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6"/>
  </p:notesMasterIdLst>
  <p:sldIdLst>
    <p:sldId id="355" r:id="rId2"/>
    <p:sldId id="397" r:id="rId3"/>
    <p:sldId id="384" r:id="rId4"/>
    <p:sldId id="378" r:id="rId5"/>
    <p:sldId id="379" r:id="rId6"/>
    <p:sldId id="380" r:id="rId7"/>
    <p:sldId id="381" r:id="rId8"/>
    <p:sldId id="382" r:id="rId9"/>
    <p:sldId id="383" r:id="rId10"/>
    <p:sldId id="386" r:id="rId11"/>
    <p:sldId id="387" r:id="rId12"/>
    <p:sldId id="390" r:id="rId13"/>
    <p:sldId id="395" r:id="rId14"/>
    <p:sldId id="392" r:id="rId15"/>
    <p:sldId id="393" r:id="rId16"/>
    <p:sldId id="394" r:id="rId17"/>
    <p:sldId id="388" r:id="rId18"/>
    <p:sldId id="389" r:id="rId19"/>
    <p:sldId id="396" r:id="rId20"/>
    <p:sldId id="360" r:id="rId21"/>
    <p:sldId id="306" r:id="rId22"/>
    <p:sldId id="371" r:id="rId23"/>
    <p:sldId id="374" r:id="rId24"/>
    <p:sldId id="373" r:id="rId25"/>
    <p:sldId id="375" r:id="rId26"/>
    <p:sldId id="376" r:id="rId27"/>
    <p:sldId id="377" r:id="rId28"/>
    <p:sldId id="361" r:id="rId29"/>
    <p:sldId id="313" r:id="rId30"/>
    <p:sldId id="329" r:id="rId31"/>
    <p:sldId id="365" r:id="rId32"/>
    <p:sldId id="366" r:id="rId33"/>
    <p:sldId id="367" r:id="rId34"/>
    <p:sldId id="363" r:id="rId35"/>
  </p:sldIdLst>
  <p:sldSz cx="12192000" cy="6858000"/>
  <p:notesSz cx="6858000" cy="9144000"/>
  <p:custDataLst>
    <p:tags r:id="rId37"/>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无标题节" id="{146F6A46-88BE-1D4A-B504-A747D590EA09}">
          <p14:sldIdLst>
            <p14:sldId id="355"/>
            <p14:sldId id="397"/>
            <p14:sldId id="384"/>
            <p14:sldId id="378"/>
            <p14:sldId id="379"/>
            <p14:sldId id="380"/>
            <p14:sldId id="381"/>
            <p14:sldId id="382"/>
            <p14:sldId id="383"/>
            <p14:sldId id="386"/>
            <p14:sldId id="387"/>
            <p14:sldId id="390"/>
            <p14:sldId id="395"/>
            <p14:sldId id="392"/>
            <p14:sldId id="393"/>
            <p14:sldId id="394"/>
            <p14:sldId id="388"/>
            <p14:sldId id="389"/>
            <p14:sldId id="396"/>
            <p14:sldId id="360"/>
            <p14:sldId id="306"/>
            <p14:sldId id="371"/>
            <p14:sldId id="374"/>
            <p14:sldId id="373"/>
            <p14:sldId id="375"/>
            <p14:sldId id="376"/>
            <p14:sldId id="377"/>
            <p14:sldId id="361"/>
            <p14:sldId id="313"/>
            <p14:sldId id="329"/>
            <p14:sldId id="365"/>
            <p14:sldId id="366"/>
            <p14:sldId id="367"/>
            <p14:sldId id="363"/>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5D8FF"/>
    <a:srgbClr val="00BEF2"/>
    <a:srgbClr val="00B5E6"/>
    <a:srgbClr val="009AC4"/>
    <a:srgbClr val="276F9F"/>
    <a:srgbClr val="00A3D0"/>
    <a:srgbClr val="42A9CF"/>
    <a:srgbClr val="42ADD9"/>
    <a:srgbClr val="E2E2E2"/>
    <a:srgbClr val="DCDCD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783" autoAdjust="0"/>
    <p:restoredTop sz="50000" autoAdjust="0"/>
  </p:normalViewPr>
  <p:slideViewPr>
    <p:cSldViewPr snapToGrid="0">
      <p:cViewPr varScale="1">
        <p:scale>
          <a:sx n="91" d="100"/>
          <a:sy n="91" d="100"/>
        </p:scale>
        <p:origin x="216" y="696"/>
      </p:cViewPr>
      <p:guideLst>
        <p:guide orient="horz" pos="2160"/>
        <p:guide pos="3840"/>
      </p:guideLst>
    </p:cSldViewPr>
  </p:slideViewPr>
  <p:notesTextViewPr>
    <p:cViewPr>
      <p:scale>
        <a:sx n="125" d="100"/>
        <a:sy n="125" d="100"/>
      </p:scale>
      <p:origin x="0" y="0"/>
    </p:cViewPr>
  </p:notesTextViewPr>
  <p:sorterViewPr>
    <p:cViewPr>
      <p:scale>
        <a:sx n="125" d="100"/>
        <a:sy n="125" d="100"/>
      </p:scale>
      <p:origin x="0" y="0"/>
    </p:cViewPr>
  </p:sorter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notesMaster" Target="notesMasters/notesMaster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tags" Target="tags/tag1.xml"/><Relationship Id="rId38" Type="http://schemas.openxmlformats.org/officeDocument/2006/relationships/presProps" Target="presProps.xml"/><Relationship Id="rId39" Type="http://schemas.openxmlformats.org/officeDocument/2006/relationships/viewProps" Target="viewProps.xml"/><Relationship Id="rId40" Type="http://schemas.openxmlformats.org/officeDocument/2006/relationships/theme" Target="theme/theme1.xml"/><Relationship Id="rId4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5924959-A2BD-45F8-81E0-28B81874FC4E}" type="datetimeFigureOut">
              <a:rPr lang="zh-CN" altLang="en-US" smtClean="0"/>
              <a:pPr/>
              <a:t>2019/4/22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C92B05C-7F54-4ACF-A17D-EA5EBA87C4BD}" type="slidenum">
              <a:rPr lang="zh-CN" altLang="en-US" smtClean="0"/>
              <a:pPr/>
              <a:t>‹#›</a:t>
            </a:fld>
            <a:endParaRPr lang="zh-CN" altLang="en-US"/>
          </a:p>
        </p:txBody>
      </p:sp>
    </p:spTree>
    <p:extLst>
      <p:ext uri="{BB962C8B-B14F-4D97-AF65-F5344CB8AC3E}">
        <p14:creationId xmlns:p14="http://schemas.microsoft.com/office/powerpoint/2010/main" val="257929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C92B05C-7F54-4ACF-A17D-EA5EBA87C4BD}" type="slidenum">
              <a:rPr lang="zh-CN" altLang="en-US" smtClean="0"/>
              <a:pPr/>
              <a:t>1</a:t>
            </a:fld>
            <a:endParaRPr lang="zh-CN" altLang="en-US"/>
          </a:p>
        </p:txBody>
      </p:sp>
    </p:spTree>
    <p:extLst>
      <p:ext uri="{BB962C8B-B14F-4D97-AF65-F5344CB8AC3E}">
        <p14:creationId xmlns:p14="http://schemas.microsoft.com/office/powerpoint/2010/main" val="24284682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C92B05C-7F54-4ACF-A17D-EA5EBA87C4BD}" type="slidenum">
              <a:rPr lang="zh-CN" altLang="en-US" smtClean="0"/>
              <a:pPr/>
              <a:t>10</a:t>
            </a:fld>
            <a:endParaRPr lang="zh-CN" altLang="en-US"/>
          </a:p>
        </p:txBody>
      </p:sp>
    </p:spTree>
    <p:extLst>
      <p:ext uri="{BB962C8B-B14F-4D97-AF65-F5344CB8AC3E}">
        <p14:creationId xmlns:p14="http://schemas.microsoft.com/office/powerpoint/2010/main" val="14665566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C92B05C-7F54-4ACF-A17D-EA5EBA87C4BD}" type="slidenum">
              <a:rPr lang="zh-CN" altLang="en-US" smtClean="0"/>
              <a:pPr/>
              <a:t>11</a:t>
            </a:fld>
            <a:endParaRPr lang="zh-CN" altLang="en-US"/>
          </a:p>
        </p:txBody>
      </p:sp>
    </p:spTree>
    <p:extLst>
      <p:ext uri="{BB962C8B-B14F-4D97-AF65-F5344CB8AC3E}">
        <p14:creationId xmlns:p14="http://schemas.microsoft.com/office/powerpoint/2010/main" val="17985446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C92B05C-7F54-4ACF-A17D-EA5EBA87C4BD}" type="slidenum">
              <a:rPr lang="zh-CN" altLang="en-US" smtClean="0"/>
              <a:pPr/>
              <a:t>12</a:t>
            </a:fld>
            <a:endParaRPr lang="zh-CN" altLang="en-US"/>
          </a:p>
        </p:txBody>
      </p:sp>
    </p:spTree>
    <p:extLst>
      <p:ext uri="{BB962C8B-B14F-4D97-AF65-F5344CB8AC3E}">
        <p14:creationId xmlns:p14="http://schemas.microsoft.com/office/powerpoint/2010/main" val="21197441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C92B05C-7F54-4ACF-A17D-EA5EBA87C4BD}" type="slidenum">
              <a:rPr lang="zh-CN" altLang="en-US" smtClean="0"/>
              <a:pPr/>
              <a:t>13</a:t>
            </a:fld>
            <a:endParaRPr lang="zh-CN" altLang="en-US"/>
          </a:p>
        </p:txBody>
      </p:sp>
    </p:spTree>
    <p:extLst>
      <p:ext uri="{BB962C8B-B14F-4D97-AF65-F5344CB8AC3E}">
        <p14:creationId xmlns:p14="http://schemas.microsoft.com/office/powerpoint/2010/main" val="13335169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C92B05C-7F54-4ACF-A17D-EA5EBA87C4BD}" type="slidenum">
              <a:rPr lang="zh-CN" altLang="en-US" smtClean="0"/>
              <a:pPr/>
              <a:t>14</a:t>
            </a:fld>
            <a:endParaRPr lang="zh-CN" altLang="en-US"/>
          </a:p>
        </p:txBody>
      </p:sp>
    </p:spTree>
    <p:extLst>
      <p:ext uri="{BB962C8B-B14F-4D97-AF65-F5344CB8AC3E}">
        <p14:creationId xmlns:p14="http://schemas.microsoft.com/office/powerpoint/2010/main" val="7823096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C92B05C-7F54-4ACF-A17D-EA5EBA87C4BD}" type="slidenum">
              <a:rPr lang="zh-CN" altLang="en-US" smtClean="0"/>
              <a:pPr/>
              <a:t>15</a:t>
            </a:fld>
            <a:endParaRPr lang="zh-CN" altLang="en-US"/>
          </a:p>
        </p:txBody>
      </p:sp>
    </p:spTree>
    <p:extLst>
      <p:ext uri="{BB962C8B-B14F-4D97-AF65-F5344CB8AC3E}">
        <p14:creationId xmlns:p14="http://schemas.microsoft.com/office/powerpoint/2010/main" val="12831713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C92B05C-7F54-4ACF-A17D-EA5EBA87C4BD}" type="slidenum">
              <a:rPr lang="zh-CN" altLang="en-US" smtClean="0"/>
              <a:pPr/>
              <a:t>16</a:t>
            </a:fld>
            <a:endParaRPr lang="zh-CN" altLang="en-US"/>
          </a:p>
        </p:txBody>
      </p:sp>
    </p:spTree>
    <p:extLst>
      <p:ext uri="{BB962C8B-B14F-4D97-AF65-F5344CB8AC3E}">
        <p14:creationId xmlns:p14="http://schemas.microsoft.com/office/powerpoint/2010/main" val="3216672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C92B05C-7F54-4ACF-A17D-EA5EBA87C4BD}" type="slidenum">
              <a:rPr lang="zh-CN" altLang="en-US" smtClean="0"/>
              <a:pPr/>
              <a:t>17</a:t>
            </a:fld>
            <a:endParaRPr lang="zh-CN" altLang="en-US"/>
          </a:p>
        </p:txBody>
      </p:sp>
    </p:spTree>
    <p:extLst>
      <p:ext uri="{BB962C8B-B14F-4D97-AF65-F5344CB8AC3E}">
        <p14:creationId xmlns:p14="http://schemas.microsoft.com/office/powerpoint/2010/main" val="19427227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C92B05C-7F54-4ACF-A17D-EA5EBA87C4BD}" type="slidenum">
              <a:rPr lang="zh-CN" altLang="en-US" smtClean="0"/>
              <a:pPr/>
              <a:t>18</a:t>
            </a:fld>
            <a:endParaRPr lang="zh-CN" altLang="en-US"/>
          </a:p>
        </p:txBody>
      </p:sp>
    </p:spTree>
    <p:extLst>
      <p:ext uri="{BB962C8B-B14F-4D97-AF65-F5344CB8AC3E}">
        <p14:creationId xmlns:p14="http://schemas.microsoft.com/office/powerpoint/2010/main" val="7660615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C92B05C-7F54-4ACF-A17D-EA5EBA87C4BD}" type="slidenum">
              <a:rPr lang="zh-CN" altLang="en-US" smtClean="0"/>
              <a:pPr/>
              <a:t>19</a:t>
            </a:fld>
            <a:endParaRPr lang="zh-CN" altLang="en-US"/>
          </a:p>
        </p:txBody>
      </p:sp>
    </p:spTree>
    <p:extLst>
      <p:ext uri="{BB962C8B-B14F-4D97-AF65-F5344CB8AC3E}">
        <p14:creationId xmlns:p14="http://schemas.microsoft.com/office/powerpoint/2010/main" val="1539665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C92B05C-7F54-4ACF-A17D-EA5EBA87C4BD}" type="slidenum">
              <a:rPr lang="zh-CN" altLang="en-US" smtClean="0"/>
              <a:pPr/>
              <a:t>2</a:t>
            </a:fld>
            <a:endParaRPr lang="zh-CN" altLang="en-US"/>
          </a:p>
        </p:txBody>
      </p:sp>
    </p:spTree>
    <p:extLst>
      <p:ext uri="{BB962C8B-B14F-4D97-AF65-F5344CB8AC3E}">
        <p14:creationId xmlns:p14="http://schemas.microsoft.com/office/powerpoint/2010/main" val="5760382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C92B05C-7F54-4ACF-A17D-EA5EBA87C4BD}" type="slidenum">
              <a:rPr lang="zh-CN" altLang="en-US" smtClean="0"/>
              <a:pPr/>
              <a:t>20</a:t>
            </a:fld>
            <a:endParaRPr lang="zh-CN" altLang="en-US"/>
          </a:p>
        </p:txBody>
      </p:sp>
    </p:spTree>
    <p:extLst>
      <p:ext uri="{BB962C8B-B14F-4D97-AF65-F5344CB8AC3E}">
        <p14:creationId xmlns:p14="http://schemas.microsoft.com/office/powerpoint/2010/main" val="12481770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C92B05C-7F54-4ACF-A17D-EA5EBA87C4BD}" type="slidenum">
              <a:rPr lang="zh-CN" altLang="en-US" smtClean="0"/>
              <a:pPr/>
              <a:t>21</a:t>
            </a:fld>
            <a:endParaRPr lang="zh-CN" altLang="en-US"/>
          </a:p>
        </p:txBody>
      </p:sp>
    </p:spTree>
    <p:extLst>
      <p:ext uri="{BB962C8B-B14F-4D97-AF65-F5344CB8AC3E}">
        <p14:creationId xmlns:p14="http://schemas.microsoft.com/office/powerpoint/2010/main" val="5885613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C92B05C-7F54-4ACF-A17D-EA5EBA87C4BD}" type="slidenum">
              <a:rPr lang="zh-CN" altLang="en-US" smtClean="0"/>
              <a:pPr/>
              <a:t>22</a:t>
            </a:fld>
            <a:endParaRPr lang="zh-CN" altLang="en-US"/>
          </a:p>
        </p:txBody>
      </p:sp>
    </p:spTree>
    <p:extLst>
      <p:ext uri="{BB962C8B-B14F-4D97-AF65-F5344CB8AC3E}">
        <p14:creationId xmlns:p14="http://schemas.microsoft.com/office/powerpoint/2010/main" val="7015854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C92B05C-7F54-4ACF-A17D-EA5EBA87C4BD}" type="slidenum">
              <a:rPr lang="zh-CN" altLang="en-US" smtClean="0"/>
              <a:pPr/>
              <a:t>23</a:t>
            </a:fld>
            <a:endParaRPr lang="zh-CN" altLang="en-US"/>
          </a:p>
        </p:txBody>
      </p:sp>
    </p:spTree>
    <p:extLst>
      <p:ext uri="{BB962C8B-B14F-4D97-AF65-F5344CB8AC3E}">
        <p14:creationId xmlns:p14="http://schemas.microsoft.com/office/powerpoint/2010/main" val="168102858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C92B05C-7F54-4ACF-A17D-EA5EBA87C4BD}" type="slidenum">
              <a:rPr lang="zh-CN" altLang="en-US" smtClean="0"/>
              <a:pPr/>
              <a:t>24</a:t>
            </a:fld>
            <a:endParaRPr lang="zh-CN" altLang="en-US"/>
          </a:p>
        </p:txBody>
      </p:sp>
    </p:spTree>
    <p:extLst>
      <p:ext uri="{BB962C8B-B14F-4D97-AF65-F5344CB8AC3E}">
        <p14:creationId xmlns:p14="http://schemas.microsoft.com/office/powerpoint/2010/main" val="97403280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C92B05C-7F54-4ACF-A17D-EA5EBA87C4BD}" type="slidenum">
              <a:rPr lang="zh-CN" altLang="en-US" smtClean="0"/>
              <a:pPr/>
              <a:t>25</a:t>
            </a:fld>
            <a:endParaRPr lang="zh-CN" altLang="en-US"/>
          </a:p>
        </p:txBody>
      </p:sp>
    </p:spTree>
    <p:extLst>
      <p:ext uri="{BB962C8B-B14F-4D97-AF65-F5344CB8AC3E}">
        <p14:creationId xmlns:p14="http://schemas.microsoft.com/office/powerpoint/2010/main" val="11320589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C92B05C-7F54-4ACF-A17D-EA5EBA87C4BD}" type="slidenum">
              <a:rPr lang="zh-CN" altLang="en-US" smtClean="0"/>
              <a:pPr/>
              <a:t>26</a:t>
            </a:fld>
            <a:endParaRPr lang="zh-CN" altLang="en-US"/>
          </a:p>
        </p:txBody>
      </p:sp>
    </p:spTree>
    <p:extLst>
      <p:ext uri="{BB962C8B-B14F-4D97-AF65-F5344CB8AC3E}">
        <p14:creationId xmlns:p14="http://schemas.microsoft.com/office/powerpoint/2010/main" val="161728947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C92B05C-7F54-4ACF-A17D-EA5EBA87C4BD}" type="slidenum">
              <a:rPr lang="zh-CN" altLang="en-US" smtClean="0"/>
              <a:pPr/>
              <a:t>27</a:t>
            </a:fld>
            <a:endParaRPr lang="zh-CN" altLang="en-US"/>
          </a:p>
        </p:txBody>
      </p:sp>
    </p:spTree>
    <p:extLst>
      <p:ext uri="{BB962C8B-B14F-4D97-AF65-F5344CB8AC3E}">
        <p14:creationId xmlns:p14="http://schemas.microsoft.com/office/powerpoint/2010/main" val="138680583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C92B05C-7F54-4ACF-A17D-EA5EBA87C4BD}" type="slidenum">
              <a:rPr lang="zh-CN" altLang="en-US" smtClean="0"/>
              <a:pPr/>
              <a:t>28</a:t>
            </a:fld>
            <a:endParaRPr lang="zh-CN" altLang="en-US"/>
          </a:p>
        </p:txBody>
      </p:sp>
    </p:spTree>
    <p:extLst>
      <p:ext uri="{BB962C8B-B14F-4D97-AF65-F5344CB8AC3E}">
        <p14:creationId xmlns:p14="http://schemas.microsoft.com/office/powerpoint/2010/main" val="274868349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C92B05C-7F54-4ACF-A17D-EA5EBA87C4BD}" type="slidenum">
              <a:rPr lang="zh-CN" altLang="en-US" smtClean="0"/>
              <a:pPr/>
              <a:t>29</a:t>
            </a:fld>
            <a:endParaRPr lang="zh-CN" altLang="en-US"/>
          </a:p>
        </p:txBody>
      </p:sp>
    </p:spTree>
    <p:extLst>
      <p:ext uri="{BB962C8B-B14F-4D97-AF65-F5344CB8AC3E}">
        <p14:creationId xmlns:p14="http://schemas.microsoft.com/office/powerpoint/2010/main" val="28819713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C92B05C-7F54-4ACF-A17D-EA5EBA87C4BD}" type="slidenum">
              <a:rPr lang="zh-CN" altLang="en-US" smtClean="0"/>
              <a:pPr/>
              <a:t>3</a:t>
            </a:fld>
            <a:endParaRPr lang="zh-CN" altLang="en-US"/>
          </a:p>
        </p:txBody>
      </p:sp>
    </p:spTree>
    <p:extLst>
      <p:ext uri="{BB962C8B-B14F-4D97-AF65-F5344CB8AC3E}">
        <p14:creationId xmlns:p14="http://schemas.microsoft.com/office/powerpoint/2010/main" val="19654951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C92B05C-7F54-4ACF-A17D-EA5EBA87C4BD}" type="slidenum">
              <a:rPr lang="zh-CN" altLang="en-US" smtClean="0"/>
              <a:pPr/>
              <a:t>30</a:t>
            </a:fld>
            <a:endParaRPr lang="zh-CN" altLang="en-US"/>
          </a:p>
        </p:txBody>
      </p:sp>
    </p:spTree>
    <p:extLst>
      <p:ext uri="{BB962C8B-B14F-4D97-AF65-F5344CB8AC3E}">
        <p14:creationId xmlns:p14="http://schemas.microsoft.com/office/powerpoint/2010/main" val="138836361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C92B05C-7F54-4ACF-A17D-EA5EBA87C4BD}" type="slidenum">
              <a:rPr lang="zh-CN" altLang="en-US" smtClean="0"/>
              <a:pPr/>
              <a:t>31</a:t>
            </a:fld>
            <a:endParaRPr lang="zh-CN" altLang="en-US"/>
          </a:p>
        </p:txBody>
      </p:sp>
    </p:spTree>
    <p:extLst>
      <p:ext uri="{BB962C8B-B14F-4D97-AF65-F5344CB8AC3E}">
        <p14:creationId xmlns:p14="http://schemas.microsoft.com/office/powerpoint/2010/main" val="189320054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C92B05C-7F54-4ACF-A17D-EA5EBA87C4BD}" type="slidenum">
              <a:rPr lang="zh-CN" altLang="en-US" smtClean="0"/>
              <a:pPr/>
              <a:t>32</a:t>
            </a:fld>
            <a:endParaRPr lang="zh-CN" altLang="en-US"/>
          </a:p>
        </p:txBody>
      </p:sp>
    </p:spTree>
    <p:extLst>
      <p:ext uri="{BB962C8B-B14F-4D97-AF65-F5344CB8AC3E}">
        <p14:creationId xmlns:p14="http://schemas.microsoft.com/office/powerpoint/2010/main" val="78186642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C92B05C-7F54-4ACF-A17D-EA5EBA87C4BD}" type="slidenum">
              <a:rPr lang="zh-CN" altLang="en-US" smtClean="0"/>
              <a:pPr/>
              <a:t>33</a:t>
            </a:fld>
            <a:endParaRPr lang="zh-CN" altLang="en-US"/>
          </a:p>
        </p:txBody>
      </p:sp>
    </p:spTree>
    <p:extLst>
      <p:ext uri="{BB962C8B-B14F-4D97-AF65-F5344CB8AC3E}">
        <p14:creationId xmlns:p14="http://schemas.microsoft.com/office/powerpoint/2010/main" val="194989616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C92B05C-7F54-4ACF-A17D-EA5EBA87C4BD}" type="slidenum">
              <a:rPr lang="zh-CN" altLang="en-US" smtClean="0"/>
              <a:pPr/>
              <a:t>34</a:t>
            </a:fld>
            <a:endParaRPr lang="zh-CN" altLang="en-US"/>
          </a:p>
        </p:txBody>
      </p:sp>
    </p:spTree>
    <p:extLst>
      <p:ext uri="{BB962C8B-B14F-4D97-AF65-F5344CB8AC3E}">
        <p14:creationId xmlns:p14="http://schemas.microsoft.com/office/powerpoint/2010/main" val="10736434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C92B05C-7F54-4ACF-A17D-EA5EBA87C4BD}" type="slidenum">
              <a:rPr lang="zh-CN" altLang="en-US" smtClean="0"/>
              <a:pPr/>
              <a:t>4</a:t>
            </a:fld>
            <a:endParaRPr lang="zh-CN" altLang="en-US"/>
          </a:p>
        </p:txBody>
      </p:sp>
    </p:spTree>
    <p:extLst>
      <p:ext uri="{BB962C8B-B14F-4D97-AF65-F5344CB8AC3E}">
        <p14:creationId xmlns:p14="http://schemas.microsoft.com/office/powerpoint/2010/main" val="364977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C92B05C-7F54-4ACF-A17D-EA5EBA87C4BD}" type="slidenum">
              <a:rPr lang="zh-CN" altLang="en-US" smtClean="0"/>
              <a:pPr/>
              <a:t>5</a:t>
            </a:fld>
            <a:endParaRPr lang="zh-CN" altLang="en-US"/>
          </a:p>
        </p:txBody>
      </p:sp>
    </p:spTree>
    <p:extLst>
      <p:ext uri="{BB962C8B-B14F-4D97-AF65-F5344CB8AC3E}">
        <p14:creationId xmlns:p14="http://schemas.microsoft.com/office/powerpoint/2010/main" val="11014992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C92B05C-7F54-4ACF-A17D-EA5EBA87C4BD}" type="slidenum">
              <a:rPr lang="zh-CN" altLang="en-US" smtClean="0"/>
              <a:pPr/>
              <a:t>6</a:t>
            </a:fld>
            <a:endParaRPr lang="zh-CN" altLang="en-US"/>
          </a:p>
        </p:txBody>
      </p:sp>
    </p:spTree>
    <p:extLst>
      <p:ext uri="{BB962C8B-B14F-4D97-AF65-F5344CB8AC3E}">
        <p14:creationId xmlns:p14="http://schemas.microsoft.com/office/powerpoint/2010/main" val="19357170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C92B05C-7F54-4ACF-A17D-EA5EBA87C4BD}" type="slidenum">
              <a:rPr lang="zh-CN" altLang="en-US" smtClean="0"/>
              <a:pPr/>
              <a:t>7</a:t>
            </a:fld>
            <a:endParaRPr lang="zh-CN" altLang="en-US"/>
          </a:p>
        </p:txBody>
      </p:sp>
    </p:spTree>
    <p:extLst>
      <p:ext uri="{BB962C8B-B14F-4D97-AF65-F5344CB8AC3E}">
        <p14:creationId xmlns:p14="http://schemas.microsoft.com/office/powerpoint/2010/main" val="790545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C92B05C-7F54-4ACF-A17D-EA5EBA87C4BD}" type="slidenum">
              <a:rPr lang="zh-CN" altLang="en-US" smtClean="0"/>
              <a:pPr/>
              <a:t>8</a:t>
            </a:fld>
            <a:endParaRPr lang="zh-CN" altLang="en-US"/>
          </a:p>
        </p:txBody>
      </p:sp>
    </p:spTree>
    <p:extLst>
      <p:ext uri="{BB962C8B-B14F-4D97-AF65-F5344CB8AC3E}">
        <p14:creationId xmlns:p14="http://schemas.microsoft.com/office/powerpoint/2010/main" val="10654172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C92B05C-7F54-4ACF-A17D-EA5EBA87C4BD}" type="slidenum">
              <a:rPr lang="zh-CN" altLang="en-US" smtClean="0"/>
              <a:pPr/>
              <a:t>9</a:t>
            </a:fld>
            <a:endParaRPr lang="zh-CN" altLang="en-US"/>
          </a:p>
        </p:txBody>
      </p:sp>
    </p:spTree>
    <p:extLst>
      <p:ext uri="{BB962C8B-B14F-4D97-AF65-F5344CB8AC3E}">
        <p14:creationId xmlns:p14="http://schemas.microsoft.com/office/powerpoint/2010/main" val="8984392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31B1BA07-8E53-4243-96FD-FE80DB403A25}" type="datetimeFigureOut">
              <a:rPr lang="zh-CN" altLang="en-US" smtClean="0"/>
              <a:pPr/>
              <a:t>2019/4/22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3D2063F-7EC7-41DD-9480-601669A1214D}" type="slidenum">
              <a:rPr lang="zh-CN" altLang="en-US" smtClean="0"/>
              <a:pPr/>
              <a:t>‹#›</a:t>
            </a:fld>
            <a:endParaRPr lang="zh-CN" altLang="en-US"/>
          </a:p>
        </p:txBody>
      </p:sp>
    </p:spTree>
    <p:extLst>
      <p:ext uri="{BB962C8B-B14F-4D97-AF65-F5344CB8AC3E}">
        <p14:creationId xmlns:p14="http://schemas.microsoft.com/office/powerpoint/2010/main" val="11051076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31B1BA07-8E53-4243-96FD-FE80DB403A25}" type="datetimeFigureOut">
              <a:rPr lang="zh-CN" altLang="en-US" smtClean="0"/>
              <a:pPr/>
              <a:t>2019/4/22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3D2063F-7EC7-41DD-9480-601669A1214D}" type="slidenum">
              <a:rPr lang="zh-CN" altLang="en-US" smtClean="0"/>
              <a:pPr/>
              <a:t>‹#›</a:t>
            </a:fld>
            <a:endParaRPr lang="zh-CN" altLang="en-US"/>
          </a:p>
        </p:txBody>
      </p:sp>
    </p:spTree>
    <p:extLst>
      <p:ext uri="{BB962C8B-B14F-4D97-AF65-F5344CB8AC3E}">
        <p14:creationId xmlns:p14="http://schemas.microsoft.com/office/powerpoint/2010/main" val="35614993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31B1BA07-8E53-4243-96FD-FE80DB403A25}" type="datetimeFigureOut">
              <a:rPr lang="zh-CN" altLang="en-US" smtClean="0"/>
              <a:pPr/>
              <a:t>2019/4/22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3D2063F-7EC7-41DD-9480-601669A1214D}" type="slidenum">
              <a:rPr lang="zh-CN" altLang="en-US" smtClean="0"/>
              <a:pPr/>
              <a:t>‹#›</a:t>
            </a:fld>
            <a:endParaRPr lang="zh-CN" altLang="en-US"/>
          </a:p>
        </p:txBody>
      </p:sp>
    </p:spTree>
    <p:extLst>
      <p:ext uri="{BB962C8B-B14F-4D97-AF65-F5344CB8AC3E}">
        <p14:creationId xmlns:p14="http://schemas.microsoft.com/office/powerpoint/2010/main" val="13029948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31B1BA07-8E53-4243-96FD-FE80DB403A25}" type="datetimeFigureOut">
              <a:rPr lang="zh-CN" altLang="en-US" smtClean="0"/>
              <a:pPr/>
              <a:t>2019/4/22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3D2063F-7EC7-41DD-9480-601669A1214D}" type="slidenum">
              <a:rPr lang="zh-CN" altLang="en-US" smtClean="0"/>
              <a:pPr/>
              <a:t>‹#›</a:t>
            </a:fld>
            <a:endParaRPr lang="zh-CN" altLang="en-US"/>
          </a:p>
        </p:txBody>
      </p:sp>
    </p:spTree>
    <p:extLst>
      <p:ext uri="{BB962C8B-B14F-4D97-AF65-F5344CB8AC3E}">
        <p14:creationId xmlns:p14="http://schemas.microsoft.com/office/powerpoint/2010/main" val="2046919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31B1BA07-8E53-4243-96FD-FE80DB403A25}" type="datetimeFigureOut">
              <a:rPr lang="zh-CN" altLang="en-US" smtClean="0"/>
              <a:pPr/>
              <a:t>2019/4/22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3D2063F-7EC7-41DD-9480-601669A1214D}" type="slidenum">
              <a:rPr lang="zh-CN" altLang="en-US" smtClean="0"/>
              <a:pPr/>
              <a:t>‹#›</a:t>
            </a:fld>
            <a:endParaRPr lang="zh-CN" altLang="en-US"/>
          </a:p>
        </p:txBody>
      </p:sp>
    </p:spTree>
    <p:extLst>
      <p:ext uri="{BB962C8B-B14F-4D97-AF65-F5344CB8AC3E}">
        <p14:creationId xmlns:p14="http://schemas.microsoft.com/office/powerpoint/2010/main" val="32452131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31B1BA07-8E53-4243-96FD-FE80DB403A25}" type="datetimeFigureOut">
              <a:rPr lang="zh-CN" altLang="en-US" smtClean="0"/>
              <a:pPr/>
              <a:t>2019/4/22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3D2063F-7EC7-41DD-9480-601669A1214D}" type="slidenum">
              <a:rPr lang="zh-CN" altLang="en-US" smtClean="0"/>
              <a:pPr/>
              <a:t>‹#›</a:t>
            </a:fld>
            <a:endParaRPr lang="zh-CN" altLang="en-US"/>
          </a:p>
        </p:txBody>
      </p:sp>
    </p:spTree>
    <p:extLst>
      <p:ext uri="{BB962C8B-B14F-4D97-AF65-F5344CB8AC3E}">
        <p14:creationId xmlns:p14="http://schemas.microsoft.com/office/powerpoint/2010/main" val="33250369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31B1BA07-8E53-4243-96FD-FE80DB403A25}" type="datetimeFigureOut">
              <a:rPr lang="zh-CN" altLang="en-US" smtClean="0"/>
              <a:pPr/>
              <a:t>2019/4/22</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23D2063F-7EC7-41DD-9480-601669A1214D}" type="slidenum">
              <a:rPr lang="zh-CN" altLang="en-US" smtClean="0"/>
              <a:pPr/>
              <a:t>‹#›</a:t>
            </a:fld>
            <a:endParaRPr lang="zh-CN" altLang="en-US"/>
          </a:p>
        </p:txBody>
      </p:sp>
    </p:spTree>
    <p:extLst>
      <p:ext uri="{BB962C8B-B14F-4D97-AF65-F5344CB8AC3E}">
        <p14:creationId xmlns:p14="http://schemas.microsoft.com/office/powerpoint/2010/main" val="25246181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31B1BA07-8E53-4243-96FD-FE80DB403A25}" type="datetimeFigureOut">
              <a:rPr lang="zh-CN" altLang="en-US" smtClean="0"/>
              <a:pPr/>
              <a:t>2019/4/22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23D2063F-7EC7-41DD-9480-601669A1214D}" type="slidenum">
              <a:rPr lang="zh-CN" altLang="en-US" smtClean="0"/>
              <a:pPr/>
              <a:t>‹#›</a:t>
            </a:fld>
            <a:endParaRPr lang="zh-CN" altLang="en-US"/>
          </a:p>
        </p:txBody>
      </p:sp>
    </p:spTree>
    <p:extLst>
      <p:ext uri="{BB962C8B-B14F-4D97-AF65-F5344CB8AC3E}">
        <p14:creationId xmlns:p14="http://schemas.microsoft.com/office/powerpoint/2010/main" val="25980668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1B1BA07-8E53-4243-96FD-FE80DB403A25}" type="datetimeFigureOut">
              <a:rPr lang="zh-CN" altLang="en-US" smtClean="0"/>
              <a:pPr/>
              <a:t>2019/4/22</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23D2063F-7EC7-41DD-9480-601669A1214D}" type="slidenum">
              <a:rPr lang="zh-CN" altLang="en-US" smtClean="0"/>
              <a:pPr/>
              <a:t>‹#›</a:t>
            </a:fld>
            <a:endParaRPr lang="zh-CN" altLang="en-US"/>
          </a:p>
        </p:txBody>
      </p:sp>
    </p:spTree>
    <p:extLst>
      <p:ext uri="{BB962C8B-B14F-4D97-AF65-F5344CB8AC3E}">
        <p14:creationId xmlns:p14="http://schemas.microsoft.com/office/powerpoint/2010/main" val="31089828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31B1BA07-8E53-4243-96FD-FE80DB403A25}" type="datetimeFigureOut">
              <a:rPr lang="zh-CN" altLang="en-US" smtClean="0"/>
              <a:pPr/>
              <a:t>2019/4/22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3D2063F-7EC7-41DD-9480-601669A1214D}" type="slidenum">
              <a:rPr lang="zh-CN" altLang="en-US" smtClean="0"/>
              <a:pPr/>
              <a:t>‹#›</a:t>
            </a:fld>
            <a:endParaRPr lang="zh-CN" altLang="en-US"/>
          </a:p>
        </p:txBody>
      </p:sp>
    </p:spTree>
    <p:extLst>
      <p:ext uri="{BB962C8B-B14F-4D97-AF65-F5344CB8AC3E}">
        <p14:creationId xmlns:p14="http://schemas.microsoft.com/office/powerpoint/2010/main" val="24489998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31B1BA07-8E53-4243-96FD-FE80DB403A25}" type="datetimeFigureOut">
              <a:rPr lang="zh-CN" altLang="en-US" smtClean="0"/>
              <a:pPr/>
              <a:t>2019/4/22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3D2063F-7EC7-41DD-9480-601669A1214D}" type="slidenum">
              <a:rPr lang="zh-CN" altLang="en-US" smtClean="0"/>
              <a:pPr/>
              <a:t>‹#›</a:t>
            </a:fld>
            <a:endParaRPr lang="zh-CN" altLang="en-US"/>
          </a:p>
        </p:txBody>
      </p:sp>
    </p:spTree>
    <p:extLst>
      <p:ext uri="{BB962C8B-B14F-4D97-AF65-F5344CB8AC3E}">
        <p14:creationId xmlns:p14="http://schemas.microsoft.com/office/powerpoint/2010/main" val="2103848155"/>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cstate="print">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1B1BA07-8E53-4243-96FD-FE80DB403A25}" type="datetimeFigureOut">
              <a:rPr lang="zh-CN" altLang="en-US" smtClean="0"/>
              <a:pPr/>
              <a:t>2019/4/22</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3D2063F-7EC7-41DD-9480-601669A1214D}" type="slidenum">
              <a:rPr lang="zh-CN" altLang="en-US" smtClean="0"/>
              <a:pPr/>
              <a:t>‹#›</a:t>
            </a:fld>
            <a:endParaRPr lang="zh-CN" altLang="en-US"/>
          </a:p>
        </p:txBody>
      </p:sp>
    </p:spTree>
    <p:extLst>
      <p:ext uri="{BB962C8B-B14F-4D97-AF65-F5344CB8AC3E}">
        <p14:creationId xmlns:p14="http://schemas.microsoft.com/office/powerpoint/2010/main" val="40064178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png"/><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hyperlink" Target="https://developer.android.com/reference/android/accessibilityservice/AccessibilityService.html" TargetMode="External"/><Relationship Id="rId4"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6.png"/><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7.jpeg"/><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8.png"/><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1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1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16.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17.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18.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1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4"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8" name="Freeform 182"/>
          <p:cNvSpPr>
            <a:spLocks/>
          </p:cNvSpPr>
          <p:nvPr/>
        </p:nvSpPr>
        <p:spPr bwMode="auto">
          <a:xfrm>
            <a:off x="-796605" y="-1016089"/>
            <a:ext cx="4048125" cy="4048126"/>
          </a:xfrm>
          <a:custGeom>
            <a:avLst/>
            <a:gdLst>
              <a:gd name="T0" fmla="*/ 2909 w 3967"/>
              <a:gd name="T1" fmla="*/ 511 h 3968"/>
              <a:gd name="T2" fmla="*/ 3456 w 3967"/>
              <a:gd name="T3" fmla="*/ 2909 h 3968"/>
              <a:gd name="T4" fmla="*/ 1059 w 3967"/>
              <a:gd name="T5" fmla="*/ 3457 h 3968"/>
              <a:gd name="T6" fmla="*/ 511 w 3967"/>
              <a:gd name="T7" fmla="*/ 1059 h 3968"/>
              <a:gd name="T8" fmla="*/ 2909 w 3967"/>
              <a:gd name="T9" fmla="*/ 511 h 3968"/>
            </a:gdLst>
            <a:ahLst/>
            <a:cxnLst>
              <a:cxn ang="0">
                <a:pos x="T0" y="T1"/>
              </a:cxn>
              <a:cxn ang="0">
                <a:pos x="T2" y="T3"/>
              </a:cxn>
              <a:cxn ang="0">
                <a:pos x="T4" y="T5"/>
              </a:cxn>
              <a:cxn ang="0">
                <a:pos x="T6" y="T7"/>
              </a:cxn>
              <a:cxn ang="0">
                <a:pos x="T8" y="T9"/>
              </a:cxn>
            </a:cxnLst>
            <a:rect l="0" t="0" r="r" b="b"/>
            <a:pathLst>
              <a:path w="3967" h="3968">
                <a:moveTo>
                  <a:pt x="2909" y="511"/>
                </a:moveTo>
                <a:cubicBezTo>
                  <a:pt x="3722" y="1022"/>
                  <a:pt x="3967" y="2096"/>
                  <a:pt x="3456" y="2909"/>
                </a:cubicBezTo>
                <a:cubicBezTo>
                  <a:pt x="2945" y="3722"/>
                  <a:pt x="1872" y="3968"/>
                  <a:pt x="1059" y="3457"/>
                </a:cubicBezTo>
                <a:cubicBezTo>
                  <a:pt x="245" y="2946"/>
                  <a:pt x="0" y="1872"/>
                  <a:pt x="511" y="1059"/>
                </a:cubicBezTo>
                <a:cubicBezTo>
                  <a:pt x="1022" y="245"/>
                  <a:pt x="2095" y="0"/>
                  <a:pt x="2909" y="511"/>
                </a:cubicBezTo>
                <a:close/>
              </a:path>
            </a:pathLst>
          </a:custGeom>
          <a:solidFill>
            <a:srgbClr val="45D8FF">
              <a:alpha val="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30" name="Freeform 184"/>
          <p:cNvSpPr>
            <a:spLocks/>
          </p:cNvSpPr>
          <p:nvPr/>
        </p:nvSpPr>
        <p:spPr bwMode="auto">
          <a:xfrm>
            <a:off x="-190180" y="-409664"/>
            <a:ext cx="2835275" cy="2835275"/>
          </a:xfrm>
          <a:custGeom>
            <a:avLst/>
            <a:gdLst>
              <a:gd name="T0" fmla="*/ 2037 w 2779"/>
              <a:gd name="T1" fmla="*/ 358 h 2778"/>
              <a:gd name="T2" fmla="*/ 2421 w 2779"/>
              <a:gd name="T3" fmla="*/ 2037 h 2778"/>
              <a:gd name="T4" fmla="*/ 742 w 2779"/>
              <a:gd name="T5" fmla="*/ 2420 h 2778"/>
              <a:gd name="T6" fmla="*/ 358 w 2779"/>
              <a:gd name="T7" fmla="*/ 741 h 2778"/>
              <a:gd name="T8" fmla="*/ 2037 w 2779"/>
              <a:gd name="T9" fmla="*/ 358 h 2778"/>
            </a:gdLst>
            <a:ahLst/>
            <a:cxnLst>
              <a:cxn ang="0">
                <a:pos x="T0" y="T1"/>
              </a:cxn>
              <a:cxn ang="0">
                <a:pos x="T2" y="T3"/>
              </a:cxn>
              <a:cxn ang="0">
                <a:pos x="T4" y="T5"/>
              </a:cxn>
              <a:cxn ang="0">
                <a:pos x="T6" y="T7"/>
              </a:cxn>
              <a:cxn ang="0">
                <a:pos x="T8" y="T9"/>
              </a:cxn>
            </a:cxnLst>
            <a:rect l="0" t="0" r="r" b="b"/>
            <a:pathLst>
              <a:path w="2779" h="2778">
                <a:moveTo>
                  <a:pt x="2037" y="358"/>
                </a:moveTo>
                <a:cubicBezTo>
                  <a:pt x="2607" y="715"/>
                  <a:pt x="2779" y="1467"/>
                  <a:pt x="2421" y="2037"/>
                </a:cubicBezTo>
                <a:cubicBezTo>
                  <a:pt x="2063" y="2606"/>
                  <a:pt x="1311" y="2778"/>
                  <a:pt x="742" y="2420"/>
                </a:cubicBezTo>
                <a:cubicBezTo>
                  <a:pt x="172" y="2062"/>
                  <a:pt x="0" y="1311"/>
                  <a:pt x="358" y="741"/>
                </a:cubicBezTo>
                <a:cubicBezTo>
                  <a:pt x="716" y="172"/>
                  <a:pt x="1468" y="0"/>
                  <a:pt x="2037" y="358"/>
                </a:cubicBezTo>
                <a:close/>
              </a:path>
            </a:pathLst>
          </a:custGeom>
          <a:solidFill>
            <a:srgbClr val="45D8FF">
              <a:alpha val="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00" name="Freeform 182"/>
          <p:cNvSpPr>
            <a:spLocks/>
          </p:cNvSpPr>
          <p:nvPr/>
        </p:nvSpPr>
        <p:spPr bwMode="auto">
          <a:xfrm rot="21368463">
            <a:off x="8058869" y="3866584"/>
            <a:ext cx="4048125" cy="4048126"/>
          </a:xfrm>
          <a:custGeom>
            <a:avLst/>
            <a:gdLst>
              <a:gd name="T0" fmla="*/ 2909 w 3967"/>
              <a:gd name="T1" fmla="*/ 511 h 3968"/>
              <a:gd name="T2" fmla="*/ 3456 w 3967"/>
              <a:gd name="T3" fmla="*/ 2909 h 3968"/>
              <a:gd name="T4" fmla="*/ 1059 w 3967"/>
              <a:gd name="T5" fmla="*/ 3457 h 3968"/>
              <a:gd name="T6" fmla="*/ 511 w 3967"/>
              <a:gd name="T7" fmla="*/ 1059 h 3968"/>
              <a:gd name="T8" fmla="*/ 2909 w 3967"/>
              <a:gd name="T9" fmla="*/ 511 h 3968"/>
            </a:gdLst>
            <a:ahLst/>
            <a:cxnLst>
              <a:cxn ang="0">
                <a:pos x="T0" y="T1"/>
              </a:cxn>
              <a:cxn ang="0">
                <a:pos x="T2" y="T3"/>
              </a:cxn>
              <a:cxn ang="0">
                <a:pos x="T4" y="T5"/>
              </a:cxn>
              <a:cxn ang="0">
                <a:pos x="T6" y="T7"/>
              </a:cxn>
              <a:cxn ang="0">
                <a:pos x="T8" y="T9"/>
              </a:cxn>
            </a:cxnLst>
            <a:rect l="0" t="0" r="r" b="b"/>
            <a:pathLst>
              <a:path w="3967" h="3968">
                <a:moveTo>
                  <a:pt x="2909" y="511"/>
                </a:moveTo>
                <a:cubicBezTo>
                  <a:pt x="3722" y="1022"/>
                  <a:pt x="3967" y="2096"/>
                  <a:pt x="3456" y="2909"/>
                </a:cubicBezTo>
                <a:cubicBezTo>
                  <a:pt x="2945" y="3722"/>
                  <a:pt x="1872" y="3968"/>
                  <a:pt x="1059" y="3457"/>
                </a:cubicBezTo>
                <a:cubicBezTo>
                  <a:pt x="245" y="2946"/>
                  <a:pt x="0" y="1872"/>
                  <a:pt x="511" y="1059"/>
                </a:cubicBezTo>
                <a:cubicBezTo>
                  <a:pt x="1022" y="245"/>
                  <a:pt x="2095" y="0"/>
                  <a:pt x="2909" y="511"/>
                </a:cubicBezTo>
                <a:close/>
              </a:path>
            </a:pathLst>
          </a:custGeom>
          <a:solidFill>
            <a:srgbClr val="45D8FF">
              <a:alpha val="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02" name="Freeform 184"/>
          <p:cNvSpPr>
            <a:spLocks/>
          </p:cNvSpPr>
          <p:nvPr/>
        </p:nvSpPr>
        <p:spPr bwMode="auto">
          <a:xfrm rot="21368463">
            <a:off x="8665294" y="4473009"/>
            <a:ext cx="2835275" cy="2835275"/>
          </a:xfrm>
          <a:custGeom>
            <a:avLst/>
            <a:gdLst>
              <a:gd name="T0" fmla="*/ 2037 w 2779"/>
              <a:gd name="T1" fmla="*/ 358 h 2778"/>
              <a:gd name="T2" fmla="*/ 2421 w 2779"/>
              <a:gd name="T3" fmla="*/ 2037 h 2778"/>
              <a:gd name="T4" fmla="*/ 742 w 2779"/>
              <a:gd name="T5" fmla="*/ 2420 h 2778"/>
              <a:gd name="T6" fmla="*/ 358 w 2779"/>
              <a:gd name="T7" fmla="*/ 741 h 2778"/>
              <a:gd name="T8" fmla="*/ 2037 w 2779"/>
              <a:gd name="T9" fmla="*/ 358 h 2778"/>
            </a:gdLst>
            <a:ahLst/>
            <a:cxnLst>
              <a:cxn ang="0">
                <a:pos x="T0" y="T1"/>
              </a:cxn>
              <a:cxn ang="0">
                <a:pos x="T2" y="T3"/>
              </a:cxn>
              <a:cxn ang="0">
                <a:pos x="T4" y="T5"/>
              </a:cxn>
              <a:cxn ang="0">
                <a:pos x="T6" y="T7"/>
              </a:cxn>
              <a:cxn ang="0">
                <a:pos x="T8" y="T9"/>
              </a:cxn>
            </a:cxnLst>
            <a:rect l="0" t="0" r="r" b="b"/>
            <a:pathLst>
              <a:path w="2779" h="2778">
                <a:moveTo>
                  <a:pt x="2037" y="358"/>
                </a:moveTo>
                <a:cubicBezTo>
                  <a:pt x="2607" y="715"/>
                  <a:pt x="2779" y="1467"/>
                  <a:pt x="2421" y="2037"/>
                </a:cubicBezTo>
                <a:cubicBezTo>
                  <a:pt x="2063" y="2606"/>
                  <a:pt x="1311" y="2778"/>
                  <a:pt x="742" y="2420"/>
                </a:cubicBezTo>
                <a:cubicBezTo>
                  <a:pt x="172" y="2062"/>
                  <a:pt x="0" y="1311"/>
                  <a:pt x="358" y="741"/>
                </a:cubicBezTo>
                <a:cubicBezTo>
                  <a:pt x="716" y="172"/>
                  <a:pt x="1468" y="0"/>
                  <a:pt x="2037" y="358"/>
                </a:cubicBezTo>
                <a:close/>
              </a:path>
            </a:pathLst>
          </a:custGeom>
          <a:solidFill>
            <a:srgbClr val="45D8FF">
              <a:alpha val="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23" name="Freeform 174"/>
          <p:cNvSpPr>
            <a:spLocks/>
          </p:cNvSpPr>
          <p:nvPr/>
        </p:nvSpPr>
        <p:spPr bwMode="auto">
          <a:xfrm>
            <a:off x="323256" y="3333750"/>
            <a:ext cx="2131302" cy="2131292"/>
          </a:xfrm>
          <a:custGeom>
            <a:avLst/>
            <a:gdLst>
              <a:gd name="T0" fmla="*/ 428 w 584"/>
              <a:gd name="T1" fmla="*/ 75 h 583"/>
              <a:gd name="T2" fmla="*/ 508 w 584"/>
              <a:gd name="T3" fmla="*/ 427 h 583"/>
              <a:gd name="T4" fmla="*/ 156 w 584"/>
              <a:gd name="T5" fmla="*/ 508 h 583"/>
              <a:gd name="T6" fmla="*/ 75 w 584"/>
              <a:gd name="T7" fmla="*/ 155 h 583"/>
              <a:gd name="T8" fmla="*/ 428 w 584"/>
              <a:gd name="T9" fmla="*/ 75 h 583"/>
            </a:gdLst>
            <a:ahLst/>
            <a:cxnLst>
              <a:cxn ang="0">
                <a:pos x="T0" y="T1"/>
              </a:cxn>
              <a:cxn ang="0">
                <a:pos x="T2" y="T3"/>
              </a:cxn>
              <a:cxn ang="0">
                <a:pos x="T4" y="T5"/>
              </a:cxn>
              <a:cxn ang="0">
                <a:pos x="T6" y="T7"/>
              </a:cxn>
              <a:cxn ang="0">
                <a:pos x="T8" y="T9"/>
              </a:cxn>
            </a:cxnLst>
            <a:rect l="0" t="0" r="r" b="b"/>
            <a:pathLst>
              <a:path w="584" h="583">
                <a:moveTo>
                  <a:pt x="428" y="75"/>
                </a:moveTo>
                <a:cubicBezTo>
                  <a:pt x="547" y="150"/>
                  <a:pt x="584" y="308"/>
                  <a:pt x="508" y="427"/>
                </a:cubicBezTo>
                <a:cubicBezTo>
                  <a:pt x="433" y="547"/>
                  <a:pt x="275" y="583"/>
                  <a:pt x="156" y="508"/>
                </a:cubicBezTo>
                <a:cubicBezTo>
                  <a:pt x="36" y="433"/>
                  <a:pt x="0" y="275"/>
                  <a:pt x="75" y="155"/>
                </a:cubicBezTo>
                <a:cubicBezTo>
                  <a:pt x="150" y="36"/>
                  <a:pt x="308" y="0"/>
                  <a:pt x="428" y="75"/>
                </a:cubicBezTo>
                <a:close/>
              </a:path>
            </a:pathLst>
          </a:custGeom>
          <a:solidFill>
            <a:srgbClr val="45D8FF">
              <a:alpha val="2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20" name="Freeform 174"/>
          <p:cNvSpPr>
            <a:spLocks/>
          </p:cNvSpPr>
          <p:nvPr/>
        </p:nvSpPr>
        <p:spPr bwMode="auto">
          <a:xfrm>
            <a:off x="3277735" y="2261395"/>
            <a:ext cx="460334" cy="460332"/>
          </a:xfrm>
          <a:custGeom>
            <a:avLst/>
            <a:gdLst>
              <a:gd name="T0" fmla="*/ 428 w 584"/>
              <a:gd name="T1" fmla="*/ 75 h 583"/>
              <a:gd name="T2" fmla="*/ 508 w 584"/>
              <a:gd name="T3" fmla="*/ 427 h 583"/>
              <a:gd name="T4" fmla="*/ 156 w 584"/>
              <a:gd name="T5" fmla="*/ 508 h 583"/>
              <a:gd name="T6" fmla="*/ 75 w 584"/>
              <a:gd name="T7" fmla="*/ 155 h 583"/>
              <a:gd name="T8" fmla="*/ 428 w 584"/>
              <a:gd name="T9" fmla="*/ 75 h 583"/>
            </a:gdLst>
            <a:ahLst/>
            <a:cxnLst>
              <a:cxn ang="0">
                <a:pos x="T0" y="T1"/>
              </a:cxn>
              <a:cxn ang="0">
                <a:pos x="T2" y="T3"/>
              </a:cxn>
              <a:cxn ang="0">
                <a:pos x="T4" y="T5"/>
              </a:cxn>
              <a:cxn ang="0">
                <a:pos x="T6" y="T7"/>
              </a:cxn>
              <a:cxn ang="0">
                <a:pos x="T8" y="T9"/>
              </a:cxn>
            </a:cxnLst>
            <a:rect l="0" t="0" r="r" b="b"/>
            <a:pathLst>
              <a:path w="584" h="583">
                <a:moveTo>
                  <a:pt x="428" y="75"/>
                </a:moveTo>
                <a:cubicBezTo>
                  <a:pt x="547" y="150"/>
                  <a:pt x="584" y="308"/>
                  <a:pt x="508" y="427"/>
                </a:cubicBezTo>
                <a:cubicBezTo>
                  <a:pt x="433" y="547"/>
                  <a:pt x="275" y="583"/>
                  <a:pt x="156" y="508"/>
                </a:cubicBezTo>
                <a:cubicBezTo>
                  <a:pt x="36" y="433"/>
                  <a:pt x="0" y="275"/>
                  <a:pt x="75" y="155"/>
                </a:cubicBezTo>
                <a:cubicBezTo>
                  <a:pt x="150" y="36"/>
                  <a:pt x="308" y="0"/>
                  <a:pt x="428" y="75"/>
                </a:cubicBezTo>
                <a:close/>
              </a:path>
            </a:pathLst>
          </a:custGeom>
          <a:solidFill>
            <a:srgbClr val="45D8FF">
              <a:alpha val="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22" name="Freeform 176"/>
          <p:cNvSpPr>
            <a:spLocks/>
          </p:cNvSpPr>
          <p:nvPr/>
        </p:nvSpPr>
        <p:spPr bwMode="auto">
          <a:xfrm>
            <a:off x="3830643" y="-488491"/>
            <a:ext cx="1071558" cy="1071556"/>
          </a:xfrm>
          <a:custGeom>
            <a:avLst/>
            <a:gdLst>
              <a:gd name="T0" fmla="*/ 862 w 1175"/>
              <a:gd name="T1" fmla="*/ 151 h 1175"/>
              <a:gd name="T2" fmla="*/ 1024 w 1175"/>
              <a:gd name="T3" fmla="*/ 861 h 1175"/>
              <a:gd name="T4" fmla="*/ 314 w 1175"/>
              <a:gd name="T5" fmla="*/ 1023 h 1175"/>
              <a:gd name="T6" fmla="*/ 152 w 1175"/>
              <a:gd name="T7" fmla="*/ 313 h 1175"/>
              <a:gd name="T8" fmla="*/ 862 w 1175"/>
              <a:gd name="T9" fmla="*/ 151 h 1175"/>
            </a:gdLst>
            <a:ahLst/>
            <a:cxnLst>
              <a:cxn ang="0">
                <a:pos x="T0" y="T1"/>
              </a:cxn>
              <a:cxn ang="0">
                <a:pos x="T2" y="T3"/>
              </a:cxn>
              <a:cxn ang="0">
                <a:pos x="T4" y="T5"/>
              </a:cxn>
              <a:cxn ang="0">
                <a:pos x="T6" y="T7"/>
              </a:cxn>
              <a:cxn ang="0">
                <a:pos x="T8" y="T9"/>
              </a:cxn>
            </a:cxnLst>
            <a:rect l="0" t="0" r="r" b="b"/>
            <a:pathLst>
              <a:path w="1175" h="1175">
                <a:moveTo>
                  <a:pt x="862" y="151"/>
                </a:moveTo>
                <a:cubicBezTo>
                  <a:pt x="1103" y="302"/>
                  <a:pt x="1175" y="620"/>
                  <a:pt x="1024" y="861"/>
                </a:cubicBezTo>
                <a:cubicBezTo>
                  <a:pt x="873" y="1102"/>
                  <a:pt x="555" y="1175"/>
                  <a:pt x="314" y="1023"/>
                </a:cubicBezTo>
                <a:cubicBezTo>
                  <a:pt x="73" y="872"/>
                  <a:pt x="0" y="554"/>
                  <a:pt x="152" y="313"/>
                </a:cubicBezTo>
                <a:cubicBezTo>
                  <a:pt x="303" y="73"/>
                  <a:pt x="621" y="0"/>
                  <a:pt x="862" y="151"/>
                </a:cubicBezTo>
                <a:close/>
              </a:path>
            </a:pathLst>
          </a:custGeom>
          <a:solidFill>
            <a:srgbClr val="45D8FF">
              <a:alpha val="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26" name="Freeform 180"/>
          <p:cNvSpPr>
            <a:spLocks/>
          </p:cNvSpPr>
          <p:nvPr/>
        </p:nvSpPr>
        <p:spPr bwMode="auto">
          <a:xfrm>
            <a:off x="4083275" y="-235859"/>
            <a:ext cx="566294" cy="566292"/>
          </a:xfrm>
          <a:custGeom>
            <a:avLst/>
            <a:gdLst>
              <a:gd name="T0" fmla="*/ 456 w 621"/>
              <a:gd name="T1" fmla="*/ 80 h 621"/>
              <a:gd name="T2" fmla="*/ 541 w 621"/>
              <a:gd name="T3" fmla="*/ 455 h 621"/>
              <a:gd name="T4" fmla="*/ 166 w 621"/>
              <a:gd name="T5" fmla="*/ 541 h 621"/>
              <a:gd name="T6" fmla="*/ 80 w 621"/>
              <a:gd name="T7" fmla="*/ 165 h 621"/>
              <a:gd name="T8" fmla="*/ 456 w 621"/>
              <a:gd name="T9" fmla="*/ 80 h 621"/>
            </a:gdLst>
            <a:ahLst/>
            <a:cxnLst>
              <a:cxn ang="0">
                <a:pos x="T0" y="T1"/>
              </a:cxn>
              <a:cxn ang="0">
                <a:pos x="T2" y="T3"/>
              </a:cxn>
              <a:cxn ang="0">
                <a:pos x="T4" y="T5"/>
              </a:cxn>
              <a:cxn ang="0">
                <a:pos x="T6" y="T7"/>
              </a:cxn>
              <a:cxn ang="0">
                <a:pos x="T8" y="T9"/>
              </a:cxn>
            </a:cxnLst>
            <a:rect l="0" t="0" r="r" b="b"/>
            <a:pathLst>
              <a:path w="621" h="621">
                <a:moveTo>
                  <a:pt x="456" y="80"/>
                </a:moveTo>
                <a:cubicBezTo>
                  <a:pt x="583" y="160"/>
                  <a:pt x="621" y="328"/>
                  <a:pt x="541" y="455"/>
                </a:cubicBezTo>
                <a:cubicBezTo>
                  <a:pt x="461" y="582"/>
                  <a:pt x="293" y="621"/>
                  <a:pt x="166" y="541"/>
                </a:cubicBezTo>
                <a:cubicBezTo>
                  <a:pt x="39" y="461"/>
                  <a:pt x="0" y="293"/>
                  <a:pt x="80" y="165"/>
                </a:cubicBezTo>
                <a:cubicBezTo>
                  <a:pt x="160" y="38"/>
                  <a:pt x="328" y="0"/>
                  <a:pt x="456" y="80"/>
                </a:cubicBezTo>
                <a:close/>
              </a:path>
            </a:pathLst>
          </a:custGeom>
          <a:solidFill>
            <a:srgbClr val="45D8FF">
              <a:alpha val="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27" name="Freeform 181"/>
          <p:cNvSpPr>
            <a:spLocks/>
          </p:cNvSpPr>
          <p:nvPr/>
        </p:nvSpPr>
        <p:spPr bwMode="auto">
          <a:xfrm>
            <a:off x="827090" y="3842205"/>
            <a:ext cx="1112838" cy="1111250"/>
          </a:xfrm>
          <a:custGeom>
            <a:avLst/>
            <a:gdLst>
              <a:gd name="T0" fmla="*/ 799 w 1090"/>
              <a:gd name="T1" fmla="*/ 140 h 1090"/>
              <a:gd name="T2" fmla="*/ 949 w 1090"/>
              <a:gd name="T3" fmla="*/ 799 h 1090"/>
              <a:gd name="T4" fmla="*/ 291 w 1090"/>
              <a:gd name="T5" fmla="*/ 950 h 1090"/>
              <a:gd name="T6" fmla="*/ 140 w 1090"/>
              <a:gd name="T7" fmla="*/ 291 h 1090"/>
              <a:gd name="T8" fmla="*/ 799 w 1090"/>
              <a:gd name="T9" fmla="*/ 140 h 1090"/>
            </a:gdLst>
            <a:ahLst/>
            <a:cxnLst>
              <a:cxn ang="0">
                <a:pos x="T0" y="T1"/>
              </a:cxn>
              <a:cxn ang="0">
                <a:pos x="T2" y="T3"/>
              </a:cxn>
              <a:cxn ang="0">
                <a:pos x="T4" y="T5"/>
              </a:cxn>
              <a:cxn ang="0">
                <a:pos x="T6" y="T7"/>
              </a:cxn>
              <a:cxn ang="0">
                <a:pos x="T8" y="T9"/>
              </a:cxn>
            </a:cxnLst>
            <a:rect l="0" t="0" r="r" b="b"/>
            <a:pathLst>
              <a:path w="1090" h="1090">
                <a:moveTo>
                  <a:pt x="799" y="140"/>
                </a:moveTo>
                <a:cubicBezTo>
                  <a:pt x="1022" y="281"/>
                  <a:pt x="1090" y="576"/>
                  <a:pt x="949" y="799"/>
                </a:cubicBezTo>
                <a:cubicBezTo>
                  <a:pt x="809" y="1023"/>
                  <a:pt x="514" y="1090"/>
                  <a:pt x="291" y="950"/>
                </a:cubicBezTo>
                <a:cubicBezTo>
                  <a:pt x="67" y="809"/>
                  <a:pt x="0" y="514"/>
                  <a:pt x="140" y="291"/>
                </a:cubicBezTo>
                <a:cubicBezTo>
                  <a:pt x="280" y="67"/>
                  <a:pt x="575" y="0"/>
                  <a:pt x="799" y="140"/>
                </a:cubicBezTo>
                <a:close/>
              </a:path>
            </a:pathLst>
          </a:custGeom>
          <a:solidFill>
            <a:srgbClr val="45D8FF">
              <a:alpha val="3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29" name="Freeform 183"/>
          <p:cNvSpPr>
            <a:spLocks/>
          </p:cNvSpPr>
          <p:nvPr/>
        </p:nvSpPr>
        <p:spPr bwMode="auto">
          <a:xfrm>
            <a:off x="1106490" y="4120018"/>
            <a:ext cx="554038" cy="555625"/>
          </a:xfrm>
          <a:custGeom>
            <a:avLst/>
            <a:gdLst>
              <a:gd name="T0" fmla="*/ 398 w 543"/>
              <a:gd name="T1" fmla="*/ 70 h 544"/>
              <a:gd name="T2" fmla="*/ 473 w 543"/>
              <a:gd name="T3" fmla="*/ 399 h 544"/>
              <a:gd name="T4" fmla="*/ 145 w 543"/>
              <a:gd name="T5" fmla="*/ 474 h 544"/>
              <a:gd name="T6" fmla="*/ 70 w 543"/>
              <a:gd name="T7" fmla="*/ 145 h 544"/>
              <a:gd name="T8" fmla="*/ 398 w 543"/>
              <a:gd name="T9" fmla="*/ 70 h 544"/>
            </a:gdLst>
            <a:ahLst/>
            <a:cxnLst>
              <a:cxn ang="0">
                <a:pos x="T0" y="T1"/>
              </a:cxn>
              <a:cxn ang="0">
                <a:pos x="T2" y="T3"/>
              </a:cxn>
              <a:cxn ang="0">
                <a:pos x="T4" y="T5"/>
              </a:cxn>
              <a:cxn ang="0">
                <a:pos x="T6" y="T7"/>
              </a:cxn>
              <a:cxn ang="0">
                <a:pos x="T8" y="T9"/>
              </a:cxn>
            </a:cxnLst>
            <a:rect l="0" t="0" r="r" b="b"/>
            <a:pathLst>
              <a:path w="543" h="544">
                <a:moveTo>
                  <a:pt x="398" y="70"/>
                </a:moveTo>
                <a:cubicBezTo>
                  <a:pt x="510" y="140"/>
                  <a:pt x="543" y="287"/>
                  <a:pt x="473" y="399"/>
                </a:cubicBezTo>
                <a:cubicBezTo>
                  <a:pt x="404" y="510"/>
                  <a:pt x="256" y="544"/>
                  <a:pt x="145" y="474"/>
                </a:cubicBezTo>
                <a:cubicBezTo>
                  <a:pt x="34" y="404"/>
                  <a:pt x="0" y="257"/>
                  <a:pt x="70" y="145"/>
                </a:cubicBezTo>
                <a:cubicBezTo>
                  <a:pt x="140" y="34"/>
                  <a:pt x="287" y="0"/>
                  <a:pt x="398" y="70"/>
                </a:cubicBezTo>
                <a:close/>
              </a:path>
            </a:pathLst>
          </a:custGeom>
          <a:solidFill>
            <a:srgbClr val="45D8FF">
              <a:alpha val="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88" name="Freeform 57"/>
          <p:cNvSpPr>
            <a:spLocks/>
          </p:cNvSpPr>
          <p:nvPr/>
        </p:nvSpPr>
        <p:spPr bwMode="auto">
          <a:xfrm>
            <a:off x="422278" y="2438855"/>
            <a:ext cx="973138" cy="1935163"/>
          </a:xfrm>
          <a:custGeom>
            <a:avLst/>
            <a:gdLst>
              <a:gd name="T0" fmla="*/ 951 w 958"/>
              <a:gd name="T1" fmla="*/ 1905 h 1905"/>
              <a:gd name="T2" fmla="*/ 945 w 958"/>
              <a:gd name="T3" fmla="*/ 1902 h 1905"/>
              <a:gd name="T4" fmla="*/ 1 w 958"/>
              <a:gd name="T5" fmla="*/ 10 h 1905"/>
              <a:gd name="T6" fmla="*/ 4 w 958"/>
              <a:gd name="T7" fmla="*/ 1 h 1905"/>
              <a:gd name="T8" fmla="*/ 12 w 958"/>
              <a:gd name="T9" fmla="*/ 4 h 1905"/>
              <a:gd name="T10" fmla="*/ 956 w 958"/>
              <a:gd name="T11" fmla="*/ 1896 h 1905"/>
              <a:gd name="T12" fmla="*/ 953 w 958"/>
              <a:gd name="T13" fmla="*/ 1904 h 1905"/>
              <a:gd name="T14" fmla="*/ 951 w 958"/>
              <a:gd name="T15" fmla="*/ 1905 h 19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58" h="1905">
                <a:moveTo>
                  <a:pt x="951" y="1905"/>
                </a:moveTo>
                <a:cubicBezTo>
                  <a:pt x="949" y="1905"/>
                  <a:pt x="946" y="1904"/>
                  <a:pt x="945" y="1902"/>
                </a:cubicBezTo>
                <a:cubicBezTo>
                  <a:pt x="1" y="10"/>
                  <a:pt x="1" y="10"/>
                  <a:pt x="1" y="10"/>
                </a:cubicBezTo>
                <a:cubicBezTo>
                  <a:pt x="0" y="7"/>
                  <a:pt x="1" y="3"/>
                  <a:pt x="4" y="1"/>
                </a:cubicBezTo>
                <a:cubicBezTo>
                  <a:pt x="7" y="0"/>
                  <a:pt x="10" y="1"/>
                  <a:pt x="12" y="4"/>
                </a:cubicBezTo>
                <a:cubicBezTo>
                  <a:pt x="956" y="1896"/>
                  <a:pt x="956" y="1896"/>
                  <a:pt x="956" y="1896"/>
                </a:cubicBezTo>
                <a:cubicBezTo>
                  <a:pt x="958" y="1899"/>
                  <a:pt x="956" y="1903"/>
                  <a:pt x="953" y="1904"/>
                </a:cubicBezTo>
                <a:cubicBezTo>
                  <a:pt x="953" y="1905"/>
                  <a:pt x="952" y="1905"/>
                  <a:pt x="951" y="1905"/>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0" name="Freeform 59"/>
          <p:cNvSpPr>
            <a:spLocks/>
          </p:cNvSpPr>
          <p:nvPr/>
        </p:nvSpPr>
        <p:spPr bwMode="auto">
          <a:xfrm>
            <a:off x="422278" y="1019630"/>
            <a:ext cx="819150" cy="1431925"/>
          </a:xfrm>
          <a:custGeom>
            <a:avLst/>
            <a:gdLst>
              <a:gd name="T0" fmla="*/ 6 w 806"/>
              <a:gd name="T1" fmla="*/ 1409 h 1409"/>
              <a:gd name="T2" fmla="*/ 4 w 806"/>
              <a:gd name="T3" fmla="*/ 1408 h 1409"/>
              <a:gd name="T4" fmla="*/ 1 w 806"/>
              <a:gd name="T5" fmla="*/ 1400 h 1409"/>
              <a:gd name="T6" fmla="*/ 794 w 806"/>
              <a:gd name="T7" fmla="*/ 4 h 1409"/>
              <a:gd name="T8" fmla="*/ 802 w 806"/>
              <a:gd name="T9" fmla="*/ 1 h 1409"/>
              <a:gd name="T10" fmla="*/ 804 w 806"/>
              <a:gd name="T11" fmla="*/ 10 h 1409"/>
              <a:gd name="T12" fmla="*/ 12 w 806"/>
              <a:gd name="T13" fmla="*/ 1406 h 1409"/>
              <a:gd name="T14" fmla="*/ 6 w 806"/>
              <a:gd name="T15" fmla="*/ 1409 h 14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6" h="1409">
                <a:moveTo>
                  <a:pt x="6" y="1409"/>
                </a:moveTo>
                <a:cubicBezTo>
                  <a:pt x="5" y="1409"/>
                  <a:pt x="4" y="1409"/>
                  <a:pt x="4" y="1408"/>
                </a:cubicBezTo>
                <a:cubicBezTo>
                  <a:pt x="1" y="1406"/>
                  <a:pt x="0" y="1403"/>
                  <a:pt x="1" y="1400"/>
                </a:cubicBezTo>
                <a:cubicBezTo>
                  <a:pt x="794" y="4"/>
                  <a:pt x="794" y="4"/>
                  <a:pt x="794" y="4"/>
                </a:cubicBezTo>
                <a:cubicBezTo>
                  <a:pt x="795" y="1"/>
                  <a:pt x="799" y="0"/>
                  <a:pt x="802" y="1"/>
                </a:cubicBezTo>
                <a:cubicBezTo>
                  <a:pt x="805" y="3"/>
                  <a:pt x="806" y="7"/>
                  <a:pt x="804" y="10"/>
                </a:cubicBezTo>
                <a:cubicBezTo>
                  <a:pt x="12" y="1406"/>
                  <a:pt x="12" y="1406"/>
                  <a:pt x="12" y="1406"/>
                </a:cubicBezTo>
                <a:cubicBezTo>
                  <a:pt x="11" y="1408"/>
                  <a:pt x="9" y="1409"/>
                  <a:pt x="6" y="1409"/>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1" name="Freeform 60"/>
          <p:cNvSpPr>
            <a:spLocks/>
          </p:cNvSpPr>
          <p:nvPr/>
        </p:nvSpPr>
        <p:spPr bwMode="auto">
          <a:xfrm rot="21439730">
            <a:off x="1263217" y="967857"/>
            <a:ext cx="2206471" cy="1571207"/>
          </a:xfrm>
          <a:custGeom>
            <a:avLst/>
            <a:gdLst>
              <a:gd name="T0" fmla="*/ 2332 w 2339"/>
              <a:gd name="T1" fmla="*/ 1665 h 1665"/>
              <a:gd name="T2" fmla="*/ 2329 w 2339"/>
              <a:gd name="T3" fmla="*/ 1664 h 1665"/>
              <a:gd name="T4" fmla="*/ 3 w 2339"/>
              <a:gd name="T5" fmla="*/ 11 h 1665"/>
              <a:gd name="T6" fmla="*/ 2 w 2339"/>
              <a:gd name="T7" fmla="*/ 3 h 1665"/>
              <a:gd name="T8" fmla="*/ 10 w 2339"/>
              <a:gd name="T9" fmla="*/ 2 h 1665"/>
              <a:gd name="T10" fmla="*/ 2335 w 2339"/>
              <a:gd name="T11" fmla="*/ 1654 h 1665"/>
              <a:gd name="T12" fmla="*/ 2337 w 2339"/>
              <a:gd name="T13" fmla="*/ 1662 h 1665"/>
              <a:gd name="T14" fmla="*/ 2332 w 2339"/>
              <a:gd name="T15" fmla="*/ 1665 h 16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9" h="1665">
                <a:moveTo>
                  <a:pt x="2332" y="1665"/>
                </a:moveTo>
                <a:cubicBezTo>
                  <a:pt x="2331" y="1665"/>
                  <a:pt x="2330" y="1665"/>
                  <a:pt x="2329" y="1664"/>
                </a:cubicBezTo>
                <a:cubicBezTo>
                  <a:pt x="3" y="11"/>
                  <a:pt x="3" y="11"/>
                  <a:pt x="3" y="11"/>
                </a:cubicBezTo>
                <a:cubicBezTo>
                  <a:pt x="1" y="10"/>
                  <a:pt x="0" y="6"/>
                  <a:pt x="2" y="3"/>
                </a:cubicBezTo>
                <a:cubicBezTo>
                  <a:pt x="4" y="0"/>
                  <a:pt x="8" y="0"/>
                  <a:pt x="10" y="2"/>
                </a:cubicBezTo>
                <a:cubicBezTo>
                  <a:pt x="2335" y="1654"/>
                  <a:pt x="2335" y="1654"/>
                  <a:pt x="2335" y="1654"/>
                </a:cubicBezTo>
                <a:cubicBezTo>
                  <a:pt x="2338" y="1656"/>
                  <a:pt x="2339" y="1660"/>
                  <a:pt x="2337" y="1662"/>
                </a:cubicBezTo>
                <a:cubicBezTo>
                  <a:pt x="2336" y="1664"/>
                  <a:pt x="2334" y="1665"/>
                  <a:pt x="2332" y="1665"/>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2" name="Freeform 61"/>
          <p:cNvSpPr>
            <a:spLocks/>
          </p:cNvSpPr>
          <p:nvPr/>
        </p:nvSpPr>
        <p:spPr bwMode="auto">
          <a:xfrm rot="21188738">
            <a:off x="1768773" y="2596183"/>
            <a:ext cx="1744625" cy="133350"/>
          </a:xfrm>
          <a:custGeom>
            <a:avLst/>
            <a:gdLst>
              <a:gd name="T0" fmla="*/ 6 w 1798"/>
              <a:gd name="T1" fmla="*/ 130 h 130"/>
              <a:gd name="T2" fmla="*/ 0 w 1798"/>
              <a:gd name="T3" fmla="*/ 125 h 130"/>
              <a:gd name="T4" fmla="*/ 6 w 1798"/>
              <a:gd name="T5" fmla="*/ 118 h 130"/>
              <a:gd name="T6" fmla="*/ 1792 w 1798"/>
              <a:gd name="T7" fmla="*/ 0 h 130"/>
              <a:gd name="T8" fmla="*/ 1798 w 1798"/>
              <a:gd name="T9" fmla="*/ 6 h 130"/>
              <a:gd name="T10" fmla="*/ 1792 w 1798"/>
              <a:gd name="T11" fmla="*/ 12 h 130"/>
              <a:gd name="T12" fmla="*/ 7 w 1798"/>
              <a:gd name="T13" fmla="*/ 130 h 130"/>
              <a:gd name="T14" fmla="*/ 6 w 1798"/>
              <a:gd name="T15" fmla="*/ 130 h 1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98" h="130">
                <a:moveTo>
                  <a:pt x="6" y="130"/>
                </a:moveTo>
                <a:cubicBezTo>
                  <a:pt x="3" y="130"/>
                  <a:pt x="1" y="128"/>
                  <a:pt x="0" y="125"/>
                </a:cubicBezTo>
                <a:cubicBezTo>
                  <a:pt x="0" y="121"/>
                  <a:pt x="3" y="118"/>
                  <a:pt x="6" y="118"/>
                </a:cubicBezTo>
                <a:cubicBezTo>
                  <a:pt x="1792" y="0"/>
                  <a:pt x="1792" y="0"/>
                  <a:pt x="1792" y="0"/>
                </a:cubicBezTo>
                <a:cubicBezTo>
                  <a:pt x="1795" y="0"/>
                  <a:pt x="1798" y="2"/>
                  <a:pt x="1798" y="6"/>
                </a:cubicBezTo>
                <a:cubicBezTo>
                  <a:pt x="1798" y="9"/>
                  <a:pt x="1796" y="12"/>
                  <a:pt x="1792" y="12"/>
                </a:cubicBezTo>
                <a:cubicBezTo>
                  <a:pt x="7" y="130"/>
                  <a:pt x="7" y="130"/>
                  <a:pt x="7" y="130"/>
                </a:cubicBezTo>
                <a:cubicBezTo>
                  <a:pt x="7" y="130"/>
                  <a:pt x="6" y="130"/>
                  <a:pt x="6" y="130"/>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4" name="Freeform 63"/>
          <p:cNvSpPr>
            <a:spLocks/>
          </p:cNvSpPr>
          <p:nvPr/>
        </p:nvSpPr>
        <p:spPr bwMode="auto">
          <a:xfrm>
            <a:off x="1227140" y="257630"/>
            <a:ext cx="1962150" cy="774700"/>
          </a:xfrm>
          <a:custGeom>
            <a:avLst/>
            <a:gdLst>
              <a:gd name="T0" fmla="*/ 7 w 1932"/>
              <a:gd name="T1" fmla="*/ 763 h 763"/>
              <a:gd name="T2" fmla="*/ 1 w 1932"/>
              <a:gd name="T3" fmla="*/ 759 h 763"/>
              <a:gd name="T4" fmla="*/ 5 w 1932"/>
              <a:gd name="T5" fmla="*/ 751 h 763"/>
              <a:gd name="T6" fmla="*/ 1923 w 1932"/>
              <a:gd name="T7" fmla="*/ 1 h 763"/>
              <a:gd name="T8" fmla="*/ 1931 w 1932"/>
              <a:gd name="T9" fmla="*/ 5 h 763"/>
              <a:gd name="T10" fmla="*/ 1927 w 1932"/>
              <a:gd name="T11" fmla="*/ 13 h 763"/>
              <a:gd name="T12" fmla="*/ 9 w 1932"/>
              <a:gd name="T13" fmla="*/ 762 h 763"/>
              <a:gd name="T14" fmla="*/ 7 w 1932"/>
              <a:gd name="T15" fmla="*/ 763 h 7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32" h="763">
                <a:moveTo>
                  <a:pt x="7" y="763"/>
                </a:moveTo>
                <a:cubicBezTo>
                  <a:pt x="4" y="763"/>
                  <a:pt x="2" y="761"/>
                  <a:pt x="1" y="759"/>
                </a:cubicBezTo>
                <a:cubicBezTo>
                  <a:pt x="0" y="756"/>
                  <a:pt x="2" y="752"/>
                  <a:pt x="5" y="751"/>
                </a:cubicBezTo>
                <a:cubicBezTo>
                  <a:pt x="1923" y="1"/>
                  <a:pt x="1923" y="1"/>
                  <a:pt x="1923" y="1"/>
                </a:cubicBezTo>
                <a:cubicBezTo>
                  <a:pt x="1926" y="0"/>
                  <a:pt x="1930" y="2"/>
                  <a:pt x="1931" y="5"/>
                </a:cubicBezTo>
                <a:cubicBezTo>
                  <a:pt x="1932" y="8"/>
                  <a:pt x="1931" y="11"/>
                  <a:pt x="1927" y="13"/>
                </a:cubicBezTo>
                <a:cubicBezTo>
                  <a:pt x="9" y="762"/>
                  <a:pt x="9" y="762"/>
                  <a:pt x="9" y="762"/>
                </a:cubicBezTo>
                <a:cubicBezTo>
                  <a:pt x="8" y="762"/>
                  <a:pt x="8" y="763"/>
                  <a:pt x="7" y="763"/>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5" name="Freeform 64"/>
          <p:cNvSpPr>
            <a:spLocks/>
          </p:cNvSpPr>
          <p:nvPr/>
        </p:nvSpPr>
        <p:spPr bwMode="auto">
          <a:xfrm>
            <a:off x="2654303" y="57605"/>
            <a:ext cx="534988" cy="212725"/>
          </a:xfrm>
          <a:custGeom>
            <a:avLst/>
            <a:gdLst>
              <a:gd name="T0" fmla="*/ 520 w 527"/>
              <a:gd name="T1" fmla="*/ 210 h 210"/>
              <a:gd name="T2" fmla="*/ 518 w 527"/>
              <a:gd name="T3" fmla="*/ 210 h 210"/>
              <a:gd name="T4" fmla="*/ 4 w 527"/>
              <a:gd name="T5" fmla="*/ 12 h 210"/>
              <a:gd name="T6" fmla="*/ 1 w 527"/>
              <a:gd name="T7" fmla="*/ 4 h 210"/>
              <a:gd name="T8" fmla="*/ 9 w 527"/>
              <a:gd name="T9" fmla="*/ 1 h 210"/>
              <a:gd name="T10" fmla="*/ 522 w 527"/>
              <a:gd name="T11" fmla="*/ 198 h 210"/>
              <a:gd name="T12" fmla="*/ 526 w 527"/>
              <a:gd name="T13" fmla="*/ 206 h 210"/>
              <a:gd name="T14" fmla="*/ 520 w 527"/>
              <a:gd name="T15" fmla="*/ 210 h 2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7" h="210">
                <a:moveTo>
                  <a:pt x="520" y="210"/>
                </a:moveTo>
                <a:cubicBezTo>
                  <a:pt x="520" y="210"/>
                  <a:pt x="519" y="210"/>
                  <a:pt x="518" y="210"/>
                </a:cubicBezTo>
                <a:cubicBezTo>
                  <a:pt x="4" y="12"/>
                  <a:pt x="4" y="12"/>
                  <a:pt x="4" y="12"/>
                </a:cubicBezTo>
                <a:cubicBezTo>
                  <a:pt x="1" y="11"/>
                  <a:pt x="0" y="7"/>
                  <a:pt x="1" y="4"/>
                </a:cubicBezTo>
                <a:cubicBezTo>
                  <a:pt x="2" y="1"/>
                  <a:pt x="6" y="0"/>
                  <a:pt x="9" y="1"/>
                </a:cubicBezTo>
                <a:cubicBezTo>
                  <a:pt x="522" y="198"/>
                  <a:pt x="522" y="198"/>
                  <a:pt x="522" y="198"/>
                </a:cubicBezTo>
                <a:cubicBezTo>
                  <a:pt x="526" y="200"/>
                  <a:pt x="527" y="203"/>
                  <a:pt x="526" y="206"/>
                </a:cubicBezTo>
                <a:cubicBezTo>
                  <a:pt x="525" y="209"/>
                  <a:pt x="523" y="210"/>
                  <a:pt x="520" y="210"/>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6" name="Freeform 65"/>
          <p:cNvSpPr>
            <a:spLocks/>
          </p:cNvSpPr>
          <p:nvPr/>
        </p:nvSpPr>
        <p:spPr bwMode="auto">
          <a:xfrm>
            <a:off x="3176590" y="257630"/>
            <a:ext cx="420688" cy="1263650"/>
          </a:xfrm>
          <a:custGeom>
            <a:avLst/>
            <a:gdLst>
              <a:gd name="T0" fmla="*/ 408 w 415"/>
              <a:gd name="T1" fmla="*/ 1243 h 1243"/>
              <a:gd name="T2" fmla="*/ 402 w 415"/>
              <a:gd name="T3" fmla="*/ 1239 h 1243"/>
              <a:gd name="T4" fmla="*/ 1 w 415"/>
              <a:gd name="T5" fmla="*/ 9 h 1243"/>
              <a:gd name="T6" fmla="*/ 4 w 415"/>
              <a:gd name="T7" fmla="*/ 1 h 1243"/>
              <a:gd name="T8" fmla="*/ 12 w 415"/>
              <a:gd name="T9" fmla="*/ 5 h 1243"/>
              <a:gd name="T10" fmla="*/ 413 w 415"/>
              <a:gd name="T11" fmla="*/ 1235 h 1243"/>
              <a:gd name="T12" fmla="*/ 410 w 415"/>
              <a:gd name="T13" fmla="*/ 1243 h 1243"/>
              <a:gd name="T14" fmla="*/ 408 w 415"/>
              <a:gd name="T15" fmla="*/ 1243 h 12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5" h="1243">
                <a:moveTo>
                  <a:pt x="408" y="1243"/>
                </a:moveTo>
                <a:cubicBezTo>
                  <a:pt x="405" y="1243"/>
                  <a:pt x="403" y="1241"/>
                  <a:pt x="402" y="1239"/>
                </a:cubicBezTo>
                <a:cubicBezTo>
                  <a:pt x="1" y="9"/>
                  <a:pt x="1" y="9"/>
                  <a:pt x="1" y="9"/>
                </a:cubicBezTo>
                <a:cubicBezTo>
                  <a:pt x="0" y="6"/>
                  <a:pt x="1" y="2"/>
                  <a:pt x="4" y="1"/>
                </a:cubicBezTo>
                <a:cubicBezTo>
                  <a:pt x="8" y="0"/>
                  <a:pt x="11" y="2"/>
                  <a:pt x="12" y="5"/>
                </a:cubicBezTo>
                <a:cubicBezTo>
                  <a:pt x="413" y="1235"/>
                  <a:pt x="413" y="1235"/>
                  <a:pt x="413" y="1235"/>
                </a:cubicBezTo>
                <a:cubicBezTo>
                  <a:pt x="415" y="1238"/>
                  <a:pt x="413" y="1242"/>
                  <a:pt x="410" y="1243"/>
                </a:cubicBezTo>
                <a:cubicBezTo>
                  <a:pt x="409" y="1243"/>
                  <a:pt x="408" y="1243"/>
                  <a:pt x="408" y="1243"/>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7" name="Freeform 66"/>
          <p:cNvSpPr>
            <a:spLocks/>
          </p:cNvSpPr>
          <p:nvPr/>
        </p:nvSpPr>
        <p:spPr bwMode="auto">
          <a:xfrm>
            <a:off x="1227140" y="1019630"/>
            <a:ext cx="2370138" cy="501650"/>
          </a:xfrm>
          <a:custGeom>
            <a:avLst/>
            <a:gdLst>
              <a:gd name="T0" fmla="*/ 2327 w 2333"/>
              <a:gd name="T1" fmla="*/ 493 h 493"/>
              <a:gd name="T2" fmla="*/ 2326 w 2333"/>
              <a:gd name="T3" fmla="*/ 493 h 493"/>
              <a:gd name="T4" fmla="*/ 6 w 2333"/>
              <a:gd name="T5" fmla="*/ 12 h 493"/>
              <a:gd name="T6" fmla="*/ 1 w 2333"/>
              <a:gd name="T7" fmla="*/ 5 h 493"/>
              <a:gd name="T8" fmla="*/ 8 w 2333"/>
              <a:gd name="T9" fmla="*/ 1 h 493"/>
              <a:gd name="T10" fmla="*/ 2328 w 2333"/>
              <a:gd name="T11" fmla="*/ 481 h 493"/>
              <a:gd name="T12" fmla="*/ 2333 w 2333"/>
              <a:gd name="T13" fmla="*/ 488 h 493"/>
              <a:gd name="T14" fmla="*/ 2327 w 2333"/>
              <a:gd name="T15" fmla="*/ 493 h 4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3" h="493">
                <a:moveTo>
                  <a:pt x="2327" y="493"/>
                </a:moveTo>
                <a:cubicBezTo>
                  <a:pt x="2326" y="493"/>
                  <a:pt x="2326" y="493"/>
                  <a:pt x="2326" y="493"/>
                </a:cubicBezTo>
                <a:cubicBezTo>
                  <a:pt x="6" y="12"/>
                  <a:pt x="6" y="12"/>
                  <a:pt x="6" y="12"/>
                </a:cubicBezTo>
                <a:cubicBezTo>
                  <a:pt x="2" y="12"/>
                  <a:pt x="0" y="9"/>
                  <a:pt x="1" y="5"/>
                </a:cubicBezTo>
                <a:cubicBezTo>
                  <a:pt x="2" y="2"/>
                  <a:pt x="5" y="0"/>
                  <a:pt x="8" y="1"/>
                </a:cubicBezTo>
                <a:cubicBezTo>
                  <a:pt x="2328" y="481"/>
                  <a:pt x="2328" y="481"/>
                  <a:pt x="2328" y="481"/>
                </a:cubicBezTo>
                <a:cubicBezTo>
                  <a:pt x="2331" y="482"/>
                  <a:pt x="2333" y="485"/>
                  <a:pt x="2333" y="488"/>
                </a:cubicBezTo>
                <a:cubicBezTo>
                  <a:pt x="2332" y="491"/>
                  <a:pt x="2330" y="493"/>
                  <a:pt x="2327" y="493"/>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8" name="Freeform 67"/>
          <p:cNvSpPr>
            <a:spLocks/>
          </p:cNvSpPr>
          <p:nvPr/>
        </p:nvSpPr>
        <p:spPr bwMode="auto">
          <a:xfrm>
            <a:off x="1227140" y="1019630"/>
            <a:ext cx="561975" cy="1812925"/>
          </a:xfrm>
          <a:custGeom>
            <a:avLst/>
            <a:gdLst>
              <a:gd name="T0" fmla="*/ 546 w 553"/>
              <a:gd name="T1" fmla="*/ 1783 h 1783"/>
              <a:gd name="T2" fmla="*/ 541 w 553"/>
              <a:gd name="T3" fmla="*/ 1779 h 1783"/>
              <a:gd name="T4" fmla="*/ 1 w 553"/>
              <a:gd name="T5" fmla="*/ 8 h 1783"/>
              <a:gd name="T6" fmla="*/ 5 w 553"/>
              <a:gd name="T7" fmla="*/ 1 h 1783"/>
              <a:gd name="T8" fmla="*/ 13 w 553"/>
              <a:gd name="T9" fmla="*/ 5 h 1783"/>
              <a:gd name="T10" fmla="*/ 552 w 553"/>
              <a:gd name="T11" fmla="*/ 1775 h 1783"/>
              <a:gd name="T12" fmla="*/ 548 w 553"/>
              <a:gd name="T13" fmla="*/ 1783 h 1783"/>
              <a:gd name="T14" fmla="*/ 546 w 553"/>
              <a:gd name="T15" fmla="*/ 1783 h 17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3" h="1783">
                <a:moveTo>
                  <a:pt x="546" y="1783"/>
                </a:moveTo>
                <a:cubicBezTo>
                  <a:pt x="544" y="1783"/>
                  <a:pt x="541" y="1782"/>
                  <a:pt x="541" y="1779"/>
                </a:cubicBezTo>
                <a:cubicBezTo>
                  <a:pt x="1" y="8"/>
                  <a:pt x="1" y="8"/>
                  <a:pt x="1" y="8"/>
                </a:cubicBezTo>
                <a:cubicBezTo>
                  <a:pt x="0" y="5"/>
                  <a:pt x="2" y="2"/>
                  <a:pt x="5" y="1"/>
                </a:cubicBezTo>
                <a:cubicBezTo>
                  <a:pt x="8" y="0"/>
                  <a:pt x="12" y="2"/>
                  <a:pt x="13" y="5"/>
                </a:cubicBezTo>
                <a:cubicBezTo>
                  <a:pt x="552" y="1775"/>
                  <a:pt x="552" y="1775"/>
                  <a:pt x="552" y="1775"/>
                </a:cubicBezTo>
                <a:cubicBezTo>
                  <a:pt x="553" y="1779"/>
                  <a:pt x="551" y="1782"/>
                  <a:pt x="548" y="1783"/>
                </a:cubicBezTo>
                <a:cubicBezTo>
                  <a:pt x="547" y="1783"/>
                  <a:pt x="547" y="1783"/>
                  <a:pt x="546" y="1783"/>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9" name="Freeform 68"/>
          <p:cNvSpPr>
            <a:spLocks/>
          </p:cNvSpPr>
          <p:nvPr/>
        </p:nvSpPr>
        <p:spPr bwMode="auto">
          <a:xfrm>
            <a:off x="1227140" y="57605"/>
            <a:ext cx="1439863" cy="974725"/>
          </a:xfrm>
          <a:custGeom>
            <a:avLst/>
            <a:gdLst>
              <a:gd name="T0" fmla="*/ 7 w 1418"/>
              <a:gd name="T1" fmla="*/ 960 h 960"/>
              <a:gd name="T2" fmla="*/ 2 w 1418"/>
              <a:gd name="T3" fmla="*/ 957 h 960"/>
              <a:gd name="T4" fmla="*/ 3 w 1418"/>
              <a:gd name="T5" fmla="*/ 949 h 960"/>
              <a:gd name="T6" fmla="*/ 1408 w 1418"/>
              <a:gd name="T7" fmla="*/ 1 h 960"/>
              <a:gd name="T8" fmla="*/ 1416 w 1418"/>
              <a:gd name="T9" fmla="*/ 3 h 960"/>
              <a:gd name="T10" fmla="*/ 1415 w 1418"/>
              <a:gd name="T11" fmla="*/ 11 h 960"/>
              <a:gd name="T12" fmla="*/ 10 w 1418"/>
              <a:gd name="T13" fmla="*/ 959 h 960"/>
              <a:gd name="T14" fmla="*/ 7 w 1418"/>
              <a:gd name="T15" fmla="*/ 960 h 9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18" h="960">
                <a:moveTo>
                  <a:pt x="7" y="960"/>
                </a:moveTo>
                <a:cubicBezTo>
                  <a:pt x="5" y="960"/>
                  <a:pt x="3" y="959"/>
                  <a:pt x="2" y="957"/>
                </a:cubicBezTo>
                <a:cubicBezTo>
                  <a:pt x="0" y="954"/>
                  <a:pt x="1" y="950"/>
                  <a:pt x="3" y="949"/>
                </a:cubicBezTo>
                <a:cubicBezTo>
                  <a:pt x="1408" y="1"/>
                  <a:pt x="1408" y="1"/>
                  <a:pt x="1408" y="1"/>
                </a:cubicBezTo>
                <a:cubicBezTo>
                  <a:pt x="1411" y="0"/>
                  <a:pt x="1415" y="0"/>
                  <a:pt x="1416" y="3"/>
                </a:cubicBezTo>
                <a:cubicBezTo>
                  <a:pt x="1418" y="6"/>
                  <a:pt x="1418" y="9"/>
                  <a:pt x="1415" y="11"/>
                </a:cubicBezTo>
                <a:cubicBezTo>
                  <a:pt x="10" y="959"/>
                  <a:pt x="10" y="959"/>
                  <a:pt x="10" y="959"/>
                </a:cubicBezTo>
                <a:cubicBezTo>
                  <a:pt x="9" y="959"/>
                  <a:pt x="8" y="960"/>
                  <a:pt x="7" y="960"/>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3" name="Freeform 72"/>
          <p:cNvSpPr>
            <a:spLocks/>
          </p:cNvSpPr>
          <p:nvPr/>
        </p:nvSpPr>
        <p:spPr bwMode="auto">
          <a:xfrm>
            <a:off x="4346578" y="24268"/>
            <a:ext cx="1111250" cy="158750"/>
          </a:xfrm>
          <a:custGeom>
            <a:avLst/>
            <a:gdLst>
              <a:gd name="T0" fmla="*/ 1088 w 1094"/>
              <a:gd name="T1" fmla="*/ 155 h 155"/>
              <a:gd name="T2" fmla="*/ 1087 w 1094"/>
              <a:gd name="T3" fmla="*/ 155 h 155"/>
              <a:gd name="T4" fmla="*/ 5 w 1094"/>
              <a:gd name="T5" fmla="*/ 12 h 155"/>
              <a:gd name="T6" fmla="*/ 0 w 1094"/>
              <a:gd name="T7" fmla="*/ 5 h 155"/>
              <a:gd name="T8" fmla="*/ 7 w 1094"/>
              <a:gd name="T9" fmla="*/ 0 h 155"/>
              <a:gd name="T10" fmla="*/ 1089 w 1094"/>
              <a:gd name="T11" fmla="*/ 143 h 155"/>
              <a:gd name="T12" fmla="*/ 1094 w 1094"/>
              <a:gd name="T13" fmla="*/ 150 h 155"/>
              <a:gd name="T14" fmla="*/ 1088 w 1094"/>
              <a:gd name="T15" fmla="*/ 155 h 15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94" h="155">
                <a:moveTo>
                  <a:pt x="1088" y="155"/>
                </a:moveTo>
                <a:cubicBezTo>
                  <a:pt x="1088" y="155"/>
                  <a:pt x="1087" y="155"/>
                  <a:pt x="1087" y="155"/>
                </a:cubicBezTo>
                <a:cubicBezTo>
                  <a:pt x="5" y="12"/>
                  <a:pt x="5" y="12"/>
                  <a:pt x="5" y="12"/>
                </a:cubicBezTo>
                <a:cubicBezTo>
                  <a:pt x="2" y="11"/>
                  <a:pt x="0" y="8"/>
                  <a:pt x="0" y="5"/>
                </a:cubicBezTo>
                <a:cubicBezTo>
                  <a:pt x="1" y="2"/>
                  <a:pt x="4" y="0"/>
                  <a:pt x="7" y="0"/>
                </a:cubicBezTo>
                <a:cubicBezTo>
                  <a:pt x="1089" y="143"/>
                  <a:pt x="1089" y="143"/>
                  <a:pt x="1089" y="143"/>
                </a:cubicBezTo>
                <a:cubicBezTo>
                  <a:pt x="1092" y="144"/>
                  <a:pt x="1094" y="147"/>
                  <a:pt x="1094" y="150"/>
                </a:cubicBezTo>
                <a:cubicBezTo>
                  <a:pt x="1093" y="153"/>
                  <a:pt x="1091" y="155"/>
                  <a:pt x="1088" y="155"/>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4" name="Freeform 73"/>
          <p:cNvSpPr>
            <a:spLocks/>
          </p:cNvSpPr>
          <p:nvPr/>
        </p:nvSpPr>
        <p:spPr bwMode="auto">
          <a:xfrm>
            <a:off x="5445128" y="168730"/>
            <a:ext cx="1619247" cy="887569"/>
          </a:xfrm>
          <a:custGeom>
            <a:avLst/>
            <a:gdLst>
              <a:gd name="T0" fmla="*/ 2006 w 2013"/>
              <a:gd name="T1" fmla="*/ 1103 h 1103"/>
              <a:gd name="T2" fmla="*/ 2003 w 2013"/>
              <a:gd name="T3" fmla="*/ 1103 h 1103"/>
              <a:gd name="T4" fmla="*/ 4 w 2013"/>
              <a:gd name="T5" fmla="*/ 12 h 1103"/>
              <a:gd name="T6" fmla="*/ 2 w 2013"/>
              <a:gd name="T7" fmla="*/ 4 h 1103"/>
              <a:gd name="T8" fmla="*/ 10 w 2013"/>
              <a:gd name="T9" fmla="*/ 2 h 1103"/>
              <a:gd name="T10" fmla="*/ 2009 w 2013"/>
              <a:gd name="T11" fmla="*/ 1092 h 1103"/>
              <a:gd name="T12" fmla="*/ 2011 w 2013"/>
              <a:gd name="T13" fmla="*/ 1100 h 1103"/>
              <a:gd name="T14" fmla="*/ 2006 w 2013"/>
              <a:gd name="T15" fmla="*/ 1103 h 11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13" h="1103">
                <a:moveTo>
                  <a:pt x="2006" y="1103"/>
                </a:moveTo>
                <a:cubicBezTo>
                  <a:pt x="2005" y="1103"/>
                  <a:pt x="2004" y="1103"/>
                  <a:pt x="2003" y="1103"/>
                </a:cubicBezTo>
                <a:cubicBezTo>
                  <a:pt x="4" y="12"/>
                  <a:pt x="4" y="12"/>
                  <a:pt x="4" y="12"/>
                </a:cubicBezTo>
                <a:cubicBezTo>
                  <a:pt x="1" y="11"/>
                  <a:pt x="0" y="7"/>
                  <a:pt x="2" y="4"/>
                </a:cubicBezTo>
                <a:cubicBezTo>
                  <a:pt x="3" y="1"/>
                  <a:pt x="7" y="0"/>
                  <a:pt x="10" y="2"/>
                </a:cubicBezTo>
                <a:cubicBezTo>
                  <a:pt x="2009" y="1092"/>
                  <a:pt x="2009" y="1092"/>
                  <a:pt x="2009" y="1092"/>
                </a:cubicBezTo>
                <a:cubicBezTo>
                  <a:pt x="2012" y="1094"/>
                  <a:pt x="2013" y="1097"/>
                  <a:pt x="2011" y="1100"/>
                </a:cubicBezTo>
                <a:cubicBezTo>
                  <a:pt x="2010" y="1102"/>
                  <a:pt x="2008" y="1103"/>
                  <a:pt x="2006" y="1103"/>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5" name="Freeform 74"/>
          <p:cNvSpPr>
            <a:spLocks/>
          </p:cNvSpPr>
          <p:nvPr/>
        </p:nvSpPr>
        <p:spPr bwMode="auto">
          <a:xfrm>
            <a:off x="6229353" y="-1064419"/>
            <a:ext cx="836613" cy="2128838"/>
          </a:xfrm>
          <a:custGeom>
            <a:avLst/>
            <a:gdLst>
              <a:gd name="T0" fmla="*/ 817 w 824"/>
              <a:gd name="T1" fmla="*/ 2096 h 2096"/>
              <a:gd name="T2" fmla="*/ 811 w 824"/>
              <a:gd name="T3" fmla="*/ 2093 h 2096"/>
              <a:gd name="T4" fmla="*/ 1 w 824"/>
              <a:gd name="T5" fmla="*/ 9 h 2096"/>
              <a:gd name="T6" fmla="*/ 4 w 824"/>
              <a:gd name="T7" fmla="*/ 1 h 2096"/>
              <a:gd name="T8" fmla="*/ 12 w 824"/>
              <a:gd name="T9" fmla="*/ 4 h 2096"/>
              <a:gd name="T10" fmla="*/ 822 w 824"/>
              <a:gd name="T11" fmla="*/ 2088 h 2096"/>
              <a:gd name="T12" fmla="*/ 819 w 824"/>
              <a:gd name="T13" fmla="*/ 2096 h 2096"/>
              <a:gd name="T14" fmla="*/ 817 w 824"/>
              <a:gd name="T15" fmla="*/ 2096 h 20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4" h="2096">
                <a:moveTo>
                  <a:pt x="817" y="2096"/>
                </a:moveTo>
                <a:cubicBezTo>
                  <a:pt x="814" y="2096"/>
                  <a:pt x="812" y="2095"/>
                  <a:pt x="811" y="2093"/>
                </a:cubicBezTo>
                <a:cubicBezTo>
                  <a:pt x="1" y="9"/>
                  <a:pt x="1" y="9"/>
                  <a:pt x="1" y="9"/>
                </a:cubicBezTo>
                <a:cubicBezTo>
                  <a:pt x="0" y="5"/>
                  <a:pt x="1" y="2"/>
                  <a:pt x="4" y="1"/>
                </a:cubicBezTo>
                <a:cubicBezTo>
                  <a:pt x="7" y="0"/>
                  <a:pt x="11" y="1"/>
                  <a:pt x="12" y="4"/>
                </a:cubicBezTo>
                <a:cubicBezTo>
                  <a:pt x="822" y="2088"/>
                  <a:pt x="822" y="2088"/>
                  <a:pt x="822" y="2088"/>
                </a:cubicBezTo>
                <a:cubicBezTo>
                  <a:pt x="824" y="2091"/>
                  <a:pt x="822" y="2095"/>
                  <a:pt x="819" y="2096"/>
                </a:cubicBezTo>
                <a:cubicBezTo>
                  <a:pt x="818" y="2096"/>
                  <a:pt x="818" y="2096"/>
                  <a:pt x="817" y="2096"/>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6" name="Freeform 75"/>
          <p:cNvSpPr>
            <a:spLocks/>
          </p:cNvSpPr>
          <p:nvPr/>
        </p:nvSpPr>
        <p:spPr bwMode="auto">
          <a:xfrm>
            <a:off x="5445128" y="-839332"/>
            <a:ext cx="1220788" cy="1022350"/>
          </a:xfrm>
          <a:custGeom>
            <a:avLst/>
            <a:gdLst>
              <a:gd name="T0" fmla="*/ 7 w 1202"/>
              <a:gd name="T1" fmla="*/ 1006 h 1006"/>
              <a:gd name="T2" fmla="*/ 2 w 1202"/>
              <a:gd name="T3" fmla="*/ 1004 h 1006"/>
              <a:gd name="T4" fmla="*/ 3 w 1202"/>
              <a:gd name="T5" fmla="*/ 996 h 1006"/>
              <a:gd name="T6" fmla="*/ 1191 w 1202"/>
              <a:gd name="T7" fmla="*/ 2 h 1006"/>
              <a:gd name="T8" fmla="*/ 1200 w 1202"/>
              <a:gd name="T9" fmla="*/ 2 h 1006"/>
              <a:gd name="T10" fmla="*/ 1199 w 1202"/>
              <a:gd name="T11" fmla="*/ 11 h 1006"/>
              <a:gd name="T12" fmla="*/ 11 w 1202"/>
              <a:gd name="T13" fmla="*/ 1005 h 1006"/>
              <a:gd name="T14" fmla="*/ 7 w 1202"/>
              <a:gd name="T15" fmla="*/ 1006 h 10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2" h="1006">
                <a:moveTo>
                  <a:pt x="7" y="1006"/>
                </a:moveTo>
                <a:cubicBezTo>
                  <a:pt x="5" y="1006"/>
                  <a:pt x="4" y="1005"/>
                  <a:pt x="2" y="1004"/>
                </a:cubicBezTo>
                <a:cubicBezTo>
                  <a:pt x="0" y="1001"/>
                  <a:pt x="1" y="998"/>
                  <a:pt x="3" y="996"/>
                </a:cubicBezTo>
                <a:cubicBezTo>
                  <a:pt x="1191" y="2"/>
                  <a:pt x="1191" y="2"/>
                  <a:pt x="1191" y="2"/>
                </a:cubicBezTo>
                <a:cubicBezTo>
                  <a:pt x="1194" y="0"/>
                  <a:pt x="1198" y="0"/>
                  <a:pt x="1200" y="2"/>
                </a:cubicBezTo>
                <a:cubicBezTo>
                  <a:pt x="1202" y="5"/>
                  <a:pt x="1202" y="9"/>
                  <a:pt x="1199" y="11"/>
                </a:cubicBezTo>
                <a:cubicBezTo>
                  <a:pt x="11" y="1005"/>
                  <a:pt x="11" y="1005"/>
                  <a:pt x="11" y="1005"/>
                </a:cubicBezTo>
                <a:cubicBezTo>
                  <a:pt x="10" y="1006"/>
                  <a:pt x="8" y="1006"/>
                  <a:pt x="7" y="1006"/>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7" name="Freeform 76"/>
          <p:cNvSpPr>
            <a:spLocks/>
          </p:cNvSpPr>
          <p:nvPr/>
        </p:nvSpPr>
        <p:spPr bwMode="auto">
          <a:xfrm>
            <a:off x="3582990" y="168730"/>
            <a:ext cx="1876425" cy="1352550"/>
          </a:xfrm>
          <a:custGeom>
            <a:avLst/>
            <a:gdLst>
              <a:gd name="T0" fmla="*/ 7 w 1846"/>
              <a:gd name="T1" fmla="*/ 1330 h 1330"/>
              <a:gd name="T2" fmla="*/ 2 w 1846"/>
              <a:gd name="T3" fmla="*/ 1327 h 1330"/>
              <a:gd name="T4" fmla="*/ 3 w 1846"/>
              <a:gd name="T5" fmla="*/ 1319 h 1330"/>
              <a:gd name="T6" fmla="*/ 1835 w 1846"/>
              <a:gd name="T7" fmla="*/ 2 h 1330"/>
              <a:gd name="T8" fmla="*/ 1844 w 1846"/>
              <a:gd name="T9" fmla="*/ 4 h 1330"/>
              <a:gd name="T10" fmla="*/ 1842 w 1846"/>
              <a:gd name="T11" fmla="*/ 12 h 1330"/>
              <a:gd name="T12" fmla="*/ 10 w 1846"/>
              <a:gd name="T13" fmla="*/ 1329 h 1330"/>
              <a:gd name="T14" fmla="*/ 7 w 1846"/>
              <a:gd name="T15" fmla="*/ 1330 h 13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46" h="1330">
                <a:moveTo>
                  <a:pt x="7" y="1330"/>
                </a:moveTo>
                <a:cubicBezTo>
                  <a:pt x="5" y="1330"/>
                  <a:pt x="3" y="1329"/>
                  <a:pt x="2" y="1327"/>
                </a:cubicBezTo>
                <a:cubicBezTo>
                  <a:pt x="0" y="1325"/>
                  <a:pt x="1" y="1321"/>
                  <a:pt x="3" y="1319"/>
                </a:cubicBezTo>
                <a:cubicBezTo>
                  <a:pt x="1835" y="2"/>
                  <a:pt x="1835" y="2"/>
                  <a:pt x="1835" y="2"/>
                </a:cubicBezTo>
                <a:cubicBezTo>
                  <a:pt x="1838" y="0"/>
                  <a:pt x="1842" y="1"/>
                  <a:pt x="1844" y="4"/>
                </a:cubicBezTo>
                <a:cubicBezTo>
                  <a:pt x="1846" y="6"/>
                  <a:pt x="1845" y="10"/>
                  <a:pt x="1842" y="12"/>
                </a:cubicBezTo>
                <a:cubicBezTo>
                  <a:pt x="10" y="1329"/>
                  <a:pt x="10" y="1329"/>
                  <a:pt x="10" y="1329"/>
                </a:cubicBezTo>
                <a:cubicBezTo>
                  <a:pt x="9" y="1329"/>
                  <a:pt x="8" y="1330"/>
                  <a:pt x="7" y="1330"/>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1" name="Freeform 80"/>
          <p:cNvSpPr>
            <a:spLocks/>
          </p:cNvSpPr>
          <p:nvPr/>
        </p:nvSpPr>
        <p:spPr bwMode="auto">
          <a:xfrm>
            <a:off x="3582990" y="24268"/>
            <a:ext cx="776288" cy="1497013"/>
          </a:xfrm>
          <a:custGeom>
            <a:avLst/>
            <a:gdLst>
              <a:gd name="T0" fmla="*/ 7 w 764"/>
              <a:gd name="T1" fmla="*/ 1473 h 1473"/>
              <a:gd name="T2" fmla="*/ 4 w 764"/>
              <a:gd name="T3" fmla="*/ 1472 h 1473"/>
              <a:gd name="T4" fmla="*/ 1 w 764"/>
              <a:gd name="T5" fmla="*/ 1464 h 1473"/>
              <a:gd name="T6" fmla="*/ 752 w 764"/>
              <a:gd name="T7" fmla="*/ 4 h 1473"/>
              <a:gd name="T8" fmla="*/ 760 w 764"/>
              <a:gd name="T9" fmla="*/ 2 h 1473"/>
              <a:gd name="T10" fmla="*/ 762 w 764"/>
              <a:gd name="T11" fmla="*/ 10 h 1473"/>
              <a:gd name="T12" fmla="*/ 12 w 764"/>
              <a:gd name="T13" fmla="*/ 1470 h 1473"/>
              <a:gd name="T14" fmla="*/ 7 w 764"/>
              <a:gd name="T15" fmla="*/ 1473 h 14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4" h="1473">
                <a:moveTo>
                  <a:pt x="7" y="1473"/>
                </a:moveTo>
                <a:cubicBezTo>
                  <a:pt x="6" y="1473"/>
                  <a:pt x="5" y="1473"/>
                  <a:pt x="4" y="1472"/>
                </a:cubicBezTo>
                <a:cubicBezTo>
                  <a:pt x="1" y="1471"/>
                  <a:pt x="0" y="1467"/>
                  <a:pt x="1" y="1464"/>
                </a:cubicBezTo>
                <a:cubicBezTo>
                  <a:pt x="752" y="4"/>
                  <a:pt x="752" y="4"/>
                  <a:pt x="752" y="4"/>
                </a:cubicBezTo>
                <a:cubicBezTo>
                  <a:pt x="753" y="1"/>
                  <a:pt x="757" y="0"/>
                  <a:pt x="760" y="2"/>
                </a:cubicBezTo>
                <a:cubicBezTo>
                  <a:pt x="763" y="3"/>
                  <a:pt x="764" y="7"/>
                  <a:pt x="762" y="10"/>
                </a:cubicBezTo>
                <a:cubicBezTo>
                  <a:pt x="12" y="1470"/>
                  <a:pt x="12" y="1470"/>
                  <a:pt x="12" y="1470"/>
                </a:cubicBezTo>
                <a:cubicBezTo>
                  <a:pt x="11" y="1472"/>
                  <a:pt x="9" y="1473"/>
                  <a:pt x="7" y="1473"/>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2" name="Freeform 81"/>
          <p:cNvSpPr>
            <a:spLocks/>
          </p:cNvSpPr>
          <p:nvPr/>
        </p:nvSpPr>
        <p:spPr bwMode="auto">
          <a:xfrm rot="5400000">
            <a:off x="696925" y="11562"/>
            <a:ext cx="1543050" cy="482600"/>
          </a:xfrm>
          <a:custGeom>
            <a:avLst/>
            <a:gdLst>
              <a:gd name="T0" fmla="*/ 1512 w 1519"/>
              <a:gd name="T1" fmla="*/ 476 h 476"/>
              <a:gd name="T2" fmla="*/ 1510 w 1519"/>
              <a:gd name="T3" fmla="*/ 475 h 476"/>
              <a:gd name="T4" fmla="*/ 5 w 1519"/>
              <a:gd name="T5" fmla="*/ 12 h 476"/>
              <a:gd name="T6" fmla="*/ 1 w 1519"/>
              <a:gd name="T7" fmla="*/ 5 h 476"/>
              <a:gd name="T8" fmla="*/ 9 w 1519"/>
              <a:gd name="T9" fmla="*/ 1 h 476"/>
              <a:gd name="T10" fmla="*/ 1514 w 1519"/>
              <a:gd name="T11" fmla="*/ 464 h 476"/>
              <a:gd name="T12" fmla="*/ 1518 w 1519"/>
              <a:gd name="T13" fmla="*/ 471 h 476"/>
              <a:gd name="T14" fmla="*/ 1512 w 1519"/>
              <a:gd name="T15" fmla="*/ 476 h 4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19" h="476">
                <a:moveTo>
                  <a:pt x="1512" y="476"/>
                </a:moveTo>
                <a:cubicBezTo>
                  <a:pt x="1511" y="476"/>
                  <a:pt x="1511" y="476"/>
                  <a:pt x="1510" y="475"/>
                </a:cubicBezTo>
                <a:cubicBezTo>
                  <a:pt x="5" y="12"/>
                  <a:pt x="5" y="12"/>
                  <a:pt x="5" y="12"/>
                </a:cubicBezTo>
                <a:cubicBezTo>
                  <a:pt x="2" y="11"/>
                  <a:pt x="0" y="8"/>
                  <a:pt x="1" y="5"/>
                </a:cubicBezTo>
                <a:cubicBezTo>
                  <a:pt x="2" y="2"/>
                  <a:pt x="5" y="0"/>
                  <a:pt x="9" y="1"/>
                </a:cubicBezTo>
                <a:cubicBezTo>
                  <a:pt x="1514" y="464"/>
                  <a:pt x="1514" y="464"/>
                  <a:pt x="1514" y="464"/>
                </a:cubicBezTo>
                <a:cubicBezTo>
                  <a:pt x="1517" y="465"/>
                  <a:pt x="1519" y="468"/>
                  <a:pt x="1518" y="471"/>
                </a:cubicBezTo>
                <a:cubicBezTo>
                  <a:pt x="1517" y="474"/>
                  <a:pt x="1514" y="476"/>
                  <a:pt x="1512" y="476"/>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6" name="Freeform 85"/>
          <p:cNvSpPr>
            <a:spLocks/>
          </p:cNvSpPr>
          <p:nvPr/>
        </p:nvSpPr>
        <p:spPr bwMode="auto">
          <a:xfrm>
            <a:off x="1381128" y="2819855"/>
            <a:ext cx="407988" cy="1554163"/>
          </a:xfrm>
          <a:custGeom>
            <a:avLst/>
            <a:gdLst>
              <a:gd name="T0" fmla="*/ 7 w 401"/>
              <a:gd name="T1" fmla="*/ 1530 h 1530"/>
              <a:gd name="T2" fmla="*/ 5 w 401"/>
              <a:gd name="T3" fmla="*/ 1530 h 1530"/>
              <a:gd name="T4" fmla="*/ 1 w 401"/>
              <a:gd name="T5" fmla="*/ 1522 h 1530"/>
              <a:gd name="T6" fmla="*/ 388 w 401"/>
              <a:gd name="T7" fmla="*/ 5 h 1530"/>
              <a:gd name="T8" fmla="*/ 396 w 401"/>
              <a:gd name="T9" fmla="*/ 0 h 1530"/>
              <a:gd name="T10" fmla="*/ 400 w 401"/>
              <a:gd name="T11" fmla="*/ 8 h 1530"/>
              <a:gd name="T12" fmla="*/ 13 w 401"/>
              <a:gd name="T13" fmla="*/ 1525 h 1530"/>
              <a:gd name="T14" fmla="*/ 7 w 401"/>
              <a:gd name="T15" fmla="*/ 1530 h 15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1" h="1530">
                <a:moveTo>
                  <a:pt x="7" y="1530"/>
                </a:moveTo>
                <a:cubicBezTo>
                  <a:pt x="6" y="1530"/>
                  <a:pt x="6" y="1530"/>
                  <a:pt x="5" y="1530"/>
                </a:cubicBezTo>
                <a:cubicBezTo>
                  <a:pt x="2" y="1529"/>
                  <a:pt x="0" y="1526"/>
                  <a:pt x="1" y="1522"/>
                </a:cubicBezTo>
                <a:cubicBezTo>
                  <a:pt x="388" y="5"/>
                  <a:pt x="388" y="5"/>
                  <a:pt x="388" y="5"/>
                </a:cubicBezTo>
                <a:cubicBezTo>
                  <a:pt x="389" y="2"/>
                  <a:pt x="393" y="0"/>
                  <a:pt x="396" y="0"/>
                </a:cubicBezTo>
                <a:cubicBezTo>
                  <a:pt x="399" y="1"/>
                  <a:pt x="401" y="4"/>
                  <a:pt x="400" y="8"/>
                </a:cubicBezTo>
                <a:cubicBezTo>
                  <a:pt x="13" y="1525"/>
                  <a:pt x="13" y="1525"/>
                  <a:pt x="13" y="1525"/>
                </a:cubicBezTo>
                <a:cubicBezTo>
                  <a:pt x="12" y="1528"/>
                  <a:pt x="9" y="1530"/>
                  <a:pt x="7" y="1530"/>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7" name="Freeform 86"/>
          <p:cNvSpPr>
            <a:spLocks/>
          </p:cNvSpPr>
          <p:nvPr/>
        </p:nvSpPr>
        <p:spPr bwMode="auto">
          <a:xfrm>
            <a:off x="-1516060" y="3354843"/>
            <a:ext cx="2911475" cy="1019175"/>
          </a:xfrm>
          <a:custGeom>
            <a:avLst/>
            <a:gdLst>
              <a:gd name="T0" fmla="*/ 2858 w 2865"/>
              <a:gd name="T1" fmla="*/ 1003 h 1003"/>
              <a:gd name="T2" fmla="*/ 2856 w 2865"/>
              <a:gd name="T3" fmla="*/ 1003 h 1003"/>
              <a:gd name="T4" fmla="*/ 5 w 2865"/>
              <a:gd name="T5" fmla="*/ 13 h 1003"/>
              <a:gd name="T6" fmla="*/ 1 w 2865"/>
              <a:gd name="T7" fmla="*/ 5 h 1003"/>
              <a:gd name="T8" fmla="*/ 9 w 2865"/>
              <a:gd name="T9" fmla="*/ 1 h 1003"/>
              <a:gd name="T10" fmla="*/ 2860 w 2865"/>
              <a:gd name="T11" fmla="*/ 991 h 1003"/>
              <a:gd name="T12" fmla="*/ 2863 w 2865"/>
              <a:gd name="T13" fmla="*/ 999 h 1003"/>
              <a:gd name="T14" fmla="*/ 2858 w 2865"/>
              <a:gd name="T15" fmla="*/ 1003 h 10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65" h="1003">
                <a:moveTo>
                  <a:pt x="2858" y="1003"/>
                </a:moveTo>
                <a:cubicBezTo>
                  <a:pt x="2857" y="1003"/>
                  <a:pt x="2856" y="1003"/>
                  <a:pt x="2856" y="1003"/>
                </a:cubicBezTo>
                <a:cubicBezTo>
                  <a:pt x="5" y="13"/>
                  <a:pt x="5" y="13"/>
                  <a:pt x="5" y="13"/>
                </a:cubicBezTo>
                <a:cubicBezTo>
                  <a:pt x="2" y="11"/>
                  <a:pt x="0" y="8"/>
                  <a:pt x="1" y="5"/>
                </a:cubicBezTo>
                <a:cubicBezTo>
                  <a:pt x="2" y="2"/>
                  <a:pt x="6" y="0"/>
                  <a:pt x="9" y="1"/>
                </a:cubicBezTo>
                <a:cubicBezTo>
                  <a:pt x="2860" y="991"/>
                  <a:pt x="2860" y="991"/>
                  <a:pt x="2860" y="991"/>
                </a:cubicBezTo>
                <a:cubicBezTo>
                  <a:pt x="2863" y="992"/>
                  <a:pt x="2865" y="996"/>
                  <a:pt x="2863" y="999"/>
                </a:cubicBezTo>
                <a:cubicBezTo>
                  <a:pt x="2863" y="1001"/>
                  <a:pt x="2860" y="1003"/>
                  <a:pt x="2858" y="1003"/>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8" name="Freeform 87"/>
          <p:cNvSpPr>
            <a:spLocks/>
          </p:cNvSpPr>
          <p:nvPr/>
        </p:nvSpPr>
        <p:spPr bwMode="auto">
          <a:xfrm>
            <a:off x="1227140" y="1019630"/>
            <a:ext cx="166688" cy="3354388"/>
          </a:xfrm>
          <a:custGeom>
            <a:avLst/>
            <a:gdLst>
              <a:gd name="T0" fmla="*/ 158 w 164"/>
              <a:gd name="T1" fmla="*/ 3301 h 3301"/>
              <a:gd name="T2" fmla="*/ 152 w 164"/>
              <a:gd name="T3" fmla="*/ 3295 h 3301"/>
              <a:gd name="T4" fmla="*/ 0 w 164"/>
              <a:gd name="T5" fmla="*/ 7 h 3301"/>
              <a:gd name="T6" fmla="*/ 6 w 164"/>
              <a:gd name="T7" fmla="*/ 1 h 3301"/>
              <a:gd name="T8" fmla="*/ 12 w 164"/>
              <a:gd name="T9" fmla="*/ 6 h 3301"/>
              <a:gd name="T10" fmla="*/ 164 w 164"/>
              <a:gd name="T11" fmla="*/ 3295 h 3301"/>
              <a:gd name="T12" fmla="*/ 158 w 164"/>
              <a:gd name="T13" fmla="*/ 3301 h 3301"/>
              <a:gd name="T14" fmla="*/ 158 w 164"/>
              <a:gd name="T15" fmla="*/ 3301 h 33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4" h="3301">
                <a:moveTo>
                  <a:pt x="158" y="3301"/>
                </a:moveTo>
                <a:cubicBezTo>
                  <a:pt x="155" y="3301"/>
                  <a:pt x="152" y="3298"/>
                  <a:pt x="152" y="3295"/>
                </a:cubicBezTo>
                <a:cubicBezTo>
                  <a:pt x="0" y="7"/>
                  <a:pt x="0" y="7"/>
                  <a:pt x="0" y="7"/>
                </a:cubicBezTo>
                <a:cubicBezTo>
                  <a:pt x="0" y="4"/>
                  <a:pt x="2" y="1"/>
                  <a:pt x="6" y="1"/>
                </a:cubicBezTo>
                <a:cubicBezTo>
                  <a:pt x="9" y="0"/>
                  <a:pt x="12" y="3"/>
                  <a:pt x="12" y="6"/>
                </a:cubicBezTo>
                <a:cubicBezTo>
                  <a:pt x="164" y="3295"/>
                  <a:pt x="164" y="3295"/>
                  <a:pt x="164" y="3295"/>
                </a:cubicBezTo>
                <a:cubicBezTo>
                  <a:pt x="164" y="3298"/>
                  <a:pt x="161" y="3301"/>
                  <a:pt x="158" y="3301"/>
                </a:cubicBezTo>
                <a:cubicBezTo>
                  <a:pt x="158" y="3301"/>
                  <a:pt x="158" y="3301"/>
                  <a:pt x="158" y="3301"/>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2" name="Freeform 91"/>
          <p:cNvSpPr>
            <a:spLocks/>
          </p:cNvSpPr>
          <p:nvPr/>
        </p:nvSpPr>
        <p:spPr bwMode="auto">
          <a:xfrm>
            <a:off x="346077" y="2373768"/>
            <a:ext cx="155575" cy="136525"/>
          </a:xfrm>
          <a:custGeom>
            <a:avLst/>
            <a:gdLst>
              <a:gd name="T0" fmla="*/ 77 w 153"/>
              <a:gd name="T1" fmla="*/ 0 h 134"/>
              <a:gd name="T2" fmla="*/ 20 w 153"/>
              <a:gd name="T3" fmla="*/ 31 h 134"/>
              <a:gd name="T4" fmla="*/ 41 w 153"/>
              <a:gd name="T5" fmla="*/ 124 h 134"/>
              <a:gd name="T6" fmla="*/ 77 w 153"/>
              <a:gd name="T7" fmla="*/ 134 h 134"/>
              <a:gd name="T8" fmla="*/ 133 w 153"/>
              <a:gd name="T9" fmla="*/ 103 h 134"/>
              <a:gd name="T10" fmla="*/ 112 w 153"/>
              <a:gd name="T11" fmla="*/ 10 h 134"/>
              <a:gd name="T12" fmla="*/ 77 w 153"/>
              <a:gd name="T13" fmla="*/ 0 h 134"/>
            </a:gdLst>
            <a:ahLst/>
            <a:cxnLst>
              <a:cxn ang="0">
                <a:pos x="T0" y="T1"/>
              </a:cxn>
              <a:cxn ang="0">
                <a:pos x="T2" y="T3"/>
              </a:cxn>
              <a:cxn ang="0">
                <a:pos x="T4" y="T5"/>
              </a:cxn>
              <a:cxn ang="0">
                <a:pos x="T6" y="T7"/>
              </a:cxn>
              <a:cxn ang="0">
                <a:pos x="T8" y="T9"/>
              </a:cxn>
              <a:cxn ang="0">
                <a:pos x="T10" y="T11"/>
              </a:cxn>
              <a:cxn ang="0">
                <a:pos x="T12" y="T13"/>
              </a:cxn>
            </a:cxnLst>
            <a:rect l="0" t="0" r="r" b="b"/>
            <a:pathLst>
              <a:path w="153" h="134">
                <a:moveTo>
                  <a:pt x="77" y="0"/>
                </a:moveTo>
                <a:cubicBezTo>
                  <a:pt x="54" y="0"/>
                  <a:pt x="33" y="11"/>
                  <a:pt x="20" y="31"/>
                </a:cubicBezTo>
                <a:cubicBezTo>
                  <a:pt x="0" y="63"/>
                  <a:pt x="10" y="104"/>
                  <a:pt x="41" y="124"/>
                </a:cubicBezTo>
                <a:cubicBezTo>
                  <a:pt x="52" y="131"/>
                  <a:pt x="64" y="134"/>
                  <a:pt x="77" y="134"/>
                </a:cubicBezTo>
                <a:cubicBezTo>
                  <a:pt x="99" y="134"/>
                  <a:pt x="121" y="123"/>
                  <a:pt x="133" y="103"/>
                </a:cubicBezTo>
                <a:cubicBezTo>
                  <a:pt x="153" y="71"/>
                  <a:pt x="144" y="30"/>
                  <a:pt x="112" y="10"/>
                </a:cubicBezTo>
                <a:cubicBezTo>
                  <a:pt x="101" y="3"/>
                  <a:pt x="89" y="0"/>
                  <a:pt x="77"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6" name="Freeform 95"/>
          <p:cNvSpPr>
            <a:spLocks/>
          </p:cNvSpPr>
          <p:nvPr/>
        </p:nvSpPr>
        <p:spPr bwMode="auto">
          <a:xfrm>
            <a:off x="1108077" y="918030"/>
            <a:ext cx="241300" cy="212725"/>
          </a:xfrm>
          <a:custGeom>
            <a:avLst/>
            <a:gdLst>
              <a:gd name="T0" fmla="*/ 119 w 238"/>
              <a:gd name="T1" fmla="*/ 0 h 210"/>
              <a:gd name="T2" fmla="*/ 30 w 238"/>
              <a:gd name="T3" fmla="*/ 49 h 210"/>
              <a:gd name="T4" fmla="*/ 63 w 238"/>
              <a:gd name="T5" fmla="*/ 194 h 210"/>
              <a:gd name="T6" fmla="*/ 119 w 238"/>
              <a:gd name="T7" fmla="*/ 210 h 210"/>
              <a:gd name="T8" fmla="*/ 208 w 238"/>
              <a:gd name="T9" fmla="*/ 161 h 210"/>
              <a:gd name="T10" fmla="*/ 175 w 238"/>
              <a:gd name="T11" fmla="*/ 16 h 210"/>
              <a:gd name="T12" fmla="*/ 119 w 238"/>
              <a:gd name="T13" fmla="*/ 0 h 210"/>
            </a:gdLst>
            <a:ahLst/>
            <a:cxnLst>
              <a:cxn ang="0">
                <a:pos x="T0" y="T1"/>
              </a:cxn>
              <a:cxn ang="0">
                <a:pos x="T2" y="T3"/>
              </a:cxn>
              <a:cxn ang="0">
                <a:pos x="T4" y="T5"/>
              </a:cxn>
              <a:cxn ang="0">
                <a:pos x="T6" y="T7"/>
              </a:cxn>
              <a:cxn ang="0">
                <a:pos x="T8" y="T9"/>
              </a:cxn>
              <a:cxn ang="0">
                <a:pos x="T10" y="T11"/>
              </a:cxn>
              <a:cxn ang="0">
                <a:pos x="T12" y="T13"/>
              </a:cxn>
            </a:cxnLst>
            <a:rect l="0" t="0" r="r" b="b"/>
            <a:pathLst>
              <a:path w="238" h="210">
                <a:moveTo>
                  <a:pt x="119" y="0"/>
                </a:moveTo>
                <a:cubicBezTo>
                  <a:pt x="84" y="0"/>
                  <a:pt x="50" y="17"/>
                  <a:pt x="30" y="49"/>
                </a:cubicBezTo>
                <a:cubicBezTo>
                  <a:pt x="0" y="98"/>
                  <a:pt x="14" y="163"/>
                  <a:pt x="63" y="194"/>
                </a:cubicBezTo>
                <a:cubicBezTo>
                  <a:pt x="81" y="204"/>
                  <a:pt x="100" y="210"/>
                  <a:pt x="119" y="210"/>
                </a:cubicBezTo>
                <a:cubicBezTo>
                  <a:pt x="154" y="210"/>
                  <a:pt x="188" y="192"/>
                  <a:pt x="208" y="161"/>
                </a:cubicBezTo>
                <a:cubicBezTo>
                  <a:pt x="238" y="112"/>
                  <a:pt x="224" y="47"/>
                  <a:pt x="175" y="16"/>
                </a:cubicBezTo>
                <a:cubicBezTo>
                  <a:pt x="157" y="5"/>
                  <a:pt x="138" y="0"/>
                  <a:pt x="119"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7" name="Freeform 96"/>
          <p:cNvSpPr>
            <a:spLocks/>
          </p:cNvSpPr>
          <p:nvPr/>
        </p:nvSpPr>
        <p:spPr bwMode="auto">
          <a:xfrm>
            <a:off x="1289052" y="4281943"/>
            <a:ext cx="173038" cy="152400"/>
          </a:xfrm>
          <a:custGeom>
            <a:avLst/>
            <a:gdLst>
              <a:gd name="T0" fmla="*/ 85 w 170"/>
              <a:gd name="T1" fmla="*/ 0 h 150"/>
              <a:gd name="T2" fmla="*/ 22 w 170"/>
              <a:gd name="T3" fmla="*/ 35 h 150"/>
              <a:gd name="T4" fmla="*/ 45 w 170"/>
              <a:gd name="T5" fmla="*/ 138 h 150"/>
              <a:gd name="T6" fmla="*/ 85 w 170"/>
              <a:gd name="T7" fmla="*/ 150 h 150"/>
              <a:gd name="T8" fmla="*/ 149 w 170"/>
              <a:gd name="T9" fmla="*/ 115 h 150"/>
              <a:gd name="T10" fmla="*/ 125 w 170"/>
              <a:gd name="T11" fmla="*/ 11 h 150"/>
              <a:gd name="T12" fmla="*/ 85 w 170"/>
              <a:gd name="T13" fmla="*/ 0 h 150"/>
            </a:gdLst>
            <a:ahLst/>
            <a:cxnLst>
              <a:cxn ang="0">
                <a:pos x="T0" y="T1"/>
              </a:cxn>
              <a:cxn ang="0">
                <a:pos x="T2" y="T3"/>
              </a:cxn>
              <a:cxn ang="0">
                <a:pos x="T4" y="T5"/>
              </a:cxn>
              <a:cxn ang="0">
                <a:pos x="T6" y="T7"/>
              </a:cxn>
              <a:cxn ang="0">
                <a:pos x="T8" y="T9"/>
              </a:cxn>
              <a:cxn ang="0">
                <a:pos x="T10" y="T11"/>
              </a:cxn>
              <a:cxn ang="0">
                <a:pos x="T12" y="T13"/>
              </a:cxn>
            </a:cxnLst>
            <a:rect l="0" t="0" r="r" b="b"/>
            <a:pathLst>
              <a:path w="170" h="150">
                <a:moveTo>
                  <a:pt x="85" y="0"/>
                </a:moveTo>
                <a:cubicBezTo>
                  <a:pt x="60" y="0"/>
                  <a:pt x="36" y="12"/>
                  <a:pt x="22" y="35"/>
                </a:cubicBezTo>
                <a:cubicBezTo>
                  <a:pt x="0" y="70"/>
                  <a:pt x="10" y="116"/>
                  <a:pt x="45" y="138"/>
                </a:cubicBezTo>
                <a:cubicBezTo>
                  <a:pt x="58" y="146"/>
                  <a:pt x="72" y="150"/>
                  <a:pt x="85" y="150"/>
                </a:cubicBezTo>
                <a:cubicBezTo>
                  <a:pt x="110" y="150"/>
                  <a:pt x="134" y="137"/>
                  <a:pt x="149" y="115"/>
                </a:cubicBezTo>
                <a:cubicBezTo>
                  <a:pt x="170" y="80"/>
                  <a:pt x="160" y="33"/>
                  <a:pt x="125" y="11"/>
                </a:cubicBezTo>
                <a:cubicBezTo>
                  <a:pt x="113" y="4"/>
                  <a:pt x="99" y="0"/>
                  <a:pt x="85"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8" name="Freeform 97"/>
          <p:cNvSpPr>
            <a:spLocks/>
          </p:cNvSpPr>
          <p:nvPr/>
        </p:nvSpPr>
        <p:spPr bwMode="auto">
          <a:xfrm>
            <a:off x="1722440" y="2775405"/>
            <a:ext cx="106363" cy="92075"/>
          </a:xfrm>
          <a:custGeom>
            <a:avLst/>
            <a:gdLst>
              <a:gd name="T0" fmla="*/ 53 w 105"/>
              <a:gd name="T1" fmla="*/ 0 h 91"/>
              <a:gd name="T2" fmla="*/ 14 w 105"/>
              <a:gd name="T3" fmla="*/ 21 h 91"/>
              <a:gd name="T4" fmla="*/ 28 w 105"/>
              <a:gd name="T5" fmla="*/ 84 h 91"/>
              <a:gd name="T6" fmla="*/ 52 w 105"/>
              <a:gd name="T7" fmla="*/ 91 h 91"/>
              <a:gd name="T8" fmla="*/ 91 w 105"/>
              <a:gd name="T9" fmla="*/ 70 h 91"/>
              <a:gd name="T10" fmla="*/ 77 w 105"/>
              <a:gd name="T11" fmla="*/ 7 h 91"/>
              <a:gd name="T12" fmla="*/ 53 w 105"/>
              <a:gd name="T13" fmla="*/ 0 h 91"/>
            </a:gdLst>
            <a:ahLst/>
            <a:cxnLst>
              <a:cxn ang="0">
                <a:pos x="T0" y="T1"/>
              </a:cxn>
              <a:cxn ang="0">
                <a:pos x="T2" y="T3"/>
              </a:cxn>
              <a:cxn ang="0">
                <a:pos x="T4" y="T5"/>
              </a:cxn>
              <a:cxn ang="0">
                <a:pos x="T6" y="T7"/>
              </a:cxn>
              <a:cxn ang="0">
                <a:pos x="T8" y="T9"/>
              </a:cxn>
              <a:cxn ang="0">
                <a:pos x="T10" y="T11"/>
              </a:cxn>
              <a:cxn ang="0">
                <a:pos x="T12" y="T13"/>
              </a:cxn>
            </a:cxnLst>
            <a:rect l="0" t="0" r="r" b="b"/>
            <a:pathLst>
              <a:path w="105" h="91">
                <a:moveTo>
                  <a:pt x="53" y="0"/>
                </a:moveTo>
                <a:cubicBezTo>
                  <a:pt x="37" y="0"/>
                  <a:pt x="23" y="7"/>
                  <a:pt x="14" y="21"/>
                </a:cubicBezTo>
                <a:cubicBezTo>
                  <a:pt x="0" y="43"/>
                  <a:pt x="7" y="71"/>
                  <a:pt x="28" y="84"/>
                </a:cubicBezTo>
                <a:cubicBezTo>
                  <a:pt x="36" y="89"/>
                  <a:pt x="44" y="91"/>
                  <a:pt x="52" y="91"/>
                </a:cubicBezTo>
                <a:cubicBezTo>
                  <a:pt x="68" y="91"/>
                  <a:pt x="82" y="84"/>
                  <a:pt x="91" y="70"/>
                </a:cubicBezTo>
                <a:cubicBezTo>
                  <a:pt x="105" y="48"/>
                  <a:pt x="98" y="20"/>
                  <a:pt x="77" y="7"/>
                </a:cubicBezTo>
                <a:cubicBezTo>
                  <a:pt x="69" y="2"/>
                  <a:pt x="61" y="0"/>
                  <a:pt x="53"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9" name="Freeform 98"/>
          <p:cNvSpPr>
            <a:spLocks/>
          </p:cNvSpPr>
          <p:nvPr/>
        </p:nvSpPr>
        <p:spPr bwMode="auto">
          <a:xfrm>
            <a:off x="3425827" y="2431712"/>
            <a:ext cx="153988" cy="134938"/>
          </a:xfrm>
          <a:custGeom>
            <a:avLst/>
            <a:gdLst>
              <a:gd name="T0" fmla="*/ 75 w 151"/>
              <a:gd name="T1" fmla="*/ 0 h 133"/>
              <a:gd name="T2" fmla="*/ 19 w 151"/>
              <a:gd name="T3" fmla="*/ 31 h 133"/>
              <a:gd name="T4" fmla="*/ 40 w 151"/>
              <a:gd name="T5" fmla="*/ 122 h 133"/>
              <a:gd name="T6" fmla="*/ 75 w 151"/>
              <a:gd name="T7" fmla="*/ 133 h 133"/>
              <a:gd name="T8" fmla="*/ 131 w 151"/>
              <a:gd name="T9" fmla="*/ 102 h 133"/>
              <a:gd name="T10" fmla="*/ 111 w 151"/>
              <a:gd name="T11" fmla="*/ 10 h 133"/>
              <a:gd name="T12" fmla="*/ 75 w 151"/>
              <a:gd name="T13" fmla="*/ 0 h 133"/>
            </a:gdLst>
            <a:ahLst/>
            <a:cxnLst>
              <a:cxn ang="0">
                <a:pos x="T0" y="T1"/>
              </a:cxn>
              <a:cxn ang="0">
                <a:pos x="T2" y="T3"/>
              </a:cxn>
              <a:cxn ang="0">
                <a:pos x="T4" y="T5"/>
              </a:cxn>
              <a:cxn ang="0">
                <a:pos x="T6" y="T7"/>
              </a:cxn>
              <a:cxn ang="0">
                <a:pos x="T8" y="T9"/>
              </a:cxn>
              <a:cxn ang="0">
                <a:pos x="T10" y="T11"/>
              </a:cxn>
              <a:cxn ang="0">
                <a:pos x="T12" y="T13"/>
              </a:cxn>
            </a:cxnLst>
            <a:rect l="0" t="0" r="r" b="b"/>
            <a:pathLst>
              <a:path w="151" h="133">
                <a:moveTo>
                  <a:pt x="75" y="0"/>
                </a:moveTo>
                <a:cubicBezTo>
                  <a:pt x="53" y="0"/>
                  <a:pt x="32" y="11"/>
                  <a:pt x="19" y="31"/>
                </a:cubicBezTo>
                <a:cubicBezTo>
                  <a:pt x="0" y="62"/>
                  <a:pt x="9" y="103"/>
                  <a:pt x="40" y="122"/>
                </a:cubicBezTo>
                <a:cubicBezTo>
                  <a:pt x="51" y="129"/>
                  <a:pt x="63" y="133"/>
                  <a:pt x="75" y="133"/>
                </a:cubicBezTo>
                <a:cubicBezTo>
                  <a:pt x="97" y="133"/>
                  <a:pt x="119" y="122"/>
                  <a:pt x="131" y="102"/>
                </a:cubicBezTo>
                <a:cubicBezTo>
                  <a:pt x="151" y="71"/>
                  <a:pt x="142" y="30"/>
                  <a:pt x="111" y="10"/>
                </a:cubicBezTo>
                <a:cubicBezTo>
                  <a:pt x="100" y="3"/>
                  <a:pt x="87" y="0"/>
                  <a:pt x="75"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0" name="Freeform 99"/>
          <p:cNvSpPr>
            <a:spLocks/>
          </p:cNvSpPr>
          <p:nvPr/>
        </p:nvSpPr>
        <p:spPr bwMode="auto">
          <a:xfrm>
            <a:off x="3536952" y="1470480"/>
            <a:ext cx="93663" cy="80963"/>
          </a:xfrm>
          <a:custGeom>
            <a:avLst/>
            <a:gdLst>
              <a:gd name="T0" fmla="*/ 46 w 93"/>
              <a:gd name="T1" fmla="*/ 0 h 81"/>
              <a:gd name="T2" fmla="*/ 12 w 93"/>
              <a:gd name="T3" fmla="*/ 19 h 81"/>
              <a:gd name="T4" fmla="*/ 25 w 93"/>
              <a:gd name="T5" fmla="*/ 75 h 81"/>
              <a:gd name="T6" fmla="*/ 46 w 93"/>
              <a:gd name="T7" fmla="*/ 81 h 81"/>
              <a:gd name="T8" fmla="*/ 81 w 93"/>
              <a:gd name="T9" fmla="*/ 62 h 81"/>
              <a:gd name="T10" fmla="*/ 68 w 93"/>
              <a:gd name="T11" fmla="*/ 6 h 81"/>
              <a:gd name="T12" fmla="*/ 46 w 93"/>
              <a:gd name="T13" fmla="*/ 0 h 81"/>
            </a:gdLst>
            <a:ahLst/>
            <a:cxnLst>
              <a:cxn ang="0">
                <a:pos x="T0" y="T1"/>
              </a:cxn>
              <a:cxn ang="0">
                <a:pos x="T2" y="T3"/>
              </a:cxn>
              <a:cxn ang="0">
                <a:pos x="T4" y="T5"/>
              </a:cxn>
              <a:cxn ang="0">
                <a:pos x="T6" y="T7"/>
              </a:cxn>
              <a:cxn ang="0">
                <a:pos x="T8" y="T9"/>
              </a:cxn>
              <a:cxn ang="0">
                <a:pos x="T10" y="T11"/>
              </a:cxn>
              <a:cxn ang="0">
                <a:pos x="T12" y="T13"/>
              </a:cxn>
            </a:cxnLst>
            <a:rect l="0" t="0" r="r" b="b"/>
            <a:pathLst>
              <a:path w="93" h="81">
                <a:moveTo>
                  <a:pt x="46" y="0"/>
                </a:moveTo>
                <a:cubicBezTo>
                  <a:pt x="33" y="0"/>
                  <a:pt x="20" y="7"/>
                  <a:pt x="12" y="19"/>
                </a:cubicBezTo>
                <a:cubicBezTo>
                  <a:pt x="0" y="38"/>
                  <a:pt x="6" y="63"/>
                  <a:pt x="25" y="75"/>
                </a:cubicBezTo>
                <a:cubicBezTo>
                  <a:pt x="31" y="79"/>
                  <a:pt x="39" y="81"/>
                  <a:pt x="46" y="81"/>
                </a:cubicBezTo>
                <a:cubicBezTo>
                  <a:pt x="60" y="81"/>
                  <a:pt x="73" y="74"/>
                  <a:pt x="81" y="62"/>
                </a:cubicBezTo>
                <a:cubicBezTo>
                  <a:pt x="93" y="43"/>
                  <a:pt x="87" y="18"/>
                  <a:pt x="68" y="6"/>
                </a:cubicBezTo>
                <a:cubicBezTo>
                  <a:pt x="61" y="2"/>
                  <a:pt x="54" y="0"/>
                  <a:pt x="46"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1" name="Freeform 100"/>
          <p:cNvSpPr>
            <a:spLocks/>
          </p:cNvSpPr>
          <p:nvPr/>
        </p:nvSpPr>
        <p:spPr bwMode="auto">
          <a:xfrm>
            <a:off x="3059115" y="184605"/>
            <a:ext cx="211138" cy="184150"/>
          </a:xfrm>
          <a:custGeom>
            <a:avLst/>
            <a:gdLst>
              <a:gd name="T0" fmla="*/ 104 w 208"/>
              <a:gd name="T1" fmla="*/ 0 h 182"/>
              <a:gd name="T2" fmla="*/ 27 w 208"/>
              <a:gd name="T3" fmla="*/ 42 h 182"/>
              <a:gd name="T4" fmla="*/ 56 w 208"/>
              <a:gd name="T5" fmla="*/ 168 h 182"/>
              <a:gd name="T6" fmla="*/ 104 w 208"/>
              <a:gd name="T7" fmla="*/ 182 h 182"/>
              <a:gd name="T8" fmla="*/ 182 w 208"/>
              <a:gd name="T9" fmla="*/ 139 h 182"/>
              <a:gd name="T10" fmla="*/ 153 w 208"/>
              <a:gd name="T11" fmla="*/ 14 h 182"/>
              <a:gd name="T12" fmla="*/ 104 w 208"/>
              <a:gd name="T13" fmla="*/ 0 h 182"/>
            </a:gdLst>
            <a:ahLst/>
            <a:cxnLst>
              <a:cxn ang="0">
                <a:pos x="T0" y="T1"/>
              </a:cxn>
              <a:cxn ang="0">
                <a:pos x="T2" y="T3"/>
              </a:cxn>
              <a:cxn ang="0">
                <a:pos x="T4" y="T5"/>
              </a:cxn>
              <a:cxn ang="0">
                <a:pos x="T6" y="T7"/>
              </a:cxn>
              <a:cxn ang="0">
                <a:pos x="T8" y="T9"/>
              </a:cxn>
              <a:cxn ang="0">
                <a:pos x="T10" y="T11"/>
              </a:cxn>
              <a:cxn ang="0">
                <a:pos x="T12" y="T13"/>
              </a:cxn>
            </a:cxnLst>
            <a:rect l="0" t="0" r="r" b="b"/>
            <a:pathLst>
              <a:path w="208" h="182">
                <a:moveTo>
                  <a:pt x="104" y="0"/>
                </a:moveTo>
                <a:cubicBezTo>
                  <a:pt x="74" y="0"/>
                  <a:pt x="44" y="15"/>
                  <a:pt x="27" y="42"/>
                </a:cubicBezTo>
                <a:cubicBezTo>
                  <a:pt x="0" y="85"/>
                  <a:pt x="13" y="141"/>
                  <a:pt x="56" y="168"/>
                </a:cubicBezTo>
                <a:cubicBezTo>
                  <a:pt x="71" y="178"/>
                  <a:pt x="88" y="182"/>
                  <a:pt x="104" y="182"/>
                </a:cubicBezTo>
                <a:cubicBezTo>
                  <a:pt x="135" y="182"/>
                  <a:pt x="164" y="167"/>
                  <a:pt x="182" y="139"/>
                </a:cubicBezTo>
                <a:cubicBezTo>
                  <a:pt x="208" y="97"/>
                  <a:pt x="196" y="40"/>
                  <a:pt x="153" y="14"/>
                </a:cubicBezTo>
                <a:cubicBezTo>
                  <a:pt x="138" y="4"/>
                  <a:pt x="121" y="0"/>
                  <a:pt x="104"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2" name="Freeform 101"/>
          <p:cNvSpPr>
            <a:spLocks/>
          </p:cNvSpPr>
          <p:nvPr/>
        </p:nvSpPr>
        <p:spPr bwMode="auto">
          <a:xfrm>
            <a:off x="2598740" y="13155"/>
            <a:ext cx="111125" cy="98425"/>
          </a:xfrm>
          <a:custGeom>
            <a:avLst/>
            <a:gdLst>
              <a:gd name="T0" fmla="*/ 55 w 109"/>
              <a:gd name="T1" fmla="*/ 0 h 96"/>
              <a:gd name="T2" fmla="*/ 14 w 109"/>
              <a:gd name="T3" fmla="*/ 22 h 96"/>
              <a:gd name="T4" fmla="*/ 29 w 109"/>
              <a:gd name="T5" fmla="*/ 88 h 96"/>
              <a:gd name="T6" fmla="*/ 55 w 109"/>
              <a:gd name="T7" fmla="*/ 96 h 96"/>
              <a:gd name="T8" fmla="*/ 95 w 109"/>
              <a:gd name="T9" fmla="*/ 73 h 96"/>
              <a:gd name="T10" fmla="*/ 80 w 109"/>
              <a:gd name="T11" fmla="*/ 7 h 96"/>
              <a:gd name="T12" fmla="*/ 55 w 109"/>
              <a:gd name="T13" fmla="*/ 0 h 96"/>
            </a:gdLst>
            <a:ahLst/>
            <a:cxnLst>
              <a:cxn ang="0">
                <a:pos x="T0" y="T1"/>
              </a:cxn>
              <a:cxn ang="0">
                <a:pos x="T2" y="T3"/>
              </a:cxn>
              <a:cxn ang="0">
                <a:pos x="T4" y="T5"/>
              </a:cxn>
              <a:cxn ang="0">
                <a:pos x="T6" y="T7"/>
              </a:cxn>
              <a:cxn ang="0">
                <a:pos x="T8" y="T9"/>
              </a:cxn>
              <a:cxn ang="0">
                <a:pos x="T10" y="T11"/>
              </a:cxn>
              <a:cxn ang="0">
                <a:pos x="T12" y="T13"/>
              </a:cxn>
            </a:cxnLst>
            <a:rect l="0" t="0" r="r" b="b"/>
            <a:pathLst>
              <a:path w="109" h="96">
                <a:moveTo>
                  <a:pt x="55" y="0"/>
                </a:moveTo>
                <a:cubicBezTo>
                  <a:pt x="39" y="0"/>
                  <a:pt x="23" y="8"/>
                  <a:pt x="14" y="22"/>
                </a:cubicBezTo>
                <a:cubicBezTo>
                  <a:pt x="0" y="45"/>
                  <a:pt x="7" y="74"/>
                  <a:pt x="29" y="88"/>
                </a:cubicBezTo>
                <a:cubicBezTo>
                  <a:pt x="37" y="93"/>
                  <a:pt x="46" y="96"/>
                  <a:pt x="55" y="96"/>
                </a:cubicBezTo>
                <a:cubicBezTo>
                  <a:pt x="71" y="96"/>
                  <a:pt x="86" y="88"/>
                  <a:pt x="95" y="73"/>
                </a:cubicBezTo>
                <a:cubicBezTo>
                  <a:pt x="109" y="51"/>
                  <a:pt x="103" y="21"/>
                  <a:pt x="80" y="7"/>
                </a:cubicBezTo>
                <a:cubicBezTo>
                  <a:pt x="72" y="2"/>
                  <a:pt x="63" y="0"/>
                  <a:pt x="55"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5" name="Freeform 104"/>
          <p:cNvSpPr>
            <a:spLocks/>
          </p:cNvSpPr>
          <p:nvPr/>
        </p:nvSpPr>
        <p:spPr bwMode="auto">
          <a:xfrm>
            <a:off x="4231448" y="-70319"/>
            <a:ext cx="227084" cy="198698"/>
          </a:xfrm>
          <a:custGeom>
            <a:avLst/>
            <a:gdLst>
              <a:gd name="T0" fmla="*/ 125 w 250"/>
              <a:gd name="T1" fmla="*/ 0 h 219"/>
              <a:gd name="T2" fmla="*/ 33 w 250"/>
              <a:gd name="T3" fmla="*/ 51 h 219"/>
              <a:gd name="T4" fmla="*/ 67 w 250"/>
              <a:gd name="T5" fmla="*/ 202 h 219"/>
              <a:gd name="T6" fmla="*/ 125 w 250"/>
              <a:gd name="T7" fmla="*/ 219 h 219"/>
              <a:gd name="T8" fmla="*/ 218 w 250"/>
              <a:gd name="T9" fmla="*/ 167 h 219"/>
              <a:gd name="T10" fmla="*/ 184 w 250"/>
              <a:gd name="T11" fmla="*/ 16 h 219"/>
              <a:gd name="T12" fmla="*/ 125 w 250"/>
              <a:gd name="T13" fmla="*/ 0 h 219"/>
            </a:gdLst>
            <a:ahLst/>
            <a:cxnLst>
              <a:cxn ang="0">
                <a:pos x="T0" y="T1"/>
              </a:cxn>
              <a:cxn ang="0">
                <a:pos x="T2" y="T3"/>
              </a:cxn>
              <a:cxn ang="0">
                <a:pos x="T4" y="T5"/>
              </a:cxn>
              <a:cxn ang="0">
                <a:pos x="T6" y="T7"/>
              </a:cxn>
              <a:cxn ang="0">
                <a:pos x="T8" y="T9"/>
              </a:cxn>
              <a:cxn ang="0">
                <a:pos x="T10" y="T11"/>
              </a:cxn>
              <a:cxn ang="0">
                <a:pos x="T12" y="T13"/>
              </a:cxn>
            </a:cxnLst>
            <a:rect l="0" t="0" r="r" b="b"/>
            <a:pathLst>
              <a:path w="250" h="219">
                <a:moveTo>
                  <a:pt x="125" y="0"/>
                </a:moveTo>
                <a:cubicBezTo>
                  <a:pt x="89" y="0"/>
                  <a:pt x="53" y="18"/>
                  <a:pt x="33" y="51"/>
                </a:cubicBezTo>
                <a:cubicBezTo>
                  <a:pt x="0" y="102"/>
                  <a:pt x="16" y="170"/>
                  <a:pt x="67" y="202"/>
                </a:cubicBezTo>
                <a:cubicBezTo>
                  <a:pt x="85" y="213"/>
                  <a:pt x="105" y="219"/>
                  <a:pt x="125" y="219"/>
                </a:cubicBezTo>
                <a:cubicBezTo>
                  <a:pt x="162" y="219"/>
                  <a:pt x="197" y="201"/>
                  <a:pt x="218" y="167"/>
                </a:cubicBezTo>
                <a:cubicBezTo>
                  <a:pt x="250" y="116"/>
                  <a:pt x="235" y="49"/>
                  <a:pt x="184" y="16"/>
                </a:cubicBezTo>
                <a:cubicBezTo>
                  <a:pt x="165" y="5"/>
                  <a:pt x="145" y="0"/>
                  <a:pt x="125"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6" name="Freeform 105"/>
          <p:cNvSpPr>
            <a:spLocks/>
          </p:cNvSpPr>
          <p:nvPr/>
        </p:nvSpPr>
        <p:spPr bwMode="auto">
          <a:xfrm>
            <a:off x="5367340" y="113168"/>
            <a:ext cx="147638" cy="128588"/>
          </a:xfrm>
          <a:custGeom>
            <a:avLst/>
            <a:gdLst>
              <a:gd name="T0" fmla="*/ 72 w 145"/>
              <a:gd name="T1" fmla="*/ 0 h 126"/>
              <a:gd name="T2" fmla="*/ 19 w 145"/>
              <a:gd name="T3" fmla="*/ 29 h 126"/>
              <a:gd name="T4" fmla="*/ 39 w 145"/>
              <a:gd name="T5" fmla="*/ 117 h 126"/>
              <a:gd name="T6" fmla="*/ 72 w 145"/>
              <a:gd name="T7" fmla="*/ 126 h 126"/>
              <a:gd name="T8" fmla="*/ 126 w 145"/>
              <a:gd name="T9" fmla="*/ 97 h 126"/>
              <a:gd name="T10" fmla="*/ 106 w 145"/>
              <a:gd name="T11" fmla="*/ 9 h 126"/>
              <a:gd name="T12" fmla="*/ 72 w 145"/>
              <a:gd name="T13" fmla="*/ 0 h 126"/>
            </a:gdLst>
            <a:ahLst/>
            <a:cxnLst>
              <a:cxn ang="0">
                <a:pos x="T0" y="T1"/>
              </a:cxn>
              <a:cxn ang="0">
                <a:pos x="T2" y="T3"/>
              </a:cxn>
              <a:cxn ang="0">
                <a:pos x="T4" y="T5"/>
              </a:cxn>
              <a:cxn ang="0">
                <a:pos x="T6" y="T7"/>
              </a:cxn>
              <a:cxn ang="0">
                <a:pos x="T8" y="T9"/>
              </a:cxn>
              <a:cxn ang="0">
                <a:pos x="T10" y="T11"/>
              </a:cxn>
              <a:cxn ang="0">
                <a:pos x="T12" y="T13"/>
              </a:cxn>
            </a:cxnLst>
            <a:rect l="0" t="0" r="r" b="b"/>
            <a:pathLst>
              <a:path w="145" h="126">
                <a:moveTo>
                  <a:pt x="72" y="0"/>
                </a:moveTo>
                <a:cubicBezTo>
                  <a:pt x="51" y="0"/>
                  <a:pt x="31" y="10"/>
                  <a:pt x="19" y="29"/>
                </a:cubicBezTo>
                <a:cubicBezTo>
                  <a:pt x="0" y="59"/>
                  <a:pt x="9" y="98"/>
                  <a:pt x="39" y="117"/>
                </a:cubicBezTo>
                <a:cubicBezTo>
                  <a:pt x="49" y="123"/>
                  <a:pt x="61" y="126"/>
                  <a:pt x="72" y="126"/>
                </a:cubicBezTo>
                <a:cubicBezTo>
                  <a:pt x="93" y="126"/>
                  <a:pt x="114" y="116"/>
                  <a:pt x="126" y="97"/>
                </a:cubicBezTo>
                <a:cubicBezTo>
                  <a:pt x="145" y="67"/>
                  <a:pt x="136" y="28"/>
                  <a:pt x="106" y="9"/>
                </a:cubicBezTo>
                <a:cubicBezTo>
                  <a:pt x="96" y="3"/>
                  <a:pt x="84" y="0"/>
                  <a:pt x="72"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3" name="Freeform 175"/>
          <p:cNvSpPr>
            <a:spLocks/>
          </p:cNvSpPr>
          <p:nvPr/>
        </p:nvSpPr>
        <p:spPr bwMode="auto">
          <a:xfrm rot="21368463">
            <a:off x="11161387" y="1972320"/>
            <a:ext cx="1606550" cy="1609725"/>
          </a:xfrm>
          <a:custGeom>
            <a:avLst/>
            <a:gdLst>
              <a:gd name="T0" fmla="*/ 1156 w 1576"/>
              <a:gd name="T1" fmla="*/ 203 h 1577"/>
              <a:gd name="T2" fmla="*/ 1373 w 1576"/>
              <a:gd name="T3" fmla="*/ 1156 h 1577"/>
              <a:gd name="T4" fmla="*/ 420 w 1576"/>
              <a:gd name="T5" fmla="*/ 1373 h 1577"/>
              <a:gd name="T6" fmla="*/ 203 w 1576"/>
              <a:gd name="T7" fmla="*/ 420 h 1577"/>
              <a:gd name="T8" fmla="*/ 1156 w 1576"/>
              <a:gd name="T9" fmla="*/ 203 h 1577"/>
            </a:gdLst>
            <a:ahLst/>
            <a:cxnLst>
              <a:cxn ang="0">
                <a:pos x="T0" y="T1"/>
              </a:cxn>
              <a:cxn ang="0">
                <a:pos x="T2" y="T3"/>
              </a:cxn>
              <a:cxn ang="0">
                <a:pos x="T4" y="T5"/>
              </a:cxn>
              <a:cxn ang="0">
                <a:pos x="T6" y="T7"/>
              </a:cxn>
              <a:cxn ang="0">
                <a:pos x="T8" y="T9"/>
              </a:cxn>
            </a:cxnLst>
            <a:rect l="0" t="0" r="r" b="b"/>
            <a:pathLst>
              <a:path w="1576" h="1577">
                <a:moveTo>
                  <a:pt x="1156" y="203"/>
                </a:moveTo>
                <a:cubicBezTo>
                  <a:pt x="1479" y="406"/>
                  <a:pt x="1576" y="833"/>
                  <a:pt x="1373" y="1156"/>
                </a:cubicBezTo>
                <a:cubicBezTo>
                  <a:pt x="1170" y="1479"/>
                  <a:pt x="744" y="1577"/>
                  <a:pt x="420" y="1373"/>
                </a:cubicBezTo>
                <a:cubicBezTo>
                  <a:pt x="97" y="1170"/>
                  <a:pt x="0" y="744"/>
                  <a:pt x="203" y="420"/>
                </a:cubicBezTo>
                <a:cubicBezTo>
                  <a:pt x="406" y="97"/>
                  <a:pt x="833" y="0"/>
                  <a:pt x="1156" y="203"/>
                </a:cubicBezTo>
                <a:close/>
              </a:path>
            </a:pathLst>
          </a:custGeom>
          <a:solidFill>
            <a:srgbClr val="45D8FF">
              <a:alpha val="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97" name="Freeform 179"/>
          <p:cNvSpPr>
            <a:spLocks/>
          </p:cNvSpPr>
          <p:nvPr/>
        </p:nvSpPr>
        <p:spPr bwMode="auto">
          <a:xfrm rot="21368463">
            <a:off x="11709021" y="2507310"/>
            <a:ext cx="511175" cy="512763"/>
          </a:xfrm>
          <a:custGeom>
            <a:avLst/>
            <a:gdLst>
              <a:gd name="T0" fmla="*/ 368 w 502"/>
              <a:gd name="T1" fmla="*/ 65 h 502"/>
              <a:gd name="T2" fmla="*/ 438 w 502"/>
              <a:gd name="T3" fmla="*/ 368 h 502"/>
              <a:gd name="T4" fmla="*/ 134 w 502"/>
              <a:gd name="T5" fmla="*/ 438 h 502"/>
              <a:gd name="T6" fmla="*/ 65 w 502"/>
              <a:gd name="T7" fmla="*/ 134 h 502"/>
              <a:gd name="T8" fmla="*/ 368 w 502"/>
              <a:gd name="T9" fmla="*/ 65 h 502"/>
            </a:gdLst>
            <a:ahLst/>
            <a:cxnLst>
              <a:cxn ang="0">
                <a:pos x="T0" y="T1"/>
              </a:cxn>
              <a:cxn ang="0">
                <a:pos x="T2" y="T3"/>
              </a:cxn>
              <a:cxn ang="0">
                <a:pos x="T4" y="T5"/>
              </a:cxn>
              <a:cxn ang="0">
                <a:pos x="T6" y="T7"/>
              </a:cxn>
              <a:cxn ang="0">
                <a:pos x="T8" y="T9"/>
              </a:cxn>
            </a:cxnLst>
            <a:rect l="0" t="0" r="r" b="b"/>
            <a:pathLst>
              <a:path w="502" h="502">
                <a:moveTo>
                  <a:pt x="368" y="65"/>
                </a:moveTo>
                <a:cubicBezTo>
                  <a:pt x="471" y="129"/>
                  <a:pt x="502" y="265"/>
                  <a:pt x="438" y="368"/>
                </a:cubicBezTo>
                <a:cubicBezTo>
                  <a:pt x="373" y="471"/>
                  <a:pt x="237" y="502"/>
                  <a:pt x="134" y="438"/>
                </a:cubicBezTo>
                <a:cubicBezTo>
                  <a:pt x="31" y="373"/>
                  <a:pt x="0" y="237"/>
                  <a:pt x="65" y="134"/>
                </a:cubicBezTo>
                <a:cubicBezTo>
                  <a:pt x="129" y="31"/>
                  <a:pt x="265" y="0"/>
                  <a:pt x="368" y="65"/>
                </a:cubicBezTo>
                <a:close/>
              </a:path>
            </a:pathLst>
          </a:custGeom>
          <a:solidFill>
            <a:srgbClr val="45D8FF">
              <a:alpha val="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62" name="Freeform 59"/>
          <p:cNvSpPr>
            <a:spLocks/>
          </p:cNvSpPr>
          <p:nvPr/>
        </p:nvSpPr>
        <p:spPr bwMode="auto">
          <a:xfrm rot="21368463">
            <a:off x="9317416" y="5848184"/>
            <a:ext cx="819150" cy="1431925"/>
          </a:xfrm>
          <a:custGeom>
            <a:avLst/>
            <a:gdLst>
              <a:gd name="T0" fmla="*/ 6 w 806"/>
              <a:gd name="T1" fmla="*/ 1409 h 1409"/>
              <a:gd name="T2" fmla="*/ 4 w 806"/>
              <a:gd name="T3" fmla="*/ 1408 h 1409"/>
              <a:gd name="T4" fmla="*/ 1 w 806"/>
              <a:gd name="T5" fmla="*/ 1400 h 1409"/>
              <a:gd name="T6" fmla="*/ 794 w 806"/>
              <a:gd name="T7" fmla="*/ 4 h 1409"/>
              <a:gd name="T8" fmla="*/ 802 w 806"/>
              <a:gd name="T9" fmla="*/ 1 h 1409"/>
              <a:gd name="T10" fmla="*/ 804 w 806"/>
              <a:gd name="T11" fmla="*/ 10 h 1409"/>
              <a:gd name="T12" fmla="*/ 12 w 806"/>
              <a:gd name="T13" fmla="*/ 1406 h 1409"/>
              <a:gd name="T14" fmla="*/ 6 w 806"/>
              <a:gd name="T15" fmla="*/ 1409 h 14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6" h="1409">
                <a:moveTo>
                  <a:pt x="6" y="1409"/>
                </a:moveTo>
                <a:cubicBezTo>
                  <a:pt x="5" y="1409"/>
                  <a:pt x="4" y="1409"/>
                  <a:pt x="4" y="1408"/>
                </a:cubicBezTo>
                <a:cubicBezTo>
                  <a:pt x="1" y="1406"/>
                  <a:pt x="0" y="1403"/>
                  <a:pt x="1" y="1400"/>
                </a:cubicBezTo>
                <a:cubicBezTo>
                  <a:pt x="794" y="4"/>
                  <a:pt x="794" y="4"/>
                  <a:pt x="794" y="4"/>
                </a:cubicBezTo>
                <a:cubicBezTo>
                  <a:pt x="795" y="1"/>
                  <a:pt x="799" y="0"/>
                  <a:pt x="802" y="1"/>
                </a:cubicBezTo>
                <a:cubicBezTo>
                  <a:pt x="805" y="3"/>
                  <a:pt x="806" y="7"/>
                  <a:pt x="804" y="10"/>
                </a:cubicBezTo>
                <a:cubicBezTo>
                  <a:pt x="12" y="1406"/>
                  <a:pt x="12" y="1406"/>
                  <a:pt x="12" y="1406"/>
                </a:cubicBezTo>
                <a:cubicBezTo>
                  <a:pt x="11" y="1408"/>
                  <a:pt x="9" y="1409"/>
                  <a:pt x="6" y="1409"/>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3" name="Freeform 60"/>
          <p:cNvSpPr>
            <a:spLocks/>
          </p:cNvSpPr>
          <p:nvPr/>
        </p:nvSpPr>
        <p:spPr bwMode="auto">
          <a:xfrm rot="21368463">
            <a:off x="10127449" y="5741316"/>
            <a:ext cx="2376488" cy="1692275"/>
          </a:xfrm>
          <a:custGeom>
            <a:avLst/>
            <a:gdLst>
              <a:gd name="T0" fmla="*/ 2332 w 2339"/>
              <a:gd name="T1" fmla="*/ 1665 h 1665"/>
              <a:gd name="T2" fmla="*/ 2329 w 2339"/>
              <a:gd name="T3" fmla="*/ 1664 h 1665"/>
              <a:gd name="T4" fmla="*/ 3 w 2339"/>
              <a:gd name="T5" fmla="*/ 11 h 1665"/>
              <a:gd name="T6" fmla="*/ 2 w 2339"/>
              <a:gd name="T7" fmla="*/ 3 h 1665"/>
              <a:gd name="T8" fmla="*/ 10 w 2339"/>
              <a:gd name="T9" fmla="*/ 2 h 1665"/>
              <a:gd name="T10" fmla="*/ 2335 w 2339"/>
              <a:gd name="T11" fmla="*/ 1654 h 1665"/>
              <a:gd name="T12" fmla="*/ 2337 w 2339"/>
              <a:gd name="T13" fmla="*/ 1662 h 1665"/>
              <a:gd name="T14" fmla="*/ 2332 w 2339"/>
              <a:gd name="T15" fmla="*/ 1665 h 16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9" h="1665">
                <a:moveTo>
                  <a:pt x="2332" y="1665"/>
                </a:moveTo>
                <a:cubicBezTo>
                  <a:pt x="2331" y="1665"/>
                  <a:pt x="2330" y="1665"/>
                  <a:pt x="2329" y="1664"/>
                </a:cubicBezTo>
                <a:cubicBezTo>
                  <a:pt x="3" y="11"/>
                  <a:pt x="3" y="11"/>
                  <a:pt x="3" y="11"/>
                </a:cubicBezTo>
                <a:cubicBezTo>
                  <a:pt x="1" y="10"/>
                  <a:pt x="0" y="6"/>
                  <a:pt x="2" y="3"/>
                </a:cubicBezTo>
                <a:cubicBezTo>
                  <a:pt x="4" y="0"/>
                  <a:pt x="8" y="0"/>
                  <a:pt x="10" y="2"/>
                </a:cubicBezTo>
                <a:cubicBezTo>
                  <a:pt x="2335" y="1654"/>
                  <a:pt x="2335" y="1654"/>
                  <a:pt x="2335" y="1654"/>
                </a:cubicBezTo>
                <a:cubicBezTo>
                  <a:pt x="2338" y="1656"/>
                  <a:pt x="2339" y="1660"/>
                  <a:pt x="2337" y="1662"/>
                </a:cubicBezTo>
                <a:cubicBezTo>
                  <a:pt x="2336" y="1664"/>
                  <a:pt x="2334" y="1665"/>
                  <a:pt x="2332" y="1665"/>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6" name="Freeform 63"/>
          <p:cNvSpPr>
            <a:spLocks/>
          </p:cNvSpPr>
          <p:nvPr/>
        </p:nvSpPr>
        <p:spPr bwMode="auto">
          <a:xfrm rot="21368463">
            <a:off x="10045759" y="4996027"/>
            <a:ext cx="1962150" cy="774700"/>
          </a:xfrm>
          <a:custGeom>
            <a:avLst/>
            <a:gdLst>
              <a:gd name="T0" fmla="*/ 7 w 1932"/>
              <a:gd name="T1" fmla="*/ 763 h 763"/>
              <a:gd name="T2" fmla="*/ 1 w 1932"/>
              <a:gd name="T3" fmla="*/ 759 h 763"/>
              <a:gd name="T4" fmla="*/ 5 w 1932"/>
              <a:gd name="T5" fmla="*/ 751 h 763"/>
              <a:gd name="T6" fmla="*/ 1923 w 1932"/>
              <a:gd name="T7" fmla="*/ 1 h 763"/>
              <a:gd name="T8" fmla="*/ 1931 w 1932"/>
              <a:gd name="T9" fmla="*/ 5 h 763"/>
              <a:gd name="T10" fmla="*/ 1927 w 1932"/>
              <a:gd name="T11" fmla="*/ 13 h 763"/>
              <a:gd name="T12" fmla="*/ 9 w 1932"/>
              <a:gd name="T13" fmla="*/ 762 h 763"/>
              <a:gd name="T14" fmla="*/ 7 w 1932"/>
              <a:gd name="T15" fmla="*/ 763 h 7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32" h="763">
                <a:moveTo>
                  <a:pt x="7" y="763"/>
                </a:moveTo>
                <a:cubicBezTo>
                  <a:pt x="4" y="763"/>
                  <a:pt x="2" y="761"/>
                  <a:pt x="1" y="759"/>
                </a:cubicBezTo>
                <a:cubicBezTo>
                  <a:pt x="0" y="756"/>
                  <a:pt x="2" y="752"/>
                  <a:pt x="5" y="751"/>
                </a:cubicBezTo>
                <a:cubicBezTo>
                  <a:pt x="1923" y="1"/>
                  <a:pt x="1923" y="1"/>
                  <a:pt x="1923" y="1"/>
                </a:cubicBezTo>
                <a:cubicBezTo>
                  <a:pt x="1926" y="0"/>
                  <a:pt x="1930" y="2"/>
                  <a:pt x="1931" y="5"/>
                </a:cubicBezTo>
                <a:cubicBezTo>
                  <a:pt x="1932" y="8"/>
                  <a:pt x="1931" y="11"/>
                  <a:pt x="1927" y="13"/>
                </a:cubicBezTo>
                <a:cubicBezTo>
                  <a:pt x="9" y="762"/>
                  <a:pt x="9" y="762"/>
                  <a:pt x="9" y="762"/>
                </a:cubicBezTo>
                <a:cubicBezTo>
                  <a:pt x="8" y="762"/>
                  <a:pt x="8" y="763"/>
                  <a:pt x="7" y="763"/>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7" name="Freeform 64"/>
          <p:cNvSpPr>
            <a:spLocks/>
          </p:cNvSpPr>
          <p:nvPr/>
        </p:nvSpPr>
        <p:spPr bwMode="auto">
          <a:xfrm rot="21368463">
            <a:off x="11438932" y="4749068"/>
            <a:ext cx="534988" cy="212725"/>
          </a:xfrm>
          <a:custGeom>
            <a:avLst/>
            <a:gdLst>
              <a:gd name="T0" fmla="*/ 520 w 527"/>
              <a:gd name="T1" fmla="*/ 210 h 210"/>
              <a:gd name="T2" fmla="*/ 518 w 527"/>
              <a:gd name="T3" fmla="*/ 210 h 210"/>
              <a:gd name="T4" fmla="*/ 4 w 527"/>
              <a:gd name="T5" fmla="*/ 12 h 210"/>
              <a:gd name="T6" fmla="*/ 1 w 527"/>
              <a:gd name="T7" fmla="*/ 4 h 210"/>
              <a:gd name="T8" fmla="*/ 9 w 527"/>
              <a:gd name="T9" fmla="*/ 1 h 210"/>
              <a:gd name="T10" fmla="*/ 522 w 527"/>
              <a:gd name="T11" fmla="*/ 198 h 210"/>
              <a:gd name="T12" fmla="*/ 526 w 527"/>
              <a:gd name="T13" fmla="*/ 206 h 210"/>
              <a:gd name="T14" fmla="*/ 520 w 527"/>
              <a:gd name="T15" fmla="*/ 210 h 2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7" h="210">
                <a:moveTo>
                  <a:pt x="520" y="210"/>
                </a:moveTo>
                <a:cubicBezTo>
                  <a:pt x="520" y="210"/>
                  <a:pt x="519" y="210"/>
                  <a:pt x="518" y="210"/>
                </a:cubicBezTo>
                <a:cubicBezTo>
                  <a:pt x="4" y="12"/>
                  <a:pt x="4" y="12"/>
                  <a:pt x="4" y="12"/>
                </a:cubicBezTo>
                <a:cubicBezTo>
                  <a:pt x="1" y="11"/>
                  <a:pt x="0" y="7"/>
                  <a:pt x="1" y="4"/>
                </a:cubicBezTo>
                <a:cubicBezTo>
                  <a:pt x="2" y="1"/>
                  <a:pt x="6" y="0"/>
                  <a:pt x="9" y="1"/>
                </a:cubicBezTo>
                <a:cubicBezTo>
                  <a:pt x="522" y="198"/>
                  <a:pt x="522" y="198"/>
                  <a:pt x="522" y="198"/>
                </a:cubicBezTo>
                <a:cubicBezTo>
                  <a:pt x="526" y="200"/>
                  <a:pt x="527" y="203"/>
                  <a:pt x="526" y="206"/>
                </a:cubicBezTo>
                <a:cubicBezTo>
                  <a:pt x="525" y="209"/>
                  <a:pt x="523" y="210"/>
                  <a:pt x="520" y="210"/>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8" name="Freeform 65"/>
          <p:cNvSpPr>
            <a:spLocks/>
          </p:cNvSpPr>
          <p:nvPr/>
        </p:nvSpPr>
        <p:spPr bwMode="auto">
          <a:xfrm rot="21368463">
            <a:off x="12008990" y="4916144"/>
            <a:ext cx="420688" cy="1263650"/>
          </a:xfrm>
          <a:custGeom>
            <a:avLst/>
            <a:gdLst>
              <a:gd name="T0" fmla="*/ 408 w 415"/>
              <a:gd name="T1" fmla="*/ 1243 h 1243"/>
              <a:gd name="T2" fmla="*/ 402 w 415"/>
              <a:gd name="T3" fmla="*/ 1239 h 1243"/>
              <a:gd name="T4" fmla="*/ 1 w 415"/>
              <a:gd name="T5" fmla="*/ 9 h 1243"/>
              <a:gd name="T6" fmla="*/ 4 w 415"/>
              <a:gd name="T7" fmla="*/ 1 h 1243"/>
              <a:gd name="T8" fmla="*/ 12 w 415"/>
              <a:gd name="T9" fmla="*/ 5 h 1243"/>
              <a:gd name="T10" fmla="*/ 413 w 415"/>
              <a:gd name="T11" fmla="*/ 1235 h 1243"/>
              <a:gd name="T12" fmla="*/ 410 w 415"/>
              <a:gd name="T13" fmla="*/ 1243 h 1243"/>
              <a:gd name="T14" fmla="*/ 408 w 415"/>
              <a:gd name="T15" fmla="*/ 1243 h 12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5" h="1243">
                <a:moveTo>
                  <a:pt x="408" y="1243"/>
                </a:moveTo>
                <a:cubicBezTo>
                  <a:pt x="405" y="1243"/>
                  <a:pt x="403" y="1241"/>
                  <a:pt x="402" y="1239"/>
                </a:cubicBezTo>
                <a:cubicBezTo>
                  <a:pt x="1" y="9"/>
                  <a:pt x="1" y="9"/>
                  <a:pt x="1" y="9"/>
                </a:cubicBezTo>
                <a:cubicBezTo>
                  <a:pt x="0" y="6"/>
                  <a:pt x="1" y="2"/>
                  <a:pt x="4" y="1"/>
                </a:cubicBezTo>
                <a:cubicBezTo>
                  <a:pt x="8" y="0"/>
                  <a:pt x="11" y="2"/>
                  <a:pt x="12" y="5"/>
                </a:cubicBezTo>
                <a:cubicBezTo>
                  <a:pt x="413" y="1235"/>
                  <a:pt x="413" y="1235"/>
                  <a:pt x="413" y="1235"/>
                </a:cubicBezTo>
                <a:cubicBezTo>
                  <a:pt x="415" y="1238"/>
                  <a:pt x="413" y="1242"/>
                  <a:pt x="410" y="1243"/>
                </a:cubicBezTo>
                <a:cubicBezTo>
                  <a:pt x="409" y="1243"/>
                  <a:pt x="408" y="1243"/>
                  <a:pt x="408" y="1243"/>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9" name="Freeform 66"/>
          <p:cNvSpPr>
            <a:spLocks/>
          </p:cNvSpPr>
          <p:nvPr/>
        </p:nvSpPr>
        <p:spPr bwMode="auto">
          <a:xfrm rot="21368463">
            <a:off x="10087391" y="5742880"/>
            <a:ext cx="2370138" cy="501650"/>
          </a:xfrm>
          <a:custGeom>
            <a:avLst/>
            <a:gdLst>
              <a:gd name="T0" fmla="*/ 2327 w 2333"/>
              <a:gd name="T1" fmla="*/ 493 h 493"/>
              <a:gd name="T2" fmla="*/ 2326 w 2333"/>
              <a:gd name="T3" fmla="*/ 493 h 493"/>
              <a:gd name="T4" fmla="*/ 6 w 2333"/>
              <a:gd name="T5" fmla="*/ 12 h 493"/>
              <a:gd name="T6" fmla="*/ 1 w 2333"/>
              <a:gd name="T7" fmla="*/ 5 h 493"/>
              <a:gd name="T8" fmla="*/ 8 w 2333"/>
              <a:gd name="T9" fmla="*/ 1 h 493"/>
              <a:gd name="T10" fmla="*/ 2328 w 2333"/>
              <a:gd name="T11" fmla="*/ 481 h 493"/>
              <a:gd name="T12" fmla="*/ 2333 w 2333"/>
              <a:gd name="T13" fmla="*/ 488 h 493"/>
              <a:gd name="T14" fmla="*/ 2327 w 2333"/>
              <a:gd name="T15" fmla="*/ 493 h 4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3" h="493">
                <a:moveTo>
                  <a:pt x="2327" y="493"/>
                </a:moveTo>
                <a:cubicBezTo>
                  <a:pt x="2326" y="493"/>
                  <a:pt x="2326" y="493"/>
                  <a:pt x="2326" y="493"/>
                </a:cubicBezTo>
                <a:cubicBezTo>
                  <a:pt x="6" y="12"/>
                  <a:pt x="6" y="12"/>
                  <a:pt x="6" y="12"/>
                </a:cubicBezTo>
                <a:cubicBezTo>
                  <a:pt x="2" y="12"/>
                  <a:pt x="0" y="9"/>
                  <a:pt x="1" y="5"/>
                </a:cubicBezTo>
                <a:cubicBezTo>
                  <a:pt x="2" y="2"/>
                  <a:pt x="5" y="0"/>
                  <a:pt x="8" y="1"/>
                </a:cubicBezTo>
                <a:cubicBezTo>
                  <a:pt x="2328" y="481"/>
                  <a:pt x="2328" y="481"/>
                  <a:pt x="2328" y="481"/>
                </a:cubicBezTo>
                <a:cubicBezTo>
                  <a:pt x="2331" y="482"/>
                  <a:pt x="2333" y="485"/>
                  <a:pt x="2333" y="488"/>
                </a:cubicBezTo>
                <a:cubicBezTo>
                  <a:pt x="2332" y="491"/>
                  <a:pt x="2330" y="493"/>
                  <a:pt x="2327" y="493"/>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0" name="Freeform 67"/>
          <p:cNvSpPr>
            <a:spLocks/>
          </p:cNvSpPr>
          <p:nvPr/>
        </p:nvSpPr>
        <p:spPr bwMode="auto">
          <a:xfrm rot="21368463">
            <a:off x="10133566" y="5802238"/>
            <a:ext cx="561975" cy="1812925"/>
          </a:xfrm>
          <a:custGeom>
            <a:avLst/>
            <a:gdLst>
              <a:gd name="T0" fmla="*/ 546 w 553"/>
              <a:gd name="T1" fmla="*/ 1783 h 1783"/>
              <a:gd name="T2" fmla="*/ 541 w 553"/>
              <a:gd name="T3" fmla="*/ 1779 h 1783"/>
              <a:gd name="T4" fmla="*/ 1 w 553"/>
              <a:gd name="T5" fmla="*/ 8 h 1783"/>
              <a:gd name="T6" fmla="*/ 5 w 553"/>
              <a:gd name="T7" fmla="*/ 1 h 1783"/>
              <a:gd name="T8" fmla="*/ 13 w 553"/>
              <a:gd name="T9" fmla="*/ 5 h 1783"/>
              <a:gd name="T10" fmla="*/ 552 w 553"/>
              <a:gd name="T11" fmla="*/ 1775 h 1783"/>
              <a:gd name="T12" fmla="*/ 548 w 553"/>
              <a:gd name="T13" fmla="*/ 1783 h 1783"/>
              <a:gd name="T14" fmla="*/ 546 w 553"/>
              <a:gd name="T15" fmla="*/ 1783 h 17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3" h="1783">
                <a:moveTo>
                  <a:pt x="546" y="1783"/>
                </a:moveTo>
                <a:cubicBezTo>
                  <a:pt x="544" y="1783"/>
                  <a:pt x="541" y="1782"/>
                  <a:pt x="541" y="1779"/>
                </a:cubicBezTo>
                <a:cubicBezTo>
                  <a:pt x="1" y="8"/>
                  <a:pt x="1" y="8"/>
                  <a:pt x="1" y="8"/>
                </a:cubicBezTo>
                <a:cubicBezTo>
                  <a:pt x="0" y="5"/>
                  <a:pt x="2" y="2"/>
                  <a:pt x="5" y="1"/>
                </a:cubicBezTo>
                <a:cubicBezTo>
                  <a:pt x="8" y="0"/>
                  <a:pt x="12" y="2"/>
                  <a:pt x="13" y="5"/>
                </a:cubicBezTo>
                <a:cubicBezTo>
                  <a:pt x="552" y="1775"/>
                  <a:pt x="552" y="1775"/>
                  <a:pt x="552" y="1775"/>
                </a:cubicBezTo>
                <a:cubicBezTo>
                  <a:pt x="553" y="1779"/>
                  <a:pt x="551" y="1782"/>
                  <a:pt x="548" y="1783"/>
                </a:cubicBezTo>
                <a:cubicBezTo>
                  <a:pt x="547" y="1783"/>
                  <a:pt x="547" y="1783"/>
                  <a:pt x="546" y="1783"/>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1" name="Freeform 68"/>
          <p:cNvSpPr>
            <a:spLocks/>
          </p:cNvSpPr>
          <p:nvPr/>
        </p:nvSpPr>
        <p:spPr bwMode="auto">
          <a:xfrm rot="21368463">
            <a:off x="10039620" y="4813803"/>
            <a:ext cx="1439863" cy="974725"/>
          </a:xfrm>
          <a:custGeom>
            <a:avLst/>
            <a:gdLst>
              <a:gd name="T0" fmla="*/ 7 w 1418"/>
              <a:gd name="T1" fmla="*/ 960 h 960"/>
              <a:gd name="T2" fmla="*/ 2 w 1418"/>
              <a:gd name="T3" fmla="*/ 957 h 960"/>
              <a:gd name="T4" fmla="*/ 3 w 1418"/>
              <a:gd name="T5" fmla="*/ 949 h 960"/>
              <a:gd name="T6" fmla="*/ 1408 w 1418"/>
              <a:gd name="T7" fmla="*/ 1 h 960"/>
              <a:gd name="T8" fmla="*/ 1416 w 1418"/>
              <a:gd name="T9" fmla="*/ 3 h 960"/>
              <a:gd name="T10" fmla="*/ 1415 w 1418"/>
              <a:gd name="T11" fmla="*/ 11 h 960"/>
              <a:gd name="T12" fmla="*/ 10 w 1418"/>
              <a:gd name="T13" fmla="*/ 959 h 960"/>
              <a:gd name="T14" fmla="*/ 7 w 1418"/>
              <a:gd name="T15" fmla="*/ 960 h 9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18" h="960">
                <a:moveTo>
                  <a:pt x="7" y="960"/>
                </a:moveTo>
                <a:cubicBezTo>
                  <a:pt x="5" y="960"/>
                  <a:pt x="3" y="959"/>
                  <a:pt x="2" y="957"/>
                </a:cubicBezTo>
                <a:cubicBezTo>
                  <a:pt x="0" y="954"/>
                  <a:pt x="1" y="950"/>
                  <a:pt x="3" y="949"/>
                </a:cubicBezTo>
                <a:cubicBezTo>
                  <a:pt x="1408" y="1"/>
                  <a:pt x="1408" y="1"/>
                  <a:pt x="1408" y="1"/>
                </a:cubicBezTo>
                <a:cubicBezTo>
                  <a:pt x="1411" y="0"/>
                  <a:pt x="1415" y="0"/>
                  <a:pt x="1416" y="3"/>
                </a:cubicBezTo>
                <a:cubicBezTo>
                  <a:pt x="1418" y="6"/>
                  <a:pt x="1418" y="9"/>
                  <a:pt x="1415" y="11"/>
                </a:cubicBezTo>
                <a:cubicBezTo>
                  <a:pt x="10" y="959"/>
                  <a:pt x="10" y="959"/>
                  <a:pt x="10" y="959"/>
                </a:cubicBezTo>
                <a:cubicBezTo>
                  <a:pt x="9" y="959"/>
                  <a:pt x="8" y="960"/>
                  <a:pt x="7" y="960"/>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2" name="Freeform 69"/>
          <p:cNvSpPr>
            <a:spLocks/>
          </p:cNvSpPr>
          <p:nvPr/>
        </p:nvSpPr>
        <p:spPr bwMode="auto">
          <a:xfrm rot="21368463">
            <a:off x="11365572" y="2771501"/>
            <a:ext cx="688975" cy="1987550"/>
          </a:xfrm>
          <a:custGeom>
            <a:avLst/>
            <a:gdLst>
              <a:gd name="T0" fmla="*/ 6 w 678"/>
              <a:gd name="T1" fmla="*/ 1955 h 1955"/>
              <a:gd name="T2" fmla="*/ 5 w 678"/>
              <a:gd name="T3" fmla="*/ 1955 h 1955"/>
              <a:gd name="T4" fmla="*/ 1 w 678"/>
              <a:gd name="T5" fmla="*/ 1947 h 1955"/>
              <a:gd name="T6" fmla="*/ 665 w 678"/>
              <a:gd name="T7" fmla="*/ 5 h 1955"/>
              <a:gd name="T8" fmla="*/ 673 w 678"/>
              <a:gd name="T9" fmla="*/ 1 h 1955"/>
              <a:gd name="T10" fmla="*/ 677 w 678"/>
              <a:gd name="T11" fmla="*/ 9 h 1955"/>
              <a:gd name="T12" fmla="*/ 12 w 678"/>
              <a:gd name="T13" fmla="*/ 1951 h 1955"/>
              <a:gd name="T14" fmla="*/ 6 w 678"/>
              <a:gd name="T15" fmla="*/ 1955 h 195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1955">
                <a:moveTo>
                  <a:pt x="6" y="1955"/>
                </a:moveTo>
                <a:cubicBezTo>
                  <a:pt x="6" y="1955"/>
                  <a:pt x="5" y="1955"/>
                  <a:pt x="5" y="1955"/>
                </a:cubicBezTo>
                <a:cubicBezTo>
                  <a:pt x="1" y="1954"/>
                  <a:pt x="0" y="1951"/>
                  <a:pt x="1" y="1947"/>
                </a:cubicBezTo>
                <a:cubicBezTo>
                  <a:pt x="665" y="5"/>
                  <a:pt x="665" y="5"/>
                  <a:pt x="665" y="5"/>
                </a:cubicBezTo>
                <a:cubicBezTo>
                  <a:pt x="666" y="2"/>
                  <a:pt x="670" y="0"/>
                  <a:pt x="673" y="1"/>
                </a:cubicBezTo>
                <a:cubicBezTo>
                  <a:pt x="676" y="2"/>
                  <a:pt x="678" y="6"/>
                  <a:pt x="677" y="9"/>
                </a:cubicBezTo>
                <a:cubicBezTo>
                  <a:pt x="12" y="1951"/>
                  <a:pt x="12" y="1951"/>
                  <a:pt x="12" y="1951"/>
                </a:cubicBezTo>
                <a:cubicBezTo>
                  <a:pt x="11" y="1954"/>
                  <a:pt x="9" y="1955"/>
                  <a:pt x="6" y="1955"/>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3" name="Freeform 70"/>
          <p:cNvSpPr>
            <a:spLocks/>
          </p:cNvSpPr>
          <p:nvPr/>
        </p:nvSpPr>
        <p:spPr bwMode="auto">
          <a:xfrm rot="21368463">
            <a:off x="12037221" y="2714647"/>
            <a:ext cx="1030288" cy="1954213"/>
          </a:xfrm>
          <a:custGeom>
            <a:avLst/>
            <a:gdLst>
              <a:gd name="T0" fmla="*/ 1008 w 1015"/>
              <a:gd name="T1" fmla="*/ 1923 h 1923"/>
              <a:gd name="T2" fmla="*/ 1003 w 1015"/>
              <a:gd name="T3" fmla="*/ 1920 h 1923"/>
              <a:gd name="T4" fmla="*/ 2 w 1015"/>
              <a:gd name="T5" fmla="*/ 10 h 1923"/>
              <a:gd name="T6" fmla="*/ 4 w 1015"/>
              <a:gd name="T7" fmla="*/ 2 h 1923"/>
              <a:gd name="T8" fmla="*/ 12 w 1015"/>
              <a:gd name="T9" fmla="*/ 4 h 1923"/>
              <a:gd name="T10" fmla="*/ 1013 w 1015"/>
              <a:gd name="T11" fmla="*/ 1914 h 1923"/>
              <a:gd name="T12" fmla="*/ 1011 w 1015"/>
              <a:gd name="T13" fmla="*/ 1922 h 1923"/>
              <a:gd name="T14" fmla="*/ 1008 w 1015"/>
              <a:gd name="T15" fmla="*/ 1923 h 19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15" h="1923">
                <a:moveTo>
                  <a:pt x="1008" y="1923"/>
                </a:moveTo>
                <a:cubicBezTo>
                  <a:pt x="1006" y="1923"/>
                  <a:pt x="1004" y="1922"/>
                  <a:pt x="1003" y="1920"/>
                </a:cubicBezTo>
                <a:cubicBezTo>
                  <a:pt x="2" y="10"/>
                  <a:pt x="2" y="10"/>
                  <a:pt x="2" y="10"/>
                </a:cubicBezTo>
                <a:cubicBezTo>
                  <a:pt x="0" y="7"/>
                  <a:pt x="1" y="3"/>
                  <a:pt x="4" y="2"/>
                </a:cubicBezTo>
                <a:cubicBezTo>
                  <a:pt x="7" y="0"/>
                  <a:pt x="11" y="1"/>
                  <a:pt x="12" y="4"/>
                </a:cubicBezTo>
                <a:cubicBezTo>
                  <a:pt x="1013" y="1914"/>
                  <a:pt x="1013" y="1914"/>
                  <a:pt x="1013" y="1914"/>
                </a:cubicBezTo>
                <a:cubicBezTo>
                  <a:pt x="1015" y="1917"/>
                  <a:pt x="1014" y="1921"/>
                  <a:pt x="1011" y="1922"/>
                </a:cubicBezTo>
                <a:cubicBezTo>
                  <a:pt x="1010" y="1923"/>
                  <a:pt x="1009" y="1923"/>
                  <a:pt x="1008" y="1923"/>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2" name="Freeform 79"/>
          <p:cNvSpPr>
            <a:spLocks/>
          </p:cNvSpPr>
          <p:nvPr/>
        </p:nvSpPr>
        <p:spPr bwMode="auto">
          <a:xfrm rot="21368463">
            <a:off x="11999357" y="2713088"/>
            <a:ext cx="1114425" cy="831850"/>
          </a:xfrm>
          <a:custGeom>
            <a:avLst/>
            <a:gdLst>
              <a:gd name="T0" fmla="*/ 1090 w 1097"/>
              <a:gd name="T1" fmla="*/ 819 h 819"/>
              <a:gd name="T2" fmla="*/ 1087 w 1097"/>
              <a:gd name="T3" fmla="*/ 818 h 819"/>
              <a:gd name="T4" fmla="*/ 3 w 1097"/>
              <a:gd name="T5" fmla="*/ 12 h 819"/>
              <a:gd name="T6" fmla="*/ 2 w 1097"/>
              <a:gd name="T7" fmla="*/ 3 h 819"/>
              <a:gd name="T8" fmla="*/ 11 w 1097"/>
              <a:gd name="T9" fmla="*/ 2 h 819"/>
              <a:gd name="T10" fmla="*/ 1094 w 1097"/>
              <a:gd name="T11" fmla="*/ 808 h 819"/>
              <a:gd name="T12" fmla="*/ 1095 w 1097"/>
              <a:gd name="T13" fmla="*/ 817 h 819"/>
              <a:gd name="T14" fmla="*/ 1090 w 1097"/>
              <a:gd name="T15" fmla="*/ 819 h 8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97" h="819">
                <a:moveTo>
                  <a:pt x="1090" y="819"/>
                </a:moveTo>
                <a:cubicBezTo>
                  <a:pt x="1089" y="819"/>
                  <a:pt x="1088" y="819"/>
                  <a:pt x="1087" y="818"/>
                </a:cubicBezTo>
                <a:cubicBezTo>
                  <a:pt x="3" y="12"/>
                  <a:pt x="3" y="12"/>
                  <a:pt x="3" y="12"/>
                </a:cubicBezTo>
                <a:cubicBezTo>
                  <a:pt x="1" y="10"/>
                  <a:pt x="0" y="6"/>
                  <a:pt x="2" y="3"/>
                </a:cubicBezTo>
                <a:cubicBezTo>
                  <a:pt x="4" y="1"/>
                  <a:pt x="8" y="0"/>
                  <a:pt x="11" y="2"/>
                </a:cubicBezTo>
                <a:cubicBezTo>
                  <a:pt x="1094" y="808"/>
                  <a:pt x="1094" y="808"/>
                  <a:pt x="1094" y="808"/>
                </a:cubicBezTo>
                <a:cubicBezTo>
                  <a:pt x="1097" y="810"/>
                  <a:pt x="1097" y="814"/>
                  <a:pt x="1095" y="817"/>
                </a:cubicBezTo>
                <a:cubicBezTo>
                  <a:pt x="1094" y="818"/>
                  <a:pt x="1092" y="819"/>
                  <a:pt x="1090" y="819"/>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4" name="Freeform 81"/>
          <p:cNvSpPr>
            <a:spLocks/>
          </p:cNvSpPr>
          <p:nvPr/>
        </p:nvSpPr>
        <p:spPr bwMode="auto">
          <a:xfrm rot="21368463">
            <a:off x="8530767" y="5404785"/>
            <a:ext cx="1543050" cy="482600"/>
          </a:xfrm>
          <a:custGeom>
            <a:avLst/>
            <a:gdLst>
              <a:gd name="T0" fmla="*/ 1512 w 1519"/>
              <a:gd name="T1" fmla="*/ 476 h 476"/>
              <a:gd name="T2" fmla="*/ 1510 w 1519"/>
              <a:gd name="T3" fmla="*/ 475 h 476"/>
              <a:gd name="T4" fmla="*/ 5 w 1519"/>
              <a:gd name="T5" fmla="*/ 12 h 476"/>
              <a:gd name="T6" fmla="*/ 1 w 1519"/>
              <a:gd name="T7" fmla="*/ 5 h 476"/>
              <a:gd name="T8" fmla="*/ 9 w 1519"/>
              <a:gd name="T9" fmla="*/ 1 h 476"/>
              <a:gd name="T10" fmla="*/ 1514 w 1519"/>
              <a:gd name="T11" fmla="*/ 464 h 476"/>
              <a:gd name="T12" fmla="*/ 1518 w 1519"/>
              <a:gd name="T13" fmla="*/ 471 h 476"/>
              <a:gd name="T14" fmla="*/ 1512 w 1519"/>
              <a:gd name="T15" fmla="*/ 476 h 4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19" h="476">
                <a:moveTo>
                  <a:pt x="1512" y="476"/>
                </a:moveTo>
                <a:cubicBezTo>
                  <a:pt x="1511" y="476"/>
                  <a:pt x="1511" y="476"/>
                  <a:pt x="1510" y="475"/>
                </a:cubicBezTo>
                <a:cubicBezTo>
                  <a:pt x="5" y="12"/>
                  <a:pt x="5" y="12"/>
                  <a:pt x="5" y="12"/>
                </a:cubicBezTo>
                <a:cubicBezTo>
                  <a:pt x="2" y="11"/>
                  <a:pt x="0" y="8"/>
                  <a:pt x="1" y="5"/>
                </a:cubicBezTo>
                <a:cubicBezTo>
                  <a:pt x="2" y="2"/>
                  <a:pt x="5" y="0"/>
                  <a:pt x="9" y="1"/>
                </a:cubicBezTo>
                <a:cubicBezTo>
                  <a:pt x="1514" y="464"/>
                  <a:pt x="1514" y="464"/>
                  <a:pt x="1514" y="464"/>
                </a:cubicBezTo>
                <a:cubicBezTo>
                  <a:pt x="1517" y="465"/>
                  <a:pt x="1519" y="468"/>
                  <a:pt x="1518" y="471"/>
                </a:cubicBezTo>
                <a:cubicBezTo>
                  <a:pt x="1517" y="474"/>
                  <a:pt x="1514" y="476"/>
                  <a:pt x="1512" y="476"/>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5" name="Freeform 82"/>
          <p:cNvSpPr>
            <a:spLocks/>
          </p:cNvSpPr>
          <p:nvPr/>
        </p:nvSpPr>
        <p:spPr bwMode="auto">
          <a:xfrm rot="21368463">
            <a:off x="5964478" y="5542794"/>
            <a:ext cx="2660650" cy="2768600"/>
          </a:xfrm>
          <a:custGeom>
            <a:avLst/>
            <a:gdLst>
              <a:gd name="T0" fmla="*/ 6 w 2619"/>
              <a:gd name="T1" fmla="*/ 2724 h 2724"/>
              <a:gd name="T2" fmla="*/ 2 w 2619"/>
              <a:gd name="T3" fmla="*/ 2722 h 2724"/>
              <a:gd name="T4" fmla="*/ 2 w 2619"/>
              <a:gd name="T5" fmla="*/ 2714 h 2724"/>
              <a:gd name="T6" fmla="*/ 2609 w 2619"/>
              <a:gd name="T7" fmla="*/ 3 h 2724"/>
              <a:gd name="T8" fmla="*/ 2617 w 2619"/>
              <a:gd name="T9" fmla="*/ 2 h 2724"/>
              <a:gd name="T10" fmla="*/ 2617 w 2619"/>
              <a:gd name="T11" fmla="*/ 11 h 2724"/>
              <a:gd name="T12" fmla="*/ 10 w 2619"/>
              <a:gd name="T13" fmla="*/ 2722 h 2724"/>
              <a:gd name="T14" fmla="*/ 6 w 2619"/>
              <a:gd name="T15" fmla="*/ 2724 h 27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19" h="2724">
                <a:moveTo>
                  <a:pt x="6" y="2724"/>
                </a:moveTo>
                <a:cubicBezTo>
                  <a:pt x="5" y="2724"/>
                  <a:pt x="3" y="2723"/>
                  <a:pt x="2" y="2722"/>
                </a:cubicBezTo>
                <a:cubicBezTo>
                  <a:pt x="0" y="2720"/>
                  <a:pt x="0" y="2716"/>
                  <a:pt x="2" y="2714"/>
                </a:cubicBezTo>
                <a:cubicBezTo>
                  <a:pt x="2609" y="3"/>
                  <a:pt x="2609" y="3"/>
                  <a:pt x="2609" y="3"/>
                </a:cubicBezTo>
                <a:cubicBezTo>
                  <a:pt x="2611" y="0"/>
                  <a:pt x="2615" y="0"/>
                  <a:pt x="2617" y="2"/>
                </a:cubicBezTo>
                <a:cubicBezTo>
                  <a:pt x="2619" y="5"/>
                  <a:pt x="2619" y="8"/>
                  <a:pt x="2617" y="11"/>
                </a:cubicBezTo>
                <a:cubicBezTo>
                  <a:pt x="10" y="2722"/>
                  <a:pt x="10" y="2722"/>
                  <a:pt x="10" y="2722"/>
                </a:cubicBezTo>
                <a:cubicBezTo>
                  <a:pt x="9" y="2723"/>
                  <a:pt x="8" y="2724"/>
                  <a:pt x="6" y="2724"/>
                </a:cubicBezTo>
                <a:close/>
              </a:path>
            </a:pathLst>
          </a:custGeom>
          <a:solidFill>
            <a:srgbClr val="45D8FF">
              <a:alpha val="1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87" name="Freeform 84"/>
          <p:cNvSpPr>
            <a:spLocks/>
          </p:cNvSpPr>
          <p:nvPr/>
        </p:nvSpPr>
        <p:spPr bwMode="auto">
          <a:xfrm rot="21368463">
            <a:off x="7398075" y="5494498"/>
            <a:ext cx="1227138" cy="2819400"/>
          </a:xfrm>
          <a:custGeom>
            <a:avLst/>
            <a:gdLst>
              <a:gd name="T0" fmla="*/ 7 w 1208"/>
              <a:gd name="T1" fmla="*/ 2774 h 2774"/>
              <a:gd name="T2" fmla="*/ 5 w 1208"/>
              <a:gd name="T3" fmla="*/ 2773 h 2774"/>
              <a:gd name="T4" fmla="*/ 2 w 1208"/>
              <a:gd name="T5" fmla="*/ 2765 h 2774"/>
              <a:gd name="T6" fmla="*/ 1195 w 1208"/>
              <a:gd name="T7" fmla="*/ 4 h 2774"/>
              <a:gd name="T8" fmla="*/ 1203 w 1208"/>
              <a:gd name="T9" fmla="*/ 1 h 2774"/>
              <a:gd name="T10" fmla="*/ 1206 w 1208"/>
              <a:gd name="T11" fmla="*/ 9 h 2774"/>
              <a:gd name="T12" fmla="*/ 13 w 1208"/>
              <a:gd name="T13" fmla="*/ 2770 h 2774"/>
              <a:gd name="T14" fmla="*/ 7 w 1208"/>
              <a:gd name="T15" fmla="*/ 2774 h 27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8" h="2774">
                <a:moveTo>
                  <a:pt x="7" y="2774"/>
                </a:moveTo>
                <a:cubicBezTo>
                  <a:pt x="6" y="2774"/>
                  <a:pt x="5" y="2774"/>
                  <a:pt x="5" y="2773"/>
                </a:cubicBezTo>
                <a:cubicBezTo>
                  <a:pt x="2" y="2772"/>
                  <a:pt x="0" y="2769"/>
                  <a:pt x="2" y="2765"/>
                </a:cubicBezTo>
                <a:cubicBezTo>
                  <a:pt x="1195" y="4"/>
                  <a:pt x="1195" y="4"/>
                  <a:pt x="1195" y="4"/>
                </a:cubicBezTo>
                <a:cubicBezTo>
                  <a:pt x="1197" y="1"/>
                  <a:pt x="1200" y="0"/>
                  <a:pt x="1203" y="1"/>
                </a:cubicBezTo>
                <a:cubicBezTo>
                  <a:pt x="1206" y="2"/>
                  <a:pt x="1208" y="6"/>
                  <a:pt x="1206" y="9"/>
                </a:cubicBezTo>
                <a:cubicBezTo>
                  <a:pt x="13" y="2770"/>
                  <a:pt x="13" y="2770"/>
                  <a:pt x="13" y="2770"/>
                </a:cubicBezTo>
                <a:cubicBezTo>
                  <a:pt x="12" y="2773"/>
                  <a:pt x="9" y="2774"/>
                  <a:pt x="7" y="2774"/>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0" name="Freeform 87"/>
          <p:cNvSpPr>
            <a:spLocks/>
          </p:cNvSpPr>
          <p:nvPr/>
        </p:nvSpPr>
        <p:spPr bwMode="auto">
          <a:xfrm rot="21368463">
            <a:off x="10185884" y="5813792"/>
            <a:ext cx="166688" cy="3354388"/>
          </a:xfrm>
          <a:custGeom>
            <a:avLst/>
            <a:gdLst>
              <a:gd name="T0" fmla="*/ 158 w 164"/>
              <a:gd name="T1" fmla="*/ 3301 h 3301"/>
              <a:gd name="T2" fmla="*/ 152 w 164"/>
              <a:gd name="T3" fmla="*/ 3295 h 3301"/>
              <a:gd name="T4" fmla="*/ 0 w 164"/>
              <a:gd name="T5" fmla="*/ 7 h 3301"/>
              <a:gd name="T6" fmla="*/ 6 w 164"/>
              <a:gd name="T7" fmla="*/ 1 h 3301"/>
              <a:gd name="T8" fmla="*/ 12 w 164"/>
              <a:gd name="T9" fmla="*/ 6 h 3301"/>
              <a:gd name="T10" fmla="*/ 164 w 164"/>
              <a:gd name="T11" fmla="*/ 3295 h 3301"/>
              <a:gd name="T12" fmla="*/ 158 w 164"/>
              <a:gd name="T13" fmla="*/ 3301 h 3301"/>
              <a:gd name="T14" fmla="*/ 158 w 164"/>
              <a:gd name="T15" fmla="*/ 3301 h 33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4" h="3301">
                <a:moveTo>
                  <a:pt x="158" y="3301"/>
                </a:moveTo>
                <a:cubicBezTo>
                  <a:pt x="155" y="3301"/>
                  <a:pt x="152" y="3298"/>
                  <a:pt x="152" y="3295"/>
                </a:cubicBezTo>
                <a:cubicBezTo>
                  <a:pt x="0" y="7"/>
                  <a:pt x="0" y="7"/>
                  <a:pt x="0" y="7"/>
                </a:cubicBezTo>
                <a:cubicBezTo>
                  <a:pt x="0" y="4"/>
                  <a:pt x="2" y="1"/>
                  <a:pt x="6" y="1"/>
                </a:cubicBezTo>
                <a:cubicBezTo>
                  <a:pt x="9" y="0"/>
                  <a:pt x="12" y="3"/>
                  <a:pt x="12" y="6"/>
                </a:cubicBezTo>
                <a:cubicBezTo>
                  <a:pt x="164" y="3295"/>
                  <a:pt x="164" y="3295"/>
                  <a:pt x="164" y="3295"/>
                </a:cubicBezTo>
                <a:cubicBezTo>
                  <a:pt x="164" y="3298"/>
                  <a:pt x="161" y="3301"/>
                  <a:pt x="158" y="3301"/>
                </a:cubicBezTo>
                <a:cubicBezTo>
                  <a:pt x="158" y="3301"/>
                  <a:pt x="158" y="3301"/>
                  <a:pt x="158" y="3301"/>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7" name="Freeform 94"/>
          <p:cNvSpPr>
            <a:spLocks/>
          </p:cNvSpPr>
          <p:nvPr/>
        </p:nvSpPr>
        <p:spPr bwMode="auto">
          <a:xfrm rot="21368463">
            <a:off x="8470752" y="5416963"/>
            <a:ext cx="109538" cy="95250"/>
          </a:xfrm>
          <a:custGeom>
            <a:avLst/>
            <a:gdLst>
              <a:gd name="T0" fmla="*/ 54 w 107"/>
              <a:gd name="T1" fmla="*/ 0 h 94"/>
              <a:gd name="T2" fmla="*/ 14 w 107"/>
              <a:gd name="T3" fmla="*/ 22 h 94"/>
              <a:gd name="T4" fmla="*/ 29 w 107"/>
              <a:gd name="T5" fmla="*/ 87 h 94"/>
              <a:gd name="T6" fmla="*/ 53 w 107"/>
              <a:gd name="T7" fmla="*/ 94 h 94"/>
              <a:gd name="T8" fmla="*/ 93 w 107"/>
              <a:gd name="T9" fmla="*/ 72 h 94"/>
              <a:gd name="T10" fmla="*/ 78 w 107"/>
              <a:gd name="T11" fmla="*/ 7 h 94"/>
              <a:gd name="T12" fmla="*/ 54 w 107"/>
              <a:gd name="T13" fmla="*/ 0 h 94"/>
            </a:gdLst>
            <a:ahLst/>
            <a:cxnLst>
              <a:cxn ang="0">
                <a:pos x="T0" y="T1"/>
              </a:cxn>
              <a:cxn ang="0">
                <a:pos x="T2" y="T3"/>
              </a:cxn>
              <a:cxn ang="0">
                <a:pos x="T4" y="T5"/>
              </a:cxn>
              <a:cxn ang="0">
                <a:pos x="T6" y="T7"/>
              </a:cxn>
              <a:cxn ang="0">
                <a:pos x="T8" y="T9"/>
              </a:cxn>
              <a:cxn ang="0">
                <a:pos x="T10" y="T11"/>
              </a:cxn>
              <a:cxn ang="0">
                <a:pos x="T12" y="T13"/>
              </a:cxn>
            </a:cxnLst>
            <a:rect l="0" t="0" r="r" b="b"/>
            <a:pathLst>
              <a:path w="107" h="94">
                <a:moveTo>
                  <a:pt x="54" y="0"/>
                </a:moveTo>
                <a:cubicBezTo>
                  <a:pt x="38" y="0"/>
                  <a:pt x="23" y="8"/>
                  <a:pt x="14" y="22"/>
                </a:cubicBezTo>
                <a:cubicBezTo>
                  <a:pt x="0" y="44"/>
                  <a:pt x="7" y="73"/>
                  <a:pt x="29" y="87"/>
                </a:cubicBezTo>
                <a:cubicBezTo>
                  <a:pt x="36" y="91"/>
                  <a:pt x="45" y="94"/>
                  <a:pt x="53" y="94"/>
                </a:cubicBezTo>
                <a:cubicBezTo>
                  <a:pt x="69" y="94"/>
                  <a:pt x="84" y="86"/>
                  <a:pt x="93" y="72"/>
                </a:cubicBezTo>
                <a:cubicBezTo>
                  <a:pt x="107" y="50"/>
                  <a:pt x="100" y="21"/>
                  <a:pt x="78" y="7"/>
                </a:cubicBezTo>
                <a:cubicBezTo>
                  <a:pt x="71" y="3"/>
                  <a:pt x="62" y="0"/>
                  <a:pt x="54"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8" name="Freeform 95"/>
          <p:cNvSpPr>
            <a:spLocks/>
          </p:cNvSpPr>
          <p:nvPr/>
        </p:nvSpPr>
        <p:spPr bwMode="auto">
          <a:xfrm rot="21368463">
            <a:off x="9954450" y="5721486"/>
            <a:ext cx="241300" cy="212725"/>
          </a:xfrm>
          <a:custGeom>
            <a:avLst/>
            <a:gdLst>
              <a:gd name="T0" fmla="*/ 119 w 238"/>
              <a:gd name="T1" fmla="*/ 0 h 210"/>
              <a:gd name="T2" fmla="*/ 30 w 238"/>
              <a:gd name="T3" fmla="*/ 49 h 210"/>
              <a:gd name="T4" fmla="*/ 63 w 238"/>
              <a:gd name="T5" fmla="*/ 194 h 210"/>
              <a:gd name="T6" fmla="*/ 119 w 238"/>
              <a:gd name="T7" fmla="*/ 210 h 210"/>
              <a:gd name="T8" fmla="*/ 208 w 238"/>
              <a:gd name="T9" fmla="*/ 161 h 210"/>
              <a:gd name="T10" fmla="*/ 175 w 238"/>
              <a:gd name="T11" fmla="*/ 16 h 210"/>
              <a:gd name="T12" fmla="*/ 119 w 238"/>
              <a:gd name="T13" fmla="*/ 0 h 210"/>
            </a:gdLst>
            <a:ahLst/>
            <a:cxnLst>
              <a:cxn ang="0">
                <a:pos x="T0" y="T1"/>
              </a:cxn>
              <a:cxn ang="0">
                <a:pos x="T2" y="T3"/>
              </a:cxn>
              <a:cxn ang="0">
                <a:pos x="T4" y="T5"/>
              </a:cxn>
              <a:cxn ang="0">
                <a:pos x="T6" y="T7"/>
              </a:cxn>
              <a:cxn ang="0">
                <a:pos x="T8" y="T9"/>
              </a:cxn>
              <a:cxn ang="0">
                <a:pos x="T10" y="T11"/>
              </a:cxn>
              <a:cxn ang="0">
                <a:pos x="T12" y="T13"/>
              </a:cxn>
            </a:cxnLst>
            <a:rect l="0" t="0" r="r" b="b"/>
            <a:pathLst>
              <a:path w="238" h="210">
                <a:moveTo>
                  <a:pt x="119" y="0"/>
                </a:moveTo>
                <a:cubicBezTo>
                  <a:pt x="84" y="0"/>
                  <a:pt x="50" y="17"/>
                  <a:pt x="30" y="49"/>
                </a:cubicBezTo>
                <a:cubicBezTo>
                  <a:pt x="0" y="98"/>
                  <a:pt x="14" y="163"/>
                  <a:pt x="63" y="194"/>
                </a:cubicBezTo>
                <a:cubicBezTo>
                  <a:pt x="81" y="204"/>
                  <a:pt x="100" y="210"/>
                  <a:pt x="119" y="210"/>
                </a:cubicBezTo>
                <a:cubicBezTo>
                  <a:pt x="154" y="210"/>
                  <a:pt x="188" y="192"/>
                  <a:pt x="208" y="161"/>
                </a:cubicBezTo>
                <a:cubicBezTo>
                  <a:pt x="238" y="112"/>
                  <a:pt x="224" y="47"/>
                  <a:pt x="175" y="16"/>
                </a:cubicBezTo>
                <a:cubicBezTo>
                  <a:pt x="157" y="5"/>
                  <a:pt x="138" y="0"/>
                  <a:pt x="119"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3" name="Freeform 100"/>
          <p:cNvSpPr>
            <a:spLocks/>
          </p:cNvSpPr>
          <p:nvPr/>
        </p:nvSpPr>
        <p:spPr bwMode="auto">
          <a:xfrm rot="21368463">
            <a:off x="11850778" y="4859465"/>
            <a:ext cx="211138" cy="184150"/>
          </a:xfrm>
          <a:custGeom>
            <a:avLst/>
            <a:gdLst>
              <a:gd name="T0" fmla="*/ 104 w 208"/>
              <a:gd name="T1" fmla="*/ 0 h 182"/>
              <a:gd name="T2" fmla="*/ 27 w 208"/>
              <a:gd name="T3" fmla="*/ 42 h 182"/>
              <a:gd name="T4" fmla="*/ 56 w 208"/>
              <a:gd name="T5" fmla="*/ 168 h 182"/>
              <a:gd name="T6" fmla="*/ 104 w 208"/>
              <a:gd name="T7" fmla="*/ 182 h 182"/>
              <a:gd name="T8" fmla="*/ 182 w 208"/>
              <a:gd name="T9" fmla="*/ 139 h 182"/>
              <a:gd name="T10" fmla="*/ 153 w 208"/>
              <a:gd name="T11" fmla="*/ 14 h 182"/>
              <a:gd name="T12" fmla="*/ 104 w 208"/>
              <a:gd name="T13" fmla="*/ 0 h 182"/>
            </a:gdLst>
            <a:ahLst/>
            <a:cxnLst>
              <a:cxn ang="0">
                <a:pos x="T0" y="T1"/>
              </a:cxn>
              <a:cxn ang="0">
                <a:pos x="T2" y="T3"/>
              </a:cxn>
              <a:cxn ang="0">
                <a:pos x="T4" y="T5"/>
              </a:cxn>
              <a:cxn ang="0">
                <a:pos x="T6" y="T7"/>
              </a:cxn>
              <a:cxn ang="0">
                <a:pos x="T8" y="T9"/>
              </a:cxn>
              <a:cxn ang="0">
                <a:pos x="T10" y="T11"/>
              </a:cxn>
              <a:cxn ang="0">
                <a:pos x="T12" y="T13"/>
              </a:cxn>
            </a:cxnLst>
            <a:rect l="0" t="0" r="r" b="b"/>
            <a:pathLst>
              <a:path w="208" h="182">
                <a:moveTo>
                  <a:pt x="104" y="0"/>
                </a:moveTo>
                <a:cubicBezTo>
                  <a:pt x="74" y="0"/>
                  <a:pt x="44" y="15"/>
                  <a:pt x="27" y="42"/>
                </a:cubicBezTo>
                <a:cubicBezTo>
                  <a:pt x="0" y="85"/>
                  <a:pt x="13" y="141"/>
                  <a:pt x="56" y="168"/>
                </a:cubicBezTo>
                <a:cubicBezTo>
                  <a:pt x="71" y="178"/>
                  <a:pt x="88" y="182"/>
                  <a:pt x="104" y="182"/>
                </a:cubicBezTo>
                <a:cubicBezTo>
                  <a:pt x="135" y="182"/>
                  <a:pt x="164" y="167"/>
                  <a:pt x="182" y="139"/>
                </a:cubicBezTo>
                <a:cubicBezTo>
                  <a:pt x="208" y="97"/>
                  <a:pt x="196" y="40"/>
                  <a:pt x="153" y="14"/>
                </a:cubicBezTo>
                <a:cubicBezTo>
                  <a:pt x="138" y="4"/>
                  <a:pt x="121" y="0"/>
                  <a:pt x="104"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4" name="Freeform 101"/>
          <p:cNvSpPr>
            <a:spLocks/>
          </p:cNvSpPr>
          <p:nvPr/>
        </p:nvSpPr>
        <p:spPr bwMode="auto">
          <a:xfrm rot="21368463">
            <a:off x="11377136" y="4722850"/>
            <a:ext cx="111125" cy="98425"/>
          </a:xfrm>
          <a:custGeom>
            <a:avLst/>
            <a:gdLst>
              <a:gd name="T0" fmla="*/ 55 w 109"/>
              <a:gd name="T1" fmla="*/ 0 h 96"/>
              <a:gd name="T2" fmla="*/ 14 w 109"/>
              <a:gd name="T3" fmla="*/ 22 h 96"/>
              <a:gd name="T4" fmla="*/ 29 w 109"/>
              <a:gd name="T5" fmla="*/ 88 h 96"/>
              <a:gd name="T6" fmla="*/ 55 w 109"/>
              <a:gd name="T7" fmla="*/ 96 h 96"/>
              <a:gd name="T8" fmla="*/ 95 w 109"/>
              <a:gd name="T9" fmla="*/ 73 h 96"/>
              <a:gd name="T10" fmla="*/ 80 w 109"/>
              <a:gd name="T11" fmla="*/ 7 h 96"/>
              <a:gd name="T12" fmla="*/ 55 w 109"/>
              <a:gd name="T13" fmla="*/ 0 h 96"/>
            </a:gdLst>
            <a:ahLst/>
            <a:cxnLst>
              <a:cxn ang="0">
                <a:pos x="T0" y="T1"/>
              </a:cxn>
              <a:cxn ang="0">
                <a:pos x="T2" y="T3"/>
              </a:cxn>
              <a:cxn ang="0">
                <a:pos x="T4" y="T5"/>
              </a:cxn>
              <a:cxn ang="0">
                <a:pos x="T6" y="T7"/>
              </a:cxn>
              <a:cxn ang="0">
                <a:pos x="T8" y="T9"/>
              </a:cxn>
              <a:cxn ang="0">
                <a:pos x="T10" y="T11"/>
              </a:cxn>
              <a:cxn ang="0">
                <a:pos x="T12" y="T13"/>
              </a:cxn>
            </a:cxnLst>
            <a:rect l="0" t="0" r="r" b="b"/>
            <a:pathLst>
              <a:path w="109" h="96">
                <a:moveTo>
                  <a:pt x="55" y="0"/>
                </a:moveTo>
                <a:cubicBezTo>
                  <a:pt x="39" y="0"/>
                  <a:pt x="23" y="8"/>
                  <a:pt x="14" y="22"/>
                </a:cubicBezTo>
                <a:cubicBezTo>
                  <a:pt x="0" y="45"/>
                  <a:pt x="7" y="74"/>
                  <a:pt x="29" y="88"/>
                </a:cubicBezTo>
                <a:cubicBezTo>
                  <a:pt x="37" y="93"/>
                  <a:pt x="46" y="96"/>
                  <a:pt x="55" y="96"/>
                </a:cubicBezTo>
                <a:cubicBezTo>
                  <a:pt x="71" y="96"/>
                  <a:pt x="86" y="88"/>
                  <a:pt x="95" y="73"/>
                </a:cubicBezTo>
                <a:cubicBezTo>
                  <a:pt x="109" y="51"/>
                  <a:pt x="103" y="21"/>
                  <a:pt x="80" y="7"/>
                </a:cubicBezTo>
                <a:cubicBezTo>
                  <a:pt x="72" y="2"/>
                  <a:pt x="63" y="0"/>
                  <a:pt x="55"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5" name="Freeform 102"/>
          <p:cNvSpPr>
            <a:spLocks/>
          </p:cNvSpPr>
          <p:nvPr/>
        </p:nvSpPr>
        <p:spPr bwMode="auto">
          <a:xfrm rot="21368463">
            <a:off x="11919664" y="2718054"/>
            <a:ext cx="111125" cy="96838"/>
          </a:xfrm>
          <a:custGeom>
            <a:avLst/>
            <a:gdLst>
              <a:gd name="T0" fmla="*/ 55 w 109"/>
              <a:gd name="T1" fmla="*/ 0 h 96"/>
              <a:gd name="T2" fmla="*/ 14 w 109"/>
              <a:gd name="T3" fmla="*/ 23 h 96"/>
              <a:gd name="T4" fmla="*/ 29 w 109"/>
              <a:gd name="T5" fmla="*/ 89 h 96"/>
              <a:gd name="T6" fmla="*/ 55 w 109"/>
              <a:gd name="T7" fmla="*/ 96 h 96"/>
              <a:gd name="T8" fmla="*/ 95 w 109"/>
              <a:gd name="T9" fmla="*/ 74 h 96"/>
              <a:gd name="T10" fmla="*/ 80 w 109"/>
              <a:gd name="T11" fmla="*/ 8 h 96"/>
              <a:gd name="T12" fmla="*/ 55 w 109"/>
              <a:gd name="T13" fmla="*/ 0 h 96"/>
            </a:gdLst>
            <a:ahLst/>
            <a:cxnLst>
              <a:cxn ang="0">
                <a:pos x="T0" y="T1"/>
              </a:cxn>
              <a:cxn ang="0">
                <a:pos x="T2" y="T3"/>
              </a:cxn>
              <a:cxn ang="0">
                <a:pos x="T4" y="T5"/>
              </a:cxn>
              <a:cxn ang="0">
                <a:pos x="T6" y="T7"/>
              </a:cxn>
              <a:cxn ang="0">
                <a:pos x="T8" y="T9"/>
              </a:cxn>
              <a:cxn ang="0">
                <a:pos x="T10" y="T11"/>
              </a:cxn>
              <a:cxn ang="0">
                <a:pos x="T12" y="T13"/>
              </a:cxn>
            </a:cxnLst>
            <a:rect l="0" t="0" r="r" b="b"/>
            <a:pathLst>
              <a:path w="109" h="96">
                <a:moveTo>
                  <a:pt x="55" y="0"/>
                </a:moveTo>
                <a:cubicBezTo>
                  <a:pt x="39" y="0"/>
                  <a:pt x="23" y="8"/>
                  <a:pt x="14" y="23"/>
                </a:cubicBezTo>
                <a:cubicBezTo>
                  <a:pt x="0" y="45"/>
                  <a:pt x="7" y="75"/>
                  <a:pt x="29" y="89"/>
                </a:cubicBezTo>
                <a:cubicBezTo>
                  <a:pt x="37" y="94"/>
                  <a:pt x="46" y="96"/>
                  <a:pt x="55" y="96"/>
                </a:cubicBezTo>
                <a:cubicBezTo>
                  <a:pt x="70" y="96"/>
                  <a:pt x="86" y="88"/>
                  <a:pt x="95" y="74"/>
                </a:cubicBezTo>
                <a:cubicBezTo>
                  <a:pt x="109" y="51"/>
                  <a:pt x="102" y="22"/>
                  <a:pt x="80" y="8"/>
                </a:cubicBezTo>
                <a:cubicBezTo>
                  <a:pt x="72" y="3"/>
                  <a:pt x="63" y="0"/>
                  <a:pt x="55"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0" name="Freeform 74"/>
          <p:cNvSpPr>
            <a:spLocks/>
          </p:cNvSpPr>
          <p:nvPr/>
        </p:nvSpPr>
        <p:spPr bwMode="auto">
          <a:xfrm rot="4811396">
            <a:off x="8020520" y="-1083402"/>
            <a:ext cx="836613" cy="2962146"/>
          </a:xfrm>
          <a:custGeom>
            <a:avLst/>
            <a:gdLst>
              <a:gd name="T0" fmla="*/ 817 w 824"/>
              <a:gd name="T1" fmla="*/ 2096 h 2096"/>
              <a:gd name="T2" fmla="*/ 811 w 824"/>
              <a:gd name="T3" fmla="*/ 2093 h 2096"/>
              <a:gd name="T4" fmla="*/ 1 w 824"/>
              <a:gd name="T5" fmla="*/ 9 h 2096"/>
              <a:gd name="T6" fmla="*/ 4 w 824"/>
              <a:gd name="T7" fmla="*/ 1 h 2096"/>
              <a:gd name="T8" fmla="*/ 12 w 824"/>
              <a:gd name="T9" fmla="*/ 4 h 2096"/>
              <a:gd name="T10" fmla="*/ 822 w 824"/>
              <a:gd name="T11" fmla="*/ 2088 h 2096"/>
              <a:gd name="T12" fmla="*/ 819 w 824"/>
              <a:gd name="T13" fmla="*/ 2096 h 2096"/>
              <a:gd name="T14" fmla="*/ 817 w 824"/>
              <a:gd name="T15" fmla="*/ 2096 h 20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4" h="2096">
                <a:moveTo>
                  <a:pt x="817" y="2096"/>
                </a:moveTo>
                <a:cubicBezTo>
                  <a:pt x="814" y="2096"/>
                  <a:pt x="812" y="2095"/>
                  <a:pt x="811" y="2093"/>
                </a:cubicBezTo>
                <a:cubicBezTo>
                  <a:pt x="1" y="9"/>
                  <a:pt x="1" y="9"/>
                  <a:pt x="1" y="9"/>
                </a:cubicBezTo>
                <a:cubicBezTo>
                  <a:pt x="0" y="5"/>
                  <a:pt x="1" y="2"/>
                  <a:pt x="4" y="1"/>
                </a:cubicBezTo>
                <a:cubicBezTo>
                  <a:pt x="7" y="0"/>
                  <a:pt x="11" y="1"/>
                  <a:pt x="12" y="4"/>
                </a:cubicBezTo>
                <a:cubicBezTo>
                  <a:pt x="822" y="2088"/>
                  <a:pt x="822" y="2088"/>
                  <a:pt x="822" y="2088"/>
                </a:cubicBezTo>
                <a:cubicBezTo>
                  <a:pt x="824" y="2091"/>
                  <a:pt x="822" y="2095"/>
                  <a:pt x="819" y="2096"/>
                </a:cubicBezTo>
                <a:cubicBezTo>
                  <a:pt x="818" y="2096"/>
                  <a:pt x="818" y="2096"/>
                  <a:pt x="817" y="2096"/>
                </a:cubicBezTo>
                <a:close/>
              </a:path>
            </a:pathLst>
          </a:custGeom>
          <a:solidFill>
            <a:srgbClr val="45D8FF">
              <a:alpha val="1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21" name="Freeform 81"/>
          <p:cNvSpPr>
            <a:spLocks/>
          </p:cNvSpPr>
          <p:nvPr/>
        </p:nvSpPr>
        <p:spPr bwMode="auto">
          <a:xfrm rot="292990">
            <a:off x="-282563" y="481462"/>
            <a:ext cx="1543050" cy="482600"/>
          </a:xfrm>
          <a:custGeom>
            <a:avLst/>
            <a:gdLst>
              <a:gd name="T0" fmla="*/ 1512 w 1519"/>
              <a:gd name="T1" fmla="*/ 476 h 476"/>
              <a:gd name="T2" fmla="*/ 1510 w 1519"/>
              <a:gd name="T3" fmla="*/ 475 h 476"/>
              <a:gd name="T4" fmla="*/ 5 w 1519"/>
              <a:gd name="T5" fmla="*/ 12 h 476"/>
              <a:gd name="T6" fmla="*/ 1 w 1519"/>
              <a:gd name="T7" fmla="*/ 5 h 476"/>
              <a:gd name="T8" fmla="*/ 9 w 1519"/>
              <a:gd name="T9" fmla="*/ 1 h 476"/>
              <a:gd name="T10" fmla="*/ 1514 w 1519"/>
              <a:gd name="T11" fmla="*/ 464 h 476"/>
              <a:gd name="T12" fmla="*/ 1518 w 1519"/>
              <a:gd name="T13" fmla="*/ 471 h 476"/>
              <a:gd name="T14" fmla="*/ 1512 w 1519"/>
              <a:gd name="T15" fmla="*/ 476 h 4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19" h="476">
                <a:moveTo>
                  <a:pt x="1512" y="476"/>
                </a:moveTo>
                <a:cubicBezTo>
                  <a:pt x="1511" y="476"/>
                  <a:pt x="1511" y="476"/>
                  <a:pt x="1510" y="475"/>
                </a:cubicBezTo>
                <a:cubicBezTo>
                  <a:pt x="5" y="12"/>
                  <a:pt x="5" y="12"/>
                  <a:pt x="5" y="12"/>
                </a:cubicBezTo>
                <a:cubicBezTo>
                  <a:pt x="2" y="11"/>
                  <a:pt x="0" y="8"/>
                  <a:pt x="1" y="5"/>
                </a:cubicBezTo>
                <a:cubicBezTo>
                  <a:pt x="2" y="2"/>
                  <a:pt x="5" y="0"/>
                  <a:pt x="9" y="1"/>
                </a:cubicBezTo>
                <a:cubicBezTo>
                  <a:pt x="1514" y="464"/>
                  <a:pt x="1514" y="464"/>
                  <a:pt x="1514" y="464"/>
                </a:cubicBezTo>
                <a:cubicBezTo>
                  <a:pt x="1517" y="465"/>
                  <a:pt x="1519" y="468"/>
                  <a:pt x="1518" y="471"/>
                </a:cubicBezTo>
                <a:cubicBezTo>
                  <a:pt x="1517" y="474"/>
                  <a:pt x="1514" y="476"/>
                  <a:pt x="1512" y="476"/>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5" name="Freeform 174"/>
          <p:cNvSpPr>
            <a:spLocks/>
          </p:cNvSpPr>
          <p:nvPr/>
        </p:nvSpPr>
        <p:spPr bwMode="auto">
          <a:xfrm>
            <a:off x="7002461" y="995363"/>
            <a:ext cx="113308" cy="113306"/>
          </a:xfrm>
          <a:custGeom>
            <a:avLst/>
            <a:gdLst>
              <a:gd name="T0" fmla="*/ 428 w 584"/>
              <a:gd name="T1" fmla="*/ 75 h 583"/>
              <a:gd name="T2" fmla="*/ 508 w 584"/>
              <a:gd name="T3" fmla="*/ 427 h 583"/>
              <a:gd name="T4" fmla="*/ 156 w 584"/>
              <a:gd name="T5" fmla="*/ 508 h 583"/>
              <a:gd name="T6" fmla="*/ 75 w 584"/>
              <a:gd name="T7" fmla="*/ 155 h 583"/>
              <a:gd name="T8" fmla="*/ 428 w 584"/>
              <a:gd name="T9" fmla="*/ 75 h 583"/>
            </a:gdLst>
            <a:ahLst/>
            <a:cxnLst>
              <a:cxn ang="0">
                <a:pos x="T0" y="T1"/>
              </a:cxn>
              <a:cxn ang="0">
                <a:pos x="T2" y="T3"/>
              </a:cxn>
              <a:cxn ang="0">
                <a:pos x="T4" y="T5"/>
              </a:cxn>
              <a:cxn ang="0">
                <a:pos x="T6" y="T7"/>
              </a:cxn>
              <a:cxn ang="0">
                <a:pos x="T8" y="T9"/>
              </a:cxn>
            </a:cxnLst>
            <a:rect l="0" t="0" r="r" b="b"/>
            <a:pathLst>
              <a:path w="584" h="583">
                <a:moveTo>
                  <a:pt x="428" y="75"/>
                </a:moveTo>
                <a:cubicBezTo>
                  <a:pt x="547" y="150"/>
                  <a:pt x="584" y="308"/>
                  <a:pt x="508" y="427"/>
                </a:cubicBezTo>
                <a:cubicBezTo>
                  <a:pt x="433" y="547"/>
                  <a:pt x="275" y="583"/>
                  <a:pt x="156" y="508"/>
                </a:cubicBezTo>
                <a:cubicBezTo>
                  <a:pt x="36" y="433"/>
                  <a:pt x="0" y="275"/>
                  <a:pt x="75" y="155"/>
                </a:cubicBezTo>
                <a:cubicBezTo>
                  <a:pt x="150" y="36"/>
                  <a:pt x="308" y="0"/>
                  <a:pt x="428" y="75"/>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27" name="Freeform 61"/>
          <p:cNvSpPr>
            <a:spLocks/>
          </p:cNvSpPr>
          <p:nvPr/>
        </p:nvSpPr>
        <p:spPr bwMode="auto">
          <a:xfrm rot="6175298">
            <a:off x="3053763" y="1936099"/>
            <a:ext cx="982498" cy="133350"/>
          </a:xfrm>
          <a:custGeom>
            <a:avLst/>
            <a:gdLst>
              <a:gd name="T0" fmla="*/ 6 w 1798"/>
              <a:gd name="T1" fmla="*/ 130 h 130"/>
              <a:gd name="T2" fmla="*/ 0 w 1798"/>
              <a:gd name="T3" fmla="*/ 125 h 130"/>
              <a:gd name="T4" fmla="*/ 6 w 1798"/>
              <a:gd name="T5" fmla="*/ 118 h 130"/>
              <a:gd name="T6" fmla="*/ 1792 w 1798"/>
              <a:gd name="T7" fmla="*/ 0 h 130"/>
              <a:gd name="T8" fmla="*/ 1798 w 1798"/>
              <a:gd name="T9" fmla="*/ 6 h 130"/>
              <a:gd name="T10" fmla="*/ 1792 w 1798"/>
              <a:gd name="T11" fmla="*/ 12 h 130"/>
              <a:gd name="T12" fmla="*/ 7 w 1798"/>
              <a:gd name="T13" fmla="*/ 130 h 130"/>
              <a:gd name="T14" fmla="*/ 6 w 1798"/>
              <a:gd name="T15" fmla="*/ 130 h 1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98" h="130">
                <a:moveTo>
                  <a:pt x="6" y="130"/>
                </a:moveTo>
                <a:cubicBezTo>
                  <a:pt x="3" y="130"/>
                  <a:pt x="1" y="128"/>
                  <a:pt x="0" y="125"/>
                </a:cubicBezTo>
                <a:cubicBezTo>
                  <a:pt x="0" y="121"/>
                  <a:pt x="3" y="118"/>
                  <a:pt x="6" y="118"/>
                </a:cubicBezTo>
                <a:cubicBezTo>
                  <a:pt x="1792" y="0"/>
                  <a:pt x="1792" y="0"/>
                  <a:pt x="1792" y="0"/>
                </a:cubicBezTo>
                <a:cubicBezTo>
                  <a:pt x="1795" y="0"/>
                  <a:pt x="1798" y="2"/>
                  <a:pt x="1798" y="6"/>
                </a:cubicBezTo>
                <a:cubicBezTo>
                  <a:pt x="1798" y="9"/>
                  <a:pt x="1796" y="12"/>
                  <a:pt x="1792" y="12"/>
                </a:cubicBezTo>
                <a:cubicBezTo>
                  <a:pt x="7" y="130"/>
                  <a:pt x="7" y="130"/>
                  <a:pt x="7" y="130"/>
                </a:cubicBezTo>
                <a:cubicBezTo>
                  <a:pt x="7" y="130"/>
                  <a:pt x="6" y="130"/>
                  <a:pt x="6" y="130"/>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1" name="Freeform 166"/>
          <p:cNvSpPr>
            <a:spLocks/>
          </p:cNvSpPr>
          <p:nvPr/>
        </p:nvSpPr>
        <p:spPr bwMode="auto">
          <a:xfrm>
            <a:off x="303215" y="2559505"/>
            <a:ext cx="277813" cy="279400"/>
          </a:xfrm>
          <a:custGeom>
            <a:avLst/>
            <a:gdLst>
              <a:gd name="T0" fmla="*/ 201 w 274"/>
              <a:gd name="T1" fmla="*/ 35 h 274"/>
              <a:gd name="T2" fmla="*/ 239 w 274"/>
              <a:gd name="T3" fmla="*/ 201 h 274"/>
              <a:gd name="T4" fmla="*/ 73 w 274"/>
              <a:gd name="T5" fmla="*/ 239 h 274"/>
              <a:gd name="T6" fmla="*/ 35 w 274"/>
              <a:gd name="T7" fmla="*/ 73 h 274"/>
              <a:gd name="T8" fmla="*/ 201 w 274"/>
              <a:gd name="T9" fmla="*/ 35 h 274"/>
            </a:gdLst>
            <a:ahLst/>
            <a:cxnLst>
              <a:cxn ang="0">
                <a:pos x="T0" y="T1"/>
              </a:cxn>
              <a:cxn ang="0">
                <a:pos x="T2" y="T3"/>
              </a:cxn>
              <a:cxn ang="0">
                <a:pos x="T4" y="T5"/>
              </a:cxn>
              <a:cxn ang="0">
                <a:pos x="T6" y="T7"/>
              </a:cxn>
              <a:cxn ang="0">
                <a:pos x="T8" y="T9"/>
              </a:cxn>
            </a:cxnLst>
            <a:rect l="0" t="0" r="r" b="b"/>
            <a:pathLst>
              <a:path w="274" h="274">
                <a:moveTo>
                  <a:pt x="201" y="35"/>
                </a:moveTo>
                <a:cubicBezTo>
                  <a:pt x="257" y="71"/>
                  <a:pt x="274" y="145"/>
                  <a:pt x="239" y="201"/>
                </a:cubicBezTo>
                <a:cubicBezTo>
                  <a:pt x="203" y="257"/>
                  <a:pt x="129" y="274"/>
                  <a:pt x="73" y="239"/>
                </a:cubicBezTo>
                <a:cubicBezTo>
                  <a:pt x="17" y="203"/>
                  <a:pt x="0" y="129"/>
                  <a:pt x="35" y="73"/>
                </a:cubicBezTo>
                <a:cubicBezTo>
                  <a:pt x="70" y="17"/>
                  <a:pt x="145" y="0"/>
                  <a:pt x="201" y="35"/>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72" name="Freeform 148"/>
          <p:cNvSpPr>
            <a:spLocks/>
          </p:cNvSpPr>
          <p:nvPr/>
        </p:nvSpPr>
        <p:spPr bwMode="auto">
          <a:xfrm>
            <a:off x="-7935" y="1680030"/>
            <a:ext cx="528638" cy="530225"/>
          </a:xfrm>
          <a:custGeom>
            <a:avLst/>
            <a:gdLst>
              <a:gd name="T0" fmla="*/ 382 w 521"/>
              <a:gd name="T1" fmla="*/ 67 h 521"/>
              <a:gd name="T2" fmla="*/ 454 w 521"/>
              <a:gd name="T3" fmla="*/ 382 h 521"/>
              <a:gd name="T4" fmla="*/ 139 w 521"/>
              <a:gd name="T5" fmla="*/ 454 h 521"/>
              <a:gd name="T6" fmla="*/ 67 w 521"/>
              <a:gd name="T7" fmla="*/ 139 h 521"/>
              <a:gd name="T8" fmla="*/ 382 w 521"/>
              <a:gd name="T9" fmla="*/ 67 h 521"/>
            </a:gdLst>
            <a:ahLst/>
            <a:cxnLst>
              <a:cxn ang="0">
                <a:pos x="T0" y="T1"/>
              </a:cxn>
              <a:cxn ang="0">
                <a:pos x="T2" y="T3"/>
              </a:cxn>
              <a:cxn ang="0">
                <a:pos x="T4" y="T5"/>
              </a:cxn>
              <a:cxn ang="0">
                <a:pos x="T6" y="T7"/>
              </a:cxn>
              <a:cxn ang="0">
                <a:pos x="T8" y="T9"/>
              </a:cxn>
            </a:cxnLst>
            <a:rect l="0" t="0" r="r" b="b"/>
            <a:pathLst>
              <a:path w="521" h="521">
                <a:moveTo>
                  <a:pt x="382" y="67"/>
                </a:moveTo>
                <a:cubicBezTo>
                  <a:pt x="489" y="134"/>
                  <a:pt x="521" y="275"/>
                  <a:pt x="454" y="382"/>
                </a:cubicBezTo>
                <a:cubicBezTo>
                  <a:pt x="387" y="489"/>
                  <a:pt x="246" y="521"/>
                  <a:pt x="139" y="454"/>
                </a:cubicBezTo>
                <a:cubicBezTo>
                  <a:pt x="32" y="387"/>
                  <a:pt x="0" y="246"/>
                  <a:pt x="67" y="139"/>
                </a:cubicBezTo>
                <a:cubicBezTo>
                  <a:pt x="134" y="32"/>
                  <a:pt x="275" y="0"/>
                  <a:pt x="382" y="67"/>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73" name="Freeform 156"/>
          <p:cNvSpPr>
            <a:spLocks/>
          </p:cNvSpPr>
          <p:nvPr/>
        </p:nvSpPr>
        <p:spPr bwMode="auto">
          <a:xfrm>
            <a:off x="119065" y="1808618"/>
            <a:ext cx="273050" cy="273050"/>
          </a:xfrm>
          <a:custGeom>
            <a:avLst/>
            <a:gdLst>
              <a:gd name="T0" fmla="*/ 198 w 270"/>
              <a:gd name="T1" fmla="*/ 34 h 269"/>
              <a:gd name="T2" fmla="*/ 235 w 270"/>
              <a:gd name="T3" fmla="*/ 197 h 269"/>
              <a:gd name="T4" fmla="*/ 72 w 270"/>
              <a:gd name="T5" fmla="*/ 235 h 269"/>
              <a:gd name="T6" fmla="*/ 35 w 270"/>
              <a:gd name="T7" fmla="*/ 72 h 269"/>
              <a:gd name="T8" fmla="*/ 198 w 270"/>
              <a:gd name="T9" fmla="*/ 34 h 269"/>
            </a:gdLst>
            <a:ahLst/>
            <a:cxnLst>
              <a:cxn ang="0">
                <a:pos x="T0" y="T1"/>
              </a:cxn>
              <a:cxn ang="0">
                <a:pos x="T2" y="T3"/>
              </a:cxn>
              <a:cxn ang="0">
                <a:pos x="T4" y="T5"/>
              </a:cxn>
              <a:cxn ang="0">
                <a:pos x="T6" y="T7"/>
              </a:cxn>
              <a:cxn ang="0">
                <a:pos x="T8" y="T9"/>
              </a:cxn>
            </a:cxnLst>
            <a:rect l="0" t="0" r="r" b="b"/>
            <a:pathLst>
              <a:path w="270" h="269">
                <a:moveTo>
                  <a:pt x="198" y="34"/>
                </a:moveTo>
                <a:cubicBezTo>
                  <a:pt x="253" y="69"/>
                  <a:pt x="270" y="142"/>
                  <a:pt x="235" y="197"/>
                </a:cubicBezTo>
                <a:cubicBezTo>
                  <a:pt x="201" y="253"/>
                  <a:pt x="128" y="269"/>
                  <a:pt x="72" y="235"/>
                </a:cubicBezTo>
                <a:cubicBezTo>
                  <a:pt x="17" y="200"/>
                  <a:pt x="0" y="127"/>
                  <a:pt x="35" y="72"/>
                </a:cubicBezTo>
                <a:cubicBezTo>
                  <a:pt x="70" y="16"/>
                  <a:pt x="143" y="0"/>
                  <a:pt x="198" y="34"/>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74" name="Freeform 150"/>
          <p:cNvSpPr>
            <a:spLocks/>
          </p:cNvSpPr>
          <p:nvPr/>
        </p:nvSpPr>
        <p:spPr bwMode="auto">
          <a:xfrm>
            <a:off x="-101597" y="368755"/>
            <a:ext cx="1470025" cy="1470025"/>
          </a:xfrm>
          <a:custGeom>
            <a:avLst/>
            <a:gdLst>
              <a:gd name="T0" fmla="*/ 1061 w 1447"/>
              <a:gd name="T1" fmla="*/ 186 h 1447"/>
              <a:gd name="T2" fmla="*/ 1260 w 1447"/>
              <a:gd name="T3" fmla="*/ 1061 h 1447"/>
              <a:gd name="T4" fmla="*/ 386 w 1447"/>
              <a:gd name="T5" fmla="*/ 1260 h 1447"/>
              <a:gd name="T6" fmla="*/ 186 w 1447"/>
              <a:gd name="T7" fmla="*/ 386 h 1447"/>
              <a:gd name="T8" fmla="*/ 1061 w 1447"/>
              <a:gd name="T9" fmla="*/ 186 h 1447"/>
            </a:gdLst>
            <a:ahLst/>
            <a:cxnLst>
              <a:cxn ang="0">
                <a:pos x="T0" y="T1"/>
              </a:cxn>
              <a:cxn ang="0">
                <a:pos x="T2" y="T3"/>
              </a:cxn>
              <a:cxn ang="0">
                <a:pos x="T4" y="T5"/>
              </a:cxn>
              <a:cxn ang="0">
                <a:pos x="T6" y="T7"/>
              </a:cxn>
              <a:cxn ang="0">
                <a:pos x="T8" y="T9"/>
              </a:cxn>
            </a:cxnLst>
            <a:rect l="0" t="0" r="r" b="b"/>
            <a:pathLst>
              <a:path w="1447" h="1447">
                <a:moveTo>
                  <a:pt x="1061" y="186"/>
                </a:moveTo>
                <a:cubicBezTo>
                  <a:pt x="1357" y="373"/>
                  <a:pt x="1447" y="764"/>
                  <a:pt x="1260" y="1061"/>
                </a:cubicBezTo>
                <a:cubicBezTo>
                  <a:pt x="1074" y="1357"/>
                  <a:pt x="683" y="1447"/>
                  <a:pt x="386" y="1260"/>
                </a:cubicBezTo>
                <a:cubicBezTo>
                  <a:pt x="89" y="1074"/>
                  <a:pt x="0" y="683"/>
                  <a:pt x="186" y="386"/>
                </a:cubicBezTo>
                <a:cubicBezTo>
                  <a:pt x="373" y="90"/>
                  <a:pt x="764" y="0"/>
                  <a:pt x="1061" y="186"/>
                </a:cubicBezTo>
                <a:close/>
              </a:path>
            </a:pathLst>
          </a:custGeom>
          <a:solidFill>
            <a:srgbClr val="45D8FF">
              <a:alpha val="1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75" name="Freeform 151"/>
          <p:cNvSpPr>
            <a:spLocks/>
          </p:cNvSpPr>
          <p:nvPr/>
        </p:nvSpPr>
        <p:spPr bwMode="auto">
          <a:xfrm>
            <a:off x="261940" y="730705"/>
            <a:ext cx="744538" cy="746125"/>
          </a:xfrm>
          <a:custGeom>
            <a:avLst/>
            <a:gdLst>
              <a:gd name="T0" fmla="*/ 537 w 733"/>
              <a:gd name="T1" fmla="*/ 94 h 733"/>
              <a:gd name="T2" fmla="*/ 639 w 733"/>
              <a:gd name="T3" fmla="*/ 537 h 733"/>
              <a:gd name="T4" fmla="*/ 195 w 733"/>
              <a:gd name="T5" fmla="*/ 639 h 733"/>
              <a:gd name="T6" fmla="*/ 94 w 733"/>
              <a:gd name="T7" fmla="*/ 195 h 733"/>
              <a:gd name="T8" fmla="*/ 537 w 733"/>
              <a:gd name="T9" fmla="*/ 94 h 733"/>
            </a:gdLst>
            <a:ahLst/>
            <a:cxnLst>
              <a:cxn ang="0">
                <a:pos x="T0" y="T1"/>
              </a:cxn>
              <a:cxn ang="0">
                <a:pos x="T2" y="T3"/>
              </a:cxn>
              <a:cxn ang="0">
                <a:pos x="T4" y="T5"/>
              </a:cxn>
              <a:cxn ang="0">
                <a:pos x="T6" y="T7"/>
              </a:cxn>
              <a:cxn ang="0">
                <a:pos x="T8" y="T9"/>
              </a:cxn>
            </a:cxnLst>
            <a:rect l="0" t="0" r="r" b="b"/>
            <a:pathLst>
              <a:path w="733" h="733">
                <a:moveTo>
                  <a:pt x="537" y="94"/>
                </a:moveTo>
                <a:cubicBezTo>
                  <a:pt x="688" y="189"/>
                  <a:pt x="733" y="387"/>
                  <a:pt x="639" y="537"/>
                </a:cubicBezTo>
                <a:cubicBezTo>
                  <a:pt x="544" y="688"/>
                  <a:pt x="346" y="733"/>
                  <a:pt x="195" y="639"/>
                </a:cubicBezTo>
                <a:cubicBezTo>
                  <a:pt x="45" y="544"/>
                  <a:pt x="0" y="346"/>
                  <a:pt x="94" y="195"/>
                </a:cubicBezTo>
                <a:cubicBezTo>
                  <a:pt x="189" y="45"/>
                  <a:pt x="387" y="0"/>
                  <a:pt x="537" y="94"/>
                </a:cubicBezTo>
                <a:close/>
              </a:path>
            </a:pathLst>
          </a:custGeom>
          <a:solidFill>
            <a:srgbClr val="45D8FF">
              <a:alpha val="1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76" name="Freeform 159"/>
          <p:cNvSpPr>
            <a:spLocks/>
          </p:cNvSpPr>
          <p:nvPr/>
        </p:nvSpPr>
        <p:spPr bwMode="auto">
          <a:xfrm>
            <a:off x="438153" y="908505"/>
            <a:ext cx="392113" cy="390525"/>
          </a:xfrm>
          <a:custGeom>
            <a:avLst/>
            <a:gdLst>
              <a:gd name="T0" fmla="*/ 282 w 385"/>
              <a:gd name="T1" fmla="*/ 49 h 385"/>
              <a:gd name="T2" fmla="*/ 335 w 385"/>
              <a:gd name="T3" fmla="*/ 282 h 385"/>
              <a:gd name="T4" fmla="*/ 102 w 385"/>
              <a:gd name="T5" fmla="*/ 336 h 385"/>
              <a:gd name="T6" fmla="*/ 49 w 385"/>
              <a:gd name="T7" fmla="*/ 103 h 385"/>
              <a:gd name="T8" fmla="*/ 282 w 385"/>
              <a:gd name="T9" fmla="*/ 49 h 385"/>
            </a:gdLst>
            <a:ahLst/>
            <a:cxnLst>
              <a:cxn ang="0">
                <a:pos x="T0" y="T1"/>
              </a:cxn>
              <a:cxn ang="0">
                <a:pos x="T2" y="T3"/>
              </a:cxn>
              <a:cxn ang="0">
                <a:pos x="T4" y="T5"/>
              </a:cxn>
              <a:cxn ang="0">
                <a:pos x="T6" y="T7"/>
              </a:cxn>
              <a:cxn ang="0">
                <a:pos x="T8" y="T9"/>
              </a:cxn>
            </a:cxnLst>
            <a:rect l="0" t="0" r="r" b="b"/>
            <a:pathLst>
              <a:path w="385" h="385">
                <a:moveTo>
                  <a:pt x="282" y="49"/>
                </a:moveTo>
                <a:cubicBezTo>
                  <a:pt x="361" y="99"/>
                  <a:pt x="385" y="203"/>
                  <a:pt x="335" y="282"/>
                </a:cubicBezTo>
                <a:cubicBezTo>
                  <a:pt x="286" y="361"/>
                  <a:pt x="181" y="385"/>
                  <a:pt x="102" y="336"/>
                </a:cubicBezTo>
                <a:cubicBezTo>
                  <a:pt x="23" y="286"/>
                  <a:pt x="0" y="182"/>
                  <a:pt x="49" y="103"/>
                </a:cubicBezTo>
                <a:cubicBezTo>
                  <a:pt x="99" y="23"/>
                  <a:pt x="203" y="0"/>
                  <a:pt x="282" y="49"/>
                </a:cubicBezTo>
                <a:close/>
              </a:path>
            </a:pathLst>
          </a:custGeom>
          <a:solidFill>
            <a:srgbClr val="45D8FF">
              <a:alpha val="1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77" name="Freeform 168"/>
          <p:cNvSpPr>
            <a:spLocks/>
          </p:cNvSpPr>
          <p:nvPr/>
        </p:nvSpPr>
        <p:spPr bwMode="auto">
          <a:xfrm>
            <a:off x="4383091" y="275093"/>
            <a:ext cx="282575" cy="282575"/>
          </a:xfrm>
          <a:custGeom>
            <a:avLst/>
            <a:gdLst>
              <a:gd name="T0" fmla="*/ 203 w 278"/>
              <a:gd name="T1" fmla="*/ 36 h 278"/>
              <a:gd name="T2" fmla="*/ 242 w 278"/>
              <a:gd name="T3" fmla="*/ 204 h 278"/>
              <a:gd name="T4" fmla="*/ 74 w 278"/>
              <a:gd name="T5" fmla="*/ 242 h 278"/>
              <a:gd name="T6" fmla="*/ 35 w 278"/>
              <a:gd name="T7" fmla="*/ 74 h 278"/>
              <a:gd name="T8" fmla="*/ 203 w 278"/>
              <a:gd name="T9" fmla="*/ 36 h 278"/>
            </a:gdLst>
            <a:ahLst/>
            <a:cxnLst>
              <a:cxn ang="0">
                <a:pos x="T0" y="T1"/>
              </a:cxn>
              <a:cxn ang="0">
                <a:pos x="T2" y="T3"/>
              </a:cxn>
              <a:cxn ang="0">
                <a:pos x="T4" y="T5"/>
              </a:cxn>
              <a:cxn ang="0">
                <a:pos x="T6" y="T7"/>
              </a:cxn>
              <a:cxn ang="0">
                <a:pos x="T8" y="T9"/>
              </a:cxn>
            </a:cxnLst>
            <a:rect l="0" t="0" r="r" b="b"/>
            <a:pathLst>
              <a:path w="278" h="278">
                <a:moveTo>
                  <a:pt x="203" y="36"/>
                </a:moveTo>
                <a:cubicBezTo>
                  <a:pt x="260" y="71"/>
                  <a:pt x="278" y="147"/>
                  <a:pt x="242" y="204"/>
                </a:cubicBezTo>
                <a:cubicBezTo>
                  <a:pt x="206" y="261"/>
                  <a:pt x="131" y="278"/>
                  <a:pt x="74" y="242"/>
                </a:cubicBezTo>
                <a:cubicBezTo>
                  <a:pt x="17" y="206"/>
                  <a:pt x="0" y="131"/>
                  <a:pt x="35" y="74"/>
                </a:cubicBezTo>
                <a:cubicBezTo>
                  <a:pt x="71" y="17"/>
                  <a:pt x="146" y="0"/>
                  <a:pt x="203" y="36"/>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78" name="Freeform 149"/>
          <p:cNvSpPr>
            <a:spLocks/>
          </p:cNvSpPr>
          <p:nvPr/>
        </p:nvSpPr>
        <p:spPr bwMode="auto">
          <a:xfrm>
            <a:off x="1463678" y="1306968"/>
            <a:ext cx="541338" cy="541338"/>
          </a:xfrm>
          <a:custGeom>
            <a:avLst/>
            <a:gdLst>
              <a:gd name="T0" fmla="*/ 390 w 533"/>
              <a:gd name="T1" fmla="*/ 69 h 533"/>
              <a:gd name="T2" fmla="*/ 464 w 533"/>
              <a:gd name="T3" fmla="*/ 391 h 533"/>
              <a:gd name="T4" fmla="*/ 142 w 533"/>
              <a:gd name="T5" fmla="*/ 464 h 533"/>
              <a:gd name="T6" fmla="*/ 69 w 533"/>
              <a:gd name="T7" fmla="*/ 142 h 533"/>
              <a:gd name="T8" fmla="*/ 390 w 533"/>
              <a:gd name="T9" fmla="*/ 69 h 533"/>
            </a:gdLst>
            <a:ahLst/>
            <a:cxnLst>
              <a:cxn ang="0">
                <a:pos x="T0" y="T1"/>
              </a:cxn>
              <a:cxn ang="0">
                <a:pos x="T2" y="T3"/>
              </a:cxn>
              <a:cxn ang="0">
                <a:pos x="T4" y="T5"/>
              </a:cxn>
              <a:cxn ang="0">
                <a:pos x="T6" y="T7"/>
              </a:cxn>
              <a:cxn ang="0">
                <a:pos x="T8" y="T9"/>
              </a:cxn>
            </a:cxnLst>
            <a:rect l="0" t="0" r="r" b="b"/>
            <a:pathLst>
              <a:path w="533" h="533">
                <a:moveTo>
                  <a:pt x="390" y="69"/>
                </a:moveTo>
                <a:cubicBezTo>
                  <a:pt x="500" y="137"/>
                  <a:pt x="533" y="281"/>
                  <a:pt x="464" y="391"/>
                </a:cubicBezTo>
                <a:cubicBezTo>
                  <a:pt x="395" y="500"/>
                  <a:pt x="251" y="533"/>
                  <a:pt x="142" y="464"/>
                </a:cubicBezTo>
                <a:cubicBezTo>
                  <a:pt x="33" y="395"/>
                  <a:pt x="0" y="251"/>
                  <a:pt x="69" y="142"/>
                </a:cubicBezTo>
                <a:cubicBezTo>
                  <a:pt x="137" y="33"/>
                  <a:pt x="281" y="0"/>
                  <a:pt x="390" y="69"/>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79" name="Freeform 160"/>
          <p:cNvSpPr>
            <a:spLocks/>
          </p:cNvSpPr>
          <p:nvPr/>
        </p:nvSpPr>
        <p:spPr bwMode="auto">
          <a:xfrm>
            <a:off x="1593853" y="1437143"/>
            <a:ext cx="279400" cy="280988"/>
          </a:xfrm>
          <a:custGeom>
            <a:avLst/>
            <a:gdLst>
              <a:gd name="T0" fmla="*/ 203 w 276"/>
              <a:gd name="T1" fmla="*/ 36 h 276"/>
              <a:gd name="T2" fmla="*/ 241 w 276"/>
              <a:gd name="T3" fmla="*/ 203 h 276"/>
              <a:gd name="T4" fmla="*/ 74 w 276"/>
              <a:gd name="T5" fmla="*/ 241 h 276"/>
              <a:gd name="T6" fmla="*/ 36 w 276"/>
              <a:gd name="T7" fmla="*/ 74 h 276"/>
              <a:gd name="T8" fmla="*/ 203 w 276"/>
              <a:gd name="T9" fmla="*/ 36 h 276"/>
            </a:gdLst>
            <a:ahLst/>
            <a:cxnLst>
              <a:cxn ang="0">
                <a:pos x="T0" y="T1"/>
              </a:cxn>
              <a:cxn ang="0">
                <a:pos x="T2" y="T3"/>
              </a:cxn>
              <a:cxn ang="0">
                <a:pos x="T4" y="T5"/>
              </a:cxn>
              <a:cxn ang="0">
                <a:pos x="T6" y="T7"/>
              </a:cxn>
              <a:cxn ang="0">
                <a:pos x="T8" y="T9"/>
              </a:cxn>
            </a:cxnLst>
            <a:rect l="0" t="0" r="r" b="b"/>
            <a:pathLst>
              <a:path w="276" h="276">
                <a:moveTo>
                  <a:pt x="203" y="36"/>
                </a:moveTo>
                <a:cubicBezTo>
                  <a:pt x="259" y="72"/>
                  <a:pt x="276" y="146"/>
                  <a:pt x="241" y="203"/>
                </a:cubicBezTo>
                <a:cubicBezTo>
                  <a:pt x="205" y="259"/>
                  <a:pt x="131" y="276"/>
                  <a:pt x="74" y="241"/>
                </a:cubicBezTo>
                <a:cubicBezTo>
                  <a:pt x="17" y="205"/>
                  <a:pt x="0" y="131"/>
                  <a:pt x="36" y="74"/>
                </a:cubicBezTo>
                <a:cubicBezTo>
                  <a:pt x="71" y="17"/>
                  <a:pt x="146" y="0"/>
                  <a:pt x="203" y="36"/>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80" name="Freeform 155"/>
          <p:cNvSpPr>
            <a:spLocks/>
          </p:cNvSpPr>
          <p:nvPr/>
        </p:nvSpPr>
        <p:spPr bwMode="auto">
          <a:xfrm>
            <a:off x="1717678" y="1893548"/>
            <a:ext cx="1149350" cy="1150938"/>
          </a:xfrm>
          <a:custGeom>
            <a:avLst/>
            <a:gdLst>
              <a:gd name="T0" fmla="*/ 830 w 1132"/>
              <a:gd name="T1" fmla="*/ 146 h 1132"/>
              <a:gd name="T2" fmla="*/ 986 w 1132"/>
              <a:gd name="T3" fmla="*/ 830 h 1132"/>
              <a:gd name="T4" fmla="*/ 302 w 1132"/>
              <a:gd name="T5" fmla="*/ 986 h 1132"/>
              <a:gd name="T6" fmla="*/ 146 w 1132"/>
              <a:gd name="T7" fmla="*/ 302 h 1132"/>
              <a:gd name="T8" fmla="*/ 830 w 1132"/>
              <a:gd name="T9" fmla="*/ 146 h 1132"/>
            </a:gdLst>
            <a:ahLst/>
            <a:cxnLst>
              <a:cxn ang="0">
                <a:pos x="T0" y="T1"/>
              </a:cxn>
              <a:cxn ang="0">
                <a:pos x="T2" y="T3"/>
              </a:cxn>
              <a:cxn ang="0">
                <a:pos x="T4" y="T5"/>
              </a:cxn>
              <a:cxn ang="0">
                <a:pos x="T6" y="T7"/>
              </a:cxn>
              <a:cxn ang="0">
                <a:pos x="T8" y="T9"/>
              </a:cxn>
            </a:cxnLst>
            <a:rect l="0" t="0" r="r" b="b"/>
            <a:pathLst>
              <a:path w="1132" h="1132">
                <a:moveTo>
                  <a:pt x="830" y="146"/>
                </a:moveTo>
                <a:cubicBezTo>
                  <a:pt x="1062" y="292"/>
                  <a:pt x="1132" y="598"/>
                  <a:pt x="986" y="830"/>
                </a:cubicBezTo>
                <a:cubicBezTo>
                  <a:pt x="840" y="1062"/>
                  <a:pt x="534" y="1132"/>
                  <a:pt x="302" y="986"/>
                </a:cubicBezTo>
                <a:cubicBezTo>
                  <a:pt x="70" y="840"/>
                  <a:pt x="0" y="534"/>
                  <a:pt x="146" y="302"/>
                </a:cubicBezTo>
                <a:cubicBezTo>
                  <a:pt x="292" y="70"/>
                  <a:pt x="598" y="0"/>
                  <a:pt x="830" y="146"/>
                </a:cubicBezTo>
                <a:close/>
              </a:path>
            </a:pathLst>
          </a:custGeom>
          <a:solidFill>
            <a:srgbClr val="45D8FF">
              <a:alpha val="1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81" name="Freeform 162"/>
          <p:cNvSpPr>
            <a:spLocks/>
          </p:cNvSpPr>
          <p:nvPr/>
        </p:nvSpPr>
        <p:spPr bwMode="auto">
          <a:xfrm>
            <a:off x="2003428" y="2172155"/>
            <a:ext cx="579438" cy="579438"/>
          </a:xfrm>
          <a:custGeom>
            <a:avLst/>
            <a:gdLst>
              <a:gd name="T0" fmla="*/ 418 w 570"/>
              <a:gd name="T1" fmla="*/ 73 h 570"/>
              <a:gd name="T2" fmla="*/ 497 w 570"/>
              <a:gd name="T3" fmla="*/ 418 h 570"/>
              <a:gd name="T4" fmla="*/ 152 w 570"/>
              <a:gd name="T5" fmla="*/ 497 h 570"/>
              <a:gd name="T6" fmla="*/ 73 w 570"/>
              <a:gd name="T7" fmla="*/ 152 h 570"/>
              <a:gd name="T8" fmla="*/ 418 w 570"/>
              <a:gd name="T9" fmla="*/ 73 h 570"/>
            </a:gdLst>
            <a:ahLst/>
            <a:cxnLst>
              <a:cxn ang="0">
                <a:pos x="T0" y="T1"/>
              </a:cxn>
              <a:cxn ang="0">
                <a:pos x="T2" y="T3"/>
              </a:cxn>
              <a:cxn ang="0">
                <a:pos x="T4" y="T5"/>
              </a:cxn>
              <a:cxn ang="0">
                <a:pos x="T6" y="T7"/>
              </a:cxn>
              <a:cxn ang="0">
                <a:pos x="T8" y="T9"/>
              </a:cxn>
            </a:cxnLst>
            <a:rect l="0" t="0" r="r" b="b"/>
            <a:pathLst>
              <a:path w="570" h="570">
                <a:moveTo>
                  <a:pt x="418" y="73"/>
                </a:moveTo>
                <a:cubicBezTo>
                  <a:pt x="535" y="147"/>
                  <a:pt x="570" y="301"/>
                  <a:pt x="497" y="418"/>
                </a:cubicBezTo>
                <a:cubicBezTo>
                  <a:pt x="423" y="535"/>
                  <a:pt x="269" y="570"/>
                  <a:pt x="152" y="497"/>
                </a:cubicBezTo>
                <a:cubicBezTo>
                  <a:pt x="35" y="423"/>
                  <a:pt x="0" y="269"/>
                  <a:pt x="73" y="152"/>
                </a:cubicBezTo>
                <a:cubicBezTo>
                  <a:pt x="147" y="35"/>
                  <a:pt x="301" y="0"/>
                  <a:pt x="418" y="73"/>
                </a:cubicBezTo>
                <a:close/>
              </a:path>
            </a:pathLst>
          </a:custGeom>
          <a:solidFill>
            <a:srgbClr val="45D8FF">
              <a:alpha val="1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82" name="Freeform 163"/>
          <p:cNvSpPr>
            <a:spLocks/>
          </p:cNvSpPr>
          <p:nvPr/>
        </p:nvSpPr>
        <p:spPr bwMode="auto">
          <a:xfrm>
            <a:off x="2138365" y="2307093"/>
            <a:ext cx="307975" cy="309563"/>
          </a:xfrm>
          <a:custGeom>
            <a:avLst/>
            <a:gdLst>
              <a:gd name="T0" fmla="*/ 223 w 304"/>
              <a:gd name="T1" fmla="*/ 39 h 304"/>
              <a:gd name="T2" fmla="*/ 265 w 304"/>
              <a:gd name="T3" fmla="*/ 223 h 304"/>
              <a:gd name="T4" fmla="*/ 81 w 304"/>
              <a:gd name="T5" fmla="*/ 265 h 304"/>
              <a:gd name="T6" fmla="*/ 39 w 304"/>
              <a:gd name="T7" fmla="*/ 81 h 304"/>
              <a:gd name="T8" fmla="*/ 223 w 304"/>
              <a:gd name="T9" fmla="*/ 39 h 304"/>
            </a:gdLst>
            <a:ahLst/>
            <a:cxnLst>
              <a:cxn ang="0">
                <a:pos x="T0" y="T1"/>
              </a:cxn>
              <a:cxn ang="0">
                <a:pos x="T2" y="T3"/>
              </a:cxn>
              <a:cxn ang="0">
                <a:pos x="T4" y="T5"/>
              </a:cxn>
              <a:cxn ang="0">
                <a:pos x="T6" y="T7"/>
              </a:cxn>
              <a:cxn ang="0">
                <a:pos x="T8" y="T9"/>
              </a:cxn>
            </a:cxnLst>
            <a:rect l="0" t="0" r="r" b="b"/>
            <a:pathLst>
              <a:path w="304" h="304">
                <a:moveTo>
                  <a:pt x="223" y="39"/>
                </a:moveTo>
                <a:cubicBezTo>
                  <a:pt x="285" y="78"/>
                  <a:pt x="304" y="161"/>
                  <a:pt x="265" y="223"/>
                </a:cubicBezTo>
                <a:cubicBezTo>
                  <a:pt x="226" y="285"/>
                  <a:pt x="144" y="304"/>
                  <a:pt x="81" y="265"/>
                </a:cubicBezTo>
                <a:cubicBezTo>
                  <a:pt x="19" y="226"/>
                  <a:pt x="0" y="144"/>
                  <a:pt x="39" y="81"/>
                </a:cubicBezTo>
                <a:cubicBezTo>
                  <a:pt x="78" y="19"/>
                  <a:pt x="161" y="0"/>
                  <a:pt x="223" y="39"/>
                </a:cubicBezTo>
                <a:close/>
              </a:path>
            </a:pathLst>
          </a:custGeom>
          <a:solidFill>
            <a:srgbClr val="45D8FF">
              <a:alpha val="1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83" name="Freeform 146"/>
          <p:cNvSpPr>
            <a:spLocks/>
          </p:cNvSpPr>
          <p:nvPr/>
        </p:nvSpPr>
        <p:spPr bwMode="auto">
          <a:xfrm>
            <a:off x="2133603" y="-78920"/>
            <a:ext cx="2124075" cy="2124075"/>
          </a:xfrm>
          <a:custGeom>
            <a:avLst/>
            <a:gdLst>
              <a:gd name="T0" fmla="*/ 1533 w 2091"/>
              <a:gd name="T1" fmla="*/ 269 h 2091"/>
              <a:gd name="T2" fmla="*/ 1822 w 2091"/>
              <a:gd name="T3" fmla="*/ 1533 h 2091"/>
              <a:gd name="T4" fmla="*/ 558 w 2091"/>
              <a:gd name="T5" fmla="*/ 1821 h 2091"/>
              <a:gd name="T6" fmla="*/ 270 w 2091"/>
              <a:gd name="T7" fmla="*/ 558 h 2091"/>
              <a:gd name="T8" fmla="*/ 1533 w 2091"/>
              <a:gd name="T9" fmla="*/ 269 h 2091"/>
            </a:gdLst>
            <a:ahLst/>
            <a:cxnLst>
              <a:cxn ang="0">
                <a:pos x="T0" y="T1"/>
              </a:cxn>
              <a:cxn ang="0">
                <a:pos x="T2" y="T3"/>
              </a:cxn>
              <a:cxn ang="0">
                <a:pos x="T4" y="T5"/>
              </a:cxn>
              <a:cxn ang="0">
                <a:pos x="T6" y="T7"/>
              </a:cxn>
              <a:cxn ang="0">
                <a:pos x="T8" y="T9"/>
              </a:cxn>
            </a:cxnLst>
            <a:rect l="0" t="0" r="r" b="b"/>
            <a:pathLst>
              <a:path w="2091" h="2091">
                <a:moveTo>
                  <a:pt x="1533" y="269"/>
                </a:moveTo>
                <a:cubicBezTo>
                  <a:pt x="1962" y="538"/>
                  <a:pt x="2091" y="1104"/>
                  <a:pt x="1822" y="1533"/>
                </a:cubicBezTo>
                <a:cubicBezTo>
                  <a:pt x="1553" y="1961"/>
                  <a:pt x="987" y="2091"/>
                  <a:pt x="558" y="1821"/>
                </a:cubicBezTo>
                <a:cubicBezTo>
                  <a:pt x="130" y="1552"/>
                  <a:pt x="0" y="986"/>
                  <a:pt x="270" y="558"/>
                </a:cubicBezTo>
                <a:cubicBezTo>
                  <a:pt x="539" y="129"/>
                  <a:pt x="1105" y="0"/>
                  <a:pt x="1533" y="269"/>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84" name="Freeform 147"/>
          <p:cNvSpPr>
            <a:spLocks/>
          </p:cNvSpPr>
          <p:nvPr/>
        </p:nvSpPr>
        <p:spPr bwMode="auto">
          <a:xfrm>
            <a:off x="2457453" y="243343"/>
            <a:ext cx="1477963" cy="1477963"/>
          </a:xfrm>
          <a:custGeom>
            <a:avLst/>
            <a:gdLst>
              <a:gd name="T0" fmla="*/ 1066 w 1454"/>
              <a:gd name="T1" fmla="*/ 187 h 1454"/>
              <a:gd name="T2" fmla="*/ 1267 w 1454"/>
              <a:gd name="T3" fmla="*/ 1066 h 1454"/>
              <a:gd name="T4" fmla="*/ 388 w 1454"/>
              <a:gd name="T5" fmla="*/ 1267 h 1454"/>
              <a:gd name="T6" fmla="*/ 187 w 1454"/>
              <a:gd name="T7" fmla="*/ 388 h 1454"/>
              <a:gd name="T8" fmla="*/ 1066 w 1454"/>
              <a:gd name="T9" fmla="*/ 187 h 1454"/>
            </a:gdLst>
            <a:ahLst/>
            <a:cxnLst>
              <a:cxn ang="0">
                <a:pos x="T0" y="T1"/>
              </a:cxn>
              <a:cxn ang="0">
                <a:pos x="T2" y="T3"/>
              </a:cxn>
              <a:cxn ang="0">
                <a:pos x="T4" y="T5"/>
              </a:cxn>
              <a:cxn ang="0">
                <a:pos x="T6" y="T7"/>
              </a:cxn>
              <a:cxn ang="0">
                <a:pos x="T8" y="T9"/>
              </a:cxn>
            </a:cxnLst>
            <a:rect l="0" t="0" r="r" b="b"/>
            <a:pathLst>
              <a:path w="1454" h="1454">
                <a:moveTo>
                  <a:pt x="1066" y="187"/>
                </a:moveTo>
                <a:cubicBezTo>
                  <a:pt x="1364" y="374"/>
                  <a:pt x="1454" y="768"/>
                  <a:pt x="1267" y="1066"/>
                </a:cubicBezTo>
                <a:cubicBezTo>
                  <a:pt x="1079" y="1364"/>
                  <a:pt x="686" y="1454"/>
                  <a:pt x="388" y="1267"/>
                </a:cubicBezTo>
                <a:cubicBezTo>
                  <a:pt x="90" y="1080"/>
                  <a:pt x="0" y="686"/>
                  <a:pt x="187" y="388"/>
                </a:cubicBezTo>
                <a:cubicBezTo>
                  <a:pt x="374" y="90"/>
                  <a:pt x="768" y="0"/>
                  <a:pt x="1066" y="187"/>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85" name="Freeform 161"/>
          <p:cNvSpPr>
            <a:spLocks/>
          </p:cNvSpPr>
          <p:nvPr/>
        </p:nvSpPr>
        <p:spPr bwMode="auto">
          <a:xfrm>
            <a:off x="3041653" y="827543"/>
            <a:ext cx="311150" cy="311150"/>
          </a:xfrm>
          <a:custGeom>
            <a:avLst/>
            <a:gdLst>
              <a:gd name="T0" fmla="*/ 224 w 306"/>
              <a:gd name="T1" fmla="*/ 39 h 306"/>
              <a:gd name="T2" fmla="*/ 267 w 306"/>
              <a:gd name="T3" fmla="*/ 224 h 306"/>
              <a:gd name="T4" fmla="*/ 81 w 306"/>
              <a:gd name="T5" fmla="*/ 267 h 306"/>
              <a:gd name="T6" fmla="*/ 39 w 306"/>
              <a:gd name="T7" fmla="*/ 82 h 306"/>
              <a:gd name="T8" fmla="*/ 224 w 306"/>
              <a:gd name="T9" fmla="*/ 39 h 306"/>
            </a:gdLst>
            <a:ahLst/>
            <a:cxnLst>
              <a:cxn ang="0">
                <a:pos x="T0" y="T1"/>
              </a:cxn>
              <a:cxn ang="0">
                <a:pos x="T2" y="T3"/>
              </a:cxn>
              <a:cxn ang="0">
                <a:pos x="T4" y="T5"/>
              </a:cxn>
              <a:cxn ang="0">
                <a:pos x="T6" y="T7"/>
              </a:cxn>
              <a:cxn ang="0">
                <a:pos x="T8" y="T9"/>
              </a:cxn>
            </a:cxnLst>
            <a:rect l="0" t="0" r="r" b="b"/>
            <a:pathLst>
              <a:path w="306" h="306">
                <a:moveTo>
                  <a:pt x="224" y="39"/>
                </a:moveTo>
                <a:cubicBezTo>
                  <a:pt x="287" y="79"/>
                  <a:pt x="306" y="162"/>
                  <a:pt x="267" y="224"/>
                </a:cubicBezTo>
                <a:cubicBezTo>
                  <a:pt x="227" y="287"/>
                  <a:pt x="144" y="306"/>
                  <a:pt x="81" y="267"/>
                </a:cubicBezTo>
                <a:cubicBezTo>
                  <a:pt x="19" y="227"/>
                  <a:pt x="0" y="144"/>
                  <a:pt x="39" y="82"/>
                </a:cubicBezTo>
                <a:cubicBezTo>
                  <a:pt x="79" y="19"/>
                  <a:pt x="162" y="0"/>
                  <a:pt x="224" y="39"/>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86" name="Freeform 164"/>
          <p:cNvSpPr>
            <a:spLocks/>
          </p:cNvSpPr>
          <p:nvPr/>
        </p:nvSpPr>
        <p:spPr bwMode="auto">
          <a:xfrm>
            <a:off x="1876428" y="113168"/>
            <a:ext cx="277813" cy="277813"/>
          </a:xfrm>
          <a:custGeom>
            <a:avLst/>
            <a:gdLst>
              <a:gd name="T0" fmla="*/ 201 w 274"/>
              <a:gd name="T1" fmla="*/ 35 h 274"/>
              <a:gd name="T2" fmla="*/ 239 w 274"/>
              <a:gd name="T3" fmla="*/ 201 h 274"/>
              <a:gd name="T4" fmla="*/ 73 w 274"/>
              <a:gd name="T5" fmla="*/ 239 h 274"/>
              <a:gd name="T6" fmla="*/ 35 w 274"/>
              <a:gd name="T7" fmla="*/ 73 h 274"/>
              <a:gd name="T8" fmla="*/ 201 w 274"/>
              <a:gd name="T9" fmla="*/ 35 h 274"/>
            </a:gdLst>
            <a:ahLst/>
            <a:cxnLst>
              <a:cxn ang="0">
                <a:pos x="T0" y="T1"/>
              </a:cxn>
              <a:cxn ang="0">
                <a:pos x="T2" y="T3"/>
              </a:cxn>
              <a:cxn ang="0">
                <a:pos x="T4" y="T5"/>
              </a:cxn>
              <a:cxn ang="0">
                <a:pos x="T6" y="T7"/>
              </a:cxn>
              <a:cxn ang="0">
                <a:pos x="T8" y="T9"/>
              </a:cxn>
            </a:cxnLst>
            <a:rect l="0" t="0" r="r" b="b"/>
            <a:pathLst>
              <a:path w="274" h="274">
                <a:moveTo>
                  <a:pt x="201" y="35"/>
                </a:moveTo>
                <a:cubicBezTo>
                  <a:pt x="257" y="71"/>
                  <a:pt x="274" y="145"/>
                  <a:pt x="239" y="201"/>
                </a:cubicBezTo>
                <a:cubicBezTo>
                  <a:pt x="203" y="257"/>
                  <a:pt x="129" y="274"/>
                  <a:pt x="73" y="239"/>
                </a:cubicBezTo>
                <a:cubicBezTo>
                  <a:pt x="17" y="204"/>
                  <a:pt x="0" y="129"/>
                  <a:pt x="35" y="73"/>
                </a:cubicBezTo>
                <a:cubicBezTo>
                  <a:pt x="70" y="17"/>
                  <a:pt x="145" y="0"/>
                  <a:pt x="201" y="35"/>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87" name="Freeform 144"/>
          <p:cNvSpPr>
            <a:spLocks/>
          </p:cNvSpPr>
          <p:nvPr/>
        </p:nvSpPr>
        <p:spPr bwMode="auto">
          <a:xfrm rot="21368463">
            <a:off x="11214820" y="3527719"/>
            <a:ext cx="1039813" cy="1041400"/>
          </a:xfrm>
          <a:custGeom>
            <a:avLst/>
            <a:gdLst>
              <a:gd name="T0" fmla="*/ 750 w 1024"/>
              <a:gd name="T1" fmla="*/ 132 h 1024"/>
              <a:gd name="T2" fmla="*/ 892 w 1024"/>
              <a:gd name="T3" fmla="*/ 751 h 1024"/>
              <a:gd name="T4" fmla="*/ 273 w 1024"/>
              <a:gd name="T5" fmla="*/ 892 h 1024"/>
              <a:gd name="T6" fmla="*/ 131 w 1024"/>
              <a:gd name="T7" fmla="*/ 273 h 1024"/>
              <a:gd name="T8" fmla="*/ 750 w 1024"/>
              <a:gd name="T9" fmla="*/ 132 h 1024"/>
            </a:gdLst>
            <a:ahLst/>
            <a:cxnLst>
              <a:cxn ang="0">
                <a:pos x="T0" y="T1"/>
              </a:cxn>
              <a:cxn ang="0">
                <a:pos x="T2" y="T3"/>
              </a:cxn>
              <a:cxn ang="0">
                <a:pos x="T4" y="T5"/>
              </a:cxn>
              <a:cxn ang="0">
                <a:pos x="T6" y="T7"/>
              </a:cxn>
              <a:cxn ang="0">
                <a:pos x="T8" y="T9"/>
              </a:cxn>
            </a:cxnLst>
            <a:rect l="0" t="0" r="r" b="b"/>
            <a:pathLst>
              <a:path w="1024" h="1024">
                <a:moveTo>
                  <a:pt x="750" y="132"/>
                </a:moveTo>
                <a:cubicBezTo>
                  <a:pt x="960" y="264"/>
                  <a:pt x="1024" y="541"/>
                  <a:pt x="892" y="751"/>
                </a:cubicBezTo>
                <a:cubicBezTo>
                  <a:pt x="760" y="961"/>
                  <a:pt x="483" y="1024"/>
                  <a:pt x="273" y="892"/>
                </a:cubicBezTo>
                <a:cubicBezTo>
                  <a:pt x="63" y="760"/>
                  <a:pt x="0" y="483"/>
                  <a:pt x="131" y="273"/>
                </a:cubicBezTo>
                <a:cubicBezTo>
                  <a:pt x="263" y="63"/>
                  <a:pt x="540" y="0"/>
                  <a:pt x="750" y="132"/>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88" name="Freeform 145"/>
          <p:cNvSpPr>
            <a:spLocks/>
          </p:cNvSpPr>
          <p:nvPr/>
        </p:nvSpPr>
        <p:spPr bwMode="auto">
          <a:xfrm rot="21368463">
            <a:off x="11459241" y="3772197"/>
            <a:ext cx="550863" cy="550863"/>
          </a:xfrm>
          <a:custGeom>
            <a:avLst/>
            <a:gdLst>
              <a:gd name="T0" fmla="*/ 397 w 541"/>
              <a:gd name="T1" fmla="*/ 70 h 542"/>
              <a:gd name="T2" fmla="*/ 472 w 541"/>
              <a:gd name="T3" fmla="*/ 397 h 542"/>
              <a:gd name="T4" fmla="*/ 144 w 541"/>
              <a:gd name="T5" fmla="*/ 472 h 542"/>
              <a:gd name="T6" fmla="*/ 70 w 541"/>
              <a:gd name="T7" fmla="*/ 145 h 542"/>
              <a:gd name="T8" fmla="*/ 397 w 541"/>
              <a:gd name="T9" fmla="*/ 70 h 542"/>
            </a:gdLst>
            <a:ahLst/>
            <a:cxnLst>
              <a:cxn ang="0">
                <a:pos x="T0" y="T1"/>
              </a:cxn>
              <a:cxn ang="0">
                <a:pos x="T2" y="T3"/>
              </a:cxn>
              <a:cxn ang="0">
                <a:pos x="T4" y="T5"/>
              </a:cxn>
              <a:cxn ang="0">
                <a:pos x="T6" y="T7"/>
              </a:cxn>
              <a:cxn ang="0">
                <a:pos x="T8" y="T9"/>
              </a:cxn>
            </a:cxnLst>
            <a:rect l="0" t="0" r="r" b="b"/>
            <a:pathLst>
              <a:path w="541" h="542">
                <a:moveTo>
                  <a:pt x="397" y="70"/>
                </a:moveTo>
                <a:cubicBezTo>
                  <a:pt x="508" y="140"/>
                  <a:pt x="541" y="286"/>
                  <a:pt x="472" y="397"/>
                </a:cubicBezTo>
                <a:cubicBezTo>
                  <a:pt x="402" y="508"/>
                  <a:pt x="255" y="542"/>
                  <a:pt x="144" y="472"/>
                </a:cubicBezTo>
                <a:cubicBezTo>
                  <a:pt x="33" y="402"/>
                  <a:pt x="0" y="256"/>
                  <a:pt x="70" y="145"/>
                </a:cubicBezTo>
                <a:cubicBezTo>
                  <a:pt x="139" y="34"/>
                  <a:pt x="286" y="0"/>
                  <a:pt x="397" y="70"/>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89" name="Freeform 167"/>
          <p:cNvSpPr>
            <a:spLocks/>
          </p:cNvSpPr>
          <p:nvPr/>
        </p:nvSpPr>
        <p:spPr bwMode="auto">
          <a:xfrm rot="21368463">
            <a:off x="11589470" y="3903957"/>
            <a:ext cx="290513" cy="288925"/>
          </a:xfrm>
          <a:custGeom>
            <a:avLst/>
            <a:gdLst>
              <a:gd name="T0" fmla="*/ 209 w 285"/>
              <a:gd name="T1" fmla="*/ 36 h 285"/>
              <a:gd name="T2" fmla="*/ 248 w 285"/>
              <a:gd name="T3" fmla="*/ 209 h 285"/>
              <a:gd name="T4" fmla="*/ 76 w 285"/>
              <a:gd name="T5" fmla="*/ 248 h 285"/>
              <a:gd name="T6" fmla="*/ 37 w 285"/>
              <a:gd name="T7" fmla="*/ 76 h 285"/>
              <a:gd name="T8" fmla="*/ 209 w 285"/>
              <a:gd name="T9" fmla="*/ 36 h 285"/>
            </a:gdLst>
            <a:ahLst/>
            <a:cxnLst>
              <a:cxn ang="0">
                <a:pos x="T0" y="T1"/>
              </a:cxn>
              <a:cxn ang="0">
                <a:pos x="T2" y="T3"/>
              </a:cxn>
              <a:cxn ang="0">
                <a:pos x="T4" y="T5"/>
              </a:cxn>
              <a:cxn ang="0">
                <a:pos x="T6" y="T7"/>
              </a:cxn>
              <a:cxn ang="0">
                <a:pos x="T8" y="T9"/>
              </a:cxn>
            </a:cxnLst>
            <a:rect l="0" t="0" r="r" b="b"/>
            <a:pathLst>
              <a:path w="285" h="285">
                <a:moveTo>
                  <a:pt x="209" y="36"/>
                </a:moveTo>
                <a:cubicBezTo>
                  <a:pt x="268" y="73"/>
                  <a:pt x="285" y="150"/>
                  <a:pt x="248" y="209"/>
                </a:cubicBezTo>
                <a:cubicBezTo>
                  <a:pt x="212" y="267"/>
                  <a:pt x="135" y="285"/>
                  <a:pt x="76" y="248"/>
                </a:cubicBezTo>
                <a:cubicBezTo>
                  <a:pt x="18" y="211"/>
                  <a:pt x="0" y="134"/>
                  <a:pt x="37" y="76"/>
                </a:cubicBezTo>
                <a:cubicBezTo>
                  <a:pt x="74" y="17"/>
                  <a:pt x="151" y="0"/>
                  <a:pt x="209" y="36"/>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90" name="Freeform 164"/>
          <p:cNvSpPr>
            <a:spLocks/>
          </p:cNvSpPr>
          <p:nvPr/>
        </p:nvSpPr>
        <p:spPr bwMode="auto">
          <a:xfrm rot="21368463">
            <a:off x="10669041" y="4865435"/>
            <a:ext cx="277813" cy="277813"/>
          </a:xfrm>
          <a:custGeom>
            <a:avLst/>
            <a:gdLst>
              <a:gd name="T0" fmla="*/ 201 w 274"/>
              <a:gd name="T1" fmla="*/ 35 h 274"/>
              <a:gd name="T2" fmla="*/ 239 w 274"/>
              <a:gd name="T3" fmla="*/ 201 h 274"/>
              <a:gd name="T4" fmla="*/ 73 w 274"/>
              <a:gd name="T5" fmla="*/ 239 h 274"/>
              <a:gd name="T6" fmla="*/ 35 w 274"/>
              <a:gd name="T7" fmla="*/ 73 h 274"/>
              <a:gd name="T8" fmla="*/ 201 w 274"/>
              <a:gd name="T9" fmla="*/ 35 h 274"/>
            </a:gdLst>
            <a:ahLst/>
            <a:cxnLst>
              <a:cxn ang="0">
                <a:pos x="T0" y="T1"/>
              </a:cxn>
              <a:cxn ang="0">
                <a:pos x="T2" y="T3"/>
              </a:cxn>
              <a:cxn ang="0">
                <a:pos x="T4" y="T5"/>
              </a:cxn>
              <a:cxn ang="0">
                <a:pos x="T6" y="T7"/>
              </a:cxn>
              <a:cxn ang="0">
                <a:pos x="T8" y="T9"/>
              </a:cxn>
            </a:cxnLst>
            <a:rect l="0" t="0" r="r" b="b"/>
            <a:pathLst>
              <a:path w="274" h="274">
                <a:moveTo>
                  <a:pt x="201" y="35"/>
                </a:moveTo>
                <a:cubicBezTo>
                  <a:pt x="257" y="71"/>
                  <a:pt x="274" y="145"/>
                  <a:pt x="239" y="201"/>
                </a:cubicBezTo>
                <a:cubicBezTo>
                  <a:pt x="203" y="257"/>
                  <a:pt x="129" y="274"/>
                  <a:pt x="73" y="239"/>
                </a:cubicBezTo>
                <a:cubicBezTo>
                  <a:pt x="17" y="204"/>
                  <a:pt x="0" y="129"/>
                  <a:pt x="35" y="73"/>
                </a:cubicBezTo>
                <a:cubicBezTo>
                  <a:pt x="70" y="17"/>
                  <a:pt x="145" y="0"/>
                  <a:pt x="201" y="35"/>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91" name="Freeform 146"/>
          <p:cNvSpPr>
            <a:spLocks/>
          </p:cNvSpPr>
          <p:nvPr/>
        </p:nvSpPr>
        <p:spPr bwMode="auto">
          <a:xfrm rot="21368463">
            <a:off x="10972739" y="4592255"/>
            <a:ext cx="2124075" cy="2124075"/>
          </a:xfrm>
          <a:custGeom>
            <a:avLst/>
            <a:gdLst>
              <a:gd name="T0" fmla="*/ 1533 w 2091"/>
              <a:gd name="T1" fmla="*/ 269 h 2091"/>
              <a:gd name="T2" fmla="*/ 1822 w 2091"/>
              <a:gd name="T3" fmla="*/ 1533 h 2091"/>
              <a:gd name="T4" fmla="*/ 558 w 2091"/>
              <a:gd name="T5" fmla="*/ 1821 h 2091"/>
              <a:gd name="T6" fmla="*/ 270 w 2091"/>
              <a:gd name="T7" fmla="*/ 558 h 2091"/>
              <a:gd name="T8" fmla="*/ 1533 w 2091"/>
              <a:gd name="T9" fmla="*/ 269 h 2091"/>
            </a:gdLst>
            <a:ahLst/>
            <a:cxnLst>
              <a:cxn ang="0">
                <a:pos x="T0" y="T1"/>
              </a:cxn>
              <a:cxn ang="0">
                <a:pos x="T2" y="T3"/>
              </a:cxn>
              <a:cxn ang="0">
                <a:pos x="T4" y="T5"/>
              </a:cxn>
              <a:cxn ang="0">
                <a:pos x="T6" y="T7"/>
              </a:cxn>
              <a:cxn ang="0">
                <a:pos x="T8" y="T9"/>
              </a:cxn>
            </a:cxnLst>
            <a:rect l="0" t="0" r="r" b="b"/>
            <a:pathLst>
              <a:path w="2091" h="2091">
                <a:moveTo>
                  <a:pt x="1533" y="269"/>
                </a:moveTo>
                <a:cubicBezTo>
                  <a:pt x="1962" y="538"/>
                  <a:pt x="2091" y="1104"/>
                  <a:pt x="1822" y="1533"/>
                </a:cubicBezTo>
                <a:cubicBezTo>
                  <a:pt x="1553" y="1961"/>
                  <a:pt x="987" y="2091"/>
                  <a:pt x="558" y="1821"/>
                </a:cubicBezTo>
                <a:cubicBezTo>
                  <a:pt x="130" y="1552"/>
                  <a:pt x="0" y="986"/>
                  <a:pt x="270" y="558"/>
                </a:cubicBezTo>
                <a:cubicBezTo>
                  <a:pt x="539" y="129"/>
                  <a:pt x="1105" y="0"/>
                  <a:pt x="1533" y="269"/>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92" name="Freeform 147"/>
          <p:cNvSpPr>
            <a:spLocks/>
          </p:cNvSpPr>
          <p:nvPr/>
        </p:nvSpPr>
        <p:spPr bwMode="auto">
          <a:xfrm rot="21368463">
            <a:off x="11296534" y="4914466"/>
            <a:ext cx="1477963" cy="1477963"/>
          </a:xfrm>
          <a:custGeom>
            <a:avLst/>
            <a:gdLst>
              <a:gd name="T0" fmla="*/ 1066 w 1454"/>
              <a:gd name="T1" fmla="*/ 187 h 1454"/>
              <a:gd name="T2" fmla="*/ 1267 w 1454"/>
              <a:gd name="T3" fmla="*/ 1066 h 1454"/>
              <a:gd name="T4" fmla="*/ 388 w 1454"/>
              <a:gd name="T5" fmla="*/ 1267 h 1454"/>
              <a:gd name="T6" fmla="*/ 187 w 1454"/>
              <a:gd name="T7" fmla="*/ 388 h 1454"/>
              <a:gd name="T8" fmla="*/ 1066 w 1454"/>
              <a:gd name="T9" fmla="*/ 187 h 1454"/>
            </a:gdLst>
            <a:ahLst/>
            <a:cxnLst>
              <a:cxn ang="0">
                <a:pos x="T0" y="T1"/>
              </a:cxn>
              <a:cxn ang="0">
                <a:pos x="T2" y="T3"/>
              </a:cxn>
              <a:cxn ang="0">
                <a:pos x="T4" y="T5"/>
              </a:cxn>
              <a:cxn ang="0">
                <a:pos x="T6" y="T7"/>
              </a:cxn>
              <a:cxn ang="0">
                <a:pos x="T8" y="T9"/>
              </a:cxn>
            </a:cxnLst>
            <a:rect l="0" t="0" r="r" b="b"/>
            <a:pathLst>
              <a:path w="1454" h="1454">
                <a:moveTo>
                  <a:pt x="1066" y="187"/>
                </a:moveTo>
                <a:cubicBezTo>
                  <a:pt x="1364" y="374"/>
                  <a:pt x="1454" y="768"/>
                  <a:pt x="1267" y="1066"/>
                </a:cubicBezTo>
                <a:cubicBezTo>
                  <a:pt x="1079" y="1364"/>
                  <a:pt x="686" y="1454"/>
                  <a:pt x="388" y="1267"/>
                </a:cubicBezTo>
                <a:cubicBezTo>
                  <a:pt x="90" y="1080"/>
                  <a:pt x="0" y="686"/>
                  <a:pt x="187" y="388"/>
                </a:cubicBezTo>
                <a:cubicBezTo>
                  <a:pt x="374" y="90"/>
                  <a:pt x="768" y="0"/>
                  <a:pt x="1066" y="187"/>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93" name="Freeform 161"/>
          <p:cNvSpPr>
            <a:spLocks/>
          </p:cNvSpPr>
          <p:nvPr/>
        </p:nvSpPr>
        <p:spPr bwMode="auto">
          <a:xfrm rot="21368463">
            <a:off x="11880786" y="5498611"/>
            <a:ext cx="311150" cy="311150"/>
          </a:xfrm>
          <a:custGeom>
            <a:avLst/>
            <a:gdLst>
              <a:gd name="T0" fmla="*/ 224 w 306"/>
              <a:gd name="T1" fmla="*/ 39 h 306"/>
              <a:gd name="T2" fmla="*/ 267 w 306"/>
              <a:gd name="T3" fmla="*/ 224 h 306"/>
              <a:gd name="T4" fmla="*/ 81 w 306"/>
              <a:gd name="T5" fmla="*/ 267 h 306"/>
              <a:gd name="T6" fmla="*/ 39 w 306"/>
              <a:gd name="T7" fmla="*/ 82 h 306"/>
              <a:gd name="T8" fmla="*/ 224 w 306"/>
              <a:gd name="T9" fmla="*/ 39 h 306"/>
            </a:gdLst>
            <a:ahLst/>
            <a:cxnLst>
              <a:cxn ang="0">
                <a:pos x="T0" y="T1"/>
              </a:cxn>
              <a:cxn ang="0">
                <a:pos x="T2" y="T3"/>
              </a:cxn>
              <a:cxn ang="0">
                <a:pos x="T4" y="T5"/>
              </a:cxn>
              <a:cxn ang="0">
                <a:pos x="T6" y="T7"/>
              </a:cxn>
              <a:cxn ang="0">
                <a:pos x="T8" y="T9"/>
              </a:cxn>
            </a:cxnLst>
            <a:rect l="0" t="0" r="r" b="b"/>
            <a:pathLst>
              <a:path w="306" h="306">
                <a:moveTo>
                  <a:pt x="224" y="39"/>
                </a:moveTo>
                <a:cubicBezTo>
                  <a:pt x="287" y="79"/>
                  <a:pt x="306" y="162"/>
                  <a:pt x="267" y="224"/>
                </a:cubicBezTo>
                <a:cubicBezTo>
                  <a:pt x="227" y="287"/>
                  <a:pt x="144" y="306"/>
                  <a:pt x="81" y="267"/>
                </a:cubicBezTo>
                <a:cubicBezTo>
                  <a:pt x="19" y="227"/>
                  <a:pt x="0" y="144"/>
                  <a:pt x="39" y="82"/>
                </a:cubicBezTo>
                <a:cubicBezTo>
                  <a:pt x="79" y="19"/>
                  <a:pt x="162" y="0"/>
                  <a:pt x="224" y="39"/>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94" name="Freeform 149"/>
          <p:cNvSpPr>
            <a:spLocks/>
          </p:cNvSpPr>
          <p:nvPr/>
        </p:nvSpPr>
        <p:spPr bwMode="auto">
          <a:xfrm rot="21368463">
            <a:off x="10346139" y="6075141"/>
            <a:ext cx="541338" cy="541338"/>
          </a:xfrm>
          <a:custGeom>
            <a:avLst/>
            <a:gdLst>
              <a:gd name="T0" fmla="*/ 390 w 533"/>
              <a:gd name="T1" fmla="*/ 69 h 533"/>
              <a:gd name="T2" fmla="*/ 464 w 533"/>
              <a:gd name="T3" fmla="*/ 391 h 533"/>
              <a:gd name="T4" fmla="*/ 142 w 533"/>
              <a:gd name="T5" fmla="*/ 464 h 533"/>
              <a:gd name="T6" fmla="*/ 69 w 533"/>
              <a:gd name="T7" fmla="*/ 142 h 533"/>
              <a:gd name="T8" fmla="*/ 390 w 533"/>
              <a:gd name="T9" fmla="*/ 69 h 533"/>
            </a:gdLst>
            <a:ahLst/>
            <a:cxnLst>
              <a:cxn ang="0">
                <a:pos x="T0" y="T1"/>
              </a:cxn>
              <a:cxn ang="0">
                <a:pos x="T2" y="T3"/>
              </a:cxn>
              <a:cxn ang="0">
                <a:pos x="T4" y="T5"/>
              </a:cxn>
              <a:cxn ang="0">
                <a:pos x="T6" y="T7"/>
              </a:cxn>
              <a:cxn ang="0">
                <a:pos x="T8" y="T9"/>
              </a:cxn>
            </a:cxnLst>
            <a:rect l="0" t="0" r="r" b="b"/>
            <a:pathLst>
              <a:path w="533" h="533">
                <a:moveTo>
                  <a:pt x="390" y="69"/>
                </a:moveTo>
                <a:cubicBezTo>
                  <a:pt x="500" y="137"/>
                  <a:pt x="533" y="281"/>
                  <a:pt x="464" y="391"/>
                </a:cubicBezTo>
                <a:cubicBezTo>
                  <a:pt x="395" y="500"/>
                  <a:pt x="251" y="533"/>
                  <a:pt x="142" y="464"/>
                </a:cubicBezTo>
                <a:cubicBezTo>
                  <a:pt x="33" y="395"/>
                  <a:pt x="0" y="251"/>
                  <a:pt x="69" y="142"/>
                </a:cubicBezTo>
                <a:cubicBezTo>
                  <a:pt x="137" y="33"/>
                  <a:pt x="281" y="0"/>
                  <a:pt x="390" y="69"/>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95" name="Freeform 160"/>
          <p:cNvSpPr>
            <a:spLocks/>
          </p:cNvSpPr>
          <p:nvPr/>
        </p:nvSpPr>
        <p:spPr bwMode="auto">
          <a:xfrm rot="21368463">
            <a:off x="10476315" y="6205369"/>
            <a:ext cx="279400" cy="280988"/>
          </a:xfrm>
          <a:custGeom>
            <a:avLst/>
            <a:gdLst>
              <a:gd name="T0" fmla="*/ 203 w 276"/>
              <a:gd name="T1" fmla="*/ 36 h 276"/>
              <a:gd name="T2" fmla="*/ 241 w 276"/>
              <a:gd name="T3" fmla="*/ 203 h 276"/>
              <a:gd name="T4" fmla="*/ 74 w 276"/>
              <a:gd name="T5" fmla="*/ 241 h 276"/>
              <a:gd name="T6" fmla="*/ 36 w 276"/>
              <a:gd name="T7" fmla="*/ 74 h 276"/>
              <a:gd name="T8" fmla="*/ 203 w 276"/>
              <a:gd name="T9" fmla="*/ 36 h 276"/>
            </a:gdLst>
            <a:ahLst/>
            <a:cxnLst>
              <a:cxn ang="0">
                <a:pos x="T0" y="T1"/>
              </a:cxn>
              <a:cxn ang="0">
                <a:pos x="T2" y="T3"/>
              </a:cxn>
              <a:cxn ang="0">
                <a:pos x="T4" y="T5"/>
              </a:cxn>
              <a:cxn ang="0">
                <a:pos x="T6" y="T7"/>
              </a:cxn>
              <a:cxn ang="0">
                <a:pos x="T8" y="T9"/>
              </a:cxn>
            </a:cxnLst>
            <a:rect l="0" t="0" r="r" b="b"/>
            <a:pathLst>
              <a:path w="276" h="276">
                <a:moveTo>
                  <a:pt x="203" y="36"/>
                </a:moveTo>
                <a:cubicBezTo>
                  <a:pt x="259" y="72"/>
                  <a:pt x="276" y="146"/>
                  <a:pt x="241" y="203"/>
                </a:cubicBezTo>
                <a:cubicBezTo>
                  <a:pt x="205" y="259"/>
                  <a:pt x="131" y="276"/>
                  <a:pt x="74" y="241"/>
                </a:cubicBezTo>
                <a:cubicBezTo>
                  <a:pt x="17" y="205"/>
                  <a:pt x="0" y="131"/>
                  <a:pt x="36" y="74"/>
                </a:cubicBezTo>
                <a:cubicBezTo>
                  <a:pt x="71" y="17"/>
                  <a:pt x="146" y="0"/>
                  <a:pt x="203" y="36"/>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96" name="Freeform 150"/>
          <p:cNvSpPr>
            <a:spLocks/>
          </p:cNvSpPr>
          <p:nvPr/>
        </p:nvSpPr>
        <p:spPr bwMode="auto">
          <a:xfrm rot="21368463">
            <a:off x="8751468" y="5212095"/>
            <a:ext cx="1470025" cy="1470025"/>
          </a:xfrm>
          <a:custGeom>
            <a:avLst/>
            <a:gdLst>
              <a:gd name="T0" fmla="*/ 1061 w 1447"/>
              <a:gd name="T1" fmla="*/ 186 h 1447"/>
              <a:gd name="T2" fmla="*/ 1260 w 1447"/>
              <a:gd name="T3" fmla="*/ 1061 h 1447"/>
              <a:gd name="T4" fmla="*/ 386 w 1447"/>
              <a:gd name="T5" fmla="*/ 1260 h 1447"/>
              <a:gd name="T6" fmla="*/ 186 w 1447"/>
              <a:gd name="T7" fmla="*/ 386 h 1447"/>
              <a:gd name="T8" fmla="*/ 1061 w 1447"/>
              <a:gd name="T9" fmla="*/ 186 h 1447"/>
            </a:gdLst>
            <a:ahLst/>
            <a:cxnLst>
              <a:cxn ang="0">
                <a:pos x="T0" y="T1"/>
              </a:cxn>
              <a:cxn ang="0">
                <a:pos x="T2" y="T3"/>
              </a:cxn>
              <a:cxn ang="0">
                <a:pos x="T4" y="T5"/>
              </a:cxn>
              <a:cxn ang="0">
                <a:pos x="T6" y="T7"/>
              </a:cxn>
              <a:cxn ang="0">
                <a:pos x="T8" y="T9"/>
              </a:cxn>
            </a:cxnLst>
            <a:rect l="0" t="0" r="r" b="b"/>
            <a:pathLst>
              <a:path w="1447" h="1447">
                <a:moveTo>
                  <a:pt x="1061" y="186"/>
                </a:moveTo>
                <a:cubicBezTo>
                  <a:pt x="1357" y="373"/>
                  <a:pt x="1447" y="764"/>
                  <a:pt x="1260" y="1061"/>
                </a:cubicBezTo>
                <a:cubicBezTo>
                  <a:pt x="1074" y="1357"/>
                  <a:pt x="683" y="1447"/>
                  <a:pt x="386" y="1260"/>
                </a:cubicBezTo>
                <a:cubicBezTo>
                  <a:pt x="89" y="1074"/>
                  <a:pt x="0" y="683"/>
                  <a:pt x="186" y="386"/>
                </a:cubicBezTo>
                <a:cubicBezTo>
                  <a:pt x="373" y="90"/>
                  <a:pt x="764" y="0"/>
                  <a:pt x="1061" y="186"/>
                </a:cubicBezTo>
                <a:close/>
              </a:path>
            </a:pathLst>
          </a:custGeom>
          <a:solidFill>
            <a:srgbClr val="45D8FF">
              <a:alpha val="1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97" name="Freeform 151"/>
          <p:cNvSpPr>
            <a:spLocks/>
          </p:cNvSpPr>
          <p:nvPr/>
        </p:nvSpPr>
        <p:spPr bwMode="auto">
          <a:xfrm rot="21368463">
            <a:off x="9115003" y="5573992"/>
            <a:ext cx="744538" cy="746125"/>
          </a:xfrm>
          <a:custGeom>
            <a:avLst/>
            <a:gdLst>
              <a:gd name="T0" fmla="*/ 537 w 733"/>
              <a:gd name="T1" fmla="*/ 94 h 733"/>
              <a:gd name="T2" fmla="*/ 639 w 733"/>
              <a:gd name="T3" fmla="*/ 537 h 733"/>
              <a:gd name="T4" fmla="*/ 195 w 733"/>
              <a:gd name="T5" fmla="*/ 639 h 733"/>
              <a:gd name="T6" fmla="*/ 94 w 733"/>
              <a:gd name="T7" fmla="*/ 195 h 733"/>
              <a:gd name="T8" fmla="*/ 537 w 733"/>
              <a:gd name="T9" fmla="*/ 94 h 733"/>
            </a:gdLst>
            <a:ahLst/>
            <a:cxnLst>
              <a:cxn ang="0">
                <a:pos x="T0" y="T1"/>
              </a:cxn>
              <a:cxn ang="0">
                <a:pos x="T2" y="T3"/>
              </a:cxn>
              <a:cxn ang="0">
                <a:pos x="T4" y="T5"/>
              </a:cxn>
              <a:cxn ang="0">
                <a:pos x="T6" y="T7"/>
              </a:cxn>
              <a:cxn ang="0">
                <a:pos x="T8" y="T9"/>
              </a:cxn>
            </a:cxnLst>
            <a:rect l="0" t="0" r="r" b="b"/>
            <a:pathLst>
              <a:path w="733" h="733">
                <a:moveTo>
                  <a:pt x="537" y="94"/>
                </a:moveTo>
                <a:cubicBezTo>
                  <a:pt x="688" y="189"/>
                  <a:pt x="733" y="387"/>
                  <a:pt x="639" y="537"/>
                </a:cubicBezTo>
                <a:cubicBezTo>
                  <a:pt x="544" y="688"/>
                  <a:pt x="346" y="733"/>
                  <a:pt x="195" y="639"/>
                </a:cubicBezTo>
                <a:cubicBezTo>
                  <a:pt x="45" y="544"/>
                  <a:pt x="0" y="346"/>
                  <a:pt x="94" y="195"/>
                </a:cubicBezTo>
                <a:cubicBezTo>
                  <a:pt x="189" y="45"/>
                  <a:pt x="387" y="0"/>
                  <a:pt x="537" y="94"/>
                </a:cubicBezTo>
                <a:close/>
              </a:path>
            </a:pathLst>
          </a:custGeom>
          <a:solidFill>
            <a:srgbClr val="45D8FF">
              <a:alpha val="1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98" name="Freeform 159"/>
          <p:cNvSpPr>
            <a:spLocks/>
          </p:cNvSpPr>
          <p:nvPr/>
        </p:nvSpPr>
        <p:spPr bwMode="auto">
          <a:xfrm rot="21368463">
            <a:off x="9291216" y="5751792"/>
            <a:ext cx="392113" cy="390525"/>
          </a:xfrm>
          <a:custGeom>
            <a:avLst/>
            <a:gdLst>
              <a:gd name="T0" fmla="*/ 282 w 385"/>
              <a:gd name="T1" fmla="*/ 49 h 385"/>
              <a:gd name="T2" fmla="*/ 335 w 385"/>
              <a:gd name="T3" fmla="*/ 282 h 385"/>
              <a:gd name="T4" fmla="*/ 102 w 385"/>
              <a:gd name="T5" fmla="*/ 336 h 385"/>
              <a:gd name="T6" fmla="*/ 49 w 385"/>
              <a:gd name="T7" fmla="*/ 103 h 385"/>
              <a:gd name="T8" fmla="*/ 282 w 385"/>
              <a:gd name="T9" fmla="*/ 49 h 385"/>
            </a:gdLst>
            <a:ahLst/>
            <a:cxnLst>
              <a:cxn ang="0">
                <a:pos x="T0" y="T1"/>
              </a:cxn>
              <a:cxn ang="0">
                <a:pos x="T2" y="T3"/>
              </a:cxn>
              <a:cxn ang="0">
                <a:pos x="T4" y="T5"/>
              </a:cxn>
              <a:cxn ang="0">
                <a:pos x="T6" y="T7"/>
              </a:cxn>
              <a:cxn ang="0">
                <a:pos x="T8" y="T9"/>
              </a:cxn>
            </a:cxnLst>
            <a:rect l="0" t="0" r="r" b="b"/>
            <a:pathLst>
              <a:path w="385" h="385">
                <a:moveTo>
                  <a:pt x="282" y="49"/>
                </a:moveTo>
                <a:cubicBezTo>
                  <a:pt x="361" y="99"/>
                  <a:pt x="385" y="203"/>
                  <a:pt x="335" y="282"/>
                </a:cubicBezTo>
                <a:cubicBezTo>
                  <a:pt x="286" y="361"/>
                  <a:pt x="181" y="385"/>
                  <a:pt x="102" y="336"/>
                </a:cubicBezTo>
                <a:cubicBezTo>
                  <a:pt x="23" y="286"/>
                  <a:pt x="0" y="182"/>
                  <a:pt x="49" y="103"/>
                </a:cubicBezTo>
                <a:cubicBezTo>
                  <a:pt x="99" y="23"/>
                  <a:pt x="203" y="0"/>
                  <a:pt x="282" y="49"/>
                </a:cubicBezTo>
                <a:close/>
              </a:path>
            </a:pathLst>
          </a:custGeom>
          <a:solidFill>
            <a:srgbClr val="45D8FF">
              <a:alpha val="1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99" name="Freeform 165"/>
          <p:cNvSpPr>
            <a:spLocks/>
          </p:cNvSpPr>
          <p:nvPr/>
        </p:nvSpPr>
        <p:spPr bwMode="auto">
          <a:xfrm rot="21368463">
            <a:off x="8330404" y="6035107"/>
            <a:ext cx="277813" cy="277813"/>
          </a:xfrm>
          <a:custGeom>
            <a:avLst/>
            <a:gdLst>
              <a:gd name="T0" fmla="*/ 201 w 274"/>
              <a:gd name="T1" fmla="*/ 35 h 274"/>
              <a:gd name="T2" fmla="*/ 239 w 274"/>
              <a:gd name="T3" fmla="*/ 201 h 274"/>
              <a:gd name="T4" fmla="*/ 73 w 274"/>
              <a:gd name="T5" fmla="*/ 239 h 274"/>
              <a:gd name="T6" fmla="*/ 35 w 274"/>
              <a:gd name="T7" fmla="*/ 73 h 274"/>
              <a:gd name="T8" fmla="*/ 201 w 274"/>
              <a:gd name="T9" fmla="*/ 35 h 274"/>
            </a:gdLst>
            <a:ahLst/>
            <a:cxnLst>
              <a:cxn ang="0">
                <a:pos x="T0" y="T1"/>
              </a:cxn>
              <a:cxn ang="0">
                <a:pos x="T2" y="T3"/>
              </a:cxn>
              <a:cxn ang="0">
                <a:pos x="T4" y="T5"/>
              </a:cxn>
              <a:cxn ang="0">
                <a:pos x="T6" y="T7"/>
              </a:cxn>
              <a:cxn ang="0">
                <a:pos x="T8" y="T9"/>
              </a:cxn>
            </a:cxnLst>
            <a:rect l="0" t="0" r="r" b="b"/>
            <a:pathLst>
              <a:path w="274" h="274">
                <a:moveTo>
                  <a:pt x="201" y="35"/>
                </a:moveTo>
                <a:cubicBezTo>
                  <a:pt x="257" y="70"/>
                  <a:pt x="274" y="145"/>
                  <a:pt x="239" y="201"/>
                </a:cubicBezTo>
                <a:cubicBezTo>
                  <a:pt x="204" y="257"/>
                  <a:pt x="129" y="274"/>
                  <a:pt x="73" y="239"/>
                </a:cubicBezTo>
                <a:cubicBezTo>
                  <a:pt x="17" y="203"/>
                  <a:pt x="0" y="129"/>
                  <a:pt x="35" y="73"/>
                </a:cubicBezTo>
                <a:cubicBezTo>
                  <a:pt x="71" y="17"/>
                  <a:pt x="145" y="0"/>
                  <a:pt x="201" y="35"/>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00" name="Freeform 142"/>
          <p:cNvSpPr>
            <a:spLocks/>
          </p:cNvSpPr>
          <p:nvPr/>
        </p:nvSpPr>
        <p:spPr bwMode="auto">
          <a:xfrm>
            <a:off x="5262565" y="-631825"/>
            <a:ext cx="1265238" cy="1263650"/>
          </a:xfrm>
          <a:custGeom>
            <a:avLst/>
            <a:gdLst>
              <a:gd name="T0" fmla="*/ 912 w 1244"/>
              <a:gd name="T1" fmla="*/ 160 h 1244"/>
              <a:gd name="T2" fmla="*/ 1084 w 1244"/>
              <a:gd name="T3" fmla="*/ 912 h 1244"/>
              <a:gd name="T4" fmla="*/ 332 w 1244"/>
              <a:gd name="T5" fmla="*/ 1084 h 1244"/>
              <a:gd name="T6" fmla="*/ 161 w 1244"/>
              <a:gd name="T7" fmla="*/ 332 h 1244"/>
              <a:gd name="T8" fmla="*/ 912 w 1244"/>
              <a:gd name="T9" fmla="*/ 160 h 1244"/>
            </a:gdLst>
            <a:ahLst/>
            <a:cxnLst>
              <a:cxn ang="0">
                <a:pos x="T0" y="T1"/>
              </a:cxn>
              <a:cxn ang="0">
                <a:pos x="T2" y="T3"/>
              </a:cxn>
              <a:cxn ang="0">
                <a:pos x="T4" y="T5"/>
              </a:cxn>
              <a:cxn ang="0">
                <a:pos x="T6" y="T7"/>
              </a:cxn>
              <a:cxn ang="0">
                <a:pos x="T8" y="T9"/>
              </a:cxn>
            </a:cxnLst>
            <a:rect l="0" t="0" r="r" b="b"/>
            <a:pathLst>
              <a:path w="1244" h="1244">
                <a:moveTo>
                  <a:pt x="912" y="160"/>
                </a:moveTo>
                <a:cubicBezTo>
                  <a:pt x="1167" y="321"/>
                  <a:pt x="1244" y="657"/>
                  <a:pt x="1084" y="912"/>
                </a:cubicBezTo>
                <a:cubicBezTo>
                  <a:pt x="924" y="1167"/>
                  <a:pt x="587" y="1244"/>
                  <a:pt x="332" y="1084"/>
                </a:cubicBezTo>
                <a:cubicBezTo>
                  <a:pt x="77" y="924"/>
                  <a:pt x="0" y="587"/>
                  <a:pt x="161" y="332"/>
                </a:cubicBezTo>
                <a:cubicBezTo>
                  <a:pt x="321" y="77"/>
                  <a:pt x="657" y="0"/>
                  <a:pt x="912" y="160"/>
                </a:cubicBezTo>
                <a:close/>
              </a:path>
            </a:pathLst>
          </a:custGeom>
          <a:solidFill>
            <a:srgbClr val="45D8FF">
              <a:alpha val="1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01" name="Freeform 5"/>
          <p:cNvSpPr>
            <a:spLocks/>
          </p:cNvSpPr>
          <p:nvPr/>
        </p:nvSpPr>
        <p:spPr bwMode="auto">
          <a:xfrm>
            <a:off x="1728790" y="1559380"/>
            <a:ext cx="569913" cy="900113"/>
          </a:xfrm>
          <a:custGeom>
            <a:avLst/>
            <a:gdLst>
              <a:gd name="T0" fmla="*/ 557 w 561"/>
              <a:gd name="T1" fmla="*/ 886 h 886"/>
              <a:gd name="T2" fmla="*/ 553 w 561"/>
              <a:gd name="T3" fmla="*/ 884 h 886"/>
              <a:gd name="T4" fmla="*/ 1 w 561"/>
              <a:gd name="T5" fmla="*/ 6 h 886"/>
              <a:gd name="T6" fmla="*/ 2 w 561"/>
              <a:gd name="T7" fmla="*/ 1 h 886"/>
              <a:gd name="T8" fmla="*/ 8 w 561"/>
              <a:gd name="T9" fmla="*/ 2 h 886"/>
              <a:gd name="T10" fmla="*/ 560 w 561"/>
              <a:gd name="T11" fmla="*/ 880 h 886"/>
              <a:gd name="T12" fmla="*/ 559 w 561"/>
              <a:gd name="T13" fmla="*/ 886 h 886"/>
              <a:gd name="T14" fmla="*/ 557 w 561"/>
              <a:gd name="T15" fmla="*/ 886 h 8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61" h="886">
                <a:moveTo>
                  <a:pt x="557" y="886"/>
                </a:moveTo>
                <a:cubicBezTo>
                  <a:pt x="555" y="886"/>
                  <a:pt x="554" y="886"/>
                  <a:pt x="553" y="884"/>
                </a:cubicBezTo>
                <a:cubicBezTo>
                  <a:pt x="1" y="6"/>
                  <a:pt x="1" y="6"/>
                  <a:pt x="1" y="6"/>
                </a:cubicBezTo>
                <a:cubicBezTo>
                  <a:pt x="0" y="5"/>
                  <a:pt x="1" y="2"/>
                  <a:pt x="2" y="1"/>
                </a:cubicBezTo>
                <a:cubicBezTo>
                  <a:pt x="4" y="0"/>
                  <a:pt x="7" y="0"/>
                  <a:pt x="8" y="2"/>
                </a:cubicBezTo>
                <a:cubicBezTo>
                  <a:pt x="560" y="880"/>
                  <a:pt x="560" y="880"/>
                  <a:pt x="560" y="880"/>
                </a:cubicBezTo>
                <a:cubicBezTo>
                  <a:pt x="561" y="882"/>
                  <a:pt x="561" y="885"/>
                  <a:pt x="559" y="886"/>
                </a:cubicBezTo>
                <a:cubicBezTo>
                  <a:pt x="558" y="886"/>
                  <a:pt x="557" y="886"/>
                  <a:pt x="557" y="88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2" name="Freeform 6"/>
          <p:cNvSpPr>
            <a:spLocks/>
          </p:cNvSpPr>
          <p:nvPr/>
        </p:nvSpPr>
        <p:spPr bwMode="auto">
          <a:xfrm>
            <a:off x="1722440" y="2095955"/>
            <a:ext cx="576263" cy="363538"/>
          </a:xfrm>
          <a:custGeom>
            <a:avLst/>
            <a:gdLst>
              <a:gd name="T0" fmla="*/ 564 w 568"/>
              <a:gd name="T1" fmla="*/ 358 h 358"/>
              <a:gd name="T2" fmla="*/ 562 w 568"/>
              <a:gd name="T3" fmla="*/ 358 h 358"/>
              <a:gd name="T4" fmla="*/ 3 w 568"/>
              <a:gd name="T5" fmla="*/ 8 h 358"/>
              <a:gd name="T6" fmla="*/ 2 w 568"/>
              <a:gd name="T7" fmla="*/ 3 h 358"/>
              <a:gd name="T8" fmla="*/ 7 w 568"/>
              <a:gd name="T9" fmla="*/ 2 h 358"/>
              <a:gd name="T10" fmla="*/ 566 w 568"/>
              <a:gd name="T11" fmla="*/ 351 h 358"/>
              <a:gd name="T12" fmla="*/ 567 w 568"/>
              <a:gd name="T13" fmla="*/ 356 h 358"/>
              <a:gd name="T14" fmla="*/ 564 w 568"/>
              <a:gd name="T15" fmla="*/ 358 h 3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68" h="358">
                <a:moveTo>
                  <a:pt x="564" y="358"/>
                </a:moveTo>
                <a:cubicBezTo>
                  <a:pt x="563" y="358"/>
                  <a:pt x="562" y="358"/>
                  <a:pt x="562" y="358"/>
                </a:cubicBezTo>
                <a:cubicBezTo>
                  <a:pt x="3" y="8"/>
                  <a:pt x="3" y="8"/>
                  <a:pt x="3" y="8"/>
                </a:cubicBezTo>
                <a:cubicBezTo>
                  <a:pt x="1" y="7"/>
                  <a:pt x="0" y="5"/>
                  <a:pt x="2" y="3"/>
                </a:cubicBezTo>
                <a:cubicBezTo>
                  <a:pt x="3" y="1"/>
                  <a:pt x="5" y="0"/>
                  <a:pt x="7" y="2"/>
                </a:cubicBezTo>
                <a:cubicBezTo>
                  <a:pt x="566" y="351"/>
                  <a:pt x="566" y="351"/>
                  <a:pt x="566" y="351"/>
                </a:cubicBezTo>
                <a:cubicBezTo>
                  <a:pt x="568" y="352"/>
                  <a:pt x="568" y="355"/>
                  <a:pt x="567" y="356"/>
                </a:cubicBezTo>
                <a:cubicBezTo>
                  <a:pt x="566" y="358"/>
                  <a:pt x="565" y="358"/>
                  <a:pt x="564" y="358"/>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3" name="Freeform 7"/>
          <p:cNvSpPr>
            <a:spLocks/>
          </p:cNvSpPr>
          <p:nvPr/>
        </p:nvSpPr>
        <p:spPr bwMode="auto">
          <a:xfrm>
            <a:off x="1724027" y="1559380"/>
            <a:ext cx="14288" cy="546100"/>
          </a:xfrm>
          <a:custGeom>
            <a:avLst/>
            <a:gdLst>
              <a:gd name="T0" fmla="*/ 4 w 15"/>
              <a:gd name="T1" fmla="*/ 537 h 537"/>
              <a:gd name="T2" fmla="*/ 4 w 15"/>
              <a:gd name="T3" fmla="*/ 537 h 537"/>
              <a:gd name="T4" fmla="*/ 0 w 15"/>
              <a:gd name="T5" fmla="*/ 533 h 537"/>
              <a:gd name="T6" fmla="*/ 7 w 15"/>
              <a:gd name="T7" fmla="*/ 4 h 537"/>
              <a:gd name="T8" fmla="*/ 11 w 15"/>
              <a:gd name="T9" fmla="*/ 0 h 537"/>
              <a:gd name="T10" fmla="*/ 11 w 15"/>
              <a:gd name="T11" fmla="*/ 0 h 537"/>
              <a:gd name="T12" fmla="*/ 15 w 15"/>
              <a:gd name="T13" fmla="*/ 4 h 537"/>
              <a:gd name="T14" fmla="*/ 8 w 15"/>
              <a:gd name="T15" fmla="*/ 533 h 537"/>
              <a:gd name="T16" fmla="*/ 4 w 15"/>
              <a:gd name="T17" fmla="*/ 537 h 5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537">
                <a:moveTo>
                  <a:pt x="4" y="537"/>
                </a:moveTo>
                <a:cubicBezTo>
                  <a:pt x="4" y="537"/>
                  <a:pt x="4" y="537"/>
                  <a:pt x="4" y="537"/>
                </a:cubicBezTo>
                <a:cubicBezTo>
                  <a:pt x="2" y="537"/>
                  <a:pt x="0" y="535"/>
                  <a:pt x="0" y="533"/>
                </a:cubicBezTo>
                <a:cubicBezTo>
                  <a:pt x="7" y="4"/>
                  <a:pt x="7" y="4"/>
                  <a:pt x="7" y="4"/>
                </a:cubicBezTo>
                <a:cubicBezTo>
                  <a:pt x="7" y="2"/>
                  <a:pt x="8" y="0"/>
                  <a:pt x="11" y="0"/>
                </a:cubicBezTo>
                <a:cubicBezTo>
                  <a:pt x="11" y="0"/>
                  <a:pt x="11" y="0"/>
                  <a:pt x="11" y="0"/>
                </a:cubicBezTo>
                <a:cubicBezTo>
                  <a:pt x="13" y="0"/>
                  <a:pt x="15" y="2"/>
                  <a:pt x="15" y="4"/>
                </a:cubicBezTo>
                <a:cubicBezTo>
                  <a:pt x="8" y="533"/>
                  <a:pt x="8" y="533"/>
                  <a:pt x="8" y="533"/>
                </a:cubicBezTo>
                <a:cubicBezTo>
                  <a:pt x="8" y="535"/>
                  <a:pt x="6" y="537"/>
                  <a:pt x="4" y="537"/>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4" name="Freeform 8"/>
          <p:cNvSpPr>
            <a:spLocks/>
          </p:cNvSpPr>
          <p:nvPr/>
        </p:nvSpPr>
        <p:spPr bwMode="auto">
          <a:xfrm>
            <a:off x="593727" y="2059443"/>
            <a:ext cx="1138238" cy="46038"/>
          </a:xfrm>
          <a:custGeom>
            <a:avLst/>
            <a:gdLst>
              <a:gd name="T0" fmla="*/ 1118 w 1122"/>
              <a:gd name="T1" fmla="*/ 44 h 44"/>
              <a:gd name="T2" fmla="*/ 1118 w 1122"/>
              <a:gd name="T3" fmla="*/ 44 h 44"/>
              <a:gd name="T4" fmla="*/ 4 w 1122"/>
              <a:gd name="T5" fmla="*/ 8 h 44"/>
              <a:gd name="T6" fmla="*/ 0 w 1122"/>
              <a:gd name="T7" fmla="*/ 4 h 44"/>
              <a:gd name="T8" fmla="*/ 4 w 1122"/>
              <a:gd name="T9" fmla="*/ 0 h 44"/>
              <a:gd name="T10" fmla="*/ 1118 w 1122"/>
              <a:gd name="T11" fmla="*/ 36 h 44"/>
              <a:gd name="T12" fmla="*/ 1122 w 1122"/>
              <a:gd name="T13" fmla="*/ 40 h 44"/>
              <a:gd name="T14" fmla="*/ 1118 w 1122"/>
              <a:gd name="T15" fmla="*/ 44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2" h="44">
                <a:moveTo>
                  <a:pt x="1118" y="44"/>
                </a:moveTo>
                <a:cubicBezTo>
                  <a:pt x="1118" y="44"/>
                  <a:pt x="1118" y="44"/>
                  <a:pt x="1118" y="44"/>
                </a:cubicBezTo>
                <a:cubicBezTo>
                  <a:pt x="4" y="8"/>
                  <a:pt x="4" y="8"/>
                  <a:pt x="4" y="8"/>
                </a:cubicBezTo>
                <a:cubicBezTo>
                  <a:pt x="1" y="8"/>
                  <a:pt x="0" y="7"/>
                  <a:pt x="0" y="4"/>
                </a:cubicBezTo>
                <a:cubicBezTo>
                  <a:pt x="0" y="2"/>
                  <a:pt x="2" y="0"/>
                  <a:pt x="4" y="0"/>
                </a:cubicBezTo>
                <a:cubicBezTo>
                  <a:pt x="1118" y="36"/>
                  <a:pt x="1118" y="36"/>
                  <a:pt x="1118" y="36"/>
                </a:cubicBezTo>
                <a:cubicBezTo>
                  <a:pt x="1120" y="36"/>
                  <a:pt x="1122" y="38"/>
                  <a:pt x="1122" y="40"/>
                </a:cubicBezTo>
                <a:cubicBezTo>
                  <a:pt x="1122" y="42"/>
                  <a:pt x="1120" y="44"/>
                  <a:pt x="1118" y="44"/>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5" name="Freeform 9"/>
          <p:cNvSpPr>
            <a:spLocks/>
          </p:cNvSpPr>
          <p:nvPr/>
        </p:nvSpPr>
        <p:spPr bwMode="auto">
          <a:xfrm>
            <a:off x="433390" y="2059443"/>
            <a:ext cx="168275" cy="647700"/>
          </a:xfrm>
          <a:custGeom>
            <a:avLst/>
            <a:gdLst>
              <a:gd name="T0" fmla="*/ 4 w 166"/>
              <a:gd name="T1" fmla="*/ 637 h 637"/>
              <a:gd name="T2" fmla="*/ 4 w 166"/>
              <a:gd name="T3" fmla="*/ 637 h 637"/>
              <a:gd name="T4" fmla="*/ 1 w 166"/>
              <a:gd name="T5" fmla="*/ 632 h 637"/>
              <a:gd name="T6" fmla="*/ 158 w 166"/>
              <a:gd name="T7" fmla="*/ 3 h 637"/>
              <a:gd name="T8" fmla="*/ 163 w 166"/>
              <a:gd name="T9" fmla="*/ 1 h 637"/>
              <a:gd name="T10" fmla="*/ 166 w 166"/>
              <a:gd name="T11" fmla="*/ 5 h 637"/>
              <a:gd name="T12" fmla="*/ 8 w 166"/>
              <a:gd name="T13" fmla="*/ 634 h 637"/>
              <a:gd name="T14" fmla="*/ 4 w 166"/>
              <a:gd name="T15" fmla="*/ 637 h 6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6" h="637">
                <a:moveTo>
                  <a:pt x="4" y="637"/>
                </a:moveTo>
                <a:cubicBezTo>
                  <a:pt x="4" y="637"/>
                  <a:pt x="4" y="637"/>
                  <a:pt x="4" y="637"/>
                </a:cubicBezTo>
                <a:cubicBezTo>
                  <a:pt x="1" y="636"/>
                  <a:pt x="0" y="634"/>
                  <a:pt x="1" y="632"/>
                </a:cubicBezTo>
                <a:cubicBezTo>
                  <a:pt x="158" y="3"/>
                  <a:pt x="158" y="3"/>
                  <a:pt x="158" y="3"/>
                </a:cubicBezTo>
                <a:cubicBezTo>
                  <a:pt x="158" y="1"/>
                  <a:pt x="161" y="0"/>
                  <a:pt x="163" y="1"/>
                </a:cubicBezTo>
                <a:cubicBezTo>
                  <a:pt x="165" y="1"/>
                  <a:pt x="166" y="3"/>
                  <a:pt x="166" y="5"/>
                </a:cubicBezTo>
                <a:cubicBezTo>
                  <a:pt x="8" y="634"/>
                  <a:pt x="8" y="634"/>
                  <a:pt x="8" y="634"/>
                </a:cubicBezTo>
                <a:cubicBezTo>
                  <a:pt x="8" y="636"/>
                  <a:pt x="6" y="637"/>
                  <a:pt x="4" y="637"/>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6" name="Freeform 10"/>
          <p:cNvSpPr>
            <a:spLocks/>
          </p:cNvSpPr>
          <p:nvPr/>
        </p:nvSpPr>
        <p:spPr bwMode="auto">
          <a:xfrm>
            <a:off x="258765" y="1934030"/>
            <a:ext cx="182563" cy="773113"/>
          </a:xfrm>
          <a:custGeom>
            <a:avLst/>
            <a:gdLst>
              <a:gd name="T0" fmla="*/ 176 w 181"/>
              <a:gd name="T1" fmla="*/ 761 h 761"/>
              <a:gd name="T2" fmla="*/ 173 w 181"/>
              <a:gd name="T3" fmla="*/ 758 h 761"/>
              <a:gd name="T4" fmla="*/ 1 w 181"/>
              <a:gd name="T5" fmla="*/ 5 h 761"/>
              <a:gd name="T6" fmla="*/ 4 w 181"/>
              <a:gd name="T7" fmla="*/ 0 h 761"/>
              <a:gd name="T8" fmla="*/ 8 w 181"/>
              <a:gd name="T9" fmla="*/ 3 h 761"/>
              <a:gd name="T10" fmla="*/ 180 w 181"/>
              <a:gd name="T11" fmla="*/ 756 h 761"/>
              <a:gd name="T12" fmla="*/ 177 w 181"/>
              <a:gd name="T13" fmla="*/ 761 h 761"/>
              <a:gd name="T14" fmla="*/ 176 w 181"/>
              <a:gd name="T15" fmla="*/ 761 h 7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1" h="761">
                <a:moveTo>
                  <a:pt x="176" y="761"/>
                </a:moveTo>
                <a:cubicBezTo>
                  <a:pt x="175" y="761"/>
                  <a:pt x="173" y="760"/>
                  <a:pt x="173" y="758"/>
                </a:cubicBezTo>
                <a:cubicBezTo>
                  <a:pt x="1" y="5"/>
                  <a:pt x="1" y="5"/>
                  <a:pt x="1" y="5"/>
                </a:cubicBezTo>
                <a:cubicBezTo>
                  <a:pt x="0" y="3"/>
                  <a:pt x="1" y="1"/>
                  <a:pt x="4" y="0"/>
                </a:cubicBezTo>
                <a:cubicBezTo>
                  <a:pt x="6" y="0"/>
                  <a:pt x="8" y="1"/>
                  <a:pt x="8" y="3"/>
                </a:cubicBezTo>
                <a:cubicBezTo>
                  <a:pt x="180" y="756"/>
                  <a:pt x="180" y="756"/>
                  <a:pt x="180" y="756"/>
                </a:cubicBezTo>
                <a:cubicBezTo>
                  <a:pt x="181" y="758"/>
                  <a:pt x="180" y="760"/>
                  <a:pt x="177" y="761"/>
                </a:cubicBezTo>
                <a:cubicBezTo>
                  <a:pt x="177" y="761"/>
                  <a:pt x="177" y="761"/>
                  <a:pt x="176" y="761"/>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7" name="Freeform 11"/>
          <p:cNvSpPr>
            <a:spLocks/>
          </p:cNvSpPr>
          <p:nvPr/>
        </p:nvSpPr>
        <p:spPr bwMode="auto">
          <a:xfrm>
            <a:off x="-488948" y="2697618"/>
            <a:ext cx="930275" cy="163513"/>
          </a:xfrm>
          <a:custGeom>
            <a:avLst/>
            <a:gdLst>
              <a:gd name="T0" fmla="*/ 5 w 917"/>
              <a:gd name="T1" fmla="*/ 161 h 161"/>
              <a:gd name="T2" fmla="*/ 1 w 917"/>
              <a:gd name="T3" fmla="*/ 158 h 161"/>
              <a:gd name="T4" fmla="*/ 4 w 917"/>
              <a:gd name="T5" fmla="*/ 153 h 161"/>
              <a:gd name="T6" fmla="*/ 912 w 917"/>
              <a:gd name="T7" fmla="*/ 1 h 161"/>
              <a:gd name="T8" fmla="*/ 916 w 917"/>
              <a:gd name="T9" fmla="*/ 4 h 161"/>
              <a:gd name="T10" fmla="*/ 913 w 917"/>
              <a:gd name="T11" fmla="*/ 9 h 161"/>
              <a:gd name="T12" fmla="*/ 5 w 917"/>
              <a:gd name="T13" fmla="*/ 161 h 161"/>
              <a:gd name="T14" fmla="*/ 5 w 917"/>
              <a:gd name="T15" fmla="*/ 161 h 1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17" h="161">
                <a:moveTo>
                  <a:pt x="5" y="161"/>
                </a:moveTo>
                <a:cubicBezTo>
                  <a:pt x="3" y="161"/>
                  <a:pt x="1" y="160"/>
                  <a:pt x="1" y="158"/>
                </a:cubicBezTo>
                <a:cubicBezTo>
                  <a:pt x="0" y="155"/>
                  <a:pt x="2" y="153"/>
                  <a:pt x="4" y="153"/>
                </a:cubicBezTo>
                <a:cubicBezTo>
                  <a:pt x="912" y="1"/>
                  <a:pt x="912" y="1"/>
                  <a:pt x="912" y="1"/>
                </a:cubicBezTo>
                <a:cubicBezTo>
                  <a:pt x="914" y="0"/>
                  <a:pt x="916" y="2"/>
                  <a:pt x="916" y="4"/>
                </a:cubicBezTo>
                <a:cubicBezTo>
                  <a:pt x="917" y="6"/>
                  <a:pt x="915" y="8"/>
                  <a:pt x="913" y="9"/>
                </a:cubicBezTo>
                <a:cubicBezTo>
                  <a:pt x="5" y="161"/>
                  <a:pt x="5" y="161"/>
                  <a:pt x="5" y="161"/>
                </a:cubicBezTo>
                <a:cubicBezTo>
                  <a:pt x="5" y="161"/>
                  <a:pt x="5" y="161"/>
                  <a:pt x="5" y="161"/>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8" name="Freeform 12"/>
          <p:cNvSpPr>
            <a:spLocks/>
          </p:cNvSpPr>
          <p:nvPr/>
        </p:nvSpPr>
        <p:spPr bwMode="auto">
          <a:xfrm>
            <a:off x="258765" y="1084718"/>
            <a:ext cx="382588" cy="857250"/>
          </a:xfrm>
          <a:custGeom>
            <a:avLst/>
            <a:gdLst>
              <a:gd name="T0" fmla="*/ 5 w 378"/>
              <a:gd name="T1" fmla="*/ 845 h 845"/>
              <a:gd name="T2" fmla="*/ 3 w 378"/>
              <a:gd name="T3" fmla="*/ 845 h 845"/>
              <a:gd name="T4" fmla="*/ 1 w 378"/>
              <a:gd name="T5" fmla="*/ 840 h 845"/>
              <a:gd name="T6" fmla="*/ 369 w 378"/>
              <a:gd name="T7" fmla="*/ 3 h 845"/>
              <a:gd name="T8" fmla="*/ 375 w 378"/>
              <a:gd name="T9" fmla="*/ 1 h 845"/>
              <a:gd name="T10" fmla="*/ 377 w 378"/>
              <a:gd name="T11" fmla="*/ 6 h 845"/>
              <a:gd name="T12" fmla="*/ 8 w 378"/>
              <a:gd name="T13" fmla="*/ 843 h 845"/>
              <a:gd name="T14" fmla="*/ 5 w 378"/>
              <a:gd name="T15" fmla="*/ 845 h 8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8" h="845">
                <a:moveTo>
                  <a:pt x="5" y="845"/>
                </a:moveTo>
                <a:cubicBezTo>
                  <a:pt x="4" y="845"/>
                  <a:pt x="3" y="845"/>
                  <a:pt x="3" y="845"/>
                </a:cubicBezTo>
                <a:cubicBezTo>
                  <a:pt x="1" y="844"/>
                  <a:pt x="0" y="842"/>
                  <a:pt x="1" y="840"/>
                </a:cubicBezTo>
                <a:cubicBezTo>
                  <a:pt x="369" y="3"/>
                  <a:pt x="369" y="3"/>
                  <a:pt x="369" y="3"/>
                </a:cubicBezTo>
                <a:cubicBezTo>
                  <a:pt x="370" y="1"/>
                  <a:pt x="373" y="0"/>
                  <a:pt x="375" y="1"/>
                </a:cubicBezTo>
                <a:cubicBezTo>
                  <a:pt x="377" y="1"/>
                  <a:pt x="378" y="4"/>
                  <a:pt x="377" y="6"/>
                </a:cubicBezTo>
                <a:cubicBezTo>
                  <a:pt x="8" y="843"/>
                  <a:pt x="8" y="843"/>
                  <a:pt x="8" y="843"/>
                </a:cubicBezTo>
                <a:cubicBezTo>
                  <a:pt x="8" y="844"/>
                  <a:pt x="6" y="845"/>
                  <a:pt x="5" y="84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9" name="Freeform 14"/>
          <p:cNvSpPr>
            <a:spLocks/>
          </p:cNvSpPr>
          <p:nvPr/>
        </p:nvSpPr>
        <p:spPr bwMode="auto">
          <a:xfrm>
            <a:off x="-404810" y="1251405"/>
            <a:ext cx="671513" cy="690563"/>
          </a:xfrm>
          <a:custGeom>
            <a:avLst/>
            <a:gdLst>
              <a:gd name="T0" fmla="*/ 658 w 662"/>
              <a:gd name="T1" fmla="*/ 680 h 680"/>
              <a:gd name="T2" fmla="*/ 655 w 662"/>
              <a:gd name="T3" fmla="*/ 679 h 680"/>
              <a:gd name="T4" fmla="*/ 2 w 662"/>
              <a:gd name="T5" fmla="*/ 7 h 680"/>
              <a:gd name="T6" fmla="*/ 2 w 662"/>
              <a:gd name="T7" fmla="*/ 2 h 680"/>
              <a:gd name="T8" fmla="*/ 8 w 662"/>
              <a:gd name="T9" fmla="*/ 2 h 680"/>
              <a:gd name="T10" fmla="*/ 660 w 662"/>
              <a:gd name="T11" fmla="*/ 673 h 680"/>
              <a:gd name="T12" fmla="*/ 660 w 662"/>
              <a:gd name="T13" fmla="*/ 679 h 680"/>
              <a:gd name="T14" fmla="*/ 658 w 662"/>
              <a:gd name="T15" fmla="*/ 680 h 6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2" h="680">
                <a:moveTo>
                  <a:pt x="658" y="680"/>
                </a:moveTo>
                <a:cubicBezTo>
                  <a:pt x="656" y="680"/>
                  <a:pt x="655" y="680"/>
                  <a:pt x="655" y="679"/>
                </a:cubicBezTo>
                <a:cubicBezTo>
                  <a:pt x="2" y="7"/>
                  <a:pt x="2" y="7"/>
                  <a:pt x="2" y="7"/>
                </a:cubicBezTo>
                <a:cubicBezTo>
                  <a:pt x="0" y="6"/>
                  <a:pt x="0" y="3"/>
                  <a:pt x="2" y="2"/>
                </a:cubicBezTo>
                <a:cubicBezTo>
                  <a:pt x="3" y="0"/>
                  <a:pt x="6" y="0"/>
                  <a:pt x="8" y="2"/>
                </a:cubicBezTo>
                <a:cubicBezTo>
                  <a:pt x="660" y="673"/>
                  <a:pt x="660" y="673"/>
                  <a:pt x="660" y="673"/>
                </a:cubicBezTo>
                <a:cubicBezTo>
                  <a:pt x="662" y="675"/>
                  <a:pt x="662" y="678"/>
                  <a:pt x="660" y="679"/>
                </a:cubicBezTo>
                <a:cubicBezTo>
                  <a:pt x="660" y="680"/>
                  <a:pt x="659" y="680"/>
                  <a:pt x="658" y="68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0" name="Freeform 18"/>
          <p:cNvSpPr>
            <a:spLocks/>
          </p:cNvSpPr>
          <p:nvPr/>
        </p:nvSpPr>
        <p:spPr bwMode="auto">
          <a:xfrm>
            <a:off x="-488948" y="1934030"/>
            <a:ext cx="755650" cy="927100"/>
          </a:xfrm>
          <a:custGeom>
            <a:avLst/>
            <a:gdLst>
              <a:gd name="T0" fmla="*/ 5 w 745"/>
              <a:gd name="T1" fmla="*/ 913 h 913"/>
              <a:gd name="T2" fmla="*/ 2 w 745"/>
              <a:gd name="T3" fmla="*/ 912 h 913"/>
              <a:gd name="T4" fmla="*/ 2 w 745"/>
              <a:gd name="T5" fmla="*/ 906 h 913"/>
              <a:gd name="T6" fmla="*/ 737 w 745"/>
              <a:gd name="T7" fmla="*/ 2 h 913"/>
              <a:gd name="T8" fmla="*/ 743 w 745"/>
              <a:gd name="T9" fmla="*/ 1 h 913"/>
              <a:gd name="T10" fmla="*/ 744 w 745"/>
              <a:gd name="T11" fmla="*/ 7 h 913"/>
              <a:gd name="T12" fmla="*/ 8 w 745"/>
              <a:gd name="T13" fmla="*/ 911 h 913"/>
              <a:gd name="T14" fmla="*/ 5 w 745"/>
              <a:gd name="T15" fmla="*/ 913 h 9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45" h="913">
                <a:moveTo>
                  <a:pt x="5" y="913"/>
                </a:moveTo>
                <a:cubicBezTo>
                  <a:pt x="4" y="913"/>
                  <a:pt x="3" y="913"/>
                  <a:pt x="2" y="912"/>
                </a:cubicBezTo>
                <a:cubicBezTo>
                  <a:pt x="1" y="911"/>
                  <a:pt x="0" y="908"/>
                  <a:pt x="2" y="906"/>
                </a:cubicBezTo>
                <a:cubicBezTo>
                  <a:pt x="737" y="2"/>
                  <a:pt x="737" y="2"/>
                  <a:pt x="737" y="2"/>
                </a:cubicBezTo>
                <a:cubicBezTo>
                  <a:pt x="739" y="0"/>
                  <a:pt x="741" y="0"/>
                  <a:pt x="743" y="1"/>
                </a:cubicBezTo>
                <a:cubicBezTo>
                  <a:pt x="745" y="3"/>
                  <a:pt x="745" y="5"/>
                  <a:pt x="744" y="7"/>
                </a:cubicBezTo>
                <a:cubicBezTo>
                  <a:pt x="8" y="911"/>
                  <a:pt x="8" y="911"/>
                  <a:pt x="8" y="911"/>
                </a:cubicBezTo>
                <a:cubicBezTo>
                  <a:pt x="7" y="912"/>
                  <a:pt x="6" y="913"/>
                  <a:pt x="5" y="913"/>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1" name="Freeform 22"/>
          <p:cNvSpPr>
            <a:spLocks/>
          </p:cNvSpPr>
          <p:nvPr/>
        </p:nvSpPr>
        <p:spPr bwMode="auto">
          <a:xfrm>
            <a:off x="631827" y="1084718"/>
            <a:ext cx="584200" cy="452438"/>
          </a:xfrm>
          <a:custGeom>
            <a:avLst/>
            <a:gdLst>
              <a:gd name="T0" fmla="*/ 572 w 576"/>
              <a:gd name="T1" fmla="*/ 446 h 446"/>
              <a:gd name="T2" fmla="*/ 569 w 576"/>
              <a:gd name="T3" fmla="*/ 445 h 446"/>
              <a:gd name="T4" fmla="*/ 3 w 576"/>
              <a:gd name="T5" fmla="*/ 7 h 446"/>
              <a:gd name="T6" fmla="*/ 2 w 576"/>
              <a:gd name="T7" fmla="*/ 2 h 446"/>
              <a:gd name="T8" fmla="*/ 7 w 576"/>
              <a:gd name="T9" fmla="*/ 1 h 446"/>
              <a:gd name="T10" fmla="*/ 574 w 576"/>
              <a:gd name="T11" fmla="*/ 439 h 446"/>
              <a:gd name="T12" fmla="*/ 575 w 576"/>
              <a:gd name="T13" fmla="*/ 444 h 446"/>
              <a:gd name="T14" fmla="*/ 572 w 576"/>
              <a:gd name="T15" fmla="*/ 446 h 4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6" h="446">
                <a:moveTo>
                  <a:pt x="572" y="446"/>
                </a:moveTo>
                <a:cubicBezTo>
                  <a:pt x="571" y="446"/>
                  <a:pt x="570" y="446"/>
                  <a:pt x="569" y="445"/>
                </a:cubicBezTo>
                <a:cubicBezTo>
                  <a:pt x="3" y="7"/>
                  <a:pt x="3" y="7"/>
                  <a:pt x="3" y="7"/>
                </a:cubicBezTo>
                <a:cubicBezTo>
                  <a:pt x="1" y="6"/>
                  <a:pt x="0" y="4"/>
                  <a:pt x="2" y="2"/>
                </a:cubicBezTo>
                <a:cubicBezTo>
                  <a:pt x="3" y="0"/>
                  <a:pt x="6" y="0"/>
                  <a:pt x="7" y="1"/>
                </a:cubicBezTo>
                <a:cubicBezTo>
                  <a:pt x="574" y="439"/>
                  <a:pt x="574" y="439"/>
                  <a:pt x="574" y="439"/>
                </a:cubicBezTo>
                <a:cubicBezTo>
                  <a:pt x="576" y="440"/>
                  <a:pt x="576" y="443"/>
                  <a:pt x="575" y="444"/>
                </a:cubicBezTo>
                <a:cubicBezTo>
                  <a:pt x="574" y="445"/>
                  <a:pt x="573" y="446"/>
                  <a:pt x="572" y="44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2" name="Freeform 23"/>
          <p:cNvSpPr>
            <a:spLocks/>
          </p:cNvSpPr>
          <p:nvPr/>
        </p:nvSpPr>
        <p:spPr bwMode="auto">
          <a:xfrm>
            <a:off x="592140" y="1527630"/>
            <a:ext cx="623888" cy="541338"/>
          </a:xfrm>
          <a:custGeom>
            <a:avLst/>
            <a:gdLst>
              <a:gd name="T0" fmla="*/ 5 w 615"/>
              <a:gd name="T1" fmla="*/ 532 h 532"/>
              <a:gd name="T2" fmla="*/ 2 w 615"/>
              <a:gd name="T3" fmla="*/ 531 h 532"/>
              <a:gd name="T4" fmla="*/ 2 w 615"/>
              <a:gd name="T5" fmla="*/ 525 h 532"/>
              <a:gd name="T6" fmla="*/ 608 w 615"/>
              <a:gd name="T7" fmla="*/ 2 h 532"/>
              <a:gd name="T8" fmla="*/ 614 w 615"/>
              <a:gd name="T9" fmla="*/ 2 h 532"/>
              <a:gd name="T10" fmla="*/ 613 w 615"/>
              <a:gd name="T11" fmla="*/ 8 h 532"/>
              <a:gd name="T12" fmla="*/ 7 w 615"/>
              <a:gd name="T13" fmla="*/ 531 h 532"/>
              <a:gd name="T14" fmla="*/ 5 w 615"/>
              <a:gd name="T15" fmla="*/ 532 h 5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5" h="532">
                <a:moveTo>
                  <a:pt x="5" y="532"/>
                </a:moveTo>
                <a:cubicBezTo>
                  <a:pt x="4" y="532"/>
                  <a:pt x="2" y="532"/>
                  <a:pt x="2" y="531"/>
                </a:cubicBezTo>
                <a:cubicBezTo>
                  <a:pt x="0" y="529"/>
                  <a:pt x="0" y="527"/>
                  <a:pt x="2" y="525"/>
                </a:cubicBezTo>
                <a:cubicBezTo>
                  <a:pt x="608" y="2"/>
                  <a:pt x="608" y="2"/>
                  <a:pt x="608" y="2"/>
                </a:cubicBezTo>
                <a:cubicBezTo>
                  <a:pt x="610" y="0"/>
                  <a:pt x="612" y="1"/>
                  <a:pt x="614" y="2"/>
                </a:cubicBezTo>
                <a:cubicBezTo>
                  <a:pt x="615" y="4"/>
                  <a:pt x="615" y="6"/>
                  <a:pt x="613" y="8"/>
                </a:cubicBezTo>
                <a:cubicBezTo>
                  <a:pt x="7" y="531"/>
                  <a:pt x="7" y="531"/>
                  <a:pt x="7" y="531"/>
                </a:cubicBezTo>
                <a:cubicBezTo>
                  <a:pt x="7" y="532"/>
                  <a:pt x="6" y="532"/>
                  <a:pt x="5" y="532"/>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3" name="Freeform 24"/>
          <p:cNvSpPr>
            <a:spLocks/>
          </p:cNvSpPr>
          <p:nvPr/>
        </p:nvSpPr>
        <p:spPr bwMode="auto">
          <a:xfrm>
            <a:off x="1208090" y="1529218"/>
            <a:ext cx="530225" cy="38100"/>
          </a:xfrm>
          <a:custGeom>
            <a:avLst/>
            <a:gdLst>
              <a:gd name="T0" fmla="*/ 519 w 523"/>
              <a:gd name="T1" fmla="*/ 38 h 38"/>
              <a:gd name="T2" fmla="*/ 518 w 523"/>
              <a:gd name="T3" fmla="*/ 38 h 38"/>
              <a:gd name="T4" fmla="*/ 3 w 523"/>
              <a:gd name="T5" fmla="*/ 8 h 38"/>
              <a:gd name="T6" fmla="*/ 0 w 523"/>
              <a:gd name="T7" fmla="*/ 4 h 38"/>
              <a:gd name="T8" fmla="*/ 4 w 523"/>
              <a:gd name="T9" fmla="*/ 0 h 38"/>
              <a:gd name="T10" fmla="*/ 519 w 523"/>
              <a:gd name="T11" fmla="*/ 30 h 38"/>
              <a:gd name="T12" fmla="*/ 523 w 523"/>
              <a:gd name="T13" fmla="*/ 34 h 38"/>
              <a:gd name="T14" fmla="*/ 519 w 523"/>
              <a:gd name="T15" fmla="*/ 38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3" h="38">
                <a:moveTo>
                  <a:pt x="519" y="38"/>
                </a:moveTo>
                <a:cubicBezTo>
                  <a:pt x="519" y="38"/>
                  <a:pt x="518" y="38"/>
                  <a:pt x="518" y="38"/>
                </a:cubicBezTo>
                <a:cubicBezTo>
                  <a:pt x="3" y="8"/>
                  <a:pt x="3" y="8"/>
                  <a:pt x="3" y="8"/>
                </a:cubicBezTo>
                <a:cubicBezTo>
                  <a:pt x="1" y="8"/>
                  <a:pt x="0" y="6"/>
                  <a:pt x="0" y="4"/>
                </a:cubicBezTo>
                <a:cubicBezTo>
                  <a:pt x="0" y="1"/>
                  <a:pt x="2" y="0"/>
                  <a:pt x="4" y="0"/>
                </a:cubicBezTo>
                <a:cubicBezTo>
                  <a:pt x="519" y="30"/>
                  <a:pt x="519" y="30"/>
                  <a:pt x="519" y="30"/>
                </a:cubicBezTo>
                <a:cubicBezTo>
                  <a:pt x="521" y="30"/>
                  <a:pt x="523" y="32"/>
                  <a:pt x="523" y="34"/>
                </a:cubicBezTo>
                <a:cubicBezTo>
                  <a:pt x="522" y="37"/>
                  <a:pt x="521" y="38"/>
                  <a:pt x="519" y="38"/>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4" name="Freeform 25"/>
          <p:cNvSpPr>
            <a:spLocks/>
          </p:cNvSpPr>
          <p:nvPr/>
        </p:nvSpPr>
        <p:spPr bwMode="auto">
          <a:xfrm>
            <a:off x="1206502" y="810080"/>
            <a:ext cx="838200" cy="727075"/>
          </a:xfrm>
          <a:custGeom>
            <a:avLst/>
            <a:gdLst>
              <a:gd name="T0" fmla="*/ 5 w 825"/>
              <a:gd name="T1" fmla="*/ 716 h 716"/>
              <a:gd name="T2" fmla="*/ 2 w 825"/>
              <a:gd name="T3" fmla="*/ 714 h 716"/>
              <a:gd name="T4" fmla="*/ 2 w 825"/>
              <a:gd name="T5" fmla="*/ 709 h 716"/>
              <a:gd name="T6" fmla="*/ 818 w 825"/>
              <a:gd name="T7" fmla="*/ 1 h 716"/>
              <a:gd name="T8" fmla="*/ 823 w 825"/>
              <a:gd name="T9" fmla="*/ 2 h 716"/>
              <a:gd name="T10" fmla="*/ 823 w 825"/>
              <a:gd name="T11" fmla="*/ 7 h 716"/>
              <a:gd name="T12" fmla="*/ 7 w 825"/>
              <a:gd name="T13" fmla="*/ 715 h 716"/>
              <a:gd name="T14" fmla="*/ 5 w 825"/>
              <a:gd name="T15" fmla="*/ 716 h 7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5" h="716">
                <a:moveTo>
                  <a:pt x="5" y="716"/>
                </a:moveTo>
                <a:cubicBezTo>
                  <a:pt x="4" y="716"/>
                  <a:pt x="2" y="715"/>
                  <a:pt x="2" y="714"/>
                </a:cubicBezTo>
                <a:cubicBezTo>
                  <a:pt x="0" y="713"/>
                  <a:pt x="0" y="710"/>
                  <a:pt x="2" y="709"/>
                </a:cubicBezTo>
                <a:cubicBezTo>
                  <a:pt x="818" y="1"/>
                  <a:pt x="818" y="1"/>
                  <a:pt x="818" y="1"/>
                </a:cubicBezTo>
                <a:cubicBezTo>
                  <a:pt x="819" y="0"/>
                  <a:pt x="822" y="0"/>
                  <a:pt x="823" y="2"/>
                </a:cubicBezTo>
                <a:cubicBezTo>
                  <a:pt x="825" y="3"/>
                  <a:pt x="825" y="6"/>
                  <a:pt x="823" y="7"/>
                </a:cubicBezTo>
                <a:cubicBezTo>
                  <a:pt x="7" y="715"/>
                  <a:pt x="7" y="715"/>
                  <a:pt x="7" y="715"/>
                </a:cubicBezTo>
                <a:cubicBezTo>
                  <a:pt x="6" y="716"/>
                  <a:pt x="6" y="716"/>
                  <a:pt x="5" y="71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5" name="Freeform 26"/>
          <p:cNvSpPr>
            <a:spLocks/>
          </p:cNvSpPr>
          <p:nvPr/>
        </p:nvSpPr>
        <p:spPr bwMode="auto">
          <a:xfrm>
            <a:off x="1728790" y="810080"/>
            <a:ext cx="315913" cy="757238"/>
          </a:xfrm>
          <a:custGeom>
            <a:avLst/>
            <a:gdLst>
              <a:gd name="T0" fmla="*/ 5 w 310"/>
              <a:gd name="T1" fmla="*/ 746 h 746"/>
              <a:gd name="T2" fmla="*/ 3 w 310"/>
              <a:gd name="T3" fmla="*/ 746 h 746"/>
              <a:gd name="T4" fmla="*/ 1 w 310"/>
              <a:gd name="T5" fmla="*/ 741 h 746"/>
              <a:gd name="T6" fmla="*/ 302 w 310"/>
              <a:gd name="T7" fmla="*/ 3 h 746"/>
              <a:gd name="T8" fmla="*/ 307 w 310"/>
              <a:gd name="T9" fmla="*/ 0 h 746"/>
              <a:gd name="T10" fmla="*/ 309 w 310"/>
              <a:gd name="T11" fmla="*/ 6 h 746"/>
              <a:gd name="T12" fmla="*/ 8 w 310"/>
              <a:gd name="T13" fmla="*/ 744 h 746"/>
              <a:gd name="T14" fmla="*/ 5 w 310"/>
              <a:gd name="T15" fmla="*/ 746 h 7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0" h="746">
                <a:moveTo>
                  <a:pt x="5" y="746"/>
                </a:moveTo>
                <a:cubicBezTo>
                  <a:pt x="4" y="746"/>
                  <a:pt x="4" y="746"/>
                  <a:pt x="3" y="746"/>
                </a:cubicBezTo>
                <a:cubicBezTo>
                  <a:pt x="1" y="745"/>
                  <a:pt x="0" y="743"/>
                  <a:pt x="1" y="741"/>
                </a:cubicBezTo>
                <a:cubicBezTo>
                  <a:pt x="302" y="3"/>
                  <a:pt x="302" y="3"/>
                  <a:pt x="302" y="3"/>
                </a:cubicBezTo>
                <a:cubicBezTo>
                  <a:pt x="303" y="1"/>
                  <a:pt x="305" y="0"/>
                  <a:pt x="307" y="0"/>
                </a:cubicBezTo>
                <a:cubicBezTo>
                  <a:pt x="309" y="1"/>
                  <a:pt x="310" y="4"/>
                  <a:pt x="309" y="6"/>
                </a:cubicBezTo>
                <a:cubicBezTo>
                  <a:pt x="8" y="744"/>
                  <a:pt x="8" y="744"/>
                  <a:pt x="8" y="744"/>
                </a:cubicBezTo>
                <a:cubicBezTo>
                  <a:pt x="8" y="745"/>
                  <a:pt x="6" y="746"/>
                  <a:pt x="5" y="74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6" name="Freeform 27"/>
          <p:cNvSpPr>
            <a:spLocks/>
          </p:cNvSpPr>
          <p:nvPr/>
        </p:nvSpPr>
        <p:spPr bwMode="auto">
          <a:xfrm>
            <a:off x="2035177" y="810080"/>
            <a:ext cx="263525" cy="596900"/>
          </a:xfrm>
          <a:custGeom>
            <a:avLst/>
            <a:gdLst>
              <a:gd name="T0" fmla="*/ 255 w 260"/>
              <a:gd name="T1" fmla="*/ 587 h 587"/>
              <a:gd name="T2" fmla="*/ 252 w 260"/>
              <a:gd name="T3" fmla="*/ 584 h 587"/>
              <a:gd name="T4" fmla="*/ 1 w 260"/>
              <a:gd name="T5" fmla="*/ 6 h 587"/>
              <a:gd name="T6" fmla="*/ 3 w 260"/>
              <a:gd name="T7" fmla="*/ 0 h 587"/>
              <a:gd name="T8" fmla="*/ 8 w 260"/>
              <a:gd name="T9" fmla="*/ 3 h 587"/>
              <a:gd name="T10" fmla="*/ 259 w 260"/>
              <a:gd name="T11" fmla="*/ 581 h 587"/>
              <a:gd name="T12" fmla="*/ 257 w 260"/>
              <a:gd name="T13" fmla="*/ 586 h 587"/>
              <a:gd name="T14" fmla="*/ 255 w 260"/>
              <a:gd name="T15" fmla="*/ 587 h 58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0" h="587">
                <a:moveTo>
                  <a:pt x="255" y="587"/>
                </a:moveTo>
                <a:cubicBezTo>
                  <a:pt x="254" y="587"/>
                  <a:pt x="252" y="586"/>
                  <a:pt x="252" y="584"/>
                </a:cubicBezTo>
                <a:cubicBezTo>
                  <a:pt x="1" y="6"/>
                  <a:pt x="1" y="6"/>
                  <a:pt x="1" y="6"/>
                </a:cubicBezTo>
                <a:cubicBezTo>
                  <a:pt x="0" y="4"/>
                  <a:pt x="1" y="1"/>
                  <a:pt x="3" y="0"/>
                </a:cubicBezTo>
                <a:cubicBezTo>
                  <a:pt x="5" y="0"/>
                  <a:pt x="7" y="1"/>
                  <a:pt x="8" y="3"/>
                </a:cubicBezTo>
                <a:cubicBezTo>
                  <a:pt x="259" y="581"/>
                  <a:pt x="259" y="581"/>
                  <a:pt x="259" y="581"/>
                </a:cubicBezTo>
                <a:cubicBezTo>
                  <a:pt x="260" y="583"/>
                  <a:pt x="259" y="585"/>
                  <a:pt x="257" y="586"/>
                </a:cubicBezTo>
                <a:cubicBezTo>
                  <a:pt x="257" y="587"/>
                  <a:pt x="256" y="587"/>
                  <a:pt x="255" y="587"/>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7" name="Freeform 28"/>
          <p:cNvSpPr>
            <a:spLocks/>
          </p:cNvSpPr>
          <p:nvPr/>
        </p:nvSpPr>
        <p:spPr bwMode="auto">
          <a:xfrm>
            <a:off x="2035177" y="810080"/>
            <a:ext cx="1171575" cy="177800"/>
          </a:xfrm>
          <a:custGeom>
            <a:avLst/>
            <a:gdLst>
              <a:gd name="T0" fmla="*/ 1150 w 1155"/>
              <a:gd name="T1" fmla="*/ 175 h 175"/>
              <a:gd name="T2" fmla="*/ 1150 w 1155"/>
              <a:gd name="T3" fmla="*/ 175 h 175"/>
              <a:gd name="T4" fmla="*/ 4 w 1155"/>
              <a:gd name="T5" fmla="*/ 8 h 175"/>
              <a:gd name="T6" fmla="*/ 0 w 1155"/>
              <a:gd name="T7" fmla="*/ 4 h 175"/>
              <a:gd name="T8" fmla="*/ 5 w 1155"/>
              <a:gd name="T9" fmla="*/ 0 h 175"/>
              <a:gd name="T10" fmla="*/ 1151 w 1155"/>
              <a:gd name="T11" fmla="*/ 167 h 175"/>
              <a:gd name="T12" fmla="*/ 1154 w 1155"/>
              <a:gd name="T13" fmla="*/ 172 h 175"/>
              <a:gd name="T14" fmla="*/ 1150 w 1155"/>
              <a:gd name="T15" fmla="*/ 175 h 1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55" h="175">
                <a:moveTo>
                  <a:pt x="1150" y="175"/>
                </a:moveTo>
                <a:cubicBezTo>
                  <a:pt x="1150" y="175"/>
                  <a:pt x="1150" y="175"/>
                  <a:pt x="1150" y="175"/>
                </a:cubicBezTo>
                <a:cubicBezTo>
                  <a:pt x="4" y="8"/>
                  <a:pt x="4" y="8"/>
                  <a:pt x="4" y="8"/>
                </a:cubicBezTo>
                <a:cubicBezTo>
                  <a:pt x="2" y="8"/>
                  <a:pt x="0" y="6"/>
                  <a:pt x="0" y="4"/>
                </a:cubicBezTo>
                <a:cubicBezTo>
                  <a:pt x="1" y="1"/>
                  <a:pt x="3" y="0"/>
                  <a:pt x="5" y="0"/>
                </a:cubicBezTo>
                <a:cubicBezTo>
                  <a:pt x="1151" y="167"/>
                  <a:pt x="1151" y="167"/>
                  <a:pt x="1151" y="167"/>
                </a:cubicBezTo>
                <a:cubicBezTo>
                  <a:pt x="1153" y="168"/>
                  <a:pt x="1155" y="170"/>
                  <a:pt x="1154" y="172"/>
                </a:cubicBezTo>
                <a:cubicBezTo>
                  <a:pt x="1154" y="174"/>
                  <a:pt x="1152" y="175"/>
                  <a:pt x="1150" y="17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8" name="Freeform 29"/>
          <p:cNvSpPr>
            <a:spLocks/>
          </p:cNvSpPr>
          <p:nvPr/>
        </p:nvSpPr>
        <p:spPr bwMode="auto">
          <a:xfrm>
            <a:off x="2009777" y="243343"/>
            <a:ext cx="1196975" cy="744538"/>
          </a:xfrm>
          <a:custGeom>
            <a:avLst/>
            <a:gdLst>
              <a:gd name="T0" fmla="*/ 1175 w 1180"/>
              <a:gd name="T1" fmla="*/ 733 h 733"/>
              <a:gd name="T2" fmla="*/ 1173 w 1180"/>
              <a:gd name="T3" fmla="*/ 733 h 733"/>
              <a:gd name="T4" fmla="*/ 2 w 1180"/>
              <a:gd name="T5" fmla="*/ 8 h 733"/>
              <a:gd name="T6" fmla="*/ 1 w 1180"/>
              <a:gd name="T7" fmla="*/ 2 h 733"/>
              <a:gd name="T8" fmla="*/ 7 w 1180"/>
              <a:gd name="T9" fmla="*/ 1 h 733"/>
              <a:gd name="T10" fmla="*/ 1177 w 1180"/>
              <a:gd name="T11" fmla="*/ 726 h 733"/>
              <a:gd name="T12" fmla="*/ 1179 w 1180"/>
              <a:gd name="T13" fmla="*/ 732 h 733"/>
              <a:gd name="T14" fmla="*/ 1175 w 1180"/>
              <a:gd name="T15" fmla="*/ 733 h 7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80" h="733">
                <a:moveTo>
                  <a:pt x="1175" y="733"/>
                </a:moveTo>
                <a:cubicBezTo>
                  <a:pt x="1175" y="733"/>
                  <a:pt x="1174" y="733"/>
                  <a:pt x="1173" y="733"/>
                </a:cubicBezTo>
                <a:cubicBezTo>
                  <a:pt x="2" y="8"/>
                  <a:pt x="2" y="8"/>
                  <a:pt x="2" y="8"/>
                </a:cubicBezTo>
                <a:cubicBezTo>
                  <a:pt x="1" y="6"/>
                  <a:pt x="0" y="4"/>
                  <a:pt x="1" y="2"/>
                </a:cubicBezTo>
                <a:cubicBezTo>
                  <a:pt x="2" y="0"/>
                  <a:pt x="5" y="0"/>
                  <a:pt x="7" y="1"/>
                </a:cubicBezTo>
                <a:cubicBezTo>
                  <a:pt x="1177" y="726"/>
                  <a:pt x="1177" y="726"/>
                  <a:pt x="1177" y="726"/>
                </a:cubicBezTo>
                <a:cubicBezTo>
                  <a:pt x="1179" y="727"/>
                  <a:pt x="1180" y="730"/>
                  <a:pt x="1179" y="732"/>
                </a:cubicBezTo>
                <a:cubicBezTo>
                  <a:pt x="1178" y="733"/>
                  <a:pt x="1177" y="733"/>
                  <a:pt x="1175" y="733"/>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9" name="Freeform 30"/>
          <p:cNvSpPr>
            <a:spLocks/>
          </p:cNvSpPr>
          <p:nvPr/>
        </p:nvSpPr>
        <p:spPr bwMode="auto">
          <a:xfrm>
            <a:off x="2009777" y="151268"/>
            <a:ext cx="863600" cy="100013"/>
          </a:xfrm>
          <a:custGeom>
            <a:avLst/>
            <a:gdLst>
              <a:gd name="T0" fmla="*/ 5 w 851"/>
              <a:gd name="T1" fmla="*/ 100 h 100"/>
              <a:gd name="T2" fmla="*/ 1 w 851"/>
              <a:gd name="T3" fmla="*/ 97 h 100"/>
              <a:gd name="T4" fmla="*/ 4 w 851"/>
              <a:gd name="T5" fmla="*/ 92 h 100"/>
              <a:gd name="T6" fmla="*/ 846 w 851"/>
              <a:gd name="T7" fmla="*/ 0 h 100"/>
              <a:gd name="T8" fmla="*/ 850 w 851"/>
              <a:gd name="T9" fmla="*/ 4 h 100"/>
              <a:gd name="T10" fmla="*/ 847 w 851"/>
              <a:gd name="T11" fmla="*/ 8 h 100"/>
              <a:gd name="T12" fmla="*/ 5 w 851"/>
              <a:gd name="T13" fmla="*/ 100 h 100"/>
              <a:gd name="T14" fmla="*/ 5 w 851"/>
              <a:gd name="T15" fmla="*/ 100 h 1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51" h="100">
                <a:moveTo>
                  <a:pt x="5" y="100"/>
                </a:moveTo>
                <a:cubicBezTo>
                  <a:pt x="3" y="100"/>
                  <a:pt x="1" y="99"/>
                  <a:pt x="1" y="97"/>
                </a:cubicBezTo>
                <a:cubicBezTo>
                  <a:pt x="0" y="94"/>
                  <a:pt x="2" y="92"/>
                  <a:pt x="4" y="92"/>
                </a:cubicBezTo>
                <a:cubicBezTo>
                  <a:pt x="846" y="0"/>
                  <a:pt x="846" y="0"/>
                  <a:pt x="846" y="0"/>
                </a:cubicBezTo>
                <a:cubicBezTo>
                  <a:pt x="848" y="0"/>
                  <a:pt x="850" y="2"/>
                  <a:pt x="850" y="4"/>
                </a:cubicBezTo>
                <a:cubicBezTo>
                  <a:pt x="851" y="6"/>
                  <a:pt x="849" y="8"/>
                  <a:pt x="847" y="8"/>
                </a:cubicBezTo>
                <a:cubicBezTo>
                  <a:pt x="5" y="100"/>
                  <a:pt x="5" y="100"/>
                  <a:pt x="5" y="100"/>
                </a:cubicBezTo>
                <a:cubicBezTo>
                  <a:pt x="5" y="100"/>
                  <a:pt x="5" y="100"/>
                  <a:pt x="5" y="10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0" name="Freeform 31"/>
          <p:cNvSpPr>
            <a:spLocks/>
          </p:cNvSpPr>
          <p:nvPr/>
        </p:nvSpPr>
        <p:spPr bwMode="auto">
          <a:xfrm>
            <a:off x="2863852" y="-645657"/>
            <a:ext cx="142875" cy="804863"/>
          </a:xfrm>
          <a:custGeom>
            <a:avLst/>
            <a:gdLst>
              <a:gd name="T0" fmla="*/ 4 w 141"/>
              <a:gd name="T1" fmla="*/ 793 h 793"/>
              <a:gd name="T2" fmla="*/ 4 w 141"/>
              <a:gd name="T3" fmla="*/ 793 h 793"/>
              <a:gd name="T4" fmla="*/ 0 w 141"/>
              <a:gd name="T5" fmla="*/ 789 h 793"/>
              <a:gd name="T6" fmla="*/ 132 w 141"/>
              <a:gd name="T7" fmla="*/ 3 h 793"/>
              <a:gd name="T8" fmla="*/ 137 w 141"/>
              <a:gd name="T9" fmla="*/ 0 h 793"/>
              <a:gd name="T10" fmla="*/ 140 w 141"/>
              <a:gd name="T11" fmla="*/ 5 h 793"/>
              <a:gd name="T12" fmla="*/ 8 w 141"/>
              <a:gd name="T13" fmla="*/ 790 h 793"/>
              <a:gd name="T14" fmla="*/ 4 w 141"/>
              <a:gd name="T15" fmla="*/ 793 h 7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1" h="793">
                <a:moveTo>
                  <a:pt x="4" y="793"/>
                </a:moveTo>
                <a:cubicBezTo>
                  <a:pt x="4" y="793"/>
                  <a:pt x="4" y="793"/>
                  <a:pt x="4" y="793"/>
                </a:cubicBezTo>
                <a:cubicBezTo>
                  <a:pt x="2" y="793"/>
                  <a:pt x="0" y="791"/>
                  <a:pt x="0" y="789"/>
                </a:cubicBezTo>
                <a:cubicBezTo>
                  <a:pt x="132" y="3"/>
                  <a:pt x="132" y="3"/>
                  <a:pt x="132" y="3"/>
                </a:cubicBezTo>
                <a:cubicBezTo>
                  <a:pt x="133" y="1"/>
                  <a:pt x="135" y="0"/>
                  <a:pt x="137" y="0"/>
                </a:cubicBezTo>
                <a:cubicBezTo>
                  <a:pt x="139" y="1"/>
                  <a:pt x="141" y="3"/>
                  <a:pt x="140" y="5"/>
                </a:cubicBezTo>
                <a:cubicBezTo>
                  <a:pt x="8" y="790"/>
                  <a:pt x="8" y="790"/>
                  <a:pt x="8" y="790"/>
                </a:cubicBezTo>
                <a:cubicBezTo>
                  <a:pt x="8" y="792"/>
                  <a:pt x="6" y="793"/>
                  <a:pt x="4" y="793"/>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1" name="Freeform 32"/>
          <p:cNvSpPr>
            <a:spLocks/>
          </p:cNvSpPr>
          <p:nvPr/>
        </p:nvSpPr>
        <p:spPr bwMode="auto">
          <a:xfrm>
            <a:off x="2997202" y="-645657"/>
            <a:ext cx="209550" cy="1633538"/>
          </a:xfrm>
          <a:custGeom>
            <a:avLst/>
            <a:gdLst>
              <a:gd name="T0" fmla="*/ 201 w 206"/>
              <a:gd name="T1" fmla="*/ 1610 h 1610"/>
              <a:gd name="T2" fmla="*/ 197 w 206"/>
              <a:gd name="T3" fmla="*/ 1607 h 1610"/>
              <a:gd name="T4" fmla="*/ 0 w 206"/>
              <a:gd name="T5" fmla="*/ 5 h 1610"/>
              <a:gd name="T6" fmla="*/ 4 w 206"/>
              <a:gd name="T7" fmla="*/ 0 h 1610"/>
              <a:gd name="T8" fmla="*/ 8 w 206"/>
              <a:gd name="T9" fmla="*/ 4 h 1610"/>
              <a:gd name="T10" fmla="*/ 205 w 206"/>
              <a:gd name="T11" fmla="*/ 1606 h 1610"/>
              <a:gd name="T12" fmla="*/ 202 w 206"/>
              <a:gd name="T13" fmla="*/ 1610 h 1610"/>
              <a:gd name="T14" fmla="*/ 201 w 206"/>
              <a:gd name="T15" fmla="*/ 1610 h 16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1610">
                <a:moveTo>
                  <a:pt x="201" y="1610"/>
                </a:moveTo>
                <a:cubicBezTo>
                  <a:pt x="199" y="1610"/>
                  <a:pt x="198" y="1609"/>
                  <a:pt x="197" y="1607"/>
                </a:cubicBezTo>
                <a:cubicBezTo>
                  <a:pt x="0" y="5"/>
                  <a:pt x="0" y="5"/>
                  <a:pt x="0" y="5"/>
                </a:cubicBezTo>
                <a:cubicBezTo>
                  <a:pt x="0" y="2"/>
                  <a:pt x="2" y="0"/>
                  <a:pt x="4" y="0"/>
                </a:cubicBezTo>
                <a:cubicBezTo>
                  <a:pt x="6" y="0"/>
                  <a:pt x="8" y="1"/>
                  <a:pt x="8" y="4"/>
                </a:cubicBezTo>
                <a:cubicBezTo>
                  <a:pt x="205" y="1606"/>
                  <a:pt x="205" y="1606"/>
                  <a:pt x="205" y="1606"/>
                </a:cubicBezTo>
                <a:cubicBezTo>
                  <a:pt x="206" y="1608"/>
                  <a:pt x="204" y="1610"/>
                  <a:pt x="202" y="1610"/>
                </a:cubicBezTo>
                <a:cubicBezTo>
                  <a:pt x="202" y="1610"/>
                  <a:pt x="201" y="1610"/>
                  <a:pt x="201" y="161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2" name="Freeform 33"/>
          <p:cNvSpPr>
            <a:spLocks/>
          </p:cNvSpPr>
          <p:nvPr/>
        </p:nvSpPr>
        <p:spPr bwMode="auto">
          <a:xfrm>
            <a:off x="2863852" y="151268"/>
            <a:ext cx="342900" cy="836613"/>
          </a:xfrm>
          <a:custGeom>
            <a:avLst/>
            <a:gdLst>
              <a:gd name="T0" fmla="*/ 333 w 338"/>
              <a:gd name="T1" fmla="*/ 825 h 825"/>
              <a:gd name="T2" fmla="*/ 330 w 338"/>
              <a:gd name="T3" fmla="*/ 823 h 825"/>
              <a:gd name="T4" fmla="*/ 1 w 338"/>
              <a:gd name="T5" fmla="*/ 6 h 825"/>
              <a:gd name="T6" fmla="*/ 3 w 338"/>
              <a:gd name="T7" fmla="*/ 1 h 825"/>
              <a:gd name="T8" fmla="*/ 8 w 338"/>
              <a:gd name="T9" fmla="*/ 3 h 825"/>
              <a:gd name="T10" fmla="*/ 337 w 338"/>
              <a:gd name="T11" fmla="*/ 820 h 825"/>
              <a:gd name="T12" fmla="*/ 335 w 338"/>
              <a:gd name="T13" fmla="*/ 825 h 825"/>
              <a:gd name="T14" fmla="*/ 333 w 338"/>
              <a:gd name="T15" fmla="*/ 825 h 8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8" h="825">
                <a:moveTo>
                  <a:pt x="333" y="825"/>
                </a:moveTo>
                <a:cubicBezTo>
                  <a:pt x="332" y="825"/>
                  <a:pt x="330" y="824"/>
                  <a:pt x="330" y="823"/>
                </a:cubicBezTo>
                <a:cubicBezTo>
                  <a:pt x="1" y="6"/>
                  <a:pt x="1" y="6"/>
                  <a:pt x="1" y="6"/>
                </a:cubicBezTo>
                <a:cubicBezTo>
                  <a:pt x="0" y="4"/>
                  <a:pt x="1" y="2"/>
                  <a:pt x="3" y="1"/>
                </a:cubicBezTo>
                <a:cubicBezTo>
                  <a:pt x="5" y="0"/>
                  <a:pt x="7" y="1"/>
                  <a:pt x="8" y="3"/>
                </a:cubicBezTo>
                <a:cubicBezTo>
                  <a:pt x="337" y="820"/>
                  <a:pt x="337" y="820"/>
                  <a:pt x="337" y="820"/>
                </a:cubicBezTo>
                <a:cubicBezTo>
                  <a:pt x="338" y="822"/>
                  <a:pt x="337" y="824"/>
                  <a:pt x="335" y="825"/>
                </a:cubicBezTo>
                <a:cubicBezTo>
                  <a:pt x="334" y="825"/>
                  <a:pt x="334" y="825"/>
                  <a:pt x="333" y="82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3" name="Freeform 34"/>
          <p:cNvSpPr>
            <a:spLocks/>
          </p:cNvSpPr>
          <p:nvPr/>
        </p:nvSpPr>
        <p:spPr bwMode="auto">
          <a:xfrm>
            <a:off x="3197227" y="270330"/>
            <a:ext cx="342900" cy="717550"/>
          </a:xfrm>
          <a:custGeom>
            <a:avLst/>
            <a:gdLst>
              <a:gd name="T0" fmla="*/ 4 w 338"/>
              <a:gd name="T1" fmla="*/ 707 h 707"/>
              <a:gd name="T2" fmla="*/ 3 w 338"/>
              <a:gd name="T3" fmla="*/ 707 h 707"/>
              <a:gd name="T4" fmla="*/ 1 w 338"/>
              <a:gd name="T5" fmla="*/ 702 h 707"/>
              <a:gd name="T6" fmla="*/ 330 w 338"/>
              <a:gd name="T7" fmla="*/ 3 h 707"/>
              <a:gd name="T8" fmla="*/ 336 w 338"/>
              <a:gd name="T9" fmla="*/ 1 h 707"/>
              <a:gd name="T10" fmla="*/ 337 w 338"/>
              <a:gd name="T11" fmla="*/ 6 h 707"/>
              <a:gd name="T12" fmla="*/ 8 w 338"/>
              <a:gd name="T13" fmla="*/ 705 h 707"/>
              <a:gd name="T14" fmla="*/ 4 w 338"/>
              <a:gd name="T15" fmla="*/ 707 h 70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8" h="707">
                <a:moveTo>
                  <a:pt x="4" y="707"/>
                </a:moveTo>
                <a:cubicBezTo>
                  <a:pt x="4" y="707"/>
                  <a:pt x="3" y="707"/>
                  <a:pt x="3" y="707"/>
                </a:cubicBezTo>
                <a:cubicBezTo>
                  <a:pt x="1" y="706"/>
                  <a:pt x="0" y="704"/>
                  <a:pt x="1" y="702"/>
                </a:cubicBezTo>
                <a:cubicBezTo>
                  <a:pt x="330" y="3"/>
                  <a:pt x="330" y="3"/>
                  <a:pt x="330" y="3"/>
                </a:cubicBezTo>
                <a:cubicBezTo>
                  <a:pt x="331" y="1"/>
                  <a:pt x="334" y="0"/>
                  <a:pt x="336" y="1"/>
                </a:cubicBezTo>
                <a:cubicBezTo>
                  <a:pt x="337" y="2"/>
                  <a:pt x="338" y="4"/>
                  <a:pt x="337" y="6"/>
                </a:cubicBezTo>
                <a:cubicBezTo>
                  <a:pt x="8" y="705"/>
                  <a:pt x="8" y="705"/>
                  <a:pt x="8" y="705"/>
                </a:cubicBezTo>
                <a:cubicBezTo>
                  <a:pt x="7" y="707"/>
                  <a:pt x="6" y="707"/>
                  <a:pt x="4" y="707"/>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4" name="Freeform 35"/>
          <p:cNvSpPr>
            <a:spLocks/>
          </p:cNvSpPr>
          <p:nvPr/>
        </p:nvSpPr>
        <p:spPr bwMode="auto">
          <a:xfrm>
            <a:off x="3197227" y="979943"/>
            <a:ext cx="749300" cy="182563"/>
          </a:xfrm>
          <a:custGeom>
            <a:avLst/>
            <a:gdLst>
              <a:gd name="T0" fmla="*/ 734 w 738"/>
              <a:gd name="T1" fmla="*/ 180 h 180"/>
              <a:gd name="T2" fmla="*/ 733 w 738"/>
              <a:gd name="T3" fmla="*/ 180 h 180"/>
              <a:gd name="T4" fmla="*/ 3 w 738"/>
              <a:gd name="T5" fmla="*/ 8 h 180"/>
              <a:gd name="T6" fmla="*/ 0 w 738"/>
              <a:gd name="T7" fmla="*/ 4 h 180"/>
              <a:gd name="T8" fmla="*/ 5 w 738"/>
              <a:gd name="T9" fmla="*/ 1 h 180"/>
              <a:gd name="T10" fmla="*/ 735 w 738"/>
              <a:gd name="T11" fmla="*/ 172 h 180"/>
              <a:gd name="T12" fmla="*/ 738 w 738"/>
              <a:gd name="T13" fmla="*/ 177 h 180"/>
              <a:gd name="T14" fmla="*/ 734 w 738"/>
              <a:gd name="T15" fmla="*/ 180 h 1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8" h="180">
                <a:moveTo>
                  <a:pt x="734" y="180"/>
                </a:moveTo>
                <a:cubicBezTo>
                  <a:pt x="734" y="180"/>
                  <a:pt x="733" y="180"/>
                  <a:pt x="733" y="180"/>
                </a:cubicBezTo>
                <a:cubicBezTo>
                  <a:pt x="3" y="8"/>
                  <a:pt x="3" y="8"/>
                  <a:pt x="3" y="8"/>
                </a:cubicBezTo>
                <a:cubicBezTo>
                  <a:pt x="1" y="8"/>
                  <a:pt x="0" y="6"/>
                  <a:pt x="0" y="4"/>
                </a:cubicBezTo>
                <a:cubicBezTo>
                  <a:pt x="1" y="1"/>
                  <a:pt x="3" y="0"/>
                  <a:pt x="5" y="1"/>
                </a:cubicBezTo>
                <a:cubicBezTo>
                  <a:pt x="735" y="172"/>
                  <a:pt x="735" y="172"/>
                  <a:pt x="735" y="172"/>
                </a:cubicBezTo>
                <a:cubicBezTo>
                  <a:pt x="737" y="172"/>
                  <a:pt x="738" y="175"/>
                  <a:pt x="738" y="177"/>
                </a:cubicBezTo>
                <a:cubicBezTo>
                  <a:pt x="737" y="179"/>
                  <a:pt x="736" y="180"/>
                  <a:pt x="734" y="18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5" name="Freeform 36"/>
          <p:cNvSpPr>
            <a:spLocks/>
          </p:cNvSpPr>
          <p:nvPr/>
        </p:nvSpPr>
        <p:spPr bwMode="auto">
          <a:xfrm>
            <a:off x="2997202" y="-645657"/>
            <a:ext cx="542925" cy="925513"/>
          </a:xfrm>
          <a:custGeom>
            <a:avLst/>
            <a:gdLst>
              <a:gd name="T0" fmla="*/ 531 w 535"/>
              <a:gd name="T1" fmla="*/ 912 h 912"/>
              <a:gd name="T2" fmla="*/ 527 w 535"/>
              <a:gd name="T3" fmla="*/ 910 h 912"/>
              <a:gd name="T4" fmla="*/ 1 w 535"/>
              <a:gd name="T5" fmla="*/ 6 h 912"/>
              <a:gd name="T6" fmla="*/ 2 w 535"/>
              <a:gd name="T7" fmla="*/ 1 h 912"/>
              <a:gd name="T8" fmla="*/ 8 w 535"/>
              <a:gd name="T9" fmla="*/ 2 h 912"/>
              <a:gd name="T10" fmla="*/ 534 w 535"/>
              <a:gd name="T11" fmla="*/ 906 h 912"/>
              <a:gd name="T12" fmla="*/ 533 w 535"/>
              <a:gd name="T13" fmla="*/ 911 h 912"/>
              <a:gd name="T14" fmla="*/ 531 w 535"/>
              <a:gd name="T15" fmla="*/ 912 h 9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5" h="912">
                <a:moveTo>
                  <a:pt x="531" y="912"/>
                </a:moveTo>
                <a:cubicBezTo>
                  <a:pt x="529" y="912"/>
                  <a:pt x="528" y="911"/>
                  <a:pt x="527" y="910"/>
                </a:cubicBezTo>
                <a:cubicBezTo>
                  <a:pt x="1" y="6"/>
                  <a:pt x="1" y="6"/>
                  <a:pt x="1" y="6"/>
                </a:cubicBezTo>
                <a:cubicBezTo>
                  <a:pt x="0" y="4"/>
                  <a:pt x="0" y="2"/>
                  <a:pt x="2" y="1"/>
                </a:cubicBezTo>
                <a:cubicBezTo>
                  <a:pt x="4" y="0"/>
                  <a:pt x="7" y="0"/>
                  <a:pt x="8" y="2"/>
                </a:cubicBezTo>
                <a:cubicBezTo>
                  <a:pt x="534" y="906"/>
                  <a:pt x="534" y="906"/>
                  <a:pt x="534" y="906"/>
                </a:cubicBezTo>
                <a:cubicBezTo>
                  <a:pt x="535" y="908"/>
                  <a:pt x="535" y="910"/>
                  <a:pt x="533" y="911"/>
                </a:cubicBezTo>
                <a:cubicBezTo>
                  <a:pt x="532" y="911"/>
                  <a:pt x="531" y="912"/>
                  <a:pt x="531" y="912"/>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6" name="Freeform 38"/>
          <p:cNvSpPr>
            <a:spLocks/>
          </p:cNvSpPr>
          <p:nvPr/>
        </p:nvSpPr>
        <p:spPr bwMode="auto">
          <a:xfrm>
            <a:off x="3532190" y="-244020"/>
            <a:ext cx="852488" cy="523875"/>
          </a:xfrm>
          <a:custGeom>
            <a:avLst/>
            <a:gdLst>
              <a:gd name="T0" fmla="*/ 5 w 841"/>
              <a:gd name="T1" fmla="*/ 515 h 515"/>
              <a:gd name="T2" fmla="*/ 1 w 841"/>
              <a:gd name="T3" fmla="*/ 513 h 515"/>
              <a:gd name="T4" fmla="*/ 3 w 841"/>
              <a:gd name="T5" fmla="*/ 507 h 515"/>
              <a:gd name="T6" fmla="*/ 835 w 841"/>
              <a:gd name="T7" fmla="*/ 1 h 515"/>
              <a:gd name="T8" fmla="*/ 840 w 841"/>
              <a:gd name="T9" fmla="*/ 3 h 515"/>
              <a:gd name="T10" fmla="*/ 839 w 841"/>
              <a:gd name="T11" fmla="*/ 8 h 515"/>
              <a:gd name="T12" fmla="*/ 7 w 841"/>
              <a:gd name="T13" fmla="*/ 514 h 515"/>
              <a:gd name="T14" fmla="*/ 5 w 841"/>
              <a:gd name="T15" fmla="*/ 515 h 5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1" h="515">
                <a:moveTo>
                  <a:pt x="5" y="515"/>
                </a:moveTo>
                <a:cubicBezTo>
                  <a:pt x="3" y="515"/>
                  <a:pt x="2" y="514"/>
                  <a:pt x="1" y="513"/>
                </a:cubicBezTo>
                <a:cubicBezTo>
                  <a:pt x="0" y="511"/>
                  <a:pt x="1" y="508"/>
                  <a:pt x="3" y="507"/>
                </a:cubicBezTo>
                <a:cubicBezTo>
                  <a:pt x="835" y="1"/>
                  <a:pt x="835" y="1"/>
                  <a:pt x="835" y="1"/>
                </a:cubicBezTo>
                <a:cubicBezTo>
                  <a:pt x="837" y="0"/>
                  <a:pt x="839" y="1"/>
                  <a:pt x="840" y="3"/>
                </a:cubicBezTo>
                <a:cubicBezTo>
                  <a:pt x="841" y="5"/>
                  <a:pt x="841" y="7"/>
                  <a:pt x="839" y="8"/>
                </a:cubicBezTo>
                <a:cubicBezTo>
                  <a:pt x="7" y="514"/>
                  <a:pt x="7" y="514"/>
                  <a:pt x="7" y="514"/>
                </a:cubicBezTo>
                <a:cubicBezTo>
                  <a:pt x="6" y="514"/>
                  <a:pt x="6" y="515"/>
                  <a:pt x="5" y="51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7" name="Freeform 39"/>
          <p:cNvSpPr>
            <a:spLocks/>
          </p:cNvSpPr>
          <p:nvPr/>
        </p:nvSpPr>
        <p:spPr bwMode="auto">
          <a:xfrm>
            <a:off x="3937002" y="-244020"/>
            <a:ext cx="447675" cy="1406525"/>
          </a:xfrm>
          <a:custGeom>
            <a:avLst/>
            <a:gdLst>
              <a:gd name="T0" fmla="*/ 5 w 441"/>
              <a:gd name="T1" fmla="*/ 1385 h 1385"/>
              <a:gd name="T2" fmla="*/ 4 w 441"/>
              <a:gd name="T3" fmla="*/ 1385 h 1385"/>
              <a:gd name="T4" fmla="*/ 1 w 441"/>
              <a:gd name="T5" fmla="*/ 1380 h 1385"/>
              <a:gd name="T6" fmla="*/ 433 w 441"/>
              <a:gd name="T7" fmla="*/ 4 h 1385"/>
              <a:gd name="T8" fmla="*/ 438 w 441"/>
              <a:gd name="T9" fmla="*/ 1 h 1385"/>
              <a:gd name="T10" fmla="*/ 441 w 441"/>
              <a:gd name="T11" fmla="*/ 6 h 1385"/>
              <a:gd name="T12" fmla="*/ 9 w 441"/>
              <a:gd name="T13" fmla="*/ 1382 h 1385"/>
              <a:gd name="T14" fmla="*/ 5 w 441"/>
              <a:gd name="T15" fmla="*/ 1385 h 13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1" h="1385">
                <a:moveTo>
                  <a:pt x="5" y="1385"/>
                </a:moveTo>
                <a:cubicBezTo>
                  <a:pt x="5" y="1385"/>
                  <a:pt x="4" y="1385"/>
                  <a:pt x="4" y="1385"/>
                </a:cubicBezTo>
                <a:cubicBezTo>
                  <a:pt x="2" y="1384"/>
                  <a:pt x="0" y="1382"/>
                  <a:pt x="1" y="1380"/>
                </a:cubicBezTo>
                <a:cubicBezTo>
                  <a:pt x="433" y="4"/>
                  <a:pt x="433" y="4"/>
                  <a:pt x="433" y="4"/>
                </a:cubicBezTo>
                <a:cubicBezTo>
                  <a:pt x="434" y="1"/>
                  <a:pt x="436" y="0"/>
                  <a:pt x="438" y="1"/>
                </a:cubicBezTo>
                <a:cubicBezTo>
                  <a:pt x="440" y="2"/>
                  <a:pt x="441" y="4"/>
                  <a:pt x="441" y="6"/>
                </a:cubicBezTo>
                <a:cubicBezTo>
                  <a:pt x="9" y="1382"/>
                  <a:pt x="9" y="1382"/>
                  <a:pt x="9" y="1382"/>
                </a:cubicBezTo>
                <a:cubicBezTo>
                  <a:pt x="8" y="1384"/>
                  <a:pt x="7" y="1385"/>
                  <a:pt x="5" y="138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8" name="Freeform 40"/>
          <p:cNvSpPr>
            <a:spLocks/>
          </p:cNvSpPr>
          <p:nvPr/>
        </p:nvSpPr>
        <p:spPr bwMode="auto">
          <a:xfrm>
            <a:off x="4375152" y="-244020"/>
            <a:ext cx="157163" cy="666750"/>
          </a:xfrm>
          <a:custGeom>
            <a:avLst/>
            <a:gdLst>
              <a:gd name="T0" fmla="*/ 150 w 155"/>
              <a:gd name="T1" fmla="*/ 656 h 656"/>
              <a:gd name="T2" fmla="*/ 146 w 155"/>
              <a:gd name="T3" fmla="*/ 652 h 656"/>
              <a:gd name="T4" fmla="*/ 1 w 155"/>
              <a:gd name="T5" fmla="*/ 6 h 656"/>
              <a:gd name="T6" fmla="*/ 4 w 155"/>
              <a:gd name="T7" fmla="*/ 1 h 656"/>
              <a:gd name="T8" fmla="*/ 9 w 155"/>
              <a:gd name="T9" fmla="*/ 4 h 656"/>
              <a:gd name="T10" fmla="*/ 154 w 155"/>
              <a:gd name="T11" fmla="*/ 651 h 656"/>
              <a:gd name="T12" fmla="*/ 151 w 155"/>
              <a:gd name="T13" fmla="*/ 655 h 656"/>
              <a:gd name="T14" fmla="*/ 150 w 155"/>
              <a:gd name="T15" fmla="*/ 656 h 6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5" h="656">
                <a:moveTo>
                  <a:pt x="150" y="656"/>
                </a:moveTo>
                <a:cubicBezTo>
                  <a:pt x="148" y="656"/>
                  <a:pt x="147" y="654"/>
                  <a:pt x="146" y="652"/>
                </a:cubicBezTo>
                <a:cubicBezTo>
                  <a:pt x="1" y="6"/>
                  <a:pt x="1" y="6"/>
                  <a:pt x="1" y="6"/>
                </a:cubicBezTo>
                <a:cubicBezTo>
                  <a:pt x="0" y="3"/>
                  <a:pt x="2" y="1"/>
                  <a:pt x="4" y="1"/>
                </a:cubicBezTo>
                <a:cubicBezTo>
                  <a:pt x="6" y="0"/>
                  <a:pt x="8" y="2"/>
                  <a:pt x="9" y="4"/>
                </a:cubicBezTo>
                <a:cubicBezTo>
                  <a:pt x="154" y="651"/>
                  <a:pt x="154" y="651"/>
                  <a:pt x="154" y="651"/>
                </a:cubicBezTo>
                <a:cubicBezTo>
                  <a:pt x="155" y="653"/>
                  <a:pt x="153" y="655"/>
                  <a:pt x="151" y="655"/>
                </a:cubicBezTo>
                <a:cubicBezTo>
                  <a:pt x="151" y="656"/>
                  <a:pt x="150" y="656"/>
                  <a:pt x="150" y="65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9" name="Freeform 41"/>
          <p:cNvSpPr>
            <a:spLocks/>
          </p:cNvSpPr>
          <p:nvPr/>
        </p:nvSpPr>
        <p:spPr bwMode="auto">
          <a:xfrm>
            <a:off x="4524377" y="287793"/>
            <a:ext cx="1006475" cy="134938"/>
          </a:xfrm>
          <a:custGeom>
            <a:avLst/>
            <a:gdLst>
              <a:gd name="T0" fmla="*/ 4 w 992"/>
              <a:gd name="T1" fmla="*/ 133 h 133"/>
              <a:gd name="T2" fmla="*/ 0 w 992"/>
              <a:gd name="T3" fmla="*/ 129 h 133"/>
              <a:gd name="T4" fmla="*/ 4 w 992"/>
              <a:gd name="T5" fmla="*/ 125 h 133"/>
              <a:gd name="T6" fmla="*/ 988 w 992"/>
              <a:gd name="T7" fmla="*/ 0 h 133"/>
              <a:gd name="T8" fmla="*/ 992 w 992"/>
              <a:gd name="T9" fmla="*/ 4 h 133"/>
              <a:gd name="T10" fmla="*/ 989 w 992"/>
              <a:gd name="T11" fmla="*/ 8 h 133"/>
              <a:gd name="T12" fmla="*/ 5 w 992"/>
              <a:gd name="T13" fmla="*/ 133 h 133"/>
              <a:gd name="T14" fmla="*/ 4 w 992"/>
              <a:gd name="T15" fmla="*/ 133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92" h="133">
                <a:moveTo>
                  <a:pt x="4" y="133"/>
                </a:moveTo>
                <a:cubicBezTo>
                  <a:pt x="2" y="133"/>
                  <a:pt x="0" y="131"/>
                  <a:pt x="0" y="129"/>
                </a:cubicBezTo>
                <a:cubicBezTo>
                  <a:pt x="0" y="127"/>
                  <a:pt x="1" y="125"/>
                  <a:pt x="4" y="125"/>
                </a:cubicBezTo>
                <a:cubicBezTo>
                  <a:pt x="988" y="0"/>
                  <a:pt x="988" y="0"/>
                  <a:pt x="988" y="0"/>
                </a:cubicBezTo>
                <a:cubicBezTo>
                  <a:pt x="990" y="0"/>
                  <a:pt x="992" y="2"/>
                  <a:pt x="992" y="4"/>
                </a:cubicBezTo>
                <a:cubicBezTo>
                  <a:pt x="992" y="6"/>
                  <a:pt x="991" y="8"/>
                  <a:pt x="989" y="8"/>
                </a:cubicBezTo>
                <a:cubicBezTo>
                  <a:pt x="5" y="133"/>
                  <a:pt x="5" y="133"/>
                  <a:pt x="5" y="133"/>
                </a:cubicBezTo>
                <a:cubicBezTo>
                  <a:pt x="5" y="133"/>
                  <a:pt x="4" y="133"/>
                  <a:pt x="4" y="133"/>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0" name="Freeform 42"/>
          <p:cNvSpPr>
            <a:spLocks/>
          </p:cNvSpPr>
          <p:nvPr/>
        </p:nvSpPr>
        <p:spPr bwMode="auto">
          <a:xfrm>
            <a:off x="4524377" y="-639307"/>
            <a:ext cx="342900" cy="1062038"/>
          </a:xfrm>
          <a:custGeom>
            <a:avLst/>
            <a:gdLst>
              <a:gd name="T0" fmla="*/ 4 w 338"/>
              <a:gd name="T1" fmla="*/ 1046 h 1046"/>
              <a:gd name="T2" fmla="*/ 3 w 338"/>
              <a:gd name="T3" fmla="*/ 1045 h 1046"/>
              <a:gd name="T4" fmla="*/ 0 w 338"/>
              <a:gd name="T5" fmla="*/ 1040 h 1046"/>
              <a:gd name="T6" fmla="*/ 329 w 338"/>
              <a:gd name="T7" fmla="*/ 4 h 1046"/>
              <a:gd name="T8" fmla="*/ 334 w 338"/>
              <a:gd name="T9" fmla="*/ 1 h 1046"/>
              <a:gd name="T10" fmla="*/ 337 w 338"/>
              <a:gd name="T11" fmla="*/ 6 h 1046"/>
              <a:gd name="T12" fmla="*/ 8 w 338"/>
              <a:gd name="T13" fmla="*/ 1043 h 1046"/>
              <a:gd name="T14" fmla="*/ 4 w 338"/>
              <a:gd name="T15" fmla="*/ 1046 h 10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8" h="1046">
                <a:moveTo>
                  <a:pt x="4" y="1046"/>
                </a:moveTo>
                <a:cubicBezTo>
                  <a:pt x="4" y="1046"/>
                  <a:pt x="3" y="1045"/>
                  <a:pt x="3" y="1045"/>
                </a:cubicBezTo>
                <a:cubicBezTo>
                  <a:pt x="1" y="1045"/>
                  <a:pt x="0" y="1042"/>
                  <a:pt x="0" y="1040"/>
                </a:cubicBezTo>
                <a:cubicBezTo>
                  <a:pt x="329" y="4"/>
                  <a:pt x="329" y="4"/>
                  <a:pt x="329" y="4"/>
                </a:cubicBezTo>
                <a:cubicBezTo>
                  <a:pt x="330" y="2"/>
                  <a:pt x="332" y="0"/>
                  <a:pt x="334" y="1"/>
                </a:cubicBezTo>
                <a:cubicBezTo>
                  <a:pt x="337" y="2"/>
                  <a:pt x="338" y="4"/>
                  <a:pt x="337" y="6"/>
                </a:cubicBezTo>
                <a:cubicBezTo>
                  <a:pt x="8" y="1043"/>
                  <a:pt x="8" y="1043"/>
                  <a:pt x="8" y="1043"/>
                </a:cubicBezTo>
                <a:cubicBezTo>
                  <a:pt x="7" y="1044"/>
                  <a:pt x="6" y="1046"/>
                  <a:pt x="4" y="104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1" name="Freeform 44"/>
          <p:cNvSpPr>
            <a:spLocks/>
          </p:cNvSpPr>
          <p:nvPr/>
        </p:nvSpPr>
        <p:spPr bwMode="auto">
          <a:xfrm>
            <a:off x="4857752" y="-639307"/>
            <a:ext cx="673100" cy="935038"/>
          </a:xfrm>
          <a:custGeom>
            <a:avLst/>
            <a:gdLst>
              <a:gd name="T0" fmla="*/ 659 w 664"/>
              <a:gd name="T1" fmla="*/ 921 h 921"/>
              <a:gd name="T2" fmla="*/ 656 w 664"/>
              <a:gd name="T3" fmla="*/ 920 h 921"/>
              <a:gd name="T4" fmla="*/ 1 w 664"/>
              <a:gd name="T5" fmla="*/ 7 h 921"/>
              <a:gd name="T6" fmla="*/ 2 w 664"/>
              <a:gd name="T7" fmla="*/ 2 h 921"/>
              <a:gd name="T8" fmla="*/ 7 w 664"/>
              <a:gd name="T9" fmla="*/ 2 h 921"/>
              <a:gd name="T10" fmla="*/ 662 w 664"/>
              <a:gd name="T11" fmla="*/ 915 h 921"/>
              <a:gd name="T12" fmla="*/ 661 w 664"/>
              <a:gd name="T13" fmla="*/ 921 h 921"/>
              <a:gd name="T14" fmla="*/ 659 w 664"/>
              <a:gd name="T15" fmla="*/ 921 h 9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4" h="921">
                <a:moveTo>
                  <a:pt x="659" y="921"/>
                </a:moveTo>
                <a:cubicBezTo>
                  <a:pt x="658" y="921"/>
                  <a:pt x="657" y="921"/>
                  <a:pt x="656" y="920"/>
                </a:cubicBezTo>
                <a:cubicBezTo>
                  <a:pt x="1" y="7"/>
                  <a:pt x="1" y="7"/>
                  <a:pt x="1" y="7"/>
                </a:cubicBezTo>
                <a:cubicBezTo>
                  <a:pt x="0" y="5"/>
                  <a:pt x="0" y="3"/>
                  <a:pt x="2" y="2"/>
                </a:cubicBezTo>
                <a:cubicBezTo>
                  <a:pt x="4" y="0"/>
                  <a:pt x="6" y="1"/>
                  <a:pt x="7" y="2"/>
                </a:cubicBezTo>
                <a:cubicBezTo>
                  <a:pt x="662" y="915"/>
                  <a:pt x="662" y="915"/>
                  <a:pt x="662" y="915"/>
                </a:cubicBezTo>
                <a:cubicBezTo>
                  <a:pt x="664" y="917"/>
                  <a:pt x="663" y="919"/>
                  <a:pt x="661" y="921"/>
                </a:cubicBezTo>
                <a:cubicBezTo>
                  <a:pt x="661" y="921"/>
                  <a:pt x="660" y="921"/>
                  <a:pt x="659" y="921"/>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2" name="Freeform 47"/>
          <p:cNvSpPr>
            <a:spLocks/>
          </p:cNvSpPr>
          <p:nvPr/>
        </p:nvSpPr>
        <p:spPr bwMode="auto">
          <a:xfrm>
            <a:off x="5522915" y="-23813"/>
            <a:ext cx="312735" cy="319543"/>
          </a:xfrm>
          <a:custGeom>
            <a:avLst/>
            <a:gdLst>
              <a:gd name="T0" fmla="*/ 4 w 362"/>
              <a:gd name="T1" fmla="*/ 279 h 279"/>
              <a:gd name="T2" fmla="*/ 1 w 362"/>
              <a:gd name="T3" fmla="*/ 278 h 279"/>
              <a:gd name="T4" fmla="*/ 2 w 362"/>
              <a:gd name="T5" fmla="*/ 272 h 279"/>
              <a:gd name="T6" fmla="*/ 355 w 362"/>
              <a:gd name="T7" fmla="*/ 1 h 279"/>
              <a:gd name="T8" fmla="*/ 361 w 362"/>
              <a:gd name="T9" fmla="*/ 2 h 279"/>
              <a:gd name="T10" fmla="*/ 360 w 362"/>
              <a:gd name="T11" fmla="*/ 8 h 279"/>
              <a:gd name="T12" fmla="*/ 7 w 362"/>
              <a:gd name="T13" fmla="*/ 279 h 279"/>
              <a:gd name="T14" fmla="*/ 4 w 362"/>
              <a:gd name="T15" fmla="*/ 279 h 27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2" h="279">
                <a:moveTo>
                  <a:pt x="4" y="279"/>
                </a:moveTo>
                <a:cubicBezTo>
                  <a:pt x="3" y="279"/>
                  <a:pt x="2" y="279"/>
                  <a:pt x="1" y="278"/>
                </a:cubicBezTo>
                <a:cubicBezTo>
                  <a:pt x="0" y="276"/>
                  <a:pt x="0" y="274"/>
                  <a:pt x="2" y="272"/>
                </a:cubicBezTo>
                <a:cubicBezTo>
                  <a:pt x="355" y="1"/>
                  <a:pt x="355" y="1"/>
                  <a:pt x="355" y="1"/>
                </a:cubicBezTo>
                <a:cubicBezTo>
                  <a:pt x="357" y="0"/>
                  <a:pt x="359" y="0"/>
                  <a:pt x="361" y="2"/>
                </a:cubicBezTo>
                <a:cubicBezTo>
                  <a:pt x="362" y="4"/>
                  <a:pt x="362" y="6"/>
                  <a:pt x="360" y="8"/>
                </a:cubicBezTo>
                <a:cubicBezTo>
                  <a:pt x="7" y="279"/>
                  <a:pt x="7" y="279"/>
                  <a:pt x="7" y="279"/>
                </a:cubicBezTo>
                <a:cubicBezTo>
                  <a:pt x="6" y="279"/>
                  <a:pt x="5" y="279"/>
                  <a:pt x="4" y="279"/>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3" name="Freeform 48"/>
          <p:cNvSpPr>
            <a:spLocks/>
          </p:cNvSpPr>
          <p:nvPr/>
        </p:nvSpPr>
        <p:spPr bwMode="auto">
          <a:xfrm>
            <a:off x="3937002" y="413205"/>
            <a:ext cx="595313" cy="749300"/>
          </a:xfrm>
          <a:custGeom>
            <a:avLst/>
            <a:gdLst>
              <a:gd name="T0" fmla="*/ 5 w 587"/>
              <a:gd name="T1" fmla="*/ 738 h 738"/>
              <a:gd name="T2" fmla="*/ 2 w 587"/>
              <a:gd name="T3" fmla="*/ 737 h 738"/>
              <a:gd name="T4" fmla="*/ 2 w 587"/>
              <a:gd name="T5" fmla="*/ 731 h 738"/>
              <a:gd name="T6" fmla="*/ 579 w 587"/>
              <a:gd name="T7" fmla="*/ 2 h 738"/>
              <a:gd name="T8" fmla="*/ 585 w 587"/>
              <a:gd name="T9" fmla="*/ 1 h 738"/>
              <a:gd name="T10" fmla="*/ 585 w 587"/>
              <a:gd name="T11" fmla="*/ 7 h 738"/>
              <a:gd name="T12" fmla="*/ 8 w 587"/>
              <a:gd name="T13" fmla="*/ 736 h 738"/>
              <a:gd name="T14" fmla="*/ 5 w 587"/>
              <a:gd name="T15" fmla="*/ 738 h 7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7" h="738">
                <a:moveTo>
                  <a:pt x="5" y="738"/>
                </a:moveTo>
                <a:cubicBezTo>
                  <a:pt x="4" y="738"/>
                  <a:pt x="3" y="738"/>
                  <a:pt x="2" y="737"/>
                </a:cubicBezTo>
                <a:cubicBezTo>
                  <a:pt x="1" y="736"/>
                  <a:pt x="0" y="733"/>
                  <a:pt x="2" y="731"/>
                </a:cubicBezTo>
                <a:cubicBezTo>
                  <a:pt x="579" y="2"/>
                  <a:pt x="579" y="2"/>
                  <a:pt x="579" y="2"/>
                </a:cubicBezTo>
                <a:cubicBezTo>
                  <a:pt x="580" y="0"/>
                  <a:pt x="583" y="0"/>
                  <a:pt x="585" y="1"/>
                </a:cubicBezTo>
                <a:cubicBezTo>
                  <a:pt x="586" y="3"/>
                  <a:pt x="587" y="5"/>
                  <a:pt x="585" y="7"/>
                </a:cubicBezTo>
                <a:cubicBezTo>
                  <a:pt x="8" y="736"/>
                  <a:pt x="8" y="736"/>
                  <a:pt x="8" y="736"/>
                </a:cubicBezTo>
                <a:cubicBezTo>
                  <a:pt x="7" y="737"/>
                  <a:pt x="6" y="738"/>
                  <a:pt x="5" y="738"/>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4" name="Freeform 49"/>
          <p:cNvSpPr>
            <a:spLocks/>
          </p:cNvSpPr>
          <p:nvPr/>
        </p:nvSpPr>
        <p:spPr bwMode="auto">
          <a:xfrm>
            <a:off x="2289177" y="1397455"/>
            <a:ext cx="258763" cy="96838"/>
          </a:xfrm>
          <a:custGeom>
            <a:avLst/>
            <a:gdLst>
              <a:gd name="T0" fmla="*/ 251 w 255"/>
              <a:gd name="T1" fmla="*/ 95 h 95"/>
              <a:gd name="T2" fmla="*/ 249 w 255"/>
              <a:gd name="T3" fmla="*/ 94 h 95"/>
              <a:gd name="T4" fmla="*/ 3 w 255"/>
              <a:gd name="T5" fmla="*/ 8 h 95"/>
              <a:gd name="T6" fmla="*/ 1 w 255"/>
              <a:gd name="T7" fmla="*/ 3 h 95"/>
              <a:gd name="T8" fmla="*/ 6 w 255"/>
              <a:gd name="T9" fmla="*/ 1 h 95"/>
              <a:gd name="T10" fmla="*/ 252 w 255"/>
              <a:gd name="T11" fmla="*/ 87 h 95"/>
              <a:gd name="T12" fmla="*/ 254 w 255"/>
              <a:gd name="T13" fmla="*/ 92 h 95"/>
              <a:gd name="T14" fmla="*/ 251 w 255"/>
              <a:gd name="T15" fmla="*/ 95 h 9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5" h="95">
                <a:moveTo>
                  <a:pt x="251" y="95"/>
                </a:moveTo>
                <a:cubicBezTo>
                  <a:pt x="250" y="95"/>
                  <a:pt x="250" y="95"/>
                  <a:pt x="249" y="94"/>
                </a:cubicBezTo>
                <a:cubicBezTo>
                  <a:pt x="3" y="8"/>
                  <a:pt x="3" y="8"/>
                  <a:pt x="3" y="8"/>
                </a:cubicBezTo>
                <a:cubicBezTo>
                  <a:pt x="1" y="8"/>
                  <a:pt x="0" y="5"/>
                  <a:pt x="1" y="3"/>
                </a:cubicBezTo>
                <a:cubicBezTo>
                  <a:pt x="1" y="1"/>
                  <a:pt x="4" y="0"/>
                  <a:pt x="6" y="1"/>
                </a:cubicBezTo>
                <a:cubicBezTo>
                  <a:pt x="252" y="87"/>
                  <a:pt x="252" y="87"/>
                  <a:pt x="252" y="87"/>
                </a:cubicBezTo>
                <a:cubicBezTo>
                  <a:pt x="254" y="88"/>
                  <a:pt x="255" y="90"/>
                  <a:pt x="254" y="92"/>
                </a:cubicBezTo>
                <a:cubicBezTo>
                  <a:pt x="254" y="94"/>
                  <a:pt x="252" y="95"/>
                  <a:pt x="251" y="9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5" name="Freeform 50"/>
          <p:cNvSpPr>
            <a:spLocks/>
          </p:cNvSpPr>
          <p:nvPr/>
        </p:nvSpPr>
        <p:spPr bwMode="auto">
          <a:xfrm>
            <a:off x="2289177" y="1484768"/>
            <a:ext cx="258763" cy="974725"/>
          </a:xfrm>
          <a:custGeom>
            <a:avLst/>
            <a:gdLst>
              <a:gd name="T0" fmla="*/ 5 w 255"/>
              <a:gd name="T1" fmla="*/ 960 h 960"/>
              <a:gd name="T2" fmla="*/ 4 w 255"/>
              <a:gd name="T3" fmla="*/ 960 h 960"/>
              <a:gd name="T4" fmla="*/ 1 w 255"/>
              <a:gd name="T5" fmla="*/ 955 h 960"/>
              <a:gd name="T6" fmla="*/ 247 w 255"/>
              <a:gd name="T7" fmla="*/ 4 h 960"/>
              <a:gd name="T8" fmla="*/ 252 w 255"/>
              <a:gd name="T9" fmla="*/ 1 h 960"/>
              <a:gd name="T10" fmla="*/ 255 w 255"/>
              <a:gd name="T11" fmla="*/ 6 h 960"/>
              <a:gd name="T12" fmla="*/ 9 w 255"/>
              <a:gd name="T13" fmla="*/ 957 h 960"/>
              <a:gd name="T14" fmla="*/ 5 w 255"/>
              <a:gd name="T15" fmla="*/ 960 h 9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5" h="960">
                <a:moveTo>
                  <a:pt x="5" y="960"/>
                </a:moveTo>
                <a:cubicBezTo>
                  <a:pt x="4" y="960"/>
                  <a:pt x="4" y="960"/>
                  <a:pt x="4" y="960"/>
                </a:cubicBezTo>
                <a:cubicBezTo>
                  <a:pt x="2" y="960"/>
                  <a:pt x="0" y="957"/>
                  <a:pt x="1" y="955"/>
                </a:cubicBezTo>
                <a:cubicBezTo>
                  <a:pt x="247" y="4"/>
                  <a:pt x="247" y="4"/>
                  <a:pt x="247" y="4"/>
                </a:cubicBezTo>
                <a:cubicBezTo>
                  <a:pt x="247" y="1"/>
                  <a:pt x="250" y="0"/>
                  <a:pt x="252" y="1"/>
                </a:cubicBezTo>
                <a:cubicBezTo>
                  <a:pt x="254" y="1"/>
                  <a:pt x="255" y="3"/>
                  <a:pt x="255" y="6"/>
                </a:cubicBezTo>
                <a:cubicBezTo>
                  <a:pt x="9" y="957"/>
                  <a:pt x="9" y="957"/>
                  <a:pt x="9" y="957"/>
                </a:cubicBezTo>
                <a:cubicBezTo>
                  <a:pt x="8" y="959"/>
                  <a:pt x="6" y="960"/>
                  <a:pt x="5" y="96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6" name="Freeform 51"/>
          <p:cNvSpPr>
            <a:spLocks/>
          </p:cNvSpPr>
          <p:nvPr/>
        </p:nvSpPr>
        <p:spPr bwMode="auto">
          <a:xfrm>
            <a:off x="2540002" y="979943"/>
            <a:ext cx="666750" cy="514350"/>
          </a:xfrm>
          <a:custGeom>
            <a:avLst/>
            <a:gdLst>
              <a:gd name="T0" fmla="*/ 5 w 658"/>
              <a:gd name="T1" fmla="*/ 506 h 506"/>
              <a:gd name="T2" fmla="*/ 1 w 658"/>
              <a:gd name="T3" fmla="*/ 504 h 506"/>
              <a:gd name="T4" fmla="*/ 2 w 658"/>
              <a:gd name="T5" fmla="*/ 498 h 506"/>
              <a:gd name="T6" fmla="*/ 651 w 658"/>
              <a:gd name="T7" fmla="*/ 1 h 506"/>
              <a:gd name="T8" fmla="*/ 656 w 658"/>
              <a:gd name="T9" fmla="*/ 2 h 506"/>
              <a:gd name="T10" fmla="*/ 656 w 658"/>
              <a:gd name="T11" fmla="*/ 8 h 506"/>
              <a:gd name="T12" fmla="*/ 7 w 658"/>
              <a:gd name="T13" fmla="*/ 505 h 506"/>
              <a:gd name="T14" fmla="*/ 5 w 658"/>
              <a:gd name="T15" fmla="*/ 506 h 5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8" h="506">
                <a:moveTo>
                  <a:pt x="5" y="506"/>
                </a:moveTo>
                <a:cubicBezTo>
                  <a:pt x="3" y="506"/>
                  <a:pt x="2" y="505"/>
                  <a:pt x="1" y="504"/>
                </a:cubicBezTo>
                <a:cubicBezTo>
                  <a:pt x="0" y="502"/>
                  <a:pt x="0" y="500"/>
                  <a:pt x="2" y="498"/>
                </a:cubicBezTo>
                <a:cubicBezTo>
                  <a:pt x="651" y="1"/>
                  <a:pt x="651" y="1"/>
                  <a:pt x="651" y="1"/>
                </a:cubicBezTo>
                <a:cubicBezTo>
                  <a:pt x="653" y="0"/>
                  <a:pt x="655" y="0"/>
                  <a:pt x="656" y="2"/>
                </a:cubicBezTo>
                <a:cubicBezTo>
                  <a:pt x="658" y="4"/>
                  <a:pt x="657" y="6"/>
                  <a:pt x="656" y="8"/>
                </a:cubicBezTo>
                <a:cubicBezTo>
                  <a:pt x="7" y="505"/>
                  <a:pt x="7" y="505"/>
                  <a:pt x="7" y="505"/>
                </a:cubicBezTo>
                <a:cubicBezTo>
                  <a:pt x="6" y="505"/>
                  <a:pt x="6" y="506"/>
                  <a:pt x="5" y="50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7" name="Freeform 52"/>
          <p:cNvSpPr>
            <a:spLocks/>
          </p:cNvSpPr>
          <p:nvPr/>
        </p:nvSpPr>
        <p:spPr bwMode="auto">
          <a:xfrm>
            <a:off x="2289177" y="979943"/>
            <a:ext cx="917575" cy="427038"/>
          </a:xfrm>
          <a:custGeom>
            <a:avLst/>
            <a:gdLst>
              <a:gd name="T0" fmla="*/ 4 w 904"/>
              <a:gd name="T1" fmla="*/ 420 h 420"/>
              <a:gd name="T2" fmla="*/ 1 w 904"/>
              <a:gd name="T3" fmla="*/ 417 h 420"/>
              <a:gd name="T4" fmla="*/ 3 w 904"/>
              <a:gd name="T5" fmla="*/ 412 h 420"/>
              <a:gd name="T6" fmla="*/ 898 w 904"/>
              <a:gd name="T7" fmla="*/ 1 h 420"/>
              <a:gd name="T8" fmla="*/ 903 w 904"/>
              <a:gd name="T9" fmla="*/ 3 h 420"/>
              <a:gd name="T10" fmla="*/ 901 w 904"/>
              <a:gd name="T11" fmla="*/ 8 h 420"/>
              <a:gd name="T12" fmla="*/ 6 w 904"/>
              <a:gd name="T13" fmla="*/ 419 h 420"/>
              <a:gd name="T14" fmla="*/ 4 w 904"/>
              <a:gd name="T15" fmla="*/ 420 h 4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04" h="420">
                <a:moveTo>
                  <a:pt x="4" y="420"/>
                </a:moveTo>
                <a:cubicBezTo>
                  <a:pt x="3" y="420"/>
                  <a:pt x="2" y="419"/>
                  <a:pt x="1" y="417"/>
                </a:cubicBezTo>
                <a:cubicBezTo>
                  <a:pt x="0" y="415"/>
                  <a:pt x="1" y="413"/>
                  <a:pt x="3" y="412"/>
                </a:cubicBezTo>
                <a:cubicBezTo>
                  <a:pt x="898" y="1"/>
                  <a:pt x="898" y="1"/>
                  <a:pt x="898" y="1"/>
                </a:cubicBezTo>
                <a:cubicBezTo>
                  <a:pt x="900" y="0"/>
                  <a:pt x="902" y="1"/>
                  <a:pt x="903" y="3"/>
                </a:cubicBezTo>
                <a:cubicBezTo>
                  <a:pt x="904" y="5"/>
                  <a:pt x="903" y="7"/>
                  <a:pt x="901" y="8"/>
                </a:cubicBezTo>
                <a:cubicBezTo>
                  <a:pt x="6" y="419"/>
                  <a:pt x="6" y="419"/>
                  <a:pt x="6" y="419"/>
                </a:cubicBezTo>
                <a:cubicBezTo>
                  <a:pt x="6" y="420"/>
                  <a:pt x="5" y="420"/>
                  <a:pt x="4" y="42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8" name="Freeform 53"/>
          <p:cNvSpPr>
            <a:spLocks/>
          </p:cNvSpPr>
          <p:nvPr/>
        </p:nvSpPr>
        <p:spPr bwMode="auto">
          <a:xfrm>
            <a:off x="592140" y="1559380"/>
            <a:ext cx="1146175" cy="509588"/>
          </a:xfrm>
          <a:custGeom>
            <a:avLst/>
            <a:gdLst>
              <a:gd name="T0" fmla="*/ 5 w 1130"/>
              <a:gd name="T1" fmla="*/ 501 h 501"/>
              <a:gd name="T2" fmla="*/ 1 w 1130"/>
              <a:gd name="T3" fmla="*/ 499 h 501"/>
              <a:gd name="T4" fmla="*/ 3 w 1130"/>
              <a:gd name="T5" fmla="*/ 494 h 501"/>
              <a:gd name="T6" fmla="*/ 1124 w 1130"/>
              <a:gd name="T7" fmla="*/ 1 h 501"/>
              <a:gd name="T8" fmla="*/ 1129 w 1130"/>
              <a:gd name="T9" fmla="*/ 3 h 501"/>
              <a:gd name="T10" fmla="*/ 1127 w 1130"/>
              <a:gd name="T11" fmla="*/ 8 h 501"/>
              <a:gd name="T12" fmla="*/ 6 w 1130"/>
              <a:gd name="T13" fmla="*/ 501 h 501"/>
              <a:gd name="T14" fmla="*/ 5 w 1130"/>
              <a:gd name="T15" fmla="*/ 501 h 5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30" h="501">
                <a:moveTo>
                  <a:pt x="5" y="501"/>
                </a:moveTo>
                <a:cubicBezTo>
                  <a:pt x="3" y="501"/>
                  <a:pt x="2" y="501"/>
                  <a:pt x="1" y="499"/>
                </a:cubicBezTo>
                <a:cubicBezTo>
                  <a:pt x="0" y="497"/>
                  <a:pt x="1" y="495"/>
                  <a:pt x="3" y="494"/>
                </a:cubicBezTo>
                <a:cubicBezTo>
                  <a:pt x="1124" y="1"/>
                  <a:pt x="1124" y="1"/>
                  <a:pt x="1124" y="1"/>
                </a:cubicBezTo>
                <a:cubicBezTo>
                  <a:pt x="1126" y="0"/>
                  <a:pt x="1128" y="1"/>
                  <a:pt x="1129" y="3"/>
                </a:cubicBezTo>
                <a:cubicBezTo>
                  <a:pt x="1130" y="5"/>
                  <a:pt x="1129" y="7"/>
                  <a:pt x="1127" y="8"/>
                </a:cubicBezTo>
                <a:cubicBezTo>
                  <a:pt x="6" y="501"/>
                  <a:pt x="6" y="501"/>
                  <a:pt x="6" y="501"/>
                </a:cubicBezTo>
                <a:cubicBezTo>
                  <a:pt x="6" y="501"/>
                  <a:pt x="5" y="501"/>
                  <a:pt x="5" y="501"/>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9" name="Freeform 115"/>
          <p:cNvSpPr>
            <a:spLocks/>
          </p:cNvSpPr>
          <p:nvPr/>
        </p:nvSpPr>
        <p:spPr bwMode="auto">
          <a:xfrm>
            <a:off x="198440" y="1881643"/>
            <a:ext cx="120650" cy="120650"/>
          </a:xfrm>
          <a:custGeom>
            <a:avLst/>
            <a:gdLst>
              <a:gd name="T0" fmla="*/ 87 w 119"/>
              <a:gd name="T1" fmla="*/ 15 h 119"/>
              <a:gd name="T2" fmla="*/ 104 w 119"/>
              <a:gd name="T3" fmla="*/ 87 h 119"/>
              <a:gd name="T4" fmla="*/ 32 w 119"/>
              <a:gd name="T5" fmla="*/ 104 h 119"/>
              <a:gd name="T6" fmla="*/ 15 w 119"/>
              <a:gd name="T7" fmla="*/ 32 h 119"/>
              <a:gd name="T8" fmla="*/ 87 w 119"/>
              <a:gd name="T9" fmla="*/ 15 h 119"/>
            </a:gdLst>
            <a:ahLst/>
            <a:cxnLst>
              <a:cxn ang="0">
                <a:pos x="T0" y="T1"/>
              </a:cxn>
              <a:cxn ang="0">
                <a:pos x="T2" y="T3"/>
              </a:cxn>
              <a:cxn ang="0">
                <a:pos x="T4" y="T5"/>
              </a:cxn>
              <a:cxn ang="0">
                <a:pos x="T6" y="T7"/>
              </a:cxn>
              <a:cxn ang="0">
                <a:pos x="T8" y="T9"/>
              </a:cxn>
            </a:cxnLst>
            <a:rect l="0" t="0" r="r" b="b"/>
            <a:pathLst>
              <a:path w="119" h="119">
                <a:moveTo>
                  <a:pt x="87" y="15"/>
                </a:moveTo>
                <a:cubicBezTo>
                  <a:pt x="112" y="30"/>
                  <a:pt x="119" y="63"/>
                  <a:pt x="104" y="87"/>
                </a:cubicBezTo>
                <a:cubicBezTo>
                  <a:pt x="89" y="112"/>
                  <a:pt x="56" y="119"/>
                  <a:pt x="32" y="104"/>
                </a:cubicBezTo>
                <a:cubicBezTo>
                  <a:pt x="7" y="88"/>
                  <a:pt x="0" y="56"/>
                  <a:pt x="15" y="32"/>
                </a:cubicBezTo>
                <a:cubicBezTo>
                  <a:pt x="31" y="7"/>
                  <a:pt x="63" y="0"/>
                  <a:pt x="87" y="1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0" name="Freeform 117"/>
          <p:cNvSpPr>
            <a:spLocks/>
          </p:cNvSpPr>
          <p:nvPr/>
        </p:nvSpPr>
        <p:spPr bwMode="auto">
          <a:xfrm>
            <a:off x="398465" y="2667455"/>
            <a:ext cx="73025" cy="73025"/>
          </a:xfrm>
          <a:custGeom>
            <a:avLst/>
            <a:gdLst>
              <a:gd name="T0" fmla="*/ 52 w 72"/>
              <a:gd name="T1" fmla="*/ 10 h 72"/>
              <a:gd name="T2" fmla="*/ 62 w 72"/>
              <a:gd name="T3" fmla="*/ 53 h 72"/>
              <a:gd name="T4" fmla="*/ 19 w 72"/>
              <a:gd name="T5" fmla="*/ 63 h 72"/>
              <a:gd name="T6" fmla="*/ 9 w 72"/>
              <a:gd name="T7" fmla="*/ 20 h 72"/>
              <a:gd name="T8" fmla="*/ 52 w 72"/>
              <a:gd name="T9" fmla="*/ 10 h 72"/>
            </a:gdLst>
            <a:ahLst/>
            <a:cxnLst>
              <a:cxn ang="0">
                <a:pos x="T0" y="T1"/>
              </a:cxn>
              <a:cxn ang="0">
                <a:pos x="T2" y="T3"/>
              </a:cxn>
              <a:cxn ang="0">
                <a:pos x="T4" y="T5"/>
              </a:cxn>
              <a:cxn ang="0">
                <a:pos x="T6" y="T7"/>
              </a:cxn>
              <a:cxn ang="0">
                <a:pos x="T8" y="T9"/>
              </a:cxn>
            </a:cxnLst>
            <a:rect l="0" t="0" r="r" b="b"/>
            <a:pathLst>
              <a:path w="72" h="72">
                <a:moveTo>
                  <a:pt x="52" y="10"/>
                </a:moveTo>
                <a:cubicBezTo>
                  <a:pt x="67" y="19"/>
                  <a:pt x="72" y="38"/>
                  <a:pt x="62" y="53"/>
                </a:cubicBezTo>
                <a:cubicBezTo>
                  <a:pt x="53" y="68"/>
                  <a:pt x="34" y="72"/>
                  <a:pt x="19" y="63"/>
                </a:cubicBezTo>
                <a:cubicBezTo>
                  <a:pt x="4" y="54"/>
                  <a:pt x="0" y="34"/>
                  <a:pt x="9" y="20"/>
                </a:cubicBezTo>
                <a:cubicBezTo>
                  <a:pt x="18" y="5"/>
                  <a:pt x="38" y="0"/>
                  <a:pt x="52" y="1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1" name="Freeform 118"/>
          <p:cNvSpPr>
            <a:spLocks/>
          </p:cNvSpPr>
          <p:nvPr/>
        </p:nvSpPr>
        <p:spPr bwMode="auto">
          <a:xfrm>
            <a:off x="561977" y="2030868"/>
            <a:ext cx="71438" cy="73025"/>
          </a:xfrm>
          <a:custGeom>
            <a:avLst/>
            <a:gdLst>
              <a:gd name="T0" fmla="*/ 52 w 71"/>
              <a:gd name="T1" fmla="*/ 9 h 72"/>
              <a:gd name="T2" fmla="*/ 62 w 71"/>
              <a:gd name="T3" fmla="*/ 53 h 72"/>
              <a:gd name="T4" fmla="*/ 19 w 71"/>
              <a:gd name="T5" fmla="*/ 63 h 72"/>
              <a:gd name="T6" fmla="*/ 9 w 71"/>
              <a:gd name="T7" fmla="*/ 19 h 72"/>
              <a:gd name="T8" fmla="*/ 52 w 71"/>
              <a:gd name="T9" fmla="*/ 9 h 72"/>
            </a:gdLst>
            <a:ahLst/>
            <a:cxnLst>
              <a:cxn ang="0">
                <a:pos x="T0" y="T1"/>
              </a:cxn>
              <a:cxn ang="0">
                <a:pos x="T2" y="T3"/>
              </a:cxn>
              <a:cxn ang="0">
                <a:pos x="T4" y="T5"/>
              </a:cxn>
              <a:cxn ang="0">
                <a:pos x="T6" y="T7"/>
              </a:cxn>
              <a:cxn ang="0">
                <a:pos x="T8" y="T9"/>
              </a:cxn>
            </a:cxnLst>
            <a:rect l="0" t="0" r="r" b="b"/>
            <a:pathLst>
              <a:path w="71" h="72">
                <a:moveTo>
                  <a:pt x="52" y="9"/>
                </a:moveTo>
                <a:cubicBezTo>
                  <a:pt x="67" y="19"/>
                  <a:pt x="71" y="38"/>
                  <a:pt x="62" y="53"/>
                </a:cubicBezTo>
                <a:cubicBezTo>
                  <a:pt x="53" y="67"/>
                  <a:pt x="33" y="72"/>
                  <a:pt x="19" y="63"/>
                </a:cubicBezTo>
                <a:cubicBezTo>
                  <a:pt x="4" y="53"/>
                  <a:pt x="0" y="34"/>
                  <a:pt x="9" y="19"/>
                </a:cubicBezTo>
                <a:cubicBezTo>
                  <a:pt x="18" y="5"/>
                  <a:pt x="37" y="0"/>
                  <a:pt x="52" y="9"/>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2" name="Freeform 119"/>
          <p:cNvSpPr>
            <a:spLocks/>
          </p:cNvSpPr>
          <p:nvPr/>
        </p:nvSpPr>
        <p:spPr bwMode="auto">
          <a:xfrm>
            <a:off x="1176340" y="1499055"/>
            <a:ext cx="73025" cy="73025"/>
          </a:xfrm>
          <a:custGeom>
            <a:avLst/>
            <a:gdLst>
              <a:gd name="T0" fmla="*/ 52 w 72"/>
              <a:gd name="T1" fmla="*/ 9 h 72"/>
              <a:gd name="T2" fmla="*/ 62 w 72"/>
              <a:gd name="T3" fmla="*/ 52 h 72"/>
              <a:gd name="T4" fmla="*/ 19 w 72"/>
              <a:gd name="T5" fmla="*/ 62 h 72"/>
              <a:gd name="T6" fmla="*/ 9 w 72"/>
              <a:gd name="T7" fmla="*/ 19 h 72"/>
              <a:gd name="T8" fmla="*/ 52 w 72"/>
              <a:gd name="T9" fmla="*/ 9 h 72"/>
            </a:gdLst>
            <a:ahLst/>
            <a:cxnLst>
              <a:cxn ang="0">
                <a:pos x="T0" y="T1"/>
              </a:cxn>
              <a:cxn ang="0">
                <a:pos x="T2" y="T3"/>
              </a:cxn>
              <a:cxn ang="0">
                <a:pos x="T4" y="T5"/>
              </a:cxn>
              <a:cxn ang="0">
                <a:pos x="T6" y="T7"/>
              </a:cxn>
              <a:cxn ang="0">
                <a:pos x="T8" y="T9"/>
              </a:cxn>
            </a:cxnLst>
            <a:rect l="0" t="0" r="r" b="b"/>
            <a:pathLst>
              <a:path w="72" h="72">
                <a:moveTo>
                  <a:pt x="52" y="9"/>
                </a:moveTo>
                <a:cubicBezTo>
                  <a:pt x="67" y="18"/>
                  <a:pt x="72" y="38"/>
                  <a:pt x="62" y="52"/>
                </a:cubicBezTo>
                <a:cubicBezTo>
                  <a:pt x="53" y="67"/>
                  <a:pt x="34" y="72"/>
                  <a:pt x="19" y="62"/>
                </a:cubicBezTo>
                <a:cubicBezTo>
                  <a:pt x="4" y="53"/>
                  <a:pt x="0" y="34"/>
                  <a:pt x="9" y="19"/>
                </a:cubicBezTo>
                <a:cubicBezTo>
                  <a:pt x="18" y="4"/>
                  <a:pt x="38" y="0"/>
                  <a:pt x="52" y="9"/>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3" name="Freeform 120"/>
          <p:cNvSpPr>
            <a:spLocks/>
          </p:cNvSpPr>
          <p:nvPr/>
        </p:nvSpPr>
        <p:spPr bwMode="auto">
          <a:xfrm>
            <a:off x="550865" y="1018043"/>
            <a:ext cx="168275" cy="166687"/>
          </a:xfrm>
          <a:custGeom>
            <a:avLst/>
            <a:gdLst>
              <a:gd name="T0" fmla="*/ 121 w 165"/>
              <a:gd name="T1" fmla="*/ 21 h 164"/>
              <a:gd name="T2" fmla="*/ 144 w 165"/>
              <a:gd name="T3" fmla="*/ 120 h 164"/>
              <a:gd name="T4" fmla="*/ 44 w 165"/>
              <a:gd name="T5" fmla="*/ 143 h 164"/>
              <a:gd name="T6" fmla="*/ 21 w 165"/>
              <a:gd name="T7" fmla="*/ 44 h 164"/>
              <a:gd name="T8" fmla="*/ 121 w 165"/>
              <a:gd name="T9" fmla="*/ 21 h 164"/>
            </a:gdLst>
            <a:ahLst/>
            <a:cxnLst>
              <a:cxn ang="0">
                <a:pos x="T0" y="T1"/>
              </a:cxn>
              <a:cxn ang="0">
                <a:pos x="T2" y="T3"/>
              </a:cxn>
              <a:cxn ang="0">
                <a:pos x="T4" y="T5"/>
              </a:cxn>
              <a:cxn ang="0">
                <a:pos x="T6" y="T7"/>
              </a:cxn>
              <a:cxn ang="0">
                <a:pos x="T8" y="T9"/>
              </a:cxn>
            </a:cxnLst>
            <a:rect l="0" t="0" r="r" b="b"/>
            <a:pathLst>
              <a:path w="165" h="164">
                <a:moveTo>
                  <a:pt x="121" y="21"/>
                </a:moveTo>
                <a:cubicBezTo>
                  <a:pt x="155" y="42"/>
                  <a:pt x="165" y="87"/>
                  <a:pt x="144" y="120"/>
                </a:cubicBezTo>
                <a:cubicBezTo>
                  <a:pt x="123" y="154"/>
                  <a:pt x="78" y="164"/>
                  <a:pt x="44" y="143"/>
                </a:cubicBezTo>
                <a:cubicBezTo>
                  <a:pt x="11" y="122"/>
                  <a:pt x="0" y="77"/>
                  <a:pt x="21" y="44"/>
                </a:cubicBezTo>
                <a:cubicBezTo>
                  <a:pt x="43" y="10"/>
                  <a:pt x="87" y="0"/>
                  <a:pt x="121" y="21"/>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4" name="Freeform 121"/>
          <p:cNvSpPr>
            <a:spLocks/>
          </p:cNvSpPr>
          <p:nvPr/>
        </p:nvSpPr>
        <p:spPr bwMode="auto">
          <a:xfrm>
            <a:off x="1674815" y="1514930"/>
            <a:ext cx="117475" cy="117475"/>
          </a:xfrm>
          <a:custGeom>
            <a:avLst/>
            <a:gdLst>
              <a:gd name="T0" fmla="*/ 85 w 116"/>
              <a:gd name="T1" fmla="*/ 15 h 116"/>
              <a:gd name="T2" fmla="*/ 101 w 116"/>
              <a:gd name="T3" fmla="*/ 85 h 116"/>
              <a:gd name="T4" fmla="*/ 31 w 116"/>
              <a:gd name="T5" fmla="*/ 101 h 116"/>
              <a:gd name="T6" fmla="*/ 15 w 116"/>
              <a:gd name="T7" fmla="*/ 31 h 116"/>
              <a:gd name="T8" fmla="*/ 85 w 116"/>
              <a:gd name="T9" fmla="*/ 15 h 116"/>
            </a:gdLst>
            <a:ahLst/>
            <a:cxnLst>
              <a:cxn ang="0">
                <a:pos x="T0" y="T1"/>
              </a:cxn>
              <a:cxn ang="0">
                <a:pos x="T2" y="T3"/>
              </a:cxn>
              <a:cxn ang="0">
                <a:pos x="T4" y="T5"/>
              </a:cxn>
              <a:cxn ang="0">
                <a:pos x="T6" y="T7"/>
              </a:cxn>
              <a:cxn ang="0">
                <a:pos x="T8" y="T9"/>
              </a:cxn>
            </a:cxnLst>
            <a:rect l="0" t="0" r="r" b="b"/>
            <a:pathLst>
              <a:path w="116" h="116">
                <a:moveTo>
                  <a:pt x="85" y="15"/>
                </a:moveTo>
                <a:cubicBezTo>
                  <a:pt x="109" y="29"/>
                  <a:pt x="116" y="61"/>
                  <a:pt x="101" y="85"/>
                </a:cubicBezTo>
                <a:cubicBezTo>
                  <a:pt x="86" y="108"/>
                  <a:pt x="55" y="116"/>
                  <a:pt x="31" y="101"/>
                </a:cubicBezTo>
                <a:cubicBezTo>
                  <a:pt x="7" y="86"/>
                  <a:pt x="0" y="54"/>
                  <a:pt x="15" y="31"/>
                </a:cubicBezTo>
                <a:cubicBezTo>
                  <a:pt x="30" y="7"/>
                  <a:pt x="61" y="0"/>
                  <a:pt x="85" y="1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5" name="Freeform 122"/>
          <p:cNvSpPr>
            <a:spLocks/>
          </p:cNvSpPr>
          <p:nvPr/>
        </p:nvSpPr>
        <p:spPr bwMode="auto">
          <a:xfrm>
            <a:off x="3135315" y="918030"/>
            <a:ext cx="117475" cy="117475"/>
          </a:xfrm>
          <a:custGeom>
            <a:avLst/>
            <a:gdLst>
              <a:gd name="T0" fmla="*/ 85 w 116"/>
              <a:gd name="T1" fmla="*/ 15 h 116"/>
              <a:gd name="T2" fmla="*/ 101 w 116"/>
              <a:gd name="T3" fmla="*/ 85 h 116"/>
              <a:gd name="T4" fmla="*/ 31 w 116"/>
              <a:gd name="T5" fmla="*/ 101 h 116"/>
              <a:gd name="T6" fmla="*/ 15 w 116"/>
              <a:gd name="T7" fmla="*/ 31 h 116"/>
              <a:gd name="T8" fmla="*/ 85 w 116"/>
              <a:gd name="T9" fmla="*/ 15 h 116"/>
            </a:gdLst>
            <a:ahLst/>
            <a:cxnLst>
              <a:cxn ang="0">
                <a:pos x="T0" y="T1"/>
              </a:cxn>
              <a:cxn ang="0">
                <a:pos x="T2" y="T3"/>
              </a:cxn>
              <a:cxn ang="0">
                <a:pos x="T4" y="T5"/>
              </a:cxn>
              <a:cxn ang="0">
                <a:pos x="T6" y="T7"/>
              </a:cxn>
              <a:cxn ang="0">
                <a:pos x="T8" y="T9"/>
              </a:cxn>
            </a:cxnLst>
            <a:rect l="0" t="0" r="r" b="b"/>
            <a:pathLst>
              <a:path w="116" h="116">
                <a:moveTo>
                  <a:pt x="85" y="15"/>
                </a:moveTo>
                <a:cubicBezTo>
                  <a:pt x="109" y="30"/>
                  <a:pt x="116" y="62"/>
                  <a:pt x="101" y="85"/>
                </a:cubicBezTo>
                <a:cubicBezTo>
                  <a:pt x="86" y="109"/>
                  <a:pt x="55" y="116"/>
                  <a:pt x="31" y="101"/>
                </a:cubicBezTo>
                <a:cubicBezTo>
                  <a:pt x="7" y="87"/>
                  <a:pt x="0" y="55"/>
                  <a:pt x="15" y="31"/>
                </a:cubicBezTo>
                <a:cubicBezTo>
                  <a:pt x="30" y="8"/>
                  <a:pt x="61" y="0"/>
                  <a:pt x="85" y="1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6" name="Freeform 123"/>
          <p:cNvSpPr>
            <a:spLocks/>
          </p:cNvSpPr>
          <p:nvPr/>
        </p:nvSpPr>
        <p:spPr bwMode="auto">
          <a:xfrm>
            <a:off x="1692277" y="2064205"/>
            <a:ext cx="73025" cy="73025"/>
          </a:xfrm>
          <a:custGeom>
            <a:avLst/>
            <a:gdLst>
              <a:gd name="T0" fmla="*/ 52 w 71"/>
              <a:gd name="T1" fmla="*/ 10 h 72"/>
              <a:gd name="T2" fmla="*/ 62 w 71"/>
              <a:gd name="T3" fmla="*/ 53 h 72"/>
              <a:gd name="T4" fmla="*/ 19 w 71"/>
              <a:gd name="T5" fmla="*/ 63 h 72"/>
              <a:gd name="T6" fmla="*/ 9 w 71"/>
              <a:gd name="T7" fmla="*/ 20 h 72"/>
              <a:gd name="T8" fmla="*/ 52 w 71"/>
              <a:gd name="T9" fmla="*/ 10 h 72"/>
            </a:gdLst>
            <a:ahLst/>
            <a:cxnLst>
              <a:cxn ang="0">
                <a:pos x="T0" y="T1"/>
              </a:cxn>
              <a:cxn ang="0">
                <a:pos x="T2" y="T3"/>
              </a:cxn>
              <a:cxn ang="0">
                <a:pos x="T4" y="T5"/>
              </a:cxn>
              <a:cxn ang="0">
                <a:pos x="T6" y="T7"/>
              </a:cxn>
              <a:cxn ang="0">
                <a:pos x="T8" y="T9"/>
              </a:cxn>
            </a:cxnLst>
            <a:rect l="0" t="0" r="r" b="b"/>
            <a:pathLst>
              <a:path w="71" h="72">
                <a:moveTo>
                  <a:pt x="52" y="10"/>
                </a:moveTo>
                <a:cubicBezTo>
                  <a:pt x="67" y="19"/>
                  <a:pt x="71" y="38"/>
                  <a:pt x="62" y="53"/>
                </a:cubicBezTo>
                <a:cubicBezTo>
                  <a:pt x="53" y="68"/>
                  <a:pt x="34" y="72"/>
                  <a:pt x="19" y="63"/>
                </a:cubicBezTo>
                <a:cubicBezTo>
                  <a:pt x="4" y="54"/>
                  <a:pt x="0" y="34"/>
                  <a:pt x="9" y="20"/>
                </a:cubicBezTo>
                <a:cubicBezTo>
                  <a:pt x="18" y="5"/>
                  <a:pt x="38" y="0"/>
                  <a:pt x="52" y="1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7" name="Freeform 124"/>
          <p:cNvSpPr>
            <a:spLocks/>
          </p:cNvSpPr>
          <p:nvPr/>
        </p:nvSpPr>
        <p:spPr bwMode="auto">
          <a:xfrm>
            <a:off x="2230440" y="2392818"/>
            <a:ext cx="125413" cy="125412"/>
          </a:xfrm>
          <a:custGeom>
            <a:avLst/>
            <a:gdLst>
              <a:gd name="T0" fmla="*/ 91 w 124"/>
              <a:gd name="T1" fmla="*/ 16 h 123"/>
              <a:gd name="T2" fmla="*/ 108 w 124"/>
              <a:gd name="T3" fmla="*/ 90 h 123"/>
              <a:gd name="T4" fmla="*/ 33 w 124"/>
              <a:gd name="T5" fmla="*/ 107 h 123"/>
              <a:gd name="T6" fmla="*/ 16 w 124"/>
              <a:gd name="T7" fmla="*/ 33 h 123"/>
              <a:gd name="T8" fmla="*/ 91 w 124"/>
              <a:gd name="T9" fmla="*/ 16 h 123"/>
            </a:gdLst>
            <a:ahLst/>
            <a:cxnLst>
              <a:cxn ang="0">
                <a:pos x="T0" y="T1"/>
              </a:cxn>
              <a:cxn ang="0">
                <a:pos x="T2" y="T3"/>
              </a:cxn>
              <a:cxn ang="0">
                <a:pos x="T4" y="T5"/>
              </a:cxn>
              <a:cxn ang="0">
                <a:pos x="T6" y="T7"/>
              </a:cxn>
              <a:cxn ang="0">
                <a:pos x="T8" y="T9"/>
              </a:cxn>
            </a:cxnLst>
            <a:rect l="0" t="0" r="r" b="b"/>
            <a:pathLst>
              <a:path w="124" h="123">
                <a:moveTo>
                  <a:pt x="91" y="16"/>
                </a:moveTo>
                <a:cubicBezTo>
                  <a:pt x="116" y="32"/>
                  <a:pt x="124" y="65"/>
                  <a:pt x="108" y="90"/>
                </a:cubicBezTo>
                <a:cubicBezTo>
                  <a:pt x="92" y="116"/>
                  <a:pt x="59" y="123"/>
                  <a:pt x="33" y="107"/>
                </a:cubicBezTo>
                <a:cubicBezTo>
                  <a:pt x="8" y="91"/>
                  <a:pt x="0" y="58"/>
                  <a:pt x="16" y="33"/>
                </a:cubicBezTo>
                <a:cubicBezTo>
                  <a:pt x="32" y="7"/>
                  <a:pt x="65" y="0"/>
                  <a:pt x="91" y="1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8" name="Freeform 125"/>
          <p:cNvSpPr>
            <a:spLocks/>
          </p:cNvSpPr>
          <p:nvPr/>
        </p:nvSpPr>
        <p:spPr bwMode="auto">
          <a:xfrm>
            <a:off x="2503490" y="1449843"/>
            <a:ext cx="74613" cy="76200"/>
          </a:xfrm>
          <a:custGeom>
            <a:avLst/>
            <a:gdLst>
              <a:gd name="T0" fmla="*/ 54 w 74"/>
              <a:gd name="T1" fmla="*/ 10 h 75"/>
              <a:gd name="T2" fmla="*/ 65 w 74"/>
              <a:gd name="T3" fmla="*/ 55 h 75"/>
              <a:gd name="T4" fmla="*/ 20 w 74"/>
              <a:gd name="T5" fmla="*/ 65 h 75"/>
              <a:gd name="T6" fmla="*/ 9 w 74"/>
              <a:gd name="T7" fmla="*/ 20 h 75"/>
              <a:gd name="T8" fmla="*/ 54 w 74"/>
              <a:gd name="T9" fmla="*/ 10 h 75"/>
            </a:gdLst>
            <a:ahLst/>
            <a:cxnLst>
              <a:cxn ang="0">
                <a:pos x="T0" y="T1"/>
              </a:cxn>
              <a:cxn ang="0">
                <a:pos x="T2" y="T3"/>
              </a:cxn>
              <a:cxn ang="0">
                <a:pos x="T4" y="T5"/>
              </a:cxn>
              <a:cxn ang="0">
                <a:pos x="T6" y="T7"/>
              </a:cxn>
              <a:cxn ang="0">
                <a:pos x="T8" y="T9"/>
              </a:cxn>
            </a:cxnLst>
            <a:rect l="0" t="0" r="r" b="b"/>
            <a:pathLst>
              <a:path w="74" h="75">
                <a:moveTo>
                  <a:pt x="54" y="10"/>
                </a:moveTo>
                <a:cubicBezTo>
                  <a:pt x="70" y="20"/>
                  <a:pt x="74" y="40"/>
                  <a:pt x="65" y="55"/>
                </a:cubicBezTo>
                <a:cubicBezTo>
                  <a:pt x="55" y="70"/>
                  <a:pt x="35" y="75"/>
                  <a:pt x="20" y="65"/>
                </a:cubicBezTo>
                <a:cubicBezTo>
                  <a:pt x="4" y="56"/>
                  <a:pt x="0" y="36"/>
                  <a:pt x="9" y="20"/>
                </a:cubicBezTo>
                <a:cubicBezTo>
                  <a:pt x="19" y="5"/>
                  <a:pt x="39" y="0"/>
                  <a:pt x="54" y="1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9" name="Freeform 126"/>
          <p:cNvSpPr>
            <a:spLocks/>
          </p:cNvSpPr>
          <p:nvPr/>
        </p:nvSpPr>
        <p:spPr bwMode="auto">
          <a:xfrm>
            <a:off x="2003427" y="786268"/>
            <a:ext cx="74613" cy="74612"/>
          </a:xfrm>
          <a:custGeom>
            <a:avLst/>
            <a:gdLst>
              <a:gd name="T0" fmla="*/ 54 w 74"/>
              <a:gd name="T1" fmla="*/ 9 h 74"/>
              <a:gd name="T2" fmla="*/ 65 w 74"/>
              <a:gd name="T3" fmla="*/ 54 h 74"/>
              <a:gd name="T4" fmla="*/ 20 w 74"/>
              <a:gd name="T5" fmla="*/ 65 h 74"/>
              <a:gd name="T6" fmla="*/ 9 w 74"/>
              <a:gd name="T7" fmla="*/ 20 h 74"/>
              <a:gd name="T8" fmla="*/ 54 w 74"/>
              <a:gd name="T9" fmla="*/ 9 h 74"/>
            </a:gdLst>
            <a:ahLst/>
            <a:cxnLst>
              <a:cxn ang="0">
                <a:pos x="T0" y="T1"/>
              </a:cxn>
              <a:cxn ang="0">
                <a:pos x="T2" y="T3"/>
              </a:cxn>
              <a:cxn ang="0">
                <a:pos x="T4" y="T5"/>
              </a:cxn>
              <a:cxn ang="0">
                <a:pos x="T6" y="T7"/>
              </a:cxn>
              <a:cxn ang="0">
                <a:pos x="T8" y="T9"/>
              </a:cxn>
            </a:cxnLst>
            <a:rect l="0" t="0" r="r" b="b"/>
            <a:pathLst>
              <a:path w="74" h="74">
                <a:moveTo>
                  <a:pt x="54" y="9"/>
                </a:moveTo>
                <a:cubicBezTo>
                  <a:pt x="70" y="19"/>
                  <a:pt x="74" y="39"/>
                  <a:pt x="65" y="54"/>
                </a:cubicBezTo>
                <a:cubicBezTo>
                  <a:pt x="55" y="70"/>
                  <a:pt x="35" y="74"/>
                  <a:pt x="20" y="65"/>
                </a:cubicBezTo>
                <a:cubicBezTo>
                  <a:pt x="4" y="55"/>
                  <a:pt x="0" y="35"/>
                  <a:pt x="9" y="20"/>
                </a:cubicBezTo>
                <a:cubicBezTo>
                  <a:pt x="19" y="4"/>
                  <a:pt x="39" y="0"/>
                  <a:pt x="54" y="9"/>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0" name="Freeform 127"/>
          <p:cNvSpPr>
            <a:spLocks/>
          </p:cNvSpPr>
          <p:nvPr/>
        </p:nvSpPr>
        <p:spPr bwMode="auto">
          <a:xfrm>
            <a:off x="1974852" y="211593"/>
            <a:ext cx="76200" cy="74612"/>
          </a:xfrm>
          <a:custGeom>
            <a:avLst/>
            <a:gdLst>
              <a:gd name="T0" fmla="*/ 54 w 74"/>
              <a:gd name="T1" fmla="*/ 9 h 74"/>
              <a:gd name="T2" fmla="*/ 65 w 74"/>
              <a:gd name="T3" fmla="*/ 54 h 74"/>
              <a:gd name="T4" fmla="*/ 20 w 74"/>
              <a:gd name="T5" fmla="*/ 65 h 74"/>
              <a:gd name="T6" fmla="*/ 9 w 74"/>
              <a:gd name="T7" fmla="*/ 20 h 74"/>
              <a:gd name="T8" fmla="*/ 54 w 74"/>
              <a:gd name="T9" fmla="*/ 9 h 74"/>
            </a:gdLst>
            <a:ahLst/>
            <a:cxnLst>
              <a:cxn ang="0">
                <a:pos x="T0" y="T1"/>
              </a:cxn>
              <a:cxn ang="0">
                <a:pos x="T2" y="T3"/>
              </a:cxn>
              <a:cxn ang="0">
                <a:pos x="T4" y="T5"/>
              </a:cxn>
              <a:cxn ang="0">
                <a:pos x="T6" y="T7"/>
              </a:cxn>
              <a:cxn ang="0">
                <a:pos x="T8" y="T9"/>
              </a:cxn>
            </a:cxnLst>
            <a:rect l="0" t="0" r="r" b="b"/>
            <a:pathLst>
              <a:path w="74" h="74">
                <a:moveTo>
                  <a:pt x="54" y="9"/>
                </a:moveTo>
                <a:cubicBezTo>
                  <a:pt x="70" y="19"/>
                  <a:pt x="74" y="39"/>
                  <a:pt x="65" y="54"/>
                </a:cubicBezTo>
                <a:cubicBezTo>
                  <a:pt x="55" y="70"/>
                  <a:pt x="35" y="74"/>
                  <a:pt x="20" y="65"/>
                </a:cubicBezTo>
                <a:cubicBezTo>
                  <a:pt x="4" y="55"/>
                  <a:pt x="0" y="35"/>
                  <a:pt x="9" y="20"/>
                </a:cubicBezTo>
                <a:cubicBezTo>
                  <a:pt x="19" y="4"/>
                  <a:pt x="39" y="0"/>
                  <a:pt x="54" y="9"/>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1" name="Freeform 130"/>
          <p:cNvSpPr>
            <a:spLocks/>
          </p:cNvSpPr>
          <p:nvPr/>
        </p:nvSpPr>
        <p:spPr bwMode="auto">
          <a:xfrm>
            <a:off x="3497265" y="235405"/>
            <a:ext cx="76200" cy="76200"/>
          </a:xfrm>
          <a:custGeom>
            <a:avLst/>
            <a:gdLst>
              <a:gd name="T0" fmla="*/ 55 w 75"/>
              <a:gd name="T1" fmla="*/ 10 h 75"/>
              <a:gd name="T2" fmla="*/ 66 w 75"/>
              <a:gd name="T3" fmla="*/ 55 h 75"/>
              <a:gd name="T4" fmla="*/ 20 w 75"/>
              <a:gd name="T5" fmla="*/ 65 h 75"/>
              <a:gd name="T6" fmla="*/ 10 w 75"/>
              <a:gd name="T7" fmla="*/ 20 h 75"/>
              <a:gd name="T8" fmla="*/ 55 w 75"/>
              <a:gd name="T9" fmla="*/ 10 h 75"/>
            </a:gdLst>
            <a:ahLst/>
            <a:cxnLst>
              <a:cxn ang="0">
                <a:pos x="T0" y="T1"/>
              </a:cxn>
              <a:cxn ang="0">
                <a:pos x="T2" y="T3"/>
              </a:cxn>
              <a:cxn ang="0">
                <a:pos x="T4" y="T5"/>
              </a:cxn>
              <a:cxn ang="0">
                <a:pos x="T6" y="T7"/>
              </a:cxn>
              <a:cxn ang="0">
                <a:pos x="T8" y="T9"/>
              </a:cxn>
            </a:cxnLst>
            <a:rect l="0" t="0" r="r" b="b"/>
            <a:pathLst>
              <a:path w="75" h="75">
                <a:moveTo>
                  <a:pt x="55" y="10"/>
                </a:moveTo>
                <a:cubicBezTo>
                  <a:pt x="71" y="19"/>
                  <a:pt x="75" y="39"/>
                  <a:pt x="66" y="55"/>
                </a:cubicBezTo>
                <a:cubicBezTo>
                  <a:pt x="56" y="70"/>
                  <a:pt x="36" y="75"/>
                  <a:pt x="20" y="65"/>
                </a:cubicBezTo>
                <a:cubicBezTo>
                  <a:pt x="5" y="56"/>
                  <a:pt x="0" y="35"/>
                  <a:pt x="10" y="20"/>
                </a:cubicBezTo>
                <a:cubicBezTo>
                  <a:pt x="20" y="5"/>
                  <a:pt x="40" y="0"/>
                  <a:pt x="55" y="1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2" name="Freeform 132"/>
          <p:cNvSpPr>
            <a:spLocks/>
          </p:cNvSpPr>
          <p:nvPr/>
        </p:nvSpPr>
        <p:spPr bwMode="auto">
          <a:xfrm>
            <a:off x="4491833" y="375106"/>
            <a:ext cx="69850" cy="69850"/>
          </a:xfrm>
          <a:custGeom>
            <a:avLst/>
            <a:gdLst>
              <a:gd name="T0" fmla="*/ 50 w 68"/>
              <a:gd name="T1" fmla="*/ 9 h 68"/>
              <a:gd name="T2" fmla="*/ 59 w 68"/>
              <a:gd name="T3" fmla="*/ 50 h 68"/>
              <a:gd name="T4" fmla="*/ 18 w 68"/>
              <a:gd name="T5" fmla="*/ 60 h 68"/>
              <a:gd name="T6" fmla="*/ 9 w 68"/>
              <a:gd name="T7" fmla="*/ 19 h 68"/>
              <a:gd name="T8" fmla="*/ 50 w 68"/>
              <a:gd name="T9" fmla="*/ 9 h 68"/>
            </a:gdLst>
            <a:ahLst/>
            <a:cxnLst>
              <a:cxn ang="0">
                <a:pos x="T0" y="T1"/>
              </a:cxn>
              <a:cxn ang="0">
                <a:pos x="T2" y="T3"/>
              </a:cxn>
              <a:cxn ang="0">
                <a:pos x="T4" y="T5"/>
              </a:cxn>
              <a:cxn ang="0">
                <a:pos x="T6" y="T7"/>
              </a:cxn>
              <a:cxn ang="0">
                <a:pos x="T8" y="T9"/>
              </a:cxn>
            </a:cxnLst>
            <a:rect l="0" t="0" r="r" b="b"/>
            <a:pathLst>
              <a:path w="68" h="68">
                <a:moveTo>
                  <a:pt x="50" y="9"/>
                </a:moveTo>
                <a:cubicBezTo>
                  <a:pt x="64" y="18"/>
                  <a:pt x="68" y="36"/>
                  <a:pt x="59" y="50"/>
                </a:cubicBezTo>
                <a:cubicBezTo>
                  <a:pt x="50" y="64"/>
                  <a:pt x="32" y="68"/>
                  <a:pt x="18" y="60"/>
                </a:cubicBezTo>
                <a:cubicBezTo>
                  <a:pt x="4" y="51"/>
                  <a:pt x="0" y="33"/>
                  <a:pt x="9" y="19"/>
                </a:cubicBezTo>
                <a:cubicBezTo>
                  <a:pt x="17" y="5"/>
                  <a:pt x="36" y="0"/>
                  <a:pt x="50" y="9"/>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3" name="Freeform 133"/>
          <p:cNvSpPr>
            <a:spLocks/>
          </p:cNvSpPr>
          <p:nvPr/>
        </p:nvSpPr>
        <p:spPr bwMode="auto">
          <a:xfrm>
            <a:off x="3902077" y="1108530"/>
            <a:ext cx="82550" cy="80962"/>
          </a:xfrm>
          <a:custGeom>
            <a:avLst/>
            <a:gdLst>
              <a:gd name="T0" fmla="*/ 59 w 81"/>
              <a:gd name="T1" fmla="*/ 10 h 80"/>
              <a:gd name="T2" fmla="*/ 70 w 81"/>
              <a:gd name="T3" fmla="*/ 59 h 80"/>
              <a:gd name="T4" fmla="*/ 22 w 81"/>
              <a:gd name="T5" fmla="*/ 70 h 80"/>
              <a:gd name="T6" fmla="*/ 10 w 81"/>
              <a:gd name="T7" fmla="*/ 21 h 80"/>
              <a:gd name="T8" fmla="*/ 59 w 81"/>
              <a:gd name="T9" fmla="*/ 10 h 80"/>
            </a:gdLst>
            <a:ahLst/>
            <a:cxnLst>
              <a:cxn ang="0">
                <a:pos x="T0" y="T1"/>
              </a:cxn>
              <a:cxn ang="0">
                <a:pos x="T2" y="T3"/>
              </a:cxn>
              <a:cxn ang="0">
                <a:pos x="T4" y="T5"/>
              </a:cxn>
              <a:cxn ang="0">
                <a:pos x="T6" y="T7"/>
              </a:cxn>
              <a:cxn ang="0">
                <a:pos x="T8" y="T9"/>
              </a:cxn>
            </a:cxnLst>
            <a:rect l="0" t="0" r="r" b="b"/>
            <a:pathLst>
              <a:path w="81" h="80">
                <a:moveTo>
                  <a:pt x="59" y="10"/>
                </a:moveTo>
                <a:cubicBezTo>
                  <a:pt x="76" y="20"/>
                  <a:pt x="81" y="42"/>
                  <a:pt x="70" y="59"/>
                </a:cubicBezTo>
                <a:cubicBezTo>
                  <a:pt x="60" y="75"/>
                  <a:pt x="38" y="80"/>
                  <a:pt x="22" y="70"/>
                </a:cubicBezTo>
                <a:cubicBezTo>
                  <a:pt x="5" y="60"/>
                  <a:pt x="0" y="38"/>
                  <a:pt x="10" y="21"/>
                </a:cubicBezTo>
                <a:cubicBezTo>
                  <a:pt x="21" y="5"/>
                  <a:pt x="43" y="0"/>
                  <a:pt x="59" y="1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4" name="Freeform 134"/>
          <p:cNvSpPr>
            <a:spLocks/>
          </p:cNvSpPr>
          <p:nvPr/>
        </p:nvSpPr>
        <p:spPr bwMode="auto">
          <a:xfrm>
            <a:off x="5486402" y="252868"/>
            <a:ext cx="69850" cy="69850"/>
          </a:xfrm>
          <a:custGeom>
            <a:avLst/>
            <a:gdLst>
              <a:gd name="T0" fmla="*/ 50 w 68"/>
              <a:gd name="T1" fmla="*/ 8 h 68"/>
              <a:gd name="T2" fmla="*/ 60 w 68"/>
              <a:gd name="T3" fmla="*/ 49 h 68"/>
              <a:gd name="T4" fmla="*/ 19 w 68"/>
              <a:gd name="T5" fmla="*/ 59 h 68"/>
              <a:gd name="T6" fmla="*/ 9 w 68"/>
              <a:gd name="T7" fmla="*/ 18 h 68"/>
              <a:gd name="T8" fmla="*/ 50 w 68"/>
              <a:gd name="T9" fmla="*/ 8 h 68"/>
            </a:gdLst>
            <a:ahLst/>
            <a:cxnLst>
              <a:cxn ang="0">
                <a:pos x="T0" y="T1"/>
              </a:cxn>
              <a:cxn ang="0">
                <a:pos x="T2" y="T3"/>
              </a:cxn>
              <a:cxn ang="0">
                <a:pos x="T4" y="T5"/>
              </a:cxn>
              <a:cxn ang="0">
                <a:pos x="T6" y="T7"/>
              </a:cxn>
              <a:cxn ang="0">
                <a:pos x="T8" y="T9"/>
              </a:cxn>
            </a:cxnLst>
            <a:rect l="0" t="0" r="r" b="b"/>
            <a:pathLst>
              <a:path w="68" h="68">
                <a:moveTo>
                  <a:pt x="50" y="8"/>
                </a:moveTo>
                <a:cubicBezTo>
                  <a:pt x="64" y="17"/>
                  <a:pt x="68" y="35"/>
                  <a:pt x="60" y="49"/>
                </a:cubicBezTo>
                <a:cubicBezTo>
                  <a:pt x="51" y="63"/>
                  <a:pt x="32" y="68"/>
                  <a:pt x="19" y="59"/>
                </a:cubicBezTo>
                <a:cubicBezTo>
                  <a:pt x="5" y="50"/>
                  <a:pt x="0" y="32"/>
                  <a:pt x="9" y="18"/>
                </a:cubicBezTo>
                <a:cubicBezTo>
                  <a:pt x="18" y="4"/>
                  <a:pt x="36" y="0"/>
                  <a:pt x="50" y="8"/>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5" name="Freeform 138"/>
          <p:cNvSpPr>
            <a:spLocks/>
          </p:cNvSpPr>
          <p:nvPr/>
        </p:nvSpPr>
        <p:spPr bwMode="auto">
          <a:xfrm>
            <a:off x="2265365" y="1376818"/>
            <a:ext cx="58738" cy="58737"/>
          </a:xfrm>
          <a:custGeom>
            <a:avLst/>
            <a:gdLst>
              <a:gd name="T0" fmla="*/ 43 w 58"/>
              <a:gd name="T1" fmla="*/ 8 h 58"/>
              <a:gd name="T2" fmla="*/ 51 w 58"/>
              <a:gd name="T3" fmla="*/ 43 h 58"/>
              <a:gd name="T4" fmla="*/ 16 w 58"/>
              <a:gd name="T5" fmla="*/ 51 h 58"/>
              <a:gd name="T6" fmla="*/ 8 w 58"/>
              <a:gd name="T7" fmla="*/ 16 h 58"/>
              <a:gd name="T8" fmla="*/ 43 w 58"/>
              <a:gd name="T9" fmla="*/ 8 h 58"/>
            </a:gdLst>
            <a:ahLst/>
            <a:cxnLst>
              <a:cxn ang="0">
                <a:pos x="T0" y="T1"/>
              </a:cxn>
              <a:cxn ang="0">
                <a:pos x="T2" y="T3"/>
              </a:cxn>
              <a:cxn ang="0">
                <a:pos x="T4" y="T5"/>
              </a:cxn>
              <a:cxn ang="0">
                <a:pos x="T6" y="T7"/>
              </a:cxn>
              <a:cxn ang="0">
                <a:pos x="T8" y="T9"/>
              </a:cxn>
            </a:cxnLst>
            <a:rect l="0" t="0" r="r" b="b"/>
            <a:pathLst>
              <a:path w="58" h="58">
                <a:moveTo>
                  <a:pt x="43" y="8"/>
                </a:moveTo>
                <a:cubicBezTo>
                  <a:pt x="55" y="15"/>
                  <a:pt x="58" y="31"/>
                  <a:pt x="51" y="43"/>
                </a:cubicBezTo>
                <a:cubicBezTo>
                  <a:pt x="43" y="54"/>
                  <a:pt x="28" y="58"/>
                  <a:pt x="16" y="51"/>
                </a:cubicBezTo>
                <a:cubicBezTo>
                  <a:pt x="4" y="43"/>
                  <a:pt x="0" y="28"/>
                  <a:pt x="8" y="16"/>
                </a:cubicBezTo>
                <a:cubicBezTo>
                  <a:pt x="15" y="4"/>
                  <a:pt x="31" y="0"/>
                  <a:pt x="43" y="8"/>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6" name="Freeform 143"/>
          <p:cNvSpPr>
            <a:spLocks/>
          </p:cNvSpPr>
          <p:nvPr/>
        </p:nvSpPr>
        <p:spPr bwMode="auto">
          <a:xfrm>
            <a:off x="5567365" y="-328612"/>
            <a:ext cx="657225" cy="657225"/>
          </a:xfrm>
          <a:custGeom>
            <a:avLst/>
            <a:gdLst>
              <a:gd name="T0" fmla="*/ 474 w 647"/>
              <a:gd name="T1" fmla="*/ 83 h 646"/>
              <a:gd name="T2" fmla="*/ 563 w 647"/>
              <a:gd name="T3" fmla="*/ 474 h 646"/>
              <a:gd name="T4" fmla="*/ 172 w 647"/>
              <a:gd name="T5" fmla="*/ 563 h 646"/>
              <a:gd name="T6" fmla="*/ 83 w 647"/>
              <a:gd name="T7" fmla="*/ 172 h 646"/>
              <a:gd name="T8" fmla="*/ 474 w 647"/>
              <a:gd name="T9" fmla="*/ 83 h 646"/>
            </a:gdLst>
            <a:ahLst/>
            <a:cxnLst>
              <a:cxn ang="0">
                <a:pos x="T0" y="T1"/>
              </a:cxn>
              <a:cxn ang="0">
                <a:pos x="T2" y="T3"/>
              </a:cxn>
              <a:cxn ang="0">
                <a:pos x="T4" y="T5"/>
              </a:cxn>
              <a:cxn ang="0">
                <a:pos x="T6" y="T7"/>
              </a:cxn>
              <a:cxn ang="0">
                <a:pos x="T8" y="T9"/>
              </a:cxn>
            </a:cxnLst>
            <a:rect l="0" t="0" r="r" b="b"/>
            <a:pathLst>
              <a:path w="647" h="646">
                <a:moveTo>
                  <a:pt x="474" y="83"/>
                </a:moveTo>
                <a:cubicBezTo>
                  <a:pt x="607" y="166"/>
                  <a:pt x="647" y="341"/>
                  <a:pt x="563" y="474"/>
                </a:cubicBezTo>
                <a:cubicBezTo>
                  <a:pt x="480" y="606"/>
                  <a:pt x="305" y="646"/>
                  <a:pt x="172" y="563"/>
                </a:cubicBezTo>
                <a:cubicBezTo>
                  <a:pt x="40" y="480"/>
                  <a:pt x="0" y="305"/>
                  <a:pt x="83" y="172"/>
                </a:cubicBezTo>
                <a:cubicBezTo>
                  <a:pt x="166" y="40"/>
                  <a:pt x="341" y="0"/>
                  <a:pt x="474" y="83"/>
                </a:cubicBezTo>
                <a:close/>
              </a:path>
            </a:pathLst>
          </a:custGeom>
          <a:solidFill>
            <a:srgbClr val="45D8FF">
              <a:alpha val="15000"/>
            </a:srgbClr>
          </a:solidFill>
          <a:ln>
            <a:noFill/>
          </a:ln>
        </p:spPr>
        <p:txBody>
          <a:bodyPr vert="horz" wrap="square" lIns="91440" tIns="45720" rIns="91440" bIns="45720" numCol="1" anchor="t" anchorCtr="0" compatLnSpc="1">
            <a:prstTxWarp prst="textNoShape">
              <a:avLst/>
            </a:prstTxWarp>
          </a:bodyPr>
          <a:lstStyle/>
          <a:p>
            <a:endParaRPr lang="zh-CN" altLang="en-US" b="1"/>
          </a:p>
        </p:txBody>
      </p:sp>
      <p:sp>
        <p:nvSpPr>
          <p:cNvPr id="657" name="Freeform 158"/>
          <p:cNvSpPr>
            <a:spLocks/>
          </p:cNvSpPr>
          <p:nvPr/>
        </p:nvSpPr>
        <p:spPr bwMode="auto">
          <a:xfrm>
            <a:off x="5734053" y="-161925"/>
            <a:ext cx="322263" cy="323850"/>
          </a:xfrm>
          <a:custGeom>
            <a:avLst/>
            <a:gdLst>
              <a:gd name="T0" fmla="*/ 232 w 317"/>
              <a:gd name="T1" fmla="*/ 41 h 318"/>
              <a:gd name="T2" fmla="*/ 276 w 317"/>
              <a:gd name="T3" fmla="*/ 233 h 318"/>
              <a:gd name="T4" fmla="*/ 84 w 317"/>
              <a:gd name="T5" fmla="*/ 277 h 318"/>
              <a:gd name="T6" fmla="*/ 41 w 317"/>
              <a:gd name="T7" fmla="*/ 85 h 318"/>
              <a:gd name="T8" fmla="*/ 232 w 317"/>
              <a:gd name="T9" fmla="*/ 41 h 318"/>
            </a:gdLst>
            <a:ahLst/>
            <a:cxnLst>
              <a:cxn ang="0">
                <a:pos x="T0" y="T1"/>
              </a:cxn>
              <a:cxn ang="0">
                <a:pos x="T2" y="T3"/>
              </a:cxn>
              <a:cxn ang="0">
                <a:pos x="T4" y="T5"/>
              </a:cxn>
              <a:cxn ang="0">
                <a:pos x="T6" y="T7"/>
              </a:cxn>
              <a:cxn ang="0">
                <a:pos x="T8" y="T9"/>
              </a:cxn>
            </a:cxnLst>
            <a:rect l="0" t="0" r="r" b="b"/>
            <a:pathLst>
              <a:path w="317" h="318">
                <a:moveTo>
                  <a:pt x="232" y="41"/>
                </a:moveTo>
                <a:cubicBezTo>
                  <a:pt x="297" y="82"/>
                  <a:pt x="317" y="168"/>
                  <a:pt x="276" y="233"/>
                </a:cubicBezTo>
                <a:cubicBezTo>
                  <a:pt x="235" y="298"/>
                  <a:pt x="149" y="318"/>
                  <a:pt x="84" y="277"/>
                </a:cubicBezTo>
                <a:cubicBezTo>
                  <a:pt x="19" y="236"/>
                  <a:pt x="0" y="150"/>
                  <a:pt x="41" y="85"/>
                </a:cubicBezTo>
                <a:cubicBezTo>
                  <a:pt x="81" y="20"/>
                  <a:pt x="167" y="0"/>
                  <a:pt x="232" y="41"/>
                </a:cubicBezTo>
                <a:close/>
              </a:path>
            </a:pathLst>
          </a:custGeom>
          <a:solidFill>
            <a:srgbClr val="45D8FF">
              <a:alpha val="1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58" name="Freeform 5"/>
          <p:cNvSpPr>
            <a:spLocks/>
          </p:cNvSpPr>
          <p:nvPr/>
        </p:nvSpPr>
        <p:spPr bwMode="auto">
          <a:xfrm rot="21368463">
            <a:off x="10639678" y="6307770"/>
            <a:ext cx="569913" cy="900113"/>
          </a:xfrm>
          <a:custGeom>
            <a:avLst/>
            <a:gdLst>
              <a:gd name="T0" fmla="*/ 557 w 561"/>
              <a:gd name="T1" fmla="*/ 886 h 886"/>
              <a:gd name="T2" fmla="*/ 553 w 561"/>
              <a:gd name="T3" fmla="*/ 884 h 886"/>
              <a:gd name="T4" fmla="*/ 1 w 561"/>
              <a:gd name="T5" fmla="*/ 6 h 886"/>
              <a:gd name="T6" fmla="*/ 2 w 561"/>
              <a:gd name="T7" fmla="*/ 1 h 886"/>
              <a:gd name="T8" fmla="*/ 8 w 561"/>
              <a:gd name="T9" fmla="*/ 2 h 886"/>
              <a:gd name="T10" fmla="*/ 560 w 561"/>
              <a:gd name="T11" fmla="*/ 880 h 886"/>
              <a:gd name="T12" fmla="*/ 559 w 561"/>
              <a:gd name="T13" fmla="*/ 886 h 886"/>
              <a:gd name="T14" fmla="*/ 557 w 561"/>
              <a:gd name="T15" fmla="*/ 886 h 8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61" h="886">
                <a:moveTo>
                  <a:pt x="557" y="886"/>
                </a:moveTo>
                <a:cubicBezTo>
                  <a:pt x="555" y="886"/>
                  <a:pt x="554" y="886"/>
                  <a:pt x="553" y="884"/>
                </a:cubicBezTo>
                <a:cubicBezTo>
                  <a:pt x="1" y="6"/>
                  <a:pt x="1" y="6"/>
                  <a:pt x="1" y="6"/>
                </a:cubicBezTo>
                <a:cubicBezTo>
                  <a:pt x="0" y="5"/>
                  <a:pt x="1" y="2"/>
                  <a:pt x="2" y="1"/>
                </a:cubicBezTo>
                <a:cubicBezTo>
                  <a:pt x="4" y="0"/>
                  <a:pt x="7" y="0"/>
                  <a:pt x="8" y="2"/>
                </a:cubicBezTo>
                <a:cubicBezTo>
                  <a:pt x="560" y="880"/>
                  <a:pt x="560" y="880"/>
                  <a:pt x="560" y="880"/>
                </a:cubicBezTo>
                <a:cubicBezTo>
                  <a:pt x="561" y="882"/>
                  <a:pt x="561" y="885"/>
                  <a:pt x="559" y="886"/>
                </a:cubicBezTo>
                <a:cubicBezTo>
                  <a:pt x="558" y="886"/>
                  <a:pt x="557" y="886"/>
                  <a:pt x="557" y="88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9" name="Freeform 7"/>
          <p:cNvSpPr>
            <a:spLocks/>
          </p:cNvSpPr>
          <p:nvPr/>
        </p:nvSpPr>
        <p:spPr bwMode="auto">
          <a:xfrm rot="21368463">
            <a:off x="10623643" y="6327189"/>
            <a:ext cx="14288" cy="546100"/>
          </a:xfrm>
          <a:custGeom>
            <a:avLst/>
            <a:gdLst>
              <a:gd name="T0" fmla="*/ 4 w 15"/>
              <a:gd name="T1" fmla="*/ 537 h 537"/>
              <a:gd name="T2" fmla="*/ 4 w 15"/>
              <a:gd name="T3" fmla="*/ 537 h 537"/>
              <a:gd name="T4" fmla="*/ 0 w 15"/>
              <a:gd name="T5" fmla="*/ 533 h 537"/>
              <a:gd name="T6" fmla="*/ 7 w 15"/>
              <a:gd name="T7" fmla="*/ 4 h 537"/>
              <a:gd name="T8" fmla="*/ 11 w 15"/>
              <a:gd name="T9" fmla="*/ 0 h 537"/>
              <a:gd name="T10" fmla="*/ 11 w 15"/>
              <a:gd name="T11" fmla="*/ 0 h 537"/>
              <a:gd name="T12" fmla="*/ 15 w 15"/>
              <a:gd name="T13" fmla="*/ 4 h 537"/>
              <a:gd name="T14" fmla="*/ 8 w 15"/>
              <a:gd name="T15" fmla="*/ 533 h 537"/>
              <a:gd name="T16" fmla="*/ 4 w 15"/>
              <a:gd name="T17" fmla="*/ 537 h 5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537">
                <a:moveTo>
                  <a:pt x="4" y="537"/>
                </a:moveTo>
                <a:cubicBezTo>
                  <a:pt x="4" y="537"/>
                  <a:pt x="4" y="537"/>
                  <a:pt x="4" y="537"/>
                </a:cubicBezTo>
                <a:cubicBezTo>
                  <a:pt x="2" y="537"/>
                  <a:pt x="0" y="535"/>
                  <a:pt x="0" y="533"/>
                </a:cubicBezTo>
                <a:cubicBezTo>
                  <a:pt x="7" y="4"/>
                  <a:pt x="7" y="4"/>
                  <a:pt x="7" y="4"/>
                </a:cubicBezTo>
                <a:cubicBezTo>
                  <a:pt x="7" y="2"/>
                  <a:pt x="8" y="0"/>
                  <a:pt x="11" y="0"/>
                </a:cubicBezTo>
                <a:cubicBezTo>
                  <a:pt x="11" y="0"/>
                  <a:pt x="11" y="0"/>
                  <a:pt x="11" y="0"/>
                </a:cubicBezTo>
                <a:cubicBezTo>
                  <a:pt x="13" y="0"/>
                  <a:pt x="15" y="2"/>
                  <a:pt x="15" y="4"/>
                </a:cubicBezTo>
                <a:cubicBezTo>
                  <a:pt x="8" y="533"/>
                  <a:pt x="8" y="533"/>
                  <a:pt x="8" y="533"/>
                </a:cubicBezTo>
                <a:cubicBezTo>
                  <a:pt x="8" y="535"/>
                  <a:pt x="6" y="537"/>
                  <a:pt x="4" y="537"/>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0" name="Freeform 12"/>
          <p:cNvSpPr>
            <a:spLocks/>
          </p:cNvSpPr>
          <p:nvPr/>
        </p:nvSpPr>
        <p:spPr bwMode="auto">
          <a:xfrm rot="21368463">
            <a:off x="9139811" y="5939470"/>
            <a:ext cx="382588" cy="857250"/>
          </a:xfrm>
          <a:custGeom>
            <a:avLst/>
            <a:gdLst>
              <a:gd name="T0" fmla="*/ 5 w 378"/>
              <a:gd name="T1" fmla="*/ 845 h 845"/>
              <a:gd name="T2" fmla="*/ 3 w 378"/>
              <a:gd name="T3" fmla="*/ 845 h 845"/>
              <a:gd name="T4" fmla="*/ 1 w 378"/>
              <a:gd name="T5" fmla="*/ 840 h 845"/>
              <a:gd name="T6" fmla="*/ 369 w 378"/>
              <a:gd name="T7" fmla="*/ 3 h 845"/>
              <a:gd name="T8" fmla="*/ 375 w 378"/>
              <a:gd name="T9" fmla="*/ 1 h 845"/>
              <a:gd name="T10" fmla="*/ 377 w 378"/>
              <a:gd name="T11" fmla="*/ 6 h 845"/>
              <a:gd name="T12" fmla="*/ 8 w 378"/>
              <a:gd name="T13" fmla="*/ 843 h 845"/>
              <a:gd name="T14" fmla="*/ 5 w 378"/>
              <a:gd name="T15" fmla="*/ 845 h 8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8" h="845">
                <a:moveTo>
                  <a:pt x="5" y="845"/>
                </a:moveTo>
                <a:cubicBezTo>
                  <a:pt x="4" y="845"/>
                  <a:pt x="3" y="845"/>
                  <a:pt x="3" y="845"/>
                </a:cubicBezTo>
                <a:cubicBezTo>
                  <a:pt x="1" y="844"/>
                  <a:pt x="0" y="842"/>
                  <a:pt x="1" y="840"/>
                </a:cubicBezTo>
                <a:cubicBezTo>
                  <a:pt x="369" y="3"/>
                  <a:pt x="369" y="3"/>
                  <a:pt x="369" y="3"/>
                </a:cubicBezTo>
                <a:cubicBezTo>
                  <a:pt x="370" y="1"/>
                  <a:pt x="373" y="0"/>
                  <a:pt x="375" y="1"/>
                </a:cubicBezTo>
                <a:cubicBezTo>
                  <a:pt x="377" y="1"/>
                  <a:pt x="378" y="4"/>
                  <a:pt x="377" y="6"/>
                </a:cubicBezTo>
                <a:cubicBezTo>
                  <a:pt x="8" y="843"/>
                  <a:pt x="8" y="843"/>
                  <a:pt x="8" y="843"/>
                </a:cubicBezTo>
                <a:cubicBezTo>
                  <a:pt x="8" y="844"/>
                  <a:pt x="6" y="845"/>
                  <a:pt x="5" y="84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1" name="Freeform 13"/>
          <p:cNvSpPr>
            <a:spLocks/>
          </p:cNvSpPr>
          <p:nvPr/>
        </p:nvSpPr>
        <p:spPr bwMode="auto">
          <a:xfrm rot="21368463">
            <a:off x="8454071" y="5962572"/>
            <a:ext cx="1046163" cy="176213"/>
          </a:xfrm>
          <a:custGeom>
            <a:avLst/>
            <a:gdLst>
              <a:gd name="T0" fmla="*/ 5 w 1030"/>
              <a:gd name="T1" fmla="*/ 174 h 174"/>
              <a:gd name="T2" fmla="*/ 1 w 1030"/>
              <a:gd name="T3" fmla="*/ 170 h 174"/>
              <a:gd name="T4" fmla="*/ 4 w 1030"/>
              <a:gd name="T5" fmla="*/ 166 h 174"/>
              <a:gd name="T6" fmla="*/ 1025 w 1030"/>
              <a:gd name="T7" fmla="*/ 0 h 174"/>
              <a:gd name="T8" fmla="*/ 1030 w 1030"/>
              <a:gd name="T9" fmla="*/ 4 h 174"/>
              <a:gd name="T10" fmla="*/ 1027 w 1030"/>
              <a:gd name="T11" fmla="*/ 8 h 174"/>
              <a:gd name="T12" fmla="*/ 5 w 1030"/>
              <a:gd name="T13" fmla="*/ 174 h 174"/>
              <a:gd name="T14" fmla="*/ 5 w 1030"/>
              <a:gd name="T15" fmla="*/ 174 h 1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0" h="174">
                <a:moveTo>
                  <a:pt x="5" y="174"/>
                </a:moveTo>
                <a:cubicBezTo>
                  <a:pt x="3" y="174"/>
                  <a:pt x="1" y="172"/>
                  <a:pt x="1" y="170"/>
                </a:cubicBezTo>
                <a:cubicBezTo>
                  <a:pt x="0" y="168"/>
                  <a:pt x="2" y="166"/>
                  <a:pt x="4" y="166"/>
                </a:cubicBezTo>
                <a:cubicBezTo>
                  <a:pt x="1025" y="0"/>
                  <a:pt x="1025" y="0"/>
                  <a:pt x="1025" y="0"/>
                </a:cubicBezTo>
                <a:cubicBezTo>
                  <a:pt x="1028" y="0"/>
                  <a:pt x="1030" y="1"/>
                  <a:pt x="1030" y="4"/>
                </a:cubicBezTo>
                <a:cubicBezTo>
                  <a:pt x="1030" y="6"/>
                  <a:pt x="1029" y="8"/>
                  <a:pt x="1027" y="8"/>
                </a:cubicBezTo>
                <a:cubicBezTo>
                  <a:pt x="5" y="174"/>
                  <a:pt x="5" y="174"/>
                  <a:pt x="5" y="174"/>
                </a:cubicBezTo>
                <a:cubicBezTo>
                  <a:pt x="5" y="174"/>
                  <a:pt x="5" y="174"/>
                  <a:pt x="5" y="174"/>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2" name="Freeform 14"/>
          <p:cNvSpPr>
            <a:spLocks/>
          </p:cNvSpPr>
          <p:nvPr/>
        </p:nvSpPr>
        <p:spPr bwMode="auto">
          <a:xfrm rot="21368463">
            <a:off x="8483022" y="6140905"/>
            <a:ext cx="671513" cy="690563"/>
          </a:xfrm>
          <a:custGeom>
            <a:avLst/>
            <a:gdLst>
              <a:gd name="T0" fmla="*/ 658 w 662"/>
              <a:gd name="T1" fmla="*/ 680 h 680"/>
              <a:gd name="T2" fmla="*/ 655 w 662"/>
              <a:gd name="T3" fmla="*/ 679 h 680"/>
              <a:gd name="T4" fmla="*/ 2 w 662"/>
              <a:gd name="T5" fmla="*/ 7 h 680"/>
              <a:gd name="T6" fmla="*/ 2 w 662"/>
              <a:gd name="T7" fmla="*/ 2 h 680"/>
              <a:gd name="T8" fmla="*/ 8 w 662"/>
              <a:gd name="T9" fmla="*/ 2 h 680"/>
              <a:gd name="T10" fmla="*/ 660 w 662"/>
              <a:gd name="T11" fmla="*/ 673 h 680"/>
              <a:gd name="T12" fmla="*/ 660 w 662"/>
              <a:gd name="T13" fmla="*/ 679 h 680"/>
              <a:gd name="T14" fmla="*/ 658 w 662"/>
              <a:gd name="T15" fmla="*/ 680 h 6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2" h="680">
                <a:moveTo>
                  <a:pt x="658" y="680"/>
                </a:moveTo>
                <a:cubicBezTo>
                  <a:pt x="656" y="680"/>
                  <a:pt x="655" y="680"/>
                  <a:pt x="655" y="679"/>
                </a:cubicBezTo>
                <a:cubicBezTo>
                  <a:pt x="2" y="7"/>
                  <a:pt x="2" y="7"/>
                  <a:pt x="2" y="7"/>
                </a:cubicBezTo>
                <a:cubicBezTo>
                  <a:pt x="0" y="6"/>
                  <a:pt x="0" y="3"/>
                  <a:pt x="2" y="2"/>
                </a:cubicBezTo>
                <a:cubicBezTo>
                  <a:pt x="3" y="0"/>
                  <a:pt x="6" y="0"/>
                  <a:pt x="8" y="2"/>
                </a:cubicBezTo>
                <a:cubicBezTo>
                  <a:pt x="660" y="673"/>
                  <a:pt x="660" y="673"/>
                  <a:pt x="660" y="673"/>
                </a:cubicBezTo>
                <a:cubicBezTo>
                  <a:pt x="662" y="675"/>
                  <a:pt x="662" y="678"/>
                  <a:pt x="660" y="679"/>
                </a:cubicBezTo>
                <a:cubicBezTo>
                  <a:pt x="660" y="680"/>
                  <a:pt x="659" y="680"/>
                  <a:pt x="658" y="68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3" name="Freeform 15"/>
          <p:cNvSpPr>
            <a:spLocks/>
          </p:cNvSpPr>
          <p:nvPr/>
        </p:nvSpPr>
        <p:spPr bwMode="auto">
          <a:xfrm rot="21368463">
            <a:off x="8477891" y="6163737"/>
            <a:ext cx="44450" cy="466725"/>
          </a:xfrm>
          <a:custGeom>
            <a:avLst/>
            <a:gdLst>
              <a:gd name="T0" fmla="*/ 40 w 44"/>
              <a:gd name="T1" fmla="*/ 459 h 459"/>
              <a:gd name="T2" fmla="*/ 36 w 44"/>
              <a:gd name="T3" fmla="*/ 455 h 459"/>
              <a:gd name="T4" fmla="*/ 0 w 44"/>
              <a:gd name="T5" fmla="*/ 4 h 459"/>
              <a:gd name="T6" fmla="*/ 3 w 44"/>
              <a:gd name="T7" fmla="*/ 0 h 459"/>
              <a:gd name="T8" fmla="*/ 8 w 44"/>
              <a:gd name="T9" fmla="*/ 3 h 459"/>
              <a:gd name="T10" fmla="*/ 44 w 44"/>
              <a:gd name="T11" fmla="*/ 454 h 459"/>
              <a:gd name="T12" fmla="*/ 40 w 44"/>
              <a:gd name="T13" fmla="*/ 459 h 459"/>
              <a:gd name="T14" fmla="*/ 40 w 44"/>
              <a:gd name="T15" fmla="*/ 459 h 4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 h="459">
                <a:moveTo>
                  <a:pt x="40" y="459"/>
                </a:moveTo>
                <a:cubicBezTo>
                  <a:pt x="38" y="459"/>
                  <a:pt x="36" y="457"/>
                  <a:pt x="36" y="455"/>
                </a:cubicBezTo>
                <a:cubicBezTo>
                  <a:pt x="0" y="4"/>
                  <a:pt x="0" y="4"/>
                  <a:pt x="0" y="4"/>
                </a:cubicBezTo>
                <a:cubicBezTo>
                  <a:pt x="0" y="2"/>
                  <a:pt x="1" y="0"/>
                  <a:pt x="3" y="0"/>
                </a:cubicBezTo>
                <a:cubicBezTo>
                  <a:pt x="6" y="0"/>
                  <a:pt x="7" y="1"/>
                  <a:pt x="8" y="3"/>
                </a:cubicBezTo>
                <a:cubicBezTo>
                  <a:pt x="44" y="454"/>
                  <a:pt x="44" y="454"/>
                  <a:pt x="44" y="454"/>
                </a:cubicBezTo>
                <a:cubicBezTo>
                  <a:pt x="44" y="457"/>
                  <a:pt x="42" y="459"/>
                  <a:pt x="40" y="459"/>
                </a:cubicBezTo>
                <a:cubicBezTo>
                  <a:pt x="40" y="459"/>
                  <a:pt x="40" y="459"/>
                  <a:pt x="40" y="459"/>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4" name="Freeform 16"/>
          <p:cNvSpPr>
            <a:spLocks/>
          </p:cNvSpPr>
          <p:nvPr/>
        </p:nvSpPr>
        <p:spPr bwMode="auto">
          <a:xfrm rot="21368463">
            <a:off x="8534931" y="6597944"/>
            <a:ext cx="635000" cy="231775"/>
          </a:xfrm>
          <a:custGeom>
            <a:avLst/>
            <a:gdLst>
              <a:gd name="T0" fmla="*/ 622 w 626"/>
              <a:gd name="T1" fmla="*/ 229 h 229"/>
              <a:gd name="T2" fmla="*/ 620 w 626"/>
              <a:gd name="T3" fmla="*/ 229 h 229"/>
              <a:gd name="T4" fmla="*/ 4 w 626"/>
              <a:gd name="T5" fmla="*/ 9 h 229"/>
              <a:gd name="T6" fmla="*/ 1 w 626"/>
              <a:gd name="T7" fmla="*/ 3 h 229"/>
              <a:gd name="T8" fmla="*/ 6 w 626"/>
              <a:gd name="T9" fmla="*/ 1 h 229"/>
              <a:gd name="T10" fmla="*/ 623 w 626"/>
              <a:gd name="T11" fmla="*/ 221 h 229"/>
              <a:gd name="T12" fmla="*/ 625 w 626"/>
              <a:gd name="T13" fmla="*/ 227 h 229"/>
              <a:gd name="T14" fmla="*/ 622 w 626"/>
              <a:gd name="T15" fmla="*/ 229 h 2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26" h="229">
                <a:moveTo>
                  <a:pt x="622" y="229"/>
                </a:moveTo>
                <a:cubicBezTo>
                  <a:pt x="621" y="229"/>
                  <a:pt x="621" y="229"/>
                  <a:pt x="620" y="229"/>
                </a:cubicBezTo>
                <a:cubicBezTo>
                  <a:pt x="4" y="9"/>
                  <a:pt x="4" y="9"/>
                  <a:pt x="4" y="9"/>
                </a:cubicBezTo>
                <a:cubicBezTo>
                  <a:pt x="2" y="8"/>
                  <a:pt x="0" y="6"/>
                  <a:pt x="1" y="3"/>
                </a:cubicBezTo>
                <a:cubicBezTo>
                  <a:pt x="2" y="1"/>
                  <a:pt x="4" y="0"/>
                  <a:pt x="6" y="1"/>
                </a:cubicBezTo>
                <a:cubicBezTo>
                  <a:pt x="623" y="221"/>
                  <a:pt x="623" y="221"/>
                  <a:pt x="623" y="221"/>
                </a:cubicBezTo>
                <a:cubicBezTo>
                  <a:pt x="625" y="222"/>
                  <a:pt x="626" y="224"/>
                  <a:pt x="625" y="227"/>
                </a:cubicBezTo>
                <a:cubicBezTo>
                  <a:pt x="625" y="228"/>
                  <a:pt x="623" y="229"/>
                  <a:pt x="622" y="229"/>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5" name="Freeform 19"/>
          <p:cNvSpPr>
            <a:spLocks/>
          </p:cNvSpPr>
          <p:nvPr/>
        </p:nvSpPr>
        <p:spPr bwMode="auto">
          <a:xfrm rot="21368463">
            <a:off x="6978660" y="6671444"/>
            <a:ext cx="1570038" cy="284163"/>
          </a:xfrm>
          <a:custGeom>
            <a:avLst/>
            <a:gdLst>
              <a:gd name="T0" fmla="*/ 5 w 1548"/>
              <a:gd name="T1" fmla="*/ 280 h 280"/>
              <a:gd name="T2" fmla="*/ 1 w 1548"/>
              <a:gd name="T3" fmla="*/ 276 h 280"/>
              <a:gd name="T4" fmla="*/ 4 w 1548"/>
              <a:gd name="T5" fmla="*/ 272 h 280"/>
              <a:gd name="T6" fmla="*/ 1543 w 1548"/>
              <a:gd name="T7" fmla="*/ 1 h 280"/>
              <a:gd name="T8" fmla="*/ 1548 w 1548"/>
              <a:gd name="T9" fmla="*/ 4 h 280"/>
              <a:gd name="T10" fmla="*/ 1545 w 1548"/>
              <a:gd name="T11" fmla="*/ 9 h 280"/>
              <a:gd name="T12" fmla="*/ 5 w 1548"/>
              <a:gd name="T13" fmla="*/ 280 h 280"/>
              <a:gd name="T14" fmla="*/ 5 w 1548"/>
              <a:gd name="T15" fmla="*/ 280 h 2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48" h="280">
                <a:moveTo>
                  <a:pt x="5" y="280"/>
                </a:moveTo>
                <a:cubicBezTo>
                  <a:pt x="3" y="280"/>
                  <a:pt x="1" y="278"/>
                  <a:pt x="1" y="276"/>
                </a:cubicBezTo>
                <a:cubicBezTo>
                  <a:pt x="0" y="274"/>
                  <a:pt x="2" y="272"/>
                  <a:pt x="4" y="272"/>
                </a:cubicBezTo>
                <a:cubicBezTo>
                  <a:pt x="1543" y="1"/>
                  <a:pt x="1543" y="1"/>
                  <a:pt x="1543" y="1"/>
                </a:cubicBezTo>
                <a:cubicBezTo>
                  <a:pt x="1545" y="0"/>
                  <a:pt x="1548" y="2"/>
                  <a:pt x="1548" y="4"/>
                </a:cubicBezTo>
                <a:cubicBezTo>
                  <a:pt x="1548" y="6"/>
                  <a:pt x="1547" y="8"/>
                  <a:pt x="1545" y="9"/>
                </a:cubicBezTo>
                <a:cubicBezTo>
                  <a:pt x="5" y="280"/>
                  <a:pt x="5" y="280"/>
                  <a:pt x="5" y="280"/>
                </a:cubicBezTo>
                <a:cubicBezTo>
                  <a:pt x="5" y="280"/>
                  <a:pt x="5" y="280"/>
                  <a:pt x="5" y="28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6" name="Freeform 22"/>
          <p:cNvSpPr>
            <a:spLocks/>
          </p:cNvSpPr>
          <p:nvPr/>
        </p:nvSpPr>
        <p:spPr bwMode="auto">
          <a:xfrm rot="21368463">
            <a:off x="9498177" y="5908037"/>
            <a:ext cx="584200" cy="452438"/>
          </a:xfrm>
          <a:custGeom>
            <a:avLst/>
            <a:gdLst>
              <a:gd name="T0" fmla="*/ 572 w 576"/>
              <a:gd name="T1" fmla="*/ 446 h 446"/>
              <a:gd name="T2" fmla="*/ 569 w 576"/>
              <a:gd name="T3" fmla="*/ 445 h 446"/>
              <a:gd name="T4" fmla="*/ 3 w 576"/>
              <a:gd name="T5" fmla="*/ 7 h 446"/>
              <a:gd name="T6" fmla="*/ 2 w 576"/>
              <a:gd name="T7" fmla="*/ 2 h 446"/>
              <a:gd name="T8" fmla="*/ 7 w 576"/>
              <a:gd name="T9" fmla="*/ 1 h 446"/>
              <a:gd name="T10" fmla="*/ 574 w 576"/>
              <a:gd name="T11" fmla="*/ 439 h 446"/>
              <a:gd name="T12" fmla="*/ 575 w 576"/>
              <a:gd name="T13" fmla="*/ 444 h 446"/>
              <a:gd name="T14" fmla="*/ 572 w 576"/>
              <a:gd name="T15" fmla="*/ 446 h 4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6" h="446">
                <a:moveTo>
                  <a:pt x="572" y="446"/>
                </a:moveTo>
                <a:cubicBezTo>
                  <a:pt x="571" y="446"/>
                  <a:pt x="570" y="446"/>
                  <a:pt x="569" y="445"/>
                </a:cubicBezTo>
                <a:cubicBezTo>
                  <a:pt x="3" y="7"/>
                  <a:pt x="3" y="7"/>
                  <a:pt x="3" y="7"/>
                </a:cubicBezTo>
                <a:cubicBezTo>
                  <a:pt x="1" y="6"/>
                  <a:pt x="0" y="4"/>
                  <a:pt x="2" y="2"/>
                </a:cubicBezTo>
                <a:cubicBezTo>
                  <a:pt x="3" y="0"/>
                  <a:pt x="6" y="0"/>
                  <a:pt x="7" y="1"/>
                </a:cubicBezTo>
                <a:cubicBezTo>
                  <a:pt x="574" y="439"/>
                  <a:pt x="574" y="439"/>
                  <a:pt x="574" y="439"/>
                </a:cubicBezTo>
                <a:cubicBezTo>
                  <a:pt x="576" y="440"/>
                  <a:pt x="576" y="443"/>
                  <a:pt x="575" y="444"/>
                </a:cubicBezTo>
                <a:cubicBezTo>
                  <a:pt x="574" y="445"/>
                  <a:pt x="573" y="446"/>
                  <a:pt x="572" y="44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7" name="Freeform 23"/>
          <p:cNvSpPr>
            <a:spLocks/>
          </p:cNvSpPr>
          <p:nvPr/>
        </p:nvSpPr>
        <p:spPr bwMode="auto">
          <a:xfrm rot="21368463">
            <a:off x="9491334" y="6351180"/>
            <a:ext cx="623888" cy="541338"/>
          </a:xfrm>
          <a:custGeom>
            <a:avLst/>
            <a:gdLst>
              <a:gd name="T0" fmla="*/ 5 w 615"/>
              <a:gd name="T1" fmla="*/ 532 h 532"/>
              <a:gd name="T2" fmla="*/ 2 w 615"/>
              <a:gd name="T3" fmla="*/ 531 h 532"/>
              <a:gd name="T4" fmla="*/ 2 w 615"/>
              <a:gd name="T5" fmla="*/ 525 h 532"/>
              <a:gd name="T6" fmla="*/ 608 w 615"/>
              <a:gd name="T7" fmla="*/ 2 h 532"/>
              <a:gd name="T8" fmla="*/ 614 w 615"/>
              <a:gd name="T9" fmla="*/ 2 h 532"/>
              <a:gd name="T10" fmla="*/ 613 w 615"/>
              <a:gd name="T11" fmla="*/ 8 h 532"/>
              <a:gd name="T12" fmla="*/ 7 w 615"/>
              <a:gd name="T13" fmla="*/ 531 h 532"/>
              <a:gd name="T14" fmla="*/ 5 w 615"/>
              <a:gd name="T15" fmla="*/ 532 h 5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5" h="532">
                <a:moveTo>
                  <a:pt x="5" y="532"/>
                </a:moveTo>
                <a:cubicBezTo>
                  <a:pt x="4" y="532"/>
                  <a:pt x="2" y="532"/>
                  <a:pt x="2" y="531"/>
                </a:cubicBezTo>
                <a:cubicBezTo>
                  <a:pt x="0" y="529"/>
                  <a:pt x="0" y="527"/>
                  <a:pt x="2" y="525"/>
                </a:cubicBezTo>
                <a:cubicBezTo>
                  <a:pt x="608" y="2"/>
                  <a:pt x="608" y="2"/>
                  <a:pt x="608" y="2"/>
                </a:cubicBezTo>
                <a:cubicBezTo>
                  <a:pt x="610" y="0"/>
                  <a:pt x="612" y="1"/>
                  <a:pt x="614" y="2"/>
                </a:cubicBezTo>
                <a:cubicBezTo>
                  <a:pt x="615" y="4"/>
                  <a:pt x="615" y="6"/>
                  <a:pt x="613" y="8"/>
                </a:cubicBezTo>
                <a:cubicBezTo>
                  <a:pt x="7" y="531"/>
                  <a:pt x="7" y="531"/>
                  <a:pt x="7" y="531"/>
                </a:cubicBezTo>
                <a:cubicBezTo>
                  <a:pt x="7" y="532"/>
                  <a:pt x="6" y="532"/>
                  <a:pt x="5" y="532"/>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8" name="Freeform 24"/>
          <p:cNvSpPr>
            <a:spLocks/>
          </p:cNvSpPr>
          <p:nvPr/>
        </p:nvSpPr>
        <p:spPr bwMode="auto">
          <a:xfrm rot="21368463">
            <a:off x="10089167" y="6315033"/>
            <a:ext cx="530225" cy="38100"/>
          </a:xfrm>
          <a:custGeom>
            <a:avLst/>
            <a:gdLst>
              <a:gd name="T0" fmla="*/ 519 w 523"/>
              <a:gd name="T1" fmla="*/ 38 h 38"/>
              <a:gd name="T2" fmla="*/ 518 w 523"/>
              <a:gd name="T3" fmla="*/ 38 h 38"/>
              <a:gd name="T4" fmla="*/ 3 w 523"/>
              <a:gd name="T5" fmla="*/ 8 h 38"/>
              <a:gd name="T6" fmla="*/ 0 w 523"/>
              <a:gd name="T7" fmla="*/ 4 h 38"/>
              <a:gd name="T8" fmla="*/ 4 w 523"/>
              <a:gd name="T9" fmla="*/ 0 h 38"/>
              <a:gd name="T10" fmla="*/ 519 w 523"/>
              <a:gd name="T11" fmla="*/ 30 h 38"/>
              <a:gd name="T12" fmla="*/ 523 w 523"/>
              <a:gd name="T13" fmla="*/ 34 h 38"/>
              <a:gd name="T14" fmla="*/ 519 w 523"/>
              <a:gd name="T15" fmla="*/ 38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3" h="38">
                <a:moveTo>
                  <a:pt x="519" y="38"/>
                </a:moveTo>
                <a:cubicBezTo>
                  <a:pt x="519" y="38"/>
                  <a:pt x="518" y="38"/>
                  <a:pt x="518" y="38"/>
                </a:cubicBezTo>
                <a:cubicBezTo>
                  <a:pt x="3" y="8"/>
                  <a:pt x="3" y="8"/>
                  <a:pt x="3" y="8"/>
                </a:cubicBezTo>
                <a:cubicBezTo>
                  <a:pt x="1" y="8"/>
                  <a:pt x="0" y="6"/>
                  <a:pt x="0" y="4"/>
                </a:cubicBezTo>
                <a:cubicBezTo>
                  <a:pt x="0" y="1"/>
                  <a:pt x="2" y="0"/>
                  <a:pt x="4" y="0"/>
                </a:cubicBezTo>
                <a:cubicBezTo>
                  <a:pt x="519" y="30"/>
                  <a:pt x="519" y="30"/>
                  <a:pt x="519" y="30"/>
                </a:cubicBezTo>
                <a:cubicBezTo>
                  <a:pt x="521" y="30"/>
                  <a:pt x="523" y="32"/>
                  <a:pt x="523" y="34"/>
                </a:cubicBezTo>
                <a:cubicBezTo>
                  <a:pt x="522" y="37"/>
                  <a:pt x="521" y="38"/>
                  <a:pt x="519" y="38"/>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9" name="Freeform 25"/>
          <p:cNvSpPr>
            <a:spLocks/>
          </p:cNvSpPr>
          <p:nvPr/>
        </p:nvSpPr>
        <p:spPr bwMode="auto">
          <a:xfrm rot="21368463">
            <a:off x="10062019" y="5586488"/>
            <a:ext cx="838200" cy="727075"/>
          </a:xfrm>
          <a:custGeom>
            <a:avLst/>
            <a:gdLst>
              <a:gd name="T0" fmla="*/ 5 w 825"/>
              <a:gd name="T1" fmla="*/ 716 h 716"/>
              <a:gd name="T2" fmla="*/ 2 w 825"/>
              <a:gd name="T3" fmla="*/ 714 h 716"/>
              <a:gd name="T4" fmla="*/ 2 w 825"/>
              <a:gd name="T5" fmla="*/ 709 h 716"/>
              <a:gd name="T6" fmla="*/ 818 w 825"/>
              <a:gd name="T7" fmla="*/ 1 h 716"/>
              <a:gd name="T8" fmla="*/ 823 w 825"/>
              <a:gd name="T9" fmla="*/ 2 h 716"/>
              <a:gd name="T10" fmla="*/ 823 w 825"/>
              <a:gd name="T11" fmla="*/ 7 h 716"/>
              <a:gd name="T12" fmla="*/ 7 w 825"/>
              <a:gd name="T13" fmla="*/ 715 h 716"/>
              <a:gd name="T14" fmla="*/ 5 w 825"/>
              <a:gd name="T15" fmla="*/ 716 h 7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5" h="716">
                <a:moveTo>
                  <a:pt x="5" y="716"/>
                </a:moveTo>
                <a:cubicBezTo>
                  <a:pt x="4" y="716"/>
                  <a:pt x="2" y="715"/>
                  <a:pt x="2" y="714"/>
                </a:cubicBezTo>
                <a:cubicBezTo>
                  <a:pt x="0" y="713"/>
                  <a:pt x="0" y="710"/>
                  <a:pt x="2" y="709"/>
                </a:cubicBezTo>
                <a:cubicBezTo>
                  <a:pt x="818" y="1"/>
                  <a:pt x="818" y="1"/>
                  <a:pt x="818" y="1"/>
                </a:cubicBezTo>
                <a:cubicBezTo>
                  <a:pt x="819" y="0"/>
                  <a:pt x="822" y="0"/>
                  <a:pt x="823" y="2"/>
                </a:cubicBezTo>
                <a:cubicBezTo>
                  <a:pt x="825" y="3"/>
                  <a:pt x="825" y="6"/>
                  <a:pt x="823" y="7"/>
                </a:cubicBezTo>
                <a:cubicBezTo>
                  <a:pt x="7" y="715"/>
                  <a:pt x="7" y="715"/>
                  <a:pt x="7" y="715"/>
                </a:cubicBezTo>
                <a:cubicBezTo>
                  <a:pt x="6" y="716"/>
                  <a:pt x="6" y="716"/>
                  <a:pt x="5" y="71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0" name="Freeform 26"/>
          <p:cNvSpPr>
            <a:spLocks/>
          </p:cNvSpPr>
          <p:nvPr/>
        </p:nvSpPr>
        <p:spPr bwMode="auto">
          <a:xfrm rot="21368463">
            <a:off x="10584730" y="5568878"/>
            <a:ext cx="315913" cy="757238"/>
          </a:xfrm>
          <a:custGeom>
            <a:avLst/>
            <a:gdLst>
              <a:gd name="T0" fmla="*/ 5 w 310"/>
              <a:gd name="T1" fmla="*/ 746 h 746"/>
              <a:gd name="T2" fmla="*/ 3 w 310"/>
              <a:gd name="T3" fmla="*/ 746 h 746"/>
              <a:gd name="T4" fmla="*/ 1 w 310"/>
              <a:gd name="T5" fmla="*/ 741 h 746"/>
              <a:gd name="T6" fmla="*/ 302 w 310"/>
              <a:gd name="T7" fmla="*/ 3 h 746"/>
              <a:gd name="T8" fmla="*/ 307 w 310"/>
              <a:gd name="T9" fmla="*/ 0 h 746"/>
              <a:gd name="T10" fmla="*/ 309 w 310"/>
              <a:gd name="T11" fmla="*/ 6 h 746"/>
              <a:gd name="T12" fmla="*/ 8 w 310"/>
              <a:gd name="T13" fmla="*/ 744 h 746"/>
              <a:gd name="T14" fmla="*/ 5 w 310"/>
              <a:gd name="T15" fmla="*/ 746 h 7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0" h="746">
                <a:moveTo>
                  <a:pt x="5" y="746"/>
                </a:moveTo>
                <a:cubicBezTo>
                  <a:pt x="4" y="746"/>
                  <a:pt x="4" y="746"/>
                  <a:pt x="3" y="746"/>
                </a:cubicBezTo>
                <a:cubicBezTo>
                  <a:pt x="1" y="745"/>
                  <a:pt x="0" y="743"/>
                  <a:pt x="1" y="741"/>
                </a:cubicBezTo>
                <a:cubicBezTo>
                  <a:pt x="302" y="3"/>
                  <a:pt x="302" y="3"/>
                  <a:pt x="302" y="3"/>
                </a:cubicBezTo>
                <a:cubicBezTo>
                  <a:pt x="303" y="1"/>
                  <a:pt x="305" y="0"/>
                  <a:pt x="307" y="0"/>
                </a:cubicBezTo>
                <a:cubicBezTo>
                  <a:pt x="309" y="1"/>
                  <a:pt x="310" y="4"/>
                  <a:pt x="309" y="6"/>
                </a:cubicBezTo>
                <a:cubicBezTo>
                  <a:pt x="8" y="744"/>
                  <a:pt x="8" y="744"/>
                  <a:pt x="8" y="744"/>
                </a:cubicBezTo>
                <a:cubicBezTo>
                  <a:pt x="8" y="745"/>
                  <a:pt x="6" y="746"/>
                  <a:pt x="5" y="74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1" name="Freeform 27"/>
          <p:cNvSpPr>
            <a:spLocks/>
          </p:cNvSpPr>
          <p:nvPr/>
        </p:nvSpPr>
        <p:spPr bwMode="auto">
          <a:xfrm rot="21368463">
            <a:off x="10885086" y="5550203"/>
            <a:ext cx="263525" cy="596900"/>
          </a:xfrm>
          <a:custGeom>
            <a:avLst/>
            <a:gdLst>
              <a:gd name="T0" fmla="*/ 255 w 260"/>
              <a:gd name="T1" fmla="*/ 587 h 587"/>
              <a:gd name="T2" fmla="*/ 252 w 260"/>
              <a:gd name="T3" fmla="*/ 584 h 587"/>
              <a:gd name="T4" fmla="*/ 1 w 260"/>
              <a:gd name="T5" fmla="*/ 6 h 587"/>
              <a:gd name="T6" fmla="*/ 3 w 260"/>
              <a:gd name="T7" fmla="*/ 0 h 587"/>
              <a:gd name="T8" fmla="*/ 8 w 260"/>
              <a:gd name="T9" fmla="*/ 3 h 587"/>
              <a:gd name="T10" fmla="*/ 259 w 260"/>
              <a:gd name="T11" fmla="*/ 581 h 587"/>
              <a:gd name="T12" fmla="*/ 257 w 260"/>
              <a:gd name="T13" fmla="*/ 586 h 587"/>
              <a:gd name="T14" fmla="*/ 255 w 260"/>
              <a:gd name="T15" fmla="*/ 587 h 58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0" h="587">
                <a:moveTo>
                  <a:pt x="255" y="587"/>
                </a:moveTo>
                <a:cubicBezTo>
                  <a:pt x="254" y="587"/>
                  <a:pt x="252" y="586"/>
                  <a:pt x="252" y="584"/>
                </a:cubicBezTo>
                <a:cubicBezTo>
                  <a:pt x="1" y="6"/>
                  <a:pt x="1" y="6"/>
                  <a:pt x="1" y="6"/>
                </a:cubicBezTo>
                <a:cubicBezTo>
                  <a:pt x="0" y="4"/>
                  <a:pt x="1" y="1"/>
                  <a:pt x="3" y="0"/>
                </a:cubicBezTo>
                <a:cubicBezTo>
                  <a:pt x="5" y="0"/>
                  <a:pt x="7" y="1"/>
                  <a:pt x="8" y="3"/>
                </a:cubicBezTo>
                <a:cubicBezTo>
                  <a:pt x="259" y="581"/>
                  <a:pt x="259" y="581"/>
                  <a:pt x="259" y="581"/>
                </a:cubicBezTo>
                <a:cubicBezTo>
                  <a:pt x="260" y="583"/>
                  <a:pt x="259" y="585"/>
                  <a:pt x="257" y="586"/>
                </a:cubicBezTo>
                <a:cubicBezTo>
                  <a:pt x="257" y="587"/>
                  <a:pt x="256" y="587"/>
                  <a:pt x="255" y="587"/>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2" name="Freeform 28"/>
          <p:cNvSpPr>
            <a:spLocks/>
          </p:cNvSpPr>
          <p:nvPr/>
        </p:nvSpPr>
        <p:spPr bwMode="auto">
          <a:xfrm rot="21368463">
            <a:off x="10869954" y="5520122"/>
            <a:ext cx="1171575" cy="177800"/>
          </a:xfrm>
          <a:custGeom>
            <a:avLst/>
            <a:gdLst>
              <a:gd name="T0" fmla="*/ 1150 w 1155"/>
              <a:gd name="T1" fmla="*/ 175 h 175"/>
              <a:gd name="T2" fmla="*/ 1150 w 1155"/>
              <a:gd name="T3" fmla="*/ 175 h 175"/>
              <a:gd name="T4" fmla="*/ 4 w 1155"/>
              <a:gd name="T5" fmla="*/ 8 h 175"/>
              <a:gd name="T6" fmla="*/ 0 w 1155"/>
              <a:gd name="T7" fmla="*/ 4 h 175"/>
              <a:gd name="T8" fmla="*/ 5 w 1155"/>
              <a:gd name="T9" fmla="*/ 0 h 175"/>
              <a:gd name="T10" fmla="*/ 1151 w 1155"/>
              <a:gd name="T11" fmla="*/ 167 h 175"/>
              <a:gd name="T12" fmla="*/ 1154 w 1155"/>
              <a:gd name="T13" fmla="*/ 172 h 175"/>
              <a:gd name="T14" fmla="*/ 1150 w 1155"/>
              <a:gd name="T15" fmla="*/ 175 h 1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55" h="175">
                <a:moveTo>
                  <a:pt x="1150" y="175"/>
                </a:moveTo>
                <a:cubicBezTo>
                  <a:pt x="1150" y="175"/>
                  <a:pt x="1150" y="175"/>
                  <a:pt x="1150" y="175"/>
                </a:cubicBezTo>
                <a:cubicBezTo>
                  <a:pt x="4" y="8"/>
                  <a:pt x="4" y="8"/>
                  <a:pt x="4" y="8"/>
                </a:cubicBezTo>
                <a:cubicBezTo>
                  <a:pt x="2" y="8"/>
                  <a:pt x="0" y="6"/>
                  <a:pt x="0" y="4"/>
                </a:cubicBezTo>
                <a:cubicBezTo>
                  <a:pt x="1" y="1"/>
                  <a:pt x="3" y="0"/>
                  <a:pt x="5" y="0"/>
                </a:cubicBezTo>
                <a:cubicBezTo>
                  <a:pt x="1151" y="167"/>
                  <a:pt x="1151" y="167"/>
                  <a:pt x="1151" y="167"/>
                </a:cubicBezTo>
                <a:cubicBezTo>
                  <a:pt x="1153" y="168"/>
                  <a:pt x="1155" y="170"/>
                  <a:pt x="1154" y="172"/>
                </a:cubicBezTo>
                <a:cubicBezTo>
                  <a:pt x="1154" y="174"/>
                  <a:pt x="1152" y="175"/>
                  <a:pt x="1150" y="17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3" name="Freeform 29"/>
          <p:cNvSpPr>
            <a:spLocks/>
          </p:cNvSpPr>
          <p:nvPr/>
        </p:nvSpPr>
        <p:spPr bwMode="auto">
          <a:xfrm rot="21368463">
            <a:off x="10825512" y="4954882"/>
            <a:ext cx="1196975" cy="744538"/>
          </a:xfrm>
          <a:custGeom>
            <a:avLst/>
            <a:gdLst>
              <a:gd name="T0" fmla="*/ 1175 w 1180"/>
              <a:gd name="T1" fmla="*/ 733 h 733"/>
              <a:gd name="T2" fmla="*/ 1173 w 1180"/>
              <a:gd name="T3" fmla="*/ 733 h 733"/>
              <a:gd name="T4" fmla="*/ 2 w 1180"/>
              <a:gd name="T5" fmla="*/ 8 h 733"/>
              <a:gd name="T6" fmla="*/ 1 w 1180"/>
              <a:gd name="T7" fmla="*/ 2 h 733"/>
              <a:gd name="T8" fmla="*/ 7 w 1180"/>
              <a:gd name="T9" fmla="*/ 1 h 733"/>
              <a:gd name="T10" fmla="*/ 1177 w 1180"/>
              <a:gd name="T11" fmla="*/ 726 h 733"/>
              <a:gd name="T12" fmla="*/ 1179 w 1180"/>
              <a:gd name="T13" fmla="*/ 732 h 733"/>
              <a:gd name="T14" fmla="*/ 1175 w 1180"/>
              <a:gd name="T15" fmla="*/ 733 h 7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80" h="733">
                <a:moveTo>
                  <a:pt x="1175" y="733"/>
                </a:moveTo>
                <a:cubicBezTo>
                  <a:pt x="1175" y="733"/>
                  <a:pt x="1174" y="733"/>
                  <a:pt x="1173" y="733"/>
                </a:cubicBezTo>
                <a:cubicBezTo>
                  <a:pt x="2" y="8"/>
                  <a:pt x="2" y="8"/>
                  <a:pt x="2" y="8"/>
                </a:cubicBezTo>
                <a:cubicBezTo>
                  <a:pt x="1" y="6"/>
                  <a:pt x="0" y="4"/>
                  <a:pt x="1" y="2"/>
                </a:cubicBezTo>
                <a:cubicBezTo>
                  <a:pt x="2" y="0"/>
                  <a:pt x="5" y="0"/>
                  <a:pt x="7" y="1"/>
                </a:cubicBezTo>
                <a:cubicBezTo>
                  <a:pt x="1177" y="726"/>
                  <a:pt x="1177" y="726"/>
                  <a:pt x="1177" y="726"/>
                </a:cubicBezTo>
                <a:cubicBezTo>
                  <a:pt x="1179" y="727"/>
                  <a:pt x="1180" y="730"/>
                  <a:pt x="1179" y="732"/>
                </a:cubicBezTo>
                <a:cubicBezTo>
                  <a:pt x="1178" y="733"/>
                  <a:pt x="1177" y="733"/>
                  <a:pt x="1175" y="733"/>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4" name="Freeform 30"/>
          <p:cNvSpPr>
            <a:spLocks/>
          </p:cNvSpPr>
          <p:nvPr/>
        </p:nvSpPr>
        <p:spPr bwMode="auto">
          <a:xfrm rot="21368463">
            <a:off x="10798005" y="4874965"/>
            <a:ext cx="863600" cy="100013"/>
          </a:xfrm>
          <a:custGeom>
            <a:avLst/>
            <a:gdLst>
              <a:gd name="T0" fmla="*/ 5 w 851"/>
              <a:gd name="T1" fmla="*/ 100 h 100"/>
              <a:gd name="T2" fmla="*/ 1 w 851"/>
              <a:gd name="T3" fmla="*/ 97 h 100"/>
              <a:gd name="T4" fmla="*/ 4 w 851"/>
              <a:gd name="T5" fmla="*/ 92 h 100"/>
              <a:gd name="T6" fmla="*/ 846 w 851"/>
              <a:gd name="T7" fmla="*/ 0 h 100"/>
              <a:gd name="T8" fmla="*/ 850 w 851"/>
              <a:gd name="T9" fmla="*/ 4 h 100"/>
              <a:gd name="T10" fmla="*/ 847 w 851"/>
              <a:gd name="T11" fmla="*/ 8 h 100"/>
              <a:gd name="T12" fmla="*/ 5 w 851"/>
              <a:gd name="T13" fmla="*/ 100 h 100"/>
              <a:gd name="T14" fmla="*/ 5 w 851"/>
              <a:gd name="T15" fmla="*/ 100 h 1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51" h="100">
                <a:moveTo>
                  <a:pt x="5" y="100"/>
                </a:moveTo>
                <a:cubicBezTo>
                  <a:pt x="3" y="100"/>
                  <a:pt x="1" y="99"/>
                  <a:pt x="1" y="97"/>
                </a:cubicBezTo>
                <a:cubicBezTo>
                  <a:pt x="0" y="94"/>
                  <a:pt x="2" y="92"/>
                  <a:pt x="4" y="92"/>
                </a:cubicBezTo>
                <a:cubicBezTo>
                  <a:pt x="846" y="0"/>
                  <a:pt x="846" y="0"/>
                  <a:pt x="846" y="0"/>
                </a:cubicBezTo>
                <a:cubicBezTo>
                  <a:pt x="848" y="0"/>
                  <a:pt x="850" y="2"/>
                  <a:pt x="850" y="4"/>
                </a:cubicBezTo>
                <a:cubicBezTo>
                  <a:pt x="851" y="6"/>
                  <a:pt x="849" y="8"/>
                  <a:pt x="847" y="8"/>
                </a:cubicBezTo>
                <a:cubicBezTo>
                  <a:pt x="5" y="100"/>
                  <a:pt x="5" y="100"/>
                  <a:pt x="5" y="100"/>
                </a:cubicBezTo>
                <a:cubicBezTo>
                  <a:pt x="5" y="100"/>
                  <a:pt x="5" y="100"/>
                  <a:pt x="5" y="10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5" name="Freeform 31"/>
          <p:cNvSpPr>
            <a:spLocks/>
          </p:cNvSpPr>
          <p:nvPr/>
        </p:nvSpPr>
        <p:spPr bwMode="auto">
          <a:xfrm rot="21368463">
            <a:off x="11621045" y="4045820"/>
            <a:ext cx="142875" cy="804863"/>
          </a:xfrm>
          <a:custGeom>
            <a:avLst/>
            <a:gdLst>
              <a:gd name="T0" fmla="*/ 4 w 141"/>
              <a:gd name="T1" fmla="*/ 793 h 793"/>
              <a:gd name="T2" fmla="*/ 4 w 141"/>
              <a:gd name="T3" fmla="*/ 793 h 793"/>
              <a:gd name="T4" fmla="*/ 0 w 141"/>
              <a:gd name="T5" fmla="*/ 789 h 793"/>
              <a:gd name="T6" fmla="*/ 132 w 141"/>
              <a:gd name="T7" fmla="*/ 3 h 793"/>
              <a:gd name="T8" fmla="*/ 137 w 141"/>
              <a:gd name="T9" fmla="*/ 0 h 793"/>
              <a:gd name="T10" fmla="*/ 140 w 141"/>
              <a:gd name="T11" fmla="*/ 5 h 793"/>
              <a:gd name="T12" fmla="*/ 8 w 141"/>
              <a:gd name="T13" fmla="*/ 790 h 793"/>
              <a:gd name="T14" fmla="*/ 4 w 141"/>
              <a:gd name="T15" fmla="*/ 793 h 7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1" h="793">
                <a:moveTo>
                  <a:pt x="4" y="793"/>
                </a:moveTo>
                <a:cubicBezTo>
                  <a:pt x="4" y="793"/>
                  <a:pt x="4" y="793"/>
                  <a:pt x="4" y="793"/>
                </a:cubicBezTo>
                <a:cubicBezTo>
                  <a:pt x="2" y="793"/>
                  <a:pt x="0" y="791"/>
                  <a:pt x="0" y="789"/>
                </a:cubicBezTo>
                <a:cubicBezTo>
                  <a:pt x="132" y="3"/>
                  <a:pt x="132" y="3"/>
                  <a:pt x="132" y="3"/>
                </a:cubicBezTo>
                <a:cubicBezTo>
                  <a:pt x="133" y="1"/>
                  <a:pt x="135" y="0"/>
                  <a:pt x="137" y="0"/>
                </a:cubicBezTo>
                <a:cubicBezTo>
                  <a:pt x="139" y="1"/>
                  <a:pt x="141" y="3"/>
                  <a:pt x="140" y="5"/>
                </a:cubicBezTo>
                <a:cubicBezTo>
                  <a:pt x="8" y="790"/>
                  <a:pt x="8" y="790"/>
                  <a:pt x="8" y="790"/>
                </a:cubicBezTo>
                <a:cubicBezTo>
                  <a:pt x="8" y="792"/>
                  <a:pt x="6" y="793"/>
                  <a:pt x="4" y="793"/>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6" name="Freeform 32"/>
          <p:cNvSpPr>
            <a:spLocks/>
          </p:cNvSpPr>
          <p:nvPr/>
        </p:nvSpPr>
        <p:spPr bwMode="auto">
          <a:xfrm rot="21368463">
            <a:off x="11781903" y="4033663"/>
            <a:ext cx="209550" cy="1633538"/>
          </a:xfrm>
          <a:custGeom>
            <a:avLst/>
            <a:gdLst>
              <a:gd name="T0" fmla="*/ 201 w 206"/>
              <a:gd name="T1" fmla="*/ 1610 h 1610"/>
              <a:gd name="T2" fmla="*/ 197 w 206"/>
              <a:gd name="T3" fmla="*/ 1607 h 1610"/>
              <a:gd name="T4" fmla="*/ 0 w 206"/>
              <a:gd name="T5" fmla="*/ 5 h 1610"/>
              <a:gd name="T6" fmla="*/ 4 w 206"/>
              <a:gd name="T7" fmla="*/ 0 h 1610"/>
              <a:gd name="T8" fmla="*/ 8 w 206"/>
              <a:gd name="T9" fmla="*/ 4 h 1610"/>
              <a:gd name="T10" fmla="*/ 205 w 206"/>
              <a:gd name="T11" fmla="*/ 1606 h 1610"/>
              <a:gd name="T12" fmla="*/ 202 w 206"/>
              <a:gd name="T13" fmla="*/ 1610 h 1610"/>
              <a:gd name="T14" fmla="*/ 201 w 206"/>
              <a:gd name="T15" fmla="*/ 1610 h 16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1610">
                <a:moveTo>
                  <a:pt x="201" y="1610"/>
                </a:moveTo>
                <a:cubicBezTo>
                  <a:pt x="199" y="1610"/>
                  <a:pt x="198" y="1609"/>
                  <a:pt x="197" y="1607"/>
                </a:cubicBezTo>
                <a:cubicBezTo>
                  <a:pt x="0" y="5"/>
                  <a:pt x="0" y="5"/>
                  <a:pt x="0" y="5"/>
                </a:cubicBezTo>
                <a:cubicBezTo>
                  <a:pt x="0" y="2"/>
                  <a:pt x="2" y="0"/>
                  <a:pt x="4" y="0"/>
                </a:cubicBezTo>
                <a:cubicBezTo>
                  <a:pt x="6" y="0"/>
                  <a:pt x="8" y="1"/>
                  <a:pt x="8" y="4"/>
                </a:cubicBezTo>
                <a:cubicBezTo>
                  <a:pt x="205" y="1606"/>
                  <a:pt x="205" y="1606"/>
                  <a:pt x="205" y="1606"/>
                </a:cubicBezTo>
                <a:cubicBezTo>
                  <a:pt x="206" y="1608"/>
                  <a:pt x="204" y="1610"/>
                  <a:pt x="202" y="1610"/>
                </a:cubicBezTo>
                <a:cubicBezTo>
                  <a:pt x="202" y="1610"/>
                  <a:pt x="201" y="1610"/>
                  <a:pt x="201" y="161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7" name="Freeform 33"/>
          <p:cNvSpPr>
            <a:spLocks/>
          </p:cNvSpPr>
          <p:nvPr/>
        </p:nvSpPr>
        <p:spPr bwMode="auto">
          <a:xfrm rot="21368463">
            <a:off x="11675521" y="4834172"/>
            <a:ext cx="342900" cy="836613"/>
          </a:xfrm>
          <a:custGeom>
            <a:avLst/>
            <a:gdLst>
              <a:gd name="T0" fmla="*/ 333 w 338"/>
              <a:gd name="T1" fmla="*/ 825 h 825"/>
              <a:gd name="T2" fmla="*/ 330 w 338"/>
              <a:gd name="T3" fmla="*/ 823 h 825"/>
              <a:gd name="T4" fmla="*/ 1 w 338"/>
              <a:gd name="T5" fmla="*/ 6 h 825"/>
              <a:gd name="T6" fmla="*/ 3 w 338"/>
              <a:gd name="T7" fmla="*/ 1 h 825"/>
              <a:gd name="T8" fmla="*/ 8 w 338"/>
              <a:gd name="T9" fmla="*/ 3 h 825"/>
              <a:gd name="T10" fmla="*/ 337 w 338"/>
              <a:gd name="T11" fmla="*/ 820 h 825"/>
              <a:gd name="T12" fmla="*/ 335 w 338"/>
              <a:gd name="T13" fmla="*/ 825 h 825"/>
              <a:gd name="T14" fmla="*/ 333 w 338"/>
              <a:gd name="T15" fmla="*/ 825 h 8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8" h="825">
                <a:moveTo>
                  <a:pt x="333" y="825"/>
                </a:moveTo>
                <a:cubicBezTo>
                  <a:pt x="332" y="825"/>
                  <a:pt x="330" y="824"/>
                  <a:pt x="330" y="823"/>
                </a:cubicBezTo>
                <a:cubicBezTo>
                  <a:pt x="1" y="6"/>
                  <a:pt x="1" y="6"/>
                  <a:pt x="1" y="6"/>
                </a:cubicBezTo>
                <a:cubicBezTo>
                  <a:pt x="0" y="4"/>
                  <a:pt x="1" y="2"/>
                  <a:pt x="3" y="1"/>
                </a:cubicBezTo>
                <a:cubicBezTo>
                  <a:pt x="5" y="0"/>
                  <a:pt x="7" y="1"/>
                  <a:pt x="8" y="3"/>
                </a:cubicBezTo>
                <a:cubicBezTo>
                  <a:pt x="337" y="820"/>
                  <a:pt x="337" y="820"/>
                  <a:pt x="337" y="820"/>
                </a:cubicBezTo>
                <a:cubicBezTo>
                  <a:pt x="338" y="822"/>
                  <a:pt x="337" y="824"/>
                  <a:pt x="335" y="825"/>
                </a:cubicBezTo>
                <a:cubicBezTo>
                  <a:pt x="334" y="825"/>
                  <a:pt x="334" y="825"/>
                  <a:pt x="333" y="82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8" name="Freeform 34"/>
          <p:cNvSpPr>
            <a:spLocks/>
          </p:cNvSpPr>
          <p:nvPr/>
        </p:nvSpPr>
        <p:spPr bwMode="auto">
          <a:xfrm rot="21368463">
            <a:off x="12012146" y="4930663"/>
            <a:ext cx="342900" cy="717550"/>
          </a:xfrm>
          <a:custGeom>
            <a:avLst/>
            <a:gdLst>
              <a:gd name="T0" fmla="*/ 4 w 338"/>
              <a:gd name="T1" fmla="*/ 707 h 707"/>
              <a:gd name="T2" fmla="*/ 3 w 338"/>
              <a:gd name="T3" fmla="*/ 707 h 707"/>
              <a:gd name="T4" fmla="*/ 1 w 338"/>
              <a:gd name="T5" fmla="*/ 702 h 707"/>
              <a:gd name="T6" fmla="*/ 330 w 338"/>
              <a:gd name="T7" fmla="*/ 3 h 707"/>
              <a:gd name="T8" fmla="*/ 336 w 338"/>
              <a:gd name="T9" fmla="*/ 1 h 707"/>
              <a:gd name="T10" fmla="*/ 337 w 338"/>
              <a:gd name="T11" fmla="*/ 6 h 707"/>
              <a:gd name="T12" fmla="*/ 8 w 338"/>
              <a:gd name="T13" fmla="*/ 705 h 707"/>
              <a:gd name="T14" fmla="*/ 4 w 338"/>
              <a:gd name="T15" fmla="*/ 707 h 70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8" h="707">
                <a:moveTo>
                  <a:pt x="4" y="707"/>
                </a:moveTo>
                <a:cubicBezTo>
                  <a:pt x="4" y="707"/>
                  <a:pt x="3" y="707"/>
                  <a:pt x="3" y="707"/>
                </a:cubicBezTo>
                <a:cubicBezTo>
                  <a:pt x="1" y="706"/>
                  <a:pt x="0" y="704"/>
                  <a:pt x="1" y="702"/>
                </a:cubicBezTo>
                <a:cubicBezTo>
                  <a:pt x="330" y="3"/>
                  <a:pt x="330" y="3"/>
                  <a:pt x="330" y="3"/>
                </a:cubicBezTo>
                <a:cubicBezTo>
                  <a:pt x="331" y="1"/>
                  <a:pt x="334" y="0"/>
                  <a:pt x="336" y="1"/>
                </a:cubicBezTo>
                <a:cubicBezTo>
                  <a:pt x="337" y="2"/>
                  <a:pt x="338" y="4"/>
                  <a:pt x="337" y="6"/>
                </a:cubicBezTo>
                <a:cubicBezTo>
                  <a:pt x="8" y="705"/>
                  <a:pt x="8" y="705"/>
                  <a:pt x="8" y="705"/>
                </a:cubicBezTo>
                <a:cubicBezTo>
                  <a:pt x="7" y="707"/>
                  <a:pt x="6" y="707"/>
                  <a:pt x="4" y="707"/>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9" name="Freeform 35"/>
          <p:cNvSpPr>
            <a:spLocks/>
          </p:cNvSpPr>
          <p:nvPr/>
        </p:nvSpPr>
        <p:spPr bwMode="auto">
          <a:xfrm rot="21368463">
            <a:off x="12041440" y="5625598"/>
            <a:ext cx="749300" cy="182563"/>
          </a:xfrm>
          <a:custGeom>
            <a:avLst/>
            <a:gdLst>
              <a:gd name="T0" fmla="*/ 734 w 738"/>
              <a:gd name="T1" fmla="*/ 180 h 180"/>
              <a:gd name="T2" fmla="*/ 733 w 738"/>
              <a:gd name="T3" fmla="*/ 180 h 180"/>
              <a:gd name="T4" fmla="*/ 3 w 738"/>
              <a:gd name="T5" fmla="*/ 8 h 180"/>
              <a:gd name="T6" fmla="*/ 0 w 738"/>
              <a:gd name="T7" fmla="*/ 4 h 180"/>
              <a:gd name="T8" fmla="*/ 5 w 738"/>
              <a:gd name="T9" fmla="*/ 1 h 180"/>
              <a:gd name="T10" fmla="*/ 735 w 738"/>
              <a:gd name="T11" fmla="*/ 172 h 180"/>
              <a:gd name="T12" fmla="*/ 738 w 738"/>
              <a:gd name="T13" fmla="*/ 177 h 180"/>
              <a:gd name="T14" fmla="*/ 734 w 738"/>
              <a:gd name="T15" fmla="*/ 180 h 1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8" h="180">
                <a:moveTo>
                  <a:pt x="734" y="180"/>
                </a:moveTo>
                <a:cubicBezTo>
                  <a:pt x="734" y="180"/>
                  <a:pt x="733" y="180"/>
                  <a:pt x="733" y="180"/>
                </a:cubicBezTo>
                <a:cubicBezTo>
                  <a:pt x="3" y="8"/>
                  <a:pt x="3" y="8"/>
                  <a:pt x="3" y="8"/>
                </a:cubicBezTo>
                <a:cubicBezTo>
                  <a:pt x="1" y="8"/>
                  <a:pt x="0" y="6"/>
                  <a:pt x="0" y="4"/>
                </a:cubicBezTo>
                <a:cubicBezTo>
                  <a:pt x="1" y="1"/>
                  <a:pt x="3" y="0"/>
                  <a:pt x="5" y="1"/>
                </a:cubicBezTo>
                <a:cubicBezTo>
                  <a:pt x="735" y="172"/>
                  <a:pt x="735" y="172"/>
                  <a:pt x="735" y="172"/>
                </a:cubicBezTo>
                <a:cubicBezTo>
                  <a:pt x="737" y="172"/>
                  <a:pt x="738" y="175"/>
                  <a:pt x="738" y="177"/>
                </a:cubicBezTo>
                <a:cubicBezTo>
                  <a:pt x="737" y="179"/>
                  <a:pt x="736" y="180"/>
                  <a:pt x="734" y="18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0" name="Freeform 36"/>
          <p:cNvSpPr>
            <a:spLocks/>
          </p:cNvSpPr>
          <p:nvPr/>
        </p:nvSpPr>
        <p:spPr bwMode="auto">
          <a:xfrm rot="21368463">
            <a:off x="11757700" y="4023247"/>
            <a:ext cx="542925" cy="925513"/>
          </a:xfrm>
          <a:custGeom>
            <a:avLst/>
            <a:gdLst>
              <a:gd name="T0" fmla="*/ 531 w 535"/>
              <a:gd name="T1" fmla="*/ 912 h 912"/>
              <a:gd name="T2" fmla="*/ 527 w 535"/>
              <a:gd name="T3" fmla="*/ 910 h 912"/>
              <a:gd name="T4" fmla="*/ 1 w 535"/>
              <a:gd name="T5" fmla="*/ 6 h 912"/>
              <a:gd name="T6" fmla="*/ 2 w 535"/>
              <a:gd name="T7" fmla="*/ 1 h 912"/>
              <a:gd name="T8" fmla="*/ 8 w 535"/>
              <a:gd name="T9" fmla="*/ 2 h 912"/>
              <a:gd name="T10" fmla="*/ 534 w 535"/>
              <a:gd name="T11" fmla="*/ 906 h 912"/>
              <a:gd name="T12" fmla="*/ 533 w 535"/>
              <a:gd name="T13" fmla="*/ 911 h 912"/>
              <a:gd name="T14" fmla="*/ 531 w 535"/>
              <a:gd name="T15" fmla="*/ 912 h 9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5" h="912">
                <a:moveTo>
                  <a:pt x="531" y="912"/>
                </a:moveTo>
                <a:cubicBezTo>
                  <a:pt x="529" y="912"/>
                  <a:pt x="528" y="911"/>
                  <a:pt x="527" y="910"/>
                </a:cubicBezTo>
                <a:cubicBezTo>
                  <a:pt x="1" y="6"/>
                  <a:pt x="1" y="6"/>
                  <a:pt x="1" y="6"/>
                </a:cubicBezTo>
                <a:cubicBezTo>
                  <a:pt x="0" y="4"/>
                  <a:pt x="0" y="2"/>
                  <a:pt x="2" y="1"/>
                </a:cubicBezTo>
                <a:cubicBezTo>
                  <a:pt x="4" y="0"/>
                  <a:pt x="7" y="0"/>
                  <a:pt x="8" y="2"/>
                </a:cubicBezTo>
                <a:cubicBezTo>
                  <a:pt x="534" y="906"/>
                  <a:pt x="534" y="906"/>
                  <a:pt x="534" y="906"/>
                </a:cubicBezTo>
                <a:cubicBezTo>
                  <a:pt x="535" y="908"/>
                  <a:pt x="535" y="910"/>
                  <a:pt x="533" y="911"/>
                </a:cubicBezTo>
                <a:cubicBezTo>
                  <a:pt x="532" y="911"/>
                  <a:pt x="531" y="912"/>
                  <a:pt x="531" y="912"/>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1" name="Freeform 37"/>
          <p:cNvSpPr>
            <a:spLocks/>
          </p:cNvSpPr>
          <p:nvPr/>
        </p:nvSpPr>
        <p:spPr bwMode="auto">
          <a:xfrm rot="21368463">
            <a:off x="11739434" y="3995411"/>
            <a:ext cx="1387475" cy="411163"/>
          </a:xfrm>
          <a:custGeom>
            <a:avLst/>
            <a:gdLst>
              <a:gd name="T0" fmla="*/ 1363 w 1367"/>
              <a:gd name="T1" fmla="*/ 406 h 406"/>
              <a:gd name="T2" fmla="*/ 1362 w 1367"/>
              <a:gd name="T3" fmla="*/ 406 h 406"/>
              <a:gd name="T4" fmla="*/ 3 w 1367"/>
              <a:gd name="T5" fmla="*/ 8 h 406"/>
              <a:gd name="T6" fmla="*/ 1 w 1367"/>
              <a:gd name="T7" fmla="*/ 3 h 406"/>
              <a:gd name="T8" fmla="*/ 5 w 1367"/>
              <a:gd name="T9" fmla="*/ 0 h 406"/>
              <a:gd name="T10" fmla="*/ 1364 w 1367"/>
              <a:gd name="T11" fmla="*/ 398 h 406"/>
              <a:gd name="T12" fmla="*/ 1367 w 1367"/>
              <a:gd name="T13" fmla="*/ 403 h 406"/>
              <a:gd name="T14" fmla="*/ 1363 w 1367"/>
              <a:gd name="T15" fmla="*/ 406 h 4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67" h="406">
                <a:moveTo>
                  <a:pt x="1363" y="406"/>
                </a:moveTo>
                <a:cubicBezTo>
                  <a:pt x="1362" y="406"/>
                  <a:pt x="1362" y="406"/>
                  <a:pt x="1362" y="406"/>
                </a:cubicBezTo>
                <a:cubicBezTo>
                  <a:pt x="3" y="8"/>
                  <a:pt x="3" y="8"/>
                  <a:pt x="3" y="8"/>
                </a:cubicBezTo>
                <a:cubicBezTo>
                  <a:pt x="1" y="7"/>
                  <a:pt x="0" y="5"/>
                  <a:pt x="1" y="3"/>
                </a:cubicBezTo>
                <a:cubicBezTo>
                  <a:pt x="1" y="1"/>
                  <a:pt x="3" y="0"/>
                  <a:pt x="5" y="0"/>
                </a:cubicBezTo>
                <a:cubicBezTo>
                  <a:pt x="1364" y="398"/>
                  <a:pt x="1364" y="398"/>
                  <a:pt x="1364" y="398"/>
                </a:cubicBezTo>
                <a:cubicBezTo>
                  <a:pt x="1366" y="399"/>
                  <a:pt x="1367" y="401"/>
                  <a:pt x="1367" y="403"/>
                </a:cubicBezTo>
                <a:cubicBezTo>
                  <a:pt x="1366" y="405"/>
                  <a:pt x="1365" y="406"/>
                  <a:pt x="1363" y="40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2" name="Freeform 49"/>
          <p:cNvSpPr>
            <a:spLocks/>
          </p:cNvSpPr>
          <p:nvPr/>
        </p:nvSpPr>
        <p:spPr bwMode="auto">
          <a:xfrm rot="21368463">
            <a:off x="11161219" y="6119879"/>
            <a:ext cx="258763" cy="96838"/>
          </a:xfrm>
          <a:custGeom>
            <a:avLst/>
            <a:gdLst>
              <a:gd name="T0" fmla="*/ 251 w 255"/>
              <a:gd name="T1" fmla="*/ 95 h 95"/>
              <a:gd name="T2" fmla="*/ 249 w 255"/>
              <a:gd name="T3" fmla="*/ 94 h 95"/>
              <a:gd name="T4" fmla="*/ 3 w 255"/>
              <a:gd name="T5" fmla="*/ 8 h 95"/>
              <a:gd name="T6" fmla="*/ 1 w 255"/>
              <a:gd name="T7" fmla="*/ 3 h 95"/>
              <a:gd name="T8" fmla="*/ 6 w 255"/>
              <a:gd name="T9" fmla="*/ 1 h 95"/>
              <a:gd name="T10" fmla="*/ 252 w 255"/>
              <a:gd name="T11" fmla="*/ 87 h 95"/>
              <a:gd name="T12" fmla="*/ 254 w 255"/>
              <a:gd name="T13" fmla="*/ 92 h 95"/>
              <a:gd name="T14" fmla="*/ 251 w 255"/>
              <a:gd name="T15" fmla="*/ 95 h 9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5" h="95">
                <a:moveTo>
                  <a:pt x="251" y="95"/>
                </a:moveTo>
                <a:cubicBezTo>
                  <a:pt x="250" y="95"/>
                  <a:pt x="250" y="95"/>
                  <a:pt x="249" y="94"/>
                </a:cubicBezTo>
                <a:cubicBezTo>
                  <a:pt x="3" y="8"/>
                  <a:pt x="3" y="8"/>
                  <a:pt x="3" y="8"/>
                </a:cubicBezTo>
                <a:cubicBezTo>
                  <a:pt x="1" y="8"/>
                  <a:pt x="0" y="5"/>
                  <a:pt x="1" y="3"/>
                </a:cubicBezTo>
                <a:cubicBezTo>
                  <a:pt x="1" y="1"/>
                  <a:pt x="4" y="0"/>
                  <a:pt x="6" y="1"/>
                </a:cubicBezTo>
                <a:cubicBezTo>
                  <a:pt x="252" y="87"/>
                  <a:pt x="252" y="87"/>
                  <a:pt x="252" y="87"/>
                </a:cubicBezTo>
                <a:cubicBezTo>
                  <a:pt x="254" y="88"/>
                  <a:pt x="255" y="90"/>
                  <a:pt x="254" y="92"/>
                </a:cubicBezTo>
                <a:cubicBezTo>
                  <a:pt x="254" y="94"/>
                  <a:pt x="252" y="95"/>
                  <a:pt x="251" y="9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3" name="Freeform 50"/>
          <p:cNvSpPr>
            <a:spLocks/>
          </p:cNvSpPr>
          <p:nvPr/>
        </p:nvSpPr>
        <p:spPr bwMode="auto">
          <a:xfrm rot="21368463">
            <a:off x="11196637" y="6205999"/>
            <a:ext cx="258763" cy="974725"/>
          </a:xfrm>
          <a:custGeom>
            <a:avLst/>
            <a:gdLst>
              <a:gd name="T0" fmla="*/ 5 w 255"/>
              <a:gd name="T1" fmla="*/ 960 h 960"/>
              <a:gd name="T2" fmla="*/ 4 w 255"/>
              <a:gd name="T3" fmla="*/ 960 h 960"/>
              <a:gd name="T4" fmla="*/ 1 w 255"/>
              <a:gd name="T5" fmla="*/ 955 h 960"/>
              <a:gd name="T6" fmla="*/ 247 w 255"/>
              <a:gd name="T7" fmla="*/ 4 h 960"/>
              <a:gd name="T8" fmla="*/ 252 w 255"/>
              <a:gd name="T9" fmla="*/ 1 h 960"/>
              <a:gd name="T10" fmla="*/ 255 w 255"/>
              <a:gd name="T11" fmla="*/ 6 h 960"/>
              <a:gd name="T12" fmla="*/ 9 w 255"/>
              <a:gd name="T13" fmla="*/ 957 h 960"/>
              <a:gd name="T14" fmla="*/ 5 w 255"/>
              <a:gd name="T15" fmla="*/ 960 h 9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5" h="960">
                <a:moveTo>
                  <a:pt x="5" y="960"/>
                </a:moveTo>
                <a:cubicBezTo>
                  <a:pt x="4" y="960"/>
                  <a:pt x="4" y="960"/>
                  <a:pt x="4" y="960"/>
                </a:cubicBezTo>
                <a:cubicBezTo>
                  <a:pt x="2" y="960"/>
                  <a:pt x="0" y="957"/>
                  <a:pt x="1" y="955"/>
                </a:cubicBezTo>
                <a:cubicBezTo>
                  <a:pt x="247" y="4"/>
                  <a:pt x="247" y="4"/>
                  <a:pt x="247" y="4"/>
                </a:cubicBezTo>
                <a:cubicBezTo>
                  <a:pt x="247" y="1"/>
                  <a:pt x="250" y="0"/>
                  <a:pt x="252" y="1"/>
                </a:cubicBezTo>
                <a:cubicBezTo>
                  <a:pt x="254" y="1"/>
                  <a:pt x="255" y="3"/>
                  <a:pt x="255" y="6"/>
                </a:cubicBezTo>
                <a:cubicBezTo>
                  <a:pt x="9" y="957"/>
                  <a:pt x="9" y="957"/>
                  <a:pt x="9" y="957"/>
                </a:cubicBezTo>
                <a:cubicBezTo>
                  <a:pt x="8" y="959"/>
                  <a:pt x="6" y="960"/>
                  <a:pt x="5" y="96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4" name="Freeform 51"/>
          <p:cNvSpPr>
            <a:spLocks/>
          </p:cNvSpPr>
          <p:nvPr/>
        </p:nvSpPr>
        <p:spPr bwMode="auto">
          <a:xfrm rot="21368463">
            <a:off x="11396964" y="5672231"/>
            <a:ext cx="666750" cy="514350"/>
          </a:xfrm>
          <a:custGeom>
            <a:avLst/>
            <a:gdLst>
              <a:gd name="T0" fmla="*/ 5 w 658"/>
              <a:gd name="T1" fmla="*/ 506 h 506"/>
              <a:gd name="T2" fmla="*/ 1 w 658"/>
              <a:gd name="T3" fmla="*/ 504 h 506"/>
              <a:gd name="T4" fmla="*/ 2 w 658"/>
              <a:gd name="T5" fmla="*/ 498 h 506"/>
              <a:gd name="T6" fmla="*/ 651 w 658"/>
              <a:gd name="T7" fmla="*/ 1 h 506"/>
              <a:gd name="T8" fmla="*/ 656 w 658"/>
              <a:gd name="T9" fmla="*/ 2 h 506"/>
              <a:gd name="T10" fmla="*/ 656 w 658"/>
              <a:gd name="T11" fmla="*/ 8 h 506"/>
              <a:gd name="T12" fmla="*/ 7 w 658"/>
              <a:gd name="T13" fmla="*/ 505 h 506"/>
              <a:gd name="T14" fmla="*/ 5 w 658"/>
              <a:gd name="T15" fmla="*/ 506 h 5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8" h="506">
                <a:moveTo>
                  <a:pt x="5" y="506"/>
                </a:moveTo>
                <a:cubicBezTo>
                  <a:pt x="3" y="506"/>
                  <a:pt x="2" y="505"/>
                  <a:pt x="1" y="504"/>
                </a:cubicBezTo>
                <a:cubicBezTo>
                  <a:pt x="0" y="502"/>
                  <a:pt x="0" y="500"/>
                  <a:pt x="2" y="498"/>
                </a:cubicBezTo>
                <a:cubicBezTo>
                  <a:pt x="651" y="1"/>
                  <a:pt x="651" y="1"/>
                  <a:pt x="651" y="1"/>
                </a:cubicBezTo>
                <a:cubicBezTo>
                  <a:pt x="653" y="0"/>
                  <a:pt x="655" y="0"/>
                  <a:pt x="656" y="2"/>
                </a:cubicBezTo>
                <a:cubicBezTo>
                  <a:pt x="658" y="4"/>
                  <a:pt x="657" y="6"/>
                  <a:pt x="656" y="8"/>
                </a:cubicBezTo>
                <a:cubicBezTo>
                  <a:pt x="7" y="505"/>
                  <a:pt x="7" y="505"/>
                  <a:pt x="7" y="505"/>
                </a:cubicBezTo>
                <a:cubicBezTo>
                  <a:pt x="6" y="505"/>
                  <a:pt x="6" y="506"/>
                  <a:pt x="5" y="50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5" name="Freeform 52"/>
          <p:cNvSpPr>
            <a:spLocks/>
          </p:cNvSpPr>
          <p:nvPr/>
        </p:nvSpPr>
        <p:spPr bwMode="auto">
          <a:xfrm rot="21368463">
            <a:off x="11143485" y="5680770"/>
            <a:ext cx="917575" cy="427038"/>
          </a:xfrm>
          <a:custGeom>
            <a:avLst/>
            <a:gdLst>
              <a:gd name="T0" fmla="*/ 4 w 904"/>
              <a:gd name="T1" fmla="*/ 420 h 420"/>
              <a:gd name="T2" fmla="*/ 1 w 904"/>
              <a:gd name="T3" fmla="*/ 417 h 420"/>
              <a:gd name="T4" fmla="*/ 3 w 904"/>
              <a:gd name="T5" fmla="*/ 412 h 420"/>
              <a:gd name="T6" fmla="*/ 898 w 904"/>
              <a:gd name="T7" fmla="*/ 1 h 420"/>
              <a:gd name="T8" fmla="*/ 903 w 904"/>
              <a:gd name="T9" fmla="*/ 3 h 420"/>
              <a:gd name="T10" fmla="*/ 901 w 904"/>
              <a:gd name="T11" fmla="*/ 8 h 420"/>
              <a:gd name="T12" fmla="*/ 6 w 904"/>
              <a:gd name="T13" fmla="*/ 419 h 420"/>
              <a:gd name="T14" fmla="*/ 4 w 904"/>
              <a:gd name="T15" fmla="*/ 420 h 4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04" h="420">
                <a:moveTo>
                  <a:pt x="4" y="420"/>
                </a:moveTo>
                <a:cubicBezTo>
                  <a:pt x="3" y="420"/>
                  <a:pt x="2" y="419"/>
                  <a:pt x="1" y="417"/>
                </a:cubicBezTo>
                <a:cubicBezTo>
                  <a:pt x="0" y="415"/>
                  <a:pt x="1" y="413"/>
                  <a:pt x="3" y="412"/>
                </a:cubicBezTo>
                <a:cubicBezTo>
                  <a:pt x="898" y="1"/>
                  <a:pt x="898" y="1"/>
                  <a:pt x="898" y="1"/>
                </a:cubicBezTo>
                <a:cubicBezTo>
                  <a:pt x="900" y="0"/>
                  <a:pt x="902" y="1"/>
                  <a:pt x="903" y="3"/>
                </a:cubicBezTo>
                <a:cubicBezTo>
                  <a:pt x="904" y="5"/>
                  <a:pt x="903" y="7"/>
                  <a:pt x="901" y="8"/>
                </a:cubicBezTo>
                <a:cubicBezTo>
                  <a:pt x="6" y="419"/>
                  <a:pt x="6" y="419"/>
                  <a:pt x="6" y="419"/>
                </a:cubicBezTo>
                <a:cubicBezTo>
                  <a:pt x="6" y="420"/>
                  <a:pt x="5" y="420"/>
                  <a:pt x="4" y="42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6" name="Freeform 53"/>
          <p:cNvSpPr>
            <a:spLocks/>
          </p:cNvSpPr>
          <p:nvPr/>
        </p:nvSpPr>
        <p:spPr bwMode="auto">
          <a:xfrm rot="21368463">
            <a:off x="9491811" y="6365319"/>
            <a:ext cx="1146175" cy="509588"/>
          </a:xfrm>
          <a:custGeom>
            <a:avLst/>
            <a:gdLst>
              <a:gd name="T0" fmla="*/ 5 w 1130"/>
              <a:gd name="T1" fmla="*/ 501 h 501"/>
              <a:gd name="T2" fmla="*/ 1 w 1130"/>
              <a:gd name="T3" fmla="*/ 499 h 501"/>
              <a:gd name="T4" fmla="*/ 3 w 1130"/>
              <a:gd name="T5" fmla="*/ 494 h 501"/>
              <a:gd name="T6" fmla="*/ 1124 w 1130"/>
              <a:gd name="T7" fmla="*/ 1 h 501"/>
              <a:gd name="T8" fmla="*/ 1129 w 1130"/>
              <a:gd name="T9" fmla="*/ 3 h 501"/>
              <a:gd name="T10" fmla="*/ 1127 w 1130"/>
              <a:gd name="T11" fmla="*/ 8 h 501"/>
              <a:gd name="T12" fmla="*/ 6 w 1130"/>
              <a:gd name="T13" fmla="*/ 501 h 501"/>
              <a:gd name="T14" fmla="*/ 5 w 1130"/>
              <a:gd name="T15" fmla="*/ 501 h 5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30" h="501">
                <a:moveTo>
                  <a:pt x="5" y="501"/>
                </a:moveTo>
                <a:cubicBezTo>
                  <a:pt x="3" y="501"/>
                  <a:pt x="2" y="501"/>
                  <a:pt x="1" y="499"/>
                </a:cubicBezTo>
                <a:cubicBezTo>
                  <a:pt x="0" y="497"/>
                  <a:pt x="1" y="495"/>
                  <a:pt x="3" y="494"/>
                </a:cubicBezTo>
                <a:cubicBezTo>
                  <a:pt x="1124" y="1"/>
                  <a:pt x="1124" y="1"/>
                  <a:pt x="1124" y="1"/>
                </a:cubicBezTo>
                <a:cubicBezTo>
                  <a:pt x="1126" y="0"/>
                  <a:pt x="1128" y="1"/>
                  <a:pt x="1129" y="3"/>
                </a:cubicBezTo>
                <a:cubicBezTo>
                  <a:pt x="1130" y="5"/>
                  <a:pt x="1129" y="7"/>
                  <a:pt x="1127" y="8"/>
                </a:cubicBezTo>
                <a:cubicBezTo>
                  <a:pt x="6" y="501"/>
                  <a:pt x="6" y="501"/>
                  <a:pt x="6" y="501"/>
                </a:cubicBezTo>
                <a:cubicBezTo>
                  <a:pt x="6" y="501"/>
                  <a:pt x="5" y="501"/>
                  <a:pt x="5" y="501"/>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7" name="Freeform 111"/>
          <p:cNvSpPr>
            <a:spLocks/>
          </p:cNvSpPr>
          <p:nvPr/>
        </p:nvSpPr>
        <p:spPr bwMode="auto">
          <a:xfrm rot="21368463">
            <a:off x="8429371" y="6135316"/>
            <a:ext cx="74613" cy="74612"/>
          </a:xfrm>
          <a:custGeom>
            <a:avLst/>
            <a:gdLst>
              <a:gd name="T0" fmla="*/ 54 w 73"/>
              <a:gd name="T1" fmla="*/ 10 h 74"/>
              <a:gd name="T2" fmla="*/ 64 w 73"/>
              <a:gd name="T3" fmla="*/ 55 h 74"/>
              <a:gd name="T4" fmla="*/ 19 w 73"/>
              <a:gd name="T5" fmla="*/ 65 h 74"/>
              <a:gd name="T6" fmla="*/ 9 w 73"/>
              <a:gd name="T7" fmla="*/ 20 h 74"/>
              <a:gd name="T8" fmla="*/ 54 w 73"/>
              <a:gd name="T9" fmla="*/ 10 h 74"/>
            </a:gdLst>
            <a:ahLst/>
            <a:cxnLst>
              <a:cxn ang="0">
                <a:pos x="T0" y="T1"/>
              </a:cxn>
              <a:cxn ang="0">
                <a:pos x="T2" y="T3"/>
              </a:cxn>
              <a:cxn ang="0">
                <a:pos x="T4" y="T5"/>
              </a:cxn>
              <a:cxn ang="0">
                <a:pos x="T6" y="T7"/>
              </a:cxn>
              <a:cxn ang="0">
                <a:pos x="T8" y="T9"/>
              </a:cxn>
            </a:cxnLst>
            <a:rect l="0" t="0" r="r" b="b"/>
            <a:pathLst>
              <a:path w="73" h="74">
                <a:moveTo>
                  <a:pt x="54" y="10"/>
                </a:moveTo>
                <a:cubicBezTo>
                  <a:pt x="69" y="19"/>
                  <a:pt x="73" y="39"/>
                  <a:pt x="64" y="55"/>
                </a:cubicBezTo>
                <a:cubicBezTo>
                  <a:pt x="55" y="70"/>
                  <a:pt x="35" y="74"/>
                  <a:pt x="19" y="65"/>
                </a:cubicBezTo>
                <a:cubicBezTo>
                  <a:pt x="4" y="55"/>
                  <a:pt x="0" y="35"/>
                  <a:pt x="9" y="20"/>
                </a:cubicBezTo>
                <a:cubicBezTo>
                  <a:pt x="19" y="5"/>
                  <a:pt x="39" y="0"/>
                  <a:pt x="54" y="1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8" name="Freeform 112"/>
          <p:cNvSpPr>
            <a:spLocks/>
          </p:cNvSpPr>
          <p:nvPr/>
        </p:nvSpPr>
        <p:spPr bwMode="auto">
          <a:xfrm rot="21368463">
            <a:off x="8496676" y="6590606"/>
            <a:ext cx="74613" cy="74612"/>
          </a:xfrm>
          <a:custGeom>
            <a:avLst/>
            <a:gdLst>
              <a:gd name="T0" fmla="*/ 54 w 74"/>
              <a:gd name="T1" fmla="*/ 9 h 74"/>
              <a:gd name="T2" fmla="*/ 65 w 74"/>
              <a:gd name="T3" fmla="*/ 54 h 74"/>
              <a:gd name="T4" fmla="*/ 20 w 74"/>
              <a:gd name="T5" fmla="*/ 64 h 74"/>
              <a:gd name="T6" fmla="*/ 10 w 74"/>
              <a:gd name="T7" fmla="*/ 19 h 74"/>
              <a:gd name="T8" fmla="*/ 54 w 74"/>
              <a:gd name="T9" fmla="*/ 9 h 74"/>
            </a:gdLst>
            <a:ahLst/>
            <a:cxnLst>
              <a:cxn ang="0">
                <a:pos x="T0" y="T1"/>
              </a:cxn>
              <a:cxn ang="0">
                <a:pos x="T2" y="T3"/>
              </a:cxn>
              <a:cxn ang="0">
                <a:pos x="T4" y="T5"/>
              </a:cxn>
              <a:cxn ang="0">
                <a:pos x="T6" y="T7"/>
              </a:cxn>
              <a:cxn ang="0">
                <a:pos x="T8" y="T9"/>
              </a:cxn>
            </a:cxnLst>
            <a:rect l="0" t="0" r="r" b="b"/>
            <a:pathLst>
              <a:path w="74" h="74">
                <a:moveTo>
                  <a:pt x="54" y="9"/>
                </a:moveTo>
                <a:cubicBezTo>
                  <a:pt x="70" y="19"/>
                  <a:pt x="74" y="39"/>
                  <a:pt x="65" y="54"/>
                </a:cubicBezTo>
                <a:cubicBezTo>
                  <a:pt x="55" y="69"/>
                  <a:pt x="35" y="74"/>
                  <a:pt x="20" y="64"/>
                </a:cubicBezTo>
                <a:cubicBezTo>
                  <a:pt x="5" y="55"/>
                  <a:pt x="0" y="35"/>
                  <a:pt x="10" y="19"/>
                </a:cubicBezTo>
                <a:cubicBezTo>
                  <a:pt x="19" y="4"/>
                  <a:pt x="39" y="0"/>
                  <a:pt x="54" y="9"/>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9" name="Freeform 119"/>
          <p:cNvSpPr>
            <a:spLocks/>
          </p:cNvSpPr>
          <p:nvPr/>
        </p:nvSpPr>
        <p:spPr bwMode="auto">
          <a:xfrm rot="21368463">
            <a:off x="10054771" y="6300040"/>
            <a:ext cx="73025" cy="73025"/>
          </a:xfrm>
          <a:custGeom>
            <a:avLst/>
            <a:gdLst>
              <a:gd name="T0" fmla="*/ 52 w 72"/>
              <a:gd name="T1" fmla="*/ 9 h 72"/>
              <a:gd name="T2" fmla="*/ 62 w 72"/>
              <a:gd name="T3" fmla="*/ 52 h 72"/>
              <a:gd name="T4" fmla="*/ 19 w 72"/>
              <a:gd name="T5" fmla="*/ 62 h 72"/>
              <a:gd name="T6" fmla="*/ 9 w 72"/>
              <a:gd name="T7" fmla="*/ 19 h 72"/>
              <a:gd name="T8" fmla="*/ 52 w 72"/>
              <a:gd name="T9" fmla="*/ 9 h 72"/>
            </a:gdLst>
            <a:ahLst/>
            <a:cxnLst>
              <a:cxn ang="0">
                <a:pos x="T0" y="T1"/>
              </a:cxn>
              <a:cxn ang="0">
                <a:pos x="T2" y="T3"/>
              </a:cxn>
              <a:cxn ang="0">
                <a:pos x="T4" y="T5"/>
              </a:cxn>
              <a:cxn ang="0">
                <a:pos x="T6" y="T7"/>
              </a:cxn>
              <a:cxn ang="0">
                <a:pos x="T8" y="T9"/>
              </a:cxn>
            </a:cxnLst>
            <a:rect l="0" t="0" r="r" b="b"/>
            <a:pathLst>
              <a:path w="72" h="72">
                <a:moveTo>
                  <a:pt x="52" y="9"/>
                </a:moveTo>
                <a:cubicBezTo>
                  <a:pt x="67" y="18"/>
                  <a:pt x="72" y="38"/>
                  <a:pt x="62" y="52"/>
                </a:cubicBezTo>
                <a:cubicBezTo>
                  <a:pt x="53" y="67"/>
                  <a:pt x="34" y="72"/>
                  <a:pt x="19" y="62"/>
                </a:cubicBezTo>
                <a:cubicBezTo>
                  <a:pt x="4" y="53"/>
                  <a:pt x="0" y="34"/>
                  <a:pt x="9" y="19"/>
                </a:cubicBezTo>
                <a:cubicBezTo>
                  <a:pt x="18" y="4"/>
                  <a:pt x="38" y="0"/>
                  <a:pt x="52" y="9"/>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0" name="Freeform 120"/>
          <p:cNvSpPr>
            <a:spLocks/>
          </p:cNvSpPr>
          <p:nvPr/>
        </p:nvSpPr>
        <p:spPr bwMode="auto">
          <a:xfrm rot="21368463">
            <a:off x="9403767" y="5861283"/>
            <a:ext cx="168275" cy="166687"/>
          </a:xfrm>
          <a:custGeom>
            <a:avLst/>
            <a:gdLst>
              <a:gd name="T0" fmla="*/ 121 w 165"/>
              <a:gd name="T1" fmla="*/ 21 h 164"/>
              <a:gd name="T2" fmla="*/ 144 w 165"/>
              <a:gd name="T3" fmla="*/ 120 h 164"/>
              <a:gd name="T4" fmla="*/ 44 w 165"/>
              <a:gd name="T5" fmla="*/ 143 h 164"/>
              <a:gd name="T6" fmla="*/ 21 w 165"/>
              <a:gd name="T7" fmla="*/ 44 h 164"/>
              <a:gd name="T8" fmla="*/ 121 w 165"/>
              <a:gd name="T9" fmla="*/ 21 h 164"/>
            </a:gdLst>
            <a:ahLst/>
            <a:cxnLst>
              <a:cxn ang="0">
                <a:pos x="T0" y="T1"/>
              </a:cxn>
              <a:cxn ang="0">
                <a:pos x="T2" y="T3"/>
              </a:cxn>
              <a:cxn ang="0">
                <a:pos x="T4" y="T5"/>
              </a:cxn>
              <a:cxn ang="0">
                <a:pos x="T6" y="T7"/>
              </a:cxn>
              <a:cxn ang="0">
                <a:pos x="T8" y="T9"/>
              </a:cxn>
            </a:cxnLst>
            <a:rect l="0" t="0" r="r" b="b"/>
            <a:pathLst>
              <a:path w="165" h="164">
                <a:moveTo>
                  <a:pt x="121" y="21"/>
                </a:moveTo>
                <a:cubicBezTo>
                  <a:pt x="155" y="42"/>
                  <a:pt x="165" y="87"/>
                  <a:pt x="144" y="120"/>
                </a:cubicBezTo>
                <a:cubicBezTo>
                  <a:pt x="123" y="154"/>
                  <a:pt x="78" y="164"/>
                  <a:pt x="44" y="143"/>
                </a:cubicBezTo>
                <a:cubicBezTo>
                  <a:pt x="11" y="122"/>
                  <a:pt x="0" y="77"/>
                  <a:pt x="21" y="44"/>
                </a:cubicBezTo>
                <a:cubicBezTo>
                  <a:pt x="43" y="10"/>
                  <a:pt x="87" y="0"/>
                  <a:pt x="121" y="21"/>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1" name="Freeform 121"/>
          <p:cNvSpPr>
            <a:spLocks/>
          </p:cNvSpPr>
          <p:nvPr/>
        </p:nvSpPr>
        <p:spPr bwMode="auto">
          <a:xfrm rot="21368463">
            <a:off x="10557011" y="6283166"/>
            <a:ext cx="117475" cy="117475"/>
          </a:xfrm>
          <a:custGeom>
            <a:avLst/>
            <a:gdLst>
              <a:gd name="T0" fmla="*/ 85 w 116"/>
              <a:gd name="T1" fmla="*/ 15 h 116"/>
              <a:gd name="T2" fmla="*/ 101 w 116"/>
              <a:gd name="T3" fmla="*/ 85 h 116"/>
              <a:gd name="T4" fmla="*/ 31 w 116"/>
              <a:gd name="T5" fmla="*/ 101 h 116"/>
              <a:gd name="T6" fmla="*/ 15 w 116"/>
              <a:gd name="T7" fmla="*/ 31 h 116"/>
              <a:gd name="T8" fmla="*/ 85 w 116"/>
              <a:gd name="T9" fmla="*/ 15 h 116"/>
            </a:gdLst>
            <a:ahLst/>
            <a:cxnLst>
              <a:cxn ang="0">
                <a:pos x="T0" y="T1"/>
              </a:cxn>
              <a:cxn ang="0">
                <a:pos x="T2" y="T3"/>
              </a:cxn>
              <a:cxn ang="0">
                <a:pos x="T4" y="T5"/>
              </a:cxn>
              <a:cxn ang="0">
                <a:pos x="T6" y="T7"/>
              </a:cxn>
              <a:cxn ang="0">
                <a:pos x="T8" y="T9"/>
              </a:cxn>
            </a:cxnLst>
            <a:rect l="0" t="0" r="r" b="b"/>
            <a:pathLst>
              <a:path w="116" h="116">
                <a:moveTo>
                  <a:pt x="85" y="15"/>
                </a:moveTo>
                <a:cubicBezTo>
                  <a:pt x="109" y="29"/>
                  <a:pt x="116" y="61"/>
                  <a:pt x="101" y="85"/>
                </a:cubicBezTo>
                <a:cubicBezTo>
                  <a:pt x="86" y="108"/>
                  <a:pt x="55" y="116"/>
                  <a:pt x="31" y="101"/>
                </a:cubicBezTo>
                <a:cubicBezTo>
                  <a:pt x="7" y="86"/>
                  <a:pt x="0" y="54"/>
                  <a:pt x="15" y="31"/>
                </a:cubicBezTo>
                <a:cubicBezTo>
                  <a:pt x="30" y="7"/>
                  <a:pt x="61" y="0"/>
                  <a:pt x="85" y="1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2" name="Freeform 122"/>
          <p:cNvSpPr>
            <a:spLocks/>
          </p:cNvSpPr>
          <p:nvPr/>
        </p:nvSpPr>
        <p:spPr bwMode="auto">
          <a:xfrm rot="21368463">
            <a:off x="11974028" y="5589327"/>
            <a:ext cx="117475" cy="117475"/>
          </a:xfrm>
          <a:custGeom>
            <a:avLst/>
            <a:gdLst>
              <a:gd name="T0" fmla="*/ 85 w 116"/>
              <a:gd name="T1" fmla="*/ 15 h 116"/>
              <a:gd name="T2" fmla="*/ 101 w 116"/>
              <a:gd name="T3" fmla="*/ 85 h 116"/>
              <a:gd name="T4" fmla="*/ 31 w 116"/>
              <a:gd name="T5" fmla="*/ 101 h 116"/>
              <a:gd name="T6" fmla="*/ 15 w 116"/>
              <a:gd name="T7" fmla="*/ 31 h 116"/>
              <a:gd name="T8" fmla="*/ 85 w 116"/>
              <a:gd name="T9" fmla="*/ 15 h 116"/>
            </a:gdLst>
            <a:ahLst/>
            <a:cxnLst>
              <a:cxn ang="0">
                <a:pos x="T0" y="T1"/>
              </a:cxn>
              <a:cxn ang="0">
                <a:pos x="T2" y="T3"/>
              </a:cxn>
              <a:cxn ang="0">
                <a:pos x="T4" y="T5"/>
              </a:cxn>
              <a:cxn ang="0">
                <a:pos x="T6" y="T7"/>
              </a:cxn>
              <a:cxn ang="0">
                <a:pos x="T8" y="T9"/>
              </a:cxn>
            </a:cxnLst>
            <a:rect l="0" t="0" r="r" b="b"/>
            <a:pathLst>
              <a:path w="116" h="116">
                <a:moveTo>
                  <a:pt x="85" y="15"/>
                </a:moveTo>
                <a:cubicBezTo>
                  <a:pt x="109" y="30"/>
                  <a:pt x="116" y="62"/>
                  <a:pt x="101" y="85"/>
                </a:cubicBezTo>
                <a:cubicBezTo>
                  <a:pt x="86" y="109"/>
                  <a:pt x="55" y="116"/>
                  <a:pt x="31" y="101"/>
                </a:cubicBezTo>
                <a:cubicBezTo>
                  <a:pt x="7" y="87"/>
                  <a:pt x="0" y="55"/>
                  <a:pt x="15" y="31"/>
                </a:cubicBezTo>
                <a:cubicBezTo>
                  <a:pt x="30" y="8"/>
                  <a:pt x="61" y="0"/>
                  <a:pt x="85" y="1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3" name="Freeform 125"/>
          <p:cNvSpPr>
            <a:spLocks/>
          </p:cNvSpPr>
          <p:nvPr/>
        </p:nvSpPr>
        <p:spPr bwMode="auto">
          <a:xfrm rot="21368463">
            <a:off x="11378086" y="6163945"/>
            <a:ext cx="74613" cy="76200"/>
          </a:xfrm>
          <a:custGeom>
            <a:avLst/>
            <a:gdLst>
              <a:gd name="T0" fmla="*/ 54 w 74"/>
              <a:gd name="T1" fmla="*/ 10 h 75"/>
              <a:gd name="T2" fmla="*/ 65 w 74"/>
              <a:gd name="T3" fmla="*/ 55 h 75"/>
              <a:gd name="T4" fmla="*/ 20 w 74"/>
              <a:gd name="T5" fmla="*/ 65 h 75"/>
              <a:gd name="T6" fmla="*/ 9 w 74"/>
              <a:gd name="T7" fmla="*/ 20 h 75"/>
              <a:gd name="T8" fmla="*/ 54 w 74"/>
              <a:gd name="T9" fmla="*/ 10 h 75"/>
            </a:gdLst>
            <a:ahLst/>
            <a:cxnLst>
              <a:cxn ang="0">
                <a:pos x="T0" y="T1"/>
              </a:cxn>
              <a:cxn ang="0">
                <a:pos x="T2" y="T3"/>
              </a:cxn>
              <a:cxn ang="0">
                <a:pos x="T4" y="T5"/>
              </a:cxn>
              <a:cxn ang="0">
                <a:pos x="T6" y="T7"/>
              </a:cxn>
              <a:cxn ang="0">
                <a:pos x="T8" y="T9"/>
              </a:cxn>
            </a:cxnLst>
            <a:rect l="0" t="0" r="r" b="b"/>
            <a:pathLst>
              <a:path w="74" h="75">
                <a:moveTo>
                  <a:pt x="54" y="10"/>
                </a:moveTo>
                <a:cubicBezTo>
                  <a:pt x="70" y="20"/>
                  <a:pt x="74" y="40"/>
                  <a:pt x="65" y="55"/>
                </a:cubicBezTo>
                <a:cubicBezTo>
                  <a:pt x="55" y="70"/>
                  <a:pt x="35" y="75"/>
                  <a:pt x="20" y="65"/>
                </a:cubicBezTo>
                <a:cubicBezTo>
                  <a:pt x="4" y="56"/>
                  <a:pt x="0" y="36"/>
                  <a:pt x="9" y="20"/>
                </a:cubicBezTo>
                <a:cubicBezTo>
                  <a:pt x="19" y="5"/>
                  <a:pt x="39" y="0"/>
                  <a:pt x="54" y="1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4" name="Freeform 126"/>
          <p:cNvSpPr>
            <a:spLocks/>
          </p:cNvSpPr>
          <p:nvPr/>
        </p:nvSpPr>
        <p:spPr bwMode="auto">
          <a:xfrm rot="21368463">
            <a:off x="10834445" y="5535531"/>
            <a:ext cx="74613" cy="74612"/>
          </a:xfrm>
          <a:custGeom>
            <a:avLst/>
            <a:gdLst>
              <a:gd name="T0" fmla="*/ 54 w 74"/>
              <a:gd name="T1" fmla="*/ 9 h 74"/>
              <a:gd name="T2" fmla="*/ 65 w 74"/>
              <a:gd name="T3" fmla="*/ 54 h 74"/>
              <a:gd name="T4" fmla="*/ 20 w 74"/>
              <a:gd name="T5" fmla="*/ 65 h 74"/>
              <a:gd name="T6" fmla="*/ 9 w 74"/>
              <a:gd name="T7" fmla="*/ 20 h 74"/>
              <a:gd name="T8" fmla="*/ 54 w 74"/>
              <a:gd name="T9" fmla="*/ 9 h 74"/>
            </a:gdLst>
            <a:ahLst/>
            <a:cxnLst>
              <a:cxn ang="0">
                <a:pos x="T0" y="T1"/>
              </a:cxn>
              <a:cxn ang="0">
                <a:pos x="T2" y="T3"/>
              </a:cxn>
              <a:cxn ang="0">
                <a:pos x="T4" y="T5"/>
              </a:cxn>
              <a:cxn ang="0">
                <a:pos x="T6" y="T7"/>
              </a:cxn>
              <a:cxn ang="0">
                <a:pos x="T8" y="T9"/>
              </a:cxn>
            </a:cxnLst>
            <a:rect l="0" t="0" r="r" b="b"/>
            <a:pathLst>
              <a:path w="74" h="74">
                <a:moveTo>
                  <a:pt x="54" y="9"/>
                </a:moveTo>
                <a:cubicBezTo>
                  <a:pt x="70" y="19"/>
                  <a:pt x="74" y="39"/>
                  <a:pt x="65" y="54"/>
                </a:cubicBezTo>
                <a:cubicBezTo>
                  <a:pt x="55" y="70"/>
                  <a:pt x="35" y="74"/>
                  <a:pt x="20" y="65"/>
                </a:cubicBezTo>
                <a:cubicBezTo>
                  <a:pt x="4" y="55"/>
                  <a:pt x="0" y="35"/>
                  <a:pt x="9" y="20"/>
                </a:cubicBezTo>
                <a:cubicBezTo>
                  <a:pt x="19" y="4"/>
                  <a:pt x="39" y="0"/>
                  <a:pt x="54" y="9"/>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5" name="Freeform 127"/>
          <p:cNvSpPr>
            <a:spLocks/>
          </p:cNvSpPr>
          <p:nvPr/>
        </p:nvSpPr>
        <p:spPr bwMode="auto">
          <a:xfrm rot="21368463">
            <a:off x="10767257" y="4964029"/>
            <a:ext cx="76200" cy="74612"/>
          </a:xfrm>
          <a:custGeom>
            <a:avLst/>
            <a:gdLst>
              <a:gd name="T0" fmla="*/ 54 w 74"/>
              <a:gd name="T1" fmla="*/ 9 h 74"/>
              <a:gd name="T2" fmla="*/ 65 w 74"/>
              <a:gd name="T3" fmla="*/ 54 h 74"/>
              <a:gd name="T4" fmla="*/ 20 w 74"/>
              <a:gd name="T5" fmla="*/ 65 h 74"/>
              <a:gd name="T6" fmla="*/ 9 w 74"/>
              <a:gd name="T7" fmla="*/ 20 h 74"/>
              <a:gd name="T8" fmla="*/ 54 w 74"/>
              <a:gd name="T9" fmla="*/ 9 h 74"/>
            </a:gdLst>
            <a:ahLst/>
            <a:cxnLst>
              <a:cxn ang="0">
                <a:pos x="T0" y="T1"/>
              </a:cxn>
              <a:cxn ang="0">
                <a:pos x="T2" y="T3"/>
              </a:cxn>
              <a:cxn ang="0">
                <a:pos x="T4" y="T5"/>
              </a:cxn>
              <a:cxn ang="0">
                <a:pos x="T6" y="T7"/>
              </a:cxn>
              <a:cxn ang="0">
                <a:pos x="T8" y="T9"/>
              </a:cxn>
            </a:cxnLst>
            <a:rect l="0" t="0" r="r" b="b"/>
            <a:pathLst>
              <a:path w="74" h="74">
                <a:moveTo>
                  <a:pt x="54" y="9"/>
                </a:moveTo>
                <a:cubicBezTo>
                  <a:pt x="70" y="19"/>
                  <a:pt x="74" y="39"/>
                  <a:pt x="65" y="54"/>
                </a:cubicBezTo>
                <a:cubicBezTo>
                  <a:pt x="55" y="70"/>
                  <a:pt x="35" y="74"/>
                  <a:pt x="20" y="65"/>
                </a:cubicBezTo>
                <a:cubicBezTo>
                  <a:pt x="4" y="55"/>
                  <a:pt x="0" y="35"/>
                  <a:pt x="9" y="20"/>
                </a:cubicBezTo>
                <a:cubicBezTo>
                  <a:pt x="19" y="4"/>
                  <a:pt x="39" y="0"/>
                  <a:pt x="54" y="9"/>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6" name="Freeform 128"/>
          <p:cNvSpPr>
            <a:spLocks/>
          </p:cNvSpPr>
          <p:nvPr/>
        </p:nvSpPr>
        <p:spPr bwMode="auto">
          <a:xfrm rot="21368463">
            <a:off x="11611669" y="4814788"/>
            <a:ext cx="76200" cy="76200"/>
          </a:xfrm>
          <a:custGeom>
            <a:avLst/>
            <a:gdLst>
              <a:gd name="T0" fmla="*/ 55 w 75"/>
              <a:gd name="T1" fmla="*/ 10 h 75"/>
              <a:gd name="T2" fmla="*/ 65 w 75"/>
              <a:gd name="T3" fmla="*/ 55 h 75"/>
              <a:gd name="T4" fmla="*/ 20 w 75"/>
              <a:gd name="T5" fmla="*/ 65 h 75"/>
              <a:gd name="T6" fmla="*/ 10 w 75"/>
              <a:gd name="T7" fmla="*/ 20 h 75"/>
              <a:gd name="T8" fmla="*/ 55 w 75"/>
              <a:gd name="T9" fmla="*/ 10 h 75"/>
            </a:gdLst>
            <a:ahLst/>
            <a:cxnLst>
              <a:cxn ang="0">
                <a:pos x="T0" y="T1"/>
              </a:cxn>
              <a:cxn ang="0">
                <a:pos x="T2" y="T3"/>
              </a:cxn>
              <a:cxn ang="0">
                <a:pos x="T4" y="T5"/>
              </a:cxn>
              <a:cxn ang="0">
                <a:pos x="T6" y="T7"/>
              </a:cxn>
              <a:cxn ang="0">
                <a:pos x="T8" y="T9"/>
              </a:cxn>
            </a:cxnLst>
            <a:rect l="0" t="0" r="r" b="b"/>
            <a:pathLst>
              <a:path w="75" h="75">
                <a:moveTo>
                  <a:pt x="55" y="10"/>
                </a:moveTo>
                <a:cubicBezTo>
                  <a:pt x="70" y="19"/>
                  <a:pt x="75" y="39"/>
                  <a:pt x="65" y="55"/>
                </a:cubicBezTo>
                <a:cubicBezTo>
                  <a:pt x="56" y="70"/>
                  <a:pt x="36" y="75"/>
                  <a:pt x="20" y="65"/>
                </a:cubicBezTo>
                <a:cubicBezTo>
                  <a:pt x="5" y="55"/>
                  <a:pt x="0" y="35"/>
                  <a:pt x="10" y="20"/>
                </a:cubicBezTo>
                <a:cubicBezTo>
                  <a:pt x="20" y="5"/>
                  <a:pt x="40" y="0"/>
                  <a:pt x="55" y="1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7" name="Freeform 129"/>
          <p:cNvSpPr>
            <a:spLocks/>
          </p:cNvSpPr>
          <p:nvPr/>
        </p:nvSpPr>
        <p:spPr bwMode="auto">
          <a:xfrm rot="21368463">
            <a:off x="11670281" y="3986781"/>
            <a:ext cx="120650" cy="119062"/>
          </a:xfrm>
          <a:custGeom>
            <a:avLst/>
            <a:gdLst>
              <a:gd name="T0" fmla="*/ 87 w 119"/>
              <a:gd name="T1" fmla="*/ 15 h 118"/>
              <a:gd name="T2" fmla="*/ 104 w 119"/>
              <a:gd name="T3" fmla="*/ 86 h 118"/>
              <a:gd name="T4" fmla="*/ 32 w 119"/>
              <a:gd name="T5" fmla="*/ 103 h 118"/>
              <a:gd name="T6" fmla="*/ 16 w 119"/>
              <a:gd name="T7" fmla="*/ 31 h 118"/>
              <a:gd name="T8" fmla="*/ 87 w 119"/>
              <a:gd name="T9" fmla="*/ 15 h 118"/>
            </a:gdLst>
            <a:ahLst/>
            <a:cxnLst>
              <a:cxn ang="0">
                <a:pos x="T0" y="T1"/>
              </a:cxn>
              <a:cxn ang="0">
                <a:pos x="T2" y="T3"/>
              </a:cxn>
              <a:cxn ang="0">
                <a:pos x="T4" y="T5"/>
              </a:cxn>
              <a:cxn ang="0">
                <a:pos x="T6" y="T7"/>
              </a:cxn>
              <a:cxn ang="0">
                <a:pos x="T8" y="T9"/>
              </a:cxn>
            </a:cxnLst>
            <a:rect l="0" t="0" r="r" b="b"/>
            <a:pathLst>
              <a:path w="119" h="118">
                <a:moveTo>
                  <a:pt x="87" y="15"/>
                </a:moveTo>
                <a:cubicBezTo>
                  <a:pt x="111" y="30"/>
                  <a:pt x="119" y="62"/>
                  <a:pt x="104" y="86"/>
                </a:cubicBezTo>
                <a:cubicBezTo>
                  <a:pt x="88" y="111"/>
                  <a:pt x="56" y="118"/>
                  <a:pt x="32" y="103"/>
                </a:cubicBezTo>
                <a:cubicBezTo>
                  <a:pt x="8" y="87"/>
                  <a:pt x="0" y="55"/>
                  <a:pt x="16" y="31"/>
                </a:cubicBezTo>
                <a:cubicBezTo>
                  <a:pt x="31" y="7"/>
                  <a:pt x="63" y="0"/>
                  <a:pt x="87" y="1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8" name="Freeform 138"/>
          <p:cNvSpPr>
            <a:spLocks/>
          </p:cNvSpPr>
          <p:nvPr/>
        </p:nvSpPr>
        <p:spPr bwMode="auto">
          <a:xfrm rot="21368463">
            <a:off x="11135017" y="6107666"/>
            <a:ext cx="58738" cy="58737"/>
          </a:xfrm>
          <a:custGeom>
            <a:avLst/>
            <a:gdLst>
              <a:gd name="T0" fmla="*/ 43 w 58"/>
              <a:gd name="T1" fmla="*/ 8 h 58"/>
              <a:gd name="T2" fmla="*/ 51 w 58"/>
              <a:gd name="T3" fmla="*/ 43 h 58"/>
              <a:gd name="T4" fmla="*/ 16 w 58"/>
              <a:gd name="T5" fmla="*/ 51 h 58"/>
              <a:gd name="T6" fmla="*/ 8 w 58"/>
              <a:gd name="T7" fmla="*/ 16 h 58"/>
              <a:gd name="T8" fmla="*/ 43 w 58"/>
              <a:gd name="T9" fmla="*/ 8 h 58"/>
            </a:gdLst>
            <a:ahLst/>
            <a:cxnLst>
              <a:cxn ang="0">
                <a:pos x="T0" y="T1"/>
              </a:cxn>
              <a:cxn ang="0">
                <a:pos x="T2" y="T3"/>
              </a:cxn>
              <a:cxn ang="0">
                <a:pos x="T4" y="T5"/>
              </a:cxn>
              <a:cxn ang="0">
                <a:pos x="T6" y="T7"/>
              </a:cxn>
              <a:cxn ang="0">
                <a:pos x="T8" y="T9"/>
              </a:cxn>
            </a:cxnLst>
            <a:rect l="0" t="0" r="r" b="b"/>
            <a:pathLst>
              <a:path w="58" h="58">
                <a:moveTo>
                  <a:pt x="43" y="8"/>
                </a:moveTo>
                <a:cubicBezTo>
                  <a:pt x="55" y="15"/>
                  <a:pt x="58" y="31"/>
                  <a:pt x="51" y="43"/>
                </a:cubicBezTo>
                <a:cubicBezTo>
                  <a:pt x="43" y="54"/>
                  <a:pt x="28" y="58"/>
                  <a:pt x="16" y="51"/>
                </a:cubicBezTo>
                <a:cubicBezTo>
                  <a:pt x="4" y="43"/>
                  <a:pt x="0" y="28"/>
                  <a:pt x="8" y="16"/>
                </a:cubicBezTo>
                <a:cubicBezTo>
                  <a:pt x="15" y="4"/>
                  <a:pt x="31" y="0"/>
                  <a:pt x="43" y="8"/>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9" name="Freeform 28"/>
          <p:cNvSpPr>
            <a:spLocks/>
          </p:cNvSpPr>
          <p:nvPr/>
        </p:nvSpPr>
        <p:spPr bwMode="auto">
          <a:xfrm rot="2997005">
            <a:off x="1617318" y="-112733"/>
            <a:ext cx="557126" cy="177800"/>
          </a:xfrm>
          <a:custGeom>
            <a:avLst/>
            <a:gdLst>
              <a:gd name="T0" fmla="*/ 1150 w 1155"/>
              <a:gd name="T1" fmla="*/ 175 h 175"/>
              <a:gd name="T2" fmla="*/ 1150 w 1155"/>
              <a:gd name="T3" fmla="*/ 175 h 175"/>
              <a:gd name="T4" fmla="*/ 4 w 1155"/>
              <a:gd name="T5" fmla="*/ 8 h 175"/>
              <a:gd name="T6" fmla="*/ 0 w 1155"/>
              <a:gd name="T7" fmla="*/ 4 h 175"/>
              <a:gd name="T8" fmla="*/ 5 w 1155"/>
              <a:gd name="T9" fmla="*/ 0 h 175"/>
              <a:gd name="T10" fmla="*/ 1151 w 1155"/>
              <a:gd name="T11" fmla="*/ 167 h 175"/>
              <a:gd name="T12" fmla="*/ 1154 w 1155"/>
              <a:gd name="T13" fmla="*/ 172 h 175"/>
              <a:gd name="T14" fmla="*/ 1150 w 1155"/>
              <a:gd name="T15" fmla="*/ 175 h 1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55" h="175">
                <a:moveTo>
                  <a:pt x="1150" y="175"/>
                </a:moveTo>
                <a:cubicBezTo>
                  <a:pt x="1150" y="175"/>
                  <a:pt x="1150" y="175"/>
                  <a:pt x="1150" y="175"/>
                </a:cubicBezTo>
                <a:cubicBezTo>
                  <a:pt x="4" y="8"/>
                  <a:pt x="4" y="8"/>
                  <a:pt x="4" y="8"/>
                </a:cubicBezTo>
                <a:cubicBezTo>
                  <a:pt x="2" y="8"/>
                  <a:pt x="0" y="6"/>
                  <a:pt x="0" y="4"/>
                </a:cubicBezTo>
                <a:cubicBezTo>
                  <a:pt x="1" y="1"/>
                  <a:pt x="3" y="0"/>
                  <a:pt x="5" y="0"/>
                </a:cubicBezTo>
                <a:cubicBezTo>
                  <a:pt x="1151" y="167"/>
                  <a:pt x="1151" y="167"/>
                  <a:pt x="1151" y="167"/>
                </a:cubicBezTo>
                <a:cubicBezTo>
                  <a:pt x="1153" y="168"/>
                  <a:pt x="1155" y="170"/>
                  <a:pt x="1154" y="172"/>
                </a:cubicBezTo>
                <a:cubicBezTo>
                  <a:pt x="1154" y="174"/>
                  <a:pt x="1152" y="175"/>
                  <a:pt x="1150" y="17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00" name="Freeform 13"/>
          <p:cNvSpPr>
            <a:spLocks/>
          </p:cNvSpPr>
          <p:nvPr/>
        </p:nvSpPr>
        <p:spPr bwMode="auto">
          <a:xfrm>
            <a:off x="-403223" y="1083130"/>
            <a:ext cx="1046163" cy="176213"/>
          </a:xfrm>
          <a:custGeom>
            <a:avLst/>
            <a:gdLst>
              <a:gd name="T0" fmla="*/ 5 w 1030"/>
              <a:gd name="T1" fmla="*/ 174 h 174"/>
              <a:gd name="T2" fmla="*/ 1 w 1030"/>
              <a:gd name="T3" fmla="*/ 170 h 174"/>
              <a:gd name="T4" fmla="*/ 4 w 1030"/>
              <a:gd name="T5" fmla="*/ 166 h 174"/>
              <a:gd name="T6" fmla="*/ 1025 w 1030"/>
              <a:gd name="T7" fmla="*/ 0 h 174"/>
              <a:gd name="T8" fmla="*/ 1030 w 1030"/>
              <a:gd name="T9" fmla="*/ 4 h 174"/>
              <a:gd name="T10" fmla="*/ 1027 w 1030"/>
              <a:gd name="T11" fmla="*/ 8 h 174"/>
              <a:gd name="T12" fmla="*/ 5 w 1030"/>
              <a:gd name="T13" fmla="*/ 174 h 174"/>
              <a:gd name="T14" fmla="*/ 5 w 1030"/>
              <a:gd name="T15" fmla="*/ 174 h 1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0" h="174">
                <a:moveTo>
                  <a:pt x="5" y="174"/>
                </a:moveTo>
                <a:cubicBezTo>
                  <a:pt x="3" y="174"/>
                  <a:pt x="1" y="172"/>
                  <a:pt x="1" y="170"/>
                </a:cubicBezTo>
                <a:cubicBezTo>
                  <a:pt x="0" y="168"/>
                  <a:pt x="2" y="166"/>
                  <a:pt x="4" y="166"/>
                </a:cubicBezTo>
                <a:cubicBezTo>
                  <a:pt x="1025" y="0"/>
                  <a:pt x="1025" y="0"/>
                  <a:pt x="1025" y="0"/>
                </a:cubicBezTo>
                <a:cubicBezTo>
                  <a:pt x="1028" y="0"/>
                  <a:pt x="1030" y="1"/>
                  <a:pt x="1030" y="4"/>
                </a:cubicBezTo>
                <a:cubicBezTo>
                  <a:pt x="1030" y="6"/>
                  <a:pt x="1029" y="8"/>
                  <a:pt x="1027" y="8"/>
                </a:cubicBezTo>
                <a:cubicBezTo>
                  <a:pt x="5" y="174"/>
                  <a:pt x="5" y="174"/>
                  <a:pt x="5" y="174"/>
                </a:cubicBezTo>
                <a:cubicBezTo>
                  <a:pt x="5" y="174"/>
                  <a:pt x="5" y="174"/>
                  <a:pt x="5" y="174"/>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01" name="Freeform 148"/>
          <p:cNvSpPr>
            <a:spLocks/>
          </p:cNvSpPr>
          <p:nvPr/>
        </p:nvSpPr>
        <p:spPr bwMode="auto">
          <a:xfrm rot="21368463">
            <a:off x="8902610" y="6540171"/>
            <a:ext cx="528638" cy="530225"/>
          </a:xfrm>
          <a:custGeom>
            <a:avLst/>
            <a:gdLst>
              <a:gd name="T0" fmla="*/ 382 w 521"/>
              <a:gd name="T1" fmla="*/ 67 h 521"/>
              <a:gd name="T2" fmla="*/ 454 w 521"/>
              <a:gd name="T3" fmla="*/ 382 h 521"/>
              <a:gd name="T4" fmla="*/ 139 w 521"/>
              <a:gd name="T5" fmla="*/ 454 h 521"/>
              <a:gd name="T6" fmla="*/ 67 w 521"/>
              <a:gd name="T7" fmla="*/ 139 h 521"/>
              <a:gd name="T8" fmla="*/ 382 w 521"/>
              <a:gd name="T9" fmla="*/ 67 h 521"/>
            </a:gdLst>
            <a:ahLst/>
            <a:cxnLst>
              <a:cxn ang="0">
                <a:pos x="T0" y="T1"/>
              </a:cxn>
              <a:cxn ang="0">
                <a:pos x="T2" y="T3"/>
              </a:cxn>
              <a:cxn ang="0">
                <a:pos x="T4" y="T5"/>
              </a:cxn>
              <a:cxn ang="0">
                <a:pos x="T6" y="T7"/>
              </a:cxn>
              <a:cxn ang="0">
                <a:pos x="T8" y="T9"/>
              </a:cxn>
            </a:cxnLst>
            <a:rect l="0" t="0" r="r" b="b"/>
            <a:pathLst>
              <a:path w="521" h="521">
                <a:moveTo>
                  <a:pt x="382" y="67"/>
                </a:moveTo>
                <a:cubicBezTo>
                  <a:pt x="489" y="134"/>
                  <a:pt x="521" y="275"/>
                  <a:pt x="454" y="382"/>
                </a:cubicBezTo>
                <a:cubicBezTo>
                  <a:pt x="387" y="489"/>
                  <a:pt x="246" y="521"/>
                  <a:pt x="139" y="454"/>
                </a:cubicBezTo>
                <a:cubicBezTo>
                  <a:pt x="32" y="387"/>
                  <a:pt x="0" y="246"/>
                  <a:pt x="67" y="139"/>
                </a:cubicBezTo>
                <a:cubicBezTo>
                  <a:pt x="134" y="32"/>
                  <a:pt x="275" y="0"/>
                  <a:pt x="382" y="67"/>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02" name="Freeform 156"/>
          <p:cNvSpPr>
            <a:spLocks/>
          </p:cNvSpPr>
          <p:nvPr/>
        </p:nvSpPr>
        <p:spPr bwMode="auto">
          <a:xfrm rot="21368463">
            <a:off x="9029612" y="6668812"/>
            <a:ext cx="273050" cy="273050"/>
          </a:xfrm>
          <a:custGeom>
            <a:avLst/>
            <a:gdLst>
              <a:gd name="T0" fmla="*/ 198 w 270"/>
              <a:gd name="T1" fmla="*/ 34 h 269"/>
              <a:gd name="T2" fmla="*/ 235 w 270"/>
              <a:gd name="T3" fmla="*/ 197 h 269"/>
              <a:gd name="T4" fmla="*/ 72 w 270"/>
              <a:gd name="T5" fmla="*/ 235 h 269"/>
              <a:gd name="T6" fmla="*/ 35 w 270"/>
              <a:gd name="T7" fmla="*/ 72 h 269"/>
              <a:gd name="T8" fmla="*/ 198 w 270"/>
              <a:gd name="T9" fmla="*/ 34 h 269"/>
            </a:gdLst>
            <a:ahLst/>
            <a:cxnLst>
              <a:cxn ang="0">
                <a:pos x="T0" y="T1"/>
              </a:cxn>
              <a:cxn ang="0">
                <a:pos x="T2" y="T3"/>
              </a:cxn>
              <a:cxn ang="0">
                <a:pos x="T4" y="T5"/>
              </a:cxn>
              <a:cxn ang="0">
                <a:pos x="T6" y="T7"/>
              </a:cxn>
              <a:cxn ang="0">
                <a:pos x="T8" y="T9"/>
              </a:cxn>
            </a:cxnLst>
            <a:rect l="0" t="0" r="r" b="b"/>
            <a:pathLst>
              <a:path w="270" h="269">
                <a:moveTo>
                  <a:pt x="198" y="34"/>
                </a:moveTo>
                <a:cubicBezTo>
                  <a:pt x="253" y="69"/>
                  <a:pt x="270" y="142"/>
                  <a:pt x="235" y="197"/>
                </a:cubicBezTo>
                <a:cubicBezTo>
                  <a:pt x="201" y="253"/>
                  <a:pt x="128" y="269"/>
                  <a:pt x="72" y="235"/>
                </a:cubicBezTo>
                <a:cubicBezTo>
                  <a:pt x="17" y="200"/>
                  <a:pt x="0" y="127"/>
                  <a:pt x="35" y="72"/>
                </a:cubicBezTo>
                <a:cubicBezTo>
                  <a:pt x="70" y="16"/>
                  <a:pt x="143" y="0"/>
                  <a:pt x="198" y="34"/>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03" name="Freeform 156"/>
          <p:cNvSpPr>
            <a:spLocks/>
          </p:cNvSpPr>
          <p:nvPr/>
        </p:nvSpPr>
        <p:spPr bwMode="auto">
          <a:xfrm rot="21368463" flipV="1">
            <a:off x="9100511" y="6742091"/>
            <a:ext cx="126492" cy="126492"/>
          </a:xfrm>
          <a:custGeom>
            <a:avLst/>
            <a:gdLst>
              <a:gd name="T0" fmla="*/ 198 w 270"/>
              <a:gd name="T1" fmla="*/ 34 h 269"/>
              <a:gd name="T2" fmla="*/ 235 w 270"/>
              <a:gd name="T3" fmla="*/ 197 h 269"/>
              <a:gd name="T4" fmla="*/ 72 w 270"/>
              <a:gd name="T5" fmla="*/ 235 h 269"/>
              <a:gd name="T6" fmla="*/ 35 w 270"/>
              <a:gd name="T7" fmla="*/ 72 h 269"/>
              <a:gd name="T8" fmla="*/ 198 w 270"/>
              <a:gd name="T9" fmla="*/ 34 h 269"/>
            </a:gdLst>
            <a:ahLst/>
            <a:cxnLst>
              <a:cxn ang="0">
                <a:pos x="T0" y="T1"/>
              </a:cxn>
              <a:cxn ang="0">
                <a:pos x="T2" y="T3"/>
              </a:cxn>
              <a:cxn ang="0">
                <a:pos x="T4" y="T5"/>
              </a:cxn>
              <a:cxn ang="0">
                <a:pos x="T6" y="T7"/>
              </a:cxn>
              <a:cxn ang="0">
                <a:pos x="T8" y="T9"/>
              </a:cxn>
            </a:cxnLst>
            <a:rect l="0" t="0" r="r" b="b"/>
            <a:pathLst>
              <a:path w="270" h="269">
                <a:moveTo>
                  <a:pt x="198" y="34"/>
                </a:moveTo>
                <a:cubicBezTo>
                  <a:pt x="253" y="69"/>
                  <a:pt x="270" y="142"/>
                  <a:pt x="235" y="197"/>
                </a:cubicBezTo>
                <a:cubicBezTo>
                  <a:pt x="201" y="253"/>
                  <a:pt x="128" y="269"/>
                  <a:pt x="72" y="235"/>
                </a:cubicBezTo>
                <a:cubicBezTo>
                  <a:pt x="17" y="200"/>
                  <a:pt x="0" y="127"/>
                  <a:pt x="35" y="72"/>
                </a:cubicBezTo>
                <a:cubicBezTo>
                  <a:pt x="70" y="16"/>
                  <a:pt x="143" y="0"/>
                  <a:pt x="198" y="34"/>
                </a:cubicBezTo>
                <a:close/>
              </a:path>
            </a:pathLst>
          </a:custGeom>
          <a:solidFill>
            <a:srgbClr val="45D8FF"/>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04" name="Freeform 128"/>
          <p:cNvSpPr>
            <a:spLocks/>
          </p:cNvSpPr>
          <p:nvPr/>
        </p:nvSpPr>
        <p:spPr bwMode="auto">
          <a:xfrm>
            <a:off x="2827340" y="119518"/>
            <a:ext cx="76200" cy="76200"/>
          </a:xfrm>
          <a:custGeom>
            <a:avLst/>
            <a:gdLst>
              <a:gd name="T0" fmla="*/ 55 w 75"/>
              <a:gd name="T1" fmla="*/ 10 h 75"/>
              <a:gd name="T2" fmla="*/ 65 w 75"/>
              <a:gd name="T3" fmla="*/ 55 h 75"/>
              <a:gd name="T4" fmla="*/ 20 w 75"/>
              <a:gd name="T5" fmla="*/ 65 h 75"/>
              <a:gd name="T6" fmla="*/ 10 w 75"/>
              <a:gd name="T7" fmla="*/ 20 h 75"/>
              <a:gd name="T8" fmla="*/ 55 w 75"/>
              <a:gd name="T9" fmla="*/ 10 h 75"/>
            </a:gdLst>
            <a:ahLst/>
            <a:cxnLst>
              <a:cxn ang="0">
                <a:pos x="T0" y="T1"/>
              </a:cxn>
              <a:cxn ang="0">
                <a:pos x="T2" y="T3"/>
              </a:cxn>
              <a:cxn ang="0">
                <a:pos x="T4" y="T5"/>
              </a:cxn>
              <a:cxn ang="0">
                <a:pos x="T6" y="T7"/>
              </a:cxn>
              <a:cxn ang="0">
                <a:pos x="T8" y="T9"/>
              </a:cxn>
            </a:cxnLst>
            <a:rect l="0" t="0" r="r" b="b"/>
            <a:pathLst>
              <a:path w="75" h="75">
                <a:moveTo>
                  <a:pt x="55" y="10"/>
                </a:moveTo>
                <a:cubicBezTo>
                  <a:pt x="70" y="19"/>
                  <a:pt x="75" y="39"/>
                  <a:pt x="65" y="55"/>
                </a:cubicBezTo>
                <a:cubicBezTo>
                  <a:pt x="56" y="70"/>
                  <a:pt x="36" y="75"/>
                  <a:pt x="20" y="65"/>
                </a:cubicBezTo>
                <a:cubicBezTo>
                  <a:pt x="5" y="55"/>
                  <a:pt x="0" y="35"/>
                  <a:pt x="10" y="20"/>
                </a:cubicBezTo>
                <a:cubicBezTo>
                  <a:pt x="20" y="5"/>
                  <a:pt x="40" y="0"/>
                  <a:pt x="55" y="1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11" name="文本框 710"/>
          <p:cNvSpPr txBox="1"/>
          <p:nvPr/>
        </p:nvSpPr>
        <p:spPr>
          <a:xfrm>
            <a:off x="992864" y="2782183"/>
            <a:ext cx="10137141" cy="1107996"/>
          </a:xfrm>
          <a:prstGeom prst="rect">
            <a:avLst/>
          </a:prstGeom>
          <a:noFill/>
          <a:effectLst>
            <a:outerShdw sx="102000" sy="102000" algn="ctr" rotWithShape="0">
              <a:prstClr val="black">
                <a:alpha val="40000"/>
              </a:prstClr>
            </a:outerShdw>
          </a:effectLst>
        </p:spPr>
        <p:txBody>
          <a:bodyPr wrap="square" rtlCol="0">
            <a:spAutoFit/>
          </a:bodyPr>
          <a:lstStyle>
            <a:defPPr>
              <a:defRPr lang="zh-CN"/>
            </a:defPPr>
            <a:lvl1pPr algn="ctr">
              <a:defRPr sz="9600" spc="-300">
                <a:solidFill>
                  <a:srgbClr val="45D8FF"/>
                </a:solidFill>
                <a:effectLst>
                  <a:outerShdw blurRad="101600" dir="5400000" algn="ctr" rotWithShape="0">
                    <a:srgbClr val="45D8FF">
                      <a:alpha val="90000"/>
                    </a:srgbClr>
                  </a:outerShdw>
                </a:effectLst>
                <a:latin typeface="Futura Md BT" panose="020B0802020204020204" pitchFamily="34" charset="0"/>
              </a:defRPr>
            </a:lvl1pPr>
          </a:lstStyle>
          <a:p>
            <a:r>
              <a:rPr lang="zh-CN" altLang="en-US" sz="6600" b="1" spc="0" dirty="0" smtClean="0">
                <a:latin typeface="微软雅黑" panose="020B0503020204020204" pitchFamily="34" charset="-122"/>
                <a:ea typeface="微软雅黑" panose="020B0503020204020204" pitchFamily="34" charset="-122"/>
              </a:rPr>
              <a:t>手机群控分享</a:t>
            </a:r>
            <a:endParaRPr lang="en-US" altLang="zh-CN" sz="6600" b="1" spc="0" dirty="0">
              <a:latin typeface="微软雅黑" panose="020B0503020204020204" pitchFamily="34" charset="-122"/>
              <a:ea typeface="微软雅黑" panose="020B0503020204020204" pitchFamily="34" charset="-122"/>
            </a:endParaRPr>
          </a:p>
        </p:txBody>
      </p:sp>
      <p:pic>
        <p:nvPicPr>
          <p:cNvPr id="203" name="图片 20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29397" y="357137"/>
            <a:ext cx="2741271" cy="315310"/>
          </a:xfrm>
          <a:prstGeom prst="rect">
            <a:avLst/>
          </a:prstGeom>
        </p:spPr>
      </p:pic>
    </p:spTree>
    <p:extLst>
      <p:ext uri="{BB962C8B-B14F-4D97-AF65-F5344CB8AC3E}">
        <p14:creationId xmlns:p14="http://schemas.microsoft.com/office/powerpoint/2010/main" val="1738202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8" name="Freeform 182"/>
          <p:cNvSpPr>
            <a:spLocks/>
          </p:cNvSpPr>
          <p:nvPr/>
        </p:nvSpPr>
        <p:spPr bwMode="auto">
          <a:xfrm>
            <a:off x="-796605" y="-1016089"/>
            <a:ext cx="4048125" cy="4048126"/>
          </a:xfrm>
          <a:custGeom>
            <a:avLst/>
            <a:gdLst>
              <a:gd name="T0" fmla="*/ 2909 w 3967"/>
              <a:gd name="T1" fmla="*/ 511 h 3968"/>
              <a:gd name="T2" fmla="*/ 3456 w 3967"/>
              <a:gd name="T3" fmla="*/ 2909 h 3968"/>
              <a:gd name="T4" fmla="*/ 1059 w 3967"/>
              <a:gd name="T5" fmla="*/ 3457 h 3968"/>
              <a:gd name="T6" fmla="*/ 511 w 3967"/>
              <a:gd name="T7" fmla="*/ 1059 h 3968"/>
              <a:gd name="T8" fmla="*/ 2909 w 3967"/>
              <a:gd name="T9" fmla="*/ 511 h 3968"/>
            </a:gdLst>
            <a:ahLst/>
            <a:cxnLst>
              <a:cxn ang="0">
                <a:pos x="T0" y="T1"/>
              </a:cxn>
              <a:cxn ang="0">
                <a:pos x="T2" y="T3"/>
              </a:cxn>
              <a:cxn ang="0">
                <a:pos x="T4" y="T5"/>
              </a:cxn>
              <a:cxn ang="0">
                <a:pos x="T6" y="T7"/>
              </a:cxn>
              <a:cxn ang="0">
                <a:pos x="T8" y="T9"/>
              </a:cxn>
            </a:cxnLst>
            <a:rect l="0" t="0" r="r" b="b"/>
            <a:pathLst>
              <a:path w="3967" h="3968">
                <a:moveTo>
                  <a:pt x="2909" y="511"/>
                </a:moveTo>
                <a:cubicBezTo>
                  <a:pt x="3722" y="1022"/>
                  <a:pt x="3967" y="2096"/>
                  <a:pt x="3456" y="2909"/>
                </a:cubicBezTo>
                <a:cubicBezTo>
                  <a:pt x="2945" y="3722"/>
                  <a:pt x="1872" y="3968"/>
                  <a:pt x="1059" y="3457"/>
                </a:cubicBezTo>
                <a:cubicBezTo>
                  <a:pt x="245" y="2946"/>
                  <a:pt x="0" y="1872"/>
                  <a:pt x="511" y="1059"/>
                </a:cubicBezTo>
                <a:cubicBezTo>
                  <a:pt x="1022" y="245"/>
                  <a:pt x="2095" y="0"/>
                  <a:pt x="2909" y="511"/>
                </a:cubicBezTo>
                <a:close/>
              </a:path>
            </a:pathLst>
          </a:custGeom>
          <a:solidFill>
            <a:srgbClr val="45D8FF">
              <a:alpha val="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30" name="Freeform 184"/>
          <p:cNvSpPr>
            <a:spLocks/>
          </p:cNvSpPr>
          <p:nvPr/>
        </p:nvSpPr>
        <p:spPr bwMode="auto">
          <a:xfrm>
            <a:off x="-190180" y="-409664"/>
            <a:ext cx="2835275" cy="2835275"/>
          </a:xfrm>
          <a:custGeom>
            <a:avLst/>
            <a:gdLst>
              <a:gd name="T0" fmla="*/ 2037 w 2779"/>
              <a:gd name="T1" fmla="*/ 358 h 2778"/>
              <a:gd name="T2" fmla="*/ 2421 w 2779"/>
              <a:gd name="T3" fmla="*/ 2037 h 2778"/>
              <a:gd name="T4" fmla="*/ 742 w 2779"/>
              <a:gd name="T5" fmla="*/ 2420 h 2778"/>
              <a:gd name="T6" fmla="*/ 358 w 2779"/>
              <a:gd name="T7" fmla="*/ 741 h 2778"/>
              <a:gd name="T8" fmla="*/ 2037 w 2779"/>
              <a:gd name="T9" fmla="*/ 358 h 2778"/>
            </a:gdLst>
            <a:ahLst/>
            <a:cxnLst>
              <a:cxn ang="0">
                <a:pos x="T0" y="T1"/>
              </a:cxn>
              <a:cxn ang="0">
                <a:pos x="T2" y="T3"/>
              </a:cxn>
              <a:cxn ang="0">
                <a:pos x="T4" y="T5"/>
              </a:cxn>
              <a:cxn ang="0">
                <a:pos x="T6" y="T7"/>
              </a:cxn>
              <a:cxn ang="0">
                <a:pos x="T8" y="T9"/>
              </a:cxn>
            </a:cxnLst>
            <a:rect l="0" t="0" r="r" b="b"/>
            <a:pathLst>
              <a:path w="2779" h="2778">
                <a:moveTo>
                  <a:pt x="2037" y="358"/>
                </a:moveTo>
                <a:cubicBezTo>
                  <a:pt x="2607" y="715"/>
                  <a:pt x="2779" y="1467"/>
                  <a:pt x="2421" y="2037"/>
                </a:cubicBezTo>
                <a:cubicBezTo>
                  <a:pt x="2063" y="2606"/>
                  <a:pt x="1311" y="2778"/>
                  <a:pt x="742" y="2420"/>
                </a:cubicBezTo>
                <a:cubicBezTo>
                  <a:pt x="172" y="2062"/>
                  <a:pt x="0" y="1311"/>
                  <a:pt x="358" y="741"/>
                </a:cubicBezTo>
                <a:cubicBezTo>
                  <a:pt x="716" y="172"/>
                  <a:pt x="1468" y="0"/>
                  <a:pt x="2037" y="358"/>
                </a:cubicBezTo>
                <a:close/>
              </a:path>
            </a:pathLst>
          </a:custGeom>
          <a:solidFill>
            <a:srgbClr val="45D8FF">
              <a:alpha val="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00" name="Freeform 182"/>
          <p:cNvSpPr>
            <a:spLocks/>
          </p:cNvSpPr>
          <p:nvPr/>
        </p:nvSpPr>
        <p:spPr bwMode="auto">
          <a:xfrm rot="21368463">
            <a:off x="8058869" y="3866584"/>
            <a:ext cx="4048125" cy="4048126"/>
          </a:xfrm>
          <a:custGeom>
            <a:avLst/>
            <a:gdLst>
              <a:gd name="T0" fmla="*/ 2909 w 3967"/>
              <a:gd name="T1" fmla="*/ 511 h 3968"/>
              <a:gd name="T2" fmla="*/ 3456 w 3967"/>
              <a:gd name="T3" fmla="*/ 2909 h 3968"/>
              <a:gd name="T4" fmla="*/ 1059 w 3967"/>
              <a:gd name="T5" fmla="*/ 3457 h 3968"/>
              <a:gd name="T6" fmla="*/ 511 w 3967"/>
              <a:gd name="T7" fmla="*/ 1059 h 3968"/>
              <a:gd name="T8" fmla="*/ 2909 w 3967"/>
              <a:gd name="T9" fmla="*/ 511 h 3968"/>
            </a:gdLst>
            <a:ahLst/>
            <a:cxnLst>
              <a:cxn ang="0">
                <a:pos x="T0" y="T1"/>
              </a:cxn>
              <a:cxn ang="0">
                <a:pos x="T2" y="T3"/>
              </a:cxn>
              <a:cxn ang="0">
                <a:pos x="T4" y="T5"/>
              </a:cxn>
              <a:cxn ang="0">
                <a:pos x="T6" y="T7"/>
              </a:cxn>
              <a:cxn ang="0">
                <a:pos x="T8" y="T9"/>
              </a:cxn>
            </a:cxnLst>
            <a:rect l="0" t="0" r="r" b="b"/>
            <a:pathLst>
              <a:path w="3967" h="3968">
                <a:moveTo>
                  <a:pt x="2909" y="511"/>
                </a:moveTo>
                <a:cubicBezTo>
                  <a:pt x="3722" y="1022"/>
                  <a:pt x="3967" y="2096"/>
                  <a:pt x="3456" y="2909"/>
                </a:cubicBezTo>
                <a:cubicBezTo>
                  <a:pt x="2945" y="3722"/>
                  <a:pt x="1872" y="3968"/>
                  <a:pt x="1059" y="3457"/>
                </a:cubicBezTo>
                <a:cubicBezTo>
                  <a:pt x="245" y="2946"/>
                  <a:pt x="0" y="1872"/>
                  <a:pt x="511" y="1059"/>
                </a:cubicBezTo>
                <a:cubicBezTo>
                  <a:pt x="1022" y="245"/>
                  <a:pt x="2095" y="0"/>
                  <a:pt x="2909" y="511"/>
                </a:cubicBezTo>
                <a:close/>
              </a:path>
            </a:pathLst>
          </a:custGeom>
          <a:solidFill>
            <a:srgbClr val="45D8FF">
              <a:alpha val="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02" name="Freeform 184"/>
          <p:cNvSpPr>
            <a:spLocks/>
          </p:cNvSpPr>
          <p:nvPr/>
        </p:nvSpPr>
        <p:spPr bwMode="auto">
          <a:xfrm rot="21368463">
            <a:off x="8665294" y="4473009"/>
            <a:ext cx="2835275" cy="2835275"/>
          </a:xfrm>
          <a:custGeom>
            <a:avLst/>
            <a:gdLst>
              <a:gd name="T0" fmla="*/ 2037 w 2779"/>
              <a:gd name="T1" fmla="*/ 358 h 2778"/>
              <a:gd name="T2" fmla="*/ 2421 w 2779"/>
              <a:gd name="T3" fmla="*/ 2037 h 2778"/>
              <a:gd name="T4" fmla="*/ 742 w 2779"/>
              <a:gd name="T5" fmla="*/ 2420 h 2778"/>
              <a:gd name="T6" fmla="*/ 358 w 2779"/>
              <a:gd name="T7" fmla="*/ 741 h 2778"/>
              <a:gd name="T8" fmla="*/ 2037 w 2779"/>
              <a:gd name="T9" fmla="*/ 358 h 2778"/>
            </a:gdLst>
            <a:ahLst/>
            <a:cxnLst>
              <a:cxn ang="0">
                <a:pos x="T0" y="T1"/>
              </a:cxn>
              <a:cxn ang="0">
                <a:pos x="T2" y="T3"/>
              </a:cxn>
              <a:cxn ang="0">
                <a:pos x="T4" y="T5"/>
              </a:cxn>
              <a:cxn ang="0">
                <a:pos x="T6" y="T7"/>
              </a:cxn>
              <a:cxn ang="0">
                <a:pos x="T8" y="T9"/>
              </a:cxn>
            </a:cxnLst>
            <a:rect l="0" t="0" r="r" b="b"/>
            <a:pathLst>
              <a:path w="2779" h="2778">
                <a:moveTo>
                  <a:pt x="2037" y="358"/>
                </a:moveTo>
                <a:cubicBezTo>
                  <a:pt x="2607" y="715"/>
                  <a:pt x="2779" y="1467"/>
                  <a:pt x="2421" y="2037"/>
                </a:cubicBezTo>
                <a:cubicBezTo>
                  <a:pt x="2063" y="2606"/>
                  <a:pt x="1311" y="2778"/>
                  <a:pt x="742" y="2420"/>
                </a:cubicBezTo>
                <a:cubicBezTo>
                  <a:pt x="172" y="2062"/>
                  <a:pt x="0" y="1311"/>
                  <a:pt x="358" y="741"/>
                </a:cubicBezTo>
                <a:cubicBezTo>
                  <a:pt x="716" y="172"/>
                  <a:pt x="1468" y="0"/>
                  <a:pt x="2037" y="358"/>
                </a:cubicBezTo>
                <a:close/>
              </a:path>
            </a:pathLst>
          </a:custGeom>
          <a:solidFill>
            <a:srgbClr val="45D8FF">
              <a:alpha val="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23" name="Freeform 174"/>
          <p:cNvSpPr>
            <a:spLocks/>
          </p:cNvSpPr>
          <p:nvPr/>
        </p:nvSpPr>
        <p:spPr bwMode="auto">
          <a:xfrm>
            <a:off x="323256" y="3333750"/>
            <a:ext cx="2131302" cy="2131292"/>
          </a:xfrm>
          <a:custGeom>
            <a:avLst/>
            <a:gdLst>
              <a:gd name="T0" fmla="*/ 428 w 584"/>
              <a:gd name="T1" fmla="*/ 75 h 583"/>
              <a:gd name="T2" fmla="*/ 508 w 584"/>
              <a:gd name="T3" fmla="*/ 427 h 583"/>
              <a:gd name="T4" fmla="*/ 156 w 584"/>
              <a:gd name="T5" fmla="*/ 508 h 583"/>
              <a:gd name="T6" fmla="*/ 75 w 584"/>
              <a:gd name="T7" fmla="*/ 155 h 583"/>
              <a:gd name="T8" fmla="*/ 428 w 584"/>
              <a:gd name="T9" fmla="*/ 75 h 583"/>
            </a:gdLst>
            <a:ahLst/>
            <a:cxnLst>
              <a:cxn ang="0">
                <a:pos x="T0" y="T1"/>
              </a:cxn>
              <a:cxn ang="0">
                <a:pos x="T2" y="T3"/>
              </a:cxn>
              <a:cxn ang="0">
                <a:pos x="T4" y="T5"/>
              </a:cxn>
              <a:cxn ang="0">
                <a:pos x="T6" y="T7"/>
              </a:cxn>
              <a:cxn ang="0">
                <a:pos x="T8" y="T9"/>
              </a:cxn>
            </a:cxnLst>
            <a:rect l="0" t="0" r="r" b="b"/>
            <a:pathLst>
              <a:path w="584" h="583">
                <a:moveTo>
                  <a:pt x="428" y="75"/>
                </a:moveTo>
                <a:cubicBezTo>
                  <a:pt x="547" y="150"/>
                  <a:pt x="584" y="308"/>
                  <a:pt x="508" y="427"/>
                </a:cubicBezTo>
                <a:cubicBezTo>
                  <a:pt x="433" y="547"/>
                  <a:pt x="275" y="583"/>
                  <a:pt x="156" y="508"/>
                </a:cubicBezTo>
                <a:cubicBezTo>
                  <a:pt x="36" y="433"/>
                  <a:pt x="0" y="275"/>
                  <a:pt x="75" y="155"/>
                </a:cubicBezTo>
                <a:cubicBezTo>
                  <a:pt x="150" y="36"/>
                  <a:pt x="308" y="0"/>
                  <a:pt x="428" y="75"/>
                </a:cubicBezTo>
                <a:close/>
              </a:path>
            </a:pathLst>
          </a:custGeom>
          <a:solidFill>
            <a:srgbClr val="45D8FF">
              <a:alpha val="2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20" name="Freeform 174"/>
          <p:cNvSpPr>
            <a:spLocks/>
          </p:cNvSpPr>
          <p:nvPr/>
        </p:nvSpPr>
        <p:spPr bwMode="auto">
          <a:xfrm>
            <a:off x="3277735" y="2261395"/>
            <a:ext cx="460334" cy="460332"/>
          </a:xfrm>
          <a:custGeom>
            <a:avLst/>
            <a:gdLst>
              <a:gd name="T0" fmla="*/ 428 w 584"/>
              <a:gd name="T1" fmla="*/ 75 h 583"/>
              <a:gd name="T2" fmla="*/ 508 w 584"/>
              <a:gd name="T3" fmla="*/ 427 h 583"/>
              <a:gd name="T4" fmla="*/ 156 w 584"/>
              <a:gd name="T5" fmla="*/ 508 h 583"/>
              <a:gd name="T6" fmla="*/ 75 w 584"/>
              <a:gd name="T7" fmla="*/ 155 h 583"/>
              <a:gd name="T8" fmla="*/ 428 w 584"/>
              <a:gd name="T9" fmla="*/ 75 h 583"/>
            </a:gdLst>
            <a:ahLst/>
            <a:cxnLst>
              <a:cxn ang="0">
                <a:pos x="T0" y="T1"/>
              </a:cxn>
              <a:cxn ang="0">
                <a:pos x="T2" y="T3"/>
              </a:cxn>
              <a:cxn ang="0">
                <a:pos x="T4" y="T5"/>
              </a:cxn>
              <a:cxn ang="0">
                <a:pos x="T6" y="T7"/>
              </a:cxn>
              <a:cxn ang="0">
                <a:pos x="T8" y="T9"/>
              </a:cxn>
            </a:cxnLst>
            <a:rect l="0" t="0" r="r" b="b"/>
            <a:pathLst>
              <a:path w="584" h="583">
                <a:moveTo>
                  <a:pt x="428" y="75"/>
                </a:moveTo>
                <a:cubicBezTo>
                  <a:pt x="547" y="150"/>
                  <a:pt x="584" y="308"/>
                  <a:pt x="508" y="427"/>
                </a:cubicBezTo>
                <a:cubicBezTo>
                  <a:pt x="433" y="547"/>
                  <a:pt x="275" y="583"/>
                  <a:pt x="156" y="508"/>
                </a:cubicBezTo>
                <a:cubicBezTo>
                  <a:pt x="36" y="433"/>
                  <a:pt x="0" y="275"/>
                  <a:pt x="75" y="155"/>
                </a:cubicBezTo>
                <a:cubicBezTo>
                  <a:pt x="150" y="36"/>
                  <a:pt x="308" y="0"/>
                  <a:pt x="428" y="75"/>
                </a:cubicBezTo>
                <a:close/>
              </a:path>
            </a:pathLst>
          </a:custGeom>
          <a:solidFill>
            <a:srgbClr val="45D8FF">
              <a:alpha val="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22" name="Freeform 176"/>
          <p:cNvSpPr>
            <a:spLocks/>
          </p:cNvSpPr>
          <p:nvPr/>
        </p:nvSpPr>
        <p:spPr bwMode="auto">
          <a:xfrm>
            <a:off x="3830643" y="-488491"/>
            <a:ext cx="1071558" cy="1071556"/>
          </a:xfrm>
          <a:custGeom>
            <a:avLst/>
            <a:gdLst>
              <a:gd name="T0" fmla="*/ 862 w 1175"/>
              <a:gd name="T1" fmla="*/ 151 h 1175"/>
              <a:gd name="T2" fmla="*/ 1024 w 1175"/>
              <a:gd name="T3" fmla="*/ 861 h 1175"/>
              <a:gd name="T4" fmla="*/ 314 w 1175"/>
              <a:gd name="T5" fmla="*/ 1023 h 1175"/>
              <a:gd name="T6" fmla="*/ 152 w 1175"/>
              <a:gd name="T7" fmla="*/ 313 h 1175"/>
              <a:gd name="T8" fmla="*/ 862 w 1175"/>
              <a:gd name="T9" fmla="*/ 151 h 1175"/>
            </a:gdLst>
            <a:ahLst/>
            <a:cxnLst>
              <a:cxn ang="0">
                <a:pos x="T0" y="T1"/>
              </a:cxn>
              <a:cxn ang="0">
                <a:pos x="T2" y="T3"/>
              </a:cxn>
              <a:cxn ang="0">
                <a:pos x="T4" y="T5"/>
              </a:cxn>
              <a:cxn ang="0">
                <a:pos x="T6" y="T7"/>
              </a:cxn>
              <a:cxn ang="0">
                <a:pos x="T8" y="T9"/>
              </a:cxn>
            </a:cxnLst>
            <a:rect l="0" t="0" r="r" b="b"/>
            <a:pathLst>
              <a:path w="1175" h="1175">
                <a:moveTo>
                  <a:pt x="862" y="151"/>
                </a:moveTo>
                <a:cubicBezTo>
                  <a:pt x="1103" y="302"/>
                  <a:pt x="1175" y="620"/>
                  <a:pt x="1024" y="861"/>
                </a:cubicBezTo>
                <a:cubicBezTo>
                  <a:pt x="873" y="1102"/>
                  <a:pt x="555" y="1175"/>
                  <a:pt x="314" y="1023"/>
                </a:cubicBezTo>
                <a:cubicBezTo>
                  <a:pt x="73" y="872"/>
                  <a:pt x="0" y="554"/>
                  <a:pt x="152" y="313"/>
                </a:cubicBezTo>
                <a:cubicBezTo>
                  <a:pt x="303" y="73"/>
                  <a:pt x="621" y="0"/>
                  <a:pt x="862" y="151"/>
                </a:cubicBezTo>
                <a:close/>
              </a:path>
            </a:pathLst>
          </a:custGeom>
          <a:solidFill>
            <a:srgbClr val="45D8FF">
              <a:alpha val="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26" name="Freeform 180"/>
          <p:cNvSpPr>
            <a:spLocks/>
          </p:cNvSpPr>
          <p:nvPr/>
        </p:nvSpPr>
        <p:spPr bwMode="auto">
          <a:xfrm>
            <a:off x="4083275" y="-235859"/>
            <a:ext cx="566294" cy="566292"/>
          </a:xfrm>
          <a:custGeom>
            <a:avLst/>
            <a:gdLst>
              <a:gd name="T0" fmla="*/ 456 w 621"/>
              <a:gd name="T1" fmla="*/ 80 h 621"/>
              <a:gd name="T2" fmla="*/ 541 w 621"/>
              <a:gd name="T3" fmla="*/ 455 h 621"/>
              <a:gd name="T4" fmla="*/ 166 w 621"/>
              <a:gd name="T5" fmla="*/ 541 h 621"/>
              <a:gd name="T6" fmla="*/ 80 w 621"/>
              <a:gd name="T7" fmla="*/ 165 h 621"/>
              <a:gd name="T8" fmla="*/ 456 w 621"/>
              <a:gd name="T9" fmla="*/ 80 h 621"/>
            </a:gdLst>
            <a:ahLst/>
            <a:cxnLst>
              <a:cxn ang="0">
                <a:pos x="T0" y="T1"/>
              </a:cxn>
              <a:cxn ang="0">
                <a:pos x="T2" y="T3"/>
              </a:cxn>
              <a:cxn ang="0">
                <a:pos x="T4" y="T5"/>
              </a:cxn>
              <a:cxn ang="0">
                <a:pos x="T6" y="T7"/>
              </a:cxn>
              <a:cxn ang="0">
                <a:pos x="T8" y="T9"/>
              </a:cxn>
            </a:cxnLst>
            <a:rect l="0" t="0" r="r" b="b"/>
            <a:pathLst>
              <a:path w="621" h="621">
                <a:moveTo>
                  <a:pt x="456" y="80"/>
                </a:moveTo>
                <a:cubicBezTo>
                  <a:pt x="583" y="160"/>
                  <a:pt x="621" y="328"/>
                  <a:pt x="541" y="455"/>
                </a:cubicBezTo>
                <a:cubicBezTo>
                  <a:pt x="461" y="582"/>
                  <a:pt x="293" y="621"/>
                  <a:pt x="166" y="541"/>
                </a:cubicBezTo>
                <a:cubicBezTo>
                  <a:pt x="39" y="461"/>
                  <a:pt x="0" y="293"/>
                  <a:pt x="80" y="165"/>
                </a:cubicBezTo>
                <a:cubicBezTo>
                  <a:pt x="160" y="38"/>
                  <a:pt x="328" y="0"/>
                  <a:pt x="456" y="80"/>
                </a:cubicBezTo>
                <a:close/>
              </a:path>
            </a:pathLst>
          </a:custGeom>
          <a:solidFill>
            <a:srgbClr val="45D8FF">
              <a:alpha val="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27" name="Freeform 181"/>
          <p:cNvSpPr>
            <a:spLocks/>
          </p:cNvSpPr>
          <p:nvPr/>
        </p:nvSpPr>
        <p:spPr bwMode="auto">
          <a:xfrm>
            <a:off x="827090" y="3842205"/>
            <a:ext cx="1112838" cy="1111250"/>
          </a:xfrm>
          <a:custGeom>
            <a:avLst/>
            <a:gdLst>
              <a:gd name="T0" fmla="*/ 799 w 1090"/>
              <a:gd name="T1" fmla="*/ 140 h 1090"/>
              <a:gd name="T2" fmla="*/ 949 w 1090"/>
              <a:gd name="T3" fmla="*/ 799 h 1090"/>
              <a:gd name="T4" fmla="*/ 291 w 1090"/>
              <a:gd name="T5" fmla="*/ 950 h 1090"/>
              <a:gd name="T6" fmla="*/ 140 w 1090"/>
              <a:gd name="T7" fmla="*/ 291 h 1090"/>
              <a:gd name="T8" fmla="*/ 799 w 1090"/>
              <a:gd name="T9" fmla="*/ 140 h 1090"/>
            </a:gdLst>
            <a:ahLst/>
            <a:cxnLst>
              <a:cxn ang="0">
                <a:pos x="T0" y="T1"/>
              </a:cxn>
              <a:cxn ang="0">
                <a:pos x="T2" y="T3"/>
              </a:cxn>
              <a:cxn ang="0">
                <a:pos x="T4" y="T5"/>
              </a:cxn>
              <a:cxn ang="0">
                <a:pos x="T6" y="T7"/>
              </a:cxn>
              <a:cxn ang="0">
                <a:pos x="T8" y="T9"/>
              </a:cxn>
            </a:cxnLst>
            <a:rect l="0" t="0" r="r" b="b"/>
            <a:pathLst>
              <a:path w="1090" h="1090">
                <a:moveTo>
                  <a:pt x="799" y="140"/>
                </a:moveTo>
                <a:cubicBezTo>
                  <a:pt x="1022" y="281"/>
                  <a:pt x="1090" y="576"/>
                  <a:pt x="949" y="799"/>
                </a:cubicBezTo>
                <a:cubicBezTo>
                  <a:pt x="809" y="1023"/>
                  <a:pt x="514" y="1090"/>
                  <a:pt x="291" y="950"/>
                </a:cubicBezTo>
                <a:cubicBezTo>
                  <a:pt x="67" y="809"/>
                  <a:pt x="0" y="514"/>
                  <a:pt x="140" y="291"/>
                </a:cubicBezTo>
                <a:cubicBezTo>
                  <a:pt x="280" y="67"/>
                  <a:pt x="575" y="0"/>
                  <a:pt x="799" y="140"/>
                </a:cubicBezTo>
                <a:close/>
              </a:path>
            </a:pathLst>
          </a:custGeom>
          <a:solidFill>
            <a:srgbClr val="45D8FF">
              <a:alpha val="3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29" name="Freeform 183"/>
          <p:cNvSpPr>
            <a:spLocks/>
          </p:cNvSpPr>
          <p:nvPr/>
        </p:nvSpPr>
        <p:spPr bwMode="auto">
          <a:xfrm>
            <a:off x="1106490" y="4120018"/>
            <a:ext cx="554038" cy="555625"/>
          </a:xfrm>
          <a:custGeom>
            <a:avLst/>
            <a:gdLst>
              <a:gd name="T0" fmla="*/ 398 w 543"/>
              <a:gd name="T1" fmla="*/ 70 h 544"/>
              <a:gd name="T2" fmla="*/ 473 w 543"/>
              <a:gd name="T3" fmla="*/ 399 h 544"/>
              <a:gd name="T4" fmla="*/ 145 w 543"/>
              <a:gd name="T5" fmla="*/ 474 h 544"/>
              <a:gd name="T6" fmla="*/ 70 w 543"/>
              <a:gd name="T7" fmla="*/ 145 h 544"/>
              <a:gd name="T8" fmla="*/ 398 w 543"/>
              <a:gd name="T9" fmla="*/ 70 h 544"/>
            </a:gdLst>
            <a:ahLst/>
            <a:cxnLst>
              <a:cxn ang="0">
                <a:pos x="T0" y="T1"/>
              </a:cxn>
              <a:cxn ang="0">
                <a:pos x="T2" y="T3"/>
              </a:cxn>
              <a:cxn ang="0">
                <a:pos x="T4" y="T5"/>
              </a:cxn>
              <a:cxn ang="0">
                <a:pos x="T6" y="T7"/>
              </a:cxn>
              <a:cxn ang="0">
                <a:pos x="T8" y="T9"/>
              </a:cxn>
            </a:cxnLst>
            <a:rect l="0" t="0" r="r" b="b"/>
            <a:pathLst>
              <a:path w="543" h="544">
                <a:moveTo>
                  <a:pt x="398" y="70"/>
                </a:moveTo>
                <a:cubicBezTo>
                  <a:pt x="510" y="140"/>
                  <a:pt x="543" y="287"/>
                  <a:pt x="473" y="399"/>
                </a:cubicBezTo>
                <a:cubicBezTo>
                  <a:pt x="404" y="510"/>
                  <a:pt x="256" y="544"/>
                  <a:pt x="145" y="474"/>
                </a:cubicBezTo>
                <a:cubicBezTo>
                  <a:pt x="34" y="404"/>
                  <a:pt x="0" y="257"/>
                  <a:pt x="70" y="145"/>
                </a:cubicBezTo>
                <a:cubicBezTo>
                  <a:pt x="140" y="34"/>
                  <a:pt x="287" y="0"/>
                  <a:pt x="398" y="70"/>
                </a:cubicBezTo>
                <a:close/>
              </a:path>
            </a:pathLst>
          </a:custGeom>
          <a:solidFill>
            <a:srgbClr val="45D8FF">
              <a:alpha val="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88" name="Freeform 57"/>
          <p:cNvSpPr>
            <a:spLocks/>
          </p:cNvSpPr>
          <p:nvPr/>
        </p:nvSpPr>
        <p:spPr bwMode="auto">
          <a:xfrm>
            <a:off x="422278" y="2438855"/>
            <a:ext cx="973138" cy="1935163"/>
          </a:xfrm>
          <a:custGeom>
            <a:avLst/>
            <a:gdLst>
              <a:gd name="T0" fmla="*/ 951 w 958"/>
              <a:gd name="T1" fmla="*/ 1905 h 1905"/>
              <a:gd name="T2" fmla="*/ 945 w 958"/>
              <a:gd name="T3" fmla="*/ 1902 h 1905"/>
              <a:gd name="T4" fmla="*/ 1 w 958"/>
              <a:gd name="T5" fmla="*/ 10 h 1905"/>
              <a:gd name="T6" fmla="*/ 4 w 958"/>
              <a:gd name="T7" fmla="*/ 1 h 1905"/>
              <a:gd name="T8" fmla="*/ 12 w 958"/>
              <a:gd name="T9" fmla="*/ 4 h 1905"/>
              <a:gd name="T10" fmla="*/ 956 w 958"/>
              <a:gd name="T11" fmla="*/ 1896 h 1905"/>
              <a:gd name="T12" fmla="*/ 953 w 958"/>
              <a:gd name="T13" fmla="*/ 1904 h 1905"/>
              <a:gd name="T14" fmla="*/ 951 w 958"/>
              <a:gd name="T15" fmla="*/ 1905 h 19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58" h="1905">
                <a:moveTo>
                  <a:pt x="951" y="1905"/>
                </a:moveTo>
                <a:cubicBezTo>
                  <a:pt x="949" y="1905"/>
                  <a:pt x="946" y="1904"/>
                  <a:pt x="945" y="1902"/>
                </a:cubicBezTo>
                <a:cubicBezTo>
                  <a:pt x="1" y="10"/>
                  <a:pt x="1" y="10"/>
                  <a:pt x="1" y="10"/>
                </a:cubicBezTo>
                <a:cubicBezTo>
                  <a:pt x="0" y="7"/>
                  <a:pt x="1" y="3"/>
                  <a:pt x="4" y="1"/>
                </a:cubicBezTo>
                <a:cubicBezTo>
                  <a:pt x="7" y="0"/>
                  <a:pt x="10" y="1"/>
                  <a:pt x="12" y="4"/>
                </a:cubicBezTo>
                <a:cubicBezTo>
                  <a:pt x="956" y="1896"/>
                  <a:pt x="956" y="1896"/>
                  <a:pt x="956" y="1896"/>
                </a:cubicBezTo>
                <a:cubicBezTo>
                  <a:pt x="958" y="1899"/>
                  <a:pt x="956" y="1903"/>
                  <a:pt x="953" y="1904"/>
                </a:cubicBezTo>
                <a:cubicBezTo>
                  <a:pt x="953" y="1905"/>
                  <a:pt x="952" y="1905"/>
                  <a:pt x="951" y="1905"/>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0" name="Freeform 59"/>
          <p:cNvSpPr>
            <a:spLocks/>
          </p:cNvSpPr>
          <p:nvPr/>
        </p:nvSpPr>
        <p:spPr bwMode="auto">
          <a:xfrm>
            <a:off x="422278" y="1019630"/>
            <a:ext cx="819150" cy="1431925"/>
          </a:xfrm>
          <a:custGeom>
            <a:avLst/>
            <a:gdLst>
              <a:gd name="T0" fmla="*/ 6 w 806"/>
              <a:gd name="T1" fmla="*/ 1409 h 1409"/>
              <a:gd name="T2" fmla="*/ 4 w 806"/>
              <a:gd name="T3" fmla="*/ 1408 h 1409"/>
              <a:gd name="T4" fmla="*/ 1 w 806"/>
              <a:gd name="T5" fmla="*/ 1400 h 1409"/>
              <a:gd name="T6" fmla="*/ 794 w 806"/>
              <a:gd name="T7" fmla="*/ 4 h 1409"/>
              <a:gd name="T8" fmla="*/ 802 w 806"/>
              <a:gd name="T9" fmla="*/ 1 h 1409"/>
              <a:gd name="T10" fmla="*/ 804 w 806"/>
              <a:gd name="T11" fmla="*/ 10 h 1409"/>
              <a:gd name="T12" fmla="*/ 12 w 806"/>
              <a:gd name="T13" fmla="*/ 1406 h 1409"/>
              <a:gd name="T14" fmla="*/ 6 w 806"/>
              <a:gd name="T15" fmla="*/ 1409 h 14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6" h="1409">
                <a:moveTo>
                  <a:pt x="6" y="1409"/>
                </a:moveTo>
                <a:cubicBezTo>
                  <a:pt x="5" y="1409"/>
                  <a:pt x="4" y="1409"/>
                  <a:pt x="4" y="1408"/>
                </a:cubicBezTo>
                <a:cubicBezTo>
                  <a:pt x="1" y="1406"/>
                  <a:pt x="0" y="1403"/>
                  <a:pt x="1" y="1400"/>
                </a:cubicBezTo>
                <a:cubicBezTo>
                  <a:pt x="794" y="4"/>
                  <a:pt x="794" y="4"/>
                  <a:pt x="794" y="4"/>
                </a:cubicBezTo>
                <a:cubicBezTo>
                  <a:pt x="795" y="1"/>
                  <a:pt x="799" y="0"/>
                  <a:pt x="802" y="1"/>
                </a:cubicBezTo>
                <a:cubicBezTo>
                  <a:pt x="805" y="3"/>
                  <a:pt x="806" y="7"/>
                  <a:pt x="804" y="10"/>
                </a:cubicBezTo>
                <a:cubicBezTo>
                  <a:pt x="12" y="1406"/>
                  <a:pt x="12" y="1406"/>
                  <a:pt x="12" y="1406"/>
                </a:cubicBezTo>
                <a:cubicBezTo>
                  <a:pt x="11" y="1408"/>
                  <a:pt x="9" y="1409"/>
                  <a:pt x="6" y="1409"/>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1" name="Freeform 60"/>
          <p:cNvSpPr>
            <a:spLocks/>
          </p:cNvSpPr>
          <p:nvPr/>
        </p:nvSpPr>
        <p:spPr bwMode="auto">
          <a:xfrm rot="21439730">
            <a:off x="1263217" y="967857"/>
            <a:ext cx="2206471" cy="1571207"/>
          </a:xfrm>
          <a:custGeom>
            <a:avLst/>
            <a:gdLst>
              <a:gd name="T0" fmla="*/ 2332 w 2339"/>
              <a:gd name="T1" fmla="*/ 1665 h 1665"/>
              <a:gd name="T2" fmla="*/ 2329 w 2339"/>
              <a:gd name="T3" fmla="*/ 1664 h 1665"/>
              <a:gd name="T4" fmla="*/ 3 w 2339"/>
              <a:gd name="T5" fmla="*/ 11 h 1665"/>
              <a:gd name="T6" fmla="*/ 2 w 2339"/>
              <a:gd name="T7" fmla="*/ 3 h 1665"/>
              <a:gd name="T8" fmla="*/ 10 w 2339"/>
              <a:gd name="T9" fmla="*/ 2 h 1665"/>
              <a:gd name="T10" fmla="*/ 2335 w 2339"/>
              <a:gd name="T11" fmla="*/ 1654 h 1665"/>
              <a:gd name="T12" fmla="*/ 2337 w 2339"/>
              <a:gd name="T13" fmla="*/ 1662 h 1665"/>
              <a:gd name="T14" fmla="*/ 2332 w 2339"/>
              <a:gd name="T15" fmla="*/ 1665 h 16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9" h="1665">
                <a:moveTo>
                  <a:pt x="2332" y="1665"/>
                </a:moveTo>
                <a:cubicBezTo>
                  <a:pt x="2331" y="1665"/>
                  <a:pt x="2330" y="1665"/>
                  <a:pt x="2329" y="1664"/>
                </a:cubicBezTo>
                <a:cubicBezTo>
                  <a:pt x="3" y="11"/>
                  <a:pt x="3" y="11"/>
                  <a:pt x="3" y="11"/>
                </a:cubicBezTo>
                <a:cubicBezTo>
                  <a:pt x="1" y="10"/>
                  <a:pt x="0" y="6"/>
                  <a:pt x="2" y="3"/>
                </a:cubicBezTo>
                <a:cubicBezTo>
                  <a:pt x="4" y="0"/>
                  <a:pt x="8" y="0"/>
                  <a:pt x="10" y="2"/>
                </a:cubicBezTo>
                <a:cubicBezTo>
                  <a:pt x="2335" y="1654"/>
                  <a:pt x="2335" y="1654"/>
                  <a:pt x="2335" y="1654"/>
                </a:cubicBezTo>
                <a:cubicBezTo>
                  <a:pt x="2338" y="1656"/>
                  <a:pt x="2339" y="1660"/>
                  <a:pt x="2337" y="1662"/>
                </a:cubicBezTo>
                <a:cubicBezTo>
                  <a:pt x="2336" y="1664"/>
                  <a:pt x="2334" y="1665"/>
                  <a:pt x="2332" y="1665"/>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2" name="Freeform 61"/>
          <p:cNvSpPr>
            <a:spLocks/>
          </p:cNvSpPr>
          <p:nvPr/>
        </p:nvSpPr>
        <p:spPr bwMode="auto">
          <a:xfrm rot="21188738">
            <a:off x="1768773" y="2596183"/>
            <a:ext cx="1744625" cy="133350"/>
          </a:xfrm>
          <a:custGeom>
            <a:avLst/>
            <a:gdLst>
              <a:gd name="T0" fmla="*/ 6 w 1798"/>
              <a:gd name="T1" fmla="*/ 130 h 130"/>
              <a:gd name="T2" fmla="*/ 0 w 1798"/>
              <a:gd name="T3" fmla="*/ 125 h 130"/>
              <a:gd name="T4" fmla="*/ 6 w 1798"/>
              <a:gd name="T5" fmla="*/ 118 h 130"/>
              <a:gd name="T6" fmla="*/ 1792 w 1798"/>
              <a:gd name="T7" fmla="*/ 0 h 130"/>
              <a:gd name="T8" fmla="*/ 1798 w 1798"/>
              <a:gd name="T9" fmla="*/ 6 h 130"/>
              <a:gd name="T10" fmla="*/ 1792 w 1798"/>
              <a:gd name="T11" fmla="*/ 12 h 130"/>
              <a:gd name="T12" fmla="*/ 7 w 1798"/>
              <a:gd name="T13" fmla="*/ 130 h 130"/>
              <a:gd name="T14" fmla="*/ 6 w 1798"/>
              <a:gd name="T15" fmla="*/ 130 h 1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98" h="130">
                <a:moveTo>
                  <a:pt x="6" y="130"/>
                </a:moveTo>
                <a:cubicBezTo>
                  <a:pt x="3" y="130"/>
                  <a:pt x="1" y="128"/>
                  <a:pt x="0" y="125"/>
                </a:cubicBezTo>
                <a:cubicBezTo>
                  <a:pt x="0" y="121"/>
                  <a:pt x="3" y="118"/>
                  <a:pt x="6" y="118"/>
                </a:cubicBezTo>
                <a:cubicBezTo>
                  <a:pt x="1792" y="0"/>
                  <a:pt x="1792" y="0"/>
                  <a:pt x="1792" y="0"/>
                </a:cubicBezTo>
                <a:cubicBezTo>
                  <a:pt x="1795" y="0"/>
                  <a:pt x="1798" y="2"/>
                  <a:pt x="1798" y="6"/>
                </a:cubicBezTo>
                <a:cubicBezTo>
                  <a:pt x="1798" y="9"/>
                  <a:pt x="1796" y="12"/>
                  <a:pt x="1792" y="12"/>
                </a:cubicBezTo>
                <a:cubicBezTo>
                  <a:pt x="7" y="130"/>
                  <a:pt x="7" y="130"/>
                  <a:pt x="7" y="130"/>
                </a:cubicBezTo>
                <a:cubicBezTo>
                  <a:pt x="7" y="130"/>
                  <a:pt x="6" y="130"/>
                  <a:pt x="6" y="130"/>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4" name="Freeform 63"/>
          <p:cNvSpPr>
            <a:spLocks/>
          </p:cNvSpPr>
          <p:nvPr/>
        </p:nvSpPr>
        <p:spPr bwMode="auto">
          <a:xfrm>
            <a:off x="1227140" y="257630"/>
            <a:ext cx="1962150" cy="774700"/>
          </a:xfrm>
          <a:custGeom>
            <a:avLst/>
            <a:gdLst>
              <a:gd name="T0" fmla="*/ 7 w 1932"/>
              <a:gd name="T1" fmla="*/ 763 h 763"/>
              <a:gd name="T2" fmla="*/ 1 w 1932"/>
              <a:gd name="T3" fmla="*/ 759 h 763"/>
              <a:gd name="T4" fmla="*/ 5 w 1932"/>
              <a:gd name="T5" fmla="*/ 751 h 763"/>
              <a:gd name="T6" fmla="*/ 1923 w 1932"/>
              <a:gd name="T7" fmla="*/ 1 h 763"/>
              <a:gd name="T8" fmla="*/ 1931 w 1932"/>
              <a:gd name="T9" fmla="*/ 5 h 763"/>
              <a:gd name="T10" fmla="*/ 1927 w 1932"/>
              <a:gd name="T11" fmla="*/ 13 h 763"/>
              <a:gd name="T12" fmla="*/ 9 w 1932"/>
              <a:gd name="T13" fmla="*/ 762 h 763"/>
              <a:gd name="T14" fmla="*/ 7 w 1932"/>
              <a:gd name="T15" fmla="*/ 763 h 7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32" h="763">
                <a:moveTo>
                  <a:pt x="7" y="763"/>
                </a:moveTo>
                <a:cubicBezTo>
                  <a:pt x="4" y="763"/>
                  <a:pt x="2" y="761"/>
                  <a:pt x="1" y="759"/>
                </a:cubicBezTo>
                <a:cubicBezTo>
                  <a:pt x="0" y="756"/>
                  <a:pt x="2" y="752"/>
                  <a:pt x="5" y="751"/>
                </a:cubicBezTo>
                <a:cubicBezTo>
                  <a:pt x="1923" y="1"/>
                  <a:pt x="1923" y="1"/>
                  <a:pt x="1923" y="1"/>
                </a:cubicBezTo>
                <a:cubicBezTo>
                  <a:pt x="1926" y="0"/>
                  <a:pt x="1930" y="2"/>
                  <a:pt x="1931" y="5"/>
                </a:cubicBezTo>
                <a:cubicBezTo>
                  <a:pt x="1932" y="8"/>
                  <a:pt x="1931" y="11"/>
                  <a:pt x="1927" y="13"/>
                </a:cubicBezTo>
                <a:cubicBezTo>
                  <a:pt x="9" y="762"/>
                  <a:pt x="9" y="762"/>
                  <a:pt x="9" y="762"/>
                </a:cubicBezTo>
                <a:cubicBezTo>
                  <a:pt x="8" y="762"/>
                  <a:pt x="8" y="763"/>
                  <a:pt x="7" y="763"/>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5" name="Freeform 64"/>
          <p:cNvSpPr>
            <a:spLocks/>
          </p:cNvSpPr>
          <p:nvPr/>
        </p:nvSpPr>
        <p:spPr bwMode="auto">
          <a:xfrm>
            <a:off x="2654303" y="57605"/>
            <a:ext cx="534988" cy="212725"/>
          </a:xfrm>
          <a:custGeom>
            <a:avLst/>
            <a:gdLst>
              <a:gd name="T0" fmla="*/ 520 w 527"/>
              <a:gd name="T1" fmla="*/ 210 h 210"/>
              <a:gd name="T2" fmla="*/ 518 w 527"/>
              <a:gd name="T3" fmla="*/ 210 h 210"/>
              <a:gd name="T4" fmla="*/ 4 w 527"/>
              <a:gd name="T5" fmla="*/ 12 h 210"/>
              <a:gd name="T6" fmla="*/ 1 w 527"/>
              <a:gd name="T7" fmla="*/ 4 h 210"/>
              <a:gd name="T8" fmla="*/ 9 w 527"/>
              <a:gd name="T9" fmla="*/ 1 h 210"/>
              <a:gd name="T10" fmla="*/ 522 w 527"/>
              <a:gd name="T11" fmla="*/ 198 h 210"/>
              <a:gd name="T12" fmla="*/ 526 w 527"/>
              <a:gd name="T13" fmla="*/ 206 h 210"/>
              <a:gd name="T14" fmla="*/ 520 w 527"/>
              <a:gd name="T15" fmla="*/ 210 h 2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7" h="210">
                <a:moveTo>
                  <a:pt x="520" y="210"/>
                </a:moveTo>
                <a:cubicBezTo>
                  <a:pt x="520" y="210"/>
                  <a:pt x="519" y="210"/>
                  <a:pt x="518" y="210"/>
                </a:cubicBezTo>
                <a:cubicBezTo>
                  <a:pt x="4" y="12"/>
                  <a:pt x="4" y="12"/>
                  <a:pt x="4" y="12"/>
                </a:cubicBezTo>
                <a:cubicBezTo>
                  <a:pt x="1" y="11"/>
                  <a:pt x="0" y="7"/>
                  <a:pt x="1" y="4"/>
                </a:cubicBezTo>
                <a:cubicBezTo>
                  <a:pt x="2" y="1"/>
                  <a:pt x="6" y="0"/>
                  <a:pt x="9" y="1"/>
                </a:cubicBezTo>
                <a:cubicBezTo>
                  <a:pt x="522" y="198"/>
                  <a:pt x="522" y="198"/>
                  <a:pt x="522" y="198"/>
                </a:cubicBezTo>
                <a:cubicBezTo>
                  <a:pt x="526" y="200"/>
                  <a:pt x="527" y="203"/>
                  <a:pt x="526" y="206"/>
                </a:cubicBezTo>
                <a:cubicBezTo>
                  <a:pt x="525" y="209"/>
                  <a:pt x="523" y="210"/>
                  <a:pt x="520" y="210"/>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6" name="Freeform 65"/>
          <p:cNvSpPr>
            <a:spLocks/>
          </p:cNvSpPr>
          <p:nvPr/>
        </p:nvSpPr>
        <p:spPr bwMode="auto">
          <a:xfrm>
            <a:off x="3176590" y="257630"/>
            <a:ext cx="420688" cy="1263650"/>
          </a:xfrm>
          <a:custGeom>
            <a:avLst/>
            <a:gdLst>
              <a:gd name="T0" fmla="*/ 408 w 415"/>
              <a:gd name="T1" fmla="*/ 1243 h 1243"/>
              <a:gd name="T2" fmla="*/ 402 w 415"/>
              <a:gd name="T3" fmla="*/ 1239 h 1243"/>
              <a:gd name="T4" fmla="*/ 1 w 415"/>
              <a:gd name="T5" fmla="*/ 9 h 1243"/>
              <a:gd name="T6" fmla="*/ 4 w 415"/>
              <a:gd name="T7" fmla="*/ 1 h 1243"/>
              <a:gd name="T8" fmla="*/ 12 w 415"/>
              <a:gd name="T9" fmla="*/ 5 h 1243"/>
              <a:gd name="T10" fmla="*/ 413 w 415"/>
              <a:gd name="T11" fmla="*/ 1235 h 1243"/>
              <a:gd name="T12" fmla="*/ 410 w 415"/>
              <a:gd name="T13" fmla="*/ 1243 h 1243"/>
              <a:gd name="T14" fmla="*/ 408 w 415"/>
              <a:gd name="T15" fmla="*/ 1243 h 12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5" h="1243">
                <a:moveTo>
                  <a:pt x="408" y="1243"/>
                </a:moveTo>
                <a:cubicBezTo>
                  <a:pt x="405" y="1243"/>
                  <a:pt x="403" y="1241"/>
                  <a:pt x="402" y="1239"/>
                </a:cubicBezTo>
                <a:cubicBezTo>
                  <a:pt x="1" y="9"/>
                  <a:pt x="1" y="9"/>
                  <a:pt x="1" y="9"/>
                </a:cubicBezTo>
                <a:cubicBezTo>
                  <a:pt x="0" y="6"/>
                  <a:pt x="1" y="2"/>
                  <a:pt x="4" y="1"/>
                </a:cubicBezTo>
                <a:cubicBezTo>
                  <a:pt x="8" y="0"/>
                  <a:pt x="11" y="2"/>
                  <a:pt x="12" y="5"/>
                </a:cubicBezTo>
                <a:cubicBezTo>
                  <a:pt x="413" y="1235"/>
                  <a:pt x="413" y="1235"/>
                  <a:pt x="413" y="1235"/>
                </a:cubicBezTo>
                <a:cubicBezTo>
                  <a:pt x="415" y="1238"/>
                  <a:pt x="413" y="1242"/>
                  <a:pt x="410" y="1243"/>
                </a:cubicBezTo>
                <a:cubicBezTo>
                  <a:pt x="409" y="1243"/>
                  <a:pt x="408" y="1243"/>
                  <a:pt x="408" y="1243"/>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7" name="Freeform 66"/>
          <p:cNvSpPr>
            <a:spLocks/>
          </p:cNvSpPr>
          <p:nvPr/>
        </p:nvSpPr>
        <p:spPr bwMode="auto">
          <a:xfrm>
            <a:off x="1227140" y="1019630"/>
            <a:ext cx="2370138" cy="501650"/>
          </a:xfrm>
          <a:custGeom>
            <a:avLst/>
            <a:gdLst>
              <a:gd name="T0" fmla="*/ 2327 w 2333"/>
              <a:gd name="T1" fmla="*/ 493 h 493"/>
              <a:gd name="T2" fmla="*/ 2326 w 2333"/>
              <a:gd name="T3" fmla="*/ 493 h 493"/>
              <a:gd name="T4" fmla="*/ 6 w 2333"/>
              <a:gd name="T5" fmla="*/ 12 h 493"/>
              <a:gd name="T6" fmla="*/ 1 w 2333"/>
              <a:gd name="T7" fmla="*/ 5 h 493"/>
              <a:gd name="T8" fmla="*/ 8 w 2333"/>
              <a:gd name="T9" fmla="*/ 1 h 493"/>
              <a:gd name="T10" fmla="*/ 2328 w 2333"/>
              <a:gd name="T11" fmla="*/ 481 h 493"/>
              <a:gd name="T12" fmla="*/ 2333 w 2333"/>
              <a:gd name="T13" fmla="*/ 488 h 493"/>
              <a:gd name="T14" fmla="*/ 2327 w 2333"/>
              <a:gd name="T15" fmla="*/ 493 h 4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3" h="493">
                <a:moveTo>
                  <a:pt x="2327" y="493"/>
                </a:moveTo>
                <a:cubicBezTo>
                  <a:pt x="2326" y="493"/>
                  <a:pt x="2326" y="493"/>
                  <a:pt x="2326" y="493"/>
                </a:cubicBezTo>
                <a:cubicBezTo>
                  <a:pt x="6" y="12"/>
                  <a:pt x="6" y="12"/>
                  <a:pt x="6" y="12"/>
                </a:cubicBezTo>
                <a:cubicBezTo>
                  <a:pt x="2" y="12"/>
                  <a:pt x="0" y="9"/>
                  <a:pt x="1" y="5"/>
                </a:cubicBezTo>
                <a:cubicBezTo>
                  <a:pt x="2" y="2"/>
                  <a:pt x="5" y="0"/>
                  <a:pt x="8" y="1"/>
                </a:cubicBezTo>
                <a:cubicBezTo>
                  <a:pt x="2328" y="481"/>
                  <a:pt x="2328" y="481"/>
                  <a:pt x="2328" y="481"/>
                </a:cubicBezTo>
                <a:cubicBezTo>
                  <a:pt x="2331" y="482"/>
                  <a:pt x="2333" y="485"/>
                  <a:pt x="2333" y="488"/>
                </a:cubicBezTo>
                <a:cubicBezTo>
                  <a:pt x="2332" y="491"/>
                  <a:pt x="2330" y="493"/>
                  <a:pt x="2327" y="493"/>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8" name="Freeform 67"/>
          <p:cNvSpPr>
            <a:spLocks/>
          </p:cNvSpPr>
          <p:nvPr/>
        </p:nvSpPr>
        <p:spPr bwMode="auto">
          <a:xfrm>
            <a:off x="1227140" y="1019630"/>
            <a:ext cx="561975" cy="1812925"/>
          </a:xfrm>
          <a:custGeom>
            <a:avLst/>
            <a:gdLst>
              <a:gd name="T0" fmla="*/ 546 w 553"/>
              <a:gd name="T1" fmla="*/ 1783 h 1783"/>
              <a:gd name="T2" fmla="*/ 541 w 553"/>
              <a:gd name="T3" fmla="*/ 1779 h 1783"/>
              <a:gd name="T4" fmla="*/ 1 w 553"/>
              <a:gd name="T5" fmla="*/ 8 h 1783"/>
              <a:gd name="T6" fmla="*/ 5 w 553"/>
              <a:gd name="T7" fmla="*/ 1 h 1783"/>
              <a:gd name="T8" fmla="*/ 13 w 553"/>
              <a:gd name="T9" fmla="*/ 5 h 1783"/>
              <a:gd name="T10" fmla="*/ 552 w 553"/>
              <a:gd name="T11" fmla="*/ 1775 h 1783"/>
              <a:gd name="T12" fmla="*/ 548 w 553"/>
              <a:gd name="T13" fmla="*/ 1783 h 1783"/>
              <a:gd name="T14" fmla="*/ 546 w 553"/>
              <a:gd name="T15" fmla="*/ 1783 h 17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3" h="1783">
                <a:moveTo>
                  <a:pt x="546" y="1783"/>
                </a:moveTo>
                <a:cubicBezTo>
                  <a:pt x="544" y="1783"/>
                  <a:pt x="541" y="1782"/>
                  <a:pt x="541" y="1779"/>
                </a:cubicBezTo>
                <a:cubicBezTo>
                  <a:pt x="1" y="8"/>
                  <a:pt x="1" y="8"/>
                  <a:pt x="1" y="8"/>
                </a:cubicBezTo>
                <a:cubicBezTo>
                  <a:pt x="0" y="5"/>
                  <a:pt x="2" y="2"/>
                  <a:pt x="5" y="1"/>
                </a:cubicBezTo>
                <a:cubicBezTo>
                  <a:pt x="8" y="0"/>
                  <a:pt x="12" y="2"/>
                  <a:pt x="13" y="5"/>
                </a:cubicBezTo>
                <a:cubicBezTo>
                  <a:pt x="552" y="1775"/>
                  <a:pt x="552" y="1775"/>
                  <a:pt x="552" y="1775"/>
                </a:cubicBezTo>
                <a:cubicBezTo>
                  <a:pt x="553" y="1779"/>
                  <a:pt x="551" y="1782"/>
                  <a:pt x="548" y="1783"/>
                </a:cubicBezTo>
                <a:cubicBezTo>
                  <a:pt x="547" y="1783"/>
                  <a:pt x="547" y="1783"/>
                  <a:pt x="546" y="1783"/>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9" name="Freeform 68"/>
          <p:cNvSpPr>
            <a:spLocks/>
          </p:cNvSpPr>
          <p:nvPr/>
        </p:nvSpPr>
        <p:spPr bwMode="auto">
          <a:xfrm>
            <a:off x="1227140" y="57605"/>
            <a:ext cx="1439863" cy="974725"/>
          </a:xfrm>
          <a:custGeom>
            <a:avLst/>
            <a:gdLst>
              <a:gd name="T0" fmla="*/ 7 w 1418"/>
              <a:gd name="T1" fmla="*/ 960 h 960"/>
              <a:gd name="T2" fmla="*/ 2 w 1418"/>
              <a:gd name="T3" fmla="*/ 957 h 960"/>
              <a:gd name="T4" fmla="*/ 3 w 1418"/>
              <a:gd name="T5" fmla="*/ 949 h 960"/>
              <a:gd name="T6" fmla="*/ 1408 w 1418"/>
              <a:gd name="T7" fmla="*/ 1 h 960"/>
              <a:gd name="T8" fmla="*/ 1416 w 1418"/>
              <a:gd name="T9" fmla="*/ 3 h 960"/>
              <a:gd name="T10" fmla="*/ 1415 w 1418"/>
              <a:gd name="T11" fmla="*/ 11 h 960"/>
              <a:gd name="T12" fmla="*/ 10 w 1418"/>
              <a:gd name="T13" fmla="*/ 959 h 960"/>
              <a:gd name="T14" fmla="*/ 7 w 1418"/>
              <a:gd name="T15" fmla="*/ 960 h 9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18" h="960">
                <a:moveTo>
                  <a:pt x="7" y="960"/>
                </a:moveTo>
                <a:cubicBezTo>
                  <a:pt x="5" y="960"/>
                  <a:pt x="3" y="959"/>
                  <a:pt x="2" y="957"/>
                </a:cubicBezTo>
                <a:cubicBezTo>
                  <a:pt x="0" y="954"/>
                  <a:pt x="1" y="950"/>
                  <a:pt x="3" y="949"/>
                </a:cubicBezTo>
                <a:cubicBezTo>
                  <a:pt x="1408" y="1"/>
                  <a:pt x="1408" y="1"/>
                  <a:pt x="1408" y="1"/>
                </a:cubicBezTo>
                <a:cubicBezTo>
                  <a:pt x="1411" y="0"/>
                  <a:pt x="1415" y="0"/>
                  <a:pt x="1416" y="3"/>
                </a:cubicBezTo>
                <a:cubicBezTo>
                  <a:pt x="1418" y="6"/>
                  <a:pt x="1418" y="9"/>
                  <a:pt x="1415" y="11"/>
                </a:cubicBezTo>
                <a:cubicBezTo>
                  <a:pt x="10" y="959"/>
                  <a:pt x="10" y="959"/>
                  <a:pt x="10" y="959"/>
                </a:cubicBezTo>
                <a:cubicBezTo>
                  <a:pt x="9" y="959"/>
                  <a:pt x="8" y="960"/>
                  <a:pt x="7" y="960"/>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3" name="Freeform 72"/>
          <p:cNvSpPr>
            <a:spLocks/>
          </p:cNvSpPr>
          <p:nvPr/>
        </p:nvSpPr>
        <p:spPr bwMode="auto">
          <a:xfrm>
            <a:off x="4346578" y="24268"/>
            <a:ext cx="1111250" cy="158750"/>
          </a:xfrm>
          <a:custGeom>
            <a:avLst/>
            <a:gdLst>
              <a:gd name="T0" fmla="*/ 1088 w 1094"/>
              <a:gd name="T1" fmla="*/ 155 h 155"/>
              <a:gd name="T2" fmla="*/ 1087 w 1094"/>
              <a:gd name="T3" fmla="*/ 155 h 155"/>
              <a:gd name="T4" fmla="*/ 5 w 1094"/>
              <a:gd name="T5" fmla="*/ 12 h 155"/>
              <a:gd name="T6" fmla="*/ 0 w 1094"/>
              <a:gd name="T7" fmla="*/ 5 h 155"/>
              <a:gd name="T8" fmla="*/ 7 w 1094"/>
              <a:gd name="T9" fmla="*/ 0 h 155"/>
              <a:gd name="T10" fmla="*/ 1089 w 1094"/>
              <a:gd name="T11" fmla="*/ 143 h 155"/>
              <a:gd name="T12" fmla="*/ 1094 w 1094"/>
              <a:gd name="T13" fmla="*/ 150 h 155"/>
              <a:gd name="T14" fmla="*/ 1088 w 1094"/>
              <a:gd name="T15" fmla="*/ 155 h 15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94" h="155">
                <a:moveTo>
                  <a:pt x="1088" y="155"/>
                </a:moveTo>
                <a:cubicBezTo>
                  <a:pt x="1088" y="155"/>
                  <a:pt x="1087" y="155"/>
                  <a:pt x="1087" y="155"/>
                </a:cubicBezTo>
                <a:cubicBezTo>
                  <a:pt x="5" y="12"/>
                  <a:pt x="5" y="12"/>
                  <a:pt x="5" y="12"/>
                </a:cubicBezTo>
                <a:cubicBezTo>
                  <a:pt x="2" y="11"/>
                  <a:pt x="0" y="8"/>
                  <a:pt x="0" y="5"/>
                </a:cubicBezTo>
                <a:cubicBezTo>
                  <a:pt x="1" y="2"/>
                  <a:pt x="4" y="0"/>
                  <a:pt x="7" y="0"/>
                </a:cubicBezTo>
                <a:cubicBezTo>
                  <a:pt x="1089" y="143"/>
                  <a:pt x="1089" y="143"/>
                  <a:pt x="1089" y="143"/>
                </a:cubicBezTo>
                <a:cubicBezTo>
                  <a:pt x="1092" y="144"/>
                  <a:pt x="1094" y="147"/>
                  <a:pt x="1094" y="150"/>
                </a:cubicBezTo>
                <a:cubicBezTo>
                  <a:pt x="1093" y="153"/>
                  <a:pt x="1091" y="155"/>
                  <a:pt x="1088" y="155"/>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4" name="Freeform 73"/>
          <p:cNvSpPr>
            <a:spLocks/>
          </p:cNvSpPr>
          <p:nvPr/>
        </p:nvSpPr>
        <p:spPr bwMode="auto">
          <a:xfrm>
            <a:off x="5445128" y="168730"/>
            <a:ext cx="1619247" cy="887569"/>
          </a:xfrm>
          <a:custGeom>
            <a:avLst/>
            <a:gdLst>
              <a:gd name="T0" fmla="*/ 2006 w 2013"/>
              <a:gd name="T1" fmla="*/ 1103 h 1103"/>
              <a:gd name="T2" fmla="*/ 2003 w 2013"/>
              <a:gd name="T3" fmla="*/ 1103 h 1103"/>
              <a:gd name="T4" fmla="*/ 4 w 2013"/>
              <a:gd name="T5" fmla="*/ 12 h 1103"/>
              <a:gd name="T6" fmla="*/ 2 w 2013"/>
              <a:gd name="T7" fmla="*/ 4 h 1103"/>
              <a:gd name="T8" fmla="*/ 10 w 2013"/>
              <a:gd name="T9" fmla="*/ 2 h 1103"/>
              <a:gd name="T10" fmla="*/ 2009 w 2013"/>
              <a:gd name="T11" fmla="*/ 1092 h 1103"/>
              <a:gd name="T12" fmla="*/ 2011 w 2013"/>
              <a:gd name="T13" fmla="*/ 1100 h 1103"/>
              <a:gd name="T14" fmla="*/ 2006 w 2013"/>
              <a:gd name="T15" fmla="*/ 1103 h 11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13" h="1103">
                <a:moveTo>
                  <a:pt x="2006" y="1103"/>
                </a:moveTo>
                <a:cubicBezTo>
                  <a:pt x="2005" y="1103"/>
                  <a:pt x="2004" y="1103"/>
                  <a:pt x="2003" y="1103"/>
                </a:cubicBezTo>
                <a:cubicBezTo>
                  <a:pt x="4" y="12"/>
                  <a:pt x="4" y="12"/>
                  <a:pt x="4" y="12"/>
                </a:cubicBezTo>
                <a:cubicBezTo>
                  <a:pt x="1" y="11"/>
                  <a:pt x="0" y="7"/>
                  <a:pt x="2" y="4"/>
                </a:cubicBezTo>
                <a:cubicBezTo>
                  <a:pt x="3" y="1"/>
                  <a:pt x="7" y="0"/>
                  <a:pt x="10" y="2"/>
                </a:cubicBezTo>
                <a:cubicBezTo>
                  <a:pt x="2009" y="1092"/>
                  <a:pt x="2009" y="1092"/>
                  <a:pt x="2009" y="1092"/>
                </a:cubicBezTo>
                <a:cubicBezTo>
                  <a:pt x="2012" y="1094"/>
                  <a:pt x="2013" y="1097"/>
                  <a:pt x="2011" y="1100"/>
                </a:cubicBezTo>
                <a:cubicBezTo>
                  <a:pt x="2010" y="1102"/>
                  <a:pt x="2008" y="1103"/>
                  <a:pt x="2006" y="1103"/>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5" name="Freeform 74"/>
          <p:cNvSpPr>
            <a:spLocks/>
          </p:cNvSpPr>
          <p:nvPr/>
        </p:nvSpPr>
        <p:spPr bwMode="auto">
          <a:xfrm>
            <a:off x="6229353" y="-1064419"/>
            <a:ext cx="836613" cy="2128838"/>
          </a:xfrm>
          <a:custGeom>
            <a:avLst/>
            <a:gdLst>
              <a:gd name="T0" fmla="*/ 817 w 824"/>
              <a:gd name="T1" fmla="*/ 2096 h 2096"/>
              <a:gd name="T2" fmla="*/ 811 w 824"/>
              <a:gd name="T3" fmla="*/ 2093 h 2096"/>
              <a:gd name="T4" fmla="*/ 1 w 824"/>
              <a:gd name="T5" fmla="*/ 9 h 2096"/>
              <a:gd name="T6" fmla="*/ 4 w 824"/>
              <a:gd name="T7" fmla="*/ 1 h 2096"/>
              <a:gd name="T8" fmla="*/ 12 w 824"/>
              <a:gd name="T9" fmla="*/ 4 h 2096"/>
              <a:gd name="T10" fmla="*/ 822 w 824"/>
              <a:gd name="T11" fmla="*/ 2088 h 2096"/>
              <a:gd name="T12" fmla="*/ 819 w 824"/>
              <a:gd name="T13" fmla="*/ 2096 h 2096"/>
              <a:gd name="T14" fmla="*/ 817 w 824"/>
              <a:gd name="T15" fmla="*/ 2096 h 20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4" h="2096">
                <a:moveTo>
                  <a:pt x="817" y="2096"/>
                </a:moveTo>
                <a:cubicBezTo>
                  <a:pt x="814" y="2096"/>
                  <a:pt x="812" y="2095"/>
                  <a:pt x="811" y="2093"/>
                </a:cubicBezTo>
                <a:cubicBezTo>
                  <a:pt x="1" y="9"/>
                  <a:pt x="1" y="9"/>
                  <a:pt x="1" y="9"/>
                </a:cubicBezTo>
                <a:cubicBezTo>
                  <a:pt x="0" y="5"/>
                  <a:pt x="1" y="2"/>
                  <a:pt x="4" y="1"/>
                </a:cubicBezTo>
                <a:cubicBezTo>
                  <a:pt x="7" y="0"/>
                  <a:pt x="11" y="1"/>
                  <a:pt x="12" y="4"/>
                </a:cubicBezTo>
                <a:cubicBezTo>
                  <a:pt x="822" y="2088"/>
                  <a:pt x="822" y="2088"/>
                  <a:pt x="822" y="2088"/>
                </a:cubicBezTo>
                <a:cubicBezTo>
                  <a:pt x="824" y="2091"/>
                  <a:pt x="822" y="2095"/>
                  <a:pt x="819" y="2096"/>
                </a:cubicBezTo>
                <a:cubicBezTo>
                  <a:pt x="818" y="2096"/>
                  <a:pt x="818" y="2096"/>
                  <a:pt x="817" y="2096"/>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6" name="Freeform 75"/>
          <p:cNvSpPr>
            <a:spLocks/>
          </p:cNvSpPr>
          <p:nvPr/>
        </p:nvSpPr>
        <p:spPr bwMode="auto">
          <a:xfrm>
            <a:off x="5445128" y="-839332"/>
            <a:ext cx="1220788" cy="1022350"/>
          </a:xfrm>
          <a:custGeom>
            <a:avLst/>
            <a:gdLst>
              <a:gd name="T0" fmla="*/ 7 w 1202"/>
              <a:gd name="T1" fmla="*/ 1006 h 1006"/>
              <a:gd name="T2" fmla="*/ 2 w 1202"/>
              <a:gd name="T3" fmla="*/ 1004 h 1006"/>
              <a:gd name="T4" fmla="*/ 3 w 1202"/>
              <a:gd name="T5" fmla="*/ 996 h 1006"/>
              <a:gd name="T6" fmla="*/ 1191 w 1202"/>
              <a:gd name="T7" fmla="*/ 2 h 1006"/>
              <a:gd name="T8" fmla="*/ 1200 w 1202"/>
              <a:gd name="T9" fmla="*/ 2 h 1006"/>
              <a:gd name="T10" fmla="*/ 1199 w 1202"/>
              <a:gd name="T11" fmla="*/ 11 h 1006"/>
              <a:gd name="T12" fmla="*/ 11 w 1202"/>
              <a:gd name="T13" fmla="*/ 1005 h 1006"/>
              <a:gd name="T14" fmla="*/ 7 w 1202"/>
              <a:gd name="T15" fmla="*/ 1006 h 10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2" h="1006">
                <a:moveTo>
                  <a:pt x="7" y="1006"/>
                </a:moveTo>
                <a:cubicBezTo>
                  <a:pt x="5" y="1006"/>
                  <a:pt x="4" y="1005"/>
                  <a:pt x="2" y="1004"/>
                </a:cubicBezTo>
                <a:cubicBezTo>
                  <a:pt x="0" y="1001"/>
                  <a:pt x="1" y="998"/>
                  <a:pt x="3" y="996"/>
                </a:cubicBezTo>
                <a:cubicBezTo>
                  <a:pt x="1191" y="2"/>
                  <a:pt x="1191" y="2"/>
                  <a:pt x="1191" y="2"/>
                </a:cubicBezTo>
                <a:cubicBezTo>
                  <a:pt x="1194" y="0"/>
                  <a:pt x="1198" y="0"/>
                  <a:pt x="1200" y="2"/>
                </a:cubicBezTo>
                <a:cubicBezTo>
                  <a:pt x="1202" y="5"/>
                  <a:pt x="1202" y="9"/>
                  <a:pt x="1199" y="11"/>
                </a:cubicBezTo>
                <a:cubicBezTo>
                  <a:pt x="11" y="1005"/>
                  <a:pt x="11" y="1005"/>
                  <a:pt x="11" y="1005"/>
                </a:cubicBezTo>
                <a:cubicBezTo>
                  <a:pt x="10" y="1006"/>
                  <a:pt x="8" y="1006"/>
                  <a:pt x="7" y="1006"/>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7" name="Freeform 76"/>
          <p:cNvSpPr>
            <a:spLocks/>
          </p:cNvSpPr>
          <p:nvPr/>
        </p:nvSpPr>
        <p:spPr bwMode="auto">
          <a:xfrm>
            <a:off x="3582990" y="168730"/>
            <a:ext cx="1876425" cy="1352550"/>
          </a:xfrm>
          <a:custGeom>
            <a:avLst/>
            <a:gdLst>
              <a:gd name="T0" fmla="*/ 7 w 1846"/>
              <a:gd name="T1" fmla="*/ 1330 h 1330"/>
              <a:gd name="T2" fmla="*/ 2 w 1846"/>
              <a:gd name="T3" fmla="*/ 1327 h 1330"/>
              <a:gd name="T4" fmla="*/ 3 w 1846"/>
              <a:gd name="T5" fmla="*/ 1319 h 1330"/>
              <a:gd name="T6" fmla="*/ 1835 w 1846"/>
              <a:gd name="T7" fmla="*/ 2 h 1330"/>
              <a:gd name="T8" fmla="*/ 1844 w 1846"/>
              <a:gd name="T9" fmla="*/ 4 h 1330"/>
              <a:gd name="T10" fmla="*/ 1842 w 1846"/>
              <a:gd name="T11" fmla="*/ 12 h 1330"/>
              <a:gd name="T12" fmla="*/ 10 w 1846"/>
              <a:gd name="T13" fmla="*/ 1329 h 1330"/>
              <a:gd name="T14" fmla="*/ 7 w 1846"/>
              <a:gd name="T15" fmla="*/ 1330 h 13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46" h="1330">
                <a:moveTo>
                  <a:pt x="7" y="1330"/>
                </a:moveTo>
                <a:cubicBezTo>
                  <a:pt x="5" y="1330"/>
                  <a:pt x="3" y="1329"/>
                  <a:pt x="2" y="1327"/>
                </a:cubicBezTo>
                <a:cubicBezTo>
                  <a:pt x="0" y="1325"/>
                  <a:pt x="1" y="1321"/>
                  <a:pt x="3" y="1319"/>
                </a:cubicBezTo>
                <a:cubicBezTo>
                  <a:pt x="1835" y="2"/>
                  <a:pt x="1835" y="2"/>
                  <a:pt x="1835" y="2"/>
                </a:cubicBezTo>
                <a:cubicBezTo>
                  <a:pt x="1838" y="0"/>
                  <a:pt x="1842" y="1"/>
                  <a:pt x="1844" y="4"/>
                </a:cubicBezTo>
                <a:cubicBezTo>
                  <a:pt x="1846" y="6"/>
                  <a:pt x="1845" y="10"/>
                  <a:pt x="1842" y="12"/>
                </a:cubicBezTo>
                <a:cubicBezTo>
                  <a:pt x="10" y="1329"/>
                  <a:pt x="10" y="1329"/>
                  <a:pt x="10" y="1329"/>
                </a:cubicBezTo>
                <a:cubicBezTo>
                  <a:pt x="9" y="1329"/>
                  <a:pt x="8" y="1330"/>
                  <a:pt x="7" y="1330"/>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1" name="Freeform 80"/>
          <p:cNvSpPr>
            <a:spLocks/>
          </p:cNvSpPr>
          <p:nvPr/>
        </p:nvSpPr>
        <p:spPr bwMode="auto">
          <a:xfrm>
            <a:off x="3582990" y="24268"/>
            <a:ext cx="776288" cy="1497013"/>
          </a:xfrm>
          <a:custGeom>
            <a:avLst/>
            <a:gdLst>
              <a:gd name="T0" fmla="*/ 7 w 764"/>
              <a:gd name="T1" fmla="*/ 1473 h 1473"/>
              <a:gd name="T2" fmla="*/ 4 w 764"/>
              <a:gd name="T3" fmla="*/ 1472 h 1473"/>
              <a:gd name="T4" fmla="*/ 1 w 764"/>
              <a:gd name="T5" fmla="*/ 1464 h 1473"/>
              <a:gd name="T6" fmla="*/ 752 w 764"/>
              <a:gd name="T7" fmla="*/ 4 h 1473"/>
              <a:gd name="T8" fmla="*/ 760 w 764"/>
              <a:gd name="T9" fmla="*/ 2 h 1473"/>
              <a:gd name="T10" fmla="*/ 762 w 764"/>
              <a:gd name="T11" fmla="*/ 10 h 1473"/>
              <a:gd name="T12" fmla="*/ 12 w 764"/>
              <a:gd name="T13" fmla="*/ 1470 h 1473"/>
              <a:gd name="T14" fmla="*/ 7 w 764"/>
              <a:gd name="T15" fmla="*/ 1473 h 14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4" h="1473">
                <a:moveTo>
                  <a:pt x="7" y="1473"/>
                </a:moveTo>
                <a:cubicBezTo>
                  <a:pt x="6" y="1473"/>
                  <a:pt x="5" y="1473"/>
                  <a:pt x="4" y="1472"/>
                </a:cubicBezTo>
                <a:cubicBezTo>
                  <a:pt x="1" y="1471"/>
                  <a:pt x="0" y="1467"/>
                  <a:pt x="1" y="1464"/>
                </a:cubicBezTo>
                <a:cubicBezTo>
                  <a:pt x="752" y="4"/>
                  <a:pt x="752" y="4"/>
                  <a:pt x="752" y="4"/>
                </a:cubicBezTo>
                <a:cubicBezTo>
                  <a:pt x="753" y="1"/>
                  <a:pt x="757" y="0"/>
                  <a:pt x="760" y="2"/>
                </a:cubicBezTo>
                <a:cubicBezTo>
                  <a:pt x="763" y="3"/>
                  <a:pt x="764" y="7"/>
                  <a:pt x="762" y="10"/>
                </a:cubicBezTo>
                <a:cubicBezTo>
                  <a:pt x="12" y="1470"/>
                  <a:pt x="12" y="1470"/>
                  <a:pt x="12" y="1470"/>
                </a:cubicBezTo>
                <a:cubicBezTo>
                  <a:pt x="11" y="1472"/>
                  <a:pt x="9" y="1473"/>
                  <a:pt x="7" y="1473"/>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2" name="Freeform 81"/>
          <p:cNvSpPr>
            <a:spLocks/>
          </p:cNvSpPr>
          <p:nvPr/>
        </p:nvSpPr>
        <p:spPr bwMode="auto">
          <a:xfrm rot="5400000">
            <a:off x="696925" y="11562"/>
            <a:ext cx="1543050" cy="482600"/>
          </a:xfrm>
          <a:custGeom>
            <a:avLst/>
            <a:gdLst>
              <a:gd name="T0" fmla="*/ 1512 w 1519"/>
              <a:gd name="T1" fmla="*/ 476 h 476"/>
              <a:gd name="T2" fmla="*/ 1510 w 1519"/>
              <a:gd name="T3" fmla="*/ 475 h 476"/>
              <a:gd name="T4" fmla="*/ 5 w 1519"/>
              <a:gd name="T5" fmla="*/ 12 h 476"/>
              <a:gd name="T6" fmla="*/ 1 w 1519"/>
              <a:gd name="T7" fmla="*/ 5 h 476"/>
              <a:gd name="T8" fmla="*/ 9 w 1519"/>
              <a:gd name="T9" fmla="*/ 1 h 476"/>
              <a:gd name="T10" fmla="*/ 1514 w 1519"/>
              <a:gd name="T11" fmla="*/ 464 h 476"/>
              <a:gd name="T12" fmla="*/ 1518 w 1519"/>
              <a:gd name="T13" fmla="*/ 471 h 476"/>
              <a:gd name="T14" fmla="*/ 1512 w 1519"/>
              <a:gd name="T15" fmla="*/ 476 h 4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19" h="476">
                <a:moveTo>
                  <a:pt x="1512" y="476"/>
                </a:moveTo>
                <a:cubicBezTo>
                  <a:pt x="1511" y="476"/>
                  <a:pt x="1511" y="476"/>
                  <a:pt x="1510" y="475"/>
                </a:cubicBezTo>
                <a:cubicBezTo>
                  <a:pt x="5" y="12"/>
                  <a:pt x="5" y="12"/>
                  <a:pt x="5" y="12"/>
                </a:cubicBezTo>
                <a:cubicBezTo>
                  <a:pt x="2" y="11"/>
                  <a:pt x="0" y="8"/>
                  <a:pt x="1" y="5"/>
                </a:cubicBezTo>
                <a:cubicBezTo>
                  <a:pt x="2" y="2"/>
                  <a:pt x="5" y="0"/>
                  <a:pt x="9" y="1"/>
                </a:cubicBezTo>
                <a:cubicBezTo>
                  <a:pt x="1514" y="464"/>
                  <a:pt x="1514" y="464"/>
                  <a:pt x="1514" y="464"/>
                </a:cubicBezTo>
                <a:cubicBezTo>
                  <a:pt x="1517" y="465"/>
                  <a:pt x="1519" y="468"/>
                  <a:pt x="1518" y="471"/>
                </a:cubicBezTo>
                <a:cubicBezTo>
                  <a:pt x="1517" y="474"/>
                  <a:pt x="1514" y="476"/>
                  <a:pt x="1512" y="476"/>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6" name="Freeform 85"/>
          <p:cNvSpPr>
            <a:spLocks/>
          </p:cNvSpPr>
          <p:nvPr/>
        </p:nvSpPr>
        <p:spPr bwMode="auto">
          <a:xfrm>
            <a:off x="1381128" y="2819855"/>
            <a:ext cx="407988" cy="1554163"/>
          </a:xfrm>
          <a:custGeom>
            <a:avLst/>
            <a:gdLst>
              <a:gd name="T0" fmla="*/ 7 w 401"/>
              <a:gd name="T1" fmla="*/ 1530 h 1530"/>
              <a:gd name="T2" fmla="*/ 5 w 401"/>
              <a:gd name="T3" fmla="*/ 1530 h 1530"/>
              <a:gd name="T4" fmla="*/ 1 w 401"/>
              <a:gd name="T5" fmla="*/ 1522 h 1530"/>
              <a:gd name="T6" fmla="*/ 388 w 401"/>
              <a:gd name="T7" fmla="*/ 5 h 1530"/>
              <a:gd name="T8" fmla="*/ 396 w 401"/>
              <a:gd name="T9" fmla="*/ 0 h 1530"/>
              <a:gd name="T10" fmla="*/ 400 w 401"/>
              <a:gd name="T11" fmla="*/ 8 h 1530"/>
              <a:gd name="T12" fmla="*/ 13 w 401"/>
              <a:gd name="T13" fmla="*/ 1525 h 1530"/>
              <a:gd name="T14" fmla="*/ 7 w 401"/>
              <a:gd name="T15" fmla="*/ 1530 h 15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1" h="1530">
                <a:moveTo>
                  <a:pt x="7" y="1530"/>
                </a:moveTo>
                <a:cubicBezTo>
                  <a:pt x="6" y="1530"/>
                  <a:pt x="6" y="1530"/>
                  <a:pt x="5" y="1530"/>
                </a:cubicBezTo>
                <a:cubicBezTo>
                  <a:pt x="2" y="1529"/>
                  <a:pt x="0" y="1526"/>
                  <a:pt x="1" y="1522"/>
                </a:cubicBezTo>
                <a:cubicBezTo>
                  <a:pt x="388" y="5"/>
                  <a:pt x="388" y="5"/>
                  <a:pt x="388" y="5"/>
                </a:cubicBezTo>
                <a:cubicBezTo>
                  <a:pt x="389" y="2"/>
                  <a:pt x="393" y="0"/>
                  <a:pt x="396" y="0"/>
                </a:cubicBezTo>
                <a:cubicBezTo>
                  <a:pt x="399" y="1"/>
                  <a:pt x="401" y="4"/>
                  <a:pt x="400" y="8"/>
                </a:cubicBezTo>
                <a:cubicBezTo>
                  <a:pt x="13" y="1525"/>
                  <a:pt x="13" y="1525"/>
                  <a:pt x="13" y="1525"/>
                </a:cubicBezTo>
                <a:cubicBezTo>
                  <a:pt x="12" y="1528"/>
                  <a:pt x="9" y="1530"/>
                  <a:pt x="7" y="1530"/>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7" name="Freeform 86"/>
          <p:cNvSpPr>
            <a:spLocks/>
          </p:cNvSpPr>
          <p:nvPr/>
        </p:nvSpPr>
        <p:spPr bwMode="auto">
          <a:xfrm>
            <a:off x="-1516060" y="3354843"/>
            <a:ext cx="2911475" cy="1019175"/>
          </a:xfrm>
          <a:custGeom>
            <a:avLst/>
            <a:gdLst>
              <a:gd name="T0" fmla="*/ 2858 w 2865"/>
              <a:gd name="T1" fmla="*/ 1003 h 1003"/>
              <a:gd name="T2" fmla="*/ 2856 w 2865"/>
              <a:gd name="T3" fmla="*/ 1003 h 1003"/>
              <a:gd name="T4" fmla="*/ 5 w 2865"/>
              <a:gd name="T5" fmla="*/ 13 h 1003"/>
              <a:gd name="T6" fmla="*/ 1 w 2865"/>
              <a:gd name="T7" fmla="*/ 5 h 1003"/>
              <a:gd name="T8" fmla="*/ 9 w 2865"/>
              <a:gd name="T9" fmla="*/ 1 h 1003"/>
              <a:gd name="T10" fmla="*/ 2860 w 2865"/>
              <a:gd name="T11" fmla="*/ 991 h 1003"/>
              <a:gd name="T12" fmla="*/ 2863 w 2865"/>
              <a:gd name="T13" fmla="*/ 999 h 1003"/>
              <a:gd name="T14" fmla="*/ 2858 w 2865"/>
              <a:gd name="T15" fmla="*/ 1003 h 10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65" h="1003">
                <a:moveTo>
                  <a:pt x="2858" y="1003"/>
                </a:moveTo>
                <a:cubicBezTo>
                  <a:pt x="2857" y="1003"/>
                  <a:pt x="2856" y="1003"/>
                  <a:pt x="2856" y="1003"/>
                </a:cubicBezTo>
                <a:cubicBezTo>
                  <a:pt x="5" y="13"/>
                  <a:pt x="5" y="13"/>
                  <a:pt x="5" y="13"/>
                </a:cubicBezTo>
                <a:cubicBezTo>
                  <a:pt x="2" y="11"/>
                  <a:pt x="0" y="8"/>
                  <a:pt x="1" y="5"/>
                </a:cubicBezTo>
                <a:cubicBezTo>
                  <a:pt x="2" y="2"/>
                  <a:pt x="6" y="0"/>
                  <a:pt x="9" y="1"/>
                </a:cubicBezTo>
                <a:cubicBezTo>
                  <a:pt x="2860" y="991"/>
                  <a:pt x="2860" y="991"/>
                  <a:pt x="2860" y="991"/>
                </a:cubicBezTo>
                <a:cubicBezTo>
                  <a:pt x="2863" y="992"/>
                  <a:pt x="2865" y="996"/>
                  <a:pt x="2863" y="999"/>
                </a:cubicBezTo>
                <a:cubicBezTo>
                  <a:pt x="2863" y="1001"/>
                  <a:pt x="2860" y="1003"/>
                  <a:pt x="2858" y="1003"/>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8" name="Freeform 87"/>
          <p:cNvSpPr>
            <a:spLocks/>
          </p:cNvSpPr>
          <p:nvPr/>
        </p:nvSpPr>
        <p:spPr bwMode="auto">
          <a:xfrm>
            <a:off x="1227140" y="1019630"/>
            <a:ext cx="166688" cy="3354388"/>
          </a:xfrm>
          <a:custGeom>
            <a:avLst/>
            <a:gdLst>
              <a:gd name="T0" fmla="*/ 158 w 164"/>
              <a:gd name="T1" fmla="*/ 3301 h 3301"/>
              <a:gd name="T2" fmla="*/ 152 w 164"/>
              <a:gd name="T3" fmla="*/ 3295 h 3301"/>
              <a:gd name="T4" fmla="*/ 0 w 164"/>
              <a:gd name="T5" fmla="*/ 7 h 3301"/>
              <a:gd name="T6" fmla="*/ 6 w 164"/>
              <a:gd name="T7" fmla="*/ 1 h 3301"/>
              <a:gd name="T8" fmla="*/ 12 w 164"/>
              <a:gd name="T9" fmla="*/ 6 h 3301"/>
              <a:gd name="T10" fmla="*/ 164 w 164"/>
              <a:gd name="T11" fmla="*/ 3295 h 3301"/>
              <a:gd name="T12" fmla="*/ 158 w 164"/>
              <a:gd name="T13" fmla="*/ 3301 h 3301"/>
              <a:gd name="T14" fmla="*/ 158 w 164"/>
              <a:gd name="T15" fmla="*/ 3301 h 33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4" h="3301">
                <a:moveTo>
                  <a:pt x="158" y="3301"/>
                </a:moveTo>
                <a:cubicBezTo>
                  <a:pt x="155" y="3301"/>
                  <a:pt x="152" y="3298"/>
                  <a:pt x="152" y="3295"/>
                </a:cubicBezTo>
                <a:cubicBezTo>
                  <a:pt x="0" y="7"/>
                  <a:pt x="0" y="7"/>
                  <a:pt x="0" y="7"/>
                </a:cubicBezTo>
                <a:cubicBezTo>
                  <a:pt x="0" y="4"/>
                  <a:pt x="2" y="1"/>
                  <a:pt x="6" y="1"/>
                </a:cubicBezTo>
                <a:cubicBezTo>
                  <a:pt x="9" y="0"/>
                  <a:pt x="12" y="3"/>
                  <a:pt x="12" y="6"/>
                </a:cubicBezTo>
                <a:cubicBezTo>
                  <a:pt x="164" y="3295"/>
                  <a:pt x="164" y="3295"/>
                  <a:pt x="164" y="3295"/>
                </a:cubicBezTo>
                <a:cubicBezTo>
                  <a:pt x="164" y="3298"/>
                  <a:pt x="161" y="3301"/>
                  <a:pt x="158" y="3301"/>
                </a:cubicBezTo>
                <a:cubicBezTo>
                  <a:pt x="158" y="3301"/>
                  <a:pt x="158" y="3301"/>
                  <a:pt x="158" y="3301"/>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2" name="Freeform 91"/>
          <p:cNvSpPr>
            <a:spLocks/>
          </p:cNvSpPr>
          <p:nvPr/>
        </p:nvSpPr>
        <p:spPr bwMode="auto">
          <a:xfrm>
            <a:off x="346077" y="2373768"/>
            <a:ext cx="155575" cy="136525"/>
          </a:xfrm>
          <a:custGeom>
            <a:avLst/>
            <a:gdLst>
              <a:gd name="T0" fmla="*/ 77 w 153"/>
              <a:gd name="T1" fmla="*/ 0 h 134"/>
              <a:gd name="T2" fmla="*/ 20 w 153"/>
              <a:gd name="T3" fmla="*/ 31 h 134"/>
              <a:gd name="T4" fmla="*/ 41 w 153"/>
              <a:gd name="T5" fmla="*/ 124 h 134"/>
              <a:gd name="T6" fmla="*/ 77 w 153"/>
              <a:gd name="T7" fmla="*/ 134 h 134"/>
              <a:gd name="T8" fmla="*/ 133 w 153"/>
              <a:gd name="T9" fmla="*/ 103 h 134"/>
              <a:gd name="T10" fmla="*/ 112 w 153"/>
              <a:gd name="T11" fmla="*/ 10 h 134"/>
              <a:gd name="T12" fmla="*/ 77 w 153"/>
              <a:gd name="T13" fmla="*/ 0 h 134"/>
            </a:gdLst>
            <a:ahLst/>
            <a:cxnLst>
              <a:cxn ang="0">
                <a:pos x="T0" y="T1"/>
              </a:cxn>
              <a:cxn ang="0">
                <a:pos x="T2" y="T3"/>
              </a:cxn>
              <a:cxn ang="0">
                <a:pos x="T4" y="T5"/>
              </a:cxn>
              <a:cxn ang="0">
                <a:pos x="T6" y="T7"/>
              </a:cxn>
              <a:cxn ang="0">
                <a:pos x="T8" y="T9"/>
              </a:cxn>
              <a:cxn ang="0">
                <a:pos x="T10" y="T11"/>
              </a:cxn>
              <a:cxn ang="0">
                <a:pos x="T12" y="T13"/>
              </a:cxn>
            </a:cxnLst>
            <a:rect l="0" t="0" r="r" b="b"/>
            <a:pathLst>
              <a:path w="153" h="134">
                <a:moveTo>
                  <a:pt x="77" y="0"/>
                </a:moveTo>
                <a:cubicBezTo>
                  <a:pt x="54" y="0"/>
                  <a:pt x="33" y="11"/>
                  <a:pt x="20" y="31"/>
                </a:cubicBezTo>
                <a:cubicBezTo>
                  <a:pt x="0" y="63"/>
                  <a:pt x="10" y="104"/>
                  <a:pt x="41" y="124"/>
                </a:cubicBezTo>
                <a:cubicBezTo>
                  <a:pt x="52" y="131"/>
                  <a:pt x="64" y="134"/>
                  <a:pt x="77" y="134"/>
                </a:cubicBezTo>
                <a:cubicBezTo>
                  <a:pt x="99" y="134"/>
                  <a:pt x="121" y="123"/>
                  <a:pt x="133" y="103"/>
                </a:cubicBezTo>
                <a:cubicBezTo>
                  <a:pt x="153" y="71"/>
                  <a:pt x="144" y="30"/>
                  <a:pt x="112" y="10"/>
                </a:cubicBezTo>
                <a:cubicBezTo>
                  <a:pt x="101" y="3"/>
                  <a:pt x="89" y="0"/>
                  <a:pt x="77"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6" name="Freeform 95"/>
          <p:cNvSpPr>
            <a:spLocks/>
          </p:cNvSpPr>
          <p:nvPr/>
        </p:nvSpPr>
        <p:spPr bwMode="auto">
          <a:xfrm>
            <a:off x="1108077" y="918030"/>
            <a:ext cx="241300" cy="212725"/>
          </a:xfrm>
          <a:custGeom>
            <a:avLst/>
            <a:gdLst>
              <a:gd name="T0" fmla="*/ 119 w 238"/>
              <a:gd name="T1" fmla="*/ 0 h 210"/>
              <a:gd name="T2" fmla="*/ 30 w 238"/>
              <a:gd name="T3" fmla="*/ 49 h 210"/>
              <a:gd name="T4" fmla="*/ 63 w 238"/>
              <a:gd name="T5" fmla="*/ 194 h 210"/>
              <a:gd name="T6" fmla="*/ 119 w 238"/>
              <a:gd name="T7" fmla="*/ 210 h 210"/>
              <a:gd name="T8" fmla="*/ 208 w 238"/>
              <a:gd name="T9" fmla="*/ 161 h 210"/>
              <a:gd name="T10" fmla="*/ 175 w 238"/>
              <a:gd name="T11" fmla="*/ 16 h 210"/>
              <a:gd name="T12" fmla="*/ 119 w 238"/>
              <a:gd name="T13" fmla="*/ 0 h 210"/>
            </a:gdLst>
            <a:ahLst/>
            <a:cxnLst>
              <a:cxn ang="0">
                <a:pos x="T0" y="T1"/>
              </a:cxn>
              <a:cxn ang="0">
                <a:pos x="T2" y="T3"/>
              </a:cxn>
              <a:cxn ang="0">
                <a:pos x="T4" y="T5"/>
              </a:cxn>
              <a:cxn ang="0">
                <a:pos x="T6" y="T7"/>
              </a:cxn>
              <a:cxn ang="0">
                <a:pos x="T8" y="T9"/>
              </a:cxn>
              <a:cxn ang="0">
                <a:pos x="T10" y="T11"/>
              </a:cxn>
              <a:cxn ang="0">
                <a:pos x="T12" y="T13"/>
              </a:cxn>
            </a:cxnLst>
            <a:rect l="0" t="0" r="r" b="b"/>
            <a:pathLst>
              <a:path w="238" h="210">
                <a:moveTo>
                  <a:pt x="119" y="0"/>
                </a:moveTo>
                <a:cubicBezTo>
                  <a:pt x="84" y="0"/>
                  <a:pt x="50" y="17"/>
                  <a:pt x="30" y="49"/>
                </a:cubicBezTo>
                <a:cubicBezTo>
                  <a:pt x="0" y="98"/>
                  <a:pt x="14" y="163"/>
                  <a:pt x="63" y="194"/>
                </a:cubicBezTo>
                <a:cubicBezTo>
                  <a:pt x="81" y="204"/>
                  <a:pt x="100" y="210"/>
                  <a:pt x="119" y="210"/>
                </a:cubicBezTo>
                <a:cubicBezTo>
                  <a:pt x="154" y="210"/>
                  <a:pt x="188" y="192"/>
                  <a:pt x="208" y="161"/>
                </a:cubicBezTo>
                <a:cubicBezTo>
                  <a:pt x="238" y="112"/>
                  <a:pt x="224" y="47"/>
                  <a:pt x="175" y="16"/>
                </a:cubicBezTo>
                <a:cubicBezTo>
                  <a:pt x="157" y="5"/>
                  <a:pt x="138" y="0"/>
                  <a:pt x="119"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7" name="Freeform 96"/>
          <p:cNvSpPr>
            <a:spLocks/>
          </p:cNvSpPr>
          <p:nvPr/>
        </p:nvSpPr>
        <p:spPr bwMode="auto">
          <a:xfrm>
            <a:off x="1289052" y="4281943"/>
            <a:ext cx="173038" cy="152400"/>
          </a:xfrm>
          <a:custGeom>
            <a:avLst/>
            <a:gdLst>
              <a:gd name="T0" fmla="*/ 85 w 170"/>
              <a:gd name="T1" fmla="*/ 0 h 150"/>
              <a:gd name="T2" fmla="*/ 22 w 170"/>
              <a:gd name="T3" fmla="*/ 35 h 150"/>
              <a:gd name="T4" fmla="*/ 45 w 170"/>
              <a:gd name="T5" fmla="*/ 138 h 150"/>
              <a:gd name="T6" fmla="*/ 85 w 170"/>
              <a:gd name="T7" fmla="*/ 150 h 150"/>
              <a:gd name="T8" fmla="*/ 149 w 170"/>
              <a:gd name="T9" fmla="*/ 115 h 150"/>
              <a:gd name="T10" fmla="*/ 125 w 170"/>
              <a:gd name="T11" fmla="*/ 11 h 150"/>
              <a:gd name="T12" fmla="*/ 85 w 170"/>
              <a:gd name="T13" fmla="*/ 0 h 150"/>
            </a:gdLst>
            <a:ahLst/>
            <a:cxnLst>
              <a:cxn ang="0">
                <a:pos x="T0" y="T1"/>
              </a:cxn>
              <a:cxn ang="0">
                <a:pos x="T2" y="T3"/>
              </a:cxn>
              <a:cxn ang="0">
                <a:pos x="T4" y="T5"/>
              </a:cxn>
              <a:cxn ang="0">
                <a:pos x="T6" y="T7"/>
              </a:cxn>
              <a:cxn ang="0">
                <a:pos x="T8" y="T9"/>
              </a:cxn>
              <a:cxn ang="0">
                <a:pos x="T10" y="T11"/>
              </a:cxn>
              <a:cxn ang="0">
                <a:pos x="T12" y="T13"/>
              </a:cxn>
            </a:cxnLst>
            <a:rect l="0" t="0" r="r" b="b"/>
            <a:pathLst>
              <a:path w="170" h="150">
                <a:moveTo>
                  <a:pt x="85" y="0"/>
                </a:moveTo>
                <a:cubicBezTo>
                  <a:pt x="60" y="0"/>
                  <a:pt x="36" y="12"/>
                  <a:pt x="22" y="35"/>
                </a:cubicBezTo>
                <a:cubicBezTo>
                  <a:pt x="0" y="70"/>
                  <a:pt x="10" y="116"/>
                  <a:pt x="45" y="138"/>
                </a:cubicBezTo>
                <a:cubicBezTo>
                  <a:pt x="58" y="146"/>
                  <a:pt x="72" y="150"/>
                  <a:pt x="85" y="150"/>
                </a:cubicBezTo>
                <a:cubicBezTo>
                  <a:pt x="110" y="150"/>
                  <a:pt x="134" y="137"/>
                  <a:pt x="149" y="115"/>
                </a:cubicBezTo>
                <a:cubicBezTo>
                  <a:pt x="170" y="80"/>
                  <a:pt x="160" y="33"/>
                  <a:pt x="125" y="11"/>
                </a:cubicBezTo>
                <a:cubicBezTo>
                  <a:pt x="113" y="4"/>
                  <a:pt x="99" y="0"/>
                  <a:pt x="85"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8" name="Freeform 97"/>
          <p:cNvSpPr>
            <a:spLocks/>
          </p:cNvSpPr>
          <p:nvPr/>
        </p:nvSpPr>
        <p:spPr bwMode="auto">
          <a:xfrm>
            <a:off x="1722440" y="2775405"/>
            <a:ext cx="106363" cy="92075"/>
          </a:xfrm>
          <a:custGeom>
            <a:avLst/>
            <a:gdLst>
              <a:gd name="T0" fmla="*/ 53 w 105"/>
              <a:gd name="T1" fmla="*/ 0 h 91"/>
              <a:gd name="T2" fmla="*/ 14 w 105"/>
              <a:gd name="T3" fmla="*/ 21 h 91"/>
              <a:gd name="T4" fmla="*/ 28 w 105"/>
              <a:gd name="T5" fmla="*/ 84 h 91"/>
              <a:gd name="T6" fmla="*/ 52 w 105"/>
              <a:gd name="T7" fmla="*/ 91 h 91"/>
              <a:gd name="T8" fmla="*/ 91 w 105"/>
              <a:gd name="T9" fmla="*/ 70 h 91"/>
              <a:gd name="T10" fmla="*/ 77 w 105"/>
              <a:gd name="T11" fmla="*/ 7 h 91"/>
              <a:gd name="T12" fmla="*/ 53 w 105"/>
              <a:gd name="T13" fmla="*/ 0 h 91"/>
            </a:gdLst>
            <a:ahLst/>
            <a:cxnLst>
              <a:cxn ang="0">
                <a:pos x="T0" y="T1"/>
              </a:cxn>
              <a:cxn ang="0">
                <a:pos x="T2" y="T3"/>
              </a:cxn>
              <a:cxn ang="0">
                <a:pos x="T4" y="T5"/>
              </a:cxn>
              <a:cxn ang="0">
                <a:pos x="T6" y="T7"/>
              </a:cxn>
              <a:cxn ang="0">
                <a:pos x="T8" y="T9"/>
              </a:cxn>
              <a:cxn ang="0">
                <a:pos x="T10" y="T11"/>
              </a:cxn>
              <a:cxn ang="0">
                <a:pos x="T12" y="T13"/>
              </a:cxn>
            </a:cxnLst>
            <a:rect l="0" t="0" r="r" b="b"/>
            <a:pathLst>
              <a:path w="105" h="91">
                <a:moveTo>
                  <a:pt x="53" y="0"/>
                </a:moveTo>
                <a:cubicBezTo>
                  <a:pt x="37" y="0"/>
                  <a:pt x="23" y="7"/>
                  <a:pt x="14" y="21"/>
                </a:cubicBezTo>
                <a:cubicBezTo>
                  <a:pt x="0" y="43"/>
                  <a:pt x="7" y="71"/>
                  <a:pt x="28" y="84"/>
                </a:cubicBezTo>
                <a:cubicBezTo>
                  <a:pt x="36" y="89"/>
                  <a:pt x="44" y="91"/>
                  <a:pt x="52" y="91"/>
                </a:cubicBezTo>
                <a:cubicBezTo>
                  <a:pt x="68" y="91"/>
                  <a:pt x="82" y="84"/>
                  <a:pt x="91" y="70"/>
                </a:cubicBezTo>
                <a:cubicBezTo>
                  <a:pt x="105" y="48"/>
                  <a:pt x="98" y="20"/>
                  <a:pt x="77" y="7"/>
                </a:cubicBezTo>
                <a:cubicBezTo>
                  <a:pt x="69" y="2"/>
                  <a:pt x="61" y="0"/>
                  <a:pt x="53"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9" name="Freeform 98"/>
          <p:cNvSpPr>
            <a:spLocks/>
          </p:cNvSpPr>
          <p:nvPr/>
        </p:nvSpPr>
        <p:spPr bwMode="auto">
          <a:xfrm>
            <a:off x="3425827" y="2431712"/>
            <a:ext cx="153988" cy="134938"/>
          </a:xfrm>
          <a:custGeom>
            <a:avLst/>
            <a:gdLst>
              <a:gd name="T0" fmla="*/ 75 w 151"/>
              <a:gd name="T1" fmla="*/ 0 h 133"/>
              <a:gd name="T2" fmla="*/ 19 w 151"/>
              <a:gd name="T3" fmla="*/ 31 h 133"/>
              <a:gd name="T4" fmla="*/ 40 w 151"/>
              <a:gd name="T5" fmla="*/ 122 h 133"/>
              <a:gd name="T6" fmla="*/ 75 w 151"/>
              <a:gd name="T7" fmla="*/ 133 h 133"/>
              <a:gd name="T8" fmla="*/ 131 w 151"/>
              <a:gd name="T9" fmla="*/ 102 h 133"/>
              <a:gd name="T10" fmla="*/ 111 w 151"/>
              <a:gd name="T11" fmla="*/ 10 h 133"/>
              <a:gd name="T12" fmla="*/ 75 w 151"/>
              <a:gd name="T13" fmla="*/ 0 h 133"/>
            </a:gdLst>
            <a:ahLst/>
            <a:cxnLst>
              <a:cxn ang="0">
                <a:pos x="T0" y="T1"/>
              </a:cxn>
              <a:cxn ang="0">
                <a:pos x="T2" y="T3"/>
              </a:cxn>
              <a:cxn ang="0">
                <a:pos x="T4" y="T5"/>
              </a:cxn>
              <a:cxn ang="0">
                <a:pos x="T6" y="T7"/>
              </a:cxn>
              <a:cxn ang="0">
                <a:pos x="T8" y="T9"/>
              </a:cxn>
              <a:cxn ang="0">
                <a:pos x="T10" y="T11"/>
              </a:cxn>
              <a:cxn ang="0">
                <a:pos x="T12" y="T13"/>
              </a:cxn>
            </a:cxnLst>
            <a:rect l="0" t="0" r="r" b="b"/>
            <a:pathLst>
              <a:path w="151" h="133">
                <a:moveTo>
                  <a:pt x="75" y="0"/>
                </a:moveTo>
                <a:cubicBezTo>
                  <a:pt x="53" y="0"/>
                  <a:pt x="32" y="11"/>
                  <a:pt x="19" y="31"/>
                </a:cubicBezTo>
                <a:cubicBezTo>
                  <a:pt x="0" y="62"/>
                  <a:pt x="9" y="103"/>
                  <a:pt x="40" y="122"/>
                </a:cubicBezTo>
                <a:cubicBezTo>
                  <a:pt x="51" y="129"/>
                  <a:pt x="63" y="133"/>
                  <a:pt x="75" y="133"/>
                </a:cubicBezTo>
                <a:cubicBezTo>
                  <a:pt x="97" y="133"/>
                  <a:pt x="119" y="122"/>
                  <a:pt x="131" y="102"/>
                </a:cubicBezTo>
                <a:cubicBezTo>
                  <a:pt x="151" y="71"/>
                  <a:pt x="142" y="30"/>
                  <a:pt x="111" y="10"/>
                </a:cubicBezTo>
                <a:cubicBezTo>
                  <a:pt x="100" y="3"/>
                  <a:pt x="87" y="0"/>
                  <a:pt x="75"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0" name="Freeform 99"/>
          <p:cNvSpPr>
            <a:spLocks/>
          </p:cNvSpPr>
          <p:nvPr/>
        </p:nvSpPr>
        <p:spPr bwMode="auto">
          <a:xfrm>
            <a:off x="3536952" y="1470480"/>
            <a:ext cx="93663" cy="80963"/>
          </a:xfrm>
          <a:custGeom>
            <a:avLst/>
            <a:gdLst>
              <a:gd name="T0" fmla="*/ 46 w 93"/>
              <a:gd name="T1" fmla="*/ 0 h 81"/>
              <a:gd name="T2" fmla="*/ 12 w 93"/>
              <a:gd name="T3" fmla="*/ 19 h 81"/>
              <a:gd name="T4" fmla="*/ 25 w 93"/>
              <a:gd name="T5" fmla="*/ 75 h 81"/>
              <a:gd name="T6" fmla="*/ 46 w 93"/>
              <a:gd name="T7" fmla="*/ 81 h 81"/>
              <a:gd name="T8" fmla="*/ 81 w 93"/>
              <a:gd name="T9" fmla="*/ 62 h 81"/>
              <a:gd name="T10" fmla="*/ 68 w 93"/>
              <a:gd name="T11" fmla="*/ 6 h 81"/>
              <a:gd name="T12" fmla="*/ 46 w 93"/>
              <a:gd name="T13" fmla="*/ 0 h 81"/>
            </a:gdLst>
            <a:ahLst/>
            <a:cxnLst>
              <a:cxn ang="0">
                <a:pos x="T0" y="T1"/>
              </a:cxn>
              <a:cxn ang="0">
                <a:pos x="T2" y="T3"/>
              </a:cxn>
              <a:cxn ang="0">
                <a:pos x="T4" y="T5"/>
              </a:cxn>
              <a:cxn ang="0">
                <a:pos x="T6" y="T7"/>
              </a:cxn>
              <a:cxn ang="0">
                <a:pos x="T8" y="T9"/>
              </a:cxn>
              <a:cxn ang="0">
                <a:pos x="T10" y="T11"/>
              </a:cxn>
              <a:cxn ang="0">
                <a:pos x="T12" y="T13"/>
              </a:cxn>
            </a:cxnLst>
            <a:rect l="0" t="0" r="r" b="b"/>
            <a:pathLst>
              <a:path w="93" h="81">
                <a:moveTo>
                  <a:pt x="46" y="0"/>
                </a:moveTo>
                <a:cubicBezTo>
                  <a:pt x="33" y="0"/>
                  <a:pt x="20" y="7"/>
                  <a:pt x="12" y="19"/>
                </a:cubicBezTo>
                <a:cubicBezTo>
                  <a:pt x="0" y="38"/>
                  <a:pt x="6" y="63"/>
                  <a:pt x="25" y="75"/>
                </a:cubicBezTo>
                <a:cubicBezTo>
                  <a:pt x="31" y="79"/>
                  <a:pt x="39" y="81"/>
                  <a:pt x="46" y="81"/>
                </a:cubicBezTo>
                <a:cubicBezTo>
                  <a:pt x="60" y="81"/>
                  <a:pt x="73" y="74"/>
                  <a:pt x="81" y="62"/>
                </a:cubicBezTo>
                <a:cubicBezTo>
                  <a:pt x="93" y="43"/>
                  <a:pt x="87" y="18"/>
                  <a:pt x="68" y="6"/>
                </a:cubicBezTo>
                <a:cubicBezTo>
                  <a:pt x="61" y="2"/>
                  <a:pt x="54" y="0"/>
                  <a:pt x="46"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1" name="Freeform 100"/>
          <p:cNvSpPr>
            <a:spLocks/>
          </p:cNvSpPr>
          <p:nvPr/>
        </p:nvSpPr>
        <p:spPr bwMode="auto">
          <a:xfrm>
            <a:off x="3059115" y="184605"/>
            <a:ext cx="211138" cy="184150"/>
          </a:xfrm>
          <a:custGeom>
            <a:avLst/>
            <a:gdLst>
              <a:gd name="T0" fmla="*/ 104 w 208"/>
              <a:gd name="T1" fmla="*/ 0 h 182"/>
              <a:gd name="T2" fmla="*/ 27 w 208"/>
              <a:gd name="T3" fmla="*/ 42 h 182"/>
              <a:gd name="T4" fmla="*/ 56 w 208"/>
              <a:gd name="T5" fmla="*/ 168 h 182"/>
              <a:gd name="T6" fmla="*/ 104 w 208"/>
              <a:gd name="T7" fmla="*/ 182 h 182"/>
              <a:gd name="T8" fmla="*/ 182 w 208"/>
              <a:gd name="T9" fmla="*/ 139 h 182"/>
              <a:gd name="T10" fmla="*/ 153 w 208"/>
              <a:gd name="T11" fmla="*/ 14 h 182"/>
              <a:gd name="T12" fmla="*/ 104 w 208"/>
              <a:gd name="T13" fmla="*/ 0 h 182"/>
            </a:gdLst>
            <a:ahLst/>
            <a:cxnLst>
              <a:cxn ang="0">
                <a:pos x="T0" y="T1"/>
              </a:cxn>
              <a:cxn ang="0">
                <a:pos x="T2" y="T3"/>
              </a:cxn>
              <a:cxn ang="0">
                <a:pos x="T4" y="T5"/>
              </a:cxn>
              <a:cxn ang="0">
                <a:pos x="T6" y="T7"/>
              </a:cxn>
              <a:cxn ang="0">
                <a:pos x="T8" y="T9"/>
              </a:cxn>
              <a:cxn ang="0">
                <a:pos x="T10" y="T11"/>
              </a:cxn>
              <a:cxn ang="0">
                <a:pos x="T12" y="T13"/>
              </a:cxn>
            </a:cxnLst>
            <a:rect l="0" t="0" r="r" b="b"/>
            <a:pathLst>
              <a:path w="208" h="182">
                <a:moveTo>
                  <a:pt x="104" y="0"/>
                </a:moveTo>
                <a:cubicBezTo>
                  <a:pt x="74" y="0"/>
                  <a:pt x="44" y="15"/>
                  <a:pt x="27" y="42"/>
                </a:cubicBezTo>
                <a:cubicBezTo>
                  <a:pt x="0" y="85"/>
                  <a:pt x="13" y="141"/>
                  <a:pt x="56" y="168"/>
                </a:cubicBezTo>
                <a:cubicBezTo>
                  <a:pt x="71" y="178"/>
                  <a:pt x="88" y="182"/>
                  <a:pt x="104" y="182"/>
                </a:cubicBezTo>
                <a:cubicBezTo>
                  <a:pt x="135" y="182"/>
                  <a:pt x="164" y="167"/>
                  <a:pt x="182" y="139"/>
                </a:cubicBezTo>
                <a:cubicBezTo>
                  <a:pt x="208" y="97"/>
                  <a:pt x="196" y="40"/>
                  <a:pt x="153" y="14"/>
                </a:cubicBezTo>
                <a:cubicBezTo>
                  <a:pt x="138" y="4"/>
                  <a:pt x="121" y="0"/>
                  <a:pt x="104"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2" name="Freeform 101"/>
          <p:cNvSpPr>
            <a:spLocks/>
          </p:cNvSpPr>
          <p:nvPr/>
        </p:nvSpPr>
        <p:spPr bwMode="auto">
          <a:xfrm>
            <a:off x="2598740" y="13155"/>
            <a:ext cx="111125" cy="98425"/>
          </a:xfrm>
          <a:custGeom>
            <a:avLst/>
            <a:gdLst>
              <a:gd name="T0" fmla="*/ 55 w 109"/>
              <a:gd name="T1" fmla="*/ 0 h 96"/>
              <a:gd name="T2" fmla="*/ 14 w 109"/>
              <a:gd name="T3" fmla="*/ 22 h 96"/>
              <a:gd name="T4" fmla="*/ 29 w 109"/>
              <a:gd name="T5" fmla="*/ 88 h 96"/>
              <a:gd name="T6" fmla="*/ 55 w 109"/>
              <a:gd name="T7" fmla="*/ 96 h 96"/>
              <a:gd name="T8" fmla="*/ 95 w 109"/>
              <a:gd name="T9" fmla="*/ 73 h 96"/>
              <a:gd name="T10" fmla="*/ 80 w 109"/>
              <a:gd name="T11" fmla="*/ 7 h 96"/>
              <a:gd name="T12" fmla="*/ 55 w 109"/>
              <a:gd name="T13" fmla="*/ 0 h 96"/>
            </a:gdLst>
            <a:ahLst/>
            <a:cxnLst>
              <a:cxn ang="0">
                <a:pos x="T0" y="T1"/>
              </a:cxn>
              <a:cxn ang="0">
                <a:pos x="T2" y="T3"/>
              </a:cxn>
              <a:cxn ang="0">
                <a:pos x="T4" y="T5"/>
              </a:cxn>
              <a:cxn ang="0">
                <a:pos x="T6" y="T7"/>
              </a:cxn>
              <a:cxn ang="0">
                <a:pos x="T8" y="T9"/>
              </a:cxn>
              <a:cxn ang="0">
                <a:pos x="T10" y="T11"/>
              </a:cxn>
              <a:cxn ang="0">
                <a:pos x="T12" y="T13"/>
              </a:cxn>
            </a:cxnLst>
            <a:rect l="0" t="0" r="r" b="b"/>
            <a:pathLst>
              <a:path w="109" h="96">
                <a:moveTo>
                  <a:pt x="55" y="0"/>
                </a:moveTo>
                <a:cubicBezTo>
                  <a:pt x="39" y="0"/>
                  <a:pt x="23" y="8"/>
                  <a:pt x="14" y="22"/>
                </a:cubicBezTo>
                <a:cubicBezTo>
                  <a:pt x="0" y="45"/>
                  <a:pt x="7" y="74"/>
                  <a:pt x="29" y="88"/>
                </a:cubicBezTo>
                <a:cubicBezTo>
                  <a:pt x="37" y="93"/>
                  <a:pt x="46" y="96"/>
                  <a:pt x="55" y="96"/>
                </a:cubicBezTo>
                <a:cubicBezTo>
                  <a:pt x="71" y="96"/>
                  <a:pt x="86" y="88"/>
                  <a:pt x="95" y="73"/>
                </a:cubicBezTo>
                <a:cubicBezTo>
                  <a:pt x="109" y="51"/>
                  <a:pt x="103" y="21"/>
                  <a:pt x="80" y="7"/>
                </a:cubicBezTo>
                <a:cubicBezTo>
                  <a:pt x="72" y="2"/>
                  <a:pt x="63" y="0"/>
                  <a:pt x="55"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5" name="Freeform 104"/>
          <p:cNvSpPr>
            <a:spLocks/>
          </p:cNvSpPr>
          <p:nvPr/>
        </p:nvSpPr>
        <p:spPr bwMode="auto">
          <a:xfrm>
            <a:off x="4231448" y="-70319"/>
            <a:ext cx="227084" cy="198698"/>
          </a:xfrm>
          <a:custGeom>
            <a:avLst/>
            <a:gdLst>
              <a:gd name="T0" fmla="*/ 125 w 250"/>
              <a:gd name="T1" fmla="*/ 0 h 219"/>
              <a:gd name="T2" fmla="*/ 33 w 250"/>
              <a:gd name="T3" fmla="*/ 51 h 219"/>
              <a:gd name="T4" fmla="*/ 67 w 250"/>
              <a:gd name="T5" fmla="*/ 202 h 219"/>
              <a:gd name="T6" fmla="*/ 125 w 250"/>
              <a:gd name="T7" fmla="*/ 219 h 219"/>
              <a:gd name="T8" fmla="*/ 218 w 250"/>
              <a:gd name="T9" fmla="*/ 167 h 219"/>
              <a:gd name="T10" fmla="*/ 184 w 250"/>
              <a:gd name="T11" fmla="*/ 16 h 219"/>
              <a:gd name="T12" fmla="*/ 125 w 250"/>
              <a:gd name="T13" fmla="*/ 0 h 219"/>
            </a:gdLst>
            <a:ahLst/>
            <a:cxnLst>
              <a:cxn ang="0">
                <a:pos x="T0" y="T1"/>
              </a:cxn>
              <a:cxn ang="0">
                <a:pos x="T2" y="T3"/>
              </a:cxn>
              <a:cxn ang="0">
                <a:pos x="T4" y="T5"/>
              </a:cxn>
              <a:cxn ang="0">
                <a:pos x="T6" y="T7"/>
              </a:cxn>
              <a:cxn ang="0">
                <a:pos x="T8" y="T9"/>
              </a:cxn>
              <a:cxn ang="0">
                <a:pos x="T10" y="T11"/>
              </a:cxn>
              <a:cxn ang="0">
                <a:pos x="T12" y="T13"/>
              </a:cxn>
            </a:cxnLst>
            <a:rect l="0" t="0" r="r" b="b"/>
            <a:pathLst>
              <a:path w="250" h="219">
                <a:moveTo>
                  <a:pt x="125" y="0"/>
                </a:moveTo>
                <a:cubicBezTo>
                  <a:pt x="89" y="0"/>
                  <a:pt x="53" y="18"/>
                  <a:pt x="33" y="51"/>
                </a:cubicBezTo>
                <a:cubicBezTo>
                  <a:pt x="0" y="102"/>
                  <a:pt x="16" y="170"/>
                  <a:pt x="67" y="202"/>
                </a:cubicBezTo>
                <a:cubicBezTo>
                  <a:pt x="85" y="213"/>
                  <a:pt x="105" y="219"/>
                  <a:pt x="125" y="219"/>
                </a:cubicBezTo>
                <a:cubicBezTo>
                  <a:pt x="162" y="219"/>
                  <a:pt x="197" y="201"/>
                  <a:pt x="218" y="167"/>
                </a:cubicBezTo>
                <a:cubicBezTo>
                  <a:pt x="250" y="116"/>
                  <a:pt x="235" y="49"/>
                  <a:pt x="184" y="16"/>
                </a:cubicBezTo>
                <a:cubicBezTo>
                  <a:pt x="165" y="5"/>
                  <a:pt x="145" y="0"/>
                  <a:pt x="125"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6" name="Freeform 105"/>
          <p:cNvSpPr>
            <a:spLocks/>
          </p:cNvSpPr>
          <p:nvPr/>
        </p:nvSpPr>
        <p:spPr bwMode="auto">
          <a:xfrm>
            <a:off x="5367340" y="113168"/>
            <a:ext cx="147638" cy="128588"/>
          </a:xfrm>
          <a:custGeom>
            <a:avLst/>
            <a:gdLst>
              <a:gd name="T0" fmla="*/ 72 w 145"/>
              <a:gd name="T1" fmla="*/ 0 h 126"/>
              <a:gd name="T2" fmla="*/ 19 w 145"/>
              <a:gd name="T3" fmla="*/ 29 h 126"/>
              <a:gd name="T4" fmla="*/ 39 w 145"/>
              <a:gd name="T5" fmla="*/ 117 h 126"/>
              <a:gd name="T6" fmla="*/ 72 w 145"/>
              <a:gd name="T7" fmla="*/ 126 h 126"/>
              <a:gd name="T8" fmla="*/ 126 w 145"/>
              <a:gd name="T9" fmla="*/ 97 h 126"/>
              <a:gd name="T10" fmla="*/ 106 w 145"/>
              <a:gd name="T11" fmla="*/ 9 h 126"/>
              <a:gd name="T12" fmla="*/ 72 w 145"/>
              <a:gd name="T13" fmla="*/ 0 h 126"/>
            </a:gdLst>
            <a:ahLst/>
            <a:cxnLst>
              <a:cxn ang="0">
                <a:pos x="T0" y="T1"/>
              </a:cxn>
              <a:cxn ang="0">
                <a:pos x="T2" y="T3"/>
              </a:cxn>
              <a:cxn ang="0">
                <a:pos x="T4" y="T5"/>
              </a:cxn>
              <a:cxn ang="0">
                <a:pos x="T6" y="T7"/>
              </a:cxn>
              <a:cxn ang="0">
                <a:pos x="T8" y="T9"/>
              </a:cxn>
              <a:cxn ang="0">
                <a:pos x="T10" y="T11"/>
              </a:cxn>
              <a:cxn ang="0">
                <a:pos x="T12" y="T13"/>
              </a:cxn>
            </a:cxnLst>
            <a:rect l="0" t="0" r="r" b="b"/>
            <a:pathLst>
              <a:path w="145" h="126">
                <a:moveTo>
                  <a:pt x="72" y="0"/>
                </a:moveTo>
                <a:cubicBezTo>
                  <a:pt x="51" y="0"/>
                  <a:pt x="31" y="10"/>
                  <a:pt x="19" y="29"/>
                </a:cubicBezTo>
                <a:cubicBezTo>
                  <a:pt x="0" y="59"/>
                  <a:pt x="9" y="98"/>
                  <a:pt x="39" y="117"/>
                </a:cubicBezTo>
                <a:cubicBezTo>
                  <a:pt x="49" y="123"/>
                  <a:pt x="61" y="126"/>
                  <a:pt x="72" y="126"/>
                </a:cubicBezTo>
                <a:cubicBezTo>
                  <a:pt x="93" y="126"/>
                  <a:pt x="114" y="116"/>
                  <a:pt x="126" y="97"/>
                </a:cubicBezTo>
                <a:cubicBezTo>
                  <a:pt x="145" y="67"/>
                  <a:pt x="136" y="28"/>
                  <a:pt x="106" y="9"/>
                </a:cubicBezTo>
                <a:cubicBezTo>
                  <a:pt x="96" y="3"/>
                  <a:pt x="84" y="0"/>
                  <a:pt x="72"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3" name="Freeform 175"/>
          <p:cNvSpPr>
            <a:spLocks/>
          </p:cNvSpPr>
          <p:nvPr/>
        </p:nvSpPr>
        <p:spPr bwMode="auto">
          <a:xfrm rot="21368463">
            <a:off x="11161387" y="1972320"/>
            <a:ext cx="1606550" cy="1609725"/>
          </a:xfrm>
          <a:custGeom>
            <a:avLst/>
            <a:gdLst>
              <a:gd name="T0" fmla="*/ 1156 w 1576"/>
              <a:gd name="T1" fmla="*/ 203 h 1577"/>
              <a:gd name="T2" fmla="*/ 1373 w 1576"/>
              <a:gd name="T3" fmla="*/ 1156 h 1577"/>
              <a:gd name="T4" fmla="*/ 420 w 1576"/>
              <a:gd name="T5" fmla="*/ 1373 h 1577"/>
              <a:gd name="T6" fmla="*/ 203 w 1576"/>
              <a:gd name="T7" fmla="*/ 420 h 1577"/>
              <a:gd name="T8" fmla="*/ 1156 w 1576"/>
              <a:gd name="T9" fmla="*/ 203 h 1577"/>
            </a:gdLst>
            <a:ahLst/>
            <a:cxnLst>
              <a:cxn ang="0">
                <a:pos x="T0" y="T1"/>
              </a:cxn>
              <a:cxn ang="0">
                <a:pos x="T2" y="T3"/>
              </a:cxn>
              <a:cxn ang="0">
                <a:pos x="T4" y="T5"/>
              </a:cxn>
              <a:cxn ang="0">
                <a:pos x="T6" y="T7"/>
              </a:cxn>
              <a:cxn ang="0">
                <a:pos x="T8" y="T9"/>
              </a:cxn>
            </a:cxnLst>
            <a:rect l="0" t="0" r="r" b="b"/>
            <a:pathLst>
              <a:path w="1576" h="1577">
                <a:moveTo>
                  <a:pt x="1156" y="203"/>
                </a:moveTo>
                <a:cubicBezTo>
                  <a:pt x="1479" y="406"/>
                  <a:pt x="1576" y="833"/>
                  <a:pt x="1373" y="1156"/>
                </a:cubicBezTo>
                <a:cubicBezTo>
                  <a:pt x="1170" y="1479"/>
                  <a:pt x="744" y="1577"/>
                  <a:pt x="420" y="1373"/>
                </a:cubicBezTo>
                <a:cubicBezTo>
                  <a:pt x="97" y="1170"/>
                  <a:pt x="0" y="744"/>
                  <a:pt x="203" y="420"/>
                </a:cubicBezTo>
                <a:cubicBezTo>
                  <a:pt x="406" y="97"/>
                  <a:pt x="833" y="0"/>
                  <a:pt x="1156" y="203"/>
                </a:cubicBezTo>
                <a:close/>
              </a:path>
            </a:pathLst>
          </a:custGeom>
          <a:solidFill>
            <a:srgbClr val="45D8FF">
              <a:alpha val="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97" name="Freeform 179"/>
          <p:cNvSpPr>
            <a:spLocks/>
          </p:cNvSpPr>
          <p:nvPr/>
        </p:nvSpPr>
        <p:spPr bwMode="auto">
          <a:xfrm rot="21368463">
            <a:off x="11709021" y="2507310"/>
            <a:ext cx="511175" cy="512763"/>
          </a:xfrm>
          <a:custGeom>
            <a:avLst/>
            <a:gdLst>
              <a:gd name="T0" fmla="*/ 368 w 502"/>
              <a:gd name="T1" fmla="*/ 65 h 502"/>
              <a:gd name="T2" fmla="*/ 438 w 502"/>
              <a:gd name="T3" fmla="*/ 368 h 502"/>
              <a:gd name="T4" fmla="*/ 134 w 502"/>
              <a:gd name="T5" fmla="*/ 438 h 502"/>
              <a:gd name="T6" fmla="*/ 65 w 502"/>
              <a:gd name="T7" fmla="*/ 134 h 502"/>
              <a:gd name="T8" fmla="*/ 368 w 502"/>
              <a:gd name="T9" fmla="*/ 65 h 502"/>
            </a:gdLst>
            <a:ahLst/>
            <a:cxnLst>
              <a:cxn ang="0">
                <a:pos x="T0" y="T1"/>
              </a:cxn>
              <a:cxn ang="0">
                <a:pos x="T2" y="T3"/>
              </a:cxn>
              <a:cxn ang="0">
                <a:pos x="T4" y="T5"/>
              </a:cxn>
              <a:cxn ang="0">
                <a:pos x="T6" y="T7"/>
              </a:cxn>
              <a:cxn ang="0">
                <a:pos x="T8" y="T9"/>
              </a:cxn>
            </a:cxnLst>
            <a:rect l="0" t="0" r="r" b="b"/>
            <a:pathLst>
              <a:path w="502" h="502">
                <a:moveTo>
                  <a:pt x="368" y="65"/>
                </a:moveTo>
                <a:cubicBezTo>
                  <a:pt x="471" y="129"/>
                  <a:pt x="502" y="265"/>
                  <a:pt x="438" y="368"/>
                </a:cubicBezTo>
                <a:cubicBezTo>
                  <a:pt x="373" y="471"/>
                  <a:pt x="237" y="502"/>
                  <a:pt x="134" y="438"/>
                </a:cubicBezTo>
                <a:cubicBezTo>
                  <a:pt x="31" y="373"/>
                  <a:pt x="0" y="237"/>
                  <a:pt x="65" y="134"/>
                </a:cubicBezTo>
                <a:cubicBezTo>
                  <a:pt x="129" y="31"/>
                  <a:pt x="265" y="0"/>
                  <a:pt x="368" y="65"/>
                </a:cubicBezTo>
                <a:close/>
              </a:path>
            </a:pathLst>
          </a:custGeom>
          <a:solidFill>
            <a:srgbClr val="45D8FF">
              <a:alpha val="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62" name="Freeform 59"/>
          <p:cNvSpPr>
            <a:spLocks/>
          </p:cNvSpPr>
          <p:nvPr/>
        </p:nvSpPr>
        <p:spPr bwMode="auto">
          <a:xfrm rot="21368463">
            <a:off x="9317416" y="5848184"/>
            <a:ext cx="819150" cy="1431925"/>
          </a:xfrm>
          <a:custGeom>
            <a:avLst/>
            <a:gdLst>
              <a:gd name="T0" fmla="*/ 6 w 806"/>
              <a:gd name="T1" fmla="*/ 1409 h 1409"/>
              <a:gd name="T2" fmla="*/ 4 w 806"/>
              <a:gd name="T3" fmla="*/ 1408 h 1409"/>
              <a:gd name="T4" fmla="*/ 1 w 806"/>
              <a:gd name="T5" fmla="*/ 1400 h 1409"/>
              <a:gd name="T6" fmla="*/ 794 w 806"/>
              <a:gd name="T7" fmla="*/ 4 h 1409"/>
              <a:gd name="T8" fmla="*/ 802 w 806"/>
              <a:gd name="T9" fmla="*/ 1 h 1409"/>
              <a:gd name="T10" fmla="*/ 804 w 806"/>
              <a:gd name="T11" fmla="*/ 10 h 1409"/>
              <a:gd name="T12" fmla="*/ 12 w 806"/>
              <a:gd name="T13" fmla="*/ 1406 h 1409"/>
              <a:gd name="T14" fmla="*/ 6 w 806"/>
              <a:gd name="T15" fmla="*/ 1409 h 14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6" h="1409">
                <a:moveTo>
                  <a:pt x="6" y="1409"/>
                </a:moveTo>
                <a:cubicBezTo>
                  <a:pt x="5" y="1409"/>
                  <a:pt x="4" y="1409"/>
                  <a:pt x="4" y="1408"/>
                </a:cubicBezTo>
                <a:cubicBezTo>
                  <a:pt x="1" y="1406"/>
                  <a:pt x="0" y="1403"/>
                  <a:pt x="1" y="1400"/>
                </a:cubicBezTo>
                <a:cubicBezTo>
                  <a:pt x="794" y="4"/>
                  <a:pt x="794" y="4"/>
                  <a:pt x="794" y="4"/>
                </a:cubicBezTo>
                <a:cubicBezTo>
                  <a:pt x="795" y="1"/>
                  <a:pt x="799" y="0"/>
                  <a:pt x="802" y="1"/>
                </a:cubicBezTo>
                <a:cubicBezTo>
                  <a:pt x="805" y="3"/>
                  <a:pt x="806" y="7"/>
                  <a:pt x="804" y="10"/>
                </a:cubicBezTo>
                <a:cubicBezTo>
                  <a:pt x="12" y="1406"/>
                  <a:pt x="12" y="1406"/>
                  <a:pt x="12" y="1406"/>
                </a:cubicBezTo>
                <a:cubicBezTo>
                  <a:pt x="11" y="1408"/>
                  <a:pt x="9" y="1409"/>
                  <a:pt x="6" y="1409"/>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3" name="Freeform 60"/>
          <p:cNvSpPr>
            <a:spLocks/>
          </p:cNvSpPr>
          <p:nvPr/>
        </p:nvSpPr>
        <p:spPr bwMode="auto">
          <a:xfrm rot="21368463">
            <a:off x="10127449" y="5741316"/>
            <a:ext cx="2376488" cy="1692275"/>
          </a:xfrm>
          <a:custGeom>
            <a:avLst/>
            <a:gdLst>
              <a:gd name="T0" fmla="*/ 2332 w 2339"/>
              <a:gd name="T1" fmla="*/ 1665 h 1665"/>
              <a:gd name="T2" fmla="*/ 2329 w 2339"/>
              <a:gd name="T3" fmla="*/ 1664 h 1665"/>
              <a:gd name="T4" fmla="*/ 3 w 2339"/>
              <a:gd name="T5" fmla="*/ 11 h 1665"/>
              <a:gd name="T6" fmla="*/ 2 w 2339"/>
              <a:gd name="T7" fmla="*/ 3 h 1665"/>
              <a:gd name="T8" fmla="*/ 10 w 2339"/>
              <a:gd name="T9" fmla="*/ 2 h 1665"/>
              <a:gd name="T10" fmla="*/ 2335 w 2339"/>
              <a:gd name="T11" fmla="*/ 1654 h 1665"/>
              <a:gd name="T12" fmla="*/ 2337 w 2339"/>
              <a:gd name="T13" fmla="*/ 1662 h 1665"/>
              <a:gd name="T14" fmla="*/ 2332 w 2339"/>
              <a:gd name="T15" fmla="*/ 1665 h 16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9" h="1665">
                <a:moveTo>
                  <a:pt x="2332" y="1665"/>
                </a:moveTo>
                <a:cubicBezTo>
                  <a:pt x="2331" y="1665"/>
                  <a:pt x="2330" y="1665"/>
                  <a:pt x="2329" y="1664"/>
                </a:cubicBezTo>
                <a:cubicBezTo>
                  <a:pt x="3" y="11"/>
                  <a:pt x="3" y="11"/>
                  <a:pt x="3" y="11"/>
                </a:cubicBezTo>
                <a:cubicBezTo>
                  <a:pt x="1" y="10"/>
                  <a:pt x="0" y="6"/>
                  <a:pt x="2" y="3"/>
                </a:cubicBezTo>
                <a:cubicBezTo>
                  <a:pt x="4" y="0"/>
                  <a:pt x="8" y="0"/>
                  <a:pt x="10" y="2"/>
                </a:cubicBezTo>
                <a:cubicBezTo>
                  <a:pt x="2335" y="1654"/>
                  <a:pt x="2335" y="1654"/>
                  <a:pt x="2335" y="1654"/>
                </a:cubicBezTo>
                <a:cubicBezTo>
                  <a:pt x="2338" y="1656"/>
                  <a:pt x="2339" y="1660"/>
                  <a:pt x="2337" y="1662"/>
                </a:cubicBezTo>
                <a:cubicBezTo>
                  <a:pt x="2336" y="1664"/>
                  <a:pt x="2334" y="1665"/>
                  <a:pt x="2332" y="1665"/>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6" name="Freeform 63"/>
          <p:cNvSpPr>
            <a:spLocks/>
          </p:cNvSpPr>
          <p:nvPr/>
        </p:nvSpPr>
        <p:spPr bwMode="auto">
          <a:xfrm rot="21368463">
            <a:off x="10045759" y="4996027"/>
            <a:ext cx="1962150" cy="774700"/>
          </a:xfrm>
          <a:custGeom>
            <a:avLst/>
            <a:gdLst>
              <a:gd name="T0" fmla="*/ 7 w 1932"/>
              <a:gd name="T1" fmla="*/ 763 h 763"/>
              <a:gd name="T2" fmla="*/ 1 w 1932"/>
              <a:gd name="T3" fmla="*/ 759 h 763"/>
              <a:gd name="T4" fmla="*/ 5 w 1932"/>
              <a:gd name="T5" fmla="*/ 751 h 763"/>
              <a:gd name="T6" fmla="*/ 1923 w 1932"/>
              <a:gd name="T7" fmla="*/ 1 h 763"/>
              <a:gd name="T8" fmla="*/ 1931 w 1932"/>
              <a:gd name="T9" fmla="*/ 5 h 763"/>
              <a:gd name="T10" fmla="*/ 1927 w 1932"/>
              <a:gd name="T11" fmla="*/ 13 h 763"/>
              <a:gd name="T12" fmla="*/ 9 w 1932"/>
              <a:gd name="T13" fmla="*/ 762 h 763"/>
              <a:gd name="T14" fmla="*/ 7 w 1932"/>
              <a:gd name="T15" fmla="*/ 763 h 7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32" h="763">
                <a:moveTo>
                  <a:pt x="7" y="763"/>
                </a:moveTo>
                <a:cubicBezTo>
                  <a:pt x="4" y="763"/>
                  <a:pt x="2" y="761"/>
                  <a:pt x="1" y="759"/>
                </a:cubicBezTo>
                <a:cubicBezTo>
                  <a:pt x="0" y="756"/>
                  <a:pt x="2" y="752"/>
                  <a:pt x="5" y="751"/>
                </a:cubicBezTo>
                <a:cubicBezTo>
                  <a:pt x="1923" y="1"/>
                  <a:pt x="1923" y="1"/>
                  <a:pt x="1923" y="1"/>
                </a:cubicBezTo>
                <a:cubicBezTo>
                  <a:pt x="1926" y="0"/>
                  <a:pt x="1930" y="2"/>
                  <a:pt x="1931" y="5"/>
                </a:cubicBezTo>
                <a:cubicBezTo>
                  <a:pt x="1932" y="8"/>
                  <a:pt x="1931" y="11"/>
                  <a:pt x="1927" y="13"/>
                </a:cubicBezTo>
                <a:cubicBezTo>
                  <a:pt x="9" y="762"/>
                  <a:pt x="9" y="762"/>
                  <a:pt x="9" y="762"/>
                </a:cubicBezTo>
                <a:cubicBezTo>
                  <a:pt x="8" y="762"/>
                  <a:pt x="8" y="763"/>
                  <a:pt x="7" y="763"/>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7" name="Freeform 64"/>
          <p:cNvSpPr>
            <a:spLocks/>
          </p:cNvSpPr>
          <p:nvPr/>
        </p:nvSpPr>
        <p:spPr bwMode="auto">
          <a:xfrm rot="21368463">
            <a:off x="11438932" y="4749068"/>
            <a:ext cx="534988" cy="212725"/>
          </a:xfrm>
          <a:custGeom>
            <a:avLst/>
            <a:gdLst>
              <a:gd name="T0" fmla="*/ 520 w 527"/>
              <a:gd name="T1" fmla="*/ 210 h 210"/>
              <a:gd name="T2" fmla="*/ 518 w 527"/>
              <a:gd name="T3" fmla="*/ 210 h 210"/>
              <a:gd name="T4" fmla="*/ 4 w 527"/>
              <a:gd name="T5" fmla="*/ 12 h 210"/>
              <a:gd name="T6" fmla="*/ 1 w 527"/>
              <a:gd name="T7" fmla="*/ 4 h 210"/>
              <a:gd name="T8" fmla="*/ 9 w 527"/>
              <a:gd name="T9" fmla="*/ 1 h 210"/>
              <a:gd name="T10" fmla="*/ 522 w 527"/>
              <a:gd name="T11" fmla="*/ 198 h 210"/>
              <a:gd name="T12" fmla="*/ 526 w 527"/>
              <a:gd name="T13" fmla="*/ 206 h 210"/>
              <a:gd name="T14" fmla="*/ 520 w 527"/>
              <a:gd name="T15" fmla="*/ 210 h 2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7" h="210">
                <a:moveTo>
                  <a:pt x="520" y="210"/>
                </a:moveTo>
                <a:cubicBezTo>
                  <a:pt x="520" y="210"/>
                  <a:pt x="519" y="210"/>
                  <a:pt x="518" y="210"/>
                </a:cubicBezTo>
                <a:cubicBezTo>
                  <a:pt x="4" y="12"/>
                  <a:pt x="4" y="12"/>
                  <a:pt x="4" y="12"/>
                </a:cubicBezTo>
                <a:cubicBezTo>
                  <a:pt x="1" y="11"/>
                  <a:pt x="0" y="7"/>
                  <a:pt x="1" y="4"/>
                </a:cubicBezTo>
                <a:cubicBezTo>
                  <a:pt x="2" y="1"/>
                  <a:pt x="6" y="0"/>
                  <a:pt x="9" y="1"/>
                </a:cubicBezTo>
                <a:cubicBezTo>
                  <a:pt x="522" y="198"/>
                  <a:pt x="522" y="198"/>
                  <a:pt x="522" y="198"/>
                </a:cubicBezTo>
                <a:cubicBezTo>
                  <a:pt x="526" y="200"/>
                  <a:pt x="527" y="203"/>
                  <a:pt x="526" y="206"/>
                </a:cubicBezTo>
                <a:cubicBezTo>
                  <a:pt x="525" y="209"/>
                  <a:pt x="523" y="210"/>
                  <a:pt x="520" y="210"/>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8" name="Freeform 65"/>
          <p:cNvSpPr>
            <a:spLocks/>
          </p:cNvSpPr>
          <p:nvPr/>
        </p:nvSpPr>
        <p:spPr bwMode="auto">
          <a:xfrm rot="21368463">
            <a:off x="12008990" y="4916144"/>
            <a:ext cx="420688" cy="1263650"/>
          </a:xfrm>
          <a:custGeom>
            <a:avLst/>
            <a:gdLst>
              <a:gd name="T0" fmla="*/ 408 w 415"/>
              <a:gd name="T1" fmla="*/ 1243 h 1243"/>
              <a:gd name="T2" fmla="*/ 402 w 415"/>
              <a:gd name="T3" fmla="*/ 1239 h 1243"/>
              <a:gd name="T4" fmla="*/ 1 w 415"/>
              <a:gd name="T5" fmla="*/ 9 h 1243"/>
              <a:gd name="T6" fmla="*/ 4 w 415"/>
              <a:gd name="T7" fmla="*/ 1 h 1243"/>
              <a:gd name="T8" fmla="*/ 12 w 415"/>
              <a:gd name="T9" fmla="*/ 5 h 1243"/>
              <a:gd name="T10" fmla="*/ 413 w 415"/>
              <a:gd name="T11" fmla="*/ 1235 h 1243"/>
              <a:gd name="T12" fmla="*/ 410 w 415"/>
              <a:gd name="T13" fmla="*/ 1243 h 1243"/>
              <a:gd name="T14" fmla="*/ 408 w 415"/>
              <a:gd name="T15" fmla="*/ 1243 h 12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5" h="1243">
                <a:moveTo>
                  <a:pt x="408" y="1243"/>
                </a:moveTo>
                <a:cubicBezTo>
                  <a:pt x="405" y="1243"/>
                  <a:pt x="403" y="1241"/>
                  <a:pt x="402" y="1239"/>
                </a:cubicBezTo>
                <a:cubicBezTo>
                  <a:pt x="1" y="9"/>
                  <a:pt x="1" y="9"/>
                  <a:pt x="1" y="9"/>
                </a:cubicBezTo>
                <a:cubicBezTo>
                  <a:pt x="0" y="6"/>
                  <a:pt x="1" y="2"/>
                  <a:pt x="4" y="1"/>
                </a:cubicBezTo>
                <a:cubicBezTo>
                  <a:pt x="8" y="0"/>
                  <a:pt x="11" y="2"/>
                  <a:pt x="12" y="5"/>
                </a:cubicBezTo>
                <a:cubicBezTo>
                  <a:pt x="413" y="1235"/>
                  <a:pt x="413" y="1235"/>
                  <a:pt x="413" y="1235"/>
                </a:cubicBezTo>
                <a:cubicBezTo>
                  <a:pt x="415" y="1238"/>
                  <a:pt x="413" y="1242"/>
                  <a:pt x="410" y="1243"/>
                </a:cubicBezTo>
                <a:cubicBezTo>
                  <a:pt x="409" y="1243"/>
                  <a:pt x="408" y="1243"/>
                  <a:pt x="408" y="1243"/>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9" name="Freeform 66"/>
          <p:cNvSpPr>
            <a:spLocks/>
          </p:cNvSpPr>
          <p:nvPr/>
        </p:nvSpPr>
        <p:spPr bwMode="auto">
          <a:xfrm rot="21368463">
            <a:off x="10087391" y="5742880"/>
            <a:ext cx="2370138" cy="501650"/>
          </a:xfrm>
          <a:custGeom>
            <a:avLst/>
            <a:gdLst>
              <a:gd name="T0" fmla="*/ 2327 w 2333"/>
              <a:gd name="T1" fmla="*/ 493 h 493"/>
              <a:gd name="T2" fmla="*/ 2326 w 2333"/>
              <a:gd name="T3" fmla="*/ 493 h 493"/>
              <a:gd name="T4" fmla="*/ 6 w 2333"/>
              <a:gd name="T5" fmla="*/ 12 h 493"/>
              <a:gd name="T6" fmla="*/ 1 w 2333"/>
              <a:gd name="T7" fmla="*/ 5 h 493"/>
              <a:gd name="T8" fmla="*/ 8 w 2333"/>
              <a:gd name="T9" fmla="*/ 1 h 493"/>
              <a:gd name="T10" fmla="*/ 2328 w 2333"/>
              <a:gd name="T11" fmla="*/ 481 h 493"/>
              <a:gd name="T12" fmla="*/ 2333 w 2333"/>
              <a:gd name="T13" fmla="*/ 488 h 493"/>
              <a:gd name="T14" fmla="*/ 2327 w 2333"/>
              <a:gd name="T15" fmla="*/ 493 h 4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3" h="493">
                <a:moveTo>
                  <a:pt x="2327" y="493"/>
                </a:moveTo>
                <a:cubicBezTo>
                  <a:pt x="2326" y="493"/>
                  <a:pt x="2326" y="493"/>
                  <a:pt x="2326" y="493"/>
                </a:cubicBezTo>
                <a:cubicBezTo>
                  <a:pt x="6" y="12"/>
                  <a:pt x="6" y="12"/>
                  <a:pt x="6" y="12"/>
                </a:cubicBezTo>
                <a:cubicBezTo>
                  <a:pt x="2" y="12"/>
                  <a:pt x="0" y="9"/>
                  <a:pt x="1" y="5"/>
                </a:cubicBezTo>
                <a:cubicBezTo>
                  <a:pt x="2" y="2"/>
                  <a:pt x="5" y="0"/>
                  <a:pt x="8" y="1"/>
                </a:cubicBezTo>
                <a:cubicBezTo>
                  <a:pt x="2328" y="481"/>
                  <a:pt x="2328" y="481"/>
                  <a:pt x="2328" y="481"/>
                </a:cubicBezTo>
                <a:cubicBezTo>
                  <a:pt x="2331" y="482"/>
                  <a:pt x="2333" y="485"/>
                  <a:pt x="2333" y="488"/>
                </a:cubicBezTo>
                <a:cubicBezTo>
                  <a:pt x="2332" y="491"/>
                  <a:pt x="2330" y="493"/>
                  <a:pt x="2327" y="493"/>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0" name="Freeform 67"/>
          <p:cNvSpPr>
            <a:spLocks/>
          </p:cNvSpPr>
          <p:nvPr/>
        </p:nvSpPr>
        <p:spPr bwMode="auto">
          <a:xfrm rot="21368463">
            <a:off x="10133566" y="5802238"/>
            <a:ext cx="561975" cy="1812925"/>
          </a:xfrm>
          <a:custGeom>
            <a:avLst/>
            <a:gdLst>
              <a:gd name="T0" fmla="*/ 546 w 553"/>
              <a:gd name="T1" fmla="*/ 1783 h 1783"/>
              <a:gd name="T2" fmla="*/ 541 w 553"/>
              <a:gd name="T3" fmla="*/ 1779 h 1783"/>
              <a:gd name="T4" fmla="*/ 1 w 553"/>
              <a:gd name="T5" fmla="*/ 8 h 1783"/>
              <a:gd name="T6" fmla="*/ 5 w 553"/>
              <a:gd name="T7" fmla="*/ 1 h 1783"/>
              <a:gd name="T8" fmla="*/ 13 w 553"/>
              <a:gd name="T9" fmla="*/ 5 h 1783"/>
              <a:gd name="T10" fmla="*/ 552 w 553"/>
              <a:gd name="T11" fmla="*/ 1775 h 1783"/>
              <a:gd name="T12" fmla="*/ 548 w 553"/>
              <a:gd name="T13" fmla="*/ 1783 h 1783"/>
              <a:gd name="T14" fmla="*/ 546 w 553"/>
              <a:gd name="T15" fmla="*/ 1783 h 17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3" h="1783">
                <a:moveTo>
                  <a:pt x="546" y="1783"/>
                </a:moveTo>
                <a:cubicBezTo>
                  <a:pt x="544" y="1783"/>
                  <a:pt x="541" y="1782"/>
                  <a:pt x="541" y="1779"/>
                </a:cubicBezTo>
                <a:cubicBezTo>
                  <a:pt x="1" y="8"/>
                  <a:pt x="1" y="8"/>
                  <a:pt x="1" y="8"/>
                </a:cubicBezTo>
                <a:cubicBezTo>
                  <a:pt x="0" y="5"/>
                  <a:pt x="2" y="2"/>
                  <a:pt x="5" y="1"/>
                </a:cubicBezTo>
                <a:cubicBezTo>
                  <a:pt x="8" y="0"/>
                  <a:pt x="12" y="2"/>
                  <a:pt x="13" y="5"/>
                </a:cubicBezTo>
                <a:cubicBezTo>
                  <a:pt x="552" y="1775"/>
                  <a:pt x="552" y="1775"/>
                  <a:pt x="552" y="1775"/>
                </a:cubicBezTo>
                <a:cubicBezTo>
                  <a:pt x="553" y="1779"/>
                  <a:pt x="551" y="1782"/>
                  <a:pt x="548" y="1783"/>
                </a:cubicBezTo>
                <a:cubicBezTo>
                  <a:pt x="547" y="1783"/>
                  <a:pt x="547" y="1783"/>
                  <a:pt x="546" y="1783"/>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1" name="Freeform 68"/>
          <p:cNvSpPr>
            <a:spLocks/>
          </p:cNvSpPr>
          <p:nvPr/>
        </p:nvSpPr>
        <p:spPr bwMode="auto">
          <a:xfrm rot="21368463">
            <a:off x="10039620" y="4813803"/>
            <a:ext cx="1439863" cy="974725"/>
          </a:xfrm>
          <a:custGeom>
            <a:avLst/>
            <a:gdLst>
              <a:gd name="T0" fmla="*/ 7 w 1418"/>
              <a:gd name="T1" fmla="*/ 960 h 960"/>
              <a:gd name="T2" fmla="*/ 2 w 1418"/>
              <a:gd name="T3" fmla="*/ 957 h 960"/>
              <a:gd name="T4" fmla="*/ 3 w 1418"/>
              <a:gd name="T5" fmla="*/ 949 h 960"/>
              <a:gd name="T6" fmla="*/ 1408 w 1418"/>
              <a:gd name="T7" fmla="*/ 1 h 960"/>
              <a:gd name="T8" fmla="*/ 1416 w 1418"/>
              <a:gd name="T9" fmla="*/ 3 h 960"/>
              <a:gd name="T10" fmla="*/ 1415 w 1418"/>
              <a:gd name="T11" fmla="*/ 11 h 960"/>
              <a:gd name="T12" fmla="*/ 10 w 1418"/>
              <a:gd name="T13" fmla="*/ 959 h 960"/>
              <a:gd name="T14" fmla="*/ 7 w 1418"/>
              <a:gd name="T15" fmla="*/ 960 h 9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18" h="960">
                <a:moveTo>
                  <a:pt x="7" y="960"/>
                </a:moveTo>
                <a:cubicBezTo>
                  <a:pt x="5" y="960"/>
                  <a:pt x="3" y="959"/>
                  <a:pt x="2" y="957"/>
                </a:cubicBezTo>
                <a:cubicBezTo>
                  <a:pt x="0" y="954"/>
                  <a:pt x="1" y="950"/>
                  <a:pt x="3" y="949"/>
                </a:cubicBezTo>
                <a:cubicBezTo>
                  <a:pt x="1408" y="1"/>
                  <a:pt x="1408" y="1"/>
                  <a:pt x="1408" y="1"/>
                </a:cubicBezTo>
                <a:cubicBezTo>
                  <a:pt x="1411" y="0"/>
                  <a:pt x="1415" y="0"/>
                  <a:pt x="1416" y="3"/>
                </a:cubicBezTo>
                <a:cubicBezTo>
                  <a:pt x="1418" y="6"/>
                  <a:pt x="1418" y="9"/>
                  <a:pt x="1415" y="11"/>
                </a:cubicBezTo>
                <a:cubicBezTo>
                  <a:pt x="10" y="959"/>
                  <a:pt x="10" y="959"/>
                  <a:pt x="10" y="959"/>
                </a:cubicBezTo>
                <a:cubicBezTo>
                  <a:pt x="9" y="959"/>
                  <a:pt x="8" y="960"/>
                  <a:pt x="7" y="960"/>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2" name="Freeform 69"/>
          <p:cNvSpPr>
            <a:spLocks/>
          </p:cNvSpPr>
          <p:nvPr/>
        </p:nvSpPr>
        <p:spPr bwMode="auto">
          <a:xfrm rot="21368463">
            <a:off x="11365572" y="2771501"/>
            <a:ext cx="688975" cy="1987550"/>
          </a:xfrm>
          <a:custGeom>
            <a:avLst/>
            <a:gdLst>
              <a:gd name="T0" fmla="*/ 6 w 678"/>
              <a:gd name="T1" fmla="*/ 1955 h 1955"/>
              <a:gd name="T2" fmla="*/ 5 w 678"/>
              <a:gd name="T3" fmla="*/ 1955 h 1955"/>
              <a:gd name="T4" fmla="*/ 1 w 678"/>
              <a:gd name="T5" fmla="*/ 1947 h 1955"/>
              <a:gd name="T6" fmla="*/ 665 w 678"/>
              <a:gd name="T7" fmla="*/ 5 h 1955"/>
              <a:gd name="T8" fmla="*/ 673 w 678"/>
              <a:gd name="T9" fmla="*/ 1 h 1955"/>
              <a:gd name="T10" fmla="*/ 677 w 678"/>
              <a:gd name="T11" fmla="*/ 9 h 1955"/>
              <a:gd name="T12" fmla="*/ 12 w 678"/>
              <a:gd name="T13" fmla="*/ 1951 h 1955"/>
              <a:gd name="T14" fmla="*/ 6 w 678"/>
              <a:gd name="T15" fmla="*/ 1955 h 195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1955">
                <a:moveTo>
                  <a:pt x="6" y="1955"/>
                </a:moveTo>
                <a:cubicBezTo>
                  <a:pt x="6" y="1955"/>
                  <a:pt x="5" y="1955"/>
                  <a:pt x="5" y="1955"/>
                </a:cubicBezTo>
                <a:cubicBezTo>
                  <a:pt x="1" y="1954"/>
                  <a:pt x="0" y="1951"/>
                  <a:pt x="1" y="1947"/>
                </a:cubicBezTo>
                <a:cubicBezTo>
                  <a:pt x="665" y="5"/>
                  <a:pt x="665" y="5"/>
                  <a:pt x="665" y="5"/>
                </a:cubicBezTo>
                <a:cubicBezTo>
                  <a:pt x="666" y="2"/>
                  <a:pt x="670" y="0"/>
                  <a:pt x="673" y="1"/>
                </a:cubicBezTo>
                <a:cubicBezTo>
                  <a:pt x="676" y="2"/>
                  <a:pt x="678" y="6"/>
                  <a:pt x="677" y="9"/>
                </a:cubicBezTo>
                <a:cubicBezTo>
                  <a:pt x="12" y="1951"/>
                  <a:pt x="12" y="1951"/>
                  <a:pt x="12" y="1951"/>
                </a:cubicBezTo>
                <a:cubicBezTo>
                  <a:pt x="11" y="1954"/>
                  <a:pt x="9" y="1955"/>
                  <a:pt x="6" y="1955"/>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3" name="Freeform 70"/>
          <p:cNvSpPr>
            <a:spLocks/>
          </p:cNvSpPr>
          <p:nvPr/>
        </p:nvSpPr>
        <p:spPr bwMode="auto">
          <a:xfrm rot="21368463">
            <a:off x="12037221" y="2714647"/>
            <a:ext cx="1030288" cy="1954213"/>
          </a:xfrm>
          <a:custGeom>
            <a:avLst/>
            <a:gdLst>
              <a:gd name="T0" fmla="*/ 1008 w 1015"/>
              <a:gd name="T1" fmla="*/ 1923 h 1923"/>
              <a:gd name="T2" fmla="*/ 1003 w 1015"/>
              <a:gd name="T3" fmla="*/ 1920 h 1923"/>
              <a:gd name="T4" fmla="*/ 2 w 1015"/>
              <a:gd name="T5" fmla="*/ 10 h 1923"/>
              <a:gd name="T6" fmla="*/ 4 w 1015"/>
              <a:gd name="T7" fmla="*/ 2 h 1923"/>
              <a:gd name="T8" fmla="*/ 12 w 1015"/>
              <a:gd name="T9" fmla="*/ 4 h 1923"/>
              <a:gd name="T10" fmla="*/ 1013 w 1015"/>
              <a:gd name="T11" fmla="*/ 1914 h 1923"/>
              <a:gd name="T12" fmla="*/ 1011 w 1015"/>
              <a:gd name="T13" fmla="*/ 1922 h 1923"/>
              <a:gd name="T14" fmla="*/ 1008 w 1015"/>
              <a:gd name="T15" fmla="*/ 1923 h 19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15" h="1923">
                <a:moveTo>
                  <a:pt x="1008" y="1923"/>
                </a:moveTo>
                <a:cubicBezTo>
                  <a:pt x="1006" y="1923"/>
                  <a:pt x="1004" y="1922"/>
                  <a:pt x="1003" y="1920"/>
                </a:cubicBezTo>
                <a:cubicBezTo>
                  <a:pt x="2" y="10"/>
                  <a:pt x="2" y="10"/>
                  <a:pt x="2" y="10"/>
                </a:cubicBezTo>
                <a:cubicBezTo>
                  <a:pt x="0" y="7"/>
                  <a:pt x="1" y="3"/>
                  <a:pt x="4" y="2"/>
                </a:cubicBezTo>
                <a:cubicBezTo>
                  <a:pt x="7" y="0"/>
                  <a:pt x="11" y="1"/>
                  <a:pt x="12" y="4"/>
                </a:cubicBezTo>
                <a:cubicBezTo>
                  <a:pt x="1013" y="1914"/>
                  <a:pt x="1013" y="1914"/>
                  <a:pt x="1013" y="1914"/>
                </a:cubicBezTo>
                <a:cubicBezTo>
                  <a:pt x="1015" y="1917"/>
                  <a:pt x="1014" y="1921"/>
                  <a:pt x="1011" y="1922"/>
                </a:cubicBezTo>
                <a:cubicBezTo>
                  <a:pt x="1010" y="1923"/>
                  <a:pt x="1009" y="1923"/>
                  <a:pt x="1008" y="1923"/>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2" name="Freeform 79"/>
          <p:cNvSpPr>
            <a:spLocks/>
          </p:cNvSpPr>
          <p:nvPr/>
        </p:nvSpPr>
        <p:spPr bwMode="auto">
          <a:xfrm rot="21368463">
            <a:off x="11999357" y="2713088"/>
            <a:ext cx="1114425" cy="831850"/>
          </a:xfrm>
          <a:custGeom>
            <a:avLst/>
            <a:gdLst>
              <a:gd name="T0" fmla="*/ 1090 w 1097"/>
              <a:gd name="T1" fmla="*/ 819 h 819"/>
              <a:gd name="T2" fmla="*/ 1087 w 1097"/>
              <a:gd name="T3" fmla="*/ 818 h 819"/>
              <a:gd name="T4" fmla="*/ 3 w 1097"/>
              <a:gd name="T5" fmla="*/ 12 h 819"/>
              <a:gd name="T6" fmla="*/ 2 w 1097"/>
              <a:gd name="T7" fmla="*/ 3 h 819"/>
              <a:gd name="T8" fmla="*/ 11 w 1097"/>
              <a:gd name="T9" fmla="*/ 2 h 819"/>
              <a:gd name="T10" fmla="*/ 1094 w 1097"/>
              <a:gd name="T11" fmla="*/ 808 h 819"/>
              <a:gd name="T12" fmla="*/ 1095 w 1097"/>
              <a:gd name="T13" fmla="*/ 817 h 819"/>
              <a:gd name="T14" fmla="*/ 1090 w 1097"/>
              <a:gd name="T15" fmla="*/ 819 h 8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97" h="819">
                <a:moveTo>
                  <a:pt x="1090" y="819"/>
                </a:moveTo>
                <a:cubicBezTo>
                  <a:pt x="1089" y="819"/>
                  <a:pt x="1088" y="819"/>
                  <a:pt x="1087" y="818"/>
                </a:cubicBezTo>
                <a:cubicBezTo>
                  <a:pt x="3" y="12"/>
                  <a:pt x="3" y="12"/>
                  <a:pt x="3" y="12"/>
                </a:cubicBezTo>
                <a:cubicBezTo>
                  <a:pt x="1" y="10"/>
                  <a:pt x="0" y="6"/>
                  <a:pt x="2" y="3"/>
                </a:cubicBezTo>
                <a:cubicBezTo>
                  <a:pt x="4" y="1"/>
                  <a:pt x="8" y="0"/>
                  <a:pt x="11" y="2"/>
                </a:cubicBezTo>
                <a:cubicBezTo>
                  <a:pt x="1094" y="808"/>
                  <a:pt x="1094" y="808"/>
                  <a:pt x="1094" y="808"/>
                </a:cubicBezTo>
                <a:cubicBezTo>
                  <a:pt x="1097" y="810"/>
                  <a:pt x="1097" y="814"/>
                  <a:pt x="1095" y="817"/>
                </a:cubicBezTo>
                <a:cubicBezTo>
                  <a:pt x="1094" y="818"/>
                  <a:pt x="1092" y="819"/>
                  <a:pt x="1090" y="819"/>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4" name="Freeform 81"/>
          <p:cNvSpPr>
            <a:spLocks/>
          </p:cNvSpPr>
          <p:nvPr/>
        </p:nvSpPr>
        <p:spPr bwMode="auto">
          <a:xfrm rot="21368463">
            <a:off x="8530767" y="5404785"/>
            <a:ext cx="1543050" cy="482600"/>
          </a:xfrm>
          <a:custGeom>
            <a:avLst/>
            <a:gdLst>
              <a:gd name="T0" fmla="*/ 1512 w 1519"/>
              <a:gd name="T1" fmla="*/ 476 h 476"/>
              <a:gd name="T2" fmla="*/ 1510 w 1519"/>
              <a:gd name="T3" fmla="*/ 475 h 476"/>
              <a:gd name="T4" fmla="*/ 5 w 1519"/>
              <a:gd name="T5" fmla="*/ 12 h 476"/>
              <a:gd name="T6" fmla="*/ 1 w 1519"/>
              <a:gd name="T7" fmla="*/ 5 h 476"/>
              <a:gd name="T8" fmla="*/ 9 w 1519"/>
              <a:gd name="T9" fmla="*/ 1 h 476"/>
              <a:gd name="T10" fmla="*/ 1514 w 1519"/>
              <a:gd name="T11" fmla="*/ 464 h 476"/>
              <a:gd name="T12" fmla="*/ 1518 w 1519"/>
              <a:gd name="T13" fmla="*/ 471 h 476"/>
              <a:gd name="T14" fmla="*/ 1512 w 1519"/>
              <a:gd name="T15" fmla="*/ 476 h 4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19" h="476">
                <a:moveTo>
                  <a:pt x="1512" y="476"/>
                </a:moveTo>
                <a:cubicBezTo>
                  <a:pt x="1511" y="476"/>
                  <a:pt x="1511" y="476"/>
                  <a:pt x="1510" y="475"/>
                </a:cubicBezTo>
                <a:cubicBezTo>
                  <a:pt x="5" y="12"/>
                  <a:pt x="5" y="12"/>
                  <a:pt x="5" y="12"/>
                </a:cubicBezTo>
                <a:cubicBezTo>
                  <a:pt x="2" y="11"/>
                  <a:pt x="0" y="8"/>
                  <a:pt x="1" y="5"/>
                </a:cubicBezTo>
                <a:cubicBezTo>
                  <a:pt x="2" y="2"/>
                  <a:pt x="5" y="0"/>
                  <a:pt x="9" y="1"/>
                </a:cubicBezTo>
                <a:cubicBezTo>
                  <a:pt x="1514" y="464"/>
                  <a:pt x="1514" y="464"/>
                  <a:pt x="1514" y="464"/>
                </a:cubicBezTo>
                <a:cubicBezTo>
                  <a:pt x="1517" y="465"/>
                  <a:pt x="1519" y="468"/>
                  <a:pt x="1518" y="471"/>
                </a:cubicBezTo>
                <a:cubicBezTo>
                  <a:pt x="1517" y="474"/>
                  <a:pt x="1514" y="476"/>
                  <a:pt x="1512" y="476"/>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5" name="Freeform 82"/>
          <p:cNvSpPr>
            <a:spLocks/>
          </p:cNvSpPr>
          <p:nvPr/>
        </p:nvSpPr>
        <p:spPr bwMode="auto">
          <a:xfrm rot="21368463">
            <a:off x="5964478" y="5542794"/>
            <a:ext cx="2660650" cy="2768600"/>
          </a:xfrm>
          <a:custGeom>
            <a:avLst/>
            <a:gdLst>
              <a:gd name="T0" fmla="*/ 6 w 2619"/>
              <a:gd name="T1" fmla="*/ 2724 h 2724"/>
              <a:gd name="T2" fmla="*/ 2 w 2619"/>
              <a:gd name="T3" fmla="*/ 2722 h 2724"/>
              <a:gd name="T4" fmla="*/ 2 w 2619"/>
              <a:gd name="T5" fmla="*/ 2714 h 2724"/>
              <a:gd name="T6" fmla="*/ 2609 w 2619"/>
              <a:gd name="T7" fmla="*/ 3 h 2724"/>
              <a:gd name="T8" fmla="*/ 2617 w 2619"/>
              <a:gd name="T9" fmla="*/ 2 h 2724"/>
              <a:gd name="T10" fmla="*/ 2617 w 2619"/>
              <a:gd name="T11" fmla="*/ 11 h 2724"/>
              <a:gd name="T12" fmla="*/ 10 w 2619"/>
              <a:gd name="T13" fmla="*/ 2722 h 2724"/>
              <a:gd name="T14" fmla="*/ 6 w 2619"/>
              <a:gd name="T15" fmla="*/ 2724 h 27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19" h="2724">
                <a:moveTo>
                  <a:pt x="6" y="2724"/>
                </a:moveTo>
                <a:cubicBezTo>
                  <a:pt x="5" y="2724"/>
                  <a:pt x="3" y="2723"/>
                  <a:pt x="2" y="2722"/>
                </a:cubicBezTo>
                <a:cubicBezTo>
                  <a:pt x="0" y="2720"/>
                  <a:pt x="0" y="2716"/>
                  <a:pt x="2" y="2714"/>
                </a:cubicBezTo>
                <a:cubicBezTo>
                  <a:pt x="2609" y="3"/>
                  <a:pt x="2609" y="3"/>
                  <a:pt x="2609" y="3"/>
                </a:cubicBezTo>
                <a:cubicBezTo>
                  <a:pt x="2611" y="0"/>
                  <a:pt x="2615" y="0"/>
                  <a:pt x="2617" y="2"/>
                </a:cubicBezTo>
                <a:cubicBezTo>
                  <a:pt x="2619" y="5"/>
                  <a:pt x="2619" y="8"/>
                  <a:pt x="2617" y="11"/>
                </a:cubicBezTo>
                <a:cubicBezTo>
                  <a:pt x="10" y="2722"/>
                  <a:pt x="10" y="2722"/>
                  <a:pt x="10" y="2722"/>
                </a:cubicBezTo>
                <a:cubicBezTo>
                  <a:pt x="9" y="2723"/>
                  <a:pt x="8" y="2724"/>
                  <a:pt x="6" y="2724"/>
                </a:cubicBezTo>
                <a:close/>
              </a:path>
            </a:pathLst>
          </a:custGeom>
          <a:solidFill>
            <a:srgbClr val="45D8FF">
              <a:alpha val="1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87" name="Freeform 84"/>
          <p:cNvSpPr>
            <a:spLocks/>
          </p:cNvSpPr>
          <p:nvPr/>
        </p:nvSpPr>
        <p:spPr bwMode="auto">
          <a:xfrm rot="21368463">
            <a:off x="7398075" y="5494498"/>
            <a:ext cx="1227138" cy="2819400"/>
          </a:xfrm>
          <a:custGeom>
            <a:avLst/>
            <a:gdLst>
              <a:gd name="T0" fmla="*/ 7 w 1208"/>
              <a:gd name="T1" fmla="*/ 2774 h 2774"/>
              <a:gd name="T2" fmla="*/ 5 w 1208"/>
              <a:gd name="T3" fmla="*/ 2773 h 2774"/>
              <a:gd name="T4" fmla="*/ 2 w 1208"/>
              <a:gd name="T5" fmla="*/ 2765 h 2774"/>
              <a:gd name="T6" fmla="*/ 1195 w 1208"/>
              <a:gd name="T7" fmla="*/ 4 h 2774"/>
              <a:gd name="T8" fmla="*/ 1203 w 1208"/>
              <a:gd name="T9" fmla="*/ 1 h 2774"/>
              <a:gd name="T10" fmla="*/ 1206 w 1208"/>
              <a:gd name="T11" fmla="*/ 9 h 2774"/>
              <a:gd name="T12" fmla="*/ 13 w 1208"/>
              <a:gd name="T13" fmla="*/ 2770 h 2774"/>
              <a:gd name="T14" fmla="*/ 7 w 1208"/>
              <a:gd name="T15" fmla="*/ 2774 h 27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8" h="2774">
                <a:moveTo>
                  <a:pt x="7" y="2774"/>
                </a:moveTo>
                <a:cubicBezTo>
                  <a:pt x="6" y="2774"/>
                  <a:pt x="5" y="2774"/>
                  <a:pt x="5" y="2773"/>
                </a:cubicBezTo>
                <a:cubicBezTo>
                  <a:pt x="2" y="2772"/>
                  <a:pt x="0" y="2769"/>
                  <a:pt x="2" y="2765"/>
                </a:cubicBezTo>
                <a:cubicBezTo>
                  <a:pt x="1195" y="4"/>
                  <a:pt x="1195" y="4"/>
                  <a:pt x="1195" y="4"/>
                </a:cubicBezTo>
                <a:cubicBezTo>
                  <a:pt x="1197" y="1"/>
                  <a:pt x="1200" y="0"/>
                  <a:pt x="1203" y="1"/>
                </a:cubicBezTo>
                <a:cubicBezTo>
                  <a:pt x="1206" y="2"/>
                  <a:pt x="1208" y="6"/>
                  <a:pt x="1206" y="9"/>
                </a:cubicBezTo>
                <a:cubicBezTo>
                  <a:pt x="13" y="2770"/>
                  <a:pt x="13" y="2770"/>
                  <a:pt x="13" y="2770"/>
                </a:cubicBezTo>
                <a:cubicBezTo>
                  <a:pt x="12" y="2773"/>
                  <a:pt x="9" y="2774"/>
                  <a:pt x="7" y="2774"/>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0" name="Freeform 87"/>
          <p:cNvSpPr>
            <a:spLocks/>
          </p:cNvSpPr>
          <p:nvPr/>
        </p:nvSpPr>
        <p:spPr bwMode="auto">
          <a:xfrm rot="21368463">
            <a:off x="10185884" y="5813792"/>
            <a:ext cx="166688" cy="3354388"/>
          </a:xfrm>
          <a:custGeom>
            <a:avLst/>
            <a:gdLst>
              <a:gd name="T0" fmla="*/ 158 w 164"/>
              <a:gd name="T1" fmla="*/ 3301 h 3301"/>
              <a:gd name="T2" fmla="*/ 152 w 164"/>
              <a:gd name="T3" fmla="*/ 3295 h 3301"/>
              <a:gd name="T4" fmla="*/ 0 w 164"/>
              <a:gd name="T5" fmla="*/ 7 h 3301"/>
              <a:gd name="T6" fmla="*/ 6 w 164"/>
              <a:gd name="T7" fmla="*/ 1 h 3301"/>
              <a:gd name="T8" fmla="*/ 12 w 164"/>
              <a:gd name="T9" fmla="*/ 6 h 3301"/>
              <a:gd name="T10" fmla="*/ 164 w 164"/>
              <a:gd name="T11" fmla="*/ 3295 h 3301"/>
              <a:gd name="T12" fmla="*/ 158 w 164"/>
              <a:gd name="T13" fmla="*/ 3301 h 3301"/>
              <a:gd name="T14" fmla="*/ 158 w 164"/>
              <a:gd name="T15" fmla="*/ 3301 h 33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4" h="3301">
                <a:moveTo>
                  <a:pt x="158" y="3301"/>
                </a:moveTo>
                <a:cubicBezTo>
                  <a:pt x="155" y="3301"/>
                  <a:pt x="152" y="3298"/>
                  <a:pt x="152" y="3295"/>
                </a:cubicBezTo>
                <a:cubicBezTo>
                  <a:pt x="0" y="7"/>
                  <a:pt x="0" y="7"/>
                  <a:pt x="0" y="7"/>
                </a:cubicBezTo>
                <a:cubicBezTo>
                  <a:pt x="0" y="4"/>
                  <a:pt x="2" y="1"/>
                  <a:pt x="6" y="1"/>
                </a:cubicBezTo>
                <a:cubicBezTo>
                  <a:pt x="9" y="0"/>
                  <a:pt x="12" y="3"/>
                  <a:pt x="12" y="6"/>
                </a:cubicBezTo>
                <a:cubicBezTo>
                  <a:pt x="164" y="3295"/>
                  <a:pt x="164" y="3295"/>
                  <a:pt x="164" y="3295"/>
                </a:cubicBezTo>
                <a:cubicBezTo>
                  <a:pt x="164" y="3298"/>
                  <a:pt x="161" y="3301"/>
                  <a:pt x="158" y="3301"/>
                </a:cubicBezTo>
                <a:cubicBezTo>
                  <a:pt x="158" y="3301"/>
                  <a:pt x="158" y="3301"/>
                  <a:pt x="158" y="3301"/>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7" name="Freeform 94"/>
          <p:cNvSpPr>
            <a:spLocks/>
          </p:cNvSpPr>
          <p:nvPr/>
        </p:nvSpPr>
        <p:spPr bwMode="auto">
          <a:xfrm rot="21368463">
            <a:off x="8470752" y="5416963"/>
            <a:ext cx="109538" cy="95250"/>
          </a:xfrm>
          <a:custGeom>
            <a:avLst/>
            <a:gdLst>
              <a:gd name="T0" fmla="*/ 54 w 107"/>
              <a:gd name="T1" fmla="*/ 0 h 94"/>
              <a:gd name="T2" fmla="*/ 14 w 107"/>
              <a:gd name="T3" fmla="*/ 22 h 94"/>
              <a:gd name="T4" fmla="*/ 29 w 107"/>
              <a:gd name="T5" fmla="*/ 87 h 94"/>
              <a:gd name="T6" fmla="*/ 53 w 107"/>
              <a:gd name="T7" fmla="*/ 94 h 94"/>
              <a:gd name="T8" fmla="*/ 93 w 107"/>
              <a:gd name="T9" fmla="*/ 72 h 94"/>
              <a:gd name="T10" fmla="*/ 78 w 107"/>
              <a:gd name="T11" fmla="*/ 7 h 94"/>
              <a:gd name="T12" fmla="*/ 54 w 107"/>
              <a:gd name="T13" fmla="*/ 0 h 94"/>
            </a:gdLst>
            <a:ahLst/>
            <a:cxnLst>
              <a:cxn ang="0">
                <a:pos x="T0" y="T1"/>
              </a:cxn>
              <a:cxn ang="0">
                <a:pos x="T2" y="T3"/>
              </a:cxn>
              <a:cxn ang="0">
                <a:pos x="T4" y="T5"/>
              </a:cxn>
              <a:cxn ang="0">
                <a:pos x="T6" y="T7"/>
              </a:cxn>
              <a:cxn ang="0">
                <a:pos x="T8" y="T9"/>
              </a:cxn>
              <a:cxn ang="0">
                <a:pos x="T10" y="T11"/>
              </a:cxn>
              <a:cxn ang="0">
                <a:pos x="T12" y="T13"/>
              </a:cxn>
            </a:cxnLst>
            <a:rect l="0" t="0" r="r" b="b"/>
            <a:pathLst>
              <a:path w="107" h="94">
                <a:moveTo>
                  <a:pt x="54" y="0"/>
                </a:moveTo>
                <a:cubicBezTo>
                  <a:pt x="38" y="0"/>
                  <a:pt x="23" y="8"/>
                  <a:pt x="14" y="22"/>
                </a:cubicBezTo>
                <a:cubicBezTo>
                  <a:pt x="0" y="44"/>
                  <a:pt x="7" y="73"/>
                  <a:pt x="29" y="87"/>
                </a:cubicBezTo>
                <a:cubicBezTo>
                  <a:pt x="36" y="91"/>
                  <a:pt x="45" y="94"/>
                  <a:pt x="53" y="94"/>
                </a:cubicBezTo>
                <a:cubicBezTo>
                  <a:pt x="69" y="94"/>
                  <a:pt x="84" y="86"/>
                  <a:pt x="93" y="72"/>
                </a:cubicBezTo>
                <a:cubicBezTo>
                  <a:pt x="107" y="50"/>
                  <a:pt x="100" y="21"/>
                  <a:pt x="78" y="7"/>
                </a:cubicBezTo>
                <a:cubicBezTo>
                  <a:pt x="71" y="3"/>
                  <a:pt x="62" y="0"/>
                  <a:pt x="54"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8" name="Freeform 95"/>
          <p:cNvSpPr>
            <a:spLocks/>
          </p:cNvSpPr>
          <p:nvPr/>
        </p:nvSpPr>
        <p:spPr bwMode="auto">
          <a:xfrm rot="21368463">
            <a:off x="9954450" y="5721486"/>
            <a:ext cx="241300" cy="212725"/>
          </a:xfrm>
          <a:custGeom>
            <a:avLst/>
            <a:gdLst>
              <a:gd name="T0" fmla="*/ 119 w 238"/>
              <a:gd name="T1" fmla="*/ 0 h 210"/>
              <a:gd name="T2" fmla="*/ 30 w 238"/>
              <a:gd name="T3" fmla="*/ 49 h 210"/>
              <a:gd name="T4" fmla="*/ 63 w 238"/>
              <a:gd name="T5" fmla="*/ 194 h 210"/>
              <a:gd name="T6" fmla="*/ 119 w 238"/>
              <a:gd name="T7" fmla="*/ 210 h 210"/>
              <a:gd name="T8" fmla="*/ 208 w 238"/>
              <a:gd name="T9" fmla="*/ 161 h 210"/>
              <a:gd name="T10" fmla="*/ 175 w 238"/>
              <a:gd name="T11" fmla="*/ 16 h 210"/>
              <a:gd name="T12" fmla="*/ 119 w 238"/>
              <a:gd name="T13" fmla="*/ 0 h 210"/>
            </a:gdLst>
            <a:ahLst/>
            <a:cxnLst>
              <a:cxn ang="0">
                <a:pos x="T0" y="T1"/>
              </a:cxn>
              <a:cxn ang="0">
                <a:pos x="T2" y="T3"/>
              </a:cxn>
              <a:cxn ang="0">
                <a:pos x="T4" y="T5"/>
              </a:cxn>
              <a:cxn ang="0">
                <a:pos x="T6" y="T7"/>
              </a:cxn>
              <a:cxn ang="0">
                <a:pos x="T8" y="T9"/>
              </a:cxn>
              <a:cxn ang="0">
                <a:pos x="T10" y="T11"/>
              </a:cxn>
              <a:cxn ang="0">
                <a:pos x="T12" y="T13"/>
              </a:cxn>
            </a:cxnLst>
            <a:rect l="0" t="0" r="r" b="b"/>
            <a:pathLst>
              <a:path w="238" h="210">
                <a:moveTo>
                  <a:pt x="119" y="0"/>
                </a:moveTo>
                <a:cubicBezTo>
                  <a:pt x="84" y="0"/>
                  <a:pt x="50" y="17"/>
                  <a:pt x="30" y="49"/>
                </a:cubicBezTo>
                <a:cubicBezTo>
                  <a:pt x="0" y="98"/>
                  <a:pt x="14" y="163"/>
                  <a:pt x="63" y="194"/>
                </a:cubicBezTo>
                <a:cubicBezTo>
                  <a:pt x="81" y="204"/>
                  <a:pt x="100" y="210"/>
                  <a:pt x="119" y="210"/>
                </a:cubicBezTo>
                <a:cubicBezTo>
                  <a:pt x="154" y="210"/>
                  <a:pt x="188" y="192"/>
                  <a:pt x="208" y="161"/>
                </a:cubicBezTo>
                <a:cubicBezTo>
                  <a:pt x="238" y="112"/>
                  <a:pt x="224" y="47"/>
                  <a:pt x="175" y="16"/>
                </a:cubicBezTo>
                <a:cubicBezTo>
                  <a:pt x="157" y="5"/>
                  <a:pt x="138" y="0"/>
                  <a:pt x="119"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3" name="Freeform 100"/>
          <p:cNvSpPr>
            <a:spLocks/>
          </p:cNvSpPr>
          <p:nvPr/>
        </p:nvSpPr>
        <p:spPr bwMode="auto">
          <a:xfrm rot="21368463">
            <a:off x="11850778" y="4859465"/>
            <a:ext cx="211138" cy="184150"/>
          </a:xfrm>
          <a:custGeom>
            <a:avLst/>
            <a:gdLst>
              <a:gd name="T0" fmla="*/ 104 w 208"/>
              <a:gd name="T1" fmla="*/ 0 h 182"/>
              <a:gd name="T2" fmla="*/ 27 w 208"/>
              <a:gd name="T3" fmla="*/ 42 h 182"/>
              <a:gd name="T4" fmla="*/ 56 w 208"/>
              <a:gd name="T5" fmla="*/ 168 h 182"/>
              <a:gd name="T6" fmla="*/ 104 w 208"/>
              <a:gd name="T7" fmla="*/ 182 h 182"/>
              <a:gd name="T8" fmla="*/ 182 w 208"/>
              <a:gd name="T9" fmla="*/ 139 h 182"/>
              <a:gd name="T10" fmla="*/ 153 w 208"/>
              <a:gd name="T11" fmla="*/ 14 h 182"/>
              <a:gd name="T12" fmla="*/ 104 w 208"/>
              <a:gd name="T13" fmla="*/ 0 h 182"/>
            </a:gdLst>
            <a:ahLst/>
            <a:cxnLst>
              <a:cxn ang="0">
                <a:pos x="T0" y="T1"/>
              </a:cxn>
              <a:cxn ang="0">
                <a:pos x="T2" y="T3"/>
              </a:cxn>
              <a:cxn ang="0">
                <a:pos x="T4" y="T5"/>
              </a:cxn>
              <a:cxn ang="0">
                <a:pos x="T6" y="T7"/>
              </a:cxn>
              <a:cxn ang="0">
                <a:pos x="T8" y="T9"/>
              </a:cxn>
              <a:cxn ang="0">
                <a:pos x="T10" y="T11"/>
              </a:cxn>
              <a:cxn ang="0">
                <a:pos x="T12" y="T13"/>
              </a:cxn>
            </a:cxnLst>
            <a:rect l="0" t="0" r="r" b="b"/>
            <a:pathLst>
              <a:path w="208" h="182">
                <a:moveTo>
                  <a:pt x="104" y="0"/>
                </a:moveTo>
                <a:cubicBezTo>
                  <a:pt x="74" y="0"/>
                  <a:pt x="44" y="15"/>
                  <a:pt x="27" y="42"/>
                </a:cubicBezTo>
                <a:cubicBezTo>
                  <a:pt x="0" y="85"/>
                  <a:pt x="13" y="141"/>
                  <a:pt x="56" y="168"/>
                </a:cubicBezTo>
                <a:cubicBezTo>
                  <a:pt x="71" y="178"/>
                  <a:pt x="88" y="182"/>
                  <a:pt x="104" y="182"/>
                </a:cubicBezTo>
                <a:cubicBezTo>
                  <a:pt x="135" y="182"/>
                  <a:pt x="164" y="167"/>
                  <a:pt x="182" y="139"/>
                </a:cubicBezTo>
                <a:cubicBezTo>
                  <a:pt x="208" y="97"/>
                  <a:pt x="196" y="40"/>
                  <a:pt x="153" y="14"/>
                </a:cubicBezTo>
                <a:cubicBezTo>
                  <a:pt x="138" y="4"/>
                  <a:pt x="121" y="0"/>
                  <a:pt x="104"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4" name="Freeform 101"/>
          <p:cNvSpPr>
            <a:spLocks/>
          </p:cNvSpPr>
          <p:nvPr/>
        </p:nvSpPr>
        <p:spPr bwMode="auto">
          <a:xfrm rot="21368463">
            <a:off x="11377136" y="4722850"/>
            <a:ext cx="111125" cy="98425"/>
          </a:xfrm>
          <a:custGeom>
            <a:avLst/>
            <a:gdLst>
              <a:gd name="T0" fmla="*/ 55 w 109"/>
              <a:gd name="T1" fmla="*/ 0 h 96"/>
              <a:gd name="T2" fmla="*/ 14 w 109"/>
              <a:gd name="T3" fmla="*/ 22 h 96"/>
              <a:gd name="T4" fmla="*/ 29 w 109"/>
              <a:gd name="T5" fmla="*/ 88 h 96"/>
              <a:gd name="T6" fmla="*/ 55 w 109"/>
              <a:gd name="T7" fmla="*/ 96 h 96"/>
              <a:gd name="T8" fmla="*/ 95 w 109"/>
              <a:gd name="T9" fmla="*/ 73 h 96"/>
              <a:gd name="T10" fmla="*/ 80 w 109"/>
              <a:gd name="T11" fmla="*/ 7 h 96"/>
              <a:gd name="T12" fmla="*/ 55 w 109"/>
              <a:gd name="T13" fmla="*/ 0 h 96"/>
            </a:gdLst>
            <a:ahLst/>
            <a:cxnLst>
              <a:cxn ang="0">
                <a:pos x="T0" y="T1"/>
              </a:cxn>
              <a:cxn ang="0">
                <a:pos x="T2" y="T3"/>
              </a:cxn>
              <a:cxn ang="0">
                <a:pos x="T4" y="T5"/>
              </a:cxn>
              <a:cxn ang="0">
                <a:pos x="T6" y="T7"/>
              </a:cxn>
              <a:cxn ang="0">
                <a:pos x="T8" y="T9"/>
              </a:cxn>
              <a:cxn ang="0">
                <a:pos x="T10" y="T11"/>
              </a:cxn>
              <a:cxn ang="0">
                <a:pos x="T12" y="T13"/>
              </a:cxn>
            </a:cxnLst>
            <a:rect l="0" t="0" r="r" b="b"/>
            <a:pathLst>
              <a:path w="109" h="96">
                <a:moveTo>
                  <a:pt x="55" y="0"/>
                </a:moveTo>
                <a:cubicBezTo>
                  <a:pt x="39" y="0"/>
                  <a:pt x="23" y="8"/>
                  <a:pt x="14" y="22"/>
                </a:cubicBezTo>
                <a:cubicBezTo>
                  <a:pt x="0" y="45"/>
                  <a:pt x="7" y="74"/>
                  <a:pt x="29" y="88"/>
                </a:cubicBezTo>
                <a:cubicBezTo>
                  <a:pt x="37" y="93"/>
                  <a:pt x="46" y="96"/>
                  <a:pt x="55" y="96"/>
                </a:cubicBezTo>
                <a:cubicBezTo>
                  <a:pt x="71" y="96"/>
                  <a:pt x="86" y="88"/>
                  <a:pt x="95" y="73"/>
                </a:cubicBezTo>
                <a:cubicBezTo>
                  <a:pt x="109" y="51"/>
                  <a:pt x="103" y="21"/>
                  <a:pt x="80" y="7"/>
                </a:cubicBezTo>
                <a:cubicBezTo>
                  <a:pt x="72" y="2"/>
                  <a:pt x="63" y="0"/>
                  <a:pt x="55"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5" name="Freeform 102"/>
          <p:cNvSpPr>
            <a:spLocks/>
          </p:cNvSpPr>
          <p:nvPr/>
        </p:nvSpPr>
        <p:spPr bwMode="auto">
          <a:xfrm rot="21368463">
            <a:off x="11919664" y="2718054"/>
            <a:ext cx="111125" cy="96838"/>
          </a:xfrm>
          <a:custGeom>
            <a:avLst/>
            <a:gdLst>
              <a:gd name="T0" fmla="*/ 55 w 109"/>
              <a:gd name="T1" fmla="*/ 0 h 96"/>
              <a:gd name="T2" fmla="*/ 14 w 109"/>
              <a:gd name="T3" fmla="*/ 23 h 96"/>
              <a:gd name="T4" fmla="*/ 29 w 109"/>
              <a:gd name="T5" fmla="*/ 89 h 96"/>
              <a:gd name="T6" fmla="*/ 55 w 109"/>
              <a:gd name="T7" fmla="*/ 96 h 96"/>
              <a:gd name="T8" fmla="*/ 95 w 109"/>
              <a:gd name="T9" fmla="*/ 74 h 96"/>
              <a:gd name="T10" fmla="*/ 80 w 109"/>
              <a:gd name="T11" fmla="*/ 8 h 96"/>
              <a:gd name="T12" fmla="*/ 55 w 109"/>
              <a:gd name="T13" fmla="*/ 0 h 96"/>
            </a:gdLst>
            <a:ahLst/>
            <a:cxnLst>
              <a:cxn ang="0">
                <a:pos x="T0" y="T1"/>
              </a:cxn>
              <a:cxn ang="0">
                <a:pos x="T2" y="T3"/>
              </a:cxn>
              <a:cxn ang="0">
                <a:pos x="T4" y="T5"/>
              </a:cxn>
              <a:cxn ang="0">
                <a:pos x="T6" y="T7"/>
              </a:cxn>
              <a:cxn ang="0">
                <a:pos x="T8" y="T9"/>
              </a:cxn>
              <a:cxn ang="0">
                <a:pos x="T10" y="T11"/>
              </a:cxn>
              <a:cxn ang="0">
                <a:pos x="T12" y="T13"/>
              </a:cxn>
            </a:cxnLst>
            <a:rect l="0" t="0" r="r" b="b"/>
            <a:pathLst>
              <a:path w="109" h="96">
                <a:moveTo>
                  <a:pt x="55" y="0"/>
                </a:moveTo>
                <a:cubicBezTo>
                  <a:pt x="39" y="0"/>
                  <a:pt x="23" y="8"/>
                  <a:pt x="14" y="23"/>
                </a:cubicBezTo>
                <a:cubicBezTo>
                  <a:pt x="0" y="45"/>
                  <a:pt x="7" y="75"/>
                  <a:pt x="29" y="89"/>
                </a:cubicBezTo>
                <a:cubicBezTo>
                  <a:pt x="37" y="94"/>
                  <a:pt x="46" y="96"/>
                  <a:pt x="55" y="96"/>
                </a:cubicBezTo>
                <a:cubicBezTo>
                  <a:pt x="70" y="96"/>
                  <a:pt x="86" y="88"/>
                  <a:pt x="95" y="74"/>
                </a:cubicBezTo>
                <a:cubicBezTo>
                  <a:pt x="109" y="51"/>
                  <a:pt x="102" y="22"/>
                  <a:pt x="80" y="8"/>
                </a:cubicBezTo>
                <a:cubicBezTo>
                  <a:pt x="72" y="3"/>
                  <a:pt x="63" y="0"/>
                  <a:pt x="55"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0" name="Freeform 74"/>
          <p:cNvSpPr>
            <a:spLocks/>
          </p:cNvSpPr>
          <p:nvPr/>
        </p:nvSpPr>
        <p:spPr bwMode="auto">
          <a:xfrm rot="4811396">
            <a:off x="8020520" y="-1083402"/>
            <a:ext cx="836613" cy="2962146"/>
          </a:xfrm>
          <a:custGeom>
            <a:avLst/>
            <a:gdLst>
              <a:gd name="T0" fmla="*/ 817 w 824"/>
              <a:gd name="T1" fmla="*/ 2096 h 2096"/>
              <a:gd name="T2" fmla="*/ 811 w 824"/>
              <a:gd name="T3" fmla="*/ 2093 h 2096"/>
              <a:gd name="T4" fmla="*/ 1 w 824"/>
              <a:gd name="T5" fmla="*/ 9 h 2096"/>
              <a:gd name="T6" fmla="*/ 4 w 824"/>
              <a:gd name="T7" fmla="*/ 1 h 2096"/>
              <a:gd name="T8" fmla="*/ 12 w 824"/>
              <a:gd name="T9" fmla="*/ 4 h 2096"/>
              <a:gd name="T10" fmla="*/ 822 w 824"/>
              <a:gd name="T11" fmla="*/ 2088 h 2096"/>
              <a:gd name="T12" fmla="*/ 819 w 824"/>
              <a:gd name="T13" fmla="*/ 2096 h 2096"/>
              <a:gd name="T14" fmla="*/ 817 w 824"/>
              <a:gd name="T15" fmla="*/ 2096 h 20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4" h="2096">
                <a:moveTo>
                  <a:pt x="817" y="2096"/>
                </a:moveTo>
                <a:cubicBezTo>
                  <a:pt x="814" y="2096"/>
                  <a:pt x="812" y="2095"/>
                  <a:pt x="811" y="2093"/>
                </a:cubicBezTo>
                <a:cubicBezTo>
                  <a:pt x="1" y="9"/>
                  <a:pt x="1" y="9"/>
                  <a:pt x="1" y="9"/>
                </a:cubicBezTo>
                <a:cubicBezTo>
                  <a:pt x="0" y="5"/>
                  <a:pt x="1" y="2"/>
                  <a:pt x="4" y="1"/>
                </a:cubicBezTo>
                <a:cubicBezTo>
                  <a:pt x="7" y="0"/>
                  <a:pt x="11" y="1"/>
                  <a:pt x="12" y="4"/>
                </a:cubicBezTo>
                <a:cubicBezTo>
                  <a:pt x="822" y="2088"/>
                  <a:pt x="822" y="2088"/>
                  <a:pt x="822" y="2088"/>
                </a:cubicBezTo>
                <a:cubicBezTo>
                  <a:pt x="824" y="2091"/>
                  <a:pt x="822" y="2095"/>
                  <a:pt x="819" y="2096"/>
                </a:cubicBezTo>
                <a:cubicBezTo>
                  <a:pt x="818" y="2096"/>
                  <a:pt x="818" y="2096"/>
                  <a:pt x="817" y="2096"/>
                </a:cubicBezTo>
                <a:close/>
              </a:path>
            </a:pathLst>
          </a:custGeom>
          <a:solidFill>
            <a:srgbClr val="45D8FF">
              <a:alpha val="1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21" name="Freeform 81"/>
          <p:cNvSpPr>
            <a:spLocks/>
          </p:cNvSpPr>
          <p:nvPr/>
        </p:nvSpPr>
        <p:spPr bwMode="auto">
          <a:xfrm rot="292990">
            <a:off x="-282563" y="481462"/>
            <a:ext cx="1543050" cy="482600"/>
          </a:xfrm>
          <a:custGeom>
            <a:avLst/>
            <a:gdLst>
              <a:gd name="T0" fmla="*/ 1512 w 1519"/>
              <a:gd name="T1" fmla="*/ 476 h 476"/>
              <a:gd name="T2" fmla="*/ 1510 w 1519"/>
              <a:gd name="T3" fmla="*/ 475 h 476"/>
              <a:gd name="T4" fmla="*/ 5 w 1519"/>
              <a:gd name="T5" fmla="*/ 12 h 476"/>
              <a:gd name="T6" fmla="*/ 1 w 1519"/>
              <a:gd name="T7" fmla="*/ 5 h 476"/>
              <a:gd name="T8" fmla="*/ 9 w 1519"/>
              <a:gd name="T9" fmla="*/ 1 h 476"/>
              <a:gd name="T10" fmla="*/ 1514 w 1519"/>
              <a:gd name="T11" fmla="*/ 464 h 476"/>
              <a:gd name="T12" fmla="*/ 1518 w 1519"/>
              <a:gd name="T13" fmla="*/ 471 h 476"/>
              <a:gd name="T14" fmla="*/ 1512 w 1519"/>
              <a:gd name="T15" fmla="*/ 476 h 4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19" h="476">
                <a:moveTo>
                  <a:pt x="1512" y="476"/>
                </a:moveTo>
                <a:cubicBezTo>
                  <a:pt x="1511" y="476"/>
                  <a:pt x="1511" y="476"/>
                  <a:pt x="1510" y="475"/>
                </a:cubicBezTo>
                <a:cubicBezTo>
                  <a:pt x="5" y="12"/>
                  <a:pt x="5" y="12"/>
                  <a:pt x="5" y="12"/>
                </a:cubicBezTo>
                <a:cubicBezTo>
                  <a:pt x="2" y="11"/>
                  <a:pt x="0" y="8"/>
                  <a:pt x="1" y="5"/>
                </a:cubicBezTo>
                <a:cubicBezTo>
                  <a:pt x="2" y="2"/>
                  <a:pt x="5" y="0"/>
                  <a:pt x="9" y="1"/>
                </a:cubicBezTo>
                <a:cubicBezTo>
                  <a:pt x="1514" y="464"/>
                  <a:pt x="1514" y="464"/>
                  <a:pt x="1514" y="464"/>
                </a:cubicBezTo>
                <a:cubicBezTo>
                  <a:pt x="1517" y="465"/>
                  <a:pt x="1519" y="468"/>
                  <a:pt x="1518" y="471"/>
                </a:cubicBezTo>
                <a:cubicBezTo>
                  <a:pt x="1517" y="474"/>
                  <a:pt x="1514" y="476"/>
                  <a:pt x="1512" y="476"/>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5" name="Freeform 174"/>
          <p:cNvSpPr>
            <a:spLocks/>
          </p:cNvSpPr>
          <p:nvPr/>
        </p:nvSpPr>
        <p:spPr bwMode="auto">
          <a:xfrm>
            <a:off x="7002461" y="995363"/>
            <a:ext cx="113308" cy="113306"/>
          </a:xfrm>
          <a:custGeom>
            <a:avLst/>
            <a:gdLst>
              <a:gd name="T0" fmla="*/ 428 w 584"/>
              <a:gd name="T1" fmla="*/ 75 h 583"/>
              <a:gd name="T2" fmla="*/ 508 w 584"/>
              <a:gd name="T3" fmla="*/ 427 h 583"/>
              <a:gd name="T4" fmla="*/ 156 w 584"/>
              <a:gd name="T5" fmla="*/ 508 h 583"/>
              <a:gd name="T6" fmla="*/ 75 w 584"/>
              <a:gd name="T7" fmla="*/ 155 h 583"/>
              <a:gd name="T8" fmla="*/ 428 w 584"/>
              <a:gd name="T9" fmla="*/ 75 h 583"/>
            </a:gdLst>
            <a:ahLst/>
            <a:cxnLst>
              <a:cxn ang="0">
                <a:pos x="T0" y="T1"/>
              </a:cxn>
              <a:cxn ang="0">
                <a:pos x="T2" y="T3"/>
              </a:cxn>
              <a:cxn ang="0">
                <a:pos x="T4" y="T5"/>
              </a:cxn>
              <a:cxn ang="0">
                <a:pos x="T6" y="T7"/>
              </a:cxn>
              <a:cxn ang="0">
                <a:pos x="T8" y="T9"/>
              </a:cxn>
            </a:cxnLst>
            <a:rect l="0" t="0" r="r" b="b"/>
            <a:pathLst>
              <a:path w="584" h="583">
                <a:moveTo>
                  <a:pt x="428" y="75"/>
                </a:moveTo>
                <a:cubicBezTo>
                  <a:pt x="547" y="150"/>
                  <a:pt x="584" y="308"/>
                  <a:pt x="508" y="427"/>
                </a:cubicBezTo>
                <a:cubicBezTo>
                  <a:pt x="433" y="547"/>
                  <a:pt x="275" y="583"/>
                  <a:pt x="156" y="508"/>
                </a:cubicBezTo>
                <a:cubicBezTo>
                  <a:pt x="36" y="433"/>
                  <a:pt x="0" y="275"/>
                  <a:pt x="75" y="155"/>
                </a:cubicBezTo>
                <a:cubicBezTo>
                  <a:pt x="150" y="36"/>
                  <a:pt x="308" y="0"/>
                  <a:pt x="428" y="75"/>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27" name="Freeform 61"/>
          <p:cNvSpPr>
            <a:spLocks/>
          </p:cNvSpPr>
          <p:nvPr/>
        </p:nvSpPr>
        <p:spPr bwMode="auto">
          <a:xfrm rot="6175298">
            <a:off x="3053763" y="1936099"/>
            <a:ext cx="982498" cy="133350"/>
          </a:xfrm>
          <a:custGeom>
            <a:avLst/>
            <a:gdLst>
              <a:gd name="T0" fmla="*/ 6 w 1798"/>
              <a:gd name="T1" fmla="*/ 130 h 130"/>
              <a:gd name="T2" fmla="*/ 0 w 1798"/>
              <a:gd name="T3" fmla="*/ 125 h 130"/>
              <a:gd name="T4" fmla="*/ 6 w 1798"/>
              <a:gd name="T5" fmla="*/ 118 h 130"/>
              <a:gd name="T6" fmla="*/ 1792 w 1798"/>
              <a:gd name="T7" fmla="*/ 0 h 130"/>
              <a:gd name="T8" fmla="*/ 1798 w 1798"/>
              <a:gd name="T9" fmla="*/ 6 h 130"/>
              <a:gd name="T10" fmla="*/ 1792 w 1798"/>
              <a:gd name="T11" fmla="*/ 12 h 130"/>
              <a:gd name="T12" fmla="*/ 7 w 1798"/>
              <a:gd name="T13" fmla="*/ 130 h 130"/>
              <a:gd name="T14" fmla="*/ 6 w 1798"/>
              <a:gd name="T15" fmla="*/ 130 h 1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98" h="130">
                <a:moveTo>
                  <a:pt x="6" y="130"/>
                </a:moveTo>
                <a:cubicBezTo>
                  <a:pt x="3" y="130"/>
                  <a:pt x="1" y="128"/>
                  <a:pt x="0" y="125"/>
                </a:cubicBezTo>
                <a:cubicBezTo>
                  <a:pt x="0" y="121"/>
                  <a:pt x="3" y="118"/>
                  <a:pt x="6" y="118"/>
                </a:cubicBezTo>
                <a:cubicBezTo>
                  <a:pt x="1792" y="0"/>
                  <a:pt x="1792" y="0"/>
                  <a:pt x="1792" y="0"/>
                </a:cubicBezTo>
                <a:cubicBezTo>
                  <a:pt x="1795" y="0"/>
                  <a:pt x="1798" y="2"/>
                  <a:pt x="1798" y="6"/>
                </a:cubicBezTo>
                <a:cubicBezTo>
                  <a:pt x="1798" y="9"/>
                  <a:pt x="1796" y="12"/>
                  <a:pt x="1792" y="12"/>
                </a:cubicBezTo>
                <a:cubicBezTo>
                  <a:pt x="7" y="130"/>
                  <a:pt x="7" y="130"/>
                  <a:pt x="7" y="130"/>
                </a:cubicBezTo>
                <a:cubicBezTo>
                  <a:pt x="7" y="130"/>
                  <a:pt x="6" y="130"/>
                  <a:pt x="6" y="130"/>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1" name="Freeform 166"/>
          <p:cNvSpPr>
            <a:spLocks/>
          </p:cNvSpPr>
          <p:nvPr/>
        </p:nvSpPr>
        <p:spPr bwMode="auto">
          <a:xfrm>
            <a:off x="303215" y="2559505"/>
            <a:ext cx="277813" cy="279400"/>
          </a:xfrm>
          <a:custGeom>
            <a:avLst/>
            <a:gdLst>
              <a:gd name="T0" fmla="*/ 201 w 274"/>
              <a:gd name="T1" fmla="*/ 35 h 274"/>
              <a:gd name="T2" fmla="*/ 239 w 274"/>
              <a:gd name="T3" fmla="*/ 201 h 274"/>
              <a:gd name="T4" fmla="*/ 73 w 274"/>
              <a:gd name="T5" fmla="*/ 239 h 274"/>
              <a:gd name="T6" fmla="*/ 35 w 274"/>
              <a:gd name="T7" fmla="*/ 73 h 274"/>
              <a:gd name="T8" fmla="*/ 201 w 274"/>
              <a:gd name="T9" fmla="*/ 35 h 274"/>
            </a:gdLst>
            <a:ahLst/>
            <a:cxnLst>
              <a:cxn ang="0">
                <a:pos x="T0" y="T1"/>
              </a:cxn>
              <a:cxn ang="0">
                <a:pos x="T2" y="T3"/>
              </a:cxn>
              <a:cxn ang="0">
                <a:pos x="T4" y="T5"/>
              </a:cxn>
              <a:cxn ang="0">
                <a:pos x="T6" y="T7"/>
              </a:cxn>
              <a:cxn ang="0">
                <a:pos x="T8" y="T9"/>
              </a:cxn>
            </a:cxnLst>
            <a:rect l="0" t="0" r="r" b="b"/>
            <a:pathLst>
              <a:path w="274" h="274">
                <a:moveTo>
                  <a:pt x="201" y="35"/>
                </a:moveTo>
                <a:cubicBezTo>
                  <a:pt x="257" y="71"/>
                  <a:pt x="274" y="145"/>
                  <a:pt x="239" y="201"/>
                </a:cubicBezTo>
                <a:cubicBezTo>
                  <a:pt x="203" y="257"/>
                  <a:pt x="129" y="274"/>
                  <a:pt x="73" y="239"/>
                </a:cubicBezTo>
                <a:cubicBezTo>
                  <a:pt x="17" y="203"/>
                  <a:pt x="0" y="129"/>
                  <a:pt x="35" y="73"/>
                </a:cubicBezTo>
                <a:cubicBezTo>
                  <a:pt x="70" y="17"/>
                  <a:pt x="145" y="0"/>
                  <a:pt x="201" y="35"/>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72" name="Freeform 148"/>
          <p:cNvSpPr>
            <a:spLocks/>
          </p:cNvSpPr>
          <p:nvPr/>
        </p:nvSpPr>
        <p:spPr bwMode="auto">
          <a:xfrm>
            <a:off x="-7935" y="1680030"/>
            <a:ext cx="528638" cy="530225"/>
          </a:xfrm>
          <a:custGeom>
            <a:avLst/>
            <a:gdLst>
              <a:gd name="T0" fmla="*/ 382 w 521"/>
              <a:gd name="T1" fmla="*/ 67 h 521"/>
              <a:gd name="T2" fmla="*/ 454 w 521"/>
              <a:gd name="T3" fmla="*/ 382 h 521"/>
              <a:gd name="T4" fmla="*/ 139 w 521"/>
              <a:gd name="T5" fmla="*/ 454 h 521"/>
              <a:gd name="T6" fmla="*/ 67 w 521"/>
              <a:gd name="T7" fmla="*/ 139 h 521"/>
              <a:gd name="T8" fmla="*/ 382 w 521"/>
              <a:gd name="T9" fmla="*/ 67 h 521"/>
            </a:gdLst>
            <a:ahLst/>
            <a:cxnLst>
              <a:cxn ang="0">
                <a:pos x="T0" y="T1"/>
              </a:cxn>
              <a:cxn ang="0">
                <a:pos x="T2" y="T3"/>
              </a:cxn>
              <a:cxn ang="0">
                <a:pos x="T4" y="T5"/>
              </a:cxn>
              <a:cxn ang="0">
                <a:pos x="T6" y="T7"/>
              </a:cxn>
              <a:cxn ang="0">
                <a:pos x="T8" y="T9"/>
              </a:cxn>
            </a:cxnLst>
            <a:rect l="0" t="0" r="r" b="b"/>
            <a:pathLst>
              <a:path w="521" h="521">
                <a:moveTo>
                  <a:pt x="382" y="67"/>
                </a:moveTo>
                <a:cubicBezTo>
                  <a:pt x="489" y="134"/>
                  <a:pt x="521" y="275"/>
                  <a:pt x="454" y="382"/>
                </a:cubicBezTo>
                <a:cubicBezTo>
                  <a:pt x="387" y="489"/>
                  <a:pt x="246" y="521"/>
                  <a:pt x="139" y="454"/>
                </a:cubicBezTo>
                <a:cubicBezTo>
                  <a:pt x="32" y="387"/>
                  <a:pt x="0" y="246"/>
                  <a:pt x="67" y="139"/>
                </a:cubicBezTo>
                <a:cubicBezTo>
                  <a:pt x="134" y="32"/>
                  <a:pt x="275" y="0"/>
                  <a:pt x="382" y="67"/>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73" name="Freeform 156"/>
          <p:cNvSpPr>
            <a:spLocks/>
          </p:cNvSpPr>
          <p:nvPr/>
        </p:nvSpPr>
        <p:spPr bwMode="auto">
          <a:xfrm>
            <a:off x="119065" y="1808618"/>
            <a:ext cx="273050" cy="273050"/>
          </a:xfrm>
          <a:custGeom>
            <a:avLst/>
            <a:gdLst>
              <a:gd name="T0" fmla="*/ 198 w 270"/>
              <a:gd name="T1" fmla="*/ 34 h 269"/>
              <a:gd name="T2" fmla="*/ 235 w 270"/>
              <a:gd name="T3" fmla="*/ 197 h 269"/>
              <a:gd name="T4" fmla="*/ 72 w 270"/>
              <a:gd name="T5" fmla="*/ 235 h 269"/>
              <a:gd name="T6" fmla="*/ 35 w 270"/>
              <a:gd name="T7" fmla="*/ 72 h 269"/>
              <a:gd name="T8" fmla="*/ 198 w 270"/>
              <a:gd name="T9" fmla="*/ 34 h 269"/>
            </a:gdLst>
            <a:ahLst/>
            <a:cxnLst>
              <a:cxn ang="0">
                <a:pos x="T0" y="T1"/>
              </a:cxn>
              <a:cxn ang="0">
                <a:pos x="T2" y="T3"/>
              </a:cxn>
              <a:cxn ang="0">
                <a:pos x="T4" y="T5"/>
              </a:cxn>
              <a:cxn ang="0">
                <a:pos x="T6" y="T7"/>
              </a:cxn>
              <a:cxn ang="0">
                <a:pos x="T8" y="T9"/>
              </a:cxn>
            </a:cxnLst>
            <a:rect l="0" t="0" r="r" b="b"/>
            <a:pathLst>
              <a:path w="270" h="269">
                <a:moveTo>
                  <a:pt x="198" y="34"/>
                </a:moveTo>
                <a:cubicBezTo>
                  <a:pt x="253" y="69"/>
                  <a:pt x="270" y="142"/>
                  <a:pt x="235" y="197"/>
                </a:cubicBezTo>
                <a:cubicBezTo>
                  <a:pt x="201" y="253"/>
                  <a:pt x="128" y="269"/>
                  <a:pt x="72" y="235"/>
                </a:cubicBezTo>
                <a:cubicBezTo>
                  <a:pt x="17" y="200"/>
                  <a:pt x="0" y="127"/>
                  <a:pt x="35" y="72"/>
                </a:cubicBezTo>
                <a:cubicBezTo>
                  <a:pt x="70" y="16"/>
                  <a:pt x="143" y="0"/>
                  <a:pt x="198" y="34"/>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74" name="Freeform 150"/>
          <p:cNvSpPr>
            <a:spLocks/>
          </p:cNvSpPr>
          <p:nvPr/>
        </p:nvSpPr>
        <p:spPr bwMode="auto">
          <a:xfrm>
            <a:off x="-101597" y="368755"/>
            <a:ext cx="1470025" cy="1470025"/>
          </a:xfrm>
          <a:custGeom>
            <a:avLst/>
            <a:gdLst>
              <a:gd name="T0" fmla="*/ 1061 w 1447"/>
              <a:gd name="T1" fmla="*/ 186 h 1447"/>
              <a:gd name="T2" fmla="*/ 1260 w 1447"/>
              <a:gd name="T3" fmla="*/ 1061 h 1447"/>
              <a:gd name="T4" fmla="*/ 386 w 1447"/>
              <a:gd name="T5" fmla="*/ 1260 h 1447"/>
              <a:gd name="T6" fmla="*/ 186 w 1447"/>
              <a:gd name="T7" fmla="*/ 386 h 1447"/>
              <a:gd name="T8" fmla="*/ 1061 w 1447"/>
              <a:gd name="T9" fmla="*/ 186 h 1447"/>
            </a:gdLst>
            <a:ahLst/>
            <a:cxnLst>
              <a:cxn ang="0">
                <a:pos x="T0" y="T1"/>
              </a:cxn>
              <a:cxn ang="0">
                <a:pos x="T2" y="T3"/>
              </a:cxn>
              <a:cxn ang="0">
                <a:pos x="T4" y="T5"/>
              </a:cxn>
              <a:cxn ang="0">
                <a:pos x="T6" y="T7"/>
              </a:cxn>
              <a:cxn ang="0">
                <a:pos x="T8" y="T9"/>
              </a:cxn>
            </a:cxnLst>
            <a:rect l="0" t="0" r="r" b="b"/>
            <a:pathLst>
              <a:path w="1447" h="1447">
                <a:moveTo>
                  <a:pt x="1061" y="186"/>
                </a:moveTo>
                <a:cubicBezTo>
                  <a:pt x="1357" y="373"/>
                  <a:pt x="1447" y="764"/>
                  <a:pt x="1260" y="1061"/>
                </a:cubicBezTo>
                <a:cubicBezTo>
                  <a:pt x="1074" y="1357"/>
                  <a:pt x="683" y="1447"/>
                  <a:pt x="386" y="1260"/>
                </a:cubicBezTo>
                <a:cubicBezTo>
                  <a:pt x="89" y="1074"/>
                  <a:pt x="0" y="683"/>
                  <a:pt x="186" y="386"/>
                </a:cubicBezTo>
                <a:cubicBezTo>
                  <a:pt x="373" y="90"/>
                  <a:pt x="764" y="0"/>
                  <a:pt x="1061" y="186"/>
                </a:cubicBezTo>
                <a:close/>
              </a:path>
            </a:pathLst>
          </a:custGeom>
          <a:solidFill>
            <a:srgbClr val="45D8FF">
              <a:alpha val="1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75" name="Freeform 151"/>
          <p:cNvSpPr>
            <a:spLocks/>
          </p:cNvSpPr>
          <p:nvPr/>
        </p:nvSpPr>
        <p:spPr bwMode="auto">
          <a:xfrm>
            <a:off x="261940" y="730705"/>
            <a:ext cx="744538" cy="746125"/>
          </a:xfrm>
          <a:custGeom>
            <a:avLst/>
            <a:gdLst>
              <a:gd name="T0" fmla="*/ 537 w 733"/>
              <a:gd name="T1" fmla="*/ 94 h 733"/>
              <a:gd name="T2" fmla="*/ 639 w 733"/>
              <a:gd name="T3" fmla="*/ 537 h 733"/>
              <a:gd name="T4" fmla="*/ 195 w 733"/>
              <a:gd name="T5" fmla="*/ 639 h 733"/>
              <a:gd name="T6" fmla="*/ 94 w 733"/>
              <a:gd name="T7" fmla="*/ 195 h 733"/>
              <a:gd name="T8" fmla="*/ 537 w 733"/>
              <a:gd name="T9" fmla="*/ 94 h 733"/>
            </a:gdLst>
            <a:ahLst/>
            <a:cxnLst>
              <a:cxn ang="0">
                <a:pos x="T0" y="T1"/>
              </a:cxn>
              <a:cxn ang="0">
                <a:pos x="T2" y="T3"/>
              </a:cxn>
              <a:cxn ang="0">
                <a:pos x="T4" y="T5"/>
              </a:cxn>
              <a:cxn ang="0">
                <a:pos x="T6" y="T7"/>
              </a:cxn>
              <a:cxn ang="0">
                <a:pos x="T8" y="T9"/>
              </a:cxn>
            </a:cxnLst>
            <a:rect l="0" t="0" r="r" b="b"/>
            <a:pathLst>
              <a:path w="733" h="733">
                <a:moveTo>
                  <a:pt x="537" y="94"/>
                </a:moveTo>
                <a:cubicBezTo>
                  <a:pt x="688" y="189"/>
                  <a:pt x="733" y="387"/>
                  <a:pt x="639" y="537"/>
                </a:cubicBezTo>
                <a:cubicBezTo>
                  <a:pt x="544" y="688"/>
                  <a:pt x="346" y="733"/>
                  <a:pt x="195" y="639"/>
                </a:cubicBezTo>
                <a:cubicBezTo>
                  <a:pt x="45" y="544"/>
                  <a:pt x="0" y="346"/>
                  <a:pt x="94" y="195"/>
                </a:cubicBezTo>
                <a:cubicBezTo>
                  <a:pt x="189" y="45"/>
                  <a:pt x="387" y="0"/>
                  <a:pt x="537" y="94"/>
                </a:cubicBezTo>
                <a:close/>
              </a:path>
            </a:pathLst>
          </a:custGeom>
          <a:solidFill>
            <a:srgbClr val="45D8FF">
              <a:alpha val="1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76" name="Freeform 159"/>
          <p:cNvSpPr>
            <a:spLocks/>
          </p:cNvSpPr>
          <p:nvPr/>
        </p:nvSpPr>
        <p:spPr bwMode="auto">
          <a:xfrm>
            <a:off x="438153" y="908505"/>
            <a:ext cx="392113" cy="390525"/>
          </a:xfrm>
          <a:custGeom>
            <a:avLst/>
            <a:gdLst>
              <a:gd name="T0" fmla="*/ 282 w 385"/>
              <a:gd name="T1" fmla="*/ 49 h 385"/>
              <a:gd name="T2" fmla="*/ 335 w 385"/>
              <a:gd name="T3" fmla="*/ 282 h 385"/>
              <a:gd name="T4" fmla="*/ 102 w 385"/>
              <a:gd name="T5" fmla="*/ 336 h 385"/>
              <a:gd name="T6" fmla="*/ 49 w 385"/>
              <a:gd name="T7" fmla="*/ 103 h 385"/>
              <a:gd name="T8" fmla="*/ 282 w 385"/>
              <a:gd name="T9" fmla="*/ 49 h 385"/>
            </a:gdLst>
            <a:ahLst/>
            <a:cxnLst>
              <a:cxn ang="0">
                <a:pos x="T0" y="T1"/>
              </a:cxn>
              <a:cxn ang="0">
                <a:pos x="T2" y="T3"/>
              </a:cxn>
              <a:cxn ang="0">
                <a:pos x="T4" y="T5"/>
              </a:cxn>
              <a:cxn ang="0">
                <a:pos x="T6" y="T7"/>
              </a:cxn>
              <a:cxn ang="0">
                <a:pos x="T8" y="T9"/>
              </a:cxn>
            </a:cxnLst>
            <a:rect l="0" t="0" r="r" b="b"/>
            <a:pathLst>
              <a:path w="385" h="385">
                <a:moveTo>
                  <a:pt x="282" y="49"/>
                </a:moveTo>
                <a:cubicBezTo>
                  <a:pt x="361" y="99"/>
                  <a:pt x="385" y="203"/>
                  <a:pt x="335" y="282"/>
                </a:cubicBezTo>
                <a:cubicBezTo>
                  <a:pt x="286" y="361"/>
                  <a:pt x="181" y="385"/>
                  <a:pt x="102" y="336"/>
                </a:cubicBezTo>
                <a:cubicBezTo>
                  <a:pt x="23" y="286"/>
                  <a:pt x="0" y="182"/>
                  <a:pt x="49" y="103"/>
                </a:cubicBezTo>
                <a:cubicBezTo>
                  <a:pt x="99" y="23"/>
                  <a:pt x="203" y="0"/>
                  <a:pt x="282" y="49"/>
                </a:cubicBezTo>
                <a:close/>
              </a:path>
            </a:pathLst>
          </a:custGeom>
          <a:solidFill>
            <a:srgbClr val="45D8FF">
              <a:alpha val="1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77" name="Freeform 168"/>
          <p:cNvSpPr>
            <a:spLocks/>
          </p:cNvSpPr>
          <p:nvPr/>
        </p:nvSpPr>
        <p:spPr bwMode="auto">
          <a:xfrm>
            <a:off x="4383091" y="275093"/>
            <a:ext cx="282575" cy="282575"/>
          </a:xfrm>
          <a:custGeom>
            <a:avLst/>
            <a:gdLst>
              <a:gd name="T0" fmla="*/ 203 w 278"/>
              <a:gd name="T1" fmla="*/ 36 h 278"/>
              <a:gd name="T2" fmla="*/ 242 w 278"/>
              <a:gd name="T3" fmla="*/ 204 h 278"/>
              <a:gd name="T4" fmla="*/ 74 w 278"/>
              <a:gd name="T5" fmla="*/ 242 h 278"/>
              <a:gd name="T6" fmla="*/ 35 w 278"/>
              <a:gd name="T7" fmla="*/ 74 h 278"/>
              <a:gd name="T8" fmla="*/ 203 w 278"/>
              <a:gd name="T9" fmla="*/ 36 h 278"/>
            </a:gdLst>
            <a:ahLst/>
            <a:cxnLst>
              <a:cxn ang="0">
                <a:pos x="T0" y="T1"/>
              </a:cxn>
              <a:cxn ang="0">
                <a:pos x="T2" y="T3"/>
              </a:cxn>
              <a:cxn ang="0">
                <a:pos x="T4" y="T5"/>
              </a:cxn>
              <a:cxn ang="0">
                <a:pos x="T6" y="T7"/>
              </a:cxn>
              <a:cxn ang="0">
                <a:pos x="T8" y="T9"/>
              </a:cxn>
            </a:cxnLst>
            <a:rect l="0" t="0" r="r" b="b"/>
            <a:pathLst>
              <a:path w="278" h="278">
                <a:moveTo>
                  <a:pt x="203" y="36"/>
                </a:moveTo>
                <a:cubicBezTo>
                  <a:pt x="260" y="71"/>
                  <a:pt x="278" y="147"/>
                  <a:pt x="242" y="204"/>
                </a:cubicBezTo>
                <a:cubicBezTo>
                  <a:pt x="206" y="261"/>
                  <a:pt x="131" y="278"/>
                  <a:pt x="74" y="242"/>
                </a:cubicBezTo>
                <a:cubicBezTo>
                  <a:pt x="17" y="206"/>
                  <a:pt x="0" y="131"/>
                  <a:pt x="35" y="74"/>
                </a:cubicBezTo>
                <a:cubicBezTo>
                  <a:pt x="71" y="17"/>
                  <a:pt x="146" y="0"/>
                  <a:pt x="203" y="36"/>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78" name="Freeform 149"/>
          <p:cNvSpPr>
            <a:spLocks/>
          </p:cNvSpPr>
          <p:nvPr/>
        </p:nvSpPr>
        <p:spPr bwMode="auto">
          <a:xfrm>
            <a:off x="1463678" y="1306968"/>
            <a:ext cx="541338" cy="541338"/>
          </a:xfrm>
          <a:custGeom>
            <a:avLst/>
            <a:gdLst>
              <a:gd name="T0" fmla="*/ 390 w 533"/>
              <a:gd name="T1" fmla="*/ 69 h 533"/>
              <a:gd name="T2" fmla="*/ 464 w 533"/>
              <a:gd name="T3" fmla="*/ 391 h 533"/>
              <a:gd name="T4" fmla="*/ 142 w 533"/>
              <a:gd name="T5" fmla="*/ 464 h 533"/>
              <a:gd name="T6" fmla="*/ 69 w 533"/>
              <a:gd name="T7" fmla="*/ 142 h 533"/>
              <a:gd name="T8" fmla="*/ 390 w 533"/>
              <a:gd name="T9" fmla="*/ 69 h 533"/>
            </a:gdLst>
            <a:ahLst/>
            <a:cxnLst>
              <a:cxn ang="0">
                <a:pos x="T0" y="T1"/>
              </a:cxn>
              <a:cxn ang="0">
                <a:pos x="T2" y="T3"/>
              </a:cxn>
              <a:cxn ang="0">
                <a:pos x="T4" y="T5"/>
              </a:cxn>
              <a:cxn ang="0">
                <a:pos x="T6" y="T7"/>
              </a:cxn>
              <a:cxn ang="0">
                <a:pos x="T8" y="T9"/>
              </a:cxn>
            </a:cxnLst>
            <a:rect l="0" t="0" r="r" b="b"/>
            <a:pathLst>
              <a:path w="533" h="533">
                <a:moveTo>
                  <a:pt x="390" y="69"/>
                </a:moveTo>
                <a:cubicBezTo>
                  <a:pt x="500" y="137"/>
                  <a:pt x="533" y="281"/>
                  <a:pt x="464" y="391"/>
                </a:cubicBezTo>
                <a:cubicBezTo>
                  <a:pt x="395" y="500"/>
                  <a:pt x="251" y="533"/>
                  <a:pt x="142" y="464"/>
                </a:cubicBezTo>
                <a:cubicBezTo>
                  <a:pt x="33" y="395"/>
                  <a:pt x="0" y="251"/>
                  <a:pt x="69" y="142"/>
                </a:cubicBezTo>
                <a:cubicBezTo>
                  <a:pt x="137" y="33"/>
                  <a:pt x="281" y="0"/>
                  <a:pt x="390" y="69"/>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79" name="Freeform 160"/>
          <p:cNvSpPr>
            <a:spLocks/>
          </p:cNvSpPr>
          <p:nvPr/>
        </p:nvSpPr>
        <p:spPr bwMode="auto">
          <a:xfrm>
            <a:off x="1593853" y="1437143"/>
            <a:ext cx="279400" cy="280988"/>
          </a:xfrm>
          <a:custGeom>
            <a:avLst/>
            <a:gdLst>
              <a:gd name="T0" fmla="*/ 203 w 276"/>
              <a:gd name="T1" fmla="*/ 36 h 276"/>
              <a:gd name="T2" fmla="*/ 241 w 276"/>
              <a:gd name="T3" fmla="*/ 203 h 276"/>
              <a:gd name="T4" fmla="*/ 74 w 276"/>
              <a:gd name="T5" fmla="*/ 241 h 276"/>
              <a:gd name="T6" fmla="*/ 36 w 276"/>
              <a:gd name="T7" fmla="*/ 74 h 276"/>
              <a:gd name="T8" fmla="*/ 203 w 276"/>
              <a:gd name="T9" fmla="*/ 36 h 276"/>
            </a:gdLst>
            <a:ahLst/>
            <a:cxnLst>
              <a:cxn ang="0">
                <a:pos x="T0" y="T1"/>
              </a:cxn>
              <a:cxn ang="0">
                <a:pos x="T2" y="T3"/>
              </a:cxn>
              <a:cxn ang="0">
                <a:pos x="T4" y="T5"/>
              </a:cxn>
              <a:cxn ang="0">
                <a:pos x="T6" y="T7"/>
              </a:cxn>
              <a:cxn ang="0">
                <a:pos x="T8" y="T9"/>
              </a:cxn>
            </a:cxnLst>
            <a:rect l="0" t="0" r="r" b="b"/>
            <a:pathLst>
              <a:path w="276" h="276">
                <a:moveTo>
                  <a:pt x="203" y="36"/>
                </a:moveTo>
                <a:cubicBezTo>
                  <a:pt x="259" y="72"/>
                  <a:pt x="276" y="146"/>
                  <a:pt x="241" y="203"/>
                </a:cubicBezTo>
                <a:cubicBezTo>
                  <a:pt x="205" y="259"/>
                  <a:pt x="131" y="276"/>
                  <a:pt x="74" y="241"/>
                </a:cubicBezTo>
                <a:cubicBezTo>
                  <a:pt x="17" y="205"/>
                  <a:pt x="0" y="131"/>
                  <a:pt x="36" y="74"/>
                </a:cubicBezTo>
                <a:cubicBezTo>
                  <a:pt x="71" y="17"/>
                  <a:pt x="146" y="0"/>
                  <a:pt x="203" y="36"/>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80" name="Freeform 155"/>
          <p:cNvSpPr>
            <a:spLocks/>
          </p:cNvSpPr>
          <p:nvPr/>
        </p:nvSpPr>
        <p:spPr bwMode="auto">
          <a:xfrm>
            <a:off x="1717678" y="1893548"/>
            <a:ext cx="1149350" cy="1150938"/>
          </a:xfrm>
          <a:custGeom>
            <a:avLst/>
            <a:gdLst>
              <a:gd name="T0" fmla="*/ 830 w 1132"/>
              <a:gd name="T1" fmla="*/ 146 h 1132"/>
              <a:gd name="T2" fmla="*/ 986 w 1132"/>
              <a:gd name="T3" fmla="*/ 830 h 1132"/>
              <a:gd name="T4" fmla="*/ 302 w 1132"/>
              <a:gd name="T5" fmla="*/ 986 h 1132"/>
              <a:gd name="T6" fmla="*/ 146 w 1132"/>
              <a:gd name="T7" fmla="*/ 302 h 1132"/>
              <a:gd name="T8" fmla="*/ 830 w 1132"/>
              <a:gd name="T9" fmla="*/ 146 h 1132"/>
            </a:gdLst>
            <a:ahLst/>
            <a:cxnLst>
              <a:cxn ang="0">
                <a:pos x="T0" y="T1"/>
              </a:cxn>
              <a:cxn ang="0">
                <a:pos x="T2" y="T3"/>
              </a:cxn>
              <a:cxn ang="0">
                <a:pos x="T4" y="T5"/>
              </a:cxn>
              <a:cxn ang="0">
                <a:pos x="T6" y="T7"/>
              </a:cxn>
              <a:cxn ang="0">
                <a:pos x="T8" y="T9"/>
              </a:cxn>
            </a:cxnLst>
            <a:rect l="0" t="0" r="r" b="b"/>
            <a:pathLst>
              <a:path w="1132" h="1132">
                <a:moveTo>
                  <a:pt x="830" y="146"/>
                </a:moveTo>
                <a:cubicBezTo>
                  <a:pt x="1062" y="292"/>
                  <a:pt x="1132" y="598"/>
                  <a:pt x="986" y="830"/>
                </a:cubicBezTo>
                <a:cubicBezTo>
                  <a:pt x="840" y="1062"/>
                  <a:pt x="534" y="1132"/>
                  <a:pt x="302" y="986"/>
                </a:cubicBezTo>
                <a:cubicBezTo>
                  <a:pt x="70" y="840"/>
                  <a:pt x="0" y="534"/>
                  <a:pt x="146" y="302"/>
                </a:cubicBezTo>
                <a:cubicBezTo>
                  <a:pt x="292" y="70"/>
                  <a:pt x="598" y="0"/>
                  <a:pt x="830" y="146"/>
                </a:cubicBezTo>
                <a:close/>
              </a:path>
            </a:pathLst>
          </a:custGeom>
          <a:solidFill>
            <a:srgbClr val="45D8FF">
              <a:alpha val="1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81" name="Freeform 162"/>
          <p:cNvSpPr>
            <a:spLocks/>
          </p:cNvSpPr>
          <p:nvPr/>
        </p:nvSpPr>
        <p:spPr bwMode="auto">
          <a:xfrm>
            <a:off x="2003428" y="2172155"/>
            <a:ext cx="579438" cy="579438"/>
          </a:xfrm>
          <a:custGeom>
            <a:avLst/>
            <a:gdLst>
              <a:gd name="T0" fmla="*/ 418 w 570"/>
              <a:gd name="T1" fmla="*/ 73 h 570"/>
              <a:gd name="T2" fmla="*/ 497 w 570"/>
              <a:gd name="T3" fmla="*/ 418 h 570"/>
              <a:gd name="T4" fmla="*/ 152 w 570"/>
              <a:gd name="T5" fmla="*/ 497 h 570"/>
              <a:gd name="T6" fmla="*/ 73 w 570"/>
              <a:gd name="T7" fmla="*/ 152 h 570"/>
              <a:gd name="T8" fmla="*/ 418 w 570"/>
              <a:gd name="T9" fmla="*/ 73 h 570"/>
            </a:gdLst>
            <a:ahLst/>
            <a:cxnLst>
              <a:cxn ang="0">
                <a:pos x="T0" y="T1"/>
              </a:cxn>
              <a:cxn ang="0">
                <a:pos x="T2" y="T3"/>
              </a:cxn>
              <a:cxn ang="0">
                <a:pos x="T4" y="T5"/>
              </a:cxn>
              <a:cxn ang="0">
                <a:pos x="T6" y="T7"/>
              </a:cxn>
              <a:cxn ang="0">
                <a:pos x="T8" y="T9"/>
              </a:cxn>
            </a:cxnLst>
            <a:rect l="0" t="0" r="r" b="b"/>
            <a:pathLst>
              <a:path w="570" h="570">
                <a:moveTo>
                  <a:pt x="418" y="73"/>
                </a:moveTo>
                <a:cubicBezTo>
                  <a:pt x="535" y="147"/>
                  <a:pt x="570" y="301"/>
                  <a:pt x="497" y="418"/>
                </a:cubicBezTo>
                <a:cubicBezTo>
                  <a:pt x="423" y="535"/>
                  <a:pt x="269" y="570"/>
                  <a:pt x="152" y="497"/>
                </a:cubicBezTo>
                <a:cubicBezTo>
                  <a:pt x="35" y="423"/>
                  <a:pt x="0" y="269"/>
                  <a:pt x="73" y="152"/>
                </a:cubicBezTo>
                <a:cubicBezTo>
                  <a:pt x="147" y="35"/>
                  <a:pt x="301" y="0"/>
                  <a:pt x="418" y="73"/>
                </a:cubicBezTo>
                <a:close/>
              </a:path>
            </a:pathLst>
          </a:custGeom>
          <a:solidFill>
            <a:srgbClr val="45D8FF">
              <a:alpha val="1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82" name="Freeform 163"/>
          <p:cNvSpPr>
            <a:spLocks/>
          </p:cNvSpPr>
          <p:nvPr/>
        </p:nvSpPr>
        <p:spPr bwMode="auto">
          <a:xfrm>
            <a:off x="2138365" y="2307093"/>
            <a:ext cx="307975" cy="309563"/>
          </a:xfrm>
          <a:custGeom>
            <a:avLst/>
            <a:gdLst>
              <a:gd name="T0" fmla="*/ 223 w 304"/>
              <a:gd name="T1" fmla="*/ 39 h 304"/>
              <a:gd name="T2" fmla="*/ 265 w 304"/>
              <a:gd name="T3" fmla="*/ 223 h 304"/>
              <a:gd name="T4" fmla="*/ 81 w 304"/>
              <a:gd name="T5" fmla="*/ 265 h 304"/>
              <a:gd name="T6" fmla="*/ 39 w 304"/>
              <a:gd name="T7" fmla="*/ 81 h 304"/>
              <a:gd name="T8" fmla="*/ 223 w 304"/>
              <a:gd name="T9" fmla="*/ 39 h 304"/>
            </a:gdLst>
            <a:ahLst/>
            <a:cxnLst>
              <a:cxn ang="0">
                <a:pos x="T0" y="T1"/>
              </a:cxn>
              <a:cxn ang="0">
                <a:pos x="T2" y="T3"/>
              </a:cxn>
              <a:cxn ang="0">
                <a:pos x="T4" y="T5"/>
              </a:cxn>
              <a:cxn ang="0">
                <a:pos x="T6" y="T7"/>
              </a:cxn>
              <a:cxn ang="0">
                <a:pos x="T8" y="T9"/>
              </a:cxn>
            </a:cxnLst>
            <a:rect l="0" t="0" r="r" b="b"/>
            <a:pathLst>
              <a:path w="304" h="304">
                <a:moveTo>
                  <a:pt x="223" y="39"/>
                </a:moveTo>
                <a:cubicBezTo>
                  <a:pt x="285" y="78"/>
                  <a:pt x="304" y="161"/>
                  <a:pt x="265" y="223"/>
                </a:cubicBezTo>
                <a:cubicBezTo>
                  <a:pt x="226" y="285"/>
                  <a:pt x="144" y="304"/>
                  <a:pt x="81" y="265"/>
                </a:cubicBezTo>
                <a:cubicBezTo>
                  <a:pt x="19" y="226"/>
                  <a:pt x="0" y="144"/>
                  <a:pt x="39" y="81"/>
                </a:cubicBezTo>
                <a:cubicBezTo>
                  <a:pt x="78" y="19"/>
                  <a:pt x="161" y="0"/>
                  <a:pt x="223" y="39"/>
                </a:cubicBezTo>
                <a:close/>
              </a:path>
            </a:pathLst>
          </a:custGeom>
          <a:solidFill>
            <a:srgbClr val="45D8FF">
              <a:alpha val="1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83" name="Freeform 146"/>
          <p:cNvSpPr>
            <a:spLocks/>
          </p:cNvSpPr>
          <p:nvPr/>
        </p:nvSpPr>
        <p:spPr bwMode="auto">
          <a:xfrm>
            <a:off x="2133603" y="-78920"/>
            <a:ext cx="2124075" cy="2124075"/>
          </a:xfrm>
          <a:custGeom>
            <a:avLst/>
            <a:gdLst>
              <a:gd name="T0" fmla="*/ 1533 w 2091"/>
              <a:gd name="T1" fmla="*/ 269 h 2091"/>
              <a:gd name="T2" fmla="*/ 1822 w 2091"/>
              <a:gd name="T3" fmla="*/ 1533 h 2091"/>
              <a:gd name="T4" fmla="*/ 558 w 2091"/>
              <a:gd name="T5" fmla="*/ 1821 h 2091"/>
              <a:gd name="T6" fmla="*/ 270 w 2091"/>
              <a:gd name="T7" fmla="*/ 558 h 2091"/>
              <a:gd name="T8" fmla="*/ 1533 w 2091"/>
              <a:gd name="T9" fmla="*/ 269 h 2091"/>
            </a:gdLst>
            <a:ahLst/>
            <a:cxnLst>
              <a:cxn ang="0">
                <a:pos x="T0" y="T1"/>
              </a:cxn>
              <a:cxn ang="0">
                <a:pos x="T2" y="T3"/>
              </a:cxn>
              <a:cxn ang="0">
                <a:pos x="T4" y="T5"/>
              </a:cxn>
              <a:cxn ang="0">
                <a:pos x="T6" y="T7"/>
              </a:cxn>
              <a:cxn ang="0">
                <a:pos x="T8" y="T9"/>
              </a:cxn>
            </a:cxnLst>
            <a:rect l="0" t="0" r="r" b="b"/>
            <a:pathLst>
              <a:path w="2091" h="2091">
                <a:moveTo>
                  <a:pt x="1533" y="269"/>
                </a:moveTo>
                <a:cubicBezTo>
                  <a:pt x="1962" y="538"/>
                  <a:pt x="2091" y="1104"/>
                  <a:pt x="1822" y="1533"/>
                </a:cubicBezTo>
                <a:cubicBezTo>
                  <a:pt x="1553" y="1961"/>
                  <a:pt x="987" y="2091"/>
                  <a:pt x="558" y="1821"/>
                </a:cubicBezTo>
                <a:cubicBezTo>
                  <a:pt x="130" y="1552"/>
                  <a:pt x="0" y="986"/>
                  <a:pt x="270" y="558"/>
                </a:cubicBezTo>
                <a:cubicBezTo>
                  <a:pt x="539" y="129"/>
                  <a:pt x="1105" y="0"/>
                  <a:pt x="1533" y="269"/>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84" name="Freeform 147"/>
          <p:cNvSpPr>
            <a:spLocks/>
          </p:cNvSpPr>
          <p:nvPr/>
        </p:nvSpPr>
        <p:spPr bwMode="auto">
          <a:xfrm>
            <a:off x="2457453" y="243343"/>
            <a:ext cx="1477963" cy="1477963"/>
          </a:xfrm>
          <a:custGeom>
            <a:avLst/>
            <a:gdLst>
              <a:gd name="T0" fmla="*/ 1066 w 1454"/>
              <a:gd name="T1" fmla="*/ 187 h 1454"/>
              <a:gd name="T2" fmla="*/ 1267 w 1454"/>
              <a:gd name="T3" fmla="*/ 1066 h 1454"/>
              <a:gd name="T4" fmla="*/ 388 w 1454"/>
              <a:gd name="T5" fmla="*/ 1267 h 1454"/>
              <a:gd name="T6" fmla="*/ 187 w 1454"/>
              <a:gd name="T7" fmla="*/ 388 h 1454"/>
              <a:gd name="T8" fmla="*/ 1066 w 1454"/>
              <a:gd name="T9" fmla="*/ 187 h 1454"/>
            </a:gdLst>
            <a:ahLst/>
            <a:cxnLst>
              <a:cxn ang="0">
                <a:pos x="T0" y="T1"/>
              </a:cxn>
              <a:cxn ang="0">
                <a:pos x="T2" y="T3"/>
              </a:cxn>
              <a:cxn ang="0">
                <a:pos x="T4" y="T5"/>
              </a:cxn>
              <a:cxn ang="0">
                <a:pos x="T6" y="T7"/>
              </a:cxn>
              <a:cxn ang="0">
                <a:pos x="T8" y="T9"/>
              </a:cxn>
            </a:cxnLst>
            <a:rect l="0" t="0" r="r" b="b"/>
            <a:pathLst>
              <a:path w="1454" h="1454">
                <a:moveTo>
                  <a:pt x="1066" y="187"/>
                </a:moveTo>
                <a:cubicBezTo>
                  <a:pt x="1364" y="374"/>
                  <a:pt x="1454" y="768"/>
                  <a:pt x="1267" y="1066"/>
                </a:cubicBezTo>
                <a:cubicBezTo>
                  <a:pt x="1079" y="1364"/>
                  <a:pt x="686" y="1454"/>
                  <a:pt x="388" y="1267"/>
                </a:cubicBezTo>
                <a:cubicBezTo>
                  <a:pt x="90" y="1080"/>
                  <a:pt x="0" y="686"/>
                  <a:pt x="187" y="388"/>
                </a:cubicBezTo>
                <a:cubicBezTo>
                  <a:pt x="374" y="90"/>
                  <a:pt x="768" y="0"/>
                  <a:pt x="1066" y="187"/>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85" name="Freeform 161"/>
          <p:cNvSpPr>
            <a:spLocks/>
          </p:cNvSpPr>
          <p:nvPr/>
        </p:nvSpPr>
        <p:spPr bwMode="auto">
          <a:xfrm>
            <a:off x="3041653" y="827543"/>
            <a:ext cx="311150" cy="311150"/>
          </a:xfrm>
          <a:custGeom>
            <a:avLst/>
            <a:gdLst>
              <a:gd name="T0" fmla="*/ 224 w 306"/>
              <a:gd name="T1" fmla="*/ 39 h 306"/>
              <a:gd name="T2" fmla="*/ 267 w 306"/>
              <a:gd name="T3" fmla="*/ 224 h 306"/>
              <a:gd name="T4" fmla="*/ 81 w 306"/>
              <a:gd name="T5" fmla="*/ 267 h 306"/>
              <a:gd name="T6" fmla="*/ 39 w 306"/>
              <a:gd name="T7" fmla="*/ 82 h 306"/>
              <a:gd name="T8" fmla="*/ 224 w 306"/>
              <a:gd name="T9" fmla="*/ 39 h 306"/>
            </a:gdLst>
            <a:ahLst/>
            <a:cxnLst>
              <a:cxn ang="0">
                <a:pos x="T0" y="T1"/>
              </a:cxn>
              <a:cxn ang="0">
                <a:pos x="T2" y="T3"/>
              </a:cxn>
              <a:cxn ang="0">
                <a:pos x="T4" y="T5"/>
              </a:cxn>
              <a:cxn ang="0">
                <a:pos x="T6" y="T7"/>
              </a:cxn>
              <a:cxn ang="0">
                <a:pos x="T8" y="T9"/>
              </a:cxn>
            </a:cxnLst>
            <a:rect l="0" t="0" r="r" b="b"/>
            <a:pathLst>
              <a:path w="306" h="306">
                <a:moveTo>
                  <a:pt x="224" y="39"/>
                </a:moveTo>
                <a:cubicBezTo>
                  <a:pt x="287" y="79"/>
                  <a:pt x="306" y="162"/>
                  <a:pt x="267" y="224"/>
                </a:cubicBezTo>
                <a:cubicBezTo>
                  <a:pt x="227" y="287"/>
                  <a:pt x="144" y="306"/>
                  <a:pt x="81" y="267"/>
                </a:cubicBezTo>
                <a:cubicBezTo>
                  <a:pt x="19" y="227"/>
                  <a:pt x="0" y="144"/>
                  <a:pt x="39" y="82"/>
                </a:cubicBezTo>
                <a:cubicBezTo>
                  <a:pt x="79" y="19"/>
                  <a:pt x="162" y="0"/>
                  <a:pt x="224" y="39"/>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86" name="Freeform 164"/>
          <p:cNvSpPr>
            <a:spLocks/>
          </p:cNvSpPr>
          <p:nvPr/>
        </p:nvSpPr>
        <p:spPr bwMode="auto">
          <a:xfrm>
            <a:off x="1876428" y="113168"/>
            <a:ext cx="277813" cy="277813"/>
          </a:xfrm>
          <a:custGeom>
            <a:avLst/>
            <a:gdLst>
              <a:gd name="T0" fmla="*/ 201 w 274"/>
              <a:gd name="T1" fmla="*/ 35 h 274"/>
              <a:gd name="T2" fmla="*/ 239 w 274"/>
              <a:gd name="T3" fmla="*/ 201 h 274"/>
              <a:gd name="T4" fmla="*/ 73 w 274"/>
              <a:gd name="T5" fmla="*/ 239 h 274"/>
              <a:gd name="T6" fmla="*/ 35 w 274"/>
              <a:gd name="T7" fmla="*/ 73 h 274"/>
              <a:gd name="T8" fmla="*/ 201 w 274"/>
              <a:gd name="T9" fmla="*/ 35 h 274"/>
            </a:gdLst>
            <a:ahLst/>
            <a:cxnLst>
              <a:cxn ang="0">
                <a:pos x="T0" y="T1"/>
              </a:cxn>
              <a:cxn ang="0">
                <a:pos x="T2" y="T3"/>
              </a:cxn>
              <a:cxn ang="0">
                <a:pos x="T4" y="T5"/>
              </a:cxn>
              <a:cxn ang="0">
                <a:pos x="T6" y="T7"/>
              </a:cxn>
              <a:cxn ang="0">
                <a:pos x="T8" y="T9"/>
              </a:cxn>
            </a:cxnLst>
            <a:rect l="0" t="0" r="r" b="b"/>
            <a:pathLst>
              <a:path w="274" h="274">
                <a:moveTo>
                  <a:pt x="201" y="35"/>
                </a:moveTo>
                <a:cubicBezTo>
                  <a:pt x="257" y="71"/>
                  <a:pt x="274" y="145"/>
                  <a:pt x="239" y="201"/>
                </a:cubicBezTo>
                <a:cubicBezTo>
                  <a:pt x="203" y="257"/>
                  <a:pt x="129" y="274"/>
                  <a:pt x="73" y="239"/>
                </a:cubicBezTo>
                <a:cubicBezTo>
                  <a:pt x="17" y="204"/>
                  <a:pt x="0" y="129"/>
                  <a:pt x="35" y="73"/>
                </a:cubicBezTo>
                <a:cubicBezTo>
                  <a:pt x="70" y="17"/>
                  <a:pt x="145" y="0"/>
                  <a:pt x="201" y="35"/>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87" name="Freeform 144"/>
          <p:cNvSpPr>
            <a:spLocks/>
          </p:cNvSpPr>
          <p:nvPr/>
        </p:nvSpPr>
        <p:spPr bwMode="auto">
          <a:xfrm rot="21368463">
            <a:off x="11214820" y="3527719"/>
            <a:ext cx="1039813" cy="1041400"/>
          </a:xfrm>
          <a:custGeom>
            <a:avLst/>
            <a:gdLst>
              <a:gd name="T0" fmla="*/ 750 w 1024"/>
              <a:gd name="T1" fmla="*/ 132 h 1024"/>
              <a:gd name="T2" fmla="*/ 892 w 1024"/>
              <a:gd name="T3" fmla="*/ 751 h 1024"/>
              <a:gd name="T4" fmla="*/ 273 w 1024"/>
              <a:gd name="T5" fmla="*/ 892 h 1024"/>
              <a:gd name="T6" fmla="*/ 131 w 1024"/>
              <a:gd name="T7" fmla="*/ 273 h 1024"/>
              <a:gd name="T8" fmla="*/ 750 w 1024"/>
              <a:gd name="T9" fmla="*/ 132 h 1024"/>
            </a:gdLst>
            <a:ahLst/>
            <a:cxnLst>
              <a:cxn ang="0">
                <a:pos x="T0" y="T1"/>
              </a:cxn>
              <a:cxn ang="0">
                <a:pos x="T2" y="T3"/>
              </a:cxn>
              <a:cxn ang="0">
                <a:pos x="T4" y="T5"/>
              </a:cxn>
              <a:cxn ang="0">
                <a:pos x="T6" y="T7"/>
              </a:cxn>
              <a:cxn ang="0">
                <a:pos x="T8" y="T9"/>
              </a:cxn>
            </a:cxnLst>
            <a:rect l="0" t="0" r="r" b="b"/>
            <a:pathLst>
              <a:path w="1024" h="1024">
                <a:moveTo>
                  <a:pt x="750" y="132"/>
                </a:moveTo>
                <a:cubicBezTo>
                  <a:pt x="960" y="264"/>
                  <a:pt x="1024" y="541"/>
                  <a:pt x="892" y="751"/>
                </a:cubicBezTo>
                <a:cubicBezTo>
                  <a:pt x="760" y="961"/>
                  <a:pt x="483" y="1024"/>
                  <a:pt x="273" y="892"/>
                </a:cubicBezTo>
                <a:cubicBezTo>
                  <a:pt x="63" y="760"/>
                  <a:pt x="0" y="483"/>
                  <a:pt x="131" y="273"/>
                </a:cubicBezTo>
                <a:cubicBezTo>
                  <a:pt x="263" y="63"/>
                  <a:pt x="540" y="0"/>
                  <a:pt x="750" y="132"/>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88" name="Freeform 145"/>
          <p:cNvSpPr>
            <a:spLocks/>
          </p:cNvSpPr>
          <p:nvPr/>
        </p:nvSpPr>
        <p:spPr bwMode="auto">
          <a:xfrm rot="21368463">
            <a:off x="11459241" y="3772197"/>
            <a:ext cx="550863" cy="550863"/>
          </a:xfrm>
          <a:custGeom>
            <a:avLst/>
            <a:gdLst>
              <a:gd name="T0" fmla="*/ 397 w 541"/>
              <a:gd name="T1" fmla="*/ 70 h 542"/>
              <a:gd name="T2" fmla="*/ 472 w 541"/>
              <a:gd name="T3" fmla="*/ 397 h 542"/>
              <a:gd name="T4" fmla="*/ 144 w 541"/>
              <a:gd name="T5" fmla="*/ 472 h 542"/>
              <a:gd name="T6" fmla="*/ 70 w 541"/>
              <a:gd name="T7" fmla="*/ 145 h 542"/>
              <a:gd name="T8" fmla="*/ 397 w 541"/>
              <a:gd name="T9" fmla="*/ 70 h 542"/>
            </a:gdLst>
            <a:ahLst/>
            <a:cxnLst>
              <a:cxn ang="0">
                <a:pos x="T0" y="T1"/>
              </a:cxn>
              <a:cxn ang="0">
                <a:pos x="T2" y="T3"/>
              </a:cxn>
              <a:cxn ang="0">
                <a:pos x="T4" y="T5"/>
              </a:cxn>
              <a:cxn ang="0">
                <a:pos x="T6" y="T7"/>
              </a:cxn>
              <a:cxn ang="0">
                <a:pos x="T8" y="T9"/>
              </a:cxn>
            </a:cxnLst>
            <a:rect l="0" t="0" r="r" b="b"/>
            <a:pathLst>
              <a:path w="541" h="542">
                <a:moveTo>
                  <a:pt x="397" y="70"/>
                </a:moveTo>
                <a:cubicBezTo>
                  <a:pt x="508" y="140"/>
                  <a:pt x="541" y="286"/>
                  <a:pt x="472" y="397"/>
                </a:cubicBezTo>
                <a:cubicBezTo>
                  <a:pt x="402" y="508"/>
                  <a:pt x="255" y="542"/>
                  <a:pt x="144" y="472"/>
                </a:cubicBezTo>
                <a:cubicBezTo>
                  <a:pt x="33" y="402"/>
                  <a:pt x="0" y="256"/>
                  <a:pt x="70" y="145"/>
                </a:cubicBezTo>
                <a:cubicBezTo>
                  <a:pt x="139" y="34"/>
                  <a:pt x="286" y="0"/>
                  <a:pt x="397" y="70"/>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89" name="Freeform 167"/>
          <p:cNvSpPr>
            <a:spLocks/>
          </p:cNvSpPr>
          <p:nvPr/>
        </p:nvSpPr>
        <p:spPr bwMode="auto">
          <a:xfrm rot="21368463">
            <a:off x="11589470" y="3903957"/>
            <a:ext cx="290513" cy="288925"/>
          </a:xfrm>
          <a:custGeom>
            <a:avLst/>
            <a:gdLst>
              <a:gd name="T0" fmla="*/ 209 w 285"/>
              <a:gd name="T1" fmla="*/ 36 h 285"/>
              <a:gd name="T2" fmla="*/ 248 w 285"/>
              <a:gd name="T3" fmla="*/ 209 h 285"/>
              <a:gd name="T4" fmla="*/ 76 w 285"/>
              <a:gd name="T5" fmla="*/ 248 h 285"/>
              <a:gd name="T6" fmla="*/ 37 w 285"/>
              <a:gd name="T7" fmla="*/ 76 h 285"/>
              <a:gd name="T8" fmla="*/ 209 w 285"/>
              <a:gd name="T9" fmla="*/ 36 h 285"/>
            </a:gdLst>
            <a:ahLst/>
            <a:cxnLst>
              <a:cxn ang="0">
                <a:pos x="T0" y="T1"/>
              </a:cxn>
              <a:cxn ang="0">
                <a:pos x="T2" y="T3"/>
              </a:cxn>
              <a:cxn ang="0">
                <a:pos x="T4" y="T5"/>
              </a:cxn>
              <a:cxn ang="0">
                <a:pos x="T6" y="T7"/>
              </a:cxn>
              <a:cxn ang="0">
                <a:pos x="T8" y="T9"/>
              </a:cxn>
            </a:cxnLst>
            <a:rect l="0" t="0" r="r" b="b"/>
            <a:pathLst>
              <a:path w="285" h="285">
                <a:moveTo>
                  <a:pt x="209" y="36"/>
                </a:moveTo>
                <a:cubicBezTo>
                  <a:pt x="268" y="73"/>
                  <a:pt x="285" y="150"/>
                  <a:pt x="248" y="209"/>
                </a:cubicBezTo>
                <a:cubicBezTo>
                  <a:pt x="212" y="267"/>
                  <a:pt x="135" y="285"/>
                  <a:pt x="76" y="248"/>
                </a:cubicBezTo>
                <a:cubicBezTo>
                  <a:pt x="18" y="211"/>
                  <a:pt x="0" y="134"/>
                  <a:pt x="37" y="76"/>
                </a:cubicBezTo>
                <a:cubicBezTo>
                  <a:pt x="74" y="17"/>
                  <a:pt x="151" y="0"/>
                  <a:pt x="209" y="36"/>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90" name="Freeform 164"/>
          <p:cNvSpPr>
            <a:spLocks/>
          </p:cNvSpPr>
          <p:nvPr/>
        </p:nvSpPr>
        <p:spPr bwMode="auto">
          <a:xfrm rot="21368463">
            <a:off x="10669041" y="4865435"/>
            <a:ext cx="277813" cy="277813"/>
          </a:xfrm>
          <a:custGeom>
            <a:avLst/>
            <a:gdLst>
              <a:gd name="T0" fmla="*/ 201 w 274"/>
              <a:gd name="T1" fmla="*/ 35 h 274"/>
              <a:gd name="T2" fmla="*/ 239 w 274"/>
              <a:gd name="T3" fmla="*/ 201 h 274"/>
              <a:gd name="T4" fmla="*/ 73 w 274"/>
              <a:gd name="T5" fmla="*/ 239 h 274"/>
              <a:gd name="T6" fmla="*/ 35 w 274"/>
              <a:gd name="T7" fmla="*/ 73 h 274"/>
              <a:gd name="T8" fmla="*/ 201 w 274"/>
              <a:gd name="T9" fmla="*/ 35 h 274"/>
            </a:gdLst>
            <a:ahLst/>
            <a:cxnLst>
              <a:cxn ang="0">
                <a:pos x="T0" y="T1"/>
              </a:cxn>
              <a:cxn ang="0">
                <a:pos x="T2" y="T3"/>
              </a:cxn>
              <a:cxn ang="0">
                <a:pos x="T4" y="T5"/>
              </a:cxn>
              <a:cxn ang="0">
                <a:pos x="T6" y="T7"/>
              </a:cxn>
              <a:cxn ang="0">
                <a:pos x="T8" y="T9"/>
              </a:cxn>
            </a:cxnLst>
            <a:rect l="0" t="0" r="r" b="b"/>
            <a:pathLst>
              <a:path w="274" h="274">
                <a:moveTo>
                  <a:pt x="201" y="35"/>
                </a:moveTo>
                <a:cubicBezTo>
                  <a:pt x="257" y="71"/>
                  <a:pt x="274" y="145"/>
                  <a:pt x="239" y="201"/>
                </a:cubicBezTo>
                <a:cubicBezTo>
                  <a:pt x="203" y="257"/>
                  <a:pt x="129" y="274"/>
                  <a:pt x="73" y="239"/>
                </a:cubicBezTo>
                <a:cubicBezTo>
                  <a:pt x="17" y="204"/>
                  <a:pt x="0" y="129"/>
                  <a:pt x="35" y="73"/>
                </a:cubicBezTo>
                <a:cubicBezTo>
                  <a:pt x="70" y="17"/>
                  <a:pt x="145" y="0"/>
                  <a:pt x="201" y="35"/>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91" name="Freeform 146"/>
          <p:cNvSpPr>
            <a:spLocks/>
          </p:cNvSpPr>
          <p:nvPr/>
        </p:nvSpPr>
        <p:spPr bwMode="auto">
          <a:xfrm rot="21368463">
            <a:off x="10972739" y="4592255"/>
            <a:ext cx="2124075" cy="2124075"/>
          </a:xfrm>
          <a:custGeom>
            <a:avLst/>
            <a:gdLst>
              <a:gd name="T0" fmla="*/ 1533 w 2091"/>
              <a:gd name="T1" fmla="*/ 269 h 2091"/>
              <a:gd name="T2" fmla="*/ 1822 w 2091"/>
              <a:gd name="T3" fmla="*/ 1533 h 2091"/>
              <a:gd name="T4" fmla="*/ 558 w 2091"/>
              <a:gd name="T5" fmla="*/ 1821 h 2091"/>
              <a:gd name="T6" fmla="*/ 270 w 2091"/>
              <a:gd name="T7" fmla="*/ 558 h 2091"/>
              <a:gd name="T8" fmla="*/ 1533 w 2091"/>
              <a:gd name="T9" fmla="*/ 269 h 2091"/>
            </a:gdLst>
            <a:ahLst/>
            <a:cxnLst>
              <a:cxn ang="0">
                <a:pos x="T0" y="T1"/>
              </a:cxn>
              <a:cxn ang="0">
                <a:pos x="T2" y="T3"/>
              </a:cxn>
              <a:cxn ang="0">
                <a:pos x="T4" y="T5"/>
              </a:cxn>
              <a:cxn ang="0">
                <a:pos x="T6" y="T7"/>
              </a:cxn>
              <a:cxn ang="0">
                <a:pos x="T8" y="T9"/>
              </a:cxn>
            </a:cxnLst>
            <a:rect l="0" t="0" r="r" b="b"/>
            <a:pathLst>
              <a:path w="2091" h="2091">
                <a:moveTo>
                  <a:pt x="1533" y="269"/>
                </a:moveTo>
                <a:cubicBezTo>
                  <a:pt x="1962" y="538"/>
                  <a:pt x="2091" y="1104"/>
                  <a:pt x="1822" y="1533"/>
                </a:cubicBezTo>
                <a:cubicBezTo>
                  <a:pt x="1553" y="1961"/>
                  <a:pt x="987" y="2091"/>
                  <a:pt x="558" y="1821"/>
                </a:cubicBezTo>
                <a:cubicBezTo>
                  <a:pt x="130" y="1552"/>
                  <a:pt x="0" y="986"/>
                  <a:pt x="270" y="558"/>
                </a:cubicBezTo>
                <a:cubicBezTo>
                  <a:pt x="539" y="129"/>
                  <a:pt x="1105" y="0"/>
                  <a:pt x="1533" y="269"/>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92" name="Freeform 147"/>
          <p:cNvSpPr>
            <a:spLocks/>
          </p:cNvSpPr>
          <p:nvPr/>
        </p:nvSpPr>
        <p:spPr bwMode="auto">
          <a:xfrm rot="21368463">
            <a:off x="11296534" y="4914466"/>
            <a:ext cx="1477963" cy="1477963"/>
          </a:xfrm>
          <a:custGeom>
            <a:avLst/>
            <a:gdLst>
              <a:gd name="T0" fmla="*/ 1066 w 1454"/>
              <a:gd name="T1" fmla="*/ 187 h 1454"/>
              <a:gd name="T2" fmla="*/ 1267 w 1454"/>
              <a:gd name="T3" fmla="*/ 1066 h 1454"/>
              <a:gd name="T4" fmla="*/ 388 w 1454"/>
              <a:gd name="T5" fmla="*/ 1267 h 1454"/>
              <a:gd name="T6" fmla="*/ 187 w 1454"/>
              <a:gd name="T7" fmla="*/ 388 h 1454"/>
              <a:gd name="T8" fmla="*/ 1066 w 1454"/>
              <a:gd name="T9" fmla="*/ 187 h 1454"/>
            </a:gdLst>
            <a:ahLst/>
            <a:cxnLst>
              <a:cxn ang="0">
                <a:pos x="T0" y="T1"/>
              </a:cxn>
              <a:cxn ang="0">
                <a:pos x="T2" y="T3"/>
              </a:cxn>
              <a:cxn ang="0">
                <a:pos x="T4" y="T5"/>
              </a:cxn>
              <a:cxn ang="0">
                <a:pos x="T6" y="T7"/>
              </a:cxn>
              <a:cxn ang="0">
                <a:pos x="T8" y="T9"/>
              </a:cxn>
            </a:cxnLst>
            <a:rect l="0" t="0" r="r" b="b"/>
            <a:pathLst>
              <a:path w="1454" h="1454">
                <a:moveTo>
                  <a:pt x="1066" y="187"/>
                </a:moveTo>
                <a:cubicBezTo>
                  <a:pt x="1364" y="374"/>
                  <a:pt x="1454" y="768"/>
                  <a:pt x="1267" y="1066"/>
                </a:cubicBezTo>
                <a:cubicBezTo>
                  <a:pt x="1079" y="1364"/>
                  <a:pt x="686" y="1454"/>
                  <a:pt x="388" y="1267"/>
                </a:cubicBezTo>
                <a:cubicBezTo>
                  <a:pt x="90" y="1080"/>
                  <a:pt x="0" y="686"/>
                  <a:pt x="187" y="388"/>
                </a:cubicBezTo>
                <a:cubicBezTo>
                  <a:pt x="374" y="90"/>
                  <a:pt x="768" y="0"/>
                  <a:pt x="1066" y="187"/>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93" name="Freeform 161"/>
          <p:cNvSpPr>
            <a:spLocks/>
          </p:cNvSpPr>
          <p:nvPr/>
        </p:nvSpPr>
        <p:spPr bwMode="auto">
          <a:xfrm rot="21368463">
            <a:off x="11880786" y="5498611"/>
            <a:ext cx="311150" cy="311150"/>
          </a:xfrm>
          <a:custGeom>
            <a:avLst/>
            <a:gdLst>
              <a:gd name="T0" fmla="*/ 224 w 306"/>
              <a:gd name="T1" fmla="*/ 39 h 306"/>
              <a:gd name="T2" fmla="*/ 267 w 306"/>
              <a:gd name="T3" fmla="*/ 224 h 306"/>
              <a:gd name="T4" fmla="*/ 81 w 306"/>
              <a:gd name="T5" fmla="*/ 267 h 306"/>
              <a:gd name="T6" fmla="*/ 39 w 306"/>
              <a:gd name="T7" fmla="*/ 82 h 306"/>
              <a:gd name="T8" fmla="*/ 224 w 306"/>
              <a:gd name="T9" fmla="*/ 39 h 306"/>
            </a:gdLst>
            <a:ahLst/>
            <a:cxnLst>
              <a:cxn ang="0">
                <a:pos x="T0" y="T1"/>
              </a:cxn>
              <a:cxn ang="0">
                <a:pos x="T2" y="T3"/>
              </a:cxn>
              <a:cxn ang="0">
                <a:pos x="T4" y="T5"/>
              </a:cxn>
              <a:cxn ang="0">
                <a:pos x="T6" y="T7"/>
              </a:cxn>
              <a:cxn ang="0">
                <a:pos x="T8" y="T9"/>
              </a:cxn>
            </a:cxnLst>
            <a:rect l="0" t="0" r="r" b="b"/>
            <a:pathLst>
              <a:path w="306" h="306">
                <a:moveTo>
                  <a:pt x="224" y="39"/>
                </a:moveTo>
                <a:cubicBezTo>
                  <a:pt x="287" y="79"/>
                  <a:pt x="306" y="162"/>
                  <a:pt x="267" y="224"/>
                </a:cubicBezTo>
                <a:cubicBezTo>
                  <a:pt x="227" y="287"/>
                  <a:pt x="144" y="306"/>
                  <a:pt x="81" y="267"/>
                </a:cubicBezTo>
                <a:cubicBezTo>
                  <a:pt x="19" y="227"/>
                  <a:pt x="0" y="144"/>
                  <a:pt x="39" y="82"/>
                </a:cubicBezTo>
                <a:cubicBezTo>
                  <a:pt x="79" y="19"/>
                  <a:pt x="162" y="0"/>
                  <a:pt x="224" y="39"/>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94" name="Freeform 149"/>
          <p:cNvSpPr>
            <a:spLocks/>
          </p:cNvSpPr>
          <p:nvPr/>
        </p:nvSpPr>
        <p:spPr bwMode="auto">
          <a:xfrm rot="21368463">
            <a:off x="10346139" y="6075141"/>
            <a:ext cx="541338" cy="541338"/>
          </a:xfrm>
          <a:custGeom>
            <a:avLst/>
            <a:gdLst>
              <a:gd name="T0" fmla="*/ 390 w 533"/>
              <a:gd name="T1" fmla="*/ 69 h 533"/>
              <a:gd name="T2" fmla="*/ 464 w 533"/>
              <a:gd name="T3" fmla="*/ 391 h 533"/>
              <a:gd name="T4" fmla="*/ 142 w 533"/>
              <a:gd name="T5" fmla="*/ 464 h 533"/>
              <a:gd name="T6" fmla="*/ 69 w 533"/>
              <a:gd name="T7" fmla="*/ 142 h 533"/>
              <a:gd name="T8" fmla="*/ 390 w 533"/>
              <a:gd name="T9" fmla="*/ 69 h 533"/>
            </a:gdLst>
            <a:ahLst/>
            <a:cxnLst>
              <a:cxn ang="0">
                <a:pos x="T0" y="T1"/>
              </a:cxn>
              <a:cxn ang="0">
                <a:pos x="T2" y="T3"/>
              </a:cxn>
              <a:cxn ang="0">
                <a:pos x="T4" y="T5"/>
              </a:cxn>
              <a:cxn ang="0">
                <a:pos x="T6" y="T7"/>
              </a:cxn>
              <a:cxn ang="0">
                <a:pos x="T8" y="T9"/>
              </a:cxn>
            </a:cxnLst>
            <a:rect l="0" t="0" r="r" b="b"/>
            <a:pathLst>
              <a:path w="533" h="533">
                <a:moveTo>
                  <a:pt x="390" y="69"/>
                </a:moveTo>
                <a:cubicBezTo>
                  <a:pt x="500" y="137"/>
                  <a:pt x="533" y="281"/>
                  <a:pt x="464" y="391"/>
                </a:cubicBezTo>
                <a:cubicBezTo>
                  <a:pt x="395" y="500"/>
                  <a:pt x="251" y="533"/>
                  <a:pt x="142" y="464"/>
                </a:cubicBezTo>
                <a:cubicBezTo>
                  <a:pt x="33" y="395"/>
                  <a:pt x="0" y="251"/>
                  <a:pt x="69" y="142"/>
                </a:cubicBezTo>
                <a:cubicBezTo>
                  <a:pt x="137" y="33"/>
                  <a:pt x="281" y="0"/>
                  <a:pt x="390" y="69"/>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95" name="Freeform 160"/>
          <p:cNvSpPr>
            <a:spLocks/>
          </p:cNvSpPr>
          <p:nvPr/>
        </p:nvSpPr>
        <p:spPr bwMode="auto">
          <a:xfrm rot="21368463">
            <a:off x="10476315" y="6205369"/>
            <a:ext cx="279400" cy="280988"/>
          </a:xfrm>
          <a:custGeom>
            <a:avLst/>
            <a:gdLst>
              <a:gd name="T0" fmla="*/ 203 w 276"/>
              <a:gd name="T1" fmla="*/ 36 h 276"/>
              <a:gd name="T2" fmla="*/ 241 w 276"/>
              <a:gd name="T3" fmla="*/ 203 h 276"/>
              <a:gd name="T4" fmla="*/ 74 w 276"/>
              <a:gd name="T5" fmla="*/ 241 h 276"/>
              <a:gd name="T6" fmla="*/ 36 w 276"/>
              <a:gd name="T7" fmla="*/ 74 h 276"/>
              <a:gd name="T8" fmla="*/ 203 w 276"/>
              <a:gd name="T9" fmla="*/ 36 h 276"/>
            </a:gdLst>
            <a:ahLst/>
            <a:cxnLst>
              <a:cxn ang="0">
                <a:pos x="T0" y="T1"/>
              </a:cxn>
              <a:cxn ang="0">
                <a:pos x="T2" y="T3"/>
              </a:cxn>
              <a:cxn ang="0">
                <a:pos x="T4" y="T5"/>
              </a:cxn>
              <a:cxn ang="0">
                <a:pos x="T6" y="T7"/>
              </a:cxn>
              <a:cxn ang="0">
                <a:pos x="T8" y="T9"/>
              </a:cxn>
            </a:cxnLst>
            <a:rect l="0" t="0" r="r" b="b"/>
            <a:pathLst>
              <a:path w="276" h="276">
                <a:moveTo>
                  <a:pt x="203" y="36"/>
                </a:moveTo>
                <a:cubicBezTo>
                  <a:pt x="259" y="72"/>
                  <a:pt x="276" y="146"/>
                  <a:pt x="241" y="203"/>
                </a:cubicBezTo>
                <a:cubicBezTo>
                  <a:pt x="205" y="259"/>
                  <a:pt x="131" y="276"/>
                  <a:pt x="74" y="241"/>
                </a:cubicBezTo>
                <a:cubicBezTo>
                  <a:pt x="17" y="205"/>
                  <a:pt x="0" y="131"/>
                  <a:pt x="36" y="74"/>
                </a:cubicBezTo>
                <a:cubicBezTo>
                  <a:pt x="71" y="17"/>
                  <a:pt x="146" y="0"/>
                  <a:pt x="203" y="36"/>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96" name="Freeform 150"/>
          <p:cNvSpPr>
            <a:spLocks/>
          </p:cNvSpPr>
          <p:nvPr/>
        </p:nvSpPr>
        <p:spPr bwMode="auto">
          <a:xfrm rot="21368463">
            <a:off x="8751468" y="5212095"/>
            <a:ext cx="1470025" cy="1470025"/>
          </a:xfrm>
          <a:custGeom>
            <a:avLst/>
            <a:gdLst>
              <a:gd name="T0" fmla="*/ 1061 w 1447"/>
              <a:gd name="T1" fmla="*/ 186 h 1447"/>
              <a:gd name="T2" fmla="*/ 1260 w 1447"/>
              <a:gd name="T3" fmla="*/ 1061 h 1447"/>
              <a:gd name="T4" fmla="*/ 386 w 1447"/>
              <a:gd name="T5" fmla="*/ 1260 h 1447"/>
              <a:gd name="T6" fmla="*/ 186 w 1447"/>
              <a:gd name="T7" fmla="*/ 386 h 1447"/>
              <a:gd name="T8" fmla="*/ 1061 w 1447"/>
              <a:gd name="T9" fmla="*/ 186 h 1447"/>
            </a:gdLst>
            <a:ahLst/>
            <a:cxnLst>
              <a:cxn ang="0">
                <a:pos x="T0" y="T1"/>
              </a:cxn>
              <a:cxn ang="0">
                <a:pos x="T2" y="T3"/>
              </a:cxn>
              <a:cxn ang="0">
                <a:pos x="T4" y="T5"/>
              </a:cxn>
              <a:cxn ang="0">
                <a:pos x="T6" y="T7"/>
              </a:cxn>
              <a:cxn ang="0">
                <a:pos x="T8" y="T9"/>
              </a:cxn>
            </a:cxnLst>
            <a:rect l="0" t="0" r="r" b="b"/>
            <a:pathLst>
              <a:path w="1447" h="1447">
                <a:moveTo>
                  <a:pt x="1061" y="186"/>
                </a:moveTo>
                <a:cubicBezTo>
                  <a:pt x="1357" y="373"/>
                  <a:pt x="1447" y="764"/>
                  <a:pt x="1260" y="1061"/>
                </a:cubicBezTo>
                <a:cubicBezTo>
                  <a:pt x="1074" y="1357"/>
                  <a:pt x="683" y="1447"/>
                  <a:pt x="386" y="1260"/>
                </a:cubicBezTo>
                <a:cubicBezTo>
                  <a:pt x="89" y="1074"/>
                  <a:pt x="0" y="683"/>
                  <a:pt x="186" y="386"/>
                </a:cubicBezTo>
                <a:cubicBezTo>
                  <a:pt x="373" y="90"/>
                  <a:pt x="764" y="0"/>
                  <a:pt x="1061" y="186"/>
                </a:cubicBezTo>
                <a:close/>
              </a:path>
            </a:pathLst>
          </a:custGeom>
          <a:solidFill>
            <a:srgbClr val="45D8FF">
              <a:alpha val="1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97" name="Freeform 151"/>
          <p:cNvSpPr>
            <a:spLocks/>
          </p:cNvSpPr>
          <p:nvPr/>
        </p:nvSpPr>
        <p:spPr bwMode="auto">
          <a:xfrm rot="21368463">
            <a:off x="9115003" y="5573992"/>
            <a:ext cx="744538" cy="746125"/>
          </a:xfrm>
          <a:custGeom>
            <a:avLst/>
            <a:gdLst>
              <a:gd name="T0" fmla="*/ 537 w 733"/>
              <a:gd name="T1" fmla="*/ 94 h 733"/>
              <a:gd name="T2" fmla="*/ 639 w 733"/>
              <a:gd name="T3" fmla="*/ 537 h 733"/>
              <a:gd name="T4" fmla="*/ 195 w 733"/>
              <a:gd name="T5" fmla="*/ 639 h 733"/>
              <a:gd name="T6" fmla="*/ 94 w 733"/>
              <a:gd name="T7" fmla="*/ 195 h 733"/>
              <a:gd name="T8" fmla="*/ 537 w 733"/>
              <a:gd name="T9" fmla="*/ 94 h 733"/>
            </a:gdLst>
            <a:ahLst/>
            <a:cxnLst>
              <a:cxn ang="0">
                <a:pos x="T0" y="T1"/>
              </a:cxn>
              <a:cxn ang="0">
                <a:pos x="T2" y="T3"/>
              </a:cxn>
              <a:cxn ang="0">
                <a:pos x="T4" y="T5"/>
              </a:cxn>
              <a:cxn ang="0">
                <a:pos x="T6" y="T7"/>
              </a:cxn>
              <a:cxn ang="0">
                <a:pos x="T8" y="T9"/>
              </a:cxn>
            </a:cxnLst>
            <a:rect l="0" t="0" r="r" b="b"/>
            <a:pathLst>
              <a:path w="733" h="733">
                <a:moveTo>
                  <a:pt x="537" y="94"/>
                </a:moveTo>
                <a:cubicBezTo>
                  <a:pt x="688" y="189"/>
                  <a:pt x="733" y="387"/>
                  <a:pt x="639" y="537"/>
                </a:cubicBezTo>
                <a:cubicBezTo>
                  <a:pt x="544" y="688"/>
                  <a:pt x="346" y="733"/>
                  <a:pt x="195" y="639"/>
                </a:cubicBezTo>
                <a:cubicBezTo>
                  <a:pt x="45" y="544"/>
                  <a:pt x="0" y="346"/>
                  <a:pt x="94" y="195"/>
                </a:cubicBezTo>
                <a:cubicBezTo>
                  <a:pt x="189" y="45"/>
                  <a:pt x="387" y="0"/>
                  <a:pt x="537" y="94"/>
                </a:cubicBezTo>
                <a:close/>
              </a:path>
            </a:pathLst>
          </a:custGeom>
          <a:solidFill>
            <a:srgbClr val="45D8FF">
              <a:alpha val="1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98" name="Freeform 159"/>
          <p:cNvSpPr>
            <a:spLocks/>
          </p:cNvSpPr>
          <p:nvPr/>
        </p:nvSpPr>
        <p:spPr bwMode="auto">
          <a:xfrm rot="21368463">
            <a:off x="9291216" y="5751792"/>
            <a:ext cx="392113" cy="390525"/>
          </a:xfrm>
          <a:custGeom>
            <a:avLst/>
            <a:gdLst>
              <a:gd name="T0" fmla="*/ 282 w 385"/>
              <a:gd name="T1" fmla="*/ 49 h 385"/>
              <a:gd name="T2" fmla="*/ 335 w 385"/>
              <a:gd name="T3" fmla="*/ 282 h 385"/>
              <a:gd name="T4" fmla="*/ 102 w 385"/>
              <a:gd name="T5" fmla="*/ 336 h 385"/>
              <a:gd name="T6" fmla="*/ 49 w 385"/>
              <a:gd name="T7" fmla="*/ 103 h 385"/>
              <a:gd name="T8" fmla="*/ 282 w 385"/>
              <a:gd name="T9" fmla="*/ 49 h 385"/>
            </a:gdLst>
            <a:ahLst/>
            <a:cxnLst>
              <a:cxn ang="0">
                <a:pos x="T0" y="T1"/>
              </a:cxn>
              <a:cxn ang="0">
                <a:pos x="T2" y="T3"/>
              </a:cxn>
              <a:cxn ang="0">
                <a:pos x="T4" y="T5"/>
              </a:cxn>
              <a:cxn ang="0">
                <a:pos x="T6" y="T7"/>
              </a:cxn>
              <a:cxn ang="0">
                <a:pos x="T8" y="T9"/>
              </a:cxn>
            </a:cxnLst>
            <a:rect l="0" t="0" r="r" b="b"/>
            <a:pathLst>
              <a:path w="385" h="385">
                <a:moveTo>
                  <a:pt x="282" y="49"/>
                </a:moveTo>
                <a:cubicBezTo>
                  <a:pt x="361" y="99"/>
                  <a:pt x="385" y="203"/>
                  <a:pt x="335" y="282"/>
                </a:cubicBezTo>
                <a:cubicBezTo>
                  <a:pt x="286" y="361"/>
                  <a:pt x="181" y="385"/>
                  <a:pt x="102" y="336"/>
                </a:cubicBezTo>
                <a:cubicBezTo>
                  <a:pt x="23" y="286"/>
                  <a:pt x="0" y="182"/>
                  <a:pt x="49" y="103"/>
                </a:cubicBezTo>
                <a:cubicBezTo>
                  <a:pt x="99" y="23"/>
                  <a:pt x="203" y="0"/>
                  <a:pt x="282" y="49"/>
                </a:cubicBezTo>
                <a:close/>
              </a:path>
            </a:pathLst>
          </a:custGeom>
          <a:solidFill>
            <a:srgbClr val="45D8FF">
              <a:alpha val="1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99" name="Freeform 165"/>
          <p:cNvSpPr>
            <a:spLocks/>
          </p:cNvSpPr>
          <p:nvPr/>
        </p:nvSpPr>
        <p:spPr bwMode="auto">
          <a:xfrm rot="21368463">
            <a:off x="8330404" y="6035107"/>
            <a:ext cx="277813" cy="277813"/>
          </a:xfrm>
          <a:custGeom>
            <a:avLst/>
            <a:gdLst>
              <a:gd name="T0" fmla="*/ 201 w 274"/>
              <a:gd name="T1" fmla="*/ 35 h 274"/>
              <a:gd name="T2" fmla="*/ 239 w 274"/>
              <a:gd name="T3" fmla="*/ 201 h 274"/>
              <a:gd name="T4" fmla="*/ 73 w 274"/>
              <a:gd name="T5" fmla="*/ 239 h 274"/>
              <a:gd name="T6" fmla="*/ 35 w 274"/>
              <a:gd name="T7" fmla="*/ 73 h 274"/>
              <a:gd name="T8" fmla="*/ 201 w 274"/>
              <a:gd name="T9" fmla="*/ 35 h 274"/>
            </a:gdLst>
            <a:ahLst/>
            <a:cxnLst>
              <a:cxn ang="0">
                <a:pos x="T0" y="T1"/>
              </a:cxn>
              <a:cxn ang="0">
                <a:pos x="T2" y="T3"/>
              </a:cxn>
              <a:cxn ang="0">
                <a:pos x="T4" y="T5"/>
              </a:cxn>
              <a:cxn ang="0">
                <a:pos x="T6" y="T7"/>
              </a:cxn>
              <a:cxn ang="0">
                <a:pos x="T8" y="T9"/>
              </a:cxn>
            </a:cxnLst>
            <a:rect l="0" t="0" r="r" b="b"/>
            <a:pathLst>
              <a:path w="274" h="274">
                <a:moveTo>
                  <a:pt x="201" y="35"/>
                </a:moveTo>
                <a:cubicBezTo>
                  <a:pt x="257" y="70"/>
                  <a:pt x="274" y="145"/>
                  <a:pt x="239" y="201"/>
                </a:cubicBezTo>
                <a:cubicBezTo>
                  <a:pt x="204" y="257"/>
                  <a:pt x="129" y="274"/>
                  <a:pt x="73" y="239"/>
                </a:cubicBezTo>
                <a:cubicBezTo>
                  <a:pt x="17" y="203"/>
                  <a:pt x="0" y="129"/>
                  <a:pt x="35" y="73"/>
                </a:cubicBezTo>
                <a:cubicBezTo>
                  <a:pt x="71" y="17"/>
                  <a:pt x="145" y="0"/>
                  <a:pt x="201" y="35"/>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00" name="Freeform 142"/>
          <p:cNvSpPr>
            <a:spLocks/>
          </p:cNvSpPr>
          <p:nvPr/>
        </p:nvSpPr>
        <p:spPr bwMode="auto">
          <a:xfrm>
            <a:off x="5262565" y="-631825"/>
            <a:ext cx="1265238" cy="1263650"/>
          </a:xfrm>
          <a:custGeom>
            <a:avLst/>
            <a:gdLst>
              <a:gd name="T0" fmla="*/ 912 w 1244"/>
              <a:gd name="T1" fmla="*/ 160 h 1244"/>
              <a:gd name="T2" fmla="*/ 1084 w 1244"/>
              <a:gd name="T3" fmla="*/ 912 h 1244"/>
              <a:gd name="T4" fmla="*/ 332 w 1244"/>
              <a:gd name="T5" fmla="*/ 1084 h 1244"/>
              <a:gd name="T6" fmla="*/ 161 w 1244"/>
              <a:gd name="T7" fmla="*/ 332 h 1244"/>
              <a:gd name="T8" fmla="*/ 912 w 1244"/>
              <a:gd name="T9" fmla="*/ 160 h 1244"/>
            </a:gdLst>
            <a:ahLst/>
            <a:cxnLst>
              <a:cxn ang="0">
                <a:pos x="T0" y="T1"/>
              </a:cxn>
              <a:cxn ang="0">
                <a:pos x="T2" y="T3"/>
              </a:cxn>
              <a:cxn ang="0">
                <a:pos x="T4" y="T5"/>
              </a:cxn>
              <a:cxn ang="0">
                <a:pos x="T6" y="T7"/>
              </a:cxn>
              <a:cxn ang="0">
                <a:pos x="T8" y="T9"/>
              </a:cxn>
            </a:cxnLst>
            <a:rect l="0" t="0" r="r" b="b"/>
            <a:pathLst>
              <a:path w="1244" h="1244">
                <a:moveTo>
                  <a:pt x="912" y="160"/>
                </a:moveTo>
                <a:cubicBezTo>
                  <a:pt x="1167" y="321"/>
                  <a:pt x="1244" y="657"/>
                  <a:pt x="1084" y="912"/>
                </a:cubicBezTo>
                <a:cubicBezTo>
                  <a:pt x="924" y="1167"/>
                  <a:pt x="587" y="1244"/>
                  <a:pt x="332" y="1084"/>
                </a:cubicBezTo>
                <a:cubicBezTo>
                  <a:pt x="77" y="924"/>
                  <a:pt x="0" y="587"/>
                  <a:pt x="161" y="332"/>
                </a:cubicBezTo>
                <a:cubicBezTo>
                  <a:pt x="321" y="77"/>
                  <a:pt x="657" y="0"/>
                  <a:pt x="912" y="160"/>
                </a:cubicBezTo>
                <a:close/>
              </a:path>
            </a:pathLst>
          </a:custGeom>
          <a:solidFill>
            <a:srgbClr val="45D8FF">
              <a:alpha val="1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01" name="Freeform 5"/>
          <p:cNvSpPr>
            <a:spLocks/>
          </p:cNvSpPr>
          <p:nvPr/>
        </p:nvSpPr>
        <p:spPr bwMode="auto">
          <a:xfrm>
            <a:off x="1728790" y="1559380"/>
            <a:ext cx="569913" cy="900113"/>
          </a:xfrm>
          <a:custGeom>
            <a:avLst/>
            <a:gdLst>
              <a:gd name="T0" fmla="*/ 557 w 561"/>
              <a:gd name="T1" fmla="*/ 886 h 886"/>
              <a:gd name="T2" fmla="*/ 553 w 561"/>
              <a:gd name="T3" fmla="*/ 884 h 886"/>
              <a:gd name="T4" fmla="*/ 1 w 561"/>
              <a:gd name="T5" fmla="*/ 6 h 886"/>
              <a:gd name="T6" fmla="*/ 2 w 561"/>
              <a:gd name="T7" fmla="*/ 1 h 886"/>
              <a:gd name="T8" fmla="*/ 8 w 561"/>
              <a:gd name="T9" fmla="*/ 2 h 886"/>
              <a:gd name="T10" fmla="*/ 560 w 561"/>
              <a:gd name="T11" fmla="*/ 880 h 886"/>
              <a:gd name="T12" fmla="*/ 559 w 561"/>
              <a:gd name="T13" fmla="*/ 886 h 886"/>
              <a:gd name="T14" fmla="*/ 557 w 561"/>
              <a:gd name="T15" fmla="*/ 886 h 8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61" h="886">
                <a:moveTo>
                  <a:pt x="557" y="886"/>
                </a:moveTo>
                <a:cubicBezTo>
                  <a:pt x="555" y="886"/>
                  <a:pt x="554" y="886"/>
                  <a:pt x="553" y="884"/>
                </a:cubicBezTo>
                <a:cubicBezTo>
                  <a:pt x="1" y="6"/>
                  <a:pt x="1" y="6"/>
                  <a:pt x="1" y="6"/>
                </a:cubicBezTo>
                <a:cubicBezTo>
                  <a:pt x="0" y="5"/>
                  <a:pt x="1" y="2"/>
                  <a:pt x="2" y="1"/>
                </a:cubicBezTo>
                <a:cubicBezTo>
                  <a:pt x="4" y="0"/>
                  <a:pt x="7" y="0"/>
                  <a:pt x="8" y="2"/>
                </a:cubicBezTo>
                <a:cubicBezTo>
                  <a:pt x="560" y="880"/>
                  <a:pt x="560" y="880"/>
                  <a:pt x="560" y="880"/>
                </a:cubicBezTo>
                <a:cubicBezTo>
                  <a:pt x="561" y="882"/>
                  <a:pt x="561" y="885"/>
                  <a:pt x="559" y="886"/>
                </a:cubicBezTo>
                <a:cubicBezTo>
                  <a:pt x="558" y="886"/>
                  <a:pt x="557" y="886"/>
                  <a:pt x="557" y="88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2" name="Freeform 6"/>
          <p:cNvSpPr>
            <a:spLocks/>
          </p:cNvSpPr>
          <p:nvPr/>
        </p:nvSpPr>
        <p:spPr bwMode="auto">
          <a:xfrm>
            <a:off x="1722440" y="2095955"/>
            <a:ext cx="576263" cy="363538"/>
          </a:xfrm>
          <a:custGeom>
            <a:avLst/>
            <a:gdLst>
              <a:gd name="T0" fmla="*/ 564 w 568"/>
              <a:gd name="T1" fmla="*/ 358 h 358"/>
              <a:gd name="T2" fmla="*/ 562 w 568"/>
              <a:gd name="T3" fmla="*/ 358 h 358"/>
              <a:gd name="T4" fmla="*/ 3 w 568"/>
              <a:gd name="T5" fmla="*/ 8 h 358"/>
              <a:gd name="T6" fmla="*/ 2 w 568"/>
              <a:gd name="T7" fmla="*/ 3 h 358"/>
              <a:gd name="T8" fmla="*/ 7 w 568"/>
              <a:gd name="T9" fmla="*/ 2 h 358"/>
              <a:gd name="T10" fmla="*/ 566 w 568"/>
              <a:gd name="T11" fmla="*/ 351 h 358"/>
              <a:gd name="T12" fmla="*/ 567 w 568"/>
              <a:gd name="T13" fmla="*/ 356 h 358"/>
              <a:gd name="T14" fmla="*/ 564 w 568"/>
              <a:gd name="T15" fmla="*/ 358 h 3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68" h="358">
                <a:moveTo>
                  <a:pt x="564" y="358"/>
                </a:moveTo>
                <a:cubicBezTo>
                  <a:pt x="563" y="358"/>
                  <a:pt x="562" y="358"/>
                  <a:pt x="562" y="358"/>
                </a:cubicBezTo>
                <a:cubicBezTo>
                  <a:pt x="3" y="8"/>
                  <a:pt x="3" y="8"/>
                  <a:pt x="3" y="8"/>
                </a:cubicBezTo>
                <a:cubicBezTo>
                  <a:pt x="1" y="7"/>
                  <a:pt x="0" y="5"/>
                  <a:pt x="2" y="3"/>
                </a:cubicBezTo>
                <a:cubicBezTo>
                  <a:pt x="3" y="1"/>
                  <a:pt x="5" y="0"/>
                  <a:pt x="7" y="2"/>
                </a:cubicBezTo>
                <a:cubicBezTo>
                  <a:pt x="566" y="351"/>
                  <a:pt x="566" y="351"/>
                  <a:pt x="566" y="351"/>
                </a:cubicBezTo>
                <a:cubicBezTo>
                  <a:pt x="568" y="352"/>
                  <a:pt x="568" y="355"/>
                  <a:pt x="567" y="356"/>
                </a:cubicBezTo>
                <a:cubicBezTo>
                  <a:pt x="566" y="358"/>
                  <a:pt x="565" y="358"/>
                  <a:pt x="564" y="358"/>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3" name="Freeform 7"/>
          <p:cNvSpPr>
            <a:spLocks/>
          </p:cNvSpPr>
          <p:nvPr/>
        </p:nvSpPr>
        <p:spPr bwMode="auto">
          <a:xfrm>
            <a:off x="1724027" y="1559380"/>
            <a:ext cx="14288" cy="546100"/>
          </a:xfrm>
          <a:custGeom>
            <a:avLst/>
            <a:gdLst>
              <a:gd name="T0" fmla="*/ 4 w 15"/>
              <a:gd name="T1" fmla="*/ 537 h 537"/>
              <a:gd name="T2" fmla="*/ 4 w 15"/>
              <a:gd name="T3" fmla="*/ 537 h 537"/>
              <a:gd name="T4" fmla="*/ 0 w 15"/>
              <a:gd name="T5" fmla="*/ 533 h 537"/>
              <a:gd name="T6" fmla="*/ 7 w 15"/>
              <a:gd name="T7" fmla="*/ 4 h 537"/>
              <a:gd name="T8" fmla="*/ 11 w 15"/>
              <a:gd name="T9" fmla="*/ 0 h 537"/>
              <a:gd name="T10" fmla="*/ 11 w 15"/>
              <a:gd name="T11" fmla="*/ 0 h 537"/>
              <a:gd name="T12" fmla="*/ 15 w 15"/>
              <a:gd name="T13" fmla="*/ 4 h 537"/>
              <a:gd name="T14" fmla="*/ 8 w 15"/>
              <a:gd name="T15" fmla="*/ 533 h 537"/>
              <a:gd name="T16" fmla="*/ 4 w 15"/>
              <a:gd name="T17" fmla="*/ 537 h 5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537">
                <a:moveTo>
                  <a:pt x="4" y="537"/>
                </a:moveTo>
                <a:cubicBezTo>
                  <a:pt x="4" y="537"/>
                  <a:pt x="4" y="537"/>
                  <a:pt x="4" y="537"/>
                </a:cubicBezTo>
                <a:cubicBezTo>
                  <a:pt x="2" y="537"/>
                  <a:pt x="0" y="535"/>
                  <a:pt x="0" y="533"/>
                </a:cubicBezTo>
                <a:cubicBezTo>
                  <a:pt x="7" y="4"/>
                  <a:pt x="7" y="4"/>
                  <a:pt x="7" y="4"/>
                </a:cubicBezTo>
                <a:cubicBezTo>
                  <a:pt x="7" y="2"/>
                  <a:pt x="8" y="0"/>
                  <a:pt x="11" y="0"/>
                </a:cubicBezTo>
                <a:cubicBezTo>
                  <a:pt x="11" y="0"/>
                  <a:pt x="11" y="0"/>
                  <a:pt x="11" y="0"/>
                </a:cubicBezTo>
                <a:cubicBezTo>
                  <a:pt x="13" y="0"/>
                  <a:pt x="15" y="2"/>
                  <a:pt x="15" y="4"/>
                </a:cubicBezTo>
                <a:cubicBezTo>
                  <a:pt x="8" y="533"/>
                  <a:pt x="8" y="533"/>
                  <a:pt x="8" y="533"/>
                </a:cubicBezTo>
                <a:cubicBezTo>
                  <a:pt x="8" y="535"/>
                  <a:pt x="6" y="537"/>
                  <a:pt x="4" y="537"/>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4" name="Freeform 8"/>
          <p:cNvSpPr>
            <a:spLocks/>
          </p:cNvSpPr>
          <p:nvPr/>
        </p:nvSpPr>
        <p:spPr bwMode="auto">
          <a:xfrm>
            <a:off x="593727" y="2059443"/>
            <a:ext cx="1138238" cy="46038"/>
          </a:xfrm>
          <a:custGeom>
            <a:avLst/>
            <a:gdLst>
              <a:gd name="T0" fmla="*/ 1118 w 1122"/>
              <a:gd name="T1" fmla="*/ 44 h 44"/>
              <a:gd name="T2" fmla="*/ 1118 w 1122"/>
              <a:gd name="T3" fmla="*/ 44 h 44"/>
              <a:gd name="T4" fmla="*/ 4 w 1122"/>
              <a:gd name="T5" fmla="*/ 8 h 44"/>
              <a:gd name="T6" fmla="*/ 0 w 1122"/>
              <a:gd name="T7" fmla="*/ 4 h 44"/>
              <a:gd name="T8" fmla="*/ 4 w 1122"/>
              <a:gd name="T9" fmla="*/ 0 h 44"/>
              <a:gd name="T10" fmla="*/ 1118 w 1122"/>
              <a:gd name="T11" fmla="*/ 36 h 44"/>
              <a:gd name="T12" fmla="*/ 1122 w 1122"/>
              <a:gd name="T13" fmla="*/ 40 h 44"/>
              <a:gd name="T14" fmla="*/ 1118 w 1122"/>
              <a:gd name="T15" fmla="*/ 44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2" h="44">
                <a:moveTo>
                  <a:pt x="1118" y="44"/>
                </a:moveTo>
                <a:cubicBezTo>
                  <a:pt x="1118" y="44"/>
                  <a:pt x="1118" y="44"/>
                  <a:pt x="1118" y="44"/>
                </a:cubicBezTo>
                <a:cubicBezTo>
                  <a:pt x="4" y="8"/>
                  <a:pt x="4" y="8"/>
                  <a:pt x="4" y="8"/>
                </a:cubicBezTo>
                <a:cubicBezTo>
                  <a:pt x="1" y="8"/>
                  <a:pt x="0" y="7"/>
                  <a:pt x="0" y="4"/>
                </a:cubicBezTo>
                <a:cubicBezTo>
                  <a:pt x="0" y="2"/>
                  <a:pt x="2" y="0"/>
                  <a:pt x="4" y="0"/>
                </a:cubicBezTo>
                <a:cubicBezTo>
                  <a:pt x="1118" y="36"/>
                  <a:pt x="1118" y="36"/>
                  <a:pt x="1118" y="36"/>
                </a:cubicBezTo>
                <a:cubicBezTo>
                  <a:pt x="1120" y="36"/>
                  <a:pt x="1122" y="38"/>
                  <a:pt x="1122" y="40"/>
                </a:cubicBezTo>
                <a:cubicBezTo>
                  <a:pt x="1122" y="42"/>
                  <a:pt x="1120" y="44"/>
                  <a:pt x="1118" y="44"/>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5" name="Freeform 9"/>
          <p:cNvSpPr>
            <a:spLocks/>
          </p:cNvSpPr>
          <p:nvPr/>
        </p:nvSpPr>
        <p:spPr bwMode="auto">
          <a:xfrm>
            <a:off x="433390" y="2059443"/>
            <a:ext cx="168275" cy="647700"/>
          </a:xfrm>
          <a:custGeom>
            <a:avLst/>
            <a:gdLst>
              <a:gd name="T0" fmla="*/ 4 w 166"/>
              <a:gd name="T1" fmla="*/ 637 h 637"/>
              <a:gd name="T2" fmla="*/ 4 w 166"/>
              <a:gd name="T3" fmla="*/ 637 h 637"/>
              <a:gd name="T4" fmla="*/ 1 w 166"/>
              <a:gd name="T5" fmla="*/ 632 h 637"/>
              <a:gd name="T6" fmla="*/ 158 w 166"/>
              <a:gd name="T7" fmla="*/ 3 h 637"/>
              <a:gd name="T8" fmla="*/ 163 w 166"/>
              <a:gd name="T9" fmla="*/ 1 h 637"/>
              <a:gd name="T10" fmla="*/ 166 w 166"/>
              <a:gd name="T11" fmla="*/ 5 h 637"/>
              <a:gd name="T12" fmla="*/ 8 w 166"/>
              <a:gd name="T13" fmla="*/ 634 h 637"/>
              <a:gd name="T14" fmla="*/ 4 w 166"/>
              <a:gd name="T15" fmla="*/ 637 h 6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6" h="637">
                <a:moveTo>
                  <a:pt x="4" y="637"/>
                </a:moveTo>
                <a:cubicBezTo>
                  <a:pt x="4" y="637"/>
                  <a:pt x="4" y="637"/>
                  <a:pt x="4" y="637"/>
                </a:cubicBezTo>
                <a:cubicBezTo>
                  <a:pt x="1" y="636"/>
                  <a:pt x="0" y="634"/>
                  <a:pt x="1" y="632"/>
                </a:cubicBezTo>
                <a:cubicBezTo>
                  <a:pt x="158" y="3"/>
                  <a:pt x="158" y="3"/>
                  <a:pt x="158" y="3"/>
                </a:cubicBezTo>
                <a:cubicBezTo>
                  <a:pt x="158" y="1"/>
                  <a:pt x="161" y="0"/>
                  <a:pt x="163" y="1"/>
                </a:cubicBezTo>
                <a:cubicBezTo>
                  <a:pt x="165" y="1"/>
                  <a:pt x="166" y="3"/>
                  <a:pt x="166" y="5"/>
                </a:cubicBezTo>
                <a:cubicBezTo>
                  <a:pt x="8" y="634"/>
                  <a:pt x="8" y="634"/>
                  <a:pt x="8" y="634"/>
                </a:cubicBezTo>
                <a:cubicBezTo>
                  <a:pt x="8" y="636"/>
                  <a:pt x="6" y="637"/>
                  <a:pt x="4" y="637"/>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6" name="Freeform 10"/>
          <p:cNvSpPr>
            <a:spLocks/>
          </p:cNvSpPr>
          <p:nvPr/>
        </p:nvSpPr>
        <p:spPr bwMode="auto">
          <a:xfrm>
            <a:off x="258765" y="1934030"/>
            <a:ext cx="182563" cy="773113"/>
          </a:xfrm>
          <a:custGeom>
            <a:avLst/>
            <a:gdLst>
              <a:gd name="T0" fmla="*/ 176 w 181"/>
              <a:gd name="T1" fmla="*/ 761 h 761"/>
              <a:gd name="T2" fmla="*/ 173 w 181"/>
              <a:gd name="T3" fmla="*/ 758 h 761"/>
              <a:gd name="T4" fmla="*/ 1 w 181"/>
              <a:gd name="T5" fmla="*/ 5 h 761"/>
              <a:gd name="T6" fmla="*/ 4 w 181"/>
              <a:gd name="T7" fmla="*/ 0 h 761"/>
              <a:gd name="T8" fmla="*/ 8 w 181"/>
              <a:gd name="T9" fmla="*/ 3 h 761"/>
              <a:gd name="T10" fmla="*/ 180 w 181"/>
              <a:gd name="T11" fmla="*/ 756 h 761"/>
              <a:gd name="T12" fmla="*/ 177 w 181"/>
              <a:gd name="T13" fmla="*/ 761 h 761"/>
              <a:gd name="T14" fmla="*/ 176 w 181"/>
              <a:gd name="T15" fmla="*/ 761 h 7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1" h="761">
                <a:moveTo>
                  <a:pt x="176" y="761"/>
                </a:moveTo>
                <a:cubicBezTo>
                  <a:pt x="175" y="761"/>
                  <a:pt x="173" y="760"/>
                  <a:pt x="173" y="758"/>
                </a:cubicBezTo>
                <a:cubicBezTo>
                  <a:pt x="1" y="5"/>
                  <a:pt x="1" y="5"/>
                  <a:pt x="1" y="5"/>
                </a:cubicBezTo>
                <a:cubicBezTo>
                  <a:pt x="0" y="3"/>
                  <a:pt x="1" y="1"/>
                  <a:pt x="4" y="0"/>
                </a:cubicBezTo>
                <a:cubicBezTo>
                  <a:pt x="6" y="0"/>
                  <a:pt x="8" y="1"/>
                  <a:pt x="8" y="3"/>
                </a:cubicBezTo>
                <a:cubicBezTo>
                  <a:pt x="180" y="756"/>
                  <a:pt x="180" y="756"/>
                  <a:pt x="180" y="756"/>
                </a:cubicBezTo>
                <a:cubicBezTo>
                  <a:pt x="181" y="758"/>
                  <a:pt x="180" y="760"/>
                  <a:pt x="177" y="761"/>
                </a:cubicBezTo>
                <a:cubicBezTo>
                  <a:pt x="177" y="761"/>
                  <a:pt x="177" y="761"/>
                  <a:pt x="176" y="761"/>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7" name="Freeform 11"/>
          <p:cNvSpPr>
            <a:spLocks/>
          </p:cNvSpPr>
          <p:nvPr/>
        </p:nvSpPr>
        <p:spPr bwMode="auto">
          <a:xfrm>
            <a:off x="-488948" y="2697618"/>
            <a:ext cx="930275" cy="163513"/>
          </a:xfrm>
          <a:custGeom>
            <a:avLst/>
            <a:gdLst>
              <a:gd name="T0" fmla="*/ 5 w 917"/>
              <a:gd name="T1" fmla="*/ 161 h 161"/>
              <a:gd name="T2" fmla="*/ 1 w 917"/>
              <a:gd name="T3" fmla="*/ 158 h 161"/>
              <a:gd name="T4" fmla="*/ 4 w 917"/>
              <a:gd name="T5" fmla="*/ 153 h 161"/>
              <a:gd name="T6" fmla="*/ 912 w 917"/>
              <a:gd name="T7" fmla="*/ 1 h 161"/>
              <a:gd name="T8" fmla="*/ 916 w 917"/>
              <a:gd name="T9" fmla="*/ 4 h 161"/>
              <a:gd name="T10" fmla="*/ 913 w 917"/>
              <a:gd name="T11" fmla="*/ 9 h 161"/>
              <a:gd name="T12" fmla="*/ 5 w 917"/>
              <a:gd name="T13" fmla="*/ 161 h 161"/>
              <a:gd name="T14" fmla="*/ 5 w 917"/>
              <a:gd name="T15" fmla="*/ 161 h 1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17" h="161">
                <a:moveTo>
                  <a:pt x="5" y="161"/>
                </a:moveTo>
                <a:cubicBezTo>
                  <a:pt x="3" y="161"/>
                  <a:pt x="1" y="160"/>
                  <a:pt x="1" y="158"/>
                </a:cubicBezTo>
                <a:cubicBezTo>
                  <a:pt x="0" y="155"/>
                  <a:pt x="2" y="153"/>
                  <a:pt x="4" y="153"/>
                </a:cubicBezTo>
                <a:cubicBezTo>
                  <a:pt x="912" y="1"/>
                  <a:pt x="912" y="1"/>
                  <a:pt x="912" y="1"/>
                </a:cubicBezTo>
                <a:cubicBezTo>
                  <a:pt x="914" y="0"/>
                  <a:pt x="916" y="2"/>
                  <a:pt x="916" y="4"/>
                </a:cubicBezTo>
                <a:cubicBezTo>
                  <a:pt x="917" y="6"/>
                  <a:pt x="915" y="8"/>
                  <a:pt x="913" y="9"/>
                </a:cubicBezTo>
                <a:cubicBezTo>
                  <a:pt x="5" y="161"/>
                  <a:pt x="5" y="161"/>
                  <a:pt x="5" y="161"/>
                </a:cubicBezTo>
                <a:cubicBezTo>
                  <a:pt x="5" y="161"/>
                  <a:pt x="5" y="161"/>
                  <a:pt x="5" y="161"/>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8" name="Freeform 12"/>
          <p:cNvSpPr>
            <a:spLocks/>
          </p:cNvSpPr>
          <p:nvPr/>
        </p:nvSpPr>
        <p:spPr bwMode="auto">
          <a:xfrm>
            <a:off x="258765" y="1084718"/>
            <a:ext cx="382588" cy="857250"/>
          </a:xfrm>
          <a:custGeom>
            <a:avLst/>
            <a:gdLst>
              <a:gd name="T0" fmla="*/ 5 w 378"/>
              <a:gd name="T1" fmla="*/ 845 h 845"/>
              <a:gd name="T2" fmla="*/ 3 w 378"/>
              <a:gd name="T3" fmla="*/ 845 h 845"/>
              <a:gd name="T4" fmla="*/ 1 w 378"/>
              <a:gd name="T5" fmla="*/ 840 h 845"/>
              <a:gd name="T6" fmla="*/ 369 w 378"/>
              <a:gd name="T7" fmla="*/ 3 h 845"/>
              <a:gd name="T8" fmla="*/ 375 w 378"/>
              <a:gd name="T9" fmla="*/ 1 h 845"/>
              <a:gd name="T10" fmla="*/ 377 w 378"/>
              <a:gd name="T11" fmla="*/ 6 h 845"/>
              <a:gd name="T12" fmla="*/ 8 w 378"/>
              <a:gd name="T13" fmla="*/ 843 h 845"/>
              <a:gd name="T14" fmla="*/ 5 w 378"/>
              <a:gd name="T15" fmla="*/ 845 h 8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8" h="845">
                <a:moveTo>
                  <a:pt x="5" y="845"/>
                </a:moveTo>
                <a:cubicBezTo>
                  <a:pt x="4" y="845"/>
                  <a:pt x="3" y="845"/>
                  <a:pt x="3" y="845"/>
                </a:cubicBezTo>
                <a:cubicBezTo>
                  <a:pt x="1" y="844"/>
                  <a:pt x="0" y="842"/>
                  <a:pt x="1" y="840"/>
                </a:cubicBezTo>
                <a:cubicBezTo>
                  <a:pt x="369" y="3"/>
                  <a:pt x="369" y="3"/>
                  <a:pt x="369" y="3"/>
                </a:cubicBezTo>
                <a:cubicBezTo>
                  <a:pt x="370" y="1"/>
                  <a:pt x="373" y="0"/>
                  <a:pt x="375" y="1"/>
                </a:cubicBezTo>
                <a:cubicBezTo>
                  <a:pt x="377" y="1"/>
                  <a:pt x="378" y="4"/>
                  <a:pt x="377" y="6"/>
                </a:cubicBezTo>
                <a:cubicBezTo>
                  <a:pt x="8" y="843"/>
                  <a:pt x="8" y="843"/>
                  <a:pt x="8" y="843"/>
                </a:cubicBezTo>
                <a:cubicBezTo>
                  <a:pt x="8" y="844"/>
                  <a:pt x="6" y="845"/>
                  <a:pt x="5" y="84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9" name="Freeform 14"/>
          <p:cNvSpPr>
            <a:spLocks/>
          </p:cNvSpPr>
          <p:nvPr/>
        </p:nvSpPr>
        <p:spPr bwMode="auto">
          <a:xfrm>
            <a:off x="-404810" y="1251405"/>
            <a:ext cx="671513" cy="690563"/>
          </a:xfrm>
          <a:custGeom>
            <a:avLst/>
            <a:gdLst>
              <a:gd name="T0" fmla="*/ 658 w 662"/>
              <a:gd name="T1" fmla="*/ 680 h 680"/>
              <a:gd name="T2" fmla="*/ 655 w 662"/>
              <a:gd name="T3" fmla="*/ 679 h 680"/>
              <a:gd name="T4" fmla="*/ 2 w 662"/>
              <a:gd name="T5" fmla="*/ 7 h 680"/>
              <a:gd name="T6" fmla="*/ 2 w 662"/>
              <a:gd name="T7" fmla="*/ 2 h 680"/>
              <a:gd name="T8" fmla="*/ 8 w 662"/>
              <a:gd name="T9" fmla="*/ 2 h 680"/>
              <a:gd name="T10" fmla="*/ 660 w 662"/>
              <a:gd name="T11" fmla="*/ 673 h 680"/>
              <a:gd name="T12" fmla="*/ 660 w 662"/>
              <a:gd name="T13" fmla="*/ 679 h 680"/>
              <a:gd name="T14" fmla="*/ 658 w 662"/>
              <a:gd name="T15" fmla="*/ 680 h 6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2" h="680">
                <a:moveTo>
                  <a:pt x="658" y="680"/>
                </a:moveTo>
                <a:cubicBezTo>
                  <a:pt x="656" y="680"/>
                  <a:pt x="655" y="680"/>
                  <a:pt x="655" y="679"/>
                </a:cubicBezTo>
                <a:cubicBezTo>
                  <a:pt x="2" y="7"/>
                  <a:pt x="2" y="7"/>
                  <a:pt x="2" y="7"/>
                </a:cubicBezTo>
                <a:cubicBezTo>
                  <a:pt x="0" y="6"/>
                  <a:pt x="0" y="3"/>
                  <a:pt x="2" y="2"/>
                </a:cubicBezTo>
                <a:cubicBezTo>
                  <a:pt x="3" y="0"/>
                  <a:pt x="6" y="0"/>
                  <a:pt x="8" y="2"/>
                </a:cubicBezTo>
                <a:cubicBezTo>
                  <a:pt x="660" y="673"/>
                  <a:pt x="660" y="673"/>
                  <a:pt x="660" y="673"/>
                </a:cubicBezTo>
                <a:cubicBezTo>
                  <a:pt x="662" y="675"/>
                  <a:pt x="662" y="678"/>
                  <a:pt x="660" y="679"/>
                </a:cubicBezTo>
                <a:cubicBezTo>
                  <a:pt x="660" y="680"/>
                  <a:pt x="659" y="680"/>
                  <a:pt x="658" y="68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0" name="Freeform 18"/>
          <p:cNvSpPr>
            <a:spLocks/>
          </p:cNvSpPr>
          <p:nvPr/>
        </p:nvSpPr>
        <p:spPr bwMode="auto">
          <a:xfrm>
            <a:off x="-488948" y="1934030"/>
            <a:ext cx="755650" cy="927100"/>
          </a:xfrm>
          <a:custGeom>
            <a:avLst/>
            <a:gdLst>
              <a:gd name="T0" fmla="*/ 5 w 745"/>
              <a:gd name="T1" fmla="*/ 913 h 913"/>
              <a:gd name="T2" fmla="*/ 2 w 745"/>
              <a:gd name="T3" fmla="*/ 912 h 913"/>
              <a:gd name="T4" fmla="*/ 2 w 745"/>
              <a:gd name="T5" fmla="*/ 906 h 913"/>
              <a:gd name="T6" fmla="*/ 737 w 745"/>
              <a:gd name="T7" fmla="*/ 2 h 913"/>
              <a:gd name="T8" fmla="*/ 743 w 745"/>
              <a:gd name="T9" fmla="*/ 1 h 913"/>
              <a:gd name="T10" fmla="*/ 744 w 745"/>
              <a:gd name="T11" fmla="*/ 7 h 913"/>
              <a:gd name="T12" fmla="*/ 8 w 745"/>
              <a:gd name="T13" fmla="*/ 911 h 913"/>
              <a:gd name="T14" fmla="*/ 5 w 745"/>
              <a:gd name="T15" fmla="*/ 913 h 9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45" h="913">
                <a:moveTo>
                  <a:pt x="5" y="913"/>
                </a:moveTo>
                <a:cubicBezTo>
                  <a:pt x="4" y="913"/>
                  <a:pt x="3" y="913"/>
                  <a:pt x="2" y="912"/>
                </a:cubicBezTo>
                <a:cubicBezTo>
                  <a:pt x="1" y="911"/>
                  <a:pt x="0" y="908"/>
                  <a:pt x="2" y="906"/>
                </a:cubicBezTo>
                <a:cubicBezTo>
                  <a:pt x="737" y="2"/>
                  <a:pt x="737" y="2"/>
                  <a:pt x="737" y="2"/>
                </a:cubicBezTo>
                <a:cubicBezTo>
                  <a:pt x="739" y="0"/>
                  <a:pt x="741" y="0"/>
                  <a:pt x="743" y="1"/>
                </a:cubicBezTo>
                <a:cubicBezTo>
                  <a:pt x="745" y="3"/>
                  <a:pt x="745" y="5"/>
                  <a:pt x="744" y="7"/>
                </a:cubicBezTo>
                <a:cubicBezTo>
                  <a:pt x="8" y="911"/>
                  <a:pt x="8" y="911"/>
                  <a:pt x="8" y="911"/>
                </a:cubicBezTo>
                <a:cubicBezTo>
                  <a:pt x="7" y="912"/>
                  <a:pt x="6" y="913"/>
                  <a:pt x="5" y="913"/>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1" name="Freeform 22"/>
          <p:cNvSpPr>
            <a:spLocks/>
          </p:cNvSpPr>
          <p:nvPr/>
        </p:nvSpPr>
        <p:spPr bwMode="auto">
          <a:xfrm>
            <a:off x="631827" y="1084718"/>
            <a:ext cx="584200" cy="452438"/>
          </a:xfrm>
          <a:custGeom>
            <a:avLst/>
            <a:gdLst>
              <a:gd name="T0" fmla="*/ 572 w 576"/>
              <a:gd name="T1" fmla="*/ 446 h 446"/>
              <a:gd name="T2" fmla="*/ 569 w 576"/>
              <a:gd name="T3" fmla="*/ 445 h 446"/>
              <a:gd name="T4" fmla="*/ 3 w 576"/>
              <a:gd name="T5" fmla="*/ 7 h 446"/>
              <a:gd name="T6" fmla="*/ 2 w 576"/>
              <a:gd name="T7" fmla="*/ 2 h 446"/>
              <a:gd name="T8" fmla="*/ 7 w 576"/>
              <a:gd name="T9" fmla="*/ 1 h 446"/>
              <a:gd name="T10" fmla="*/ 574 w 576"/>
              <a:gd name="T11" fmla="*/ 439 h 446"/>
              <a:gd name="T12" fmla="*/ 575 w 576"/>
              <a:gd name="T13" fmla="*/ 444 h 446"/>
              <a:gd name="T14" fmla="*/ 572 w 576"/>
              <a:gd name="T15" fmla="*/ 446 h 4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6" h="446">
                <a:moveTo>
                  <a:pt x="572" y="446"/>
                </a:moveTo>
                <a:cubicBezTo>
                  <a:pt x="571" y="446"/>
                  <a:pt x="570" y="446"/>
                  <a:pt x="569" y="445"/>
                </a:cubicBezTo>
                <a:cubicBezTo>
                  <a:pt x="3" y="7"/>
                  <a:pt x="3" y="7"/>
                  <a:pt x="3" y="7"/>
                </a:cubicBezTo>
                <a:cubicBezTo>
                  <a:pt x="1" y="6"/>
                  <a:pt x="0" y="4"/>
                  <a:pt x="2" y="2"/>
                </a:cubicBezTo>
                <a:cubicBezTo>
                  <a:pt x="3" y="0"/>
                  <a:pt x="6" y="0"/>
                  <a:pt x="7" y="1"/>
                </a:cubicBezTo>
                <a:cubicBezTo>
                  <a:pt x="574" y="439"/>
                  <a:pt x="574" y="439"/>
                  <a:pt x="574" y="439"/>
                </a:cubicBezTo>
                <a:cubicBezTo>
                  <a:pt x="576" y="440"/>
                  <a:pt x="576" y="443"/>
                  <a:pt x="575" y="444"/>
                </a:cubicBezTo>
                <a:cubicBezTo>
                  <a:pt x="574" y="445"/>
                  <a:pt x="573" y="446"/>
                  <a:pt x="572" y="44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2" name="Freeform 23"/>
          <p:cNvSpPr>
            <a:spLocks/>
          </p:cNvSpPr>
          <p:nvPr/>
        </p:nvSpPr>
        <p:spPr bwMode="auto">
          <a:xfrm>
            <a:off x="592140" y="1527630"/>
            <a:ext cx="623888" cy="541338"/>
          </a:xfrm>
          <a:custGeom>
            <a:avLst/>
            <a:gdLst>
              <a:gd name="T0" fmla="*/ 5 w 615"/>
              <a:gd name="T1" fmla="*/ 532 h 532"/>
              <a:gd name="T2" fmla="*/ 2 w 615"/>
              <a:gd name="T3" fmla="*/ 531 h 532"/>
              <a:gd name="T4" fmla="*/ 2 w 615"/>
              <a:gd name="T5" fmla="*/ 525 h 532"/>
              <a:gd name="T6" fmla="*/ 608 w 615"/>
              <a:gd name="T7" fmla="*/ 2 h 532"/>
              <a:gd name="T8" fmla="*/ 614 w 615"/>
              <a:gd name="T9" fmla="*/ 2 h 532"/>
              <a:gd name="T10" fmla="*/ 613 w 615"/>
              <a:gd name="T11" fmla="*/ 8 h 532"/>
              <a:gd name="T12" fmla="*/ 7 w 615"/>
              <a:gd name="T13" fmla="*/ 531 h 532"/>
              <a:gd name="T14" fmla="*/ 5 w 615"/>
              <a:gd name="T15" fmla="*/ 532 h 5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5" h="532">
                <a:moveTo>
                  <a:pt x="5" y="532"/>
                </a:moveTo>
                <a:cubicBezTo>
                  <a:pt x="4" y="532"/>
                  <a:pt x="2" y="532"/>
                  <a:pt x="2" y="531"/>
                </a:cubicBezTo>
                <a:cubicBezTo>
                  <a:pt x="0" y="529"/>
                  <a:pt x="0" y="527"/>
                  <a:pt x="2" y="525"/>
                </a:cubicBezTo>
                <a:cubicBezTo>
                  <a:pt x="608" y="2"/>
                  <a:pt x="608" y="2"/>
                  <a:pt x="608" y="2"/>
                </a:cubicBezTo>
                <a:cubicBezTo>
                  <a:pt x="610" y="0"/>
                  <a:pt x="612" y="1"/>
                  <a:pt x="614" y="2"/>
                </a:cubicBezTo>
                <a:cubicBezTo>
                  <a:pt x="615" y="4"/>
                  <a:pt x="615" y="6"/>
                  <a:pt x="613" y="8"/>
                </a:cubicBezTo>
                <a:cubicBezTo>
                  <a:pt x="7" y="531"/>
                  <a:pt x="7" y="531"/>
                  <a:pt x="7" y="531"/>
                </a:cubicBezTo>
                <a:cubicBezTo>
                  <a:pt x="7" y="532"/>
                  <a:pt x="6" y="532"/>
                  <a:pt x="5" y="532"/>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3" name="Freeform 24"/>
          <p:cNvSpPr>
            <a:spLocks/>
          </p:cNvSpPr>
          <p:nvPr/>
        </p:nvSpPr>
        <p:spPr bwMode="auto">
          <a:xfrm>
            <a:off x="1208090" y="1529218"/>
            <a:ext cx="530225" cy="38100"/>
          </a:xfrm>
          <a:custGeom>
            <a:avLst/>
            <a:gdLst>
              <a:gd name="T0" fmla="*/ 519 w 523"/>
              <a:gd name="T1" fmla="*/ 38 h 38"/>
              <a:gd name="T2" fmla="*/ 518 w 523"/>
              <a:gd name="T3" fmla="*/ 38 h 38"/>
              <a:gd name="T4" fmla="*/ 3 w 523"/>
              <a:gd name="T5" fmla="*/ 8 h 38"/>
              <a:gd name="T6" fmla="*/ 0 w 523"/>
              <a:gd name="T7" fmla="*/ 4 h 38"/>
              <a:gd name="T8" fmla="*/ 4 w 523"/>
              <a:gd name="T9" fmla="*/ 0 h 38"/>
              <a:gd name="T10" fmla="*/ 519 w 523"/>
              <a:gd name="T11" fmla="*/ 30 h 38"/>
              <a:gd name="T12" fmla="*/ 523 w 523"/>
              <a:gd name="T13" fmla="*/ 34 h 38"/>
              <a:gd name="T14" fmla="*/ 519 w 523"/>
              <a:gd name="T15" fmla="*/ 38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3" h="38">
                <a:moveTo>
                  <a:pt x="519" y="38"/>
                </a:moveTo>
                <a:cubicBezTo>
                  <a:pt x="519" y="38"/>
                  <a:pt x="518" y="38"/>
                  <a:pt x="518" y="38"/>
                </a:cubicBezTo>
                <a:cubicBezTo>
                  <a:pt x="3" y="8"/>
                  <a:pt x="3" y="8"/>
                  <a:pt x="3" y="8"/>
                </a:cubicBezTo>
                <a:cubicBezTo>
                  <a:pt x="1" y="8"/>
                  <a:pt x="0" y="6"/>
                  <a:pt x="0" y="4"/>
                </a:cubicBezTo>
                <a:cubicBezTo>
                  <a:pt x="0" y="1"/>
                  <a:pt x="2" y="0"/>
                  <a:pt x="4" y="0"/>
                </a:cubicBezTo>
                <a:cubicBezTo>
                  <a:pt x="519" y="30"/>
                  <a:pt x="519" y="30"/>
                  <a:pt x="519" y="30"/>
                </a:cubicBezTo>
                <a:cubicBezTo>
                  <a:pt x="521" y="30"/>
                  <a:pt x="523" y="32"/>
                  <a:pt x="523" y="34"/>
                </a:cubicBezTo>
                <a:cubicBezTo>
                  <a:pt x="522" y="37"/>
                  <a:pt x="521" y="38"/>
                  <a:pt x="519" y="38"/>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4" name="Freeform 25"/>
          <p:cNvSpPr>
            <a:spLocks/>
          </p:cNvSpPr>
          <p:nvPr/>
        </p:nvSpPr>
        <p:spPr bwMode="auto">
          <a:xfrm>
            <a:off x="1206502" y="810080"/>
            <a:ext cx="838200" cy="727075"/>
          </a:xfrm>
          <a:custGeom>
            <a:avLst/>
            <a:gdLst>
              <a:gd name="T0" fmla="*/ 5 w 825"/>
              <a:gd name="T1" fmla="*/ 716 h 716"/>
              <a:gd name="T2" fmla="*/ 2 w 825"/>
              <a:gd name="T3" fmla="*/ 714 h 716"/>
              <a:gd name="T4" fmla="*/ 2 w 825"/>
              <a:gd name="T5" fmla="*/ 709 h 716"/>
              <a:gd name="T6" fmla="*/ 818 w 825"/>
              <a:gd name="T7" fmla="*/ 1 h 716"/>
              <a:gd name="T8" fmla="*/ 823 w 825"/>
              <a:gd name="T9" fmla="*/ 2 h 716"/>
              <a:gd name="T10" fmla="*/ 823 w 825"/>
              <a:gd name="T11" fmla="*/ 7 h 716"/>
              <a:gd name="T12" fmla="*/ 7 w 825"/>
              <a:gd name="T13" fmla="*/ 715 h 716"/>
              <a:gd name="T14" fmla="*/ 5 w 825"/>
              <a:gd name="T15" fmla="*/ 716 h 7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5" h="716">
                <a:moveTo>
                  <a:pt x="5" y="716"/>
                </a:moveTo>
                <a:cubicBezTo>
                  <a:pt x="4" y="716"/>
                  <a:pt x="2" y="715"/>
                  <a:pt x="2" y="714"/>
                </a:cubicBezTo>
                <a:cubicBezTo>
                  <a:pt x="0" y="713"/>
                  <a:pt x="0" y="710"/>
                  <a:pt x="2" y="709"/>
                </a:cubicBezTo>
                <a:cubicBezTo>
                  <a:pt x="818" y="1"/>
                  <a:pt x="818" y="1"/>
                  <a:pt x="818" y="1"/>
                </a:cubicBezTo>
                <a:cubicBezTo>
                  <a:pt x="819" y="0"/>
                  <a:pt x="822" y="0"/>
                  <a:pt x="823" y="2"/>
                </a:cubicBezTo>
                <a:cubicBezTo>
                  <a:pt x="825" y="3"/>
                  <a:pt x="825" y="6"/>
                  <a:pt x="823" y="7"/>
                </a:cubicBezTo>
                <a:cubicBezTo>
                  <a:pt x="7" y="715"/>
                  <a:pt x="7" y="715"/>
                  <a:pt x="7" y="715"/>
                </a:cubicBezTo>
                <a:cubicBezTo>
                  <a:pt x="6" y="716"/>
                  <a:pt x="6" y="716"/>
                  <a:pt x="5" y="71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5" name="Freeform 26"/>
          <p:cNvSpPr>
            <a:spLocks/>
          </p:cNvSpPr>
          <p:nvPr/>
        </p:nvSpPr>
        <p:spPr bwMode="auto">
          <a:xfrm>
            <a:off x="1728790" y="810080"/>
            <a:ext cx="315913" cy="757238"/>
          </a:xfrm>
          <a:custGeom>
            <a:avLst/>
            <a:gdLst>
              <a:gd name="T0" fmla="*/ 5 w 310"/>
              <a:gd name="T1" fmla="*/ 746 h 746"/>
              <a:gd name="T2" fmla="*/ 3 w 310"/>
              <a:gd name="T3" fmla="*/ 746 h 746"/>
              <a:gd name="T4" fmla="*/ 1 w 310"/>
              <a:gd name="T5" fmla="*/ 741 h 746"/>
              <a:gd name="T6" fmla="*/ 302 w 310"/>
              <a:gd name="T7" fmla="*/ 3 h 746"/>
              <a:gd name="T8" fmla="*/ 307 w 310"/>
              <a:gd name="T9" fmla="*/ 0 h 746"/>
              <a:gd name="T10" fmla="*/ 309 w 310"/>
              <a:gd name="T11" fmla="*/ 6 h 746"/>
              <a:gd name="T12" fmla="*/ 8 w 310"/>
              <a:gd name="T13" fmla="*/ 744 h 746"/>
              <a:gd name="T14" fmla="*/ 5 w 310"/>
              <a:gd name="T15" fmla="*/ 746 h 7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0" h="746">
                <a:moveTo>
                  <a:pt x="5" y="746"/>
                </a:moveTo>
                <a:cubicBezTo>
                  <a:pt x="4" y="746"/>
                  <a:pt x="4" y="746"/>
                  <a:pt x="3" y="746"/>
                </a:cubicBezTo>
                <a:cubicBezTo>
                  <a:pt x="1" y="745"/>
                  <a:pt x="0" y="743"/>
                  <a:pt x="1" y="741"/>
                </a:cubicBezTo>
                <a:cubicBezTo>
                  <a:pt x="302" y="3"/>
                  <a:pt x="302" y="3"/>
                  <a:pt x="302" y="3"/>
                </a:cubicBezTo>
                <a:cubicBezTo>
                  <a:pt x="303" y="1"/>
                  <a:pt x="305" y="0"/>
                  <a:pt x="307" y="0"/>
                </a:cubicBezTo>
                <a:cubicBezTo>
                  <a:pt x="309" y="1"/>
                  <a:pt x="310" y="4"/>
                  <a:pt x="309" y="6"/>
                </a:cubicBezTo>
                <a:cubicBezTo>
                  <a:pt x="8" y="744"/>
                  <a:pt x="8" y="744"/>
                  <a:pt x="8" y="744"/>
                </a:cubicBezTo>
                <a:cubicBezTo>
                  <a:pt x="8" y="745"/>
                  <a:pt x="6" y="746"/>
                  <a:pt x="5" y="74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6" name="Freeform 27"/>
          <p:cNvSpPr>
            <a:spLocks/>
          </p:cNvSpPr>
          <p:nvPr/>
        </p:nvSpPr>
        <p:spPr bwMode="auto">
          <a:xfrm>
            <a:off x="2035177" y="810080"/>
            <a:ext cx="263525" cy="596900"/>
          </a:xfrm>
          <a:custGeom>
            <a:avLst/>
            <a:gdLst>
              <a:gd name="T0" fmla="*/ 255 w 260"/>
              <a:gd name="T1" fmla="*/ 587 h 587"/>
              <a:gd name="T2" fmla="*/ 252 w 260"/>
              <a:gd name="T3" fmla="*/ 584 h 587"/>
              <a:gd name="T4" fmla="*/ 1 w 260"/>
              <a:gd name="T5" fmla="*/ 6 h 587"/>
              <a:gd name="T6" fmla="*/ 3 w 260"/>
              <a:gd name="T7" fmla="*/ 0 h 587"/>
              <a:gd name="T8" fmla="*/ 8 w 260"/>
              <a:gd name="T9" fmla="*/ 3 h 587"/>
              <a:gd name="T10" fmla="*/ 259 w 260"/>
              <a:gd name="T11" fmla="*/ 581 h 587"/>
              <a:gd name="T12" fmla="*/ 257 w 260"/>
              <a:gd name="T13" fmla="*/ 586 h 587"/>
              <a:gd name="T14" fmla="*/ 255 w 260"/>
              <a:gd name="T15" fmla="*/ 587 h 58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0" h="587">
                <a:moveTo>
                  <a:pt x="255" y="587"/>
                </a:moveTo>
                <a:cubicBezTo>
                  <a:pt x="254" y="587"/>
                  <a:pt x="252" y="586"/>
                  <a:pt x="252" y="584"/>
                </a:cubicBezTo>
                <a:cubicBezTo>
                  <a:pt x="1" y="6"/>
                  <a:pt x="1" y="6"/>
                  <a:pt x="1" y="6"/>
                </a:cubicBezTo>
                <a:cubicBezTo>
                  <a:pt x="0" y="4"/>
                  <a:pt x="1" y="1"/>
                  <a:pt x="3" y="0"/>
                </a:cubicBezTo>
                <a:cubicBezTo>
                  <a:pt x="5" y="0"/>
                  <a:pt x="7" y="1"/>
                  <a:pt x="8" y="3"/>
                </a:cubicBezTo>
                <a:cubicBezTo>
                  <a:pt x="259" y="581"/>
                  <a:pt x="259" y="581"/>
                  <a:pt x="259" y="581"/>
                </a:cubicBezTo>
                <a:cubicBezTo>
                  <a:pt x="260" y="583"/>
                  <a:pt x="259" y="585"/>
                  <a:pt x="257" y="586"/>
                </a:cubicBezTo>
                <a:cubicBezTo>
                  <a:pt x="257" y="587"/>
                  <a:pt x="256" y="587"/>
                  <a:pt x="255" y="587"/>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7" name="Freeform 28"/>
          <p:cNvSpPr>
            <a:spLocks/>
          </p:cNvSpPr>
          <p:nvPr/>
        </p:nvSpPr>
        <p:spPr bwMode="auto">
          <a:xfrm>
            <a:off x="2035177" y="810080"/>
            <a:ext cx="1171575" cy="177800"/>
          </a:xfrm>
          <a:custGeom>
            <a:avLst/>
            <a:gdLst>
              <a:gd name="T0" fmla="*/ 1150 w 1155"/>
              <a:gd name="T1" fmla="*/ 175 h 175"/>
              <a:gd name="T2" fmla="*/ 1150 w 1155"/>
              <a:gd name="T3" fmla="*/ 175 h 175"/>
              <a:gd name="T4" fmla="*/ 4 w 1155"/>
              <a:gd name="T5" fmla="*/ 8 h 175"/>
              <a:gd name="T6" fmla="*/ 0 w 1155"/>
              <a:gd name="T7" fmla="*/ 4 h 175"/>
              <a:gd name="T8" fmla="*/ 5 w 1155"/>
              <a:gd name="T9" fmla="*/ 0 h 175"/>
              <a:gd name="T10" fmla="*/ 1151 w 1155"/>
              <a:gd name="T11" fmla="*/ 167 h 175"/>
              <a:gd name="T12" fmla="*/ 1154 w 1155"/>
              <a:gd name="T13" fmla="*/ 172 h 175"/>
              <a:gd name="T14" fmla="*/ 1150 w 1155"/>
              <a:gd name="T15" fmla="*/ 175 h 1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55" h="175">
                <a:moveTo>
                  <a:pt x="1150" y="175"/>
                </a:moveTo>
                <a:cubicBezTo>
                  <a:pt x="1150" y="175"/>
                  <a:pt x="1150" y="175"/>
                  <a:pt x="1150" y="175"/>
                </a:cubicBezTo>
                <a:cubicBezTo>
                  <a:pt x="4" y="8"/>
                  <a:pt x="4" y="8"/>
                  <a:pt x="4" y="8"/>
                </a:cubicBezTo>
                <a:cubicBezTo>
                  <a:pt x="2" y="8"/>
                  <a:pt x="0" y="6"/>
                  <a:pt x="0" y="4"/>
                </a:cubicBezTo>
                <a:cubicBezTo>
                  <a:pt x="1" y="1"/>
                  <a:pt x="3" y="0"/>
                  <a:pt x="5" y="0"/>
                </a:cubicBezTo>
                <a:cubicBezTo>
                  <a:pt x="1151" y="167"/>
                  <a:pt x="1151" y="167"/>
                  <a:pt x="1151" y="167"/>
                </a:cubicBezTo>
                <a:cubicBezTo>
                  <a:pt x="1153" y="168"/>
                  <a:pt x="1155" y="170"/>
                  <a:pt x="1154" y="172"/>
                </a:cubicBezTo>
                <a:cubicBezTo>
                  <a:pt x="1154" y="174"/>
                  <a:pt x="1152" y="175"/>
                  <a:pt x="1150" y="17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8" name="Freeform 29"/>
          <p:cNvSpPr>
            <a:spLocks/>
          </p:cNvSpPr>
          <p:nvPr/>
        </p:nvSpPr>
        <p:spPr bwMode="auto">
          <a:xfrm>
            <a:off x="2009777" y="243343"/>
            <a:ext cx="1196975" cy="744538"/>
          </a:xfrm>
          <a:custGeom>
            <a:avLst/>
            <a:gdLst>
              <a:gd name="T0" fmla="*/ 1175 w 1180"/>
              <a:gd name="T1" fmla="*/ 733 h 733"/>
              <a:gd name="T2" fmla="*/ 1173 w 1180"/>
              <a:gd name="T3" fmla="*/ 733 h 733"/>
              <a:gd name="T4" fmla="*/ 2 w 1180"/>
              <a:gd name="T5" fmla="*/ 8 h 733"/>
              <a:gd name="T6" fmla="*/ 1 w 1180"/>
              <a:gd name="T7" fmla="*/ 2 h 733"/>
              <a:gd name="T8" fmla="*/ 7 w 1180"/>
              <a:gd name="T9" fmla="*/ 1 h 733"/>
              <a:gd name="T10" fmla="*/ 1177 w 1180"/>
              <a:gd name="T11" fmla="*/ 726 h 733"/>
              <a:gd name="T12" fmla="*/ 1179 w 1180"/>
              <a:gd name="T13" fmla="*/ 732 h 733"/>
              <a:gd name="T14" fmla="*/ 1175 w 1180"/>
              <a:gd name="T15" fmla="*/ 733 h 7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80" h="733">
                <a:moveTo>
                  <a:pt x="1175" y="733"/>
                </a:moveTo>
                <a:cubicBezTo>
                  <a:pt x="1175" y="733"/>
                  <a:pt x="1174" y="733"/>
                  <a:pt x="1173" y="733"/>
                </a:cubicBezTo>
                <a:cubicBezTo>
                  <a:pt x="2" y="8"/>
                  <a:pt x="2" y="8"/>
                  <a:pt x="2" y="8"/>
                </a:cubicBezTo>
                <a:cubicBezTo>
                  <a:pt x="1" y="6"/>
                  <a:pt x="0" y="4"/>
                  <a:pt x="1" y="2"/>
                </a:cubicBezTo>
                <a:cubicBezTo>
                  <a:pt x="2" y="0"/>
                  <a:pt x="5" y="0"/>
                  <a:pt x="7" y="1"/>
                </a:cubicBezTo>
                <a:cubicBezTo>
                  <a:pt x="1177" y="726"/>
                  <a:pt x="1177" y="726"/>
                  <a:pt x="1177" y="726"/>
                </a:cubicBezTo>
                <a:cubicBezTo>
                  <a:pt x="1179" y="727"/>
                  <a:pt x="1180" y="730"/>
                  <a:pt x="1179" y="732"/>
                </a:cubicBezTo>
                <a:cubicBezTo>
                  <a:pt x="1178" y="733"/>
                  <a:pt x="1177" y="733"/>
                  <a:pt x="1175" y="733"/>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9" name="Freeform 30"/>
          <p:cNvSpPr>
            <a:spLocks/>
          </p:cNvSpPr>
          <p:nvPr/>
        </p:nvSpPr>
        <p:spPr bwMode="auto">
          <a:xfrm>
            <a:off x="2009777" y="151268"/>
            <a:ext cx="863600" cy="100013"/>
          </a:xfrm>
          <a:custGeom>
            <a:avLst/>
            <a:gdLst>
              <a:gd name="T0" fmla="*/ 5 w 851"/>
              <a:gd name="T1" fmla="*/ 100 h 100"/>
              <a:gd name="T2" fmla="*/ 1 w 851"/>
              <a:gd name="T3" fmla="*/ 97 h 100"/>
              <a:gd name="T4" fmla="*/ 4 w 851"/>
              <a:gd name="T5" fmla="*/ 92 h 100"/>
              <a:gd name="T6" fmla="*/ 846 w 851"/>
              <a:gd name="T7" fmla="*/ 0 h 100"/>
              <a:gd name="T8" fmla="*/ 850 w 851"/>
              <a:gd name="T9" fmla="*/ 4 h 100"/>
              <a:gd name="T10" fmla="*/ 847 w 851"/>
              <a:gd name="T11" fmla="*/ 8 h 100"/>
              <a:gd name="T12" fmla="*/ 5 w 851"/>
              <a:gd name="T13" fmla="*/ 100 h 100"/>
              <a:gd name="T14" fmla="*/ 5 w 851"/>
              <a:gd name="T15" fmla="*/ 100 h 1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51" h="100">
                <a:moveTo>
                  <a:pt x="5" y="100"/>
                </a:moveTo>
                <a:cubicBezTo>
                  <a:pt x="3" y="100"/>
                  <a:pt x="1" y="99"/>
                  <a:pt x="1" y="97"/>
                </a:cubicBezTo>
                <a:cubicBezTo>
                  <a:pt x="0" y="94"/>
                  <a:pt x="2" y="92"/>
                  <a:pt x="4" y="92"/>
                </a:cubicBezTo>
                <a:cubicBezTo>
                  <a:pt x="846" y="0"/>
                  <a:pt x="846" y="0"/>
                  <a:pt x="846" y="0"/>
                </a:cubicBezTo>
                <a:cubicBezTo>
                  <a:pt x="848" y="0"/>
                  <a:pt x="850" y="2"/>
                  <a:pt x="850" y="4"/>
                </a:cubicBezTo>
                <a:cubicBezTo>
                  <a:pt x="851" y="6"/>
                  <a:pt x="849" y="8"/>
                  <a:pt x="847" y="8"/>
                </a:cubicBezTo>
                <a:cubicBezTo>
                  <a:pt x="5" y="100"/>
                  <a:pt x="5" y="100"/>
                  <a:pt x="5" y="100"/>
                </a:cubicBezTo>
                <a:cubicBezTo>
                  <a:pt x="5" y="100"/>
                  <a:pt x="5" y="100"/>
                  <a:pt x="5" y="10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0" name="Freeform 31"/>
          <p:cNvSpPr>
            <a:spLocks/>
          </p:cNvSpPr>
          <p:nvPr/>
        </p:nvSpPr>
        <p:spPr bwMode="auto">
          <a:xfrm>
            <a:off x="2863852" y="-645657"/>
            <a:ext cx="142875" cy="804863"/>
          </a:xfrm>
          <a:custGeom>
            <a:avLst/>
            <a:gdLst>
              <a:gd name="T0" fmla="*/ 4 w 141"/>
              <a:gd name="T1" fmla="*/ 793 h 793"/>
              <a:gd name="T2" fmla="*/ 4 w 141"/>
              <a:gd name="T3" fmla="*/ 793 h 793"/>
              <a:gd name="T4" fmla="*/ 0 w 141"/>
              <a:gd name="T5" fmla="*/ 789 h 793"/>
              <a:gd name="T6" fmla="*/ 132 w 141"/>
              <a:gd name="T7" fmla="*/ 3 h 793"/>
              <a:gd name="T8" fmla="*/ 137 w 141"/>
              <a:gd name="T9" fmla="*/ 0 h 793"/>
              <a:gd name="T10" fmla="*/ 140 w 141"/>
              <a:gd name="T11" fmla="*/ 5 h 793"/>
              <a:gd name="T12" fmla="*/ 8 w 141"/>
              <a:gd name="T13" fmla="*/ 790 h 793"/>
              <a:gd name="T14" fmla="*/ 4 w 141"/>
              <a:gd name="T15" fmla="*/ 793 h 7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1" h="793">
                <a:moveTo>
                  <a:pt x="4" y="793"/>
                </a:moveTo>
                <a:cubicBezTo>
                  <a:pt x="4" y="793"/>
                  <a:pt x="4" y="793"/>
                  <a:pt x="4" y="793"/>
                </a:cubicBezTo>
                <a:cubicBezTo>
                  <a:pt x="2" y="793"/>
                  <a:pt x="0" y="791"/>
                  <a:pt x="0" y="789"/>
                </a:cubicBezTo>
                <a:cubicBezTo>
                  <a:pt x="132" y="3"/>
                  <a:pt x="132" y="3"/>
                  <a:pt x="132" y="3"/>
                </a:cubicBezTo>
                <a:cubicBezTo>
                  <a:pt x="133" y="1"/>
                  <a:pt x="135" y="0"/>
                  <a:pt x="137" y="0"/>
                </a:cubicBezTo>
                <a:cubicBezTo>
                  <a:pt x="139" y="1"/>
                  <a:pt x="141" y="3"/>
                  <a:pt x="140" y="5"/>
                </a:cubicBezTo>
                <a:cubicBezTo>
                  <a:pt x="8" y="790"/>
                  <a:pt x="8" y="790"/>
                  <a:pt x="8" y="790"/>
                </a:cubicBezTo>
                <a:cubicBezTo>
                  <a:pt x="8" y="792"/>
                  <a:pt x="6" y="793"/>
                  <a:pt x="4" y="793"/>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1" name="Freeform 32"/>
          <p:cNvSpPr>
            <a:spLocks/>
          </p:cNvSpPr>
          <p:nvPr/>
        </p:nvSpPr>
        <p:spPr bwMode="auto">
          <a:xfrm>
            <a:off x="2997202" y="-645657"/>
            <a:ext cx="209550" cy="1633538"/>
          </a:xfrm>
          <a:custGeom>
            <a:avLst/>
            <a:gdLst>
              <a:gd name="T0" fmla="*/ 201 w 206"/>
              <a:gd name="T1" fmla="*/ 1610 h 1610"/>
              <a:gd name="T2" fmla="*/ 197 w 206"/>
              <a:gd name="T3" fmla="*/ 1607 h 1610"/>
              <a:gd name="T4" fmla="*/ 0 w 206"/>
              <a:gd name="T5" fmla="*/ 5 h 1610"/>
              <a:gd name="T6" fmla="*/ 4 w 206"/>
              <a:gd name="T7" fmla="*/ 0 h 1610"/>
              <a:gd name="T8" fmla="*/ 8 w 206"/>
              <a:gd name="T9" fmla="*/ 4 h 1610"/>
              <a:gd name="T10" fmla="*/ 205 w 206"/>
              <a:gd name="T11" fmla="*/ 1606 h 1610"/>
              <a:gd name="T12" fmla="*/ 202 w 206"/>
              <a:gd name="T13" fmla="*/ 1610 h 1610"/>
              <a:gd name="T14" fmla="*/ 201 w 206"/>
              <a:gd name="T15" fmla="*/ 1610 h 16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1610">
                <a:moveTo>
                  <a:pt x="201" y="1610"/>
                </a:moveTo>
                <a:cubicBezTo>
                  <a:pt x="199" y="1610"/>
                  <a:pt x="198" y="1609"/>
                  <a:pt x="197" y="1607"/>
                </a:cubicBezTo>
                <a:cubicBezTo>
                  <a:pt x="0" y="5"/>
                  <a:pt x="0" y="5"/>
                  <a:pt x="0" y="5"/>
                </a:cubicBezTo>
                <a:cubicBezTo>
                  <a:pt x="0" y="2"/>
                  <a:pt x="2" y="0"/>
                  <a:pt x="4" y="0"/>
                </a:cubicBezTo>
                <a:cubicBezTo>
                  <a:pt x="6" y="0"/>
                  <a:pt x="8" y="1"/>
                  <a:pt x="8" y="4"/>
                </a:cubicBezTo>
                <a:cubicBezTo>
                  <a:pt x="205" y="1606"/>
                  <a:pt x="205" y="1606"/>
                  <a:pt x="205" y="1606"/>
                </a:cubicBezTo>
                <a:cubicBezTo>
                  <a:pt x="206" y="1608"/>
                  <a:pt x="204" y="1610"/>
                  <a:pt x="202" y="1610"/>
                </a:cubicBezTo>
                <a:cubicBezTo>
                  <a:pt x="202" y="1610"/>
                  <a:pt x="201" y="1610"/>
                  <a:pt x="201" y="161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2" name="Freeform 33"/>
          <p:cNvSpPr>
            <a:spLocks/>
          </p:cNvSpPr>
          <p:nvPr/>
        </p:nvSpPr>
        <p:spPr bwMode="auto">
          <a:xfrm>
            <a:off x="2863852" y="151268"/>
            <a:ext cx="342900" cy="836613"/>
          </a:xfrm>
          <a:custGeom>
            <a:avLst/>
            <a:gdLst>
              <a:gd name="T0" fmla="*/ 333 w 338"/>
              <a:gd name="T1" fmla="*/ 825 h 825"/>
              <a:gd name="T2" fmla="*/ 330 w 338"/>
              <a:gd name="T3" fmla="*/ 823 h 825"/>
              <a:gd name="T4" fmla="*/ 1 w 338"/>
              <a:gd name="T5" fmla="*/ 6 h 825"/>
              <a:gd name="T6" fmla="*/ 3 w 338"/>
              <a:gd name="T7" fmla="*/ 1 h 825"/>
              <a:gd name="T8" fmla="*/ 8 w 338"/>
              <a:gd name="T9" fmla="*/ 3 h 825"/>
              <a:gd name="T10" fmla="*/ 337 w 338"/>
              <a:gd name="T11" fmla="*/ 820 h 825"/>
              <a:gd name="T12" fmla="*/ 335 w 338"/>
              <a:gd name="T13" fmla="*/ 825 h 825"/>
              <a:gd name="T14" fmla="*/ 333 w 338"/>
              <a:gd name="T15" fmla="*/ 825 h 8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8" h="825">
                <a:moveTo>
                  <a:pt x="333" y="825"/>
                </a:moveTo>
                <a:cubicBezTo>
                  <a:pt x="332" y="825"/>
                  <a:pt x="330" y="824"/>
                  <a:pt x="330" y="823"/>
                </a:cubicBezTo>
                <a:cubicBezTo>
                  <a:pt x="1" y="6"/>
                  <a:pt x="1" y="6"/>
                  <a:pt x="1" y="6"/>
                </a:cubicBezTo>
                <a:cubicBezTo>
                  <a:pt x="0" y="4"/>
                  <a:pt x="1" y="2"/>
                  <a:pt x="3" y="1"/>
                </a:cubicBezTo>
                <a:cubicBezTo>
                  <a:pt x="5" y="0"/>
                  <a:pt x="7" y="1"/>
                  <a:pt x="8" y="3"/>
                </a:cubicBezTo>
                <a:cubicBezTo>
                  <a:pt x="337" y="820"/>
                  <a:pt x="337" y="820"/>
                  <a:pt x="337" y="820"/>
                </a:cubicBezTo>
                <a:cubicBezTo>
                  <a:pt x="338" y="822"/>
                  <a:pt x="337" y="824"/>
                  <a:pt x="335" y="825"/>
                </a:cubicBezTo>
                <a:cubicBezTo>
                  <a:pt x="334" y="825"/>
                  <a:pt x="334" y="825"/>
                  <a:pt x="333" y="82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3" name="Freeform 34"/>
          <p:cNvSpPr>
            <a:spLocks/>
          </p:cNvSpPr>
          <p:nvPr/>
        </p:nvSpPr>
        <p:spPr bwMode="auto">
          <a:xfrm>
            <a:off x="3197227" y="270330"/>
            <a:ext cx="342900" cy="717550"/>
          </a:xfrm>
          <a:custGeom>
            <a:avLst/>
            <a:gdLst>
              <a:gd name="T0" fmla="*/ 4 w 338"/>
              <a:gd name="T1" fmla="*/ 707 h 707"/>
              <a:gd name="T2" fmla="*/ 3 w 338"/>
              <a:gd name="T3" fmla="*/ 707 h 707"/>
              <a:gd name="T4" fmla="*/ 1 w 338"/>
              <a:gd name="T5" fmla="*/ 702 h 707"/>
              <a:gd name="T6" fmla="*/ 330 w 338"/>
              <a:gd name="T7" fmla="*/ 3 h 707"/>
              <a:gd name="T8" fmla="*/ 336 w 338"/>
              <a:gd name="T9" fmla="*/ 1 h 707"/>
              <a:gd name="T10" fmla="*/ 337 w 338"/>
              <a:gd name="T11" fmla="*/ 6 h 707"/>
              <a:gd name="T12" fmla="*/ 8 w 338"/>
              <a:gd name="T13" fmla="*/ 705 h 707"/>
              <a:gd name="T14" fmla="*/ 4 w 338"/>
              <a:gd name="T15" fmla="*/ 707 h 70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8" h="707">
                <a:moveTo>
                  <a:pt x="4" y="707"/>
                </a:moveTo>
                <a:cubicBezTo>
                  <a:pt x="4" y="707"/>
                  <a:pt x="3" y="707"/>
                  <a:pt x="3" y="707"/>
                </a:cubicBezTo>
                <a:cubicBezTo>
                  <a:pt x="1" y="706"/>
                  <a:pt x="0" y="704"/>
                  <a:pt x="1" y="702"/>
                </a:cubicBezTo>
                <a:cubicBezTo>
                  <a:pt x="330" y="3"/>
                  <a:pt x="330" y="3"/>
                  <a:pt x="330" y="3"/>
                </a:cubicBezTo>
                <a:cubicBezTo>
                  <a:pt x="331" y="1"/>
                  <a:pt x="334" y="0"/>
                  <a:pt x="336" y="1"/>
                </a:cubicBezTo>
                <a:cubicBezTo>
                  <a:pt x="337" y="2"/>
                  <a:pt x="338" y="4"/>
                  <a:pt x="337" y="6"/>
                </a:cubicBezTo>
                <a:cubicBezTo>
                  <a:pt x="8" y="705"/>
                  <a:pt x="8" y="705"/>
                  <a:pt x="8" y="705"/>
                </a:cubicBezTo>
                <a:cubicBezTo>
                  <a:pt x="7" y="707"/>
                  <a:pt x="6" y="707"/>
                  <a:pt x="4" y="707"/>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4" name="Freeform 35"/>
          <p:cNvSpPr>
            <a:spLocks/>
          </p:cNvSpPr>
          <p:nvPr/>
        </p:nvSpPr>
        <p:spPr bwMode="auto">
          <a:xfrm>
            <a:off x="3197227" y="979943"/>
            <a:ext cx="749300" cy="182563"/>
          </a:xfrm>
          <a:custGeom>
            <a:avLst/>
            <a:gdLst>
              <a:gd name="T0" fmla="*/ 734 w 738"/>
              <a:gd name="T1" fmla="*/ 180 h 180"/>
              <a:gd name="T2" fmla="*/ 733 w 738"/>
              <a:gd name="T3" fmla="*/ 180 h 180"/>
              <a:gd name="T4" fmla="*/ 3 w 738"/>
              <a:gd name="T5" fmla="*/ 8 h 180"/>
              <a:gd name="T6" fmla="*/ 0 w 738"/>
              <a:gd name="T7" fmla="*/ 4 h 180"/>
              <a:gd name="T8" fmla="*/ 5 w 738"/>
              <a:gd name="T9" fmla="*/ 1 h 180"/>
              <a:gd name="T10" fmla="*/ 735 w 738"/>
              <a:gd name="T11" fmla="*/ 172 h 180"/>
              <a:gd name="T12" fmla="*/ 738 w 738"/>
              <a:gd name="T13" fmla="*/ 177 h 180"/>
              <a:gd name="T14" fmla="*/ 734 w 738"/>
              <a:gd name="T15" fmla="*/ 180 h 1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8" h="180">
                <a:moveTo>
                  <a:pt x="734" y="180"/>
                </a:moveTo>
                <a:cubicBezTo>
                  <a:pt x="734" y="180"/>
                  <a:pt x="733" y="180"/>
                  <a:pt x="733" y="180"/>
                </a:cubicBezTo>
                <a:cubicBezTo>
                  <a:pt x="3" y="8"/>
                  <a:pt x="3" y="8"/>
                  <a:pt x="3" y="8"/>
                </a:cubicBezTo>
                <a:cubicBezTo>
                  <a:pt x="1" y="8"/>
                  <a:pt x="0" y="6"/>
                  <a:pt x="0" y="4"/>
                </a:cubicBezTo>
                <a:cubicBezTo>
                  <a:pt x="1" y="1"/>
                  <a:pt x="3" y="0"/>
                  <a:pt x="5" y="1"/>
                </a:cubicBezTo>
                <a:cubicBezTo>
                  <a:pt x="735" y="172"/>
                  <a:pt x="735" y="172"/>
                  <a:pt x="735" y="172"/>
                </a:cubicBezTo>
                <a:cubicBezTo>
                  <a:pt x="737" y="172"/>
                  <a:pt x="738" y="175"/>
                  <a:pt x="738" y="177"/>
                </a:cubicBezTo>
                <a:cubicBezTo>
                  <a:pt x="737" y="179"/>
                  <a:pt x="736" y="180"/>
                  <a:pt x="734" y="18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5" name="Freeform 36"/>
          <p:cNvSpPr>
            <a:spLocks/>
          </p:cNvSpPr>
          <p:nvPr/>
        </p:nvSpPr>
        <p:spPr bwMode="auto">
          <a:xfrm>
            <a:off x="2997202" y="-645657"/>
            <a:ext cx="542925" cy="925513"/>
          </a:xfrm>
          <a:custGeom>
            <a:avLst/>
            <a:gdLst>
              <a:gd name="T0" fmla="*/ 531 w 535"/>
              <a:gd name="T1" fmla="*/ 912 h 912"/>
              <a:gd name="T2" fmla="*/ 527 w 535"/>
              <a:gd name="T3" fmla="*/ 910 h 912"/>
              <a:gd name="T4" fmla="*/ 1 w 535"/>
              <a:gd name="T5" fmla="*/ 6 h 912"/>
              <a:gd name="T6" fmla="*/ 2 w 535"/>
              <a:gd name="T7" fmla="*/ 1 h 912"/>
              <a:gd name="T8" fmla="*/ 8 w 535"/>
              <a:gd name="T9" fmla="*/ 2 h 912"/>
              <a:gd name="T10" fmla="*/ 534 w 535"/>
              <a:gd name="T11" fmla="*/ 906 h 912"/>
              <a:gd name="T12" fmla="*/ 533 w 535"/>
              <a:gd name="T13" fmla="*/ 911 h 912"/>
              <a:gd name="T14" fmla="*/ 531 w 535"/>
              <a:gd name="T15" fmla="*/ 912 h 9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5" h="912">
                <a:moveTo>
                  <a:pt x="531" y="912"/>
                </a:moveTo>
                <a:cubicBezTo>
                  <a:pt x="529" y="912"/>
                  <a:pt x="528" y="911"/>
                  <a:pt x="527" y="910"/>
                </a:cubicBezTo>
                <a:cubicBezTo>
                  <a:pt x="1" y="6"/>
                  <a:pt x="1" y="6"/>
                  <a:pt x="1" y="6"/>
                </a:cubicBezTo>
                <a:cubicBezTo>
                  <a:pt x="0" y="4"/>
                  <a:pt x="0" y="2"/>
                  <a:pt x="2" y="1"/>
                </a:cubicBezTo>
                <a:cubicBezTo>
                  <a:pt x="4" y="0"/>
                  <a:pt x="7" y="0"/>
                  <a:pt x="8" y="2"/>
                </a:cubicBezTo>
                <a:cubicBezTo>
                  <a:pt x="534" y="906"/>
                  <a:pt x="534" y="906"/>
                  <a:pt x="534" y="906"/>
                </a:cubicBezTo>
                <a:cubicBezTo>
                  <a:pt x="535" y="908"/>
                  <a:pt x="535" y="910"/>
                  <a:pt x="533" y="911"/>
                </a:cubicBezTo>
                <a:cubicBezTo>
                  <a:pt x="532" y="911"/>
                  <a:pt x="531" y="912"/>
                  <a:pt x="531" y="912"/>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6" name="Freeform 38"/>
          <p:cNvSpPr>
            <a:spLocks/>
          </p:cNvSpPr>
          <p:nvPr/>
        </p:nvSpPr>
        <p:spPr bwMode="auto">
          <a:xfrm>
            <a:off x="3532190" y="-244020"/>
            <a:ext cx="852488" cy="523875"/>
          </a:xfrm>
          <a:custGeom>
            <a:avLst/>
            <a:gdLst>
              <a:gd name="T0" fmla="*/ 5 w 841"/>
              <a:gd name="T1" fmla="*/ 515 h 515"/>
              <a:gd name="T2" fmla="*/ 1 w 841"/>
              <a:gd name="T3" fmla="*/ 513 h 515"/>
              <a:gd name="T4" fmla="*/ 3 w 841"/>
              <a:gd name="T5" fmla="*/ 507 h 515"/>
              <a:gd name="T6" fmla="*/ 835 w 841"/>
              <a:gd name="T7" fmla="*/ 1 h 515"/>
              <a:gd name="T8" fmla="*/ 840 w 841"/>
              <a:gd name="T9" fmla="*/ 3 h 515"/>
              <a:gd name="T10" fmla="*/ 839 w 841"/>
              <a:gd name="T11" fmla="*/ 8 h 515"/>
              <a:gd name="T12" fmla="*/ 7 w 841"/>
              <a:gd name="T13" fmla="*/ 514 h 515"/>
              <a:gd name="T14" fmla="*/ 5 w 841"/>
              <a:gd name="T15" fmla="*/ 515 h 5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1" h="515">
                <a:moveTo>
                  <a:pt x="5" y="515"/>
                </a:moveTo>
                <a:cubicBezTo>
                  <a:pt x="3" y="515"/>
                  <a:pt x="2" y="514"/>
                  <a:pt x="1" y="513"/>
                </a:cubicBezTo>
                <a:cubicBezTo>
                  <a:pt x="0" y="511"/>
                  <a:pt x="1" y="508"/>
                  <a:pt x="3" y="507"/>
                </a:cubicBezTo>
                <a:cubicBezTo>
                  <a:pt x="835" y="1"/>
                  <a:pt x="835" y="1"/>
                  <a:pt x="835" y="1"/>
                </a:cubicBezTo>
                <a:cubicBezTo>
                  <a:pt x="837" y="0"/>
                  <a:pt x="839" y="1"/>
                  <a:pt x="840" y="3"/>
                </a:cubicBezTo>
                <a:cubicBezTo>
                  <a:pt x="841" y="5"/>
                  <a:pt x="841" y="7"/>
                  <a:pt x="839" y="8"/>
                </a:cubicBezTo>
                <a:cubicBezTo>
                  <a:pt x="7" y="514"/>
                  <a:pt x="7" y="514"/>
                  <a:pt x="7" y="514"/>
                </a:cubicBezTo>
                <a:cubicBezTo>
                  <a:pt x="6" y="514"/>
                  <a:pt x="6" y="515"/>
                  <a:pt x="5" y="51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7" name="Freeform 39"/>
          <p:cNvSpPr>
            <a:spLocks/>
          </p:cNvSpPr>
          <p:nvPr/>
        </p:nvSpPr>
        <p:spPr bwMode="auto">
          <a:xfrm>
            <a:off x="3937002" y="-244020"/>
            <a:ext cx="447675" cy="1406525"/>
          </a:xfrm>
          <a:custGeom>
            <a:avLst/>
            <a:gdLst>
              <a:gd name="T0" fmla="*/ 5 w 441"/>
              <a:gd name="T1" fmla="*/ 1385 h 1385"/>
              <a:gd name="T2" fmla="*/ 4 w 441"/>
              <a:gd name="T3" fmla="*/ 1385 h 1385"/>
              <a:gd name="T4" fmla="*/ 1 w 441"/>
              <a:gd name="T5" fmla="*/ 1380 h 1385"/>
              <a:gd name="T6" fmla="*/ 433 w 441"/>
              <a:gd name="T7" fmla="*/ 4 h 1385"/>
              <a:gd name="T8" fmla="*/ 438 w 441"/>
              <a:gd name="T9" fmla="*/ 1 h 1385"/>
              <a:gd name="T10" fmla="*/ 441 w 441"/>
              <a:gd name="T11" fmla="*/ 6 h 1385"/>
              <a:gd name="T12" fmla="*/ 9 w 441"/>
              <a:gd name="T13" fmla="*/ 1382 h 1385"/>
              <a:gd name="T14" fmla="*/ 5 w 441"/>
              <a:gd name="T15" fmla="*/ 1385 h 13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1" h="1385">
                <a:moveTo>
                  <a:pt x="5" y="1385"/>
                </a:moveTo>
                <a:cubicBezTo>
                  <a:pt x="5" y="1385"/>
                  <a:pt x="4" y="1385"/>
                  <a:pt x="4" y="1385"/>
                </a:cubicBezTo>
                <a:cubicBezTo>
                  <a:pt x="2" y="1384"/>
                  <a:pt x="0" y="1382"/>
                  <a:pt x="1" y="1380"/>
                </a:cubicBezTo>
                <a:cubicBezTo>
                  <a:pt x="433" y="4"/>
                  <a:pt x="433" y="4"/>
                  <a:pt x="433" y="4"/>
                </a:cubicBezTo>
                <a:cubicBezTo>
                  <a:pt x="434" y="1"/>
                  <a:pt x="436" y="0"/>
                  <a:pt x="438" y="1"/>
                </a:cubicBezTo>
                <a:cubicBezTo>
                  <a:pt x="440" y="2"/>
                  <a:pt x="441" y="4"/>
                  <a:pt x="441" y="6"/>
                </a:cubicBezTo>
                <a:cubicBezTo>
                  <a:pt x="9" y="1382"/>
                  <a:pt x="9" y="1382"/>
                  <a:pt x="9" y="1382"/>
                </a:cubicBezTo>
                <a:cubicBezTo>
                  <a:pt x="8" y="1384"/>
                  <a:pt x="7" y="1385"/>
                  <a:pt x="5" y="138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8" name="Freeform 40"/>
          <p:cNvSpPr>
            <a:spLocks/>
          </p:cNvSpPr>
          <p:nvPr/>
        </p:nvSpPr>
        <p:spPr bwMode="auto">
          <a:xfrm>
            <a:off x="4375152" y="-244020"/>
            <a:ext cx="157163" cy="666750"/>
          </a:xfrm>
          <a:custGeom>
            <a:avLst/>
            <a:gdLst>
              <a:gd name="T0" fmla="*/ 150 w 155"/>
              <a:gd name="T1" fmla="*/ 656 h 656"/>
              <a:gd name="T2" fmla="*/ 146 w 155"/>
              <a:gd name="T3" fmla="*/ 652 h 656"/>
              <a:gd name="T4" fmla="*/ 1 w 155"/>
              <a:gd name="T5" fmla="*/ 6 h 656"/>
              <a:gd name="T6" fmla="*/ 4 w 155"/>
              <a:gd name="T7" fmla="*/ 1 h 656"/>
              <a:gd name="T8" fmla="*/ 9 w 155"/>
              <a:gd name="T9" fmla="*/ 4 h 656"/>
              <a:gd name="T10" fmla="*/ 154 w 155"/>
              <a:gd name="T11" fmla="*/ 651 h 656"/>
              <a:gd name="T12" fmla="*/ 151 w 155"/>
              <a:gd name="T13" fmla="*/ 655 h 656"/>
              <a:gd name="T14" fmla="*/ 150 w 155"/>
              <a:gd name="T15" fmla="*/ 656 h 6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5" h="656">
                <a:moveTo>
                  <a:pt x="150" y="656"/>
                </a:moveTo>
                <a:cubicBezTo>
                  <a:pt x="148" y="656"/>
                  <a:pt x="147" y="654"/>
                  <a:pt x="146" y="652"/>
                </a:cubicBezTo>
                <a:cubicBezTo>
                  <a:pt x="1" y="6"/>
                  <a:pt x="1" y="6"/>
                  <a:pt x="1" y="6"/>
                </a:cubicBezTo>
                <a:cubicBezTo>
                  <a:pt x="0" y="3"/>
                  <a:pt x="2" y="1"/>
                  <a:pt x="4" y="1"/>
                </a:cubicBezTo>
                <a:cubicBezTo>
                  <a:pt x="6" y="0"/>
                  <a:pt x="8" y="2"/>
                  <a:pt x="9" y="4"/>
                </a:cubicBezTo>
                <a:cubicBezTo>
                  <a:pt x="154" y="651"/>
                  <a:pt x="154" y="651"/>
                  <a:pt x="154" y="651"/>
                </a:cubicBezTo>
                <a:cubicBezTo>
                  <a:pt x="155" y="653"/>
                  <a:pt x="153" y="655"/>
                  <a:pt x="151" y="655"/>
                </a:cubicBezTo>
                <a:cubicBezTo>
                  <a:pt x="151" y="656"/>
                  <a:pt x="150" y="656"/>
                  <a:pt x="150" y="65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9" name="Freeform 41"/>
          <p:cNvSpPr>
            <a:spLocks/>
          </p:cNvSpPr>
          <p:nvPr/>
        </p:nvSpPr>
        <p:spPr bwMode="auto">
          <a:xfrm>
            <a:off x="4524377" y="287793"/>
            <a:ext cx="1006475" cy="134938"/>
          </a:xfrm>
          <a:custGeom>
            <a:avLst/>
            <a:gdLst>
              <a:gd name="T0" fmla="*/ 4 w 992"/>
              <a:gd name="T1" fmla="*/ 133 h 133"/>
              <a:gd name="T2" fmla="*/ 0 w 992"/>
              <a:gd name="T3" fmla="*/ 129 h 133"/>
              <a:gd name="T4" fmla="*/ 4 w 992"/>
              <a:gd name="T5" fmla="*/ 125 h 133"/>
              <a:gd name="T6" fmla="*/ 988 w 992"/>
              <a:gd name="T7" fmla="*/ 0 h 133"/>
              <a:gd name="T8" fmla="*/ 992 w 992"/>
              <a:gd name="T9" fmla="*/ 4 h 133"/>
              <a:gd name="T10" fmla="*/ 989 w 992"/>
              <a:gd name="T11" fmla="*/ 8 h 133"/>
              <a:gd name="T12" fmla="*/ 5 w 992"/>
              <a:gd name="T13" fmla="*/ 133 h 133"/>
              <a:gd name="T14" fmla="*/ 4 w 992"/>
              <a:gd name="T15" fmla="*/ 133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92" h="133">
                <a:moveTo>
                  <a:pt x="4" y="133"/>
                </a:moveTo>
                <a:cubicBezTo>
                  <a:pt x="2" y="133"/>
                  <a:pt x="0" y="131"/>
                  <a:pt x="0" y="129"/>
                </a:cubicBezTo>
                <a:cubicBezTo>
                  <a:pt x="0" y="127"/>
                  <a:pt x="1" y="125"/>
                  <a:pt x="4" y="125"/>
                </a:cubicBezTo>
                <a:cubicBezTo>
                  <a:pt x="988" y="0"/>
                  <a:pt x="988" y="0"/>
                  <a:pt x="988" y="0"/>
                </a:cubicBezTo>
                <a:cubicBezTo>
                  <a:pt x="990" y="0"/>
                  <a:pt x="992" y="2"/>
                  <a:pt x="992" y="4"/>
                </a:cubicBezTo>
                <a:cubicBezTo>
                  <a:pt x="992" y="6"/>
                  <a:pt x="991" y="8"/>
                  <a:pt x="989" y="8"/>
                </a:cubicBezTo>
                <a:cubicBezTo>
                  <a:pt x="5" y="133"/>
                  <a:pt x="5" y="133"/>
                  <a:pt x="5" y="133"/>
                </a:cubicBezTo>
                <a:cubicBezTo>
                  <a:pt x="5" y="133"/>
                  <a:pt x="4" y="133"/>
                  <a:pt x="4" y="133"/>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0" name="Freeform 42"/>
          <p:cNvSpPr>
            <a:spLocks/>
          </p:cNvSpPr>
          <p:nvPr/>
        </p:nvSpPr>
        <p:spPr bwMode="auto">
          <a:xfrm>
            <a:off x="4524377" y="-639307"/>
            <a:ext cx="342900" cy="1062038"/>
          </a:xfrm>
          <a:custGeom>
            <a:avLst/>
            <a:gdLst>
              <a:gd name="T0" fmla="*/ 4 w 338"/>
              <a:gd name="T1" fmla="*/ 1046 h 1046"/>
              <a:gd name="T2" fmla="*/ 3 w 338"/>
              <a:gd name="T3" fmla="*/ 1045 h 1046"/>
              <a:gd name="T4" fmla="*/ 0 w 338"/>
              <a:gd name="T5" fmla="*/ 1040 h 1046"/>
              <a:gd name="T6" fmla="*/ 329 w 338"/>
              <a:gd name="T7" fmla="*/ 4 h 1046"/>
              <a:gd name="T8" fmla="*/ 334 w 338"/>
              <a:gd name="T9" fmla="*/ 1 h 1046"/>
              <a:gd name="T10" fmla="*/ 337 w 338"/>
              <a:gd name="T11" fmla="*/ 6 h 1046"/>
              <a:gd name="T12" fmla="*/ 8 w 338"/>
              <a:gd name="T13" fmla="*/ 1043 h 1046"/>
              <a:gd name="T14" fmla="*/ 4 w 338"/>
              <a:gd name="T15" fmla="*/ 1046 h 10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8" h="1046">
                <a:moveTo>
                  <a:pt x="4" y="1046"/>
                </a:moveTo>
                <a:cubicBezTo>
                  <a:pt x="4" y="1046"/>
                  <a:pt x="3" y="1045"/>
                  <a:pt x="3" y="1045"/>
                </a:cubicBezTo>
                <a:cubicBezTo>
                  <a:pt x="1" y="1045"/>
                  <a:pt x="0" y="1042"/>
                  <a:pt x="0" y="1040"/>
                </a:cubicBezTo>
                <a:cubicBezTo>
                  <a:pt x="329" y="4"/>
                  <a:pt x="329" y="4"/>
                  <a:pt x="329" y="4"/>
                </a:cubicBezTo>
                <a:cubicBezTo>
                  <a:pt x="330" y="2"/>
                  <a:pt x="332" y="0"/>
                  <a:pt x="334" y="1"/>
                </a:cubicBezTo>
                <a:cubicBezTo>
                  <a:pt x="337" y="2"/>
                  <a:pt x="338" y="4"/>
                  <a:pt x="337" y="6"/>
                </a:cubicBezTo>
                <a:cubicBezTo>
                  <a:pt x="8" y="1043"/>
                  <a:pt x="8" y="1043"/>
                  <a:pt x="8" y="1043"/>
                </a:cubicBezTo>
                <a:cubicBezTo>
                  <a:pt x="7" y="1044"/>
                  <a:pt x="6" y="1046"/>
                  <a:pt x="4" y="104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1" name="Freeform 44"/>
          <p:cNvSpPr>
            <a:spLocks/>
          </p:cNvSpPr>
          <p:nvPr/>
        </p:nvSpPr>
        <p:spPr bwMode="auto">
          <a:xfrm>
            <a:off x="4857752" y="-639307"/>
            <a:ext cx="673100" cy="935038"/>
          </a:xfrm>
          <a:custGeom>
            <a:avLst/>
            <a:gdLst>
              <a:gd name="T0" fmla="*/ 659 w 664"/>
              <a:gd name="T1" fmla="*/ 921 h 921"/>
              <a:gd name="T2" fmla="*/ 656 w 664"/>
              <a:gd name="T3" fmla="*/ 920 h 921"/>
              <a:gd name="T4" fmla="*/ 1 w 664"/>
              <a:gd name="T5" fmla="*/ 7 h 921"/>
              <a:gd name="T6" fmla="*/ 2 w 664"/>
              <a:gd name="T7" fmla="*/ 2 h 921"/>
              <a:gd name="T8" fmla="*/ 7 w 664"/>
              <a:gd name="T9" fmla="*/ 2 h 921"/>
              <a:gd name="T10" fmla="*/ 662 w 664"/>
              <a:gd name="T11" fmla="*/ 915 h 921"/>
              <a:gd name="T12" fmla="*/ 661 w 664"/>
              <a:gd name="T13" fmla="*/ 921 h 921"/>
              <a:gd name="T14" fmla="*/ 659 w 664"/>
              <a:gd name="T15" fmla="*/ 921 h 9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4" h="921">
                <a:moveTo>
                  <a:pt x="659" y="921"/>
                </a:moveTo>
                <a:cubicBezTo>
                  <a:pt x="658" y="921"/>
                  <a:pt x="657" y="921"/>
                  <a:pt x="656" y="920"/>
                </a:cubicBezTo>
                <a:cubicBezTo>
                  <a:pt x="1" y="7"/>
                  <a:pt x="1" y="7"/>
                  <a:pt x="1" y="7"/>
                </a:cubicBezTo>
                <a:cubicBezTo>
                  <a:pt x="0" y="5"/>
                  <a:pt x="0" y="3"/>
                  <a:pt x="2" y="2"/>
                </a:cubicBezTo>
                <a:cubicBezTo>
                  <a:pt x="4" y="0"/>
                  <a:pt x="6" y="1"/>
                  <a:pt x="7" y="2"/>
                </a:cubicBezTo>
                <a:cubicBezTo>
                  <a:pt x="662" y="915"/>
                  <a:pt x="662" y="915"/>
                  <a:pt x="662" y="915"/>
                </a:cubicBezTo>
                <a:cubicBezTo>
                  <a:pt x="664" y="917"/>
                  <a:pt x="663" y="919"/>
                  <a:pt x="661" y="921"/>
                </a:cubicBezTo>
                <a:cubicBezTo>
                  <a:pt x="661" y="921"/>
                  <a:pt x="660" y="921"/>
                  <a:pt x="659" y="921"/>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2" name="Freeform 47"/>
          <p:cNvSpPr>
            <a:spLocks/>
          </p:cNvSpPr>
          <p:nvPr/>
        </p:nvSpPr>
        <p:spPr bwMode="auto">
          <a:xfrm>
            <a:off x="5522915" y="-23813"/>
            <a:ext cx="312735" cy="319543"/>
          </a:xfrm>
          <a:custGeom>
            <a:avLst/>
            <a:gdLst>
              <a:gd name="T0" fmla="*/ 4 w 362"/>
              <a:gd name="T1" fmla="*/ 279 h 279"/>
              <a:gd name="T2" fmla="*/ 1 w 362"/>
              <a:gd name="T3" fmla="*/ 278 h 279"/>
              <a:gd name="T4" fmla="*/ 2 w 362"/>
              <a:gd name="T5" fmla="*/ 272 h 279"/>
              <a:gd name="T6" fmla="*/ 355 w 362"/>
              <a:gd name="T7" fmla="*/ 1 h 279"/>
              <a:gd name="T8" fmla="*/ 361 w 362"/>
              <a:gd name="T9" fmla="*/ 2 h 279"/>
              <a:gd name="T10" fmla="*/ 360 w 362"/>
              <a:gd name="T11" fmla="*/ 8 h 279"/>
              <a:gd name="T12" fmla="*/ 7 w 362"/>
              <a:gd name="T13" fmla="*/ 279 h 279"/>
              <a:gd name="T14" fmla="*/ 4 w 362"/>
              <a:gd name="T15" fmla="*/ 279 h 27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2" h="279">
                <a:moveTo>
                  <a:pt x="4" y="279"/>
                </a:moveTo>
                <a:cubicBezTo>
                  <a:pt x="3" y="279"/>
                  <a:pt x="2" y="279"/>
                  <a:pt x="1" y="278"/>
                </a:cubicBezTo>
                <a:cubicBezTo>
                  <a:pt x="0" y="276"/>
                  <a:pt x="0" y="274"/>
                  <a:pt x="2" y="272"/>
                </a:cubicBezTo>
                <a:cubicBezTo>
                  <a:pt x="355" y="1"/>
                  <a:pt x="355" y="1"/>
                  <a:pt x="355" y="1"/>
                </a:cubicBezTo>
                <a:cubicBezTo>
                  <a:pt x="357" y="0"/>
                  <a:pt x="359" y="0"/>
                  <a:pt x="361" y="2"/>
                </a:cubicBezTo>
                <a:cubicBezTo>
                  <a:pt x="362" y="4"/>
                  <a:pt x="362" y="6"/>
                  <a:pt x="360" y="8"/>
                </a:cubicBezTo>
                <a:cubicBezTo>
                  <a:pt x="7" y="279"/>
                  <a:pt x="7" y="279"/>
                  <a:pt x="7" y="279"/>
                </a:cubicBezTo>
                <a:cubicBezTo>
                  <a:pt x="6" y="279"/>
                  <a:pt x="5" y="279"/>
                  <a:pt x="4" y="279"/>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3" name="Freeform 48"/>
          <p:cNvSpPr>
            <a:spLocks/>
          </p:cNvSpPr>
          <p:nvPr/>
        </p:nvSpPr>
        <p:spPr bwMode="auto">
          <a:xfrm>
            <a:off x="3937002" y="413205"/>
            <a:ext cx="595313" cy="749300"/>
          </a:xfrm>
          <a:custGeom>
            <a:avLst/>
            <a:gdLst>
              <a:gd name="T0" fmla="*/ 5 w 587"/>
              <a:gd name="T1" fmla="*/ 738 h 738"/>
              <a:gd name="T2" fmla="*/ 2 w 587"/>
              <a:gd name="T3" fmla="*/ 737 h 738"/>
              <a:gd name="T4" fmla="*/ 2 w 587"/>
              <a:gd name="T5" fmla="*/ 731 h 738"/>
              <a:gd name="T6" fmla="*/ 579 w 587"/>
              <a:gd name="T7" fmla="*/ 2 h 738"/>
              <a:gd name="T8" fmla="*/ 585 w 587"/>
              <a:gd name="T9" fmla="*/ 1 h 738"/>
              <a:gd name="T10" fmla="*/ 585 w 587"/>
              <a:gd name="T11" fmla="*/ 7 h 738"/>
              <a:gd name="T12" fmla="*/ 8 w 587"/>
              <a:gd name="T13" fmla="*/ 736 h 738"/>
              <a:gd name="T14" fmla="*/ 5 w 587"/>
              <a:gd name="T15" fmla="*/ 738 h 7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7" h="738">
                <a:moveTo>
                  <a:pt x="5" y="738"/>
                </a:moveTo>
                <a:cubicBezTo>
                  <a:pt x="4" y="738"/>
                  <a:pt x="3" y="738"/>
                  <a:pt x="2" y="737"/>
                </a:cubicBezTo>
                <a:cubicBezTo>
                  <a:pt x="1" y="736"/>
                  <a:pt x="0" y="733"/>
                  <a:pt x="2" y="731"/>
                </a:cubicBezTo>
                <a:cubicBezTo>
                  <a:pt x="579" y="2"/>
                  <a:pt x="579" y="2"/>
                  <a:pt x="579" y="2"/>
                </a:cubicBezTo>
                <a:cubicBezTo>
                  <a:pt x="580" y="0"/>
                  <a:pt x="583" y="0"/>
                  <a:pt x="585" y="1"/>
                </a:cubicBezTo>
                <a:cubicBezTo>
                  <a:pt x="586" y="3"/>
                  <a:pt x="587" y="5"/>
                  <a:pt x="585" y="7"/>
                </a:cubicBezTo>
                <a:cubicBezTo>
                  <a:pt x="8" y="736"/>
                  <a:pt x="8" y="736"/>
                  <a:pt x="8" y="736"/>
                </a:cubicBezTo>
                <a:cubicBezTo>
                  <a:pt x="7" y="737"/>
                  <a:pt x="6" y="738"/>
                  <a:pt x="5" y="738"/>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4" name="Freeform 49"/>
          <p:cNvSpPr>
            <a:spLocks/>
          </p:cNvSpPr>
          <p:nvPr/>
        </p:nvSpPr>
        <p:spPr bwMode="auto">
          <a:xfrm>
            <a:off x="2289177" y="1397455"/>
            <a:ext cx="258763" cy="96838"/>
          </a:xfrm>
          <a:custGeom>
            <a:avLst/>
            <a:gdLst>
              <a:gd name="T0" fmla="*/ 251 w 255"/>
              <a:gd name="T1" fmla="*/ 95 h 95"/>
              <a:gd name="T2" fmla="*/ 249 w 255"/>
              <a:gd name="T3" fmla="*/ 94 h 95"/>
              <a:gd name="T4" fmla="*/ 3 w 255"/>
              <a:gd name="T5" fmla="*/ 8 h 95"/>
              <a:gd name="T6" fmla="*/ 1 w 255"/>
              <a:gd name="T7" fmla="*/ 3 h 95"/>
              <a:gd name="T8" fmla="*/ 6 w 255"/>
              <a:gd name="T9" fmla="*/ 1 h 95"/>
              <a:gd name="T10" fmla="*/ 252 w 255"/>
              <a:gd name="T11" fmla="*/ 87 h 95"/>
              <a:gd name="T12" fmla="*/ 254 w 255"/>
              <a:gd name="T13" fmla="*/ 92 h 95"/>
              <a:gd name="T14" fmla="*/ 251 w 255"/>
              <a:gd name="T15" fmla="*/ 95 h 9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5" h="95">
                <a:moveTo>
                  <a:pt x="251" y="95"/>
                </a:moveTo>
                <a:cubicBezTo>
                  <a:pt x="250" y="95"/>
                  <a:pt x="250" y="95"/>
                  <a:pt x="249" y="94"/>
                </a:cubicBezTo>
                <a:cubicBezTo>
                  <a:pt x="3" y="8"/>
                  <a:pt x="3" y="8"/>
                  <a:pt x="3" y="8"/>
                </a:cubicBezTo>
                <a:cubicBezTo>
                  <a:pt x="1" y="8"/>
                  <a:pt x="0" y="5"/>
                  <a:pt x="1" y="3"/>
                </a:cubicBezTo>
                <a:cubicBezTo>
                  <a:pt x="1" y="1"/>
                  <a:pt x="4" y="0"/>
                  <a:pt x="6" y="1"/>
                </a:cubicBezTo>
                <a:cubicBezTo>
                  <a:pt x="252" y="87"/>
                  <a:pt x="252" y="87"/>
                  <a:pt x="252" y="87"/>
                </a:cubicBezTo>
                <a:cubicBezTo>
                  <a:pt x="254" y="88"/>
                  <a:pt x="255" y="90"/>
                  <a:pt x="254" y="92"/>
                </a:cubicBezTo>
                <a:cubicBezTo>
                  <a:pt x="254" y="94"/>
                  <a:pt x="252" y="95"/>
                  <a:pt x="251" y="9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5" name="Freeform 50"/>
          <p:cNvSpPr>
            <a:spLocks/>
          </p:cNvSpPr>
          <p:nvPr/>
        </p:nvSpPr>
        <p:spPr bwMode="auto">
          <a:xfrm>
            <a:off x="2289177" y="1484768"/>
            <a:ext cx="258763" cy="974725"/>
          </a:xfrm>
          <a:custGeom>
            <a:avLst/>
            <a:gdLst>
              <a:gd name="T0" fmla="*/ 5 w 255"/>
              <a:gd name="T1" fmla="*/ 960 h 960"/>
              <a:gd name="T2" fmla="*/ 4 w 255"/>
              <a:gd name="T3" fmla="*/ 960 h 960"/>
              <a:gd name="T4" fmla="*/ 1 w 255"/>
              <a:gd name="T5" fmla="*/ 955 h 960"/>
              <a:gd name="T6" fmla="*/ 247 w 255"/>
              <a:gd name="T7" fmla="*/ 4 h 960"/>
              <a:gd name="T8" fmla="*/ 252 w 255"/>
              <a:gd name="T9" fmla="*/ 1 h 960"/>
              <a:gd name="T10" fmla="*/ 255 w 255"/>
              <a:gd name="T11" fmla="*/ 6 h 960"/>
              <a:gd name="T12" fmla="*/ 9 w 255"/>
              <a:gd name="T13" fmla="*/ 957 h 960"/>
              <a:gd name="T14" fmla="*/ 5 w 255"/>
              <a:gd name="T15" fmla="*/ 960 h 9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5" h="960">
                <a:moveTo>
                  <a:pt x="5" y="960"/>
                </a:moveTo>
                <a:cubicBezTo>
                  <a:pt x="4" y="960"/>
                  <a:pt x="4" y="960"/>
                  <a:pt x="4" y="960"/>
                </a:cubicBezTo>
                <a:cubicBezTo>
                  <a:pt x="2" y="960"/>
                  <a:pt x="0" y="957"/>
                  <a:pt x="1" y="955"/>
                </a:cubicBezTo>
                <a:cubicBezTo>
                  <a:pt x="247" y="4"/>
                  <a:pt x="247" y="4"/>
                  <a:pt x="247" y="4"/>
                </a:cubicBezTo>
                <a:cubicBezTo>
                  <a:pt x="247" y="1"/>
                  <a:pt x="250" y="0"/>
                  <a:pt x="252" y="1"/>
                </a:cubicBezTo>
                <a:cubicBezTo>
                  <a:pt x="254" y="1"/>
                  <a:pt x="255" y="3"/>
                  <a:pt x="255" y="6"/>
                </a:cubicBezTo>
                <a:cubicBezTo>
                  <a:pt x="9" y="957"/>
                  <a:pt x="9" y="957"/>
                  <a:pt x="9" y="957"/>
                </a:cubicBezTo>
                <a:cubicBezTo>
                  <a:pt x="8" y="959"/>
                  <a:pt x="6" y="960"/>
                  <a:pt x="5" y="96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6" name="Freeform 51"/>
          <p:cNvSpPr>
            <a:spLocks/>
          </p:cNvSpPr>
          <p:nvPr/>
        </p:nvSpPr>
        <p:spPr bwMode="auto">
          <a:xfrm>
            <a:off x="2540002" y="979943"/>
            <a:ext cx="666750" cy="514350"/>
          </a:xfrm>
          <a:custGeom>
            <a:avLst/>
            <a:gdLst>
              <a:gd name="T0" fmla="*/ 5 w 658"/>
              <a:gd name="T1" fmla="*/ 506 h 506"/>
              <a:gd name="T2" fmla="*/ 1 w 658"/>
              <a:gd name="T3" fmla="*/ 504 h 506"/>
              <a:gd name="T4" fmla="*/ 2 w 658"/>
              <a:gd name="T5" fmla="*/ 498 h 506"/>
              <a:gd name="T6" fmla="*/ 651 w 658"/>
              <a:gd name="T7" fmla="*/ 1 h 506"/>
              <a:gd name="T8" fmla="*/ 656 w 658"/>
              <a:gd name="T9" fmla="*/ 2 h 506"/>
              <a:gd name="T10" fmla="*/ 656 w 658"/>
              <a:gd name="T11" fmla="*/ 8 h 506"/>
              <a:gd name="T12" fmla="*/ 7 w 658"/>
              <a:gd name="T13" fmla="*/ 505 h 506"/>
              <a:gd name="T14" fmla="*/ 5 w 658"/>
              <a:gd name="T15" fmla="*/ 506 h 5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8" h="506">
                <a:moveTo>
                  <a:pt x="5" y="506"/>
                </a:moveTo>
                <a:cubicBezTo>
                  <a:pt x="3" y="506"/>
                  <a:pt x="2" y="505"/>
                  <a:pt x="1" y="504"/>
                </a:cubicBezTo>
                <a:cubicBezTo>
                  <a:pt x="0" y="502"/>
                  <a:pt x="0" y="500"/>
                  <a:pt x="2" y="498"/>
                </a:cubicBezTo>
                <a:cubicBezTo>
                  <a:pt x="651" y="1"/>
                  <a:pt x="651" y="1"/>
                  <a:pt x="651" y="1"/>
                </a:cubicBezTo>
                <a:cubicBezTo>
                  <a:pt x="653" y="0"/>
                  <a:pt x="655" y="0"/>
                  <a:pt x="656" y="2"/>
                </a:cubicBezTo>
                <a:cubicBezTo>
                  <a:pt x="658" y="4"/>
                  <a:pt x="657" y="6"/>
                  <a:pt x="656" y="8"/>
                </a:cubicBezTo>
                <a:cubicBezTo>
                  <a:pt x="7" y="505"/>
                  <a:pt x="7" y="505"/>
                  <a:pt x="7" y="505"/>
                </a:cubicBezTo>
                <a:cubicBezTo>
                  <a:pt x="6" y="505"/>
                  <a:pt x="6" y="506"/>
                  <a:pt x="5" y="50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7" name="Freeform 52"/>
          <p:cNvSpPr>
            <a:spLocks/>
          </p:cNvSpPr>
          <p:nvPr/>
        </p:nvSpPr>
        <p:spPr bwMode="auto">
          <a:xfrm>
            <a:off x="2289177" y="979943"/>
            <a:ext cx="917575" cy="427038"/>
          </a:xfrm>
          <a:custGeom>
            <a:avLst/>
            <a:gdLst>
              <a:gd name="T0" fmla="*/ 4 w 904"/>
              <a:gd name="T1" fmla="*/ 420 h 420"/>
              <a:gd name="T2" fmla="*/ 1 w 904"/>
              <a:gd name="T3" fmla="*/ 417 h 420"/>
              <a:gd name="T4" fmla="*/ 3 w 904"/>
              <a:gd name="T5" fmla="*/ 412 h 420"/>
              <a:gd name="T6" fmla="*/ 898 w 904"/>
              <a:gd name="T7" fmla="*/ 1 h 420"/>
              <a:gd name="T8" fmla="*/ 903 w 904"/>
              <a:gd name="T9" fmla="*/ 3 h 420"/>
              <a:gd name="T10" fmla="*/ 901 w 904"/>
              <a:gd name="T11" fmla="*/ 8 h 420"/>
              <a:gd name="T12" fmla="*/ 6 w 904"/>
              <a:gd name="T13" fmla="*/ 419 h 420"/>
              <a:gd name="T14" fmla="*/ 4 w 904"/>
              <a:gd name="T15" fmla="*/ 420 h 4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04" h="420">
                <a:moveTo>
                  <a:pt x="4" y="420"/>
                </a:moveTo>
                <a:cubicBezTo>
                  <a:pt x="3" y="420"/>
                  <a:pt x="2" y="419"/>
                  <a:pt x="1" y="417"/>
                </a:cubicBezTo>
                <a:cubicBezTo>
                  <a:pt x="0" y="415"/>
                  <a:pt x="1" y="413"/>
                  <a:pt x="3" y="412"/>
                </a:cubicBezTo>
                <a:cubicBezTo>
                  <a:pt x="898" y="1"/>
                  <a:pt x="898" y="1"/>
                  <a:pt x="898" y="1"/>
                </a:cubicBezTo>
                <a:cubicBezTo>
                  <a:pt x="900" y="0"/>
                  <a:pt x="902" y="1"/>
                  <a:pt x="903" y="3"/>
                </a:cubicBezTo>
                <a:cubicBezTo>
                  <a:pt x="904" y="5"/>
                  <a:pt x="903" y="7"/>
                  <a:pt x="901" y="8"/>
                </a:cubicBezTo>
                <a:cubicBezTo>
                  <a:pt x="6" y="419"/>
                  <a:pt x="6" y="419"/>
                  <a:pt x="6" y="419"/>
                </a:cubicBezTo>
                <a:cubicBezTo>
                  <a:pt x="6" y="420"/>
                  <a:pt x="5" y="420"/>
                  <a:pt x="4" y="42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8" name="Freeform 53"/>
          <p:cNvSpPr>
            <a:spLocks/>
          </p:cNvSpPr>
          <p:nvPr/>
        </p:nvSpPr>
        <p:spPr bwMode="auto">
          <a:xfrm>
            <a:off x="592140" y="1559380"/>
            <a:ext cx="1146175" cy="509588"/>
          </a:xfrm>
          <a:custGeom>
            <a:avLst/>
            <a:gdLst>
              <a:gd name="T0" fmla="*/ 5 w 1130"/>
              <a:gd name="T1" fmla="*/ 501 h 501"/>
              <a:gd name="T2" fmla="*/ 1 w 1130"/>
              <a:gd name="T3" fmla="*/ 499 h 501"/>
              <a:gd name="T4" fmla="*/ 3 w 1130"/>
              <a:gd name="T5" fmla="*/ 494 h 501"/>
              <a:gd name="T6" fmla="*/ 1124 w 1130"/>
              <a:gd name="T7" fmla="*/ 1 h 501"/>
              <a:gd name="T8" fmla="*/ 1129 w 1130"/>
              <a:gd name="T9" fmla="*/ 3 h 501"/>
              <a:gd name="T10" fmla="*/ 1127 w 1130"/>
              <a:gd name="T11" fmla="*/ 8 h 501"/>
              <a:gd name="T12" fmla="*/ 6 w 1130"/>
              <a:gd name="T13" fmla="*/ 501 h 501"/>
              <a:gd name="T14" fmla="*/ 5 w 1130"/>
              <a:gd name="T15" fmla="*/ 501 h 5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30" h="501">
                <a:moveTo>
                  <a:pt x="5" y="501"/>
                </a:moveTo>
                <a:cubicBezTo>
                  <a:pt x="3" y="501"/>
                  <a:pt x="2" y="501"/>
                  <a:pt x="1" y="499"/>
                </a:cubicBezTo>
                <a:cubicBezTo>
                  <a:pt x="0" y="497"/>
                  <a:pt x="1" y="495"/>
                  <a:pt x="3" y="494"/>
                </a:cubicBezTo>
                <a:cubicBezTo>
                  <a:pt x="1124" y="1"/>
                  <a:pt x="1124" y="1"/>
                  <a:pt x="1124" y="1"/>
                </a:cubicBezTo>
                <a:cubicBezTo>
                  <a:pt x="1126" y="0"/>
                  <a:pt x="1128" y="1"/>
                  <a:pt x="1129" y="3"/>
                </a:cubicBezTo>
                <a:cubicBezTo>
                  <a:pt x="1130" y="5"/>
                  <a:pt x="1129" y="7"/>
                  <a:pt x="1127" y="8"/>
                </a:cubicBezTo>
                <a:cubicBezTo>
                  <a:pt x="6" y="501"/>
                  <a:pt x="6" y="501"/>
                  <a:pt x="6" y="501"/>
                </a:cubicBezTo>
                <a:cubicBezTo>
                  <a:pt x="6" y="501"/>
                  <a:pt x="5" y="501"/>
                  <a:pt x="5" y="501"/>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9" name="Freeform 115"/>
          <p:cNvSpPr>
            <a:spLocks/>
          </p:cNvSpPr>
          <p:nvPr/>
        </p:nvSpPr>
        <p:spPr bwMode="auto">
          <a:xfrm>
            <a:off x="198440" y="1881643"/>
            <a:ext cx="120650" cy="120650"/>
          </a:xfrm>
          <a:custGeom>
            <a:avLst/>
            <a:gdLst>
              <a:gd name="T0" fmla="*/ 87 w 119"/>
              <a:gd name="T1" fmla="*/ 15 h 119"/>
              <a:gd name="T2" fmla="*/ 104 w 119"/>
              <a:gd name="T3" fmla="*/ 87 h 119"/>
              <a:gd name="T4" fmla="*/ 32 w 119"/>
              <a:gd name="T5" fmla="*/ 104 h 119"/>
              <a:gd name="T6" fmla="*/ 15 w 119"/>
              <a:gd name="T7" fmla="*/ 32 h 119"/>
              <a:gd name="T8" fmla="*/ 87 w 119"/>
              <a:gd name="T9" fmla="*/ 15 h 119"/>
            </a:gdLst>
            <a:ahLst/>
            <a:cxnLst>
              <a:cxn ang="0">
                <a:pos x="T0" y="T1"/>
              </a:cxn>
              <a:cxn ang="0">
                <a:pos x="T2" y="T3"/>
              </a:cxn>
              <a:cxn ang="0">
                <a:pos x="T4" y="T5"/>
              </a:cxn>
              <a:cxn ang="0">
                <a:pos x="T6" y="T7"/>
              </a:cxn>
              <a:cxn ang="0">
                <a:pos x="T8" y="T9"/>
              </a:cxn>
            </a:cxnLst>
            <a:rect l="0" t="0" r="r" b="b"/>
            <a:pathLst>
              <a:path w="119" h="119">
                <a:moveTo>
                  <a:pt x="87" y="15"/>
                </a:moveTo>
                <a:cubicBezTo>
                  <a:pt x="112" y="30"/>
                  <a:pt x="119" y="63"/>
                  <a:pt x="104" y="87"/>
                </a:cubicBezTo>
                <a:cubicBezTo>
                  <a:pt x="89" y="112"/>
                  <a:pt x="56" y="119"/>
                  <a:pt x="32" y="104"/>
                </a:cubicBezTo>
                <a:cubicBezTo>
                  <a:pt x="7" y="88"/>
                  <a:pt x="0" y="56"/>
                  <a:pt x="15" y="32"/>
                </a:cubicBezTo>
                <a:cubicBezTo>
                  <a:pt x="31" y="7"/>
                  <a:pt x="63" y="0"/>
                  <a:pt x="87" y="1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0" name="Freeform 117"/>
          <p:cNvSpPr>
            <a:spLocks/>
          </p:cNvSpPr>
          <p:nvPr/>
        </p:nvSpPr>
        <p:spPr bwMode="auto">
          <a:xfrm>
            <a:off x="398465" y="2667455"/>
            <a:ext cx="73025" cy="73025"/>
          </a:xfrm>
          <a:custGeom>
            <a:avLst/>
            <a:gdLst>
              <a:gd name="T0" fmla="*/ 52 w 72"/>
              <a:gd name="T1" fmla="*/ 10 h 72"/>
              <a:gd name="T2" fmla="*/ 62 w 72"/>
              <a:gd name="T3" fmla="*/ 53 h 72"/>
              <a:gd name="T4" fmla="*/ 19 w 72"/>
              <a:gd name="T5" fmla="*/ 63 h 72"/>
              <a:gd name="T6" fmla="*/ 9 w 72"/>
              <a:gd name="T7" fmla="*/ 20 h 72"/>
              <a:gd name="T8" fmla="*/ 52 w 72"/>
              <a:gd name="T9" fmla="*/ 10 h 72"/>
            </a:gdLst>
            <a:ahLst/>
            <a:cxnLst>
              <a:cxn ang="0">
                <a:pos x="T0" y="T1"/>
              </a:cxn>
              <a:cxn ang="0">
                <a:pos x="T2" y="T3"/>
              </a:cxn>
              <a:cxn ang="0">
                <a:pos x="T4" y="T5"/>
              </a:cxn>
              <a:cxn ang="0">
                <a:pos x="T6" y="T7"/>
              </a:cxn>
              <a:cxn ang="0">
                <a:pos x="T8" y="T9"/>
              </a:cxn>
            </a:cxnLst>
            <a:rect l="0" t="0" r="r" b="b"/>
            <a:pathLst>
              <a:path w="72" h="72">
                <a:moveTo>
                  <a:pt x="52" y="10"/>
                </a:moveTo>
                <a:cubicBezTo>
                  <a:pt x="67" y="19"/>
                  <a:pt x="72" y="38"/>
                  <a:pt x="62" y="53"/>
                </a:cubicBezTo>
                <a:cubicBezTo>
                  <a:pt x="53" y="68"/>
                  <a:pt x="34" y="72"/>
                  <a:pt x="19" y="63"/>
                </a:cubicBezTo>
                <a:cubicBezTo>
                  <a:pt x="4" y="54"/>
                  <a:pt x="0" y="34"/>
                  <a:pt x="9" y="20"/>
                </a:cubicBezTo>
                <a:cubicBezTo>
                  <a:pt x="18" y="5"/>
                  <a:pt x="38" y="0"/>
                  <a:pt x="52" y="1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1" name="Freeform 118"/>
          <p:cNvSpPr>
            <a:spLocks/>
          </p:cNvSpPr>
          <p:nvPr/>
        </p:nvSpPr>
        <p:spPr bwMode="auto">
          <a:xfrm>
            <a:off x="561977" y="2030868"/>
            <a:ext cx="71438" cy="73025"/>
          </a:xfrm>
          <a:custGeom>
            <a:avLst/>
            <a:gdLst>
              <a:gd name="T0" fmla="*/ 52 w 71"/>
              <a:gd name="T1" fmla="*/ 9 h 72"/>
              <a:gd name="T2" fmla="*/ 62 w 71"/>
              <a:gd name="T3" fmla="*/ 53 h 72"/>
              <a:gd name="T4" fmla="*/ 19 w 71"/>
              <a:gd name="T5" fmla="*/ 63 h 72"/>
              <a:gd name="T6" fmla="*/ 9 w 71"/>
              <a:gd name="T7" fmla="*/ 19 h 72"/>
              <a:gd name="T8" fmla="*/ 52 w 71"/>
              <a:gd name="T9" fmla="*/ 9 h 72"/>
            </a:gdLst>
            <a:ahLst/>
            <a:cxnLst>
              <a:cxn ang="0">
                <a:pos x="T0" y="T1"/>
              </a:cxn>
              <a:cxn ang="0">
                <a:pos x="T2" y="T3"/>
              </a:cxn>
              <a:cxn ang="0">
                <a:pos x="T4" y="T5"/>
              </a:cxn>
              <a:cxn ang="0">
                <a:pos x="T6" y="T7"/>
              </a:cxn>
              <a:cxn ang="0">
                <a:pos x="T8" y="T9"/>
              </a:cxn>
            </a:cxnLst>
            <a:rect l="0" t="0" r="r" b="b"/>
            <a:pathLst>
              <a:path w="71" h="72">
                <a:moveTo>
                  <a:pt x="52" y="9"/>
                </a:moveTo>
                <a:cubicBezTo>
                  <a:pt x="67" y="19"/>
                  <a:pt x="71" y="38"/>
                  <a:pt x="62" y="53"/>
                </a:cubicBezTo>
                <a:cubicBezTo>
                  <a:pt x="53" y="67"/>
                  <a:pt x="33" y="72"/>
                  <a:pt x="19" y="63"/>
                </a:cubicBezTo>
                <a:cubicBezTo>
                  <a:pt x="4" y="53"/>
                  <a:pt x="0" y="34"/>
                  <a:pt x="9" y="19"/>
                </a:cubicBezTo>
                <a:cubicBezTo>
                  <a:pt x="18" y="5"/>
                  <a:pt x="37" y="0"/>
                  <a:pt x="52" y="9"/>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2" name="Freeform 119"/>
          <p:cNvSpPr>
            <a:spLocks/>
          </p:cNvSpPr>
          <p:nvPr/>
        </p:nvSpPr>
        <p:spPr bwMode="auto">
          <a:xfrm>
            <a:off x="1176340" y="1499055"/>
            <a:ext cx="73025" cy="73025"/>
          </a:xfrm>
          <a:custGeom>
            <a:avLst/>
            <a:gdLst>
              <a:gd name="T0" fmla="*/ 52 w 72"/>
              <a:gd name="T1" fmla="*/ 9 h 72"/>
              <a:gd name="T2" fmla="*/ 62 w 72"/>
              <a:gd name="T3" fmla="*/ 52 h 72"/>
              <a:gd name="T4" fmla="*/ 19 w 72"/>
              <a:gd name="T5" fmla="*/ 62 h 72"/>
              <a:gd name="T6" fmla="*/ 9 w 72"/>
              <a:gd name="T7" fmla="*/ 19 h 72"/>
              <a:gd name="T8" fmla="*/ 52 w 72"/>
              <a:gd name="T9" fmla="*/ 9 h 72"/>
            </a:gdLst>
            <a:ahLst/>
            <a:cxnLst>
              <a:cxn ang="0">
                <a:pos x="T0" y="T1"/>
              </a:cxn>
              <a:cxn ang="0">
                <a:pos x="T2" y="T3"/>
              </a:cxn>
              <a:cxn ang="0">
                <a:pos x="T4" y="T5"/>
              </a:cxn>
              <a:cxn ang="0">
                <a:pos x="T6" y="T7"/>
              </a:cxn>
              <a:cxn ang="0">
                <a:pos x="T8" y="T9"/>
              </a:cxn>
            </a:cxnLst>
            <a:rect l="0" t="0" r="r" b="b"/>
            <a:pathLst>
              <a:path w="72" h="72">
                <a:moveTo>
                  <a:pt x="52" y="9"/>
                </a:moveTo>
                <a:cubicBezTo>
                  <a:pt x="67" y="18"/>
                  <a:pt x="72" y="38"/>
                  <a:pt x="62" y="52"/>
                </a:cubicBezTo>
                <a:cubicBezTo>
                  <a:pt x="53" y="67"/>
                  <a:pt x="34" y="72"/>
                  <a:pt x="19" y="62"/>
                </a:cubicBezTo>
                <a:cubicBezTo>
                  <a:pt x="4" y="53"/>
                  <a:pt x="0" y="34"/>
                  <a:pt x="9" y="19"/>
                </a:cubicBezTo>
                <a:cubicBezTo>
                  <a:pt x="18" y="4"/>
                  <a:pt x="38" y="0"/>
                  <a:pt x="52" y="9"/>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3" name="Freeform 120"/>
          <p:cNvSpPr>
            <a:spLocks/>
          </p:cNvSpPr>
          <p:nvPr/>
        </p:nvSpPr>
        <p:spPr bwMode="auto">
          <a:xfrm>
            <a:off x="550865" y="1018043"/>
            <a:ext cx="168275" cy="166687"/>
          </a:xfrm>
          <a:custGeom>
            <a:avLst/>
            <a:gdLst>
              <a:gd name="T0" fmla="*/ 121 w 165"/>
              <a:gd name="T1" fmla="*/ 21 h 164"/>
              <a:gd name="T2" fmla="*/ 144 w 165"/>
              <a:gd name="T3" fmla="*/ 120 h 164"/>
              <a:gd name="T4" fmla="*/ 44 w 165"/>
              <a:gd name="T5" fmla="*/ 143 h 164"/>
              <a:gd name="T6" fmla="*/ 21 w 165"/>
              <a:gd name="T7" fmla="*/ 44 h 164"/>
              <a:gd name="T8" fmla="*/ 121 w 165"/>
              <a:gd name="T9" fmla="*/ 21 h 164"/>
            </a:gdLst>
            <a:ahLst/>
            <a:cxnLst>
              <a:cxn ang="0">
                <a:pos x="T0" y="T1"/>
              </a:cxn>
              <a:cxn ang="0">
                <a:pos x="T2" y="T3"/>
              </a:cxn>
              <a:cxn ang="0">
                <a:pos x="T4" y="T5"/>
              </a:cxn>
              <a:cxn ang="0">
                <a:pos x="T6" y="T7"/>
              </a:cxn>
              <a:cxn ang="0">
                <a:pos x="T8" y="T9"/>
              </a:cxn>
            </a:cxnLst>
            <a:rect l="0" t="0" r="r" b="b"/>
            <a:pathLst>
              <a:path w="165" h="164">
                <a:moveTo>
                  <a:pt x="121" y="21"/>
                </a:moveTo>
                <a:cubicBezTo>
                  <a:pt x="155" y="42"/>
                  <a:pt x="165" y="87"/>
                  <a:pt x="144" y="120"/>
                </a:cubicBezTo>
                <a:cubicBezTo>
                  <a:pt x="123" y="154"/>
                  <a:pt x="78" y="164"/>
                  <a:pt x="44" y="143"/>
                </a:cubicBezTo>
                <a:cubicBezTo>
                  <a:pt x="11" y="122"/>
                  <a:pt x="0" y="77"/>
                  <a:pt x="21" y="44"/>
                </a:cubicBezTo>
                <a:cubicBezTo>
                  <a:pt x="43" y="10"/>
                  <a:pt x="87" y="0"/>
                  <a:pt x="121" y="21"/>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4" name="Freeform 121"/>
          <p:cNvSpPr>
            <a:spLocks/>
          </p:cNvSpPr>
          <p:nvPr/>
        </p:nvSpPr>
        <p:spPr bwMode="auto">
          <a:xfrm>
            <a:off x="1674815" y="1514930"/>
            <a:ext cx="117475" cy="117475"/>
          </a:xfrm>
          <a:custGeom>
            <a:avLst/>
            <a:gdLst>
              <a:gd name="T0" fmla="*/ 85 w 116"/>
              <a:gd name="T1" fmla="*/ 15 h 116"/>
              <a:gd name="T2" fmla="*/ 101 w 116"/>
              <a:gd name="T3" fmla="*/ 85 h 116"/>
              <a:gd name="T4" fmla="*/ 31 w 116"/>
              <a:gd name="T5" fmla="*/ 101 h 116"/>
              <a:gd name="T6" fmla="*/ 15 w 116"/>
              <a:gd name="T7" fmla="*/ 31 h 116"/>
              <a:gd name="T8" fmla="*/ 85 w 116"/>
              <a:gd name="T9" fmla="*/ 15 h 116"/>
            </a:gdLst>
            <a:ahLst/>
            <a:cxnLst>
              <a:cxn ang="0">
                <a:pos x="T0" y="T1"/>
              </a:cxn>
              <a:cxn ang="0">
                <a:pos x="T2" y="T3"/>
              </a:cxn>
              <a:cxn ang="0">
                <a:pos x="T4" y="T5"/>
              </a:cxn>
              <a:cxn ang="0">
                <a:pos x="T6" y="T7"/>
              </a:cxn>
              <a:cxn ang="0">
                <a:pos x="T8" y="T9"/>
              </a:cxn>
            </a:cxnLst>
            <a:rect l="0" t="0" r="r" b="b"/>
            <a:pathLst>
              <a:path w="116" h="116">
                <a:moveTo>
                  <a:pt x="85" y="15"/>
                </a:moveTo>
                <a:cubicBezTo>
                  <a:pt x="109" y="29"/>
                  <a:pt x="116" y="61"/>
                  <a:pt x="101" y="85"/>
                </a:cubicBezTo>
                <a:cubicBezTo>
                  <a:pt x="86" y="108"/>
                  <a:pt x="55" y="116"/>
                  <a:pt x="31" y="101"/>
                </a:cubicBezTo>
                <a:cubicBezTo>
                  <a:pt x="7" y="86"/>
                  <a:pt x="0" y="54"/>
                  <a:pt x="15" y="31"/>
                </a:cubicBezTo>
                <a:cubicBezTo>
                  <a:pt x="30" y="7"/>
                  <a:pt x="61" y="0"/>
                  <a:pt x="85" y="1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5" name="Freeform 122"/>
          <p:cNvSpPr>
            <a:spLocks/>
          </p:cNvSpPr>
          <p:nvPr/>
        </p:nvSpPr>
        <p:spPr bwMode="auto">
          <a:xfrm>
            <a:off x="3135315" y="918030"/>
            <a:ext cx="117475" cy="117475"/>
          </a:xfrm>
          <a:custGeom>
            <a:avLst/>
            <a:gdLst>
              <a:gd name="T0" fmla="*/ 85 w 116"/>
              <a:gd name="T1" fmla="*/ 15 h 116"/>
              <a:gd name="T2" fmla="*/ 101 w 116"/>
              <a:gd name="T3" fmla="*/ 85 h 116"/>
              <a:gd name="T4" fmla="*/ 31 w 116"/>
              <a:gd name="T5" fmla="*/ 101 h 116"/>
              <a:gd name="T6" fmla="*/ 15 w 116"/>
              <a:gd name="T7" fmla="*/ 31 h 116"/>
              <a:gd name="T8" fmla="*/ 85 w 116"/>
              <a:gd name="T9" fmla="*/ 15 h 116"/>
            </a:gdLst>
            <a:ahLst/>
            <a:cxnLst>
              <a:cxn ang="0">
                <a:pos x="T0" y="T1"/>
              </a:cxn>
              <a:cxn ang="0">
                <a:pos x="T2" y="T3"/>
              </a:cxn>
              <a:cxn ang="0">
                <a:pos x="T4" y="T5"/>
              </a:cxn>
              <a:cxn ang="0">
                <a:pos x="T6" y="T7"/>
              </a:cxn>
              <a:cxn ang="0">
                <a:pos x="T8" y="T9"/>
              </a:cxn>
            </a:cxnLst>
            <a:rect l="0" t="0" r="r" b="b"/>
            <a:pathLst>
              <a:path w="116" h="116">
                <a:moveTo>
                  <a:pt x="85" y="15"/>
                </a:moveTo>
                <a:cubicBezTo>
                  <a:pt x="109" y="30"/>
                  <a:pt x="116" y="62"/>
                  <a:pt x="101" y="85"/>
                </a:cubicBezTo>
                <a:cubicBezTo>
                  <a:pt x="86" y="109"/>
                  <a:pt x="55" y="116"/>
                  <a:pt x="31" y="101"/>
                </a:cubicBezTo>
                <a:cubicBezTo>
                  <a:pt x="7" y="87"/>
                  <a:pt x="0" y="55"/>
                  <a:pt x="15" y="31"/>
                </a:cubicBezTo>
                <a:cubicBezTo>
                  <a:pt x="30" y="8"/>
                  <a:pt x="61" y="0"/>
                  <a:pt x="85" y="1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6" name="Freeform 123"/>
          <p:cNvSpPr>
            <a:spLocks/>
          </p:cNvSpPr>
          <p:nvPr/>
        </p:nvSpPr>
        <p:spPr bwMode="auto">
          <a:xfrm>
            <a:off x="1692277" y="2064205"/>
            <a:ext cx="73025" cy="73025"/>
          </a:xfrm>
          <a:custGeom>
            <a:avLst/>
            <a:gdLst>
              <a:gd name="T0" fmla="*/ 52 w 71"/>
              <a:gd name="T1" fmla="*/ 10 h 72"/>
              <a:gd name="T2" fmla="*/ 62 w 71"/>
              <a:gd name="T3" fmla="*/ 53 h 72"/>
              <a:gd name="T4" fmla="*/ 19 w 71"/>
              <a:gd name="T5" fmla="*/ 63 h 72"/>
              <a:gd name="T6" fmla="*/ 9 w 71"/>
              <a:gd name="T7" fmla="*/ 20 h 72"/>
              <a:gd name="T8" fmla="*/ 52 w 71"/>
              <a:gd name="T9" fmla="*/ 10 h 72"/>
            </a:gdLst>
            <a:ahLst/>
            <a:cxnLst>
              <a:cxn ang="0">
                <a:pos x="T0" y="T1"/>
              </a:cxn>
              <a:cxn ang="0">
                <a:pos x="T2" y="T3"/>
              </a:cxn>
              <a:cxn ang="0">
                <a:pos x="T4" y="T5"/>
              </a:cxn>
              <a:cxn ang="0">
                <a:pos x="T6" y="T7"/>
              </a:cxn>
              <a:cxn ang="0">
                <a:pos x="T8" y="T9"/>
              </a:cxn>
            </a:cxnLst>
            <a:rect l="0" t="0" r="r" b="b"/>
            <a:pathLst>
              <a:path w="71" h="72">
                <a:moveTo>
                  <a:pt x="52" y="10"/>
                </a:moveTo>
                <a:cubicBezTo>
                  <a:pt x="67" y="19"/>
                  <a:pt x="71" y="38"/>
                  <a:pt x="62" y="53"/>
                </a:cubicBezTo>
                <a:cubicBezTo>
                  <a:pt x="53" y="68"/>
                  <a:pt x="34" y="72"/>
                  <a:pt x="19" y="63"/>
                </a:cubicBezTo>
                <a:cubicBezTo>
                  <a:pt x="4" y="54"/>
                  <a:pt x="0" y="34"/>
                  <a:pt x="9" y="20"/>
                </a:cubicBezTo>
                <a:cubicBezTo>
                  <a:pt x="18" y="5"/>
                  <a:pt x="38" y="0"/>
                  <a:pt x="52" y="1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7" name="Freeform 124"/>
          <p:cNvSpPr>
            <a:spLocks/>
          </p:cNvSpPr>
          <p:nvPr/>
        </p:nvSpPr>
        <p:spPr bwMode="auto">
          <a:xfrm>
            <a:off x="2230440" y="2392818"/>
            <a:ext cx="125413" cy="125412"/>
          </a:xfrm>
          <a:custGeom>
            <a:avLst/>
            <a:gdLst>
              <a:gd name="T0" fmla="*/ 91 w 124"/>
              <a:gd name="T1" fmla="*/ 16 h 123"/>
              <a:gd name="T2" fmla="*/ 108 w 124"/>
              <a:gd name="T3" fmla="*/ 90 h 123"/>
              <a:gd name="T4" fmla="*/ 33 w 124"/>
              <a:gd name="T5" fmla="*/ 107 h 123"/>
              <a:gd name="T6" fmla="*/ 16 w 124"/>
              <a:gd name="T7" fmla="*/ 33 h 123"/>
              <a:gd name="T8" fmla="*/ 91 w 124"/>
              <a:gd name="T9" fmla="*/ 16 h 123"/>
            </a:gdLst>
            <a:ahLst/>
            <a:cxnLst>
              <a:cxn ang="0">
                <a:pos x="T0" y="T1"/>
              </a:cxn>
              <a:cxn ang="0">
                <a:pos x="T2" y="T3"/>
              </a:cxn>
              <a:cxn ang="0">
                <a:pos x="T4" y="T5"/>
              </a:cxn>
              <a:cxn ang="0">
                <a:pos x="T6" y="T7"/>
              </a:cxn>
              <a:cxn ang="0">
                <a:pos x="T8" y="T9"/>
              </a:cxn>
            </a:cxnLst>
            <a:rect l="0" t="0" r="r" b="b"/>
            <a:pathLst>
              <a:path w="124" h="123">
                <a:moveTo>
                  <a:pt x="91" y="16"/>
                </a:moveTo>
                <a:cubicBezTo>
                  <a:pt x="116" y="32"/>
                  <a:pt x="124" y="65"/>
                  <a:pt x="108" y="90"/>
                </a:cubicBezTo>
                <a:cubicBezTo>
                  <a:pt x="92" y="116"/>
                  <a:pt x="59" y="123"/>
                  <a:pt x="33" y="107"/>
                </a:cubicBezTo>
                <a:cubicBezTo>
                  <a:pt x="8" y="91"/>
                  <a:pt x="0" y="58"/>
                  <a:pt x="16" y="33"/>
                </a:cubicBezTo>
                <a:cubicBezTo>
                  <a:pt x="32" y="7"/>
                  <a:pt x="65" y="0"/>
                  <a:pt x="91" y="1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8" name="Freeform 125"/>
          <p:cNvSpPr>
            <a:spLocks/>
          </p:cNvSpPr>
          <p:nvPr/>
        </p:nvSpPr>
        <p:spPr bwMode="auto">
          <a:xfrm>
            <a:off x="2503490" y="1449843"/>
            <a:ext cx="74613" cy="76200"/>
          </a:xfrm>
          <a:custGeom>
            <a:avLst/>
            <a:gdLst>
              <a:gd name="T0" fmla="*/ 54 w 74"/>
              <a:gd name="T1" fmla="*/ 10 h 75"/>
              <a:gd name="T2" fmla="*/ 65 w 74"/>
              <a:gd name="T3" fmla="*/ 55 h 75"/>
              <a:gd name="T4" fmla="*/ 20 w 74"/>
              <a:gd name="T5" fmla="*/ 65 h 75"/>
              <a:gd name="T6" fmla="*/ 9 w 74"/>
              <a:gd name="T7" fmla="*/ 20 h 75"/>
              <a:gd name="T8" fmla="*/ 54 w 74"/>
              <a:gd name="T9" fmla="*/ 10 h 75"/>
            </a:gdLst>
            <a:ahLst/>
            <a:cxnLst>
              <a:cxn ang="0">
                <a:pos x="T0" y="T1"/>
              </a:cxn>
              <a:cxn ang="0">
                <a:pos x="T2" y="T3"/>
              </a:cxn>
              <a:cxn ang="0">
                <a:pos x="T4" y="T5"/>
              </a:cxn>
              <a:cxn ang="0">
                <a:pos x="T6" y="T7"/>
              </a:cxn>
              <a:cxn ang="0">
                <a:pos x="T8" y="T9"/>
              </a:cxn>
            </a:cxnLst>
            <a:rect l="0" t="0" r="r" b="b"/>
            <a:pathLst>
              <a:path w="74" h="75">
                <a:moveTo>
                  <a:pt x="54" y="10"/>
                </a:moveTo>
                <a:cubicBezTo>
                  <a:pt x="70" y="20"/>
                  <a:pt x="74" y="40"/>
                  <a:pt x="65" y="55"/>
                </a:cubicBezTo>
                <a:cubicBezTo>
                  <a:pt x="55" y="70"/>
                  <a:pt x="35" y="75"/>
                  <a:pt x="20" y="65"/>
                </a:cubicBezTo>
                <a:cubicBezTo>
                  <a:pt x="4" y="56"/>
                  <a:pt x="0" y="36"/>
                  <a:pt x="9" y="20"/>
                </a:cubicBezTo>
                <a:cubicBezTo>
                  <a:pt x="19" y="5"/>
                  <a:pt x="39" y="0"/>
                  <a:pt x="54" y="1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9" name="Freeform 126"/>
          <p:cNvSpPr>
            <a:spLocks/>
          </p:cNvSpPr>
          <p:nvPr/>
        </p:nvSpPr>
        <p:spPr bwMode="auto">
          <a:xfrm>
            <a:off x="2003427" y="786268"/>
            <a:ext cx="74613" cy="74612"/>
          </a:xfrm>
          <a:custGeom>
            <a:avLst/>
            <a:gdLst>
              <a:gd name="T0" fmla="*/ 54 w 74"/>
              <a:gd name="T1" fmla="*/ 9 h 74"/>
              <a:gd name="T2" fmla="*/ 65 w 74"/>
              <a:gd name="T3" fmla="*/ 54 h 74"/>
              <a:gd name="T4" fmla="*/ 20 w 74"/>
              <a:gd name="T5" fmla="*/ 65 h 74"/>
              <a:gd name="T6" fmla="*/ 9 w 74"/>
              <a:gd name="T7" fmla="*/ 20 h 74"/>
              <a:gd name="T8" fmla="*/ 54 w 74"/>
              <a:gd name="T9" fmla="*/ 9 h 74"/>
            </a:gdLst>
            <a:ahLst/>
            <a:cxnLst>
              <a:cxn ang="0">
                <a:pos x="T0" y="T1"/>
              </a:cxn>
              <a:cxn ang="0">
                <a:pos x="T2" y="T3"/>
              </a:cxn>
              <a:cxn ang="0">
                <a:pos x="T4" y="T5"/>
              </a:cxn>
              <a:cxn ang="0">
                <a:pos x="T6" y="T7"/>
              </a:cxn>
              <a:cxn ang="0">
                <a:pos x="T8" y="T9"/>
              </a:cxn>
            </a:cxnLst>
            <a:rect l="0" t="0" r="r" b="b"/>
            <a:pathLst>
              <a:path w="74" h="74">
                <a:moveTo>
                  <a:pt x="54" y="9"/>
                </a:moveTo>
                <a:cubicBezTo>
                  <a:pt x="70" y="19"/>
                  <a:pt x="74" y="39"/>
                  <a:pt x="65" y="54"/>
                </a:cubicBezTo>
                <a:cubicBezTo>
                  <a:pt x="55" y="70"/>
                  <a:pt x="35" y="74"/>
                  <a:pt x="20" y="65"/>
                </a:cubicBezTo>
                <a:cubicBezTo>
                  <a:pt x="4" y="55"/>
                  <a:pt x="0" y="35"/>
                  <a:pt x="9" y="20"/>
                </a:cubicBezTo>
                <a:cubicBezTo>
                  <a:pt x="19" y="4"/>
                  <a:pt x="39" y="0"/>
                  <a:pt x="54" y="9"/>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0" name="Freeform 127"/>
          <p:cNvSpPr>
            <a:spLocks/>
          </p:cNvSpPr>
          <p:nvPr/>
        </p:nvSpPr>
        <p:spPr bwMode="auto">
          <a:xfrm>
            <a:off x="1974852" y="211593"/>
            <a:ext cx="76200" cy="74612"/>
          </a:xfrm>
          <a:custGeom>
            <a:avLst/>
            <a:gdLst>
              <a:gd name="T0" fmla="*/ 54 w 74"/>
              <a:gd name="T1" fmla="*/ 9 h 74"/>
              <a:gd name="T2" fmla="*/ 65 w 74"/>
              <a:gd name="T3" fmla="*/ 54 h 74"/>
              <a:gd name="T4" fmla="*/ 20 w 74"/>
              <a:gd name="T5" fmla="*/ 65 h 74"/>
              <a:gd name="T6" fmla="*/ 9 w 74"/>
              <a:gd name="T7" fmla="*/ 20 h 74"/>
              <a:gd name="T8" fmla="*/ 54 w 74"/>
              <a:gd name="T9" fmla="*/ 9 h 74"/>
            </a:gdLst>
            <a:ahLst/>
            <a:cxnLst>
              <a:cxn ang="0">
                <a:pos x="T0" y="T1"/>
              </a:cxn>
              <a:cxn ang="0">
                <a:pos x="T2" y="T3"/>
              </a:cxn>
              <a:cxn ang="0">
                <a:pos x="T4" y="T5"/>
              </a:cxn>
              <a:cxn ang="0">
                <a:pos x="T6" y="T7"/>
              </a:cxn>
              <a:cxn ang="0">
                <a:pos x="T8" y="T9"/>
              </a:cxn>
            </a:cxnLst>
            <a:rect l="0" t="0" r="r" b="b"/>
            <a:pathLst>
              <a:path w="74" h="74">
                <a:moveTo>
                  <a:pt x="54" y="9"/>
                </a:moveTo>
                <a:cubicBezTo>
                  <a:pt x="70" y="19"/>
                  <a:pt x="74" y="39"/>
                  <a:pt x="65" y="54"/>
                </a:cubicBezTo>
                <a:cubicBezTo>
                  <a:pt x="55" y="70"/>
                  <a:pt x="35" y="74"/>
                  <a:pt x="20" y="65"/>
                </a:cubicBezTo>
                <a:cubicBezTo>
                  <a:pt x="4" y="55"/>
                  <a:pt x="0" y="35"/>
                  <a:pt x="9" y="20"/>
                </a:cubicBezTo>
                <a:cubicBezTo>
                  <a:pt x="19" y="4"/>
                  <a:pt x="39" y="0"/>
                  <a:pt x="54" y="9"/>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1" name="Freeform 130"/>
          <p:cNvSpPr>
            <a:spLocks/>
          </p:cNvSpPr>
          <p:nvPr/>
        </p:nvSpPr>
        <p:spPr bwMode="auto">
          <a:xfrm>
            <a:off x="3497265" y="235405"/>
            <a:ext cx="76200" cy="76200"/>
          </a:xfrm>
          <a:custGeom>
            <a:avLst/>
            <a:gdLst>
              <a:gd name="T0" fmla="*/ 55 w 75"/>
              <a:gd name="T1" fmla="*/ 10 h 75"/>
              <a:gd name="T2" fmla="*/ 66 w 75"/>
              <a:gd name="T3" fmla="*/ 55 h 75"/>
              <a:gd name="T4" fmla="*/ 20 w 75"/>
              <a:gd name="T5" fmla="*/ 65 h 75"/>
              <a:gd name="T6" fmla="*/ 10 w 75"/>
              <a:gd name="T7" fmla="*/ 20 h 75"/>
              <a:gd name="T8" fmla="*/ 55 w 75"/>
              <a:gd name="T9" fmla="*/ 10 h 75"/>
            </a:gdLst>
            <a:ahLst/>
            <a:cxnLst>
              <a:cxn ang="0">
                <a:pos x="T0" y="T1"/>
              </a:cxn>
              <a:cxn ang="0">
                <a:pos x="T2" y="T3"/>
              </a:cxn>
              <a:cxn ang="0">
                <a:pos x="T4" y="T5"/>
              </a:cxn>
              <a:cxn ang="0">
                <a:pos x="T6" y="T7"/>
              </a:cxn>
              <a:cxn ang="0">
                <a:pos x="T8" y="T9"/>
              </a:cxn>
            </a:cxnLst>
            <a:rect l="0" t="0" r="r" b="b"/>
            <a:pathLst>
              <a:path w="75" h="75">
                <a:moveTo>
                  <a:pt x="55" y="10"/>
                </a:moveTo>
                <a:cubicBezTo>
                  <a:pt x="71" y="19"/>
                  <a:pt x="75" y="39"/>
                  <a:pt x="66" y="55"/>
                </a:cubicBezTo>
                <a:cubicBezTo>
                  <a:pt x="56" y="70"/>
                  <a:pt x="36" y="75"/>
                  <a:pt x="20" y="65"/>
                </a:cubicBezTo>
                <a:cubicBezTo>
                  <a:pt x="5" y="56"/>
                  <a:pt x="0" y="35"/>
                  <a:pt x="10" y="20"/>
                </a:cubicBezTo>
                <a:cubicBezTo>
                  <a:pt x="20" y="5"/>
                  <a:pt x="40" y="0"/>
                  <a:pt x="55" y="1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2" name="Freeform 132"/>
          <p:cNvSpPr>
            <a:spLocks/>
          </p:cNvSpPr>
          <p:nvPr/>
        </p:nvSpPr>
        <p:spPr bwMode="auto">
          <a:xfrm>
            <a:off x="4491833" y="375106"/>
            <a:ext cx="69850" cy="69850"/>
          </a:xfrm>
          <a:custGeom>
            <a:avLst/>
            <a:gdLst>
              <a:gd name="T0" fmla="*/ 50 w 68"/>
              <a:gd name="T1" fmla="*/ 9 h 68"/>
              <a:gd name="T2" fmla="*/ 59 w 68"/>
              <a:gd name="T3" fmla="*/ 50 h 68"/>
              <a:gd name="T4" fmla="*/ 18 w 68"/>
              <a:gd name="T5" fmla="*/ 60 h 68"/>
              <a:gd name="T6" fmla="*/ 9 w 68"/>
              <a:gd name="T7" fmla="*/ 19 h 68"/>
              <a:gd name="T8" fmla="*/ 50 w 68"/>
              <a:gd name="T9" fmla="*/ 9 h 68"/>
            </a:gdLst>
            <a:ahLst/>
            <a:cxnLst>
              <a:cxn ang="0">
                <a:pos x="T0" y="T1"/>
              </a:cxn>
              <a:cxn ang="0">
                <a:pos x="T2" y="T3"/>
              </a:cxn>
              <a:cxn ang="0">
                <a:pos x="T4" y="T5"/>
              </a:cxn>
              <a:cxn ang="0">
                <a:pos x="T6" y="T7"/>
              </a:cxn>
              <a:cxn ang="0">
                <a:pos x="T8" y="T9"/>
              </a:cxn>
            </a:cxnLst>
            <a:rect l="0" t="0" r="r" b="b"/>
            <a:pathLst>
              <a:path w="68" h="68">
                <a:moveTo>
                  <a:pt x="50" y="9"/>
                </a:moveTo>
                <a:cubicBezTo>
                  <a:pt x="64" y="18"/>
                  <a:pt x="68" y="36"/>
                  <a:pt x="59" y="50"/>
                </a:cubicBezTo>
                <a:cubicBezTo>
                  <a:pt x="50" y="64"/>
                  <a:pt x="32" y="68"/>
                  <a:pt x="18" y="60"/>
                </a:cubicBezTo>
                <a:cubicBezTo>
                  <a:pt x="4" y="51"/>
                  <a:pt x="0" y="33"/>
                  <a:pt x="9" y="19"/>
                </a:cubicBezTo>
                <a:cubicBezTo>
                  <a:pt x="17" y="5"/>
                  <a:pt x="36" y="0"/>
                  <a:pt x="50" y="9"/>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3" name="Freeform 133"/>
          <p:cNvSpPr>
            <a:spLocks/>
          </p:cNvSpPr>
          <p:nvPr/>
        </p:nvSpPr>
        <p:spPr bwMode="auto">
          <a:xfrm>
            <a:off x="3902077" y="1108530"/>
            <a:ext cx="82550" cy="80962"/>
          </a:xfrm>
          <a:custGeom>
            <a:avLst/>
            <a:gdLst>
              <a:gd name="T0" fmla="*/ 59 w 81"/>
              <a:gd name="T1" fmla="*/ 10 h 80"/>
              <a:gd name="T2" fmla="*/ 70 w 81"/>
              <a:gd name="T3" fmla="*/ 59 h 80"/>
              <a:gd name="T4" fmla="*/ 22 w 81"/>
              <a:gd name="T5" fmla="*/ 70 h 80"/>
              <a:gd name="T6" fmla="*/ 10 w 81"/>
              <a:gd name="T7" fmla="*/ 21 h 80"/>
              <a:gd name="T8" fmla="*/ 59 w 81"/>
              <a:gd name="T9" fmla="*/ 10 h 80"/>
            </a:gdLst>
            <a:ahLst/>
            <a:cxnLst>
              <a:cxn ang="0">
                <a:pos x="T0" y="T1"/>
              </a:cxn>
              <a:cxn ang="0">
                <a:pos x="T2" y="T3"/>
              </a:cxn>
              <a:cxn ang="0">
                <a:pos x="T4" y="T5"/>
              </a:cxn>
              <a:cxn ang="0">
                <a:pos x="T6" y="T7"/>
              </a:cxn>
              <a:cxn ang="0">
                <a:pos x="T8" y="T9"/>
              </a:cxn>
            </a:cxnLst>
            <a:rect l="0" t="0" r="r" b="b"/>
            <a:pathLst>
              <a:path w="81" h="80">
                <a:moveTo>
                  <a:pt x="59" y="10"/>
                </a:moveTo>
                <a:cubicBezTo>
                  <a:pt x="76" y="20"/>
                  <a:pt x="81" y="42"/>
                  <a:pt x="70" y="59"/>
                </a:cubicBezTo>
                <a:cubicBezTo>
                  <a:pt x="60" y="75"/>
                  <a:pt x="38" y="80"/>
                  <a:pt x="22" y="70"/>
                </a:cubicBezTo>
                <a:cubicBezTo>
                  <a:pt x="5" y="60"/>
                  <a:pt x="0" y="38"/>
                  <a:pt x="10" y="21"/>
                </a:cubicBezTo>
                <a:cubicBezTo>
                  <a:pt x="21" y="5"/>
                  <a:pt x="43" y="0"/>
                  <a:pt x="59" y="1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4" name="Freeform 134"/>
          <p:cNvSpPr>
            <a:spLocks/>
          </p:cNvSpPr>
          <p:nvPr/>
        </p:nvSpPr>
        <p:spPr bwMode="auto">
          <a:xfrm>
            <a:off x="5486402" y="252868"/>
            <a:ext cx="69850" cy="69850"/>
          </a:xfrm>
          <a:custGeom>
            <a:avLst/>
            <a:gdLst>
              <a:gd name="T0" fmla="*/ 50 w 68"/>
              <a:gd name="T1" fmla="*/ 8 h 68"/>
              <a:gd name="T2" fmla="*/ 60 w 68"/>
              <a:gd name="T3" fmla="*/ 49 h 68"/>
              <a:gd name="T4" fmla="*/ 19 w 68"/>
              <a:gd name="T5" fmla="*/ 59 h 68"/>
              <a:gd name="T6" fmla="*/ 9 w 68"/>
              <a:gd name="T7" fmla="*/ 18 h 68"/>
              <a:gd name="T8" fmla="*/ 50 w 68"/>
              <a:gd name="T9" fmla="*/ 8 h 68"/>
            </a:gdLst>
            <a:ahLst/>
            <a:cxnLst>
              <a:cxn ang="0">
                <a:pos x="T0" y="T1"/>
              </a:cxn>
              <a:cxn ang="0">
                <a:pos x="T2" y="T3"/>
              </a:cxn>
              <a:cxn ang="0">
                <a:pos x="T4" y="T5"/>
              </a:cxn>
              <a:cxn ang="0">
                <a:pos x="T6" y="T7"/>
              </a:cxn>
              <a:cxn ang="0">
                <a:pos x="T8" y="T9"/>
              </a:cxn>
            </a:cxnLst>
            <a:rect l="0" t="0" r="r" b="b"/>
            <a:pathLst>
              <a:path w="68" h="68">
                <a:moveTo>
                  <a:pt x="50" y="8"/>
                </a:moveTo>
                <a:cubicBezTo>
                  <a:pt x="64" y="17"/>
                  <a:pt x="68" y="35"/>
                  <a:pt x="60" y="49"/>
                </a:cubicBezTo>
                <a:cubicBezTo>
                  <a:pt x="51" y="63"/>
                  <a:pt x="32" y="68"/>
                  <a:pt x="19" y="59"/>
                </a:cubicBezTo>
                <a:cubicBezTo>
                  <a:pt x="5" y="50"/>
                  <a:pt x="0" y="32"/>
                  <a:pt x="9" y="18"/>
                </a:cubicBezTo>
                <a:cubicBezTo>
                  <a:pt x="18" y="4"/>
                  <a:pt x="36" y="0"/>
                  <a:pt x="50" y="8"/>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5" name="Freeform 138"/>
          <p:cNvSpPr>
            <a:spLocks/>
          </p:cNvSpPr>
          <p:nvPr/>
        </p:nvSpPr>
        <p:spPr bwMode="auto">
          <a:xfrm>
            <a:off x="2265365" y="1376818"/>
            <a:ext cx="58738" cy="58737"/>
          </a:xfrm>
          <a:custGeom>
            <a:avLst/>
            <a:gdLst>
              <a:gd name="T0" fmla="*/ 43 w 58"/>
              <a:gd name="T1" fmla="*/ 8 h 58"/>
              <a:gd name="T2" fmla="*/ 51 w 58"/>
              <a:gd name="T3" fmla="*/ 43 h 58"/>
              <a:gd name="T4" fmla="*/ 16 w 58"/>
              <a:gd name="T5" fmla="*/ 51 h 58"/>
              <a:gd name="T6" fmla="*/ 8 w 58"/>
              <a:gd name="T7" fmla="*/ 16 h 58"/>
              <a:gd name="T8" fmla="*/ 43 w 58"/>
              <a:gd name="T9" fmla="*/ 8 h 58"/>
            </a:gdLst>
            <a:ahLst/>
            <a:cxnLst>
              <a:cxn ang="0">
                <a:pos x="T0" y="T1"/>
              </a:cxn>
              <a:cxn ang="0">
                <a:pos x="T2" y="T3"/>
              </a:cxn>
              <a:cxn ang="0">
                <a:pos x="T4" y="T5"/>
              </a:cxn>
              <a:cxn ang="0">
                <a:pos x="T6" y="T7"/>
              </a:cxn>
              <a:cxn ang="0">
                <a:pos x="T8" y="T9"/>
              </a:cxn>
            </a:cxnLst>
            <a:rect l="0" t="0" r="r" b="b"/>
            <a:pathLst>
              <a:path w="58" h="58">
                <a:moveTo>
                  <a:pt x="43" y="8"/>
                </a:moveTo>
                <a:cubicBezTo>
                  <a:pt x="55" y="15"/>
                  <a:pt x="58" y="31"/>
                  <a:pt x="51" y="43"/>
                </a:cubicBezTo>
                <a:cubicBezTo>
                  <a:pt x="43" y="54"/>
                  <a:pt x="28" y="58"/>
                  <a:pt x="16" y="51"/>
                </a:cubicBezTo>
                <a:cubicBezTo>
                  <a:pt x="4" y="43"/>
                  <a:pt x="0" y="28"/>
                  <a:pt x="8" y="16"/>
                </a:cubicBezTo>
                <a:cubicBezTo>
                  <a:pt x="15" y="4"/>
                  <a:pt x="31" y="0"/>
                  <a:pt x="43" y="8"/>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6" name="Freeform 143"/>
          <p:cNvSpPr>
            <a:spLocks/>
          </p:cNvSpPr>
          <p:nvPr/>
        </p:nvSpPr>
        <p:spPr bwMode="auto">
          <a:xfrm>
            <a:off x="5567365" y="-328612"/>
            <a:ext cx="657225" cy="657225"/>
          </a:xfrm>
          <a:custGeom>
            <a:avLst/>
            <a:gdLst>
              <a:gd name="T0" fmla="*/ 474 w 647"/>
              <a:gd name="T1" fmla="*/ 83 h 646"/>
              <a:gd name="T2" fmla="*/ 563 w 647"/>
              <a:gd name="T3" fmla="*/ 474 h 646"/>
              <a:gd name="T4" fmla="*/ 172 w 647"/>
              <a:gd name="T5" fmla="*/ 563 h 646"/>
              <a:gd name="T6" fmla="*/ 83 w 647"/>
              <a:gd name="T7" fmla="*/ 172 h 646"/>
              <a:gd name="T8" fmla="*/ 474 w 647"/>
              <a:gd name="T9" fmla="*/ 83 h 646"/>
            </a:gdLst>
            <a:ahLst/>
            <a:cxnLst>
              <a:cxn ang="0">
                <a:pos x="T0" y="T1"/>
              </a:cxn>
              <a:cxn ang="0">
                <a:pos x="T2" y="T3"/>
              </a:cxn>
              <a:cxn ang="0">
                <a:pos x="T4" y="T5"/>
              </a:cxn>
              <a:cxn ang="0">
                <a:pos x="T6" y="T7"/>
              </a:cxn>
              <a:cxn ang="0">
                <a:pos x="T8" y="T9"/>
              </a:cxn>
            </a:cxnLst>
            <a:rect l="0" t="0" r="r" b="b"/>
            <a:pathLst>
              <a:path w="647" h="646">
                <a:moveTo>
                  <a:pt x="474" y="83"/>
                </a:moveTo>
                <a:cubicBezTo>
                  <a:pt x="607" y="166"/>
                  <a:pt x="647" y="341"/>
                  <a:pt x="563" y="474"/>
                </a:cubicBezTo>
                <a:cubicBezTo>
                  <a:pt x="480" y="606"/>
                  <a:pt x="305" y="646"/>
                  <a:pt x="172" y="563"/>
                </a:cubicBezTo>
                <a:cubicBezTo>
                  <a:pt x="40" y="480"/>
                  <a:pt x="0" y="305"/>
                  <a:pt x="83" y="172"/>
                </a:cubicBezTo>
                <a:cubicBezTo>
                  <a:pt x="166" y="40"/>
                  <a:pt x="341" y="0"/>
                  <a:pt x="474" y="83"/>
                </a:cubicBezTo>
                <a:close/>
              </a:path>
            </a:pathLst>
          </a:custGeom>
          <a:solidFill>
            <a:srgbClr val="45D8FF">
              <a:alpha val="15000"/>
            </a:srgbClr>
          </a:solidFill>
          <a:ln>
            <a:noFill/>
          </a:ln>
        </p:spPr>
        <p:txBody>
          <a:bodyPr vert="horz" wrap="square" lIns="91440" tIns="45720" rIns="91440" bIns="45720" numCol="1" anchor="t" anchorCtr="0" compatLnSpc="1">
            <a:prstTxWarp prst="textNoShape">
              <a:avLst/>
            </a:prstTxWarp>
          </a:bodyPr>
          <a:lstStyle/>
          <a:p>
            <a:endParaRPr lang="zh-CN" altLang="en-US" b="1"/>
          </a:p>
        </p:txBody>
      </p:sp>
      <p:sp>
        <p:nvSpPr>
          <p:cNvPr id="657" name="Freeform 158"/>
          <p:cNvSpPr>
            <a:spLocks/>
          </p:cNvSpPr>
          <p:nvPr/>
        </p:nvSpPr>
        <p:spPr bwMode="auto">
          <a:xfrm>
            <a:off x="5734053" y="-161925"/>
            <a:ext cx="322263" cy="323850"/>
          </a:xfrm>
          <a:custGeom>
            <a:avLst/>
            <a:gdLst>
              <a:gd name="T0" fmla="*/ 232 w 317"/>
              <a:gd name="T1" fmla="*/ 41 h 318"/>
              <a:gd name="T2" fmla="*/ 276 w 317"/>
              <a:gd name="T3" fmla="*/ 233 h 318"/>
              <a:gd name="T4" fmla="*/ 84 w 317"/>
              <a:gd name="T5" fmla="*/ 277 h 318"/>
              <a:gd name="T6" fmla="*/ 41 w 317"/>
              <a:gd name="T7" fmla="*/ 85 h 318"/>
              <a:gd name="T8" fmla="*/ 232 w 317"/>
              <a:gd name="T9" fmla="*/ 41 h 318"/>
            </a:gdLst>
            <a:ahLst/>
            <a:cxnLst>
              <a:cxn ang="0">
                <a:pos x="T0" y="T1"/>
              </a:cxn>
              <a:cxn ang="0">
                <a:pos x="T2" y="T3"/>
              </a:cxn>
              <a:cxn ang="0">
                <a:pos x="T4" y="T5"/>
              </a:cxn>
              <a:cxn ang="0">
                <a:pos x="T6" y="T7"/>
              </a:cxn>
              <a:cxn ang="0">
                <a:pos x="T8" y="T9"/>
              </a:cxn>
            </a:cxnLst>
            <a:rect l="0" t="0" r="r" b="b"/>
            <a:pathLst>
              <a:path w="317" h="318">
                <a:moveTo>
                  <a:pt x="232" y="41"/>
                </a:moveTo>
                <a:cubicBezTo>
                  <a:pt x="297" y="82"/>
                  <a:pt x="317" y="168"/>
                  <a:pt x="276" y="233"/>
                </a:cubicBezTo>
                <a:cubicBezTo>
                  <a:pt x="235" y="298"/>
                  <a:pt x="149" y="318"/>
                  <a:pt x="84" y="277"/>
                </a:cubicBezTo>
                <a:cubicBezTo>
                  <a:pt x="19" y="236"/>
                  <a:pt x="0" y="150"/>
                  <a:pt x="41" y="85"/>
                </a:cubicBezTo>
                <a:cubicBezTo>
                  <a:pt x="81" y="20"/>
                  <a:pt x="167" y="0"/>
                  <a:pt x="232" y="41"/>
                </a:cubicBezTo>
                <a:close/>
              </a:path>
            </a:pathLst>
          </a:custGeom>
          <a:solidFill>
            <a:srgbClr val="45D8FF">
              <a:alpha val="1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58" name="Freeform 5"/>
          <p:cNvSpPr>
            <a:spLocks/>
          </p:cNvSpPr>
          <p:nvPr/>
        </p:nvSpPr>
        <p:spPr bwMode="auto">
          <a:xfrm rot="21368463">
            <a:off x="10639678" y="6307770"/>
            <a:ext cx="569913" cy="900113"/>
          </a:xfrm>
          <a:custGeom>
            <a:avLst/>
            <a:gdLst>
              <a:gd name="T0" fmla="*/ 557 w 561"/>
              <a:gd name="T1" fmla="*/ 886 h 886"/>
              <a:gd name="T2" fmla="*/ 553 w 561"/>
              <a:gd name="T3" fmla="*/ 884 h 886"/>
              <a:gd name="T4" fmla="*/ 1 w 561"/>
              <a:gd name="T5" fmla="*/ 6 h 886"/>
              <a:gd name="T6" fmla="*/ 2 w 561"/>
              <a:gd name="T7" fmla="*/ 1 h 886"/>
              <a:gd name="T8" fmla="*/ 8 w 561"/>
              <a:gd name="T9" fmla="*/ 2 h 886"/>
              <a:gd name="T10" fmla="*/ 560 w 561"/>
              <a:gd name="T11" fmla="*/ 880 h 886"/>
              <a:gd name="T12" fmla="*/ 559 w 561"/>
              <a:gd name="T13" fmla="*/ 886 h 886"/>
              <a:gd name="T14" fmla="*/ 557 w 561"/>
              <a:gd name="T15" fmla="*/ 886 h 8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61" h="886">
                <a:moveTo>
                  <a:pt x="557" y="886"/>
                </a:moveTo>
                <a:cubicBezTo>
                  <a:pt x="555" y="886"/>
                  <a:pt x="554" y="886"/>
                  <a:pt x="553" y="884"/>
                </a:cubicBezTo>
                <a:cubicBezTo>
                  <a:pt x="1" y="6"/>
                  <a:pt x="1" y="6"/>
                  <a:pt x="1" y="6"/>
                </a:cubicBezTo>
                <a:cubicBezTo>
                  <a:pt x="0" y="5"/>
                  <a:pt x="1" y="2"/>
                  <a:pt x="2" y="1"/>
                </a:cubicBezTo>
                <a:cubicBezTo>
                  <a:pt x="4" y="0"/>
                  <a:pt x="7" y="0"/>
                  <a:pt x="8" y="2"/>
                </a:cubicBezTo>
                <a:cubicBezTo>
                  <a:pt x="560" y="880"/>
                  <a:pt x="560" y="880"/>
                  <a:pt x="560" y="880"/>
                </a:cubicBezTo>
                <a:cubicBezTo>
                  <a:pt x="561" y="882"/>
                  <a:pt x="561" y="885"/>
                  <a:pt x="559" y="886"/>
                </a:cubicBezTo>
                <a:cubicBezTo>
                  <a:pt x="558" y="886"/>
                  <a:pt x="557" y="886"/>
                  <a:pt x="557" y="88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9" name="Freeform 7"/>
          <p:cNvSpPr>
            <a:spLocks/>
          </p:cNvSpPr>
          <p:nvPr/>
        </p:nvSpPr>
        <p:spPr bwMode="auto">
          <a:xfrm rot="21368463">
            <a:off x="10623643" y="6327189"/>
            <a:ext cx="14288" cy="546100"/>
          </a:xfrm>
          <a:custGeom>
            <a:avLst/>
            <a:gdLst>
              <a:gd name="T0" fmla="*/ 4 w 15"/>
              <a:gd name="T1" fmla="*/ 537 h 537"/>
              <a:gd name="T2" fmla="*/ 4 w 15"/>
              <a:gd name="T3" fmla="*/ 537 h 537"/>
              <a:gd name="T4" fmla="*/ 0 w 15"/>
              <a:gd name="T5" fmla="*/ 533 h 537"/>
              <a:gd name="T6" fmla="*/ 7 w 15"/>
              <a:gd name="T7" fmla="*/ 4 h 537"/>
              <a:gd name="T8" fmla="*/ 11 w 15"/>
              <a:gd name="T9" fmla="*/ 0 h 537"/>
              <a:gd name="T10" fmla="*/ 11 w 15"/>
              <a:gd name="T11" fmla="*/ 0 h 537"/>
              <a:gd name="T12" fmla="*/ 15 w 15"/>
              <a:gd name="T13" fmla="*/ 4 h 537"/>
              <a:gd name="T14" fmla="*/ 8 w 15"/>
              <a:gd name="T15" fmla="*/ 533 h 537"/>
              <a:gd name="T16" fmla="*/ 4 w 15"/>
              <a:gd name="T17" fmla="*/ 537 h 5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537">
                <a:moveTo>
                  <a:pt x="4" y="537"/>
                </a:moveTo>
                <a:cubicBezTo>
                  <a:pt x="4" y="537"/>
                  <a:pt x="4" y="537"/>
                  <a:pt x="4" y="537"/>
                </a:cubicBezTo>
                <a:cubicBezTo>
                  <a:pt x="2" y="537"/>
                  <a:pt x="0" y="535"/>
                  <a:pt x="0" y="533"/>
                </a:cubicBezTo>
                <a:cubicBezTo>
                  <a:pt x="7" y="4"/>
                  <a:pt x="7" y="4"/>
                  <a:pt x="7" y="4"/>
                </a:cubicBezTo>
                <a:cubicBezTo>
                  <a:pt x="7" y="2"/>
                  <a:pt x="8" y="0"/>
                  <a:pt x="11" y="0"/>
                </a:cubicBezTo>
                <a:cubicBezTo>
                  <a:pt x="11" y="0"/>
                  <a:pt x="11" y="0"/>
                  <a:pt x="11" y="0"/>
                </a:cubicBezTo>
                <a:cubicBezTo>
                  <a:pt x="13" y="0"/>
                  <a:pt x="15" y="2"/>
                  <a:pt x="15" y="4"/>
                </a:cubicBezTo>
                <a:cubicBezTo>
                  <a:pt x="8" y="533"/>
                  <a:pt x="8" y="533"/>
                  <a:pt x="8" y="533"/>
                </a:cubicBezTo>
                <a:cubicBezTo>
                  <a:pt x="8" y="535"/>
                  <a:pt x="6" y="537"/>
                  <a:pt x="4" y="537"/>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0" name="Freeform 12"/>
          <p:cNvSpPr>
            <a:spLocks/>
          </p:cNvSpPr>
          <p:nvPr/>
        </p:nvSpPr>
        <p:spPr bwMode="auto">
          <a:xfrm rot="21368463">
            <a:off x="9139811" y="5939470"/>
            <a:ext cx="382588" cy="857250"/>
          </a:xfrm>
          <a:custGeom>
            <a:avLst/>
            <a:gdLst>
              <a:gd name="T0" fmla="*/ 5 w 378"/>
              <a:gd name="T1" fmla="*/ 845 h 845"/>
              <a:gd name="T2" fmla="*/ 3 w 378"/>
              <a:gd name="T3" fmla="*/ 845 h 845"/>
              <a:gd name="T4" fmla="*/ 1 w 378"/>
              <a:gd name="T5" fmla="*/ 840 h 845"/>
              <a:gd name="T6" fmla="*/ 369 w 378"/>
              <a:gd name="T7" fmla="*/ 3 h 845"/>
              <a:gd name="T8" fmla="*/ 375 w 378"/>
              <a:gd name="T9" fmla="*/ 1 h 845"/>
              <a:gd name="T10" fmla="*/ 377 w 378"/>
              <a:gd name="T11" fmla="*/ 6 h 845"/>
              <a:gd name="T12" fmla="*/ 8 w 378"/>
              <a:gd name="T13" fmla="*/ 843 h 845"/>
              <a:gd name="T14" fmla="*/ 5 w 378"/>
              <a:gd name="T15" fmla="*/ 845 h 8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8" h="845">
                <a:moveTo>
                  <a:pt x="5" y="845"/>
                </a:moveTo>
                <a:cubicBezTo>
                  <a:pt x="4" y="845"/>
                  <a:pt x="3" y="845"/>
                  <a:pt x="3" y="845"/>
                </a:cubicBezTo>
                <a:cubicBezTo>
                  <a:pt x="1" y="844"/>
                  <a:pt x="0" y="842"/>
                  <a:pt x="1" y="840"/>
                </a:cubicBezTo>
                <a:cubicBezTo>
                  <a:pt x="369" y="3"/>
                  <a:pt x="369" y="3"/>
                  <a:pt x="369" y="3"/>
                </a:cubicBezTo>
                <a:cubicBezTo>
                  <a:pt x="370" y="1"/>
                  <a:pt x="373" y="0"/>
                  <a:pt x="375" y="1"/>
                </a:cubicBezTo>
                <a:cubicBezTo>
                  <a:pt x="377" y="1"/>
                  <a:pt x="378" y="4"/>
                  <a:pt x="377" y="6"/>
                </a:cubicBezTo>
                <a:cubicBezTo>
                  <a:pt x="8" y="843"/>
                  <a:pt x="8" y="843"/>
                  <a:pt x="8" y="843"/>
                </a:cubicBezTo>
                <a:cubicBezTo>
                  <a:pt x="8" y="844"/>
                  <a:pt x="6" y="845"/>
                  <a:pt x="5" y="84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1" name="Freeform 13"/>
          <p:cNvSpPr>
            <a:spLocks/>
          </p:cNvSpPr>
          <p:nvPr/>
        </p:nvSpPr>
        <p:spPr bwMode="auto">
          <a:xfrm rot="21368463">
            <a:off x="8454071" y="5962572"/>
            <a:ext cx="1046163" cy="176213"/>
          </a:xfrm>
          <a:custGeom>
            <a:avLst/>
            <a:gdLst>
              <a:gd name="T0" fmla="*/ 5 w 1030"/>
              <a:gd name="T1" fmla="*/ 174 h 174"/>
              <a:gd name="T2" fmla="*/ 1 w 1030"/>
              <a:gd name="T3" fmla="*/ 170 h 174"/>
              <a:gd name="T4" fmla="*/ 4 w 1030"/>
              <a:gd name="T5" fmla="*/ 166 h 174"/>
              <a:gd name="T6" fmla="*/ 1025 w 1030"/>
              <a:gd name="T7" fmla="*/ 0 h 174"/>
              <a:gd name="T8" fmla="*/ 1030 w 1030"/>
              <a:gd name="T9" fmla="*/ 4 h 174"/>
              <a:gd name="T10" fmla="*/ 1027 w 1030"/>
              <a:gd name="T11" fmla="*/ 8 h 174"/>
              <a:gd name="T12" fmla="*/ 5 w 1030"/>
              <a:gd name="T13" fmla="*/ 174 h 174"/>
              <a:gd name="T14" fmla="*/ 5 w 1030"/>
              <a:gd name="T15" fmla="*/ 174 h 1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0" h="174">
                <a:moveTo>
                  <a:pt x="5" y="174"/>
                </a:moveTo>
                <a:cubicBezTo>
                  <a:pt x="3" y="174"/>
                  <a:pt x="1" y="172"/>
                  <a:pt x="1" y="170"/>
                </a:cubicBezTo>
                <a:cubicBezTo>
                  <a:pt x="0" y="168"/>
                  <a:pt x="2" y="166"/>
                  <a:pt x="4" y="166"/>
                </a:cubicBezTo>
                <a:cubicBezTo>
                  <a:pt x="1025" y="0"/>
                  <a:pt x="1025" y="0"/>
                  <a:pt x="1025" y="0"/>
                </a:cubicBezTo>
                <a:cubicBezTo>
                  <a:pt x="1028" y="0"/>
                  <a:pt x="1030" y="1"/>
                  <a:pt x="1030" y="4"/>
                </a:cubicBezTo>
                <a:cubicBezTo>
                  <a:pt x="1030" y="6"/>
                  <a:pt x="1029" y="8"/>
                  <a:pt x="1027" y="8"/>
                </a:cubicBezTo>
                <a:cubicBezTo>
                  <a:pt x="5" y="174"/>
                  <a:pt x="5" y="174"/>
                  <a:pt x="5" y="174"/>
                </a:cubicBezTo>
                <a:cubicBezTo>
                  <a:pt x="5" y="174"/>
                  <a:pt x="5" y="174"/>
                  <a:pt x="5" y="174"/>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2" name="Freeform 14"/>
          <p:cNvSpPr>
            <a:spLocks/>
          </p:cNvSpPr>
          <p:nvPr/>
        </p:nvSpPr>
        <p:spPr bwMode="auto">
          <a:xfrm rot="21368463">
            <a:off x="8483022" y="6140905"/>
            <a:ext cx="671513" cy="690563"/>
          </a:xfrm>
          <a:custGeom>
            <a:avLst/>
            <a:gdLst>
              <a:gd name="T0" fmla="*/ 658 w 662"/>
              <a:gd name="T1" fmla="*/ 680 h 680"/>
              <a:gd name="T2" fmla="*/ 655 w 662"/>
              <a:gd name="T3" fmla="*/ 679 h 680"/>
              <a:gd name="T4" fmla="*/ 2 w 662"/>
              <a:gd name="T5" fmla="*/ 7 h 680"/>
              <a:gd name="T6" fmla="*/ 2 w 662"/>
              <a:gd name="T7" fmla="*/ 2 h 680"/>
              <a:gd name="T8" fmla="*/ 8 w 662"/>
              <a:gd name="T9" fmla="*/ 2 h 680"/>
              <a:gd name="T10" fmla="*/ 660 w 662"/>
              <a:gd name="T11" fmla="*/ 673 h 680"/>
              <a:gd name="T12" fmla="*/ 660 w 662"/>
              <a:gd name="T13" fmla="*/ 679 h 680"/>
              <a:gd name="T14" fmla="*/ 658 w 662"/>
              <a:gd name="T15" fmla="*/ 680 h 6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2" h="680">
                <a:moveTo>
                  <a:pt x="658" y="680"/>
                </a:moveTo>
                <a:cubicBezTo>
                  <a:pt x="656" y="680"/>
                  <a:pt x="655" y="680"/>
                  <a:pt x="655" y="679"/>
                </a:cubicBezTo>
                <a:cubicBezTo>
                  <a:pt x="2" y="7"/>
                  <a:pt x="2" y="7"/>
                  <a:pt x="2" y="7"/>
                </a:cubicBezTo>
                <a:cubicBezTo>
                  <a:pt x="0" y="6"/>
                  <a:pt x="0" y="3"/>
                  <a:pt x="2" y="2"/>
                </a:cubicBezTo>
                <a:cubicBezTo>
                  <a:pt x="3" y="0"/>
                  <a:pt x="6" y="0"/>
                  <a:pt x="8" y="2"/>
                </a:cubicBezTo>
                <a:cubicBezTo>
                  <a:pt x="660" y="673"/>
                  <a:pt x="660" y="673"/>
                  <a:pt x="660" y="673"/>
                </a:cubicBezTo>
                <a:cubicBezTo>
                  <a:pt x="662" y="675"/>
                  <a:pt x="662" y="678"/>
                  <a:pt x="660" y="679"/>
                </a:cubicBezTo>
                <a:cubicBezTo>
                  <a:pt x="660" y="680"/>
                  <a:pt x="659" y="680"/>
                  <a:pt x="658" y="68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3" name="Freeform 15"/>
          <p:cNvSpPr>
            <a:spLocks/>
          </p:cNvSpPr>
          <p:nvPr/>
        </p:nvSpPr>
        <p:spPr bwMode="auto">
          <a:xfrm rot="21368463">
            <a:off x="8477891" y="6163737"/>
            <a:ext cx="44450" cy="466725"/>
          </a:xfrm>
          <a:custGeom>
            <a:avLst/>
            <a:gdLst>
              <a:gd name="T0" fmla="*/ 40 w 44"/>
              <a:gd name="T1" fmla="*/ 459 h 459"/>
              <a:gd name="T2" fmla="*/ 36 w 44"/>
              <a:gd name="T3" fmla="*/ 455 h 459"/>
              <a:gd name="T4" fmla="*/ 0 w 44"/>
              <a:gd name="T5" fmla="*/ 4 h 459"/>
              <a:gd name="T6" fmla="*/ 3 w 44"/>
              <a:gd name="T7" fmla="*/ 0 h 459"/>
              <a:gd name="T8" fmla="*/ 8 w 44"/>
              <a:gd name="T9" fmla="*/ 3 h 459"/>
              <a:gd name="T10" fmla="*/ 44 w 44"/>
              <a:gd name="T11" fmla="*/ 454 h 459"/>
              <a:gd name="T12" fmla="*/ 40 w 44"/>
              <a:gd name="T13" fmla="*/ 459 h 459"/>
              <a:gd name="T14" fmla="*/ 40 w 44"/>
              <a:gd name="T15" fmla="*/ 459 h 4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 h="459">
                <a:moveTo>
                  <a:pt x="40" y="459"/>
                </a:moveTo>
                <a:cubicBezTo>
                  <a:pt x="38" y="459"/>
                  <a:pt x="36" y="457"/>
                  <a:pt x="36" y="455"/>
                </a:cubicBezTo>
                <a:cubicBezTo>
                  <a:pt x="0" y="4"/>
                  <a:pt x="0" y="4"/>
                  <a:pt x="0" y="4"/>
                </a:cubicBezTo>
                <a:cubicBezTo>
                  <a:pt x="0" y="2"/>
                  <a:pt x="1" y="0"/>
                  <a:pt x="3" y="0"/>
                </a:cubicBezTo>
                <a:cubicBezTo>
                  <a:pt x="6" y="0"/>
                  <a:pt x="7" y="1"/>
                  <a:pt x="8" y="3"/>
                </a:cubicBezTo>
                <a:cubicBezTo>
                  <a:pt x="44" y="454"/>
                  <a:pt x="44" y="454"/>
                  <a:pt x="44" y="454"/>
                </a:cubicBezTo>
                <a:cubicBezTo>
                  <a:pt x="44" y="457"/>
                  <a:pt x="42" y="459"/>
                  <a:pt x="40" y="459"/>
                </a:cubicBezTo>
                <a:cubicBezTo>
                  <a:pt x="40" y="459"/>
                  <a:pt x="40" y="459"/>
                  <a:pt x="40" y="459"/>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4" name="Freeform 16"/>
          <p:cNvSpPr>
            <a:spLocks/>
          </p:cNvSpPr>
          <p:nvPr/>
        </p:nvSpPr>
        <p:spPr bwMode="auto">
          <a:xfrm rot="21368463">
            <a:off x="8534931" y="6597944"/>
            <a:ext cx="635000" cy="231775"/>
          </a:xfrm>
          <a:custGeom>
            <a:avLst/>
            <a:gdLst>
              <a:gd name="T0" fmla="*/ 622 w 626"/>
              <a:gd name="T1" fmla="*/ 229 h 229"/>
              <a:gd name="T2" fmla="*/ 620 w 626"/>
              <a:gd name="T3" fmla="*/ 229 h 229"/>
              <a:gd name="T4" fmla="*/ 4 w 626"/>
              <a:gd name="T5" fmla="*/ 9 h 229"/>
              <a:gd name="T6" fmla="*/ 1 w 626"/>
              <a:gd name="T7" fmla="*/ 3 h 229"/>
              <a:gd name="T8" fmla="*/ 6 w 626"/>
              <a:gd name="T9" fmla="*/ 1 h 229"/>
              <a:gd name="T10" fmla="*/ 623 w 626"/>
              <a:gd name="T11" fmla="*/ 221 h 229"/>
              <a:gd name="T12" fmla="*/ 625 w 626"/>
              <a:gd name="T13" fmla="*/ 227 h 229"/>
              <a:gd name="T14" fmla="*/ 622 w 626"/>
              <a:gd name="T15" fmla="*/ 229 h 2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26" h="229">
                <a:moveTo>
                  <a:pt x="622" y="229"/>
                </a:moveTo>
                <a:cubicBezTo>
                  <a:pt x="621" y="229"/>
                  <a:pt x="621" y="229"/>
                  <a:pt x="620" y="229"/>
                </a:cubicBezTo>
                <a:cubicBezTo>
                  <a:pt x="4" y="9"/>
                  <a:pt x="4" y="9"/>
                  <a:pt x="4" y="9"/>
                </a:cubicBezTo>
                <a:cubicBezTo>
                  <a:pt x="2" y="8"/>
                  <a:pt x="0" y="6"/>
                  <a:pt x="1" y="3"/>
                </a:cubicBezTo>
                <a:cubicBezTo>
                  <a:pt x="2" y="1"/>
                  <a:pt x="4" y="0"/>
                  <a:pt x="6" y="1"/>
                </a:cubicBezTo>
                <a:cubicBezTo>
                  <a:pt x="623" y="221"/>
                  <a:pt x="623" y="221"/>
                  <a:pt x="623" y="221"/>
                </a:cubicBezTo>
                <a:cubicBezTo>
                  <a:pt x="625" y="222"/>
                  <a:pt x="626" y="224"/>
                  <a:pt x="625" y="227"/>
                </a:cubicBezTo>
                <a:cubicBezTo>
                  <a:pt x="625" y="228"/>
                  <a:pt x="623" y="229"/>
                  <a:pt x="622" y="229"/>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5" name="Freeform 19"/>
          <p:cNvSpPr>
            <a:spLocks/>
          </p:cNvSpPr>
          <p:nvPr/>
        </p:nvSpPr>
        <p:spPr bwMode="auto">
          <a:xfrm rot="21368463">
            <a:off x="6978660" y="6671444"/>
            <a:ext cx="1570038" cy="284163"/>
          </a:xfrm>
          <a:custGeom>
            <a:avLst/>
            <a:gdLst>
              <a:gd name="T0" fmla="*/ 5 w 1548"/>
              <a:gd name="T1" fmla="*/ 280 h 280"/>
              <a:gd name="T2" fmla="*/ 1 w 1548"/>
              <a:gd name="T3" fmla="*/ 276 h 280"/>
              <a:gd name="T4" fmla="*/ 4 w 1548"/>
              <a:gd name="T5" fmla="*/ 272 h 280"/>
              <a:gd name="T6" fmla="*/ 1543 w 1548"/>
              <a:gd name="T7" fmla="*/ 1 h 280"/>
              <a:gd name="T8" fmla="*/ 1548 w 1548"/>
              <a:gd name="T9" fmla="*/ 4 h 280"/>
              <a:gd name="T10" fmla="*/ 1545 w 1548"/>
              <a:gd name="T11" fmla="*/ 9 h 280"/>
              <a:gd name="T12" fmla="*/ 5 w 1548"/>
              <a:gd name="T13" fmla="*/ 280 h 280"/>
              <a:gd name="T14" fmla="*/ 5 w 1548"/>
              <a:gd name="T15" fmla="*/ 280 h 2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48" h="280">
                <a:moveTo>
                  <a:pt x="5" y="280"/>
                </a:moveTo>
                <a:cubicBezTo>
                  <a:pt x="3" y="280"/>
                  <a:pt x="1" y="278"/>
                  <a:pt x="1" y="276"/>
                </a:cubicBezTo>
                <a:cubicBezTo>
                  <a:pt x="0" y="274"/>
                  <a:pt x="2" y="272"/>
                  <a:pt x="4" y="272"/>
                </a:cubicBezTo>
                <a:cubicBezTo>
                  <a:pt x="1543" y="1"/>
                  <a:pt x="1543" y="1"/>
                  <a:pt x="1543" y="1"/>
                </a:cubicBezTo>
                <a:cubicBezTo>
                  <a:pt x="1545" y="0"/>
                  <a:pt x="1548" y="2"/>
                  <a:pt x="1548" y="4"/>
                </a:cubicBezTo>
                <a:cubicBezTo>
                  <a:pt x="1548" y="6"/>
                  <a:pt x="1547" y="8"/>
                  <a:pt x="1545" y="9"/>
                </a:cubicBezTo>
                <a:cubicBezTo>
                  <a:pt x="5" y="280"/>
                  <a:pt x="5" y="280"/>
                  <a:pt x="5" y="280"/>
                </a:cubicBezTo>
                <a:cubicBezTo>
                  <a:pt x="5" y="280"/>
                  <a:pt x="5" y="280"/>
                  <a:pt x="5" y="28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6" name="Freeform 22"/>
          <p:cNvSpPr>
            <a:spLocks/>
          </p:cNvSpPr>
          <p:nvPr/>
        </p:nvSpPr>
        <p:spPr bwMode="auto">
          <a:xfrm rot="21368463">
            <a:off x="9498177" y="5908037"/>
            <a:ext cx="584200" cy="452438"/>
          </a:xfrm>
          <a:custGeom>
            <a:avLst/>
            <a:gdLst>
              <a:gd name="T0" fmla="*/ 572 w 576"/>
              <a:gd name="T1" fmla="*/ 446 h 446"/>
              <a:gd name="T2" fmla="*/ 569 w 576"/>
              <a:gd name="T3" fmla="*/ 445 h 446"/>
              <a:gd name="T4" fmla="*/ 3 w 576"/>
              <a:gd name="T5" fmla="*/ 7 h 446"/>
              <a:gd name="T6" fmla="*/ 2 w 576"/>
              <a:gd name="T7" fmla="*/ 2 h 446"/>
              <a:gd name="T8" fmla="*/ 7 w 576"/>
              <a:gd name="T9" fmla="*/ 1 h 446"/>
              <a:gd name="T10" fmla="*/ 574 w 576"/>
              <a:gd name="T11" fmla="*/ 439 h 446"/>
              <a:gd name="T12" fmla="*/ 575 w 576"/>
              <a:gd name="T13" fmla="*/ 444 h 446"/>
              <a:gd name="T14" fmla="*/ 572 w 576"/>
              <a:gd name="T15" fmla="*/ 446 h 4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6" h="446">
                <a:moveTo>
                  <a:pt x="572" y="446"/>
                </a:moveTo>
                <a:cubicBezTo>
                  <a:pt x="571" y="446"/>
                  <a:pt x="570" y="446"/>
                  <a:pt x="569" y="445"/>
                </a:cubicBezTo>
                <a:cubicBezTo>
                  <a:pt x="3" y="7"/>
                  <a:pt x="3" y="7"/>
                  <a:pt x="3" y="7"/>
                </a:cubicBezTo>
                <a:cubicBezTo>
                  <a:pt x="1" y="6"/>
                  <a:pt x="0" y="4"/>
                  <a:pt x="2" y="2"/>
                </a:cubicBezTo>
                <a:cubicBezTo>
                  <a:pt x="3" y="0"/>
                  <a:pt x="6" y="0"/>
                  <a:pt x="7" y="1"/>
                </a:cubicBezTo>
                <a:cubicBezTo>
                  <a:pt x="574" y="439"/>
                  <a:pt x="574" y="439"/>
                  <a:pt x="574" y="439"/>
                </a:cubicBezTo>
                <a:cubicBezTo>
                  <a:pt x="576" y="440"/>
                  <a:pt x="576" y="443"/>
                  <a:pt x="575" y="444"/>
                </a:cubicBezTo>
                <a:cubicBezTo>
                  <a:pt x="574" y="445"/>
                  <a:pt x="573" y="446"/>
                  <a:pt x="572" y="44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7" name="Freeform 23"/>
          <p:cNvSpPr>
            <a:spLocks/>
          </p:cNvSpPr>
          <p:nvPr/>
        </p:nvSpPr>
        <p:spPr bwMode="auto">
          <a:xfrm rot="21368463">
            <a:off x="9491334" y="6351180"/>
            <a:ext cx="623888" cy="541338"/>
          </a:xfrm>
          <a:custGeom>
            <a:avLst/>
            <a:gdLst>
              <a:gd name="T0" fmla="*/ 5 w 615"/>
              <a:gd name="T1" fmla="*/ 532 h 532"/>
              <a:gd name="T2" fmla="*/ 2 w 615"/>
              <a:gd name="T3" fmla="*/ 531 h 532"/>
              <a:gd name="T4" fmla="*/ 2 w 615"/>
              <a:gd name="T5" fmla="*/ 525 h 532"/>
              <a:gd name="T6" fmla="*/ 608 w 615"/>
              <a:gd name="T7" fmla="*/ 2 h 532"/>
              <a:gd name="T8" fmla="*/ 614 w 615"/>
              <a:gd name="T9" fmla="*/ 2 h 532"/>
              <a:gd name="T10" fmla="*/ 613 w 615"/>
              <a:gd name="T11" fmla="*/ 8 h 532"/>
              <a:gd name="T12" fmla="*/ 7 w 615"/>
              <a:gd name="T13" fmla="*/ 531 h 532"/>
              <a:gd name="T14" fmla="*/ 5 w 615"/>
              <a:gd name="T15" fmla="*/ 532 h 5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5" h="532">
                <a:moveTo>
                  <a:pt x="5" y="532"/>
                </a:moveTo>
                <a:cubicBezTo>
                  <a:pt x="4" y="532"/>
                  <a:pt x="2" y="532"/>
                  <a:pt x="2" y="531"/>
                </a:cubicBezTo>
                <a:cubicBezTo>
                  <a:pt x="0" y="529"/>
                  <a:pt x="0" y="527"/>
                  <a:pt x="2" y="525"/>
                </a:cubicBezTo>
                <a:cubicBezTo>
                  <a:pt x="608" y="2"/>
                  <a:pt x="608" y="2"/>
                  <a:pt x="608" y="2"/>
                </a:cubicBezTo>
                <a:cubicBezTo>
                  <a:pt x="610" y="0"/>
                  <a:pt x="612" y="1"/>
                  <a:pt x="614" y="2"/>
                </a:cubicBezTo>
                <a:cubicBezTo>
                  <a:pt x="615" y="4"/>
                  <a:pt x="615" y="6"/>
                  <a:pt x="613" y="8"/>
                </a:cubicBezTo>
                <a:cubicBezTo>
                  <a:pt x="7" y="531"/>
                  <a:pt x="7" y="531"/>
                  <a:pt x="7" y="531"/>
                </a:cubicBezTo>
                <a:cubicBezTo>
                  <a:pt x="7" y="532"/>
                  <a:pt x="6" y="532"/>
                  <a:pt x="5" y="532"/>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8" name="Freeform 24"/>
          <p:cNvSpPr>
            <a:spLocks/>
          </p:cNvSpPr>
          <p:nvPr/>
        </p:nvSpPr>
        <p:spPr bwMode="auto">
          <a:xfrm rot="21368463">
            <a:off x="10089167" y="6315033"/>
            <a:ext cx="530225" cy="38100"/>
          </a:xfrm>
          <a:custGeom>
            <a:avLst/>
            <a:gdLst>
              <a:gd name="T0" fmla="*/ 519 w 523"/>
              <a:gd name="T1" fmla="*/ 38 h 38"/>
              <a:gd name="T2" fmla="*/ 518 w 523"/>
              <a:gd name="T3" fmla="*/ 38 h 38"/>
              <a:gd name="T4" fmla="*/ 3 w 523"/>
              <a:gd name="T5" fmla="*/ 8 h 38"/>
              <a:gd name="T6" fmla="*/ 0 w 523"/>
              <a:gd name="T7" fmla="*/ 4 h 38"/>
              <a:gd name="T8" fmla="*/ 4 w 523"/>
              <a:gd name="T9" fmla="*/ 0 h 38"/>
              <a:gd name="T10" fmla="*/ 519 w 523"/>
              <a:gd name="T11" fmla="*/ 30 h 38"/>
              <a:gd name="T12" fmla="*/ 523 w 523"/>
              <a:gd name="T13" fmla="*/ 34 h 38"/>
              <a:gd name="T14" fmla="*/ 519 w 523"/>
              <a:gd name="T15" fmla="*/ 38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3" h="38">
                <a:moveTo>
                  <a:pt x="519" y="38"/>
                </a:moveTo>
                <a:cubicBezTo>
                  <a:pt x="519" y="38"/>
                  <a:pt x="518" y="38"/>
                  <a:pt x="518" y="38"/>
                </a:cubicBezTo>
                <a:cubicBezTo>
                  <a:pt x="3" y="8"/>
                  <a:pt x="3" y="8"/>
                  <a:pt x="3" y="8"/>
                </a:cubicBezTo>
                <a:cubicBezTo>
                  <a:pt x="1" y="8"/>
                  <a:pt x="0" y="6"/>
                  <a:pt x="0" y="4"/>
                </a:cubicBezTo>
                <a:cubicBezTo>
                  <a:pt x="0" y="1"/>
                  <a:pt x="2" y="0"/>
                  <a:pt x="4" y="0"/>
                </a:cubicBezTo>
                <a:cubicBezTo>
                  <a:pt x="519" y="30"/>
                  <a:pt x="519" y="30"/>
                  <a:pt x="519" y="30"/>
                </a:cubicBezTo>
                <a:cubicBezTo>
                  <a:pt x="521" y="30"/>
                  <a:pt x="523" y="32"/>
                  <a:pt x="523" y="34"/>
                </a:cubicBezTo>
                <a:cubicBezTo>
                  <a:pt x="522" y="37"/>
                  <a:pt x="521" y="38"/>
                  <a:pt x="519" y="38"/>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9" name="Freeform 25"/>
          <p:cNvSpPr>
            <a:spLocks/>
          </p:cNvSpPr>
          <p:nvPr/>
        </p:nvSpPr>
        <p:spPr bwMode="auto">
          <a:xfrm rot="21368463">
            <a:off x="10062019" y="5586488"/>
            <a:ext cx="838200" cy="727075"/>
          </a:xfrm>
          <a:custGeom>
            <a:avLst/>
            <a:gdLst>
              <a:gd name="T0" fmla="*/ 5 w 825"/>
              <a:gd name="T1" fmla="*/ 716 h 716"/>
              <a:gd name="T2" fmla="*/ 2 w 825"/>
              <a:gd name="T3" fmla="*/ 714 h 716"/>
              <a:gd name="T4" fmla="*/ 2 w 825"/>
              <a:gd name="T5" fmla="*/ 709 h 716"/>
              <a:gd name="T6" fmla="*/ 818 w 825"/>
              <a:gd name="T7" fmla="*/ 1 h 716"/>
              <a:gd name="T8" fmla="*/ 823 w 825"/>
              <a:gd name="T9" fmla="*/ 2 h 716"/>
              <a:gd name="T10" fmla="*/ 823 w 825"/>
              <a:gd name="T11" fmla="*/ 7 h 716"/>
              <a:gd name="T12" fmla="*/ 7 w 825"/>
              <a:gd name="T13" fmla="*/ 715 h 716"/>
              <a:gd name="T14" fmla="*/ 5 w 825"/>
              <a:gd name="T15" fmla="*/ 716 h 7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5" h="716">
                <a:moveTo>
                  <a:pt x="5" y="716"/>
                </a:moveTo>
                <a:cubicBezTo>
                  <a:pt x="4" y="716"/>
                  <a:pt x="2" y="715"/>
                  <a:pt x="2" y="714"/>
                </a:cubicBezTo>
                <a:cubicBezTo>
                  <a:pt x="0" y="713"/>
                  <a:pt x="0" y="710"/>
                  <a:pt x="2" y="709"/>
                </a:cubicBezTo>
                <a:cubicBezTo>
                  <a:pt x="818" y="1"/>
                  <a:pt x="818" y="1"/>
                  <a:pt x="818" y="1"/>
                </a:cubicBezTo>
                <a:cubicBezTo>
                  <a:pt x="819" y="0"/>
                  <a:pt x="822" y="0"/>
                  <a:pt x="823" y="2"/>
                </a:cubicBezTo>
                <a:cubicBezTo>
                  <a:pt x="825" y="3"/>
                  <a:pt x="825" y="6"/>
                  <a:pt x="823" y="7"/>
                </a:cubicBezTo>
                <a:cubicBezTo>
                  <a:pt x="7" y="715"/>
                  <a:pt x="7" y="715"/>
                  <a:pt x="7" y="715"/>
                </a:cubicBezTo>
                <a:cubicBezTo>
                  <a:pt x="6" y="716"/>
                  <a:pt x="6" y="716"/>
                  <a:pt x="5" y="71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0" name="Freeform 26"/>
          <p:cNvSpPr>
            <a:spLocks/>
          </p:cNvSpPr>
          <p:nvPr/>
        </p:nvSpPr>
        <p:spPr bwMode="auto">
          <a:xfrm rot="21368463">
            <a:off x="10584730" y="5568878"/>
            <a:ext cx="315913" cy="757238"/>
          </a:xfrm>
          <a:custGeom>
            <a:avLst/>
            <a:gdLst>
              <a:gd name="T0" fmla="*/ 5 w 310"/>
              <a:gd name="T1" fmla="*/ 746 h 746"/>
              <a:gd name="T2" fmla="*/ 3 w 310"/>
              <a:gd name="T3" fmla="*/ 746 h 746"/>
              <a:gd name="T4" fmla="*/ 1 w 310"/>
              <a:gd name="T5" fmla="*/ 741 h 746"/>
              <a:gd name="T6" fmla="*/ 302 w 310"/>
              <a:gd name="T7" fmla="*/ 3 h 746"/>
              <a:gd name="T8" fmla="*/ 307 w 310"/>
              <a:gd name="T9" fmla="*/ 0 h 746"/>
              <a:gd name="T10" fmla="*/ 309 w 310"/>
              <a:gd name="T11" fmla="*/ 6 h 746"/>
              <a:gd name="T12" fmla="*/ 8 w 310"/>
              <a:gd name="T13" fmla="*/ 744 h 746"/>
              <a:gd name="T14" fmla="*/ 5 w 310"/>
              <a:gd name="T15" fmla="*/ 746 h 7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0" h="746">
                <a:moveTo>
                  <a:pt x="5" y="746"/>
                </a:moveTo>
                <a:cubicBezTo>
                  <a:pt x="4" y="746"/>
                  <a:pt x="4" y="746"/>
                  <a:pt x="3" y="746"/>
                </a:cubicBezTo>
                <a:cubicBezTo>
                  <a:pt x="1" y="745"/>
                  <a:pt x="0" y="743"/>
                  <a:pt x="1" y="741"/>
                </a:cubicBezTo>
                <a:cubicBezTo>
                  <a:pt x="302" y="3"/>
                  <a:pt x="302" y="3"/>
                  <a:pt x="302" y="3"/>
                </a:cubicBezTo>
                <a:cubicBezTo>
                  <a:pt x="303" y="1"/>
                  <a:pt x="305" y="0"/>
                  <a:pt x="307" y="0"/>
                </a:cubicBezTo>
                <a:cubicBezTo>
                  <a:pt x="309" y="1"/>
                  <a:pt x="310" y="4"/>
                  <a:pt x="309" y="6"/>
                </a:cubicBezTo>
                <a:cubicBezTo>
                  <a:pt x="8" y="744"/>
                  <a:pt x="8" y="744"/>
                  <a:pt x="8" y="744"/>
                </a:cubicBezTo>
                <a:cubicBezTo>
                  <a:pt x="8" y="745"/>
                  <a:pt x="6" y="746"/>
                  <a:pt x="5" y="74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1" name="Freeform 27"/>
          <p:cNvSpPr>
            <a:spLocks/>
          </p:cNvSpPr>
          <p:nvPr/>
        </p:nvSpPr>
        <p:spPr bwMode="auto">
          <a:xfrm rot="21368463">
            <a:off x="10885086" y="5550203"/>
            <a:ext cx="263525" cy="596900"/>
          </a:xfrm>
          <a:custGeom>
            <a:avLst/>
            <a:gdLst>
              <a:gd name="T0" fmla="*/ 255 w 260"/>
              <a:gd name="T1" fmla="*/ 587 h 587"/>
              <a:gd name="T2" fmla="*/ 252 w 260"/>
              <a:gd name="T3" fmla="*/ 584 h 587"/>
              <a:gd name="T4" fmla="*/ 1 w 260"/>
              <a:gd name="T5" fmla="*/ 6 h 587"/>
              <a:gd name="T6" fmla="*/ 3 w 260"/>
              <a:gd name="T7" fmla="*/ 0 h 587"/>
              <a:gd name="T8" fmla="*/ 8 w 260"/>
              <a:gd name="T9" fmla="*/ 3 h 587"/>
              <a:gd name="T10" fmla="*/ 259 w 260"/>
              <a:gd name="T11" fmla="*/ 581 h 587"/>
              <a:gd name="T12" fmla="*/ 257 w 260"/>
              <a:gd name="T13" fmla="*/ 586 h 587"/>
              <a:gd name="T14" fmla="*/ 255 w 260"/>
              <a:gd name="T15" fmla="*/ 587 h 58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0" h="587">
                <a:moveTo>
                  <a:pt x="255" y="587"/>
                </a:moveTo>
                <a:cubicBezTo>
                  <a:pt x="254" y="587"/>
                  <a:pt x="252" y="586"/>
                  <a:pt x="252" y="584"/>
                </a:cubicBezTo>
                <a:cubicBezTo>
                  <a:pt x="1" y="6"/>
                  <a:pt x="1" y="6"/>
                  <a:pt x="1" y="6"/>
                </a:cubicBezTo>
                <a:cubicBezTo>
                  <a:pt x="0" y="4"/>
                  <a:pt x="1" y="1"/>
                  <a:pt x="3" y="0"/>
                </a:cubicBezTo>
                <a:cubicBezTo>
                  <a:pt x="5" y="0"/>
                  <a:pt x="7" y="1"/>
                  <a:pt x="8" y="3"/>
                </a:cubicBezTo>
                <a:cubicBezTo>
                  <a:pt x="259" y="581"/>
                  <a:pt x="259" y="581"/>
                  <a:pt x="259" y="581"/>
                </a:cubicBezTo>
                <a:cubicBezTo>
                  <a:pt x="260" y="583"/>
                  <a:pt x="259" y="585"/>
                  <a:pt x="257" y="586"/>
                </a:cubicBezTo>
                <a:cubicBezTo>
                  <a:pt x="257" y="587"/>
                  <a:pt x="256" y="587"/>
                  <a:pt x="255" y="587"/>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2" name="Freeform 28"/>
          <p:cNvSpPr>
            <a:spLocks/>
          </p:cNvSpPr>
          <p:nvPr/>
        </p:nvSpPr>
        <p:spPr bwMode="auto">
          <a:xfrm rot="21368463">
            <a:off x="10869954" y="5520122"/>
            <a:ext cx="1171575" cy="177800"/>
          </a:xfrm>
          <a:custGeom>
            <a:avLst/>
            <a:gdLst>
              <a:gd name="T0" fmla="*/ 1150 w 1155"/>
              <a:gd name="T1" fmla="*/ 175 h 175"/>
              <a:gd name="T2" fmla="*/ 1150 w 1155"/>
              <a:gd name="T3" fmla="*/ 175 h 175"/>
              <a:gd name="T4" fmla="*/ 4 w 1155"/>
              <a:gd name="T5" fmla="*/ 8 h 175"/>
              <a:gd name="T6" fmla="*/ 0 w 1155"/>
              <a:gd name="T7" fmla="*/ 4 h 175"/>
              <a:gd name="T8" fmla="*/ 5 w 1155"/>
              <a:gd name="T9" fmla="*/ 0 h 175"/>
              <a:gd name="T10" fmla="*/ 1151 w 1155"/>
              <a:gd name="T11" fmla="*/ 167 h 175"/>
              <a:gd name="T12" fmla="*/ 1154 w 1155"/>
              <a:gd name="T13" fmla="*/ 172 h 175"/>
              <a:gd name="T14" fmla="*/ 1150 w 1155"/>
              <a:gd name="T15" fmla="*/ 175 h 1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55" h="175">
                <a:moveTo>
                  <a:pt x="1150" y="175"/>
                </a:moveTo>
                <a:cubicBezTo>
                  <a:pt x="1150" y="175"/>
                  <a:pt x="1150" y="175"/>
                  <a:pt x="1150" y="175"/>
                </a:cubicBezTo>
                <a:cubicBezTo>
                  <a:pt x="4" y="8"/>
                  <a:pt x="4" y="8"/>
                  <a:pt x="4" y="8"/>
                </a:cubicBezTo>
                <a:cubicBezTo>
                  <a:pt x="2" y="8"/>
                  <a:pt x="0" y="6"/>
                  <a:pt x="0" y="4"/>
                </a:cubicBezTo>
                <a:cubicBezTo>
                  <a:pt x="1" y="1"/>
                  <a:pt x="3" y="0"/>
                  <a:pt x="5" y="0"/>
                </a:cubicBezTo>
                <a:cubicBezTo>
                  <a:pt x="1151" y="167"/>
                  <a:pt x="1151" y="167"/>
                  <a:pt x="1151" y="167"/>
                </a:cubicBezTo>
                <a:cubicBezTo>
                  <a:pt x="1153" y="168"/>
                  <a:pt x="1155" y="170"/>
                  <a:pt x="1154" y="172"/>
                </a:cubicBezTo>
                <a:cubicBezTo>
                  <a:pt x="1154" y="174"/>
                  <a:pt x="1152" y="175"/>
                  <a:pt x="1150" y="17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3" name="Freeform 29"/>
          <p:cNvSpPr>
            <a:spLocks/>
          </p:cNvSpPr>
          <p:nvPr/>
        </p:nvSpPr>
        <p:spPr bwMode="auto">
          <a:xfrm rot="21368463">
            <a:off x="10825512" y="4954882"/>
            <a:ext cx="1196975" cy="744538"/>
          </a:xfrm>
          <a:custGeom>
            <a:avLst/>
            <a:gdLst>
              <a:gd name="T0" fmla="*/ 1175 w 1180"/>
              <a:gd name="T1" fmla="*/ 733 h 733"/>
              <a:gd name="T2" fmla="*/ 1173 w 1180"/>
              <a:gd name="T3" fmla="*/ 733 h 733"/>
              <a:gd name="T4" fmla="*/ 2 w 1180"/>
              <a:gd name="T5" fmla="*/ 8 h 733"/>
              <a:gd name="T6" fmla="*/ 1 w 1180"/>
              <a:gd name="T7" fmla="*/ 2 h 733"/>
              <a:gd name="T8" fmla="*/ 7 w 1180"/>
              <a:gd name="T9" fmla="*/ 1 h 733"/>
              <a:gd name="T10" fmla="*/ 1177 w 1180"/>
              <a:gd name="T11" fmla="*/ 726 h 733"/>
              <a:gd name="T12" fmla="*/ 1179 w 1180"/>
              <a:gd name="T13" fmla="*/ 732 h 733"/>
              <a:gd name="T14" fmla="*/ 1175 w 1180"/>
              <a:gd name="T15" fmla="*/ 733 h 7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80" h="733">
                <a:moveTo>
                  <a:pt x="1175" y="733"/>
                </a:moveTo>
                <a:cubicBezTo>
                  <a:pt x="1175" y="733"/>
                  <a:pt x="1174" y="733"/>
                  <a:pt x="1173" y="733"/>
                </a:cubicBezTo>
                <a:cubicBezTo>
                  <a:pt x="2" y="8"/>
                  <a:pt x="2" y="8"/>
                  <a:pt x="2" y="8"/>
                </a:cubicBezTo>
                <a:cubicBezTo>
                  <a:pt x="1" y="6"/>
                  <a:pt x="0" y="4"/>
                  <a:pt x="1" y="2"/>
                </a:cubicBezTo>
                <a:cubicBezTo>
                  <a:pt x="2" y="0"/>
                  <a:pt x="5" y="0"/>
                  <a:pt x="7" y="1"/>
                </a:cubicBezTo>
                <a:cubicBezTo>
                  <a:pt x="1177" y="726"/>
                  <a:pt x="1177" y="726"/>
                  <a:pt x="1177" y="726"/>
                </a:cubicBezTo>
                <a:cubicBezTo>
                  <a:pt x="1179" y="727"/>
                  <a:pt x="1180" y="730"/>
                  <a:pt x="1179" y="732"/>
                </a:cubicBezTo>
                <a:cubicBezTo>
                  <a:pt x="1178" y="733"/>
                  <a:pt x="1177" y="733"/>
                  <a:pt x="1175" y="733"/>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4" name="Freeform 30"/>
          <p:cNvSpPr>
            <a:spLocks/>
          </p:cNvSpPr>
          <p:nvPr/>
        </p:nvSpPr>
        <p:spPr bwMode="auto">
          <a:xfrm rot="21368463">
            <a:off x="10798005" y="4874965"/>
            <a:ext cx="863600" cy="100013"/>
          </a:xfrm>
          <a:custGeom>
            <a:avLst/>
            <a:gdLst>
              <a:gd name="T0" fmla="*/ 5 w 851"/>
              <a:gd name="T1" fmla="*/ 100 h 100"/>
              <a:gd name="T2" fmla="*/ 1 w 851"/>
              <a:gd name="T3" fmla="*/ 97 h 100"/>
              <a:gd name="T4" fmla="*/ 4 w 851"/>
              <a:gd name="T5" fmla="*/ 92 h 100"/>
              <a:gd name="T6" fmla="*/ 846 w 851"/>
              <a:gd name="T7" fmla="*/ 0 h 100"/>
              <a:gd name="T8" fmla="*/ 850 w 851"/>
              <a:gd name="T9" fmla="*/ 4 h 100"/>
              <a:gd name="T10" fmla="*/ 847 w 851"/>
              <a:gd name="T11" fmla="*/ 8 h 100"/>
              <a:gd name="T12" fmla="*/ 5 w 851"/>
              <a:gd name="T13" fmla="*/ 100 h 100"/>
              <a:gd name="T14" fmla="*/ 5 w 851"/>
              <a:gd name="T15" fmla="*/ 100 h 1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51" h="100">
                <a:moveTo>
                  <a:pt x="5" y="100"/>
                </a:moveTo>
                <a:cubicBezTo>
                  <a:pt x="3" y="100"/>
                  <a:pt x="1" y="99"/>
                  <a:pt x="1" y="97"/>
                </a:cubicBezTo>
                <a:cubicBezTo>
                  <a:pt x="0" y="94"/>
                  <a:pt x="2" y="92"/>
                  <a:pt x="4" y="92"/>
                </a:cubicBezTo>
                <a:cubicBezTo>
                  <a:pt x="846" y="0"/>
                  <a:pt x="846" y="0"/>
                  <a:pt x="846" y="0"/>
                </a:cubicBezTo>
                <a:cubicBezTo>
                  <a:pt x="848" y="0"/>
                  <a:pt x="850" y="2"/>
                  <a:pt x="850" y="4"/>
                </a:cubicBezTo>
                <a:cubicBezTo>
                  <a:pt x="851" y="6"/>
                  <a:pt x="849" y="8"/>
                  <a:pt x="847" y="8"/>
                </a:cubicBezTo>
                <a:cubicBezTo>
                  <a:pt x="5" y="100"/>
                  <a:pt x="5" y="100"/>
                  <a:pt x="5" y="100"/>
                </a:cubicBezTo>
                <a:cubicBezTo>
                  <a:pt x="5" y="100"/>
                  <a:pt x="5" y="100"/>
                  <a:pt x="5" y="10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5" name="Freeform 31"/>
          <p:cNvSpPr>
            <a:spLocks/>
          </p:cNvSpPr>
          <p:nvPr/>
        </p:nvSpPr>
        <p:spPr bwMode="auto">
          <a:xfrm rot="21368463">
            <a:off x="11621045" y="4045820"/>
            <a:ext cx="142875" cy="804863"/>
          </a:xfrm>
          <a:custGeom>
            <a:avLst/>
            <a:gdLst>
              <a:gd name="T0" fmla="*/ 4 w 141"/>
              <a:gd name="T1" fmla="*/ 793 h 793"/>
              <a:gd name="T2" fmla="*/ 4 w 141"/>
              <a:gd name="T3" fmla="*/ 793 h 793"/>
              <a:gd name="T4" fmla="*/ 0 w 141"/>
              <a:gd name="T5" fmla="*/ 789 h 793"/>
              <a:gd name="T6" fmla="*/ 132 w 141"/>
              <a:gd name="T7" fmla="*/ 3 h 793"/>
              <a:gd name="T8" fmla="*/ 137 w 141"/>
              <a:gd name="T9" fmla="*/ 0 h 793"/>
              <a:gd name="T10" fmla="*/ 140 w 141"/>
              <a:gd name="T11" fmla="*/ 5 h 793"/>
              <a:gd name="T12" fmla="*/ 8 w 141"/>
              <a:gd name="T13" fmla="*/ 790 h 793"/>
              <a:gd name="T14" fmla="*/ 4 w 141"/>
              <a:gd name="T15" fmla="*/ 793 h 7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1" h="793">
                <a:moveTo>
                  <a:pt x="4" y="793"/>
                </a:moveTo>
                <a:cubicBezTo>
                  <a:pt x="4" y="793"/>
                  <a:pt x="4" y="793"/>
                  <a:pt x="4" y="793"/>
                </a:cubicBezTo>
                <a:cubicBezTo>
                  <a:pt x="2" y="793"/>
                  <a:pt x="0" y="791"/>
                  <a:pt x="0" y="789"/>
                </a:cubicBezTo>
                <a:cubicBezTo>
                  <a:pt x="132" y="3"/>
                  <a:pt x="132" y="3"/>
                  <a:pt x="132" y="3"/>
                </a:cubicBezTo>
                <a:cubicBezTo>
                  <a:pt x="133" y="1"/>
                  <a:pt x="135" y="0"/>
                  <a:pt x="137" y="0"/>
                </a:cubicBezTo>
                <a:cubicBezTo>
                  <a:pt x="139" y="1"/>
                  <a:pt x="141" y="3"/>
                  <a:pt x="140" y="5"/>
                </a:cubicBezTo>
                <a:cubicBezTo>
                  <a:pt x="8" y="790"/>
                  <a:pt x="8" y="790"/>
                  <a:pt x="8" y="790"/>
                </a:cubicBezTo>
                <a:cubicBezTo>
                  <a:pt x="8" y="792"/>
                  <a:pt x="6" y="793"/>
                  <a:pt x="4" y="793"/>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6" name="Freeform 32"/>
          <p:cNvSpPr>
            <a:spLocks/>
          </p:cNvSpPr>
          <p:nvPr/>
        </p:nvSpPr>
        <p:spPr bwMode="auto">
          <a:xfrm rot="21368463">
            <a:off x="11781903" y="4033663"/>
            <a:ext cx="209550" cy="1633538"/>
          </a:xfrm>
          <a:custGeom>
            <a:avLst/>
            <a:gdLst>
              <a:gd name="T0" fmla="*/ 201 w 206"/>
              <a:gd name="T1" fmla="*/ 1610 h 1610"/>
              <a:gd name="T2" fmla="*/ 197 w 206"/>
              <a:gd name="T3" fmla="*/ 1607 h 1610"/>
              <a:gd name="T4" fmla="*/ 0 w 206"/>
              <a:gd name="T5" fmla="*/ 5 h 1610"/>
              <a:gd name="T6" fmla="*/ 4 w 206"/>
              <a:gd name="T7" fmla="*/ 0 h 1610"/>
              <a:gd name="T8" fmla="*/ 8 w 206"/>
              <a:gd name="T9" fmla="*/ 4 h 1610"/>
              <a:gd name="T10" fmla="*/ 205 w 206"/>
              <a:gd name="T11" fmla="*/ 1606 h 1610"/>
              <a:gd name="T12" fmla="*/ 202 w 206"/>
              <a:gd name="T13" fmla="*/ 1610 h 1610"/>
              <a:gd name="T14" fmla="*/ 201 w 206"/>
              <a:gd name="T15" fmla="*/ 1610 h 16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1610">
                <a:moveTo>
                  <a:pt x="201" y="1610"/>
                </a:moveTo>
                <a:cubicBezTo>
                  <a:pt x="199" y="1610"/>
                  <a:pt x="198" y="1609"/>
                  <a:pt x="197" y="1607"/>
                </a:cubicBezTo>
                <a:cubicBezTo>
                  <a:pt x="0" y="5"/>
                  <a:pt x="0" y="5"/>
                  <a:pt x="0" y="5"/>
                </a:cubicBezTo>
                <a:cubicBezTo>
                  <a:pt x="0" y="2"/>
                  <a:pt x="2" y="0"/>
                  <a:pt x="4" y="0"/>
                </a:cubicBezTo>
                <a:cubicBezTo>
                  <a:pt x="6" y="0"/>
                  <a:pt x="8" y="1"/>
                  <a:pt x="8" y="4"/>
                </a:cubicBezTo>
                <a:cubicBezTo>
                  <a:pt x="205" y="1606"/>
                  <a:pt x="205" y="1606"/>
                  <a:pt x="205" y="1606"/>
                </a:cubicBezTo>
                <a:cubicBezTo>
                  <a:pt x="206" y="1608"/>
                  <a:pt x="204" y="1610"/>
                  <a:pt x="202" y="1610"/>
                </a:cubicBezTo>
                <a:cubicBezTo>
                  <a:pt x="202" y="1610"/>
                  <a:pt x="201" y="1610"/>
                  <a:pt x="201" y="161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7" name="Freeform 33"/>
          <p:cNvSpPr>
            <a:spLocks/>
          </p:cNvSpPr>
          <p:nvPr/>
        </p:nvSpPr>
        <p:spPr bwMode="auto">
          <a:xfrm rot="21368463">
            <a:off x="11675521" y="4834172"/>
            <a:ext cx="342900" cy="836613"/>
          </a:xfrm>
          <a:custGeom>
            <a:avLst/>
            <a:gdLst>
              <a:gd name="T0" fmla="*/ 333 w 338"/>
              <a:gd name="T1" fmla="*/ 825 h 825"/>
              <a:gd name="T2" fmla="*/ 330 w 338"/>
              <a:gd name="T3" fmla="*/ 823 h 825"/>
              <a:gd name="T4" fmla="*/ 1 w 338"/>
              <a:gd name="T5" fmla="*/ 6 h 825"/>
              <a:gd name="T6" fmla="*/ 3 w 338"/>
              <a:gd name="T7" fmla="*/ 1 h 825"/>
              <a:gd name="T8" fmla="*/ 8 w 338"/>
              <a:gd name="T9" fmla="*/ 3 h 825"/>
              <a:gd name="T10" fmla="*/ 337 w 338"/>
              <a:gd name="T11" fmla="*/ 820 h 825"/>
              <a:gd name="T12" fmla="*/ 335 w 338"/>
              <a:gd name="T13" fmla="*/ 825 h 825"/>
              <a:gd name="T14" fmla="*/ 333 w 338"/>
              <a:gd name="T15" fmla="*/ 825 h 8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8" h="825">
                <a:moveTo>
                  <a:pt x="333" y="825"/>
                </a:moveTo>
                <a:cubicBezTo>
                  <a:pt x="332" y="825"/>
                  <a:pt x="330" y="824"/>
                  <a:pt x="330" y="823"/>
                </a:cubicBezTo>
                <a:cubicBezTo>
                  <a:pt x="1" y="6"/>
                  <a:pt x="1" y="6"/>
                  <a:pt x="1" y="6"/>
                </a:cubicBezTo>
                <a:cubicBezTo>
                  <a:pt x="0" y="4"/>
                  <a:pt x="1" y="2"/>
                  <a:pt x="3" y="1"/>
                </a:cubicBezTo>
                <a:cubicBezTo>
                  <a:pt x="5" y="0"/>
                  <a:pt x="7" y="1"/>
                  <a:pt x="8" y="3"/>
                </a:cubicBezTo>
                <a:cubicBezTo>
                  <a:pt x="337" y="820"/>
                  <a:pt x="337" y="820"/>
                  <a:pt x="337" y="820"/>
                </a:cubicBezTo>
                <a:cubicBezTo>
                  <a:pt x="338" y="822"/>
                  <a:pt x="337" y="824"/>
                  <a:pt x="335" y="825"/>
                </a:cubicBezTo>
                <a:cubicBezTo>
                  <a:pt x="334" y="825"/>
                  <a:pt x="334" y="825"/>
                  <a:pt x="333" y="82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8" name="Freeform 34"/>
          <p:cNvSpPr>
            <a:spLocks/>
          </p:cNvSpPr>
          <p:nvPr/>
        </p:nvSpPr>
        <p:spPr bwMode="auto">
          <a:xfrm rot="21368463">
            <a:off x="12012146" y="4930663"/>
            <a:ext cx="342900" cy="717550"/>
          </a:xfrm>
          <a:custGeom>
            <a:avLst/>
            <a:gdLst>
              <a:gd name="T0" fmla="*/ 4 w 338"/>
              <a:gd name="T1" fmla="*/ 707 h 707"/>
              <a:gd name="T2" fmla="*/ 3 w 338"/>
              <a:gd name="T3" fmla="*/ 707 h 707"/>
              <a:gd name="T4" fmla="*/ 1 w 338"/>
              <a:gd name="T5" fmla="*/ 702 h 707"/>
              <a:gd name="T6" fmla="*/ 330 w 338"/>
              <a:gd name="T7" fmla="*/ 3 h 707"/>
              <a:gd name="T8" fmla="*/ 336 w 338"/>
              <a:gd name="T9" fmla="*/ 1 h 707"/>
              <a:gd name="T10" fmla="*/ 337 w 338"/>
              <a:gd name="T11" fmla="*/ 6 h 707"/>
              <a:gd name="T12" fmla="*/ 8 w 338"/>
              <a:gd name="T13" fmla="*/ 705 h 707"/>
              <a:gd name="T14" fmla="*/ 4 w 338"/>
              <a:gd name="T15" fmla="*/ 707 h 70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8" h="707">
                <a:moveTo>
                  <a:pt x="4" y="707"/>
                </a:moveTo>
                <a:cubicBezTo>
                  <a:pt x="4" y="707"/>
                  <a:pt x="3" y="707"/>
                  <a:pt x="3" y="707"/>
                </a:cubicBezTo>
                <a:cubicBezTo>
                  <a:pt x="1" y="706"/>
                  <a:pt x="0" y="704"/>
                  <a:pt x="1" y="702"/>
                </a:cubicBezTo>
                <a:cubicBezTo>
                  <a:pt x="330" y="3"/>
                  <a:pt x="330" y="3"/>
                  <a:pt x="330" y="3"/>
                </a:cubicBezTo>
                <a:cubicBezTo>
                  <a:pt x="331" y="1"/>
                  <a:pt x="334" y="0"/>
                  <a:pt x="336" y="1"/>
                </a:cubicBezTo>
                <a:cubicBezTo>
                  <a:pt x="337" y="2"/>
                  <a:pt x="338" y="4"/>
                  <a:pt x="337" y="6"/>
                </a:cubicBezTo>
                <a:cubicBezTo>
                  <a:pt x="8" y="705"/>
                  <a:pt x="8" y="705"/>
                  <a:pt x="8" y="705"/>
                </a:cubicBezTo>
                <a:cubicBezTo>
                  <a:pt x="7" y="707"/>
                  <a:pt x="6" y="707"/>
                  <a:pt x="4" y="707"/>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9" name="Freeform 35"/>
          <p:cNvSpPr>
            <a:spLocks/>
          </p:cNvSpPr>
          <p:nvPr/>
        </p:nvSpPr>
        <p:spPr bwMode="auto">
          <a:xfrm rot="21368463">
            <a:off x="12041440" y="5625598"/>
            <a:ext cx="749300" cy="182563"/>
          </a:xfrm>
          <a:custGeom>
            <a:avLst/>
            <a:gdLst>
              <a:gd name="T0" fmla="*/ 734 w 738"/>
              <a:gd name="T1" fmla="*/ 180 h 180"/>
              <a:gd name="T2" fmla="*/ 733 w 738"/>
              <a:gd name="T3" fmla="*/ 180 h 180"/>
              <a:gd name="T4" fmla="*/ 3 w 738"/>
              <a:gd name="T5" fmla="*/ 8 h 180"/>
              <a:gd name="T6" fmla="*/ 0 w 738"/>
              <a:gd name="T7" fmla="*/ 4 h 180"/>
              <a:gd name="T8" fmla="*/ 5 w 738"/>
              <a:gd name="T9" fmla="*/ 1 h 180"/>
              <a:gd name="T10" fmla="*/ 735 w 738"/>
              <a:gd name="T11" fmla="*/ 172 h 180"/>
              <a:gd name="T12" fmla="*/ 738 w 738"/>
              <a:gd name="T13" fmla="*/ 177 h 180"/>
              <a:gd name="T14" fmla="*/ 734 w 738"/>
              <a:gd name="T15" fmla="*/ 180 h 1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8" h="180">
                <a:moveTo>
                  <a:pt x="734" y="180"/>
                </a:moveTo>
                <a:cubicBezTo>
                  <a:pt x="734" y="180"/>
                  <a:pt x="733" y="180"/>
                  <a:pt x="733" y="180"/>
                </a:cubicBezTo>
                <a:cubicBezTo>
                  <a:pt x="3" y="8"/>
                  <a:pt x="3" y="8"/>
                  <a:pt x="3" y="8"/>
                </a:cubicBezTo>
                <a:cubicBezTo>
                  <a:pt x="1" y="8"/>
                  <a:pt x="0" y="6"/>
                  <a:pt x="0" y="4"/>
                </a:cubicBezTo>
                <a:cubicBezTo>
                  <a:pt x="1" y="1"/>
                  <a:pt x="3" y="0"/>
                  <a:pt x="5" y="1"/>
                </a:cubicBezTo>
                <a:cubicBezTo>
                  <a:pt x="735" y="172"/>
                  <a:pt x="735" y="172"/>
                  <a:pt x="735" y="172"/>
                </a:cubicBezTo>
                <a:cubicBezTo>
                  <a:pt x="737" y="172"/>
                  <a:pt x="738" y="175"/>
                  <a:pt x="738" y="177"/>
                </a:cubicBezTo>
                <a:cubicBezTo>
                  <a:pt x="737" y="179"/>
                  <a:pt x="736" y="180"/>
                  <a:pt x="734" y="18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0" name="Freeform 36"/>
          <p:cNvSpPr>
            <a:spLocks/>
          </p:cNvSpPr>
          <p:nvPr/>
        </p:nvSpPr>
        <p:spPr bwMode="auto">
          <a:xfrm rot="21368463">
            <a:off x="11757700" y="4023247"/>
            <a:ext cx="542925" cy="925513"/>
          </a:xfrm>
          <a:custGeom>
            <a:avLst/>
            <a:gdLst>
              <a:gd name="T0" fmla="*/ 531 w 535"/>
              <a:gd name="T1" fmla="*/ 912 h 912"/>
              <a:gd name="T2" fmla="*/ 527 w 535"/>
              <a:gd name="T3" fmla="*/ 910 h 912"/>
              <a:gd name="T4" fmla="*/ 1 w 535"/>
              <a:gd name="T5" fmla="*/ 6 h 912"/>
              <a:gd name="T6" fmla="*/ 2 w 535"/>
              <a:gd name="T7" fmla="*/ 1 h 912"/>
              <a:gd name="T8" fmla="*/ 8 w 535"/>
              <a:gd name="T9" fmla="*/ 2 h 912"/>
              <a:gd name="T10" fmla="*/ 534 w 535"/>
              <a:gd name="T11" fmla="*/ 906 h 912"/>
              <a:gd name="T12" fmla="*/ 533 w 535"/>
              <a:gd name="T13" fmla="*/ 911 h 912"/>
              <a:gd name="T14" fmla="*/ 531 w 535"/>
              <a:gd name="T15" fmla="*/ 912 h 9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5" h="912">
                <a:moveTo>
                  <a:pt x="531" y="912"/>
                </a:moveTo>
                <a:cubicBezTo>
                  <a:pt x="529" y="912"/>
                  <a:pt x="528" y="911"/>
                  <a:pt x="527" y="910"/>
                </a:cubicBezTo>
                <a:cubicBezTo>
                  <a:pt x="1" y="6"/>
                  <a:pt x="1" y="6"/>
                  <a:pt x="1" y="6"/>
                </a:cubicBezTo>
                <a:cubicBezTo>
                  <a:pt x="0" y="4"/>
                  <a:pt x="0" y="2"/>
                  <a:pt x="2" y="1"/>
                </a:cubicBezTo>
                <a:cubicBezTo>
                  <a:pt x="4" y="0"/>
                  <a:pt x="7" y="0"/>
                  <a:pt x="8" y="2"/>
                </a:cubicBezTo>
                <a:cubicBezTo>
                  <a:pt x="534" y="906"/>
                  <a:pt x="534" y="906"/>
                  <a:pt x="534" y="906"/>
                </a:cubicBezTo>
                <a:cubicBezTo>
                  <a:pt x="535" y="908"/>
                  <a:pt x="535" y="910"/>
                  <a:pt x="533" y="911"/>
                </a:cubicBezTo>
                <a:cubicBezTo>
                  <a:pt x="532" y="911"/>
                  <a:pt x="531" y="912"/>
                  <a:pt x="531" y="912"/>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1" name="Freeform 37"/>
          <p:cNvSpPr>
            <a:spLocks/>
          </p:cNvSpPr>
          <p:nvPr/>
        </p:nvSpPr>
        <p:spPr bwMode="auto">
          <a:xfrm rot="21368463">
            <a:off x="11739434" y="3995411"/>
            <a:ext cx="1387475" cy="411163"/>
          </a:xfrm>
          <a:custGeom>
            <a:avLst/>
            <a:gdLst>
              <a:gd name="T0" fmla="*/ 1363 w 1367"/>
              <a:gd name="T1" fmla="*/ 406 h 406"/>
              <a:gd name="T2" fmla="*/ 1362 w 1367"/>
              <a:gd name="T3" fmla="*/ 406 h 406"/>
              <a:gd name="T4" fmla="*/ 3 w 1367"/>
              <a:gd name="T5" fmla="*/ 8 h 406"/>
              <a:gd name="T6" fmla="*/ 1 w 1367"/>
              <a:gd name="T7" fmla="*/ 3 h 406"/>
              <a:gd name="T8" fmla="*/ 5 w 1367"/>
              <a:gd name="T9" fmla="*/ 0 h 406"/>
              <a:gd name="T10" fmla="*/ 1364 w 1367"/>
              <a:gd name="T11" fmla="*/ 398 h 406"/>
              <a:gd name="T12" fmla="*/ 1367 w 1367"/>
              <a:gd name="T13" fmla="*/ 403 h 406"/>
              <a:gd name="T14" fmla="*/ 1363 w 1367"/>
              <a:gd name="T15" fmla="*/ 406 h 4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67" h="406">
                <a:moveTo>
                  <a:pt x="1363" y="406"/>
                </a:moveTo>
                <a:cubicBezTo>
                  <a:pt x="1362" y="406"/>
                  <a:pt x="1362" y="406"/>
                  <a:pt x="1362" y="406"/>
                </a:cubicBezTo>
                <a:cubicBezTo>
                  <a:pt x="3" y="8"/>
                  <a:pt x="3" y="8"/>
                  <a:pt x="3" y="8"/>
                </a:cubicBezTo>
                <a:cubicBezTo>
                  <a:pt x="1" y="7"/>
                  <a:pt x="0" y="5"/>
                  <a:pt x="1" y="3"/>
                </a:cubicBezTo>
                <a:cubicBezTo>
                  <a:pt x="1" y="1"/>
                  <a:pt x="3" y="0"/>
                  <a:pt x="5" y="0"/>
                </a:cubicBezTo>
                <a:cubicBezTo>
                  <a:pt x="1364" y="398"/>
                  <a:pt x="1364" y="398"/>
                  <a:pt x="1364" y="398"/>
                </a:cubicBezTo>
                <a:cubicBezTo>
                  <a:pt x="1366" y="399"/>
                  <a:pt x="1367" y="401"/>
                  <a:pt x="1367" y="403"/>
                </a:cubicBezTo>
                <a:cubicBezTo>
                  <a:pt x="1366" y="405"/>
                  <a:pt x="1365" y="406"/>
                  <a:pt x="1363" y="40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2" name="Freeform 49"/>
          <p:cNvSpPr>
            <a:spLocks/>
          </p:cNvSpPr>
          <p:nvPr/>
        </p:nvSpPr>
        <p:spPr bwMode="auto">
          <a:xfrm rot="21368463">
            <a:off x="11161219" y="6119879"/>
            <a:ext cx="258763" cy="96838"/>
          </a:xfrm>
          <a:custGeom>
            <a:avLst/>
            <a:gdLst>
              <a:gd name="T0" fmla="*/ 251 w 255"/>
              <a:gd name="T1" fmla="*/ 95 h 95"/>
              <a:gd name="T2" fmla="*/ 249 w 255"/>
              <a:gd name="T3" fmla="*/ 94 h 95"/>
              <a:gd name="T4" fmla="*/ 3 w 255"/>
              <a:gd name="T5" fmla="*/ 8 h 95"/>
              <a:gd name="T6" fmla="*/ 1 w 255"/>
              <a:gd name="T7" fmla="*/ 3 h 95"/>
              <a:gd name="T8" fmla="*/ 6 w 255"/>
              <a:gd name="T9" fmla="*/ 1 h 95"/>
              <a:gd name="T10" fmla="*/ 252 w 255"/>
              <a:gd name="T11" fmla="*/ 87 h 95"/>
              <a:gd name="T12" fmla="*/ 254 w 255"/>
              <a:gd name="T13" fmla="*/ 92 h 95"/>
              <a:gd name="T14" fmla="*/ 251 w 255"/>
              <a:gd name="T15" fmla="*/ 95 h 9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5" h="95">
                <a:moveTo>
                  <a:pt x="251" y="95"/>
                </a:moveTo>
                <a:cubicBezTo>
                  <a:pt x="250" y="95"/>
                  <a:pt x="250" y="95"/>
                  <a:pt x="249" y="94"/>
                </a:cubicBezTo>
                <a:cubicBezTo>
                  <a:pt x="3" y="8"/>
                  <a:pt x="3" y="8"/>
                  <a:pt x="3" y="8"/>
                </a:cubicBezTo>
                <a:cubicBezTo>
                  <a:pt x="1" y="8"/>
                  <a:pt x="0" y="5"/>
                  <a:pt x="1" y="3"/>
                </a:cubicBezTo>
                <a:cubicBezTo>
                  <a:pt x="1" y="1"/>
                  <a:pt x="4" y="0"/>
                  <a:pt x="6" y="1"/>
                </a:cubicBezTo>
                <a:cubicBezTo>
                  <a:pt x="252" y="87"/>
                  <a:pt x="252" y="87"/>
                  <a:pt x="252" y="87"/>
                </a:cubicBezTo>
                <a:cubicBezTo>
                  <a:pt x="254" y="88"/>
                  <a:pt x="255" y="90"/>
                  <a:pt x="254" y="92"/>
                </a:cubicBezTo>
                <a:cubicBezTo>
                  <a:pt x="254" y="94"/>
                  <a:pt x="252" y="95"/>
                  <a:pt x="251" y="9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3" name="Freeform 50"/>
          <p:cNvSpPr>
            <a:spLocks/>
          </p:cNvSpPr>
          <p:nvPr/>
        </p:nvSpPr>
        <p:spPr bwMode="auto">
          <a:xfrm rot="21368463">
            <a:off x="11196637" y="6205999"/>
            <a:ext cx="258763" cy="974725"/>
          </a:xfrm>
          <a:custGeom>
            <a:avLst/>
            <a:gdLst>
              <a:gd name="T0" fmla="*/ 5 w 255"/>
              <a:gd name="T1" fmla="*/ 960 h 960"/>
              <a:gd name="T2" fmla="*/ 4 w 255"/>
              <a:gd name="T3" fmla="*/ 960 h 960"/>
              <a:gd name="T4" fmla="*/ 1 w 255"/>
              <a:gd name="T5" fmla="*/ 955 h 960"/>
              <a:gd name="T6" fmla="*/ 247 w 255"/>
              <a:gd name="T7" fmla="*/ 4 h 960"/>
              <a:gd name="T8" fmla="*/ 252 w 255"/>
              <a:gd name="T9" fmla="*/ 1 h 960"/>
              <a:gd name="T10" fmla="*/ 255 w 255"/>
              <a:gd name="T11" fmla="*/ 6 h 960"/>
              <a:gd name="T12" fmla="*/ 9 w 255"/>
              <a:gd name="T13" fmla="*/ 957 h 960"/>
              <a:gd name="T14" fmla="*/ 5 w 255"/>
              <a:gd name="T15" fmla="*/ 960 h 9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5" h="960">
                <a:moveTo>
                  <a:pt x="5" y="960"/>
                </a:moveTo>
                <a:cubicBezTo>
                  <a:pt x="4" y="960"/>
                  <a:pt x="4" y="960"/>
                  <a:pt x="4" y="960"/>
                </a:cubicBezTo>
                <a:cubicBezTo>
                  <a:pt x="2" y="960"/>
                  <a:pt x="0" y="957"/>
                  <a:pt x="1" y="955"/>
                </a:cubicBezTo>
                <a:cubicBezTo>
                  <a:pt x="247" y="4"/>
                  <a:pt x="247" y="4"/>
                  <a:pt x="247" y="4"/>
                </a:cubicBezTo>
                <a:cubicBezTo>
                  <a:pt x="247" y="1"/>
                  <a:pt x="250" y="0"/>
                  <a:pt x="252" y="1"/>
                </a:cubicBezTo>
                <a:cubicBezTo>
                  <a:pt x="254" y="1"/>
                  <a:pt x="255" y="3"/>
                  <a:pt x="255" y="6"/>
                </a:cubicBezTo>
                <a:cubicBezTo>
                  <a:pt x="9" y="957"/>
                  <a:pt x="9" y="957"/>
                  <a:pt x="9" y="957"/>
                </a:cubicBezTo>
                <a:cubicBezTo>
                  <a:pt x="8" y="959"/>
                  <a:pt x="6" y="960"/>
                  <a:pt x="5" y="96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4" name="Freeform 51"/>
          <p:cNvSpPr>
            <a:spLocks/>
          </p:cNvSpPr>
          <p:nvPr/>
        </p:nvSpPr>
        <p:spPr bwMode="auto">
          <a:xfrm rot="21368463">
            <a:off x="11396964" y="5672231"/>
            <a:ext cx="666750" cy="514350"/>
          </a:xfrm>
          <a:custGeom>
            <a:avLst/>
            <a:gdLst>
              <a:gd name="T0" fmla="*/ 5 w 658"/>
              <a:gd name="T1" fmla="*/ 506 h 506"/>
              <a:gd name="T2" fmla="*/ 1 w 658"/>
              <a:gd name="T3" fmla="*/ 504 h 506"/>
              <a:gd name="T4" fmla="*/ 2 w 658"/>
              <a:gd name="T5" fmla="*/ 498 h 506"/>
              <a:gd name="T6" fmla="*/ 651 w 658"/>
              <a:gd name="T7" fmla="*/ 1 h 506"/>
              <a:gd name="T8" fmla="*/ 656 w 658"/>
              <a:gd name="T9" fmla="*/ 2 h 506"/>
              <a:gd name="T10" fmla="*/ 656 w 658"/>
              <a:gd name="T11" fmla="*/ 8 h 506"/>
              <a:gd name="T12" fmla="*/ 7 w 658"/>
              <a:gd name="T13" fmla="*/ 505 h 506"/>
              <a:gd name="T14" fmla="*/ 5 w 658"/>
              <a:gd name="T15" fmla="*/ 506 h 5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8" h="506">
                <a:moveTo>
                  <a:pt x="5" y="506"/>
                </a:moveTo>
                <a:cubicBezTo>
                  <a:pt x="3" y="506"/>
                  <a:pt x="2" y="505"/>
                  <a:pt x="1" y="504"/>
                </a:cubicBezTo>
                <a:cubicBezTo>
                  <a:pt x="0" y="502"/>
                  <a:pt x="0" y="500"/>
                  <a:pt x="2" y="498"/>
                </a:cubicBezTo>
                <a:cubicBezTo>
                  <a:pt x="651" y="1"/>
                  <a:pt x="651" y="1"/>
                  <a:pt x="651" y="1"/>
                </a:cubicBezTo>
                <a:cubicBezTo>
                  <a:pt x="653" y="0"/>
                  <a:pt x="655" y="0"/>
                  <a:pt x="656" y="2"/>
                </a:cubicBezTo>
                <a:cubicBezTo>
                  <a:pt x="658" y="4"/>
                  <a:pt x="657" y="6"/>
                  <a:pt x="656" y="8"/>
                </a:cubicBezTo>
                <a:cubicBezTo>
                  <a:pt x="7" y="505"/>
                  <a:pt x="7" y="505"/>
                  <a:pt x="7" y="505"/>
                </a:cubicBezTo>
                <a:cubicBezTo>
                  <a:pt x="6" y="505"/>
                  <a:pt x="6" y="506"/>
                  <a:pt x="5" y="50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5" name="Freeform 52"/>
          <p:cNvSpPr>
            <a:spLocks/>
          </p:cNvSpPr>
          <p:nvPr/>
        </p:nvSpPr>
        <p:spPr bwMode="auto">
          <a:xfrm rot="21368463">
            <a:off x="11143485" y="5680770"/>
            <a:ext cx="917575" cy="427038"/>
          </a:xfrm>
          <a:custGeom>
            <a:avLst/>
            <a:gdLst>
              <a:gd name="T0" fmla="*/ 4 w 904"/>
              <a:gd name="T1" fmla="*/ 420 h 420"/>
              <a:gd name="T2" fmla="*/ 1 w 904"/>
              <a:gd name="T3" fmla="*/ 417 h 420"/>
              <a:gd name="T4" fmla="*/ 3 w 904"/>
              <a:gd name="T5" fmla="*/ 412 h 420"/>
              <a:gd name="T6" fmla="*/ 898 w 904"/>
              <a:gd name="T7" fmla="*/ 1 h 420"/>
              <a:gd name="T8" fmla="*/ 903 w 904"/>
              <a:gd name="T9" fmla="*/ 3 h 420"/>
              <a:gd name="T10" fmla="*/ 901 w 904"/>
              <a:gd name="T11" fmla="*/ 8 h 420"/>
              <a:gd name="T12" fmla="*/ 6 w 904"/>
              <a:gd name="T13" fmla="*/ 419 h 420"/>
              <a:gd name="T14" fmla="*/ 4 w 904"/>
              <a:gd name="T15" fmla="*/ 420 h 4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04" h="420">
                <a:moveTo>
                  <a:pt x="4" y="420"/>
                </a:moveTo>
                <a:cubicBezTo>
                  <a:pt x="3" y="420"/>
                  <a:pt x="2" y="419"/>
                  <a:pt x="1" y="417"/>
                </a:cubicBezTo>
                <a:cubicBezTo>
                  <a:pt x="0" y="415"/>
                  <a:pt x="1" y="413"/>
                  <a:pt x="3" y="412"/>
                </a:cubicBezTo>
                <a:cubicBezTo>
                  <a:pt x="898" y="1"/>
                  <a:pt x="898" y="1"/>
                  <a:pt x="898" y="1"/>
                </a:cubicBezTo>
                <a:cubicBezTo>
                  <a:pt x="900" y="0"/>
                  <a:pt x="902" y="1"/>
                  <a:pt x="903" y="3"/>
                </a:cubicBezTo>
                <a:cubicBezTo>
                  <a:pt x="904" y="5"/>
                  <a:pt x="903" y="7"/>
                  <a:pt x="901" y="8"/>
                </a:cubicBezTo>
                <a:cubicBezTo>
                  <a:pt x="6" y="419"/>
                  <a:pt x="6" y="419"/>
                  <a:pt x="6" y="419"/>
                </a:cubicBezTo>
                <a:cubicBezTo>
                  <a:pt x="6" y="420"/>
                  <a:pt x="5" y="420"/>
                  <a:pt x="4" y="42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6" name="Freeform 53"/>
          <p:cNvSpPr>
            <a:spLocks/>
          </p:cNvSpPr>
          <p:nvPr/>
        </p:nvSpPr>
        <p:spPr bwMode="auto">
          <a:xfrm rot="21368463">
            <a:off x="9491811" y="6365319"/>
            <a:ext cx="1146175" cy="509588"/>
          </a:xfrm>
          <a:custGeom>
            <a:avLst/>
            <a:gdLst>
              <a:gd name="T0" fmla="*/ 5 w 1130"/>
              <a:gd name="T1" fmla="*/ 501 h 501"/>
              <a:gd name="T2" fmla="*/ 1 w 1130"/>
              <a:gd name="T3" fmla="*/ 499 h 501"/>
              <a:gd name="T4" fmla="*/ 3 w 1130"/>
              <a:gd name="T5" fmla="*/ 494 h 501"/>
              <a:gd name="T6" fmla="*/ 1124 w 1130"/>
              <a:gd name="T7" fmla="*/ 1 h 501"/>
              <a:gd name="T8" fmla="*/ 1129 w 1130"/>
              <a:gd name="T9" fmla="*/ 3 h 501"/>
              <a:gd name="T10" fmla="*/ 1127 w 1130"/>
              <a:gd name="T11" fmla="*/ 8 h 501"/>
              <a:gd name="T12" fmla="*/ 6 w 1130"/>
              <a:gd name="T13" fmla="*/ 501 h 501"/>
              <a:gd name="T14" fmla="*/ 5 w 1130"/>
              <a:gd name="T15" fmla="*/ 501 h 5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30" h="501">
                <a:moveTo>
                  <a:pt x="5" y="501"/>
                </a:moveTo>
                <a:cubicBezTo>
                  <a:pt x="3" y="501"/>
                  <a:pt x="2" y="501"/>
                  <a:pt x="1" y="499"/>
                </a:cubicBezTo>
                <a:cubicBezTo>
                  <a:pt x="0" y="497"/>
                  <a:pt x="1" y="495"/>
                  <a:pt x="3" y="494"/>
                </a:cubicBezTo>
                <a:cubicBezTo>
                  <a:pt x="1124" y="1"/>
                  <a:pt x="1124" y="1"/>
                  <a:pt x="1124" y="1"/>
                </a:cubicBezTo>
                <a:cubicBezTo>
                  <a:pt x="1126" y="0"/>
                  <a:pt x="1128" y="1"/>
                  <a:pt x="1129" y="3"/>
                </a:cubicBezTo>
                <a:cubicBezTo>
                  <a:pt x="1130" y="5"/>
                  <a:pt x="1129" y="7"/>
                  <a:pt x="1127" y="8"/>
                </a:cubicBezTo>
                <a:cubicBezTo>
                  <a:pt x="6" y="501"/>
                  <a:pt x="6" y="501"/>
                  <a:pt x="6" y="501"/>
                </a:cubicBezTo>
                <a:cubicBezTo>
                  <a:pt x="6" y="501"/>
                  <a:pt x="5" y="501"/>
                  <a:pt x="5" y="501"/>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7" name="Freeform 111"/>
          <p:cNvSpPr>
            <a:spLocks/>
          </p:cNvSpPr>
          <p:nvPr/>
        </p:nvSpPr>
        <p:spPr bwMode="auto">
          <a:xfrm rot="21368463">
            <a:off x="8429371" y="6135316"/>
            <a:ext cx="74613" cy="74612"/>
          </a:xfrm>
          <a:custGeom>
            <a:avLst/>
            <a:gdLst>
              <a:gd name="T0" fmla="*/ 54 w 73"/>
              <a:gd name="T1" fmla="*/ 10 h 74"/>
              <a:gd name="T2" fmla="*/ 64 w 73"/>
              <a:gd name="T3" fmla="*/ 55 h 74"/>
              <a:gd name="T4" fmla="*/ 19 w 73"/>
              <a:gd name="T5" fmla="*/ 65 h 74"/>
              <a:gd name="T6" fmla="*/ 9 w 73"/>
              <a:gd name="T7" fmla="*/ 20 h 74"/>
              <a:gd name="T8" fmla="*/ 54 w 73"/>
              <a:gd name="T9" fmla="*/ 10 h 74"/>
            </a:gdLst>
            <a:ahLst/>
            <a:cxnLst>
              <a:cxn ang="0">
                <a:pos x="T0" y="T1"/>
              </a:cxn>
              <a:cxn ang="0">
                <a:pos x="T2" y="T3"/>
              </a:cxn>
              <a:cxn ang="0">
                <a:pos x="T4" y="T5"/>
              </a:cxn>
              <a:cxn ang="0">
                <a:pos x="T6" y="T7"/>
              </a:cxn>
              <a:cxn ang="0">
                <a:pos x="T8" y="T9"/>
              </a:cxn>
            </a:cxnLst>
            <a:rect l="0" t="0" r="r" b="b"/>
            <a:pathLst>
              <a:path w="73" h="74">
                <a:moveTo>
                  <a:pt x="54" y="10"/>
                </a:moveTo>
                <a:cubicBezTo>
                  <a:pt x="69" y="19"/>
                  <a:pt x="73" y="39"/>
                  <a:pt x="64" y="55"/>
                </a:cubicBezTo>
                <a:cubicBezTo>
                  <a:pt x="55" y="70"/>
                  <a:pt x="35" y="74"/>
                  <a:pt x="19" y="65"/>
                </a:cubicBezTo>
                <a:cubicBezTo>
                  <a:pt x="4" y="55"/>
                  <a:pt x="0" y="35"/>
                  <a:pt x="9" y="20"/>
                </a:cubicBezTo>
                <a:cubicBezTo>
                  <a:pt x="19" y="5"/>
                  <a:pt x="39" y="0"/>
                  <a:pt x="54" y="1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8" name="Freeform 112"/>
          <p:cNvSpPr>
            <a:spLocks/>
          </p:cNvSpPr>
          <p:nvPr/>
        </p:nvSpPr>
        <p:spPr bwMode="auto">
          <a:xfrm rot="21368463">
            <a:off x="8496676" y="6590606"/>
            <a:ext cx="74613" cy="74612"/>
          </a:xfrm>
          <a:custGeom>
            <a:avLst/>
            <a:gdLst>
              <a:gd name="T0" fmla="*/ 54 w 74"/>
              <a:gd name="T1" fmla="*/ 9 h 74"/>
              <a:gd name="T2" fmla="*/ 65 w 74"/>
              <a:gd name="T3" fmla="*/ 54 h 74"/>
              <a:gd name="T4" fmla="*/ 20 w 74"/>
              <a:gd name="T5" fmla="*/ 64 h 74"/>
              <a:gd name="T6" fmla="*/ 10 w 74"/>
              <a:gd name="T7" fmla="*/ 19 h 74"/>
              <a:gd name="T8" fmla="*/ 54 w 74"/>
              <a:gd name="T9" fmla="*/ 9 h 74"/>
            </a:gdLst>
            <a:ahLst/>
            <a:cxnLst>
              <a:cxn ang="0">
                <a:pos x="T0" y="T1"/>
              </a:cxn>
              <a:cxn ang="0">
                <a:pos x="T2" y="T3"/>
              </a:cxn>
              <a:cxn ang="0">
                <a:pos x="T4" y="T5"/>
              </a:cxn>
              <a:cxn ang="0">
                <a:pos x="T6" y="T7"/>
              </a:cxn>
              <a:cxn ang="0">
                <a:pos x="T8" y="T9"/>
              </a:cxn>
            </a:cxnLst>
            <a:rect l="0" t="0" r="r" b="b"/>
            <a:pathLst>
              <a:path w="74" h="74">
                <a:moveTo>
                  <a:pt x="54" y="9"/>
                </a:moveTo>
                <a:cubicBezTo>
                  <a:pt x="70" y="19"/>
                  <a:pt x="74" y="39"/>
                  <a:pt x="65" y="54"/>
                </a:cubicBezTo>
                <a:cubicBezTo>
                  <a:pt x="55" y="69"/>
                  <a:pt x="35" y="74"/>
                  <a:pt x="20" y="64"/>
                </a:cubicBezTo>
                <a:cubicBezTo>
                  <a:pt x="5" y="55"/>
                  <a:pt x="0" y="35"/>
                  <a:pt x="10" y="19"/>
                </a:cubicBezTo>
                <a:cubicBezTo>
                  <a:pt x="19" y="4"/>
                  <a:pt x="39" y="0"/>
                  <a:pt x="54" y="9"/>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9" name="Freeform 119"/>
          <p:cNvSpPr>
            <a:spLocks/>
          </p:cNvSpPr>
          <p:nvPr/>
        </p:nvSpPr>
        <p:spPr bwMode="auto">
          <a:xfrm rot="21368463">
            <a:off x="10054771" y="6300040"/>
            <a:ext cx="73025" cy="73025"/>
          </a:xfrm>
          <a:custGeom>
            <a:avLst/>
            <a:gdLst>
              <a:gd name="T0" fmla="*/ 52 w 72"/>
              <a:gd name="T1" fmla="*/ 9 h 72"/>
              <a:gd name="T2" fmla="*/ 62 w 72"/>
              <a:gd name="T3" fmla="*/ 52 h 72"/>
              <a:gd name="T4" fmla="*/ 19 w 72"/>
              <a:gd name="T5" fmla="*/ 62 h 72"/>
              <a:gd name="T6" fmla="*/ 9 w 72"/>
              <a:gd name="T7" fmla="*/ 19 h 72"/>
              <a:gd name="T8" fmla="*/ 52 w 72"/>
              <a:gd name="T9" fmla="*/ 9 h 72"/>
            </a:gdLst>
            <a:ahLst/>
            <a:cxnLst>
              <a:cxn ang="0">
                <a:pos x="T0" y="T1"/>
              </a:cxn>
              <a:cxn ang="0">
                <a:pos x="T2" y="T3"/>
              </a:cxn>
              <a:cxn ang="0">
                <a:pos x="T4" y="T5"/>
              </a:cxn>
              <a:cxn ang="0">
                <a:pos x="T6" y="T7"/>
              </a:cxn>
              <a:cxn ang="0">
                <a:pos x="T8" y="T9"/>
              </a:cxn>
            </a:cxnLst>
            <a:rect l="0" t="0" r="r" b="b"/>
            <a:pathLst>
              <a:path w="72" h="72">
                <a:moveTo>
                  <a:pt x="52" y="9"/>
                </a:moveTo>
                <a:cubicBezTo>
                  <a:pt x="67" y="18"/>
                  <a:pt x="72" y="38"/>
                  <a:pt x="62" y="52"/>
                </a:cubicBezTo>
                <a:cubicBezTo>
                  <a:pt x="53" y="67"/>
                  <a:pt x="34" y="72"/>
                  <a:pt x="19" y="62"/>
                </a:cubicBezTo>
                <a:cubicBezTo>
                  <a:pt x="4" y="53"/>
                  <a:pt x="0" y="34"/>
                  <a:pt x="9" y="19"/>
                </a:cubicBezTo>
                <a:cubicBezTo>
                  <a:pt x="18" y="4"/>
                  <a:pt x="38" y="0"/>
                  <a:pt x="52" y="9"/>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0" name="Freeform 120"/>
          <p:cNvSpPr>
            <a:spLocks/>
          </p:cNvSpPr>
          <p:nvPr/>
        </p:nvSpPr>
        <p:spPr bwMode="auto">
          <a:xfrm rot="21368463">
            <a:off x="9403767" y="5861283"/>
            <a:ext cx="168275" cy="166687"/>
          </a:xfrm>
          <a:custGeom>
            <a:avLst/>
            <a:gdLst>
              <a:gd name="T0" fmla="*/ 121 w 165"/>
              <a:gd name="T1" fmla="*/ 21 h 164"/>
              <a:gd name="T2" fmla="*/ 144 w 165"/>
              <a:gd name="T3" fmla="*/ 120 h 164"/>
              <a:gd name="T4" fmla="*/ 44 w 165"/>
              <a:gd name="T5" fmla="*/ 143 h 164"/>
              <a:gd name="T6" fmla="*/ 21 w 165"/>
              <a:gd name="T7" fmla="*/ 44 h 164"/>
              <a:gd name="T8" fmla="*/ 121 w 165"/>
              <a:gd name="T9" fmla="*/ 21 h 164"/>
            </a:gdLst>
            <a:ahLst/>
            <a:cxnLst>
              <a:cxn ang="0">
                <a:pos x="T0" y="T1"/>
              </a:cxn>
              <a:cxn ang="0">
                <a:pos x="T2" y="T3"/>
              </a:cxn>
              <a:cxn ang="0">
                <a:pos x="T4" y="T5"/>
              </a:cxn>
              <a:cxn ang="0">
                <a:pos x="T6" y="T7"/>
              </a:cxn>
              <a:cxn ang="0">
                <a:pos x="T8" y="T9"/>
              </a:cxn>
            </a:cxnLst>
            <a:rect l="0" t="0" r="r" b="b"/>
            <a:pathLst>
              <a:path w="165" h="164">
                <a:moveTo>
                  <a:pt x="121" y="21"/>
                </a:moveTo>
                <a:cubicBezTo>
                  <a:pt x="155" y="42"/>
                  <a:pt x="165" y="87"/>
                  <a:pt x="144" y="120"/>
                </a:cubicBezTo>
                <a:cubicBezTo>
                  <a:pt x="123" y="154"/>
                  <a:pt x="78" y="164"/>
                  <a:pt x="44" y="143"/>
                </a:cubicBezTo>
                <a:cubicBezTo>
                  <a:pt x="11" y="122"/>
                  <a:pt x="0" y="77"/>
                  <a:pt x="21" y="44"/>
                </a:cubicBezTo>
                <a:cubicBezTo>
                  <a:pt x="43" y="10"/>
                  <a:pt x="87" y="0"/>
                  <a:pt x="121" y="21"/>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1" name="Freeform 121"/>
          <p:cNvSpPr>
            <a:spLocks/>
          </p:cNvSpPr>
          <p:nvPr/>
        </p:nvSpPr>
        <p:spPr bwMode="auto">
          <a:xfrm rot="21368463">
            <a:off x="10557011" y="6283166"/>
            <a:ext cx="117475" cy="117475"/>
          </a:xfrm>
          <a:custGeom>
            <a:avLst/>
            <a:gdLst>
              <a:gd name="T0" fmla="*/ 85 w 116"/>
              <a:gd name="T1" fmla="*/ 15 h 116"/>
              <a:gd name="T2" fmla="*/ 101 w 116"/>
              <a:gd name="T3" fmla="*/ 85 h 116"/>
              <a:gd name="T4" fmla="*/ 31 w 116"/>
              <a:gd name="T5" fmla="*/ 101 h 116"/>
              <a:gd name="T6" fmla="*/ 15 w 116"/>
              <a:gd name="T7" fmla="*/ 31 h 116"/>
              <a:gd name="T8" fmla="*/ 85 w 116"/>
              <a:gd name="T9" fmla="*/ 15 h 116"/>
            </a:gdLst>
            <a:ahLst/>
            <a:cxnLst>
              <a:cxn ang="0">
                <a:pos x="T0" y="T1"/>
              </a:cxn>
              <a:cxn ang="0">
                <a:pos x="T2" y="T3"/>
              </a:cxn>
              <a:cxn ang="0">
                <a:pos x="T4" y="T5"/>
              </a:cxn>
              <a:cxn ang="0">
                <a:pos x="T6" y="T7"/>
              </a:cxn>
              <a:cxn ang="0">
                <a:pos x="T8" y="T9"/>
              </a:cxn>
            </a:cxnLst>
            <a:rect l="0" t="0" r="r" b="b"/>
            <a:pathLst>
              <a:path w="116" h="116">
                <a:moveTo>
                  <a:pt x="85" y="15"/>
                </a:moveTo>
                <a:cubicBezTo>
                  <a:pt x="109" y="29"/>
                  <a:pt x="116" y="61"/>
                  <a:pt x="101" y="85"/>
                </a:cubicBezTo>
                <a:cubicBezTo>
                  <a:pt x="86" y="108"/>
                  <a:pt x="55" y="116"/>
                  <a:pt x="31" y="101"/>
                </a:cubicBezTo>
                <a:cubicBezTo>
                  <a:pt x="7" y="86"/>
                  <a:pt x="0" y="54"/>
                  <a:pt x="15" y="31"/>
                </a:cubicBezTo>
                <a:cubicBezTo>
                  <a:pt x="30" y="7"/>
                  <a:pt x="61" y="0"/>
                  <a:pt x="85" y="1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2" name="Freeform 122"/>
          <p:cNvSpPr>
            <a:spLocks/>
          </p:cNvSpPr>
          <p:nvPr/>
        </p:nvSpPr>
        <p:spPr bwMode="auto">
          <a:xfrm rot="21368463">
            <a:off x="11974028" y="5589327"/>
            <a:ext cx="117475" cy="117475"/>
          </a:xfrm>
          <a:custGeom>
            <a:avLst/>
            <a:gdLst>
              <a:gd name="T0" fmla="*/ 85 w 116"/>
              <a:gd name="T1" fmla="*/ 15 h 116"/>
              <a:gd name="T2" fmla="*/ 101 w 116"/>
              <a:gd name="T3" fmla="*/ 85 h 116"/>
              <a:gd name="T4" fmla="*/ 31 w 116"/>
              <a:gd name="T5" fmla="*/ 101 h 116"/>
              <a:gd name="T6" fmla="*/ 15 w 116"/>
              <a:gd name="T7" fmla="*/ 31 h 116"/>
              <a:gd name="T8" fmla="*/ 85 w 116"/>
              <a:gd name="T9" fmla="*/ 15 h 116"/>
            </a:gdLst>
            <a:ahLst/>
            <a:cxnLst>
              <a:cxn ang="0">
                <a:pos x="T0" y="T1"/>
              </a:cxn>
              <a:cxn ang="0">
                <a:pos x="T2" y="T3"/>
              </a:cxn>
              <a:cxn ang="0">
                <a:pos x="T4" y="T5"/>
              </a:cxn>
              <a:cxn ang="0">
                <a:pos x="T6" y="T7"/>
              </a:cxn>
              <a:cxn ang="0">
                <a:pos x="T8" y="T9"/>
              </a:cxn>
            </a:cxnLst>
            <a:rect l="0" t="0" r="r" b="b"/>
            <a:pathLst>
              <a:path w="116" h="116">
                <a:moveTo>
                  <a:pt x="85" y="15"/>
                </a:moveTo>
                <a:cubicBezTo>
                  <a:pt x="109" y="30"/>
                  <a:pt x="116" y="62"/>
                  <a:pt x="101" y="85"/>
                </a:cubicBezTo>
                <a:cubicBezTo>
                  <a:pt x="86" y="109"/>
                  <a:pt x="55" y="116"/>
                  <a:pt x="31" y="101"/>
                </a:cubicBezTo>
                <a:cubicBezTo>
                  <a:pt x="7" y="87"/>
                  <a:pt x="0" y="55"/>
                  <a:pt x="15" y="31"/>
                </a:cubicBezTo>
                <a:cubicBezTo>
                  <a:pt x="30" y="8"/>
                  <a:pt x="61" y="0"/>
                  <a:pt x="85" y="1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3" name="Freeform 125"/>
          <p:cNvSpPr>
            <a:spLocks/>
          </p:cNvSpPr>
          <p:nvPr/>
        </p:nvSpPr>
        <p:spPr bwMode="auto">
          <a:xfrm rot="21368463">
            <a:off x="11378086" y="6163945"/>
            <a:ext cx="74613" cy="76200"/>
          </a:xfrm>
          <a:custGeom>
            <a:avLst/>
            <a:gdLst>
              <a:gd name="T0" fmla="*/ 54 w 74"/>
              <a:gd name="T1" fmla="*/ 10 h 75"/>
              <a:gd name="T2" fmla="*/ 65 w 74"/>
              <a:gd name="T3" fmla="*/ 55 h 75"/>
              <a:gd name="T4" fmla="*/ 20 w 74"/>
              <a:gd name="T5" fmla="*/ 65 h 75"/>
              <a:gd name="T6" fmla="*/ 9 w 74"/>
              <a:gd name="T7" fmla="*/ 20 h 75"/>
              <a:gd name="T8" fmla="*/ 54 w 74"/>
              <a:gd name="T9" fmla="*/ 10 h 75"/>
            </a:gdLst>
            <a:ahLst/>
            <a:cxnLst>
              <a:cxn ang="0">
                <a:pos x="T0" y="T1"/>
              </a:cxn>
              <a:cxn ang="0">
                <a:pos x="T2" y="T3"/>
              </a:cxn>
              <a:cxn ang="0">
                <a:pos x="T4" y="T5"/>
              </a:cxn>
              <a:cxn ang="0">
                <a:pos x="T6" y="T7"/>
              </a:cxn>
              <a:cxn ang="0">
                <a:pos x="T8" y="T9"/>
              </a:cxn>
            </a:cxnLst>
            <a:rect l="0" t="0" r="r" b="b"/>
            <a:pathLst>
              <a:path w="74" h="75">
                <a:moveTo>
                  <a:pt x="54" y="10"/>
                </a:moveTo>
                <a:cubicBezTo>
                  <a:pt x="70" y="20"/>
                  <a:pt x="74" y="40"/>
                  <a:pt x="65" y="55"/>
                </a:cubicBezTo>
                <a:cubicBezTo>
                  <a:pt x="55" y="70"/>
                  <a:pt x="35" y="75"/>
                  <a:pt x="20" y="65"/>
                </a:cubicBezTo>
                <a:cubicBezTo>
                  <a:pt x="4" y="56"/>
                  <a:pt x="0" y="36"/>
                  <a:pt x="9" y="20"/>
                </a:cubicBezTo>
                <a:cubicBezTo>
                  <a:pt x="19" y="5"/>
                  <a:pt x="39" y="0"/>
                  <a:pt x="54" y="1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4" name="Freeform 126"/>
          <p:cNvSpPr>
            <a:spLocks/>
          </p:cNvSpPr>
          <p:nvPr/>
        </p:nvSpPr>
        <p:spPr bwMode="auto">
          <a:xfrm rot="21368463">
            <a:off x="10834445" y="5535531"/>
            <a:ext cx="74613" cy="74612"/>
          </a:xfrm>
          <a:custGeom>
            <a:avLst/>
            <a:gdLst>
              <a:gd name="T0" fmla="*/ 54 w 74"/>
              <a:gd name="T1" fmla="*/ 9 h 74"/>
              <a:gd name="T2" fmla="*/ 65 w 74"/>
              <a:gd name="T3" fmla="*/ 54 h 74"/>
              <a:gd name="T4" fmla="*/ 20 w 74"/>
              <a:gd name="T5" fmla="*/ 65 h 74"/>
              <a:gd name="T6" fmla="*/ 9 w 74"/>
              <a:gd name="T7" fmla="*/ 20 h 74"/>
              <a:gd name="T8" fmla="*/ 54 w 74"/>
              <a:gd name="T9" fmla="*/ 9 h 74"/>
            </a:gdLst>
            <a:ahLst/>
            <a:cxnLst>
              <a:cxn ang="0">
                <a:pos x="T0" y="T1"/>
              </a:cxn>
              <a:cxn ang="0">
                <a:pos x="T2" y="T3"/>
              </a:cxn>
              <a:cxn ang="0">
                <a:pos x="T4" y="T5"/>
              </a:cxn>
              <a:cxn ang="0">
                <a:pos x="T6" y="T7"/>
              </a:cxn>
              <a:cxn ang="0">
                <a:pos x="T8" y="T9"/>
              </a:cxn>
            </a:cxnLst>
            <a:rect l="0" t="0" r="r" b="b"/>
            <a:pathLst>
              <a:path w="74" h="74">
                <a:moveTo>
                  <a:pt x="54" y="9"/>
                </a:moveTo>
                <a:cubicBezTo>
                  <a:pt x="70" y="19"/>
                  <a:pt x="74" y="39"/>
                  <a:pt x="65" y="54"/>
                </a:cubicBezTo>
                <a:cubicBezTo>
                  <a:pt x="55" y="70"/>
                  <a:pt x="35" y="74"/>
                  <a:pt x="20" y="65"/>
                </a:cubicBezTo>
                <a:cubicBezTo>
                  <a:pt x="4" y="55"/>
                  <a:pt x="0" y="35"/>
                  <a:pt x="9" y="20"/>
                </a:cubicBezTo>
                <a:cubicBezTo>
                  <a:pt x="19" y="4"/>
                  <a:pt x="39" y="0"/>
                  <a:pt x="54" y="9"/>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5" name="Freeform 127"/>
          <p:cNvSpPr>
            <a:spLocks/>
          </p:cNvSpPr>
          <p:nvPr/>
        </p:nvSpPr>
        <p:spPr bwMode="auto">
          <a:xfrm rot="21368463">
            <a:off x="10767257" y="4964029"/>
            <a:ext cx="76200" cy="74612"/>
          </a:xfrm>
          <a:custGeom>
            <a:avLst/>
            <a:gdLst>
              <a:gd name="T0" fmla="*/ 54 w 74"/>
              <a:gd name="T1" fmla="*/ 9 h 74"/>
              <a:gd name="T2" fmla="*/ 65 w 74"/>
              <a:gd name="T3" fmla="*/ 54 h 74"/>
              <a:gd name="T4" fmla="*/ 20 w 74"/>
              <a:gd name="T5" fmla="*/ 65 h 74"/>
              <a:gd name="T6" fmla="*/ 9 w 74"/>
              <a:gd name="T7" fmla="*/ 20 h 74"/>
              <a:gd name="T8" fmla="*/ 54 w 74"/>
              <a:gd name="T9" fmla="*/ 9 h 74"/>
            </a:gdLst>
            <a:ahLst/>
            <a:cxnLst>
              <a:cxn ang="0">
                <a:pos x="T0" y="T1"/>
              </a:cxn>
              <a:cxn ang="0">
                <a:pos x="T2" y="T3"/>
              </a:cxn>
              <a:cxn ang="0">
                <a:pos x="T4" y="T5"/>
              </a:cxn>
              <a:cxn ang="0">
                <a:pos x="T6" y="T7"/>
              </a:cxn>
              <a:cxn ang="0">
                <a:pos x="T8" y="T9"/>
              </a:cxn>
            </a:cxnLst>
            <a:rect l="0" t="0" r="r" b="b"/>
            <a:pathLst>
              <a:path w="74" h="74">
                <a:moveTo>
                  <a:pt x="54" y="9"/>
                </a:moveTo>
                <a:cubicBezTo>
                  <a:pt x="70" y="19"/>
                  <a:pt x="74" y="39"/>
                  <a:pt x="65" y="54"/>
                </a:cubicBezTo>
                <a:cubicBezTo>
                  <a:pt x="55" y="70"/>
                  <a:pt x="35" y="74"/>
                  <a:pt x="20" y="65"/>
                </a:cubicBezTo>
                <a:cubicBezTo>
                  <a:pt x="4" y="55"/>
                  <a:pt x="0" y="35"/>
                  <a:pt x="9" y="20"/>
                </a:cubicBezTo>
                <a:cubicBezTo>
                  <a:pt x="19" y="4"/>
                  <a:pt x="39" y="0"/>
                  <a:pt x="54" y="9"/>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6" name="Freeform 128"/>
          <p:cNvSpPr>
            <a:spLocks/>
          </p:cNvSpPr>
          <p:nvPr/>
        </p:nvSpPr>
        <p:spPr bwMode="auto">
          <a:xfrm rot="21368463">
            <a:off x="11611669" y="4814788"/>
            <a:ext cx="76200" cy="76200"/>
          </a:xfrm>
          <a:custGeom>
            <a:avLst/>
            <a:gdLst>
              <a:gd name="T0" fmla="*/ 55 w 75"/>
              <a:gd name="T1" fmla="*/ 10 h 75"/>
              <a:gd name="T2" fmla="*/ 65 w 75"/>
              <a:gd name="T3" fmla="*/ 55 h 75"/>
              <a:gd name="T4" fmla="*/ 20 w 75"/>
              <a:gd name="T5" fmla="*/ 65 h 75"/>
              <a:gd name="T6" fmla="*/ 10 w 75"/>
              <a:gd name="T7" fmla="*/ 20 h 75"/>
              <a:gd name="T8" fmla="*/ 55 w 75"/>
              <a:gd name="T9" fmla="*/ 10 h 75"/>
            </a:gdLst>
            <a:ahLst/>
            <a:cxnLst>
              <a:cxn ang="0">
                <a:pos x="T0" y="T1"/>
              </a:cxn>
              <a:cxn ang="0">
                <a:pos x="T2" y="T3"/>
              </a:cxn>
              <a:cxn ang="0">
                <a:pos x="T4" y="T5"/>
              </a:cxn>
              <a:cxn ang="0">
                <a:pos x="T6" y="T7"/>
              </a:cxn>
              <a:cxn ang="0">
                <a:pos x="T8" y="T9"/>
              </a:cxn>
            </a:cxnLst>
            <a:rect l="0" t="0" r="r" b="b"/>
            <a:pathLst>
              <a:path w="75" h="75">
                <a:moveTo>
                  <a:pt x="55" y="10"/>
                </a:moveTo>
                <a:cubicBezTo>
                  <a:pt x="70" y="19"/>
                  <a:pt x="75" y="39"/>
                  <a:pt x="65" y="55"/>
                </a:cubicBezTo>
                <a:cubicBezTo>
                  <a:pt x="56" y="70"/>
                  <a:pt x="36" y="75"/>
                  <a:pt x="20" y="65"/>
                </a:cubicBezTo>
                <a:cubicBezTo>
                  <a:pt x="5" y="55"/>
                  <a:pt x="0" y="35"/>
                  <a:pt x="10" y="20"/>
                </a:cubicBezTo>
                <a:cubicBezTo>
                  <a:pt x="20" y="5"/>
                  <a:pt x="40" y="0"/>
                  <a:pt x="55" y="1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7" name="Freeform 129"/>
          <p:cNvSpPr>
            <a:spLocks/>
          </p:cNvSpPr>
          <p:nvPr/>
        </p:nvSpPr>
        <p:spPr bwMode="auto">
          <a:xfrm rot="21368463">
            <a:off x="11670281" y="3986781"/>
            <a:ext cx="120650" cy="119062"/>
          </a:xfrm>
          <a:custGeom>
            <a:avLst/>
            <a:gdLst>
              <a:gd name="T0" fmla="*/ 87 w 119"/>
              <a:gd name="T1" fmla="*/ 15 h 118"/>
              <a:gd name="T2" fmla="*/ 104 w 119"/>
              <a:gd name="T3" fmla="*/ 86 h 118"/>
              <a:gd name="T4" fmla="*/ 32 w 119"/>
              <a:gd name="T5" fmla="*/ 103 h 118"/>
              <a:gd name="T6" fmla="*/ 16 w 119"/>
              <a:gd name="T7" fmla="*/ 31 h 118"/>
              <a:gd name="T8" fmla="*/ 87 w 119"/>
              <a:gd name="T9" fmla="*/ 15 h 118"/>
            </a:gdLst>
            <a:ahLst/>
            <a:cxnLst>
              <a:cxn ang="0">
                <a:pos x="T0" y="T1"/>
              </a:cxn>
              <a:cxn ang="0">
                <a:pos x="T2" y="T3"/>
              </a:cxn>
              <a:cxn ang="0">
                <a:pos x="T4" y="T5"/>
              </a:cxn>
              <a:cxn ang="0">
                <a:pos x="T6" y="T7"/>
              </a:cxn>
              <a:cxn ang="0">
                <a:pos x="T8" y="T9"/>
              </a:cxn>
            </a:cxnLst>
            <a:rect l="0" t="0" r="r" b="b"/>
            <a:pathLst>
              <a:path w="119" h="118">
                <a:moveTo>
                  <a:pt x="87" y="15"/>
                </a:moveTo>
                <a:cubicBezTo>
                  <a:pt x="111" y="30"/>
                  <a:pt x="119" y="62"/>
                  <a:pt x="104" y="86"/>
                </a:cubicBezTo>
                <a:cubicBezTo>
                  <a:pt x="88" y="111"/>
                  <a:pt x="56" y="118"/>
                  <a:pt x="32" y="103"/>
                </a:cubicBezTo>
                <a:cubicBezTo>
                  <a:pt x="8" y="87"/>
                  <a:pt x="0" y="55"/>
                  <a:pt x="16" y="31"/>
                </a:cubicBezTo>
                <a:cubicBezTo>
                  <a:pt x="31" y="7"/>
                  <a:pt x="63" y="0"/>
                  <a:pt x="87" y="1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8" name="Freeform 138"/>
          <p:cNvSpPr>
            <a:spLocks/>
          </p:cNvSpPr>
          <p:nvPr/>
        </p:nvSpPr>
        <p:spPr bwMode="auto">
          <a:xfrm rot="21368463">
            <a:off x="11135017" y="6107666"/>
            <a:ext cx="58738" cy="58737"/>
          </a:xfrm>
          <a:custGeom>
            <a:avLst/>
            <a:gdLst>
              <a:gd name="T0" fmla="*/ 43 w 58"/>
              <a:gd name="T1" fmla="*/ 8 h 58"/>
              <a:gd name="T2" fmla="*/ 51 w 58"/>
              <a:gd name="T3" fmla="*/ 43 h 58"/>
              <a:gd name="T4" fmla="*/ 16 w 58"/>
              <a:gd name="T5" fmla="*/ 51 h 58"/>
              <a:gd name="T6" fmla="*/ 8 w 58"/>
              <a:gd name="T7" fmla="*/ 16 h 58"/>
              <a:gd name="T8" fmla="*/ 43 w 58"/>
              <a:gd name="T9" fmla="*/ 8 h 58"/>
            </a:gdLst>
            <a:ahLst/>
            <a:cxnLst>
              <a:cxn ang="0">
                <a:pos x="T0" y="T1"/>
              </a:cxn>
              <a:cxn ang="0">
                <a:pos x="T2" y="T3"/>
              </a:cxn>
              <a:cxn ang="0">
                <a:pos x="T4" y="T5"/>
              </a:cxn>
              <a:cxn ang="0">
                <a:pos x="T6" y="T7"/>
              </a:cxn>
              <a:cxn ang="0">
                <a:pos x="T8" y="T9"/>
              </a:cxn>
            </a:cxnLst>
            <a:rect l="0" t="0" r="r" b="b"/>
            <a:pathLst>
              <a:path w="58" h="58">
                <a:moveTo>
                  <a:pt x="43" y="8"/>
                </a:moveTo>
                <a:cubicBezTo>
                  <a:pt x="55" y="15"/>
                  <a:pt x="58" y="31"/>
                  <a:pt x="51" y="43"/>
                </a:cubicBezTo>
                <a:cubicBezTo>
                  <a:pt x="43" y="54"/>
                  <a:pt x="28" y="58"/>
                  <a:pt x="16" y="51"/>
                </a:cubicBezTo>
                <a:cubicBezTo>
                  <a:pt x="4" y="43"/>
                  <a:pt x="0" y="28"/>
                  <a:pt x="8" y="16"/>
                </a:cubicBezTo>
                <a:cubicBezTo>
                  <a:pt x="15" y="4"/>
                  <a:pt x="31" y="0"/>
                  <a:pt x="43" y="8"/>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9" name="Freeform 28"/>
          <p:cNvSpPr>
            <a:spLocks/>
          </p:cNvSpPr>
          <p:nvPr/>
        </p:nvSpPr>
        <p:spPr bwMode="auto">
          <a:xfrm rot="2997005">
            <a:off x="1617318" y="-112733"/>
            <a:ext cx="557126" cy="177800"/>
          </a:xfrm>
          <a:custGeom>
            <a:avLst/>
            <a:gdLst>
              <a:gd name="T0" fmla="*/ 1150 w 1155"/>
              <a:gd name="T1" fmla="*/ 175 h 175"/>
              <a:gd name="T2" fmla="*/ 1150 w 1155"/>
              <a:gd name="T3" fmla="*/ 175 h 175"/>
              <a:gd name="T4" fmla="*/ 4 w 1155"/>
              <a:gd name="T5" fmla="*/ 8 h 175"/>
              <a:gd name="T6" fmla="*/ 0 w 1155"/>
              <a:gd name="T7" fmla="*/ 4 h 175"/>
              <a:gd name="T8" fmla="*/ 5 w 1155"/>
              <a:gd name="T9" fmla="*/ 0 h 175"/>
              <a:gd name="T10" fmla="*/ 1151 w 1155"/>
              <a:gd name="T11" fmla="*/ 167 h 175"/>
              <a:gd name="T12" fmla="*/ 1154 w 1155"/>
              <a:gd name="T13" fmla="*/ 172 h 175"/>
              <a:gd name="T14" fmla="*/ 1150 w 1155"/>
              <a:gd name="T15" fmla="*/ 175 h 1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55" h="175">
                <a:moveTo>
                  <a:pt x="1150" y="175"/>
                </a:moveTo>
                <a:cubicBezTo>
                  <a:pt x="1150" y="175"/>
                  <a:pt x="1150" y="175"/>
                  <a:pt x="1150" y="175"/>
                </a:cubicBezTo>
                <a:cubicBezTo>
                  <a:pt x="4" y="8"/>
                  <a:pt x="4" y="8"/>
                  <a:pt x="4" y="8"/>
                </a:cubicBezTo>
                <a:cubicBezTo>
                  <a:pt x="2" y="8"/>
                  <a:pt x="0" y="6"/>
                  <a:pt x="0" y="4"/>
                </a:cubicBezTo>
                <a:cubicBezTo>
                  <a:pt x="1" y="1"/>
                  <a:pt x="3" y="0"/>
                  <a:pt x="5" y="0"/>
                </a:cubicBezTo>
                <a:cubicBezTo>
                  <a:pt x="1151" y="167"/>
                  <a:pt x="1151" y="167"/>
                  <a:pt x="1151" y="167"/>
                </a:cubicBezTo>
                <a:cubicBezTo>
                  <a:pt x="1153" y="168"/>
                  <a:pt x="1155" y="170"/>
                  <a:pt x="1154" y="172"/>
                </a:cubicBezTo>
                <a:cubicBezTo>
                  <a:pt x="1154" y="174"/>
                  <a:pt x="1152" y="175"/>
                  <a:pt x="1150" y="17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00" name="Freeform 13"/>
          <p:cNvSpPr>
            <a:spLocks/>
          </p:cNvSpPr>
          <p:nvPr/>
        </p:nvSpPr>
        <p:spPr bwMode="auto">
          <a:xfrm>
            <a:off x="-403223" y="1083130"/>
            <a:ext cx="1046163" cy="176213"/>
          </a:xfrm>
          <a:custGeom>
            <a:avLst/>
            <a:gdLst>
              <a:gd name="T0" fmla="*/ 5 w 1030"/>
              <a:gd name="T1" fmla="*/ 174 h 174"/>
              <a:gd name="T2" fmla="*/ 1 w 1030"/>
              <a:gd name="T3" fmla="*/ 170 h 174"/>
              <a:gd name="T4" fmla="*/ 4 w 1030"/>
              <a:gd name="T5" fmla="*/ 166 h 174"/>
              <a:gd name="T6" fmla="*/ 1025 w 1030"/>
              <a:gd name="T7" fmla="*/ 0 h 174"/>
              <a:gd name="T8" fmla="*/ 1030 w 1030"/>
              <a:gd name="T9" fmla="*/ 4 h 174"/>
              <a:gd name="T10" fmla="*/ 1027 w 1030"/>
              <a:gd name="T11" fmla="*/ 8 h 174"/>
              <a:gd name="T12" fmla="*/ 5 w 1030"/>
              <a:gd name="T13" fmla="*/ 174 h 174"/>
              <a:gd name="T14" fmla="*/ 5 w 1030"/>
              <a:gd name="T15" fmla="*/ 174 h 1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0" h="174">
                <a:moveTo>
                  <a:pt x="5" y="174"/>
                </a:moveTo>
                <a:cubicBezTo>
                  <a:pt x="3" y="174"/>
                  <a:pt x="1" y="172"/>
                  <a:pt x="1" y="170"/>
                </a:cubicBezTo>
                <a:cubicBezTo>
                  <a:pt x="0" y="168"/>
                  <a:pt x="2" y="166"/>
                  <a:pt x="4" y="166"/>
                </a:cubicBezTo>
                <a:cubicBezTo>
                  <a:pt x="1025" y="0"/>
                  <a:pt x="1025" y="0"/>
                  <a:pt x="1025" y="0"/>
                </a:cubicBezTo>
                <a:cubicBezTo>
                  <a:pt x="1028" y="0"/>
                  <a:pt x="1030" y="1"/>
                  <a:pt x="1030" y="4"/>
                </a:cubicBezTo>
                <a:cubicBezTo>
                  <a:pt x="1030" y="6"/>
                  <a:pt x="1029" y="8"/>
                  <a:pt x="1027" y="8"/>
                </a:cubicBezTo>
                <a:cubicBezTo>
                  <a:pt x="5" y="174"/>
                  <a:pt x="5" y="174"/>
                  <a:pt x="5" y="174"/>
                </a:cubicBezTo>
                <a:cubicBezTo>
                  <a:pt x="5" y="174"/>
                  <a:pt x="5" y="174"/>
                  <a:pt x="5" y="174"/>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01" name="Freeform 148"/>
          <p:cNvSpPr>
            <a:spLocks/>
          </p:cNvSpPr>
          <p:nvPr/>
        </p:nvSpPr>
        <p:spPr bwMode="auto">
          <a:xfrm rot="21368463">
            <a:off x="8902610" y="6540171"/>
            <a:ext cx="528638" cy="530225"/>
          </a:xfrm>
          <a:custGeom>
            <a:avLst/>
            <a:gdLst>
              <a:gd name="T0" fmla="*/ 382 w 521"/>
              <a:gd name="T1" fmla="*/ 67 h 521"/>
              <a:gd name="T2" fmla="*/ 454 w 521"/>
              <a:gd name="T3" fmla="*/ 382 h 521"/>
              <a:gd name="T4" fmla="*/ 139 w 521"/>
              <a:gd name="T5" fmla="*/ 454 h 521"/>
              <a:gd name="T6" fmla="*/ 67 w 521"/>
              <a:gd name="T7" fmla="*/ 139 h 521"/>
              <a:gd name="T8" fmla="*/ 382 w 521"/>
              <a:gd name="T9" fmla="*/ 67 h 521"/>
            </a:gdLst>
            <a:ahLst/>
            <a:cxnLst>
              <a:cxn ang="0">
                <a:pos x="T0" y="T1"/>
              </a:cxn>
              <a:cxn ang="0">
                <a:pos x="T2" y="T3"/>
              </a:cxn>
              <a:cxn ang="0">
                <a:pos x="T4" y="T5"/>
              </a:cxn>
              <a:cxn ang="0">
                <a:pos x="T6" y="T7"/>
              </a:cxn>
              <a:cxn ang="0">
                <a:pos x="T8" y="T9"/>
              </a:cxn>
            </a:cxnLst>
            <a:rect l="0" t="0" r="r" b="b"/>
            <a:pathLst>
              <a:path w="521" h="521">
                <a:moveTo>
                  <a:pt x="382" y="67"/>
                </a:moveTo>
                <a:cubicBezTo>
                  <a:pt x="489" y="134"/>
                  <a:pt x="521" y="275"/>
                  <a:pt x="454" y="382"/>
                </a:cubicBezTo>
                <a:cubicBezTo>
                  <a:pt x="387" y="489"/>
                  <a:pt x="246" y="521"/>
                  <a:pt x="139" y="454"/>
                </a:cubicBezTo>
                <a:cubicBezTo>
                  <a:pt x="32" y="387"/>
                  <a:pt x="0" y="246"/>
                  <a:pt x="67" y="139"/>
                </a:cubicBezTo>
                <a:cubicBezTo>
                  <a:pt x="134" y="32"/>
                  <a:pt x="275" y="0"/>
                  <a:pt x="382" y="67"/>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02" name="Freeform 156"/>
          <p:cNvSpPr>
            <a:spLocks/>
          </p:cNvSpPr>
          <p:nvPr/>
        </p:nvSpPr>
        <p:spPr bwMode="auto">
          <a:xfrm rot="21368463">
            <a:off x="9029612" y="6668812"/>
            <a:ext cx="273050" cy="273050"/>
          </a:xfrm>
          <a:custGeom>
            <a:avLst/>
            <a:gdLst>
              <a:gd name="T0" fmla="*/ 198 w 270"/>
              <a:gd name="T1" fmla="*/ 34 h 269"/>
              <a:gd name="T2" fmla="*/ 235 w 270"/>
              <a:gd name="T3" fmla="*/ 197 h 269"/>
              <a:gd name="T4" fmla="*/ 72 w 270"/>
              <a:gd name="T5" fmla="*/ 235 h 269"/>
              <a:gd name="T6" fmla="*/ 35 w 270"/>
              <a:gd name="T7" fmla="*/ 72 h 269"/>
              <a:gd name="T8" fmla="*/ 198 w 270"/>
              <a:gd name="T9" fmla="*/ 34 h 269"/>
            </a:gdLst>
            <a:ahLst/>
            <a:cxnLst>
              <a:cxn ang="0">
                <a:pos x="T0" y="T1"/>
              </a:cxn>
              <a:cxn ang="0">
                <a:pos x="T2" y="T3"/>
              </a:cxn>
              <a:cxn ang="0">
                <a:pos x="T4" y="T5"/>
              </a:cxn>
              <a:cxn ang="0">
                <a:pos x="T6" y="T7"/>
              </a:cxn>
              <a:cxn ang="0">
                <a:pos x="T8" y="T9"/>
              </a:cxn>
            </a:cxnLst>
            <a:rect l="0" t="0" r="r" b="b"/>
            <a:pathLst>
              <a:path w="270" h="269">
                <a:moveTo>
                  <a:pt x="198" y="34"/>
                </a:moveTo>
                <a:cubicBezTo>
                  <a:pt x="253" y="69"/>
                  <a:pt x="270" y="142"/>
                  <a:pt x="235" y="197"/>
                </a:cubicBezTo>
                <a:cubicBezTo>
                  <a:pt x="201" y="253"/>
                  <a:pt x="128" y="269"/>
                  <a:pt x="72" y="235"/>
                </a:cubicBezTo>
                <a:cubicBezTo>
                  <a:pt x="17" y="200"/>
                  <a:pt x="0" y="127"/>
                  <a:pt x="35" y="72"/>
                </a:cubicBezTo>
                <a:cubicBezTo>
                  <a:pt x="70" y="16"/>
                  <a:pt x="143" y="0"/>
                  <a:pt x="198" y="34"/>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03" name="Freeform 156"/>
          <p:cNvSpPr>
            <a:spLocks/>
          </p:cNvSpPr>
          <p:nvPr/>
        </p:nvSpPr>
        <p:spPr bwMode="auto">
          <a:xfrm rot="21368463" flipV="1">
            <a:off x="9100511" y="6742091"/>
            <a:ext cx="126492" cy="126492"/>
          </a:xfrm>
          <a:custGeom>
            <a:avLst/>
            <a:gdLst>
              <a:gd name="T0" fmla="*/ 198 w 270"/>
              <a:gd name="T1" fmla="*/ 34 h 269"/>
              <a:gd name="T2" fmla="*/ 235 w 270"/>
              <a:gd name="T3" fmla="*/ 197 h 269"/>
              <a:gd name="T4" fmla="*/ 72 w 270"/>
              <a:gd name="T5" fmla="*/ 235 h 269"/>
              <a:gd name="T6" fmla="*/ 35 w 270"/>
              <a:gd name="T7" fmla="*/ 72 h 269"/>
              <a:gd name="T8" fmla="*/ 198 w 270"/>
              <a:gd name="T9" fmla="*/ 34 h 269"/>
            </a:gdLst>
            <a:ahLst/>
            <a:cxnLst>
              <a:cxn ang="0">
                <a:pos x="T0" y="T1"/>
              </a:cxn>
              <a:cxn ang="0">
                <a:pos x="T2" y="T3"/>
              </a:cxn>
              <a:cxn ang="0">
                <a:pos x="T4" y="T5"/>
              </a:cxn>
              <a:cxn ang="0">
                <a:pos x="T6" y="T7"/>
              </a:cxn>
              <a:cxn ang="0">
                <a:pos x="T8" y="T9"/>
              </a:cxn>
            </a:cxnLst>
            <a:rect l="0" t="0" r="r" b="b"/>
            <a:pathLst>
              <a:path w="270" h="269">
                <a:moveTo>
                  <a:pt x="198" y="34"/>
                </a:moveTo>
                <a:cubicBezTo>
                  <a:pt x="253" y="69"/>
                  <a:pt x="270" y="142"/>
                  <a:pt x="235" y="197"/>
                </a:cubicBezTo>
                <a:cubicBezTo>
                  <a:pt x="201" y="253"/>
                  <a:pt x="128" y="269"/>
                  <a:pt x="72" y="235"/>
                </a:cubicBezTo>
                <a:cubicBezTo>
                  <a:pt x="17" y="200"/>
                  <a:pt x="0" y="127"/>
                  <a:pt x="35" y="72"/>
                </a:cubicBezTo>
                <a:cubicBezTo>
                  <a:pt x="70" y="16"/>
                  <a:pt x="143" y="0"/>
                  <a:pt x="198" y="34"/>
                </a:cubicBezTo>
                <a:close/>
              </a:path>
            </a:pathLst>
          </a:custGeom>
          <a:solidFill>
            <a:srgbClr val="45D8FF"/>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04" name="Freeform 128"/>
          <p:cNvSpPr>
            <a:spLocks/>
          </p:cNvSpPr>
          <p:nvPr/>
        </p:nvSpPr>
        <p:spPr bwMode="auto">
          <a:xfrm>
            <a:off x="2827340" y="119518"/>
            <a:ext cx="76200" cy="76200"/>
          </a:xfrm>
          <a:custGeom>
            <a:avLst/>
            <a:gdLst>
              <a:gd name="T0" fmla="*/ 55 w 75"/>
              <a:gd name="T1" fmla="*/ 10 h 75"/>
              <a:gd name="T2" fmla="*/ 65 w 75"/>
              <a:gd name="T3" fmla="*/ 55 h 75"/>
              <a:gd name="T4" fmla="*/ 20 w 75"/>
              <a:gd name="T5" fmla="*/ 65 h 75"/>
              <a:gd name="T6" fmla="*/ 10 w 75"/>
              <a:gd name="T7" fmla="*/ 20 h 75"/>
              <a:gd name="T8" fmla="*/ 55 w 75"/>
              <a:gd name="T9" fmla="*/ 10 h 75"/>
            </a:gdLst>
            <a:ahLst/>
            <a:cxnLst>
              <a:cxn ang="0">
                <a:pos x="T0" y="T1"/>
              </a:cxn>
              <a:cxn ang="0">
                <a:pos x="T2" y="T3"/>
              </a:cxn>
              <a:cxn ang="0">
                <a:pos x="T4" y="T5"/>
              </a:cxn>
              <a:cxn ang="0">
                <a:pos x="T6" y="T7"/>
              </a:cxn>
              <a:cxn ang="0">
                <a:pos x="T8" y="T9"/>
              </a:cxn>
            </a:cxnLst>
            <a:rect l="0" t="0" r="r" b="b"/>
            <a:pathLst>
              <a:path w="75" h="75">
                <a:moveTo>
                  <a:pt x="55" y="10"/>
                </a:moveTo>
                <a:cubicBezTo>
                  <a:pt x="70" y="19"/>
                  <a:pt x="75" y="39"/>
                  <a:pt x="65" y="55"/>
                </a:cubicBezTo>
                <a:cubicBezTo>
                  <a:pt x="56" y="70"/>
                  <a:pt x="36" y="75"/>
                  <a:pt x="20" y="65"/>
                </a:cubicBezTo>
                <a:cubicBezTo>
                  <a:pt x="5" y="55"/>
                  <a:pt x="0" y="35"/>
                  <a:pt x="10" y="20"/>
                </a:cubicBezTo>
                <a:cubicBezTo>
                  <a:pt x="20" y="5"/>
                  <a:pt x="40" y="0"/>
                  <a:pt x="55" y="1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3" name="文本框 202"/>
          <p:cNvSpPr txBox="1"/>
          <p:nvPr/>
        </p:nvSpPr>
        <p:spPr>
          <a:xfrm>
            <a:off x="8001171" y="368755"/>
            <a:ext cx="2864127" cy="830997"/>
          </a:xfrm>
          <a:prstGeom prst="rect">
            <a:avLst/>
          </a:prstGeom>
          <a:noFill/>
          <a:effectLst>
            <a:outerShdw sx="102000" sy="102000" algn="ctr" rotWithShape="0">
              <a:prstClr val="black">
                <a:alpha val="40000"/>
              </a:prstClr>
            </a:outerShdw>
          </a:effectLst>
        </p:spPr>
        <p:txBody>
          <a:bodyPr wrap="square" rtlCol="0">
            <a:spAutoFit/>
          </a:bodyPr>
          <a:lstStyle>
            <a:defPPr>
              <a:defRPr lang="zh-CN"/>
            </a:defPPr>
            <a:lvl1pPr algn="ctr">
              <a:defRPr sz="9600" spc="-300">
                <a:solidFill>
                  <a:srgbClr val="45D8FF"/>
                </a:solidFill>
                <a:effectLst>
                  <a:outerShdw blurRad="101600" dir="5400000" algn="ctr" rotWithShape="0">
                    <a:srgbClr val="45D8FF">
                      <a:alpha val="90000"/>
                    </a:srgbClr>
                  </a:outerShdw>
                </a:effectLst>
                <a:latin typeface="Futura Md BT" panose="020B0802020204020204" pitchFamily="34" charset="0"/>
              </a:defRPr>
            </a:lvl1pPr>
          </a:lstStyle>
          <a:p>
            <a:pPr algn="l"/>
            <a:r>
              <a:rPr lang="en-US" altLang="zh-CN" sz="4800" dirty="0" err="1" smtClean="0">
                <a:effectLst/>
              </a:rPr>
              <a:t>Atx</a:t>
            </a:r>
            <a:r>
              <a:rPr lang="en-US" altLang="zh-CN" sz="4800" dirty="0" smtClean="0">
                <a:effectLst/>
              </a:rPr>
              <a:t>-server</a:t>
            </a:r>
          </a:p>
        </p:txBody>
      </p:sp>
      <p:pic>
        <p:nvPicPr>
          <p:cNvPr id="205" name="图片 20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70936" y="301504"/>
            <a:ext cx="2741271" cy="315310"/>
          </a:xfrm>
          <a:prstGeom prst="rect">
            <a:avLst/>
          </a:prstGeom>
        </p:spPr>
      </p:pic>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72079" y="1614307"/>
            <a:ext cx="8781820" cy="4191000"/>
          </a:xfrm>
          <a:prstGeom prst="rect">
            <a:avLst/>
          </a:prstGeom>
        </p:spPr>
      </p:pic>
    </p:spTree>
    <p:extLst>
      <p:ext uri="{BB962C8B-B14F-4D97-AF65-F5344CB8AC3E}">
        <p14:creationId xmlns:p14="http://schemas.microsoft.com/office/powerpoint/2010/main" val="29858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8" name="Freeform 182"/>
          <p:cNvSpPr>
            <a:spLocks/>
          </p:cNvSpPr>
          <p:nvPr/>
        </p:nvSpPr>
        <p:spPr bwMode="auto">
          <a:xfrm>
            <a:off x="-796605" y="-1016089"/>
            <a:ext cx="4048125" cy="4048126"/>
          </a:xfrm>
          <a:custGeom>
            <a:avLst/>
            <a:gdLst>
              <a:gd name="T0" fmla="*/ 2909 w 3967"/>
              <a:gd name="T1" fmla="*/ 511 h 3968"/>
              <a:gd name="T2" fmla="*/ 3456 w 3967"/>
              <a:gd name="T3" fmla="*/ 2909 h 3968"/>
              <a:gd name="T4" fmla="*/ 1059 w 3967"/>
              <a:gd name="T5" fmla="*/ 3457 h 3968"/>
              <a:gd name="T6" fmla="*/ 511 w 3967"/>
              <a:gd name="T7" fmla="*/ 1059 h 3968"/>
              <a:gd name="T8" fmla="*/ 2909 w 3967"/>
              <a:gd name="T9" fmla="*/ 511 h 3968"/>
            </a:gdLst>
            <a:ahLst/>
            <a:cxnLst>
              <a:cxn ang="0">
                <a:pos x="T0" y="T1"/>
              </a:cxn>
              <a:cxn ang="0">
                <a:pos x="T2" y="T3"/>
              </a:cxn>
              <a:cxn ang="0">
                <a:pos x="T4" y="T5"/>
              </a:cxn>
              <a:cxn ang="0">
                <a:pos x="T6" y="T7"/>
              </a:cxn>
              <a:cxn ang="0">
                <a:pos x="T8" y="T9"/>
              </a:cxn>
            </a:cxnLst>
            <a:rect l="0" t="0" r="r" b="b"/>
            <a:pathLst>
              <a:path w="3967" h="3968">
                <a:moveTo>
                  <a:pt x="2909" y="511"/>
                </a:moveTo>
                <a:cubicBezTo>
                  <a:pt x="3722" y="1022"/>
                  <a:pt x="3967" y="2096"/>
                  <a:pt x="3456" y="2909"/>
                </a:cubicBezTo>
                <a:cubicBezTo>
                  <a:pt x="2945" y="3722"/>
                  <a:pt x="1872" y="3968"/>
                  <a:pt x="1059" y="3457"/>
                </a:cubicBezTo>
                <a:cubicBezTo>
                  <a:pt x="245" y="2946"/>
                  <a:pt x="0" y="1872"/>
                  <a:pt x="511" y="1059"/>
                </a:cubicBezTo>
                <a:cubicBezTo>
                  <a:pt x="1022" y="245"/>
                  <a:pt x="2095" y="0"/>
                  <a:pt x="2909" y="511"/>
                </a:cubicBezTo>
                <a:close/>
              </a:path>
            </a:pathLst>
          </a:custGeom>
          <a:solidFill>
            <a:srgbClr val="45D8FF">
              <a:alpha val="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30" name="Freeform 184"/>
          <p:cNvSpPr>
            <a:spLocks/>
          </p:cNvSpPr>
          <p:nvPr/>
        </p:nvSpPr>
        <p:spPr bwMode="auto">
          <a:xfrm>
            <a:off x="-190180" y="-409664"/>
            <a:ext cx="2835275" cy="2835275"/>
          </a:xfrm>
          <a:custGeom>
            <a:avLst/>
            <a:gdLst>
              <a:gd name="T0" fmla="*/ 2037 w 2779"/>
              <a:gd name="T1" fmla="*/ 358 h 2778"/>
              <a:gd name="T2" fmla="*/ 2421 w 2779"/>
              <a:gd name="T3" fmla="*/ 2037 h 2778"/>
              <a:gd name="T4" fmla="*/ 742 w 2779"/>
              <a:gd name="T5" fmla="*/ 2420 h 2778"/>
              <a:gd name="T6" fmla="*/ 358 w 2779"/>
              <a:gd name="T7" fmla="*/ 741 h 2778"/>
              <a:gd name="T8" fmla="*/ 2037 w 2779"/>
              <a:gd name="T9" fmla="*/ 358 h 2778"/>
            </a:gdLst>
            <a:ahLst/>
            <a:cxnLst>
              <a:cxn ang="0">
                <a:pos x="T0" y="T1"/>
              </a:cxn>
              <a:cxn ang="0">
                <a:pos x="T2" y="T3"/>
              </a:cxn>
              <a:cxn ang="0">
                <a:pos x="T4" y="T5"/>
              </a:cxn>
              <a:cxn ang="0">
                <a:pos x="T6" y="T7"/>
              </a:cxn>
              <a:cxn ang="0">
                <a:pos x="T8" y="T9"/>
              </a:cxn>
            </a:cxnLst>
            <a:rect l="0" t="0" r="r" b="b"/>
            <a:pathLst>
              <a:path w="2779" h="2778">
                <a:moveTo>
                  <a:pt x="2037" y="358"/>
                </a:moveTo>
                <a:cubicBezTo>
                  <a:pt x="2607" y="715"/>
                  <a:pt x="2779" y="1467"/>
                  <a:pt x="2421" y="2037"/>
                </a:cubicBezTo>
                <a:cubicBezTo>
                  <a:pt x="2063" y="2606"/>
                  <a:pt x="1311" y="2778"/>
                  <a:pt x="742" y="2420"/>
                </a:cubicBezTo>
                <a:cubicBezTo>
                  <a:pt x="172" y="2062"/>
                  <a:pt x="0" y="1311"/>
                  <a:pt x="358" y="741"/>
                </a:cubicBezTo>
                <a:cubicBezTo>
                  <a:pt x="716" y="172"/>
                  <a:pt x="1468" y="0"/>
                  <a:pt x="2037" y="358"/>
                </a:cubicBezTo>
                <a:close/>
              </a:path>
            </a:pathLst>
          </a:custGeom>
          <a:solidFill>
            <a:srgbClr val="45D8FF">
              <a:alpha val="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00" name="Freeform 182"/>
          <p:cNvSpPr>
            <a:spLocks/>
          </p:cNvSpPr>
          <p:nvPr/>
        </p:nvSpPr>
        <p:spPr bwMode="auto">
          <a:xfrm rot="21368463">
            <a:off x="8058869" y="3866584"/>
            <a:ext cx="4048125" cy="4048126"/>
          </a:xfrm>
          <a:custGeom>
            <a:avLst/>
            <a:gdLst>
              <a:gd name="T0" fmla="*/ 2909 w 3967"/>
              <a:gd name="T1" fmla="*/ 511 h 3968"/>
              <a:gd name="T2" fmla="*/ 3456 w 3967"/>
              <a:gd name="T3" fmla="*/ 2909 h 3968"/>
              <a:gd name="T4" fmla="*/ 1059 w 3967"/>
              <a:gd name="T5" fmla="*/ 3457 h 3968"/>
              <a:gd name="T6" fmla="*/ 511 w 3967"/>
              <a:gd name="T7" fmla="*/ 1059 h 3968"/>
              <a:gd name="T8" fmla="*/ 2909 w 3967"/>
              <a:gd name="T9" fmla="*/ 511 h 3968"/>
            </a:gdLst>
            <a:ahLst/>
            <a:cxnLst>
              <a:cxn ang="0">
                <a:pos x="T0" y="T1"/>
              </a:cxn>
              <a:cxn ang="0">
                <a:pos x="T2" y="T3"/>
              </a:cxn>
              <a:cxn ang="0">
                <a:pos x="T4" y="T5"/>
              </a:cxn>
              <a:cxn ang="0">
                <a:pos x="T6" y="T7"/>
              </a:cxn>
              <a:cxn ang="0">
                <a:pos x="T8" y="T9"/>
              </a:cxn>
            </a:cxnLst>
            <a:rect l="0" t="0" r="r" b="b"/>
            <a:pathLst>
              <a:path w="3967" h="3968">
                <a:moveTo>
                  <a:pt x="2909" y="511"/>
                </a:moveTo>
                <a:cubicBezTo>
                  <a:pt x="3722" y="1022"/>
                  <a:pt x="3967" y="2096"/>
                  <a:pt x="3456" y="2909"/>
                </a:cubicBezTo>
                <a:cubicBezTo>
                  <a:pt x="2945" y="3722"/>
                  <a:pt x="1872" y="3968"/>
                  <a:pt x="1059" y="3457"/>
                </a:cubicBezTo>
                <a:cubicBezTo>
                  <a:pt x="245" y="2946"/>
                  <a:pt x="0" y="1872"/>
                  <a:pt x="511" y="1059"/>
                </a:cubicBezTo>
                <a:cubicBezTo>
                  <a:pt x="1022" y="245"/>
                  <a:pt x="2095" y="0"/>
                  <a:pt x="2909" y="511"/>
                </a:cubicBezTo>
                <a:close/>
              </a:path>
            </a:pathLst>
          </a:custGeom>
          <a:solidFill>
            <a:srgbClr val="45D8FF">
              <a:alpha val="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02" name="Freeform 184"/>
          <p:cNvSpPr>
            <a:spLocks/>
          </p:cNvSpPr>
          <p:nvPr/>
        </p:nvSpPr>
        <p:spPr bwMode="auto">
          <a:xfrm rot="21368463">
            <a:off x="8665294" y="4473009"/>
            <a:ext cx="2835275" cy="2835275"/>
          </a:xfrm>
          <a:custGeom>
            <a:avLst/>
            <a:gdLst>
              <a:gd name="T0" fmla="*/ 2037 w 2779"/>
              <a:gd name="T1" fmla="*/ 358 h 2778"/>
              <a:gd name="T2" fmla="*/ 2421 w 2779"/>
              <a:gd name="T3" fmla="*/ 2037 h 2778"/>
              <a:gd name="T4" fmla="*/ 742 w 2779"/>
              <a:gd name="T5" fmla="*/ 2420 h 2778"/>
              <a:gd name="T6" fmla="*/ 358 w 2779"/>
              <a:gd name="T7" fmla="*/ 741 h 2778"/>
              <a:gd name="T8" fmla="*/ 2037 w 2779"/>
              <a:gd name="T9" fmla="*/ 358 h 2778"/>
            </a:gdLst>
            <a:ahLst/>
            <a:cxnLst>
              <a:cxn ang="0">
                <a:pos x="T0" y="T1"/>
              </a:cxn>
              <a:cxn ang="0">
                <a:pos x="T2" y="T3"/>
              </a:cxn>
              <a:cxn ang="0">
                <a:pos x="T4" y="T5"/>
              </a:cxn>
              <a:cxn ang="0">
                <a:pos x="T6" y="T7"/>
              </a:cxn>
              <a:cxn ang="0">
                <a:pos x="T8" y="T9"/>
              </a:cxn>
            </a:cxnLst>
            <a:rect l="0" t="0" r="r" b="b"/>
            <a:pathLst>
              <a:path w="2779" h="2778">
                <a:moveTo>
                  <a:pt x="2037" y="358"/>
                </a:moveTo>
                <a:cubicBezTo>
                  <a:pt x="2607" y="715"/>
                  <a:pt x="2779" y="1467"/>
                  <a:pt x="2421" y="2037"/>
                </a:cubicBezTo>
                <a:cubicBezTo>
                  <a:pt x="2063" y="2606"/>
                  <a:pt x="1311" y="2778"/>
                  <a:pt x="742" y="2420"/>
                </a:cubicBezTo>
                <a:cubicBezTo>
                  <a:pt x="172" y="2062"/>
                  <a:pt x="0" y="1311"/>
                  <a:pt x="358" y="741"/>
                </a:cubicBezTo>
                <a:cubicBezTo>
                  <a:pt x="716" y="172"/>
                  <a:pt x="1468" y="0"/>
                  <a:pt x="2037" y="358"/>
                </a:cubicBezTo>
                <a:close/>
              </a:path>
            </a:pathLst>
          </a:custGeom>
          <a:solidFill>
            <a:srgbClr val="45D8FF">
              <a:alpha val="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23" name="Freeform 174"/>
          <p:cNvSpPr>
            <a:spLocks/>
          </p:cNvSpPr>
          <p:nvPr/>
        </p:nvSpPr>
        <p:spPr bwMode="auto">
          <a:xfrm>
            <a:off x="323256" y="3333750"/>
            <a:ext cx="2131302" cy="2131292"/>
          </a:xfrm>
          <a:custGeom>
            <a:avLst/>
            <a:gdLst>
              <a:gd name="T0" fmla="*/ 428 w 584"/>
              <a:gd name="T1" fmla="*/ 75 h 583"/>
              <a:gd name="T2" fmla="*/ 508 w 584"/>
              <a:gd name="T3" fmla="*/ 427 h 583"/>
              <a:gd name="T4" fmla="*/ 156 w 584"/>
              <a:gd name="T5" fmla="*/ 508 h 583"/>
              <a:gd name="T6" fmla="*/ 75 w 584"/>
              <a:gd name="T7" fmla="*/ 155 h 583"/>
              <a:gd name="T8" fmla="*/ 428 w 584"/>
              <a:gd name="T9" fmla="*/ 75 h 583"/>
            </a:gdLst>
            <a:ahLst/>
            <a:cxnLst>
              <a:cxn ang="0">
                <a:pos x="T0" y="T1"/>
              </a:cxn>
              <a:cxn ang="0">
                <a:pos x="T2" y="T3"/>
              </a:cxn>
              <a:cxn ang="0">
                <a:pos x="T4" y="T5"/>
              </a:cxn>
              <a:cxn ang="0">
                <a:pos x="T6" y="T7"/>
              </a:cxn>
              <a:cxn ang="0">
                <a:pos x="T8" y="T9"/>
              </a:cxn>
            </a:cxnLst>
            <a:rect l="0" t="0" r="r" b="b"/>
            <a:pathLst>
              <a:path w="584" h="583">
                <a:moveTo>
                  <a:pt x="428" y="75"/>
                </a:moveTo>
                <a:cubicBezTo>
                  <a:pt x="547" y="150"/>
                  <a:pt x="584" y="308"/>
                  <a:pt x="508" y="427"/>
                </a:cubicBezTo>
                <a:cubicBezTo>
                  <a:pt x="433" y="547"/>
                  <a:pt x="275" y="583"/>
                  <a:pt x="156" y="508"/>
                </a:cubicBezTo>
                <a:cubicBezTo>
                  <a:pt x="36" y="433"/>
                  <a:pt x="0" y="275"/>
                  <a:pt x="75" y="155"/>
                </a:cubicBezTo>
                <a:cubicBezTo>
                  <a:pt x="150" y="36"/>
                  <a:pt x="308" y="0"/>
                  <a:pt x="428" y="75"/>
                </a:cubicBezTo>
                <a:close/>
              </a:path>
            </a:pathLst>
          </a:custGeom>
          <a:solidFill>
            <a:srgbClr val="45D8FF">
              <a:alpha val="2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20" name="Freeform 174"/>
          <p:cNvSpPr>
            <a:spLocks/>
          </p:cNvSpPr>
          <p:nvPr/>
        </p:nvSpPr>
        <p:spPr bwMode="auto">
          <a:xfrm>
            <a:off x="3277735" y="2261395"/>
            <a:ext cx="460334" cy="460332"/>
          </a:xfrm>
          <a:custGeom>
            <a:avLst/>
            <a:gdLst>
              <a:gd name="T0" fmla="*/ 428 w 584"/>
              <a:gd name="T1" fmla="*/ 75 h 583"/>
              <a:gd name="T2" fmla="*/ 508 w 584"/>
              <a:gd name="T3" fmla="*/ 427 h 583"/>
              <a:gd name="T4" fmla="*/ 156 w 584"/>
              <a:gd name="T5" fmla="*/ 508 h 583"/>
              <a:gd name="T6" fmla="*/ 75 w 584"/>
              <a:gd name="T7" fmla="*/ 155 h 583"/>
              <a:gd name="T8" fmla="*/ 428 w 584"/>
              <a:gd name="T9" fmla="*/ 75 h 583"/>
            </a:gdLst>
            <a:ahLst/>
            <a:cxnLst>
              <a:cxn ang="0">
                <a:pos x="T0" y="T1"/>
              </a:cxn>
              <a:cxn ang="0">
                <a:pos x="T2" y="T3"/>
              </a:cxn>
              <a:cxn ang="0">
                <a:pos x="T4" y="T5"/>
              </a:cxn>
              <a:cxn ang="0">
                <a:pos x="T6" y="T7"/>
              </a:cxn>
              <a:cxn ang="0">
                <a:pos x="T8" y="T9"/>
              </a:cxn>
            </a:cxnLst>
            <a:rect l="0" t="0" r="r" b="b"/>
            <a:pathLst>
              <a:path w="584" h="583">
                <a:moveTo>
                  <a:pt x="428" y="75"/>
                </a:moveTo>
                <a:cubicBezTo>
                  <a:pt x="547" y="150"/>
                  <a:pt x="584" y="308"/>
                  <a:pt x="508" y="427"/>
                </a:cubicBezTo>
                <a:cubicBezTo>
                  <a:pt x="433" y="547"/>
                  <a:pt x="275" y="583"/>
                  <a:pt x="156" y="508"/>
                </a:cubicBezTo>
                <a:cubicBezTo>
                  <a:pt x="36" y="433"/>
                  <a:pt x="0" y="275"/>
                  <a:pt x="75" y="155"/>
                </a:cubicBezTo>
                <a:cubicBezTo>
                  <a:pt x="150" y="36"/>
                  <a:pt x="308" y="0"/>
                  <a:pt x="428" y="75"/>
                </a:cubicBezTo>
                <a:close/>
              </a:path>
            </a:pathLst>
          </a:custGeom>
          <a:solidFill>
            <a:srgbClr val="45D8FF">
              <a:alpha val="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22" name="Freeform 176"/>
          <p:cNvSpPr>
            <a:spLocks/>
          </p:cNvSpPr>
          <p:nvPr/>
        </p:nvSpPr>
        <p:spPr bwMode="auto">
          <a:xfrm>
            <a:off x="3830643" y="-488491"/>
            <a:ext cx="1071558" cy="1071556"/>
          </a:xfrm>
          <a:custGeom>
            <a:avLst/>
            <a:gdLst>
              <a:gd name="T0" fmla="*/ 862 w 1175"/>
              <a:gd name="T1" fmla="*/ 151 h 1175"/>
              <a:gd name="T2" fmla="*/ 1024 w 1175"/>
              <a:gd name="T3" fmla="*/ 861 h 1175"/>
              <a:gd name="T4" fmla="*/ 314 w 1175"/>
              <a:gd name="T5" fmla="*/ 1023 h 1175"/>
              <a:gd name="T6" fmla="*/ 152 w 1175"/>
              <a:gd name="T7" fmla="*/ 313 h 1175"/>
              <a:gd name="T8" fmla="*/ 862 w 1175"/>
              <a:gd name="T9" fmla="*/ 151 h 1175"/>
            </a:gdLst>
            <a:ahLst/>
            <a:cxnLst>
              <a:cxn ang="0">
                <a:pos x="T0" y="T1"/>
              </a:cxn>
              <a:cxn ang="0">
                <a:pos x="T2" y="T3"/>
              </a:cxn>
              <a:cxn ang="0">
                <a:pos x="T4" y="T5"/>
              </a:cxn>
              <a:cxn ang="0">
                <a:pos x="T6" y="T7"/>
              </a:cxn>
              <a:cxn ang="0">
                <a:pos x="T8" y="T9"/>
              </a:cxn>
            </a:cxnLst>
            <a:rect l="0" t="0" r="r" b="b"/>
            <a:pathLst>
              <a:path w="1175" h="1175">
                <a:moveTo>
                  <a:pt x="862" y="151"/>
                </a:moveTo>
                <a:cubicBezTo>
                  <a:pt x="1103" y="302"/>
                  <a:pt x="1175" y="620"/>
                  <a:pt x="1024" y="861"/>
                </a:cubicBezTo>
                <a:cubicBezTo>
                  <a:pt x="873" y="1102"/>
                  <a:pt x="555" y="1175"/>
                  <a:pt x="314" y="1023"/>
                </a:cubicBezTo>
                <a:cubicBezTo>
                  <a:pt x="73" y="872"/>
                  <a:pt x="0" y="554"/>
                  <a:pt x="152" y="313"/>
                </a:cubicBezTo>
                <a:cubicBezTo>
                  <a:pt x="303" y="73"/>
                  <a:pt x="621" y="0"/>
                  <a:pt x="862" y="151"/>
                </a:cubicBezTo>
                <a:close/>
              </a:path>
            </a:pathLst>
          </a:custGeom>
          <a:solidFill>
            <a:srgbClr val="45D8FF">
              <a:alpha val="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26" name="Freeform 180"/>
          <p:cNvSpPr>
            <a:spLocks/>
          </p:cNvSpPr>
          <p:nvPr/>
        </p:nvSpPr>
        <p:spPr bwMode="auto">
          <a:xfrm>
            <a:off x="4083275" y="-235859"/>
            <a:ext cx="566294" cy="566292"/>
          </a:xfrm>
          <a:custGeom>
            <a:avLst/>
            <a:gdLst>
              <a:gd name="T0" fmla="*/ 456 w 621"/>
              <a:gd name="T1" fmla="*/ 80 h 621"/>
              <a:gd name="T2" fmla="*/ 541 w 621"/>
              <a:gd name="T3" fmla="*/ 455 h 621"/>
              <a:gd name="T4" fmla="*/ 166 w 621"/>
              <a:gd name="T5" fmla="*/ 541 h 621"/>
              <a:gd name="T6" fmla="*/ 80 w 621"/>
              <a:gd name="T7" fmla="*/ 165 h 621"/>
              <a:gd name="T8" fmla="*/ 456 w 621"/>
              <a:gd name="T9" fmla="*/ 80 h 621"/>
            </a:gdLst>
            <a:ahLst/>
            <a:cxnLst>
              <a:cxn ang="0">
                <a:pos x="T0" y="T1"/>
              </a:cxn>
              <a:cxn ang="0">
                <a:pos x="T2" y="T3"/>
              </a:cxn>
              <a:cxn ang="0">
                <a:pos x="T4" y="T5"/>
              </a:cxn>
              <a:cxn ang="0">
                <a:pos x="T6" y="T7"/>
              </a:cxn>
              <a:cxn ang="0">
                <a:pos x="T8" y="T9"/>
              </a:cxn>
            </a:cxnLst>
            <a:rect l="0" t="0" r="r" b="b"/>
            <a:pathLst>
              <a:path w="621" h="621">
                <a:moveTo>
                  <a:pt x="456" y="80"/>
                </a:moveTo>
                <a:cubicBezTo>
                  <a:pt x="583" y="160"/>
                  <a:pt x="621" y="328"/>
                  <a:pt x="541" y="455"/>
                </a:cubicBezTo>
                <a:cubicBezTo>
                  <a:pt x="461" y="582"/>
                  <a:pt x="293" y="621"/>
                  <a:pt x="166" y="541"/>
                </a:cubicBezTo>
                <a:cubicBezTo>
                  <a:pt x="39" y="461"/>
                  <a:pt x="0" y="293"/>
                  <a:pt x="80" y="165"/>
                </a:cubicBezTo>
                <a:cubicBezTo>
                  <a:pt x="160" y="38"/>
                  <a:pt x="328" y="0"/>
                  <a:pt x="456" y="80"/>
                </a:cubicBezTo>
                <a:close/>
              </a:path>
            </a:pathLst>
          </a:custGeom>
          <a:solidFill>
            <a:srgbClr val="45D8FF">
              <a:alpha val="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27" name="Freeform 181"/>
          <p:cNvSpPr>
            <a:spLocks/>
          </p:cNvSpPr>
          <p:nvPr/>
        </p:nvSpPr>
        <p:spPr bwMode="auto">
          <a:xfrm>
            <a:off x="827090" y="3842205"/>
            <a:ext cx="1112838" cy="1111250"/>
          </a:xfrm>
          <a:custGeom>
            <a:avLst/>
            <a:gdLst>
              <a:gd name="T0" fmla="*/ 799 w 1090"/>
              <a:gd name="T1" fmla="*/ 140 h 1090"/>
              <a:gd name="T2" fmla="*/ 949 w 1090"/>
              <a:gd name="T3" fmla="*/ 799 h 1090"/>
              <a:gd name="T4" fmla="*/ 291 w 1090"/>
              <a:gd name="T5" fmla="*/ 950 h 1090"/>
              <a:gd name="T6" fmla="*/ 140 w 1090"/>
              <a:gd name="T7" fmla="*/ 291 h 1090"/>
              <a:gd name="T8" fmla="*/ 799 w 1090"/>
              <a:gd name="T9" fmla="*/ 140 h 1090"/>
            </a:gdLst>
            <a:ahLst/>
            <a:cxnLst>
              <a:cxn ang="0">
                <a:pos x="T0" y="T1"/>
              </a:cxn>
              <a:cxn ang="0">
                <a:pos x="T2" y="T3"/>
              </a:cxn>
              <a:cxn ang="0">
                <a:pos x="T4" y="T5"/>
              </a:cxn>
              <a:cxn ang="0">
                <a:pos x="T6" y="T7"/>
              </a:cxn>
              <a:cxn ang="0">
                <a:pos x="T8" y="T9"/>
              </a:cxn>
            </a:cxnLst>
            <a:rect l="0" t="0" r="r" b="b"/>
            <a:pathLst>
              <a:path w="1090" h="1090">
                <a:moveTo>
                  <a:pt x="799" y="140"/>
                </a:moveTo>
                <a:cubicBezTo>
                  <a:pt x="1022" y="281"/>
                  <a:pt x="1090" y="576"/>
                  <a:pt x="949" y="799"/>
                </a:cubicBezTo>
                <a:cubicBezTo>
                  <a:pt x="809" y="1023"/>
                  <a:pt x="514" y="1090"/>
                  <a:pt x="291" y="950"/>
                </a:cubicBezTo>
                <a:cubicBezTo>
                  <a:pt x="67" y="809"/>
                  <a:pt x="0" y="514"/>
                  <a:pt x="140" y="291"/>
                </a:cubicBezTo>
                <a:cubicBezTo>
                  <a:pt x="280" y="67"/>
                  <a:pt x="575" y="0"/>
                  <a:pt x="799" y="140"/>
                </a:cubicBezTo>
                <a:close/>
              </a:path>
            </a:pathLst>
          </a:custGeom>
          <a:solidFill>
            <a:srgbClr val="45D8FF">
              <a:alpha val="3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29" name="Freeform 183"/>
          <p:cNvSpPr>
            <a:spLocks/>
          </p:cNvSpPr>
          <p:nvPr/>
        </p:nvSpPr>
        <p:spPr bwMode="auto">
          <a:xfrm>
            <a:off x="1106490" y="4120018"/>
            <a:ext cx="554038" cy="555625"/>
          </a:xfrm>
          <a:custGeom>
            <a:avLst/>
            <a:gdLst>
              <a:gd name="T0" fmla="*/ 398 w 543"/>
              <a:gd name="T1" fmla="*/ 70 h 544"/>
              <a:gd name="T2" fmla="*/ 473 w 543"/>
              <a:gd name="T3" fmla="*/ 399 h 544"/>
              <a:gd name="T4" fmla="*/ 145 w 543"/>
              <a:gd name="T5" fmla="*/ 474 h 544"/>
              <a:gd name="T6" fmla="*/ 70 w 543"/>
              <a:gd name="T7" fmla="*/ 145 h 544"/>
              <a:gd name="T8" fmla="*/ 398 w 543"/>
              <a:gd name="T9" fmla="*/ 70 h 544"/>
            </a:gdLst>
            <a:ahLst/>
            <a:cxnLst>
              <a:cxn ang="0">
                <a:pos x="T0" y="T1"/>
              </a:cxn>
              <a:cxn ang="0">
                <a:pos x="T2" y="T3"/>
              </a:cxn>
              <a:cxn ang="0">
                <a:pos x="T4" y="T5"/>
              </a:cxn>
              <a:cxn ang="0">
                <a:pos x="T6" y="T7"/>
              </a:cxn>
              <a:cxn ang="0">
                <a:pos x="T8" y="T9"/>
              </a:cxn>
            </a:cxnLst>
            <a:rect l="0" t="0" r="r" b="b"/>
            <a:pathLst>
              <a:path w="543" h="544">
                <a:moveTo>
                  <a:pt x="398" y="70"/>
                </a:moveTo>
                <a:cubicBezTo>
                  <a:pt x="510" y="140"/>
                  <a:pt x="543" y="287"/>
                  <a:pt x="473" y="399"/>
                </a:cubicBezTo>
                <a:cubicBezTo>
                  <a:pt x="404" y="510"/>
                  <a:pt x="256" y="544"/>
                  <a:pt x="145" y="474"/>
                </a:cubicBezTo>
                <a:cubicBezTo>
                  <a:pt x="34" y="404"/>
                  <a:pt x="0" y="257"/>
                  <a:pt x="70" y="145"/>
                </a:cubicBezTo>
                <a:cubicBezTo>
                  <a:pt x="140" y="34"/>
                  <a:pt x="287" y="0"/>
                  <a:pt x="398" y="70"/>
                </a:cubicBezTo>
                <a:close/>
              </a:path>
            </a:pathLst>
          </a:custGeom>
          <a:solidFill>
            <a:srgbClr val="45D8FF">
              <a:alpha val="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88" name="Freeform 57"/>
          <p:cNvSpPr>
            <a:spLocks/>
          </p:cNvSpPr>
          <p:nvPr/>
        </p:nvSpPr>
        <p:spPr bwMode="auto">
          <a:xfrm>
            <a:off x="422278" y="2438855"/>
            <a:ext cx="973138" cy="1935163"/>
          </a:xfrm>
          <a:custGeom>
            <a:avLst/>
            <a:gdLst>
              <a:gd name="T0" fmla="*/ 951 w 958"/>
              <a:gd name="T1" fmla="*/ 1905 h 1905"/>
              <a:gd name="T2" fmla="*/ 945 w 958"/>
              <a:gd name="T3" fmla="*/ 1902 h 1905"/>
              <a:gd name="T4" fmla="*/ 1 w 958"/>
              <a:gd name="T5" fmla="*/ 10 h 1905"/>
              <a:gd name="T6" fmla="*/ 4 w 958"/>
              <a:gd name="T7" fmla="*/ 1 h 1905"/>
              <a:gd name="T8" fmla="*/ 12 w 958"/>
              <a:gd name="T9" fmla="*/ 4 h 1905"/>
              <a:gd name="T10" fmla="*/ 956 w 958"/>
              <a:gd name="T11" fmla="*/ 1896 h 1905"/>
              <a:gd name="T12" fmla="*/ 953 w 958"/>
              <a:gd name="T13" fmla="*/ 1904 h 1905"/>
              <a:gd name="T14" fmla="*/ 951 w 958"/>
              <a:gd name="T15" fmla="*/ 1905 h 19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58" h="1905">
                <a:moveTo>
                  <a:pt x="951" y="1905"/>
                </a:moveTo>
                <a:cubicBezTo>
                  <a:pt x="949" y="1905"/>
                  <a:pt x="946" y="1904"/>
                  <a:pt x="945" y="1902"/>
                </a:cubicBezTo>
                <a:cubicBezTo>
                  <a:pt x="1" y="10"/>
                  <a:pt x="1" y="10"/>
                  <a:pt x="1" y="10"/>
                </a:cubicBezTo>
                <a:cubicBezTo>
                  <a:pt x="0" y="7"/>
                  <a:pt x="1" y="3"/>
                  <a:pt x="4" y="1"/>
                </a:cubicBezTo>
                <a:cubicBezTo>
                  <a:pt x="7" y="0"/>
                  <a:pt x="10" y="1"/>
                  <a:pt x="12" y="4"/>
                </a:cubicBezTo>
                <a:cubicBezTo>
                  <a:pt x="956" y="1896"/>
                  <a:pt x="956" y="1896"/>
                  <a:pt x="956" y="1896"/>
                </a:cubicBezTo>
                <a:cubicBezTo>
                  <a:pt x="958" y="1899"/>
                  <a:pt x="956" y="1903"/>
                  <a:pt x="953" y="1904"/>
                </a:cubicBezTo>
                <a:cubicBezTo>
                  <a:pt x="953" y="1905"/>
                  <a:pt x="952" y="1905"/>
                  <a:pt x="951" y="1905"/>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0" name="Freeform 59"/>
          <p:cNvSpPr>
            <a:spLocks/>
          </p:cNvSpPr>
          <p:nvPr/>
        </p:nvSpPr>
        <p:spPr bwMode="auto">
          <a:xfrm>
            <a:off x="422278" y="1019630"/>
            <a:ext cx="819150" cy="1431925"/>
          </a:xfrm>
          <a:custGeom>
            <a:avLst/>
            <a:gdLst>
              <a:gd name="T0" fmla="*/ 6 w 806"/>
              <a:gd name="T1" fmla="*/ 1409 h 1409"/>
              <a:gd name="T2" fmla="*/ 4 w 806"/>
              <a:gd name="T3" fmla="*/ 1408 h 1409"/>
              <a:gd name="T4" fmla="*/ 1 w 806"/>
              <a:gd name="T5" fmla="*/ 1400 h 1409"/>
              <a:gd name="T6" fmla="*/ 794 w 806"/>
              <a:gd name="T7" fmla="*/ 4 h 1409"/>
              <a:gd name="T8" fmla="*/ 802 w 806"/>
              <a:gd name="T9" fmla="*/ 1 h 1409"/>
              <a:gd name="T10" fmla="*/ 804 w 806"/>
              <a:gd name="T11" fmla="*/ 10 h 1409"/>
              <a:gd name="T12" fmla="*/ 12 w 806"/>
              <a:gd name="T13" fmla="*/ 1406 h 1409"/>
              <a:gd name="T14" fmla="*/ 6 w 806"/>
              <a:gd name="T15" fmla="*/ 1409 h 14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6" h="1409">
                <a:moveTo>
                  <a:pt x="6" y="1409"/>
                </a:moveTo>
                <a:cubicBezTo>
                  <a:pt x="5" y="1409"/>
                  <a:pt x="4" y="1409"/>
                  <a:pt x="4" y="1408"/>
                </a:cubicBezTo>
                <a:cubicBezTo>
                  <a:pt x="1" y="1406"/>
                  <a:pt x="0" y="1403"/>
                  <a:pt x="1" y="1400"/>
                </a:cubicBezTo>
                <a:cubicBezTo>
                  <a:pt x="794" y="4"/>
                  <a:pt x="794" y="4"/>
                  <a:pt x="794" y="4"/>
                </a:cubicBezTo>
                <a:cubicBezTo>
                  <a:pt x="795" y="1"/>
                  <a:pt x="799" y="0"/>
                  <a:pt x="802" y="1"/>
                </a:cubicBezTo>
                <a:cubicBezTo>
                  <a:pt x="805" y="3"/>
                  <a:pt x="806" y="7"/>
                  <a:pt x="804" y="10"/>
                </a:cubicBezTo>
                <a:cubicBezTo>
                  <a:pt x="12" y="1406"/>
                  <a:pt x="12" y="1406"/>
                  <a:pt x="12" y="1406"/>
                </a:cubicBezTo>
                <a:cubicBezTo>
                  <a:pt x="11" y="1408"/>
                  <a:pt x="9" y="1409"/>
                  <a:pt x="6" y="1409"/>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1" name="Freeform 60"/>
          <p:cNvSpPr>
            <a:spLocks/>
          </p:cNvSpPr>
          <p:nvPr/>
        </p:nvSpPr>
        <p:spPr bwMode="auto">
          <a:xfrm rot="21439730">
            <a:off x="1263217" y="967857"/>
            <a:ext cx="2206471" cy="1571207"/>
          </a:xfrm>
          <a:custGeom>
            <a:avLst/>
            <a:gdLst>
              <a:gd name="T0" fmla="*/ 2332 w 2339"/>
              <a:gd name="T1" fmla="*/ 1665 h 1665"/>
              <a:gd name="T2" fmla="*/ 2329 w 2339"/>
              <a:gd name="T3" fmla="*/ 1664 h 1665"/>
              <a:gd name="T4" fmla="*/ 3 w 2339"/>
              <a:gd name="T5" fmla="*/ 11 h 1665"/>
              <a:gd name="T6" fmla="*/ 2 w 2339"/>
              <a:gd name="T7" fmla="*/ 3 h 1665"/>
              <a:gd name="T8" fmla="*/ 10 w 2339"/>
              <a:gd name="T9" fmla="*/ 2 h 1665"/>
              <a:gd name="T10" fmla="*/ 2335 w 2339"/>
              <a:gd name="T11" fmla="*/ 1654 h 1665"/>
              <a:gd name="T12" fmla="*/ 2337 w 2339"/>
              <a:gd name="T13" fmla="*/ 1662 h 1665"/>
              <a:gd name="T14" fmla="*/ 2332 w 2339"/>
              <a:gd name="T15" fmla="*/ 1665 h 16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9" h="1665">
                <a:moveTo>
                  <a:pt x="2332" y="1665"/>
                </a:moveTo>
                <a:cubicBezTo>
                  <a:pt x="2331" y="1665"/>
                  <a:pt x="2330" y="1665"/>
                  <a:pt x="2329" y="1664"/>
                </a:cubicBezTo>
                <a:cubicBezTo>
                  <a:pt x="3" y="11"/>
                  <a:pt x="3" y="11"/>
                  <a:pt x="3" y="11"/>
                </a:cubicBezTo>
                <a:cubicBezTo>
                  <a:pt x="1" y="10"/>
                  <a:pt x="0" y="6"/>
                  <a:pt x="2" y="3"/>
                </a:cubicBezTo>
                <a:cubicBezTo>
                  <a:pt x="4" y="0"/>
                  <a:pt x="8" y="0"/>
                  <a:pt x="10" y="2"/>
                </a:cubicBezTo>
                <a:cubicBezTo>
                  <a:pt x="2335" y="1654"/>
                  <a:pt x="2335" y="1654"/>
                  <a:pt x="2335" y="1654"/>
                </a:cubicBezTo>
                <a:cubicBezTo>
                  <a:pt x="2338" y="1656"/>
                  <a:pt x="2339" y="1660"/>
                  <a:pt x="2337" y="1662"/>
                </a:cubicBezTo>
                <a:cubicBezTo>
                  <a:pt x="2336" y="1664"/>
                  <a:pt x="2334" y="1665"/>
                  <a:pt x="2332" y="1665"/>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2" name="Freeform 61"/>
          <p:cNvSpPr>
            <a:spLocks/>
          </p:cNvSpPr>
          <p:nvPr/>
        </p:nvSpPr>
        <p:spPr bwMode="auto">
          <a:xfrm rot="21188738">
            <a:off x="1768773" y="2596183"/>
            <a:ext cx="1744625" cy="133350"/>
          </a:xfrm>
          <a:custGeom>
            <a:avLst/>
            <a:gdLst>
              <a:gd name="T0" fmla="*/ 6 w 1798"/>
              <a:gd name="T1" fmla="*/ 130 h 130"/>
              <a:gd name="T2" fmla="*/ 0 w 1798"/>
              <a:gd name="T3" fmla="*/ 125 h 130"/>
              <a:gd name="T4" fmla="*/ 6 w 1798"/>
              <a:gd name="T5" fmla="*/ 118 h 130"/>
              <a:gd name="T6" fmla="*/ 1792 w 1798"/>
              <a:gd name="T7" fmla="*/ 0 h 130"/>
              <a:gd name="T8" fmla="*/ 1798 w 1798"/>
              <a:gd name="T9" fmla="*/ 6 h 130"/>
              <a:gd name="T10" fmla="*/ 1792 w 1798"/>
              <a:gd name="T11" fmla="*/ 12 h 130"/>
              <a:gd name="T12" fmla="*/ 7 w 1798"/>
              <a:gd name="T13" fmla="*/ 130 h 130"/>
              <a:gd name="T14" fmla="*/ 6 w 1798"/>
              <a:gd name="T15" fmla="*/ 130 h 1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98" h="130">
                <a:moveTo>
                  <a:pt x="6" y="130"/>
                </a:moveTo>
                <a:cubicBezTo>
                  <a:pt x="3" y="130"/>
                  <a:pt x="1" y="128"/>
                  <a:pt x="0" y="125"/>
                </a:cubicBezTo>
                <a:cubicBezTo>
                  <a:pt x="0" y="121"/>
                  <a:pt x="3" y="118"/>
                  <a:pt x="6" y="118"/>
                </a:cubicBezTo>
                <a:cubicBezTo>
                  <a:pt x="1792" y="0"/>
                  <a:pt x="1792" y="0"/>
                  <a:pt x="1792" y="0"/>
                </a:cubicBezTo>
                <a:cubicBezTo>
                  <a:pt x="1795" y="0"/>
                  <a:pt x="1798" y="2"/>
                  <a:pt x="1798" y="6"/>
                </a:cubicBezTo>
                <a:cubicBezTo>
                  <a:pt x="1798" y="9"/>
                  <a:pt x="1796" y="12"/>
                  <a:pt x="1792" y="12"/>
                </a:cubicBezTo>
                <a:cubicBezTo>
                  <a:pt x="7" y="130"/>
                  <a:pt x="7" y="130"/>
                  <a:pt x="7" y="130"/>
                </a:cubicBezTo>
                <a:cubicBezTo>
                  <a:pt x="7" y="130"/>
                  <a:pt x="6" y="130"/>
                  <a:pt x="6" y="130"/>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4" name="Freeform 63"/>
          <p:cNvSpPr>
            <a:spLocks/>
          </p:cNvSpPr>
          <p:nvPr/>
        </p:nvSpPr>
        <p:spPr bwMode="auto">
          <a:xfrm>
            <a:off x="1227140" y="257630"/>
            <a:ext cx="1962150" cy="774700"/>
          </a:xfrm>
          <a:custGeom>
            <a:avLst/>
            <a:gdLst>
              <a:gd name="T0" fmla="*/ 7 w 1932"/>
              <a:gd name="T1" fmla="*/ 763 h 763"/>
              <a:gd name="T2" fmla="*/ 1 w 1932"/>
              <a:gd name="T3" fmla="*/ 759 h 763"/>
              <a:gd name="T4" fmla="*/ 5 w 1932"/>
              <a:gd name="T5" fmla="*/ 751 h 763"/>
              <a:gd name="T6" fmla="*/ 1923 w 1932"/>
              <a:gd name="T7" fmla="*/ 1 h 763"/>
              <a:gd name="T8" fmla="*/ 1931 w 1932"/>
              <a:gd name="T9" fmla="*/ 5 h 763"/>
              <a:gd name="T10" fmla="*/ 1927 w 1932"/>
              <a:gd name="T11" fmla="*/ 13 h 763"/>
              <a:gd name="T12" fmla="*/ 9 w 1932"/>
              <a:gd name="T13" fmla="*/ 762 h 763"/>
              <a:gd name="T14" fmla="*/ 7 w 1932"/>
              <a:gd name="T15" fmla="*/ 763 h 7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32" h="763">
                <a:moveTo>
                  <a:pt x="7" y="763"/>
                </a:moveTo>
                <a:cubicBezTo>
                  <a:pt x="4" y="763"/>
                  <a:pt x="2" y="761"/>
                  <a:pt x="1" y="759"/>
                </a:cubicBezTo>
                <a:cubicBezTo>
                  <a:pt x="0" y="756"/>
                  <a:pt x="2" y="752"/>
                  <a:pt x="5" y="751"/>
                </a:cubicBezTo>
                <a:cubicBezTo>
                  <a:pt x="1923" y="1"/>
                  <a:pt x="1923" y="1"/>
                  <a:pt x="1923" y="1"/>
                </a:cubicBezTo>
                <a:cubicBezTo>
                  <a:pt x="1926" y="0"/>
                  <a:pt x="1930" y="2"/>
                  <a:pt x="1931" y="5"/>
                </a:cubicBezTo>
                <a:cubicBezTo>
                  <a:pt x="1932" y="8"/>
                  <a:pt x="1931" y="11"/>
                  <a:pt x="1927" y="13"/>
                </a:cubicBezTo>
                <a:cubicBezTo>
                  <a:pt x="9" y="762"/>
                  <a:pt x="9" y="762"/>
                  <a:pt x="9" y="762"/>
                </a:cubicBezTo>
                <a:cubicBezTo>
                  <a:pt x="8" y="762"/>
                  <a:pt x="8" y="763"/>
                  <a:pt x="7" y="763"/>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5" name="Freeform 64"/>
          <p:cNvSpPr>
            <a:spLocks/>
          </p:cNvSpPr>
          <p:nvPr/>
        </p:nvSpPr>
        <p:spPr bwMode="auto">
          <a:xfrm>
            <a:off x="2654303" y="57605"/>
            <a:ext cx="534988" cy="212725"/>
          </a:xfrm>
          <a:custGeom>
            <a:avLst/>
            <a:gdLst>
              <a:gd name="T0" fmla="*/ 520 w 527"/>
              <a:gd name="T1" fmla="*/ 210 h 210"/>
              <a:gd name="T2" fmla="*/ 518 w 527"/>
              <a:gd name="T3" fmla="*/ 210 h 210"/>
              <a:gd name="T4" fmla="*/ 4 w 527"/>
              <a:gd name="T5" fmla="*/ 12 h 210"/>
              <a:gd name="T6" fmla="*/ 1 w 527"/>
              <a:gd name="T7" fmla="*/ 4 h 210"/>
              <a:gd name="T8" fmla="*/ 9 w 527"/>
              <a:gd name="T9" fmla="*/ 1 h 210"/>
              <a:gd name="T10" fmla="*/ 522 w 527"/>
              <a:gd name="T11" fmla="*/ 198 h 210"/>
              <a:gd name="T12" fmla="*/ 526 w 527"/>
              <a:gd name="T13" fmla="*/ 206 h 210"/>
              <a:gd name="T14" fmla="*/ 520 w 527"/>
              <a:gd name="T15" fmla="*/ 210 h 2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7" h="210">
                <a:moveTo>
                  <a:pt x="520" y="210"/>
                </a:moveTo>
                <a:cubicBezTo>
                  <a:pt x="520" y="210"/>
                  <a:pt x="519" y="210"/>
                  <a:pt x="518" y="210"/>
                </a:cubicBezTo>
                <a:cubicBezTo>
                  <a:pt x="4" y="12"/>
                  <a:pt x="4" y="12"/>
                  <a:pt x="4" y="12"/>
                </a:cubicBezTo>
                <a:cubicBezTo>
                  <a:pt x="1" y="11"/>
                  <a:pt x="0" y="7"/>
                  <a:pt x="1" y="4"/>
                </a:cubicBezTo>
                <a:cubicBezTo>
                  <a:pt x="2" y="1"/>
                  <a:pt x="6" y="0"/>
                  <a:pt x="9" y="1"/>
                </a:cubicBezTo>
                <a:cubicBezTo>
                  <a:pt x="522" y="198"/>
                  <a:pt x="522" y="198"/>
                  <a:pt x="522" y="198"/>
                </a:cubicBezTo>
                <a:cubicBezTo>
                  <a:pt x="526" y="200"/>
                  <a:pt x="527" y="203"/>
                  <a:pt x="526" y="206"/>
                </a:cubicBezTo>
                <a:cubicBezTo>
                  <a:pt x="525" y="209"/>
                  <a:pt x="523" y="210"/>
                  <a:pt x="520" y="210"/>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6" name="Freeform 65"/>
          <p:cNvSpPr>
            <a:spLocks/>
          </p:cNvSpPr>
          <p:nvPr/>
        </p:nvSpPr>
        <p:spPr bwMode="auto">
          <a:xfrm>
            <a:off x="3176590" y="257630"/>
            <a:ext cx="420688" cy="1263650"/>
          </a:xfrm>
          <a:custGeom>
            <a:avLst/>
            <a:gdLst>
              <a:gd name="T0" fmla="*/ 408 w 415"/>
              <a:gd name="T1" fmla="*/ 1243 h 1243"/>
              <a:gd name="T2" fmla="*/ 402 w 415"/>
              <a:gd name="T3" fmla="*/ 1239 h 1243"/>
              <a:gd name="T4" fmla="*/ 1 w 415"/>
              <a:gd name="T5" fmla="*/ 9 h 1243"/>
              <a:gd name="T6" fmla="*/ 4 w 415"/>
              <a:gd name="T7" fmla="*/ 1 h 1243"/>
              <a:gd name="T8" fmla="*/ 12 w 415"/>
              <a:gd name="T9" fmla="*/ 5 h 1243"/>
              <a:gd name="T10" fmla="*/ 413 w 415"/>
              <a:gd name="T11" fmla="*/ 1235 h 1243"/>
              <a:gd name="T12" fmla="*/ 410 w 415"/>
              <a:gd name="T13" fmla="*/ 1243 h 1243"/>
              <a:gd name="T14" fmla="*/ 408 w 415"/>
              <a:gd name="T15" fmla="*/ 1243 h 12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5" h="1243">
                <a:moveTo>
                  <a:pt x="408" y="1243"/>
                </a:moveTo>
                <a:cubicBezTo>
                  <a:pt x="405" y="1243"/>
                  <a:pt x="403" y="1241"/>
                  <a:pt x="402" y="1239"/>
                </a:cubicBezTo>
                <a:cubicBezTo>
                  <a:pt x="1" y="9"/>
                  <a:pt x="1" y="9"/>
                  <a:pt x="1" y="9"/>
                </a:cubicBezTo>
                <a:cubicBezTo>
                  <a:pt x="0" y="6"/>
                  <a:pt x="1" y="2"/>
                  <a:pt x="4" y="1"/>
                </a:cubicBezTo>
                <a:cubicBezTo>
                  <a:pt x="8" y="0"/>
                  <a:pt x="11" y="2"/>
                  <a:pt x="12" y="5"/>
                </a:cubicBezTo>
                <a:cubicBezTo>
                  <a:pt x="413" y="1235"/>
                  <a:pt x="413" y="1235"/>
                  <a:pt x="413" y="1235"/>
                </a:cubicBezTo>
                <a:cubicBezTo>
                  <a:pt x="415" y="1238"/>
                  <a:pt x="413" y="1242"/>
                  <a:pt x="410" y="1243"/>
                </a:cubicBezTo>
                <a:cubicBezTo>
                  <a:pt x="409" y="1243"/>
                  <a:pt x="408" y="1243"/>
                  <a:pt x="408" y="1243"/>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7" name="Freeform 66"/>
          <p:cNvSpPr>
            <a:spLocks/>
          </p:cNvSpPr>
          <p:nvPr/>
        </p:nvSpPr>
        <p:spPr bwMode="auto">
          <a:xfrm>
            <a:off x="1227140" y="1019630"/>
            <a:ext cx="2370138" cy="501650"/>
          </a:xfrm>
          <a:custGeom>
            <a:avLst/>
            <a:gdLst>
              <a:gd name="T0" fmla="*/ 2327 w 2333"/>
              <a:gd name="T1" fmla="*/ 493 h 493"/>
              <a:gd name="T2" fmla="*/ 2326 w 2333"/>
              <a:gd name="T3" fmla="*/ 493 h 493"/>
              <a:gd name="T4" fmla="*/ 6 w 2333"/>
              <a:gd name="T5" fmla="*/ 12 h 493"/>
              <a:gd name="T6" fmla="*/ 1 w 2333"/>
              <a:gd name="T7" fmla="*/ 5 h 493"/>
              <a:gd name="T8" fmla="*/ 8 w 2333"/>
              <a:gd name="T9" fmla="*/ 1 h 493"/>
              <a:gd name="T10" fmla="*/ 2328 w 2333"/>
              <a:gd name="T11" fmla="*/ 481 h 493"/>
              <a:gd name="T12" fmla="*/ 2333 w 2333"/>
              <a:gd name="T13" fmla="*/ 488 h 493"/>
              <a:gd name="T14" fmla="*/ 2327 w 2333"/>
              <a:gd name="T15" fmla="*/ 493 h 4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3" h="493">
                <a:moveTo>
                  <a:pt x="2327" y="493"/>
                </a:moveTo>
                <a:cubicBezTo>
                  <a:pt x="2326" y="493"/>
                  <a:pt x="2326" y="493"/>
                  <a:pt x="2326" y="493"/>
                </a:cubicBezTo>
                <a:cubicBezTo>
                  <a:pt x="6" y="12"/>
                  <a:pt x="6" y="12"/>
                  <a:pt x="6" y="12"/>
                </a:cubicBezTo>
                <a:cubicBezTo>
                  <a:pt x="2" y="12"/>
                  <a:pt x="0" y="9"/>
                  <a:pt x="1" y="5"/>
                </a:cubicBezTo>
                <a:cubicBezTo>
                  <a:pt x="2" y="2"/>
                  <a:pt x="5" y="0"/>
                  <a:pt x="8" y="1"/>
                </a:cubicBezTo>
                <a:cubicBezTo>
                  <a:pt x="2328" y="481"/>
                  <a:pt x="2328" y="481"/>
                  <a:pt x="2328" y="481"/>
                </a:cubicBezTo>
                <a:cubicBezTo>
                  <a:pt x="2331" y="482"/>
                  <a:pt x="2333" y="485"/>
                  <a:pt x="2333" y="488"/>
                </a:cubicBezTo>
                <a:cubicBezTo>
                  <a:pt x="2332" y="491"/>
                  <a:pt x="2330" y="493"/>
                  <a:pt x="2327" y="493"/>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8" name="Freeform 67"/>
          <p:cNvSpPr>
            <a:spLocks/>
          </p:cNvSpPr>
          <p:nvPr/>
        </p:nvSpPr>
        <p:spPr bwMode="auto">
          <a:xfrm>
            <a:off x="1227140" y="1019630"/>
            <a:ext cx="561975" cy="1812925"/>
          </a:xfrm>
          <a:custGeom>
            <a:avLst/>
            <a:gdLst>
              <a:gd name="T0" fmla="*/ 546 w 553"/>
              <a:gd name="T1" fmla="*/ 1783 h 1783"/>
              <a:gd name="T2" fmla="*/ 541 w 553"/>
              <a:gd name="T3" fmla="*/ 1779 h 1783"/>
              <a:gd name="T4" fmla="*/ 1 w 553"/>
              <a:gd name="T5" fmla="*/ 8 h 1783"/>
              <a:gd name="T6" fmla="*/ 5 w 553"/>
              <a:gd name="T7" fmla="*/ 1 h 1783"/>
              <a:gd name="T8" fmla="*/ 13 w 553"/>
              <a:gd name="T9" fmla="*/ 5 h 1783"/>
              <a:gd name="T10" fmla="*/ 552 w 553"/>
              <a:gd name="T11" fmla="*/ 1775 h 1783"/>
              <a:gd name="T12" fmla="*/ 548 w 553"/>
              <a:gd name="T13" fmla="*/ 1783 h 1783"/>
              <a:gd name="T14" fmla="*/ 546 w 553"/>
              <a:gd name="T15" fmla="*/ 1783 h 17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3" h="1783">
                <a:moveTo>
                  <a:pt x="546" y="1783"/>
                </a:moveTo>
                <a:cubicBezTo>
                  <a:pt x="544" y="1783"/>
                  <a:pt x="541" y="1782"/>
                  <a:pt x="541" y="1779"/>
                </a:cubicBezTo>
                <a:cubicBezTo>
                  <a:pt x="1" y="8"/>
                  <a:pt x="1" y="8"/>
                  <a:pt x="1" y="8"/>
                </a:cubicBezTo>
                <a:cubicBezTo>
                  <a:pt x="0" y="5"/>
                  <a:pt x="2" y="2"/>
                  <a:pt x="5" y="1"/>
                </a:cubicBezTo>
                <a:cubicBezTo>
                  <a:pt x="8" y="0"/>
                  <a:pt x="12" y="2"/>
                  <a:pt x="13" y="5"/>
                </a:cubicBezTo>
                <a:cubicBezTo>
                  <a:pt x="552" y="1775"/>
                  <a:pt x="552" y="1775"/>
                  <a:pt x="552" y="1775"/>
                </a:cubicBezTo>
                <a:cubicBezTo>
                  <a:pt x="553" y="1779"/>
                  <a:pt x="551" y="1782"/>
                  <a:pt x="548" y="1783"/>
                </a:cubicBezTo>
                <a:cubicBezTo>
                  <a:pt x="547" y="1783"/>
                  <a:pt x="547" y="1783"/>
                  <a:pt x="546" y="1783"/>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9" name="Freeform 68"/>
          <p:cNvSpPr>
            <a:spLocks/>
          </p:cNvSpPr>
          <p:nvPr/>
        </p:nvSpPr>
        <p:spPr bwMode="auto">
          <a:xfrm>
            <a:off x="1227140" y="57605"/>
            <a:ext cx="1439863" cy="974725"/>
          </a:xfrm>
          <a:custGeom>
            <a:avLst/>
            <a:gdLst>
              <a:gd name="T0" fmla="*/ 7 w 1418"/>
              <a:gd name="T1" fmla="*/ 960 h 960"/>
              <a:gd name="T2" fmla="*/ 2 w 1418"/>
              <a:gd name="T3" fmla="*/ 957 h 960"/>
              <a:gd name="T4" fmla="*/ 3 w 1418"/>
              <a:gd name="T5" fmla="*/ 949 h 960"/>
              <a:gd name="T6" fmla="*/ 1408 w 1418"/>
              <a:gd name="T7" fmla="*/ 1 h 960"/>
              <a:gd name="T8" fmla="*/ 1416 w 1418"/>
              <a:gd name="T9" fmla="*/ 3 h 960"/>
              <a:gd name="T10" fmla="*/ 1415 w 1418"/>
              <a:gd name="T11" fmla="*/ 11 h 960"/>
              <a:gd name="T12" fmla="*/ 10 w 1418"/>
              <a:gd name="T13" fmla="*/ 959 h 960"/>
              <a:gd name="T14" fmla="*/ 7 w 1418"/>
              <a:gd name="T15" fmla="*/ 960 h 9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18" h="960">
                <a:moveTo>
                  <a:pt x="7" y="960"/>
                </a:moveTo>
                <a:cubicBezTo>
                  <a:pt x="5" y="960"/>
                  <a:pt x="3" y="959"/>
                  <a:pt x="2" y="957"/>
                </a:cubicBezTo>
                <a:cubicBezTo>
                  <a:pt x="0" y="954"/>
                  <a:pt x="1" y="950"/>
                  <a:pt x="3" y="949"/>
                </a:cubicBezTo>
                <a:cubicBezTo>
                  <a:pt x="1408" y="1"/>
                  <a:pt x="1408" y="1"/>
                  <a:pt x="1408" y="1"/>
                </a:cubicBezTo>
                <a:cubicBezTo>
                  <a:pt x="1411" y="0"/>
                  <a:pt x="1415" y="0"/>
                  <a:pt x="1416" y="3"/>
                </a:cubicBezTo>
                <a:cubicBezTo>
                  <a:pt x="1418" y="6"/>
                  <a:pt x="1418" y="9"/>
                  <a:pt x="1415" y="11"/>
                </a:cubicBezTo>
                <a:cubicBezTo>
                  <a:pt x="10" y="959"/>
                  <a:pt x="10" y="959"/>
                  <a:pt x="10" y="959"/>
                </a:cubicBezTo>
                <a:cubicBezTo>
                  <a:pt x="9" y="959"/>
                  <a:pt x="8" y="960"/>
                  <a:pt x="7" y="960"/>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3" name="Freeform 72"/>
          <p:cNvSpPr>
            <a:spLocks/>
          </p:cNvSpPr>
          <p:nvPr/>
        </p:nvSpPr>
        <p:spPr bwMode="auto">
          <a:xfrm>
            <a:off x="4346578" y="24268"/>
            <a:ext cx="1111250" cy="158750"/>
          </a:xfrm>
          <a:custGeom>
            <a:avLst/>
            <a:gdLst>
              <a:gd name="T0" fmla="*/ 1088 w 1094"/>
              <a:gd name="T1" fmla="*/ 155 h 155"/>
              <a:gd name="T2" fmla="*/ 1087 w 1094"/>
              <a:gd name="T3" fmla="*/ 155 h 155"/>
              <a:gd name="T4" fmla="*/ 5 w 1094"/>
              <a:gd name="T5" fmla="*/ 12 h 155"/>
              <a:gd name="T6" fmla="*/ 0 w 1094"/>
              <a:gd name="T7" fmla="*/ 5 h 155"/>
              <a:gd name="T8" fmla="*/ 7 w 1094"/>
              <a:gd name="T9" fmla="*/ 0 h 155"/>
              <a:gd name="T10" fmla="*/ 1089 w 1094"/>
              <a:gd name="T11" fmla="*/ 143 h 155"/>
              <a:gd name="T12" fmla="*/ 1094 w 1094"/>
              <a:gd name="T13" fmla="*/ 150 h 155"/>
              <a:gd name="T14" fmla="*/ 1088 w 1094"/>
              <a:gd name="T15" fmla="*/ 155 h 15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94" h="155">
                <a:moveTo>
                  <a:pt x="1088" y="155"/>
                </a:moveTo>
                <a:cubicBezTo>
                  <a:pt x="1088" y="155"/>
                  <a:pt x="1087" y="155"/>
                  <a:pt x="1087" y="155"/>
                </a:cubicBezTo>
                <a:cubicBezTo>
                  <a:pt x="5" y="12"/>
                  <a:pt x="5" y="12"/>
                  <a:pt x="5" y="12"/>
                </a:cubicBezTo>
                <a:cubicBezTo>
                  <a:pt x="2" y="11"/>
                  <a:pt x="0" y="8"/>
                  <a:pt x="0" y="5"/>
                </a:cubicBezTo>
                <a:cubicBezTo>
                  <a:pt x="1" y="2"/>
                  <a:pt x="4" y="0"/>
                  <a:pt x="7" y="0"/>
                </a:cubicBezTo>
                <a:cubicBezTo>
                  <a:pt x="1089" y="143"/>
                  <a:pt x="1089" y="143"/>
                  <a:pt x="1089" y="143"/>
                </a:cubicBezTo>
                <a:cubicBezTo>
                  <a:pt x="1092" y="144"/>
                  <a:pt x="1094" y="147"/>
                  <a:pt x="1094" y="150"/>
                </a:cubicBezTo>
                <a:cubicBezTo>
                  <a:pt x="1093" y="153"/>
                  <a:pt x="1091" y="155"/>
                  <a:pt x="1088" y="155"/>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4" name="Freeform 73"/>
          <p:cNvSpPr>
            <a:spLocks/>
          </p:cNvSpPr>
          <p:nvPr/>
        </p:nvSpPr>
        <p:spPr bwMode="auto">
          <a:xfrm>
            <a:off x="5445128" y="168730"/>
            <a:ext cx="1619247" cy="887569"/>
          </a:xfrm>
          <a:custGeom>
            <a:avLst/>
            <a:gdLst>
              <a:gd name="T0" fmla="*/ 2006 w 2013"/>
              <a:gd name="T1" fmla="*/ 1103 h 1103"/>
              <a:gd name="T2" fmla="*/ 2003 w 2013"/>
              <a:gd name="T3" fmla="*/ 1103 h 1103"/>
              <a:gd name="T4" fmla="*/ 4 w 2013"/>
              <a:gd name="T5" fmla="*/ 12 h 1103"/>
              <a:gd name="T6" fmla="*/ 2 w 2013"/>
              <a:gd name="T7" fmla="*/ 4 h 1103"/>
              <a:gd name="T8" fmla="*/ 10 w 2013"/>
              <a:gd name="T9" fmla="*/ 2 h 1103"/>
              <a:gd name="T10" fmla="*/ 2009 w 2013"/>
              <a:gd name="T11" fmla="*/ 1092 h 1103"/>
              <a:gd name="T12" fmla="*/ 2011 w 2013"/>
              <a:gd name="T13" fmla="*/ 1100 h 1103"/>
              <a:gd name="T14" fmla="*/ 2006 w 2013"/>
              <a:gd name="T15" fmla="*/ 1103 h 11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13" h="1103">
                <a:moveTo>
                  <a:pt x="2006" y="1103"/>
                </a:moveTo>
                <a:cubicBezTo>
                  <a:pt x="2005" y="1103"/>
                  <a:pt x="2004" y="1103"/>
                  <a:pt x="2003" y="1103"/>
                </a:cubicBezTo>
                <a:cubicBezTo>
                  <a:pt x="4" y="12"/>
                  <a:pt x="4" y="12"/>
                  <a:pt x="4" y="12"/>
                </a:cubicBezTo>
                <a:cubicBezTo>
                  <a:pt x="1" y="11"/>
                  <a:pt x="0" y="7"/>
                  <a:pt x="2" y="4"/>
                </a:cubicBezTo>
                <a:cubicBezTo>
                  <a:pt x="3" y="1"/>
                  <a:pt x="7" y="0"/>
                  <a:pt x="10" y="2"/>
                </a:cubicBezTo>
                <a:cubicBezTo>
                  <a:pt x="2009" y="1092"/>
                  <a:pt x="2009" y="1092"/>
                  <a:pt x="2009" y="1092"/>
                </a:cubicBezTo>
                <a:cubicBezTo>
                  <a:pt x="2012" y="1094"/>
                  <a:pt x="2013" y="1097"/>
                  <a:pt x="2011" y="1100"/>
                </a:cubicBezTo>
                <a:cubicBezTo>
                  <a:pt x="2010" y="1102"/>
                  <a:pt x="2008" y="1103"/>
                  <a:pt x="2006" y="1103"/>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5" name="Freeform 74"/>
          <p:cNvSpPr>
            <a:spLocks/>
          </p:cNvSpPr>
          <p:nvPr/>
        </p:nvSpPr>
        <p:spPr bwMode="auto">
          <a:xfrm>
            <a:off x="6229353" y="-1064419"/>
            <a:ext cx="836613" cy="2128838"/>
          </a:xfrm>
          <a:custGeom>
            <a:avLst/>
            <a:gdLst>
              <a:gd name="T0" fmla="*/ 817 w 824"/>
              <a:gd name="T1" fmla="*/ 2096 h 2096"/>
              <a:gd name="T2" fmla="*/ 811 w 824"/>
              <a:gd name="T3" fmla="*/ 2093 h 2096"/>
              <a:gd name="T4" fmla="*/ 1 w 824"/>
              <a:gd name="T5" fmla="*/ 9 h 2096"/>
              <a:gd name="T6" fmla="*/ 4 w 824"/>
              <a:gd name="T7" fmla="*/ 1 h 2096"/>
              <a:gd name="T8" fmla="*/ 12 w 824"/>
              <a:gd name="T9" fmla="*/ 4 h 2096"/>
              <a:gd name="T10" fmla="*/ 822 w 824"/>
              <a:gd name="T11" fmla="*/ 2088 h 2096"/>
              <a:gd name="T12" fmla="*/ 819 w 824"/>
              <a:gd name="T13" fmla="*/ 2096 h 2096"/>
              <a:gd name="T14" fmla="*/ 817 w 824"/>
              <a:gd name="T15" fmla="*/ 2096 h 20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4" h="2096">
                <a:moveTo>
                  <a:pt x="817" y="2096"/>
                </a:moveTo>
                <a:cubicBezTo>
                  <a:pt x="814" y="2096"/>
                  <a:pt x="812" y="2095"/>
                  <a:pt x="811" y="2093"/>
                </a:cubicBezTo>
                <a:cubicBezTo>
                  <a:pt x="1" y="9"/>
                  <a:pt x="1" y="9"/>
                  <a:pt x="1" y="9"/>
                </a:cubicBezTo>
                <a:cubicBezTo>
                  <a:pt x="0" y="5"/>
                  <a:pt x="1" y="2"/>
                  <a:pt x="4" y="1"/>
                </a:cubicBezTo>
                <a:cubicBezTo>
                  <a:pt x="7" y="0"/>
                  <a:pt x="11" y="1"/>
                  <a:pt x="12" y="4"/>
                </a:cubicBezTo>
                <a:cubicBezTo>
                  <a:pt x="822" y="2088"/>
                  <a:pt x="822" y="2088"/>
                  <a:pt x="822" y="2088"/>
                </a:cubicBezTo>
                <a:cubicBezTo>
                  <a:pt x="824" y="2091"/>
                  <a:pt x="822" y="2095"/>
                  <a:pt x="819" y="2096"/>
                </a:cubicBezTo>
                <a:cubicBezTo>
                  <a:pt x="818" y="2096"/>
                  <a:pt x="818" y="2096"/>
                  <a:pt x="817" y="2096"/>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6" name="Freeform 75"/>
          <p:cNvSpPr>
            <a:spLocks/>
          </p:cNvSpPr>
          <p:nvPr/>
        </p:nvSpPr>
        <p:spPr bwMode="auto">
          <a:xfrm>
            <a:off x="5445128" y="-839332"/>
            <a:ext cx="1220788" cy="1022350"/>
          </a:xfrm>
          <a:custGeom>
            <a:avLst/>
            <a:gdLst>
              <a:gd name="T0" fmla="*/ 7 w 1202"/>
              <a:gd name="T1" fmla="*/ 1006 h 1006"/>
              <a:gd name="T2" fmla="*/ 2 w 1202"/>
              <a:gd name="T3" fmla="*/ 1004 h 1006"/>
              <a:gd name="T4" fmla="*/ 3 w 1202"/>
              <a:gd name="T5" fmla="*/ 996 h 1006"/>
              <a:gd name="T6" fmla="*/ 1191 w 1202"/>
              <a:gd name="T7" fmla="*/ 2 h 1006"/>
              <a:gd name="T8" fmla="*/ 1200 w 1202"/>
              <a:gd name="T9" fmla="*/ 2 h 1006"/>
              <a:gd name="T10" fmla="*/ 1199 w 1202"/>
              <a:gd name="T11" fmla="*/ 11 h 1006"/>
              <a:gd name="T12" fmla="*/ 11 w 1202"/>
              <a:gd name="T13" fmla="*/ 1005 h 1006"/>
              <a:gd name="T14" fmla="*/ 7 w 1202"/>
              <a:gd name="T15" fmla="*/ 1006 h 10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2" h="1006">
                <a:moveTo>
                  <a:pt x="7" y="1006"/>
                </a:moveTo>
                <a:cubicBezTo>
                  <a:pt x="5" y="1006"/>
                  <a:pt x="4" y="1005"/>
                  <a:pt x="2" y="1004"/>
                </a:cubicBezTo>
                <a:cubicBezTo>
                  <a:pt x="0" y="1001"/>
                  <a:pt x="1" y="998"/>
                  <a:pt x="3" y="996"/>
                </a:cubicBezTo>
                <a:cubicBezTo>
                  <a:pt x="1191" y="2"/>
                  <a:pt x="1191" y="2"/>
                  <a:pt x="1191" y="2"/>
                </a:cubicBezTo>
                <a:cubicBezTo>
                  <a:pt x="1194" y="0"/>
                  <a:pt x="1198" y="0"/>
                  <a:pt x="1200" y="2"/>
                </a:cubicBezTo>
                <a:cubicBezTo>
                  <a:pt x="1202" y="5"/>
                  <a:pt x="1202" y="9"/>
                  <a:pt x="1199" y="11"/>
                </a:cubicBezTo>
                <a:cubicBezTo>
                  <a:pt x="11" y="1005"/>
                  <a:pt x="11" y="1005"/>
                  <a:pt x="11" y="1005"/>
                </a:cubicBezTo>
                <a:cubicBezTo>
                  <a:pt x="10" y="1006"/>
                  <a:pt x="8" y="1006"/>
                  <a:pt x="7" y="1006"/>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7" name="Freeform 76"/>
          <p:cNvSpPr>
            <a:spLocks/>
          </p:cNvSpPr>
          <p:nvPr/>
        </p:nvSpPr>
        <p:spPr bwMode="auto">
          <a:xfrm>
            <a:off x="3582990" y="168730"/>
            <a:ext cx="1876425" cy="1352550"/>
          </a:xfrm>
          <a:custGeom>
            <a:avLst/>
            <a:gdLst>
              <a:gd name="T0" fmla="*/ 7 w 1846"/>
              <a:gd name="T1" fmla="*/ 1330 h 1330"/>
              <a:gd name="T2" fmla="*/ 2 w 1846"/>
              <a:gd name="T3" fmla="*/ 1327 h 1330"/>
              <a:gd name="T4" fmla="*/ 3 w 1846"/>
              <a:gd name="T5" fmla="*/ 1319 h 1330"/>
              <a:gd name="T6" fmla="*/ 1835 w 1846"/>
              <a:gd name="T7" fmla="*/ 2 h 1330"/>
              <a:gd name="T8" fmla="*/ 1844 w 1846"/>
              <a:gd name="T9" fmla="*/ 4 h 1330"/>
              <a:gd name="T10" fmla="*/ 1842 w 1846"/>
              <a:gd name="T11" fmla="*/ 12 h 1330"/>
              <a:gd name="T12" fmla="*/ 10 w 1846"/>
              <a:gd name="T13" fmla="*/ 1329 h 1330"/>
              <a:gd name="T14" fmla="*/ 7 w 1846"/>
              <a:gd name="T15" fmla="*/ 1330 h 13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46" h="1330">
                <a:moveTo>
                  <a:pt x="7" y="1330"/>
                </a:moveTo>
                <a:cubicBezTo>
                  <a:pt x="5" y="1330"/>
                  <a:pt x="3" y="1329"/>
                  <a:pt x="2" y="1327"/>
                </a:cubicBezTo>
                <a:cubicBezTo>
                  <a:pt x="0" y="1325"/>
                  <a:pt x="1" y="1321"/>
                  <a:pt x="3" y="1319"/>
                </a:cubicBezTo>
                <a:cubicBezTo>
                  <a:pt x="1835" y="2"/>
                  <a:pt x="1835" y="2"/>
                  <a:pt x="1835" y="2"/>
                </a:cubicBezTo>
                <a:cubicBezTo>
                  <a:pt x="1838" y="0"/>
                  <a:pt x="1842" y="1"/>
                  <a:pt x="1844" y="4"/>
                </a:cubicBezTo>
                <a:cubicBezTo>
                  <a:pt x="1846" y="6"/>
                  <a:pt x="1845" y="10"/>
                  <a:pt x="1842" y="12"/>
                </a:cubicBezTo>
                <a:cubicBezTo>
                  <a:pt x="10" y="1329"/>
                  <a:pt x="10" y="1329"/>
                  <a:pt x="10" y="1329"/>
                </a:cubicBezTo>
                <a:cubicBezTo>
                  <a:pt x="9" y="1329"/>
                  <a:pt x="8" y="1330"/>
                  <a:pt x="7" y="1330"/>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1" name="Freeform 80"/>
          <p:cNvSpPr>
            <a:spLocks/>
          </p:cNvSpPr>
          <p:nvPr/>
        </p:nvSpPr>
        <p:spPr bwMode="auto">
          <a:xfrm>
            <a:off x="3582990" y="24268"/>
            <a:ext cx="776288" cy="1497013"/>
          </a:xfrm>
          <a:custGeom>
            <a:avLst/>
            <a:gdLst>
              <a:gd name="T0" fmla="*/ 7 w 764"/>
              <a:gd name="T1" fmla="*/ 1473 h 1473"/>
              <a:gd name="T2" fmla="*/ 4 w 764"/>
              <a:gd name="T3" fmla="*/ 1472 h 1473"/>
              <a:gd name="T4" fmla="*/ 1 w 764"/>
              <a:gd name="T5" fmla="*/ 1464 h 1473"/>
              <a:gd name="T6" fmla="*/ 752 w 764"/>
              <a:gd name="T7" fmla="*/ 4 h 1473"/>
              <a:gd name="T8" fmla="*/ 760 w 764"/>
              <a:gd name="T9" fmla="*/ 2 h 1473"/>
              <a:gd name="T10" fmla="*/ 762 w 764"/>
              <a:gd name="T11" fmla="*/ 10 h 1473"/>
              <a:gd name="T12" fmla="*/ 12 w 764"/>
              <a:gd name="T13" fmla="*/ 1470 h 1473"/>
              <a:gd name="T14" fmla="*/ 7 w 764"/>
              <a:gd name="T15" fmla="*/ 1473 h 14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4" h="1473">
                <a:moveTo>
                  <a:pt x="7" y="1473"/>
                </a:moveTo>
                <a:cubicBezTo>
                  <a:pt x="6" y="1473"/>
                  <a:pt x="5" y="1473"/>
                  <a:pt x="4" y="1472"/>
                </a:cubicBezTo>
                <a:cubicBezTo>
                  <a:pt x="1" y="1471"/>
                  <a:pt x="0" y="1467"/>
                  <a:pt x="1" y="1464"/>
                </a:cubicBezTo>
                <a:cubicBezTo>
                  <a:pt x="752" y="4"/>
                  <a:pt x="752" y="4"/>
                  <a:pt x="752" y="4"/>
                </a:cubicBezTo>
                <a:cubicBezTo>
                  <a:pt x="753" y="1"/>
                  <a:pt x="757" y="0"/>
                  <a:pt x="760" y="2"/>
                </a:cubicBezTo>
                <a:cubicBezTo>
                  <a:pt x="763" y="3"/>
                  <a:pt x="764" y="7"/>
                  <a:pt x="762" y="10"/>
                </a:cubicBezTo>
                <a:cubicBezTo>
                  <a:pt x="12" y="1470"/>
                  <a:pt x="12" y="1470"/>
                  <a:pt x="12" y="1470"/>
                </a:cubicBezTo>
                <a:cubicBezTo>
                  <a:pt x="11" y="1472"/>
                  <a:pt x="9" y="1473"/>
                  <a:pt x="7" y="1473"/>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2" name="Freeform 81"/>
          <p:cNvSpPr>
            <a:spLocks/>
          </p:cNvSpPr>
          <p:nvPr/>
        </p:nvSpPr>
        <p:spPr bwMode="auto">
          <a:xfrm rot="5400000">
            <a:off x="696925" y="11562"/>
            <a:ext cx="1543050" cy="482600"/>
          </a:xfrm>
          <a:custGeom>
            <a:avLst/>
            <a:gdLst>
              <a:gd name="T0" fmla="*/ 1512 w 1519"/>
              <a:gd name="T1" fmla="*/ 476 h 476"/>
              <a:gd name="T2" fmla="*/ 1510 w 1519"/>
              <a:gd name="T3" fmla="*/ 475 h 476"/>
              <a:gd name="T4" fmla="*/ 5 w 1519"/>
              <a:gd name="T5" fmla="*/ 12 h 476"/>
              <a:gd name="T6" fmla="*/ 1 w 1519"/>
              <a:gd name="T7" fmla="*/ 5 h 476"/>
              <a:gd name="T8" fmla="*/ 9 w 1519"/>
              <a:gd name="T9" fmla="*/ 1 h 476"/>
              <a:gd name="T10" fmla="*/ 1514 w 1519"/>
              <a:gd name="T11" fmla="*/ 464 h 476"/>
              <a:gd name="T12" fmla="*/ 1518 w 1519"/>
              <a:gd name="T13" fmla="*/ 471 h 476"/>
              <a:gd name="T14" fmla="*/ 1512 w 1519"/>
              <a:gd name="T15" fmla="*/ 476 h 4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19" h="476">
                <a:moveTo>
                  <a:pt x="1512" y="476"/>
                </a:moveTo>
                <a:cubicBezTo>
                  <a:pt x="1511" y="476"/>
                  <a:pt x="1511" y="476"/>
                  <a:pt x="1510" y="475"/>
                </a:cubicBezTo>
                <a:cubicBezTo>
                  <a:pt x="5" y="12"/>
                  <a:pt x="5" y="12"/>
                  <a:pt x="5" y="12"/>
                </a:cubicBezTo>
                <a:cubicBezTo>
                  <a:pt x="2" y="11"/>
                  <a:pt x="0" y="8"/>
                  <a:pt x="1" y="5"/>
                </a:cubicBezTo>
                <a:cubicBezTo>
                  <a:pt x="2" y="2"/>
                  <a:pt x="5" y="0"/>
                  <a:pt x="9" y="1"/>
                </a:cubicBezTo>
                <a:cubicBezTo>
                  <a:pt x="1514" y="464"/>
                  <a:pt x="1514" y="464"/>
                  <a:pt x="1514" y="464"/>
                </a:cubicBezTo>
                <a:cubicBezTo>
                  <a:pt x="1517" y="465"/>
                  <a:pt x="1519" y="468"/>
                  <a:pt x="1518" y="471"/>
                </a:cubicBezTo>
                <a:cubicBezTo>
                  <a:pt x="1517" y="474"/>
                  <a:pt x="1514" y="476"/>
                  <a:pt x="1512" y="476"/>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6" name="Freeform 85"/>
          <p:cNvSpPr>
            <a:spLocks/>
          </p:cNvSpPr>
          <p:nvPr/>
        </p:nvSpPr>
        <p:spPr bwMode="auto">
          <a:xfrm>
            <a:off x="1381128" y="2819855"/>
            <a:ext cx="407988" cy="1554163"/>
          </a:xfrm>
          <a:custGeom>
            <a:avLst/>
            <a:gdLst>
              <a:gd name="T0" fmla="*/ 7 w 401"/>
              <a:gd name="T1" fmla="*/ 1530 h 1530"/>
              <a:gd name="T2" fmla="*/ 5 w 401"/>
              <a:gd name="T3" fmla="*/ 1530 h 1530"/>
              <a:gd name="T4" fmla="*/ 1 w 401"/>
              <a:gd name="T5" fmla="*/ 1522 h 1530"/>
              <a:gd name="T6" fmla="*/ 388 w 401"/>
              <a:gd name="T7" fmla="*/ 5 h 1530"/>
              <a:gd name="T8" fmla="*/ 396 w 401"/>
              <a:gd name="T9" fmla="*/ 0 h 1530"/>
              <a:gd name="T10" fmla="*/ 400 w 401"/>
              <a:gd name="T11" fmla="*/ 8 h 1530"/>
              <a:gd name="T12" fmla="*/ 13 w 401"/>
              <a:gd name="T13" fmla="*/ 1525 h 1530"/>
              <a:gd name="T14" fmla="*/ 7 w 401"/>
              <a:gd name="T15" fmla="*/ 1530 h 15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1" h="1530">
                <a:moveTo>
                  <a:pt x="7" y="1530"/>
                </a:moveTo>
                <a:cubicBezTo>
                  <a:pt x="6" y="1530"/>
                  <a:pt x="6" y="1530"/>
                  <a:pt x="5" y="1530"/>
                </a:cubicBezTo>
                <a:cubicBezTo>
                  <a:pt x="2" y="1529"/>
                  <a:pt x="0" y="1526"/>
                  <a:pt x="1" y="1522"/>
                </a:cubicBezTo>
                <a:cubicBezTo>
                  <a:pt x="388" y="5"/>
                  <a:pt x="388" y="5"/>
                  <a:pt x="388" y="5"/>
                </a:cubicBezTo>
                <a:cubicBezTo>
                  <a:pt x="389" y="2"/>
                  <a:pt x="393" y="0"/>
                  <a:pt x="396" y="0"/>
                </a:cubicBezTo>
                <a:cubicBezTo>
                  <a:pt x="399" y="1"/>
                  <a:pt x="401" y="4"/>
                  <a:pt x="400" y="8"/>
                </a:cubicBezTo>
                <a:cubicBezTo>
                  <a:pt x="13" y="1525"/>
                  <a:pt x="13" y="1525"/>
                  <a:pt x="13" y="1525"/>
                </a:cubicBezTo>
                <a:cubicBezTo>
                  <a:pt x="12" y="1528"/>
                  <a:pt x="9" y="1530"/>
                  <a:pt x="7" y="1530"/>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7" name="Freeform 86"/>
          <p:cNvSpPr>
            <a:spLocks/>
          </p:cNvSpPr>
          <p:nvPr/>
        </p:nvSpPr>
        <p:spPr bwMode="auto">
          <a:xfrm>
            <a:off x="-1516060" y="3354843"/>
            <a:ext cx="2911475" cy="1019175"/>
          </a:xfrm>
          <a:custGeom>
            <a:avLst/>
            <a:gdLst>
              <a:gd name="T0" fmla="*/ 2858 w 2865"/>
              <a:gd name="T1" fmla="*/ 1003 h 1003"/>
              <a:gd name="T2" fmla="*/ 2856 w 2865"/>
              <a:gd name="T3" fmla="*/ 1003 h 1003"/>
              <a:gd name="T4" fmla="*/ 5 w 2865"/>
              <a:gd name="T5" fmla="*/ 13 h 1003"/>
              <a:gd name="T6" fmla="*/ 1 w 2865"/>
              <a:gd name="T7" fmla="*/ 5 h 1003"/>
              <a:gd name="T8" fmla="*/ 9 w 2865"/>
              <a:gd name="T9" fmla="*/ 1 h 1003"/>
              <a:gd name="T10" fmla="*/ 2860 w 2865"/>
              <a:gd name="T11" fmla="*/ 991 h 1003"/>
              <a:gd name="T12" fmla="*/ 2863 w 2865"/>
              <a:gd name="T13" fmla="*/ 999 h 1003"/>
              <a:gd name="T14" fmla="*/ 2858 w 2865"/>
              <a:gd name="T15" fmla="*/ 1003 h 10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65" h="1003">
                <a:moveTo>
                  <a:pt x="2858" y="1003"/>
                </a:moveTo>
                <a:cubicBezTo>
                  <a:pt x="2857" y="1003"/>
                  <a:pt x="2856" y="1003"/>
                  <a:pt x="2856" y="1003"/>
                </a:cubicBezTo>
                <a:cubicBezTo>
                  <a:pt x="5" y="13"/>
                  <a:pt x="5" y="13"/>
                  <a:pt x="5" y="13"/>
                </a:cubicBezTo>
                <a:cubicBezTo>
                  <a:pt x="2" y="11"/>
                  <a:pt x="0" y="8"/>
                  <a:pt x="1" y="5"/>
                </a:cubicBezTo>
                <a:cubicBezTo>
                  <a:pt x="2" y="2"/>
                  <a:pt x="6" y="0"/>
                  <a:pt x="9" y="1"/>
                </a:cubicBezTo>
                <a:cubicBezTo>
                  <a:pt x="2860" y="991"/>
                  <a:pt x="2860" y="991"/>
                  <a:pt x="2860" y="991"/>
                </a:cubicBezTo>
                <a:cubicBezTo>
                  <a:pt x="2863" y="992"/>
                  <a:pt x="2865" y="996"/>
                  <a:pt x="2863" y="999"/>
                </a:cubicBezTo>
                <a:cubicBezTo>
                  <a:pt x="2863" y="1001"/>
                  <a:pt x="2860" y="1003"/>
                  <a:pt x="2858" y="1003"/>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8" name="Freeform 87"/>
          <p:cNvSpPr>
            <a:spLocks/>
          </p:cNvSpPr>
          <p:nvPr/>
        </p:nvSpPr>
        <p:spPr bwMode="auto">
          <a:xfrm>
            <a:off x="1227140" y="1019630"/>
            <a:ext cx="166688" cy="3354388"/>
          </a:xfrm>
          <a:custGeom>
            <a:avLst/>
            <a:gdLst>
              <a:gd name="T0" fmla="*/ 158 w 164"/>
              <a:gd name="T1" fmla="*/ 3301 h 3301"/>
              <a:gd name="T2" fmla="*/ 152 w 164"/>
              <a:gd name="T3" fmla="*/ 3295 h 3301"/>
              <a:gd name="T4" fmla="*/ 0 w 164"/>
              <a:gd name="T5" fmla="*/ 7 h 3301"/>
              <a:gd name="T6" fmla="*/ 6 w 164"/>
              <a:gd name="T7" fmla="*/ 1 h 3301"/>
              <a:gd name="T8" fmla="*/ 12 w 164"/>
              <a:gd name="T9" fmla="*/ 6 h 3301"/>
              <a:gd name="T10" fmla="*/ 164 w 164"/>
              <a:gd name="T11" fmla="*/ 3295 h 3301"/>
              <a:gd name="T12" fmla="*/ 158 w 164"/>
              <a:gd name="T13" fmla="*/ 3301 h 3301"/>
              <a:gd name="T14" fmla="*/ 158 w 164"/>
              <a:gd name="T15" fmla="*/ 3301 h 33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4" h="3301">
                <a:moveTo>
                  <a:pt x="158" y="3301"/>
                </a:moveTo>
                <a:cubicBezTo>
                  <a:pt x="155" y="3301"/>
                  <a:pt x="152" y="3298"/>
                  <a:pt x="152" y="3295"/>
                </a:cubicBezTo>
                <a:cubicBezTo>
                  <a:pt x="0" y="7"/>
                  <a:pt x="0" y="7"/>
                  <a:pt x="0" y="7"/>
                </a:cubicBezTo>
                <a:cubicBezTo>
                  <a:pt x="0" y="4"/>
                  <a:pt x="2" y="1"/>
                  <a:pt x="6" y="1"/>
                </a:cubicBezTo>
                <a:cubicBezTo>
                  <a:pt x="9" y="0"/>
                  <a:pt x="12" y="3"/>
                  <a:pt x="12" y="6"/>
                </a:cubicBezTo>
                <a:cubicBezTo>
                  <a:pt x="164" y="3295"/>
                  <a:pt x="164" y="3295"/>
                  <a:pt x="164" y="3295"/>
                </a:cubicBezTo>
                <a:cubicBezTo>
                  <a:pt x="164" y="3298"/>
                  <a:pt x="161" y="3301"/>
                  <a:pt x="158" y="3301"/>
                </a:cubicBezTo>
                <a:cubicBezTo>
                  <a:pt x="158" y="3301"/>
                  <a:pt x="158" y="3301"/>
                  <a:pt x="158" y="3301"/>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2" name="Freeform 91"/>
          <p:cNvSpPr>
            <a:spLocks/>
          </p:cNvSpPr>
          <p:nvPr/>
        </p:nvSpPr>
        <p:spPr bwMode="auto">
          <a:xfrm>
            <a:off x="346077" y="2373768"/>
            <a:ext cx="155575" cy="136525"/>
          </a:xfrm>
          <a:custGeom>
            <a:avLst/>
            <a:gdLst>
              <a:gd name="T0" fmla="*/ 77 w 153"/>
              <a:gd name="T1" fmla="*/ 0 h 134"/>
              <a:gd name="T2" fmla="*/ 20 w 153"/>
              <a:gd name="T3" fmla="*/ 31 h 134"/>
              <a:gd name="T4" fmla="*/ 41 w 153"/>
              <a:gd name="T5" fmla="*/ 124 h 134"/>
              <a:gd name="T6" fmla="*/ 77 w 153"/>
              <a:gd name="T7" fmla="*/ 134 h 134"/>
              <a:gd name="T8" fmla="*/ 133 w 153"/>
              <a:gd name="T9" fmla="*/ 103 h 134"/>
              <a:gd name="T10" fmla="*/ 112 w 153"/>
              <a:gd name="T11" fmla="*/ 10 h 134"/>
              <a:gd name="T12" fmla="*/ 77 w 153"/>
              <a:gd name="T13" fmla="*/ 0 h 134"/>
            </a:gdLst>
            <a:ahLst/>
            <a:cxnLst>
              <a:cxn ang="0">
                <a:pos x="T0" y="T1"/>
              </a:cxn>
              <a:cxn ang="0">
                <a:pos x="T2" y="T3"/>
              </a:cxn>
              <a:cxn ang="0">
                <a:pos x="T4" y="T5"/>
              </a:cxn>
              <a:cxn ang="0">
                <a:pos x="T6" y="T7"/>
              </a:cxn>
              <a:cxn ang="0">
                <a:pos x="T8" y="T9"/>
              </a:cxn>
              <a:cxn ang="0">
                <a:pos x="T10" y="T11"/>
              </a:cxn>
              <a:cxn ang="0">
                <a:pos x="T12" y="T13"/>
              </a:cxn>
            </a:cxnLst>
            <a:rect l="0" t="0" r="r" b="b"/>
            <a:pathLst>
              <a:path w="153" h="134">
                <a:moveTo>
                  <a:pt x="77" y="0"/>
                </a:moveTo>
                <a:cubicBezTo>
                  <a:pt x="54" y="0"/>
                  <a:pt x="33" y="11"/>
                  <a:pt x="20" y="31"/>
                </a:cubicBezTo>
                <a:cubicBezTo>
                  <a:pt x="0" y="63"/>
                  <a:pt x="10" y="104"/>
                  <a:pt x="41" y="124"/>
                </a:cubicBezTo>
                <a:cubicBezTo>
                  <a:pt x="52" y="131"/>
                  <a:pt x="64" y="134"/>
                  <a:pt x="77" y="134"/>
                </a:cubicBezTo>
                <a:cubicBezTo>
                  <a:pt x="99" y="134"/>
                  <a:pt x="121" y="123"/>
                  <a:pt x="133" y="103"/>
                </a:cubicBezTo>
                <a:cubicBezTo>
                  <a:pt x="153" y="71"/>
                  <a:pt x="144" y="30"/>
                  <a:pt x="112" y="10"/>
                </a:cubicBezTo>
                <a:cubicBezTo>
                  <a:pt x="101" y="3"/>
                  <a:pt x="89" y="0"/>
                  <a:pt x="77"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6" name="Freeform 95"/>
          <p:cNvSpPr>
            <a:spLocks/>
          </p:cNvSpPr>
          <p:nvPr/>
        </p:nvSpPr>
        <p:spPr bwMode="auto">
          <a:xfrm>
            <a:off x="1108077" y="918030"/>
            <a:ext cx="241300" cy="212725"/>
          </a:xfrm>
          <a:custGeom>
            <a:avLst/>
            <a:gdLst>
              <a:gd name="T0" fmla="*/ 119 w 238"/>
              <a:gd name="T1" fmla="*/ 0 h 210"/>
              <a:gd name="T2" fmla="*/ 30 w 238"/>
              <a:gd name="T3" fmla="*/ 49 h 210"/>
              <a:gd name="T4" fmla="*/ 63 w 238"/>
              <a:gd name="T5" fmla="*/ 194 h 210"/>
              <a:gd name="T6" fmla="*/ 119 w 238"/>
              <a:gd name="T7" fmla="*/ 210 h 210"/>
              <a:gd name="T8" fmla="*/ 208 w 238"/>
              <a:gd name="T9" fmla="*/ 161 h 210"/>
              <a:gd name="T10" fmla="*/ 175 w 238"/>
              <a:gd name="T11" fmla="*/ 16 h 210"/>
              <a:gd name="T12" fmla="*/ 119 w 238"/>
              <a:gd name="T13" fmla="*/ 0 h 210"/>
            </a:gdLst>
            <a:ahLst/>
            <a:cxnLst>
              <a:cxn ang="0">
                <a:pos x="T0" y="T1"/>
              </a:cxn>
              <a:cxn ang="0">
                <a:pos x="T2" y="T3"/>
              </a:cxn>
              <a:cxn ang="0">
                <a:pos x="T4" y="T5"/>
              </a:cxn>
              <a:cxn ang="0">
                <a:pos x="T6" y="T7"/>
              </a:cxn>
              <a:cxn ang="0">
                <a:pos x="T8" y="T9"/>
              </a:cxn>
              <a:cxn ang="0">
                <a:pos x="T10" y="T11"/>
              </a:cxn>
              <a:cxn ang="0">
                <a:pos x="T12" y="T13"/>
              </a:cxn>
            </a:cxnLst>
            <a:rect l="0" t="0" r="r" b="b"/>
            <a:pathLst>
              <a:path w="238" h="210">
                <a:moveTo>
                  <a:pt x="119" y="0"/>
                </a:moveTo>
                <a:cubicBezTo>
                  <a:pt x="84" y="0"/>
                  <a:pt x="50" y="17"/>
                  <a:pt x="30" y="49"/>
                </a:cubicBezTo>
                <a:cubicBezTo>
                  <a:pt x="0" y="98"/>
                  <a:pt x="14" y="163"/>
                  <a:pt x="63" y="194"/>
                </a:cubicBezTo>
                <a:cubicBezTo>
                  <a:pt x="81" y="204"/>
                  <a:pt x="100" y="210"/>
                  <a:pt x="119" y="210"/>
                </a:cubicBezTo>
                <a:cubicBezTo>
                  <a:pt x="154" y="210"/>
                  <a:pt x="188" y="192"/>
                  <a:pt x="208" y="161"/>
                </a:cubicBezTo>
                <a:cubicBezTo>
                  <a:pt x="238" y="112"/>
                  <a:pt x="224" y="47"/>
                  <a:pt x="175" y="16"/>
                </a:cubicBezTo>
                <a:cubicBezTo>
                  <a:pt x="157" y="5"/>
                  <a:pt x="138" y="0"/>
                  <a:pt x="119"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7" name="Freeform 96"/>
          <p:cNvSpPr>
            <a:spLocks/>
          </p:cNvSpPr>
          <p:nvPr/>
        </p:nvSpPr>
        <p:spPr bwMode="auto">
          <a:xfrm>
            <a:off x="1289052" y="4281943"/>
            <a:ext cx="173038" cy="152400"/>
          </a:xfrm>
          <a:custGeom>
            <a:avLst/>
            <a:gdLst>
              <a:gd name="T0" fmla="*/ 85 w 170"/>
              <a:gd name="T1" fmla="*/ 0 h 150"/>
              <a:gd name="T2" fmla="*/ 22 w 170"/>
              <a:gd name="T3" fmla="*/ 35 h 150"/>
              <a:gd name="T4" fmla="*/ 45 w 170"/>
              <a:gd name="T5" fmla="*/ 138 h 150"/>
              <a:gd name="T6" fmla="*/ 85 w 170"/>
              <a:gd name="T7" fmla="*/ 150 h 150"/>
              <a:gd name="T8" fmla="*/ 149 w 170"/>
              <a:gd name="T9" fmla="*/ 115 h 150"/>
              <a:gd name="T10" fmla="*/ 125 w 170"/>
              <a:gd name="T11" fmla="*/ 11 h 150"/>
              <a:gd name="T12" fmla="*/ 85 w 170"/>
              <a:gd name="T13" fmla="*/ 0 h 150"/>
            </a:gdLst>
            <a:ahLst/>
            <a:cxnLst>
              <a:cxn ang="0">
                <a:pos x="T0" y="T1"/>
              </a:cxn>
              <a:cxn ang="0">
                <a:pos x="T2" y="T3"/>
              </a:cxn>
              <a:cxn ang="0">
                <a:pos x="T4" y="T5"/>
              </a:cxn>
              <a:cxn ang="0">
                <a:pos x="T6" y="T7"/>
              </a:cxn>
              <a:cxn ang="0">
                <a:pos x="T8" y="T9"/>
              </a:cxn>
              <a:cxn ang="0">
                <a:pos x="T10" y="T11"/>
              </a:cxn>
              <a:cxn ang="0">
                <a:pos x="T12" y="T13"/>
              </a:cxn>
            </a:cxnLst>
            <a:rect l="0" t="0" r="r" b="b"/>
            <a:pathLst>
              <a:path w="170" h="150">
                <a:moveTo>
                  <a:pt x="85" y="0"/>
                </a:moveTo>
                <a:cubicBezTo>
                  <a:pt x="60" y="0"/>
                  <a:pt x="36" y="12"/>
                  <a:pt x="22" y="35"/>
                </a:cubicBezTo>
                <a:cubicBezTo>
                  <a:pt x="0" y="70"/>
                  <a:pt x="10" y="116"/>
                  <a:pt x="45" y="138"/>
                </a:cubicBezTo>
                <a:cubicBezTo>
                  <a:pt x="58" y="146"/>
                  <a:pt x="72" y="150"/>
                  <a:pt x="85" y="150"/>
                </a:cubicBezTo>
                <a:cubicBezTo>
                  <a:pt x="110" y="150"/>
                  <a:pt x="134" y="137"/>
                  <a:pt x="149" y="115"/>
                </a:cubicBezTo>
                <a:cubicBezTo>
                  <a:pt x="170" y="80"/>
                  <a:pt x="160" y="33"/>
                  <a:pt x="125" y="11"/>
                </a:cubicBezTo>
                <a:cubicBezTo>
                  <a:pt x="113" y="4"/>
                  <a:pt x="99" y="0"/>
                  <a:pt x="85"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8" name="Freeform 97"/>
          <p:cNvSpPr>
            <a:spLocks/>
          </p:cNvSpPr>
          <p:nvPr/>
        </p:nvSpPr>
        <p:spPr bwMode="auto">
          <a:xfrm>
            <a:off x="1722440" y="2775405"/>
            <a:ext cx="106363" cy="92075"/>
          </a:xfrm>
          <a:custGeom>
            <a:avLst/>
            <a:gdLst>
              <a:gd name="T0" fmla="*/ 53 w 105"/>
              <a:gd name="T1" fmla="*/ 0 h 91"/>
              <a:gd name="T2" fmla="*/ 14 w 105"/>
              <a:gd name="T3" fmla="*/ 21 h 91"/>
              <a:gd name="T4" fmla="*/ 28 w 105"/>
              <a:gd name="T5" fmla="*/ 84 h 91"/>
              <a:gd name="T6" fmla="*/ 52 w 105"/>
              <a:gd name="T7" fmla="*/ 91 h 91"/>
              <a:gd name="T8" fmla="*/ 91 w 105"/>
              <a:gd name="T9" fmla="*/ 70 h 91"/>
              <a:gd name="T10" fmla="*/ 77 w 105"/>
              <a:gd name="T11" fmla="*/ 7 h 91"/>
              <a:gd name="T12" fmla="*/ 53 w 105"/>
              <a:gd name="T13" fmla="*/ 0 h 91"/>
            </a:gdLst>
            <a:ahLst/>
            <a:cxnLst>
              <a:cxn ang="0">
                <a:pos x="T0" y="T1"/>
              </a:cxn>
              <a:cxn ang="0">
                <a:pos x="T2" y="T3"/>
              </a:cxn>
              <a:cxn ang="0">
                <a:pos x="T4" y="T5"/>
              </a:cxn>
              <a:cxn ang="0">
                <a:pos x="T6" y="T7"/>
              </a:cxn>
              <a:cxn ang="0">
                <a:pos x="T8" y="T9"/>
              </a:cxn>
              <a:cxn ang="0">
                <a:pos x="T10" y="T11"/>
              </a:cxn>
              <a:cxn ang="0">
                <a:pos x="T12" y="T13"/>
              </a:cxn>
            </a:cxnLst>
            <a:rect l="0" t="0" r="r" b="b"/>
            <a:pathLst>
              <a:path w="105" h="91">
                <a:moveTo>
                  <a:pt x="53" y="0"/>
                </a:moveTo>
                <a:cubicBezTo>
                  <a:pt x="37" y="0"/>
                  <a:pt x="23" y="7"/>
                  <a:pt x="14" y="21"/>
                </a:cubicBezTo>
                <a:cubicBezTo>
                  <a:pt x="0" y="43"/>
                  <a:pt x="7" y="71"/>
                  <a:pt x="28" y="84"/>
                </a:cubicBezTo>
                <a:cubicBezTo>
                  <a:pt x="36" y="89"/>
                  <a:pt x="44" y="91"/>
                  <a:pt x="52" y="91"/>
                </a:cubicBezTo>
                <a:cubicBezTo>
                  <a:pt x="68" y="91"/>
                  <a:pt x="82" y="84"/>
                  <a:pt x="91" y="70"/>
                </a:cubicBezTo>
                <a:cubicBezTo>
                  <a:pt x="105" y="48"/>
                  <a:pt x="98" y="20"/>
                  <a:pt x="77" y="7"/>
                </a:cubicBezTo>
                <a:cubicBezTo>
                  <a:pt x="69" y="2"/>
                  <a:pt x="61" y="0"/>
                  <a:pt x="53"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9" name="Freeform 98"/>
          <p:cNvSpPr>
            <a:spLocks/>
          </p:cNvSpPr>
          <p:nvPr/>
        </p:nvSpPr>
        <p:spPr bwMode="auto">
          <a:xfrm>
            <a:off x="3425827" y="2431712"/>
            <a:ext cx="153988" cy="134938"/>
          </a:xfrm>
          <a:custGeom>
            <a:avLst/>
            <a:gdLst>
              <a:gd name="T0" fmla="*/ 75 w 151"/>
              <a:gd name="T1" fmla="*/ 0 h 133"/>
              <a:gd name="T2" fmla="*/ 19 w 151"/>
              <a:gd name="T3" fmla="*/ 31 h 133"/>
              <a:gd name="T4" fmla="*/ 40 w 151"/>
              <a:gd name="T5" fmla="*/ 122 h 133"/>
              <a:gd name="T6" fmla="*/ 75 w 151"/>
              <a:gd name="T7" fmla="*/ 133 h 133"/>
              <a:gd name="T8" fmla="*/ 131 w 151"/>
              <a:gd name="T9" fmla="*/ 102 h 133"/>
              <a:gd name="T10" fmla="*/ 111 w 151"/>
              <a:gd name="T11" fmla="*/ 10 h 133"/>
              <a:gd name="T12" fmla="*/ 75 w 151"/>
              <a:gd name="T13" fmla="*/ 0 h 133"/>
            </a:gdLst>
            <a:ahLst/>
            <a:cxnLst>
              <a:cxn ang="0">
                <a:pos x="T0" y="T1"/>
              </a:cxn>
              <a:cxn ang="0">
                <a:pos x="T2" y="T3"/>
              </a:cxn>
              <a:cxn ang="0">
                <a:pos x="T4" y="T5"/>
              </a:cxn>
              <a:cxn ang="0">
                <a:pos x="T6" y="T7"/>
              </a:cxn>
              <a:cxn ang="0">
                <a:pos x="T8" y="T9"/>
              </a:cxn>
              <a:cxn ang="0">
                <a:pos x="T10" y="T11"/>
              </a:cxn>
              <a:cxn ang="0">
                <a:pos x="T12" y="T13"/>
              </a:cxn>
            </a:cxnLst>
            <a:rect l="0" t="0" r="r" b="b"/>
            <a:pathLst>
              <a:path w="151" h="133">
                <a:moveTo>
                  <a:pt x="75" y="0"/>
                </a:moveTo>
                <a:cubicBezTo>
                  <a:pt x="53" y="0"/>
                  <a:pt x="32" y="11"/>
                  <a:pt x="19" y="31"/>
                </a:cubicBezTo>
                <a:cubicBezTo>
                  <a:pt x="0" y="62"/>
                  <a:pt x="9" y="103"/>
                  <a:pt x="40" y="122"/>
                </a:cubicBezTo>
                <a:cubicBezTo>
                  <a:pt x="51" y="129"/>
                  <a:pt x="63" y="133"/>
                  <a:pt x="75" y="133"/>
                </a:cubicBezTo>
                <a:cubicBezTo>
                  <a:pt x="97" y="133"/>
                  <a:pt x="119" y="122"/>
                  <a:pt x="131" y="102"/>
                </a:cubicBezTo>
                <a:cubicBezTo>
                  <a:pt x="151" y="71"/>
                  <a:pt x="142" y="30"/>
                  <a:pt x="111" y="10"/>
                </a:cubicBezTo>
                <a:cubicBezTo>
                  <a:pt x="100" y="3"/>
                  <a:pt x="87" y="0"/>
                  <a:pt x="75"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0" name="Freeform 99"/>
          <p:cNvSpPr>
            <a:spLocks/>
          </p:cNvSpPr>
          <p:nvPr/>
        </p:nvSpPr>
        <p:spPr bwMode="auto">
          <a:xfrm>
            <a:off x="3536952" y="1470480"/>
            <a:ext cx="93663" cy="80963"/>
          </a:xfrm>
          <a:custGeom>
            <a:avLst/>
            <a:gdLst>
              <a:gd name="T0" fmla="*/ 46 w 93"/>
              <a:gd name="T1" fmla="*/ 0 h 81"/>
              <a:gd name="T2" fmla="*/ 12 w 93"/>
              <a:gd name="T3" fmla="*/ 19 h 81"/>
              <a:gd name="T4" fmla="*/ 25 w 93"/>
              <a:gd name="T5" fmla="*/ 75 h 81"/>
              <a:gd name="T6" fmla="*/ 46 w 93"/>
              <a:gd name="T7" fmla="*/ 81 h 81"/>
              <a:gd name="T8" fmla="*/ 81 w 93"/>
              <a:gd name="T9" fmla="*/ 62 h 81"/>
              <a:gd name="T10" fmla="*/ 68 w 93"/>
              <a:gd name="T11" fmla="*/ 6 h 81"/>
              <a:gd name="T12" fmla="*/ 46 w 93"/>
              <a:gd name="T13" fmla="*/ 0 h 81"/>
            </a:gdLst>
            <a:ahLst/>
            <a:cxnLst>
              <a:cxn ang="0">
                <a:pos x="T0" y="T1"/>
              </a:cxn>
              <a:cxn ang="0">
                <a:pos x="T2" y="T3"/>
              </a:cxn>
              <a:cxn ang="0">
                <a:pos x="T4" y="T5"/>
              </a:cxn>
              <a:cxn ang="0">
                <a:pos x="T6" y="T7"/>
              </a:cxn>
              <a:cxn ang="0">
                <a:pos x="T8" y="T9"/>
              </a:cxn>
              <a:cxn ang="0">
                <a:pos x="T10" y="T11"/>
              </a:cxn>
              <a:cxn ang="0">
                <a:pos x="T12" y="T13"/>
              </a:cxn>
            </a:cxnLst>
            <a:rect l="0" t="0" r="r" b="b"/>
            <a:pathLst>
              <a:path w="93" h="81">
                <a:moveTo>
                  <a:pt x="46" y="0"/>
                </a:moveTo>
                <a:cubicBezTo>
                  <a:pt x="33" y="0"/>
                  <a:pt x="20" y="7"/>
                  <a:pt x="12" y="19"/>
                </a:cubicBezTo>
                <a:cubicBezTo>
                  <a:pt x="0" y="38"/>
                  <a:pt x="6" y="63"/>
                  <a:pt x="25" y="75"/>
                </a:cubicBezTo>
                <a:cubicBezTo>
                  <a:pt x="31" y="79"/>
                  <a:pt x="39" y="81"/>
                  <a:pt x="46" y="81"/>
                </a:cubicBezTo>
                <a:cubicBezTo>
                  <a:pt x="60" y="81"/>
                  <a:pt x="73" y="74"/>
                  <a:pt x="81" y="62"/>
                </a:cubicBezTo>
                <a:cubicBezTo>
                  <a:pt x="93" y="43"/>
                  <a:pt x="87" y="18"/>
                  <a:pt x="68" y="6"/>
                </a:cubicBezTo>
                <a:cubicBezTo>
                  <a:pt x="61" y="2"/>
                  <a:pt x="54" y="0"/>
                  <a:pt x="46"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1" name="Freeform 100"/>
          <p:cNvSpPr>
            <a:spLocks/>
          </p:cNvSpPr>
          <p:nvPr/>
        </p:nvSpPr>
        <p:spPr bwMode="auto">
          <a:xfrm>
            <a:off x="3059115" y="184605"/>
            <a:ext cx="211138" cy="184150"/>
          </a:xfrm>
          <a:custGeom>
            <a:avLst/>
            <a:gdLst>
              <a:gd name="T0" fmla="*/ 104 w 208"/>
              <a:gd name="T1" fmla="*/ 0 h 182"/>
              <a:gd name="T2" fmla="*/ 27 w 208"/>
              <a:gd name="T3" fmla="*/ 42 h 182"/>
              <a:gd name="T4" fmla="*/ 56 w 208"/>
              <a:gd name="T5" fmla="*/ 168 h 182"/>
              <a:gd name="T6" fmla="*/ 104 w 208"/>
              <a:gd name="T7" fmla="*/ 182 h 182"/>
              <a:gd name="T8" fmla="*/ 182 w 208"/>
              <a:gd name="T9" fmla="*/ 139 h 182"/>
              <a:gd name="T10" fmla="*/ 153 w 208"/>
              <a:gd name="T11" fmla="*/ 14 h 182"/>
              <a:gd name="T12" fmla="*/ 104 w 208"/>
              <a:gd name="T13" fmla="*/ 0 h 182"/>
            </a:gdLst>
            <a:ahLst/>
            <a:cxnLst>
              <a:cxn ang="0">
                <a:pos x="T0" y="T1"/>
              </a:cxn>
              <a:cxn ang="0">
                <a:pos x="T2" y="T3"/>
              </a:cxn>
              <a:cxn ang="0">
                <a:pos x="T4" y="T5"/>
              </a:cxn>
              <a:cxn ang="0">
                <a:pos x="T6" y="T7"/>
              </a:cxn>
              <a:cxn ang="0">
                <a:pos x="T8" y="T9"/>
              </a:cxn>
              <a:cxn ang="0">
                <a:pos x="T10" y="T11"/>
              </a:cxn>
              <a:cxn ang="0">
                <a:pos x="T12" y="T13"/>
              </a:cxn>
            </a:cxnLst>
            <a:rect l="0" t="0" r="r" b="b"/>
            <a:pathLst>
              <a:path w="208" h="182">
                <a:moveTo>
                  <a:pt x="104" y="0"/>
                </a:moveTo>
                <a:cubicBezTo>
                  <a:pt x="74" y="0"/>
                  <a:pt x="44" y="15"/>
                  <a:pt x="27" y="42"/>
                </a:cubicBezTo>
                <a:cubicBezTo>
                  <a:pt x="0" y="85"/>
                  <a:pt x="13" y="141"/>
                  <a:pt x="56" y="168"/>
                </a:cubicBezTo>
                <a:cubicBezTo>
                  <a:pt x="71" y="178"/>
                  <a:pt x="88" y="182"/>
                  <a:pt x="104" y="182"/>
                </a:cubicBezTo>
                <a:cubicBezTo>
                  <a:pt x="135" y="182"/>
                  <a:pt x="164" y="167"/>
                  <a:pt x="182" y="139"/>
                </a:cubicBezTo>
                <a:cubicBezTo>
                  <a:pt x="208" y="97"/>
                  <a:pt x="196" y="40"/>
                  <a:pt x="153" y="14"/>
                </a:cubicBezTo>
                <a:cubicBezTo>
                  <a:pt x="138" y="4"/>
                  <a:pt x="121" y="0"/>
                  <a:pt x="104"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2" name="Freeform 101"/>
          <p:cNvSpPr>
            <a:spLocks/>
          </p:cNvSpPr>
          <p:nvPr/>
        </p:nvSpPr>
        <p:spPr bwMode="auto">
          <a:xfrm>
            <a:off x="2598740" y="13155"/>
            <a:ext cx="111125" cy="98425"/>
          </a:xfrm>
          <a:custGeom>
            <a:avLst/>
            <a:gdLst>
              <a:gd name="T0" fmla="*/ 55 w 109"/>
              <a:gd name="T1" fmla="*/ 0 h 96"/>
              <a:gd name="T2" fmla="*/ 14 w 109"/>
              <a:gd name="T3" fmla="*/ 22 h 96"/>
              <a:gd name="T4" fmla="*/ 29 w 109"/>
              <a:gd name="T5" fmla="*/ 88 h 96"/>
              <a:gd name="T6" fmla="*/ 55 w 109"/>
              <a:gd name="T7" fmla="*/ 96 h 96"/>
              <a:gd name="T8" fmla="*/ 95 w 109"/>
              <a:gd name="T9" fmla="*/ 73 h 96"/>
              <a:gd name="T10" fmla="*/ 80 w 109"/>
              <a:gd name="T11" fmla="*/ 7 h 96"/>
              <a:gd name="T12" fmla="*/ 55 w 109"/>
              <a:gd name="T13" fmla="*/ 0 h 96"/>
            </a:gdLst>
            <a:ahLst/>
            <a:cxnLst>
              <a:cxn ang="0">
                <a:pos x="T0" y="T1"/>
              </a:cxn>
              <a:cxn ang="0">
                <a:pos x="T2" y="T3"/>
              </a:cxn>
              <a:cxn ang="0">
                <a:pos x="T4" y="T5"/>
              </a:cxn>
              <a:cxn ang="0">
                <a:pos x="T6" y="T7"/>
              </a:cxn>
              <a:cxn ang="0">
                <a:pos x="T8" y="T9"/>
              </a:cxn>
              <a:cxn ang="0">
                <a:pos x="T10" y="T11"/>
              </a:cxn>
              <a:cxn ang="0">
                <a:pos x="T12" y="T13"/>
              </a:cxn>
            </a:cxnLst>
            <a:rect l="0" t="0" r="r" b="b"/>
            <a:pathLst>
              <a:path w="109" h="96">
                <a:moveTo>
                  <a:pt x="55" y="0"/>
                </a:moveTo>
                <a:cubicBezTo>
                  <a:pt x="39" y="0"/>
                  <a:pt x="23" y="8"/>
                  <a:pt x="14" y="22"/>
                </a:cubicBezTo>
                <a:cubicBezTo>
                  <a:pt x="0" y="45"/>
                  <a:pt x="7" y="74"/>
                  <a:pt x="29" y="88"/>
                </a:cubicBezTo>
                <a:cubicBezTo>
                  <a:pt x="37" y="93"/>
                  <a:pt x="46" y="96"/>
                  <a:pt x="55" y="96"/>
                </a:cubicBezTo>
                <a:cubicBezTo>
                  <a:pt x="71" y="96"/>
                  <a:pt x="86" y="88"/>
                  <a:pt x="95" y="73"/>
                </a:cubicBezTo>
                <a:cubicBezTo>
                  <a:pt x="109" y="51"/>
                  <a:pt x="103" y="21"/>
                  <a:pt x="80" y="7"/>
                </a:cubicBezTo>
                <a:cubicBezTo>
                  <a:pt x="72" y="2"/>
                  <a:pt x="63" y="0"/>
                  <a:pt x="55"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5" name="Freeform 104"/>
          <p:cNvSpPr>
            <a:spLocks/>
          </p:cNvSpPr>
          <p:nvPr/>
        </p:nvSpPr>
        <p:spPr bwMode="auto">
          <a:xfrm>
            <a:off x="4231448" y="-70319"/>
            <a:ext cx="227084" cy="198698"/>
          </a:xfrm>
          <a:custGeom>
            <a:avLst/>
            <a:gdLst>
              <a:gd name="T0" fmla="*/ 125 w 250"/>
              <a:gd name="T1" fmla="*/ 0 h 219"/>
              <a:gd name="T2" fmla="*/ 33 w 250"/>
              <a:gd name="T3" fmla="*/ 51 h 219"/>
              <a:gd name="T4" fmla="*/ 67 w 250"/>
              <a:gd name="T5" fmla="*/ 202 h 219"/>
              <a:gd name="T6" fmla="*/ 125 w 250"/>
              <a:gd name="T7" fmla="*/ 219 h 219"/>
              <a:gd name="T8" fmla="*/ 218 w 250"/>
              <a:gd name="T9" fmla="*/ 167 h 219"/>
              <a:gd name="T10" fmla="*/ 184 w 250"/>
              <a:gd name="T11" fmla="*/ 16 h 219"/>
              <a:gd name="T12" fmla="*/ 125 w 250"/>
              <a:gd name="T13" fmla="*/ 0 h 219"/>
            </a:gdLst>
            <a:ahLst/>
            <a:cxnLst>
              <a:cxn ang="0">
                <a:pos x="T0" y="T1"/>
              </a:cxn>
              <a:cxn ang="0">
                <a:pos x="T2" y="T3"/>
              </a:cxn>
              <a:cxn ang="0">
                <a:pos x="T4" y="T5"/>
              </a:cxn>
              <a:cxn ang="0">
                <a:pos x="T6" y="T7"/>
              </a:cxn>
              <a:cxn ang="0">
                <a:pos x="T8" y="T9"/>
              </a:cxn>
              <a:cxn ang="0">
                <a:pos x="T10" y="T11"/>
              </a:cxn>
              <a:cxn ang="0">
                <a:pos x="T12" y="T13"/>
              </a:cxn>
            </a:cxnLst>
            <a:rect l="0" t="0" r="r" b="b"/>
            <a:pathLst>
              <a:path w="250" h="219">
                <a:moveTo>
                  <a:pt x="125" y="0"/>
                </a:moveTo>
                <a:cubicBezTo>
                  <a:pt x="89" y="0"/>
                  <a:pt x="53" y="18"/>
                  <a:pt x="33" y="51"/>
                </a:cubicBezTo>
                <a:cubicBezTo>
                  <a:pt x="0" y="102"/>
                  <a:pt x="16" y="170"/>
                  <a:pt x="67" y="202"/>
                </a:cubicBezTo>
                <a:cubicBezTo>
                  <a:pt x="85" y="213"/>
                  <a:pt x="105" y="219"/>
                  <a:pt x="125" y="219"/>
                </a:cubicBezTo>
                <a:cubicBezTo>
                  <a:pt x="162" y="219"/>
                  <a:pt x="197" y="201"/>
                  <a:pt x="218" y="167"/>
                </a:cubicBezTo>
                <a:cubicBezTo>
                  <a:pt x="250" y="116"/>
                  <a:pt x="235" y="49"/>
                  <a:pt x="184" y="16"/>
                </a:cubicBezTo>
                <a:cubicBezTo>
                  <a:pt x="165" y="5"/>
                  <a:pt x="145" y="0"/>
                  <a:pt x="125"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6" name="Freeform 105"/>
          <p:cNvSpPr>
            <a:spLocks/>
          </p:cNvSpPr>
          <p:nvPr/>
        </p:nvSpPr>
        <p:spPr bwMode="auto">
          <a:xfrm>
            <a:off x="5367340" y="113168"/>
            <a:ext cx="147638" cy="128588"/>
          </a:xfrm>
          <a:custGeom>
            <a:avLst/>
            <a:gdLst>
              <a:gd name="T0" fmla="*/ 72 w 145"/>
              <a:gd name="T1" fmla="*/ 0 h 126"/>
              <a:gd name="T2" fmla="*/ 19 w 145"/>
              <a:gd name="T3" fmla="*/ 29 h 126"/>
              <a:gd name="T4" fmla="*/ 39 w 145"/>
              <a:gd name="T5" fmla="*/ 117 h 126"/>
              <a:gd name="T6" fmla="*/ 72 w 145"/>
              <a:gd name="T7" fmla="*/ 126 h 126"/>
              <a:gd name="T8" fmla="*/ 126 w 145"/>
              <a:gd name="T9" fmla="*/ 97 h 126"/>
              <a:gd name="T10" fmla="*/ 106 w 145"/>
              <a:gd name="T11" fmla="*/ 9 h 126"/>
              <a:gd name="T12" fmla="*/ 72 w 145"/>
              <a:gd name="T13" fmla="*/ 0 h 126"/>
            </a:gdLst>
            <a:ahLst/>
            <a:cxnLst>
              <a:cxn ang="0">
                <a:pos x="T0" y="T1"/>
              </a:cxn>
              <a:cxn ang="0">
                <a:pos x="T2" y="T3"/>
              </a:cxn>
              <a:cxn ang="0">
                <a:pos x="T4" y="T5"/>
              </a:cxn>
              <a:cxn ang="0">
                <a:pos x="T6" y="T7"/>
              </a:cxn>
              <a:cxn ang="0">
                <a:pos x="T8" y="T9"/>
              </a:cxn>
              <a:cxn ang="0">
                <a:pos x="T10" y="T11"/>
              </a:cxn>
              <a:cxn ang="0">
                <a:pos x="T12" y="T13"/>
              </a:cxn>
            </a:cxnLst>
            <a:rect l="0" t="0" r="r" b="b"/>
            <a:pathLst>
              <a:path w="145" h="126">
                <a:moveTo>
                  <a:pt x="72" y="0"/>
                </a:moveTo>
                <a:cubicBezTo>
                  <a:pt x="51" y="0"/>
                  <a:pt x="31" y="10"/>
                  <a:pt x="19" y="29"/>
                </a:cubicBezTo>
                <a:cubicBezTo>
                  <a:pt x="0" y="59"/>
                  <a:pt x="9" y="98"/>
                  <a:pt x="39" y="117"/>
                </a:cubicBezTo>
                <a:cubicBezTo>
                  <a:pt x="49" y="123"/>
                  <a:pt x="61" y="126"/>
                  <a:pt x="72" y="126"/>
                </a:cubicBezTo>
                <a:cubicBezTo>
                  <a:pt x="93" y="126"/>
                  <a:pt x="114" y="116"/>
                  <a:pt x="126" y="97"/>
                </a:cubicBezTo>
                <a:cubicBezTo>
                  <a:pt x="145" y="67"/>
                  <a:pt x="136" y="28"/>
                  <a:pt x="106" y="9"/>
                </a:cubicBezTo>
                <a:cubicBezTo>
                  <a:pt x="96" y="3"/>
                  <a:pt x="84" y="0"/>
                  <a:pt x="72"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3" name="Freeform 175"/>
          <p:cNvSpPr>
            <a:spLocks/>
          </p:cNvSpPr>
          <p:nvPr/>
        </p:nvSpPr>
        <p:spPr bwMode="auto">
          <a:xfrm rot="21368463">
            <a:off x="11161387" y="1972320"/>
            <a:ext cx="1606550" cy="1609725"/>
          </a:xfrm>
          <a:custGeom>
            <a:avLst/>
            <a:gdLst>
              <a:gd name="T0" fmla="*/ 1156 w 1576"/>
              <a:gd name="T1" fmla="*/ 203 h 1577"/>
              <a:gd name="T2" fmla="*/ 1373 w 1576"/>
              <a:gd name="T3" fmla="*/ 1156 h 1577"/>
              <a:gd name="T4" fmla="*/ 420 w 1576"/>
              <a:gd name="T5" fmla="*/ 1373 h 1577"/>
              <a:gd name="T6" fmla="*/ 203 w 1576"/>
              <a:gd name="T7" fmla="*/ 420 h 1577"/>
              <a:gd name="T8" fmla="*/ 1156 w 1576"/>
              <a:gd name="T9" fmla="*/ 203 h 1577"/>
            </a:gdLst>
            <a:ahLst/>
            <a:cxnLst>
              <a:cxn ang="0">
                <a:pos x="T0" y="T1"/>
              </a:cxn>
              <a:cxn ang="0">
                <a:pos x="T2" y="T3"/>
              </a:cxn>
              <a:cxn ang="0">
                <a:pos x="T4" y="T5"/>
              </a:cxn>
              <a:cxn ang="0">
                <a:pos x="T6" y="T7"/>
              </a:cxn>
              <a:cxn ang="0">
                <a:pos x="T8" y="T9"/>
              </a:cxn>
            </a:cxnLst>
            <a:rect l="0" t="0" r="r" b="b"/>
            <a:pathLst>
              <a:path w="1576" h="1577">
                <a:moveTo>
                  <a:pt x="1156" y="203"/>
                </a:moveTo>
                <a:cubicBezTo>
                  <a:pt x="1479" y="406"/>
                  <a:pt x="1576" y="833"/>
                  <a:pt x="1373" y="1156"/>
                </a:cubicBezTo>
                <a:cubicBezTo>
                  <a:pt x="1170" y="1479"/>
                  <a:pt x="744" y="1577"/>
                  <a:pt x="420" y="1373"/>
                </a:cubicBezTo>
                <a:cubicBezTo>
                  <a:pt x="97" y="1170"/>
                  <a:pt x="0" y="744"/>
                  <a:pt x="203" y="420"/>
                </a:cubicBezTo>
                <a:cubicBezTo>
                  <a:pt x="406" y="97"/>
                  <a:pt x="833" y="0"/>
                  <a:pt x="1156" y="203"/>
                </a:cubicBezTo>
                <a:close/>
              </a:path>
            </a:pathLst>
          </a:custGeom>
          <a:solidFill>
            <a:srgbClr val="45D8FF">
              <a:alpha val="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97" name="Freeform 179"/>
          <p:cNvSpPr>
            <a:spLocks/>
          </p:cNvSpPr>
          <p:nvPr/>
        </p:nvSpPr>
        <p:spPr bwMode="auto">
          <a:xfrm rot="21368463">
            <a:off x="11709021" y="2507310"/>
            <a:ext cx="511175" cy="512763"/>
          </a:xfrm>
          <a:custGeom>
            <a:avLst/>
            <a:gdLst>
              <a:gd name="T0" fmla="*/ 368 w 502"/>
              <a:gd name="T1" fmla="*/ 65 h 502"/>
              <a:gd name="T2" fmla="*/ 438 w 502"/>
              <a:gd name="T3" fmla="*/ 368 h 502"/>
              <a:gd name="T4" fmla="*/ 134 w 502"/>
              <a:gd name="T5" fmla="*/ 438 h 502"/>
              <a:gd name="T6" fmla="*/ 65 w 502"/>
              <a:gd name="T7" fmla="*/ 134 h 502"/>
              <a:gd name="T8" fmla="*/ 368 w 502"/>
              <a:gd name="T9" fmla="*/ 65 h 502"/>
            </a:gdLst>
            <a:ahLst/>
            <a:cxnLst>
              <a:cxn ang="0">
                <a:pos x="T0" y="T1"/>
              </a:cxn>
              <a:cxn ang="0">
                <a:pos x="T2" y="T3"/>
              </a:cxn>
              <a:cxn ang="0">
                <a:pos x="T4" y="T5"/>
              </a:cxn>
              <a:cxn ang="0">
                <a:pos x="T6" y="T7"/>
              </a:cxn>
              <a:cxn ang="0">
                <a:pos x="T8" y="T9"/>
              </a:cxn>
            </a:cxnLst>
            <a:rect l="0" t="0" r="r" b="b"/>
            <a:pathLst>
              <a:path w="502" h="502">
                <a:moveTo>
                  <a:pt x="368" y="65"/>
                </a:moveTo>
                <a:cubicBezTo>
                  <a:pt x="471" y="129"/>
                  <a:pt x="502" y="265"/>
                  <a:pt x="438" y="368"/>
                </a:cubicBezTo>
                <a:cubicBezTo>
                  <a:pt x="373" y="471"/>
                  <a:pt x="237" y="502"/>
                  <a:pt x="134" y="438"/>
                </a:cubicBezTo>
                <a:cubicBezTo>
                  <a:pt x="31" y="373"/>
                  <a:pt x="0" y="237"/>
                  <a:pt x="65" y="134"/>
                </a:cubicBezTo>
                <a:cubicBezTo>
                  <a:pt x="129" y="31"/>
                  <a:pt x="265" y="0"/>
                  <a:pt x="368" y="65"/>
                </a:cubicBezTo>
                <a:close/>
              </a:path>
            </a:pathLst>
          </a:custGeom>
          <a:solidFill>
            <a:srgbClr val="45D8FF">
              <a:alpha val="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62" name="Freeform 59"/>
          <p:cNvSpPr>
            <a:spLocks/>
          </p:cNvSpPr>
          <p:nvPr/>
        </p:nvSpPr>
        <p:spPr bwMode="auto">
          <a:xfrm rot="21368463">
            <a:off x="9317416" y="5848184"/>
            <a:ext cx="819150" cy="1431925"/>
          </a:xfrm>
          <a:custGeom>
            <a:avLst/>
            <a:gdLst>
              <a:gd name="T0" fmla="*/ 6 w 806"/>
              <a:gd name="T1" fmla="*/ 1409 h 1409"/>
              <a:gd name="T2" fmla="*/ 4 w 806"/>
              <a:gd name="T3" fmla="*/ 1408 h 1409"/>
              <a:gd name="T4" fmla="*/ 1 w 806"/>
              <a:gd name="T5" fmla="*/ 1400 h 1409"/>
              <a:gd name="T6" fmla="*/ 794 w 806"/>
              <a:gd name="T7" fmla="*/ 4 h 1409"/>
              <a:gd name="T8" fmla="*/ 802 w 806"/>
              <a:gd name="T9" fmla="*/ 1 h 1409"/>
              <a:gd name="T10" fmla="*/ 804 w 806"/>
              <a:gd name="T11" fmla="*/ 10 h 1409"/>
              <a:gd name="T12" fmla="*/ 12 w 806"/>
              <a:gd name="T13" fmla="*/ 1406 h 1409"/>
              <a:gd name="T14" fmla="*/ 6 w 806"/>
              <a:gd name="T15" fmla="*/ 1409 h 14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6" h="1409">
                <a:moveTo>
                  <a:pt x="6" y="1409"/>
                </a:moveTo>
                <a:cubicBezTo>
                  <a:pt x="5" y="1409"/>
                  <a:pt x="4" y="1409"/>
                  <a:pt x="4" y="1408"/>
                </a:cubicBezTo>
                <a:cubicBezTo>
                  <a:pt x="1" y="1406"/>
                  <a:pt x="0" y="1403"/>
                  <a:pt x="1" y="1400"/>
                </a:cubicBezTo>
                <a:cubicBezTo>
                  <a:pt x="794" y="4"/>
                  <a:pt x="794" y="4"/>
                  <a:pt x="794" y="4"/>
                </a:cubicBezTo>
                <a:cubicBezTo>
                  <a:pt x="795" y="1"/>
                  <a:pt x="799" y="0"/>
                  <a:pt x="802" y="1"/>
                </a:cubicBezTo>
                <a:cubicBezTo>
                  <a:pt x="805" y="3"/>
                  <a:pt x="806" y="7"/>
                  <a:pt x="804" y="10"/>
                </a:cubicBezTo>
                <a:cubicBezTo>
                  <a:pt x="12" y="1406"/>
                  <a:pt x="12" y="1406"/>
                  <a:pt x="12" y="1406"/>
                </a:cubicBezTo>
                <a:cubicBezTo>
                  <a:pt x="11" y="1408"/>
                  <a:pt x="9" y="1409"/>
                  <a:pt x="6" y="1409"/>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3" name="Freeform 60"/>
          <p:cNvSpPr>
            <a:spLocks/>
          </p:cNvSpPr>
          <p:nvPr/>
        </p:nvSpPr>
        <p:spPr bwMode="auto">
          <a:xfrm rot="21368463">
            <a:off x="10127449" y="5741316"/>
            <a:ext cx="2376488" cy="1692275"/>
          </a:xfrm>
          <a:custGeom>
            <a:avLst/>
            <a:gdLst>
              <a:gd name="T0" fmla="*/ 2332 w 2339"/>
              <a:gd name="T1" fmla="*/ 1665 h 1665"/>
              <a:gd name="T2" fmla="*/ 2329 w 2339"/>
              <a:gd name="T3" fmla="*/ 1664 h 1665"/>
              <a:gd name="T4" fmla="*/ 3 w 2339"/>
              <a:gd name="T5" fmla="*/ 11 h 1665"/>
              <a:gd name="T6" fmla="*/ 2 w 2339"/>
              <a:gd name="T7" fmla="*/ 3 h 1665"/>
              <a:gd name="T8" fmla="*/ 10 w 2339"/>
              <a:gd name="T9" fmla="*/ 2 h 1665"/>
              <a:gd name="T10" fmla="*/ 2335 w 2339"/>
              <a:gd name="T11" fmla="*/ 1654 h 1665"/>
              <a:gd name="T12" fmla="*/ 2337 w 2339"/>
              <a:gd name="T13" fmla="*/ 1662 h 1665"/>
              <a:gd name="T14" fmla="*/ 2332 w 2339"/>
              <a:gd name="T15" fmla="*/ 1665 h 16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9" h="1665">
                <a:moveTo>
                  <a:pt x="2332" y="1665"/>
                </a:moveTo>
                <a:cubicBezTo>
                  <a:pt x="2331" y="1665"/>
                  <a:pt x="2330" y="1665"/>
                  <a:pt x="2329" y="1664"/>
                </a:cubicBezTo>
                <a:cubicBezTo>
                  <a:pt x="3" y="11"/>
                  <a:pt x="3" y="11"/>
                  <a:pt x="3" y="11"/>
                </a:cubicBezTo>
                <a:cubicBezTo>
                  <a:pt x="1" y="10"/>
                  <a:pt x="0" y="6"/>
                  <a:pt x="2" y="3"/>
                </a:cubicBezTo>
                <a:cubicBezTo>
                  <a:pt x="4" y="0"/>
                  <a:pt x="8" y="0"/>
                  <a:pt x="10" y="2"/>
                </a:cubicBezTo>
                <a:cubicBezTo>
                  <a:pt x="2335" y="1654"/>
                  <a:pt x="2335" y="1654"/>
                  <a:pt x="2335" y="1654"/>
                </a:cubicBezTo>
                <a:cubicBezTo>
                  <a:pt x="2338" y="1656"/>
                  <a:pt x="2339" y="1660"/>
                  <a:pt x="2337" y="1662"/>
                </a:cubicBezTo>
                <a:cubicBezTo>
                  <a:pt x="2336" y="1664"/>
                  <a:pt x="2334" y="1665"/>
                  <a:pt x="2332" y="1665"/>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6" name="Freeform 63"/>
          <p:cNvSpPr>
            <a:spLocks/>
          </p:cNvSpPr>
          <p:nvPr/>
        </p:nvSpPr>
        <p:spPr bwMode="auto">
          <a:xfrm rot="21368463">
            <a:off x="10045759" y="4996027"/>
            <a:ext cx="1962150" cy="774700"/>
          </a:xfrm>
          <a:custGeom>
            <a:avLst/>
            <a:gdLst>
              <a:gd name="T0" fmla="*/ 7 w 1932"/>
              <a:gd name="T1" fmla="*/ 763 h 763"/>
              <a:gd name="T2" fmla="*/ 1 w 1932"/>
              <a:gd name="T3" fmla="*/ 759 h 763"/>
              <a:gd name="T4" fmla="*/ 5 w 1932"/>
              <a:gd name="T5" fmla="*/ 751 h 763"/>
              <a:gd name="T6" fmla="*/ 1923 w 1932"/>
              <a:gd name="T7" fmla="*/ 1 h 763"/>
              <a:gd name="T8" fmla="*/ 1931 w 1932"/>
              <a:gd name="T9" fmla="*/ 5 h 763"/>
              <a:gd name="T10" fmla="*/ 1927 w 1932"/>
              <a:gd name="T11" fmla="*/ 13 h 763"/>
              <a:gd name="T12" fmla="*/ 9 w 1932"/>
              <a:gd name="T13" fmla="*/ 762 h 763"/>
              <a:gd name="T14" fmla="*/ 7 w 1932"/>
              <a:gd name="T15" fmla="*/ 763 h 7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32" h="763">
                <a:moveTo>
                  <a:pt x="7" y="763"/>
                </a:moveTo>
                <a:cubicBezTo>
                  <a:pt x="4" y="763"/>
                  <a:pt x="2" y="761"/>
                  <a:pt x="1" y="759"/>
                </a:cubicBezTo>
                <a:cubicBezTo>
                  <a:pt x="0" y="756"/>
                  <a:pt x="2" y="752"/>
                  <a:pt x="5" y="751"/>
                </a:cubicBezTo>
                <a:cubicBezTo>
                  <a:pt x="1923" y="1"/>
                  <a:pt x="1923" y="1"/>
                  <a:pt x="1923" y="1"/>
                </a:cubicBezTo>
                <a:cubicBezTo>
                  <a:pt x="1926" y="0"/>
                  <a:pt x="1930" y="2"/>
                  <a:pt x="1931" y="5"/>
                </a:cubicBezTo>
                <a:cubicBezTo>
                  <a:pt x="1932" y="8"/>
                  <a:pt x="1931" y="11"/>
                  <a:pt x="1927" y="13"/>
                </a:cubicBezTo>
                <a:cubicBezTo>
                  <a:pt x="9" y="762"/>
                  <a:pt x="9" y="762"/>
                  <a:pt x="9" y="762"/>
                </a:cubicBezTo>
                <a:cubicBezTo>
                  <a:pt x="8" y="762"/>
                  <a:pt x="8" y="763"/>
                  <a:pt x="7" y="763"/>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7" name="Freeform 64"/>
          <p:cNvSpPr>
            <a:spLocks/>
          </p:cNvSpPr>
          <p:nvPr/>
        </p:nvSpPr>
        <p:spPr bwMode="auto">
          <a:xfrm rot="21368463">
            <a:off x="11438932" y="4749068"/>
            <a:ext cx="534988" cy="212725"/>
          </a:xfrm>
          <a:custGeom>
            <a:avLst/>
            <a:gdLst>
              <a:gd name="T0" fmla="*/ 520 w 527"/>
              <a:gd name="T1" fmla="*/ 210 h 210"/>
              <a:gd name="T2" fmla="*/ 518 w 527"/>
              <a:gd name="T3" fmla="*/ 210 h 210"/>
              <a:gd name="T4" fmla="*/ 4 w 527"/>
              <a:gd name="T5" fmla="*/ 12 h 210"/>
              <a:gd name="T6" fmla="*/ 1 w 527"/>
              <a:gd name="T7" fmla="*/ 4 h 210"/>
              <a:gd name="T8" fmla="*/ 9 w 527"/>
              <a:gd name="T9" fmla="*/ 1 h 210"/>
              <a:gd name="T10" fmla="*/ 522 w 527"/>
              <a:gd name="T11" fmla="*/ 198 h 210"/>
              <a:gd name="T12" fmla="*/ 526 w 527"/>
              <a:gd name="T13" fmla="*/ 206 h 210"/>
              <a:gd name="T14" fmla="*/ 520 w 527"/>
              <a:gd name="T15" fmla="*/ 210 h 2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7" h="210">
                <a:moveTo>
                  <a:pt x="520" y="210"/>
                </a:moveTo>
                <a:cubicBezTo>
                  <a:pt x="520" y="210"/>
                  <a:pt x="519" y="210"/>
                  <a:pt x="518" y="210"/>
                </a:cubicBezTo>
                <a:cubicBezTo>
                  <a:pt x="4" y="12"/>
                  <a:pt x="4" y="12"/>
                  <a:pt x="4" y="12"/>
                </a:cubicBezTo>
                <a:cubicBezTo>
                  <a:pt x="1" y="11"/>
                  <a:pt x="0" y="7"/>
                  <a:pt x="1" y="4"/>
                </a:cubicBezTo>
                <a:cubicBezTo>
                  <a:pt x="2" y="1"/>
                  <a:pt x="6" y="0"/>
                  <a:pt x="9" y="1"/>
                </a:cubicBezTo>
                <a:cubicBezTo>
                  <a:pt x="522" y="198"/>
                  <a:pt x="522" y="198"/>
                  <a:pt x="522" y="198"/>
                </a:cubicBezTo>
                <a:cubicBezTo>
                  <a:pt x="526" y="200"/>
                  <a:pt x="527" y="203"/>
                  <a:pt x="526" y="206"/>
                </a:cubicBezTo>
                <a:cubicBezTo>
                  <a:pt x="525" y="209"/>
                  <a:pt x="523" y="210"/>
                  <a:pt x="520" y="210"/>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8" name="Freeform 65"/>
          <p:cNvSpPr>
            <a:spLocks/>
          </p:cNvSpPr>
          <p:nvPr/>
        </p:nvSpPr>
        <p:spPr bwMode="auto">
          <a:xfrm rot="21368463">
            <a:off x="12008990" y="4916144"/>
            <a:ext cx="420688" cy="1263650"/>
          </a:xfrm>
          <a:custGeom>
            <a:avLst/>
            <a:gdLst>
              <a:gd name="T0" fmla="*/ 408 w 415"/>
              <a:gd name="T1" fmla="*/ 1243 h 1243"/>
              <a:gd name="T2" fmla="*/ 402 w 415"/>
              <a:gd name="T3" fmla="*/ 1239 h 1243"/>
              <a:gd name="T4" fmla="*/ 1 w 415"/>
              <a:gd name="T5" fmla="*/ 9 h 1243"/>
              <a:gd name="T6" fmla="*/ 4 w 415"/>
              <a:gd name="T7" fmla="*/ 1 h 1243"/>
              <a:gd name="T8" fmla="*/ 12 w 415"/>
              <a:gd name="T9" fmla="*/ 5 h 1243"/>
              <a:gd name="T10" fmla="*/ 413 w 415"/>
              <a:gd name="T11" fmla="*/ 1235 h 1243"/>
              <a:gd name="T12" fmla="*/ 410 w 415"/>
              <a:gd name="T13" fmla="*/ 1243 h 1243"/>
              <a:gd name="T14" fmla="*/ 408 w 415"/>
              <a:gd name="T15" fmla="*/ 1243 h 12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5" h="1243">
                <a:moveTo>
                  <a:pt x="408" y="1243"/>
                </a:moveTo>
                <a:cubicBezTo>
                  <a:pt x="405" y="1243"/>
                  <a:pt x="403" y="1241"/>
                  <a:pt x="402" y="1239"/>
                </a:cubicBezTo>
                <a:cubicBezTo>
                  <a:pt x="1" y="9"/>
                  <a:pt x="1" y="9"/>
                  <a:pt x="1" y="9"/>
                </a:cubicBezTo>
                <a:cubicBezTo>
                  <a:pt x="0" y="6"/>
                  <a:pt x="1" y="2"/>
                  <a:pt x="4" y="1"/>
                </a:cubicBezTo>
                <a:cubicBezTo>
                  <a:pt x="8" y="0"/>
                  <a:pt x="11" y="2"/>
                  <a:pt x="12" y="5"/>
                </a:cubicBezTo>
                <a:cubicBezTo>
                  <a:pt x="413" y="1235"/>
                  <a:pt x="413" y="1235"/>
                  <a:pt x="413" y="1235"/>
                </a:cubicBezTo>
                <a:cubicBezTo>
                  <a:pt x="415" y="1238"/>
                  <a:pt x="413" y="1242"/>
                  <a:pt x="410" y="1243"/>
                </a:cubicBezTo>
                <a:cubicBezTo>
                  <a:pt x="409" y="1243"/>
                  <a:pt x="408" y="1243"/>
                  <a:pt x="408" y="1243"/>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9" name="Freeform 66"/>
          <p:cNvSpPr>
            <a:spLocks/>
          </p:cNvSpPr>
          <p:nvPr/>
        </p:nvSpPr>
        <p:spPr bwMode="auto">
          <a:xfrm rot="21368463">
            <a:off x="10087391" y="5742880"/>
            <a:ext cx="2370138" cy="501650"/>
          </a:xfrm>
          <a:custGeom>
            <a:avLst/>
            <a:gdLst>
              <a:gd name="T0" fmla="*/ 2327 w 2333"/>
              <a:gd name="T1" fmla="*/ 493 h 493"/>
              <a:gd name="T2" fmla="*/ 2326 w 2333"/>
              <a:gd name="T3" fmla="*/ 493 h 493"/>
              <a:gd name="T4" fmla="*/ 6 w 2333"/>
              <a:gd name="T5" fmla="*/ 12 h 493"/>
              <a:gd name="T6" fmla="*/ 1 w 2333"/>
              <a:gd name="T7" fmla="*/ 5 h 493"/>
              <a:gd name="T8" fmla="*/ 8 w 2333"/>
              <a:gd name="T9" fmla="*/ 1 h 493"/>
              <a:gd name="T10" fmla="*/ 2328 w 2333"/>
              <a:gd name="T11" fmla="*/ 481 h 493"/>
              <a:gd name="T12" fmla="*/ 2333 w 2333"/>
              <a:gd name="T13" fmla="*/ 488 h 493"/>
              <a:gd name="T14" fmla="*/ 2327 w 2333"/>
              <a:gd name="T15" fmla="*/ 493 h 4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3" h="493">
                <a:moveTo>
                  <a:pt x="2327" y="493"/>
                </a:moveTo>
                <a:cubicBezTo>
                  <a:pt x="2326" y="493"/>
                  <a:pt x="2326" y="493"/>
                  <a:pt x="2326" y="493"/>
                </a:cubicBezTo>
                <a:cubicBezTo>
                  <a:pt x="6" y="12"/>
                  <a:pt x="6" y="12"/>
                  <a:pt x="6" y="12"/>
                </a:cubicBezTo>
                <a:cubicBezTo>
                  <a:pt x="2" y="12"/>
                  <a:pt x="0" y="9"/>
                  <a:pt x="1" y="5"/>
                </a:cubicBezTo>
                <a:cubicBezTo>
                  <a:pt x="2" y="2"/>
                  <a:pt x="5" y="0"/>
                  <a:pt x="8" y="1"/>
                </a:cubicBezTo>
                <a:cubicBezTo>
                  <a:pt x="2328" y="481"/>
                  <a:pt x="2328" y="481"/>
                  <a:pt x="2328" y="481"/>
                </a:cubicBezTo>
                <a:cubicBezTo>
                  <a:pt x="2331" y="482"/>
                  <a:pt x="2333" y="485"/>
                  <a:pt x="2333" y="488"/>
                </a:cubicBezTo>
                <a:cubicBezTo>
                  <a:pt x="2332" y="491"/>
                  <a:pt x="2330" y="493"/>
                  <a:pt x="2327" y="493"/>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0" name="Freeform 67"/>
          <p:cNvSpPr>
            <a:spLocks/>
          </p:cNvSpPr>
          <p:nvPr/>
        </p:nvSpPr>
        <p:spPr bwMode="auto">
          <a:xfrm rot="21368463">
            <a:off x="10133566" y="5802238"/>
            <a:ext cx="561975" cy="1812925"/>
          </a:xfrm>
          <a:custGeom>
            <a:avLst/>
            <a:gdLst>
              <a:gd name="T0" fmla="*/ 546 w 553"/>
              <a:gd name="T1" fmla="*/ 1783 h 1783"/>
              <a:gd name="T2" fmla="*/ 541 w 553"/>
              <a:gd name="T3" fmla="*/ 1779 h 1783"/>
              <a:gd name="T4" fmla="*/ 1 w 553"/>
              <a:gd name="T5" fmla="*/ 8 h 1783"/>
              <a:gd name="T6" fmla="*/ 5 w 553"/>
              <a:gd name="T7" fmla="*/ 1 h 1783"/>
              <a:gd name="T8" fmla="*/ 13 w 553"/>
              <a:gd name="T9" fmla="*/ 5 h 1783"/>
              <a:gd name="T10" fmla="*/ 552 w 553"/>
              <a:gd name="T11" fmla="*/ 1775 h 1783"/>
              <a:gd name="T12" fmla="*/ 548 w 553"/>
              <a:gd name="T13" fmla="*/ 1783 h 1783"/>
              <a:gd name="T14" fmla="*/ 546 w 553"/>
              <a:gd name="T15" fmla="*/ 1783 h 17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3" h="1783">
                <a:moveTo>
                  <a:pt x="546" y="1783"/>
                </a:moveTo>
                <a:cubicBezTo>
                  <a:pt x="544" y="1783"/>
                  <a:pt x="541" y="1782"/>
                  <a:pt x="541" y="1779"/>
                </a:cubicBezTo>
                <a:cubicBezTo>
                  <a:pt x="1" y="8"/>
                  <a:pt x="1" y="8"/>
                  <a:pt x="1" y="8"/>
                </a:cubicBezTo>
                <a:cubicBezTo>
                  <a:pt x="0" y="5"/>
                  <a:pt x="2" y="2"/>
                  <a:pt x="5" y="1"/>
                </a:cubicBezTo>
                <a:cubicBezTo>
                  <a:pt x="8" y="0"/>
                  <a:pt x="12" y="2"/>
                  <a:pt x="13" y="5"/>
                </a:cubicBezTo>
                <a:cubicBezTo>
                  <a:pt x="552" y="1775"/>
                  <a:pt x="552" y="1775"/>
                  <a:pt x="552" y="1775"/>
                </a:cubicBezTo>
                <a:cubicBezTo>
                  <a:pt x="553" y="1779"/>
                  <a:pt x="551" y="1782"/>
                  <a:pt x="548" y="1783"/>
                </a:cubicBezTo>
                <a:cubicBezTo>
                  <a:pt x="547" y="1783"/>
                  <a:pt x="547" y="1783"/>
                  <a:pt x="546" y="1783"/>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1" name="Freeform 68"/>
          <p:cNvSpPr>
            <a:spLocks/>
          </p:cNvSpPr>
          <p:nvPr/>
        </p:nvSpPr>
        <p:spPr bwMode="auto">
          <a:xfrm rot="21368463">
            <a:off x="10039620" y="4813803"/>
            <a:ext cx="1439863" cy="974725"/>
          </a:xfrm>
          <a:custGeom>
            <a:avLst/>
            <a:gdLst>
              <a:gd name="T0" fmla="*/ 7 w 1418"/>
              <a:gd name="T1" fmla="*/ 960 h 960"/>
              <a:gd name="T2" fmla="*/ 2 w 1418"/>
              <a:gd name="T3" fmla="*/ 957 h 960"/>
              <a:gd name="T4" fmla="*/ 3 w 1418"/>
              <a:gd name="T5" fmla="*/ 949 h 960"/>
              <a:gd name="T6" fmla="*/ 1408 w 1418"/>
              <a:gd name="T7" fmla="*/ 1 h 960"/>
              <a:gd name="T8" fmla="*/ 1416 w 1418"/>
              <a:gd name="T9" fmla="*/ 3 h 960"/>
              <a:gd name="T10" fmla="*/ 1415 w 1418"/>
              <a:gd name="T11" fmla="*/ 11 h 960"/>
              <a:gd name="T12" fmla="*/ 10 w 1418"/>
              <a:gd name="T13" fmla="*/ 959 h 960"/>
              <a:gd name="T14" fmla="*/ 7 w 1418"/>
              <a:gd name="T15" fmla="*/ 960 h 9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18" h="960">
                <a:moveTo>
                  <a:pt x="7" y="960"/>
                </a:moveTo>
                <a:cubicBezTo>
                  <a:pt x="5" y="960"/>
                  <a:pt x="3" y="959"/>
                  <a:pt x="2" y="957"/>
                </a:cubicBezTo>
                <a:cubicBezTo>
                  <a:pt x="0" y="954"/>
                  <a:pt x="1" y="950"/>
                  <a:pt x="3" y="949"/>
                </a:cubicBezTo>
                <a:cubicBezTo>
                  <a:pt x="1408" y="1"/>
                  <a:pt x="1408" y="1"/>
                  <a:pt x="1408" y="1"/>
                </a:cubicBezTo>
                <a:cubicBezTo>
                  <a:pt x="1411" y="0"/>
                  <a:pt x="1415" y="0"/>
                  <a:pt x="1416" y="3"/>
                </a:cubicBezTo>
                <a:cubicBezTo>
                  <a:pt x="1418" y="6"/>
                  <a:pt x="1418" y="9"/>
                  <a:pt x="1415" y="11"/>
                </a:cubicBezTo>
                <a:cubicBezTo>
                  <a:pt x="10" y="959"/>
                  <a:pt x="10" y="959"/>
                  <a:pt x="10" y="959"/>
                </a:cubicBezTo>
                <a:cubicBezTo>
                  <a:pt x="9" y="959"/>
                  <a:pt x="8" y="960"/>
                  <a:pt x="7" y="960"/>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2" name="Freeform 69"/>
          <p:cNvSpPr>
            <a:spLocks/>
          </p:cNvSpPr>
          <p:nvPr/>
        </p:nvSpPr>
        <p:spPr bwMode="auto">
          <a:xfrm rot="21368463">
            <a:off x="11365572" y="2771501"/>
            <a:ext cx="688975" cy="1987550"/>
          </a:xfrm>
          <a:custGeom>
            <a:avLst/>
            <a:gdLst>
              <a:gd name="T0" fmla="*/ 6 w 678"/>
              <a:gd name="T1" fmla="*/ 1955 h 1955"/>
              <a:gd name="T2" fmla="*/ 5 w 678"/>
              <a:gd name="T3" fmla="*/ 1955 h 1955"/>
              <a:gd name="T4" fmla="*/ 1 w 678"/>
              <a:gd name="T5" fmla="*/ 1947 h 1955"/>
              <a:gd name="T6" fmla="*/ 665 w 678"/>
              <a:gd name="T7" fmla="*/ 5 h 1955"/>
              <a:gd name="T8" fmla="*/ 673 w 678"/>
              <a:gd name="T9" fmla="*/ 1 h 1955"/>
              <a:gd name="T10" fmla="*/ 677 w 678"/>
              <a:gd name="T11" fmla="*/ 9 h 1955"/>
              <a:gd name="T12" fmla="*/ 12 w 678"/>
              <a:gd name="T13" fmla="*/ 1951 h 1955"/>
              <a:gd name="T14" fmla="*/ 6 w 678"/>
              <a:gd name="T15" fmla="*/ 1955 h 195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1955">
                <a:moveTo>
                  <a:pt x="6" y="1955"/>
                </a:moveTo>
                <a:cubicBezTo>
                  <a:pt x="6" y="1955"/>
                  <a:pt x="5" y="1955"/>
                  <a:pt x="5" y="1955"/>
                </a:cubicBezTo>
                <a:cubicBezTo>
                  <a:pt x="1" y="1954"/>
                  <a:pt x="0" y="1951"/>
                  <a:pt x="1" y="1947"/>
                </a:cubicBezTo>
                <a:cubicBezTo>
                  <a:pt x="665" y="5"/>
                  <a:pt x="665" y="5"/>
                  <a:pt x="665" y="5"/>
                </a:cubicBezTo>
                <a:cubicBezTo>
                  <a:pt x="666" y="2"/>
                  <a:pt x="670" y="0"/>
                  <a:pt x="673" y="1"/>
                </a:cubicBezTo>
                <a:cubicBezTo>
                  <a:pt x="676" y="2"/>
                  <a:pt x="678" y="6"/>
                  <a:pt x="677" y="9"/>
                </a:cubicBezTo>
                <a:cubicBezTo>
                  <a:pt x="12" y="1951"/>
                  <a:pt x="12" y="1951"/>
                  <a:pt x="12" y="1951"/>
                </a:cubicBezTo>
                <a:cubicBezTo>
                  <a:pt x="11" y="1954"/>
                  <a:pt x="9" y="1955"/>
                  <a:pt x="6" y="1955"/>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3" name="Freeform 70"/>
          <p:cNvSpPr>
            <a:spLocks/>
          </p:cNvSpPr>
          <p:nvPr/>
        </p:nvSpPr>
        <p:spPr bwMode="auto">
          <a:xfrm rot="21368463">
            <a:off x="12037221" y="2714647"/>
            <a:ext cx="1030288" cy="1954213"/>
          </a:xfrm>
          <a:custGeom>
            <a:avLst/>
            <a:gdLst>
              <a:gd name="T0" fmla="*/ 1008 w 1015"/>
              <a:gd name="T1" fmla="*/ 1923 h 1923"/>
              <a:gd name="T2" fmla="*/ 1003 w 1015"/>
              <a:gd name="T3" fmla="*/ 1920 h 1923"/>
              <a:gd name="T4" fmla="*/ 2 w 1015"/>
              <a:gd name="T5" fmla="*/ 10 h 1923"/>
              <a:gd name="T6" fmla="*/ 4 w 1015"/>
              <a:gd name="T7" fmla="*/ 2 h 1923"/>
              <a:gd name="T8" fmla="*/ 12 w 1015"/>
              <a:gd name="T9" fmla="*/ 4 h 1923"/>
              <a:gd name="T10" fmla="*/ 1013 w 1015"/>
              <a:gd name="T11" fmla="*/ 1914 h 1923"/>
              <a:gd name="T12" fmla="*/ 1011 w 1015"/>
              <a:gd name="T13" fmla="*/ 1922 h 1923"/>
              <a:gd name="T14" fmla="*/ 1008 w 1015"/>
              <a:gd name="T15" fmla="*/ 1923 h 19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15" h="1923">
                <a:moveTo>
                  <a:pt x="1008" y="1923"/>
                </a:moveTo>
                <a:cubicBezTo>
                  <a:pt x="1006" y="1923"/>
                  <a:pt x="1004" y="1922"/>
                  <a:pt x="1003" y="1920"/>
                </a:cubicBezTo>
                <a:cubicBezTo>
                  <a:pt x="2" y="10"/>
                  <a:pt x="2" y="10"/>
                  <a:pt x="2" y="10"/>
                </a:cubicBezTo>
                <a:cubicBezTo>
                  <a:pt x="0" y="7"/>
                  <a:pt x="1" y="3"/>
                  <a:pt x="4" y="2"/>
                </a:cubicBezTo>
                <a:cubicBezTo>
                  <a:pt x="7" y="0"/>
                  <a:pt x="11" y="1"/>
                  <a:pt x="12" y="4"/>
                </a:cubicBezTo>
                <a:cubicBezTo>
                  <a:pt x="1013" y="1914"/>
                  <a:pt x="1013" y="1914"/>
                  <a:pt x="1013" y="1914"/>
                </a:cubicBezTo>
                <a:cubicBezTo>
                  <a:pt x="1015" y="1917"/>
                  <a:pt x="1014" y="1921"/>
                  <a:pt x="1011" y="1922"/>
                </a:cubicBezTo>
                <a:cubicBezTo>
                  <a:pt x="1010" y="1923"/>
                  <a:pt x="1009" y="1923"/>
                  <a:pt x="1008" y="1923"/>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2" name="Freeform 79"/>
          <p:cNvSpPr>
            <a:spLocks/>
          </p:cNvSpPr>
          <p:nvPr/>
        </p:nvSpPr>
        <p:spPr bwMode="auto">
          <a:xfrm rot="21368463">
            <a:off x="11999357" y="2713088"/>
            <a:ext cx="1114425" cy="831850"/>
          </a:xfrm>
          <a:custGeom>
            <a:avLst/>
            <a:gdLst>
              <a:gd name="T0" fmla="*/ 1090 w 1097"/>
              <a:gd name="T1" fmla="*/ 819 h 819"/>
              <a:gd name="T2" fmla="*/ 1087 w 1097"/>
              <a:gd name="T3" fmla="*/ 818 h 819"/>
              <a:gd name="T4" fmla="*/ 3 w 1097"/>
              <a:gd name="T5" fmla="*/ 12 h 819"/>
              <a:gd name="T6" fmla="*/ 2 w 1097"/>
              <a:gd name="T7" fmla="*/ 3 h 819"/>
              <a:gd name="T8" fmla="*/ 11 w 1097"/>
              <a:gd name="T9" fmla="*/ 2 h 819"/>
              <a:gd name="T10" fmla="*/ 1094 w 1097"/>
              <a:gd name="T11" fmla="*/ 808 h 819"/>
              <a:gd name="T12" fmla="*/ 1095 w 1097"/>
              <a:gd name="T13" fmla="*/ 817 h 819"/>
              <a:gd name="T14" fmla="*/ 1090 w 1097"/>
              <a:gd name="T15" fmla="*/ 819 h 8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97" h="819">
                <a:moveTo>
                  <a:pt x="1090" y="819"/>
                </a:moveTo>
                <a:cubicBezTo>
                  <a:pt x="1089" y="819"/>
                  <a:pt x="1088" y="819"/>
                  <a:pt x="1087" y="818"/>
                </a:cubicBezTo>
                <a:cubicBezTo>
                  <a:pt x="3" y="12"/>
                  <a:pt x="3" y="12"/>
                  <a:pt x="3" y="12"/>
                </a:cubicBezTo>
                <a:cubicBezTo>
                  <a:pt x="1" y="10"/>
                  <a:pt x="0" y="6"/>
                  <a:pt x="2" y="3"/>
                </a:cubicBezTo>
                <a:cubicBezTo>
                  <a:pt x="4" y="1"/>
                  <a:pt x="8" y="0"/>
                  <a:pt x="11" y="2"/>
                </a:cubicBezTo>
                <a:cubicBezTo>
                  <a:pt x="1094" y="808"/>
                  <a:pt x="1094" y="808"/>
                  <a:pt x="1094" y="808"/>
                </a:cubicBezTo>
                <a:cubicBezTo>
                  <a:pt x="1097" y="810"/>
                  <a:pt x="1097" y="814"/>
                  <a:pt x="1095" y="817"/>
                </a:cubicBezTo>
                <a:cubicBezTo>
                  <a:pt x="1094" y="818"/>
                  <a:pt x="1092" y="819"/>
                  <a:pt x="1090" y="819"/>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4" name="Freeform 81"/>
          <p:cNvSpPr>
            <a:spLocks/>
          </p:cNvSpPr>
          <p:nvPr/>
        </p:nvSpPr>
        <p:spPr bwMode="auto">
          <a:xfrm rot="21368463">
            <a:off x="8530767" y="5404785"/>
            <a:ext cx="1543050" cy="482600"/>
          </a:xfrm>
          <a:custGeom>
            <a:avLst/>
            <a:gdLst>
              <a:gd name="T0" fmla="*/ 1512 w 1519"/>
              <a:gd name="T1" fmla="*/ 476 h 476"/>
              <a:gd name="T2" fmla="*/ 1510 w 1519"/>
              <a:gd name="T3" fmla="*/ 475 h 476"/>
              <a:gd name="T4" fmla="*/ 5 w 1519"/>
              <a:gd name="T5" fmla="*/ 12 h 476"/>
              <a:gd name="T6" fmla="*/ 1 w 1519"/>
              <a:gd name="T7" fmla="*/ 5 h 476"/>
              <a:gd name="T8" fmla="*/ 9 w 1519"/>
              <a:gd name="T9" fmla="*/ 1 h 476"/>
              <a:gd name="T10" fmla="*/ 1514 w 1519"/>
              <a:gd name="T11" fmla="*/ 464 h 476"/>
              <a:gd name="T12" fmla="*/ 1518 w 1519"/>
              <a:gd name="T13" fmla="*/ 471 h 476"/>
              <a:gd name="T14" fmla="*/ 1512 w 1519"/>
              <a:gd name="T15" fmla="*/ 476 h 4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19" h="476">
                <a:moveTo>
                  <a:pt x="1512" y="476"/>
                </a:moveTo>
                <a:cubicBezTo>
                  <a:pt x="1511" y="476"/>
                  <a:pt x="1511" y="476"/>
                  <a:pt x="1510" y="475"/>
                </a:cubicBezTo>
                <a:cubicBezTo>
                  <a:pt x="5" y="12"/>
                  <a:pt x="5" y="12"/>
                  <a:pt x="5" y="12"/>
                </a:cubicBezTo>
                <a:cubicBezTo>
                  <a:pt x="2" y="11"/>
                  <a:pt x="0" y="8"/>
                  <a:pt x="1" y="5"/>
                </a:cubicBezTo>
                <a:cubicBezTo>
                  <a:pt x="2" y="2"/>
                  <a:pt x="5" y="0"/>
                  <a:pt x="9" y="1"/>
                </a:cubicBezTo>
                <a:cubicBezTo>
                  <a:pt x="1514" y="464"/>
                  <a:pt x="1514" y="464"/>
                  <a:pt x="1514" y="464"/>
                </a:cubicBezTo>
                <a:cubicBezTo>
                  <a:pt x="1517" y="465"/>
                  <a:pt x="1519" y="468"/>
                  <a:pt x="1518" y="471"/>
                </a:cubicBezTo>
                <a:cubicBezTo>
                  <a:pt x="1517" y="474"/>
                  <a:pt x="1514" y="476"/>
                  <a:pt x="1512" y="476"/>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5" name="Freeform 82"/>
          <p:cNvSpPr>
            <a:spLocks/>
          </p:cNvSpPr>
          <p:nvPr/>
        </p:nvSpPr>
        <p:spPr bwMode="auto">
          <a:xfrm rot="21368463">
            <a:off x="5964478" y="5542794"/>
            <a:ext cx="2660650" cy="2768600"/>
          </a:xfrm>
          <a:custGeom>
            <a:avLst/>
            <a:gdLst>
              <a:gd name="T0" fmla="*/ 6 w 2619"/>
              <a:gd name="T1" fmla="*/ 2724 h 2724"/>
              <a:gd name="T2" fmla="*/ 2 w 2619"/>
              <a:gd name="T3" fmla="*/ 2722 h 2724"/>
              <a:gd name="T4" fmla="*/ 2 w 2619"/>
              <a:gd name="T5" fmla="*/ 2714 h 2724"/>
              <a:gd name="T6" fmla="*/ 2609 w 2619"/>
              <a:gd name="T7" fmla="*/ 3 h 2724"/>
              <a:gd name="T8" fmla="*/ 2617 w 2619"/>
              <a:gd name="T9" fmla="*/ 2 h 2724"/>
              <a:gd name="T10" fmla="*/ 2617 w 2619"/>
              <a:gd name="T11" fmla="*/ 11 h 2724"/>
              <a:gd name="T12" fmla="*/ 10 w 2619"/>
              <a:gd name="T13" fmla="*/ 2722 h 2724"/>
              <a:gd name="T14" fmla="*/ 6 w 2619"/>
              <a:gd name="T15" fmla="*/ 2724 h 27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19" h="2724">
                <a:moveTo>
                  <a:pt x="6" y="2724"/>
                </a:moveTo>
                <a:cubicBezTo>
                  <a:pt x="5" y="2724"/>
                  <a:pt x="3" y="2723"/>
                  <a:pt x="2" y="2722"/>
                </a:cubicBezTo>
                <a:cubicBezTo>
                  <a:pt x="0" y="2720"/>
                  <a:pt x="0" y="2716"/>
                  <a:pt x="2" y="2714"/>
                </a:cubicBezTo>
                <a:cubicBezTo>
                  <a:pt x="2609" y="3"/>
                  <a:pt x="2609" y="3"/>
                  <a:pt x="2609" y="3"/>
                </a:cubicBezTo>
                <a:cubicBezTo>
                  <a:pt x="2611" y="0"/>
                  <a:pt x="2615" y="0"/>
                  <a:pt x="2617" y="2"/>
                </a:cubicBezTo>
                <a:cubicBezTo>
                  <a:pt x="2619" y="5"/>
                  <a:pt x="2619" y="8"/>
                  <a:pt x="2617" y="11"/>
                </a:cubicBezTo>
                <a:cubicBezTo>
                  <a:pt x="10" y="2722"/>
                  <a:pt x="10" y="2722"/>
                  <a:pt x="10" y="2722"/>
                </a:cubicBezTo>
                <a:cubicBezTo>
                  <a:pt x="9" y="2723"/>
                  <a:pt x="8" y="2724"/>
                  <a:pt x="6" y="2724"/>
                </a:cubicBezTo>
                <a:close/>
              </a:path>
            </a:pathLst>
          </a:custGeom>
          <a:solidFill>
            <a:srgbClr val="45D8FF">
              <a:alpha val="1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87" name="Freeform 84"/>
          <p:cNvSpPr>
            <a:spLocks/>
          </p:cNvSpPr>
          <p:nvPr/>
        </p:nvSpPr>
        <p:spPr bwMode="auto">
          <a:xfrm rot="21368463">
            <a:off x="7398075" y="5494498"/>
            <a:ext cx="1227138" cy="2819400"/>
          </a:xfrm>
          <a:custGeom>
            <a:avLst/>
            <a:gdLst>
              <a:gd name="T0" fmla="*/ 7 w 1208"/>
              <a:gd name="T1" fmla="*/ 2774 h 2774"/>
              <a:gd name="T2" fmla="*/ 5 w 1208"/>
              <a:gd name="T3" fmla="*/ 2773 h 2774"/>
              <a:gd name="T4" fmla="*/ 2 w 1208"/>
              <a:gd name="T5" fmla="*/ 2765 h 2774"/>
              <a:gd name="T6" fmla="*/ 1195 w 1208"/>
              <a:gd name="T7" fmla="*/ 4 h 2774"/>
              <a:gd name="T8" fmla="*/ 1203 w 1208"/>
              <a:gd name="T9" fmla="*/ 1 h 2774"/>
              <a:gd name="T10" fmla="*/ 1206 w 1208"/>
              <a:gd name="T11" fmla="*/ 9 h 2774"/>
              <a:gd name="T12" fmla="*/ 13 w 1208"/>
              <a:gd name="T13" fmla="*/ 2770 h 2774"/>
              <a:gd name="T14" fmla="*/ 7 w 1208"/>
              <a:gd name="T15" fmla="*/ 2774 h 27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8" h="2774">
                <a:moveTo>
                  <a:pt x="7" y="2774"/>
                </a:moveTo>
                <a:cubicBezTo>
                  <a:pt x="6" y="2774"/>
                  <a:pt x="5" y="2774"/>
                  <a:pt x="5" y="2773"/>
                </a:cubicBezTo>
                <a:cubicBezTo>
                  <a:pt x="2" y="2772"/>
                  <a:pt x="0" y="2769"/>
                  <a:pt x="2" y="2765"/>
                </a:cubicBezTo>
                <a:cubicBezTo>
                  <a:pt x="1195" y="4"/>
                  <a:pt x="1195" y="4"/>
                  <a:pt x="1195" y="4"/>
                </a:cubicBezTo>
                <a:cubicBezTo>
                  <a:pt x="1197" y="1"/>
                  <a:pt x="1200" y="0"/>
                  <a:pt x="1203" y="1"/>
                </a:cubicBezTo>
                <a:cubicBezTo>
                  <a:pt x="1206" y="2"/>
                  <a:pt x="1208" y="6"/>
                  <a:pt x="1206" y="9"/>
                </a:cubicBezTo>
                <a:cubicBezTo>
                  <a:pt x="13" y="2770"/>
                  <a:pt x="13" y="2770"/>
                  <a:pt x="13" y="2770"/>
                </a:cubicBezTo>
                <a:cubicBezTo>
                  <a:pt x="12" y="2773"/>
                  <a:pt x="9" y="2774"/>
                  <a:pt x="7" y="2774"/>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0" name="Freeform 87"/>
          <p:cNvSpPr>
            <a:spLocks/>
          </p:cNvSpPr>
          <p:nvPr/>
        </p:nvSpPr>
        <p:spPr bwMode="auto">
          <a:xfrm rot="21368463">
            <a:off x="10185884" y="5813792"/>
            <a:ext cx="166688" cy="3354388"/>
          </a:xfrm>
          <a:custGeom>
            <a:avLst/>
            <a:gdLst>
              <a:gd name="T0" fmla="*/ 158 w 164"/>
              <a:gd name="T1" fmla="*/ 3301 h 3301"/>
              <a:gd name="T2" fmla="*/ 152 w 164"/>
              <a:gd name="T3" fmla="*/ 3295 h 3301"/>
              <a:gd name="T4" fmla="*/ 0 w 164"/>
              <a:gd name="T5" fmla="*/ 7 h 3301"/>
              <a:gd name="T6" fmla="*/ 6 w 164"/>
              <a:gd name="T7" fmla="*/ 1 h 3301"/>
              <a:gd name="T8" fmla="*/ 12 w 164"/>
              <a:gd name="T9" fmla="*/ 6 h 3301"/>
              <a:gd name="T10" fmla="*/ 164 w 164"/>
              <a:gd name="T11" fmla="*/ 3295 h 3301"/>
              <a:gd name="T12" fmla="*/ 158 w 164"/>
              <a:gd name="T13" fmla="*/ 3301 h 3301"/>
              <a:gd name="T14" fmla="*/ 158 w 164"/>
              <a:gd name="T15" fmla="*/ 3301 h 33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4" h="3301">
                <a:moveTo>
                  <a:pt x="158" y="3301"/>
                </a:moveTo>
                <a:cubicBezTo>
                  <a:pt x="155" y="3301"/>
                  <a:pt x="152" y="3298"/>
                  <a:pt x="152" y="3295"/>
                </a:cubicBezTo>
                <a:cubicBezTo>
                  <a:pt x="0" y="7"/>
                  <a:pt x="0" y="7"/>
                  <a:pt x="0" y="7"/>
                </a:cubicBezTo>
                <a:cubicBezTo>
                  <a:pt x="0" y="4"/>
                  <a:pt x="2" y="1"/>
                  <a:pt x="6" y="1"/>
                </a:cubicBezTo>
                <a:cubicBezTo>
                  <a:pt x="9" y="0"/>
                  <a:pt x="12" y="3"/>
                  <a:pt x="12" y="6"/>
                </a:cubicBezTo>
                <a:cubicBezTo>
                  <a:pt x="164" y="3295"/>
                  <a:pt x="164" y="3295"/>
                  <a:pt x="164" y="3295"/>
                </a:cubicBezTo>
                <a:cubicBezTo>
                  <a:pt x="164" y="3298"/>
                  <a:pt x="161" y="3301"/>
                  <a:pt x="158" y="3301"/>
                </a:cubicBezTo>
                <a:cubicBezTo>
                  <a:pt x="158" y="3301"/>
                  <a:pt x="158" y="3301"/>
                  <a:pt x="158" y="3301"/>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7" name="Freeform 94"/>
          <p:cNvSpPr>
            <a:spLocks/>
          </p:cNvSpPr>
          <p:nvPr/>
        </p:nvSpPr>
        <p:spPr bwMode="auto">
          <a:xfrm rot="21368463">
            <a:off x="8470752" y="5416963"/>
            <a:ext cx="109538" cy="95250"/>
          </a:xfrm>
          <a:custGeom>
            <a:avLst/>
            <a:gdLst>
              <a:gd name="T0" fmla="*/ 54 w 107"/>
              <a:gd name="T1" fmla="*/ 0 h 94"/>
              <a:gd name="T2" fmla="*/ 14 w 107"/>
              <a:gd name="T3" fmla="*/ 22 h 94"/>
              <a:gd name="T4" fmla="*/ 29 w 107"/>
              <a:gd name="T5" fmla="*/ 87 h 94"/>
              <a:gd name="T6" fmla="*/ 53 w 107"/>
              <a:gd name="T7" fmla="*/ 94 h 94"/>
              <a:gd name="T8" fmla="*/ 93 w 107"/>
              <a:gd name="T9" fmla="*/ 72 h 94"/>
              <a:gd name="T10" fmla="*/ 78 w 107"/>
              <a:gd name="T11" fmla="*/ 7 h 94"/>
              <a:gd name="T12" fmla="*/ 54 w 107"/>
              <a:gd name="T13" fmla="*/ 0 h 94"/>
            </a:gdLst>
            <a:ahLst/>
            <a:cxnLst>
              <a:cxn ang="0">
                <a:pos x="T0" y="T1"/>
              </a:cxn>
              <a:cxn ang="0">
                <a:pos x="T2" y="T3"/>
              </a:cxn>
              <a:cxn ang="0">
                <a:pos x="T4" y="T5"/>
              </a:cxn>
              <a:cxn ang="0">
                <a:pos x="T6" y="T7"/>
              </a:cxn>
              <a:cxn ang="0">
                <a:pos x="T8" y="T9"/>
              </a:cxn>
              <a:cxn ang="0">
                <a:pos x="T10" y="T11"/>
              </a:cxn>
              <a:cxn ang="0">
                <a:pos x="T12" y="T13"/>
              </a:cxn>
            </a:cxnLst>
            <a:rect l="0" t="0" r="r" b="b"/>
            <a:pathLst>
              <a:path w="107" h="94">
                <a:moveTo>
                  <a:pt x="54" y="0"/>
                </a:moveTo>
                <a:cubicBezTo>
                  <a:pt x="38" y="0"/>
                  <a:pt x="23" y="8"/>
                  <a:pt x="14" y="22"/>
                </a:cubicBezTo>
                <a:cubicBezTo>
                  <a:pt x="0" y="44"/>
                  <a:pt x="7" y="73"/>
                  <a:pt x="29" y="87"/>
                </a:cubicBezTo>
                <a:cubicBezTo>
                  <a:pt x="36" y="91"/>
                  <a:pt x="45" y="94"/>
                  <a:pt x="53" y="94"/>
                </a:cubicBezTo>
                <a:cubicBezTo>
                  <a:pt x="69" y="94"/>
                  <a:pt x="84" y="86"/>
                  <a:pt x="93" y="72"/>
                </a:cubicBezTo>
                <a:cubicBezTo>
                  <a:pt x="107" y="50"/>
                  <a:pt x="100" y="21"/>
                  <a:pt x="78" y="7"/>
                </a:cubicBezTo>
                <a:cubicBezTo>
                  <a:pt x="71" y="3"/>
                  <a:pt x="62" y="0"/>
                  <a:pt x="54"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8" name="Freeform 95"/>
          <p:cNvSpPr>
            <a:spLocks/>
          </p:cNvSpPr>
          <p:nvPr/>
        </p:nvSpPr>
        <p:spPr bwMode="auto">
          <a:xfrm rot="21368463">
            <a:off x="9954450" y="5721486"/>
            <a:ext cx="241300" cy="212725"/>
          </a:xfrm>
          <a:custGeom>
            <a:avLst/>
            <a:gdLst>
              <a:gd name="T0" fmla="*/ 119 w 238"/>
              <a:gd name="T1" fmla="*/ 0 h 210"/>
              <a:gd name="T2" fmla="*/ 30 w 238"/>
              <a:gd name="T3" fmla="*/ 49 h 210"/>
              <a:gd name="T4" fmla="*/ 63 w 238"/>
              <a:gd name="T5" fmla="*/ 194 h 210"/>
              <a:gd name="T6" fmla="*/ 119 w 238"/>
              <a:gd name="T7" fmla="*/ 210 h 210"/>
              <a:gd name="T8" fmla="*/ 208 w 238"/>
              <a:gd name="T9" fmla="*/ 161 h 210"/>
              <a:gd name="T10" fmla="*/ 175 w 238"/>
              <a:gd name="T11" fmla="*/ 16 h 210"/>
              <a:gd name="T12" fmla="*/ 119 w 238"/>
              <a:gd name="T13" fmla="*/ 0 h 210"/>
            </a:gdLst>
            <a:ahLst/>
            <a:cxnLst>
              <a:cxn ang="0">
                <a:pos x="T0" y="T1"/>
              </a:cxn>
              <a:cxn ang="0">
                <a:pos x="T2" y="T3"/>
              </a:cxn>
              <a:cxn ang="0">
                <a:pos x="T4" y="T5"/>
              </a:cxn>
              <a:cxn ang="0">
                <a:pos x="T6" y="T7"/>
              </a:cxn>
              <a:cxn ang="0">
                <a:pos x="T8" y="T9"/>
              </a:cxn>
              <a:cxn ang="0">
                <a:pos x="T10" y="T11"/>
              </a:cxn>
              <a:cxn ang="0">
                <a:pos x="T12" y="T13"/>
              </a:cxn>
            </a:cxnLst>
            <a:rect l="0" t="0" r="r" b="b"/>
            <a:pathLst>
              <a:path w="238" h="210">
                <a:moveTo>
                  <a:pt x="119" y="0"/>
                </a:moveTo>
                <a:cubicBezTo>
                  <a:pt x="84" y="0"/>
                  <a:pt x="50" y="17"/>
                  <a:pt x="30" y="49"/>
                </a:cubicBezTo>
                <a:cubicBezTo>
                  <a:pt x="0" y="98"/>
                  <a:pt x="14" y="163"/>
                  <a:pt x="63" y="194"/>
                </a:cubicBezTo>
                <a:cubicBezTo>
                  <a:pt x="81" y="204"/>
                  <a:pt x="100" y="210"/>
                  <a:pt x="119" y="210"/>
                </a:cubicBezTo>
                <a:cubicBezTo>
                  <a:pt x="154" y="210"/>
                  <a:pt x="188" y="192"/>
                  <a:pt x="208" y="161"/>
                </a:cubicBezTo>
                <a:cubicBezTo>
                  <a:pt x="238" y="112"/>
                  <a:pt x="224" y="47"/>
                  <a:pt x="175" y="16"/>
                </a:cubicBezTo>
                <a:cubicBezTo>
                  <a:pt x="157" y="5"/>
                  <a:pt x="138" y="0"/>
                  <a:pt x="119"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3" name="Freeform 100"/>
          <p:cNvSpPr>
            <a:spLocks/>
          </p:cNvSpPr>
          <p:nvPr/>
        </p:nvSpPr>
        <p:spPr bwMode="auto">
          <a:xfrm rot="21368463">
            <a:off x="11850778" y="4859465"/>
            <a:ext cx="211138" cy="184150"/>
          </a:xfrm>
          <a:custGeom>
            <a:avLst/>
            <a:gdLst>
              <a:gd name="T0" fmla="*/ 104 w 208"/>
              <a:gd name="T1" fmla="*/ 0 h 182"/>
              <a:gd name="T2" fmla="*/ 27 w 208"/>
              <a:gd name="T3" fmla="*/ 42 h 182"/>
              <a:gd name="T4" fmla="*/ 56 w 208"/>
              <a:gd name="T5" fmla="*/ 168 h 182"/>
              <a:gd name="T6" fmla="*/ 104 w 208"/>
              <a:gd name="T7" fmla="*/ 182 h 182"/>
              <a:gd name="T8" fmla="*/ 182 w 208"/>
              <a:gd name="T9" fmla="*/ 139 h 182"/>
              <a:gd name="T10" fmla="*/ 153 w 208"/>
              <a:gd name="T11" fmla="*/ 14 h 182"/>
              <a:gd name="T12" fmla="*/ 104 w 208"/>
              <a:gd name="T13" fmla="*/ 0 h 182"/>
            </a:gdLst>
            <a:ahLst/>
            <a:cxnLst>
              <a:cxn ang="0">
                <a:pos x="T0" y="T1"/>
              </a:cxn>
              <a:cxn ang="0">
                <a:pos x="T2" y="T3"/>
              </a:cxn>
              <a:cxn ang="0">
                <a:pos x="T4" y="T5"/>
              </a:cxn>
              <a:cxn ang="0">
                <a:pos x="T6" y="T7"/>
              </a:cxn>
              <a:cxn ang="0">
                <a:pos x="T8" y="T9"/>
              </a:cxn>
              <a:cxn ang="0">
                <a:pos x="T10" y="T11"/>
              </a:cxn>
              <a:cxn ang="0">
                <a:pos x="T12" y="T13"/>
              </a:cxn>
            </a:cxnLst>
            <a:rect l="0" t="0" r="r" b="b"/>
            <a:pathLst>
              <a:path w="208" h="182">
                <a:moveTo>
                  <a:pt x="104" y="0"/>
                </a:moveTo>
                <a:cubicBezTo>
                  <a:pt x="74" y="0"/>
                  <a:pt x="44" y="15"/>
                  <a:pt x="27" y="42"/>
                </a:cubicBezTo>
                <a:cubicBezTo>
                  <a:pt x="0" y="85"/>
                  <a:pt x="13" y="141"/>
                  <a:pt x="56" y="168"/>
                </a:cubicBezTo>
                <a:cubicBezTo>
                  <a:pt x="71" y="178"/>
                  <a:pt x="88" y="182"/>
                  <a:pt x="104" y="182"/>
                </a:cubicBezTo>
                <a:cubicBezTo>
                  <a:pt x="135" y="182"/>
                  <a:pt x="164" y="167"/>
                  <a:pt x="182" y="139"/>
                </a:cubicBezTo>
                <a:cubicBezTo>
                  <a:pt x="208" y="97"/>
                  <a:pt x="196" y="40"/>
                  <a:pt x="153" y="14"/>
                </a:cubicBezTo>
                <a:cubicBezTo>
                  <a:pt x="138" y="4"/>
                  <a:pt x="121" y="0"/>
                  <a:pt x="104"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4" name="Freeform 101"/>
          <p:cNvSpPr>
            <a:spLocks/>
          </p:cNvSpPr>
          <p:nvPr/>
        </p:nvSpPr>
        <p:spPr bwMode="auto">
          <a:xfrm rot="21368463">
            <a:off x="11377136" y="4722850"/>
            <a:ext cx="111125" cy="98425"/>
          </a:xfrm>
          <a:custGeom>
            <a:avLst/>
            <a:gdLst>
              <a:gd name="T0" fmla="*/ 55 w 109"/>
              <a:gd name="T1" fmla="*/ 0 h 96"/>
              <a:gd name="T2" fmla="*/ 14 w 109"/>
              <a:gd name="T3" fmla="*/ 22 h 96"/>
              <a:gd name="T4" fmla="*/ 29 w 109"/>
              <a:gd name="T5" fmla="*/ 88 h 96"/>
              <a:gd name="T6" fmla="*/ 55 w 109"/>
              <a:gd name="T7" fmla="*/ 96 h 96"/>
              <a:gd name="T8" fmla="*/ 95 w 109"/>
              <a:gd name="T9" fmla="*/ 73 h 96"/>
              <a:gd name="T10" fmla="*/ 80 w 109"/>
              <a:gd name="T11" fmla="*/ 7 h 96"/>
              <a:gd name="T12" fmla="*/ 55 w 109"/>
              <a:gd name="T13" fmla="*/ 0 h 96"/>
            </a:gdLst>
            <a:ahLst/>
            <a:cxnLst>
              <a:cxn ang="0">
                <a:pos x="T0" y="T1"/>
              </a:cxn>
              <a:cxn ang="0">
                <a:pos x="T2" y="T3"/>
              </a:cxn>
              <a:cxn ang="0">
                <a:pos x="T4" y="T5"/>
              </a:cxn>
              <a:cxn ang="0">
                <a:pos x="T6" y="T7"/>
              </a:cxn>
              <a:cxn ang="0">
                <a:pos x="T8" y="T9"/>
              </a:cxn>
              <a:cxn ang="0">
                <a:pos x="T10" y="T11"/>
              </a:cxn>
              <a:cxn ang="0">
                <a:pos x="T12" y="T13"/>
              </a:cxn>
            </a:cxnLst>
            <a:rect l="0" t="0" r="r" b="b"/>
            <a:pathLst>
              <a:path w="109" h="96">
                <a:moveTo>
                  <a:pt x="55" y="0"/>
                </a:moveTo>
                <a:cubicBezTo>
                  <a:pt x="39" y="0"/>
                  <a:pt x="23" y="8"/>
                  <a:pt x="14" y="22"/>
                </a:cubicBezTo>
                <a:cubicBezTo>
                  <a:pt x="0" y="45"/>
                  <a:pt x="7" y="74"/>
                  <a:pt x="29" y="88"/>
                </a:cubicBezTo>
                <a:cubicBezTo>
                  <a:pt x="37" y="93"/>
                  <a:pt x="46" y="96"/>
                  <a:pt x="55" y="96"/>
                </a:cubicBezTo>
                <a:cubicBezTo>
                  <a:pt x="71" y="96"/>
                  <a:pt x="86" y="88"/>
                  <a:pt x="95" y="73"/>
                </a:cubicBezTo>
                <a:cubicBezTo>
                  <a:pt x="109" y="51"/>
                  <a:pt x="103" y="21"/>
                  <a:pt x="80" y="7"/>
                </a:cubicBezTo>
                <a:cubicBezTo>
                  <a:pt x="72" y="2"/>
                  <a:pt x="63" y="0"/>
                  <a:pt x="55"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5" name="Freeform 102"/>
          <p:cNvSpPr>
            <a:spLocks/>
          </p:cNvSpPr>
          <p:nvPr/>
        </p:nvSpPr>
        <p:spPr bwMode="auto">
          <a:xfrm rot="21368463">
            <a:off x="11919664" y="2718054"/>
            <a:ext cx="111125" cy="96838"/>
          </a:xfrm>
          <a:custGeom>
            <a:avLst/>
            <a:gdLst>
              <a:gd name="T0" fmla="*/ 55 w 109"/>
              <a:gd name="T1" fmla="*/ 0 h 96"/>
              <a:gd name="T2" fmla="*/ 14 w 109"/>
              <a:gd name="T3" fmla="*/ 23 h 96"/>
              <a:gd name="T4" fmla="*/ 29 w 109"/>
              <a:gd name="T5" fmla="*/ 89 h 96"/>
              <a:gd name="T6" fmla="*/ 55 w 109"/>
              <a:gd name="T7" fmla="*/ 96 h 96"/>
              <a:gd name="T8" fmla="*/ 95 w 109"/>
              <a:gd name="T9" fmla="*/ 74 h 96"/>
              <a:gd name="T10" fmla="*/ 80 w 109"/>
              <a:gd name="T11" fmla="*/ 8 h 96"/>
              <a:gd name="T12" fmla="*/ 55 w 109"/>
              <a:gd name="T13" fmla="*/ 0 h 96"/>
            </a:gdLst>
            <a:ahLst/>
            <a:cxnLst>
              <a:cxn ang="0">
                <a:pos x="T0" y="T1"/>
              </a:cxn>
              <a:cxn ang="0">
                <a:pos x="T2" y="T3"/>
              </a:cxn>
              <a:cxn ang="0">
                <a:pos x="T4" y="T5"/>
              </a:cxn>
              <a:cxn ang="0">
                <a:pos x="T6" y="T7"/>
              </a:cxn>
              <a:cxn ang="0">
                <a:pos x="T8" y="T9"/>
              </a:cxn>
              <a:cxn ang="0">
                <a:pos x="T10" y="T11"/>
              </a:cxn>
              <a:cxn ang="0">
                <a:pos x="T12" y="T13"/>
              </a:cxn>
            </a:cxnLst>
            <a:rect l="0" t="0" r="r" b="b"/>
            <a:pathLst>
              <a:path w="109" h="96">
                <a:moveTo>
                  <a:pt x="55" y="0"/>
                </a:moveTo>
                <a:cubicBezTo>
                  <a:pt x="39" y="0"/>
                  <a:pt x="23" y="8"/>
                  <a:pt x="14" y="23"/>
                </a:cubicBezTo>
                <a:cubicBezTo>
                  <a:pt x="0" y="45"/>
                  <a:pt x="7" y="75"/>
                  <a:pt x="29" y="89"/>
                </a:cubicBezTo>
                <a:cubicBezTo>
                  <a:pt x="37" y="94"/>
                  <a:pt x="46" y="96"/>
                  <a:pt x="55" y="96"/>
                </a:cubicBezTo>
                <a:cubicBezTo>
                  <a:pt x="70" y="96"/>
                  <a:pt x="86" y="88"/>
                  <a:pt x="95" y="74"/>
                </a:cubicBezTo>
                <a:cubicBezTo>
                  <a:pt x="109" y="51"/>
                  <a:pt x="102" y="22"/>
                  <a:pt x="80" y="8"/>
                </a:cubicBezTo>
                <a:cubicBezTo>
                  <a:pt x="72" y="3"/>
                  <a:pt x="63" y="0"/>
                  <a:pt x="55"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0" name="Freeform 74"/>
          <p:cNvSpPr>
            <a:spLocks/>
          </p:cNvSpPr>
          <p:nvPr/>
        </p:nvSpPr>
        <p:spPr bwMode="auto">
          <a:xfrm rot="4811396">
            <a:off x="8020520" y="-1083402"/>
            <a:ext cx="836613" cy="2962146"/>
          </a:xfrm>
          <a:custGeom>
            <a:avLst/>
            <a:gdLst>
              <a:gd name="T0" fmla="*/ 817 w 824"/>
              <a:gd name="T1" fmla="*/ 2096 h 2096"/>
              <a:gd name="T2" fmla="*/ 811 w 824"/>
              <a:gd name="T3" fmla="*/ 2093 h 2096"/>
              <a:gd name="T4" fmla="*/ 1 w 824"/>
              <a:gd name="T5" fmla="*/ 9 h 2096"/>
              <a:gd name="T6" fmla="*/ 4 w 824"/>
              <a:gd name="T7" fmla="*/ 1 h 2096"/>
              <a:gd name="T8" fmla="*/ 12 w 824"/>
              <a:gd name="T9" fmla="*/ 4 h 2096"/>
              <a:gd name="T10" fmla="*/ 822 w 824"/>
              <a:gd name="T11" fmla="*/ 2088 h 2096"/>
              <a:gd name="T12" fmla="*/ 819 w 824"/>
              <a:gd name="T13" fmla="*/ 2096 h 2096"/>
              <a:gd name="T14" fmla="*/ 817 w 824"/>
              <a:gd name="T15" fmla="*/ 2096 h 20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4" h="2096">
                <a:moveTo>
                  <a:pt x="817" y="2096"/>
                </a:moveTo>
                <a:cubicBezTo>
                  <a:pt x="814" y="2096"/>
                  <a:pt x="812" y="2095"/>
                  <a:pt x="811" y="2093"/>
                </a:cubicBezTo>
                <a:cubicBezTo>
                  <a:pt x="1" y="9"/>
                  <a:pt x="1" y="9"/>
                  <a:pt x="1" y="9"/>
                </a:cubicBezTo>
                <a:cubicBezTo>
                  <a:pt x="0" y="5"/>
                  <a:pt x="1" y="2"/>
                  <a:pt x="4" y="1"/>
                </a:cubicBezTo>
                <a:cubicBezTo>
                  <a:pt x="7" y="0"/>
                  <a:pt x="11" y="1"/>
                  <a:pt x="12" y="4"/>
                </a:cubicBezTo>
                <a:cubicBezTo>
                  <a:pt x="822" y="2088"/>
                  <a:pt x="822" y="2088"/>
                  <a:pt x="822" y="2088"/>
                </a:cubicBezTo>
                <a:cubicBezTo>
                  <a:pt x="824" y="2091"/>
                  <a:pt x="822" y="2095"/>
                  <a:pt x="819" y="2096"/>
                </a:cubicBezTo>
                <a:cubicBezTo>
                  <a:pt x="818" y="2096"/>
                  <a:pt x="818" y="2096"/>
                  <a:pt x="817" y="2096"/>
                </a:cubicBezTo>
                <a:close/>
              </a:path>
            </a:pathLst>
          </a:custGeom>
          <a:solidFill>
            <a:srgbClr val="45D8FF">
              <a:alpha val="1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21" name="Freeform 81"/>
          <p:cNvSpPr>
            <a:spLocks/>
          </p:cNvSpPr>
          <p:nvPr/>
        </p:nvSpPr>
        <p:spPr bwMode="auto">
          <a:xfrm rot="292990">
            <a:off x="-282563" y="481462"/>
            <a:ext cx="1543050" cy="482600"/>
          </a:xfrm>
          <a:custGeom>
            <a:avLst/>
            <a:gdLst>
              <a:gd name="T0" fmla="*/ 1512 w 1519"/>
              <a:gd name="T1" fmla="*/ 476 h 476"/>
              <a:gd name="T2" fmla="*/ 1510 w 1519"/>
              <a:gd name="T3" fmla="*/ 475 h 476"/>
              <a:gd name="T4" fmla="*/ 5 w 1519"/>
              <a:gd name="T5" fmla="*/ 12 h 476"/>
              <a:gd name="T6" fmla="*/ 1 w 1519"/>
              <a:gd name="T7" fmla="*/ 5 h 476"/>
              <a:gd name="T8" fmla="*/ 9 w 1519"/>
              <a:gd name="T9" fmla="*/ 1 h 476"/>
              <a:gd name="T10" fmla="*/ 1514 w 1519"/>
              <a:gd name="T11" fmla="*/ 464 h 476"/>
              <a:gd name="T12" fmla="*/ 1518 w 1519"/>
              <a:gd name="T13" fmla="*/ 471 h 476"/>
              <a:gd name="T14" fmla="*/ 1512 w 1519"/>
              <a:gd name="T15" fmla="*/ 476 h 4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19" h="476">
                <a:moveTo>
                  <a:pt x="1512" y="476"/>
                </a:moveTo>
                <a:cubicBezTo>
                  <a:pt x="1511" y="476"/>
                  <a:pt x="1511" y="476"/>
                  <a:pt x="1510" y="475"/>
                </a:cubicBezTo>
                <a:cubicBezTo>
                  <a:pt x="5" y="12"/>
                  <a:pt x="5" y="12"/>
                  <a:pt x="5" y="12"/>
                </a:cubicBezTo>
                <a:cubicBezTo>
                  <a:pt x="2" y="11"/>
                  <a:pt x="0" y="8"/>
                  <a:pt x="1" y="5"/>
                </a:cubicBezTo>
                <a:cubicBezTo>
                  <a:pt x="2" y="2"/>
                  <a:pt x="5" y="0"/>
                  <a:pt x="9" y="1"/>
                </a:cubicBezTo>
                <a:cubicBezTo>
                  <a:pt x="1514" y="464"/>
                  <a:pt x="1514" y="464"/>
                  <a:pt x="1514" y="464"/>
                </a:cubicBezTo>
                <a:cubicBezTo>
                  <a:pt x="1517" y="465"/>
                  <a:pt x="1519" y="468"/>
                  <a:pt x="1518" y="471"/>
                </a:cubicBezTo>
                <a:cubicBezTo>
                  <a:pt x="1517" y="474"/>
                  <a:pt x="1514" y="476"/>
                  <a:pt x="1512" y="476"/>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5" name="Freeform 174"/>
          <p:cNvSpPr>
            <a:spLocks/>
          </p:cNvSpPr>
          <p:nvPr/>
        </p:nvSpPr>
        <p:spPr bwMode="auto">
          <a:xfrm>
            <a:off x="7002461" y="995363"/>
            <a:ext cx="113308" cy="113306"/>
          </a:xfrm>
          <a:custGeom>
            <a:avLst/>
            <a:gdLst>
              <a:gd name="T0" fmla="*/ 428 w 584"/>
              <a:gd name="T1" fmla="*/ 75 h 583"/>
              <a:gd name="T2" fmla="*/ 508 w 584"/>
              <a:gd name="T3" fmla="*/ 427 h 583"/>
              <a:gd name="T4" fmla="*/ 156 w 584"/>
              <a:gd name="T5" fmla="*/ 508 h 583"/>
              <a:gd name="T6" fmla="*/ 75 w 584"/>
              <a:gd name="T7" fmla="*/ 155 h 583"/>
              <a:gd name="T8" fmla="*/ 428 w 584"/>
              <a:gd name="T9" fmla="*/ 75 h 583"/>
            </a:gdLst>
            <a:ahLst/>
            <a:cxnLst>
              <a:cxn ang="0">
                <a:pos x="T0" y="T1"/>
              </a:cxn>
              <a:cxn ang="0">
                <a:pos x="T2" y="T3"/>
              </a:cxn>
              <a:cxn ang="0">
                <a:pos x="T4" y="T5"/>
              </a:cxn>
              <a:cxn ang="0">
                <a:pos x="T6" y="T7"/>
              </a:cxn>
              <a:cxn ang="0">
                <a:pos x="T8" y="T9"/>
              </a:cxn>
            </a:cxnLst>
            <a:rect l="0" t="0" r="r" b="b"/>
            <a:pathLst>
              <a:path w="584" h="583">
                <a:moveTo>
                  <a:pt x="428" y="75"/>
                </a:moveTo>
                <a:cubicBezTo>
                  <a:pt x="547" y="150"/>
                  <a:pt x="584" y="308"/>
                  <a:pt x="508" y="427"/>
                </a:cubicBezTo>
                <a:cubicBezTo>
                  <a:pt x="433" y="547"/>
                  <a:pt x="275" y="583"/>
                  <a:pt x="156" y="508"/>
                </a:cubicBezTo>
                <a:cubicBezTo>
                  <a:pt x="36" y="433"/>
                  <a:pt x="0" y="275"/>
                  <a:pt x="75" y="155"/>
                </a:cubicBezTo>
                <a:cubicBezTo>
                  <a:pt x="150" y="36"/>
                  <a:pt x="308" y="0"/>
                  <a:pt x="428" y="75"/>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27" name="Freeform 61"/>
          <p:cNvSpPr>
            <a:spLocks/>
          </p:cNvSpPr>
          <p:nvPr/>
        </p:nvSpPr>
        <p:spPr bwMode="auto">
          <a:xfrm rot="6175298">
            <a:off x="3053763" y="1936099"/>
            <a:ext cx="982498" cy="133350"/>
          </a:xfrm>
          <a:custGeom>
            <a:avLst/>
            <a:gdLst>
              <a:gd name="T0" fmla="*/ 6 w 1798"/>
              <a:gd name="T1" fmla="*/ 130 h 130"/>
              <a:gd name="T2" fmla="*/ 0 w 1798"/>
              <a:gd name="T3" fmla="*/ 125 h 130"/>
              <a:gd name="T4" fmla="*/ 6 w 1798"/>
              <a:gd name="T5" fmla="*/ 118 h 130"/>
              <a:gd name="T6" fmla="*/ 1792 w 1798"/>
              <a:gd name="T7" fmla="*/ 0 h 130"/>
              <a:gd name="T8" fmla="*/ 1798 w 1798"/>
              <a:gd name="T9" fmla="*/ 6 h 130"/>
              <a:gd name="T10" fmla="*/ 1792 w 1798"/>
              <a:gd name="T11" fmla="*/ 12 h 130"/>
              <a:gd name="T12" fmla="*/ 7 w 1798"/>
              <a:gd name="T13" fmla="*/ 130 h 130"/>
              <a:gd name="T14" fmla="*/ 6 w 1798"/>
              <a:gd name="T15" fmla="*/ 130 h 1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98" h="130">
                <a:moveTo>
                  <a:pt x="6" y="130"/>
                </a:moveTo>
                <a:cubicBezTo>
                  <a:pt x="3" y="130"/>
                  <a:pt x="1" y="128"/>
                  <a:pt x="0" y="125"/>
                </a:cubicBezTo>
                <a:cubicBezTo>
                  <a:pt x="0" y="121"/>
                  <a:pt x="3" y="118"/>
                  <a:pt x="6" y="118"/>
                </a:cubicBezTo>
                <a:cubicBezTo>
                  <a:pt x="1792" y="0"/>
                  <a:pt x="1792" y="0"/>
                  <a:pt x="1792" y="0"/>
                </a:cubicBezTo>
                <a:cubicBezTo>
                  <a:pt x="1795" y="0"/>
                  <a:pt x="1798" y="2"/>
                  <a:pt x="1798" y="6"/>
                </a:cubicBezTo>
                <a:cubicBezTo>
                  <a:pt x="1798" y="9"/>
                  <a:pt x="1796" y="12"/>
                  <a:pt x="1792" y="12"/>
                </a:cubicBezTo>
                <a:cubicBezTo>
                  <a:pt x="7" y="130"/>
                  <a:pt x="7" y="130"/>
                  <a:pt x="7" y="130"/>
                </a:cubicBezTo>
                <a:cubicBezTo>
                  <a:pt x="7" y="130"/>
                  <a:pt x="6" y="130"/>
                  <a:pt x="6" y="130"/>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1" name="Freeform 166"/>
          <p:cNvSpPr>
            <a:spLocks/>
          </p:cNvSpPr>
          <p:nvPr/>
        </p:nvSpPr>
        <p:spPr bwMode="auto">
          <a:xfrm>
            <a:off x="303215" y="2559505"/>
            <a:ext cx="277813" cy="279400"/>
          </a:xfrm>
          <a:custGeom>
            <a:avLst/>
            <a:gdLst>
              <a:gd name="T0" fmla="*/ 201 w 274"/>
              <a:gd name="T1" fmla="*/ 35 h 274"/>
              <a:gd name="T2" fmla="*/ 239 w 274"/>
              <a:gd name="T3" fmla="*/ 201 h 274"/>
              <a:gd name="T4" fmla="*/ 73 w 274"/>
              <a:gd name="T5" fmla="*/ 239 h 274"/>
              <a:gd name="T6" fmla="*/ 35 w 274"/>
              <a:gd name="T7" fmla="*/ 73 h 274"/>
              <a:gd name="T8" fmla="*/ 201 w 274"/>
              <a:gd name="T9" fmla="*/ 35 h 274"/>
            </a:gdLst>
            <a:ahLst/>
            <a:cxnLst>
              <a:cxn ang="0">
                <a:pos x="T0" y="T1"/>
              </a:cxn>
              <a:cxn ang="0">
                <a:pos x="T2" y="T3"/>
              </a:cxn>
              <a:cxn ang="0">
                <a:pos x="T4" y="T5"/>
              </a:cxn>
              <a:cxn ang="0">
                <a:pos x="T6" y="T7"/>
              </a:cxn>
              <a:cxn ang="0">
                <a:pos x="T8" y="T9"/>
              </a:cxn>
            </a:cxnLst>
            <a:rect l="0" t="0" r="r" b="b"/>
            <a:pathLst>
              <a:path w="274" h="274">
                <a:moveTo>
                  <a:pt x="201" y="35"/>
                </a:moveTo>
                <a:cubicBezTo>
                  <a:pt x="257" y="71"/>
                  <a:pt x="274" y="145"/>
                  <a:pt x="239" y="201"/>
                </a:cubicBezTo>
                <a:cubicBezTo>
                  <a:pt x="203" y="257"/>
                  <a:pt x="129" y="274"/>
                  <a:pt x="73" y="239"/>
                </a:cubicBezTo>
                <a:cubicBezTo>
                  <a:pt x="17" y="203"/>
                  <a:pt x="0" y="129"/>
                  <a:pt x="35" y="73"/>
                </a:cubicBezTo>
                <a:cubicBezTo>
                  <a:pt x="70" y="17"/>
                  <a:pt x="145" y="0"/>
                  <a:pt x="201" y="35"/>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72" name="Freeform 148"/>
          <p:cNvSpPr>
            <a:spLocks/>
          </p:cNvSpPr>
          <p:nvPr/>
        </p:nvSpPr>
        <p:spPr bwMode="auto">
          <a:xfrm>
            <a:off x="-7935" y="1680030"/>
            <a:ext cx="528638" cy="530225"/>
          </a:xfrm>
          <a:custGeom>
            <a:avLst/>
            <a:gdLst>
              <a:gd name="T0" fmla="*/ 382 w 521"/>
              <a:gd name="T1" fmla="*/ 67 h 521"/>
              <a:gd name="T2" fmla="*/ 454 w 521"/>
              <a:gd name="T3" fmla="*/ 382 h 521"/>
              <a:gd name="T4" fmla="*/ 139 w 521"/>
              <a:gd name="T5" fmla="*/ 454 h 521"/>
              <a:gd name="T6" fmla="*/ 67 w 521"/>
              <a:gd name="T7" fmla="*/ 139 h 521"/>
              <a:gd name="T8" fmla="*/ 382 w 521"/>
              <a:gd name="T9" fmla="*/ 67 h 521"/>
            </a:gdLst>
            <a:ahLst/>
            <a:cxnLst>
              <a:cxn ang="0">
                <a:pos x="T0" y="T1"/>
              </a:cxn>
              <a:cxn ang="0">
                <a:pos x="T2" y="T3"/>
              </a:cxn>
              <a:cxn ang="0">
                <a:pos x="T4" y="T5"/>
              </a:cxn>
              <a:cxn ang="0">
                <a:pos x="T6" y="T7"/>
              </a:cxn>
              <a:cxn ang="0">
                <a:pos x="T8" y="T9"/>
              </a:cxn>
            </a:cxnLst>
            <a:rect l="0" t="0" r="r" b="b"/>
            <a:pathLst>
              <a:path w="521" h="521">
                <a:moveTo>
                  <a:pt x="382" y="67"/>
                </a:moveTo>
                <a:cubicBezTo>
                  <a:pt x="489" y="134"/>
                  <a:pt x="521" y="275"/>
                  <a:pt x="454" y="382"/>
                </a:cubicBezTo>
                <a:cubicBezTo>
                  <a:pt x="387" y="489"/>
                  <a:pt x="246" y="521"/>
                  <a:pt x="139" y="454"/>
                </a:cubicBezTo>
                <a:cubicBezTo>
                  <a:pt x="32" y="387"/>
                  <a:pt x="0" y="246"/>
                  <a:pt x="67" y="139"/>
                </a:cubicBezTo>
                <a:cubicBezTo>
                  <a:pt x="134" y="32"/>
                  <a:pt x="275" y="0"/>
                  <a:pt x="382" y="67"/>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73" name="Freeform 156"/>
          <p:cNvSpPr>
            <a:spLocks/>
          </p:cNvSpPr>
          <p:nvPr/>
        </p:nvSpPr>
        <p:spPr bwMode="auto">
          <a:xfrm>
            <a:off x="119065" y="1808618"/>
            <a:ext cx="273050" cy="273050"/>
          </a:xfrm>
          <a:custGeom>
            <a:avLst/>
            <a:gdLst>
              <a:gd name="T0" fmla="*/ 198 w 270"/>
              <a:gd name="T1" fmla="*/ 34 h 269"/>
              <a:gd name="T2" fmla="*/ 235 w 270"/>
              <a:gd name="T3" fmla="*/ 197 h 269"/>
              <a:gd name="T4" fmla="*/ 72 w 270"/>
              <a:gd name="T5" fmla="*/ 235 h 269"/>
              <a:gd name="T6" fmla="*/ 35 w 270"/>
              <a:gd name="T7" fmla="*/ 72 h 269"/>
              <a:gd name="T8" fmla="*/ 198 w 270"/>
              <a:gd name="T9" fmla="*/ 34 h 269"/>
            </a:gdLst>
            <a:ahLst/>
            <a:cxnLst>
              <a:cxn ang="0">
                <a:pos x="T0" y="T1"/>
              </a:cxn>
              <a:cxn ang="0">
                <a:pos x="T2" y="T3"/>
              </a:cxn>
              <a:cxn ang="0">
                <a:pos x="T4" y="T5"/>
              </a:cxn>
              <a:cxn ang="0">
                <a:pos x="T6" y="T7"/>
              </a:cxn>
              <a:cxn ang="0">
                <a:pos x="T8" y="T9"/>
              </a:cxn>
            </a:cxnLst>
            <a:rect l="0" t="0" r="r" b="b"/>
            <a:pathLst>
              <a:path w="270" h="269">
                <a:moveTo>
                  <a:pt x="198" y="34"/>
                </a:moveTo>
                <a:cubicBezTo>
                  <a:pt x="253" y="69"/>
                  <a:pt x="270" y="142"/>
                  <a:pt x="235" y="197"/>
                </a:cubicBezTo>
                <a:cubicBezTo>
                  <a:pt x="201" y="253"/>
                  <a:pt x="128" y="269"/>
                  <a:pt x="72" y="235"/>
                </a:cubicBezTo>
                <a:cubicBezTo>
                  <a:pt x="17" y="200"/>
                  <a:pt x="0" y="127"/>
                  <a:pt x="35" y="72"/>
                </a:cubicBezTo>
                <a:cubicBezTo>
                  <a:pt x="70" y="16"/>
                  <a:pt x="143" y="0"/>
                  <a:pt x="198" y="34"/>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74" name="Freeform 150"/>
          <p:cNvSpPr>
            <a:spLocks/>
          </p:cNvSpPr>
          <p:nvPr/>
        </p:nvSpPr>
        <p:spPr bwMode="auto">
          <a:xfrm>
            <a:off x="-101597" y="368755"/>
            <a:ext cx="1470025" cy="1470025"/>
          </a:xfrm>
          <a:custGeom>
            <a:avLst/>
            <a:gdLst>
              <a:gd name="T0" fmla="*/ 1061 w 1447"/>
              <a:gd name="T1" fmla="*/ 186 h 1447"/>
              <a:gd name="T2" fmla="*/ 1260 w 1447"/>
              <a:gd name="T3" fmla="*/ 1061 h 1447"/>
              <a:gd name="T4" fmla="*/ 386 w 1447"/>
              <a:gd name="T5" fmla="*/ 1260 h 1447"/>
              <a:gd name="T6" fmla="*/ 186 w 1447"/>
              <a:gd name="T7" fmla="*/ 386 h 1447"/>
              <a:gd name="T8" fmla="*/ 1061 w 1447"/>
              <a:gd name="T9" fmla="*/ 186 h 1447"/>
            </a:gdLst>
            <a:ahLst/>
            <a:cxnLst>
              <a:cxn ang="0">
                <a:pos x="T0" y="T1"/>
              </a:cxn>
              <a:cxn ang="0">
                <a:pos x="T2" y="T3"/>
              </a:cxn>
              <a:cxn ang="0">
                <a:pos x="T4" y="T5"/>
              </a:cxn>
              <a:cxn ang="0">
                <a:pos x="T6" y="T7"/>
              </a:cxn>
              <a:cxn ang="0">
                <a:pos x="T8" y="T9"/>
              </a:cxn>
            </a:cxnLst>
            <a:rect l="0" t="0" r="r" b="b"/>
            <a:pathLst>
              <a:path w="1447" h="1447">
                <a:moveTo>
                  <a:pt x="1061" y="186"/>
                </a:moveTo>
                <a:cubicBezTo>
                  <a:pt x="1357" y="373"/>
                  <a:pt x="1447" y="764"/>
                  <a:pt x="1260" y="1061"/>
                </a:cubicBezTo>
                <a:cubicBezTo>
                  <a:pt x="1074" y="1357"/>
                  <a:pt x="683" y="1447"/>
                  <a:pt x="386" y="1260"/>
                </a:cubicBezTo>
                <a:cubicBezTo>
                  <a:pt x="89" y="1074"/>
                  <a:pt x="0" y="683"/>
                  <a:pt x="186" y="386"/>
                </a:cubicBezTo>
                <a:cubicBezTo>
                  <a:pt x="373" y="90"/>
                  <a:pt x="764" y="0"/>
                  <a:pt x="1061" y="186"/>
                </a:cubicBezTo>
                <a:close/>
              </a:path>
            </a:pathLst>
          </a:custGeom>
          <a:solidFill>
            <a:srgbClr val="45D8FF">
              <a:alpha val="1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75" name="Freeform 151"/>
          <p:cNvSpPr>
            <a:spLocks/>
          </p:cNvSpPr>
          <p:nvPr/>
        </p:nvSpPr>
        <p:spPr bwMode="auto">
          <a:xfrm>
            <a:off x="261940" y="730705"/>
            <a:ext cx="744538" cy="746125"/>
          </a:xfrm>
          <a:custGeom>
            <a:avLst/>
            <a:gdLst>
              <a:gd name="T0" fmla="*/ 537 w 733"/>
              <a:gd name="T1" fmla="*/ 94 h 733"/>
              <a:gd name="T2" fmla="*/ 639 w 733"/>
              <a:gd name="T3" fmla="*/ 537 h 733"/>
              <a:gd name="T4" fmla="*/ 195 w 733"/>
              <a:gd name="T5" fmla="*/ 639 h 733"/>
              <a:gd name="T6" fmla="*/ 94 w 733"/>
              <a:gd name="T7" fmla="*/ 195 h 733"/>
              <a:gd name="T8" fmla="*/ 537 w 733"/>
              <a:gd name="T9" fmla="*/ 94 h 733"/>
            </a:gdLst>
            <a:ahLst/>
            <a:cxnLst>
              <a:cxn ang="0">
                <a:pos x="T0" y="T1"/>
              </a:cxn>
              <a:cxn ang="0">
                <a:pos x="T2" y="T3"/>
              </a:cxn>
              <a:cxn ang="0">
                <a:pos x="T4" y="T5"/>
              </a:cxn>
              <a:cxn ang="0">
                <a:pos x="T6" y="T7"/>
              </a:cxn>
              <a:cxn ang="0">
                <a:pos x="T8" y="T9"/>
              </a:cxn>
            </a:cxnLst>
            <a:rect l="0" t="0" r="r" b="b"/>
            <a:pathLst>
              <a:path w="733" h="733">
                <a:moveTo>
                  <a:pt x="537" y="94"/>
                </a:moveTo>
                <a:cubicBezTo>
                  <a:pt x="688" y="189"/>
                  <a:pt x="733" y="387"/>
                  <a:pt x="639" y="537"/>
                </a:cubicBezTo>
                <a:cubicBezTo>
                  <a:pt x="544" y="688"/>
                  <a:pt x="346" y="733"/>
                  <a:pt x="195" y="639"/>
                </a:cubicBezTo>
                <a:cubicBezTo>
                  <a:pt x="45" y="544"/>
                  <a:pt x="0" y="346"/>
                  <a:pt x="94" y="195"/>
                </a:cubicBezTo>
                <a:cubicBezTo>
                  <a:pt x="189" y="45"/>
                  <a:pt x="387" y="0"/>
                  <a:pt x="537" y="94"/>
                </a:cubicBezTo>
                <a:close/>
              </a:path>
            </a:pathLst>
          </a:custGeom>
          <a:solidFill>
            <a:srgbClr val="45D8FF">
              <a:alpha val="1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76" name="Freeform 159"/>
          <p:cNvSpPr>
            <a:spLocks/>
          </p:cNvSpPr>
          <p:nvPr/>
        </p:nvSpPr>
        <p:spPr bwMode="auto">
          <a:xfrm>
            <a:off x="438153" y="908505"/>
            <a:ext cx="392113" cy="390525"/>
          </a:xfrm>
          <a:custGeom>
            <a:avLst/>
            <a:gdLst>
              <a:gd name="T0" fmla="*/ 282 w 385"/>
              <a:gd name="T1" fmla="*/ 49 h 385"/>
              <a:gd name="T2" fmla="*/ 335 w 385"/>
              <a:gd name="T3" fmla="*/ 282 h 385"/>
              <a:gd name="T4" fmla="*/ 102 w 385"/>
              <a:gd name="T5" fmla="*/ 336 h 385"/>
              <a:gd name="T6" fmla="*/ 49 w 385"/>
              <a:gd name="T7" fmla="*/ 103 h 385"/>
              <a:gd name="T8" fmla="*/ 282 w 385"/>
              <a:gd name="T9" fmla="*/ 49 h 385"/>
            </a:gdLst>
            <a:ahLst/>
            <a:cxnLst>
              <a:cxn ang="0">
                <a:pos x="T0" y="T1"/>
              </a:cxn>
              <a:cxn ang="0">
                <a:pos x="T2" y="T3"/>
              </a:cxn>
              <a:cxn ang="0">
                <a:pos x="T4" y="T5"/>
              </a:cxn>
              <a:cxn ang="0">
                <a:pos x="T6" y="T7"/>
              </a:cxn>
              <a:cxn ang="0">
                <a:pos x="T8" y="T9"/>
              </a:cxn>
            </a:cxnLst>
            <a:rect l="0" t="0" r="r" b="b"/>
            <a:pathLst>
              <a:path w="385" h="385">
                <a:moveTo>
                  <a:pt x="282" y="49"/>
                </a:moveTo>
                <a:cubicBezTo>
                  <a:pt x="361" y="99"/>
                  <a:pt x="385" y="203"/>
                  <a:pt x="335" y="282"/>
                </a:cubicBezTo>
                <a:cubicBezTo>
                  <a:pt x="286" y="361"/>
                  <a:pt x="181" y="385"/>
                  <a:pt x="102" y="336"/>
                </a:cubicBezTo>
                <a:cubicBezTo>
                  <a:pt x="23" y="286"/>
                  <a:pt x="0" y="182"/>
                  <a:pt x="49" y="103"/>
                </a:cubicBezTo>
                <a:cubicBezTo>
                  <a:pt x="99" y="23"/>
                  <a:pt x="203" y="0"/>
                  <a:pt x="282" y="49"/>
                </a:cubicBezTo>
                <a:close/>
              </a:path>
            </a:pathLst>
          </a:custGeom>
          <a:solidFill>
            <a:srgbClr val="45D8FF">
              <a:alpha val="1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77" name="Freeform 168"/>
          <p:cNvSpPr>
            <a:spLocks/>
          </p:cNvSpPr>
          <p:nvPr/>
        </p:nvSpPr>
        <p:spPr bwMode="auto">
          <a:xfrm>
            <a:off x="4383091" y="275093"/>
            <a:ext cx="282575" cy="282575"/>
          </a:xfrm>
          <a:custGeom>
            <a:avLst/>
            <a:gdLst>
              <a:gd name="T0" fmla="*/ 203 w 278"/>
              <a:gd name="T1" fmla="*/ 36 h 278"/>
              <a:gd name="T2" fmla="*/ 242 w 278"/>
              <a:gd name="T3" fmla="*/ 204 h 278"/>
              <a:gd name="T4" fmla="*/ 74 w 278"/>
              <a:gd name="T5" fmla="*/ 242 h 278"/>
              <a:gd name="T6" fmla="*/ 35 w 278"/>
              <a:gd name="T7" fmla="*/ 74 h 278"/>
              <a:gd name="T8" fmla="*/ 203 w 278"/>
              <a:gd name="T9" fmla="*/ 36 h 278"/>
            </a:gdLst>
            <a:ahLst/>
            <a:cxnLst>
              <a:cxn ang="0">
                <a:pos x="T0" y="T1"/>
              </a:cxn>
              <a:cxn ang="0">
                <a:pos x="T2" y="T3"/>
              </a:cxn>
              <a:cxn ang="0">
                <a:pos x="T4" y="T5"/>
              </a:cxn>
              <a:cxn ang="0">
                <a:pos x="T6" y="T7"/>
              </a:cxn>
              <a:cxn ang="0">
                <a:pos x="T8" y="T9"/>
              </a:cxn>
            </a:cxnLst>
            <a:rect l="0" t="0" r="r" b="b"/>
            <a:pathLst>
              <a:path w="278" h="278">
                <a:moveTo>
                  <a:pt x="203" y="36"/>
                </a:moveTo>
                <a:cubicBezTo>
                  <a:pt x="260" y="71"/>
                  <a:pt x="278" y="147"/>
                  <a:pt x="242" y="204"/>
                </a:cubicBezTo>
                <a:cubicBezTo>
                  <a:pt x="206" y="261"/>
                  <a:pt x="131" y="278"/>
                  <a:pt x="74" y="242"/>
                </a:cubicBezTo>
                <a:cubicBezTo>
                  <a:pt x="17" y="206"/>
                  <a:pt x="0" y="131"/>
                  <a:pt x="35" y="74"/>
                </a:cubicBezTo>
                <a:cubicBezTo>
                  <a:pt x="71" y="17"/>
                  <a:pt x="146" y="0"/>
                  <a:pt x="203" y="36"/>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78" name="Freeform 149"/>
          <p:cNvSpPr>
            <a:spLocks/>
          </p:cNvSpPr>
          <p:nvPr/>
        </p:nvSpPr>
        <p:spPr bwMode="auto">
          <a:xfrm>
            <a:off x="1463678" y="1306968"/>
            <a:ext cx="541338" cy="541338"/>
          </a:xfrm>
          <a:custGeom>
            <a:avLst/>
            <a:gdLst>
              <a:gd name="T0" fmla="*/ 390 w 533"/>
              <a:gd name="T1" fmla="*/ 69 h 533"/>
              <a:gd name="T2" fmla="*/ 464 w 533"/>
              <a:gd name="T3" fmla="*/ 391 h 533"/>
              <a:gd name="T4" fmla="*/ 142 w 533"/>
              <a:gd name="T5" fmla="*/ 464 h 533"/>
              <a:gd name="T6" fmla="*/ 69 w 533"/>
              <a:gd name="T7" fmla="*/ 142 h 533"/>
              <a:gd name="T8" fmla="*/ 390 w 533"/>
              <a:gd name="T9" fmla="*/ 69 h 533"/>
            </a:gdLst>
            <a:ahLst/>
            <a:cxnLst>
              <a:cxn ang="0">
                <a:pos x="T0" y="T1"/>
              </a:cxn>
              <a:cxn ang="0">
                <a:pos x="T2" y="T3"/>
              </a:cxn>
              <a:cxn ang="0">
                <a:pos x="T4" y="T5"/>
              </a:cxn>
              <a:cxn ang="0">
                <a:pos x="T6" y="T7"/>
              </a:cxn>
              <a:cxn ang="0">
                <a:pos x="T8" y="T9"/>
              </a:cxn>
            </a:cxnLst>
            <a:rect l="0" t="0" r="r" b="b"/>
            <a:pathLst>
              <a:path w="533" h="533">
                <a:moveTo>
                  <a:pt x="390" y="69"/>
                </a:moveTo>
                <a:cubicBezTo>
                  <a:pt x="500" y="137"/>
                  <a:pt x="533" y="281"/>
                  <a:pt x="464" y="391"/>
                </a:cubicBezTo>
                <a:cubicBezTo>
                  <a:pt x="395" y="500"/>
                  <a:pt x="251" y="533"/>
                  <a:pt x="142" y="464"/>
                </a:cubicBezTo>
                <a:cubicBezTo>
                  <a:pt x="33" y="395"/>
                  <a:pt x="0" y="251"/>
                  <a:pt x="69" y="142"/>
                </a:cubicBezTo>
                <a:cubicBezTo>
                  <a:pt x="137" y="33"/>
                  <a:pt x="281" y="0"/>
                  <a:pt x="390" y="69"/>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79" name="Freeform 160"/>
          <p:cNvSpPr>
            <a:spLocks/>
          </p:cNvSpPr>
          <p:nvPr/>
        </p:nvSpPr>
        <p:spPr bwMode="auto">
          <a:xfrm>
            <a:off x="1593853" y="1437143"/>
            <a:ext cx="279400" cy="280988"/>
          </a:xfrm>
          <a:custGeom>
            <a:avLst/>
            <a:gdLst>
              <a:gd name="T0" fmla="*/ 203 w 276"/>
              <a:gd name="T1" fmla="*/ 36 h 276"/>
              <a:gd name="T2" fmla="*/ 241 w 276"/>
              <a:gd name="T3" fmla="*/ 203 h 276"/>
              <a:gd name="T4" fmla="*/ 74 w 276"/>
              <a:gd name="T5" fmla="*/ 241 h 276"/>
              <a:gd name="T6" fmla="*/ 36 w 276"/>
              <a:gd name="T7" fmla="*/ 74 h 276"/>
              <a:gd name="T8" fmla="*/ 203 w 276"/>
              <a:gd name="T9" fmla="*/ 36 h 276"/>
            </a:gdLst>
            <a:ahLst/>
            <a:cxnLst>
              <a:cxn ang="0">
                <a:pos x="T0" y="T1"/>
              </a:cxn>
              <a:cxn ang="0">
                <a:pos x="T2" y="T3"/>
              </a:cxn>
              <a:cxn ang="0">
                <a:pos x="T4" y="T5"/>
              </a:cxn>
              <a:cxn ang="0">
                <a:pos x="T6" y="T7"/>
              </a:cxn>
              <a:cxn ang="0">
                <a:pos x="T8" y="T9"/>
              </a:cxn>
            </a:cxnLst>
            <a:rect l="0" t="0" r="r" b="b"/>
            <a:pathLst>
              <a:path w="276" h="276">
                <a:moveTo>
                  <a:pt x="203" y="36"/>
                </a:moveTo>
                <a:cubicBezTo>
                  <a:pt x="259" y="72"/>
                  <a:pt x="276" y="146"/>
                  <a:pt x="241" y="203"/>
                </a:cubicBezTo>
                <a:cubicBezTo>
                  <a:pt x="205" y="259"/>
                  <a:pt x="131" y="276"/>
                  <a:pt x="74" y="241"/>
                </a:cubicBezTo>
                <a:cubicBezTo>
                  <a:pt x="17" y="205"/>
                  <a:pt x="0" y="131"/>
                  <a:pt x="36" y="74"/>
                </a:cubicBezTo>
                <a:cubicBezTo>
                  <a:pt x="71" y="17"/>
                  <a:pt x="146" y="0"/>
                  <a:pt x="203" y="36"/>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80" name="Freeform 155"/>
          <p:cNvSpPr>
            <a:spLocks/>
          </p:cNvSpPr>
          <p:nvPr/>
        </p:nvSpPr>
        <p:spPr bwMode="auto">
          <a:xfrm>
            <a:off x="1717678" y="1893548"/>
            <a:ext cx="1149350" cy="1150938"/>
          </a:xfrm>
          <a:custGeom>
            <a:avLst/>
            <a:gdLst>
              <a:gd name="T0" fmla="*/ 830 w 1132"/>
              <a:gd name="T1" fmla="*/ 146 h 1132"/>
              <a:gd name="T2" fmla="*/ 986 w 1132"/>
              <a:gd name="T3" fmla="*/ 830 h 1132"/>
              <a:gd name="T4" fmla="*/ 302 w 1132"/>
              <a:gd name="T5" fmla="*/ 986 h 1132"/>
              <a:gd name="T6" fmla="*/ 146 w 1132"/>
              <a:gd name="T7" fmla="*/ 302 h 1132"/>
              <a:gd name="T8" fmla="*/ 830 w 1132"/>
              <a:gd name="T9" fmla="*/ 146 h 1132"/>
            </a:gdLst>
            <a:ahLst/>
            <a:cxnLst>
              <a:cxn ang="0">
                <a:pos x="T0" y="T1"/>
              </a:cxn>
              <a:cxn ang="0">
                <a:pos x="T2" y="T3"/>
              </a:cxn>
              <a:cxn ang="0">
                <a:pos x="T4" y="T5"/>
              </a:cxn>
              <a:cxn ang="0">
                <a:pos x="T6" y="T7"/>
              </a:cxn>
              <a:cxn ang="0">
                <a:pos x="T8" y="T9"/>
              </a:cxn>
            </a:cxnLst>
            <a:rect l="0" t="0" r="r" b="b"/>
            <a:pathLst>
              <a:path w="1132" h="1132">
                <a:moveTo>
                  <a:pt x="830" y="146"/>
                </a:moveTo>
                <a:cubicBezTo>
                  <a:pt x="1062" y="292"/>
                  <a:pt x="1132" y="598"/>
                  <a:pt x="986" y="830"/>
                </a:cubicBezTo>
                <a:cubicBezTo>
                  <a:pt x="840" y="1062"/>
                  <a:pt x="534" y="1132"/>
                  <a:pt x="302" y="986"/>
                </a:cubicBezTo>
                <a:cubicBezTo>
                  <a:pt x="70" y="840"/>
                  <a:pt x="0" y="534"/>
                  <a:pt x="146" y="302"/>
                </a:cubicBezTo>
                <a:cubicBezTo>
                  <a:pt x="292" y="70"/>
                  <a:pt x="598" y="0"/>
                  <a:pt x="830" y="146"/>
                </a:cubicBezTo>
                <a:close/>
              </a:path>
            </a:pathLst>
          </a:custGeom>
          <a:solidFill>
            <a:srgbClr val="45D8FF">
              <a:alpha val="1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81" name="Freeform 162"/>
          <p:cNvSpPr>
            <a:spLocks/>
          </p:cNvSpPr>
          <p:nvPr/>
        </p:nvSpPr>
        <p:spPr bwMode="auto">
          <a:xfrm>
            <a:off x="2003428" y="2172155"/>
            <a:ext cx="579438" cy="579438"/>
          </a:xfrm>
          <a:custGeom>
            <a:avLst/>
            <a:gdLst>
              <a:gd name="T0" fmla="*/ 418 w 570"/>
              <a:gd name="T1" fmla="*/ 73 h 570"/>
              <a:gd name="T2" fmla="*/ 497 w 570"/>
              <a:gd name="T3" fmla="*/ 418 h 570"/>
              <a:gd name="T4" fmla="*/ 152 w 570"/>
              <a:gd name="T5" fmla="*/ 497 h 570"/>
              <a:gd name="T6" fmla="*/ 73 w 570"/>
              <a:gd name="T7" fmla="*/ 152 h 570"/>
              <a:gd name="T8" fmla="*/ 418 w 570"/>
              <a:gd name="T9" fmla="*/ 73 h 570"/>
            </a:gdLst>
            <a:ahLst/>
            <a:cxnLst>
              <a:cxn ang="0">
                <a:pos x="T0" y="T1"/>
              </a:cxn>
              <a:cxn ang="0">
                <a:pos x="T2" y="T3"/>
              </a:cxn>
              <a:cxn ang="0">
                <a:pos x="T4" y="T5"/>
              </a:cxn>
              <a:cxn ang="0">
                <a:pos x="T6" y="T7"/>
              </a:cxn>
              <a:cxn ang="0">
                <a:pos x="T8" y="T9"/>
              </a:cxn>
            </a:cxnLst>
            <a:rect l="0" t="0" r="r" b="b"/>
            <a:pathLst>
              <a:path w="570" h="570">
                <a:moveTo>
                  <a:pt x="418" y="73"/>
                </a:moveTo>
                <a:cubicBezTo>
                  <a:pt x="535" y="147"/>
                  <a:pt x="570" y="301"/>
                  <a:pt x="497" y="418"/>
                </a:cubicBezTo>
                <a:cubicBezTo>
                  <a:pt x="423" y="535"/>
                  <a:pt x="269" y="570"/>
                  <a:pt x="152" y="497"/>
                </a:cubicBezTo>
                <a:cubicBezTo>
                  <a:pt x="35" y="423"/>
                  <a:pt x="0" y="269"/>
                  <a:pt x="73" y="152"/>
                </a:cubicBezTo>
                <a:cubicBezTo>
                  <a:pt x="147" y="35"/>
                  <a:pt x="301" y="0"/>
                  <a:pt x="418" y="73"/>
                </a:cubicBezTo>
                <a:close/>
              </a:path>
            </a:pathLst>
          </a:custGeom>
          <a:solidFill>
            <a:srgbClr val="45D8FF">
              <a:alpha val="1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82" name="Freeform 163"/>
          <p:cNvSpPr>
            <a:spLocks/>
          </p:cNvSpPr>
          <p:nvPr/>
        </p:nvSpPr>
        <p:spPr bwMode="auto">
          <a:xfrm>
            <a:off x="2138365" y="2307093"/>
            <a:ext cx="307975" cy="309563"/>
          </a:xfrm>
          <a:custGeom>
            <a:avLst/>
            <a:gdLst>
              <a:gd name="T0" fmla="*/ 223 w 304"/>
              <a:gd name="T1" fmla="*/ 39 h 304"/>
              <a:gd name="T2" fmla="*/ 265 w 304"/>
              <a:gd name="T3" fmla="*/ 223 h 304"/>
              <a:gd name="T4" fmla="*/ 81 w 304"/>
              <a:gd name="T5" fmla="*/ 265 h 304"/>
              <a:gd name="T6" fmla="*/ 39 w 304"/>
              <a:gd name="T7" fmla="*/ 81 h 304"/>
              <a:gd name="T8" fmla="*/ 223 w 304"/>
              <a:gd name="T9" fmla="*/ 39 h 304"/>
            </a:gdLst>
            <a:ahLst/>
            <a:cxnLst>
              <a:cxn ang="0">
                <a:pos x="T0" y="T1"/>
              </a:cxn>
              <a:cxn ang="0">
                <a:pos x="T2" y="T3"/>
              </a:cxn>
              <a:cxn ang="0">
                <a:pos x="T4" y="T5"/>
              </a:cxn>
              <a:cxn ang="0">
                <a:pos x="T6" y="T7"/>
              </a:cxn>
              <a:cxn ang="0">
                <a:pos x="T8" y="T9"/>
              </a:cxn>
            </a:cxnLst>
            <a:rect l="0" t="0" r="r" b="b"/>
            <a:pathLst>
              <a:path w="304" h="304">
                <a:moveTo>
                  <a:pt x="223" y="39"/>
                </a:moveTo>
                <a:cubicBezTo>
                  <a:pt x="285" y="78"/>
                  <a:pt x="304" y="161"/>
                  <a:pt x="265" y="223"/>
                </a:cubicBezTo>
                <a:cubicBezTo>
                  <a:pt x="226" y="285"/>
                  <a:pt x="144" y="304"/>
                  <a:pt x="81" y="265"/>
                </a:cubicBezTo>
                <a:cubicBezTo>
                  <a:pt x="19" y="226"/>
                  <a:pt x="0" y="144"/>
                  <a:pt x="39" y="81"/>
                </a:cubicBezTo>
                <a:cubicBezTo>
                  <a:pt x="78" y="19"/>
                  <a:pt x="161" y="0"/>
                  <a:pt x="223" y="39"/>
                </a:cubicBezTo>
                <a:close/>
              </a:path>
            </a:pathLst>
          </a:custGeom>
          <a:solidFill>
            <a:srgbClr val="45D8FF">
              <a:alpha val="1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83" name="Freeform 146"/>
          <p:cNvSpPr>
            <a:spLocks/>
          </p:cNvSpPr>
          <p:nvPr/>
        </p:nvSpPr>
        <p:spPr bwMode="auto">
          <a:xfrm>
            <a:off x="2133603" y="-78920"/>
            <a:ext cx="2124075" cy="2124075"/>
          </a:xfrm>
          <a:custGeom>
            <a:avLst/>
            <a:gdLst>
              <a:gd name="T0" fmla="*/ 1533 w 2091"/>
              <a:gd name="T1" fmla="*/ 269 h 2091"/>
              <a:gd name="T2" fmla="*/ 1822 w 2091"/>
              <a:gd name="T3" fmla="*/ 1533 h 2091"/>
              <a:gd name="T4" fmla="*/ 558 w 2091"/>
              <a:gd name="T5" fmla="*/ 1821 h 2091"/>
              <a:gd name="T6" fmla="*/ 270 w 2091"/>
              <a:gd name="T7" fmla="*/ 558 h 2091"/>
              <a:gd name="T8" fmla="*/ 1533 w 2091"/>
              <a:gd name="T9" fmla="*/ 269 h 2091"/>
            </a:gdLst>
            <a:ahLst/>
            <a:cxnLst>
              <a:cxn ang="0">
                <a:pos x="T0" y="T1"/>
              </a:cxn>
              <a:cxn ang="0">
                <a:pos x="T2" y="T3"/>
              </a:cxn>
              <a:cxn ang="0">
                <a:pos x="T4" y="T5"/>
              </a:cxn>
              <a:cxn ang="0">
                <a:pos x="T6" y="T7"/>
              </a:cxn>
              <a:cxn ang="0">
                <a:pos x="T8" y="T9"/>
              </a:cxn>
            </a:cxnLst>
            <a:rect l="0" t="0" r="r" b="b"/>
            <a:pathLst>
              <a:path w="2091" h="2091">
                <a:moveTo>
                  <a:pt x="1533" y="269"/>
                </a:moveTo>
                <a:cubicBezTo>
                  <a:pt x="1962" y="538"/>
                  <a:pt x="2091" y="1104"/>
                  <a:pt x="1822" y="1533"/>
                </a:cubicBezTo>
                <a:cubicBezTo>
                  <a:pt x="1553" y="1961"/>
                  <a:pt x="987" y="2091"/>
                  <a:pt x="558" y="1821"/>
                </a:cubicBezTo>
                <a:cubicBezTo>
                  <a:pt x="130" y="1552"/>
                  <a:pt x="0" y="986"/>
                  <a:pt x="270" y="558"/>
                </a:cubicBezTo>
                <a:cubicBezTo>
                  <a:pt x="539" y="129"/>
                  <a:pt x="1105" y="0"/>
                  <a:pt x="1533" y="269"/>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84" name="Freeform 147"/>
          <p:cNvSpPr>
            <a:spLocks/>
          </p:cNvSpPr>
          <p:nvPr/>
        </p:nvSpPr>
        <p:spPr bwMode="auto">
          <a:xfrm>
            <a:off x="2457453" y="243343"/>
            <a:ext cx="1477963" cy="1477963"/>
          </a:xfrm>
          <a:custGeom>
            <a:avLst/>
            <a:gdLst>
              <a:gd name="T0" fmla="*/ 1066 w 1454"/>
              <a:gd name="T1" fmla="*/ 187 h 1454"/>
              <a:gd name="T2" fmla="*/ 1267 w 1454"/>
              <a:gd name="T3" fmla="*/ 1066 h 1454"/>
              <a:gd name="T4" fmla="*/ 388 w 1454"/>
              <a:gd name="T5" fmla="*/ 1267 h 1454"/>
              <a:gd name="T6" fmla="*/ 187 w 1454"/>
              <a:gd name="T7" fmla="*/ 388 h 1454"/>
              <a:gd name="T8" fmla="*/ 1066 w 1454"/>
              <a:gd name="T9" fmla="*/ 187 h 1454"/>
            </a:gdLst>
            <a:ahLst/>
            <a:cxnLst>
              <a:cxn ang="0">
                <a:pos x="T0" y="T1"/>
              </a:cxn>
              <a:cxn ang="0">
                <a:pos x="T2" y="T3"/>
              </a:cxn>
              <a:cxn ang="0">
                <a:pos x="T4" y="T5"/>
              </a:cxn>
              <a:cxn ang="0">
                <a:pos x="T6" y="T7"/>
              </a:cxn>
              <a:cxn ang="0">
                <a:pos x="T8" y="T9"/>
              </a:cxn>
            </a:cxnLst>
            <a:rect l="0" t="0" r="r" b="b"/>
            <a:pathLst>
              <a:path w="1454" h="1454">
                <a:moveTo>
                  <a:pt x="1066" y="187"/>
                </a:moveTo>
                <a:cubicBezTo>
                  <a:pt x="1364" y="374"/>
                  <a:pt x="1454" y="768"/>
                  <a:pt x="1267" y="1066"/>
                </a:cubicBezTo>
                <a:cubicBezTo>
                  <a:pt x="1079" y="1364"/>
                  <a:pt x="686" y="1454"/>
                  <a:pt x="388" y="1267"/>
                </a:cubicBezTo>
                <a:cubicBezTo>
                  <a:pt x="90" y="1080"/>
                  <a:pt x="0" y="686"/>
                  <a:pt x="187" y="388"/>
                </a:cubicBezTo>
                <a:cubicBezTo>
                  <a:pt x="374" y="90"/>
                  <a:pt x="768" y="0"/>
                  <a:pt x="1066" y="187"/>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85" name="Freeform 161"/>
          <p:cNvSpPr>
            <a:spLocks/>
          </p:cNvSpPr>
          <p:nvPr/>
        </p:nvSpPr>
        <p:spPr bwMode="auto">
          <a:xfrm>
            <a:off x="3041653" y="827543"/>
            <a:ext cx="311150" cy="311150"/>
          </a:xfrm>
          <a:custGeom>
            <a:avLst/>
            <a:gdLst>
              <a:gd name="T0" fmla="*/ 224 w 306"/>
              <a:gd name="T1" fmla="*/ 39 h 306"/>
              <a:gd name="T2" fmla="*/ 267 w 306"/>
              <a:gd name="T3" fmla="*/ 224 h 306"/>
              <a:gd name="T4" fmla="*/ 81 w 306"/>
              <a:gd name="T5" fmla="*/ 267 h 306"/>
              <a:gd name="T6" fmla="*/ 39 w 306"/>
              <a:gd name="T7" fmla="*/ 82 h 306"/>
              <a:gd name="T8" fmla="*/ 224 w 306"/>
              <a:gd name="T9" fmla="*/ 39 h 306"/>
            </a:gdLst>
            <a:ahLst/>
            <a:cxnLst>
              <a:cxn ang="0">
                <a:pos x="T0" y="T1"/>
              </a:cxn>
              <a:cxn ang="0">
                <a:pos x="T2" y="T3"/>
              </a:cxn>
              <a:cxn ang="0">
                <a:pos x="T4" y="T5"/>
              </a:cxn>
              <a:cxn ang="0">
                <a:pos x="T6" y="T7"/>
              </a:cxn>
              <a:cxn ang="0">
                <a:pos x="T8" y="T9"/>
              </a:cxn>
            </a:cxnLst>
            <a:rect l="0" t="0" r="r" b="b"/>
            <a:pathLst>
              <a:path w="306" h="306">
                <a:moveTo>
                  <a:pt x="224" y="39"/>
                </a:moveTo>
                <a:cubicBezTo>
                  <a:pt x="287" y="79"/>
                  <a:pt x="306" y="162"/>
                  <a:pt x="267" y="224"/>
                </a:cubicBezTo>
                <a:cubicBezTo>
                  <a:pt x="227" y="287"/>
                  <a:pt x="144" y="306"/>
                  <a:pt x="81" y="267"/>
                </a:cubicBezTo>
                <a:cubicBezTo>
                  <a:pt x="19" y="227"/>
                  <a:pt x="0" y="144"/>
                  <a:pt x="39" y="82"/>
                </a:cubicBezTo>
                <a:cubicBezTo>
                  <a:pt x="79" y="19"/>
                  <a:pt x="162" y="0"/>
                  <a:pt x="224" y="39"/>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86" name="Freeform 164"/>
          <p:cNvSpPr>
            <a:spLocks/>
          </p:cNvSpPr>
          <p:nvPr/>
        </p:nvSpPr>
        <p:spPr bwMode="auto">
          <a:xfrm>
            <a:off x="1876428" y="113168"/>
            <a:ext cx="277813" cy="277813"/>
          </a:xfrm>
          <a:custGeom>
            <a:avLst/>
            <a:gdLst>
              <a:gd name="T0" fmla="*/ 201 w 274"/>
              <a:gd name="T1" fmla="*/ 35 h 274"/>
              <a:gd name="T2" fmla="*/ 239 w 274"/>
              <a:gd name="T3" fmla="*/ 201 h 274"/>
              <a:gd name="T4" fmla="*/ 73 w 274"/>
              <a:gd name="T5" fmla="*/ 239 h 274"/>
              <a:gd name="T6" fmla="*/ 35 w 274"/>
              <a:gd name="T7" fmla="*/ 73 h 274"/>
              <a:gd name="T8" fmla="*/ 201 w 274"/>
              <a:gd name="T9" fmla="*/ 35 h 274"/>
            </a:gdLst>
            <a:ahLst/>
            <a:cxnLst>
              <a:cxn ang="0">
                <a:pos x="T0" y="T1"/>
              </a:cxn>
              <a:cxn ang="0">
                <a:pos x="T2" y="T3"/>
              </a:cxn>
              <a:cxn ang="0">
                <a:pos x="T4" y="T5"/>
              </a:cxn>
              <a:cxn ang="0">
                <a:pos x="T6" y="T7"/>
              </a:cxn>
              <a:cxn ang="0">
                <a:pos x="T8" y="T9"/>
              </a:cxn>
            </a:cxnLst>
            <a:rect l="0" t="0" r="r" b="b"/>
            <a:pathLst>
              <a:path w="274" h="274">
                <a:moveTo>
                  <a:pt x="201" y="35"/>
                </a:moveTo>
                <a:cubicBezTo>
                  <a:pt x="257" y="71"/>
                  <a:pt x="274" y="145"/>
                  <a:pt x="239" y="201"/>
                </a:cubicBezTo>
                <a:cubicBezTo>
                  <a:pt x="203" y="257"/>
                  <a:pt x="129" y="274"/>
                  <a:pt x="73" y="239"/>
                </a:cubicBezTo>
                <a:cubicBezTo>
                  <a:pt x="17" y="204"/>
                  <a:pt x="0" y="129"/>
                  <a:pt x="35" y="73"/>
                </a:cubicBezTo>
                <a:cubicBezTo>
                  <a:pt x="70" y="17"/>
                  <a:pt x="145" y="0"/>
                  <a:pt x="201" y="35"/>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87" name="Freeform 144"/>
          <p:cNvSpPr>
            <a:spLocks/>
          </p:cNvSpPr>
          <p:nvPr/>
        </p:nvSpPr>
        <p:spPr bwMode="auto">
          <a:xfrm rot="21368463">
            <a:off x="11214820" y="3527719"/>
            <a:ext cx="1039813" cy="1041400"/>
          </a:xfrm>
          <a:custGeom>
            <a:avLst/>
            <a:gdLst>
              <a:gd name="T0" fmla="*/ 750 w 1024"/>
              <a:gd name="T1" fmla="*/ 132 h 1024"/>
              <a:gd name="T2" fmla="*/ 892 w 1024"/>
              <a:gd name="T3" fmla="*/ 751 h 1024"/>
              <a:gd name="T4" fmla="*/ 273 w 1024"/>
              <a:gd name="T5" fmla="*/ 892 h 1024"/>
              <a:gd name="T6" fmla="*/ 131 w 1024"/>
              <a:gd name="T7" fmla="*/ 273 h 1024"/>
              <a:gd name="T8" fmla="*/ 750 w 1024"/>
              <a:gd name="T9" fmla="*/ 132 h 1024"/>
            </a:gdLst>
            <a:ahLst/>
            <a:cxnLst>
              <a:cxn ang="0">
                <a:pos x="T0" y="T1"/>
              </a:cxn>
              <a:cxn ang="0">
                <a:pos x="T2" y="T3"/>
              </a:cxn>
              <a:cxn ang="0">
                <a:pos x="T4" y="T5"/>
              </a:cxn>
              <a:cxn ang="0">
                <a:pos x="T6" y="T7"/>
              </a:cxn>
              <a:cxn ang="0">
                <a:pos x="T8" y="T9"/>
              </a:cxn>
            </a:cxnLst>
            <a:rect l="0" t="0" r="r" b="b"/>
            <a:pathLst>
              <a:path w="1024" h="1024">
                <a:moveTo>
                  <a:pt x="750" y="132"/>
                </a:moveTo>
                <a:cubicBezTo>
                  <a:pt x="960" y="264"/>
                  <a:pt x="1024" y="541"/>
                  <a:pt x="892" y="751"/>
                </a:cubicBezTo>
                <a:cubicBezTo>
                  <a:pt x="760" y="961"/>
                  <a:pt x="483" y="1024"/>
                  <a:pt x="273" y="892"/>
                </a:cubicBezTo>
                <a:cubicBezTo>
                  <a:pt x="63" y="760"/>
                  <a:pt x="0" y="483"/>
                  <a:pt x="131" y="273"/>
                </a:cubicBezTo>
                <a:cubicBezTo>
                  <a:pt x="263" y="63"/>
                  <a:pt x="540" y="0"/>
                  <a:pt x="750" y="132"/>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88" name="Freeform 145"/>
          <p:cNvSpPr>
            <a:spLocks/>
          </p:cNvSpPr>
          <p:nvPr/>
        </p:nvSpPr>
        <p:spPr bwMode="auto">
          <a:xfrm rot="21368463">
            <a:off x="11459241" y="3772197"/>
            <a:ext cx="550863" cy="550863"/>
          </a:xfrm>
          <a:custGeom>
            <a:avLst/>
            <a:gdLst>
              <a:gd name="T0" fmla="*/ 397 w 541"/>
              <a:gd name="T1" fmla="*/ 70 h 542"/>
              <a:gd name="T2" fmla="*/ 472 w 541"/>
              <a:gd name="T3" fmla="*/ 397 h 542"/>
              <a:gd name="T4" fmla="*/ 144 w 541"/>
              <a:gd name="T5" fmla="*/ 472 h 542"/>
              <a:gd name="T6" fmla="*/ 70 w 541"/>
              <a:gd name="T7" fmla="*/ 145 h 542"/>
              <a:gd name="T8" fmla="*/ 397 w 541"/>
              <a:gd name="T9" fmla="*/ 70 h 542"/>
            </a:gdLst>
            <a:ahLst/>
            <a:cxnLst>
              <a:cxn ang="0">
                <a:pos x="T0" y="T1"/>
              </a:cxn>
              <a:cxn ang="0">
                <a:pos x="T2" y="T3"/>
              </a:cxn>
              <a:cxn ang="0">
                <a:pos x="T4" y="T5"/>
              </a:cxn>
              <a:cxn ang="0">
                <a:pos x="T6" y="T7"/>
              </a:cxn>
              <a:cxn ang="0">
                <a:pos x="T8" y="T9"/>
              </a:cxn>
            </a:cxnLst>
            <a:rect l="0" t="0" r="r" b="b"/>
            <a:pathLst>
              <a:path w="541" h="542">
                <a:moveTo>
                  <a:pt x="397" y="70"/>
                </a:moveTo>
                <a:cubicBezTo>
                  <a:pt x="508" y="140"/>
                  <a:pt x="541" y="286"/>
                  <a:pt x="472" y="397"/>
                </a:cubicBezTo>
                <a:cubicBezTo>
                  <a:pt x="402" y="508"/>
                  <a:pt x="255" y="542"/>
                  <a:pt x="144" y="472"/>
                </a:cubicBezTo>
                <a:cubicBezTo>
                  <a:pt x="33" y="402"/>
                  <a:pt x="0" y="256"/>
                  <a:pt x="70" y="145"/>
                </a:cubicBezTo>
                <a:cubicBezTo>
                  <a:pt x="139" y="34"/>
                  <a:pt x="286" y="0"/>
                  <a:pt x="397" y="70"/>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89" name="Freeform 167"/>
          <p:cNvSpPr>
            <a:spLocks/>
          </p:cNvSpPr>
          <p:nvPr/>
        </p:nvSpPr>
        <p:spPr bwMode="auto">
          <a:xfrm rot="21368463">
            <a:off x="11589470" y="3903957"/>
            <a:ext cx="290513" cy="288925"/>
          </a:xfrm>
          <a:custGeom>
            <a:avLst/>
            <a:gdLst>
              <a:gd name="T0" fmla="*/ 209 w 285"/>
              <a:gd name="T1" fmla="*/ 36 h 285"/>
              <a:gd name="T2" fmla="*/ 248 w 285"/>
              <a:gd name="T3" fmla="*/ 209 h 285"/>
              <a:gd name="T4" fmla="*/ 76 w 285"/>
              <a:gd name="T5" fmla="*/ 248 h 285"/>
              <a:gd name="T6" fmla="*/ 37 w 285"/>
              <a:gd name="T7" fmla="*/ 76 h 285"/>
              <a:gd name="T8" fmla="*/ 209 w 285"/>
              <a:gd name="T9" fmla="*/ 36 h 285"/>
            </a:gdLst>
            <a:ahLst/>
            <a:cxnLst>
              <a:cxn ang="0">
                <a:pos x="T0" y="T1"/>
              </a:cxn>
              <a:cxn ang="0">
                <a:pos x="T2" y="T3"/>
              </a:cxn>
              <a:cxn ang="0">
                <a:pos x="T4" y="T5"/>
              </a:cxn>
              <a:cxn ang="0">
                <a:pos x="T6" y="T7"/>
              </a:cxn>
              <a:cxn ang="0">
                <a:pos x="T8" y="T9"/>
              </a:cxn>
            </a:cxnLst>
            <a:rect l="0" t="0" r="r" b="b"/>
            <a:pathLst>
              <a:path w="285" h="285">
                <a:moveTo>
                  <a:pt x="209" y="36"/>
                </a:moveTo>
                <a:cubicBezTo>
                  <a:pt x="268" y="73"/>
                  <a:pt x="285" y="150"/>
                  <a:pt x="248" y="209"/>
                </a:cubicBezTo>
                <a:cubicBezTo>
                  <a:pt x="212" y="267"/>
                  <a:pt x="135" y="285"/>
                  <a:pt x="76" y="248"/>
                </a:cubicBezTo>
                <a:cubicBezTo>
                  <a:pt x="18" y="211"/>
                  <a:pt x="0" y="134"/>
                  <a:pt x="37" y="76"/>
                </a:cubicBezTo>
                <a:cubicBezTo>
                  <a:pt x="74" y="17"/>
                  <a:pt x="151" y="0"/>
                  <a:pt x="209" y="36"/>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90" name="Freeform 164"/>
          <p:cNvSpPr>
            <a:spLocks/>
          </p:cNvSpPr>
          <p:nvPr/>
        </p:nvSpPr>
        <p:spPr bwMode="auto">
          <a:xfrm rot="21368463">
            <a:off x="10669041" y="4865435"/>
            <a:ext cx="277813" cy="277813"/>
          </a:xfrm>
          <a:custGeom>
            <a:avLst/>
            <a:gdLst>
              <a:gd name="T0" fmla="*/ 201 w 274"/>
              <a:gd name="T1" fmla="*/ 35 h 274"/>
              <a:gd name="T2" fmla="*/ 239 w 274"/>
              <a:gd name="T3" fmla="*/ 201 h 274"/>
              <a:gd name="T4" fmla="*/ 73 w 274"/>
              <a:gd name="T5" fmla="*/ 239 h 274"/>
              <a:gd name="T6" fmla="*/ 35 w 274"/>
              <a:gd name="T7" fmla="*/ 73 h 274"/>
              <a:gd name="T8" fmla="*/ 201 w 274"/>
              <a:gd name="T9" fmla="*/ 35 h 274"/>
            </a:gdLst>
            <a:ahLst/>
            <a:cxnLst>
              <a:cxn ang="0">
                <a:pos x="T0" y="T1"/>
              </a:cxn>
              <a:cxn ang="0">
                <a:pos x="T2" y="T3"/>
              </a:cxn>
              <a:cxn ang="0">
                <a:pos x="T4" y="T5"/>
              </a:cxn>
              <a:cxn ang="0">
                <a:pos x="T6" y="T7"/>
              </a:cxn>
              <a:cxn ang="0">
                <a:pos x="T8" y="T9"/>
              </a:cxn>
            </a:cxnLst>
            <a:rect l="0" t="0" r="r" b="b"/>
            <a:pathLst>
              <a:path w="274" h="274">
                <a:moveTo>
                  <a:pt x="201" y="35"/>
                </a:moveTo>
                <a:cubicBezTo>
                  <a:pt x="257" y="71"/>
                  <a:pt x="274" y="145"/>
                  <a:pt x="239" y="201"/>
                </a:cubicBezTo>
                <a:cubicBezTo>
                  <a:pt x="203" y="257"/>
                  <a:pt x="129" y="274"/>
                  <a:pt x="73" y="239"/>
                </a:cubicBezTo>
                <a:cubicBezTo>
                  <a:pt x="17" y="204"/>
                  <a:pt x="0" y="129"/>
                  <a:pt x="35" y="73"/>
                </a:cubicBezTo>
                <a:cubicBezTo>
                  <a:pt x="70" y="17"/>
                  <a:pt x="145" y="0"/>
                  <a:pt x="201" y="35"/>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91" name="Freeform 146"/>
          <p:cNvSpPr>
            <a:spLocks/>
          </p:cNvSpPr>
          <p:nvPr/>
        </p:nvSpPr>
        <p:spPr bwMode="auto">
          <a:xfrm rot="21368463">
            <a:off x="10972739" y="4592255"/>
            <a:ext cx="2124075" cy="2124075"/>
          </a:xfrm>
          <a:custGeom>
            <a:avLst/>
            <a:gdLst>
              <a:gd name="T0" fmla="*/ 1533 w 2091"/>
              <a:gd name="T1" fmla="*/ 269 h 2091"/>
              <a:gd name="T2" fmla="*/ 1822 w 2091"/>
              <a:gd name="T3" fmla="*/ 1533 h 2091"/>
              <a:gd name="T4" fmla="*/ 558 w 2091"/>
              <a:gd name="T5" fmla="*/ 1821 h 2091"/>
              <a:gd name="T6" fmla="*/ 270 w 2091"/>
              <a:gd name="T7" fmla="*/ 558 h 2091"/>
              <a:gd name="T8" fmla="*/ 1533 w 2091"/>
              <a:gd name="T9" fmla="*/ 269 h 2091"/>
            </a:gdLst>
            <a:ahLst/>
            <a:cxnLst>
              <a:cxn ang="0">
                <a:pos x="T0" y="T1"/>
              </a:cxn>
              <a:cxn ang="0">
                <a:pos x="T2" y="T3"/>
              </a:cxn>
              <a:cxn ang="0">
                <a:pos x="T4" y="T5"/>
              </a:cxn>
              <a:cxn ang="0">
                <a:pos x="T6" y="T7"/>
              </a:cxn>
              <a:cxn ang="0">
                <a:pos x="T8" y="T9"/>
              </a:cxn>
            </a:cxnLst>
            <a:rect l="0" t="0" r="r" b="b"/>
            <a:pathLst>
              <a:path w="2091" h="2091">
                <a:moveTo>
                  <a:pt x="1533" y="269"/>
                </a:moveTo>
                <a:cubicBezTo>
                  <a:pt x="1962" y="538"/>
                  <a:pt x="2091" y="1104"/>
                  <a:pt x="1822" y="1533"/>
                </a:cubicBezTo>
                <a:cubicBezTo>
                  <a:pt x="1553" y="1961"/>
                  <a:pt x="987" y="2091"/>
                  <a:pt x="558" y="1821"/>
                </a:cubicBezTo>
                <a:cubicBezTo>
                  <a:pt x="130" y="1552"/>
                  <a:pt x="0" y="986"/>
                  <a:pt x="270" y="558"/>
                </a:cubicBezTo>
                <a:cubicBezTo>
                  <a:pt x="539" y="129"/>
                  <a:pt x="1105" y="0"/>
                  <a:pt x="1533" y="269"/>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92" name="Freeform 147"/>
          <p:cNvSpPr>
            <a:spLocks/>
          </p:cNvSpPr>
          <p:nvPr/>
        </p:nvSpPr>
        <p:spPr bwMode="auto">
          <a:xfrm rot="21368463">
            <a:off x="11296534" y="4914466"/>
            <a:ext cx="1477963" cy="1477963"/>
          </a:xfrm>
          <a:custGeom>
            <a:avLst/>
            <a:gdLst>
              <a:gd name="T0" fmla="*/ 1066 w 1454"/>
              <a:gd name="T1" fmla="*/ 187 h 1454"/>
              <a:gd name="T2" fmla="*/ 1267 w 1454"/>
              <a:gd name="T3" fmla="*/ 1066 h 1454"/>
              <a:gd name="T4" fmla="*/ 388 w 1454"/>
              <a:gd name="T5" fmla="*/ 1267 h 1454"/>
              <a:gd name="T6" fmla="*/ 187 w 1454"/>
              <a:gd name="T7" fmla="*/ 388 h 1454"/>
              <a:gd name="T8" fmla="*/ 1066 w 1454"/>
              <a:gd name="T9" fmla="*/ 187 h 1454"/>
            </a:gdLst>
            <a:ahLst/>
            <a:cxnLst>
              <a:cxn ang="0">
                <a:pos x="T0" y="T1"/>
              </a:cxn>
              <a:cxn ang="0">
                <a:pos x="T2" y="T3"/>
              </a:cxn>
              <a:cxn ang="0">
                <a:pos x="T4" y="T5"/>
              </a:cxn>
              <a:cxn ang="0">
                <a:pos x="T6" y="T7"/>
              </a:cxn>
              <a:cxn ang="0">
                <a:pos x="T8" y="T9"/>
              </a:cxn>
            </a:cxnLst>
            <a:rect l="0" t="0" r="r" b="b"/>
            <a:pathLst>
              <a:path w="1454" h="1454">
                <a:moveTo>
                  <a:pt x="1066" y="187"/>
                </a:moveTo>
                <a:cubicBezTo>
                  <a:pt x="1364" y="374"/>
                  <a:pt x="1454" y="768"/>
                  <a:pt x="1267" y="1066"/>
                </a:cubicBezTo>
                <a:cubicBezTo>
                  <a:pt x="1079" y="1364"/>
                  <a:pt x="686" y="1454"/>
                  <a:pt x="388" y="1267"/>
                </a:cubicBezTo>
                <a:cubicBezTo>
                  <a:pt x="90" y="1080"/>
                  <a:pt x="0" y="686"/>
                  <a:pt x="187" y="388"/>
                </a:cubicBezTo>
                <a:cubicBezTo>
                  <a:pt x="374" y="90"/>
                  <a:pt x="768" y="0"/>
                  <a:pt x="1066" y="187"/>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93" name="Freeform 161"/>
          <p:cNvSpPr>
            <a:spLocks/>
          </p:cNvSpPr>
          <p:nvPr/>
        </p:nvSpPr>
        <p:spPr bwMode="auto">
          <a:xfrm rot="21368463">
            <a:off x="11880786" y="5498611"/>
            <a:ext cx="311150" cy="311150"/>
          </a:xfrm>
          <a:custGeom>
            <a:avLst/>
            <a:gdLst>
              <a:gd name="T0" fmla="*/ 224 w 306"/>
              <a:gd name="T1" fmla="*/ 39 h 306"/>
              <a:gd name="T2" fmla="*/ 267 w 306"/>
              <a:gd name="T3" fmla="*/ 224 h 306"/>
              <a:gd name="T4" fmla="*/ 81 w 306"/>
              <a:gd name="T5" fmla="*/ 267 h 306"/>
              <a:gd name="T6" fmla="*/ 39 w 306"/>
              <a:gd name="T7" fmla="*/ 82 h 306"/>
              <a:gd name="T8" fmla="*/ 224 w 306"/>
              <a:gd name="T9" fmla="*/ 39 h 306"/>
            </a:gdLst>
            <a:ahLst/>
            <a:cxnLst>
              <a:cxn ang="0">
                <a:pos x="T0" y="T1"/>
              </a:cxn>
              <a:cxn ang="0">
                <a:pos x="T2" y="T3"/>
              </a:cxn>
              <a:cxn ang="0">
                <a:pos x="T4" y="T5"/>
              </a:cxn>
              <a:cxn ang="0">
                <a:pos x="T6" y="T7"/>
              </a:cxn>
              <a:cxn ang="0">
                <a:pos x="T8" y="T9"/>
              </a:cxn>
            </a:cxnLst>
            <a:rect l="0" t="0" r="r" b="b"/>
            <a:pathLst>
              <a:path w="306" h="306">
                <a:moveTo>
                  <a:pt x="224" y="39"/>
                </a:moveTo>
                <a:cubicBezTo>
                  <a:pt x="287" y="79"/>
                  <a:pt x="306" y="162"/>
                  <a:pt x="267" y="224"/>
                </a:cubicBezTo>
                <a:cubicBezTo>
                  <a:pt x="227" y="287"/>
                  <a:pt x="144" y="306"/>
                  <a:pt x="81" y="267"/>
                </a:cubicBezTo>
                <a:cubicBezTo>
                  <a:pt x="19" y="227"/>
                  <a:pt x="0" y="144"/>
                  <a:pt x="39" y="82"/>
                </a:cubicBezTo>
                <a:cubicBezTo>
                  <a:pt x="79" y="19"/>
                  <a:pt x="162" y="0"/>
                  <a:pt x="224" y="39"/>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94" name="Freeform 149"/>
          <p:cNvSpPr>
            <a:spLocks/>
          </p:cNvSpPr>
          <p:nvPr/>
        </p:nvSpPr>
        <p:spPr bwMode="auto">
          <a:xfrm rot="21368463">
            <a:off x="10346139" y="6075141"/>
            <a:ext cx="541338" cy="541338"/>
          </a:xfrm>
          <a:custGeom>
            <a:avLst/>
            <a:gdLst>
              <a:gd name="T0" fmla="*/ 390 w 533"/>
              <a:gd name="T1" fmla="*/ 69 h 533"/>
              <a:gd name="T2" fmla="*/ 464 w 533"/>
              <a:gd name="T3" fmla="*/ 391 h 533"/>
              <a:gd name="T4" fmla="*/ 142 w 533"/>
              <a:gd name="T5" fmla="*/ 464 h 533"/>
              <a:gd name="T6" fmla="*/ 69 w 533"/>
              <a:gd name="T7" fmla="*/ 142 h 533"/>
              <a:gd name="T8" fmla="*/ 390 w 533"/>
              <a:gd name="T9" fmla="*/ 69 h 533"/>
            </a:gdLst>
            <a:ahLst/>
            <a:cxnLst>
              <a:cxn ang="0">
                <a:pos x="T0" y="T1"/>
              </a:cxn>
              <a:cxn ang="0">
                <a:pos x="T2" y="T3"/>
              </a:cxn>
              <a:cxn ang="0">
                <a:pos x="T4" y="T5"/>
              </a:cxn>
              <a:cxn ang="0">
                <a:pos x="T6" y="T7"/>
              </a:cxn>
              <a:cxn ang="0">
                <a:pos x="T8" y="T9"/>
              </a:cxn>
            </a:cxnLst>
            <a:rect l="0" t="0" r="r" b="b"/>
            <a:pathLst>
              <a:path w="533" h="533">
                <a:moveTo>
                  <a:pt x="390" y="69"/>
                </a:moveTo>
                <a:cubicBezTo>
                  <a:pt x="500" y="137"/>
                  <a:pt x="533" y="281"/>
                  <a:pt x="464" y="391"/>
                </a:cubicBezTo>
                <a:cubicBezTo>
                  <a:pt x="395" y="500"/>
                  <a:pt x="251" y="533"/>
                  <a:pt x="142" y="464"/>
                </a:cubicBezTo>
                <a:cubicBezTo>
                  <a:pt x="33" y="395"/>
                  <a:pt x="0" y="251"/>
                  <a:pt x="69" y="142"/>
                </a:cubicBezTo>
                <a:cubicBezTo>
                  <a:pt x="137" y="33"/>
                  <a:pt x="281" y="0"/>
                  <a:pt x="390" y="69"/>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95" name="Freeform 160"/>
          <p:cNvSpPr>
            <a:spLocks/>
          </p:cNvSpPr>
          <p:nvPr/>
        </p:nvSpPr>
        <p:spPr bwMode="auto">
          <a:xfrm rot="21368463">
            <a:off x="10476315" y="6205369"/>
            <a:ext cx="279400" cy="280988"/>
          </a:xfrm>
          <a:custGeom>
            <a:avLst/>
            <a:gdLst>
              <a:gd name="T0" fmla="*/ 203 w 276"/>
              <a:gd name="T1" fmla="*/ 36 h 276"/>
              <a:gd name="T2" fmla="*/ 241 w 276"/>
              <a:gd name="T3" fmla="*/ 203 h 276"/>
              <a:gd name="T4" fmla="*/ 74 w 276"/>
              <a:gd name="T5" fmla="*/ 241 h 276"/>
              <a:gd name="T6" fmla="*/ 36 w 276"/>
              <a:gd name="T7" fmla="*/ 74 h 276"/>
              <a:gd name="T8" fmla="*/ 203 w 276"/>
              <a:gd name="T9" fmla="*/ 36 h 276"/>
            </a:gdLst>
            <a:ahLst/>
            <a:cxnLst>
              <a:cxn ang="0">
                <a:pos x="T0" y="T1"/>
              </a:cxn>
              <a:cxn ang="0">
                <a:pos x="T2" y="T3"/>
              </a:cxn>
              <a:cxn ang="0">
                <a:pos x="T4" y="T5"/>
              </a:cxn>
              <a:cxn ang="0">
                <a:pos x="T6" y="T7"/>
              </a:cxn>
              <a:cxn ang="0">
                <a:pos x="T8" y="T9"/>
              </a:cxn>
            </a:cxnLst>
            <a:rect l="0" t="0" r="r" b="b"/>
            <a:pathLst>
              <a:path w="276" h="276">
                <a:moveTo>
                  <a:pt x="203" y="36"/>
                </a:moveTo>
                <a:cubicBezTo>
                  <a:pt x="259" y="72"/>
                  <a:pt x="276" y="146"/>
                  <a:pt x="241" y="203"/>
                </a:cubicBezTo>
                <a:cubicBezTo>
                  <a:pt x="205" y="259"/>
                  <a:pt x="131" y="276"/>
                  <a:pt x="74" y="241"/>
                </a:cubicBezTo>
                <a:cubicBezTo>
                  <a:pt x="17" y="205"/>
                  <a:pt x="0" y="131"/>
                  <a:pt x="36" y="74"/>
                </a:cubicBezTo>
                <a:cubicBezTo>
                  <a:pt x="71" y="17"/>
                  <a:pt x="146" y="0"/>
                  <a:pt x="203" y="36"/>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96" name="Freeform 150"/>
          <p:cNvSpPr>
            <a:spLocks/>
          </p:cNvSpPr>
          <p:nvPr/>
        </p:nvSpPr>
        <p:spPr bwMode="auto">
          <a:xfrm rot="21368463">
            <a:off x="8751468" y="5212095"/>
            <a:ext cx="1470025" cy="1470025"/>
          </a:xfrm>
          <a:custGeom>
            <a:avLst/>
            <a:gdLst>
              <a:gd name="T0" fmla="*/ 1061 w 1447"/>
              <a:gd name="T1" fmla="*/ 186 h 1447"/>
              <a:gd name="T2" fmla="*/ 1260 w 1447"/>
              <a:gd name="T3" fmla="*/ 1061 h 1447"/>
              <a:gd name="T4" fmla="*/ 386 w 1447"/>
              <a:gd name="T5" fmla="*/ 1260 h 1447"/>
              <a:gd name="T6" fmla="*/ 186 w 1447"/>
              <a:gd name="T7" fmla="*/ 386 h 1447"/>
              <a:gd name="T8" fmla="*/ 1061 w 1447"/>
              <a:gd name="T9" fmla="*/ 186 h 1447"/>
            </a:gdLst>
            <a:ahLst/>
            <a:cxnLst>
              <a:cxn ang="0">
                <a:pos x="T0" y="T1"/>
              </a:cxn>
              <a:cxn ang="0">
                <a:pos x="T2" y="T3"/>
              </a:cxn>
              <a:cxn ang="0">
                <a:pos x="T4" y="T5"/>
              </a:cxn>
              <a:cxn ang="0">
                <a:pos x="T6" y="T7"/>
              </a:cxn>
              <a:cxn ang="0">
                <a:pos x="T8" y="T9"/>
              </a:cxn>
            </a:cxnLst>
            <a:rect l="0" t="0" r="r" b="b"/>
            <a:pathLst>
              <a:path w="1447" h="1447">
                <a:moveTo>
                  <a:pt x="1061" y="186"/>
                </a:moveTo>
                <a:cubicBezTo>
                  <a:pt x="1357" y="373"/>
                  <a:pt x="1447" y="764"/>
                  <a:pt x="1260" y="1061"/>
                </a:cubicBezTo>
                <a:cubicBezTo>
                  <a:pt x="1074" y="1357"/>
                  <a:pt x="683" y="1447"/>
                  <a:pt x="386" y="1260"/>
                </a:cubicBezTo>
                <a:cubicBezTo>
                  <a:pt x="89" y="1074"/>
                  <a:pt x="0" y="683"/>
                  <a:pt x="186" y="386"/>
                </a:cubicBezTo>
                <a:cubicBezTo>
                  <a:pt x="373" y="90"/>
                  <a:pt x="764" y="0"/>
                  <a:pt x="1061" y="186"/>
                </a:cubicBezTo>
                <a:close/>
              </a:path>
            </a:pathLst>
          </a:custGeom>
          <a:solidFill>
            <a:srgbClr val="45D8FF">
              <a:alpha val="1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97" name="Freeform 151"/>
          <p:cNvSpPr>
            <a:spLocks/>
          </p:cNvSpPr>
          <p:nvPr/>
        </p:nvSpPr>
        <p:spPr bwMode="auto">
          <a:xfrm rot="21368463">
            <a:off x="9115003" y="5573992"/>
            <a:ext cx="744538" cy="746125"/>
          </a:xfrm>
          <a:custGeom>
            <a:avLst/>
            <a:gdLst>
              <a:gd name="T0" fmla="*/ 537 w 733"/>
              <a:gd name="T1" fmla="*/ 94 h 733"/>
              <a:gd name="T2" fmla="*/ 639 w 733"/>
              <a:gd name="T3" fmla="*/ 537 h 733"/>
              <a:gd name="T4" fmla="*/ 195 w 733"/>
              <a:gd name="T5" fmla="*/ 639 h 733"/>
              <a:gd name="T6" fmla="*/ 94 w 733"/>
              <a:gd name="T7" fmla="*/ 195 h 733"/>
              <a:gd name="T8" fmla="*/ 537 w 733"/>
              <a:gd name="T9" fmla="*/ 94 h 733"/>
            </a:gdLst>
            <a:ahLst/>
            <a:cxnLst>
              <a:cxn ang="0">
                <a:pos x="T0" y="T1"/>
              </a:cxn>
              <a:cxn ang="0">
                <a:pos x="T2" y="T3"/>
              </a:cxn>
              <a:cxn ang="0">
                <a:pos x="T4" y="T5"/>
              </a:cxn>
              <a:cxn ang="0">
                <a:pos x="T6" y="T7"/>
              </a:cxn>
              <a:cxn ang="0">
                <a:pos x="T8" y="T9"/>
              </a:cxn>
            </a:cxnLst>
            <a:rect l="0" t="0" r="r" b="b"/>
            <a:pathLst>
              <a:path w="733" h="733">
                <a:moveTo>
                  <a:pt x="537" y="94"/>
                </a:moveTo>
                <a:cubicBezTo>
                  <a:pt x="688" y="189"/>
                  <a:pt x="733" y="387"/>
                  <a:pt x="639" y="537"/>
                </a:cubicBezTo>
                <a:cubicBezTo>
                  <a:pt x="544" y="688"/>
                  <a:pt x="346" y="733"/>
                  <a:pt x="195" y="639"/>
                </a:cubicBezTo>
                <a:cubicBezTo>
                  <a:pt x="45" y="544"/>
                  <a:pt x="0" y="346"/>
                  <a:pt x="94" y="195"/>
                </a:cubicBezTo>
                <a:cubicBezTo>
                  <a:pt x="189" y="45"/>
                  <a:pt x="387" y="0"/>
                  <a:pt x="537" y="94"/>
                </a:cubicBezTo>
                <a:close/>
              </a:path>
            </a:pathLst>
          </a:custGeom>
          <a:solidFill>
            <a:srgbClr val="45D8FF">
              <a:alpha val="1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98" name="Freeform 159"/>
          <p:cNvSpPr>
            <a:spLocks/>
          </p:cNvSpPr>
          <p:nvPr/>
        </p:nvSpPr>
        <p:spPr bwMode="auto">
          <a:xfrm rot="21368463">
            <a:off x="9291216" y="5751792"/>
            <a:ext cx="392113" cy="390525"/>
          </a:xfrm>
          <a:custGeom>
            <a:avLst/>
            <a:gdLst>
              <a:gd name="T0" fmla="*/ 282 w 385"/>
              <a:gd name="T1" fmla="*/ 49 h 385"/>
              <a:gd name="T2" fmla="*/ 335 w 385"/>
              <a:gd name="T3" fmla="*/ 282 h 385"/>
              <a:gd name="T4" fmla="*/ 102 w 385"/>
              <a:gd name="T5" fmla="*/ 336 h 385"/>
              <a:gd name="T6" fmla="*/ 49 w 385"/>
              <a:gd name="T7" fmla="*/ 103 h 385"/>
              <a:gd name="T8" fmla="*/ 282 w 385"/>
              <a:gd name="T9" fmla="*/ 49 h 385"/>
            </a:gdLst>
            <a:ahLst/>
            <a:cxnLst>
              <a:cxn ang="0">
                <a:pos x="T0" y="T1"/>
              </a:cxn>
              <a:cxn ang="0">
                <a:pos x="T2" y="T3"/>
              </a:cxn>
              <a:cxn ang="0">
                <a:pos x="T4" y="T5"/>
              </a:cxn>
              <a:cxn ang="0">
                <a:pos x="T6" y="T7"/>
              </a:cxn>
              <a:cxn ang="0">
                <a:pos x="T8" y="T9"/>
              </a:cxn>
            </a:cxnLst>
            <a:rect l="0" t="0" r="r" b="b"/>
            <a:pathLst>
              <a:path w="385" h="385">
                <a:moveTo>
                  <a:pt x="282" y="49"/>
                </a:moveTo>
                <a:cubicBezTo>
                  <a:pt x="361" y="99"/>
                  <a:pt x="385" y="203"/>
                  <a:pt x="335" y="282"/>
                </a:cubicBezTo>
                <a:cubicBezTo>
                  <a:pt x="286" y="361"/>
                  <a:pt x="181" y="385"/>
                  <a:pt x="102" y="336"/>
                </a:cubicBezTo>
                <a:cubicBezTo>
                  <a:pt x="23" y="286"/>
                  <a:pt x="0" y="182"/>
                  <a:pt x="49" y="103"/>
                </a:cubicBezTo>
                <a:cubicBezTo>
                  <a:pt x="99" y="23"/>
                  <a:pt x="203" y="0"/>
                  <a:pt x="282" y="49"/>
                </a:cubicBezTo>
                <a:close/>
              </a:path>
            </a:pathLst>
          </a:custGeom>
          <a:solidFill>
            <a:srgbClr val="45D8FF">
              <a:alpha val="1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99" name="Freeform 165"/>
          <p:cNvSpPr>
            <a:spLocks/>
          </p:cNvSpPr>
          <p:nvPr/>
        </p:nvSpPr>
        <p:spPr bwMode="auto">
          <a:xfrm rot="21368463">
            <a:off x="8330404" y="6035107"/>
            <a:ext cx="277813" cy="277813"/>
          </a:xfrm>
          <a:custGeom>
            <a:avLst/>
            <a:gdLst>
              <a:gd name="T0" fmla="*/ 201 w 274"/>
              <a:gd name="T1" fmla="*/ 35 h 274"/>
              <a:gd name="T2" fmla="*/ 239 w 274"/>
              <a:gd name="T3" fmla="*/ 201 h 274"/>
              <a:gd name="T4" fmla="*/ 73 w 274"/>
              <a:gd name="T5" fmla="*/ 239 h 274"/>
              <a:gd name="T6" fmla="*/ 35 w 274"/>
              <a:gd name="T7" fmla="*/ 73 h 274"/>
              <a:gd name="T8" fmla="*/ 201 w 274"/>
              <a:gd name="T9" fmla="*/ 35 h 274"/>
            </a:gdLst>
            <a:ahLst/>
            <a:cxnLst>
              <a:cxn ang="0">
                <a:pos x="T0" y="T1"/>
              </a:cxn>
              <a:cxn ang="0">
                <a:pos x="T2" y="T3"/>
              </a:cxn>
              <a:cxn ang="0">
                <a:pos x="T4" y="T5"/>
              </a:cxn>
              <a:cxn ang="0">
                <a:pos x="T6" y="T7"/>
              </a:cxn>
              <a:cxn ang="0">
                <a:pos x="T8" y="T9"/>
              </a:cxn>
            </a:cxnLst>
            <a:rect l="0" t="0" r="r" b="b"/>
            <a:pathLst>
              <a:path w="274" h="274">
                <a:moveTo>
                  <a:pt x="201" y="35"/>
                </a:moveTo>
                <a:cubicBezTo>
                  <a:pt x="257" y="70"/>
                  <a:pt x="274" y="145"/>
                  <a:pt x="239" y="201"/>
                </a:cubicBezTo>
                <a:cubicBezTo>
                  <a:pt x="204" y="257"/>
                  <a:pt x="129" y="274"/>
                  <a:pt x="73" y="239"/>
                </a:cubicBezTo>
                <a:cubicBezTo>
                  <a:pt x="17" y="203"/>
                  <a:pt x="0" y="129"/>
                  <a:pt x="35" y="73"/>
                </a:cubicBezTo>
                <a:cubicBezTo>
                  <a:pt x="71" y="17"/>
                  <a:pt x="145" y="0"/>
                  <a:pt x="201" y="35"/>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00" name="Freeform 142"/>
          <p:cNvSpPr>
            <a:spLocks/>
          </p:cNvSpPr>
          <p:nvPr/>
        </p:nvSpPr>
        <p:spPr bwMode="auto">
          <a:xfrm>
            <a:off x="5262565" y="-631825"/>
            <a:ext cx="1265238" cy="1263650"/>
          </a:xfrm>
          <a:custGeom>
            <a:avLst/>
            <a:gdLst>
              <a:gd name="T0" fmla="*/ 912 w 1244"/>
              <a:gd name="T1" fmla="*/ 160 h 1244"/>
              <a:gd name="T2" fmla="*/ 1084 w 1244"/>
              <a:gd name="T3" fmla="*/ 912 h 1244"/>
              <a:gd name="T4" fmla="*/ 332 w 1244"/>
              <a:gd name="T5" fmla="*/ 1084 h 1244"/>
              <a:gd name="T6" fmla="*/ 161 w 1244"/>
              <a:gd name="T7" fmla="*/ 332 h 1244"/>
              <a:gd name="T8" fmla="*/ 912 w 1244"/>
              <a:gd name="T9" fmla="*/ 160 h 1244"/>
            </a:gdLst>
            <a:ahLst/>
            <a:cxnLst>
              <a:cxn ang="0">
                <a:pos x="T0" y="T1"/>
              </a:cxn>
              <a:cxn ang="0">
                <a:pos x="T2" y="T3"/>
              </a:cxn>
              <a:cxn ang="0">
                <a:pos x="T4" y="T5"/>
              </a:cxn>
              <a:cxn ang="0">
                <a:pos x="T6" y="T7"/>
              </a:cxn>
              <a:cxn ang="0">
                <a:pos x="T8" y="T9"/>
              </a:cxn>
            </a:cxnLst>
            <a:rect l="0" t="0" r="r" b="b"/>
            <a:pathLst>
              <a:path w="1244" h="1244">
                <a:moveTo>
                  <a:pt x="912" y="160"/>
                </a:moveTo>
                <a:cubicBezTo>
                  <a:pt x="1167" y="321"/>
                  <a:pt x="1244" y="657"/>
                  <a:pt x="1084" y="912"/>
                </a:cubicBezTo>
                <a:cubicBezTo>
                  <a:pt x="924" y="1167"/>
                  <a:pt x="587" y="1244"/>
                  <a:pt x="332" y="1084"/>
                </a:cubicBezTo>
                <a:cubicBezTo>
                  <a:pt x="77" y="924"/>
                  <a:pt x="0" y="587"/>
                  <a:pt x="161" y="332"/>
                </a:cubicBezTo>
                <a:cubicBezTo>
                  <a:pt x="321" y="77"/>
                  <a:pt x="657" y="0"/>
                  <a:pt x="912" y="160"/>
                </a:cubicBezTo>
                <a:close/>
              </a:path>
            </a:pathLst>
          </a:custGeom>
          <a:solidFill>
            <a:srgbClr val="45D8FF">
              <a:alpha val="1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01" name="Freeform 5"/>
          <p:cNvSpPr>
            <a:spLocks/>
          </p:cNvSpPr>
          <p:nvPr/>
        </p:nvSpPr>
        <p:spPr bwMode="auto">
          <a:xfrm>
            <a:off x="1728790" y="1559380"/>
            <a:ext cx="569913" cy="900113"/>
          </a:xfrm>
          <a:custGeom>
            <a:avLst/>
            <a:gdLst>
              <a:gd name="T0" fmla="*/ 557 w 561"/>
              <a:gd name="T1" fmla="*/ 886 h 886"/>
              <a:gd name="T2" fmla="*/ 553 w 561"/>
              <a:gd name="T3" fmla="*/ 884 h 886"/>
              <a:gd name="T4" fmla="*/ 1 w 561"/>
              <a:gd name="T5" fmla="*/ 6 h 886"/>
              <a:gd name="T6" fmla="*/ 2 w 561"/>
              <a:gd name="T7" fmla="*/ 1 h 886"/>
              <a:gd name="T8" fmla="*/ 8 w 561"/>
              <a:gd name="T9" fmla="*/ 2 h 886"/>
              <a:gd name="T10" fmla="*/ 560 w 561"/>
              <a:gd name="T11" fmla="*/ 880 h 886"/>
              <a:gd name="T12" fmla="*/ 559 w 561"/>
              <a:gd name="T13" fmla="*/ 886 h 886"/>
              <a:gd name="T14" fmla="*/ 557 w 561"/>
              <a:gd name="T15" fmla="*/ 886 h 8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61" h="886">
                <a:moveTo>
                  <a:pt x="557" y="886"/>
                </a:moveTo>
                <a:cubicBezTo>
                  <a:pt x="555" y="886"/>
                  <a:pt x="554" y="886"/>
                  <a:pt x="553" y="884"/>
                </a:cubicBezTo>
                <a:cubicBezTo>
                  <a:pt x="1" y="6"/>
                  <a:pt x="1" y="6"/>
                  <a:pt x="1" y="6"/>
                </a:cubicBezTo>
                <a:cubicBezTo>
                  <a:pt x="0" y="5"/>
                  <a:pt x="1" y="2"/>
                  <a:pt x="2" y="1"/>
                </a:cubicBezTo>
                <a:cubicBezTo>
                  <a:pt x="4" y="0"/>
                  <a:pt x="7" y="0"/>
                  <a:pt x="8" y="2"/>
                </a:cubicBezTo>
                <a:cubicBezTo>
                  <a:pt x="560" y="880"/>
                  <a:pt x="560" y="880"/>
                  <a:pt x="560" y="880"/>
                </a:cubicBezTo>
                <a:cubicBezTo>
                  <a:pt x="561" y="882"/>
                  <a:pt x="561" y="885"/>
                  <a:pt x="559" y="886"/>
                </a:cubicBezTo>
                <a:cubicBezTo>
                  <a:pt x="558" y="886"/>
                  <a:pt x="557" y="886"/>
                  <a:pt x="557" y="88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2" name="Freeform 6"/>
          <p:cNvSpPr>
            <a:spLocks/>
          </p:cNvSpPr>
          <p:nvPr/>
        </p:nvSpPr>
        <p:spPr bwMode="auto">
          <a:xfrm>
            <a:off x="1722440" y="2095955"/>
            <a:ext cx="576263" cy="363538"/>
          </a:xfrm>
          <a:custGeom>
            <a:avLst/>
            <a:gdLst>
              <a:gd name="T0" fmla="*/ 564 w 568"/>
              <a:gd name="T1" fmla="*/ 358 h 358"/>
              <a:gd name="T2" fmla="*/ 562 w 568"/>
              <a:gd name="T3" fmla="*/ 358 h 358"/>
              <a:gd name="T4" fmla="*/ 3 w 568"/>
              <a:gd name="T5" fmla="*/ 8 h 358"/>
              <a:gd name="T6" fmla="*/ 2 w 568"/>
              <a:gd name="T7" fmla="*/ 3 h 358"/>
              <a:gd name="T8" fmla="*/ 7 w 568"/>
              <a:gd name="T9" fmla="*/ 2 h 358"/>
              <a:gd name="T10" fmla="*/ 566 w 568"/>
              <a:gd name="T11" fmla="*/ 351 h 358"/>
              <a:gd name="T12" fmla="*/ 567 w 568"/>
              <a:gd name="T13" fmla="*/ 356 h 358"/>
              <a:gd name="T14" fmla="*/ 564 w 568"/>
              <a:gd name="T15" fmla="*/ 358 h 3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68" h="358">
                <a:moveTo>
                  <a:pt x="564" y="358"/>
                </a:moveTo>
                <a:cubicBezTo>
                  <a:pt x="563" y="358"/>
                  <a:pt x="562" y="358"/>
                  <a:pt x="562" y="358"/>
                </a:cubicBezTo>
                <a:cubicBezTo>
                  <a:pt x="3" y="8"/>
                  <a:pt x="3" y="8"/>
                  <a:pt x="3" y="8"/>
                </a:cubicBezTo>
                <a:cubicBezTo>
                  <a:pt x="1" y="7"/>
                  <a:pt x="0" y="5"/>
                  <a:pt x="2" y="3"/>
                </a:cubicBezTo>
                <a:cubicBezTo>
                  <a:pt x="3" y="1"/>
                  <a:pt x="5" y="0"/>
                  <a:pt x="7" y="2"/>
                </a:cubicBezTo>
                <a:cubicBezTo>
                  <a:pt x="566" y="351"/>
                  <a:pt x="566" y="351"/>
                  <a:pt x="566" y="351"/>
                </a:cubicBezTo>
                <a:cubicBezTo>
                  <a:pt x="568" y="352"/>
                  <a:pt x="568" y="355"/>
                  <a:pt x="567" y="356"/>
                </a:cubicBezTo>
                <a:cubicBezTo>
                  <a:pt x="566" y="358"/>
                  <a:pt x="565" y="358"/>
                  <a:pt x="564" y="358"/>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3" name="Freeform 7"/>
          <p:cNvSpPr>
            <a:spLocks/>
          </p:cNvSpPr>
          <p:nvPr/>
        </p:nvSpPr>
        <p:spPr bwMode="auto">
          <a:xfrm>
            <a:off x="1724027" y="1559380"/>
            <a:ext cx="14288" cy="546100"/>
          </a:xfrm>
          <a:custGeom>
            <a:avLst/>
            <a:gdLst>
              <a:gd name="T0" fmla="*/ 4 w 15"/>
              <a:gd name="T1" fmla="*/ 537 h 537"/>
              <a:gd name="T2" fmla="*/ 4 w 15"/>
              <a:gd name="T3" fmla="*/ 537 h 537"/>
              <a:gd name="T4" fmla="*/ 0 w 15"/>
              <a:gd name="T5" fmla="*/ 533 h 537"/>
              <a:gd name="T6" fmla="*/ 7 w 15"/>
              <a:gd name="T7" fmla="*/ 4 h 537"/>
              <a:gd name="T8" fmla="*/ 11 w 15"/>
              <a:gd name="T9" fmla="*/ 0 h 537"/>
              <a:gd name="T10" fmla="*/ 11 w 15"/>
              <a:gd name="T11" fmla="*/ 0 h 537"/>
              <a:gd name="T12" fmla="*/ 15 w 15"/>
              <a:gd name="T13" fmla="*/ 4 h 537"/>
              <a:gd name="T14" fmla="*/ 8 w 15"/>
              <a:gd name="T15" fmla="*/ 533 h 537"/>
              <a:gd name="T16" fmla="*/ 4 w 15"/>
              <a:gd name="T17" fmla="*/ 537 h 5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537">
                <a:moveTo>
                  <a:pt x="4" y="537"/>
                </a:moveTo>
                <a:cubicBezTo>
                  <a:pt x="4" y="537"/>
                  <a:pt x="4" y="537"/>
                  <a:pt x="4" y="537"/>
                </a:cubicBezTo>
                <a:cubicBezTo>
                  <a:pt x="2" y="537"/>
                  <a:pt x="0" y="535"/>
                  <a:pt x="0" y="533"/>
                </a:cubicBezTo>
                <a:cubicBezTo>
                  <a:pt x="7" y="4"/>
                  <a:pt x="7" y="4"/>
                  <a:pt x="7" y="4"/>
                </a:cubicBezTo>
                <a:cubicBezTo>
                  <a:pt x="7" y="2"/>
                  <a:pt x="8" y="0"/>
                  <a:pt x="11" y="0"/>
                </a:cubicBezTo>
                <a:cubicBezTo>
                  <a:pt x="11" y="0"/>
                  <a:pt x="11" y="0"/>
                  <a:pt x="11" y="0"/>
                </a:cubicBezTo>
                <a:cubicBezTo>
                  <a:pt x="13" y="0"/>
                  <a:pt x="15" y="2"/>
                  <a:pt x="15" y="4"/>
                </a:cubicBezTo>
                <a:cubicBezTo>
                  <a:pt x="8" y="533"/>
                  <a:pt x="8" y="533"/>
                  <a:pt x="8" y="533"/>
                </a:cubicBezTo>
                <a:cubicBezTo>
                  <a:pt x="8" y="535"/>
                  <a:pt x="6" y="537"/>
                  <a:pt x="4" y="537"/>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4" name="Freeform 8"/>
          <p:cNvSpPr>
            <a:spLocks/>
          </p:cNvSpPr>
          <p:nvPr/>
        </p:nvSpPr>
        <p:spPr bwMode="auto">
          <a:xfrm>
            <a:off x="593727" y="2059443"/>
            <a:ext cx="1138238" cy="46038"/>
          </a:xfrm>
          <a:custGeom>
            <a:avLst/>
            <a:gdLst>
              <a:gd name="T0" fmla="*/ 1118 w 1122"/>
              <a:gd name="T1" fmla="*/ 44 h 44"/>
              <a:gd name="T2" fmla="*/ 1118 w 1122"/>
              <a:gd name="T3" fmla="*/ 44 h 44"/>
              <a:gd name="T4" fmla="*/ 4 w 1122"/>
              <a:gd name="T5" fmla="*/ 8 h 44"/>
              <a:gd name="T6" fmla="*/ 0 w 1122"/>
              <a:gd name="T7" fmla="*/ 4 h 44"/>
              <a:gd name="T8" fmla="*/ 4 w 1122"/>
              <a:gd name="T9" fmla="*/ 0 h 44"/>
              <a:gd name="T10" fmla="*/ 1118 w 1122"/>
              <a:gd name="T11" fmla="*/ 36 h 44"/>
              <a:gd name="T12" fmla="*/ 1122 w 1122"/>
              <a:gd name="T13" fmla="*/ 40 h 44"/>
              <a:gd name="T14" fmla="*/ 1118 w 1122"/>
              <a:gd name="T15" fmla="*/ 44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2" h="44">
                <a:moveTo>
                  <a:pt x="1118" y="44"/>
                </a:moveTo>
                <a:cubicBezTo>
                  <a:pt x="1118" y="44"/>
                  <a:pt x="1118" y="44"/>
                  <a:pt x="1118" y="44"/>
                </a:cubicBezTo>
                <a:cubicBezTo>
                  <a:pt x="4" y="8"/>
                  <a:pt x="4" y="8"/>
                  <a:pt x="4" y="8"/>
                </a:cubicBezTo>
                <a:cubicBezTo>
                  <a:pt x="1" y="8"/>
                  <a:pt x="0" y="7"/>
                  <a:pt x="0" y="4"/>
                </a:cubicBezTo>
                <a:cubicBezTo>
                  <a:pt x="0" y="2"/>
                  <a:pt x="2" y="0"/>
                  <a:pt x="4" y="0"/>
                </a:cubicBezTo>
                <a:cubicBezTo>
                  <a:pt x="1118" y="36"/>
                  <a:pt x="1118" y="36"/>
                  <a:pt x="1118" y="36"/>
                </a:cubicBezTo>
                <a:cubicBezTo>
                  <a:pt x="1120" y="36"/>
                  <a:pt x="1122" y="38"/>
                  <a:pt x="1122" y="40"/>
                </a:cubicBezTo>
                <a:cubicBezTo>
                  <a:pt x="1122" y="42"/>
                  <a:pt x="1120" y="44"/>
                  <a:pt x="1118" y="44"/>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5" name="Freeform 9"/>
          <p:cNvSpPr>
            <a:spLocks/>
          </p:cNvSpPr>
          <p:nvPr/>
        </p:nvSpPr>
        <p:spPr bwMode="auto">
          <a:xfrm>
            <a:off x="433390" y="2059443"/>
            <a:ext cx="168275" cy="647700"/>
          </a:xfrm>
          <a:custGeom>
            <a:avLst/>
            <a:gdLst>
              <a:gd name="T0" fmla="*/ 4 w 166"/>
              <a:gd name="T1" fmla="*/ 637 h 637"/>
              <a:gd name="T2" fmla="*/ 4 w 166"/>
              <a:gd name="T3" fmla="*/ 637 h 637"/>
              <a:gd name="T4" fmla="*/ 1 w 166"/>
              <a:gd name="T5" fmla="*/ 632 h 637"/>
              <a:gd name="T6" fmla="*/ 158 w 166"/>
              <a:gd name="T7" fmla="*/ 3 h 637"/>
              <a:gd name="T8" fmla="*/ 163 w 166"/>
              <a:gd name="T9" fmla="*/ 1 h 637"/>
              <a:gd name="T10" fmla="*/ 166 w 166"/>
              <a:gd name="T11" fmla="*/ 5 h 637"/>
              <a:gd name="T12" fmla="*/ 8 w 166"/>
              <a:gd name="T13" fmla="*/ 634 h 637"/>
              <a:gd name="T14" fmla="*/ 4 w 166"/>
              <a:gd name="T15" fmla="*/ 637 h 6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6" h="637">
                <a:moveTo>
                  <a:pt x="4" y="637"/>
                </a:moveTo>
                <a:cubicBezTo>
                  <a:pt x="4" y="637"/>
                  <a:pt x="4" y="637"/>
                  <a:pt x="4" y="637"/>
                </a:cubicBezTo>
                <a:cubicBezTo>
                  <a:pt x="1" y="636"/>
                  <a:pt x="0" y="634"/>
                  <a:pt x="1" y="632"/>
                </a:cubicBezTo>
                <a:cubicBezTo>
                  <a:pt x="158" y="3"/>
                  <a:pt x="158" y="3"/>
                  <a:pt x="158" y="3"/>
                </a:cubicBezTo>
                <a:cubicBezTo>
                  <a:pt x="158" y="1"/>
                  <a:pt x="161" y="0"/>
                  <a:pt x="163" y="1"/>
                </a:cubicBezTo>
                <a:cubicBezTo>
                  <a:pt x="165" y="1"/>
                  <a:pt x="166" y="3"/>
                  <a:pt x="166" y="5"/>
                </a:cubicBezTo>
                <a:cubicBezTo>
                  <a:pt x="8" y="634"/>
                  <a:pt x="8" y="634"/>
                  <a:pt x="8" y="634"/>
                </a:cubicBezTo>
                <a:cubicBezTo>
                  <a:pt x="8" y="636"/>
                  <a:pt x="6" y="637"/>
                  <a:pt x="4" y="637"/>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6" name="Freeform 10"/>
          <p:cNvSpPr>
            <a:spLocks/>
          </p:cNvSpPr>
          <p:nvPr/>
        </p:nvSpPr>
        <p:spPr bwMode="auto">
          <a:xfrm>
            <a:off x="258765" y="1934030"/>
            <a:ext cx="182563" cy="773113"/>
          </a:xfrm>
          <a:custGeom>
            <a:avLst/>
            <a:gdLst>
              <a:gd name="T0" fmla="*/ 176 w 181"/>
              <a:gd name="T1" fmla="*/ 761 h 761"/>
              <a:gd name="T2" fmla="*/ 173 w 181"/>
              <a:gd name="T3" fmla="*/ 758 h 761"/>
              <a:gd name="T4" fmla="*/ 1 w 181"/>
              <a:gd name="T5" fmla="*/ 5 h 761"/>
              <a:gd name="T6" fmla="*/ 4 w 181"/>
              <a:gd name="T7" fmla="*/ 0 h 761"/>
              <a:gd name="T8" fmla="*/ 8 w 181"/>
              <a:gd name="T9" fmla="*/ 3 h 761"/>
              <a:gd name="T10" fmla="*/ 180 w 181"/>
              <a:gd name="T11" fmla="*/ 756 h 761"/>
              <a:gd name="T12" fmla="*/ 177 w 181"/>
              <a:gd name="T13" fmla="*/ 761 h 761"/>
              <a:gd name="T14" fmla="*/ 176 w 181"/>
              <a:gd name="T15" fmla="*/ 761 h 7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1" h="761">
                <a:moveTo>
                  <a:pt x="176" y="761"/>
                </a:moveTo>
                <a:cubicBezTo>
                  <a:pt x="175" y="761"/>
                  <a:pt x="173" y="760"/>
                  <a:pt x="173" y="758"/>
                </a:cubicBezTo>
                <a:cubicBezTo>
                  <a:pt x="1" y="5"/>
                  <a:pt x="1" y="5"/>
                  <a:pt x="1" y="5"/>
                </a:cubicBezTo>
                <a:cubicBezTo>
                  <a:pt x="0" y="3"/>
                  <a:pt x="1" y="1"/>
                  <a:pt x="4" y="0"/>
                </a:cubicBezTo>
                <a:cubicBezTo>
                  <a:pt x="6" y="0"/>
                  <a:pt x="8" y="1"/>
                  <a:pt x="8" y="3"/>
                </a:cubicBezTo>
                <a:cubicBezTo>
                  <a:pt x="180" y="756"/>
                  <a:pt x="180" y="756"/>
                  <a:pt x="180" y="756"/>
                </a:cubicBezTo>
                <a:cubicBezTo>
                  <a:pt x="181" y="758"/>
                  <a:pt x="180" y="760"/>
                  <a:pt x="177" y="761"/>
                </a:cubicBezTo>
                <a:cubicBezTo>
                  <a:pt x="177" y="761"/>
                  <a:pt x="177" y="761"/>
                  <a:pt x="176" y="761"/>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7" name="Freeform 11"/>
          <p:cNvSpPr>
            <a:spLocks/>
          </p:cNvSpPr>
          <p:nvPr/>
        </p:nvSpPr>
        <p:spPr bwMode="auto">
          <a:xfrm>
            <a:off x="-488948" y="2697618"/>
            <a:ext cx="930275" cy="163513"/>
          </a:xfrm>
          <a:custGeom>
            <a:avLst/>
            <a:gdLst>
              <a:gd name="T0" fmla="*/ 5 w 917"/>
              <a:gd name="T1" fmla="*/ 161 h 161"/>
              <a:gd name="T2" fmla="*/ 1 w 917"/>
              <a:gd name="T3" fmla="*/ 158 h 161"/>
              <a:gd name="T4" fmla="*/ 4 w 917"/>
              <a:gd name="T5" fmla="*/ 153 h 161"/>
              <a:gd name="T6" fmla="*/ 912 w 917"/>
              <a:gd name="T7" fmla="*/ 1 h 161"/>
              <a:gd name="T8" fmla="*/ 916 w 917"/>
              <a:gd name="T9" fmla="*/ 4 h 161"/>
              <a:gd name="T10" fmla="*/ 913 w 917"/>
              <a:gd name="T11" fmla="*/ 9 h 161"/>
              <a:gd name="T12" fmla="*/ 5 w 917"/>
              <a:gd name="T13" fmla="*/ 161 h 161"/>
              <a:gd name="T14" fmla="*/ 5 w 917"/>
              <a:gd name="T15" fmla="*/ 161 h 1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17" h="161">
                <a:moveTo>
                  <a:pt x="5" y="161"/>
                </a:moveTo>
                <a:cubicBezTo>
                  <a:pt x="3" y="161"/>
                  <a:pt x="1" y="160"/>
                  <a:pt x="1" y="158"/>
                </a:cubicBezTo>
                <a:cubicBezTo>
                  <a:pt x="0" y="155"/>
                  <a:pt x="2" y="153"/>
                  <a:pt x="4" y="153"/>
                </a:cubicBezTo>
                <a:cubicBezTo>
                  <a:pt x="912" y="1"/>
                  <a:pt x="912" y="1"/>
                  <a:pt x="912" y="1"/>
                </a:cubicBezTo>
                <a:cubicBezTo>
                  <a:pt x="914" y="0"/>
                  <a:pt x="916" y="2"/>
                  <a:pt x="916" y="4"/>
                </a:cubicBezTo>
                <a:cubicBezTo>
                  <a:pt x="917" y="6"/>
                  <a:pt x="915" y="8"/>
                  <a:pt x="913" y="9"/>
                </a:cubicBezTo>
                <a:cubicBezTo>
                  <a:pt x="5" y="161"/>
                  <a:pt x="5" y="161"/>
                  <a:pt x="5" y="161"/>
                </a:cubicBezTo>
                <a:cubicBezTo>
                  <a:pt x="5" y="161"/>
                  <a:pt x="5" y="161"/>
                  <a:pt x="5" y="161"/>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8" name="Freeform 12"/>
          <p:cNvSpPr>
            <a:spLocks/>
          </p:cNvSpPr>
          <p:nvPr/>
        </p:nvSpPr>
        <p:spPr bwMode="auto">
          <a:xfrm>
            <a:off x="258765" y="1084718"/>
            <a:ext cx="382588" cy="857250"/>
          </a:xfrm>
          <a:custGeom>
            <a:avLst/>
            <a:gdLst>
              <a:gd name="T0" fmla="*/ 5 w 378"/>
              <a:gd name="T1" fmla="*/ 845 h 845"/>
              <a:gd name="T2" fmla="*/ 3 w 378"/>
              <a:gd name="T3" fmla="*/ 845 h 845"/>
              <a:gd name="T4" fmla="*/ 1 w 378"/>
              <a:gd name="T5" fmla="*/ 840 h 845"/>
              <a:gd name="T6" fmla="*/ 369 w 378"/>
              <a:gd name="T7" fmla="*/ 3 h 845"/>
              <a:gd name="T8" fmla="*/ 375 w 378"/>
              <a:gd name="T9" fmla="*/ 1 h 845"/>
              <a:gd name="T10" fmla="*/ 377 w 378"/>
              <a:gd name="T11" fmla="*/ 6 h 845"/>
              <a:gd name="T12" fmla="*/ 8 w 378"/>
              <a:gd name="T13" fmla="*/ 843 h 845"/>
              <a:gd name="T14" fmla="*/ 5 w 378"/>
              <a:gd name="T15" fmla="*/ 845 h 8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8" h="845">
                <a:moveTo>
                  <a:pt x="5" y="845"/>
                </a:moveTo>
                <a:cubicBezTo>
                  <a:pt x="4" y="845"/>
                  <a:pt x="3" y="845"/>
                  <a:pt x="3" y="845"/>
                </a:cubicBezTo>
                <a:cubicBezTo>
                  <a:pt x="1" y="844"/>
                  <a:pt x="0" y="842"/>
                  <a:pt x="1" y="840"/>
                </a:cubicBezTo>
                <a:cubicBezTo>
                  <a:pt x="369" y="3"/>
                  <a:pt x="369" y="3"/>
                  <a:pt x="369" y="3"/>
                </a:cubicBezTo>
                <a:cubicBezTo>
                  <a:pt x="370" y="1"/>
                  <a:pt x="373" y="0"/>
                  <a:pt x="375" y="1"/>
                </a:cubicBezTo>
                <a:cubicBezTo>
                  <a:pt x="377" y="1"/>
                  <a:pt x="378" y="4"/>
                  <a:pt x="377" y="6"/>
                </a:cubicBezTo>
                <a:cubicBezTo>
                  <a:pt x="8" y="843"/>
                  <a:pt x="8" y="843"/>
                  <a:pt x="8" y="843"/>
                </a:cubicBezTo>
                <a:cubicBezTo>
                  <a:pt x="8" y="844"/>
                  <a:pt x="6" y="845"/>
                  <a:pt x="5" y="84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9" name="Freeform 14"/>
          <p:cNvSpPr>
            <a:spLocks/>
          </p:cNvSpPr>
          <p:nvPr/>
        </p:nvSpPr>
        <p:spPr bwMode="auto">
          <a:xfrm>
            <a:off x="-404810" y="1251405"/>
            <a:ext cx="671513" cy="690563"/>
          </a:xfrm>
          <a:custGeom>
            <a:avLst/>
            <a:gdLst>
              <a:gd name="T0" fmla="*/ 658 w 662"/>
              <a:gd name="T1" fmla="*/ 680 h 680"/>
              <a:gd name="T2" fmla="*/ 655 w 662"/>
              <a:gd name="T3" fmla="*/ 679 h 680"/>
              <a:gd name="T4" fmla="*/ 2 w 662"/>
              <a:gd name="T5" fmla="*/ 7 h 680"/>
              <a:gd name="T6" fmla="*/ 2 w 662"/>
              <a:gd name="T7" fmla="*/ 2 h 680"/>
              <a:gd name="T8" fmla="*/ 8 w 662"/>
              <a:gd name="T9" fmla="*/ 2 h 680"/>
              <a:gd name="T10" fmla="*/ 660 w 662"/>
              <a:gd name="T11" fmla="*/ 673 h 680"/>
              <a:gd name="T12" fmla="*/ 660 w 662"/>
              <a:gd name="T13" fmla="*/ 679 h 680"/>
              <a:gd name="T14" fmla="*/ 658 w 662"/>
              <a:gd name="T15" fmla="*/ 680 h 6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2" h="680">
                <a:moveTo>
                  <a:pt x="658" y="680"/>
                </a:moveTo>
                <a:cubicBezTo>
                  <a:pt x="656" y="680"/>
                  <a:pt x="655" y="680"/>
                  <a:pt x="655" y="679"/>
                </a:cubicBezTo>
                <a:cubicBezTo>
                  <a:pt x="2" y="7"/>
                  <a:pt x="2" y="7"/>
                  <a:pt x="2" y="7"/>
                </a:cubicBezTo>
                <a:cubicBezTo>
                  <a:pt x="0" y="6"/>
                  <a:pt x="0" y="3"/>
                  <a:pt x="2" y="2"/>
                </a:cubicBezTo>
                <a:cubicBezTo>
                  <a:pt x="3" y="0"/>
                  <a:pt x="6" y="0"/>
                  <a:pt x="8" y="2"/>
                </a:cubicBezTo>
                <a:cubicBezTo>
                  <a:pt x="660" y="673"/>
                  <a:pt x="660" y="673"/>
                  <a:pt x="660" y="673"/>
                </a:cubicBezTo>
                <a:cubicBezTo>
                  <a:pt x="662" y="675"/>
                  <a:pt x="662" y="678"/>
                  <a:pt x="660" y="679"/>
                </a:cubicBezTo>
                <a:cubicBezTo>
                  <a:pt x="660" y="680"/>
                  <a:pt x="659" y="680"/>
                  <a:pt x="658" y="68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0" name="Freeform 18"/>
          <p:cNvSpPr>
            <a:spLocks/>
          </p:cNvSpPr>
          <p:nvPr/>
        </p:nvSpPr>
        <p:spPr bwMode="auto">
          <a:xfrm>
            <a:off x="-488948" y="1934030"/>
            <a:ext cx="755650" cy="927100"/>
          </a:xfrm>
          <a:custGeom>
            <a:avLst/>
            <a:gdLst>
              <a:gd name="T0" fmla="*/ 5 w 745"/>
              <a:gd name="T1" fmla="*/ 913 h 913"/>
              <a:gd name="T2" fmla="*/ 2 w 745"/>
              <a:gd name="T3" fmla="*/ 912 h 913"/>
              <a:gd name="T4" fmla="*/ 2 w 745"/>
              <a:gd name="T5" fmla="*/ 906 h 913"/>
              <a:gd name="T6" fmla="*/ 737 w 745"/>
              <a:gd name="T7" fmla="*/ 2 h 913"/>
              <a:gd name="T8" fmla="*/ 743 w 745"/>
              <a:gd name="T9" fmla="*/ 1 h 913"/>
              <a:gd name="T10" fmla="*/ 744 w 745"/>
              <a:gd name="T11" fmla="*/ 7 h 913"/>
              <a:gd name="T12" fmla="*/ 8 w 745"/>
              <a:gd name="T13" fmla="*/ 911 h 913"/>
              <a:gd name="T14" fmla="*/ 5 w 745"/>
              <a:gd name="T15" fmla="*/ 913 h 9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45" h="913">
                <a:moveTo>
                  <a:pt x="5" y="913"/>
                </a:moveTo>
                <a:cubicBezTo>
                  <a:pt x="4" y="913"/>
                  <a:pt x="3" y="913"/>
                  <a:pt x="2" y="912"/>
                </a:cubicBezTo>
                <a:cubicBezTo>
                  <a:pt x="1" y="911"/>
                  <a:pt x="0" y="908"/>
                  <a:pt x="2" y="906"/>
                </a:cubicBezTo>
                <a:cubicBezTo>
                  <a:pt x="737" y="2"/>
                  <a:pt x="737" y="2"/>
                  <a:pt x="737" y="2"/>
                </a:cubicBezTo>
                <a:cubicBezTo>
                  <a:pt x="739" y="0"/>
                  <a:pt x="741" y="0"/>
                  <a:pt x="743" y="1"/>
                </a:cubicBezTo>
                <a:cubicBezTo>
                  <a:pt x="745" y="3"/>
                  <a:pt x="745" y="5"/>
                  <a:pt x="744" y="7"/>
                </a:cubicBezTo>
                <a:cubicBezTo>
                  <a:pt x="8" y="911"/>
                  <a:pt x="8" y="911"/>
                  <a:pt x="8" y="911"/>
                </a:cubicBezTo>
                <a:cubicBezTo>
                  <a:pt x="7" y="912"/>
                  <a:pt x="6" y="913"/>
                  <a:pt x="5" y="913"/>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1" name="Freeform 22"/>
          <p:cNvSpPr>
            <a:spLocks/>
          </p:cNvSpPr>
          <p:nvPr/>
        </p:nvSpPr>
        <p:spPr bwMode="auto">
          <a:xfrm>
            <a:off x="631827" y="1084718"/>
            <a:ext cx="584200" cy="452438"/>
          </a:xfrm>
          <a:custGeom>
            <a:avLst/>
            <a:gdLst>
              <a:gd name="T0" fmla="*/ 572 w 576"/>
              <a:gd name="T1" fmla="*/ 446 h 446"/>
              <a:gd name="T2" fmla="*/ 569 w 576"/>
              <a:gd name="T3" fmla="*/ 445 h 446"/>
              <a:gd name="T4" fmla="*/ 3 w 576"/>
              <a:gd name="T5" fmla="*/ 7 h 446"/>
              <a:gd name="T6" fmla="*/ 2 w 576"/>
              <a:gd name="T7" fmla="*/ 2 h 446"/>
              <a:gd name="T8" fmla="*/ 7 w 576"/>
              <a:gd name="T9" fmla="*/ 1 h 446"/>
              <a:gd name="T10" fmla="*/ 574 w 576"/>
              <a:gd name="T11" fmla="*/ 439 h 446"/>
              <a:gd name="T12" fmla="*/ 575 w 576"/>
              <a:gd name="T13" fmla="*/ 444 h 446"/>
              <a:gd name="T14" fmla="*/ 572 w 576"/>
              <a:gd name="T15" fmla="*/ 446 h 4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6" h="446">
                <a:moveTo>
                  <a:pt x="572" y="446"/>
                </a:moveTo>
                <a:cubicBezTo>
                  <a:pt x="571" y="446"/>
                  <a:pt x="570" y="446"/>
                  <a:pt x="569" y="445"/>
                </a:cubicBezTo>
                <a:cubicBezTo>
                  <a:pt x="3" y="7"/>
                  <a:pt x="3" y="7"/>
                  <a:pt x="3" y="7"/>
                </a:cubicBezTo>
                <a:cubicBezTo>
                  <a:pt x="1" y="6"/>
                  <a:pt x="0" y="4"/>
                  <a:pt x="2" y="2"/>
                </a:cubicBezTo>
                <a:cubicBezTo>
                  <a:pt x="3" y="0"/>
                  <a:pt x="6" y="0"/>
                  <a:pt x="7" y="1"/>
                </a:cubicBezTo>
                <a:cubicBezTo>
                  <a:pt x="574" y="439"/>
                  <a:pt x="574" y="439"/>
                  <a:pt x="574" y="439"/>
                </a:cubicBezTo>
                <a:cubicBezTo>
                  <a:pt x="576" y="440"/>
                  <a:pt x="576" y="443"/>
                  <a:pt x="575" y="444"/>
                </a:cubicBezTo>
                <a:cubicBezTo>
                  <a:pt x="574" y="445"/>
                  <a:pt x="573" y="446"/>
                  <a:pt x="572" y="44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2" name="Freeform 23"/>
          <p:cNvSpPr>
            <a:spLocks/>
          </p:cNvSpPr>
          <p:nvPr/>
        </p:nvSpPr>
        <p:spPr bwMode="auto">
          <a:xfrm>
            <a:off x="592140" y="1527630"/>
            <a:ext cx="623888" cy="541338"/>
          </a:xfrm>
          <a:custGeom>
            <a:avLst/>
            <a:gdLst>
              <a:gd name="T0" fmla="*/ 5 w 615"/>
              <a:gd name="T1" fmla="*/ 532 h 532"/>
              <a:gd name="T2" fmla="*/ 2 w 615"/>
              <a:gd name="T3" fmla="*/ 531 h 532"/>
              <a:gd name="T4" fmla="*/ 2 w 615"/>
              <a:gd name="T5" fmla="*/ 525 h 532"/>
              <a:gd name="T6" fmla="*/ 608 w 615"/>
              <a:gd name="T7" fmla="*/ 2 h 532"/>
              <a:gd name="T8" fmla="*/ 614 w 615"/>
              <a:gd name="T9" fmla="*/ 2 h 532"/>
              <a:gd name="T10" fmla="*/ 613 w 615"/>
              <a:gd name="T11" fmla="*/ 8 h 532"/>
              <a:gd name="T12" fmla="*/ 7 w 615"/>
              <a:gd name="T13" fmla="*/ 531 h 532"/>
              <a:gd name="T14" fmla="*/ 5 w 615"/>
              <a:gd name="T15" fmla="*/ 532 h 5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5" h="532">
                <a:moveTo>
                  <a:pt x="5" y="532"/>
                </a:moveTo>
                <a:cubicBezTo>
                  <a:pt x="4" y="532"/>
                  <a:pt x="2" y="532"/>
                  <a:pt x="2" y="531"/>
                </a:cubicBezTo>
                <a:cubicBezTo>
                  <a:pt x="0" y="529"/>
                  <a:pt x="0" y="527"/>
                  <a:pt x="2" y="525"/>
                </a:cubicBezTo>
                <a:cubicBezTo>
                  <a:pt x="608" y="2"/>
                  <a:pt x="608" y="2"/>
                  <a:pt x="608" y="2"/>
                </a:cubicBezTo>
                <a:cubicBezTo>
                  <a:pt x="610" y="0"/>
                  <a:pt x="612" y="1"/>
                  <a:pt x="614" y="2"/>
                </a:cubicBezTo>
                <a:cubicBezTo>
                  <a:pt x="615" y="4"/>
                  <a:pt x="615" y="6"/>
                  <a:pt x="613" y="8"/>
                </a:cubicBezTo>
                <a:cubicBezTo>
                  <a:pt x="7" y="531"/>
                  <a:pt x="7" y="531"/>
                  <a:pt x="7" y="531"/>
                </a:cubicBezTo>
                <a:cubicBezTo>
                  <a:pt x="7" y="532"/>
                  <a:pt x="6" y="532"/>
                  <a:pt x="5" y="532"/>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3" name="Freeform 24"/>
          <p:cNvSpPr>
            <a:spLocks/>
          </p:cNvSpPr>
          <p:nvPr/>
        </p:nvSpPr>
        <p:spPr bwMode="auto">
          <a:xfrm>
            <a:off x="1208090" y="1529218"/>
            <a:ext cx="530225" cy="38100"/>
          </a:xfrm>
          <a:custGeom>
            <a:avLst/>
            <a:gdLst>
              <a:gd name="T0" fmla="*/ 519 w 523"/>
              <a:gd name="T1" fmla="*/ 38 h 38"/>
              <a:gd name="T2" fmla="*/ 518 w 523"/>
              <a:gd name="T3" fmla="*/ 38 h 38"/>
              <a:gd name="T4" fmla="*/ 3 w 523"/>
              <a:gd name="T5" fmla="*/ 8 h 38"/>
              <a:gd name="T6" fmla="*/ 0 w 523"/>
              <a:gd name="T7" fmla="*/ 4 h 38"/>
              <a:gd name="T8" fmla="*/ 4 w 523"/>
              <a:gd name="T9" fmla="*/ 0 h 38"/>
              <a:gd name="T10" fmla="*/ 519 w 523"/>
              <a:gd name="T11" fmla="*/ 30 h 38"/>
              <a:gd name="T12" fmla="*/ 523 w 523"/>
              <a:gd name="T13" fmla="*/ 34 h 38"/>
              <a:gd name="T14" fmla="*/ 519 w 523"/>
              <a:gd name="T15" fmla="*/ 38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3" h="38">
                <a:moveTo>
                  <a:pt x="519" y="38"/>
                </a:moveTo>
                <a:cubicBezTo>
                  <a:pt x="519" y="38"/>
                  <a:pt x="518" y="38"/>
                  <a:pt x="518" y="38"/>
                </a:cubicBezTo>
                <a:cubicBezTo>
                  <a:pt x="3" y="8"/>
                  <a:pt x="3" y="8"/>
                  <a:pt x="3" y="8"/>
                </a:cubicBezTo>
                <a:cubicBezTo>
                  <a:pt x="1" y="8"/>
                  <a:pt x="0" y="6"/>
                  <a:pt x="0" y="4"/>
                </a:cubicBezTo>
                <a:cubicBezTo>
                  <a:pt x="0" y="1"/>
                  <a:pt x="2" y="0"/>
                  <a:pt x="4" y="0"/>
                </a:cubicBezTo>
                <a:cubicBezTo>
                  <a:pt x="519" y="30"/>
                  <a:pt x="519" y="30"/>
                  <a:pt x="519" y="30"/>
                </a:cubicBezTo>
                <a:cubicBezTo>
                  <a:pt x="521" y="30"/>
                  <a:pt x="523" y="32"/>
                  <a:pt x="523" y="34"/>
                </a:cubicBezTo>
                <a:cubicBezTo>
                  <a:pt x="522" y="37"/>
                  <a:pt x="521" y="38"/>
                  <a:pt x="519" y="38"/>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4" name="Freeform 25"/>
          <p:cNvSpPr>
            <a:spLocks/>
          </p:cNvSpPr>
          <p:nvPr/>
        </p:nvSpPr>
        <p:spPr bwMode="auto">
          <a:xfrm>
            <a:off x="1206502" y="810080"/>
            <a:ext cx="838200" cy="727075"/>
          </a:xfrm>
          <a:custGeom>
            <a:avLst/>
            <a:gdLst>
              <a:gd name="T0" fmla="*/ 5 w 825"/>
              <a:gd name="T1" fmla="*/ 716 h 716"/>
              <a:gd name="T2" fmla="*/ 2 w 825"/>
              <a:gd name="T3" fmla="*/ 714 h 716"/>
              <a:gd name="T4" fmla="*/ 2 w 825"/>
              <a:gd name="T5" fmla="*/ 709 h 716"/>
              <a:gd name="T6" fmla="*/ 818 w 825"/>
              <a:gd name="T7" fmla="*/ 1 h 716"/>
              <a:gd name="T8" fmla="*/ 823 w 825"/>
              <a:gd name="T9" fmla="*/ 2 h 716"/>
              <a:gd name="T10" fmla="*/ 823 w 825"/>
              <a:gd name="T11" fmla="*/ 7 h 716"/>
              <a:gd name="T12" fmla="*/ 7 w 825"/>
              <a:gd name="T13" fmla="*/ 715 h 716"/>
              <a:gd name="T14" fmla="*/ 5 w 825"/>
              <a:gd name="T15" fmla="*/ 716 h 7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5" h="716">
                <a:moveTo>
                  <a:pt x="5" y="716"/>
                </a:moveTo>
                <a:cubicBezTo>
                  <a:pt x="4" y="716"/>
                  <a:pt x="2" y="715"/>
                  <a:pt x="2" y="714"/>
                </a:cubicBezTo>
                <a:cubicBezTo>
                  <a:pt x="0" y="713"/>
                  <a:pt x="0" y="710"/>
                  <a:pt x="2" y="709"/>
                </a:cubicBezTo>
                <a:cubicBezTo>
                  <a:pt x="818" y="1"/>
                  <a:pt x="818" y="1"/>
                  <a:pt x="818" y="1"/>
                </a:cubicBezTo>
                <a:cubicBezTo>
                  <a:pt x="819" y="0"/>
                  <a:pt x="822" y="0"/>
                  <a:pt x="823" y="2"/>
                </a:cubicBezTo>
                <a:cubicBezTo>
                  <a:pt x="825" y="3"/>
                  <a:pt x="825" y="6"/>
                  <a:pt x="823" y="7"/>
                </a:cubicBezTo>
                <a:cubicBezTo>
                  <a:pt x="7" y="715"/>
                  <a:pt x="7" y="715"/>
                  <a:pt x="7" y="715"/>
                </a:cubicBezTo>
                <a:cubicBezTo>
                  <a:pt x="6" y="716"/>
                  <a:pt x="6" y="716"/>
                  <a:pt x="5" y="71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5" name="Freeform 26"/>
          <p:cNvSpPr>
            <a:spLocks/>
          </p:cNvSpPr>
          <p:nvPr/>
        </p:nvSpPr>
        <p:spPr bwMode="auto">
          <a:xfrm>
            <a:off x="1728790" y="810080"/>
            <a:ext cx="315913" cy="757238"/>
          </a:xfrm>
          <a:custGeom>
            <a:avLst/>
            <a:gdLst>
              <a:gd name="T0" fmla="*/ 5 w 310"/>
              <a:gd name="T1" fmla="*/ 746 h 746"/>
              <a:gd name="T2" fmla="*/ 3 w 310"/>
              <a:gd name="T3" fmla="*/ 746 h 746"/>
              <a:gd name="T4" fmla="*/ 1 w 310"/>
              <a:gd name="T5" fmla="*/ 741 h 746"/>
              <a:gd name="T6" fmla="*/ 302 w 310"/>
              <a:gd name="T7" fmla="*/ 3 h 746"/>
              <a:gd name="T8" fmla="*/ 307 w 310"/>
              <a:gd name="T9" fmla="*/ 0 h 746"/>
              <a:gd name="T10" fmla="*/ 309 w 310"/>
              <a:gd name="T11" fmla="*/ 6 h 746"/>
              <a:gd name="T12" fmla="*/ 8 w 310"/>
              <a:gd name="T13" fmla="*/ 744 h 746"/>
              <a:gd name="T14" fmla="*/ 5 w 310"/>
              <a:gd name="T15" fmla="*/ 746 h 7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0" h="746">
                <a:moveTo>
                  <a:pt x="5" y="746"/>
                </a:moveTo>
                <a:cubicBezTo>
                  <a:pt x="4" y="746"/>
                  <a:pt x="4" y="746"/>
                  <a:pt x="3" y="746"/>
                </a:cubicBezTo>
                <a:cubicBezTo>
                  <a:pt x="1" y="745"/>
                  <a:pt x="0" y="743"/>
                  <a:pt x="1" y="741"/>
                </a:cubicBezTo>
                <a:cubicBezTo>
                  <a:pt x="302" y="3"/>
                  <a:pt x="302" y="3"/>
                  <a:pt x="302" y="3"/>
                </a:cubicBezTo>
                <a:cubicBezTo>
                  <a:pt x="303" y="1"/>
                  <a:pt x="305" y="0"/>
                  <a:pt x="307" y="0"/>
                </a:cubicBezTo>
                <a:cubicBezTo>
                  <a:pt x="309" y="1"/>
                  <a:pt x="310" y="4"/>
                  <a:pt x="309" y="6"/>
                </a:cubicBezTo>
                <a:cubicBezTo>
                  <a:pt x="8" y="744"/>
                  <a:pt x="8" y="744"/>
                  <a:pt x="8" y="744"/>
                </a:cubicBezTo>
                <a:cubicBezTo>
                  <a:pt x="8" y="745"/>
                  <a:pt x="6" y="746"/>
                  <a:pt x="5" y="74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6" name="Freeform 27"/>
          <p:cNvSpPr>
            <a:spLocks/>
          </p:cNvSpPr>
          <p:nvPr/>
        </p:nvSpPr>
        <p:spPr bwMode="auto">
          <a:xfrm>
            <a:off x="2035177" y="810080"/>
            <a:ext cx="263525" cy="596900"/>
          </a:xfrm>
          <a:custGeom>
            <a:avLst/>
            <a:gdLst>
              <a:gd name="T0" fmla="*/ 255 w 260"/>
              <a:gd name="T1" fmla="*/ 587 h 587"/>
              <a:gd name="T2" fmla="*/ 252 w 260"/>
              <a:gd name="T3" fmla="*/ 584 h 587"/>
              <a:gd name="T4" fmla="*/ 1 w 260"/>
              <a:gd name="T5" fmla="*/ 6 h 587"/>
              <a:gd name="T6" fmla="*/ 3 w 260"/>
              <a:gd name="T7" fmla="*/ 0 h 587"/>
              <a:gd name="T8" fmla="*/ 8 w 260"/>
              <a:gd name="T9" fmla="*/ 3 h 587"/>
              <a:gd name="T10" fmla="*/ 259 w 260"/>
              <a:gd name="T11" fmla="*/ 581 h 587"/>
              <a:gd name="T12" fmla="*/ 257 w 260"/>
              <a:gd name="T13" fmla="*/ 586 h 587"/>
              <a:gd name="T14" fmla="*/ 255 w 260"/>
              <a:gd name="T15" fmla="*/ 587 h 58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0" h="587">
                <a:moveTo>
                  <a:pt x="255" y="587"/>
                </a:moveTo>
                <a:cubicBezTo>
                  <a:pt x="254" y="587"/>
                  <a:pt x="252" y="586"/>
                  <a:pt x="252" y="584"/>
                </a:cubicBezTo>
                <a:cubicBezTo>
                  <a:pt x="1" y="6"/>
                  <a:pt x="1" y="6"/>
                  <a:pt x="1" y="6"/>
                </a:cubicBezTo>
                <a:cubicBezTo>
                  <a:pt x="0" y="4"/>
                  <a:pt x="1" y="1"/>
                  <a:pt x="3" y="0"/>
                </a:cubicBezTo>
                <a:cubicBezTo>
                  <a:pt x="5" y="0"/>
                  <a:pt x="7" y="1"/>
                  <a:pt x="8" y="3"/>
                </a:cubicBezTo>
                <a:cubicBezTo>
                  <a:pt x="259" y="581"/>
                  <a:pt x="259" y="581"/>
                  <a:pt x="259" y="581"/>
                </a:cubicBezTo>
                <a:cubicBezTo>
                  <a:pt x="260" y="583"/>
                  <a:pt x="259" y="585"/>
                  <a:pt x="257" y="586"/>
                </a:cubicBezTo>
                <a:cubicBezTo>
                  <a:pt x="257" y="587"/>
                  <a:pt x="256" y="587"/>
                  <a:pt x="255" y="587"/>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7" name="Freeform 28"/>
          <p:cNvSpPr>
            <a:spLocks/>
          </p:cNvSpPr>
          <p:nvPr/>
        </p:nvSpPr>
        <p:spPr bwMode="auto">
          <a:xfrm>
            <a:off x="2035177" y="810080"/>
            <a:ext cx="1171575" cy="177800"/>
          </a:xfrm>
          <a:custGeom>
            <a:avLst/>
            <a:gdLst>
              <a:gd name="T0" fmla="*/ 1150 w 1155"/>
              <a:gd name="T1" fmla="*/ 175 h 175"/>
              <a:gd name="T2" fmla="*/ 1150 w 1155"/>
              <a:gd name="T3" fmla="*/ 175 h 175"/>
              <a:gd name="T4" fmla="*/ 4 w 1155"/>
              <a:gd name="T5" fmla="*/ 8 h 175"/>
              <a:gd name="T6" fmla="*/ 0 w 1155"/>
              <a:gd name="T7" fmla="*/ 4 h 175"/>
              <a:gd name="T8" fmla="*/ 5 w 1155"/>
              <a:gd name="T9" fmla="*/ 0 h 175"/>
              <a:gd name="T10" fmla="*/ 1151 w 1155"/>
              <a:gd name="T11" fmla="*/ 167 h 175"/>
              <a:gd name="T12" fmla="*/ 1154 w 1155"/>
              <a:gd name="T13" fmla="*/ 172 h 175"/>
              <a:gd name="T14" fmla="*/ 1150 w 1155"/>
              <a:gd name="T15" fmla="*/ 175 h 1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55" h="175">
                <a:moveTo>
                  <a:pt x="1150" y="175"/>
                </a:moveTo>
                <a:cubicBezTo>
                  <a:pt x="1150" y="175"/>
                  <a:pt x="1150" y="175"/>
                  <a:pt x="1150" y="175"/>
                </a:cubicBezTo>
                <a:cubicBezTo>
                  <a:pt x="4" y="8"/>
                  <a:pt x="4" y="8"/>
                  <a:pt x="4" y="8"/>
                </a:cubicBezTo>
                <a:cubicBezTo>
                  <a:pt x="2" y="8"/>
                  <a:pt x="0" y="6"/>
                  <a:pt x="0" y="4"/>
                </a:cubicBezTo>
                <a:cubicBezTo>
                  <a:pt x="1" y="1"/>
                  <a:pt x="3" y="0"/>
                  <a:pt x="5" y="0"/>
                </a:cubicBezTo>
                <a:cubicBezTo>
                  <a:pt x="1151" y="167"/>
                  <a:pt x="1151" y="167"/>
                  <a:pt x="1151" y="167"/>
                </a:cubicBezTo>
                <a:cubicBezTo>
                  <a:pt x="1153" y="168"/>
                  <a:pt x="1155" y="170"/>
                  <a:pt x="1154" y="172"/>
                </a:cubicBezTo>
                <a:cubicBezTo>
                  <a:pt x="1154" y="174"/>
                  <a:pt x="1152" y="175"/>
                  <a:pt x="1150" y="17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8" name="Freeform 29"/>
          <p:cNvSpPr>
            <a:spLocks/>
          </p:cNvSpPr>
          <p:nvPr/>
        </p:nvSpPr>
        <p:spPr bwMode="auto">
          <a:xfrm>
            <a:off x="2009777" y="243343"/>
            <a:ext cx="1196975" cy="744538"/>
          </a:xfrm>
          <a:custGeom>
            <a:avLst/>
            <a:gdLst>
              <a:gd name="T0" fmla="*/ 1175 w 1180"/>
              <a:gd name="T1" fmla="*/ 733 h 733"/>
              <a:gd name="T2" fmla="*/ 1173 w 1180"/>
              <a:gd name="T3" fmla="*/ 733 h 733"/>
              <a:gd name="T4" fmla="*/ 2 w 1180"/>
              <a:gd name="T5" fmla="*/ 8 h 733"/>
              <a:gd name="T6" fmla="*/ 1 w 1180"/>
              <a:gd name="T7" fmla="*/ 2 h 733"/>
              <a:gd name="T8" fmla="*/ 7 w 1180"/>
              <a:gd name="T9" fmla="*/ 1 h 733"/>
              <a:gd name="T10" fmla="*/ 1177 w 1180"/>
              <a:gd name="T11" fmla="*/ 726 h 733"/>
              <a:gd name="T12" fmla="*/ 1179 w 1180"/>
              <a:gd name="T13" fmla="*/ 732 h 733"/>
              <a:gd name="T14" fmla="*/ 1175 w 1180"/>
              <a:gd name="T15" fmla="*/ 733 h 7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80" h="733">
                <a:moveTo>
                  <a:pt x="1175" y="733"/>
                </a:moveTo>
                <a:cubicBezTo>
                  <a:pt x="1175" y="733"/>
                  <a:pt x="1174" y="733"/>
                  <a:pt x="1173" y="733"/>
                </a:cubicBezTo>
                <a:cubicBezTo>
                  <a:pt x="2" y="8"/>
                  <a:pt x="2" y="8"/>
                  <a:pt x="2" y="8"/>
                </a:cubicBezTo>
                <a:cubicBezTo>
                  <a:pt x="1" y="6"/>
                  <a:pt x="0" y="4"/>
                  <a:pt x="1" y="2"/>
                </a:cubicBezTo>
                <a:cubicBezTo>
                  <a:pt x="2" y="0"/>
                  <a:pt x="5" y="0"/>
                  <a:pt x="7" y="1"/>
                </a:cubicBezTo>
                <a:cubicBezTo>
                  <a:pt x="1177" y="726"/>
                  <a:pt x="1177" y="726"/>
                  <a:pt x="1177" y="726"/>
                </a:cubicBezTo>
                <a:cubicBezTo>
                  <a:pt x="1179" y="727"/>
                  <a:pt x="1180" y="730"/>
                  <a:pt x="1179" y="732"/>
                </a:cubicBezTo>
                <a:cubicBezTo>
                  <a:pt x="1178" y="733"/>
                  <a:pt x="1177" y="733"/>
                  <a:pt x="1175" y="733"/>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9" name="Freeform 30"/>
          <p:cNvSpPr>
            <a:spLocks/>
          </p:cNvSpPr>
          <p:nvPr/>
        </p:nvSpPr>
        <p:spPr bwMode="auto">
          <a:xfrm>
            <a:off x="2009777" y="151268"/>
            <a:ext cx="863600" cy="100013"/>
          </a:xfrm>
          <a:custGeom>
            <a:avLst/>
            <a:gdLst>
              <a:gd name="T0" fmla="*/ 5 w 851"/>
              <a:gd name="T1" fmla="*/ 100 h 100"/>
              <a:gd name="T2" fmla="*/ 1 w 851"/>
              <a:gd name="T3" fmla="*/ 97 h 100"/>
              <a:gd name="T4" fmla="*/ 4 w 851"/>
              <a:gd name="T5" fmla="*/ 92 h 100"/>
              <a:gd name="T6" fmla="*/ 846 w 851"/>
              <a:gd name="T7" fmla="*/ 0 h 100"/>
              <a:gd name="T8" fmla="*/ 850 w 851"/>
              <a:gd name="T9" fmla="*/ 4 h 100"/>
              <a:gd name="T10" fmla="*/ 847 w 851"/>
              <a:gd name="T11" fmla="*/ 8 h 100"/>
              <a:gd name="T12" fmla="*/ 5 w 851"/>
              <a:gd name="T13" fmla="*/ 100 h 100"/>
              <a:gd name="T14" fmla="*/ 5 w 851"/>
              <a:gd name="T15" fmla="*/ 100 h 1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51" h="100">
                <a:moveTo>
                  <a:pt x="5" y="100"/>
                </a:moveTo>
                <a:cubicBezTo>
                  <a:pt x="3" y="100"/>
                  <a:pt x="1" y="99"/>
                  <a:pt x="1" y="97"/>
                </a:cubicBezTo>
                <a:cubicBezTo>
                  <a:pt x="0" y="94"/>
                  <a:pt x="2" y="92"/>
                  <a:pt x="4" y="92"/>
                </a:cubicBezTo>
                <a:cubicBezTo>
                  <a:pt x="846" y="0"/>
                  <a:pt x="846" y="0"/>
                  <a:pt x="846" y="0"/>
                </a:cubicBezTo>
                <a:cubicBezTo>
                  <a:pt x="848" y="0"/>
                  <a:pt x="850" y="2"/>
                  <a:pt x="850" y="4"/>
                </a:cubicBezTo>
                <a:cubicBezTo>
                  <a:pt x="851" y="6"/>
                  <a:pt x="849" y="8"/>
                  <a:pt x="847" y="8"/>
                </a:cubicBezTo>
                <a:cubicBezTo>
                  <a:pt x="5" y="100"/>
                  <a:pt x="5" y="100"/>
                  <a:pt x="5" y="100"/>
                </a:cubicBezTo>
                <a:cubicBezTo>
                  <a:pt x="5" y="100"/>
                  <a:pt x="5" y="100"/>
                  <a:pt x="5" y="10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0" name="Freeform 31"/>
          <p:cNvSpPr>
            <a:spLocks/>
          </p:cNvSpPr>
          <p:nvPr/>
        </p:nvSpPr>
        <p:spPr bwMode="auto">
          <a:xfrm>
            <a:off x="2863852" y="-645657"/>
            <a:ext cx="142875" cy="804863"/>
          </a:xfrm>
          <a:custGeom>
            <a:avLst/>
            <a:gdLst>
              <a:gd name="T0" fmla="*/ 4 w 141"/>
              <a:gd name="T1" fmla="*/ 793 h 793"/>
              <a:gd name="T2" fmla="*/ 4 w 141"/>
              <a:gd name="T3" fmla="*/ 793 h 793"/>
              <a:gd name="T4" fmla="*/ 0 w 141"/>
              <a:gd name="T5" fmla="*/ 789 h 793"/>
              <a:gd name="T6" fmla="*/ 132 w 141"/>
              <a:gd name="T7" fmla="*/ 3 h 793"/>
              <a:gd name="T8" fmla="*/ 137 w 141"/>
              <a:gd name="T9" fmla="*/ 0 h 793"/>
              <a:gd name="T10" fmla="*/ 140 w 141"/>
              <a:gd name="T11" fmla="*/ 5 h 793"/>
              <a:gd name="T12" fmla="*/ 8 w 141"/>
              <a:gd name="T13" fmla="*/ 790 h 793"/>
              <a:gd name="T14" fmla="*/ 4 w 141"/>
              <a:gd name="T15" fmla="*/ 793 h 7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1" h="793">
                <a:moveTo>
                  <a:pt x="4" y="793"/>
                </a:moveTo>
                <a:cubicBezTo>
                  <a:pt x="4" y="793"/>
                  <a:pt x="4" y="793"/>
                  <a:pt x="4" y="793"/>
                </a:cubicBezTo>
                <a:cubicBezTo>
                  <a:pt x="2" y="793"/>
                  <a:pt x="0" y="791"/>
                  <a:pt x="0" y="789"/>
                </a:cubicBezTo>
                <a:cubicBezTo>
                  <a:pt x="132" y="3"/>
                  <a:pt x="132" y="3"/>
                  <a:pt x="132" y="3"/>
                </a:cubicBezTo>
                <a:cubicBezTo>
                  <a:pt x="133" y="1"/>
                  <a:pt x="135" y="0"/>
                  <a:pt x="137" y="0"/>
                </a:cubicBezTo>
                <a:cubicBezTo>
                  <a:pt x="139" y="1"/>
                  <a:pt x="141" y="3"/>
                  <a:pt x="140" y="5"/>
                </a:cubicBezTo>
                <a:cubicBezTo>
                  <a:pt x="8" y="790"/>
                  <a:pt x="8" y="790"/>
                  <a:pt x="8" y="790"/>
                </a:cubicBezTo>
                <a:cubicBezTo>
                  <a:pt x="8" y="792"/>
                  <a:pt x="6" y="793"/>
                  <a:pt x="4" y="793"/>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1" name="Freeform 32"/>
          <p:cNvSpPr>
            <a:spLocks/>
          </p:cNvSpPr>
          <p:nvPr/>
        </p:nvSpPr>
        <p:spPr bwMode="auto">
          <a:xfrm>
            <a:off x="2997202" y="-645657"/>
            <a:ext cx="209550" cy="1633538"/>
          </a:xfrm>
          <a:custGeom>
            <a:avLst/>
            <a:gdLst>
              <a:gd name="T0" fmla="*/ 201 w 206"/>
              <a:gd name="T1" fmla="*/ 1610 h 1610"/>
              <a:gd name="T2" fmla="*/ 197 w 206"/>
              <a:gd name="T3" fmla="*/ 1607 h 1610"/>
              <a:gd name="T4" fmla="*/ 0 w 206"/>
              <a:gd name="T5" fmla="*/ 5 h 1610"/>
              <a:gd name="T6" fmla="*/ 4 w 206"/>
              <a:gd name="T7" fmla="*/ 0 h 1610"/>
              <a:gd name="T8" fmla="*/ 8 w 206"/>
              <a:gd name="T9" fmla="*/ 4 h 1610"/>
              <a:gd name="T10" fmla="*/ 205 w 206"/>
              <a:gd name="T11" fmla="*/ 1606 h 1610"/>
              <a:gd name="T12" fmla="*/ 202 w 206"/>
              <a:gd name="T13" fmla="*/ 1610 h 1610"/>
              <a:gd name="T14" fmla="*/ 201 w 206"/>
              <a:gd name="T15" fmla="*/ 1610 h 16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1610">
                <a:moveTo>
                  <a:pt x="201" y="1610"/>
                </a:moveTo>
                <a:cubicBezTo>
                  <a:pt x="199" y="1610"/>
                  <a:pt x="198" y="1609"/>
                  <a:pt x="197" y="1607"/>
                </a:cubicBezTo>
                <a:cubicBezTo>
                  <a:pt x="0" y="5"/>
                  <a:pt x="0" y="5"/>
                  <a:pt x="0" y="5"/>
                </a:cubicBezTo>
                <a:cubicBezTo>
                  <a:pt x="0" y="2"/>
                  <a:pt x="2" y="0"/>
                  <a:pt x="4" y="0"/>
                </a:cubicBezTo>
                <a:cubicBezTo>
                  <a:pt x="6" y="0"/>
                  <a:pt x="8" y="1"/>
                  <a:pt x="8" y="4"/>
                </a:cubicBezTo>
                <a:cubicBezTo>
                  <a:pt x="205" y="1606"/>
                  <a:pt x="205" y="1606"/>
                  <a:pt x="205" y="1606"/>
                </a:cubicBezTo>
                <a:cubicBezTo>
                  <a:pt x="206" y="1608"/>
                  <a:pt x="204" y="1610"/>
                  <a:pt x="202" y="1610"/>
                </a:cubicBezTo>
                <a:cubicBezTo>
                  <a:pt x="202" y="1610"/>
                  <a:pt x="201" y="1610"/>
                  <a:pt x="201" y="161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2" name="Freeform 33"/>
          <p:cNvSpPr>
            <a:spLocks/>
          </p:cNvSpPr>
          <p:nvPr/>
        </p:nvSpPr>
        <p:spPr bwMode="auto">
          <a:xfrm>
            <a:off x="2863852" y="151268"/>
            <a:ext cx="342900" cy="836613"/>
          </a:xfrm>
          <a:custGeom>
            <a:avLst/>
            <a:gdLst>
              <a:gd name="T0" fmla="*/ 333 w 338"/>
              <a:gd name="T1" fmla="*/ 825 h 825"/>
              <a:gd name="T2" fmla="*/ 330 w 338"/>
              <a:gd name="T3" fmla="*/ 823 h 825"/>
              <a:gd name="T4" fmla="*/ 1 w 338"/>
              <a:gd name="T5" fmla="*/ 6 h 825"/>
              <a:gd name="T6" fmla="*/ 3 w 338"/>
              <a:gd name="T7" fmla="*/ 1 h 825"/>
              <a:gd name="T8" fmla="*/ 8 w 338"/>
              <a:gd name="T9" fmla="*/ 3 h 825"/>
              <a:gd name="T10" fmla="*/ 337 w 338"/>
              <a:gd name="T11" fmla="*/ 820 h 825"/>
              <a:gd name="T12" fmla="*/ 335 w 338"/>
              <a:gd name="T13" fmla="*/ 825 h 825"/>
              <a:gd name="T14" fmla="*/ 333 w 338"/>
              <a:gd name="T15" fmla="*/ 825 h 8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8" h="825">
                <a:moveTo>
                  <a:pt x="333" y="825"/>
                </a:moveTo>
                <a:cubicBezTo>
                  <a:pt x="332" y="825"/>
                  <a:pt x="330" y="824"/>
                  <a:pt x="330" y="823"/>
                </a:cubicBezTo>
                <a:cubicBezTo>
                  <a:pt x="1" y="6"/>
                  <a:pt x="1" y="6"/>
                  <a:pt x="1" y="6"/>
                </a:cubicBezTo>
                <a:cubicBezTo>
                  <a:pt x="0" y="4"/>
                  <a:pt x="1" y="2"/>
                  <a:pt x="3" y="1"/>
                </a:cubicBezTo>
                <a:cubicBezTo>
                  <a:pt x="5" y="0"/>
                  <a:pt x="7" y="1"/>
                  <a:pt x="8" y="3"/>
                </a:cubicBezTo>
                <a:cubicBezTo>
                  <a:pt x="337" y="820"/>
                  <a:pt x="337" y="820"/>
                  <a:pt x="337" y="820"/>
                </a:cubicBezTo>
                <a:cubicBezTo>
                  <a:pt x="338" y="822"/>
                  <a:pt x="337" y="824"/>
                  <a:pt x="335" y="825"/>
                </a:cubicBezTo>
                <a:cubicBezTo>
                  <a:pt x="334" y="825"/>
                  <a:pt x="334" y="825"/>
                  <a:pt x="333" y="82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3" name="Freeform 34"/>
          <p:cNvSpPr>
            <a:spLocks/>
          </p:cNvSpPr>
          <p:nvPr/>
        </p:nvSpPr>
        <p:spPr bwMode="auto">
          <a:xfrm>
            <a:off x="3197227" y="270330"/>
            <a:ext cx="342900" cy="717550"/>
          </a:xfrm>
          <a:custGeom>
            <a:avLst/>
            <a:gdLst>
              <a:gd name="T0" fmla="*/ 4 w 338"/>
              <a:gd name="T1" fmla="*/ 707 h 707"/>
              <a:gd name="T2" fmla="*/ 3 w 338"/>
              <a:gd name="T3" fmla="*/ 707 h 707"/>
              <a:gd name="T4" fmla="*/ 1 w 338"/>
              <a:gd name="T5" fmla="*/ 702 h 707"/>
              <a:gd name="T6" fmla="*/ 330 w 338"/>
              <a:gd name="T7" fmla="*/ 3 h 707"/>
              <a:gd name="T8" fmla="*/ 336 w 338"/>
              <a:gd name="T9" fmla="*/ 1 h 707"/>
              <a:gd name="T10" fmla="*/ 337 w 338"/>
              <a:gd name="T11" fmla="*/ 6 h 707"/>
              <a:gd name="T12" fmla="*/ 8 w 338"/>
              <a:gd name="T13" fmla="*/ 705 h 707"/>
              <a:gd name="T14" fmla="*/ 4 w 338"/>
              <a:gd name="T15" fmla="*/ 707 h 70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8" h="707">
                <a:moveTo>
                  <a:pt x="4" y="707"/>
                </a:moveTo>
                <a:cubicBezTo>
                  <a:pt x="4" y="707"/>
                  <a:pt x="3" y="707"/>
                  <a:pt x="3" y="707"/>
                </a:cubicBezTo>
                <a:cubicBezTo>
                  <a:pt x="1" y="706"/>
                  <a:pt x="0" y="704"/>
                  <a:pt x="1" y="702"/>
                </a:cubicBezTo>
                <a:cubicBezTo>
                  <a:pt x="330" y="3"/>
                  <a:pt x="330" y="3"/>
                  <a:pt x="330" y="3"/>
                </a:cubicBezTo>
                <a:cubicBezTo>
                  <a:pt x="331" y="1"/>
                  <a:pt x="334" y="0"/>
                  <a:pt x="336" y="1"/>
                </a:cubicBezTo>
                <a:cubicBezTo>
                  <a:pt x="337" y="2"/>
                  <a:pt x="338" y="4"/>
                  <a:pt x="337" y="6"/>
                </a:cubicBezTo>
                <a:cubicBezTo>
                  <a:pt x="8" y="705"/>
                  <a:pt x="8" y="705"/>
                  <a:pt x="8" y="705"/>
                </a:cubicBezTo>
                <a:cubicBezTo>
                  <a:pt x="7" y="707"/>
                  <a:pt x="6" y="707"/>
                  <a:pt x="4" y="707"/>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4" name="Freeform 35"/>
          <p:cNvSpPr>
            <a:spLocks/>
          </p:cNvSpPr>
          <p:nvPr/>
        </p:nvSpPr>
        <p:spPr bwMode="auto">
          <a:xfrm>
            <a:off x="3197227" y="979943"/>
            <a:ext cx="749300" cy="182563"/>
          </a:xfrm>
          <a:custGeom>
            <a:avLst/>
            <a:gdLst>
              <a:gd name="T0" fmla="*/ 734 w 738"/>
              <a:gd name="T1" fmla="*/ 180 h 180"/>
              <a:gd name="T2" fmla="*/ 733 w 738"/>
              <a:gd name="T3" fmla="*/ 180 h 180"/>
              <a:gd name="T4" fmla="*/ 3 w 738"/>
              <a:gd name="T5" fmla="*/ 8 h 180"/>
              <a:gd name="T6" fmla="*/ 0 w 738"/>
              <a:gd name="T7" fmla="*/ 4 h 180"/>
              <a:gd name="T8" fmla="*/ 5 w 738"/>
              <a:gd name="T9" fmla="*/ 1 h 180"/>
              <a:gd name="T10" fmla="*/ 735 w 738"/>
              <a:gd name="T11" fmla="*/ 172 h 180"/>
              <a:gd name="T12" fmla="*/ 738 w 738"/>
              <a:gd name="T13" fmla="*/ 177 h 180"/>
              <a:gd name="T14" fmla="*/ 734 w 738"/>
              <a:gd name="T15" fmla="*/ 180 h 1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8" h="180">
                <a:moveTo>
                  <a:pt x="734" y="180"/>
                </a:moveTo>
                <a:cubicBezTo>
                  <a:pt x="734" y="180"/>
                  <a:pt x="733" y="180"/>
                  <a:pt x="733" y="180"/>
                </a:cubicBezTo>
                <a:cubicBezTo>
                  <a:pt x="3" y="8"/>
                  <a:pt x="3" y="8"/>
                  <a:pt x="3" y="8"/>
                </a:cubicBezTo>
                <a:cubicBezTo>
                  <a:pt x="1" y="8"/>
                  <a:pt x="0" y="6"/>
                  <a:pt x="0" y="4"/>
                </a:cubicBezTo>
                <a:cubicBezTo>
                  <a:pt x="1" y="1"/>
                  <a:pt x="3" y="0"/>
                  <a:pt x="5" y="1"/>
                </a:cubicBezTo>
                <a:cubicBezTo>
                  <a:pt x="735" y="172"/>
                  <a:pt x="735" y="172"/>
                  <a:pt x="735" y="172"/>
                </a:cubicBezTo>
                <a:cubicBezTo>
                  <a:pt x="737" y="172"/>
                  <a:pt x="738" y="175"/>
                  <a:pt x="738" y="177"/>
                </a:cubicBezTo>
                <a:cubicBezTo>
                  <a:pt x="737" y="179"/>
                  <a:pt x="736" y="180"/>
                  <a:pt x="734" y="18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5" name="Freeform 36"/>
          <p:cNvSpPr>
            <a:spLocks/>
          </p:cNvSpPr>
          <p:nvPr/>
        </p:nvSpPr>
        <p:spPr bwMode="auto">
          <a:xfrm>
            <a:off x="2997202" y="-645657"/>
            <a:ext cx="542925" cy="925513"/>
          </a:xfrm>
          <a:custGeom>
            <a:avLst/>
            <a:gdLst>
              <a:gd name="T0" fmla="*/ 531 w 535"/>
              <a:gd name="T1" fmla="*/ 912 h 912"/>
              <a:gd name="T2" fmla="*/ 527 w 535"/>
              <a:gd name="T3" fmla="*/ 910 h 912"/>
              <a:gd name="T4" fmla="*/ 1 w 535"/>
              <a:gd name="T5" fmla="*/ 6 h 912"/>
              <a:gd name="T6" fmla="*/ 2 w 535"/>
              <a:gd name="T7" fmla="*/ 1 h 912"/>
              <a:gd name="T8" fmla="*/ 8 w 535"/>
              <a:gd name="T9" fmla="*/ 2 h 912"/>
              <a:gd name="T10" fmla="*/ 534 w 535"/>
              <a:gd name="T11" fmla="*/ 906 h 912"/>
              <a:gd name="T12" fmla="*/ 533 w 535"/>
              <a:gd name="T13" fmla="*/ 911 h 912"/>
              <a:gd name="T14" fmla="*/ 531 w 535"/>
              <a:gd name="T15" fmla="*/ 912 h 9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5" h="912">
                <a:moveTo>
                  <a:pt x="531" y="912"/>
                </a:moveTo>
                <a:cubicBezTo>
                  <a:pt x="529" y="912"/>
                  <a:pt x="528" y="911"/>
                  <a:pt x="527" y="910"/>
                </a:cubicBezTo>
                <a:cubicBezTo>
                  <a:pt x="1" y="6"/>
                  <a:pt x="1" y="6"/>
                  <a:pt x="1" y="6"/>
                </a:cubicBezTo>
                <a:cubicBezTo>
                  <a:pt x="0" y="4"/>
                  <a:pt x="0" y="2"/>
                  <a:pt x="2" y="1"/>
                </a:cubicBezTo>
                <a:cubicBezTo>
                  <a:pt x="4" y="0"/>
                  <a:pt x="7" y="0"/>
                  <a:pt x="8" y="2"/>
                </a:cubicBezTo>
                <a:cubicBezTo>
                  <a:pt x="534" y="906"/>
                  <a:pt x="534" y="906"/>
                  <a:pt x="534" y="906"/>
                </a:cubicBezTo>
                <a:cubicBezTo>
                  <a:pt x="535" y="908"/>
                  <a:pt x="535" y="910"/>
                  <a:pt x="533" y="911"/>
                </a:cubicBezTo>
                <a:cubicBezTo>
                  <a:pt x="532" y="911"/>
                  <a:pt x="531" y="912"/>
                  <a:pt x="531" y="912"/>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6" name="Freeform 38"/>
          <p:cNvSpPr>
            <a:spLocks/>
          </p:cNvSpPr>
          <p:nvPr/>
        </p:nvSpPr>
        <p:spPr bwMode="auto">
          <a:xfrm>
            <a:off x="3532190" y="-244020"/>
            <a:ext cx="852488" cy="523875"/>
          </a:xfrm>
          <a:custGeom>
            <a:avLst/>
            <a:gdLst>
              <a:gd name="T0" fmla="*/ 5 w 841"/>
              <a:gd name="T1" fmla="*/ 515 h 515"/>
              <a:gd name="T2" fmla="*/ 1 w 841"/>
              <a:gd name="T3" fmla="*/ 513 h 515"/>
              <a:gd name="T4" fmla="*/ 3 w 841"/>
              <a:gd name="T5" fmla="*/ 507 h 515"/>
              <a:gd name="T6" fmla="*/ 835 w 841"/>
              <a:gd name="T7" fmla="*/ 1 h 515"/>
              <a:gd name="T8" fmla="*/ 840 w 841"/>
              <a:gd name="T9" fmla="*/ 3 h 515"/>
              <a:gd name="T10" fmla="*/ 839 w 841"/>
              <a:gd name="T11" fmla="*/ 8 h 515"/>
              <a:gd name="T12" fmla="*/ 7 w 841"/>
              <a:gd name="T13" fmla="*/ 514 h 515"/>
              <a:gd name="T14" fmla="*/ 5 w 841"/>
              <a:gd name="T15" fmla="*/ 515 h 5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1" h="515">
                <a:moveTo>
                  <a:pt x="5" y="515"/>
                </a:moveTo>
                <a:cubicBezTo>
                  <a:pt x="3" y="515"/>
                  <a:pt x="2" y="514"/>
                  <a:pt x="1" y="513"/>
                </a:cubicBezTo>
                <a:cubicBezTo>
                  <a:pt x="0" y="511"/>
                  <a:pt x="1" y="508"/>
                  <a:pt x="3" y="507"/>
                </a:cubicBezTo>
                <a:cubicBezTo>
                  <a:pt x="835" y="1"/>
                  <a:pt x="835" y="1"/>
                  <a:pt x="835" y="1"/>
                </a:cubicBezTo>
                <a:cubicBezTo>
                  <a:pt x="837" y="0"/>
                  <a:pt x="839" y="1"/>
                  <a:pt x="840" y="3"/>
                </a:cubicBezTo>
                <a:cubicBezTo>
                  <a:pt x="841" y="5"/>
                  <a:pt x="841" y="7"/>
                  <a:pt x="839" y="8"/>
                </a:cubicBezTo>
                <a:cubicBezTo>
                  <a:pt x="7" y="514"/>
                  <a:pt x="7" y="514"/>
                  <a:pt x="7" y="514"/>
                </a:cubicBezTo>
                <a:cubicBezTo>
                  <a:pt x="6" y="514"/>
                  <a:pt x="6" y="515"/>
                  <a:pt x="5" y="51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7" name="Freeform 39"/>
          <p:cNvSpPr>
            <a:spLocks/>
          </p:cNvSpPr>
          <p:nvPr/>
        </p:nvSpPr>
        <p:spPr bwMode="auto">
          <a:xfrm>
            <a:off x="3937002" y="-244020"/>
            <a:ext cx="447675" cy="1406525"/>
          </a:xfrm>
          <a:custGeom>
            <a:avLst/>
            <a:gdLst>
              <a:gd name="T0" fmla="*/ 5 w 441"/>
              <a:gd name="T1" fmla="*/ 1385 h 1385"/>
              <a:gd name="T2" fmla="*/ 4 w 441"/>
              <a:gd name="T3" fmla="*/ 1385 h 1385"/>
              <a:gd name="T4" fmla="*/ 1 w 441"/>
              <a:gd name="T5" fmla="*/ 1380 h 1385"/>
              <a:gd name="T6" fmla="*/ 433 w 441"/>
              <a:gd name="T7" fmla="*/ 4 h 1385"/>
              <a:gd name="T8" fmla="*/ 438 w 441"/>
              <a:gd name="T9" fmla="*/ 1 h 1385"/>
              <a:gd name="T10" fmla="*/ 441 w 441"/>
              <a:gd name="T11" fmla="*/ 6 h 1385"/>
              <a:gd name="T12" fmla="*/ 9 w 441"/>
              <a:gd name="T13" fmla="*/ 1382 h 1385"/>
              <a:gd name="T14" fmla="*/ 5 w 441"/>
              <a:gd name="T15" fmla="*/ 1385 h 13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1" h="1385">
                <a:moveTo>
                  <a:pt x="5" y="1385"/>
                </a:moveTo>
                <a:cubicBezTo>
                  <a:pt x="5" y="1385"/>
                  <a:pt x="4" y="1385"/>
                  <a:pt x="4" y="1385"/>
                </a:cubicBezTo>
                <a:cubicBezTo>
                  <a:pt x="2" y="1384"/>
                  <a:pt x="0" y="1382"/>
                  <a:pt x="1" y="1380"/>
                </a:cubicBezTo>
                <a:cubicBezTo>
                  <a:pt x="433" y="4"/>
                  <a:pt x="433" y="4"/>
                  <a:pt x="433" y="4"/>
                </a:cubicBezTo>
                <a:cubicBezTo>
                  <a:pt x="434" y="1"/>
                  <a:pt x="436" y="0"/>
                  <a:pt x="438" y="1"/>
                </a:cubicBezTo>
                <a:cubicBezTo>
                  <a:pt x="440" y="2"/>
                  <a:pt x="441" y="4"/>
                  <a:pt x="441" y="6"/>
                </a:cubicBezTo>
                <a:cubicBezTo>
                  <a:pt x="9" y="1382"/>
                  <a:pt x="9" y="1382"/>
                  <a:pt x="9" y="1382"/>
                </a:cubicBezTo>
                <a:cubicBezTo>
                  <a:pt x="8" y="1384"/>
                  <a:pt x="7" y="1385"/>
                  <a:pt x="5" y="138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8" name="Freeform 40"/>
          <p:cNvSpPr>
            <a:spLocks/>
          </p:cNvSpPr>
          <p:nvPr/>
        </p:nvSpPr>
        <p:spPr bwMode="auto">
          <a:xfrm>
            <a:off x="4375152" y="-244020"/>
            <a:ext cx="157163" cy="666750"/>
          </a:xfrm>
          <a:custGeom>
            <a:avLst/>
            <a:gdLst>
              <a:gd name="T0" fmla="*/ 150 w 155"/>
              <a:gd name="T1" fmla="*/ 656 h 656"/>
              <a:gd name="T2" fmla="*/ 146 w 155"/>
              <a:gd name="T3" fmla="*/ 652 h 656"/>
              <a:gd name="T4" fmla="*/ 1 w 155"/>
              <a:gd name="T5" fmla="*/ 6 h 656"/>
              <a:gd name="T6" fmla="*/ 4 w 155"/>
              <a:gd name="T7" fmla="*/ 1 h 656"/>
              <a:gd name="T8" fmla="*/ 9 w 155"/>
              <a:gd name="T9" fmla="*/ 4 h 656"/>
              <a:gd name="T10" fmla="*/ 154 w 155"/>
              <a:gd name="T11" fmla="*/ 651 h 656"/>
              <a:gd name="T12" fmla="*/ 151 w 155"/>
              <a:gd name="T13" fmla="*/ 655 h 656"/>
              <a:gd name="T14" fmla="*/ 150 w 155"/>
              <a:gd name="T15" fmla="*/ 656 h 6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5" h="656">
                <a:moveTo>
                  <a:pt x="150" y="656"/>
                </a:moveTo>
                <a:cubicBezTo>
                  <a:pt x="148" y="656"/>
                  <a:pt x="147" y="654"/>
                  <a:pt x="146" y="652"/>
                </a:cubicBezTo>
                <a:cubicBezTo>
                  <a:pt x="1" y="6"/>
                  <a:pt x="1" y="6"/>
                  <a:pt x="1" y="6"/>
                </a:cubicBezTo>
                <a:cubicBezTo>
                  <a:pt x="0" y="3"/>
                  <a:pt x="2" y="1"/>
                  <a:pt x="4" y="1"/>
                </a:cubicBezTo>
                <a:cubicBezTo>
                  <a:pt x="6" y="0"/>
                  <a:pt x="8" y="2"/>
                  <a:pt x="9" y="4"/>
                </a:cubicBezTo>
                <a:cubicBezTo>
                  <a:pt x="154" y="651"/>
                  <a:pt x="154" y="651"/>
                  <a:pt x="154" y="651"/>
                </a:cubicBezTo>
                <a:cubicBezTo>
                  <a:pt x="155" y="653"/>
                  <a:pt x="153" y="655"/>
                  <a:pt x="151" y="655"/>
                </a:cubicBezTo>
                <a:cubicBezTo>
                  <a:pt x="151" y="656"/>
                  <a:pt x="150" y="656"/>
                  <a:pt x="150" y="65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9" name="Freeform 41"/>
          <p:cNvSpPr>
            <a:spLocks/>
          </p:cNvSpPr>
          <p:nvPr/>
        </p:nvSpPr>
        <p:spPr bwMode="auto">
          <a:xfrm>
            <a:off x="4524377" y="287793"/>
            <a:ext cx="1006475" cy="134938"/>
          </a:xfrm>
          <a:custGeom>
            <a:avLst/>
            <a:gdLst>
              <a:gd name="T0" fmla="*/ 4 w 992"/>
              <a:gd name="T1" fmla="*/ 133 h 133"/>
              <a:gd name="T2" fmla="*/ 0 w 992"/>
              <a:gd name="T3" fmla="*/ 129 h 133"/>
              <a:gd name="T4" fmla="*/ 4 w 992"/>
              <a:gd name="T5" fmla="*/ 125 h 133"/>
              <a:gd name="T6" fmla="*/ 988 w 992"/>
              <a:gd name="T7" fmla="*/ 0 h 133"/>
              <a:gd name="T8" fmla="*/ 992 w 992"/>
              <a:gd name="T9" fmla="*/ 4 h 133"/>
              <a:gd name="T10" fmla="*/ 989 w 992"/>
              <a:gd name="T11" fmla="*/ 8 h 133"/>
              <a:gd name="T12" fmla="*/ 5 w 992"/>
              <a:gd name="T13" fmla="*/ 133 h 133"/>
              <a:gd name="T14" fmla="*/ 4 w 992"/>
              <a:gd name="T15" fmla="*/ 133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92" h="133">
                <a:moveTo>
                  <a:pt x="4" y="133"/>
                </a:moveTo>
                <a:cubicBezTo>
                  <a:pt x="2" y="133"/>
                  <a:pt x="0" y="131"/>
                  <a:pt x="0" y="129"/>
                </a:cubicBezTo>
                <a:cubicBezTo>
                  <a:pt x="0" y="127"/>
                  <a:pt x="1" y="125"/>
                  <a:pt x="4" y="125"/>
                </a:cubicBezTo>
                <a:cubicBezTo>
                  <a:pt x="988" y="0"/>
                  <a:pt x="988" y="0"/>
                  <a:pt x="988" y="0"/>
                </a:cubicBezTo>
                <a:cubicBezTo>
                  <a:pt x="990" y="0"/>
                  <a:pt x="992" y="2"/>
                  <a:pt x="992" y="4"/>
                </a:cubicBezTo>
                <a:cubicBezTo>
                  <a:pt x="992" y="6"/>
                  <a:pt x="991" y="8"/>
                  <a:pt x="989" y="8"/>
                </a:cubicBezTo>
                <a:cubicBezTo>
                  <a:pt x="5" y="133"/>
                  <a:pt x="5" y="133"/>
                  <a:pt x="5" y="133"/>
                </a:cubicBezTo>
                <a:cubicBezTo>
                  <a:pt x="5" y="133"/>
                  <a:pt x="4" y="133"/>
                  <a:pt x="4" y="133"/>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0" name="Freeform 42"/>
          <p:cNvSpPr>
            <a:spLocks/>
          </p:cNvSpPr>
          <p:nvPr/>
        </p:nvSpPr>
        <p:spPr bwMode="auto">
          <a:xfrm>
            <a:off x="4524377" y="-639307"/>
            <a:ext cx="342900" cy="1062038"/>
          </a:xfrm>
          <a:custGeom>
            <a:avLst/>
            <a:gdLst>
              <a:gd name="T0" fmla="*/ 4 w 338"/>
              <a:gd name="T1" fmla="*/ 1046 h 1046"/>
              <a:gd name="T2" fmla="*/ 3 w 338"/>
              <a:gd name="T3" fmla="*/ 1045 h 1046"/>
              <a:gd name="T4" fmla="*/ 0 w 338"/>
              <a:gd name="T5" fmla="*/ 1040 h 1046"/>
              <a:gd name="T6" fmla="*/ 329 w 338"/>
              <a:gd name="T7" fmla="*/ 4 h 1046"/>
              <a:gd name="T8" fmla="*/ 334 w 338"/>
              <a:gd name="T9" fmla="*/ 1 h 1046"/>
              <a:gd name="T10" fmla="*/ 337 w 338"/>
              <a:gd name="T11" fmla="*/ 6 h 1046"/>
              <a:gd name="T12" fmla="*/ 8 w 338"/>
              <a:gd name="T13" fmla="*/ 1043 h 1046"/>
              <a:gd name="T14" fmla="*/ 4 w 338"/>
              <a:gd name="T15" fmla="*/ 1046 h 10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8" h="1046">
                <a:moveTo>
                  <a:pt x="4" y="1046"/>
                </a:moveTo>
                <a:cubicBezTo>
                  <a:pt x="4" y="1046"/>
                  <a:pt x="3" y="1045"/>
                  <a:pt x="3" y="1045"/>
                </a:cubicBezTo>
                <a:cubicBezTo>
                  <a:pt x="1" y="1045"/>
                  <a:pt x="0" y="1042"/>
                  <a:pt x="0" y="1040"/>
                </a:cubicBezTo>
                <a:cubicBezTo>
                  <a:pt x="329" y="4"/>
                  <a:pt x="329" y="4"/>
                  <a:pt x="329" y="4"/>
                </a:cubicBezTo>
                <a:cubicBezTo>
                  <a:pt x="330" y="2"/>
                  <a:pt x="332" y="0"/>
                  <a:pt x="334" y="1"/>
                </a:cubicBezTo>
                <a:cubicBezTo>
                  <a:pt x="337" y="2"/>
                  <a:pt x="338" y="4"/>
                  <a:pt x="337" y="6"/>
                </a:cubicBezTo>
                <a:cubicBezTo>
                  <a:pt x="8" y="1043"/>
                  <a:pt x="8" y="1043"/>
                  <a:pt x="8" y="1043"/>
                </a:cubicBezTo>
                <a:cubicBezTo>
                  <a:pt x="7" y="1044"/>
                  <a:pt x="6" y="1046"/>
                  <a:pt x="4" y="104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1" name="Freeform 44"/>
          <p:cNvSpPr>
            <a:spLocks/>
          </p:cNvSpPr>
          <p:nvPr/>
        </p:nvSpPr>
        <p:spPr bwMode="auto">
          <a:xfrm>
            <a:off x="4857752" y="-639307"/>
            <a:ext cx="673100" cy="935038"/>
          </a:xfrm>
          <a:custGeom>
            <a:avLst/>
            <a:gdLst>
              <a:gd name="T0" fmla="*/ 659 w 664"/>
              <a:gd name="T1" fmla="*/ 921 h 921"/>
              <a:gd name="T2" fmla="*/ 656 w 664"/>
              <a:gd name="T3" fmla="*/ 920 h 921"/>
              <a:gd name="T4" fmla="*/ 1 w 664"/>
              <a:gd name="T5" fmla="*/ 7 h 921"/>
              <a:gd name="T6" fmla="*/ 2 w 664"/>
              <a:gd name="T7" fmla="*/ 2 h 921"/>
              <a:gd name="T8" fmla="*/ 7 w 664"/>
              <a:gd name="T9" fmla="*/ 2 h 921"/>
              <a:gd name="T10" fmla="*/ 662 w 664"/>
              <a:gd name="T11" fmla="*/ 915 h 921"/>
              <a:gd name="T12" fmla="*/ 661 w 664"/>
              <a:gd name="T13" fmla="*/ 921 h 921"/>
              <a:gd name="T14" fmla="*/ 659 w 664"/>
              <a:gd name="T15" fmla="*/ 921 h 9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4" h="921">
                <a:moveTo>
                  <a:pt x="659" y="921"/>
                </a:moveTo>
                <a:cubicBezTo>
                  <a:pt x="658" y="921"/>
                  <a:pt x="657" y="921"/>
                  <a:pt x="656" y="920"/>
                </a:cubicBezTo>
                <a:cubicBezTo>
                  <a:pt x="1" y="7"/>
                  <a:pt x="1" y="7"/>
                  <a:pt x="1" y="7"/>
                </a:cubicBezTo>
                <a:cubicBezTo>
                  <a:pt x="0" y="5"/>
                  <a:pt x="0" y="3"/>
                  <a:pt x="2" y="2"/>
                </a:cubicBezTo>
                <a:cubicBezTo>
                  <a:pt x="4" y="0"/>
                  <a:pt x="6" y="1"/>
                  <a:pt x="7" y="2"/>
                </a:cubicBezTo>
                <a:cubicBezTo>
                  <a:pt x="662" y="915"/>
                  <a:pt x="662" y="915"/>
                  <a:pt x="662" y="915"/>
                </a:cubicBezTo>
                <a:cubicBezTo>
                  <a:pt x="664" y="917"/>
                  <a:pt x="663" y="919"/>
                  <a:pt x="661" y="921"/>
                </a:cubicBezTo>
                <a:cubicBezTo>
                  <a:pt x="661" y="921"/>
                  <a:pt x="660" y="921"/>
                  <a:pt x="659" y="921"/>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2" name="Freeform 47"/>
          <p:cNvSpPr>
            <a:spLocks/>
          </p:cNvSpPr>
          <p:nvPr/>
        </p:nvSpPr>
        <p:spPr bwMode="auto">
          <a:xfrm>
            <a:off x="5522915" y="-23813"/>
            <a:ext cx="312735" cy="319543"/>
          </a:xfrm>
          <a:custGeom>
            <a:avLst/>
            <a:gdLst>
              <a:gd name="T0" fmla="*/ 4 w 362"/>
              <a:gd name="T1" fmla="*/ 279 h 279"/>
              <a:gd name="T2" fmla="*/ 1 w 362"/>
              <a:gd name="T3" fmla="*/ 278 h 279"/>
              <a:gd name="T4" fmla="*/ 2 w 362"/>
              <a:gd name="T5" fmla="*/ 272 h 279"/>
              <a:gd name="T6" fmla="*/ 355 w 362"/>
              <a:gd name="T7" fmla="*/ 1 h 279"/>
              <a:gd name="T8" fmla="*/ 361 w 362"/>
              <a:gd name="T9" fmla="*/ 2 h 279"/>
              <a:gd name="T10" fmla="*/ 360 w 362"/>
              <a:gd name="T11" fmla="*/ 8 h 279"/>
              <a:gd name="T12" fmla="*/ 7 w 362"/>
              <a:gd name="T13" fmla="*/ 279 h 279"/>
              <a:gd name="T14" fmla="*/ 4 w 362"/>
              <a:gd name="T15" fmla="*/ 279 h 27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2" h="279">
                <a:moveTo>
                  <a:pt x="4" y="279"/>
                </a:moveTo>
                <a:cubicBezTo>
                  <a:pt x="3" y="279"/>
                  <a:pt x="2" y="279"/>
                  <a:pt x="1" y="278"/>
                </a:cubicBezTo>
                <a:cubicBezTo>
                  <a:pt x="0" y="276"/>
                  <a:pt x="0" y="274"/>
                  <a:pt x="2" y="272"/>
                </a:cubicBezTo>
                <a:cubicBezTo>
                  <a:pt x="355" y="1"/>
                  <a:pt x="355" y="1"/>
                  <a:pt x="355" y="1"/>
                </a:cubicBezTo>
                <a:cubicBezTo>
                  <a:pt x="357" y="0"/>
                  <a:pt x="359" y="0"/>
                  <a:pt x="361" y="2"/>
                </a:cubicBezTo>
                <a:cubicBezTo>
                  <a:pt x="362" y="4"/>
                  <a:pt x="362" y="6"/>
                  <a:pt x="360" y="8"/>
                </a:cubicBezTo>
                <a:cubicBezTo>
                  <a:pt x="7" y="279"/>
                  <a:pt x="7" y="279"/>
                  <a:pt x="7" y="279"/>
                </a:cubicBezTo>
                <a:cubicBezTo>
                  <a:pt x="6" y="279"/>
                  <a:pt x="5" y="279"/>
                  <a:pt x="4" y="279"/>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3" name="Freeform 48"/>
          <p:cNvSpPr>
            <a:spLocks/>
          </p:cNvSpPr>
          <p:nvPr/>
        </p:nvSpPr>
        <p:spPr bwMode="auto">
          <a:xfrm>
            <a:off x="3937002" y="413205"/>
            <a:ext cx="595313" cy="749300"/>
          </a:xfrm>
          <a:custGeom>
            <a:avLst/>
            <a:gdLst>
              <a:gd name="T0" fmla="*/ 5 w 587"/>
              <a:gd name="T1" fmla="*/ 738 h 738"/>
              <a:gd name="T2" fmla="*/ 2 w 587"/>
              <a:gd name="T3" fmla="*/ 737 h 738"/>
              <a:gd name="T4" fmla="*/ 2 w 587"/>
              <a:gd name="T5" fmla="*/ 731 h 738"/>
              <a:gd name="T6" fmla="*/ 579 w 587"/>
              <a:gd name="T7" fmla="*/ 2 h 738"/>
              <a:gd name="T8" fmla="*/ 585 w 587"/>
              <a:gd name="T9" fmla="*/ 1 h 738"/>
              <a:gd name="T10" fmla="*/ 585 w 587"/>
              <a:gd name="T11" fmla="*/ 7 h 738"/>
              <a:gd name="T12" fmla="*/ 8 w 587"/>
              <a:gd name="T13" fmla="*/ 736 h 738"/>
              <a:gd name="T14" fmla="*/ 5 w 587"/>
              <a:gd name="T15" fmla="*/ 738 h 7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7" h="738">
                <a:moveTo>
                  <a:pt x="5" y="738"/>
                </a:moveTo>
                <a:cubicBezTo>
                  <a:pt x="4" y="738"/>
                  <a:pt x="3" y="738"/>
                  <a:pt x="2" y="737"/>
                </a:cubicBezTo>
                <a:cubicBezTo>
                  <a:pt x="1" y="736"/>
                  <a:pt x="0" y="733"/>
                  <a:pt x="2" y="731"/>
                </a:cubicBezTo>
                <a:cubicBezTo>
                  <a:pt x="579" y="2"/>
                  <a:pt x="579" y="2"/>
                  <a:pt x="579" y="2"/>
                </a:cubicBezTo>
                <a:cubicBezTo>
                  <a:pt x="580" y="0"/>
                  <a:pt x="583" y="0"/>
                  <a:pt x="585" y="1"/>
                </a:cubicBezTo>
                <a:cubicBezTo>
                  <a:pt x="586" y="3"/>
                  <a:pt x="587" y="5"/>
                  <a:pt x="585" y="7"/>
                </a:cubicBezTo>
                <a:cubicBezTo>
                  <a:pt x="8" y="736"/>
                  <a:pt x="8" y="736"/>
                  <a:pt x="8" y="736"/>
                </a:cubicBezTo>
                <a:cubicBezTo>
                  <a:pt x="7" y="737"/>
                  <a:pt x="6" y="738"/>
                  <a:pt x="5" y="738"/>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4" name="Freeform 49"/>
          <p:cNvSpPr>
            <a:spLocks/>
          </p:cNvSpPr>
          <p:nvPr/>
        </p:nvSpPr>
        <p:spPr bwMode="auto">
          <a:xfrm>
            <a:off x="2289177" y="1397455"/>
            <a:ext cx="258763" cy="96838"/>
          </a:xfrm>
          <a:custGeom>
            <a:avLst/>
            <a:gdLst>
              <a:gd name="T0" fmla="*/ 251 w 255"/>
              <a:gd name="T1" fmla="*/ 95 h 95"/>
              <a:gd name="T2" fmla="*/ 249 w 255"/>
              <a:gd name="T3" fmla="*/ 94 h 95"/>
              <a:gd name="T4" fmla="*/ 3 w 255"/>
              <a:gd name="T5" fmla="*/ 8 h 95"/>
              <a:gd name="T6" fmla="*/ 1 w 255"/>
              <a:gd name="T7" fmla="*/ 3 h 95"/>
              <a:gd name="T8" fmla="*/ 6 w 255"/>
              <a:gd name="T9" fmla="*/ 1 h 95"/>
              <a:gd name="T10" fmla="*/ 252 w 255"/>
              <a:gd name="T11" fmla="*/ 87 h 95"/>
              <a:gd name="T12" fmla="*/ 254 w 255"/>
              <a:gd name="T13" fmla="*/ 92 h 95"/>
              <a:gd name="T14" fmla="*/ 251 w 255"/>
              <a:gd name="T15" fmla="*/ 95 h 9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5" h="95">
                <a:moveTo>
                  <a:pt x="251" y="95"/>
                </a:moveTo>
                <a:cubicBezTo>
                  <a:pt x="250" y="95"/>
                  <a:pt x="250" y="95"/>
                  <a:pt x="249" y="94"/>
                </a:cubicBezTo>
                <a:cubicBezTo>
                  <a:pt x="3" y="8"/>
                  <a:pt x="3" y="8"/>
                  <a:pt x="3" y="8"/>
                </a:cubicBezTo>
                <a:cubicBezTo>
                  <a:pt x="1" y="8"/>
                  <a:pt x="0" y="5"/>
                  <a:pt x="1" y="3"/>
                </a:cubicBezTo>
                <a:cubicBezTo>
                  <a:pt x="1" y="1"/>
                  <a:pt x="4" y="0"/>
                  <a:pt x="6" y="1"/>
                </a:cubicBezTo>
                <a:cubicBezTo>
                  <a:pt x="252" y="87"/>
                  <a:pt x="252" y="87"/>
                  <a:pt x="252" y="87"/>
                </a:cubicBezTo>
                <a:cubicBezTo>
                  <a:pt x="254" y="88"/>
                  <a:pt x="255" y="90"/>
                  <a:pt x="254" y="92"/>
                </a:cubicBezTo>
                <a:cubicBezTo>
                  <a:pt x="254" y="94"/>
                  <a:pt x="252" y="95"/>
                  <a:pt x="251" y="9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5" name="Freeform 50"/>
          <p:cNvSpPr>
            <a:spLocks/>
          </p:cNvSpPr>
          <p:nvPr/>
        </p:nvSpPr>
        <p:spPr bwMode="auto">
          <a:xfrm>
            <a:off x="2289177" y="1484768"/>
            <a:ext cx="258763" cy="974725"/>
          </a:xfrm>
          <a:custGeom>
            <a:avLst/>
            <a:gdLst>
              <a:gd name="T0" fmla="*/ 5 w 255"/>
              <a:gd name="T1" fmla="*/ 960 h 960"/>
              <a:gd name="T2" fmla="*/ 4 w 255"/>
              <a:gd name="T3" fmla="*/ 960 h 960"/>
              <a:gd name="T4" fmla="*/ 1 w 255"/>
              <a:gd name="T5" fmla="*/ 955 h 960"/>
              <a:gd name="T6" fmla="*/ 247 w 255"/>
              <a:gd name="T7" fmla="*/ 4 h 960"/>
              <a:gd name="T8" fmla="*/ 252 w 255"/>
              <a:gd name="T9" fmla="*/ 1 h 960"/>
              <a:gd name="T10" fmla="*/ 255 w 255"/>
              <a:gd name="T11" fmla="*/ 6 h 960"/>
              <a:gd name="T12" fmla="*/ 9 w 255"/>
              <a:gd name="T13" fmla="*/ 957 h 960"/>
              <a:gd name="T14" fmla="*/ 5 w 255"/>
              <a:gd name="T15" fmla="*/ 960 h 9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5" h="960">
                <a:moveTo>
                  <a:pt x="5" y="960"/>
                </a:moveTo>
                <a:cubicBezTo>
                  <a:pt x="4" y="960"/>
                  <a:pt x="4" y="960"/>
                  <a:pt x="4" y="960"/>
                </a:cubicBezTo>
                <a:cubicBezTo>
                  <a:pt x="2" y="960"/>
                  <a:pt x="0" y="957"/>
                  <a:pt x="1" y="955"/>
                </a:cubicBezTo>
                <a:cubicBezTo>
                  <a:pt x="247" y="4"/>
                  <a:pt x="247" y="4"/>
                  <a:pt x="247" y="4"/>
                </a:cubicBezTo>
                <a:cubicBezTo>
                  <a:pt x="247" y="1"/>
                  <a:pt x="250" y="0"/>
                  <a:pt x="252" y="1"/>
                </a:cubicBezTo>
                <a:cubicBezTo>
                  <a:pt x="254" y="1"/>
                  <a:pt x="255" y="3"/>
                  <a:pt x="255" y="6"/>
                </a:cubicBezTo>
                <a:cubicBezTo>
                  <a:pt x="9" y="957"/>
                  <a:pt x="9" y="957"/>
                  <a:pt x="9" y="957"/>
                </a:cubicBezTo>
                <a:cubicBezTo>
                  <a:pt x="8" y="959"/>
                  <a:pt x="6" y="960"/>
                  <a:pt x="5" y="96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6" name="Freeform 51"/>
          <p:cNvSpPr>
            <a:spLocks/>
          </p:cNvSpPr>
          <p:nvPr/>
        </p:nvSpPr>
        <p:spPr bwMode="auto">
          <a:xfrm>
            <a:off x="2540002" y="979943"/>
            <a:ext cx="666750" cy="514350"/>
          </a:xfrm>
          <a:custGeom>
            <a:avLst/>
            <a:gdLst>
              <a:gd name="T0" fmla="*/ 5 w 658"/>
              <a:gd name="T1" fmla="*/ 506 h 506"/>
              <a:gd name="T2" fmla="*/ 1 w 658"/>
              <a:gd name="T3" fmla="*/ 504 h 506"/>
              <a:gd name="T4" fmla="*/ 2 w 658"/>
              <a:gd name="T5" fmla="*/ 498 h 506"/>
              <a:gd name="T6" fmla="*/ 651 w 658"/>
              <a:gd name="T7" fmla="*/ 1 h 506"/>
              <a:gd name="T8" fmla="*/ 656 w 658"/>
              <a:gd name="T9" fmla="*/ 2 h 506"/>
              <a:gd name="T10" fmla="*/ 656 w 658"/>
              <a:gd name="T11" fmla="*/ 8 h 506"/>
              <a:gd name="T12" fmla="*/ 7 w 658"/>
              <a:gd name="T13" fmla="*/ 505 h 506"/>
              <a:gd name="T14" fmla="*/ 5 w 658"/>
              <a:gd name="T15" fmla="*/ 506 h 5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8" h="506">
                <a:moveTo>
                  <a:pt x="5" y="506"/>
                </a:moveTo>
                <a:cubicBezTo>
                  <a:pt x="3" y="506"/>
                  <a:pt x="2" y="505"/>
                  <a:pt x="1" y="504"/>
                </a:cubicBezTo>
                <a:cubicBezTo>
                  <a:pt x="0" y="502"/>
                  <a:pt x="0" y="500"/>
                  <a:pt x="2" y="498"/>
                </a:cubicBezTo>
                <a:cubicBezTo>
                  <a:pt x="651" y="1"/>
                  <a:pt x="651" y="1"/>
                  <a:pt x="651" y="1"/>
                </a:cubicBezTo>
                <a:cubicBezTo>
                  <a:pt x="653" y="0"/>
                  <a:pt x="655" y="0"/>
                  <a:pt x="656" y="2"/>
                </a:cubicBezTo>
                <a:cubicBezTo>
                  <a:pt x="658" y="4"/>
                  <a:pt x="657" y="6"/>
                  <a:pt x="656" y="8"/>
                </a:cubicBezTo>
                <a:cubicBezTo>
                  <a:pt x="7" y="505"/>
                  <a:pt x="7" y="505"/>
                  <a:pt x="7" y="505"/>
                </a:cubicBezTo>
                <a:cubicBezTo>
                  <a:pt x="6" y="505"/>
                  <a:pt x="6" y="506"/>
                  <a:pt x="5" y="50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7" name="Freeform 52"/>
          <p:cNvSpPr>
            <a:spLocks/>
          </p:cNvSpPr>
          <p:nvPr/>
        </p:nvSpPr>
        <p:spPr bwMode="auto">
          <a:xfrm>
            <a:off x="2289177" y="979943"/>
            <a:ext cx="917575" cy="427038"/>
          </a:xfrm>
          <a:custGeom>
            <a:avLst/>
            <a:gdLst>
              <a:gd name="T0" fmla="*/ 4 w 904"/>
              <a:gd name="T1" fmla="*/ 420 h 420"/>
              <a:gd name="T2" fmla="*/ 1 w 904"/>
              <a:gd name="T3" fmla="*/ 417 h 420"/>
              <a:gd name="T4" fmla="*/ 3 w 904"/>
              <a:gd name="T5" fmla="*/ 412 h 420"/>
              <a:gd name="T6" fmla="*/ 898 w 904"/>
              <a:gd name="T7" fmla="*/ 1 h 420"/>
              <a:gd name="T8" fmla="*/ 903 w 904"/>
              <a:gd name="T9" fmla="*/ 3 h 420"/>
              <a:gd name="T10" fmla="*/ 901 w 904"/>
              <a:gd name="T11" fmla="*/ 8 h 420"/>
              <a:gd name="T12" fmla="*/ 6 w 904"/>
              <a:gd name="T13" fmla="*/ 419 h 420"/>
              <a:gd name="T14" fmla="*/ 4 w 904"/>
              <a:gd name="T15" fmla="*/ 420 h 4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04" h="420">
                <a:moveTo>
                  <a:pt x="4" y="420"/>
                </a:moveTo>
                <a:cubicBezTo>
                  <a:pt x="3" y="420"/>
                  <a:pt x="2" y="419"/>
                  <a:pt x="1" y="417"/>
                </a:cubicBezTo>
                <a:cubicBezTo>
                  <a:pt x="0" y="415"/>
                  <a:pt x="1" y="413"/>
                  <a:pt x="3" y="412"/>
                </a:cubicBezTo>
                <a:cubicBezTo>
                  <a:pt x="898" y="1"/>
                  <a:pt x="898" y="1"/>
                  <a:pt x="898" y="1"/>
                </a:cubicBezTo>
                <a:cubicBezTo>
                  <a:pt x="900" y="0"/>
                  <a:pt x="902" y="1"/>
                  <a:pt x="903" y="3"/>
                </a:cubicBezTo>
                <a:cubicBezTo>
                  <a:pt x="904" y="5"/>
                  <a:pt x="903" y="7"/>
                  <a:pt x="901" y="8"/>
                </a:cubicBezTo>
                <a:cubicBezTo>
                  <a:pt x="6" y="419"/>
                  <a:pt x="6" y="419"/>
                  <a:pt x="6" y="419"/>
                </a:cubicBezTo>
                <a:cubicBezTo>
                  <a:pt x="6" y="420"/>
                  <a:pt x="5" y="420"/>
                  <a:pt x="4" y="42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8" name="Freeform 53"/>
          <p:cNvSpPr>
            <a:spLocks/>
          </p:cNvSpPr>
          <p:nvPr/>
        </p:nvSpPr>
        <p:spPr bwMode="auto">
          <a:xfrm>
            <a:off x="592140" y="1559380"/>
            <a:ext cx="1146175" cy="509588"/>
          </a:xfrm>
          <a:custGeom>
            <a:avLst/>
            <a:gdLst>
              <a:gd name="T0" fmla="*/ 5 w 1130"/>
              <a:gd name="T1" fmla="*/ 501 h 501"/>
              <a:gd name="T2" fmla="*/ 1 w 1130"/>
              <a:gd name="T3" fmla="*/ 499 h 501"/>
              <a:gd name="T4" fmla="*/ 3 w 1130"/>
              <a:gd name="T5" fmla="*/ 494 h 501"/>
              <a:gd name="T6" fmla="*/ 1124 w 1130"/>
              <a:gd name="T7" fmla="*/ 1 h 501"/>
              <a:gd name="T8" fmla="*/ 1129 w 1130"/>
              <a:gd name="T9" fmla="*/ 3 h 501"/>
              <a:gd name="T10" fmla="*/ 1127 w 1130"/>
              <a:gd name="T11" fmla="*/ 8 h 501"/>
              <a:gd name="T12" fmla="*/ 6 w 1130"/>
              <a:gd name="T13" fmla="*/ 501 h 501"/>
              <a:gd name="T14" fmla="*/ 5 w 1130"/>
              <a:gd name="T15" fmla="*/ 501 h 5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30" h="501">
                <a:moveTo>
                  <a:pt x="5" y="501"/>
                </a:moveTo>
                <a:cubicBezTo>
                  <a:pt x="3" y="501"/>
                  <a:pt x="2" y="501"/>
                  <a:pt x="1" y="499"/>
                </a:cubicBezTo>
                <a:cubicBezTo>
                  <a:pt x="0" y="497"/>
                  <a:pt x="1" y="495"/>
                  <a:pt x="3" y="494"/>
                </a:cubicBezTo>
                <a:cubicBezTo>
                  <a:pt x="1124" y="1"/>
                  <a:pt x="1124" y="1"/>
                  <a:pt x="1124" y="1"/>
                </a:cubicBezTo>
                <a:cubicBezTo>
                  <a:pt x="1126" y="0"/>
                  <a:pt x="1128" y="1"/>
                  <a:pt x="1129" y="3"/>
                </a:cubicBezTo>
                <a:cubicBezTo>
                  <a:pt x="1130" y="5"/>
                  <a:pt x="1129" y="7"/>
                  <a:pt x="1127" y="8"/>
                </a:cubicBezTo>
                <a:cubicBezTo>
                  <a:pt x="6" y="501"/>
                  <a:pt x="6" y="501"/>
                  <a:pt x="6" y="501"/>
                </a:cubicBezTo>
                <a:cubicBezTo>
                  <a:pt x="6" y="501"/>
                  <a:pt x="5" y="501"/>
                  <a:pt x="5" y="501"/>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9" name="Freeform 115"/>
          <p:cNvSpPr>
            <a:spLocks/>
          </p:cNvSpPr>
          <p:nvPr/>
        </p:nvSpPr>
        <p:spPr bwMode="auto">
          <a:xfrm>
            <a:off x="198440" y="1881643"/>
            <a:ext cx="120650" cy="120650"/>
          </a:xfrm>
          <a:custGeom>
            <a:avLst/>
            <a:gdLst>
              <a:gd name="T0" fmla="*/ 87 w 119"/>
              <a:gd name="T1" fmla="*/ 15 h 119"/>
              <a:gd name="T2" fmla="*/ 104 w 119"/>
              <a:gd name="T3" fmla="*/ 87 h 119"/>
              <a:gd name="T4" fmla="*/ 32 w 119"/>
              <a:gd name="T5" fmla="*/ 104 h 119"/>
              <a:gd name="T6" fmla="*/ 15 w 119"/>
              <a:gd name="T7" fmla="*/ 32 h 119"/>
              <a:gd name="T8" fmla="*/ 87 w 119"/>
              <a:gd name="T9" fmla="*/ 15 h 119"/>
            </a:gdLst>
            <a:ahLst/>
            <a:cxnLst>
              <a:cxn ang="0">
                <a:pos x="T0" y="T1"/>
              </a:cxn>
              <a:cxn ang="0">
                <a:pos x="T2" y="T3"/>
              </a:cxn>
              <a:cxn ang="0">
                <a:pos x="T4" y="T5"/>
              </a:cxn>
              <a:cxn ang="0">
                <a:pos x="T6" y="T7"/>
              </a:cxn>
              <a:cxn ang="0">
                <a:pos x="T8" y="T9"/>
              </a:cxn>
            </a:cxnLst>
            <a:rect l="0" t="0" r="r" b="b"/>
            <a:pathLst>
              <a:path w="119" h="119">
                <a:moveTo>
                  <a:pt x="87" y="15"/>
                </a:moveTo>
                <a:cubicBezTo>
                  <a:pt x="112" y="30"/>
                  <a:pt x="119" y="63"/>
                  <a:pt x="104" y="87"/>
                </a:cubicBezTo>
                <a:cubicBezTo>
                  <a:pt x="89" y="112"/>
                  <a:pt x="56" y="119"/>
                  <a:pt x="32" y="104"/>
                </a:cubicBezTo>
                <a:cubicBezTo>
                  <a:pt x="7" y="88"/>
                  <a:pt x="0" y="56"/>
                  <a:pt x="15" y="32"/>
                </a:cubicBezTo>
                <a:cubicBezTo>
                  <a:pt x="31" y="7"/>
                  <a:pt x="63" y="0"/>
                  <a:pt x="87" y="1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0" name="Freeform 117"/>
          <p:cNvSpPr>
            <a:spLocks/>
          </p:cNvSpPr>
          <p:nvPr/>
        </p:nvSpPr>
        <p:spPr bwMode="auto">
          <a:xfrm>
            <a:off x="398465" y="2667455"/>
            <a:ext cx="73025" cy="73025"/>
          </a:xfrm>
          <a:custGeom>
            <a:avLst/>
            <a:gdLst>
              <a:gd name="T0" fmla="*/ 52 w 72"/>
              <a:gd name="T1" fmla="*/ 10 h 72"/>
              <a:gd name="T2" fmla="*/ 62 w 72"/>
              <a:gd name="T3" fmla="*/ 53 h 72"/>
              <a:gd name="T4" fmla="*/ 19 w 72"/>
              <a:gd name="T5" fmla="*/ 63 h 72"/>
              <a:gd name="T6" fmla="*/ 9 w 72"/>
              <a:gd name="T7" fmla="*/ 20 h 72"/>
              <a:gd name="T8" fmla="*/ 52 w 72"/>
              <a:gd name="T9" fmla="*/ 10 h 72"/>
            </a:gdLst>
            <a:ahLst/>
            <a:cxnLst>
              <a:cxn ang="0">
                <a:pos x="T0" y="T1"/>
              </a:cxn>
              <a:cxn ang="0">
                <a:pos x="T2" y="T3"/>
              </a:cxn>
              <a:cxn ang="0">
                <a:pos x="T4" y="T5"/>
              </a:cxn>
              <a:cxn ang="0">
                <a:pos x="T6" y="T7"/>
              </a:cxn>
              <a:cxn ang="0">
                <a:pos x="T8" y="T9"/>
              </a:cxn>
            </a:cxnLst>
            <a:rect l="0" t="0" r="r" b="b"/>
            <a:pathLst>
              <a:path w="72" h="72">
                <a:moveTo>
                  <a:pt x="52" y="10"/>
                </a:moveTo>
                <a:cubicBezTo>
                  <a:pt x="67" y="19"/>
                  <a:pt x="72" y="38"/>
                  <a:pt x="62" y="53"/>
                </a:cubicBezTo>
                <a:cubicBezTo>
                  <a:pt x="53" y="68"/>
                  <a:pt x="34" y="72"/>
                  <a:pt x="19" y="63"/>
                </a:cubicBezTo>
                <a:cubicBezTo>
                  <a:pt x="4" y="54"/>
                  <a:pt x="0" y="34"/>
                  <a:pt x="9" y="20"/>
                </a:cubicBezTo>
                <a:cubicBezTo>
                  <a:pt x="18" y="5"/>
                  <a:pt x="38" y="0"/>
                  <a:pt x="52" y="1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1" name="Freeform 118"/>
          <p:cNvSpPr>
            <a:spLocks/>
          </p:cNvSpPr>
          <p:nvPr/>
        </p:nvSpPr>
        <p:spPr bwMode="auto">
          <a:xfrm>
            <a:off x="561977" y="2030868"/>
            <a:ext cx="71438" cy="73025"/>
          </a:xfrm>
          <a:custGeom>
            <a:avLst/>
            <a:gdLst>
              <a:gd name="T0" fmla="*/ 52 w 71"/>
              <a:gd name="T1" fmla="*/ 9 h 72"/>
              <a:gd name="T2" fmla="*/ 62 w 71"/>
              <a:gd name="T3" fmla="*/ 53 h 72"/>
              <a:gd name="T4" fmla="*/ 19 w 71"/>
              <a:gd name="T5" fmla="*/ 63 h 72"/>
              <a:gd name="T6" fmla="*/ 9 w 71"/>
              <a:gd name="T7" fmla="*/ 19 h 72"/>
              <a:gd name="T8" fmla="*/ 52 w 71"/>
              <a:gd name="T9" fmla="*/ 9 h 72"/>
            </a:gdLst>
            <a:ahLst/>
            <a:cxnLst>
              <a:cxn ang="0">
                <a:pos x="T0" y="T1"/>
              </a:cxn>
              <a:cxn ang="0">
                <a:pos x="T2" y="T3"/>
              </a:cxn>
              <a:cxn ang="0">
                <a:pos x="T4" y="T5"/>
              </a:cxn>
              <a:cxn ang="0">
                <a:pos x="T6" y="T7"/>
              </a:cxn>
              <a:cxn ang="0">
                <a:pos x="T8" y="T9"/>
              </a:cxn>
            </a:cxnLst>
            <a:rect l="0" t="0" r="r" b="b"/>
            <a:pathLst>
              <a:path w="71" h="72">
                <a:moveTo>
                  <a:pt x="52" y="9"/>
                </a:moveTo>
                <a:cubicBezTo>
                  <a:pt x="67" y="19"/>
                  <a:pt x="71" y="38"/>
                  <a:pt x="62" y="53"/>
                </a:cubicBezTo>
                <a:cubicBezTo>
                  <a:pt x="53" y="67"/>
                  <a:pt x="33" y="72"/>
                  <a:pt x="19" y="63"/>
                </a:cubicBezTo>
                <a:cubicBezTo>
                  <a:pt x="4" y="53"/>
                  <a:pt x="0" y="34"/>
                  <a:pt x="9" y="19"/>
                </a:cubicBezTo>
                <a:cubicBezTo>
                  <a:pt x="18" y="5"/>
                  <a:pt x="37" y="0"/>
                  <a:pt x="52" y="9"/>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2" name="Freeform 119"/>
          <p:cNvSpPr>
            <a:spLocks/>
          </p:cNvSpPr>
          <p:nvPr/>
        </p:nvSpPr>
        <p:spPr bwMode="auto">
          <a:xfrm>
            <a:off x="1176340" y="1499055"/>
            <a:ext cx="73025" cy="73025"/>
          </a:xfrm>
          <a:custGeom>
            <a:avLst/>
            <a:gdLst>
              <a:gd name="T0" fmla="*/ 52 w 72"/>
              <a:gd name="T1" fmla="*/ 9 h 72"/>
              <a:gd name="T2" fmla="*/ 62 w 72"/>
              <a:gd name="T3" fmla="*/ 52 h 72"/>
              <a:gd name="T4" fmla="*/ 19 w 72"/>
              <a:gd name="T5" fmla="*/ 62 h 72"/>
              <a:gd name="T6" fmla="*/ 9 w 72"/>
              <a:gd name="T7" fmla="*/ 19 h 72"/>
              <a:gd name="T8" fmla="*/ 52 w 72"/>
              <a:gd name="T9" fmla="*/ 9 h 72"/>
            </a:gdLst>
            <a:ahLst/>
            <a:cxnLst>
              <a:cxn ang="0">
                <a:pos x="T0" y="T1"/>
              </a:cxn>
              <a:cxn ang="0">
                <a:pos x="T2" y="T3"/>
              </a:cxn>
              <a:cxn ang="0">
                <a:pos x="T4" y="T5"/>
              </a:cxn>
              <a:cxn ang="0">
                <a:pos x="T6" y="T7"/>
              </a:cxn>
              <a:cxn ang="0">
                <a:pos x="T8" y="T9"/>
              </a:cxn>
            </a:cxnLst>
            <a:rect l="0" t="0" r="r" b="b"/>
            <a:pathLst>
              <a:path w="72" h="72">
                <a:moveTo>
                  <a:pt x="52" y="9"/>
                </a:moveTo>
                <a:cubicBezTo>
                  <a:pt x="67" y="18"/>
                  <a:pt x="72" y="38"/>
                  <a:pt x="62" y="52"/>
                </a:cubicBezTo>
                <a:cubicBezTo>
                  <a:pt x="53" y="67"/>
                  <a:pt x="34" y="72"/>
                  <a:pt x="19" y="62"/>
                </a:cubicBezTo>
                <a:cubicBezTo>
                  <a:pt x="4" y="53"/>
                  <a:pt x="0" y="34"/>
                  <a:pt x="9" y="19"/>
                </a:cubicBezTo>
                <a:cubicBezTo>
                  <a:pt x="18" y="4"/>
                  <a:pt x="38" y="0"/>
                  <a:pt x="52" y="9"/>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3" name="Freeform 120"/>
          <p:cNvSpPr>
            <a:spLocks/>
          </p:cNvSpPr>
          <p:nvPr/>
        </p:nvSpPr>
        <p:spPr bwMode="auto">
          <a:xfrm>
            <a:off x="550865" y="1018043"/>
            <a:ext cx="168275" cy="166687"/>
          </a:xfrm>
          <a:custGeom>
            <a:avLst/>
            <a:gdLst>
              <a:gd name="T0" fmla="*/ 121 w 165"/>
              <a:gd name="T1" fmla="*/ 21 h 164"/>
              <a:gd name="T2" fmla="*/ 144 w 165"/>
              <a:gd name="T3" fmla="*/ 120 h 164"/>
              <a:gd name="T4" fmla="*/ 44 w 165"/>
              <a:gd name="T5" fmla="*/ 143 h 164"/>
              <a:gd name="T6" fmla="*/ 21 w 165"/>
              <a:gd name="T7" fmla="*/ 44 h 164"/>
              <a:gd name="T8" fmla="*/ 121 w 165"/>
              <a:gd name="T9" fmla="*/ 21 h 164"/>
            </a:gdLst>
            <a:ahLst/>
            <a:cxnLst>
              <a:cxn ang="0">
                <a:pos x="T0" y="T1"/>
              </a:cxn>
              <a:cxn ang="0">
                <a:pos x="T2" y="T3"/>
              </a:cxn>
              <a:cxn ang="0">
                <a:pos x="T4" y="T5"/>
              </a:cxn>
              <a:cxn ang="0">
                <a:pos x="T6" y="T7"/>
              </a:cxn>
              <a:cxn ang="0">
                <a:pos x="T8" y="T9"/>
              </a:cxn>
            </a:cxnLst>
            <a:rect l="0" t="0" r="r" b="b"/>
            <a:pathLst>
              <a:path w="165" h="164">
                <a:moveTo>
                  <a:pt x="121" y="21"/>
                </a:moveTo>
                <a:cubicBezTo>
                  <a:pt x="155" y="42"/>
                  <a:pt x="165" y="87"/>
                  <a:pt x="144" y="120"/>
                </a:cubicBezTo>
                <a:cubicBezTo>
                  <a:pt x="123" y="154"/>
                  <a:pt x="78" y="164"/>
                  <a:pt x="44" y="143"/>
                </a:cubicBezTo>
                <a:cubicBezTo>
                  <a:pt x="11" y="122"/>
                  <a:pt x="0" y="77"/>
                  <a:pt x="21" y="44"/>
                </a:cubicBezTo>
                <a:cubicBezTo>
                  <a:pt x="43" y="10"/>
                  <a:pt x="87" y="0"/>
                  <a:pt x="121" y="21"/>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4" name="Freeform 121"/>
          <p:cNvSpPr>
            <a:spLocks/>
          </p:cNvSpPr>
          <p:nvPr/>
        </p:nvSpPr>
        <p:spPr bwMode="auto">
          <a:xfrm>
            <a:off x="1674815" y="1514930"/>
            <a:ext cx="117475" cy="117475"/>
          </a:xfrm>
          <a:custGeom>
            <a:avLst/>
            <a:gdLst>
              <a:gd name="T0" fmla="*/ 85 w 116"/>
              <a:gd name="T1" fmla="*/ 15 h 116"/>
              <a:gd name="T2" fmla="*/ 101 w 116"/>
              <a:gd name="T3" fmla="*/ 85 h 116"/>
              <a:gd name="T4" fmla="*/ 31 w 116"/>
              <a:gd name="T5" fmla="*/ 101 h 116"/>
              <a:gd name="T6" fmla="*/ 15 w 116"/>
              <a:gd name="T7" fmla="*/ 31 h 116"/>
              <a:gd name="T8" fmla="*/ 85 w 116"/>
              <a:gd name="T9" fmla="*/ 15 h 116"/>
            </a:gdLst>
            <a:ahLst/>
            <a:cxnLst>
              <a:cxn ang="0">
                <a:pos x="T0" y="T1"/>
              </a:cxn>
              <a:cxn ang="0">
                <a:pos x="T2" y="T3"/>
              </a:cxn>
              <a:cxn ang="0">
                <a:pos x="T4" y="T5"/>
              </a:cxn>
              <a:cxn ang="0">
                <a:pos x="T6" y="T7"/>
              </a:cxn>
              <a:cxn ang="0">
                <a:pos x="T8" y="T9"/>
              </a:cxn>
            </a:cxnLst>
            <a:rect l="0" t="0" r="r" b="b"/>
            <a:pathLst>
              <a:path w="116" h="116">
                <a:moveTo>
                  <a:pt x="85" y="15"/>
                </a:moveTo>
                <a:cubicBezTo>
                  <a:pt x="109" y="29"/>
                  <a:pt x="116" y="61"/>
                  <a:pt x="101" y="85"/>
                </a:cubicBezTo>
                <a:cubicBezTo>
                  <a:pt x="86" y="108"/>
                  <a:pt x="55" y="116"/>
                  <a:pt x="31" y="101"/>
                </a:cubicBezTo>
                <a:cubicBezTo>
                  <a:pt x="7" y="86"/>
                  <a:pt x="0" y="54"/>
                  <a:pt x="15" y="31"/>
                </a:cubicBezTo>
                <a:cubicBezTo>
                  <a:pt x="30" y="7"/>
                  <a:pt x="61" y="0"/>
                  <a:pt x="85" y="1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5" name="Freeform 122"/>
          <p:cNvSpPr>
            <a:spLocks/>
          </p:cNvSpPr>
          <p:nvPr/>
        </p:nvSpPr>
        <p:spPr bwMode="auto">
          <a:xfrm>
            <a:off x="3135315" y="918030"/>
            <a:ext cx="117475" cy="117475"/>
          </a:xfrm>
          <a:custGeom>
            <a:avLst/>
            <a:gdLst>
              <a:gd name="T0" fmla="*/ 85 w 116"/>
              <a:gd name="T1" fmla="*/ 15 h 116"/>
              <a:gd name="T2" fmla="*/ 101 w 116"/>
              <a:gd name="T3" fmla="*/ 85 h 116"/>
              <a:gd name="T4" fmla="*/ 31 w 116"/>
              <a:gd name="T5" fmla="*/ 101 h 116"/>
              <a:gd name="T6" fmla="*/ 15 w 116"/>
              <a:gd name="T7" fmla="*/ 31 h 116"/>
              <a:gd name="T8" fmla="*/ 85 w 116"/>
              <a:gd name="T9" fmla="*/ 15 h 116"/>
            </a:gdLst>
            <a:ahLst/>
            <a:cxnLst>
              <a:cxn ang="0">
                <a:pos x="T0" y="T1"/>
              </a:cxn>
              <a:cxn ang="0">
                <a:pos x="T2" y="T3"/>
              </a:cxn>
              <a:cxn ang="0">
                <a:pos x="T4" y="T5"/>
              </a:cxn>
              <a:cxn ang="0">
                <a:pos x="T6" y="T7"/>
              </a:cxn>
              <a:cxn ang="0">
                <a:pos x="T8" y="T9"/>
              </a:cxn>
            </a:cxnLst>
            <a:rect l="0" t="0" r="r" b="b"/>
            <a:pathLst>
              <a:path w="116" h="116">
                <a:moveTo>
                  <a:pt x="85" y="15"/>
                </a:moveTo>
                <a:cubicBezTo>
                  <a:pt x="109" y="30"/>
                  <a:pt x="116" y="62"/>
                  <a:pt x="101" y="85"/>
                </a:cubicBezTo>
                <a:cubicBezTo>
                  <a:pt x="86" y="109"/>
                  <a:pt x="55" y="116"/>
                  <a:pt x="31" y="101"/>
                </a:cubicBezTo>
                <a:cubicBezTo>
                  <a:pt x="7" y="87"/>
                  <a:pt x="0" y="55"/>
                  <a:pt x="15" y="31"/>
                </a:cubicBezTo>
                <a:cubicBezTo>
                  <a:pt x="30" y="8"/>
                  <a:pt x="61" y="0"/>
                  <a:pt x="85" y="1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6" name="Freeform 123"/>
          <p:cNvSpPr>
            <a:spLocks/>
          </p:cNvSpPr>
          <p:nvPr/>
        </p:nvSpPr>
        <p:spPr bwMode="auto">
          <a:xfrm>
            <a:off x="1692277" y="2064205"/>
            <a:ext cx="73025" cy="73025"/>
          </a:xfrm>
          <a:custGeom>
            <a:avLst/>
            <a:gdLst>
              <a:gd name="T0" fmla="*/ 52 w 71"/>
              <a:gd name="T1" fmla="*/ 10 h 72"/>
              <a:gd name="T2" fmla="*/ 62 w 71"/>
              <a:gd name="T3" fmla="*/ 53 h 72"/>
              <a:gd name="T4" fmla="*/ 19 w 71"/>
              <a:gd name="T5" fmla="*/ 63 h 72"/>
              <a:gd name="T6" fmla="*/ 9 w 71"/>
              <a:gd name="T7" fmla="*/ 20 h 72"/>
              <a:gd name="T8" fmla="*/ 52 w 71"/>
              <a:gd name="T9" fmla="*/ 10 h 72"/>
            </a:gdLst>
            <a:ahLst/>
            <a:cxnLst>
              <a:cxn ang="0">
                <a:pos x="T0" y="T1"/>
              </a:cxn>
              <a:cxn ang="0">
                <a:pos x="T2" y="T3"/>
              </a:cxn>
              <a:cxn ang="0">
                <a:pos x="T4" y="T5"/>
              </a:cxn>
              <a:cxn ang="0">
                <a:pos x="T6" y="T7"/>
              </a:cxn>
              <a:cxn ang="0">
                <a:pos x="T8" y="T9"/>
              </a:cxn>
            </a:cxnLst>
            <a:rect l="0" t="0" r="r" b="b"/>
            <a:pathLst>
              <a:path w="71" h="72">
                <a:moveTo>
                  <a:pt x="52" y="10"/>
                </a:moveTo>
                <a:cubicBezTo>
                  <a:pt x="67" y="19"/>
                  <a:pt x="71" y="38"/>
                  <a:pt x="62" y="53"/>
                </a:cubicBezTo>
                <a:cubicBezTo>
                  <a:pt x="53" y="68"/>
                  <a:pt x="34" y="72"/>
                  <a:pt x="19" y="63"/>
                </a:cubicBezTo>
                <a:cubicBezTo>
                  <a:pt x="4" y="54"/>
                  <a:pt x="0" y="34"/>
                  <a:pt x="9" y="20"/>
                </a:cubicBezTo>
                <a:cubicBezTo>
                  <a:pt x="18" y="5"/>
                  <a:pt x="38" y="0"/>
                  <a:pt x="52" y="1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7" name="Freeform 124"/>
          <p:cNvSpPr>
            <a:spLocks/>
          </p:cNvSpPr>
          <p:nvPr/>
        </p:nvSpPr>
        <p:spPr bwMode="auto">
          <a:xfrm>
            <a:off x="2230440" y="2392818"/>
            <a:ext cx="125413" cy="125412"/>
          </a:xfrm>
          <a:custGeom>
            <a:avLst/>
            <a:gdLst>
              <a:gd name="T0" fmla="*/ 91 w 124"/>
              <a:gd name="T1" fmla="*/ 16 h 123"/>
              <a:gd name="T2" fmla="*/ 108 w 124"/>
              <a:gd name="T3" fmla="*/ 90 h 123"/>
              <a:gd name="T4" fmla="*/ 33 w 124"/>
              <a:gd name="T5" fmla="*/ 107 h 123"/>
              <a:gd name="T6" fmla="*/ 16 w 124"/>
              <a:gd name="T7" fmla="*/ 33 h 123"/>
              <a:gd name="T8" fmla="*/ 91 w 124"/>
              <a:gd name="T9" fmla="*/ 16 h 123"/>
            </a:gdLst>
            <a:ahLst/>
            <a:cxnLst>
              <a:cxn ang="0">
                <a:pos x="T0" y="T1"/>
              </a:cxn>
              <a:cxn ang="0">
                <a:pos x="T2" y="T3"/>
              </a:cxn>
              <a:cxn ang="0">
                <a:pos x="T4" y="T5"/>
              </a:cxn>
              <a:cxn ang="0">
                <a:pos x="T6" y="T7"/>
              </a:cxn>
              <a:cxn ang="0">
                <a:pos x="T8" y="T9"/>
              </a:cxn>
            </a:cxnLst>
            <a:rect l="0" t="0" r="r" b="b"/>
            <a:pathLst>
              <a:path w="124" h="123">
                <a:moveTo>
                  <a:pt x="91" y="16"/>
                </a:moveTo>
                <a:cubicBezTo>
                  <a:pt x="116" y="32"/>
                  <a:pt x="124" y="65"/>
                  <a:pt x="108" y="90"/>
                </a:cubicBezTo>
                <a:cubicBezTo>
                  <a:pt x="92" y="116"/>
                  <a:pt x="59" y="123"/>
                  <a:pt x="33" y="107"/>
                </a:cubicBezTo>
                <a:cubicBezTo>
                  <a:pt x="8" y="91"/>
                  <a:pt x="0" y="58"/>
                  <a:pt x="16" y="33"/>
                </a:cubicBezTo>
                <a:cubicBezTo>
                  <a:pt x="32" y="7"/>
                  <a:pt x="65" y="0"/>
                  <a:pt x="91" y="1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8" name="Freeform 125"/>
          <p:cNvSpPr>
            <a:spLocks/>
          </p:cNvSpPr>
          <p:nvPr/>
        </p:nvSpPr>
        <p:spPr bwMode="auto">
          <a:xfrm>
            <a:off x="2503490" y="1449843"/>
            <a:ext cx="74613" cy="76200"/>
          </a:xfrm>
          <a:custGeom>
            <a:avLst/>
            <a:gdLst>
              <a:gd name="T0" fmla="*/ 54 w 74"/>
              <a:gd name="T1" fmla="*/ 10 h 75"/>
              <a:gd name="T2" fmla="*/ 65 w 74"/>
              <a:gd name="T3" fmla="*/ 55 h 75"/>
              <a:gd name="T4" fmla="*/ 20 w 74"/>
              <a:gd name="T5" fmla="*/ 65 h 75"/>
              <a:gd name="T6" fmla="*/ 9 w 74"/>
              <a:gd name="T7" fmla="*/ 20 h 75"/>
              <a:gd name="T8" fmla="*/ 54 w 74"/>
              <a:gd name="T9" fmla="*/ 10 h 75"/>
            </a:gdLst>
            <a:ahLst/>
            <a:cxnLst>
              <a:cxn ang="0">
                <a:pos x="T0" y="T1"/>
              </a:cxn>
              <a:cxn ang="0">
                <a:pos x="T2" y="T3"/>
              </a:cxn>
              <a:cxn ang="0">
                <a:pos x="T4" y="T5"/>
              </a:cxn>
              <a:cxn ang="0">
                <a:pos x="T6" y="T7"/>
              </a:cxn>
              <a:cxn ang="0">
                <a:pos x="T8" y="T9"/>
              </a:cxn>
            </a:cxnLst>
            <a:rect l="0" t="0" r="r" b="b"/>
            <a:pathLst>
              <a:path w="74" h="75">
                <a:moveTo>
                  <a:pt x="54" y="10"/>
                </a:moveTo>
                <a:cubicBezTo>
                  <a:pt x="70" y="20"/>
                  <a:pt x="74" y="40"/>
                  <a:pt x="65" y="55"/>
                </a:cubicBezTo>
                <a:cubicBezTo>
                  <a:pt x="55" y="70"/>
                  <a:pt x="35" y="75"/>
                  <a:pt x="20" y="65"/>
                </a:cubicBezTo>
                <a:cubicBezTo>
                  <a:pt x="4" y="56"/>
                  <a:pt x="0" y="36"/>
                  <a:pt x="9" y="20"/>
                </a:cubicBezTo>
                <a:cubicBezTo>
                  <a:pt x="19" y="5"/>
                  <a:pt x="39" y="0"/>
                  <a:pt x="54" y="1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9" name="Freeform 126"/>
          <p:cNvSpPr>
            <a:spLocks/>
          </p:cNvSpPr>
          <p:nvPr/>
        </p:nvSpPr>
        <p:spPr bwMode="auto">
          <a:xfrm>
            <a:off x="2003427" y="786268"/>
            <a:ext cx="74613" cy="74612"/>
          </a:xfrm>
          <a:custGeom>
            <a:avLst/>
            <a:gdLst>
              <a:gd name="T0" fmla="*/ 54 w 74"/>
              <a:gd name="T1" fmla="*/ 9 h 74"/>
              <a:gd name="T2" fmla="*/ 65 w 74"/>
              <a:gd name="T3" fmla="*/ 54 h 74"/>
              <a:gd name="T4" fmla="*/ 20 w 74"/>
              <a:gd name="T5" fmla="*/ 65 h 74"/>
              <a:gd name="T6" fmla="*/ 9 w 74"/>
              <a:gd name="T7" fmla="*/ 20 h 74"/>
              <a:gd name="T8" fmla="*/ 54 w 74"/>
              <a:gd name="T9" fmla="*/ 9 h 74"/>
            </a:gdLst>
            <a:ahLst/>
            <a:cxnLst>
              <a:cxn ang="0">
                <a:pos x="T0" y="T1"/>
              </a:cxn>
              <a:cxn ang="0">
                <a:pos x="T2" y="T3"/>
              </a:cxn>
              <a:cxn ang="0">
                <a:pos x="T4" y="T5"/>
              </a:cxn>
              <a:cxn ang="0">
                <a:pos x="T6" y="T7"/>
              </a:cxn>
              <a:cxn ang="0">
                <a:pos x="T8" y="T9"/>
              </a:cxn>
            </a:cxnLst>
            <a:rect l="0" t="0" r="r" b="b"/>
            <a:pathLst>
              <a:path w="74" h="74">
                <a:moveTo>
                  <a:pt x="54" y="9"/>
                </a:moveTo>
                <a:cubicBezTo>
                  <a:pt x="70" y="19"/>
                  <a:pt x="74" y="39"/>
                  <a:pt x="65" y="54"/>
                </a:cubicBezTo>
                <a:cubicBezTo>
                  <a:pt x="55" y="70"/>
                  <a:pt x="35" y="74"/>
                  <a:pt x="20" y="65"/>
                </a:cubicBezTo>
                <a:cubicBezTo>
                  <a:pt x="4" y="55"/>
                  <a:pt x="0" y="35"/>
                  <a:pt x="9" y="20"/>
                </a:cubicBezTo>
                <a:cubicBezTo>
                  <a:pt x="19" y="4"/>
                  <a:pt x="39" y="0"/>
                  <a:pt x="54" y="9"/>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0" name="Freeform 127"/>
          <p:cNvSpPr>
            <a:spLocks/>
          </p:cNvSpPr>
          <p:nvPr/>
        </p:nvSpPr>
        <p:spPr bwMode="auto">
          <a:xfrm>
            <a:off x="1974852" y="211593"/>
            <a:ext cx="76200" cy="74612"/>
          </a:xfrm>
          <a:custGeom>
            <a:avLst/>
            <a:gdLst>
              <a:gd name="T0" fmla="*/ 54 w 74"/>
              <a:gd name="T1" fmla="*/ 9 h 74"/>
              <a:gd name="T2" fmla="*/ 65 w 74"/>
              <a:gd name="T3" fmla="*/ 54 h 74"/>
              <a:gd name="T4" fmla="*/ 20 w 74"/>
              <a:gd name="T5" fmla="*/ 65 h 74"/>
              <a:gd name="T6" fmla="*/ 9 w 74"/>
              <a:gd name="T7" fmla="*/ 20 h 74"/>
              <a:gd name="T8" fmla="*/ 54 w 74"/>
              <a:gd name="T9" fmla="*/ 9 h 74"/>
            </a:gdLst>
            <a:ahLst/>
            <a:cxnLst>
              <a:cxn ang="0">
                <a:pos x="T0" y="T1"/>
              </a:cxn>
              <a:cxn ang="0">
                <a:pos x="T2" y="T3"/>
              </a:cxn>
              <a:cxn ang="0">
                <a:pos x="T4" y="T5"/>
              </a:cxn>
              <a:cxn ang="0">
                <a:pos x="T6" y="T7"/>
              </a:cxn>
              <a:cxn ang="0">
                <a:pos x="T8" y="T9"/>
              </a:cxn>
            </a:cxnLst>
            <a:rect l="0" t="0" r="r" b="b"/>
            <a:pathLst>
              <a:path w="74" h="74">
                <a:moveTo>
                  <a:pt x="54" y="9"/>
                </a:moveTo>
                <a:cubicBezTo>
                  <a:pt x="70" y="19"/>
                  <a:pt x="74" y="39"/>
                  <a:pt x="65" y="54"/>
                </a:cubicBezTo>
                <a:cubicBezTo>
                  <a:pt x="55" y="70"/>
                  <a:pt x="35" y="74"/>
                  <a:pt x="20" y="65"/>
                </a:cubicBezTo>
                <a:cubicBezTo>
                  <a:pt x="4" y="55"/>
                  <a:pt x="0" y="35"/>
                  <a:pt x="9" y="20"/>
                </a:cubicBezTo>
                <a:cubicBezTo>
                  <a:pt x="19" y="4"/>
                  <a:pt x="39" y="0"/>
                  <a:pt x="54" y="9"/>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1" name="Freeform 130"/>
          <p:cNvSpPr>
            <a:spLocks/>
          </p:cNvSpPr>
          <p:nvPr/>
        </p:nvSpPr>
        <p:spPr bwMode="auto">
          <a:xfrm>
            <a:off x="3497265" y="235405"/>
            <a:ext cx="76200" cy="76200"/>
          </a:xfrm>
          <a:custGeom>
            <a:avLst/>
            <a:gdLst>
              <a:gd name="T0" fmla="*/ 55 w 75"/>
              <a:gd name="T1" fmla="*/ 10 h 75"/>
              <a:gd name="T2" fmla="*/ 66 w 75"/>
              <a:gd name="T3" fmla="*/ 55 h 75"/>
              <a:gd name="T4" fmla="*/ 20 w 75"/>
              <a:gd name="T5" fmla="*/ 65 h 75"/>
              <a:gd name="T6" fmla="*/ 10 w 75"/>
              <a:gd name="T7" fmla="*/ 20 h 75"/>
              <a:gd name="T8" fmla="*/ 55 w 75"/>
              <a:gd name="T9" fmla="*/ 10 h 75"/>
            </a:gdLst>
            <a:ahLst/>
            <a:cxnLst>
              <a:cxn ang="0">
                <a:pos x="T0" y="T1"/>
              </a:cxn>
              <a:cxn ang="0">
                <a:pos x="T2" y="T3"/>
              </a:cxn>
              <a:cxn ang="0">
                <a:pos x="T4" y="T5"/>
              </a:cxn>
              <a:cxn ang="0">
                <a:pos x="T6" y="T7"/>
              </a:cxn>
              <a:cxn ang="0">
                <a:pos x="T8" y="T9"/>
              </a:cxn>
            </a:cxnLst>
            <a:rect l="0" t="0" r="r" b="b"/>
            <a:pathLst>
              <a:path w="75" h="75">
                <a:moveTo>
                  <a:pt x="55" y="10"/>
                </a:moveTo>
                <a:cubicBezTo>
                  <a:pt x="71" y="19"/>
                  <a:pt x="75" y="39"/>
                  <a:pt x="66" y="55"/>
                </a:cubicBezTo>
                <a:cubicBezTo>
                  <a:pt x="56" y="70"/>
                  <a:pt x="36" y="75"/>
                  <a:pt x="20" y="65"/>
                </a:cubicBezTo>
                <a:cubicBezTo>
                  <a:pt x="5" y="56"/>
                  <a:pt x="0" y="35"/>
                  <a:pt x="10" y="20"/>
                </a:cubicBezTo>
                <a:cubicBezTo>
                  <a:pt x="20" y="5"/>
                  <a:pt x="40" y="0"/>
                  <a:pt x="55" y="1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2" name="Freeform 132"/>
          <p:cNvSpPr>
            <a:spLocks/>
          </p:cNvSpPr>
          <p:nvPr/>
        </p:nvSpPr>
        <p:spPr bwMode="auto">
          <a:xfrm>
            <a:off x="4491833" y="375106"/>
            <a:ext cx="69850" cy="69850"/>
          </a:xfrm>
          <a:custGeom>
            <a:avLst/>
            <a:gdLst>
              <a:gd name="T0" fmla="*/ 50 w 68"/>
              <a:gd name="T1" fmla="*/ 9 h 68"/>
              <a:gd name="T2" fmla="*/ 59 w 68"/>
              <a:gd name="T3" fmla="*/ 50 h 68"/>
              <a:gd name="T4" fmla="*/ 18 w 68"/>
              <a:gd name="T5" fmla="*/ 60 h 68"/>
              <a:gd name="T6" fmla="*/ 9 w 68"/>
              <a:gd name="T7" fmla="*/ 19 h 68"/>
              <a:gd name="T8" fmla="*/ 50 w 68"/>
              <a:gd name="T9" fmla="*/ 9 h 68"/>
            </a:gdLst>
            <a:ahLst/>
            <a:cxnLst>
              <a:cxn ang="0">
                <a:pos x="T0" y="T1"/>
              </a:cxn>
              <a:cxn ang="0">
                <a:pos x="T2" y="T3"/>
              </a:cxn>
              <a:cxn ang="0">
                <a:pos x="T4" y="T5"/>
              </a:cxn>
              <a:cxn ang="0">
                <a:pos x="T6" y="T7"/>
              </a:cxn>
              <a:cxn ang="0">
                <a:pos x="T8" y="T9"/>
              </a:cxn>
            </a:cxnLst>
            <a:rect l="0" t="0" r="r" b="b"/>
            <a:pathLst>
              <a:path w="68" h="68">
                <a:moveTo>
                  <a:pt x="50" y="9"/>
                </a:moveTo>
                <a:cubicBezTo>
                  <a:pt x="64" y="18"/>
                  <a:pt x="68" y="36"/>
                  <a:pt x="59" y="50"/>
                </a:cubicBezTo>
                <a:cubicBezTo>
                  <a:pt x="50" y="64"/>
                  <a:pt x="32" y="68"/>
                  <a:pt x="18" y="60"/>
                </a:cubicBezTo>
                <a:cubicBezTo>
                  <a:pt x="4" y="51"/>
                  <a:pt x="0" y="33"/>
                  <a:pt x="9" y="19"/>
                </a:cubicBezTo>
                <a:cubicBezTo>
                  <a:pt x="17" y="5"/>
                  <a:pt x="36" y="0"/>
                  <a:pt x="50" y="9"/>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3" name="Freeform 133"/>
          <p:cNvSpPr>
            <a:spLocks/>
          </p:cNvSpPr>
          <p:nvPr/>
        </p:nvSpPr>
        <p:spPr bwMode="auto">
          <a:xfrm>
            <a:off x="3902077" y="1108530"/>
            <a:ext cx="82550" cy="80962"/>
          </a:xfrm>
          <a:custGeom>
            <a:avLst/>
            <a:gdLst>
              <a:gd name="T0" fmla="*/ 59 w 81"/>
              <a:gd name="T1" fmla="*/ 10 h 80"/>
              <a:gd name="T2" fmla="*/ 70 w 81"/>
              <a:gd name="T3" fmla="*/ 59 h 80"/>
              <a:gd name="T4" fmla="*/ 22 w 81"/>
              <a:gd name="T5" fmla="*/ 70 h 80"/>
              <a:gd name="T6" fmla="*/ 10 w 81"/>
              <a:gd name="T7" fmla="*/ 21 h 80"/>
              <a:gd name="T8" fmla="*/ 59 w 81"/>
              <a:gd name="T9" fmla="*/ 10 h 80"/>
            </a:gdLst>
            <a:ahLst/>
            <a:cxnLst>
              <a:cxn ang="0">
                <a:pos x="T0" y="T1"/>
              </a:cxn>
              <a:cxn ang="0">
                <a:pos x="T2" y="T3"/>
              </a:cxn>
              <a:cxn ang="0">
                <a:pos x="T4" y="T5"/>
              </a:cxn>
              <a:cxn ang="0">
                <a:pos x="T6" y="T7"/>
              </a:cxn>
              <a:cxn ang="0">
                <a:pos x="T8" y="T9"/>
              </a:cxn>
            </a:cxnLst>
            <a:rect l="0" t="0" r="r" b="b"/>
            <a:pathLst>
              <a:path w="81" h="80">
                <a:moveTo>
                  <a:pt x="59" y="10"/>
                </a:moveTo>
                <a:cubicBezTo>
                  <a:pt x="76" y="20"/>
                  <a:pt x="81" y="42"/>
                  <a:pt x="70" y="59"/>
                </a:cubicBezTo>
                <a:cubicBezTo>
                  <a:pt x="60" y="75"/>
                  <a:pt x="38" y="80"/>
                  <a:pt x="22" y="70"/>
                </a:cubicBezTo>
                <a:cubicBezTo>
                  <a:pt x="5" y="60"/>
                  <a:pt x="0" y="38"/>
                  <a:pt x="10" y="21"/>
                </a:cubicBezTo>
                <a:cubicBezTo>
                  <a:pt x="21" y="5"/>
                  <a:pt x="43" y="0"/>
                  <a:pt x="59" y="1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4" name="Freeform 134"/>
          <p:cNvSpPr>
            <a:spLocks/>
          </p:cNvSpPr>
          <p:nvPr/>
        </p:nvSpPr>
        <p:spPr bwMode="auto">
          <a:xfrm>
            <a:off x="5486402" y="252868"/>
            <a:ext cx="69850" cy="69850"/>
          </a:xfrm>
          <a:custGeom>
            <a:avLst/>
            <a:gdLst>
              <a:gd name="T0" fmla="*/ 50 w 68"/>
              <a:gd name="T1" fmla="*/ 8 h 68"/>
              <a:gd name="T2" fmla="*/ 60 w 68"/>
              <a:gd name="T3" fmla="*/ 49 h 68"/>
              <a:gd name="T4" fmla="*/ 19 w 68"/>
              <a:gd name="T5" fmla="*/ 59 h 68"/>
              <a:gd name="T6" fmla="*/ 9 w 68"/>
              <a:gd name="T7" fmla="*/ 18 h 68"/>
              <a:gd name="T8" fmla="*/ 50 w 68"/>
              <a:gd name="T9" fmla="*/ 8 h 68"/>
            </a:gdLst>
            <a:ahLst/>
            <a:cxnLst>
              <a:cxn ang="0">
                <a:pos x="T0" y="T1"/>
              </a:cxn>
              <a:cxn ang="0">
                <a:pos x="T2" y="T3"/>
              </a:cxn>
              <a:cxn ang="0">
                <a:pos x="T4" y="T5"/>
              </a:cxn>
              <a:cxn ang="0">
                <a:pos x="T6" y="T7"/>
              </a:cxn>
              <a:cxn ang="0">
                <a:pos x="T8" y="T9"/>
              </a:cxn>
            </a:cxnLst>
            <a:rect l="0" t="0" r="r" b="b"/>
            <a:pathLst>
              <a:path w="68" h="68">
                <a:moveTo>
                  <a:pt x="50" y="8"/>
                </a:moveTo>
                <a:cubicBezTo>
                  <a:pt x="64" y="17"/>
                  <a:pt x="68" y="35"/>
                  <a:pt x="60" y="49"/>
                </a:cubicBezTo>
                <a:cubicBezTo>
                  <a:pt x="51" y="63"/>
                  <a:pt x="32" y="68"/>
                  <a:pt x="19" y="59"/>
                </a:cubicBezTo>
                <a:cubicBezTo>
                  <a:pt x="5" y="50"/>
                  <a:pt x="0" y="32"/>
                  <a:pt x="9" y="18"/>
                </a:cubicBezTo>
                <a:cubicBezTo>
                  <a:pt x="18" y="4"/>
                  <a:pt x="36" y="0"/>
                  <a:pt x="50" y="8"/>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5" name="Freeform 138"/>
          <p:cNvSpPr>
            <a:spLocks/>
          </p:cNvSpPr>
          <p:nvPr/>
        </p:nvSpPr>
        <p:spPr bwMode="auto">
          <a:xfrm>
            <a:off x="2265365" y="1376818"/>
            <a:ext cx="58738" cy="58737"/>
          </a:xfrm>
          <a:custGeom>
            <a:avLst/>
            <a:gdLst>
              <a:gd name="T0" fmla="*/ 43 w 58"/>
              <a:gd name="T1" fmla="*/ 8 h 58"/>
              <a:gd name="T2" fmla="*/ 51 w 58"/>
              <a:gd name="T3" fmla="*/ 43 h 58"/>
              <a:gd name="T4" fmla="*/ 16 w 58"/>
              <a:gd name="T5" fmla="*/ 51 h 58"/>
              <a:gd name="T6" fmla="*/ 8 w 58"/>
              <a:gd name="T7" fmla="*/ 16 h 58"/>
              <a:gd name="T8" fmla="*/ 43 w 58"/>
              <a:gd name="T9" fmla="*/ 8 h 58"/>
            </a:gdLst>
            <a:ahLst/>
            <a:cxnLst>
              <a:cxn ang="0">
                <a:pos x="T0" y="T1"/>
              </a:cxn>
              <a:cxn ang="0">
                <a:pos x="T2" y="T3"/>
              </a:cxn>
              <a:cxn ang="0">
                <a:pos x="T4" y="T5"/>
              </a:cxn>
              <a:cxn ang="0">
                <a:pos x="T6" y="T7"/>
              </a:cxn>
              <a:cxn ang="0">
                <a:pos x="T8" y="T9"/>
              </a:cxn>
            </a:cxnLst>
            <a:rect l="0" t="0" r="r" b="b"/>
            <a:pathLst>
              <a:path w="58" h="58">
                <a:moveTo>
                  <a:pt x="43" y="8"/>
                </a:moveTo>
                <a:cubicBezTo>
                  <a:pt x="55" y="15"/>
                  <a:pt x="58" y="31"/>
                  <a:pt x="51" y="43"/>
                </a:cubicBezTo>
                <a:cubicBezTo>
                  <a:pt x="43" y="54"/>
                  <a:pt x="28" y="58"/>
                  <a:pt x="16" y="51"/>
                </a:cubicBezTo>
                <a:cubicBezTo>
                  <a:pt x="4" y="43"/>
                  <a:pt x="0" y="28"/>
                  <a:pt x="8" y="16"/>
                </a:cubicBezTo>
                <a:cubicBezTo>
                  <a:pt x="15" y="4"/>
                  <a:pt x="31" y="0"/>
                  <a:pt x="43" y="8"/>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6" name="Freeform 143"/>
          <p:cNvSpPr>
            <a:spLocks/>
          </p:cNvSpPr>
          <p:nvPr/>
        </p:nvSpPr>
        <p:spPr bwMode="auto">
          <a:xfrm>
            <a:off x="5567365" y="-328612"/>
            <a:ext cx="657225" cy="657225"/>
          </a:xfrm>
          <a:custGeom>
            <a:avLst/>
            <a:gdLst>
              <a:gd name="T0" fmla="*/ 474 w 647"/>
              <a:gd name="T1" fmla="*/ 83 h 646"/>
              <a:gd name="T2" fmla="*/ 563 w 647"/>
              <a:gd name="T3" fmla="*/ 474 h 646"/>
              <a:gd name="T4" fmla="*/ 172 w 647"/>
              <a:gd name="T5" fmla="*/ 563 h 646"/>
              <a:gd name="T6" fmla="*/ 83 w 647"/>
              <a:gd name="T7" fmla="*/ 172 h 646"/>
              <a:gd name="T8" fmla="*/ 474 w 647"/>
              <a:gd name="T9" fmla="*/ 83 h 646"/>
            </a:gdLst>
            <a:ahLst/>
            <a:cxnLst>
              <a:cxn ang="0">
                <a:pos x="T0" y="T1"/>
              </a:cxn>
              <a:cxn ang="0">
                <a:pos x="T2" y="T3"/>
              </a:cxn>
              <a:cxn ang="0">
                <a:pos x="T4" y="T5"/>
              </a:cxn>
              <a:cxn ang="0">
                <a:pos x="T6" y="T7"/>
              </a:cxn>
              <a:cxn ang="0">
                <a:pos x="T8" y="T9"/>
              </a:cxn>
            </a:cxnLst>
            <a:rect l="0" t="0" r="r" b="b"/>
            <a:pathLst>
              <a:path w="647" h="646">
                <a:moveTo>
                  <a:pt x="474" y="83"/>
                </a:moveTo>
                <a:cubicBezTo>
                  <a:pt x="607" y="166"/>
                  <a:pt x="647" y="341"/>
                  <a:pt x="563" y="474"/>
                </a:cubicBezTo>
                <a:cubicBezTo>
                  <a:pt x="480" y="606"/>
                  <a:pt x="305" y="646"/>
                  <a:pt x="172" y="563"/>
                </a:cubicBezTo>
                <a:cubicBezTo>
                  <a:pt x="40" y="480"/>
                  <a:pt x="0" y="305"/>
                  <a:pt x="83" y="172"/>
                </a:cubicBezTo>
                <a:cubicBezTo>
                  <a:pt x="166" y="40"/>
                  <a:pt x="341" y="0"/>
                  <a:pt x="474" y="83"/>
                </a:cubicBezTo>
                <a:close/>
              </a:path>
            </a:pathLst>
          </a:custGeom>
          <a:solidFill>
            <a:srgbClr val="45D8FF">
              <a:alpha val="15000"/>
            </a:srgbClr>
          </a:solidFill>
          <a:ln>
            <a:noFill/>
          </a:ln>
        </p:spPr>
        <p:txBody>
          <a:bodyPr vert="horz" wrap="square" lIns="91440" tIns="45720" rIns="91440" bIns="45720" numCol="1" anchor="t" anchorCtr="0" compatLnSpc="1">
            <a:prstTxWarp prst="textNoShape">
              <a:avLst/>
            </a:prstTxWarp>
          </a:bodyPr>
          <a:lstStyle/>
          <a:p>
            <a:endParaRPr lang="zh-CN" altLang="en-US" b="1"/>
          </a:p>
        </p:txBody>
      </p:sp>
      <p:sp>
        <p:nvSpPr>
          <p:cNvPr id="657" name="Freeform 158"/>
          <p:cNvSpPr>
            <a:spLocks/>
          </p:cNvSpPr>
          <p:nvPr/>
        </p:nvSpPr>
        <p:spPr bwMode="auto">
          <a:xfrm>
            <a:off x="5734053" y="-161925"/>
            <a:ext cx="322263" cy="323850"/>
          </a:xfrm>
          <a:custGeom>
            <a:avLst/>
            <a:gdLst>
              <a:gd name="T0" fmla="*/ 232 w 317"/>
              <a:gd name="T1" fmla="*/ 41 h 318"/>
              <a:gd name="T2" fmla="*/ 276 w 317"/>
              <a:gd name="T3" fmla="*/ 233 h 318"/>
              <a:gd name="T4" fmla="*/ 84 w 317"/>
              <a:gd name="T5" fmla="*/ 277 h 318"/>
              <a:gd name="T6" fmla="*/ 41 w 317"/>
              <a:gd name="T7" fmla="*/ 85 h 318"/>
              <a:gd name="T8" fmla="*/ 232 w 317"/>
              <a:gd name="T9" fmla="*/ 41 h 318"/>
            </a:gdLst>
            <a:ahLst/>
            <a:cxnLst>
              <a:cxn ang="0">
                <a:pos x="T0" y="T1"/>
              </a:cxn>
              <a:cxn ang="0">
                <a:pos x="T2" y="T3"/>
              </a:cxn>
              <a:cxn ang="0">
                <a:pos x="T4" y="T5"/>
              </a:cxn>
              <a:cxn ang="0">
                <a:pos x="T6" y="T7"/>
              </a:cxn>
              <a:cxn ang="0">
                <a:pos x="T8" y="T9"/>
              </a:cxn>
            </a:cxnLst>
            <a:rect l="0" t="0" r="r" b="b"/>
            <a:pathLst>
              <a:path w="317" h="318">
                <a:moveTo>
                  <a:pt x="232" y="41"/>
                </a:moveTo>
                <a:cubicBezTo>
                  <a:pt x="297" y="82"/>
                  <a:pt x="317" y="168"/>
                  <a:pt x="276" y="233"/>
                </a:cubicBezTo>
                <a:cubicBezTo>
                  <a:pt x="235" y="298"/>
                  <a:pt x="149" y="318"/>
                  <a:pt x="84" y="277"/>
                </a:cubicBezTo>
                <a:cubicBezTo>
                  <a:pt x="19" y="236"/>
                  <a:pt x="0" y="150"/>
                  <a:pt x="41" y="85"/>
                </a:cubicBezTo>
                <a:cubicBezTo>
                  <a:pt x="81" y="20"/>
                  <a:pt x="167" y="0"/>
                  <a:pt x="232" y="41"/>
                </a:cubicBezTo>
                <a:close/>
              </a:path>
            </a:pathLst>
          </a:custGeom>
          <a:solidFill>
            <a:srgbClr val="45D8FF">
              <a:alpha val="1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58" name="Freeform 5"/>
          <p:cNvSpPr>
            <a:spLocks/>
          </p:cNvSpPr>
          <p:nvPr/>
        </p:nvSpPr>
        <p:spPr bwMode="auto">
          <a:xfrm rot="21368463">
            <a:off x="10639678" y="6307770"/>
            <a:ext cx="569913" cy="900113"/>
          </a:xfrm>
          <a:custGeom>
            <a:avLst/>
            <a:gdLst>
              <a:gd name="T0" fmla="*/ 557 w 561"/>
              <a:gd name="T1" fmla="*/ 886 h 886"/>
              <a:gd name="T2" fmla="*/ 553 w 561"/>
              <a:gd name="T3" fmla="*/ 884 h 886"/>
              <a:gd name="T4" fmla="*/ 1 w 561"/>
              <a:gd name="T5" fmla="*/ 6 h 886"/>
              <a:gd name="T6" fmla="*/ 2 w 561"/>
              <a:gd name="T7" fmla="*/ 1 h 886"/>
              <a:gd name="T8" fmla="*/ 8 w 561"/>
              <a:gd name="T9" fmla="*/ 2 h 886"/>
              <a:gd name="T10" fmla="*/ 560 w 561"/>
              <a:gd name="T11" fmla="*/ 880 h 886"/>
              <a:gd name="T12" fmla="*/ 559 w 561"/>
              <a:gd name="T13" fmla="*/ 886 h 886"/>
              <a:gd name="T14" fmla="*/ 557 w 561"/>
              <a:gd name="T15" fmla="*/ 886 h 8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61" h="886">
                <a:moveTo>
                  <a:pt x="557" y="886"/>
                </a:moveTo>
                <a:cubicBezTo>
                  <a:pt x="555" y="886"/>
                  <a:pt x="554" y="886"/>
                  <a:pt x="553" y="884"/>
                </a:cubicBezTo>
                <a:cubicBezTo>
                  <a:pt x="1" y="6"/>
                  <a:pt x="1" y="6"/>
                  <a:pt x="1" y="6"/>
                </a:cubicBezTo>
                <a:cubicBezTo>
                  <a:pt x="0" y="5"/>
                  <a:pt x="1" y="2"/>
                  <a:pt x="2" y="1"/>
                </a:cubicBezTo>
                <a:cubicBezTo>
                  <a:pt x="4" y="0"/>
                  <a:pt x="7" y="0"/>
                  <a:pt x="8" y="2"/>
                </a:cubicBezTo>
                <a:cubicBezTo>
                  <a:pt x="560" y="880"/>
                  <a:pt x="560" y="880"/>
                  <a:pt x="560" y="880"/>
                </a:cubicBezTo>
                <a:cubicBezTo>
                  <a:pt x="561" y="882"/>
                  <a:pt x="561" y="885"/>
                  <a:pt x="559" y="886"/>
                </a:cubicBezTo>
                <a:cubicBezTo>
                  <a:pt x="558" y="886"/>
                  <a:pt x="557" y="886"/>
                  <a:pt x="557" y="88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9" name="Freeform 7"/>
          <p:cNvSpPr>
            <a:spLocks/>
          </p:cNvSpPr>
          <p:nvPr/>
        </p:nvSpPr>
        <p:spPr bwMode="auto">
          <a:xfrm rot="21368463">
            <a:off x="10623643" y="6327189"/>
            <a:ext cx="14288" cy="546100"/>
          </a:xfrm>
          <a:custGeom>
            <a:avLst/>
            <a:gdLst>
              <a:gd name="T0" fmla="*/ 4 w 15"/>
              <a:gd name="T1" fmla="*/ 537 h 537"/>
              <a:gd name="T2" fmla="*/ 4 w 15"/>
              <a:gd name="T3" fmla="*/ 537 h 537"/>
              <a:gd name="T4" fmla="*/ 0 w 15"/>
              <a:gd name="T5" fmla="*/ 533 h 537"/>
              <a:gd name="T6" fmla="*/ 7 w 15"/>
              <a:gd name="T7" fmla="*/ 4 h 537"/>
              <a:gd name="T8" fmla="*/ 11 w 15"/>
              <a:gd name="T9" fmla="*/ 0 h 537"/>
              <a:gd name="T10" fmla="*/ 11 w 15"/>
              <a:gd name="T11" fmla="*/ 0 h 537"/>
              <a:gd name="T12" fmla="*/ 15 w 15"/>
              <a:gd name="T13" fmla="*/ 4 h 537"/>
              <a:gd name="T14" fmla="*/ 8 w 15"/>
              <a:gd name="T15" fmla="*/ 533 h 537"/>
              <a:gd name="T16" fmla="*/ 4 w 15"/>
              <a:gd name="T17" fmla="*/ 537 h 5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537">
                <a:moveTo>
                  <a:pt x="4" y="537"/>
                </a:moveTo>
                <a:cubicBezTo>
                  <a:pt x="4" y="537"/>
                  <a:pt x="4" y="537"/>
                  <a:pt x="4" y="537"/>
                </a:cubicBezTo>
                <a:cubicBezTo>
                  <a:pt x="2" y="537"/>
                  <a:pt x="0" y="535"/>
                  <a:pt x="0" y="533"/>
                </a:cubicBezTo>
                <a:cubicBezTo>
                  <a:pt x="7" y="4"/>
                  <a:pt x="7" y="4"/>
                  <a:pt x="7" y="4"/>
                </a:cubicBezTo>
                <a:cubicBezTo>
                  <a:pt x="7" y="2"/>
                  <a:pt x="8" y="0"/>
                  <a:pt x="11" y="0"/>
                </a:cubicBezTo>
                <a:cubicBezTo>
                  <a:pt x="11" y="0"/>
                  <a:pt x="11" y="0"/>
                  <a:pt x="11" y="0"/>
                </a:cubicBezTo>
                <a:cubicBezTo>
                  <a:pt x="13" y="0"/>
                  <a:pt x="15" y="2"/>
                  <a:pt x="15" y="4"/>
                </a:cubicBezTo>
                <a:cubicBezTo>
                  <a:pt x="8" y="533"/>
                  <a:pt x="8" y="533"/>
                  <a:pt x="8" y="533"/>
                </a:cubicBezTo>
                <a:cubicBezTo>
                  <a:pt x="8" y="535"/>
                  <a:pt x="6" y="537"/>
                  <a:pt x="4" y="537"/>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0" name="Freeform 12"/>
          <p:cNvSpPr>
            <a:spLocks/>
          </p:cNvSpPr>
          <p:nvPr/>
        </p:nvSpPr>
        <p:spPr bwMode="auto">
          <a:xfrm rot="21368463">
            <a:off x="9139811" y="5939470"/>
            <a:ext cx="382588" cy="857250"/>
          </a:xfrm>
          <a:custGeom>
            <a:avLst/>
            <a:gdLst>
              <a:gd name="T0" fmla="*/ 5 w 378"/>
              <a:gd name="T1" fmla="*/ 845 h 845"/>
              <a:gd name="T2" fmla="*/ 3 w 378"/>
              <a:gd name="T3" fmla="*/ 845 h 845"/>
              <a:gd name="T4" fmla="*/ 1 w 378"/>
              <a:gd name="T5" fmla="*/ 840 h 845"/>
              <a:gd name="T6" fmla="*/ 369 w 378"/>
              <a:gd name="T7" fmla="*/ 3 h 845"/>
              <a:gd name="T8" fmla="*/ 375 w 378"/>
              <a:gd name="T9" fmla="*/ 1 h 845"/>
              <a:gd name="T10" fmla="*/ 377 w 378"/>
              <a:gd name="T11" fmla="*/ 6 h 845"/>
              <a:gd name="T12" fmla="*/ 8 w 378"/>
              <a:gd name="T13" fmla="*/ 843 h 845"/>
              <a:gd name="T14" fmla="*/ 5 w 378"/>
              <a:gd name="T15" fmla="*/ 845 h 8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8" h="845">
                <a:moveTo>
                  <a:pt x="5" y="845"/>
                </a:moveTo>
                <a:cubicBezTo>
                  <a:pt x="4" y="845"/>
                  <a:pt x="3" y="845"/>
                  <a:pt x="3" y="845"/>
                </a:cubicBezTo>
                <a:cubicBezTo>
                  <a:pt x="1" y="844"/>
                  <a:pt x="0" y="842"/>
                  <a:pt x="1" y="840"/>
                </a:cubicBezTo>
                <a:cubicBezTo>
                  <a:pt x="369" y="3"/>
                  <a:pt x="369" y="3"/>
                  <a:pt x="369" y="3"/>
                </a:cubicBezTo>
                <a:cubicBezTo>
                  <a:pt x="370" y="1"/>
                  <a:pt x="373" y="0"/>
                  <a:pt x="375" y="1"/>
                </a:cubicBezTo>
                <a:cubicBezTo>
                  <a:pt x="377" y="1"/>
                  <a:pt x="378" y="4"/>
                  <a:pt x="377" y="6"/>
                </a:cubicBezTo>
                <a:cubicBezTo>
                  <a:pt x="8" y="843"/>
                  <a:pt x="8" y="843"/>
                  <a:pt x="8" y="843"/>
                </a:cubicBezTo>
                <a:cubicBezTo>
                  <a:pt x="8" y="844"/>
                  <a:pt x="6" y="845"/>
                  <a:pt x="5" y="84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1" name="Freeform 13"/>
          <p:cNvSpPr>
            <a:spLocks/>
          </p:cNvSpPr>
          <p:nvPr/>
        </p:nvSpPr>
        <p:spPr bwMode="auto">
          <a:xfrm rot="21368463">
            <a:off x="8454071" y="5962572"/>
            <a:ext cx="1046163" cy="176213"/>
          </a:xfrm>
          <a:custGeom>
            <a:avLst/>
            <a:gdLst>
              <a:gd name="T0" fmla="*/ 5 w 1030"/>
              <a:gd name="T1" fmla="*/ 174 h 174"/>
              <a:gd name="T2" fmla="*/ 1 w 1030"/>
              <a:gd name="T3" fmla="*/ 170 h 174"/>
              <a:gd name="T4" fmla="*/ 4 w 1030"/>
              <a:gd name="T5" fmla="*/ 166 h 174"/>
              <a:gd name="T6" fmla="*/ 1025 w 1030"/>
              <a:gd name="T7" fmla="*/ 0 h 174"/>
              <a:gd name="T8" fmla="*/ 1030 w 1030"/>
              <a:gd name="T9" fmla="*/ 4 h 174"/>
              <a:gd name="T10" fmla="*/ 1027 w 1030"/>
              <a:gd name="T11" fmla="*/ 8 h 174"/>
              <a:gd name="T12" fmla="*/ 5 w 1030"/>
              <a:gd name="T13" fmla="*/ 174 h 174"/>
              <a:gd name="T14" fmla="*/ 5 w 1030"/>
              <a:gd name="T15" fmla="*/ 174 h 1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0" h="174">
                <a:moveTo>
                  <a:pt x="5" y="174"/>
                </a:moveTo>
                <a:cubicBezTo>
                  <a:pt x="3" y="174"/>
                  <a:pt x="1" y="172"/>
                  <a:pt x="1" y="170"/>
                </a:cubicBezTo>
                <a:cubicBezTo>
                  <a:pt x="0" y="168"/>
                  <a:pt x="2" y="166"/>
                  <a:pt x="4" y="166"/>
                </a:cubicBezTo>
                <a:cubicBezTo>
                  <a:pt x="1025" y="0"/>
                  <a:pt x="1025" y="0"/>
                  <a:pt x="1025" y="0"/>
                </a:cubicBezTo>
                <a:cubicBezTo>
                  <a:pt x="1028" y="0"/>
                  <a:pt x="1030" y="1"/>
                  <a:pt x="1030" y="4"/>
                </a:cubicBezTo>
                <a:cubicBezTo>
                  <a:pt x="1030" y="6"/>
                  <a:pt x="1029" y="8"/>
                  <a:pt x="1027" y="8"/>
                </a:cubicBezTo>
                <a:cubicBezTo>
                  <a:pt x="5" y="174"/>
                  <a:pt x="5" y="174"/>
                  <a:pt x="5" y="174"/>
                </a:cubicBezTo>
                <a:cubicBezTo>
                  <a:pt x="5" y="174"/>
                  <a:pt x="5" y="174"/>
                  <a:pt x="5" y="174"/>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2" name="Freeform 14"/>
          <p:cNvSpPr>
            <a:spLocks/>
          </p:cNvSpPr>
          <p:nvPr/>
        </p:nvSpPr>
        <p:spPr bwMode="auto">
          <a:xfrm rot="21368463">
            <a:off x="8483022" y="6140905"/>
            <a:ext cx="671513" cy="690563"/>
          </a:xfrm>
          <a:custGeom>
            <a:avLst/>
            <a:gdLst>
              <a:gd name="T0" fmla="*/ 658 w 662"/>
              <a:gd name="T1" fmla="*/ 680 h 680"/>
              <a:gd name="T2" fmla="*/ 655 w 662"/>
              <a:gd name="T3" fmla="*/ 679 h 680"/>
              <a:gd name="T4" fmla="*/ 2 w 662"/>
              <a:gd name="T5" fmla="*/ 7 h 680"/>
              <a:gd name="T6" fmla="*/ 2 w 662"/>
              <a:gd name="T7" fmla="*/ 2 h 680"/>
              <a:gd name="T8" fmla="*/ 8 w 662"/>
              <a:gd name="T9" fmla="*/ 2 h 680"/>
              <a:gd name="T10" fmla="*/ 660 w 662"/>
              <a:gd name="T11" fmla="*/ 673 h 680"/>
              <a:gd name="T12" fmla="*/ 660 w 662"/>
              <a:gd name="T13" fmla="*/ 679 h 680"/>
              <a:gd name="T14" fmla="*/ 658 w 662"/>
              <a:gd name="T15" fmla="*/ 680 h 6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2" h="680">
                <a:moveTo>
                  <a:pt x="658" y="680"/>
                </a:moveTo>
                <a:cubicBezTo>
                  <a:pt x="656" y="680"/>
                  <a:pt x="655" y="680"/>
                  <a:pt x="655" y="679"/>
                </a:cubicBezTo>
                <a:cubicBezTo>
                  <a:pt x="2" y="7"/>
                  <a:pt x="2" y="7"/>
                  <a:pt x="2" y="7"/>
                </a:cubicBezTo>
                <a:cubicBezTo>
                  <a:pt x="0" y="6"/>
                  <a:pt x="0" y="3"/>
                  <a:pt x="2" y="2"/>
                </a:cubicBezTo>
                <a:cubicBezTo>
                  <a:pt x="3" y="0"/>
                  <a:pt x="6" y="0"/>
                  <a:pt x="8" y="2"/>
                </a:cubicBezTo>
                <a:cubicBezTo>
                  <a:pt x="660" y="673"/>
                  <a:pt x="660" y="673"/>
                  <a:pt x="660" y="673"/>
                </a:cubicBezTo>
                <a:cubicBezTo>
                  <a:pt x="662" y="675"/>
                  <a:pt x="662" y="678"/>
                  <a:pt x="660" y="679"/>
                </a:cubicBezTo>
                <a:cubicBezTo>
                  <a:pt x="660" y="680"/>
                  <a:pt x="659" y="680"/>
                  <a:pt x="658" y="68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3" name="Freeform 15"/>
          <p:cNvSpPr>
            <a:spLocks/>
          </p:cNvSpPr>
          <p:nvPr/>
        </p:nvSpPr>
        <p:spPr bwMode="auto">
          <a:xfrm rot="21368463">
            <a:off x="8477891" y="6163737"/>
            <a:ext cx="44450" cy="466725"/>
          </a:xfrm>
          <a:custGeom>
            <a:avLst/>
            <a:gdLst>
              <a:gd name="T0" fmla="*/ 40 w 44"/>
              <a:gd name="T1" fmla="*/ 459 h 459"/>
              <a:gd name="T2" fmla="*/ 36 w 44"/>
              <a:gd name="T3" fmla="*/ 455 h 459"/>
              <a:gd name="T4" fmla="*/ 0 w 44"/>
              <a:gd name="T5" fmla="*/ 4 h 459"/>
              <a:gd name="T6" fmla="*/ 3 w 44"/>
              <a:gd name="T7" fmla="*/ 0 h 459"/>
              <a:gd name="T8" fmla="*/ 8 w 44"/>
              <a:gd name="T9" fmla="*/ 3 h 459"/>
              <a:gd name="T10" fmla="*/ 44 w 44"/>
              <a:gd name="T11" fmla="*/ 454 h 459"/>
              <a:gd name="T12" fmla="*/ 40 w 44"/>
              <a:gd name="T13" fmla="*/ 459 h 459"/>
              <a:gd name="T14" fmla="*/ 40 w 44"/>
              <a:gd name="T15" fmla="*/ 459 h 4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 h="459">
                <a:moveTo>
                  <a:pt x="40" y="459"/>
                </a:moveTo>
                <a:cubicBezTo>
                  <a:pt x="38" y="459"/>
                  <a:pt x="36" y="457"/>
                  <a:pt x="36" y="455"/>
                </a:cubicBezTo>
                <a:cubicBezTo>
                  <a:pt x="0" y="4"/>
                  <a:pt x="0" y="4"/>
                  <a:pt x="0" y="4"/>
                </a:cubicBezTo>
                <a:cubicBezTo>
                  <a:pt x="0" y="2"/>
                  <a:pt x="1" y="0"/>
                  <a:pt x="3" y="0"/>
                </a:cubicBezTo>
                <a:cubicBezTo>
                  <a:pt x="6" y="0"/>
                  <a:pt x="7" y="1"/>
                  <a:pt x="8" y="3"/>
                </a:cubicBezTo>
                <a:cubicBezTo>
                  <a:pt x="44" y="454"/>
                  <a:pt x="44" y="454"/>
                  <a:pt x="44" y="454"/>
                </a:cubicBezTo>
                <a:cubicBezTo>
                  <a:pt x="44" y="457"/>
                  <a:pt x="42" y="459"/>
                  <a:pt x="40" y="459"/>
                </a:cubicBezTo>
                <a:cubicBezTo>
                  <a:pt x="40" y="459"/>
                  <a:pt x="40" y="459"/>
                  <a:pt x="40" y="459"/>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4" name="Freeform 16"/>
          <p:cNvSpPr>
            <a:spLocks/>
          </p:cNvSpPr>
          <p:nvPr/>
        </p:nvSpPr>
        <p:spPr bwMode="auto">
          <a:xfrm rot="21368463">
            <a:off x="8534931" y="6597944"/>
            <a:ext cx="635000" cy="231775"/>
          </a:xfrm>
          <a:custGeom>
            <a:avLst/>
            <a:gdLst>
              <a:gd name="T0" fmla="*/ 622 w 626"/>
              <a:gd name="T1" fmla="*/ 229 h 229"/>
              <a:gd name="T2" fmla="*/ 620 w 626"/>
              <a:gd name="T3" fmla="*/ 229 h 229"/>
              <a:gd name="T4" fmla="*/ 4 w 626"/>
              <a:gd name="T5" fmla="*/ 9 h 229"/>
              <a:gd name="T6" fmla="*/ 1 w 626"/>
              <a:gd name="T7" fmla="*/ 3 h 229"/>
              <a:gd name="T8" fmla="*/ 6 w 626"/>
              <a:gd name="T9" fmla="*/ 1 h 229"/>
              <a:gd name="T10" fmla="*/ 623 w 626"/>
              <a:gd name="T11" fmla="*/ 221 h 229"/>
              <a:gd name="T12" fmla="*/ 625 w 626"/>
              <a:gd name="T13" fmla="*/ 227 h 229"/>
              <a:gd name="T14" fmla="*/ 622 w 626"/>
              <a:gd name="T15" fmla="*/ 229 h 2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26" h="229">
                <a:moveTo>
                  <a:pt x="622" y="229"/>
                </a:moveTo>
                <a:cubicBezTo>
                  <a:pt x="621" y="229"/>
                  <a:pt x="621" y="229"/>
                  <a:pt x="620" y="229"/>
                </a:cubicBezTo>
                <a:cubicBezTo>
                  <a:pt x="4" y="9"/>
                  <a:pt x="4" y="9"/>
                  <a:pt x="4" y="9"/>
                </a:cubicBezTo>
                <a:cubicBezTo>
                  <a:pt x="2" y="8"/>
                  <a:pt x="0" y="6"/>
                  <a:pt x="1" y="3"/>
                </a:cubicBezTo>
                <a:cubicBezTo>
                  <a:pt x="2" y="1"/>
                  <a:pt x="4" y="0"/>
                  <a:pt x="6" y="1"/>
                </a:cubicBezTo>
                <a:cubicBezTo>
                  <a:pt x="623" y="221"/>
                  <a:pt x="623" y="221"/>
                  <a:pt x="623" y="221"/>
                </a:cubicBezTo>
                <a:cubicBezTo>
                  <a:pt x="625" y="222"/>
                  <a:pt x="626" y="224"/>
                  <a:pt x="625" y="227"/>
                </a:cubicBezTo>
                <a:cubicBezTo>
                  <a:pt x="625" y="228"/>
                  <a:pt x="623" y="229"/>
                  <a:pt x="622" y="229"/>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5" name="Freeform 19"/>
          <p:cNvSpPr>
            <a:spLocks/>
          </p:cNvSpPr>
          <p:nvPr/>
        </p:nvSpPr>
        <p:spPr bwMode="auto">
          <a:xfrm rot="21368463">
            <a:off x="6978660" y="6671444"/>
            <a:ext cx="1570038" cy="284163"/>
          </a:xfrm>
          <a:custGeom>
            <a:avLst/>
            <a:gdLst>
              <a:gd name="T0" fmla="*/ 5 w 1548"/>
              <a:gd name="T1" fmla="*/ 280 h 280"/>
              <a:gd name="T2" fmla="*/ 1 w 1548"/>
              <a:gd name="T3" fmla="*/ 276 h 280"/>
              <a:gd name="T4" fmla="*/ 4 w 1548"/>
              <a:gd name="T5" fmla="*/ 272 h 280"/>
              <a:gd name="T6" fmla="*/ 1543 w 1548"/>
              <a:gd name="T7" fmla="*/ 1 h 280"/>
              <a:gd name="T8" fmla="*/ 1548 w 1548"/>
              <a:gd name="T9" fmla="*/ 4 h 280"/>
              <a:gd name="T10" fmla="*/ 1545 w 1548"/>
              <a:gd name="T11" fmla="*/ 9 h 280"/>
              <a:gd name="T12" fmla="*/ 5 w 1548"/>
              <a:gd name="T13" fmla="*/ 280 h 280"/>
              <a:gd name="T14" fmla="*/ 5 w 1548"/>
              <a:gd name="T15" fmla="*/ 280 h 2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48" h="280">
                <a:moveTo>
                  <a:pt x="5" y="280"/>
                </a:moveTo>
                <a:cubicBezTo>
                  <a:pt x="3" y="280"/>
                  <a:pt x="1" y="278"/>
                  <a:pt x="1" y="276"/>
                </a:cubicBezTo>
                <a:cubicBezTo>
                  <a:pt x="0" y="274"/>
                  <a:pt x="2" y="272"/>
                  <a:pt x="4" y="272"/>
                </a:cubicBezTo>
                <a:cubicBezTo>
                  <a:pt x="1543" y="1"/>
                  <a:pt x="1543" y="1"/>
                  <a:pt x="1543" y="1"/>
                </a:cubicBezTo>
                <a:cubicBezTo>
                  <a:pt x="1545" y="0"/>
                  <a:pt x="1548" y="2"/>
                  <a:pt x="1548" y="4"/>
                </a:cubicBezTo>
                <a:cubicBezTo>
                  <a:pt x="1548" y="6"/>
                  <a:pt x="1547" y="8"/>
                  <a:pt x="1545" y="9"/>
                </a:cubicBezTo>
                <a:cubicBezTo>
                  <a:pt x="5" y="280"/>
                  <a:pt x="5" y="280"/>
                  <a:pt x="5" y="280"/>
                </a:cubicBezTo>
                <a:cubicBezTo>
                  <a:pt x="5" y="280"/>
                  <a:pt x="5" y="280"/>
                  <a:pt x="5" y="28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6" name="Freeform 22"/>
          <p:cNvSpPr>
            <a:spLocks/>
          </p:cNvSpPr>
          <p:nvPr/>
        </p:nvSpPr>
        <p:spPr bwMode="auto">
          <a:xfrm rot="21368463">
            <a:off x="9498177" y="5908037"/>
            <a:ext cx="584200" cy="452438"/>
          </a:xfrm>
          <a:custGeom>
            <a:avLst/>
            <a:gdLst>
              <a:gd name="T0" fmla="*/ 572 w 576"/>
              <a:gd name="T1" fmla="*/ 446 h 446"/>
              <a:gd name="T2" fmla="*/ 569 w 576"/>
              <a:gd name="T3" fmla="*/ 445 h 446"/>
              <a:gd name="T4" fmla="*/ 3 w 576"/>
              <a:gd name="T5" fmla="*/ 7 h 446"/>
              <a:gd name="T6" fmla="*/ 2 w 576"/>
              <a:gd name="T7" fmla="*/ 2 h 446"/>
              <a:gd name="T8" fmla="*/ 7 w 576"/>
              <a:gd name="T9" fmla="*/ 1 h 446"/>
              <a:gd name="T10" fmla="*/ 574 w 576"/>
              <a:gd name="T11" fmla="*/ 439 h 446"/>
              <a:gd name="T12" fmla="*/ 575 w 576"/>
              <a:gd name="T13" fmla="*/ 444 h 446"/>
              <a:gd name="T14" fmla="*/ 572 w 576"/>
              <a:gd name="T15" fmla="*/ 446 h 4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6" h="446">
                <a:moveTo>
                  <a:pt x="572" y="446"/>
                </a:moveTo>
                <a:cubicBezTo>
                  <a:pt x="571" y="446"/>
                  <a:pt x="570" y="446"/>
                  <a:pt x="569" y="445"/>
                </a:cubicBezTo>
                <a:cubicBezTo>
                  <a:pt x="3" y="7"/>
                  <a:pt x="3" y="7"/>
                  <a:pt x="3" y="7"/>
                </a:cubicBezTo>
                <a:cubicBezTo>
                  <a:pt x="1" y="6"/>
                  <a:pt x="0" y="4"/>
                  <a:pt x="2" y="2"/>
                </a:cubicBezTo>
                <a:cubicBezTo>
                  <a:pt x="3" y="0"/>
                  <a:pt x="6" y="0"/>
                  <a:pt x="7" y="1"/>
                </a:cubicBezTo>
                <a:cubicBezTo>
                  <a:pt x="574" y="439"/>
                  <a:pt x="574" y="439"/>
                  <a:pt x="574" y="439"/>
                </a:cubicBezTo>
                <a:cubicBezTo>
                  <a:pt x="576" y="440"/>
                  <a:pt x="576" y="443"/>
                  <a:pt x="575" y="444"/>
                </a:cubicBezTo>
                <a:cubicBezTo>
                  <a:pt x="574" y="445"/>
                  <a:pt x="573" y="446"/>
                  <a:pt x="572" y="44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7" name="Freeform 23"/>
          <p:cNvSpPr>
            <a:spLocks/>
          </p:cNvSpPr>
          <p:nvPr/>
        </p:nvSpPr>
        <p:spPr bwMode="auto">
          <a:xfrm rot="21368463">
            <a:off x="9491334" y="6351180"/>
            <a:ext cx="623888" cy="541338"/>
          </a:xfrm>
          <a:custGeom>
            <a:avLst/>
            <a:gdLst>
              <a:gd name="T0" fmla="*/ 5 w 615"/>
              <a:gd name="T1" fmla="*/ 532 h 532"/>
              <a:gd name="T2" fmla="*/ 2 w 615"/>
              <a:gd name="T3" fmla="*/ 531 h 532"/>
              <a:gd name="T4" fmla="*/ 2 w 615"/>
              <a:gd name="T5" fmla="*/ 525 h 532"/>
              <a:gd name="T6" fmla="*/ 608 w 615"/>
              <a:gd name="T7" fmla="*/ 2 h 532"/>
              <a:gd name="T8" fmla="*/ 614 w 615"/>
              <a:gd name="T9" fmla="*/ 2 h 532"/>
              <a:gd name="T10" fmla="*/ 613 w 615"/>
              <a:gd name="T11" fmla="*/ 8 h 532"/>
              <a:gd name="T12" fmla="*/ 7 w 615"/>
              <a:gd name="T13" fmla="*/ 531 h 532"/>
              <a:gd name="T14" fmla="*/ 5 w 615"/>
              <a:gd name="T15" fmla="*/ 532 h 5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5" h="532">
                <a:moveTo>
                  <a:pt x="5" y="532"/>
                </a:moveTo>
                <a:cubicBezTo>
                  <a:pt x="4" y="532"/>
                  <a:pt x="2" y="532"/>
                  <a:pt x="2" y="531"/>
                </a:cubicBezTo>
                <a:cubicBezTo>
                  <a:pt x="0" y="529"/>
                  <a:pt x="0" y="527"/>
                  <a:pt x="2" y="525"/>
                </a:cubicBezTo>
                <a:cubicBezTo>
                  <a:pt x="608" y="2"/>
                  <a:pt x="608" y="2"/>
                  <a:pt x="608" y="2"/>
                </a:cubicBezTo>
                <a:cubicBezTo>
                  <a:pt x="610" y="0"/>
                  <a:pt x="612" y="1"/>
                  <a:pt x="614" y="2"/>
                </a:cubicBezTo>
                <a:cubicBezTo>
                  <a:pt x="615" y="4"/>
                  <a:pt x="615" y="6"/>
                  <a:pt x="613" y="8"/>
                </a:cubicBezTo>
                <a:cubicBezTo>
                  <a:pt x="7" y="531"/>
                  <a:pt x="7" y="531"/>
                  <a:pt x="7" y="531"/>
                </a:cubicBezTo>
                <a:cubicBezTo>
                  <a:pt x="7" y="532"/>
                  <a:pt x="6" y="532"/>
                  <a:pt x="5" y="532"/>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8" name="Freeform 24"/>
          <p:cNvSpPr>
            <a:spLocks/>
          </p:cNvSpPr>
          <p:nvPr/>
        </p:nvSpPr>
        <p:spPr bwMode="auto">
          <a:xfrm rot="21368463">
            <a:off x="10089167" y="6315033"/>
            <a:ext cx="530225" cy="38100"/>
          </a:xfrm>
          <a:custGeom>
            <a:avLst/>
            <a:gdLst>
              <a:gd name="T0" fmla="*/ 519 w 523"/>
              <a:gd name="T1" fmla="*/ 38 h 38"/>
              <a:gd name="T2" fmla="*/ 518 w 523"/>
              <a:gd name="T3" fmla="*/ 38 h 38"/>
              <a:gd name="T4" fmla="*/ 3 w 523"/>
              <a:gd name="T5" fmla="*/ 8 h 38"/>
              <a:gd name="T6" fmla="*/ 0 w 523"/>
              <a:gd name="T7" fmla="*/ 4 h 38"/>
              <a:gd name="T8" fmla="*/ 4 w 523"/>
              <a:gd name="T9" fmla="*/ 0 h 38"/>
              <a:gd name="T10" fmla="*/ 519 w 523"/>
              <a:gd name="T11" fmla="*/ 30 h 38"/>
              <a:gd name="T12" fmla="*/ 523 w 523"/>
              <a:gd name="T13" fmla="*/ 34 h 38"/>
              <a:gd name="T14" fmla="*/ 519 w 523"/>
              <a:gd name="T15" fmla="*/ 38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3" h="38">
                <a:moveTo>
                  <a:pt x="519" y="38"/>
                </a:moveTo>
                <a:cubicBezTo>
                  <a:pt x="519" y="38"/>
                  <a:pt x="518" y="38"/>
                  <a:pt x="518" y="38"/>
                </a:cubicBezTo>
                <a:cubicBezTo>
                  <a:pt x="3" y="8"/>
                  <a:pt x="3" y="8"/>
                  <a:pt x="3" y="8"/>
                </a:cubicBezTo>
                <a:cubicBezTo>
                  <a:pt x="1" y="8"/>
                  <a:pt x="0" y="6"/>
                  <a:pt x="0" y="4"/>
                </a:cubicBezTo>
                <a:cubicBezTo>
                  <a:pt x="0" y="1"/>
                  <a:pt x="2" y="0"/>
                  <a:pt x="4" y="0"/>
                </a:cubicBezTo>
                <a:cubicBezTo>
                  <a:pt x="519" y="30"/>
                  <a:pt x="519" y="30"/>
                  <a:pt x="519" y="30"/>
                </a:cubicBezTo>
                <a:cubicBezTo>
                  <a:pt x="521" y="30"/>
                  <a:pt x="523" y="32"/>
                  <a:pt x="523" y="34"/>
                </a:cubicBezTo>
                <a:cubicBezTo>
                  <a:pt x="522" y="37"/>
                  <a:pt x="521" y="38"/>
                  <a:pt x="519" y="38"/>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9" name="Freeform 25"/>
          <p:cNvSpPr>
            <a:spLocks/>
          </p:cNvSpPr>
          <p:nvPr/>
        </p:nvSpPr>
        <p:spPr bwMode="auto">
          <a:xfrm rot="21368463">
            <a:off x="10062019" y="5586488"/>
            <a:ext cx="838200" cy="727075"/>
          </a:xfrm>
          <a:custGeom>
            <a:avLst/>
            <a:gdLst>
              <a:gd name="T0" fmla="*/ 5 w 825"/>
              <a:gd name="T1" fmla="*/ 716 h 716"/>
              <a:gd name="T2" fmla="*/ 2 w 825"/>
              <a:gd name="T3" fmla="*/ 714 h 716"/>
              <a:gd name="T4" fmla="*/ 2 w 825"/>
              <a:gd name="T5" fmla="*/ 709 h 716"/>
              <a:gd name="T6" fmla="*/ 818 w 825"/>
              <a:gd name="T7" fmla="*/ 1 h 716"/>
              <a:gd name="T8" fmla="*/ 823 w 825"/>
              <a:gd name="T9" fmla="*/ 2 h 716"/>
              <a:gd name="T10" fmla="*/ 823 w 825"/>
              <a:gd name="T11" fmla="*/ 7 h 716"/>
              <a:gd name="T12" fmla="*/ 7 w 825"/>
              <a:gd name="T13" fmla="*/ 715 h 716"/>
              <a:gd name="T14" fmla="*/ 5 w 825"/>
              <a:gd name="T15" fmla="*/ 716 h 7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5" h="716">
                <a:moveTo>
                  <a:pt x="5" y="716"/>
                </a:moveTo>
                <a:cubicBezTo>
                  <a:pt x="4" y="716"/>
                  <a:pt x="2" y="715"/>
                  <a:pt x="2" y="714"/>
                </a:cubicBezTo>
                <a:cubicBezTo>
                  <a:pt x="0" y="713"/>
                  <a:pt x="0" y="710"/>
                  <a:pt x="2" y="709"/>
                </a:cubicBezTo>
                <a:cubicBezTo>
                  <a:pt x="818" y="1"/>
                  <a:pt x="818" y="1"/>
                  <a:pt x="818" y="1"/>
                </a:cubicBezTo>
                <a:cubicBezTo>
                  <a:pt x="819" y="0"/>
                  <a:pt x="822" y="0"/>
                  <a:pt x="823" y="2"/>
                </a:cubicBezTo>
                <a:cubicBezTo>
                  <a:pt x="825" y="3"/>
                  <a:pt x="825" y="6"/>
                  <a:pt x="823" y="7"/>
                </a:cubicBezTo>
                <a:cubicBezTo>
                  <a:pt x="7" y="715"/>
                  <a:pt x="7" y="715"/>
                  <a:pt x="7" y="715"/>
                </a:cubicBezTo>
                <a:cubicBezTo>
                  <a:pt x="6" y="716"/>
                  <a:pt x="6" y="716"/>
                  <a:pt x="5" y="71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0" name="Freeform 26"/>
          <p:cNvSpPr>
            <a:spLocks/>
          </p:cNvSpPr>
          <p:nvPr/>
        </p:nvSpPr>
        <p:spPr bwMode="auto">
          <a:xfrm rot="21368463">
            <a:off x="10584730" y="5568878"/>
            <a:ext cx="315913" cy="757238"/>
          </a:xfrm>
          <a:custGeom>
            <a:avLst/>
            <a:gdLst>
              <a:gd name="T0" fmla="*/ 5 w 310"/>
              <a:gd name="T1" fmla="*/ 746 h 746"/>
              <a:gd name="T2" fmla="*/ 3 w 310"/>
              <a:gd name="T3" fmla="*/ 746 h 746"/>
              <a:gd name="T4" fmla="*/ 1 w 310"/>
              <a:gd name="T5" fmla="*/ 741 h 746"/>
              <a:gd name="T6" fmla="*/ 302 w 310"/>
              <a:gd name="T7" fmla="*/ 3 h 746"/>
              <a:gd name="T8" fmla="*/ 307 w 310"/>
              <a:gd name="T9" fmla="*/ 0 h 746"/>
              <a:gd name="T10" fmla="*/ 309 w 310"/>
              <a:gd name="T11" fmla="*/ 6 h 746"/>
              <a:gd name="T12" fmla="*/ 8 w 310"/>
              <a:gd name="T13" fmla="*/ 744 h 746"/>
              <a:gd name="T14" fmla="*/ 5 w 310"/>
              <a:gd name="T15" fmla="*/ 746 h 7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0" h="746">
                <a:moveTo>
                  <a:pt x="5" y="746"/>
                </a:moveTo>
                <a:cubicBezTo>
                  <a:pt x="4" y="746"/>
                  <a:pt x="4" y="746"/>
                  <a:pt x="3" y="746"/>
                </a:cubicBezTo>
                <a:cubicBezTo>
                  <a:pt x="1" y="745"/>
                  <a:pt x="0" y="743"/>
                  <a:pt x="1" y="741"/>
                </a:cubicBezTo>
                <a:cubicBezTo>
                  <a:pt x="302" y="3"/>
                  <a:pt x="302" y="3"/>
                  <a:pt x="302" y="3"/>
                </a:cubicBezTo>
                <a:cubicBezTo>
                  <a:pt x="303" y="1"/>
                  <a:pt x="305" y="0"/>
                  <a:pt x="307" y="0"/>
                </a:cubicBezTo>
                <a:cubicBezTo>
                  <a:pt x="309" y="1"/>
                  <a:pt x="310" y="4"/>
                  <a:pt x="309" y="6"/>
                </a:cubicBezTo>
                <a:cubicBezTo>
                  <a:pt x="8" y="744"/>
                  <a:pt x="8" y="744"/>
                  <a:pt x="8" y="744"/>
                </a:cubicBezTo>
                <a:cubicBezTo>
                  <a:pt x="8" y="745"/>
                  <a:pt x="6" y="746"/>
                  <a:pt x="5" y="74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1" name="Freeform 27"/>
          <p:cNvSpPr>
            <a:spLocks/>
          </p:cNvSpPr>
          <p:nvPr/>
        </p:nvSpPr>
        <p:spPr bwMode="auto">
          <a:xfrm rot="21368463">
            <a:off x="10885086" y="5550203"/>
            <a:ext cx="263525" cy="596900"/>
          </a:xfrm>
          <a:custGeom>
            <a:avLst/>
            <a:gdLst>
              <a:gd name="T0" fmla="*/ 255 w 260"/>
              <a:gd name="T1" fmla="*/ 587 h 587"/>
              <a:gd name="T2" fmla="*/ 252 w 260"/>
              <a:gd name="T3" fmla="*/ 584 h 587"/>
              <a:gd name="T4" fmla="*/ 1 w 260"/>
              <a:gd name="T5" fmla="*/ 6 h 587"/>
              <a:gd name="T6" fmla="*/ 3 w 260"/>
              <a:gd name="T7" fmla="*/ 0 h 587"/>
              <a:gd name="T8" fmla="*/ 8 w 260"/>
              <a:gd name="T9" fmla="*/ 3 h 587"/>
              <a:gd name="T10" fmla="*/ 259 w 260"/>
              <a:gd name="T11" fmla="*/ 581 h 587"/>
              <a:gd name="T12" fmla="*/ 257 w 260"/>
              <a:gd name="T13" fmla="*/ 586 h 587"/>
              <a:gd name="T14" fmla="*/ 255 w 260"/>
              <a:gd name="T15" fmla="*/ 587 h 58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0" h="587">
                <a:moveTo>
                  <a:pt x="255" y="587"/>
                </a:moveTo>
                <a:cubicBezTo>
                  <a:pt x="254" y="587"/>
                  <a:pt x="252" y="586"/>
                  <a:pt x="252" y="584"/>
                </a:cubicBezTo>
                <a:cubicBezTo>
                  <a:pt x="1" y="6"/>
                  <a:pt x="1" y="6"/>
                  <a:pt x="1" y="6"/>
                </a:cubicBezTo>
                <a:cubicBezTo>
                  <a:pt x="0" y="4"/>
                  <a:pt x="1" y="1"/>
                  <a:pt x="3" y="0"/>
                </a:cubicBezTo>
                <a:cubicBezTo>
                  <a:pt x="5" y="0"/>
                  <a:pt x="7" y="1"/>
                  <a:pt x="8" y="3"/>
                </a:cubicBezTo>
                <a:cubicBezTo>
                  <a:pt x="259" y="581"/>
                  <a:pt x="259" y="581"/>
                  <a:pt x="259" y="581"/>
                </a:cubicBezTo>
                <a:cubicBezTo>
                  <a:pt x="260" y="583"/>
                  <a:pt x="259" y="585"/>
                  <a:pt x="257" y="586"/>
                </a:cubicBezTo>
                <a:cubicBezTo>
                  <a:pt x="257" y="587"/>
                  <a:pt x="256" y="587"/>
                  <a:pt x="255" y="587"/>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2" name="Freeform 28"/>
          <p:cNvSpPr>
            <a:spLocks/>
          </p:cNvSpPr>
          <p:nvPr/>
        </p:nvSpPr>
        <p:spPr bwMode="auto">
          <a:xfrm rot="21368463">
            <a:off x="10869954" y="5520122"/>
            <a:ext cx="1171575" cy="177800"/>
          </a:xfrm>
          <a:custGeom>
            <a:avLst/>
            <a:gdLst>
              <a:gd name="T0" fmla="*/ 1150 w 1155"/>
              <a:gd name="T1" fmla="*/ 175 h 175"/>
              <a:gd name="T2" fmla="*/ 1150 w 1155"/>
              <a:gd name="T3" fmla="*/ 175 h 175"/>
              <a:gd name="T4" fmla="*/ 4 w 1155"/>
              <a:gd name="T5" fmla="*/ 8 h 175"/>
              <a:gd name="T6" fmla="*/ 0 w 1155"/>
              <a:gd name="T7" fmla="*/ 4 h 175"/>
              <a:gd name="T8" fmla="*/ 5 w 1155"/>
              <a:gd name="T9" fmla="*/ 0 h 175"/>
              <a:gd name="T10" fmla="*/ 1151 w 1155"/>
              <a:gd name="T11" fmla="*/ 167 h 175"/>
              <a:gd name="T12" fmla="*/ 1154 w 1155"/>
              <a:gd name="T13" fmla="*/ 172 h 175"/>
              <a:gd name="T14" fmla="*/ 1150 w 1155"/>
              <a:gd name="T15" fmla="*/ 175 h 1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55" h="175">
                <a:moveTo>
                  <a:pt x="1150" y="175"/>
                </a:moveTo>
                <a:cubicBezTo>
                  <a:pt x="1150" y="175"/>
                  <a:pt x="1150" y="175"/>
                  <a:pt x="1150" y="175"/>
                </a:cubicBezTo>
                <a:cubicBezTo>
                  <a:pt x="4" y="8"/>
                  <a:pt x="4" y="8"/>
                  <a:pt x="4" y="8"/>
                </a:cubicBezTo>
                <a:cubicBezTo>
                  <a:pt x="2" y="8"/>
                  <a:pt x="0" y="6"/>
                  <a:pt x="0" y="4"/>
                </a:cubicBezTo>
                <a:cubicBezTo>
                  <a:pt x="1" y="1"/>
                  <a:pt x="3" y="0"/>
                  <a:pt x="5" y="0"/>
                </a:cubicBezTo>
                <a:cubicBezTo>
                  <a:pt x="1151" y="167"/>
                  <a:pt x="1151" y="167"/>
                  <a:pt x="1151" y="167"/>
                </a:cubicBezTo>
                <a:cubicBezTo>
                  <a:pt x="1153" y="168"/>
                  <a:pt x="1155" y="170"/>
                  <a:pt x="1154" y="172"/>
                </a:cubicBezTo>
                <a:cubicBezTo>
                  <a:pt x="1154" y="174"/>
                  <a:pt x="1152" y="175"/>
                  <a:pt x="1150" y="17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3" name="Freeform 29"/>
          <p:cNvSpPr>
            <a:spLocks/>
          </p:cNvSpPr>
          <p:nvPr/>
        </p:nvSpPr>
        <p:spPr bwMode="auto">
          <a:xfrm rot="21368463">
            <a:off x="10825512" y="4954882"/>
            <a:ext cx="1196975" cy="744538"/>
          </a:xfrm>
          <a:custGeom>
            <a:avLst/>
            <a:gdLst>
              <a:gd name="T0" fmla="*/ 1175 w 1180"/>
              <a:gd name="T1" fmla="*/ 733 h 733"/>
              <a:gd name="T2" fmla="*/ 1173 w 1180"/>
              <a:gd name="T3" fmla="*/ 733 h 733"/>
              <a:gd name="T4" fmla="*/ 2 w 1180"/>
              <a:gd name="T5" fmla="*/ 8 h 733"/>
              <a:gd name="T6" fmla="*/ 1 w 1180"/>
              <a:gd name="T7" fmla="*/ 2 h 733"/>
              <a:gd name="T8" fmla="*/ 7 w 1180"/>
              <a:gd name="T9" fmla="*/ 1 h 733"/>
              <a:gd name="T10" fmla="*/ 1177 w 1180"/>
              <a:gd name="T11" fmla="*/ 726 h 733"/>
              <a:gd name="T12" fmla="*/ 1179 w 1180"/>
              <a:gd name="T13" fmla="*/ 732 h 733"/>
              <a:gd name="T14" fmla="*/ 1175 w 1180"/>
              <a:gd name="T15" fmla="*/ 733 h 7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80" h="733">
                <a:moveTo>
                  <a:pt x="1175" y="733"/>
                </a:moveTo>
                <a:cubicBezTo>
                  <a:pt x="1175" y="733"/>
                  <a:pt x="1174" y="733"/>
                  <a:pt x="1173" y="733"/>
                </a:cubicBezTo>
                <a:cubicBezTo>
                  <a:pt x="2" y="8"/>
                  <a:pt x="2" y="8"/>
                  <a:pt x="2" y="8"/>
                </a:cubicBezTo>
                <a:cubicBezTo>
                  <a:pt x="1" y="6"/>
                  <a:pt x="0" y="4"/>
                  <a:pt x="1" y="2"/>
                </a:cubicBezTo>
                <a:cubicBezTo>
                  <a:pt x="2" y="0"/>
                  <a:pt x="5" y="0"/>
                  <a:pt x="7" y="1"/>
                </a:cubicBezTo>
                <a:cubicBezTo>
                  <a:pt x="1177" y="726"/>
                  <a:pt x="1177" y="726"/>
                  <a:pt x="1177" y="726"/>
                </a:cubicBezTo>
                <a:cubicBezTo>
                  <a:pt x="1179" y="727"/>
                  <a:pt x="1180" y="730"/>
                  <a:pt x="1179" y="732"/>
                </a:cubicBezTo>
                <a:cubicBezTo>
                  <a:pt x="1178" y="733"/>
                  <a:pt x="1177" y="733"/>
                  <a:pt x="1175" y="733"/>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4" name="Freeform 30"/>
          <p:cNvSpPr>
            <a:spLocks/>
          </p:cNvSpPr>
          <p:nvPr/>
        </p:nvSpPr>
        <p:spPr bwMode="auto">
          <a:xfrm rot="21368463">
            <a:off x="10798005" y="4874965"/>
            <a:ext cx="863600" cy="100013"/>
          </a:xfrm>
          <a:custGeom>
            <a:avLst/>
            <a:gdLst>
              <a:gd name="T0" fmla="*/ 5 w 851"/>
              <a:gd name="T1" fmla="*/ 100 h 100"/>
              <a:gd name="T2" fmla="*/ 1 w 851"/>
              <a:gd name="T3" fmla="*/ 97 h 100"/>
              <a:gd name="T4" fmla="*/ 4 w 851"/>
              <a:gd name="T5" fmla="*/ 92 h 100"/>
              <a:gd name="T6" fmla="*/ 846 w 851"/>
              <a:gd name="T7" fmla="*/ 0 h 100"/>
              <a:gd name="T8" fmla="*/ 850 w 851"/>
              <a:gd name="T9" fmla="*/ 4 h 100"/>
              <a:gd name="T10" fmla="*/ 847 w 851"/>
              <a:gd name="T11" fmla="*/ 8 h 100"/>
              <a:gd name="T12" fmla="*/ 5 w 851"/>
              <a:gd name="T13" fmla="*/ 100 h 100"/>
              <a:gd name="T14" fmla="*/ 5 w 851"/>
              <a:gd name="T15" fmla="*/ 100 h 1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51" h="100">
                <a:moveTo>
                  <a:pt x="5" y="100"/>
                </a:moveTo>
                <a:cubicBezTo>
                  <a:pt x="3" y="100"/>
                  <a:pt x="1" y="99"/>
                  <a:pt x="1" y="97"/>
                </a:cubicBezTo>
                <a:cubicBezTo>
                  <a:pt x="0" y="94"/>
                  <a:pt x="2" y="92"/>
                  <a:pt x="4" y="92"/>
                </a:cubicBezTo>
                <a:cubicBezTo>
                  <a:pt x="846" y="0"/>
                  <a:pt x="846" y="0"/>
                  <a:pt x="846" y="0"/>
                </a:cubicBezTo>
                <a:cubicBezTo>
                  <a:pt x="848" y="0"/>
                  <a:pt x="850" y="2"/>
                  <a:pt x="850" y="4"/>
                </a:cubicBezTo>
                <a:cubicBezTo>
                  <a:pt x="851" y="6"/>
                  <a:pt x="849" y="8"/>
                  <a:pt x="847" y="8"/>
                </a:cubicBezTo>
                <a:cubicBezTo>
                  <a:pt x="5" y="100"/>
                  <a:pt x="5" y="100"/>
                  <a:pt x="5" y="100"/>
                </a:cubicBezTo>
                <a:cubicBezTo>
                  <a:pt x="5" y="100"/>
                  <a:pt x="5" y="100"/>
                  <a:pt x="5" y="10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5" name="Freeform 31"/>
          <p:cNvSpPr>
            <a:spLocks/>
          </p:cNvSpPr>
          <p:nvPr/>
        </p:nvSpPr>
        <p:spPr bwMode="auto">
          <a:xfrm rot="21368463">
            <a:off x="11621045" y="4045820"/>
            <a:ext cx="142875" cy="804863"/>
          </a:xfrm>
          <a:custGeom>
            <a:avLst/>
            <a:gdLst>
              <a:gd name="T0" fmla="*/ 4 w 141"/>
              <a:gd name="T1" fmla="*/ 793 h 793"/>
              <a:gd name="T2" fmla="*/ 4 w 141"/>
              <a:gd name="T3" fmla="*/ 793 h 793"/>
              <a:gd name="T4" fmla="*/ 0 w 141"/>
              <a:gd name="T5" fmla="*/ 789 h 793"/>
              <a:gd name="T6" fmla="*/ 132 w 141"/>
              <a:gd name="T7" fmla="*/ 3 h 793"/>
              <a:gd name="T8" fmla="*/ 137 w 141"/>
              <a:gd name="T9" fmla="*/ 0 h 793"/>
              <a:gd name="T10" fmla="*/ 140 w 141"/>
              <a:gd name="T11" fmla="*/ 5 h 793"/>
              <a:gd name="T12" fmla="*/ 8 w 141"/>
              <a:gd name="T13" fmla="*/ 790 h 793"/>
              <a:gd name="T14" fmla="*/ 4 w 141"/>
              <a:gd name="T15" fmla="*/ 793 h 7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1" h="793">
                <a:moveTo>
                  <a:pt x="4" y="793"/>
                </a:moveTo>
                <a:cubicBezTo>
                  <a:pt x="4" y="793"/>
                  <a:pt x="4" y="793"/>
                  <a:pt x="4" y="793"/>
                </a:cubicBezTo>
                <a:cubicBezTo>
                  <a:pt x="2" y="793"/>
                  <a:pt x="0" y="791"/>
                  <a:pt x="0" y="789"/>
                </a:cubicBezTo>
                <a:cubicBezTo>
                  <a:pt x="132" y="3"/>
                  <a:pt x="132" y="3"/>
                  <a:pt x="132" y="3"/>
                </a:cubicBezTo>
                <a:cubicBezTo>
                  <a:pt x="133" y="1"/>
                  <a:pt x="135" y="0"/>
                  <a:pt x="137" y="0"/>
                </a:cubicBezTo>
                <a:cubicBezTo>
                  <a:pt x="139" y="1"/>
                  <a:pt x="141" y="3"/>
                  <a:pt x="140" y="5"/>
                </a:cubicBezTo>
                <a:cubicBezTo>
                  <a:pt x="8" y="790"/>
                  <a:pt x="8" y="790"/>
                  <a:pt x="8" y="790"/>
                </a:cubicBezTo>
                <a:cubicBezTo>
                  <a:pt x="8" y="792"/>
                  <a:pt x="6" y="793"/>
                  <a:pt x="4" y="793"/>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6" name="Freeform 32"/>
          <p:cNvSpPr>
            <a:spLocks/>
          </p:cNvSpPr>
          <p:nvPr/>
        </p:nvSpPr>
        <p:spPr bwMode="auto">
          <a:xfrm rot="21368463">
            <a:off x="11781903" y="4033663"/>
            <a:ext cx="209550" cy="1633538"/>
          </a:xfrm>
          <a:custGeom>
            <a:avLst/>
            <a:gdLst>
              <a:gd name="T0" fmla="*/ 201 w 206"/>
              <a:gd name="T1" fmla="*/ 1610 h 1610"/>
              <a:gd name="T2" fmla="*/ 197 w 206"/>
              <a:gd name="T3" fmla="*/ 1607 h 1610"/>
              <a:gd name="T4" fmla="*/ 0 w 206"/>
              <a:gd name="T5" fmla="*/ 5 h 1610"/>
              <a:gd name="T6" fmla="*/ 4 w 206"/>
              <a:gd name="T7" fmla="*/ 0 h 1610"/>
              <a:gd name="T8" fmla="*/ 8 w 206"/>
              <a:gd name="T9" fmla="*/ 4 h 1610"/>
              <a:gd name="T10" fmla="*/ 205 w 206"/>
              <a:gd name="T11" fmla="*/ 1606 h 1610"/>
              <a:gd name="T12" fmla="*/ 202 w 206"/>
              <a:gd name="T13" fmla="*/ 1610 h 1610"/>
              <a:gd name="T14" fmla="*/ 201 w 206"/>
              <a:gd name="T15" fmla="*/ 1610 h 16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1610">
                <a:moveTo>
                  <a:pt x="201" y="1610"/>
                </a:moveTo>
                <a:cubicBezTo>
                  <a:pt x="199" y="1610"/>
                  <a:pt x="198" y="1609"/>
                  <a:pt x="197" y="1607"/>
                </a:cubicBezTo>
                <a:cubicBezTo>
                  <a:pt x="0" y="5"/>
                  <a:pt x="0" y="5"/>
                  <a:pt x="0" y="5"/>
                </a:cubicBezTo>
                <a:cubicBezTo>
                  <a:pt x="0" y="2"/>
                  <a:pt x="2" y="0"/>
                  <a:pt x="4" y="0"/>
                </a:cubicBezTo>
                <a:cubicBezTo>
                  <a:pt x="6" y="0"/>
                  <a:pt x="8" y="1"/>
                  <a:pt x="8" y="4"/>
                </a:cubicBezTo>
                <a:cubicBezTo>
                  <a:pt x="205" y="1606"/>
                  <a:pt x="205" y="1606"/>
                  <a:pt x="205" y="1606"/>
                </a:cubicBezTo>
                <a:cubicBezTo>
                  <a:pt x="206" y="1608"/>
                  <a:pt x="204" y="1610"/>
                  <a:pt x="202" y="1610"/>
                </a:cubicBezTo>
                <a:cubicBezTo>
                  <a:pt x="202" y="1610"/>
                  <a:pt x="201" y="1610"/>
                  <a:pt x="201" y="161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7" name="Freeform 33"/>
          <p:cNvSpPr>
            <a:spLocks/>
          </p:cNvSpPr>
          <p:nvPr/>
        </p:nvSpPr>
        <p:spPr bwMode="auto">
          <a:xfrm rot="21368463">
            <a:off x="11675521" y="4834172"/>
            <a:ext cx="342900" cy="836613"/>
          </a:xfrm>
          <a:custGeom>
            <a:avLst/>
            <a:gdLst>
              <a:gd name="T0" fmla="*/ 333 w 338"/>
              <a:gd name="T1" fmla="*/ 825 h 825"/>
              <a:gd name="T2" fmla="*/ 330 w 338"/>
              <a:gd name="T3" fmla="*/ 823 h 825"/>
              <a:gd name="T4" fmla="*/ 1 w 338"/>
              <a:gd name="T5" fmla="*/ 6 h 825"/>
              <a:gd name="T6" fmla="*/ 3 w 338"/>
              <a:gd name="T7" fmla="*/ 1 h 825"/>
              <a:gd name="T8" fmla="*/ 8 w 338"/>
              <a:gd name="T9" fmla="*/ 3 h 825"/>
              <a:gd name="T10" fmla="*/ 337 w 338"/>
              <a:gd name="T11" fmla="*/ 820 h 825"/>
              <a:gd name="T12" fmla="*/ 335 w 338"/>
              <a:gd name="T13" fmla="*/ 825 h 825"/>
              <a:gd name="T14" fmla="*/ 333 w 338"/>
              <a:gd name="T15" fmla="*/ 825 h 8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8" h="825">
                <a:moveTo>
                  <a:pt x="333" y="825"/>
                </a:moveTo>
                <a:cubicBezTo>
                  <a:pt x="332" y="825"/>
                  <a:pt x="330" y="824"/>
                  <a:pt x="330" y="823"/>
                </a:cubicBezTo>
                <a:cubicBezTo>
                  <a:pt x="1" y="6"/>
                  <a:pt x="1" y="6"/>
                  <a:pt x="1" y="6"/>
                </a:cubicBezTo>
                <a:cubicBezTo>
                  <a:pt x="0" y="4"/>
                  <a:pt x="1" y="2"/>
                  <a:pt x="3" y="1"/>
                </a:cubicBezTo>
                <a:cubicBezTo>
                  <a:pt x="5" y="0"/>
                  <a:pt x="7" y="1"/>
                  <a:pt x="8" y="3"/>
                </a:cubicBezTo>
                <a:cubicBezTo>
                  <a:pt x="337" y="820"/>
                  <a:pt x="337" y="820"/>
                  <a:pt x="337" y="820"/>
                </a:cubicBezTo>
                <a:cubicBezTo>
                  <a:pt x="338" y="822"/>
                  <a:pt x="337" y="824"/>
                  <a:pt x="335" y="825"/>
                </a:cubicBezTo>
                <a:cubicBezTo>
                  <a:pt x="334" y="825"/>
                  <a:pt x="334" y="825"/>
                  <a:pt x="333" y="82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8" name="Freeform 34"/>
          <p:cNvSpPr>
            <a:spLocks/>
          </p:cNvSpPr>
          <p:nvPr/>
        </p:nvSpPr>
        <p:spPr bwMode="auto">
          <a:xfrm rot="21368463">
            <a:off x="12012146" y="4930663"/>
            <a:ext cx="342900" cy="717550"/>
          </a:xfrm>
          <a:custGeom>
            <a:avLst/>
            <a:gdLst>
              <a:gd name="T0" fmla="*/ 4 w 338"/>
              <a:gd name="T1" fmla="*/ 707 h 707"/>
              <a:gd name="T2" fmla="*/ 3 w 338"/>
              <a:gd name="T3" fmla="*/ 707 h 707"/>
              <a:gd name="T4" fmla="*/ 1 w 338"/>
              <a:gd name="T5" fmla="*/ 702 h 707"/>
              <a:gd name="T6" fmla="*/ 330 w 338"/>
              <a:gd name="T7" fmla="*/ 3 h 707"/>
              <a:gd name="T8" fmla="*/ 336 w 338"/>
              <a:gd name="T9" fmla="*/ 1 h 707"/>
              <a:gd name="T10" fmla="*/ 337 w 338"/>
              <a:gd name="T11" fmla="*/ 6 h 707"/>
              <a:gd name="T12" fmla="*/ 8 w 338"/>
              <a:gd name="T13" fmla="*/ 705 h 707"/>
              <a:gd name="T14" fmla="*/ 4 w 338"/>
              <a:gd name="T15" fmla="*/ 707 h 70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8" h="707">
                <a:moveTo>
                  <a:pt x="4" y="707"/>
                </a:moveTo>
                <a:cubicBezTo>
                  <a:pt x="4" y="707"/>
                  <a:pt x="3" y="707"/>
                  <a:pt x="3" y="707"/>
                </a:cubicBezTo>
                <a:cubicBezTo>
                  <a:pt x="1" y="706"/>
                  <a:pt x="0" y="704"/>
                  <a:pt x="1" y="702"/>
                </a:cubicBezTo>
                <a:cubicBezTo>
                  <a:pt x="330" y="3"/>
                  <a:pt x="330" y="3"/>
                  <a:pt x="330" y="3"/>
                </a:cubicBezTo>
                <a:cubicBezTo>
                  <a:pt x="331" y="1"/>
                  <a:pt x="334" y="0"/>
                  <a:pt x="336" y="1"/>
                </a:cubicBezTo>
                <a:cubicBezTo>
                  <a:pt x="337" y="2"/>
                  <a:pt x="338" y="4"/>
                  <a:pt x="337" y="6"/>
                </a:cubicBezTo>
                <a:cubicBezTo>
                  <a:pt x="8" y="705"/>
                  <a:pt x="8" y="705"/>
                  <a:pt x="8" y="705"/>
                </a:cubicBezTo>
                <a:cubicBezTo>
                  <a:pt x="7" y="707"/>
                  <a:pt x="6" y="707"/>
                  <a:pt x="4" y="707"/>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9" name="Freeform 35"/>
          <p:cNvSpPr>
            <a:spLocks/>
          </p:cNvSpPr>
          <p:nvPr/>
        </p:nvSpPr>
        <p:spPr bwMode="auto">
          <a:xfrm rot="21368463">
            <a:off x="12041440" y="5625598"/>
            <a:ext cx="749300" cy="182563"/>
          </a:xfrm>
          <a:custGeom>
            <a:avLst/>
            <a:gdLst>
              <a:gd name="T0" fmla="*/ 734 w 738"/>
              <a:gd name="T1" fmla="*/ 180 h 180"/>
              <a:gd name="T2" fmla="*/ 733 w 738"/>
              <a:gd name="T3" fmla="*/ 180 h 180"/>
              <a:gd name="T4" fmla="*/ 3 w 738"/>
              <a:gd name="T5" fmla="*/ 8 h 180"/>
              <a:gd name="T6" fmla="*/ 0 w 738"/>
              <a:gd name="T7" fmla="*/ 4 h 180"/>
              <a:gd name="T8" fmla="*/ 5 w 738"/>
              <a:gd name="T9" fmla="*/ 1 h 180"/>
              <a:gd name="T10" fmla="*/ 735 w 738"/>
              <a:gd name="T11" fmla="*/ 172 h 180"/>
              <a:gd name="T12" fmla="*/ 738 w 738"/>
              <a:gd name="T13" fmla="*/ 177 h 180"/>
              <a:gd name="T14" fmla="*/ 734 w 738"/>
              <a:gd name="T15" fmla="*/ 180 h 1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8" h="180">
                <a:moveTo>
                  <a:pt x="734" y="180"/>
                </a:moveTo>
                <a:cubicBezTo>
                  <a:pt x="734" y="180"/>
                  <a:pt x="733" y="180"/>
                  <a:pt x="733" y="180"/>
                </a:cubicBezTo>
                <a:cubicBezTo>
                  <a:pt x="3" y="8"/>
                  <a:pt x="3" y="8"/>
                  <a:pt x="3" y="8"/>
                </a:cubicBezTo>
                <a:cubicBezTo>
                  <a:pt x="1" y="8"/>
                  <a:pt x="0" y="6"/>
                  <a:pt x="0" y="4"/>
                </a:cubicBezTo>
                <a:cubicBezTo>
                  <a:pt x="1" y="1"/>
                  <a:pt x="3" y="0"/>
                  <a:pt x="5" y="1"/>
                </a:cubicBezTo>
                <a:cubicBezTo>
                  <a:pt x="735" y="172"/>
                  <a:pt x="735" y="172"/>
                  <a:pt x="735" y="172"/>
                </a:cubicBezTo>
                <a:cubicBezTo>
                  <a:pt x="737" y="172"/>
                  <a:pt x="738" y="175"/>
                  <a:pt x="738" y="177"/>
                </a:cubicBezTo>
                <a:cubicBezTo>
                  <a:pt x="737" y="179"/>
                  <a:pt x="736" y="180"/>
                  <a:pt x="734" y="18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0" name="Freeform 36"/>
          <p:cNvSpPr>
            <a:spLocks/>
          </p:cNvSpPr>
          <p:nvPr/>
        </p:nvSpPr>
        <p:spPr bwMode="auto">
          <a:xfrm rot="21368463">
            <a:off x="11757700" y="4023247"/>
            <a:ext cx="542925" cy="925513"/>
          </a:xfrm>
          <a:custGeom>
            <a:avLst/>
            <a:gdLst>
              <a:gd name="T0" fmla="*/ 531 w 535"/>
              <a:gd name="T1" fmla="*/ 912 h 912"/>
              <a:gd name="T2" fmla="*/ 527 w 535"/>
              <a:gd name="T3" fmla="*/ 910 h 912"/>
              <a:gd name="T4" fmla="*/ 1 w 535"/>
              <a:gd name="T5" fmla="*/ 6 h 912"/>
              <a:gd name="T6" fmla="*/ 2 w 535"/>
              <a:gd name="T7" fmla="*/ 1 h 912"/>
              <a:gd name="T8" fmla="*/ 8 w 535"/>
              <a:gd name="T9" fmla="*/ 2 h 912"/>
              <a:gd name="T10" fmla="*/ 534 w 535"/>
              <a:gd name="T11" fmla="*/ 906 h 912"/>
              <a:gd name="T12" fmla="*/ 533 w 535"/>
              <a:gd name="T13" fmla="*/ 911 h 912"/>
              <a:gd name="T14" fmla="*/ 531 w 535"/>
              <a:gd name="T15" fmla="*/ 912 h 9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5" h="912">
                <a:moveTo>
                  <a:pt x="531" y="912"/>
                </a:moveTo>
                <a:cubicBezTo>
                  <a:pt x="529" y="912"/>
                  <a:pt x="528" y="911"/>
                  <a:pt x="527" y="910"/>
                </a:cubicBezTo>
                <a:cubicBezTo>
                  <a:pt x="1" y="6"/>
                  <a:pt x="1" y="6"/>
                  <a:pt x="1" y="6"/>
                </a:cubicBezTo>
                <a:cubicBezTo>
                  <a:pt x="0" y="4"/>
                  <a:pt x="0" y="2"/>
                  <a:pt x="2" y="1"/>
                </a:cubicBezTo>
                <a:cubicBezTo>
                  <a:pt x="4" y="0"/>
                  <a:pt x="7" y="0"/>
                  <a:pt x="8" y="2"/>
                </a:cubicBezTo>
                <a:cubicBezTo>
                  <a:pt x="534" y="906"/>
                  <a:pt x="534" y="906"/>
                  <a:pt x="534" y="906"/>
                </a:cubicBezTo>
                <a:cubicBezTo>
                  <a:pt x="535" y="908"/>
                  <a:pt x="535" y="910"/>
                  <a:pt x="533" y="911"/>
                </a:cubicBezTo>
                <a:cubicBezTo>
                  <a:pt x="532" y="911"/>
                  <a:pt x="531" y="912"/>
                  <a:pt x="531" y="912"/>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1" name="Freeform 37"/>
          <p:cNvSpPr>
            <a:spLocks/>
          </p:cNvSpPr>
          <p:nvPr/>
        </p:nvSpPr>
        <p:spPr bwMode="auto">
          <a:xfrm rot="21368463">
            <a:off x="11739434" y="3995411"/>
            <a:ext cx="1387475" cy="411163"/>
          </a:xfrm>
          <a:custGeom>
            <a:avLst/>
            <a:gdLst>
              <a:gd name="T0" fmla="*/ 1363 w 1367"/>
              <a:gd name="T1" fmla="*/ 406 h 406"/>
              <a:gd name="T2" fmla="*/ 1362 w 1367"/>
              <a:gd name="T3" fmla="*/ 406 h 406"/>
              <a:gd name="T4" fmla="*/ 3 w 1367"/>
              <a:gd name="T5" fmla="*/ 8 h 406"/>
              <a:gd name="T6" fmla="*/ 1 w 1367"/>
              <a:gd name="T7" fmla="*/ 3 h 406"/>
              <a:gd name="T8" fmla="*/ 5 w 1367"/>
              <a:gd name="T9" fmla="*/ 0 h 406"/>
              <a:gd name="T10" fmla="*/ 1364 w 1367"/>
              <a:gd name="T11" fmla="*/ 398 h 406"/>
              <a:gd name="T12" fmla="*/ 1367 w 1367"/>
              <a:gd name="T13" fmla="*/ 403 h 406"/>
              <a:gd name="T14" fmla="*/ 1363 w 1367"/>
              <a:gd name="T15" fmla="*/ 406 h 4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67" h="406">
                <a:moveTo>
                  <a:pt x="1363" y="406"/>
                </a:moveTo>
                <a:cubicBezTo>
                  <a:pt x="1362" y="406"/>
                  <a:pt x="1362" y="406"/>
                  <a:pt x="1362" y="406"/>
                </a:cubicBezTo>
                <a:cubicBezTo>
                  <a:pt x="3" y="8"/>
                  <a:pt x="3" y="8"/>
                  <a:pt x="3" y="8"/>
                </a:cubicBezTo>
                <a:cubicBezTo>
                  <a:pt x="1" y="7"/>
                  <a:pt x="0" y="5"/>
                  <a:pt x="1" y="3"/>
                </a:cubicBezTo>
                <a:cubicBezTo>
                  <a:pt x="1" y="1"/>
                  <a:pt x="3" y="0"/>
                  <a:pt x="5" y="0"/>
                </a:cubicBezTo>
                <a:cubicBezTo>
                  <a:pt x="1364" y="398"/>
                  <a:pt x="1364" y="398"/>
                  <a:pt x="1364" y="398"/>
                </a:cubicBezTo>
                <a:cubicBezTo>
                  <a:pt x="1366" y="399"/>
                  <a:pt x="1367" y="401"/>
                  <a:pt x="1367" y="403"/>
                </a:cubicBezTo>
                <a:cubicBezTo>
                  <a:pt x="1366" y="405"/>
                  <a:pt x="1365" y="406"/>
                  <a:pt x="1363" y="40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2" name="Freeform 49"/>
          <p:cNvSpPr>
            <a:spLocks/>
          </p:cNvSpPr>
          <p:nvPr/>
        </p:nvSpPr>
        <p:spPr bwMode="auto">
          <a:xfrm rot="21368463">
            <a:off x="11161219" y="6119879"/>
            <a:ext cx="258763" cy="96838"/>
          </a:xfrm>
          <a:custGeom>
            <a:avLst/>
            <a:gdLst>
              <a:gd name="T0" fmla="*/ 251 w 255"/>
              <a:gd name="T1" fmla="*/ 95 h 95"/>
              <a:gd name="T2" fmla="*/ 249 w 255"/>
              <a:gd name="T3" fmla="*/ 94 h 95"/>
              <a:gd name="T4" fmla="*/ 3 w 255"/>
              <a:gd name="T5" fmla="*/ 8 h 95"/>
              <a:gd name="T6" fmla="*/ 1 w 255"/>
              <a:gd name="T7" fmla="*/ 3 h 95"/>
              <a:gd name="T8" fmla="*/ 6 w 255"/>
              <a:gd name="T9" fmla="*/ 1 h 95"/>
              <a:gd name="T10" fmla="*/ 252 w 255"/>
              <a:gd name="T11" fmla="*/ 87 h 95"/>
              <a:gd name="T12" fmla="*/ 254 w 255"/>
              <a:gd name="T13" fmla="*/ 92 h 95"/>
              <a:gd name="T14" fmla="*/ 251 w 255"/>
              <a:gd name="T15" fmla="*/ 95 h 9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5" h="95">
                <a:moveTo>
                  <a:pt x="251" y="95"/>
                </a:moveTo>
                <a:cubicBezTo>
                  <a:pt x="250" y="95"/>
                  <a:pt x="250" y="95"/>
                  <a:pt x="249" y="94"/>
                </a:cubicBezTo>
                <a:cubicBezTo>
                  <a:pt x="3" y="8"/>
                  <a:pt x="3" y="8"/>
                  <a:pt x="3" y="8"/>
                </a:cubicBezTo>
                <a:cubicBezTo>
                  <a:pt x="1" y="8"/>
                  <a:pt x="0" y="5"/>
                  <a:pt x="1" y="3"/>
                </a:cubicBezTo>
                <a:cubicBezTo>
                  <a:pt x="1" y="1"/>
                  <a:pt x="4" y="0"/>
                  <a:pt x="6" y="1"/>
                </a:cubicBezTo>
                <a:cubicBezTo>
                  <a:pt x="252" y="87"/>
                  <a:pt x="252" y="87"/>
                  <a:pt x="252" y="87"/>
                </a:cubicBezTo>
                <a:cubicBezTo>
                  <a:pt x="254" y="88"/>
                  <a:pt x="255" y="90"/>
                  <a:pt x="254" y="92"/>
                </a:cubicBezTo>
                <a:cubicBezTo>
                  <a:pt x="254" y="94"/>
                  <a:pt x="252" y="95"/>
                  <a:pt x="251" y="9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3" name="Freeform 50"/>
          <p:cNvSpPr>
            <a:spLocks/>
          </p:cNvSpPr>
          <p:nvPr/>
        </p:nvSpPr>
        <p:spPr bwMode="auto">
          <a:xfrm rot="21368463">
            <a:off x="11196637" y="6205999"/>
            <a:ext cx="258763" cy="974725"/>
          </a:xfrm>
          <a:custGeom>
            <a:avLst/>
            <a:gdLst>
              <a:gd name="T0" fmla="*/ 5 w 255"/>
              <a:gd name="T1" fmla="*/ 960 h 960"/>
              <a:gd name="T2" fmla="*/ 4 w 255"/>
              <a:gd name="T3" fmla="*/ 960 h 960"/>
              <a:gd name="T4" fmla="*/ 1 w 255"/>
              <a:gd name="T5" fmla="*/ 955 h 960"/>
              <a:gd name="T6" fmla="*/ 247 w 255"/>
              <a:gd name="T7" fmla="*/ 4 h 960"/>
              <a:gd name="T8" fmla="*/ 252 w 255"/>
              <a:gd name="T9" fmla="*/ 1 h 960"/>
              <a:gd name="T10" fmla="*/ 255 w 255"/>
              <a:gd name="T11" fmla="*/ 6 h 960"/>
              <a:gd name="T12" fmla="*/ 9 w 255"/>
              <a:gd name="T13" fmla="*/ 957 h 960"/>
              <a:gd name="T14" fmla="*/ 5 w 255"/>
              <a:gd name="T15" fmla="*/ 960 h 9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5" h="960">
                <a:moveTo>
                  <a:pt x="5" y="960"/>
                </a:moveTo>
                <a:cubicBezTo>
                  <a:pt x="4" y="960"/>
                  <a:pt x="4" y="960"/>
                  <a:pt x="4" y="960"/>
                </a:cubicBezTo>
                <a:cubicBezTo>
                  <a:pt x="2" y="960"/>
                  <a:pt x="0" y="957"/>
                  <a:pt x="1" y="955"/>
                </a:cubicBezTo>
                <a:cubicBezTo>
                  <a:pt x="247" y="4"/>
                  <a:pt x="247" y="4"/>
                  <a:pt x="247" y="4"/>
                </a:cubicBezTo>
                <a:cubicBezTo>
                  <a:pt x="247" y="1"/>
                  <a:pt x="250" y="0"/>
                  <a:pt x="252" y="1"/>
                </a:cubicBezTo>
                <a:cubicBezTo>
                  <a:pt x="254" y="1"/>
                  <a:pt x="255" y="3"/>
                  <a:pt x="255" y="6"/>
                </a:cubicBezTo>
                <a:cubicBezTo>
                  <a:pt x="9" y="957"/>
                  <a:pt x="9" y="957"/>
                  <a:pt x="9" y="957"/>
                </a:cubicBezTo>
                <a:cubicBezTo>
                  <a:pt x="8" y="959"/>
                  <a:pt x="6" y="960"/>
                  <a:pt x="5" y="96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4" name="Freeform 51"/>
          <p:cNvSpPr>
            <a:spLocks/>
          </p:cNvSpPr>
          <p:nvPr/>
        </p:nvSpPr>
        <p:spPr bwMode="auto">
          <a:xfrm rot="21368463">
            <a:off x="11396964" y="5672231"/>
            <a:ext cx="666750" cy="514350"/>
          </a:xfrm>
          <a:custGeom>
            <a:avLst/>
            <a:gdLst>
              <a:gd name="T0" fmla="*/ 5 w 658"/>
              <a:gd name="T1" fmla="*/ 506 h 506"/>
              <a:gd name="T2" fmla="*/ 1 w 658"/>
              <a:gd name="T3" fmla="*/ 504 h 506"/>
              <a:gd name="T4" fmla="*/ 2 w 658"/>
              <a:gd name="T5" fmla="*/ 498 h 506"/>
              <a:gd name="T6" fmla="*/ 651 w 658"/>
              <a:gd name="T7" fmla="*/ 1 h 506"/>
              <a:gd name="T8" fmla="*/ 656 w 658"/>
              <a:gd name="T9" fmla="*/ 2 h 506"/>
              <a:gd name="T10" fmla="*/ 656 w 658"/>
              <a:gd name="T11" fmla="*/ 8 h 506"/>
              <a:gd name="T12" fmla="*/ 7 w 658"/>
              <a:gd name="T13" fmla="*/ 505 h 506"/>
              <a:gd name="T14" fmla="*/ 5 w 658"/>
              <a:gd name="T15" fmla="*/ 506 h 5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8" h="506">
                <a:moveTo>
                  <a:pt x="5" y="506"/>
                </a:moveTo>
                <a:cubicBezTo>
                  <a:pt x="3" y="506"/>
                  <a:pt x="2" y="505"/>
                  <a:pt x="1" y="504"/>
                </a:cubicBezTo>
                <a:cubicBezTo>
                  <a:pt x="0" y="502"/>
                  <a:pt x="0" y="500"/>
                  <a:pt x="2" y="498"/>
                </a:cubicBezTo>
                <a:cubicBezTo>
                  <a:pt x="651" y="1"/>
                  <a:pt x="651" y="1"/>
                  <a:pt x="651" y="1"/>
                </a:cubicBezTo>
                <a:cubicBezTo>
                  <a:pt x="653" y="0"/>
                  <a:pt x="655" y="0"/>
                  <a:pt x="656" y="2"/>
                </a:cubicBezTo>
                <a:cubicBezTo>
                  <a:pt x="658" y="4"/>
                  <a:pt x="657" y="6"/>
                  <a:pt x="656" y="8"/>
                </a:cubicBezTo>
                <a:cubicBezTo>
                  <a:pt x="7" y="505"/>
                  <a:pt x="7" y="505"/>
                  <a:pt x="7" y="505"/>
                </a:cubicBezTo>
                <a:cubicBezTo>
                  <a:pt x="6" y="505"/>
                  <a:pt x="6" y="506"/>
                  <a:pt x="5" y="50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5" name="Freeform 52"/>
          <p:cNvSpPr>
            <a:spLocks/>
          </p:cNvSpPr>
          <p:nvPr/>
        </p:nvSpPr>
        <p:spPr bwMode="auto">
          <a:xfrm rot="21368463">
            <a:off x="11143485" y="5680770"/>
            <a:ext cx="917575" cy="427038"/>
          </a:xfrm>
          <a:custGeom>
            <a:avLst/>
            <a:gdLst>
              <a:gd name="T0" fmla="*/ 4 w 904"/>
              <a:gd name="T1" fmla="*/ 420 h 420"/>
              <a:gd name="T2" fmla="*/ 1 w 904"/>
              <a:gd name="T3" fmla="*/ 417 h 420"/>
              <a:gd name="T4" fmla="*/ 3 w 904"/>
              <a:gd name="T5" fmla="*/ 412 h 420"/>
              <a:gd name="T6" fmla="*/ 898 w 904"/>
              <a:gd name="T7" fmla="*/ 1 h 420"/>
              <a:gd name="T8" fmla="*/ 903 w 904"/>
              <a:gd name="T9" fmla="*/ 3 h 420"/>
              <a:gd name="T10" fmla="*/ 901 w 904"/>
              <a:gd name="T11" fmla="*/ 8 h 420"/>
              <a:gd name="T12" fmla="*/ 6 w 904"/>
              <a:gd name="T13" fmla="*/ 419 h 420"/>
              <a:gd name="T14" fmla="*/ 4 w 904"/>
              <a:gd name="T15" fmla="*/ 420 h 4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04" h="420">
                <a:moveTo>
                  <a:pt x="4" y="420"/>
                </a:moveTo>
                <a:cubicBezTo>
                  <a:pt x="3" y="420"/>
                  <a:pt x="2" y="419"/>
                  <a:pt x="1" y="417"/>
                </a:cubicBezTo>
                <a:cubicBezTo>
                  <a:pt x="0" y="415"/>
                  <a:pt x="1" y="413"/>
                  <a:pt x="3" y="412"/>
                </a:cubicBezTo>
                <a:cubicBezTo>
                  <a:pt x="898" y="1"/>
                  <a:pt x="898" y="1"/>
                  <a:pt x="898" y="1"/>
                </a:cubicBezTo>
                <a:cubicBezTo>
                  <a:pt x="900" y="0"/>
                  <a:pt x="902" y="1"/>
                  <a:pt x="903" y="3"/>
                </a:cubicBezTo>
                <a:cubicBezTo>
                  <a:pt x="904" y="5"/>
                  <a:pt x="903" y="7"/>
                  <a:pt x="901" y="8"/>
                </a:cubicBezTo>
                <a:cubicBezTo>
                  <a:pt x="6" y="419"/>
                  <a:pt x="6" y="419"/>
                  <a:pt x="6" y="419"/>
                </a:cubicBezTo>
                <a:cubicBezTo>
                  <a:pt x="6" y="420"/>
                  <a:pt x="5" y="420"/>
                  <a:pt x="4" y="42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6" name="Freeform 53"/>
          <p:cNvSpPr>
            <a:spLocks/>
          </p:cNvSpPr>
          <p:nvPr/>
        </p:nvSpPr>
        <p:spPr bwMode="auto">
          <a:xfrm rot="21368463">
            <a:off x="9491811" y="6365319"/>
            <a:ext cx="1146175" cy="509588"/>
          </a:xfrm>
          <a:custGeom>
            <a:avLst/>
            <a:gdLst>
              <a:gd name="T0" fmla="*/ 5 w 1130"/>
              <a:gd name="T1" fmla="*/ 501 h 501"/>
              <a:gd name="T2" fmla="*/ 1 w 1130"/>
              <a:gd name="T3" fmla="*/ 499 h 501"/>
              <a:gd name="T4" fmla="*/ 3 w 1130"/>
              <a:gd name="T5" fmla="*/ 494 h 501"/>
              <a:gd name="T6" fmla="*/ 1124 w 1130"/>
              <a:gd name="T7" fmla="*/ 1 h 501"/>
              <a:gd name="T8" fmla="*/ 1129 w 1130"/>
              <a:gd name="T9" fmla="*/ 3 h 501"/>
              <a:gd name="T10" fmla="*/ 1127 w 1130"/>
              <a:gd name="T11" fmla="*/ 8 h 501"/>
              <a:gd name="T12" fmla="*/ 6 w 1130"/>
              <a:gd name="T13" fmla="*/ 501 h 501"/>
              <a:gd name="T14" fmla="*/ 5 w 1130"/>
              <a:gd name="T15" fmla="*/ 501 h 5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30" h="501">
                <a:moveTo>
                  <a:pt x="5" y="501"/>
                </a:moveTo>
                <a:cubicBezTo>
                  <a:pt x="3" y="501"/>
                  <a:pt x="2" y="501"/>
                  <a:pt x="1" y="499"/>
                </a:cubicBezTo>
                <a:cubicBezTo>
                  <a:pt x="0" y="497"/>
                  <a:pt x="1" y="495"/>
                  <a:pt x="3" y="494"/>
                </a:cubicBezTo>
                <a:cubicBezTo>
                  <a:pt x="1124" y="1"/>
                  <a:pt x="1124" y="1"/>
                  <a:pt x="1124" y="1"/>
                </a:cubicBezTo>
                <a:cubicBezTo>
                  <a:pt x="1126" y="0"/>
                  <a:pt x="1128" y="1"/>
                  <a:pt x="1129" y="3"/>
                </a:cubicBezTo>
                <a:cubicBezTo>
                  <a:pt x="1130" y="5"/>
                  <a:pt x="1129" y="7"/>
                  <a:pt x="1127" y="8"/>
                </a:cubicBezTo>
                <a:cubicBezTo>
                  <a:pt x="6" y="501"/>
                  <a:pt x="6" y="501"/>
                  <a:pt x="6" y="501"/>
                </a:cubicBezTo>
                <a:cubicBezTo>
                  <a:pt x="6" y="501"/>
                  <a:pt x="5" y="501"/>
                  <a:pt x="5" y="501"/>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7" name="Freeform 111"/>
          <p:cNvSpPr>
            <a:spLocks/>
          </p:cNvSpPr>
          <p:nvPr/>
        </p:nvSpPr>
        <p:spPr bwMode="auto">
          <a:xfrm rot="21368463">
            <a:off x="8429371" y="6135316"/>
            <a:ext cx="74613" cy="74612"/>
          </a:xfrm>
          <a:custGeom>
            <a:avLst/>
            <a:gdLst>
              <a:gd name="T0" fmla="*/ 54 w 73"/>
              <a:gd name="T1" fmla="*/ 10 h 74"/>
              <a:gd name="T2" fmla="*/ 64 w 73"/>
              <a:gd name="T3" fmla="*/ 55 h 74"/>
              <a:gd name="T4" fmla="*/ 19 w 73"/>
              <a:gd name="T5" fmla="*/ 65 h 74"/>
              <a:gd name="T6" fmla="*/ 9 w 73"/>
              <a:gd name="T7" fmla="*/ 20 h 74"/>
              <a:gd name="T8" fmla="*/ 54 w 73"/>
              <a:gd name="T9" fmla="*/ 10 h 74"/>
            </a:gdLst>
            <a:ahLst/>
            <a:cxnLst>
              <a:cxn ang="0">
                <a:pos x="T0" y="T1"/>
              </a:cxn>
              <a:cxn ang="0">
                <a:pos x="T2" y="T3"/>
              </a:cxn>
              <a:cxn ang="0">
                <a:pos x="T4" y="T5"/>
              </a:cxn>
              <a:cxn ang="0">
                <a:pos x="T6" y="T7"/>
              </a:cxn>
              <a:cxn ang="0">
                <a:pos x="T8" y="T9"/>
              </a:cxn>
            </a:cxnLst>
            <a:rect l="0" t="0" r="r" b="b"/>
            <a:pathLst>
              <a:path w="73" h="74">
                <a:moveTo>
                  <a:pt x="54" y="10"/>
                </a:moveTo>
                <a:cubicBezTo>
                  <a:pt x="69" y="19"/>
                  <a:pt x="73" y="39"/>
                  <a:pt x="64" y="55"/>
                </a:cubicBezTo>
                <a:cubicBezTo>
                  <a:pt x="55" y="70"/>
                  <a:pt x="35" y="74"/>
                  <a:pt x="19" y="65"/>
                </a:cubicBezTo>
                <a:cubicBezTo>
                  <a:pt x="4" y="55"/>
                  <a:pt x="0" y="35"/>
                  <a:pt x="9" y="20"/>
                </a:cubicBezTo>
                <a:cubicBezTo>
                  <a:pt x="19" y="5"/>
                  <a:pt x="39" y="0"/>
                  <a:pt x="54" y="1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8" name="Freeform 112"/>
          <p:cNvSpPr>
            <a:spLocks/>
          </p:cNvSpPr>
          <p:nvPr/>
        </p:nvSpPr>
        <p:spPr bwMode="auto">
          <a:xfrm rot="21368463">
            <a:off x="8496676" y="6590606"/>
            <a:ext cx="74613" cy="74612"/>
          </a:xfrm>
          <a:custGeom>
            <a:avLst/>
            <a:gdLst>
              <a:gd name="T0" fmla="*/ 54 w 74"/>
              <a:gd name="T1" fmla="*/ 9 h 74"/>
              <a:gd name="T2" fmla="*/ 65 w 74"/>
              <a:gd name="T3" fmla="*/ 54 h 74"/>
              <a:gd name="T4" fmla="*/ 20 w 74"/>
              <a:gd name="T5" fmla="*/ 64 h 74"/>
              <a:gd name="T6" fmla="*/ 10 w 74"/>
              <a:gd name="T7" fmla="*/ 19 h 74"/>
              <a:gd name="T8" fmla="*/ 54 w 74"/>
              <a:gd name="T9" fmla="*/ 9 h 74"/>
            </a:gdLst>
            <a:ahLst/>
            <a:cxnLst>
              <a:cxn ang="0">
                <a:pos x="T0" y="T1"/>
              </a:cxn>
              <a:cxn ang="0">
                <a:pos x="T2" y="T3"/>
              </a:cxn>
              <a:cxn ang="0">
                <a:pos x="T4" y="T5"/>
              </a:cxn>
              <a:cxn ang="0">
                <a:pos x="T6" y="T7"/>
              </a:cxn>
              <a:cxn ang="0">
                <a:pos x="T8" y="T9"/>
              </a:cxn>
            </a:cxnLst>
            <a:rect l="0" t="0" r="r" b="b"/>
            <a:pathLst>
              <a:path w="74" h="74">
                <a:moveTo>
                  <a:pt x="54" y="9"/>
                </a:moveTo>
                <a:cubicBezTo>
                  <a:pt x="70" y="19"/>
                  <a:pt x="74" y="39"/>
                  <a:pt x="65" y="54"/>
                </a:cubicBezTo>
                <a:cubicBezTo>
                  <a:pt x="55" y="69"/>
                  <a:pt x="35" y="74"/>
                  <a:pt x="20" y="64"/>
                </a:cubicBezTo>
                <a:cubicBezTo>
                  <a:pt x="5" y="55"/>
                  <a:pt x="0" y="35"/>
                  <a:pt x="10" y="19"/>
                </a:cubicBezTo>
                <a:cubicBezTo>
                  <a:pt x="19" y="4"/>
                  <a:pt x="39" y="0"/>
                  <a:pt x="54" y="9"/>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9" name="Freeform 119"/>
          <p:cNvSpPr>
            <a:spLocks/>
          </p:cNvSpPr>
          <p:nvPr/>
        </p:nvSpPr>
        <p:spPr bwMode="auto">
          <a:xfrm rot="21368463">
            <a:off x="10054771" y="6300040"/>
            <a:ext cx="73025" cy="73025"/>
          </a:xfrm>
          <a:custGeom>
            <a:avLst/>
            <a:gdLst>
              <a:gd name="T0" fmla="*/ 52 w 72"/>
              <a:gd name="T1" fmla="*/ 9 h 72"/>
              <a:gd name="T2" fmla="*/ 62 w 72"/>
              <a:gd name="T3" fmla="*/ 52 h 72"/>
              <a:gd name="T4" fmla="*/ 19 w 72"/>
              <a:gd name="T5" fmla="*/ 62 h 72"/>
              <a:gd name="T6" fmla="*/ 9 w 72"/>
              <a:gd name="T7" fmla="*/ 19 h 72"/>
              <a:gd name="T8" fmla="*/ 52 w 72"/>
              <a:gd name="T9" fmla="*/ 9 h 72"/>
            </a:gdLst>
            <a:ahLst/>
            <a:cxnLst>
              <a:cxn ang="0">
                <a:pos x="T0" y="T1"/>
              </a:cxn>
              <a:cxn ang="0">
                <a:pos x="T2" y="T3"/>
              </a:cxn>
              <a:cxn ang="0">
                <a:pos x="T4" y="T5"/>
              </a:cxn>
              <a:cxn ang="0">
                <a:pos x="T6" y="T7"/>
              </a:cxn>
              <a:cxn ang="0">
                <a:pos x="T8" y="T9"/>
              </a:cxn>
            </a:cxnLst>
            <a:rect l="0" t="0" r="r" b="b"/>
            <a:pathLst>
              <a:path w="72" h="72">
                <a:moveTo>
                  <a:pt x="52" y="9"/>
                </a:moveTo>
                <a:cubicBezTo>
                  <a:pt x="67" y="18"/>
                  <a:pt x="72" y="38"/>
                  <a:pt x="62" y="52"/>
                </a:cubicBezTo>
                <a:cubicBezTo>
                  <a:pt x="53" y="67"/>
                  <a:pt x="34" y="72"/>
                  <a:pt x="19" y="62"/>
                </a:cubicBezTo>
                <a:cubicBezTo>
                  <a:pt x="4" y="53"/>
                  <a:pt x="0" y="34"/>
                  <a:pt x="9" y="19"/>
                </a:cubicBezTo>
                <a:cubicBezTo>
                  <a:pt x="18" y="4"/>
                  <a:pt x="38" y="0"/>
                  <a:pt x="52" y="9"/>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0" name="Freeform 120"/>
          <p:cNvSpPr>
            <a:spLocks/>
          </p:cNvSpPr>
          <p:nvPr/>
        </p:nvSpPr>
        <p:spPr bwMode="auto">
          <a:xfrm rot="21368463">
            <a:off x="9403767" y="5861283"/>
            <a:ext cx="168275" cy="166687"/>
          </a:xfrm>
          <a:custGeom>
            <a:avLst/>
            <a:gdLst>
              <a:gd name="T0" fmla="*/ 121 w 165"/>
              <a:gd name="T1" fmla="*/ 21 h 164"/>
              <a:gd name="T2" fmla="*/ 144 w 165"/>
              <a:gd name="T3" fmla="*/ 120 h 164"/>
              <a:gd name="T4" fmla="*/ 44 w 165"/>
              <a:gd name="T5" fmla="*/ 143 h 164"/>
              <a:gd name="T6" fmla="*/ 21 w 165"/>
              <a:gd name="T7" fmla="*/ 44 h 164"/>
              <a:gd name="T8" fmla="*/ 121 w 165"/>
              <a:gd name="T9" fmla="*/ 21 h 164"/>
            </a:gdLst>
            <a:ahLst/>
            <a:cxnLst>
              <a:cxn ang="0">
                <a:pos x="T0" y="T1"/>
              </a:cxn>
              <a:cxn ang="0">
                <a:pos x="T2" y="T3"/>
              </a:cxn>
              <a:cxn ang="0">
                <a:pos x="T4" y="T5"/>
              </a:cxn>
              <a:cxn ang="0">
                <a:pos x="T6" y="T7"/>
              </a:cxn>
              <a:cxn ang="0">
                <a:pos x="T8" y="T9"/>
              </a:cxn>
            </a:cxnLst>
            <a:rect l="0" t="0" r="r" b="b"/>
            <a:pathLst>
              <a:path w="165" h="164">
                <a:moveTo>
                  <a:pt x="121" y="21"/>
                </a:moveTo>
                <a:cubicBezTo>
                  <a:pt x="155" y="42"/>
                  <a:pt x="165" y="87"/>
                  <a:pt x="144" y="120"/>
                </a:cubicBezTo>
                <a:cubicBezTo>
                  <a:pt x="123" y="154"/>
                  <a:pt x="78" y="164"/>
                  <a:pt x="44" y="143"/>
                </a:cubicBezTo>
                <a:cubicBezTo>
                  <a:pt x="11" y="122"/>
                  <a:pt x="0" y="77"/>
                  <a:pt x="21" y="44"/>
                </a:cubicBezTo>
                <a:cubicBezTo>
                  <a:pt x="43" y="10"/>
                  <a:pt x="87" y="0"/>
                  <a:pt x="121" y="21"/>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1" name="Freeform 121"/>
          <p:cNvSpPr>
            <a:spLocks/>
          </p:cNvSpPr>
          <p:nvPr/>
        </p:nvSpPr>
        <p:spPr bwMode="auto">
          <a:xfrm rot="21368463">
            <a:off x="10557011" y="6283166"/>
            <a:ext cx="117475" cy="117475"/>
          </a:xfrm>
          <a:custGeom>
            <a:avLst/>
            <a:gdLst>
              <a:gd name="T0" fmla="*/ 85 w 116"/>
              <a:gd name="T1" fmla="*/ 15 h 116"/>
              <a:gd name="T2" fmla="*/ 101 w 116"/>
              <a:gd name="T3" fmla="*/ 85 h 116"/>
              <a:gd name="T4" fmla="*/ 31 w 116"/>
              <a:gd name="T5" fmla="*/ 101 h 116"/>
              <a:gd name="T6" fmla="*/ 15 w 116"/>
              <a:gd name="T7" fmla="*/ 31 h 116"/>
              <a:gd name="T8" fmla="*/ 85 w 116"/>
              <a:gd name="T9" fmla="*/ 15 h 116"/>
            </a:gdLst>
            <a:ahLst/>
            <a:cxnLst>
              <a:cxn ang="0">
                <a:pos x="T0" y="T1"/>
              </a:cxn>
              <a:cxn ang="0">
                <a:pos x="T2" y="T3"/>
              </a:cxn>
              <a:cxn ang="0">
                <a:pos x="T4" y="T5"/>
              </a:cxn>
              <a:cxn ang="0">
                <a:pos x="T6" y="T7"/>
              </a:cxn>
              <a:cxn ang="0">
                <a:pos x="T8" y="T9"/>
              </a:cxn>
            </a:cxnLst>
            <a:rect l="0" t="0" r="r" b="b"/>
            <a:pathLst>
              <a:path w="116" h="116">
                <a:moveTo>
                  <a:pt x="85" y="15"/>
                </a:moveTo>
                <a:cubicBezTo>
                  <a:pt x="109" y="29"/>
                  <a:pt x="116" y="61"/>
                  <a:pt x="101" y="85"/>
                </a:cubicBezTo>
                <a:cubicBezTo>
                  <a:pt x="86" y="108"/>
                  <a:pt x="55" y="116"/>
                  <a:pt x="31" y="101"/>
                </a:cubicBezTo>
                <a:cubicBezTo>
                  <a:pt x="7" y="86"/>
                  <a:pt x="0" y="54"/>
                  <a:pt x="15" y="31"/>
                </a:cubicBezTo>
                <a:cubicBezTo>
                  <a:pt x="30" y="7"/>
                  <a:pt x="61" y="0"/>
                  <a:pt x="85" y="1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2" name="Freeform 122"/>
          <p:cNvSpPr>
            <a:spLocks/>
          </p:cNvSpPr>
          <p:nvPr/>
        </p:nvSpPr>
        <p:spPr bwMode="auto">
          <a:xfrm rot="21368463">
            <a:off x="11974028" y="5589327"/>
            <a:ext cx="117475" cy="117475"/>
          </a:xfrm>
          <a:custGeom>
            <a:avLst/>
            <a:gdLst>
              <a:gd name="T0" fmla="*/ 85 w 116"/>
              <a:gd name="T1" fmla="*/ 15 h 116"/>
              <a:gd name="T2" fmla="*/ 101 w 116"/>
              <a:gd name="T3" fmla="*/ 85 h 116"/>
              <a:gd name="T4" fmla="*/ 31 w 116"/>
              <a:gd name="T5" fmla="*/ 101 h 116"/>
              <a:gd name="T6" fmla="*/ 15 w 116"/>
              <a:gd name="T7" fmla="*/ 31 h 116"/>
              <a:gd name="T8" fmla="*/ 85 w 116"/>
              <a:gd name="T9" fmla="*/ 15 h 116"/>
            </a:gdLst>
            <a:ahLst/>
            <a:cxnLst>
              <a:cxn ang="0">
                <a:pos x="T0" y="T1"/>
              </a:cxn>
              <a:cxn ang="0">
                <a:pos x="T2" y="T3"/>
              </a:cxn>
              <a:cxn ang="0">
                <a:pos x="T4" y="T5"/>
              </a:cxn>
              <a:cxn ang="0">
                <a:pos x="T6" y="T7"/>
              </a:cxn>
              <a:cxn ang="0">
                <a:pos x="T8" y="T9"/>
              </a:cxn>
            </a:cxnLst>
            <a:rect l="0" t="0" r="r" b="b"/>
            <a:pathLst>
              <a:path w="116" h="116">
                <a:moveTo>
                  <a:pt x="85" y="15"/>
                </a:moveTo>
                <a:cubicBezTo>
                  <a:pt x="109" y="30"/>
                  <a:pt x="116" y="62"/>
                  <a:pt x="101" y="85"/>
                </a:cubicBezTo>
                <a:cubicBezTo>
                  <a:pt x="86" y="109"/>
                  <a:pt x="55" y="116"/>
                  <a:pt x="31" y="101"/>
                </a:cubicBezTo>
                <a:cubicBezTo>
                  <a:pt x="7" y="87"/>
                  <a:pt x="0" y="55"/>
                  <a:pt x="15" y="31"/>
                </a:cubicBezTo>
                <a:cubicBezTo>
                  <a:pt x="30" y="8"/>
                  <a:pt x="61" y="0"/>
                  <a:pt x="85" y="1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3" name="Freeform 125"/>
          <p:cNvSpPr>
            <a:spLocks/>
          </p:cNvSpPr>
          <p:nvPr/>
        </p:nvSpPr>
        <p:spPr bwMode="auto">
          <a:xfrm rot="21368463">
            <a:off x="11378086" y="6163945"/>
            <a:ext cx="74613" cy="76200"/>
          </a:xfrm>
          <a:custGeom>
            <a:avLst/>
            <a:gdLst>
              <a:gd name="T0" fmla="*/ 54 w 74"/>
              <a:gd name="T1" fmla="*/ 10 h 75"/>
              <a:gd name="T2" fmla="*/ 65 w 74"/>
              <a:gd name="T3" fmla="*/ 55 h 75"/>
              <a:gd name="T4" fmla="*/ 20 w 74"/>
              <a:gd name="T5" fmla="*/ 65 h 75"/>
              <a:gd name="T6" fmla="*/ 9 w 74"/>
              <a:gd name="T7" fmla="*/ 20 h 75"/>
              <a:gd name="T8" fmla="*/ 54 w 74"/>
              <a:gd name="T9" fmla="*/ 10 h 75"/>
            </a:gdLst>
            <a:ahLst/>
            <a:cxnLst>
              <a:cxn ang="0">
                <a:pos x="T0" y="T1"/>
              </a:cxn>
              <a:cxn ang="0">
                <a:pos x="T2" y="T3"/>
              </a:cxn>
              <a:cxn ang="0">
                <a:pos x="T4" y="T5"/>
              </a:cxn>
              <a:cxn ang="0">
                <a:pos x="T6" y="T7"/>
              </a:cxn>
              <a:cxn ang="0">
                <a:pos x="T8" y="T9"/>
              </a:cxn>
            </a:cxnLst>
            <a:rect l="0" t="0" r="r" b="b"/>
            <a:pathLst>
              <a:path w="74" h="75">
                <a:moveTo>
                  <a:pt x="54" y="10"/>
                </a:moveTo>
                <a:cubicBezTo>
                  <a:pt x="70" y="20"/>
                  <a:pt x="74" y="40"/>
                  <a:pt x="65" y="55"/>
                </a:cubicBezTo>
                <a:cubicBezTo>
                  <a:pt x="55" y="70"/>
                  <a:pt x="35" y="75"/>
                  <a:pt x="20" y="65"/>
                </a:cubicBezTo>
                <a:cubicBezTo>
                  <a:pt x="4" y="56"/>
                  <a:pt x="0" y="36"/>
                  <a:pt x="9" y="20"/>
                </a:cubicBezTo>
                <a:cubicBezTo>
                  <a:pt x="19" y="5"/>
                  <a:pt x="39" y="0"/>
                  <a:pt x="54" y="1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4" name="Freeform 126"/>
          <p:cNvSpPr>
            <a:spLocks/>
          </p:cNvSpPr>
          <p:nvPr/>
        </p:nvSpPr>
        <p:spPr bwMode="auto">
          <a:xfrm rot="21368463">
            <a:off x="10834445" y="5535531"/>
            <a:ext cx="74613" cy="74612"/>
          </a:xfrm>
          <a:custGeom>
            <a:avLst/>
            <a:gdLst>
              <a:gd name="T0" fmla="*/ 54 w 74"/>
              <a:gd name="T1" fmla="*/ 9 h 74"/>
              <a:gd name="T2" fmla="*/ 65 w 74"/>
              <a:gd name="T3" fmla="*/ 54 h 74"/>
              <a:gd name="T4" fmla="*/ 20 w 74"/>
              <a:gd name="T5" fmla="*/ 65 h 74"/>
              <a:gd name="T6" fmla="*/ 9 w 74"/>
              <a:gd name="T7" fmla="*/ 20 h 74"/>
              <a:gd name="T8" fmla="*/ 54 w 74"/>
              <a:gd name="T9" fmla="*/ 9 h 74"/>
            </a:gdLst>
            <a:ahLst/>
            <a:cxnLst>
              <a:cxn ang="0">
                <a:pos x="T0" y="T1"/>
              </a:cxn>
              <a:cxn ang="0">
                <a:pos x="T2" y="T3"/>
              </a:cxn>
              <a:cxn ang="0">
                <a:pos x="T4" y="T5"/>
              </a:cxn>
              <a:cxn ang="0">
                <a:pos x="T6" y="T7"/>
              </a:cxn>
              <a:cxn ang="0">
                <a:pos x="T8" y="T9"/>
              </a:cxn>
            </a:cxnLst>
            <a:rect l="0" t="0" r="r" b="b"/>
            <a:pathLst>
              <a:path w="74" h="74">
                <a:moveTo>
                  <a:pt x="54" y="9"/>
                </a:moveTo>
                <a:cubicBezTo>
                  <a:pt x="70" y="19"/>
                  <a:pt x="74" y="39"/>
                  <a:pt x="65" y="54"/>
                </a:cubicBezTo>
                <a:cubicBezTo>
                  <a:pt x="55" y="70"/>
                  <a:pt x="35" y="74"/>
                  <a:pt x="20" y="65"/>
                </a:cubicBezTo>
                <a:cubicBezTo>
                  <a:pt x="4" y="55"/>
                  <a:pt x="0" y="35"/>
                  <a:pt x="9" y="20"/>
                </a:cubicBezTo>
                <a:cubicBezTo>
                  <a:pt x="19" y="4"/>
                  <a:pt x="39" y="0"/>
                  <a:pt x="54" y="9"/>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5" name="Freeform 127"/>
          <p:cNvSpPr>
            <a:spLocks/>
          </p:cNvSpPr>
          <p:nvPr/>
        </p:nvSpPr>
        <p:spPr bwMode="auto">
          <a:xfrm rot="21368463">
            <a:off x="10767257" y="4964029"/>
            <a:ext cx="76200" cy="74612"/>
          </a:xfrm>
          <a:custGeom>
            <a:avLst/>
            <a:gdLst>
              <a:gd name="T0" fmla="*/ 54 w 74"/>
              <a:gd name="T1" fmla="*/ 9 h 74"/>
              <a:gd name="T2" fmla="*/ 65 w 74"/>
              <a:gd name="T3" fmla="*/ 54 h 74"/>
              <a:gd name="T4" fmla="*/ 20 w 74"/>
              <a:gd name="T5" fmla="*/ 65 h 74"/>
              <a:gd name="T6" fmla="*/ 9 w 74"/>
              <a:gd name="T7" fmla="*/ 20 h 74"/>
              <a:gd name="T8" fmla="*/ 54 w 74"/>
              <a:gd name="T9" fmla="*/ 9 h 74"/>
            </a:gdLst>
            <a:ahLst/>
            <a:cxnLst>
              <a:cxn ang="0">
                <a:pos x="T0" y="T1"/>
              </a:cxn>
              <a:cxn ang="0">
                <a:pos x="T2" y="T3"/>
              </a:cxn>
              <a:cxn ang="0">
                <a:pos x="T4" y="T5"/>
              </a:cxn>
              <a:cxn ang="0">
                <a:pos x="T6" y="T7"/>
              </a:cxn>
              <a:cxn ang="0">
                <a:pos x="T8" y="T9"/>
              </a:cxn>
            </a:cxnLst>
            <a:rect l="0" t="0" r="r" b="b"/>
            <a:pathLst>
              <a:path w="74" h="74">
                <a:moveTo>
                  <a:pt x="54" y="9"/>
                </a:moveTo>
                <a:cubicBezTo>
                  <a:pt x="70" y="19"/>
                  <a:pt x="74" y="39"/>
                  <a:pt x="65" y="54"/>
                </a:cubicBezTo>
                <a:cubicBezTo>
                  <a:pt x="55" y="70"/>
                  <a:pt x="35" y="74"/>
                  <a:pt x="20" y="65"/>
                </a:cubicBezTo>
                <a:cubicBezTo>
                  <a:pt x="4" y="55"/>
                  <a:pt x="0" y="35"/>
                  <a:pt x="9" y="20"/>
                </a:cubicBezTo>
                <a:cubicBezTo>
                  <a:pt x="19" y="4"/>
                  <a:pt x="39" y="0"/>
                  <a:pt x="54" y="9"/>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6" name="Freeform 128"/>
          <p:cNvSpPr>
            <a:spLocks/>
          </p:cNvSpPr>
          <p:nvPr/>
        </p:nvSpPr>
        <p:spPr bwMode="auto">
          <a:xfrm rot="21368463">
            <a:off x="11611669" y="4814788"/>
            <a:ext cx="76200" cy="76200"/>
          </a:xfrm>
          <a:custGeom>
            <a:avLst/>
            <a:gdLst>
              <a:gd name="T0" fmla="*/ 55 w 75"/>
              <a:gd name="T1" fmla="*/ 10 h 75"/>
              <a:gd name="T2" fmla="*/ 65 w 75"/>
              <a:gd name="T3" fmla="*/ 55 h 75"/>
              <a:gd name="T4" fmla="*/ 20 w 75"/>
              <a:gd name="T5" fmla="*/ 65 h 75"/>
              <a:gd name="T6" fmla="*/ 10 w 75"/>
              <a:gd name="T7" fmla="*/ 20 h 75"/>
              <a:gd name="T8" fmla="*/ 55 w 75"/>
              <a:gd name="T9" fmla="*/ 10 h 75"/>
            </a:gdLst>
            <a:ahLst/>
            <a:cxnLst>
              <a:cxn ang="0">
                <a:pos x="T0" y="T1"/>
              </a:cxn>
              <a:cxn ang="0">
                <a:pos x="T2" y="T3"/>
              </a:cxn>
              <a:cxn ang="0">
                <a:pos x="T4" y="T5"/>
              </a:cxn>
              <a:cxn ang="0">
                <a:pos x="T6" y="T7"/>
              </a:cxn>
              <a:cxn ang="0">
                <a:pos x="T8" y="T9"/>
              </a:cxn>
            </a:cxnLst>
            <a:rect l="0" t="0" r="r" b="b"/>
            <a:pathLst>
              <a:path w="75" h="75">
                <a:moveTo>
                  <a:pt x="55" y="10"/>
                </a:moveTo>
                <a:cubicBezTo>
                  <a:pt x="70" y="19"/>
                  <a:pt x="75" y="39"/>
                  <a:pt x="65" y="55"/>
                </a:cubicBezTo>
                <a:cubicBezTo>
                  <a:pt x="56" y="70"/>
                  <a:pt x="36" y="75"/>
                  <a:pt x="20" y="65"/>
                </a:cubicBezTo>
                <a:cubicBezTo>
                  <a:pt x="5" y="55"/>
                  <a:pt x="0" y="35"/>
                  <a:pt x="10" y="20"/>
                </a:cubicBezTo>
                <a:cubicBezTo>
                  <a:pt x="20" y="5"/>
                  <a:pt x="40" y="0"/>
                  <a:pt x="55" y="1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7" name="Freeform 129"/>
          <p:cNvSpPr>
            <a:spLocks/>
          </p:cNvSpPr>
          <p:nvPr/>
        </p:nvSpPr>
        <p:spPr bwMode="auto">
          <a:xfrm rot="21368463">
            <a:off x="11670281" y="3986781"/>
            <a:ext cx="120650" cy="119062"/>
          </a:xfrm>
          <a:custGeom>
            <a:avLst/>
            <a:gdLst>
              <a:gd name="T0" fmla="*/ 87 w 119"/>
              <a:gd name="T1" fmla="*/ 15 h 118"/>
              <a:gd name="T2" fmla="*/ 104 w 119"/>
              <a:gd name="T3" fmla="*/ 86 h 118"/>
              <a:gd name="T4" fmla="*/ 32 w 119"/>
              <a:gd name="T5" fmla="*/ 103 h 118"/>
              <a:gd name="T6" fmla="*/ 16 w 119"/>
              <a:gd name="T7" fmla="*/ 31 h 118"/>
              <a:gd name="T8" fmla="*/ 87 w 119"/>
              <a:gd name="T9" fmla="*/ 15 h 118"/>
            </a:gdLst>
            <a:ahLst/>
            <a:cxnLst>
              <a:cxn ang="0">
                <a:pos x="T0" y="T1"/>
              </a:cxn>
              <a:cxn ang="0">
                <a:pos x="T2" y="T3"/>
              </a:cxn>
              <a:cxn ang="0">
                <a:pos x="T4" y="T5"/>
              </a:cxn>
              <a:cxn ang="0">
                <a:pos x="T6" y="T7"/>
              </a:cxn>
              <a:cxn ang="0">
                <a:pos x="T8" y="T9"/>
              </a:cxn>
            </a:cxnLst>
            <a:rect l="0" t="0" r="r" b="b"/>
            <a:pathLst>
              <a:path w="119" h="118">
                <a:moveTo>
                  <a:pt x="87" y="15"/>
                </a:moveTo>
                <a:cubicBezTo>
                  <a:pt x="111" y="30"/>
                  <a:pt x="119" y="62"/>
                  <a:pt x="104" y="86"/>
                </a:cubicBezTo>
                <a:cubicBezTo>
                  <a:pt x="88" y="111"/>
                  <a:pt x="56" y="118"/>
                  <a:pt x="32" y="103"/>
                </a:cubicBezTo>
                <a:cubicBezTo>
                  <a:pt x="8" y="87"/>
                  <a:pt x="0" y="55"/>
                  <a:pt x="16" y="31"/>
                </a:cubicBezTo>
                <a:cubicBezTo>
                  <a:pt x="31" y="7"/>
                  <a:pt x="63" y="0"/>
                  <a:pt x="87" y="1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8" name="Freeform 138"/>
          <p:cNvSpPr>
            <a:spLocks/>
          </p:cNvSpPr>
          <p:nvPr/>
        </p:nvSpPr>
        <p:spPr bwMode="auto">
          <a:xfrm rot="21368463">
            <a:off x="11135017" y="6107666"/>
            <a:ext cx="58738" cy="58737"/>
          </a:xfrm>
          <a:custGeom>
            <a:avLst/>
            <a:gdLst>
              <a:gd name="T0" fmla="*/ 43 w 58"/>
              <a:gd name="T1" fmla="*/ 8 h 58"/>
              <a:gd name="T2" fmla="*/ 51 w 58"/>
              <a:gd name="T3" fmla="*/ 43 h 58"/>
              <a:gd name="T4" fmla="*/ 16 w 58"/>
              <a:gd name="T5" fmla="*/ 51 h 58"/>
              <a:gd name="T6" fmla="*/ 8 w 58"/>
              <a:gd name="T7" fmla="*/ 16 h 58"/>
              <a:gd name="T8" fmla="*/ 43 w 58"/>
              <a:gd name="T9" fmla="*/ 8 h 58"/>
            </a:gdLst>
            <a:ahLst/>
            <a:cxnLst>
              <a:cxn ang="0">
                <a:pos x="T0" y="T1"/>
              </a:cxn>
              <a:cxn ang="0">
                <a:pos x="T2" y="T3"/>
              </a:cxn>
              <a:cxn ang="0">
                <a:pos x="T4" y="T5"/>
              </a:cxn>
              <a:cxn ang="0">
                <a:pos x="T6" y="T7"/>
              </a:cxn>
              <a:cxn ang="0">
                <a:pos x="T8" y="T9"/>
              </a:cxn>
            </a:cxnLst>
            <a:rect l="0" t="0" r="r" b="b"/>
            <a:pathLst>
              <a:path w="58" h="58">
                <a:moveTo>
                  <a:pt x="43" y="8"/>
                </a:moveTo>
                <a:cubicBezTo>
                  <a:pt x="55" y="15"/>
                  <a:pt x="58" y="31"/>
                  <a:pt x="51" y="43"/>
                </a:cubicBezTo>
                <a:cubicBezTo>
                  <a:pt x="43" y="54"/>
                  <a:pt x="28" y="58"/>
                  <a:pt x="16" y="51"/>
                </a:cubicBezTo>
                <a:cubicBezTo>
                  <a:pt x="4" y="43"/>
                  <a:pt x="0" y="28"/>
                  <a:pt x="8" y="16"/>
                </a:cubicBezTo>
                <a:cubicBezTo>
                  <a:pt x="15" y="4"/>
                  <a:pt x="31" y="0"/>
                  <a:pt x="43" y="8"/>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9" name="Freeform 28"/>
          <p:cNvSpPr>
            <a:spLocks/>
          </p:cNvSpPr>
          <p:nvPr/>
        </p:nvSpPr>
        <p:spPr bwMode="auto">
          <a:xfrm rot="2997005">
            <a:off x="1617318" y="-112733"/>
            <a:ext cx="557126" cy="177800"/>
          </a:xfrm>
          <a:custGeom>
            <a:avLst/>
            <a:gdLst>
              <a:gd name="T0" fmla="*/ 1150 w 1155"/>
              <a:gd name="T1" fmla="*/ 175 h 175"/>
              <a:gd name="T2" fmla="*/ 1150 w 1155"/>
              <a:gd name="T3" fmla="*/ 175 h 175"/>
              <a:gd name="T4" fmla="*/ 4 w 1155"/>
              <a:gd name="T5" fmla="*/ 8 h 175"/>
              <a:gd name="T6" fmla="*/ 0 w 1155"/>
              <a:gd name="T7" fmla="*/ 4 h 175"/>
              <a:gd name="T8" fmla="*/ 5 w 1155"/>
              <a:gd name="T9" fmla="*/ 0 h 175"/>
              <a:gd name="T10" fmla="*/ 1151 w 1155"/>
              <a:gd name="T11" fmla="*/ 167 h 175"/>
              <a:gd name="T12" fmla="*/ 1154 w 1155"/>
              <a:gd name="T13" fmla="*/ 172 h 175"/>
              <a:gd name="T14" fmla="*/ 1150 w 1155"/>
              <a:gd name="T15" fmla="*/ 175 h 1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55" h="175">
                <a:moveTo>
                  <a:pt x="1150" y="175"/>
                </a:moveTo>
                <a:cubicBezTo>
                  <a:pt x="1150" y="175"/>
                  <a:pt x="1150" y="175"/>
                  <a:pt x="1150" y="175"/>
                </a:cubicBezTo>
                <a:cubicBezTo>
                  <a:pt x="4" y="8"/>
                  <a:pt x="4" y="8"/>
                  <a:pt x="4" y="8"/>
                </a:cubicBezTo>
                <a:cubicBezTo>
                  <a:pt x="2" y="8"/>
                  <a:pt x="0" y="6"/>
                  <a:pt x="0" y="4"/>
                </a:cubicBezTo>
                <a:cubicBezTo>
                  <a:pt x="1" y="1"/>
                  <a:pt x="3" y="0"/>
                  <a:pt x="5" y="0"/>
                </a:cubicBezTo>
                <a:cubicBezTo>
                  <a:pt x="1151" y="167"/>
                  <a:pt x="1151" y="167"/>
                  <a:pt x="1151" y="167"/>
                </a:cubicBezTo>
                <a:cubicBezTo>
                  <a:pt x="1153" y="168"/>
                  <a:pt x="1155" y="170"/>
                  <a:pt x="1154" y="172"/>
                </a:cubicBezTo>
                <a:cubicBezTo>
                  <a:pt x="1154" y="174"/>
                  <a:pt x="1152" y="175"/>
                  <a:pt x="1150" y="17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00" name="Freeform 13"/>
          <p:cNvSpPr>
            <a:spLocks/>
          </p:cNvSpPr>
          <p:nvPr/>
        </p:nvSpPr>
        <p:spPr bwMode="auto">
          <a:xfrm>
            <a:off x="-403223" y="1083130"/>
            <a:ext cx="1046163" cy="176213"/>
          </a:xfrm>
          <a:custGeom>
            <a:avLst/>
            <a:gdLst>
              <a:gd name="T0" fmla="*/ 5 w 1030"/>
              <a:gd name="T1" fmla="*/ 174 h 174"/>
              <a:gd name="T2" fmla="*/ 1 w 1030"/>
              <a:gd name="T3" fmla="*/ 170 h 174"/>
              <a:gd name="T4" fmla="*/ 4 w 1030"/>
              <a:gd name="T5" fmla="*/ 166 h 174"/>
              <a:gd name="T6" fmla="*/ 1025 w 1030"/>
              <a:gd name="T7" fmla="*/ 0 h 174"/>
              <a:gd name="T8" fmla="*/ 1030 w 1030"/>
              <a:gd name="T9" fmla="*/ 4 h 174"/>
              <a:gd name="T10" fmla="*/ 1027 w 1030"/>
              <a:gd name="T11" fmla="*/ 8 h 174"/>
              <a:gd name="T12" fmla="*/ 5 w 1030"/>
              <a:gd name="T13" fmla="*/ 174 h 174"/>
              <a:gd name="T14" fmla="*/ 5 w 1030"/>
              <a:gd name="T15" fmla="*/ 174 h 1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0" h="174">
                <a:moveTo>
                  <a:pt x="5" y="174"/>
                </a:moveTo>
                <a:cubicBezTo>
                  <a:pt x="3" y="174"/>
                  <a:pt x="1" y="172"/>
                  <a:pt x="1" y="170"/>
                </a:cubicBezTo>
                <a:cubicBezTo>
                  <a:pt x="0" y="168"/>
                  <a:pt x="2" y="166"/>
                  <a:pt x="4" y="166"/>
                </a:cubicBezTo>
                <a:cubicBezTo>
                  <a:pt x="1025" y="0"/>
                  <a:pt x="1025" y="0"/>
                  <a:pt x="1025" y="0"/>
                </a:cubicBezTo>
                <a:cubicBezTo>
                  <a:pt x="1028" y="0"/>
                  <a:pt x="1030" y="1"/>
                  <a:pt x="1030" y="4"/>
                </a:cubicBezTo>
                <a:cubicBezTo>
                  <a:pt x="1030" y="6"/>
                  <a:pt x="1029" y="8"/>
                  <a:pt x="1027" y="8"/>
                </a:cubicBezTo>
                <a:cubicBezTo>
                  <a:pt x="5" y="174"/>
                  <a:pt x="5" y="174"/>
                  <a:pt x="5" y="174"/>
                </a:cubicBezTo>
                <a:cubicBezTo>
                  <a:pt x="5" y="174"/>
                  <a:pt x="5" y="174"/>
                  <a:pt x="5" y="174"/>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01" name="Freeform 148"/>
          <p:cNvSpPr>
            <a:spLocks/>
          </p:cNvSpPr>
          <p:nvPr/>
        </p:nvSpPr>
        <p:spPr bwMode="auto">
          <a:xfrm rot="21368463">
            <a:off x="8902610" y="6540171"/>
            <a:ext cx="528638" cy="530225"/>
          </a:xfrm>
          <a:custGeom>
            <a:avLst/>
            <a:gdLst>
              <a:gd name="T0" fmla="*/ 382 w 521"/>
              <a:gd name="T1" fmla="*/ 67 h 521"/>
              <a:gd name="T2" fmla="*/ 454 w 521"/>
              <a:gd name="T3" fmla="*/ 382 h 521"/>
              <a:gd name="T4" fmla="*/ 139 w 521"/>
              <a:gd name="T5" fmla="*/ 454 h 521"/>
              <a:gd name="T6" fmla="*/ 67 w 521"/>
              <a:gd name="T7" fmla="*/ 139 h 521"/>
              <a:gd name="T8" fmla="*/ 382 w 521"/>
              <a:gd name="T9" fmla="*/ 67 h 521"/>
            </a:gdLst>
            <a:ahLst/>
            <a:cxnLst>
              <a:cxn ang="0">
                <a:pos x="T0" y="T1"/>
              </a:cxn>
              <a:cxn ang="0">
                <a:pos x="T2" y="T3"/>
              </a:cxn>
              <a:cxn ang="0">
                <a:pos x="T4" y="T5"/>
              </a:cxn>
              <a:cxn ang="0">
                <a:pos x="T6" y="T7"/>
              </a:cxn>
              <a:cxn ang="0">
                <a:pos x="T8" y="T9"/>
              </a:cxn>
            </a:cxnLst>
            <a:rect l="0" t="0" r="r" b="b"/>
            <a:pathLst>
              <a:path w="521" h="521">
                <a:moveTo>
                  <a:pt x="382" y="67"/>
                </a:moveTo>
                <a:cubicBezTo>
                  <a:pt x="489" y="134"/>
                  <a:pt x="521" y="275"/>
                  <a:pt x="454" y="382"/>
                </a:cubicBezTo>
                <a:cubicBezTo>
                  <a:pt x="387" y="489"/>
                  <a:pt x="246" y="521"/>
                  <a:pt x="139" y="454"/>
                </a:cubicBezTo>
                <a:cubicBezTo>
                  <a:pt x="32" y="387"/>
                  <a:pt x="0" y="246"/>
                  <a:pt x="67" y="139"/>
                </a:cubicBezTo>
                <a:cubicBezTo>
                  <a:pt x="134" y="32"/>
                  <a:pt x="275" y="0"/>
                  <a:pt x="382" y="67"/>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02" name="Freeform 156"/>
          <p:cNvSpPr>
            <a:spLocks/>
          </p:cNvSpPr>
          <p:nvPr/>
        </p:nvSpPr>
        <p:spPr bwMode="auto">
          <a:xfrm rot="21368463">
            <a:off x="9029612" y="6668812"/>
            <a:ext cx="273050" cy="273050"/>
          </a:xfrm>
          <a:custGeom>
            <a:avLst/>
            <a:gdLst>
              <a:gd name="T0" fmla="*/ 198 w 270"/>
              <a:gd name="T1" fmla="*/ 34 h 269"/>
              <a:gd name="T2" fmla="*/ 235 w 270"/>
              <a:gd name="T3" fmla="*/ 197 h 269"/>
              <a:gd name="T4" fmla="*/ 72 w 270"/>
              <a:gd name="T5" fmla="*/ 235 h 269"/>
              <a:gd name="T6" fmla="*/ 35 w 270"/>
              <a:gd name="T7" fmla="*/ 72 h 269"/>
              <a:gd name="T8" fmla="*/ 198 w 270"/>
              <a:gd name="T9" fmla="*/ 34 h 269"/>
            </a:gdLst>
            <a:ahLst/>
            <a:cxnLst>
              <a:cxn ang="0">
                <a:pos x="T0" y="T1"/>
              </a:cxn>
              <a:cxn ang="0">
                <a:pos x="T2" y="T3"/>
              </a:cxn>
              <a:cxn ang="0">
                <a:pos x="T4" y="T5"/>
              </a:cxn>
              <a:cxn ang="0">
                <a:pos x="T6" y="T7"/>
              </a:cxn>
              <a:cxn ang="0">
                <a:pos x="T8" y="T9"/>
              </a:cxn>
            </a:cxnLst>
            <a:rect l="0" t="0" r="r" b="b"/>
            <a:pathLst>
              <a:path w="270" h="269">
                <a:moveTo>
                  <a:pt x="198" y="34"/>
                </a:moveTo>
                <a:cubicBezTo>
                  <a:pt x="253" y="69"/>
                  <a:pt x="270" y="142"/>
                  <a:pt x="235" y="197"/>
                </a:cubicBezTo>
                <a:cubicBezTo>
                  <a:pt x="201" y="253"/>
                  <a:pt x="128" y="269"/>
                  <a:pt x="72" y="235"/>
                </a:cubicBezTo>
                <a:cubicBezTo>
                  <a:pt x="17" y="200"/>
                  <a:pt x="0" y="127"/>
                  <a:pt x="35" y="72"/>
                </a:cubicBezTo>
                <a:cubicBezTo>
                  <a:pt x="70" y="16"/>
                  <a:pt x="143" y="0"/>
                  <a:pt x="198" y="34"/>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03" name="Freeform 156"/>
          <p:cNvSpPr>
            <a:spLocks/>
          </p:cNvSpPr>
          <p:nvPr/>
        </p:nvSpPr>
        <p:spPr bwMode="auto">
          <a:xfrm rot="21368463" flipV="1">
            <a:off x="9100511" y="6742091"/>
            <a:ext cx="126492" cy="126492"/>
          </a:xfrm>
          <a:custGeom>
            <a:avLst/>
            <a:gdLst>
              <a:gd name="T0" fmla="*/ 198 w 270"/>
              <a:gd name="T1" fmla="*/ 34 h 269"/>
              <a:gd name="T2" fmla="*/ 235 w 270"/>
              <a:gd name="T3" fmla="*/ 197 h 269"/>
              <a:gd name="T4" fmla="*/ 72 w 270"/>
              <a:gd name="T5" fmla="*/ 235 h 269"/>
              <a:gd name="T6" fmla="*/ 35 w 270"/>
              <a:gd name="T7" fmla="*/ 72 h 269"/>
              <a:gd name="T8" fmla="*/ 198 w 270"/>
              <a:gd name="T9" fmla="*/ 34 h 269"/>
            </a:gdLst>
            <a:ahLst/>
            <a:cxnLst>
              <a:cxn ang="0">
                <a:pos x="T0" y="T1"/>
              </a:cxn>
              <a:cxn ang="0">
                <a:pos x="T2" y="T3"/>
              </a:cxn>
              <a:cxn ang="0">
                <a:pos x="T4" y="T5"/>
              </a:cxn>
              <a:cxn ang="0">
                <a:pos x="T6" y="T7"/>
              </a:cxn>
              <a:cxn ang="0">
                <a:pos x="T8" y="T9"/>
              </a:cxn>
            </a:cxnLst>
            <a:rect l="0" t="0" r="r" b="b"/>
            <a:pathLst>
              <a:path w="270" h="269">
                <a:moveTo>
                  <a:pt x="198" y="34"/>
                </a:moveTo>
                <a:cubicBezTo>
                  <a:pt x="253" y="69"/>
                  <a:pt x="270" y="142"/>
                  <a:pt x="235" y="197"/>
                </a:cubicBezTo>
                <a:cubicBezTo>
                  <a:pt x="201" y="253"/>
                  <a:pt x="128" y="269"/>
                  <a:pt x="72" y="235"/>
                </a:cubicBezTo>
                <a:cubicBezTo>
                  <a:pt x="17" y="200"/>
                  <a:pt x="0" y="127"/>
                  <a:pt x="35" y="72"/>
                </a:cubicBezTo>
                <a:cubicBezTo>
                  <a:pt x="70" y="16"/>
                  <a:pt x="143" y="0"/>
                  <a:pt x="198" y="34"/>
                </a:cubicBezTo>
                <a:close/>
              </a:path>
            </a:pathLst>
          </a:custGeom>
          <a:solidFill>
            <a:srgbClr val="45D8FF"/>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04" name="Freeform 128"/>
          <p:cNvSpPr>
            <a:spLocks/>
          </p:cNvSpPr>
          <p:nvPr/>
        </p:nvSpPr>
        <p:spPr bwMode="auto">
          <a:xfrm>
            <a:off x="2827340" y="119518"/>
            <a:ext cx="76200" cy="76200"/>
          </a:xfrm>
          <a:custGeom>
            <a:avLst/>
            <a:gdLst>
              <a:gd name="T0" fmla="*/ 55 w 75"/>
              <a:gd name="T1" fmla="*/ 10 h 75"/>
              <a:gd name="T2" fmla="*/ 65 w 75"/>
              <a:gd name="T3" fmla="*/ 55 h 75"/>
              <a:gd name="T4" fmla="*/ 20 w 75"/>
              <a:gd name="T5" fmla="*/ 65 h 75"/>
              <a:gd name="T6" fmla="*/ 10 w 75"/>
              <a:gd name="T7" fmla="*/ 20 h 75"/>
              <a:gd name="T8" fmla="*/ 55 w 75"/>
              <a:gd name="T9" fmla="*/ 10 h 75"/>
            </a:gdLst>
            <a:ahLst/>
            <a:cxnLst>
              <a:cxn ang="0">
                <a:pos x="T0" y="T1"/>
              </a:cxn>
              <a:cxn ang="0">
                <a:pos x="T2" y="T3"/>
              </a:cxn>
              <a:cxn ang="0">
                <a:pos x="T4" y="T5"/>
              </a:cxn>
              <a:cxn ang="0">
                <a:pos x="T6" y="T7"/>
              </a:cxn>
              <a:cxn ang="0">
                <a:pos x="T8" y="T9"/>
              </a:cxn>
            </a:cxnLst>
            <a:rect l="0" t="0" r="r" b="b"/>
            <a:pathLst>
              <a:path w="75" h="75">
                <a:moveTo>
                  <a:pt x="55" y="10"/>
                </a:moveTo>
                <a:cubicBezTo>
                  <a:pt x="70" y="19"/>
                  <a:pt x="75" y="39"/>
                  <a:pt x="65" y="55"/>
                </a:cubicBezTo>
                <a:cubicBezTo>
                  <a:pt x="56" y="70"/>
                  <a:pt x="36" y="75"/>
                  <a:pt x="20" y="65"/>
                </a:cubicBezTo>
                <a:cubicBezTo>
                  <a:pt x="5" y="55"/>
                  <a:pt x="0" y="35"/>
                  <a:pt x="10" y="20"/>
                </a:cubicBezTo>
                <a:cubicBezTo>
                  <a:pt x="20" y="5"/>
                  <a:pt x="40" y="0"/>
                  <a:pt x="55" y="1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4" name="文本框 203"/>
          <p:cNvSpPr txBox="1"/>
          <p:nvPr/>
        </p:nvSpPr>
        <p:spPr>
          <a:xfrm>
            <a:off x="2124830" y="1486545"/>
            <a:ext cx="8578868" cy="5570756"/>
          </a:xfrm>
          <a:prstGeom prst="rect">
            <a:avLst/>
          </a:prstGeom>
          <a:noFill/>
          <a:effectLst>
            <a:outerShdw sx="102000" sy="102000" algn="ctr" rotWithShape="0">
              <a:prstClr val="black">
                <a:alpha val="40000"/>
              </a:prstClr>
            </a:outerShdw>
          </a:effectLst>
        </p:spPr>
        <p:txBody>
          <a:bodyPr wrap="square" rtlCol="0">
            <a:spAutoFit/>
          </a:bodyPr>
          <a:lstStyle>
            <a:defPPr>
              <a:defRPr lang="zh-CN"/>
            </a:defPPr>
            <a:lvl1pPr algn="ctr">
              <a:defRPr sz="9600" spc="-300">
                <a:solidFill>
                  <a:srgbClr val="45D8FF"/>
                </a:solidFill>
                <a:effectLst>
                  <a:outerShdw blurRad="101600" dir="5400000" algn="ctr" rotWithShape="0">
                    <a:srgbClr val="45D8FF">
                      <a:alpha val="90000"/>
                    </a:srgbClr>
                  </a:outerShdw>
                </a:effectLst>
                <a:latin typeface="Futura Md BT" panose="020B0802020204020204" pitchFamily="34" charset="0"/>
              </a:defRPr>
            </a:lvl1pPr>
          </a:lstStyle>
          <a:p>
            <a:pPr algn="l"/>
            <a:r>
              <a:rPr lang="en-US" altLang="zh-CN" sz="2800" dirty="0" smtClean="0">
                <a:effectLst/>
              </a:rPr>
              <a:t>1.</a:t>
            </a:r>
            <a:r>
              <a:rPr lang="zh-CN" altLang="en-US" sz="2800" dirty="0" smtClean="0">
                <a:effectLst/>
              </a:rPr>
              <a:t>群控包含两个项目：</a:t>
            </a:r>
            <a:r>
              <a:rPr lang="en-US" altLang="zh-CN" sz="2800" dirty="0" err="1" smtClean="0">
                <a:effectLst/>
              </a:rPr>
              <a:t>atx</a:t>
            </a:r>
            <a:r>
              <a:rPr lang="en-US" altLang="zh-CN" sz="2800" dirty="0" smtClean="0">
                <a:effectLst/>
              </a:rPr>
              <a:t>-agent</a:t>
            </a:r>
            <a:r>
              <a:rPr lang="zh-CN" altLang="en-US" sz="2800" dirty="0" smtClean="0">
                <a:effectLst/>
              </a:rPr>
              <a:t>（</a:t>
            </a:r>
            <a:r>
              <a:rPr lang="en-US" altLang="zh-CN" sz="2800" dirty="0" smtClean="0">
                <a:effectLst/>
              </a:rPr>
              <a:t>app</a:t>
            </a:r>
            <a:r>
              <a:rPr lang="zh-CN" altLang="en-US" sz="2800" dirty="0" smtClean="0">
                <a:effectLst/>
              </a:rPr>
              <a:t>）和</a:t>
            </a:r>
            <a:r>
              <a:rPr lang="en-US" altLang="zh-CN" sz="2800" dirty="0" err="1" smtClean="0">
                <a:effectLst/>
              </a:rPr>
              <a:t>atx</a:t>
            </a:r>
            <a:r>
              <a:rPr lang="en-US" altLang="zh-CN" sz="2800" dirty="0" smtClean="0">
                <a:effectLst/>
              </a:rPr>
              <a:t>-server</a:t>
            </a:r>
            <a:r>
              <a:rPr lang="zh-CN" altLang="en-US" sz="2800" dirty="0" smtClean="0">
                <a:effectLst/>
              </a:rPr>
              <a:t>（</a:t>
            </a:r>
            <a:r>
              <a:rPr lang="en-US" altLang="zh-CN" sz="2800" dirty="0" smtClean="0">
                <a:effectLst/>
              </a:rPr>
              <a:t>p c</a:t>
            </a:r>
            <a:r>
              <a:rPr lang="zh-CN" altLang="en-US" sz="2800" dirty="0" smtClean="0">
                <a:effectLst/>
              </a:rPr>
              <a:t>）</a:t>
            </a:r>
            <a:endParaRPr lang="en-US" altLang="zh-CN" sz="2800" dirty="0" smtClean="0">
              <a:effectLst/>
            </a:endParaRPr>
          </a:p>
          <a:p>
            <a:pPr algn="l"/>
            <a:r>
              <a:rPr lang="en-US" altLang="zh-CN" sz="2800" dirty="0" smtClean="0">
                <a:effectLst/>
              </a:rPr>
              <a:t>2.atx-server</a:t>
            </a:r>
            <a:r>
              <a:rPr lang="zh-CN" altLang="en-US" sz="2800" dirty="0" smtClean="0">
                <a:effectLst/>
              </a:rPr>
              <a:t>中前端</a:t>
            </a:r>
            <a:r>
              <a:rPr lang="zh-CN" altLang="en-US" sz="2800" dirty="0">
                <a:effectLst/>
              </a:rPr>
              <a:t>采用</a:t>
            </a:r>
            <a:r>
              <a:rPr lang="en-US" altLang="zh-CN" sz="2800" dirty="0" err="1">
                <a:effectLst/>
              </a:rPr>
              <a:t>vue.js</a:t>
            </a:r>
            <a:r>
              <a:rPr lang="en-US" altLang="zh-CN" sz="2800" dirty="0">
                <a:effectLst/>
              </a:rPr>
              <a:t>,</a:t>
            </a:r>
            <a:r>
              <a:rPr lang="zh-CN" altLang="en-US" sz="2800" dirty="0">
                <a:effectLst/>
              </a:rPr>
              <a:t>后端</a:t>
            </a:r>
            <a:r>
              <a:rPr lang="en-US" altLang="zh-CN" sz="2800" dirty="0" smtClean="0">
                <a:effectLst/>
              </a:rPr>
              <a:t>go</a:t>
            </a:r>
            <a:r>
              <a:rPr lang="zh-CN" altLang="en-US" sz="2800" dirty="0" smtClean="0">
                <a:effectLst/>
              </a:rPr>
              <a:t> 语言</a:t>
            </a:r>
            <a:endParaRPr lang="en-US" altLang="zh-CN" sz="2800" dirty="0" smtClean="0">
              <a:effectLst/>
            </a:endParaRPr>
          </a:p>
          <a:p>
            <a:pPr algn="l"/>
            <a:endParaRPr lang="en-US" altLang="zh-CN" sz="2800" dirty="0" smtClean="0">
              <a:effectLst/>
            </a:endParaRPr>
          </a:p>
          <a:p>
            <a:pPr algn="l"/>
            <a:r>
              <a:rPr lang="zh-CN" altLang="en-US" sz="2800" dirty="0" smtClean="0">
                <a:effectLst/>
              </a:rPr>
              <a:t>缺点服务器是</a:t>
            </a:r>
            <a:r>
              <a:rPr lang="en-US" altLang="zh-CN" sz="2800" dirty="0" smtClean="0">
                <a:effectLst/>
              </a:rPr>
              <a:t>go,</a:t>
            </a:r>
            <a:r>
              <a:rPr lang="zh-CN" altLang="en-US" sz="2800" dirty="0" smtClean="0">
                <a:effectLst/>
              </a:rPr>
              <a:t>不利于维护</a:t>
            </a:r>
            <a:r>
              <a:rPr lang="zh-CN" altLang="en-US" sz="2800" dirty="0" smtClean="0">
                <a:effectLst/>
              </a:rPr>
              <a:t>。</a:t>
            </a:r>
            <a:endParaRPr lang="en-US" altLang="zh-CN" sz="2800" dirty="0">
              <a:effectLst/>
            </a:endParaRPr>
          </a:p>
          <a:p>
            <a:pPr algn="l"/>
            <a:r>
              <a:rPr lang="zh-CN" altLang="en-US" sz="2800" dirty="0" smtClean="0">
                <a:effectLst/>
              </a:rPr>
              <a:t>最终技术选型</a:t>
            </a:r>
            <a:r>
              <a:rPr lang="zh-CN" altLang="en-US" sz="2800" dirty="0" smtClean="0">
                <a:effectLst/>
              </a:rPr>
              <a:t>：</a:t>
            </a:r>
            <a:endParaRPr lang="en-US" altLang="zh-CN" sz="2800" dirty="0" smtClean="0">
              <a:effectLst/>
            </a:endParaRPr>
          </a:p>
          <a:p>
            <a:pPr algn="l"/>
            <a:r>
              <a:rPr lang="en-US" altLang="zh-CN" sz="2800" dirty="0">
                <a:effectLst/>
              </a:rPr>
              <a:t>	</a:t>
            </a:r>
            <a:r>
              <a:rPr lang="en-US" altLang="zh-CN" sz="2800" dirty="0" smtClean="0">
                <a:effectLst/>
              </a:rPr>
              <a:t>1.copy  </a:t>
            </a:r>
            <a:r>
              <a:rPr lang="en-US" altLang="zh-CN" sz="2800" dirty="0" err="1" smtClean="0">
                <a:effectLst/>
              </a:rPr>
              <a:t>Atx</a:t>
            </a:r>
            <a:r>
              <a:rPr lang="en-US" altLang="zh-CN" sz="2800" dirty="0" smtClean="0">
                <a:effectLst/>
              </a:rPr>
              <a:t>-server  </a:t>
            </a:r>
            <a:r>
              <a:rPr lang="zh-CN" altLang="en-US" sz="2800" dirty="0" smtClean="0">
                <a:effectLst/>
              </a:rPr>
              <a:t>前端</a:t>
            </a:r>
            <a:r>
              <a:rPr lang="en-US" altLang="zh-CN" sz="2800" dirty="0" err="1" smtClean="0">
                <a:effectLst/>
              </a:rPr>
              <a:t>vue.js</a:t>
            </a:r>
            <a:endParaRPr lang="en-US" altLang="zh-CN" sz="2800" dirty="0" smtClean="0">
              <a:effectLst/>
            </a:endParaRPr>
          </a:p>
          <a:p>
            <a:pPr algn="l"/>
            <a:r>
              <a:rPr lang="en-US" altLang="zh-CN" sz="2800" dirty="0">
                <a:effectLst/>
              </a:rPr>
              <a:t>	</a:t>
            </a:r>
            <a:r>
              <a:rPr lang="en-US" altLang="zh-CN" sz="2800" dirty="0" smtClean="0">
                <a:effectLst/>
              </a:rPr>
              <a:t>2.python</a:t>
            </a:r>
            <a:r>
              <a:rPr lang="zh-CN" altLang="en-US" sz="2800" dirty="0" smtClean="0">
                <a:effectLst/>
              </a:rPr>
              <a:t> </a:t>
            </a:r>
            <a:r>
              <a:rPr lang="en-US" altLang="zh-CN" sz="2800" dirty="0" err="1" smtClean="0">
                <a:effectLst/>
              </a:rPr>
              <a:t>aiohttp</a:t>
            </a:r>
            <a:r>
              <a:rPr lang="zh-CN" altLang="en-US" sz="2800" dirty="0" smtClean="0">
                <a:effectLst/>
              </a:rPr>
              <a:t> （</a:t>
            </a:r>
            <a:r>
              <a:rPr lang="en-US" altLang="zh-CN" sz="2800" dirty="0" err="1" smtClean="0">
                <a:effectLst/>
              </a:rPr>
              <a:t>async</a:t>
            </a:r>
            <a:r>
              <a:rPr lang="zh-CN" altLang="en-US" sz="2800" dirty="0" smtClean="0">
                <a:effectLst/>
              </a:rPr>
              <a:t>）</a:t>
            </a:r>
            <a:endParaRPr lang="en-US" altLang="zh-CN" sz="2800" dirty="0" smtClean="0">
              <a:effectLst/>
            </a:endParaRPr>
          </a:p>
          <a:p>
            <a:pPr algn="l"/>
            <a:r>
              <a:rPr lang="en-US" altLang="zh-CN" sz="2800" dirty="0">
                <a:effectLst/>
              </a:rPr>
              <a:t>	</a:t>
            </a:r>
            <a:r>
              <a:rPr lang="en-US" altLang="zh-CN" sz="2800" dirty="0" smtClean="0">
                <a:effectLst/>
              </a:rPr>
              <a:t>3.Uiautomator</a:t>
            </a:r>
            <a:r>
              <a:rPr lang="zh-CN" altLang="en-US" sz="2800" dirty="0" smtClean="0">
                <a:effectLst/>
              </a:rPr>
              <a:t> （</a:t>
            </a:r>
            <a:r>
              <a:rPr lang="en-US" altLang="zh-CN" sz="2800" dirty="0" smtClean="0">
                <a:effectLst/>
              </a:rPr>
              <a:t>Android</a:t>
            </a:r>
            <a:r>
              <a:rPr lang="zh-CN" altLang="en-US" sz="2800" dirty="0" smtClean="0">
                <a:effectLst/>
              </a:rPr>
              <a:t>自动化测试）</a:t>
            </a:r>
            <a:endParaRPr lang="en-US" altLang="zh-CN" sz="2800" dirty="0" smtClean="0">
              <a:effectLst/>
            </a:endParaRPr>
          </a:p>
          <a:p>
            <a:pPr algn="l"/>
            <a:r>
              <a:rPr lang="en-US" altLang="zh-CN" sz="2800" dirty="0">
                <a:effectLst/>
              </a:rPr>
              <a:t>	4</a:t>
            </a:r>
            <a:r>
              <a:rPr lang="en-US" altLang="zh-CN" sz="2800" dirty="0" smtClean="0">
                <a:effectLst/>
              </a:rPr>
              <a:t>.minicap</a:t>
            </a:r>
            <a:r>
              <a:rPr lang="zh-CN" altLang="en-US" sz="2800" dirty="0" smtClean="0">
                <a:effectLst/>
              </a:rPr>
              <a:t>（视频录制）</a:t>
            </a:r>
            <a:endParaRPr lang="en-US" altLang="zh-CN" sz="2800" dirty="0" smtClean="0">
              <a:effectLst/>
            </a:endParaRPr>
          </a:p>
          <a:p>
            <a:pPr algn="l"/>
            <a:r>
              <a:rPr lang="en-US" altLang="zh-CN" sz="2800" dirty="0">
                <a:effectLst/>
              </a:rPr>
              <a:t>	5</a:t>
            </a:r>
            <a:r>
              <a:rPr lang="en-US" altLang="zh-CN" sz="2800" dirty="0" smtClean="0">
                <a:effectLst/>
              </a:rPr>
              <a:t>.minitouch</a:t>
            </a:r>
            <a:r>
              <a:rPr lang="zh-CN" altLang="en-US" sz="2800" dirty="0" smtClean="0">
                <a:effectLst/>
              </a:rPr>
              <a:t> （频幕点击，滑动）</a:t>
            </a:r>
            <a:endParaRPr lang="en-US" altLang="zh-CN" sz="2800" dirty="0" smtClean="0">
              <a:effectLst/>
            </a:endParaRPr>
          </a:p>
          <a:p>
            <a:pPr algn="l"/>
            <a:r>
              <a:rPr lang="en-US" altLang="zh-CN" sz="2800" dirty="0">
                <a:effectLst/>
              </a:rPr>
              <a:t>	</a:t>
            </a:r>
            <a:r>
              <a:rPr lang="en-US" altLang="zh-CN" sz="2800" dirty="0" smtClean="0">
                <a:effectLst/>
              </a:rPr>
              <a:t>6.atx-agent</a:t>
            </a:r>
            <a:r>
              <a:rPr lang="zh-CN" altLang="en-US" sz="2800" dirty="0" smtClean="0">
                <a:effectLst/>
              </a:rPr>
              <a:t>  （手机端</a:t>
            </a:r>
            <a:r>
              <a:rPr lang="en-US" altLang="zh-CN" sz="2800" dirty="0" smtClean="0">
                <a:effectLst/>
              </a:rPr>
              <a:t>server</a:t>
            </a:r>
            <a:r>
              <a:rPr lang="zh-CN" altLang="en-US" sz="2800" dirty="0" smtClean="0">
                <a:effectLst/>
              </a:rPr>
              <a:t>）</a:t>
            </a:r>
            <a:endParaRPr lang="en-US" altLang="zh-CN" sz="2800" dirty="0">
              <a:effectLst/>
            </a:endParaRPr>
          </a:p>
          <a:p>
            <a:pPr algn="l"/>
            <a:endParaRPr lang="en-US" altLang="zh-CN" sz="4800" dirty="0" smtClean="0">
              <a:effectLst/>
            </a:endParaRPr>
          </a:p>
        </p:txBody>
      </p:sp>
      <p:sp>
        <p:nvSpPr>
          <p:cNvPr id="203" name="文本框 202"/>
          <p:cNvSpPr txBox="1"/>
          <p:nvPr/>
        </p:nvSpPr>
        <p:spPr>
          <a:xfrm>
            <a:off x="8001171" y="368755"/>
            <a:ext cx="2864127" cy="830997"/>
          </a:xfrm>
          <a:prstGeom prst="rect">
            <a:avLst/>
          </a:prstGeom>
          <a:noFill/>
          <a:effectLst>
            <a:outerShdw sx="102000" sy="102000" algn="ctr" rotWithShape="0">
              <a:prstClr val="black">
                <a:alpha val="40000"/>
              </a:prstClr>
            </a:outerShdw>
          </a:effectLst>
        </p:spPr>
        <p:txBody>
          <a:bodyPr wrap="square" rtlCol="0">
            <a:spAutoFit/>
          </a:bodyPr>
          <a:lstStyle>
            <a:defPPr>
              <a:defRPr lang="zh-CN"/>
            </a:defPPr>
            <a:lvl1pPr algn="ctr">
              <a:defRPr sz="9600" spc="-300">
                <a:solidFill>
                  <a:srgbClr val="45D8FF"/>
                </a:solidFill>
                <a:effectLst>
                  <a:outerShdw blurRad="101600" dir="5400000" algn="ctr" rotWithShape="0">
                    <a:srgbClr val="45D8FF">
                      <a:alpha val="90000"/>
                    </a:srgbClr>
                  </a:outerShdw>
                </a:effectLst>
                <a:latin typeface="Futura Md BT" panose="020B0802020204020204" pitchFamily="34" charset="0"/>
              </a:defRPr>
            </a:lvl1pPr>
          </a:lstStyle>
          <a:p>
            <a:pPr algn="l"/>
            <a:r>
              <a:rPr lang="en-US" altLang="zh-CN" sz="4800" dirty="0" err="1" smtClean="0">
                <a:effectLst/>
              </a:rPr>
              <a:t>Atx</a:t>
            </a:r>
            <a:r>
              <a:rPr lang="en-US" altLang="zh-CN" sz="4800" dirty="0" smtClean="0">
                <a:effectLst/>
              </a:rPr>
              <a:t>-server</a:t>
            </a:r>
          </a:p>
        </p:txBody>
      </p:sp>
      <p:pic>
        <p:nvPicPr>
          <p:cNvPr id="205" name="图片 20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70936" y="301504"/>
            <a:ext cx="2741271" cy="315310"/>
          </a:xfrm>
          <a:prstGeom prst="rect">
            <a:avLst/>
          </a:prstGeom>
        </p:spPr>
      </p:pic>
      <p:sp>
        <p:nvSpPr>
          <p:cNvPr id="206" name="Freeform 73"/>
          <p:cNvSpPr>
            <a:spLocks/>
          </p:cNvSpPr>
          <p:nvPr/>
        </p:nvSpPr>
        <p:spPr bwMode="auto">
          <a:xfrm>
            <a:off x="5597528" y="321130"/>
            <a:ext cx="1619247" cy="887569"/>
          </a:xfrm>
          <a:custGeom>
            <a:avLst/>
            <a:gdLst>
              <a:gd name="T0" fmla="*/ 2006 w 2013"/>
              <a:gd name="T1" fmla="*/ 1103 h 1103"/>
              <a:gd name="T2" fmla="*/ 2003 w 2013"/>
              <a:gd name="T3" fmla="*/ 1103 h 1103"/>
              <a:gd name="T4" fmla="*/ 4 w 2013"/>
              <a:gd name="T5" fmla="*/ 12 h 1103"/>
              <a:gd name="T6" fmla="*/ 2 w 2013"/>
              <a:gd name="T7" fmla="*/ 4 h 1103"/>
              <a:gd name="T8" fmla="*/ 10 w 2013"/>
              <a:gd name="T9" fmla="*/ 2 h 1103"/>
              <a:gd name="T10" fmla="*/ 2009 w 2013"/>
              <a:gd name="T11" fmla="*/ 1092 h 1103"/>
              <a:gd name="T12" fmla="*/ 2011 w 2013"/>
              <a:gd name="T13" fmla="*/ 1100 h 1103"/>
              <a:gd name="T14" fmla="*/ 2006 w 2013"/>
              <a:gd name="T15" fmla="*/ 1103 h 11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13" h="1103">
                <a:moveTo>
                  <a:pt x="2006" y="1103"/>
                </a:moveTo>
                <a:cubicBezTo>
                  <a:pt x="2005" y="1103"/>
                  <a:pt x="2004" y="1103"/>
                  <a:pt x="2003" y="1103"/>
                </a:cubicBezTo>
                <a:cubicBezTo>
                  <a:pt x="4" y="12"/>
                  <a:pt x="4" y="12"/>
                  <a:pt x="4" y="12"/>
                </a:cubicBezTo>
                <a:cubicBezTo>
                  <a:pt x="1" y="11"/>
                  <a:pt x="0" y="7"/>
                  <a:pt x="2" y="4"/>
                </a:cubicBezTo>
                <a:cubicBezTo>
                  <a:pt x="3" y="1"/>
                  <a:pt x="7" y="0"/>
                  <a:pt x="10" y="2"/>
                </a:cubicBezTo>
                <a:cubicBezTo>
                  <a:pt x="2009" y="1092"/>
                  <a:pt x="2009" y="1092"/>
                  <a:pt x="2009" y="1092"/>
                </a:cubicBezTo>
                <a:cubicBezTo>
                  <a:pt x="2012" y="1094"/>
                  <a:pt x="2013" y="1097"/>
                  <a:pt x="2011" y="1100"/>
                </a:cubicBezTo>
                <a:cubicBezTo>
                  <a:pt x="2010" y="1102"/>
                  <a:pt x="2008" y="1103"/>
                  <a:pt x="2006" y="1103"/>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566781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8" name="Freeform 182"/>
          <p:cNvSpPr>
            <a:spLocks/>
          </p:cNvSpPr>
          <p:nvPr/>
        </p:nvSpPr>
        <p:spPr bwMode="auto">
          <a:xfrm>
            <a:off x="-796605" y="-1016089"/>
            <a:ext cx="4048125" cy="4048126"/>
          </a:xfrm>
          <a:custGeom>
            <a:avLst/>
            <a:gdLst>
              <a:gd name="T0" fmla="*/ 2909 w 3967"/>
              <a:gd name="T1" fmla="*/ 511 h 3968"/>
              <a:gd name="T2" fmla="*/ 3456 w 3967"/>
              <a:gd name="T3" fmla="*/ 2909 h 3968"/>
              <a:gd name="T4" fmla="*/ 1059 w 3967"/>
              <a:gd name="T5" fmla="*/ 3457 h 3968"/>
              <a:gd name="T6" fmla="*/ 511 w 3967"/>
              <a:gd name="T7" fmla="*/ 1059 h 3968"/>
              <a:gd name="T8" fmla="*/ 2909 w 3967"/>
              <a:gd name="T9" fmla="*/ 511 h 3968"/>
            </a:gdLst>
            <a:ahLst/>
            <a:cxnLst>
              <a:cxn ang="0">
                <a:pos x="T0" y="T1"/>
              </a:cxn>
              <a:cxn ang="0">
                <a:pos x="T2" y="T3"/>
              </a:cxn>
              <a:cxn ang="0">
                <a:pos x="T4" y="T5"/>
              </a:cxn>
              <a:cxn ang="0">
                <a:pos x="T6" y="T7"/>
              </a:cxn>
              <a:cxn ang="0">
                <a:pos x="T8" y="T9"/>
              </a:cxn>
            </a:cxnLst>
            <a:rect l="0" t="0" r="r" b="b"/>
            <a:pathLst>
              <a:path w="3967" h="3968">
                <a:moveTo>
                  <a:pt x="2909" y="511"/>
                </a:moveTo>
                <a:cubicBezTo>
                  <a:pt x="3722" y="1022"/>
                  <a:pt x="3967" y="2096"/>
                  <a:pt x="3456" y="2909"/>
                </a:cubicBezTo>
                <a:cubicBezTo>
                  <a:pt x="2945" y="3722"/>
                  <a:pt x="1872" y="3968"/>
                  <a:pt x="1059" y="3457"/>
                </a:cubicBezTo>
                <a:cubicBezTo>
                  <a:pt x="245" y="2946"/>
                  <a:pt x="0" y="1872"/>
                  <a:pt x="511" y="1059"/>
                </a:cubicBezTo>
                <a:cubicBezTo>
                  <a:pt x="1022" y="245"/>
                  <a:pt x="2095" y="0"/>
                  <a:pt x="2909" y="511"/>
                </a:cubicBezTo>
                <a:close/>
              </a:path>
            </a:pathLst>
          </a:custGeom>
          <a:solidFill>
            <a:srgbClr val="45D8FF">
              <a:alpha val="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30" name="Freeform 184"/>
          <p:cNvSpPr>
            <a:spLocks/>
          </p:cNvSpPr>
          <p:nvPr/>
        </p:nvSpPr>
        <p:spPr bwMode="auto">
          <a:xfrm>
            <a:off x="-190180" y="-409664"/>
            <a:ext cx="2835275" cy="2835275"/>
          </a:xfrm>
          <a:custGeom>
            <a:avLst/>
            <a:gdLst>
              <a:gd name="T0" fmla="*/ 2037 w 2779"/>
              <a:gd name="T1" fmla="*/ 358 h 2778"/>
              <a:gd name="T2" fmla="*/ 2421 w 2779"/>
              <a:gd name="T3" fmla="*/ 2037 h 2778"/>
              <a:gd name="T4" fmla="*/ 742 w 2779"/>
              <a:gd name="T5" fmla="*/ 2420 h 2778"/>
              <a:gd name="T6" fmla="*/ 358 w 2779"/>
              <a:gd name="T7" fmla="*/ 741 h 2778"/>
              <a:gd name="T8" fmla="*/ 2037 w 2779"/>
              <a:gd name="T9" fmla="*/ 358 h 2778"/>
            </a:gdLst>
            <a:ahLst/>
            <a:cxnLst>
              <a:cxn ang="0">
                <a:pos x="T0" y="T1"/>
              </a:cxn>
              <a:cxn ang="0">
                <a:pos x="T2" y="T3"/>
              </a:cxn>
              <a:cxn ang="0">
                <a:pos x="T4" y="T5"/>
              </a:cxn>
              <a:cxn ang="0">
                <a:pos x="T6" y="T7"/>
              </a:cxn>
              <a:cxn ang="0">
                <a:pos x="T8" y="T9"/>
              </a:cxn>
            </a:cxnLst>
            <a:rect l="0" t="0" r="r" b="b"/>
            <a:pathLst>
              <a:path w="2779" h="2778">
                <a:moveTo>
                  <a:pt x="2037" y="358"/>
                </a:moveTo>
                <a:cubicBezTo>
                  <a:pt x="2607" y="715"/>
                  <a:pt x="2779" y="1467"/>
                  <a:pt x="2421" y="2037"/>
                </a:cubicBezTo>
                <a:cubicBezTo>
                  <a:pt x="2063" y="2606"/>
                  <a:pt x="1311" y="2778"/>
                  <a:pt x="742" y="2420"/>
                </a:cubicBezTo>
                <a:cubicBezTo>
                  <a:pt x="172" y="2062"/>
                  <a:pt x="0" y="1311"/>
                  <a:pt x="358" y="741"/>
                </a:cubicBezTo>
                <a:cubicBezTo>
                  <a:pt x="716" y="172"/>
                  <a:pt x="1468" y="0"/>
                  <a:pt x="2037" y="358"/>
                </a:cubicBezTo>
                <a:close/>
              </a:path>
            </a:pathLst>
          </a:custGeom>
          <a:solidFill>
            <a:srgbClr val="45D8FF">
              <a:alpha val="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00" name="Freeform 182"/>
          <p:cNvSpPr>
            <a:spLocks/>
          </p:cNvSpPr>
          <p:nvPr/>
        </p:nvSpPr>
        <p:spPr bwMode="auto">
          <a:xfrm rot="21368463">
            <a:off x="8058869" y="3866584"/>
            <a:ext cx="4048125" cy="4048126"/>
          </a:xfrm>
          <a:custGeom>
            <a:avLst/>
            <a:gdLst>
              <a:gd name="T0" fmla="*/ 2909 w 3967"/>
              <a:gd name="T1" fmla="*/ 511 h 3968"/>
              <a:gd name="T2" fmla="*/ 3456 w 3967"/>
              <a:gd name="T3" fmla="*/ 2909 h 3968"/>
              <a:gd name="T4" fmla="*/ 1059 w 3967"/>
              <a:gd name="T5" fmla="*/ 3457 h 3968"/>
              <a:gd name="T6" fmla="*/ 511 w 3967"/>
              <a:gd name="T7" fmla="*/ 1059 h 3968"/>
              <a:gd name="T8" fmla="*/ 2909 w 3967"/>
              <a:gd name="T9" fmla="*/ 511 h 3968"/>
            </a:gdLst>
            <a:ahLst/>
            <a:cxnLst>
              <a:cxn ang="0">
                <a:pos x="T0" y="T1"/>
              </a:cxn>
              <a:cxn ang="0">
                <a:pos x="T2" y="T3"/>
              </a:cxn>
              <a:cxn ang="0">
                <a:pos x="T4" y="T5"/>
              </a:cxn>
              <a:cxn ang="0">
                <a:pos x="T6" y="T7"/>
              </a:cxn>
              <a:cxn ang="0">
                <a:pos x="T8" y="T9"/>
              </a:cxn>
            </a:cxnLst>
            <a:rect l="0" t="0" r="r" b="b"/>
            <a:pathLst>
              <a:path w="3967" h="3968">
                <a:moveTo>
                  <a:pt x="2909" y="511"/>
                </a:moveTo>
                <a:cubicBezTo>
                  <a:pt x="3722" y="1022"/>
                  <a:pt x="3967" y="2096"/>
                  <a:pt x="3456" y="2909"/>
                </a:cubicBezTo>
                <a:cubicBezTo>
                  <a:pt x="2945" y="3722"/>
                  <a:pt x="1872" y="3968"/>
                  <a:pt x="1059" y="3457"/>
                </a:cubicBezTo>
                <a:cubicBezTo>
                  <a:pt x="245" y="2946"/>
                  <a:pt x="0" y="1872"/>
                  <a:pt x="511" y="1059"/>
                </a:cubicBezTo>
                <a:cubicBezTo>
                  <a:pt x="1022" y="245"/>
                  <a:pt x="2095" y="0"/>
                  <a:pt x="2909" y="511"/>
                </a:cubicBezTo>
                <a:close/>
              </a:path>
            </a:pathLst>
          </a:custGeom>
          <a:solidFill>
            <a:srgbClr val="45D8FF">
              <a:alpha val="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02" name="Freeform 184"/>
          <p:cNvSpPr>
            <a:spLocks/>
          </p:cNvSpPr>
          <p:nvPr/>
        </p:nvSpPr>
        <p:spPr bwMode="auto">
          <a:xfrm rot="21368463">
            <a:off x="8665294" y="4473009"/>
            <a:ext cx="2835275" cy="2835275"/>
          </a:xfrm>
          <a:custGeom>
            <a:avLst/>
            <a:gdLst>
              <a:gd name="T0" fmla="*/ 2037 w 2779"/>
              <a:gd name="T1" fmla="*/ 358 h 2778"/>
              <a:gd name="T2" fmla="*/ 2421 w 2779"/>
              <a:gd name="T3" fmla="*/ 2037 h 2778"/>
              <a:gd name="T4" fmla="*/ 742 w 2779"/>
              <a:gd name="T5" fmla="*/ 2420 h 2778"/>
              <a:gd name="T6" fmla="*/ 358 w 2779"/>
              <a:gd name="T7" fmla="*/ 741 h 2778"/>
              <a:gd name="T8" fmla="*/ 2037 w 2779"/>
              <a:gd name="T9" fmla="*/ 358 h 2778"/>
            </a:gdLst>
            <a:ahLst/>
            <a:cxnLst>
              <a:cxn ang="0">
                <a:pos x="T0" y="T1"/>
              </a:cxn>
              <a:cxn ang="0">
                <a:pos x="T2" y="T3"/>
              </a:cxn>
              <a:cxn ang="0">
                <a:pos x="T4" y="T5"/>
              </a:cxn>
              <a:cxn ang="0">
                <a:pos x="T6" y="T7"/>
              </a:cxn>
              <a:cxn ang="0">
                <a:pos x="T8" y="T9"/>
              </a:cxn>
            </a:cxnLst>
            <a:rect l="0" t="0" r="r" b="b"/>
            <a:pathLst>
              <a:path w="2779" h="2778">
                <a:moveTo>
                  <a:pt x="2037" y="358"/>
                </a:moveTo>
                <a:cubicBezTo>
                  <a:pt x="2607" y="715"/>
                  <a:pt x="2779" y="1467"/>
                  <a:pt x="2421" y="2037"/>
                </a:cubicBezTo>
                <a:cubicBezTo>
                  <a:pt x="2063" y="2606"/>
                  <a:pt x="1311" y="2778"/>
                  <a:pt x="742" y="2420"/>
                </a:cubicBezTo>
                <a:cubicBezTo>
                  <a:pt x="172" y="2062"/>
                  <a:pt x="0" y="1311"/>
                  <a:pt x="358" y="741"/>
                </a:cubicBezTo>
                <a:cubicBezTo>
                  <a:pt x="716" y="172"/>
                  <a:pt x="1468" y="0"/>
                  <a:pt x="2037" y="358"/>
                </a:cubicBezTo>
                <a:close/>
              </a:path>
            </a:pathLst>
          </a:custGeom>
          <a:solidFill>
            <a:srgbClr val="45D8FF">
              <a:alpha val="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23" name="Freeform 174"/>
          <p:cNvSpPr>
            <a:spLocks/>
          </p:cNvSpPr>
          <p:nvPr/>
        </p:nvSpPr>
        <p:spPr bwMode="auto">
          <a:xfrm>
            <a:off x="323256" y="3333750"/>
            <a:ext cx="2131302" cy="2131292"/>
          </a:xfrm>
          <a:custGeom>
            <a:avLst/>
            <a:gdLst>
              <a:gd name="T0" fmla="*/ 428 w 584"/>
              <a:gd name="T1" fmla="*/ 75 h 583"/>
              <a:gd name="T2" fmla="*/ 508 w 584"/>
              <a:gd name="T3" fmla="*/ 427 h 583"/>
              <a:gd name="T4" fmla="*/ 156 w 584"/>
              <a:gd name="T5" fmla="*/ 508 h 583"/>
              <a:gd name="T6" fmla="*/ 75 w 584"/>
              <a:gd name="T7" fmla="*/ 155 h 583"/>
              <a:gd name="T8" fmla="*/ 428 w 584"/>
              <a:gd name="T9" fmla="*/ 75 h 583"/>
            </a:gdLst>
            <a:ahLst/>
            <a:cxnLst>
              <a:cxn ang="0">
                <a:pos x="T0" y="T1"/>
              </a:cxn>
              <a:cxn ang="0">
                <a:pos x="T2" y="T3"/>
              </a:cxn>
              <a:cxn ang="0">
                <a:pos x="T4" y="T5"/>
              </a:cxn>
              <a:cxn ang="0">
                <a:pos x="T6" y="T7"/>
              </a:cxn>
              <a:cxn ang="0">
                <a:pos x="T8" y="T9"/>
              </a:cxn>
            </a:cxnLst>
            <a:rect l="0" t="0" r="r" b="b"/>
            <a:pathLst>
              <a:path w="584" h="583">
                <a:moveTo>
                  <a:pt x="428" y="75"/>
                </a:moveTo>
                <a:cubicBezTo>
                  <a:pt x="547" y="150"/>
                  <a:pt x="584" y="308"/>
                  <a:pt x="508" y="427"/>
                </a:cubicBezTo>
                <a:cubicBezTo>
                  <a:pt x="433" y="547"/>
                  <a:pt x="275" y="583"/>
                  <a:pt x="156" y="508"/>
                </a:cubicBezTo>
                <a:cubicBezTo>
                  <a:pt x="36" y="433"/>
                  <a:pt x="0" y="275"/>
                  <a:pt x="75" y="155"/>
                </a:cubicBezTo>
                <a:cubicBezTo>
                  <a:pt x="150" y="36"/>
                  <a:pt x="308" y="0"/>
                  <a:pt x="428" y="75"/>
                </a:cubicBezTo>
                <a:close/>
              </a:path>
            </a:pathLst>
          </a:custGeom>
          <a:solidFill>
            <a:srgbClr val="45D8FF">
              <a:alpha val="2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20" name="Freeform 174"/>
          <p:cNvSpPr>
            <a:spLocks/>
          </p:cNvSpPr>
          <p:nvPr/>
        </p:nvSpPr>
        <p:spPr bwMode="auto">
          <a:xfrm>
            <a:off x="3277735" y="2261395"/>
            <a:ext cx="460334" cy="460332"/>
          </a:xfrm>
          <a:custGeom>
            <a:avLst/>
            <a:gdLst>
              <a:gd name="T0" fmla="*/ 428 w 584"/>
              <a:gd name="T1" fmla="*/ 75 h 583"/>
              <a:gd name="T2" fmla="*/ 508 w 584"/>
              <a:gd name="T3" fmla="*/ 427 h 583"/>
              <a:gd name="T4" fmla="*/ 156 w 584"/>
              <a:gd name="T5" fmla="*/ 508 h 583"/>
              <a:gd name="T6" fmla="*/ 75 w 584"/>
              <a:gd name="T7" fmla="*/ 155 h 583"/>
              <a:gd name="T8" fmla="*/ 428 w 584"/>
              <a:gd name="T9" fmla="*/ 75 h 583"/>
            </a:gdLst>
            <a:ahLst/>
            <a:cxnLst>
              <a:cxn ang="0">
                <a:pos x="T0" y="T1"/>
              </a:cxn>
              <a:cxn ang="0">
                <a:pos x="T2" y="T3"/>
              </a:cxn>
              <a:cxn ang="0">
                <a:pos x="T4" y="T5"/>
              </a:cxn>
              <a:cxn ang="0">
                <a:pos x="T6" y="T7"/>
              </a:cxn>
              <a:cxn ang="0">
                <a:pos x="T8" y="T9"/>
              </a:cxn>
            </a:cxnLst>
            <a:rect l="0" t="0" r="r" b="b"/>
            <a:pathLst>
              <a:path w="584" h="583">
                <a:moveTo>
                  <a:pt x="428" y="75"/>
                </a:moveTo>
                <a:cubicBezTo>
                  <a:pt x="547" y="150"/>
                  <a:pt x="584" y="308"/>
                  <a:pt x="508" y="427"/>
                </a:cubicBezTo>
                <a:cubicBezTo>
                  <a:pt x="433" y="547"/>
                  <a:pt x="275" y="583"/>
                  <a:pt x="156" y="508"/>
                </a:cubicBezTo>
                <a:cubicBezTo>
                  <a:pt x="36" y="433"/>
                  <a:pt x="0" y="275"/>
                  <a:pt x="75" y="155"/>
                </a:cubicBezTo>
                <a:cubicBezTo>
                  <a:pt x="150" y="36"/>
                  <a:pt x="308" y="0"/>
                  <a:pt x="428" y="75"/>
                </a:cubicBezTo>
                <a:close/>
              </a:path>
            </a:pathLst>
          </a:custGeom>
          <a:solidFill>
            <a:srgbClr val="45D8FF">
              <a:alpha val="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22" name="Freeform 176"/>
          <p:cNvSpPr>
            <a:spLocks/>
          </p:cNvSpPr>
          <p:nvPr/>
        </p:nvSpPr>
        <p:spPr bwMode="auto">
          <a:xfrm>
            <a:off x="3830643" y="-488491"/>
            <a:ext cx="1071558" cy="1071556"/>
          </a:xfrm>
          <a:custGeom>
            <a:avLst/>
            <a:gdLst>
              <a:gd name="T0" fmla="*/ 862 w 1175"/>
              <a:gd name="T1" fmla="*/ 151 h 1175"/>
              <a:gd name="T2" fmla="*/ 1024 w 1175"/>
              <a:gd name="T3" fmla="*/ 861 h 1175"/>
              <a:gd name="T4" fmla="*/ 314 w 1175"/>
              <a:gd name="T5" fmla="*/ 1023 h 1175"/>
              <a:gd name="T6" fmla="*/ 152 w 1175"/>
              <a:gd name="T7" fmla="*/ 313 h 1175"/>
              <a:gd name="T8" fmla="*/ 862 w 1175"/>
              <a:gd name="T9" fmla="*/ 151 h 1175"/>
            </a:gdLst>
            <a:ahLst/>
            <a:cxnLst>
              <a:cxn ang="0">
                <a:pos x="T0" y="T1"/>
              </a:cxn>
              <a:cxn ang="0">
                <a:pos x="T2" y="T3"/>
              </a:cxn>
              <a:cxn ang="0">
                <a:pos x="T4" y="T5"/>
              </a:cxn>
              <a:cxn ang="0">
                <a:pos x="T6" y="T7"/>
              </a:cxn>
              <a:cxn ang="0">
                <a:pos x="T8" y="T9"/>
              </a:cxn>
            </a:cxnLst>
            <a:rect l="0" t="0" r="r" b="b"/>
            <a:pathLst>
              <a:path w="1175" h="1175">
                <a:moveTo>
                  <a:pt x="862" y="151"/>
                </a:moveTo>
                <a:cubicBezTo>
                  <a:pt x="1103" y="302"/>
                  <a:pt x="1175" y="620"/>
                  <a:pt x="1024" y="861"/>
                </a:cubicBezTo>
                <a:cubicBezTo>
                  <a:pt x="873" y="1102"/>
                  <a:pt x="555" y="1175"/>
                  <a:pt x="314" y="1023"/>
                </a:cubicBezTo>
                <a:cubicBezTo>
                  <a:pt x="73" y="872"/>
                  <a:pt x="0" y="554"/>
                  <a:pt x="152" y="313"/>
                </a:cubicBezTo>
                <a:cubicBezTo>
                  <a:pt x="303" y="73"/>
                  <a:pt x="621" y="0"/>
                  <a:pt x="862" y="151"/>
                </a:cubicBezTo>
                <a:close/>
              </a:path>
            </a:pathLst>
          </a:custGeom>
          <a:solidFill>
            <a:srgbClr val="45D8FF">
              <a:alpha val="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26" name="Freeform 180"/>
          <p:cNvSpPr>
            <a:spLocks/>
          </p:cNvSpPr>
          <p:nvPr/>
        </p:nvSpPr>
        <p:spPr bwMode="auto">
          <a:xfrm>
            <a:off x="4083275" y="-235859"/>
            <a:ext cx="566294" cy="566292"/>
          </a:xfrm>
          <a:custGeom>
            <a:avLst/>
            <a:gdLst>
              <a:gd name="T0" fmla="*/ 456 w 621"/>
              <a:gd name="T1" fmla="*/ 80 h 621"/>
              <a:gd name="T2" fmla="*/ 541 w 621"/>
              <a:gd name="T3" fmla="*/ 455 h 621"/>
              <a:gd name="T4" fmla="*/ 166 w 621"/>
              <a:gd name="T5" fmla="*/ 541 h 621"/>
              <a:gd name="T6" fmla="*/ 80 w 621"/>
              <a:gd name="T7" fmla="*/ 165 h 621"/>
              <a:gd name="T8" fmla="*/ 456 w 621"/>
              <a:gd name="T9" fmla="*/ 80 h 621"/>
            </a:gdLst>
            <a:ahLst/>
            <a:cxnLst>
              <a:cxn ang="0">
                <a:pos x="T0" y="T1"/>
              </a:cxn>
              <a:cxn ang="0">
                <a:pos x="T2" y="T3"/>
              </a:cxn>
              <a:cxn ang="0">
                <a:pos x="T4" y="T5"/>
              </a:cxn>
              <a:cxn ang="0">
                <a:pos x="T6" y="T7"/>
              </a:cxn>
              <a:cxn ang="0">
                <a:pos x="T8" y="T9"/>
              </a:cxn>
            </a:cxnLst>
            <a:rect l="0" t="0" r="r" b="b"/>
            <a:pathLst>
              <a:path w="621" h="621">
                <a:moveTo>
                  <a:pt x="456" y="80"/>
                </a:moveTo>
                <a:cubicBezTo>
                  <a:pt x="583" y="160"/>
                  <a:pt x="621" y="328"/>
                  <a:pt x="541" y="455"/>
                </a:cubicBezTo>
                <a:cubicBezTo>
                  <a:pt x="461" y="582"/>
                  <a:pt x="293" y="621"/>
                  <a:pt x="166" y="541"/>
                </a:cubicBezTo>
                <a:cubicBezTo>
                  <a:pt x="39" y="461"/>
                  <a:pt x="0" y="293"/>
                  <a:pt x="80" y="165"/>
                </a:cubicBezTo>
                <a:cubicBezTo>
                  <a:pt x="160" y="38"/>
                  <a:pt x="328" y="0"/>
                  <a:pt x="456" y="80"/>
                </a:cubicBezTo>
                <a:close/>
              </a:path>
            </a:pathLst>
          </a:custGeom>
          <a:solidFill>
            <a:srgbClr val="45D8FF">
              <a:alpha val="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27" name="Freeform 181"/>
          <p:cNvSpPr>
            <a:spLocks/>
          </p:cNvSpPr>
          <p:nvPr/>
        </p:nvSpPr>
        <p:spPr bwMode="auto">
          <a:xfrm>
            <a:off x="827090" y="3842205"/>
            <a:ext cx="1112838" cy="1111250"/>
          </a:xfrm>
          <a:custGeom>
            <a:avLst/>
            <a:gdLst>
              <a:gd name="T0" fmla="*/ 799 w 1090"/>
              <a:gd name="T1" fmla="*/ 140 h 1090"/>
              <a:gd name="T2" fmla="*/ 949 w 1090"/>
              <a:gd name="T3" fmla="*/ 799 h 1090"/>
              <a:gd name="T4" fmla="*/ 291 w 1090"/>
              <a:gd name="T5" fmla="*/ 950 h 1090"/>
              <a:gd name="T6" fmla="*/ 140 w 1090"/>
              <a:gd name="T7" fmla="*/ 291 h 1090"/>
              <a:gd name="T8" fmla="*/ 799 w 1090"/>
              <a:gd name="T9" fmla="*/ 140 h 1090"/>
            </a:gdLst>
            <a:ahLst/>
            <a:cxnLst>
              <a:cxn ang="0">
                <a:pos x="T0" y="T1"/>
              </a:cxn>
              <a:cxn ang="0">
                <a:pos x="T2" y="T3"/>
              </a:cxn>
              <a:cxn ang="0">
                <a:pos x="T4" y="T5"/>
              </a:cxn>
              <a:cxn ang="0">
                <a:pos x="T6" y="T7"/>
              </a:cxn>
              <a:cxn ang="0">
                <a:pos x="T8" y="T9"/>
              </a:cxn>
            </a:cxnLst>
            <a:rect l="0" t="0" r="r" b="b"/>
            <a:pathLst>
              <a:path w="1090" h="1090">
                <a:moveTo>
                  <a:pt x="799" y="140"/>
                </a:moveTo>
                <a:cubicBezTo>
                  <a:pt x="1022" y="281"/>
                  <a:pt x="1090" y="576"/>
                  <a:pt x="949" y="799"/>
                </a:cubicBezTo>
                <a:cubicBezTo>
                  <a:pt x="809" y="1023"/>
                  <a:pt x="514" y="1090"/>
                  <a:pt x="291" y="950"/>
                </a:cubicBezTo>
                <a:cubicBezTo>
                  <a:pt x="67" y="809"/>
                  <a:pt x="0" y="514"/>
                  <a:pt x="140" y="291"/>
                </a:cubicBezTo>
                <a:cubicBezTo>
                  <a:pt x="280" y="67"/>
                  <a:pt x="575" y="0"/>
                  <a:pt x="799" y="140"/>
                </a:cubicBezTo>
                <a:close/>
              </a:path>
            </a:pathLst>
          </a:custGeom>
          <a:solidFill>
            <a:srgbClr val="45D8FF">
              <a:alpha val="3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29" name="Freeform 183"/>
          <p:cNvSpPr>
            <a:spLocks/>
          </p:cNvSpPr>
          <p:nvPr/>
        </p:nvSpPr>
        <p:spPr bwMode="auto">
          <a:xfrm>
            <a:off x="1106490" y="4120018"/>
            <a:ext cx="554038" cy="555625"/>
          </a:xfrm>
          <a:custGeom>
            <a:avLst/>
            <a:gdLst>
              <a:gd name="T0" fmla="*/ 398 w 543"/>
              <a:gd name="T1" fmla="*/ 70 h 544"/>
              <a:gd name="T2" fmla="*/ 473 w 543"/>
              <a:gd name="T3" fmla="*/ 399 h 544"/>
              <a:gd name="T4" fmla="*/ 145 w 543"/>
              <a:gd name="T5" fmla="*/ 474 h 544"/>
              <a:gd name="T6" fmla="*/ 70 w 543"/>
              <a:gd name="T7" fmla="*/ 145 h 544"/>
              <a:gd name="T8" fmla="*/ 398 w 543"/>
              <a:gd name="T9" fmla="*/ 70 h 544"/>
            </a:gdLst>
            <a:ahLst/>
            <a:cxnLst>
              <a:cxn ang="0">
                <a:pos x="T0" y="T1"/>
              </a:cxn>
              <a:cxn ang="0">
                <a:pos x="T2" y="T3"/>
              </a:cxn>
              <a:cxn ang="0">
                <a:pos x="T4" y="T5"/>
              </a:cxn>
              <a:cxn ang="0">
                <a:pos x="T6" y="T7"/>
              </a:cxn>
              <a:cxn ang="0">
                <a:pos x="T8" y="T9"/>
              </a:cxn>
            </a:cxnLst>
            <a:rect l="0" t="0" r="r" b="b"/>
            <a:pathLst>
              <a:path w="543" h="544">
                <a:moveTo>
                  <a:pt x="398" y="70"/>
                </a:moveTo>
                <a:cubicBezTo>
                  <a:pt x="510" y="140"/>
                  <a:pt x="543" y="287"/>
                  <a:pt x="473" y="399"/>
                </a:cubicBezTo>
                <a:cubicBezTo>
                  <a:pt x="404" y="510"/>
                  <a:pt x="256" y="544"/>
                  <a:pt x="145" y="474"/>
                </a:cubicBezTo>
                <a:cubicBezTo>
                  <a:pt x="34" y="404"/>
                  <a:pt x="0" y="257"/>
                  <a:pt x="70" y="145"/>
                </a:cubicBezTo>
                <a:cubicBezTo>
                  <a:pt x="140" y="34"/>
                  <a:pt x="287" y="0"/>
                  <a:pt x="398" y="70"/>
                </a:cubicBezTo>
                <a:close/>
              </a:path>
            </a:pathLst>
          </a:custGeom>
          <a:solidFill>
            <a:srgbClr val="45D8FF">
              <a:alpha val="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88" name="Freeform 57"/>
          <p:cNvSpPr>
            <a:spLocks/>
          </p:cNvSpPr>
          <p:nvPr/>
        </p:nvSpPr>
        <p:spPr bwMode="auto">
          <a:xfrm>
            <a:off x="422278" y="2438855"/>
            <a:ext cx="973138" cy="1935163"/>
          </a:xfrm>
          <a:custGeom>
            <a:avLst/>
            <a:gdLst>
              <a:gd name="T0" fmla="*/ 951 w 958"/>
              <a:gd name="T1" fmla="*/ 1905 h 1905"/>
              <a:gd name="T2" fmla="*/ 945 w 958"/>
              <a:gd name="T3" fmla="*/ 1902 h 1905"/>
              <a:gd name="T4" fmla="*/ 1 w 958"/>
              <a:gd name="T5" fmla="*/ 10 h 1905"/>
              <a:gd name="T6" fmla="*/ 4 w 958"/>
              <a:gd name="T7" fmla="*/ 1 h 1905"/>
              <a:gd name="T8" fmla="*/ 12 w 958"/>
              <a:gd name="T9" fmla="*/ 4 h 1905"/>
              <a:gd name="T10" fmla="*/ 956 w 958"/>
              <a:gd name="T11" fmla="*/ 1896 h 1905"/>
              <a:gd name="T12" fmla="*/ 953 w 958"/>
              <a:gd name="T13" fmla="*/ 1904 h 1905"/>
              <a:gd name="T14" fmla="*/ 951 w 958"/>
              <a:gd name="T15" fmla="*/ 1905 h 19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58" h="1905">
                <a:moveTo>
                  <a:pt x="951" y="1905"/>
                </a:moveTo>
                <a:cubicBezTo>
                  <a:pt x="949" y="1905"/>
                  <a:pt x="946" y="1904"/>
                  <a:pt x="945" y="1902"/>
                </a:cubicBezTo>
                <a:cubicBezTo>
                  <a:pt x="1" y="10"/>
                  <a:pt x="1" y="10"/>
                  <a:pt x="1" y="10"/>
                </a:cubicBezTo>
                <a:cubicBezTo>
                  <a:pt x="0" y="7"/>
                  <a:pt x="1" y="3"/>
                  <a:pt x="4" y="1"/>
                </a:cubicBezTo>
                <a:cubicBezTo>
                  <a:pt x="7" y="0"/>
                  <a:pt x="10" y="1"/>
                  <a:pt x="12" y="4"/>
                </a:cubicBezTo>
                <a:cubicBezTo>
                  <a:pt x="956" y="1896"/>
                  <a:pt x="956" y="1896"/>
                  <a:pt x="956" y="1896"/>
                </a:cubicBezTo>
                <a:cubicBezTo>
                  <a:pt x="958" y="1899"/>
                  <a:pt x="956" y="1903"/>
                  <a:pt x="953" y="1904"/>
                </a:cubicBezTo>
                <a:cubicBezTo>
                  <a:pt x="953" y="1905"/>
                  <a:pt x="952" y="1905"/>
                  <a:pt x="951" y="1905"/>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0" name="Freeform 59"/>
          <p:cNvSpPr>
            <a:spLocks/>
          </p:cNvSpPr>
          <p:nvPr/>
        </p:nvSpPr>
        <p:spPr bwMode="auto">
          <a:xfrm>
            <a:off x="422278" y="1019630"/>
            <a:ext cx="819150" cy="1431925"/>
          </a:xfrm>
          <a:custGeom>
            <a:avLst/>
            <a:gdLst>
              <a:gd name="T0" fmla="*/ 6 w 806"/>
              <a:gd name="T1" fmla="*/ 1409 h 1409"/>
              <a:gd name="T2" fmla="*/ 4 w 806"/>
              <a:gd name="T3" fmla="*/ 1408 h 1409"/>
              <a:gd name="T4" fmla="*/ 1 w 806"/>
              <a:gd name="T5" fmla="*/ 1400 h 1409"/>
              <a:gd name="T6" fmla="*/ 794 w 806"/>
              <a:gd name="T7" fmla="*/ 4 h 1409"/>
              <a:gd name="T8" fmla="*/ 802 w 806"/>
              <a:gd name="T9" fmla="*/ 1 h 1409"/>
              <a:gd name="T10" fmla="*/ 804 w 806"/>
              <a:gd name="T11" fmla="*/ 10 h 1409"/>
              <a:gd name="T12" fmla="*/ 12 w 806"/>
              <a:gd name="T13" fmla="*/ 1406 h 1409"/>
              <a:gd name="T14" fmla="*/ 6 w 806"/>
              <a:gd name="T15" fmla="*/ 1409 h 14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6" h="1409">
                <a:moveTo>
                  <a:pt x="6" y="1409"/>
                </a:moveTo>
                <a:cubicBezTo>
                  <a:pt x="5" y="1409"/>
                  <a:pt x="4" y="1409"/>
                  <a:pt x="4" y="1408"/>
                </a:cubicBezTo>
                <a:cubicBezTo>
                  <a:pt x="1" y="1406"/>
                  <a:pt x="0" y="1403"/>
                  <a:pt x="1" y="1400"/>
                </a:cubicBezTo>
                <a:cubicBezTo>
                  <a:pt x="794" y="4"/>
                  <a:pt x="794" y="4"/>
                  <a:pt x="794" y="4"/>
                </a:cubicBezTo>
                <a:cubicBezTo>
                  <a:pt x="795" y="1"/>
                  <a:pt x="799" y="0"/>
                  <a:pt x="802" y="1"/>
                </a:cubicBezTo>
                <a:cubicBezTo>
                  <a:pt x="805" y="3"/>
                  <a:pt x="806" y="7"/>
                  <a:pt x="804" y="10"/>
                </a:cubicBezTo>
                <a:cubicBezTo>
                  <a:pt x="12" y="1406"/>
                  <a:pt x="12" y="1406"/>
                  <a:pt x="12" y="1406"/>
                </a:cubicBezTo>
                <a:cubicBezTo>
                  <a:pt x="11" y="1408"/>
                  <a:pt x="9" y="1409"/>
                  <a:pt x="6" y="1409"/>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1" name="Freeform 60"/>
          <p:cNvSpPr>
            <a:spLocks/>
          </p:cNvSpPr>
          <p:nvPr/>
        </p:nvSpPr>
        <p:spPr bwMode="auto">
          <a:xfrm rot="21439730">
            <a:off x="1263217" y="967857"/>
            <a:ext cx="2206471" cy="1571207"/>
          </a:xfrm>
          <a:custGeom>
            <a:avLst/>
            <a:gdLst>
              <a:gd name="T0" fmla="*/ 2332 w 2339"/>
              <a:gd name="T1" fmla="*/ 1665 h 1665"/>
              <a:gd name="T2" fmla="*/ 2329 w 2339"/>
              <a:gd name="T3" fmla="*/ 1664 h 1665"/>
              <a:gd name="T4" fmla="*/ 3 w 2339"/>
              <a:gd name="T5" fmla="*/ 11 h 1665"/>
              <a:gd name="T6" fmla="*/ 2 w 2339"/>
              <a:gd name="T7" fmla="*/ 3 h 1665"/>
              <a:gd name="T8" fmla="*/ 10 w 2339"/>
              <a:gd name="T9" fmla="*/ 2 h 1665"/>
              <a:gd name="T10" fmla="*/ 2335 w 2339"/>
              <a:gd name="T11" fmla="*/ 1654 h 1665"/>
              <a:gd name="T12" fmla="*/ 2337 w 2339"/>
              <a:gd name="T13" fmla="*/ 1662 h 1665"/>
              <a:gd name="T14" fmla="*/ 2332 w 2339"/>
              <a:gd name="T15" fmla="*/ 1665 h 16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9" h="1665">
                <a:moveTo>
                  <a:pt x="2332" y="1665"/>
                </a:moveTo>
                <a:cubicBezTo>
                  <a:pt x="2331" y="1665"/>
                  <a:pt x="2330" y="1665"/>
                  <a:pt x="2329" y="1664"/>
                </a:cubicBezTo>
                <a:cubicBezTo>
                  <a:pt x="3" y="11"/>
                  <a:pt x="3" y="11"/>
                  <a:pt x="3" y="11"/>
                </a:cubicBezTo>
                <a:cubicBezTo>
                  <a:pt x="1" y="10"/>
                  <a:pt x="0" y="6"/>
                  <a:pt x="2" y="3"/>
                </a:cubicBezTo>
                <a:cubicBezTo>
                  <a:pt x="4" y="0"/>
                  <a:pt x="8" y="0"/>
                  <a:pt x="10" y="2"/>
                </a:cubicBezTo>
                <a:cubicBezTo>
                  <a:pt x="2335" y="1654"/>
                  <a:pt x="2335" y="1654"/>
                  <a:pt x="2335" y="1654"/>
                </a:cubicBezTo>
                <a:cubicBezTo>
                  <a:pt x="2338" y="1656"/>
                  <a:pt x="2339" y="1660"/>
                  <a:pt x="2337" y="1662"/>
                </a:cubicBezTo>
                <a:cubicBezTo>
                  <a:pt x="2336" y="1664"/>
                  <a:pt x="2334" y="1665"/>
                  <a:pt x="2332" y="1665"/>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2" name="Freeform 61"/>
          <p:cNvSpPr>
            <a:spLocks/>
          </p:cNvSpPr>
          <p:nvPr/>
        </p:nvSpPr>
        <p:spPr bwMode="auto">
          <a:xfrm rot="21188738">
            <a:off x="1768773" y="2596183"/>
            <a:ext cx="1744625" cy="133350"/>
          </a:xfrm>
          <a:custGeom>
            <a:avLst/>
            <a:gdLst>
              <a:gd name="T0" fmla="*/ 6 w 1798"/>
              <a:gd name="T1" fmla="*/ 130 h 130"/>
              <a:gd name="T2" fmla="*/ 0 w 1798"/>
              <a:gd name="T3" fmla="*/ 125 h 130"/>
              <a:gd name="T4" fmla="*/ 6 w 1798"/>
              <a:gd name="T5" fmla="*/ 118 h 130"/>
              <a:gd name="T6" fmla="*/ 1792 w 1798"/>
              <a:gd name="T7" fmla="*/ 0 h 130"/>
              <a:gd name="T8" fmla="*/ 1798 w 1798"/>
              <a:gd name="T9" fmla="*/ 6 h 130"/>
              <a:gd name="T10" fmla="*/ 1792 w 1798"/>
              <a:gd name="T11" fmla="*/ 12 h 130"/>
              <a:gd name="T12" fmla="*/ 7 w 1798"/>
              <a:gd name="T13" fmla="*/ 130 h 130"/>
              <a:gd name="T14" fmla="*/ 6 w 1798"/>
              <a:gd name="T15" fmla="*/ 130 h 1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98" h="130">
                <a:moveTo>
                  <a:pt x="6" y="130"/>
                </a:moveTo>
                <a:cubicBezTo>
                  <a:pt x="3" y="130"/>
                  <a:pt x="1" y="128"/>
                  <a:pt x="0" y="125"/>
                </a:cubicBezTo>
                <a:cubicBezTo>
                  <a:pt x="0" y="121"/>
                  <a:pt x="3" y="118"/>
                  <a:pt x="6" y="118"/>
                </a:cubicBezTo>
                <a:cubicBezTo>
                  <a:pt x="1792" y="0"/>
                  <a:pt x="1792" y="0"/>
                  <a:pt x="1792" y="0"/>
                </a:cubicBezTo>
                <a:cubicBezTo>
                  <a:pt x="1795" y="0"/>
                  <a:pt x="1798" y="2"/>
                  <a:pt x="1798" y="6"/>
                </a:cubicBezTo>
                <a:cubicBezTo>
                  <a:pt x="1798" y="9"/>
                  <a:pt x="1796" y="12"/>
                  <a:pt x="1792" y="12"/>
                </a:cubicBezTo>
                <a:cubicBezTo>
                  <a:pt x="7" y="130"/>
                  <a:pt x="7" y="130"/>
                  <a:pt x="7" y="130"/>
                </a:cubicBezTo>
                <a:cubicBezTo>
                  <a:pt x="7" y="130"/>
                  <a:pt x="6" y="130"/>
                  <a:pt x="6" y="130"/>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4" name="Freeform 63"/>
          <p:cNvSpPr>
            <a:spLocks/>
          </p:cNvSpPr>
          <p:nvPr/>
        </p:nvSpPr>
        <p:spPr bwMode="auto">
          <a:xfrm>
            <a:off x="1227140" y="257630"/>
            <a:ext cx="1962150" cy="774700"/>
          </a:xfrm>
          <a:custGeom>
            <a:avLst/>
            <a:gdLst>
              <a:gd name="T0" fmla="*/ 7 w 1932"/>
              <a:gd name="T1" fmla="*/ 763 h 763"/>
              <a:gd name="T2" fmla="*/ 1 w 1932"/>
              <a:gd name="T3" fmla="*/ 759 h 763"/>
              <a:gd name="T4" fmla="*/ 5 w 1932"/>
              <a:gd name="T5" fmla="*/ 751 h 763"/>
              <a:gd name="T6" fmla="*/ 1923 w 1932"/>
              <a:gd name="T7" fmla="*/ 1 h 763"/>
              <a:gd name="T8" fmla="*/ 1931 w 1932"/>
              <a:gd name="T9" fmla="*/ 5 h 763"/>
              <a:gd name="T10" fmla="*/ 1927 w 1932"/>
              <a:gd name="T11" fmla="*/ 13 h 763"/>
              <a:gd name="T12" fmla="*/ 9 w 1932"/>
              <a:gd name="T13" fmla="*/ 762 h 763"/>
              <a:gd name="T14" fmla="*/ 7 w 1932"/>
              <a:gd name="T15" fmla="*/ 763 h 7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32" h="763">
                <a:moveTo>
                  <a:pt x="7" y="763"/>
                </a:moveTo>
                <a:cubicBezTo>
                  <a:pt x="4" y="763"/>
                  <a:pt x="2" y="761"/>
                  <a:pt x="1" y="759"/>
                </a:cubicBezTo>
                <a:cubicBezTo>
                  <a:pt x="0" y="756"/>
                  <a:pt x="2" y="752"/>
                  <a:pt x="5" y="751"/>
                </a:cubicBezTo>
                <a:cubicBezTo>
                  <a:pt x="1923" y="1"/>
                  <a:pt x="1923" y="1"/>
                  <a:pt x="1923" y="1"/>
                </a:cubicBezTo>
                <a:cubicBezTo>
                  <a:pt x="1926" y="0"/>
                  <a:pt x="1930" y="2"/>
                  <a:pt x="1931" y="5"/>
                </a:cubicBezTo>
                <a:cubicBezTo>
                  <a:pt x="1932" y="8"/>
                  <a:pt x="1931" y="11"/>
                  <a:pt x="1927" y="13"/>
                </a:cubicBezTo>
                <a:cubicBezTo>
                  <a:pt x="9" y="762"/>
                  <a:pt x="9" y="762"/>
                  <a:pt x="9" y="762"/>
                </a:cubicBezTo>
                <a:cubicBezTo>
                  <a:pt x="8" y="762"/>
                  <a:pt x="8" y="763"/>
                  <a:pt x="7" y="763"/>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5" name="Freeform 64"/>
          <p:cNvSpPr>
            <a:spLocks/>
          </p:cNvSpPr>
          <p:nvPr/>
        </p:nvSpPr>
        <p:spPr bwMode="auto">
          <a:xfrm>
            <a:off x="2654303" y="57605"/>
            <a:ext cx="534988" cy="212725"/>
          </a:xfrm>
          <a:custGeom>
            <a:avLst/>
            <a:gdLst>
              <a:gd name="T0" fmla="*/ 520 w 527"/>
              <a:gd name="T1" fmla="*/ 210 h 210"/>
              <a:gd name="T2" fmla="*/ 518 w 527"/>
              <a:gd name="T3" fmla="*/ 210 h 210"/>
              <a:gd name="T4" fmla="*/ 4 w 527"/>
              <a:gd name="T5" fmla="*/ 12 h 210"/>
              <a:gd name="T6" fmla="*/ 1 w 527"/>
              <a:gd name="T7" fmla="*/ 4 h 210"/>
              <a:gd name="T8" fmla="*/ 9 w 527"/>
              <a:gd name="T9" fmla="*/ 1 h 210"/>
              <a:gd name="T10" fmla="*/ 522 w 527"/>
              <a:gd name="T11" fmla="*/ 198 h 210"/>
              <a:gd name="T12" fmla="*/ 526 w 527"/>
              <a:gd name="T13" fmla="*/ 206 h 210"/>
              <a:gd name="T14" fmla="*/ 520 w 527"/>
              <a:gd name="T15" fmla="*/ 210 h 2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7" h="210">
                <a:moveTo>
                  <a:pt x="520" y="210"/>
                </a:moveTo>
                <a:cubicBezTo>
                  <a:pt x="520" y="210"/>
                  <a:pt x="519" y="210"/>
                  <a:pt x="518" y="210"/>
                </a:cubicBezTo>
                <a:cubicBezTo>
                  <a:pt x="4" y="12"/>
                  <a:pt x="4" y="12"/>
                  <a:pt x="4" y="12"/>
                </a:cubicBezTo>
                <a:cubicBezTo>
                  <a:pt x="1" y="11"/>
                  <a:pt x="0" y="7"/>
                  <a:pt x="1" y="4"/>
                </a:cubicBezTo>
                <a:cubicBezTo>
                  <a:pt x="2" y="1"/>
                  <a:pt x="6" y="0"/>
                  <a:pt x="9" y="1"/>
                </a:cubicBezTo>
                <a:cubicBezTo>
                  <a:pt x="522" y="198"/>
                  <a:pt x="522" y="198"/>
                  <a:pt x="522" y="198"/>
                </a:cubicBezTo>
                <a:cubicBezTo>
                  <a:pt x="526" y="200"/>
                  <a:pt x="527" y="203"/>
                  <a:pt x="526" y="206"/>
                </a:cubicBezTo>
                <a:cubicBezTo>
                  <a:pt x="525" y="209"/>
                  <a:pt x="523" y="210"/>
                  <a:pt x="520" y="210"/>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6" name="Freeform 65"/>
          <p:cNvSpPr>
            <a:spLocks/>
          </p:cNvSpPr>
          <p:nvPr/>
        </p:nvSpPr>
        <p:spPr bwMode="auto">
          <a:xfrm>
            <a:off x="3176590" y="257630"/>
            <a:ext cx="420688" cy="1263650"/>
          </a:xfrm>
          <a:custGeom>
            <a:avLst/>
            <a:gdLst>
              <a:gd name="T0" fmla="*/ 408 w 415"/>
              <a:gd name="T1" fmla="*/ 1243 h 1243"/>
              <a:gd name="T2" fmla="*/ 402 w 415"/>
              <a:gd name="T3" fmla="*/ 1239 h 1243"/>
              <a:gd name="T4" fmla="*/ 1 w 415"/>
              <a:gd name="T5" fmla="*/ 9 h 1243"/>
              <a:gd name="T6" fmla="*/ 4 w 415"/>
              <a:gd name="T7" fmla="*/ 1 h 1243"/>
              <a:gd name="T8" fmla="*/ 12 w 415"/>
              <a:gd name="T9" fmla="*/ 5 h 1243"/>
              <a:gd name="T10" fmla="*/ 413 w 415"/>
              <a:gd name="T11" fmla="*/ 1235 h 1243"/>
              <a:gd name="T12" fmla="*/ 410 w 415"/>
              <a:gd name="T13" fmla="*/ 1243 h 1243"/>
              <a:gd name="T14" fmla="*/ 408 w 415"/>
              <a:gd name="T15" fmla="*/ 1243 h 12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5" h="1243">
                <a:moveTo>
                  <a:pt x="408" y="1243"/>
                </a:moveTo>
                <a:cubicBezTo>
                  <a:pt x="405" y="1243"/>
                  <a:pt x="403" y="1241"/>
                  <a:pt x="402" y="1239"/>
                </a:cubicBezTo>
                <a:cubicBezTo>
                  <a:pt x="1" y="9"/>
                  <a:pt x="1" y="9"/>
                  <a:pt x="1" y="9"/>
                </a:cubicBezTo>
                <a:cubicBezTo>
                  <a:pt x="0" y="6"/>
                  <a:pt x="1" y="2"/>
                  <a:pt x="4" y="1"/>
                </a:cubicBezTo>
                <a:cubicBezTo>
                  <a:pt x="8" y="0"/>
                  <a:pt x="11" y="2"/>
                  <a:pt x="12" y="5"/>
                </a:cubicBezTo>
                <a:cubicBezTo>
                  <a:pt x="413" y="1235"/>
                  <a:pt x="413" y="1235"/>
                  <a:pt x="413" y="1235"/>
                </a:cubicBezTo>
                <a:cubicBezTo>
                  <a:pt x="415" y="1238"/>
                  <a:pt x="413" y="1242"/>
                  <a:pt x="410" y="1243"/>
                </a:cubicBezTo>
                <a:cubicBezTo>
                  <a:pt x="409" y="1243"/>
                  <a:pt x="408" y="1243"/>
                  <a:pt x="408" y="1243"/>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7" name="Freeform 66"/>
          <p:cNvSpPr>
            <a:spLocks/>
          </p:cNvSpPr>
          <p:nvPr/>
        </p:nvSpPr>
        <p:spPr bwMode="auto">
          <a:xfrm>
            <a:off x="1227140" y="1019630"/>
            <a:ext cx="2370138" cy="501650"/>
          </a:xfrm>
          <a:custGeom>
            <a:avLst/>
            <a:gdLst>
              <a:gd name="T0" fmla="*/ 2327 w 2333"/>
              <a:gd name="T1" fmla="*/ 493 h 493"/>
              <a:gd name="T2" fmla="*/ 2326 w 2333"/>
              <a:gd name="T3" fmla="*/ 493 h 493"/>
              <a:gd name="T4" fmla="*/ 6 w 2333"/>
              <a:gd name="T5" fmla="*/ 12 h 493"/>
              <a:gd name="T6" fmla="*/ 1 w 2333"/>
              <a:gd name="T7" fmla="*/ 5 h 493"/>
              <a:gd name="T8" fmla="*/ 8 w 2333"/>
              <a:gd name="T9" fmla="*/ 1 h 493"/>
              <a:gd name="T10" fmla="*/ 2328 w 2333"/>
              <a:gd name="T11" fmla="*/ 481 h 493"/>
              <a:gd name="T12" fmla="*/ 2333 w 2333"/>
              <a:gd name="T13" fmla="*/ 488 h 493"/>
              <a:gd name="T14" fmla="*/ 2327 w 2333"/>
              <a:gd name="T15" fmla="*/ 493 h 4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3" h="493">
                <a:moveTo>
                  <a:pt x="2327" y="493"/>
                </a:moveTo>
                <a:cubicBezTo>
                  <a:pt x="2326" y="493"/>
                  <a:pt x="2326" y="493"/>
                  <a:pt x="2326" y="493"/>
                </a:cubicBezTo>
                <a:cubicBezTo>
                  <a:pt x="6" y="12"/>
                  <a:pt x="6" y="12"/>
                  <a:pt x="6" y="12"/>
                </a:cubicBezTo>
                <a:cubicBezTo>
                  <a:pt x="2" y="12"/>
                  <a:pt x="0" y="9"/>
                  <a:pt x="1" y="5"/>
                </a:cubicBezTo>
                <a:cubicBezTo>
                  <a:pt x="2" y="2"/>
                  <a:pt x="5" y="0"/>
                  <a:pt x="8" y="1"/>
                </a:cubicBezTo>
                <a:cubicBezTo>
                  <a:pt x="2328" y="481"/>
                  <a:pt x="2328" y="481"/>
                  <a:pt x="2328" y="481"/>
                </a:cubicBezTo>
                <a:cubicBezTo>
                  <a:pt x="2331" y="482"/>
                  <a:pt x="2333" y="485"/>
                  <a:pt x="2333" y="488"/>
                </a:cubicBezTo>
                <a:cubicBezTo>
                  <a:pt x="2332" y="491"/>
                  <a:pt x="2330" y="493"/>
                  <a:pt x="2327" y="493"/>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8" name="Freeform 67"/>
          <p:cNvSpPr>
            <a:spLocks/>
          </p:cNvSpPr>
          <p:nvPr/>
        </p:nvSpPr>
        <p:spPr bwMode="auto">
          <a:xfrm>
            <a:off x="1227140" y="1019630"/>
            <a:ext cx="561975" cy="1812925"/>
          </a:xfrm>
          <a:custGeom>
            <a:avLst/>
            <a:gdLst>
              <a:gd name="T0" fmla="*/ 546 w 553"/>
              <a:gd name="T1" fmla="*/ 1783 h 1783"/>
              <a:gd name="T2" fmla="*/ 541 w 553"/>
              <a:gd name="T3" fmla="*/ 1779 h 1783"/>
              <a:gd name="T4" fmla="*/ 1 w 553"/>
              <a:gd name="T5" fmla="*/ 8 h 1783"/>
              <a:gd name="T6" fmla="*/ 5 w 553"/>
              <a:gd name="T7" fmla="*/ 1 h 1783"/>
              <a:gd name="T8" fmla="*/ 13 w 553"/>
              <a:gd name="T9" fmla="*/ 5 h 1783"/>
              <a:gd name="T10" fmla="*/ 552 w 553"/>
              <a:gd name="T11" fmla="*/ 1775 h 1783"/>
              <a:gd name="T12" fmla="*/ 548 w 553"/>
              <a:gd name="T13" fmla="*/ 1783 h 1783"/>
              <a:gd name="T14" fmla="*/ 546 w 553"/>
              <a:gd name="T15" fmla="*/ 1783 h 17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3" h="1783">
                <a:moveTo>
                  <a:pt x="546" y="1783"/>
                </a:moveTo>
                <a:cubicBezTo>
                  <a:pt x="544" y="1783"/>
                  <a:pt x="541" y="1782"/>
                  <a:pt x="541" y="1779"/>
                </a:cubicBezTo>
                <a:cubicBezTo>
                  <a:pt x="1" y="8"/>
                  <a:pt x="1" y="8"/>
                  <a:pt x="1" y="8"/>
                </a:cubicBezTo>
                <a:cubicBezTo>
                  <a:pt x="0" y="5"/>
                  <a:pt x="2" y="2"/>
                  <a:pt x="5" y="1"/>
                </a:cubicBezTo>
                <a:cubicBezTo>
                  <a:pt x="8" y="0"/>
                  <a:pt x="12" y="2"/>
                  <a:pt x="13" y="5"/>
                </a:cubicBezTo>
                <a:cubicBezTo>
                  <a:pt x="552" y="1775"/>
                  <a:pt x="552" y="1775"/>
                  <a:pt x="552" y="1775"/>
                </a:cubicBezTo>
                <a:cubicBezTo>
                  <a:pt x="553" y="1779"/>
                  <a:pt x="551" y="1782"/>
                  <a:pt x="548" y="1783"/>
                </a:cubicBezTo>
                <a:cubicBezTo>
                  <a:pt x="547" y="1783"/>
                  <a:pt x="547" y="1783"/>
                  <a:pt x="546" y="1783"/>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9" name="Freeform 68"/>
          <p:cNvSpPr>
            <a:spLocks/>
          </p:cNvSpPr>
          <p:nvPr/>
        </p:nvSpPr>
        <p:spPr bwMode="auto">
          <a:xfrm>
            <a:off x="1227140" y="57605"/>
            <a:ext cx="1439863" cy="974725"/>
          </a:xfrm>
          <a:custGeom>
            <a:avLst/>
            <a:gdLst>
              <a:gd name="T0" fmla="*/ 7 w 1418"/>
              <a:gd name="T1" fmla="*/ 960 h 960"/>
              <a:gd name="T2" fmla="*/ 2 w 1418"/>
              <a:gd name="T3" fmla="*/ 957 h 960"/>
              <a:gd name="T4" fmla="*/ 3 w 1418"/>
              <a:gd name="T5" fmla="*/ 949 h 960"/>
              <a:gd name="T6" fmla="*/ 1408 w 1418"/>
              <a:gd name="T7" fmla="*/ 1 h 960"/>
              <a:gd name="T8" fmla="*/ 1416 w 1418"/>
              <a:gd name="T9" fmla="*/ 3 h 960"/>
              <a:gd name="T10" fmla="*/ 1415 w 1418"/>
              <a:gd name="T11" fmla="*/ 11 h 960"/>
              <a:gd name="T12" fmla="*/ 10 w 1418"/>
              <a:gd name="T13" fmla="*/ 959 h 960"/>
              <a:gd name="T14" fmla="*/ 7 w 1418"/>
              <a:gd name="T15" fmla="*/ 960 h 9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18" h="960">
                <a:moveTo>
                  <a:pt x="7" y="960"/>
                </a:moveTo>
                <a:cubicBezTo>
                  <a:pt x="5" y="960"/>
                  <a:pt x="3" y="959"/>
                  <a:pt x="2" y="957"/>
                </a:cubicBezTo>
                <a:cubicBezTo>
                  <a:pt x="0" y="954"/>
                  <a:pt x="1" y="950"/>
                  <a:pt x="3" y="949"/>
                </a:cubicBezTo>
                <a:cubicBezTo>
                  <a:pt x="1408" y="1"/>
                  <a:pt x="1408" y="1"/>
                  <a:pt x="1408" y="1"/>
                </a:cubicBezTo>
                <a:cubicBezTo>
                  <a:pt x="1411" y="0"/>
                  <a:pt x="1415" y="0"/>
                  <a:pt x="1416" y="3"/>
                </a:cubicBezTo>
                <a:cubicBezTo>
                  <a:pt x="1418" y="6"/>
                  <a:pt x="1418" y="9"/>
                  <a:pt x="1415" y="11"/>
                </a:cubicBezTo>
                <a:cubicBezTo>
                  <a:pt x="10" y="959"/>
                  <a:pt x="10" y="959"/>
                  <a:pt x="10" y="959"/>
                </a:cubicBezTo>
                <a:cubicBezTo>
                  <a:pt x="9" y="959"/>
                  <a:pt x="8" y="960"/>
                  <a:pt x="7" y="960"/>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3" name="Freeform 72"/>
          <p:cNvSpPr>
            <a:spLocks/>
          </p:cNvSpPr>
          <p:nvPr/>
        </p:nvSpPr>
        <p:spPr bwMode="auto">
          <a:xfrm>
            <a:off x="4346578" y="24268"/>
            <a:ext cx="1111250" cy="158750"/>
          </a:xfrm>
          <a:custGeom>
            <a:avLst/>
            <a:gdLst>
              <a:gd name="T0" fmla="*/ 1088 w 1094"/>
              <a:gd name="T1" fmla="*/ 155 h 155"/>
              <a:gd name="T2" fmla="*/ 1087 w 1094"/>
              <a:gd name="T3" fmla="*/ 155 h 155"/>
              <a:gd name="T4" fmla="*/ 5 w 1094"/>
              <a:gd name="T5" fmla="*/ 12 h 155"/>
              <a:gd name="T6" fmla="*/ 0 w 1094"/>
              <a:gd name="T7" fmla="*/ 5 h 155"/>
              <a:gd name="T8" fmla="*/ 7 w 1094"/>
              <a:gd name="T9" fmla="*/ 0 h 155"/>
              <a:gd name="T10" fmla="*/ 1089 w 1094"/>
              <a:gd name="T11" fmla="*/ 143 h 155"/>
              <a:gd name="T12" fmla="*/ 1094 w 1094"/>
              <a:gd name="T13" fmla="*/ 150 h 155"/>
              <a:gd name="T14" fmla="*/ 1088 w 1094"/>
              <a:gd name="T15" fmla="*/ 155 h 15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94" h="155">
                <a:moveTo>
                  <a:pt x="1088" y="155"/>
                </a:moveTo>
                <a:cubicBezTo>
                  <a:pt x="1088" y="155"/>
                  <a:pt x="1087" y="155"/>
                  <a:pt x="1087" y="155"/>
                </a:cubicBezTo>
                <a:cubicBezTo>
                  <a:pt x="5" y="12"/>
                  <a:pt x="5" y="12"/>
                  <a:pt x="5" y="12"/>
                </a:cubicBezTo>
                <a:cubicBezTo>
                  <a:pt x="2" y="11"/>
                  <a:pt x="0" y="8"/>
                  <a:pt x="0" y="5"/>
                </a:cubicBezTo>
                <a:cubicBezTo>
                  <a:pt x="1" y="2"/>
                  <a:pt x="4" y="0"/>
                  <a:pt x="7" y="0"/>
                </a:cubicBezTo>
                <a:cubicBezTo>
                  <a:pt x="1089" y="143"/>
                  <a:pt x="1089" y="143"/>
                  <a:pt x="1089" y="143"/>
                </a:cubicBezTo>
                <a:cubicBezTo>
                  <a:pt x="1092" y="144"/>
                  <a:pt x="1094" y="147"/>
                  <a:pt x="1094" y="150"/>
                </a:cubicBezTo>
                <a:cubicBezTo>
                  <a:pt x="1093" y="153"/>
                  <a:pt x="1091" y="155"/>
                  <a:pt x="1088" y="155"/>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4" name="Freeform 73"/>
          <p:cNvSpPr>
            <a:spLocks/>
          </p:cNvSpPr>
          <p:nvPr/>
        </p:nvSpPr>
        <p:spPr bwMode="auto">
          <a:xfrm>
            <a:off x="5445128" y="168730"/>
            <a:ext cx="1619247" cy="887569"/>
          </a:xfrm>
          <a:custGeom>
            <a:avLst/>
            <a:gdLst>
              <a:gd name="T0" fmla="*/ 2006 w 2013"/>
              <a:gd name="T1" fmla="*/ 1103 h 1103"/>
              <a:gd name="T2" fmla="*/ 2003 w 2013"/>
              <a:gd name="T3" fmla="*/ 1103 h 1103"/>
              <a:gd name="T4" fmla="*/ 4 w 2013"/>
              <a:gd name="T5" fmla="*/ 12 h 1103"/>
              <a:gd name="T6" fmla="*/ 2 w 2013"/>
              <a:gd name="T7" fmla="*/ 4 h 1103"/>
              <a:gd name="T8" fmla="*/ 10 w 2013"/>
              <a:gd name="T9" fmla="*/ 2 h 1103"/>
              <a:gd name="T10" fmla="*/ 2009 w 2013"/>
              <a:gd name="T11" fmla="*/ 1092 h 1103"/>
              <a:gd name="T12" fmla="*/ 2011 w 2013"/>
              <a:gd name="T13" fmla="*/ 1100 h 1103"/>
              <a:gd name="T14" fmla="*/ 2006 w 2013"/>
              <a:gd name="T15" fmla="*/ 1103 h 11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13" h="1103">
                <a:moveTo>
                  <a:pt x="2006" y="1103"/>
                </a:moveTo>
                <a:cubicBezTo>
                  <a:pt x="2005" y="1103"/>
                  <a:pt x="2004" y="1103"/>
                  <a:pt x="2003" y="1103"/>
                </a:cubicBezTo>
                <a:cubicBezTo>
                  <a:pt x="4" y="12"/>
                  <a:pt x="4" y="12"/>
                  <a:pt x="4" y="12"/>
                </a:cubicBezTo>
                <a:cubicBezTo>
                  <a:pt x="1" y="11"/>
                  <a:pt x="0" y="7"/>
                  <a:pt x="2" y="4"/>
                </a:cubicBezTo>
                <a:cubicBezTo>
                  <a:pt x="3" y="1"/>
                  <a:pt x="7" y="0"/>
                  <a:pt x="10" y="2"/>
                </a:cubicBezTo>
                <a:cubicBezTo>
                  <a:pt x="2009" y="1092"/>
                  <a:pt x="2009" y="1092"/>
                  <a:pt x="2009" y="1092"/>
                </a:cubicBezTo>
                <a:cubicBezTo>
                  <a:pt x="2012" y="1094"/>
                  <a:pt x="2013" y="1097"/>
                  <a:pt x="2011" y="1100"/>
                </a:cubicBezTo>
                <a:cubicBezTo>
                  <a:pt x="2010" y="1102"/>
                  <a:pt x="2008" y="1103"/>
                  <a:pt x="2006" y="1103"/>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5" name="Freeform 74"/>
          <p:cNvSpPr>
            <a:spLocks/>
          </p:cNvSpPr>
          <p:nvPr/>
        </p:nvSpPr>
        <p:spPr bwMode="auto">
          <a:xfrm>
            <a:off x="6229353" y="-1064419"/>
            <a:ext cx="836613" cy="2128838"/>
          </a:xfrm>
          <a:custGeom>
            <a:avLst/>
            <a:gdLst>
              <a:gd name="T0" fmla="*/ 817 w 824"/>
              <a:gd name="T1" fmla="*/ 2096 h 2096"/>
              <a:gd name="T2" fmla="*/ 811 w 824"/>
              <a:gd name="T3" fmla="*/ 2093 h 2096"/>
              <a:gd name="T4" fmla="*/ 1 w 824"/>
              <a:gd name="T5" fmla="*/ 9 h 2096"/>
              <a:gd name="T6" fmla="*/ 4 w 824"/>
              <a:gd name="T7" fmla="*/ 1 h 2096"/>
              <a:gd name="T8" fmla="*/ 12 w 824"/>
              <a:gd name="T9" fmla="*/ 4 h 2096"/>
              <a:gd name="T10" fmla="*/ 822 w 824"/>
              <a:gd name="T11" fmla="*/ 2088 h 2096"/>
              <a:gd name="T12" fmla="*/ 819 w 824"/>
              <a:gd name="T13" fmla="*/ 2096 h 2096"/>
              <a:gd name="T14" fmla="*/ 817 w 824"/>
              <a:gd name="T15" fmla="*/ 2096 h 20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4" h="2096">
                <a:moveTo>
                  <a:pt x="817" y="2096"/>
                </a:moveTo>
                <a:cubicBezTo>
                  <a:pt x="814" y="2096"/>
                  <a:pt x="812" y="2095"/>
                  <a:pt x="811" y="2093"/>
                </a:cubicBezTo>
                <a:cubicBezTo>
                  <a:pt x="1" y="9"/>
                  <a:pt x="1" y="9"/>
                  <a:pt x="1" y="9"/>
                </a:cubicBezTo>
                <a:cubicBezTo>
                  <a:pt x="0" y="5"/>
                  <a:pt x="1" y="2"/>
                  <a:pt x="4" y="1"/>
                </a:cubicBezTo>
                <a:cubicBezTo>
                  <a:pt x="7" y="0"/>
                  <a:pt x="11" y="1"/>
                  <a:pt x="12" y="4"/>
                </a:cubicBezTo>
                <a:cubicBezTo>
                  <a:pt x="822" y="2088"/>
                  <a:pt x="822" y="2088"/>
                  <a:pt x="822" y="2088"/>
                </a:cubicBezTo>
                <a:cubicBezTo>
                  <a:pt x="824" y="2091"/>
                  <a:pt x="822" y="2095"/>
                  <a:pt x="819" y="2096"/>
                </a:cubicBezTo>
                <a:cubicBezTo>
                  <a:pt x="818" y="2096"/>
                  <a:pt x="818" y="2096"/>
                  <a:pt x="817" y="2096"/>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6" name="Freeform 75"/>
          <p:cNvSpPr>
            <a:spLocks/>
          </p:cNvSpPr>
          <p:nvPr/>
        </p:nvSpPr>
        <p:spPr bwMode="auto">
          <a:xfrm>
            <a:off x="5445128" y="-839332"/>
            <a:ext cx="1220788" cy="1022350"/>
          </a:xfrm>
          <a:custGeom>
            <a:avLst/>
            <a:gdLst>
              <a:gd name="T0" fmla="*/ 7 w 1202"/>
              <a:gd name="T1" fmla="*/ 1006 h 1006"/>
              <a:gd name="T2" fmla="*/ 2 w 1202"/>
              <a:gd name="T3" fmla="*/ 1004 h 1006"/>
              <a:gd name="T4" fmla="*/ 3 w 1202"/>
              <a:gd name="T5" fmla="*/ 996 h 1006"/>
              <a:gd name="T6" fmla="*/ 1191 w 1202"/>
              <a:gd name="T7" fmla="*/ 2 h 1006"/>
              <a:gd name="T8" fmla="*/ 1200 w 1202"/>
              <a:gd name="T9" fmla="*/ 2 h 1006"/>
              <a:gd name="T10" fmla="*/ 1199 w 1202"/>
              <a:gd name="T11" fmla="*/ 11 h 1006"/>
              <a:gd name="T12" fmla="*/ 11 w 1202"/>
              <a:gd name="T13" fmla="*/ 1005 h 1006"/>
              <a:gd name="T14" fmla="*/ 7 w 1202"/>
              <a:gd name="T15" fmla="*/ 1006 h 10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2" h="1006">
                <a:moveTo>
                  <a:pt x="7" y="1006"/>
                </a:moveTo>
                <a:cubicBezTo>
                  <a:pt x="5" y="1006"/>
                  <a:pt x="4" y="1005"/>
                  <a:pt x="2" y="1004"/>
                </a:cubicBezTo>
                <a:cubicBezTo>
                  <a:pt x="0" y="1001"/>
                  <a:pt x="1" y="998"/>
                  <a:pt x="3" y="996"/>
                </a:cubicBezTo>
                <a:cubicBezTo>
                  <a:pt x="1191" y="2"/>
                  <a:pt x="1191" y="2"/>
                  <a:pt x="1191" y="2"/>
                </a:cubicBezTo>
                <a:cubicBezTo>
                  <a:pt x="1194" y="0"/>
                  <a:pt x="1198" y="0"/>
                  <a:pt x="1200" y="2"/>
                </a:cubicBezTo>
                <a:cubicBezTo>
                  <a:pt x="1202" y="5"/>
                  <a:pt x="1202" y="9"/>
                  <a:pt x="1199" y="11"/>
                </a:cubicBezTo>
                <a:cubicBezTo>
                  <a:pt x="11" y="1005"/>
                  <a:pt x="11" y="1005"/>
                  <a:pt x="11" y="1005"/>
                </a:cubicBezTo>
                <a:cubicBezTo>
                  <a:pt x="10" y="1006"/>
                  <a:pt x="8" y="1006"/>
                  <a:pt x="7" y="1006"/>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7" name="Freeform 76"/>
          <p:cNvSpPr>
            <a:spLocks/>
          </p:cNvSpPr>
          <p:nvPr/>
        </p:nvSpPr>
        <p:spPr bwMode="auto">
          <a:xfrm>
            <a:off x="3582990" y="168730"/>
            <a:ext cx="1876425" cy="1352550"/>
          </a:xfrm>
          <a:custGeom>
            <a:avLst/>
            <a:gdLst>
              <a:gd name="T0" fmla="*/ 7 w 1846"/>
              <a:gd name="T1" fmla="*/ 1330 h 1330"/>
              <a:gd name="T2" fmla="*/ 2 w 1846"/>
              <a:gd name="T3" fmla="*/ 1327 h 1330"/>
              <a:gd name="T4" fmla="*/ 3 w 1846"/>
              <a:gd name="T5" fmla="*/ 1319 h 1330"/>
              <a:gd name="T6" fmla="*/ 1835 w 1846"/>
              <a:gd name="T7" fmla="*/ 2 h 1330"/>
              <a:gd name="T8" fmla="*/ 1844 w 1846"/>
              <a:gd name="T9" fmla="*/ 4 h 1330"/>
              <a:gd name="T10" fmla="*/ 1842 w 1846"/>
              <a:gd name="T11" fmla="*/ 12 h 1330"/>
              <a:gd name="T12" fmla="*/ 10 w 1846"/>
              <a:gd name="T13" fmla="*/ 1329 h 1330"/>
              <a:gd name="T14" fmla="*/ 7 w 1846"/>
              <a:gd name="T15" fmla="*/ 1330 h 13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46" h="1330">
                <a:moveTo>
                  <a:pt x="7" y="1330"/>
                </a:moveTo>
                <a:cubicBezTo>
                  <a:pt x="5" y="1330"/>
                  <a:pt x="3" y="1329"/>
                  <a:pt x="2" y="1327"/>
                </a:cubicBezTo>
                <a:cubicBezTo>
                  <a:pt x="0" y="1325"/>
                  <a:pt x="1" y="1321"/>
                  <a:pt x="3" y="1319"/>
                </a:cubicBezTo>
                <a:cubicBezTo>
                  <a:pt x="1835" y="2"/>
                  <a:pt x="1835" y="2"/>
                  <a:pt x="1835" y="2"/>
                </a:cubicBezTo>
                <a:cubicBezTo>
                  <a:pt x="1838" y="0"/>
                  <a:pt x="1842" y="1"/>
                  <a:pt x="1844" y="4"/>
                </a:cubicBezTo>
                <a:cubicBezTo>
                  <a:pt x="1846" y="6"/>
                  <a:pt x="1845" y="10"/>
                  <a:pt x="1842" y="12"/>
                </a:cubicBezTo>
                <a:cubicBezTo>
                  <a:pt x="10" y="1329"/>
                  <a:pt x="10" y="1329"/>
                  <a:pt x="10" y="1329"/>
                </a:cubicBezTo>
                <a:cubicBezTo>
                  <a:pt x="9" y="1329"/>
                  <a:pt x="8" y="1330"/>
                  <a:pt x="7" y="1330"/>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1" name="Freeform 80"/>
          <p:cNvSpPr>
            <a:spLocks/>
          </p:cNvSpPr>
          <p:nvPr/>
        </p:nvSpPr>
        <p:spPr bwMode="auto">
          <a:xfrm>
            <a:off x="3582990" y="24268"/>
            <a:ext cx="776288" cy="1497013"/>
          </a:xfrm>
          <a:custGeom>
            <a:avLst/>
            <a:gdLst>
              <a:gd name="T0" fmla="*/ 7 w 764"/>
              <a:gd name="T1" fmla="*/ 1473 h 1473"/>
              <a:gd name="T2" fmla="*/ 4 w 764"/>
              <a:gd name="T3" fmla="*/ 1472 h 1473"/>
              <a:gd name="T4" fmla="*/ 1 w 764"/>
              <a:gd name="T5" fmla="*/ 1464 h 1473"/>
              <a:gd name="T6" fmla="*/ 752 w 764"/>
              <a:gd name="T7" fmla="*/ 4 h 1473"/>
              <a:gd name="T8" fmla="*/ 760 w 764"/>
              <a:gd name="T9" fmla="*/ 2 h 1473"/>
              <a:gd name="T10" fmla="*/ 762 w 764"/>
              <a:gd name="T11" fmla="*/ 10 h 1473"/>
              <a:gd name="T12" fmla="*/ 12 w 764"/>
              <a:gd name="T13" fmla="*/ 1470 h 1473"/>
              <a:gd name="T14" fmla="*/ 7 w 764"/>
              <a:gd name="T15" fmla="*/ 1473 h 14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4" h="1473">
                <a:moveTo>
                  <a:pt x="7" y="1473"/>
                </a:moveTo>
                <a:cubicBezTo>
                  <a:pt x="6" y="1473"/>
                  <a:pt x="5" y="1473"/>
                  <a:pt x="4" y="1472"/>
                </a:cubicBezTo>
                <a:cubicBezTo>
                  <a:pt x="1" y="1471"/>
                  <a:pt x="0" y="1467"/>
                  <a:pt x="1" y="1464"/>
                </a:cubicBezTo>
                <a:cubicBezTo>
                  <a:pt x="752" y="4"/>
                  <a:pt x="752" y="4"/>
                  <a:pt x="752" y="4"/>
                </a:cubicBezTo>
                <a:cubicBezTo>
                  <a:pt x="753" y="1"/>
                  <a:pt x="757" y="0"/>
                  <a:pt x="760" y="2"/>
                </a:cubicBezTo>
                <a:cubicBezTo>
                  <a:pt x="763" y="3"/>
                  <a:pt x="764" y="7"/>
                  <a:pt x="762" y="10"/>
                </a:cubicBezTo>
                <a:cubicBezTo>
                  <a:pt x="12" y="1470"/>
                  <a:pt x="12" y="1470"/>
                  <a:pt x="12" y="1470"/>
                </a:cubicBezTo>
                <a:cubicBezTo>
                  <a:pt x="11" y="1472"/>
                  <a:pt x="9" y="1473"/>
                  <a:pt x="7" y="1473"/>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2" name="Freeform 81"/>
          <p:cNvSpPr>
            <a:spLocks/>
          </p:cNvSpPr>
          <p:nvPr/>
        </p:nvSpPr>
        <p:spPr bwMode="auto">
          <a:xfrm rot="5400000">
            <a:off x="696925" y="11562"/>
            <a:ext cx="1543050" cy="482600"/>
          </a:xfrm>
          <a:custGeom>
            <a:avLst/>
            <a:gdLst>
              <a:gd name="T0" fmla="*/ 1512 w 1519"/>
              <a:gd name="T1" fmla="*/ 476 h 476"/>
              <a:gd name="T2" fmla="*/ 1510 w 1519"/>
              <a:gd name="T3" fmla="*/ 475 h 476"/>
              <a:gd name="T4" fmla="*/ 5 w 1519"/>
              <a:gd name="T5" fmla="*/ 12 h 476"/>
              <a:gd name="T6" fmla="*/ 1 w 1519"/>
              <a:gd name="T7" fmla="*/ 5 h 476"/>
              <a:gd name="T8" fmla="*/ 9 w 1519"/>
              <a:gd name="T9" fmla="*/ 1 h 476"/>
              <a:gd name="T10" fmla="*/ 1514 w 1519"/>
              <a:gd name="T11" fmla="*/ 464 h 476"/>
              <a:gd name="T12" fmla="*/ 1518 w 1519"/>
              <a:gd name="T13" fmla="*/ 471 h 476"/>
              <a:gd name="T14" fmla="*/ 1512 w 1519"/>
              <a:gd name="T15" fmla="*/ 476 h 4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19" h="476">
                <a:moveTo>
                  <a:pt x="1512" y="476"/>
                </a:moveTo>
                <a:cubicBezTo>
                  <a:pt x="1511" y="476"/>
                  <a:pt x="1511" y="476"/>
                  <a:pt x="1510" y="475"/>
                </a:cubicBezTo>
                <a:cubicBezTo>
                  <a:pt x="5" y="12"/>
                  <a:pt x="5" y="12"/>
                  <a:pt x="5" y="12"/>
                </a:cubicBezTo>
                <a:cubicBezTo>
                  <a:pt x="2" y="11"/>
                  <a:pt x="0" y="8"/>
                  <a:pt x="1" y="5"/>
                </a:cubicBezTo>
                <a:cubicBezTo>
                  <a:pt x="2" y="2"/>
                  <a:pt x="5" y="0"/>
                  <a:pt x="9" y="1"/>
                </a:cubicBezTo>
                <a:cubicBezTo>
                  <a:pt x="1514" y="464"/>
                  <a:pt x="1514" y="464"/>
                  <a:pt x="1514" y="464"/>
                </a:cubicBezTo>
                <a:cubicBezTo>
                  <a:pt x="1517" y="465"/>
                  <a:pt x="1519" y="468"/>
                  <a:pt x="1518" y="471"/>
                </a:cubicBezTo>
                <a:cubicBezTo>
                  <a:pt x="1517" y="474"/>
                  <a:pt x="1514" y="476"/>
                  <a:pt x="1512" y="476"/>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6" name="Freeform 85"/>
          <p:cNvSpPr>
            <a:spLocks/>
          </p:cNvSpPr>
          <p:nvPr/>
        </p:nvSpPr>
        <p:spPr bwMode="auto">
          <a:xfrm>
            <a:off x="1381128" y="2819855"/>
            <a:ext cx="407988" cy="1554163"/>
          </a:xfrm>
          <a:custGeom>
            <a:avLst/>
            <a:gdLst>
              <a:gd name="T0" fmla="*/ 7 w 401"/>
              <a:gd name="T1" fmla="*/ 1530 h 1530"/>
              <a:gd name="T2" fmla="*/ 5 w 401"/>
              <a:gd name="T3" fmla="*/ 1530 h 1530"/>
              <a:gd name="T4" fmla="*/ 1 w 401"/>
              <a:gd name="T5" fmla="*/ 1522 h 1530"/>
              <a:gd name="T6" fmla="*/ 388 w 401"/>
              <a:gd name="T7" fmla="*/ 5 h 1530"/>
              <a:gd name="T8" fmla="*/ 396 w 401"/>
              <a:gd name="T9" fmla="*/ 0 h 1530"/>
              <a:gd name="T10" fmla="*/ 400 w 401"/>
              <a:gd name="T11" fmla="*/ 8 h 1530"/>
              <a:gd name="T12" fmla="*/ 13 w 401"/>
              <a:gd name="T13" fmla="*/ 1525 h 1530"/>
              <a:gd name="T14" fmla="*/ 7 w 401"/>
              <a:gd name="T15" fmla="*/ 1530 h 15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1" h="1530">
                <a:moveTo>
                  <a:pt x="7" y="1530"/>
                </a:moveTo>
                <a:cubicBezTo>
                  <a:pt x="6" y="1530"/>
                  <a:pt x="6" y="1530"/>
                  <a:pt x="5" y="1530"/>
                </a:cubicBezTo>
                <a:cubicBezTo>
                  <a:pt x="2" y="1529"/>
                  <a:pt x="0" y="1526"/>
                  <a:pt x="1" y="1522"/>
                </a:cubicBezTo>
                <a:cubicBezTo>
                  <a:pt x="388" y="5"/>
                  <a:pt x="388" y="5"/>
                  <a:pt x="388" y="5"/>
                </a:cubicBezTo>
                <a:cubicBezTo>
                  <a:pt x="389" y="2"/>
                  <a:pt x="393" y="0"/>
                  <a:pt x="396" y="0"/>
                </a:cubicBezTo>
                <a:cubicBezTo>
                  <a:pt x="399" y="1"/>
                  <a:pt x="401" y="4"/>
                  <a:pt x="400" y="8"/>
                </a:cubicBezTo>
                <a:cubicBezTo>
                  <a:pt x="13" y="1525"/>
                  <a:pt x="13" y="1525"/>
                  <a:pt x="13" y="1525"/>
                </a:cubicBezTo>
                <a:cubicBezTo>
                  <a:pt x="12" y="1528"/>
                  <a:pt x="9" y="1530"/>
                  <a:pt x="7" y="1530"/>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7" name="Freeform 86"/>
          <p:cNvSpPr>
            <a:spLocks/>
          </p:cNvSpPr>
          <p:nvPr/>
        </p:nvSpPr>
        <p:spPr bwMode="auto">
          <a:xfrm>
            <a:off x="-1516060" y="3354843"/>
            <a:ext cx="2911475" cy="1019175"/>
          </a:xfrm>
          <a:custGeom>
            <a:avLst/>
            <a:gdLst>
              <a:gd name="T0" fmla="*/ 2858 w 2865"/>
              <a:gd name="T1" fmla="*/ 1003 h 1003"/>
              <a:gd name="T2" fmla="*/ 2856 w 2865"/>
              <a:gd name="T3" fmla="*/ 1003 h 1003"/>
              <a:gd name="T4" fmla="*/ 5 w 2865"/>
              <a:gd name="T5" fmla="*/ 13 h 1003"/>
              <a:gd name="T6" fmla="*/ 1 w 2865"/>
              <a:gd name="T7" fmla="*/ 5 h 1003"/>
              <a:gd name="T8" fmla="*/ 9 w 2865"/>
              <a:gd name="T9" fmla="*/ 1 h 1003"/>
              <a:gd name="T10" fmla="*/ 2860 w 2865"/>
              <a:gd name="T11" fmla="*/ 991 h 1003"/>
              <a:gd name="T12" fmla="*/ 2863 w 2865"/>
              <a:gd name="T13" fmla="*/ 999 h 1003"/>
              <a:gd name="T14" fmla="*/ 2858 w 2865"/>
              <a:gd name="T15" fmla="*/ 1003 h 10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65" h="1003">
                <a:moveTo>
                  <a:pt x="2858" y="1003"/>
                </a:moveTo>
                <a:cubicBezTo>
                  <a:pt x="2857" y="1003"/>
                  <a:pt x="2856" y="1003"/>
                  <a:pt x="2856" y="1003"/>
                </a:cubicBezTo>
                <a:cubicBezTo>
                  <a:pt x="5" y="13"/>
                  <a:pt x="5" y="13"/>
                  <a:pt x="5" y="13"/>
                </a:cubicBezTo>
                <a:cubicBezTo>
                  <a:pt x="2" y="11"/>
                  <a:pt x="0" y="8"/>
                  <a:pt x="1" y="5"/>
                </a:cubicBezTo>
                <a:cubicBezTo>
                  <a:pt x="2" y="2"/>
                  <a:pt x="6" y="0"/>
                  <a:pt x="9" y="1"/>
                </a:cubicBezTo>
                <a:cubicBezTo>
                  <a:pt x="2860" y="991"/>
                  <a:pt x="2860" y="991"/>
                  <a:pt x="2860" y="991"/>
                </a:cubicBezTo>
                <a:cubicBezTo>
                  <a:pt x="2863" y="992"/>
                  <a:pt x="2865" y="996"/>
                  <a:pt x="2863" y="999"/>
                </a:cubicBezTo>
                <a:cubicBezTo>
                  <a:pt x="2863" y="1001"/>
                  <a:pt x="2860" y="1003"/>
                  <a:pt x="2858" y="1003"/>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8" name="Freeform 87"/>
          <p:cNvSpPr>
            <a:spLocks/>
          </p:cNvSpPr>
          <p:nvPr/>
        </p:nvSpPr>
        <p:spPr bwMode="auto">
          <a:xfrm>
            <a:off x="1227140" y="1019630"/>
            <a:ext cx="166688" cy="3354388"/>
          </a:xfrm>
          <a:custGeom>
            <a:avLst/>
            <a:gdLst>
              <a:gd name="T0" fmla="*/ 158 w 164"/>
              <a:gd name="T1" fmla="*/ 3301 h 3301"/>
              <a:gd name="T2" fmla="*/ 152 w 164"/>
              <a:gd name="T3" fmla="*/ 3295 h 3301"/>
              <a:gd name="T4" fmla="*/ 0 w 164"/>
              <a:gd name="T5" fmla="*/ 7 h 3301"/>
              <a:gd name="T6" fmla="*/ 6 w 164"/>
              <a:gd name="T7" fmla="*/ 1 h 3301"/>
              <a:gd name="T8" fmla="*/ 12 w 164"/>
              <a:gd name="T9" fmla="*/ 6 h 3301"/>
              <a:gd name="T10" fmla="*/ 164 w 164"/>
              <a:gd name="T11" fmla="*/ 3295 h 3301"/>
              <a:gd name="T12" fmla="*/ 158 w 164"/>
              <a:gd name="T13" fmla="*/ 3301 h 3301"/>
              <a:gd name="T14" fmla="*/ 158 w 164"/>
              <a:gd name="T15" fmla="*/ 3301 h 33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4" h="3301">
                <a:moveTo>
                  <a:pt x="158" y="3301"/>
                </a:moveTo>
                <a:cubicBezTo>
                  <a:pt x="155" y="3301"/>
                  <a:pt x="152" y="3298"/>
                  <a:pt x="152" y="3295"/>
                </a:cubicBezTo>
                <a:cubicBezTo>
                  <a:pt x="0" y="7"/>
                  <a:pt x="0" y="7"/>
                  <a:pt x="0" y="7"/>
                </a:cubicBezTo>
                <a:cubicBezTo>
                  <a:pt x="0" y="4"/>
                  <a:pt x="2" y="1"/>
                  <a:pt x="6" y="1"/>
                </a:cubicBezTo>
                <a:cubicBezTo>
                  <a:pt x="9" y="0"/>
                  <a:pt x="12" y="3"/>
                  <a:pt x="12" y="6"/>
                </a:cubicBezTo>
                <a:cubicBezTo>
                  <a:pt x="164" y="3295"/>
                  <a:pt x="164" y="3295"/>
                  <a:pt x="164" y="3295"/>
                </a:cubicBezTo>
                <a:cubicBezTo>
                  <a:pt x="164" y="3298"/>
                  <a:pt x="161" y="3301"/>
                  <a:pt x="158" y="3301"/>
                </a:cubicBezTo>
                <a:cubicBezTo>
                  <a:pt x="158" y="3301"/>
                  <a:pt x="158" y="3301"/>
                  <a:pt x="158" y="3301"/>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2" name="Freeform 91"/>
          <p:cNvSpPr>
            <a:spLocks/>
          </p:cNvSpPr>
          <p:nvPr/>
        </p:nvSpPr>
        <p:spPr bwMode="auto">
          <a:xfrm>
            <a:off x="346077" y="2373768"/>
            <a:ext cx="155575" cy="136525"/>
          </a:xfrm>
          <a:custGeom>
            <a:avLst/>
            <a:gdLst>
              <a:gd name="T0" fmla="*/ 77 w 153"/>
              <a:gd name="T1" fmla="*/ 0 h 134"/>
              <a:gd name="T2" fmla="*/ 20 w 153"/>
              <a:gd name="T3" fmla="*/ 31 h 134"/>
              <a:gd name="T4" fmla="*/ 41 w 153"/>
              <a:gd name="T5" fmla="*/ 124 h 134"/>
              <a:gd name="T6" fmla="*/ 77 w 153"/>
              <a:gd name="T7" fmla="*/ 134 h 134"/>
              <a:gd name="T8" fmla="*/ 133 w 153"/>
              <a:gd name="T9" fmla="*/ 103 h 134"/>
              <a:gd name="T10" fmla="*/ 112 w 153"/>
              <a:gd name="T11" fmla="*/ 10 h 134"/>
              <a:gd name="T12" fmla="*/ 77 w 153"/>
              <a:gd name="T13" fmla="*/ 0 h 134"/>
            </a:gdLst>
            <a:ahLst/>
            <a:cxnLst>
              <a:cxn ang="0">
                <a:pos x="T0" y="T1"/>
              </a:cxn>
              <a:cxn ang="0">
                <a:pos x="T2" y="T3"/>
              </a:cxn>
              <a:cxn ang="0">
                <a:pos x="T4" y="T5"/>
              </a:cxn>
              <a:cxn ang="0">
                <a:pos x="T6" y="T7"/>
              </a:cxn>
              <a:cxn ang="0">
                <a:pos x="T8" y="T9"/>
              </a:cxn>
              <a:cxn ang="0">
                <a:pos x="T10" y="T11"/>
              </a:cxn>
              <a:cxn ang="0">
                <a:pos x="T12" y="T13"/>
              </a:cxn>
            </a:cxnLst>
            <a:rect l="0" t="0" r="r" b="b"/>
            <a:pathLst>
              <a:path w="153" h="134">
                <a:moveTo>
                  <a:pt x="77" y="0"/>
                </a:moveTo>
                <a:cubicBezTo>
                  <a:pt x="54" y="0"/>
                  <a:pt x="33" y="11"/>
                  <a:pt x="20" y="31"/>
                </a:cubicBezTo>
                <a:cubicBezTo>
                  <a:pt x="0" y="63"/>
                  <a:pt x="10" y="104"/>
                  <a:pt x="41" y="124"/>
                </a:cubicBezTo>
                <a:cubicBezTo>
                  <a:pt x="52" y="131"/>
                  <a:pt x="64" y="134"/>
                  <a:pt x="77" y="134"/>
                </a:cubicBezTo>
                <a:cubicBezTo>
                  <a:pt x="99" y="134"/>
                  <a:pt x="121" y="123"/>
                  <a:pt x="133" y="103"/>
                </a:cubicBezTo>
                <a:cubicBezTo>
                  <a:pt x="153" y="71"/>
                  <a:pt x="144" y="30"/>
                  <a:pt x="112" y="10"/>
                </a:cubicBezTo>
                <a:cubicBezTo>
                  <a:pt x="101" y="3"/>
                  <a:pt x="89" y="0"/>
                  <a:pt x="77"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6" name="Freeform 95"/>
          <p:cNvSpPr>
            <a:spLocks/>
          </p:cNvSpPr>
          <p:nvPr/>
        </p:nvSpPr>
        <p:spPr bwMode="auto">
          <a:xfrm>
            <a:off x="1108077" y="918030"/>
            <a:ext cx="241300" cy="212725"/>
          </a:xfrm>
          <a:custGeom>
            <a:avLst/>
            <a:gdLst>
              <a:gd name="T0" fmla="*/ 119 w 238"/>
              <a:gd name="T1" fmla="*/ 0 h 210"/>
              <a:gd name="T2" fmla="*/ 30 w 238"/>
              <a:gd name="T3" fmla="*/ 49 h 210"/>
              <a:gd name="T4" fmla="*/ 63 w 238"/>
              <a:gd name="T5" fmla="*/ 194 h 210"/>
              <a:gd name="T6" fmla="*/ 119 w 238"/>
              <a:gd name="T7" fmla="*/ 210 h 210"/>
              <a:gd name="T8" fmla="*/ 208 w 238"/>
              <a:gd name="T9" fmla="*/ 161 h 210"/>
              <a:gd name="T10" fmla="*/ 175 w 238"/>
              <a:gd name="T11" fmla="*/ 16 h 210"/>
              <a:gd name="T12" fmla="*/ 119 w 238"/>
              <a:gd name="T13" fmla="*/ 0 h 210"/>
            </a:gdLst>
            <a:ahLst/>
            <a:cxnLst>
              <a:cxn ang="0">
                <a:pos x="T0" y="T1"/>
              </a:cxn>
              <a:cxn ang="0">
                <a:pos x="T2" y="T3"/>
              </a:cxn>
              <a:cxn ang="0">
                <a:pos x="T4" y="T5"/>
              </a:cxn>
              <a:cxn ang="0">
                <a:pos x="T6" y="T7"/>
              </a:cxn>
              <a:cxn ang="0">
                <a:pos x="T8" y="T9"/>
              </a:cxn>
              <a:cxn ang="0">
                <a:pos x="T10" y="T11"/>
              </a:cxn>
              <a:cxn ang="0">
                <a:pos x="T12" y="T13"/>
              </a:cxn>
            </a:cxnLst>
            <a:rect l="0" t="0" r="r" b="b"/>
            <a:pathLst>
              <a:path w="238" h="210">
                <a:moveTo>
                  <a:pt x="119" y="0"/>
                </a:moveTo>
                <a:cubicBezTo>
                  <a:pt x="84" y="0"/>
                  <a:pt x="50" y="17"/>
                  <a:pt x="30" y="49"/>
                </a:cubicBezTo>
                <a:cubicBezTo>
                  <a:pt x="0" y="98"/>
                  <a:pt x="14" y="163"/>
                  <a:pt x="63" y="194"/>
                </a:cubicBezTo>
                <a:cubicBezTo>
                  <a:pt x="81" y="204"/>
                  <a:pt x="100" y="210"/>
                  <a:pt x="119" y="210"/>
                </a:cubicBezTo>
                <a:cubicBezTo>
                  <a:pt x="154" y="210"/>
                  <a:pt x="188" y="192"/>
                  <a:pt x="208" y="161"/>
                </a:cubicBezTo>
                <a:cubicBezTo>
                  <a:pt x="238" y="112"/>
                  <a:pt x="224" y="47"/>
                  <a:pt x="175" y="16"/>
                </a:cubicBezTo>
                <a:cubicBezTo>
                  <a:pt x="157" y="5"/>
                  <a:pt x="138" y="0"/>
                  <a:pt x="119"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7" name="Freeform 96"/>
          <p:cNvSpPr>
            <a:spLocks/>
          </p:cNvSpPr>
          <p:nvPr/>
        </p:nvSpPr>
        <p:spPr bwMode="auto">
          <a:xfrm>
            <a:off x="1289052" y="4281943"/>
            <a:ext cx="173038" cy="152400"/>
          </a:xfrm>
          <a:custGeom>
            <a:avLst/>
            <a:gdLst>
              <a:gd name="T0" fmla="*/ 85 w 170"/>
              <a:gd name="T1" fmla="*/ 0 h 150"/>
              <a:gd name="T2" fmla="*/ 22 w 170"/>
              <a:gd name="T3" fmla="*/ 35 h 150"/>
              <a:gd name="T4" fmla="*/ 45 w 170"/>
              <a:gd name="T5" fmla="*/ 138 h 150"/>
              <a:gd name="T6" fmla="*/ 85 w 170"/>
              <a:gd name="T7" fmla="*/ 150 h 150"/>
              <a:gd name="T8" fmla="*/ 149 w 170"/>
              <a:gd name="T9" fmla="*/ 115 h 150"/>
              <a:gd name="T10" fmla="*/ 125 w 170"/>
              <a:gd name="T11" fmla="*/ 11 h 150"/>
              <a:gd name="T12" fmla="*/ 85 w 170"/>
              <a:gd name="T13" fmla="*/ 0 h 150"/>
            </a:gdLst>
            <a:ahLst/>
            <a:cxnLst>
              <a:cxn ang="0">
                <a:pos x="T0" y="T1"/>
              </a:cxn>
              <a:cxn ang="0">
                <a:pos x="T2" y="T3"/>
              </a:cxn>
              <a:cxn ang="0">
                <a:pos x="T4" y="T5"/>
              </a:cxn>
              <a:cxn ang="0">
                <a:pos x="T6" y="T7"/>
              </a:cxn>
              <a:cxn ang="0">
                <a:pos x="T8" y="T9"/>
              </a:cxn>
              <a:cxn ang="0">
                <a:pos x="T10" y="T11"/>
              </a:cxn>
              <a:cxn ang="0">
                <a:pos x="T12" y="T13"/>
              </a:cxn>
            </a:cxnLst>
            <a:rect l="0" t="0" r="r" b="b"/>
            <a:pathLst>
              <a:path w="170" h="150">
                <a:moveTo>
                  <a:pt x="85" y="0"/>
                </a:moveTo>
                <a:cubicBezTo>
                  <a:pt x="60" y="0"/>
                  <a:pt x="36" y="12"/>
                  <a:pt x="22" y="35"/>
                </a:cubicBezTo>
                <a:cubicBezTo>
                  <a:pt x="0" y="70"/>
                  <a:pt x="10" y="116"/>
                  <a:pt x="45" y="138"/>
                </a:cubicBezTo>
                <a:cubicBezTo>
                  <a:pt x="58" y="146"/>
                  <a:pt x="72" y="150"/>
                  <a:pt x="85" y="150"/>
                </a:cubicBezTo>
                <a:cubicBezTo>
                  <a:pt x="110" y="150"/>
                  <a:pt x="134" y="137"/>
                  <a:pt x="149" y="115"/>
                </a:cubicBezTo>
                <a:cubicBezTo>
                  <a:pt x="170" y="80"/>
                  <a:pt x="160" y="33"/>
                  <a:pt x="125" y="11"/>
                </a:cubicBezTo>
                <a:cubicBezTo>
                  <a:pt x="113" y="4"/>
                  <a:pt x="99" y="0"/>
                  <a:pt x="85"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8" name="Freeform 97"/>
          <p:cNvSpPr>
            <a:spLocks/>
          </p:cNvSpPr>
          <p:nvPr/>
        </p:nvSpPr>
        <p:spPr bwMode="auto">
          <a:xfrm>
            <a:off x="1722440" y="2775405"/>
            <a:ext cx="106363" cy="92075"/>
          </a:xfrm>
          <a:custGeom>
            <a:avLst/>
            <a:gdLst>
              <a:gd name="T0" fmla="*/ 53 w 105"/>
              <a:gd name="T1" fmla="*/ 0 h 91"/>
              <a:gd name="T2" fmla="*/ 14 w 105"/>
              <a:gd name="T3" fmla="*/ 21 h 91"/>
              <a:gd name="T4" fmla="*/ 28 w 105"/>
              <a:gd name="T5" fmla="*/ 84 h 91"/>
              <a:gd name="T6" fmla="*/ 52 w 105"/>
              <a:gd name="T7" fmla="*/ 91 h 91"/>
              <a:gd name="T8" fmla="*/ 91 w 105"/>
              <a:gd name="T9" fmla="*/ 70 h 91"/>
              <a:gd name="T10" fmla="*/ 77 w 105"/>
              <a:gd name="T11" fmla="*/ 7 h 91"/>
              <a:gd name="T12" fmla="*/ 53 w 105"/>
              <a:gd name="T13" fmla="*/ 0 h 91"/>
            </a:gdLst>
            <a:ahLst/>
            <a:cxnLst>
              <a:cxn ang="0">
                <a:pos x="T0" y="T1"/>
              </a:cxn>
              <a:cxn ang="0">
                <a:pos x="T2" y="T3"/>
              </a:cxn>
              <a:cxn ang="0">
                <a:pos x="T4" y="T5"/>
              </a:cxn>
              <a:cxn ang="0">
                <a:pos x="T6" y="T7"/>
              </a:cxn>
              <a:cxn ang="0">
                <a:pos x="T8" y="T9"/>
              </a:cxn>
              <a:cxn ang="0">
                <a:pos x="T10" y="T11"/>
              </a:cxn>
              <a:cxn ang="0">
                <a:pos x="T12" y="T13"/>
              </a:cxn>
            </a:cxnLst>
            <a:rect l="0" t="0" r="r" b="b"/>
            <a:pathLst>
              <a:path w="105" h="91">
                <a:moveTo>
                  <a:pt x="53" y="0"/>
                </a:moveTo>
                <a:cubicBezTo>
                  <a:pt x="37" y="0"/>
                  <a:pt x="23" y="7"/>
                  <a:pt x="14" y="21"/>
                </a:cubicBezTo>
                <a:cubicBezTo>
                  <a:pt x="0" y="43"/>
                  <a:pt x="7" y="71"/>
                  <a:pt x="28" y="84"/>
                </a:cubicBezTo>
                <a:cubicBezTo>
                  <a:pt x="36" y="89"/>
                  <a:pt x="44" y="91"/>
                  <a:pt x="52" y="91"/>
                </a:cubicBezTo>
                <a:cubicBezTo>
                  <a:pt x="68" y="91"/>
                  <a:pt x="82" y="84"/>
                  <a:pt x="91" y="70"/>
                </a:cubicBezTo>
                <a:cubicBezTo>
                  <a:pt x="105" y="48"/>
                  <a:pt x="98" y="20"/>
                  <a:pt x="77" y="7"/>
                </a:cubicBezTo>
                <a:cubicBezTo>
                  <a:pt x="69" y="2"/>
                  <a:pt x="61" y="0"/>
                  <a:pt x="53"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9" name="Freeform 98"/>
          <p:cNvSpPr>
            <a:spLocks/>
          </p:cNvSpPr>
          <p:nvPr/>
        </p:nvSpPr>
        <p:spPr bwMode="auto">
          <a:xfrm>
            <a:off x="3425827" y="2431712"/>
            <a:ext cx="153988" cy="134938"/>
          </a:xfrm>
          <a:custGeom>
            <a:avLst/>
            <a:gdLst>
              <a:gd name="T0" fmla="*/ 75 w 151"/>
              <a:gd name="T1" fmla="*/ 0 h 133"/>
              <a:gd name="T2" fmla="*/ 19 w 151"/>
              <a:gd name="T3" fmla="*/ 31 h 133"/>
              <a:gd name="T4" fmla="*/ 40 w 151"/>
              <a:gd name="T5" fmla="*/ 122 h 133"/>
              <a:gd name="T6" fmla="*/ 75 w 151"/>
              <a:gd name="T7" fmla="*/ 133 h 133"/>
              <a:gd name="T8" fmla="*/ 131 w 151"/>
              <a:gd name="T9" fmla="*/ 102 h 133"/>
              <a:gd name="T10" fmla="*/ 111 w 151"/>
              <a:gd name="T11" fmla="*/ 10 h 133"/>
              <a:gd name="T12" fmla="*/ 75 w 151"/>
              <a:gd name="T13" fmla="*/ 0 h 133"/>
            </a:gdLst>
            <a:ahLst/>
            <a:cxnLst>
              <a:cxn ang="0">
                <a:pos x="T0" y="T1"/>
              </a:cxn>
              <a:cxn ang="0">
                <a:pos x="T2" y="T3"/>
              </a:cxn>
              <a:cxn ang="0">
                <a:pos x="T4" y="T5"/>
              </a:cxn>
              <a:cxn ang="0">
                <a:pos x="T6" y="T7"/>
              </a:cxn>
              <a:cxn ang="0">
                <a:pos x="T8" y="T9"/>
              </a:cxn>
              <a:cxn ang="0">
                <a:pos x="T10" y="T11"/>
              </a:cxn>
              <a:cxn ang="0">
                <a:pos x="T12" y="T13"/>
              </a:cxn>
            </a:cxnLst>
            <a:rect l="0" t="0" r="r" b="b"/>
            <a:pathLst>
              <a:path w="151" h="133">
                <a:moveTo>
                  <a:pt x="75" y="0"/>
                </a:moveTo>
                <a:cubicBezTo>
                  <a:pt x="53" y="0"/>
                  <a:pt x="32" y="11"/>
                  <a:pt x="19" y="31"/>
                </a:cubicBezTo>
                <a:cubicBezTo>
                  <a:pt x="0" y="62"/>
                  <a:pt x="9" y="103"/>
                  <a:pt x="40" y="122"/>
                </a:cubicBezTo>
                <a:cubicBezTo>
                  <a:pt x="51" y="129"/>
                  <a:pt x="63" y="133"/>
                  <a:pt x="75" y="133"/>
                </a:cubicBezTo>
                <a:cubicBezTo>
                  <a:pt x="97" y="133"/>
                  <a:pt x="119" y="122"/>
                  <a:pt x="131" y="102"/>
                </a:cubicBezTo>
                <a:cubicBezTo>
                  <a:pt x="151" y="71"/>
                  <a:pt x="142" y="30"/>
                  <a:pt x="111" y="10"/>
                </a:cubicBezTo>
                <a:cubicBezTo>
                  <a:pt x="100" y="3"/>
                  <a:pt x="87" y="0"/>
                  <a:pt x="75"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0" name="Freeform 99"/>
          <p:cNvSpPr>
            <a:spLocks/>
          </p:cNvSpPr>
          <p:nvPr/>
        </p:nvSpPr>
        <p:spPr bwMode="auto">
          <a:xfrm>
            <a:off x="3536952" y="1470480"/>
            <a:ext cx="93663" cy="80963"/>
          </a:xfrm>
          <a:custGeom>
            <a:avLst/>
            <a:gdLst>
              <a:gd name="T0" fmla="*/ 46 w 93"/>
              <a:gd name="T1" fmla="*/ 0 h 81"/>
              <a:gd name="T2" fmla="*/ 12 w 93"/>
              <a:gd name="T3" fmla="*/ 19 h 81"/>
              <a:gd name="T4" fmla="*/ 25 w 93"/>
              <a:gd name="T5" fmla="*/ 75 h 81"/>
              <a:gd name="T6" fmla="*/ 46 w 93"/>
              <a:gd name="T7" fmla="*/ 81 h 81"/>
              <a:gd name="T8" fmla="*/ 81 w 93"/>
              <a:gd name="T9" fmla="*/ 62 h 81"/>
              <a:gd name="T10" fmla="*/ 68 w 93"/>
              <a:gd name="T11" fmla="*/ 6 h 81"/>
              <a:gd name="T12" fmla="*/ 46 w 93"/>
              <a:gd name="T13" fmla="*/ 0 h 81"/>
            </a:gdLst>
            <a:ahLst/>
            <a:cxnLst>
              <a:cxn ang="0">
                <a:pos x="T0" y="T1"/>
              </a:cxn>
              <a:cxn ang="0">
                <a:pos x="T2" y="T3"/>
              </a:cxn>
              <a:cxn ang="0">
                <a:pos x="T4" y="T5"/>
              </a:cxn>
              <a:cxn ang="0">
                <a:pos x="T6" y="T7"/>
              </a:cxn>
              <a:cxn ang="0">
                <a:pos x="T8" y="T9"/>
              </a:cxn>
              <a:cxn ang="0">
                <a:pos x="T10" y="T11"/>
              </a:cxn>
              <a:cxn ang="0">
                <a:pos x="T12" y="T13"/>
              </a:cxn>
            </a:cxnLst>
            <a:rect l="0" t="0" r="r" b="b"/>
            <a:pathLst>
              <a:path w="93" h="81">
                <a:moveTo>
                  <a:pt x="46" y="0"/>
                </a:moveTo>
                <a:cubicBezTo>
                  <a:pt x="33" y="0"/>
                  <a:pt x="20" y="7"/>
                  <a:pt x="12" y="19"/>
                </a:cubicBezTo>
                <a:cubicBezTo>
                  <a:pt x="0" y="38"/>
                  <a:pt x="6" y="63"/>
                  <a:pt x="25" y="75"/>
                </a:cubicBezTo>
                <a:cubicBezTo>
                  <a:pt x="31" y="79"/>
                  <a:pt x="39" y="81"/>
                  <a:pt x="46" y="81"/>
                </a:cubicBezTo>
                <a:cubicBezTo>
                  <a:pt x="60" y="81"/>
                  <a:pt x="73" y="74"/>
                  <a:pt x="81" y="62"/>
                </a:cubicBezTo>
                <a:cubicBezTo>
                  <a:pt x="93" y="43"/>
                  <a:pt x="87" y="18"/>
                  <a:pt x="68" y="6"/>
                </a:cubicBezTo>
                <a:cubicBezTo>
                  <a:pt x="61" y="2"/>
                  <a:pt x="54" y="0"/>
                  <a:pt x="46"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1" name="Freeform 100"/>
          <p:cNvSpPr>
            <a:spLocks/>
          </p:cNvSpPr>
          <p:nvPr/>
        </p:nvSpPr>
        <p:spPr bwMode="auto">
          <a:xfrm>
            <a:off x="3059115" y="184605"/>
            <a:ext cx="211138" cy="184150"/>
          </a:xfrm>
          <a:custGeom>
            <a:avLst/>
            <a:gdLst>
              <a:gd name="T0" fmla="*/ 104 w 208"/>
              <a:gd name="T1" fmla="*/ 0 h 182"/>
              <a:gd name="T2" fmla="*/ 27 w 208"/>
              <a:gd name="T3" fmla="*/ 42 h 182"/>
              <a:gd name="T4" fmla="*/ 56 w 208"/>
              <a:gd name="T5" fmla="*/ 168 h 182"/>
              <a:gd name="T6" fmla="*/ 104 w 208"/>
              <a:gd name="T7" fmla="*/ 182 h 182"/>
              <a:gd name="T8" fmla="*/ 182 w 208"/>
              <a:gd name="T9" fmla="*/ 139 h 182"/>
              <a:gd name="T10" fmla="*/ 153 w 208"/>
              <a:gd name="T11" fmla="*/ 14 h 182"/>
              <a:gd name="T12" fmla="*/ 104 w 208"/>
              <a:gd name="T13" fmla="*/ 0 h 182"/>
            </a:gdLst>
            <a:ahLst/>
            <a:cxnLst>
              <a:cxn ang="0">
                <a:pos x="T0" y="T1"/>
              </a:cxn>
              <a:cxn ang="0">
                <a:pos x="T2" y="T3"/>
              </a:cxn>
              <a:cxn ang="0">
                <a:pos x="T4" y="T5"/>
              </a:cxn>
              <a:cxn ang="0">
                <a:pos x="T6" y="T7"/>
              </a:cxn>
              <a:cxn ang="0">
                <a:pos x="T8" y="T9"/>
              </a:cxn>
              <a:cxn ang="0">
                <a:pos x="T10" y="T11"/>
              </a:cxn>
              <a:cxn ang="0">
                <a:pos x="T12" y="T13"/>
              </a:cxn>
            </a:cxnLst>
            <a:rect l="0" t="0" r="r" b="b"/>
            <a:pathLst>
              <a:path w="208" h="182">
                <a:moveTo>
                  <a:pt x="104" y="0"/>
                </a:moveTo>
                <a:cubicBezTo>
                  <a:pt x="74" y="0"/>
                  <a:pt x="44" y="15"/>
                  <a:pt x="27" y="42"/>
                </a:cubicBezTo>
                <a:cubicBezTo>
                  <a:pt x="0" y="85"/>
                  <a:pt x="13" y="141"/>
                  <a:pt x="56" y="168"/>
                </a:cubicBezTo>
                <a:cubicBezTo>
                  <a:pt x="71" y="178"/>
                  <a:pt x="88" y="182"/>
                  <a:pt x="104" y="182"/>
                </a:cubicBezTo>
                <a:cubicBezTo>
                  <a:pt x="135" y="182"/>
                  <a:pt x="164" y="167"/>
                  <a:pt x="182" y="139"/>
                </a:cubicBezTo>
                <a:cubicBezTo>
                  <a:pt x="208" y="97"/>
                  <a:pt x="196" y="40"/>
                  <a:pt x="153" y="14"/>
                </a:cubicBezTo>
                <a:cubicBezTo>
                  <a:pt x="138" y="4"/>
                  <a:pt x="121" y="0"/>
                  <a:pt x="104"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2" name="Freeform 101"/>
          <p:cNvSpPr>
            <a:spLocks/>
          </p:cNvSpPr>
          <p:nvPr/>
        </p:nvSpPr>
        <p:spPr bwMode="auto">
          <a:xfrm>
            <a:off x="2598740" y="13155"/>
            <a:ext cx="111125" cy="98425"/>
          </a:xfrm>
          <a:custGeom>
            <a:avLst/>
            <a:gdLst>
              <a:gd name="T0" fmla="*/ 55 w 109"/>
              <a:gd name="T1" fmla="*/ 0 h 96"/>
              <a:gd name="T2" fmla="*/ 14 w 109"/>
              <a:gd name="T3" fmla="*/ 22 h 96"/>
              <a:gd name="T4" fmla="*/ 29 w 109"/>
              <a:gd name="T5" fmla="*/ 88 h 96"/>
              <a:gd name="T6" fmla="*/ 55 w 109"/>
              <a:gd name="T7" fmla="*/ 96 h 96"/>
              <a:gd name="T8" fmla="*/ 95 w 109"/>
              <a:gd name="T9" fmla="*/ 73 h 96"/>
              <a:gd name="T10" fmla="*/ 80 w 109"/>
              <a:gd name="T11" fmla="*/ 7 h 96"/>
              <a:gd name="T12" fmla="*/ 55 w 109"/>
              <a:gd name="T13" fmla="*/ 0 h 96"/>
            </a:gdLst>
            <a:ahLst/>
            <a:cxnLst>
              <a:cxn ang="0">
                <a:pos x="T0" y="T1"/>
              </a:cxn>
              <a:cxn ang="0">
                <a:pos x="T2" y="T3"/>
              </a:cxn>
              <a:cxn ang="0">
                <a:pos x="T4" y="T5"/>
              </a:cxn>
              <a:cxn ang="0">
                <a:pos x="T6" y="T7"/>
              </a:cxn>
              <a:cxn ang="0">
                <a:pos x="T8" y="T9"/>
              </a:cxn>
              <a:cxn ang="0">
                <a:pos x="T10" y="T11"/>
              </a:cxn>
              <a:cxn ang="0">
                <a:pos x="T12" y="T13"/>
              </a:cxn>
            </a:cxnLst>
            <a:rect l="0" t="0" r="r" b="b"/>
            <a:pathLst>
              <a:path w="109" h="96">
                <a:moveTo>
                  <a:pt x="55" y="0"/>
                </a:moveTo>
                <a:cubicBezTo>
                  <a:pt x="39" y="0"/>
                  <a:pt x="23" y="8"/>
                  <a:pt x="14" y="22"/>
                </a:cubicBezTo>
                <a:cubicBezTo>
                  <a:pt x="0" y="45"/>
                  <a:pt x="7" y="74"/>
                  <a:pt x="29" y="88"/>
                </a:cubicBezTo>
                <a:cubicBezTo>
                  <a:pt x="37" y="93"/>
                  <a:pt x="46" y="96"/>
                  <a:pt x="55" y="96"/>
                </a:cubicBezTo>
                <a:cubicBezTo>
                  <a:pt x="71" y="96"/>
                  <a:pt x="86" y="88"/>
                  <a:pt x="95" y="73"/>
                </a:cubicBezTo>
                <a:cubicBezTo>
                  <a:pt x="109" y="51"/>
                  <a:pt x="103" y="21"/>
                  <a:pt x="80" y="7"/>
                </a:cubicBezTo>
                <a:cubicBezTo>
                  <a:pt x="72" y="2"/>
                  <a:pt x="63" y="0"/>
                  <a:pt x="55"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5" name="Freeform 104"/>
          <p:cNvSpPr>
            <a:spLocks/>
          </p:cNvSpPr>
          <p:nvPr/>
        </p:nvSpPr>
        <p:spPr bwMode="auto">
          <a:xfrm>
            <a:off x="4231448" y="-70319"/>
            <a:ext cx="227084" cy="198698"/>
          </a:xfrm>
          <a:custGeom>
            <a:avLst/>
            <a:gdLst>
              <a:gd name="T0" fmla="*/ 125 w 250"/>
              <a:gd name="T1" fmla="*/ 0 h 219"/>
              <a:gd name="T2" fmla="*/ 33 w 250"/>
              <a:gd name="T3" fmla="*/ 51 h 219"/>
              <a:gd name="T4" fmla="*/ 67 w 250"/>
              <a:gd name="T5" fmla="*/ 202 h 219"/>
              <a:gd name="T6" fmla="*/ 125 w 250"/>
              <a:gd name="T7" fmla="*/ 219 h 219"/>
              <a:gd name="T8" fmla="*/ 218 w 250"/>
              <a:gd name="T9" fmla="*/ 167 h 219"/>
              <a:gd name="T10" fmla="*/ 184 w 250"/>
              <a:gd name="T11" fmla="*/ 16 h 219"/>
              <a:gd name="T12" fmla="*/ 125 w 250"/>
              <a:gd name="T13" fmla="*/ 0 h 219"/>
            </a:gdLst>
            <a:ahLst/>
            <a:cxnLst>
              <a:cxn ang="0">
                <a:pos x="T0" y="T1"/>
              </a:cxn>
              <a:cxn ang="0">
                <a:pos x="T2" y="T3"/>
              </a:cxn>
              <a:cxn ang="0">
                <a:pos x="T4" y="T5"/>
              </a:cxn>
              <a:cxn ang="0">
                <a:pos x="T6" y="T7"/>
              </a:cxn>
              <a:cxn ang="0">
                <a:pos x="T8" y="T9"/>
              </a:cxn>
              <a:cxn ang="0">
                <a:pos x="T10" y="T11"/>
              </a:cxn>
              <a:cxn ang="0">
                <a:pos x="T12" y="T13"/>
              </a:cxn>
            </a:cxnLst>
            <a:rect l="0" t="0" r="r" b="b"/>
            <a:pathLst>
              <a:path w="250" h="219">
                <a:moveTo>
                  <a:pt x="125" y="0"/>
                </a:moveTo>
                <a:cubicBezTo>
                  <a:pt x="89" y="0"/>
                  <a:pt x="53" y="18"/>
                  <a:pt x="33" y="51"/>
                </a:cubicBezTo>
                <a:cubicBezTo>
                  <a:pt x="0" y="102"/>
                  <a:pt x="16" y="170"/>
                  <a:pt x="67" y="202"/>
                </a:cubicBezTo>
                <a:cubicBezTo>
                  <a:pt x="85" y="213"/>
                  <a:pt x="105" y="219"/>
                  <a:pt x="125" y="219"/>
                </a:cubicBezTo>
                <a:cubicBezTo>
                  <a:pt x="162" y="219"/>
                  <a:pt x="197" y="201"/>
                  <a:pt x="218" y="167"/>
                </a:cubicBezTo>
                <a:cubicBezTo>
                  <a:pt x="250" y="116"/>
                  <a:pt x="235" y="49"/>
                  <a:pt x="184" y="16"/>
                </a:cubicBezTo>
                <a:cubicBezTo>
                  <a:pt x="165" y="5"/>
                  <a:pt x="145" y="0"/>
                  <a:pt x="125"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6" name="Freeform 105"/>
          <p:cNvSpPr>
            <a:spLocks/>
          </p:cNvSpPr>
          <p:nvPr/>
        </p:nvSpPr>
        <p:spPr bwMode="auto">
          <a:xfrm>
            <a:off x="5367340" y="113168"/>
            <a:ext cx="147638" cy="128588"/>
          </a:xfrm>
          <a:custGeom>
            <a:avLst/>
            <a:gdLst>
              <a:gd name="T0" fmla="*/ 72 w 145"/>
              <a:gd name="T1" fmla="*/ 0 h 126"/>
              <a:gd name="T2" fmla="*/ 19 w 145"/>
              <a:gd name="T3" fmla="*/ 29 h 126"/>
              <a:gd name="T4" fmla="*/ 39 w 145"/>
              <a:gd name="T5" fmla="*/ 117 h 126"/>
              <a:gd name="T6" fmla="*/ 72 w 145"/>
              <a:gd name="T7" fmla="*/ 126 h 126"/>
              <a:gd name="T8" fmla="*/ 126 w 145"/>
              <a:gd name="T9" fmla="*/ 97 h 126"/>
              <a:gd name="T10" fmla="*/ 106 w 145"/>
              <a:gd name="T11" fmla="*/ 9 h 126"/>
              <a:gd name="T12" fmla="*/ 72 w 145"/>
              <a:gd name="T13" fmla="*/ 0 h 126"/>
            </a:gdLst>
            <a:ahLst/>
            <a:cxnLst>
              <a:cxn ang="0">
                <a:pos x="T0" y="T1"/>
              </a:cxn>
              <a:cxn ang="0">
                <a:pos x="T2" y="T3"/>
              </a:cxn>
              <a:cxn ang="0">
                <a:pos x="T4" y="T5"/>
              </a:cxn>
              <a:cxn ang="0">
                <a:pos x="T6" y="T7"/>
              </a:cxn>
              <a:cxn ang="0">
                <a:pos x="T8" y="T9"/>
              </a:cxn>
              <a:cxn ang="0">
                <a:pos x="T10" y="T11"/>
              </a:cxn>
              <a:cxn ang="0">
                <a:pos x="T12" y="T13"/>
              </a:cxn>
            </a:cxnLst>
            <a:rect l="0" t="0" r="r" b="b"/>
            <a:pathLst>
              <a:path w="145" h="126">
                <a:moveTo>
                  <a:pt x="72" y="0"/>
                </a:moveTo>
                <a:cubicBezTo>
                  <a:pt x="51" y="0"/>
                  <a:pt x="31" y="10"/>
                  <a:pt x="19" y="29"/>
                </a:cubicBezTo>
                <a:cubicBezTo>
                  <a:pt x="0" y="59"/>
                  <a:pt x="9" y="98"/>
                  <a:pt x="39" y="117"/>
                </a:cubicBezTo>
                <a:cubicBezTo>
                  <a:pt x="49" y="123"/>
                  <a:pt x="61" y="126"/>
                  <a:pt x="72" y="126"/>
                </a:cubicBezTo>
                <a:cubicBezTo>
                  <a:pt x="93" y="126"/>
                  <a:pt x="114" y="116"/>
                  <a:pt x="126" y="97"/>
                </a:cubicBezTo>
                <a:cubicBezTo>
                  <a:pt x="145" y="67"/>
                  <a:pt x="136" y="28"/>
                  <a:pt x="106" y="9"/>
                </a:cubicBezTo>
                <a:cubicBezTo>
                  <a:pt x="96" y="3"/>
                  <a:pt x="84" y="0"/>
                  <a:pt x="72"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3" name="Freeform 175"/>
          <p:cNvSpPr>
            <a:spLocks/>
          </p:cNvSpPr>
          <p:nvPr/>
        </p:nvSpPr>
        <p:spPr bwMode="auto">
          <a:xfrm rot="21368463">
            <a:off x="11161387" y="1972320"/>
            <a:ext cx="1606550" cy="1609725"/>
          </a:xfrm>
          <a:custGeom>
            <a:avLst/>
            <a:gdLst>
              <a:gd name="T0" fmla="*/ 1156 w 1576"/>
              <a:gd name="T1" fmla="*/ 203 h 1577"/>
              <a:gd name="T2" fmla="*/ 1373 w 1576"/>
              <a:gd name="T3" fmla="*/ 1156 h 1577"/>
              <a:gd name="T4" fmla="*/ 420 w 1576"/>
              <a:gd name="T5" fmla="*/ 1373 h 1577"/>
              <a:gd name="T6" fmla="*/ 203 w 1576"/>
              <a:gd name="T7" fmla="*/ 420 h 1577"/>
              <a:gd name="T8" fmla="*/ 1156 w 1576"/>
              <a:gd name="T9" fmla="*/ 203 h 1577"/>
            </a:gdLst>
            <a:ahLst/>
            <a:cxnLst>
              <a:cxn ang="0">
                <a:pos x="T0" y="T1"/>
              </a:cxn>
              <a:cxn ang="0">
                <a:pos x="T2" y="T3"/>
              </a:cxn>
              <a:cxn ang="0">
                <a:pos x="T4" y="T5"/>
              </a:cxn>
              <a:cxn ang="0">
                <a:pos x="T6" y="T7"/>
              </a:cxn>
              <a:cxn ang="0">
                <a:pos x="T8" y="T9"/>
              </a:cxn>
            </a:cxnLst>
            <a:rect l="0" t="0" r="r" b="b"/>
            <a:pathLst>
              <a:path w="1576" h="1577">
                <a:moveTo>
                  <a:pt x="1156" y="203"/>
                </a:moveTo>
                <a:cubicBezTo>
                  <a:pt x="1479" y="406"/>
                  <a:pt x="1576" y="833"/>
                  <a:pt x="1373" y="1156"/>
                </a:cubicBezTo>
                <a:cubicBezTo>
                  <a:pt x="1170" y="1479"/>
                  <a:pt x="744" y="1577"/>
                  <a:pt x="420" y="1373"/>
                </a:cubicBezTo>
                <a:cubicBezTo>
                  <a:pt x="97" y="1170"/>
                  <a:pt x="0" y="744"/>
                  <a:pt x="203" y="420"/>
                </a:cubicBezTo>
                <a:cubicBezTo>
                  <a:pt x="406" y="97"/>
                  <a:pt x="833" y="0"/>
                  <a:pt x="1156" y="203"/>
                </a:cubicBezTo>
                <a:close/>
              </a:path>
            </a:pathLst>
          </a:custGeom>
          <a:solidFill>
            <a:srgbClr val="45D8FF">
              <a:alpha val="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97" name="Freeform 179"/>
          <p:cNvSpPr>
            <a:spLocks/>
          </p:cNvSpPr>
          <p:nvPr/>
        </p:nvSpPr>
        <p:spPr bwMode="auto">
          <a:xfrm rot="21368463">
            <a:off x="11709021" y="2507310"/>
            <a:ext cx="511175" cy="512763"/>
          </a:xfrm>
          <a:custGeom>
            <a:avLst/>
            <a:gdLst>
              <a:gd name="T0" fmla="*/ 368 w 502"/>
              <a:gd name="T1" fmla="*/ 65 h 502"/>
              <a:gd name="T2" fmla="*/ 438 w 502"/>
              <a:gd name="T3" fmla="*/ 368 h 502"/>
              <a:gd name="T4" fmla="*/ 134 w 502"/>
              <a:gd name="T5" fmla="*/ 438 h 502"/>
              <a:gd name="T6" fmla="*/ 65 w 502"/>
              <a:gd name="T7" fmla="*/ 134 h 502"/>
              <a:gd name="T8" fmla="*/ 368 w 502"/>
              <a:gd name="T9" fmla="*/ 65 h 502"/>
            </a:gdLst>
            <a:ahLst/>
            <a:cxnLst>
              <a:cxn ang="0">
                <a:pos x="T0" y="T1"/>
              </a:cxn>
              <a:cxn ang="0">
                <a:pos x="T2" y="T3"/>
              </a:cxn>
              <a:cxn ang="0">
                <a:pos x="T4" y="T5"/>
              </a:cxn>
              <a:cxn ang="0">
                <a:pos x="T6" y="T7"/>
              </a:cxn>
              <a:cxn ang="0">
                <a:pos x="T8" y="T9"/>
              </a:cxn>
            </a:cxnLst>
            <a:rect l="0" t="0" r="r" b="b"/>
            <a:pathLst>
              <a:path w="502" h="502">
                <a:moveTo>
                  <a:pt x="368" y="65"/>
                </a:moveTo>
                <a:cubicBezTo>
                  <a:pt x="471" y="129"/>
                  <a:pt x="502" y="265"/>
                  <a:pt x="438" y="368"/>
                </a:cubicBezTo>
                <a:cubicBezTo>
                  <a:pt x="373" y="471"/>
                  <a:pt x="237" y="502"/>
                  <a:pt x="134" y="438"/>
                </a:cubicBezTo>
                <a:cubicBezTo>
                  <a:pt x="31" y="373"/>
                  <a:pt x="0" y="237"/>
                  <a:pt x="65" y="134"/>
                </a:cubicBezTo>
                <a:cubicBezTo>
                  <a:pt x="129" y="31"/>
                  <a:pt x="265" y="0"/>
                  <a:pt x="368" y="65"/>
                </a:cubicBezTo>
                <a:close/>
              </a:path>
            </a:pathLst>
          </a:custGeom>
          <a:solidFill>
            <a:srgbClr val="45D8FF">
              <a:alpha val="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62" name="Freeform 59"/>
          <p:cNvSpPr>
            <a:spLocks/>
          </p:cNvSpPr>
          <p:nvPr/>
        </p:nvSpPr>
        <p:spPr bwMode="auto">
          <a:xfrm rot="21368463">
            <a:off x="9317416" y="5848184"/>
            <a:ext cx="819150" cy="1431925"/>
          </a:xfrm>
          <a:custGeom>
            <a:avLst/>
            <a:gdLst>
              <a:gd name="T0" fmla="*/ 6 w 806"/>
              <a:gd name="T1" fmla="*/ 1409 h 1409"/>
              <a:gd name="T2" fmla="*/ 4 w 806"/>
              <a:gd name="T3" fmla="*/ 1408 h 1409"/>
              <a:gd name="T4" fmla="*/ 1 w 806"/>
              <a:gd name="T5" fmla="*/ 1400 h 1409"/>
              <a:gd name="T6" fmla="*/ 794 w 806"/>
              <a:gd name="T7" fmla="*/ 4 h 1409"/>
              <a:gd name="T8" fmla="*/ 802 w 806"/>
              <a:gd name="T9" fmla="*/ 1 h 1409"/>
              <a:gd name="T10" fmla="*/ 804 w 806"/>
              <a:gd name="T11" fmla="*/ 10 h 1409"/>
              <a:gd name="T12" fmla="*/ 12 w 806"/>
              <a:gd name="T13" fmla="*/ 1406 h 1409"/>
              <a:gd name="T14" fmla="*/ 6 w 806"/>
              <a:gd name="T15" fmla="*/ 1409 h 14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6" h="1409">
                <a:moveTo>
                  <a:pt x="6" y="1409"/>
                </a:moveTo>
                <a:cubicBezTo>
                  <a:pt x="5" y="1409"/>
                  <a:pt x="4" y="1409"/>
                  <a:pt x="4" y="1408"/>
                </a:cubicBezTo>
                <a:cubicBezTo>
                  <a:pt x="1" y="1406"/>
                  <a:pt x="0" y="1403"/>
                  <a:pt x="1" y="1400"/>
                </a:cubicBezTo>
                <a:cubicBezTo>
                  <a:pt x="794" y="4"/>
                  <a:pt x="794" y="4"/>
                  <a:pt x="794" y="4"/>
                </a:cubicBezTo>
                <a:cubicBezTo>
                  <a:pt x="795" y="1"/>
                  <a:pt x="799" y="0"/>
                  <a:pt x="802" y="1"/>
                </a:cubicBezTo>
                <a:cubicBezTo>
                  <a:pt x="805" y="3"/>
                  <a:pt x="806" y="7"/>
                  <a:pt x="804" y="10"/>
                </a:cubicBezTo>
                <a:cubicBezTo>
                  <a:pt x="12" y="1406"/>
                  <a:pt x="12" y="1406"/>
                  <a:pt x="12" y="1406"/>
                </a:cubicBezTo>
                <a:cubicBezTo>
                  <a:pt x="11" y="1408"/>
                  <a:pt x="9" y="1409"/>
                  <a:pt x="6" y="1409"/>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3" name="Freeform 60"/>
          <p:cNvSpPr>
            <a:spLocks/>
          </p:cNvSpPr>
          <p:nvPr/>
        </p:nvSpPr>
        <p:spPr bwMode="auto">
          <a:xfrm rot="21368463">
            <a:off x="10127449" y="5741316"/>
            <a:ext cx="2376488" cy="1692275"/>
          </a:xfrm>
          <a:custGeom>
            <a:avLst/>
            <a:gdLst>
              <a:gd name="T0" fmla="*/ 2332 w 2339"/>
              <a:gd name="T1" fmla="*/ 1665 h 1665"/>
              <a:gd name="T2" fmla="*/ 2329 w 2339"/>
              <a:gd name="T3" fmla="*/ 1664 h 1665"/>
              <a:gd name="T4" fmla="*/ 3 w 2339"/>
              <a:gd name="T5" fmla="*/ 11 h 1665"/>
              <a:gd name="T6" fmla="*/ 2 w 2339"/>
              <a:gd name="T7" fmla="*/ 3 h 1665"/>
              <a:gd name="T8" fmla="*/ 10 w 2339"/>
              <a:gd name="T9" fmla="*/ 2 h 1665"/>
              <a:gd name="T10" fmla="*/ 2335 w 2339"/>
              <a:gd name="T11" fmla="*/ 1654 h 1665"/>
              <a:gd name="T12" fmla="*/ 2337 w 2339"/>
              <a:gd name="T13" fmla="*/ 1662 h 1665"/>
              <a:gd name="T14" fmla="*/ 2332 w 2339"/>
              <a:gd name="T15" fmla="*/ 1665 h 16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9" h="1665">
                <a:moveTo>
                  <a:pt x="2332" y="1665"/>
                </a:moveTo>
                <a:cubicBezTo>
                  <a:pt x="2331" y="1665"/>
                  <a:pt x="2330" y="1665"/>
                  <a:pt x="2329" y="1664"/>
                </a:cubicBezTo>
                <a:cubicBezTo>
                  <a:pt x="3" y="11"/>
                  <a:pt x="3" y="11"/>
                  <a:pt x="3" y="11"/>
                </a:cubicBezTo>
                <a:cubicBezTo>
                  <a:pt x="1" y="10"/>
                  <a:pt x="0" y="6"/>
                  <a:pt x="2" y="3"/>
                </a:cubicBezTo>
                <a:cubicBezTo>
                  <a:pt x="4" y="0"/>
                  <a:pt x="8" y="0"/>
                  <a:pt x="10" y="2"/>
                </a:cubicBezTo>
                <a:cubicBezTo>
                  <a:pt x="2335" y="1654"/>
                  <a:pt x="2335" y="1654"/>
                  <a:pt x="2335" y="1654"/>
                </a:cubicBezTo>
                <a:cubicBezTo>
                  <a:pt x="2338" y="1656"/>
                  <a:pt x="2339" y="1660"/>
                  <a:pt x="2337" y="1662"/>
                </a:cubicBezTo>
                <a:cubicBezTo>
                  <a:pt x="2336" y="1664"/>
                  <a:pt x="2334" y="1665"/>
                  <a:pt x="2332" y="1665"/>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6" name="Freeform 63"/>
          <p:cNvSpPr>
            <a:spLocks/>
          </p:cNvSpPr>
          <p:nvPr/>
        </p:nvSpPr>
        <p:spPr bwMode="auto">
          <a:xfrm rot="21368463">
            <a:off x="10045759" y="4996027"/>
            <a:ext cx="1962150" cy="774700"/>
          </a:xfrm>
          <a:custGeom>
            <a:avLst/>
            <a:gdLst>
              <a:gd name="T0" fmla="*/ 7 w 1932"/>
              <a:gd name="T1" fmla="*/ 763 h 763"/>
              <a:gd name="T2" fmla="*/ 1 w 1932"/>
              <a:gd name="T3" fmla="*/ 759 h 763"/>
              <a:gd name="T4" fmla="*/ 5 w 1932"/>
              <a:gd name="T5" fmla="*/ 751 h 763"/>
              <a:gd name="T6" fmla="*/ 1923 w 1932"/>
              <a:gd name="T7" fmla="*/ 1 h 763"/>
              <a:gd name="T8" fmla="*/ 1931 w 1932"/>
              <a:gd name="T9" fmla="*/ 5 h 763"/>
              <a:gd name="T10" fmla="*/ 1927 w 1932"/>
              <a:gd name="T11" fmla="*/ 13 h 763"/>
              <a:gd name="T12" fmla="*/ 9 w 1932"/>
              <a:gd name="T13" fmla="*/ 762 h 763"/>
              <a:gd name="T14" fmla="*/ 7 w 1932"/>
              <a:gd name="T15" fmla="*/ 763 h 7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32" h="763">
                <a:moveTo>
                  <a:pt x="7" y="763"/>
                </a:moveTo>
                <a:cubicBezTo>
                  <a:pt x="4" y="763"/>
                  <a:pt x="2" y="761"/>
                  <a:pt x="1" y="759"/>
                </a:cubicBezTo>
                <a:cubicBezTo>
                  <a:pt x="0" y="756"/>
                  <a:pt x="2" y="752"/>
                  <a:pt x="5" y="751"/>
                </a:cubicBezTo>
                <a:cubicBezTo>
                  <a:pt x="1923" y="1"/>
                  <a:pt x="1923" y="1"/>
                  <a:pt x="1923" y="1"/>
                </a:cubicBezTo>
                <a:cubicBezTo>
                  <a:pt x="1926" y="0"/>
                  <a:pt x="1930" y="2"/>
                  <a:pt x="1931" y="5"/>
                </a:cubicBezTo>
                <a:cubicBezTo>
                  <a:pt x="1932" y="8"/>
                  <a:pt x="1931" y="11"/>
                  <a:pt x="1927" y="13"/>
                </a:cubicBezTo>
                <a:cubicBezTo>
                  <a:pt x="9" y="762"/>
                  <a:pt x="9" y="762"/>
                  <a:pt x="9" y="762"/>
                </a:cubicBezTo>
                <a:cubicBezTo>
                  <a:pt x="8" y="762"/>
                  <a:pt x="8" y="763"/>
                  <a:pt x="7" y="763"/>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7" name="Freeform 64"/>
          <p:cNvSpPr>
            <a:spLocks/>
          </p:cNvSpPr>
          <p:nvPr/>
        </p:nvSpPr>
        <p:spPr bwMode="auto">
          <a:xfrm rot="21368463">
            <a:off x="11438932" y="4749068"/>
            <a:ext cx="534988" cy="212725"/>
          </a:xfrm>
          <a:custGeom>
            <a:avLst/>
            <a:gdLst>
              <a:gd name="T0" fmla="*/ 520 w 527"/>
              <a:gd name="T1" fmla="*/ 210 h 210"/>
              <a:gd name="T2" fmla="*/ 518 w 527"/>
              <a:gd name="T3" fmla="*/ 210 h 210"/>
              <a:gd name="T4" fmla="*/ 4 w 527"/>
              <a:gd name="T5" fmla="*/ 12 h 210"/>
              <a:gd name="T6" fmla="*/ 1 w 527"/>
              <a:gd name="T7" fmla="*/ 4 h 210"/>
              <a:gd name="T8" fmla="*/ 9 w 527"/>
              <a:gd name="T9" fmla="*/ 1 h 210"/>
              <a:gd name="T10" fmla="*/ 522 w 527"/>
              <a:gd name="T11" fmla="*/ 198 h 210"/>
              <a:gd name="T12" fmla="*/ 526 w 527"/>
              <a:gd name="T13" fmla="*/ 206 h 210"/>
              <a:gd name="T14" fmla="*/ 520 w 527"/>
              <a:gd name="T15" fmla="*/ 210 h 2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7" h="210">
                <a:moveTo>
                  <a:pt x="520" y="210"/>
                </a:moveTo>
                <a:cubicBezTo>
                  <a:pt x="520" y="210"/>
                  <a:pt x="519" y="210"/>
                  <a:pt x="518" y="210"/>
                </a:cubicBezTo>
                <a:cubicBezTo>
                  <a:pt x="4" y="12"/>
                  <a:pt x="4" y="12"/>
                  <a:pt x="4" y="12"/>
                </a:cubicBezTo>
                <a:cubicBezTo>
                  <a:pt x="1" y="11"/>
                  <a:pt x="0" y="7"/>
                  <a:pt x="1" y="4"/>
                </a:cubicBezTo>
                <a:cubicBezTo>
                  <a:pt x="2" y="1"/>
                  <a:pt x="6" y="0"/>
                  <a:pt x="9" y="1"/>
                </a:cubicBezTo>
                <a:cubicBezTo>
                  <a:pt x="522" y="198"/>
                  <a:pt x="522" y="198"/>
                  <a:pt x="522" y="198"/>
                </a:cubicBezTo>
                <a:cubicBezTo>
                  <a:pt x="526" y="200"/>
                  <a:pt x="527" y="203"/>
                  <a:pt x="526" y="206"/>
                </a:cubicBezTo>
                <a:cubicBezTo>
                  <a:pt x="525" y="209"/>
                  <a:pt x="523" y="210"/>
                  <a:pt x="520" y="210"/>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8" name="Freeform 65"/>
          <p:cNvSpPr>
            <a:spLocks/>
          </p:cNvSpPr>
          <p:nvPr/>
        </p:nvSpPr>
        <p:spPr bwMode="auto">
          <a:xfrm rot="21368463">
            <a:off x="12008990" y="4916144"/>
            <a:ext cx="420688" cy="1263650"/>
          </a:xfrm>
          <a:custGeom>
            <a:avLst/>
            <a:gdLst>
              <a:gd name="T0" fmla="*/ 408 w 415"/>
              <a:gd name="T1" fmla="*/ 1243 h 1243"/>
              <a:gd name="T2" fmla="*/ 402 w 415"/>
              <a:gd name="T3" fmla="*/ 1239 h 1243"/>
              <a:gd name="T4" fmla="*/ 1 w 415"/>
              <a:gd name="T5" fmla="*/ 9 h 1243"/>
              <a:gd name="T6" fmla="*/ 4 w 415"/>
              <a:gd name="T7" fmla="*/ 1 h 1243"/>
              <a:gd name="T8" fmla="*/ 12 w 415"/>
              <a:gd name="T9" fmla="*/ 5 h 1243"/>
              <a:gd name="T10" fmla="*/ 413 w 415"/>
              <a:gd name="T11" fmla="*/ 1235 h 1243"/>
              <a:gd name="T12" fmla="*/ 410 w 415"/>
              <a:gd name="T13" fmla="*/ 1243 h 1243"/>
              <a:gd name="T14" fmla="*/ 408 w 415"/>
              <a:gd name="T15" fmla="*/ 1243 h 12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5" h="1243">
                <a:moveTo>
                  <a:pt x="408" y="1243"/>
                </a:moveTo>
                <a:cubicBezTo>
                  <a:pt x="405" y="1243"/>
                  <a:pt x="403" y="1241"/>
                  <a:pt x="402" y="1239"/>
                </a:cubicBezTo>
                <a:cubicBezTo>
                  <a:pt x="1" y="9"/>
                  <a:pt x="1" y="9"/>
                  <a:pt x="1" y="9"/>
                </a:cubicBezTo>
                <a:cubicBezTo>
                  <a:pt x="0" y="6"/>
                  <a:pt x="1" y="2"/>
                  <a:pt x="4" y="1"/>
                </a:cubicBezTo>
                <a:cubicBezTo>
                  <a:pt x="8" y="0"/>
                  <a:pt x="11" y="2"/>
                  <a:pt x="12" y="5"/>
                </a:cubicBezTo>
                <a:cubicBezTo>
                  <a:pt x="413" y="1235"/>
                  <a:pt x="413" y="1235"/>
                  <a:pt x="413" y="1235"/>
                </a:cubicBezTo>
                <a:cubicBezTo>
                  <a:pt x="415" y="1238"/>
                  <a:pt x="413" y="1242"/>
                  <a:pt x="410" y="1243"/>
                </a:cubicBezTo>
                <a:cubicBezTo>
                  <a:pt x="409" y="1243"/>
                  <a:pt x="408" y="1243"/>
                  <a:pt x="408" y="1243"/>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9" name="Freeform 66"/>
          <p:cNvSpPr>
            <a:spLocks/>
          </p:cNvSpPr>
          <p:nvPr/>
        </p:nvSpPr>
        <p:spPr bwMode="auto">
          <a:xfrm rot="21368463">
            <a:off x="10087391" y="5742880"/>
            <a:ext cx="2370138" cy="501650"/>
          </a:xfrm>
          <a:custGeom>
            <a:avLst/>
            <a:gdLst>
              <a:gd name="T0" fmla="*/ 2327 w 2333"/>
              <a:gd name="T1" fmla="*/ 493 h 493"/>
              <a:gd name="T2" fmla="*/ 2326 w 2333"/>
              <a:gd name="T3" fmla="*/ 493 h 493"/>
              <a:gd name="T4" fmla="*/ 6 w 2333"/>
              <a:gd name="T5" fmla="*/ 12 h 493"/>
              <a:gd name="T6" fmla="*/ 1 w 2333"/>
              <a:gd name="T7" fmla="*/ 5 h 493"/>
              <a:gd name="T8" fmla="*/ 8 w 2333"/>
              <a:gd name="T9" fmla="*/ 1 h 493"/>
              <a:gd name="T10" fmla="*/ 2328 w 2333"/>
              <a:gd name="T11" fmla="*/ 481 h 493"/>
              <a:gd name="T12" fmla="*/ 2333 w 2333"/>
              <a:gd name="T13" fmla="*/ 488 h 493"/>
              <a:gd name="T14" fmla="*/ 2327 w 2333"/>
              <a:gd name="T15" fmla="*/ 493 h 4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3" h="493">
                <a:moveTo>
                  <a:pt x="2327" y="493"/>
                </a:moveTo>
                <a:cubicBezTo>
                  <a:pt x="2326" y="493"/>
                  <a:pt x="2326" y="493"/>
                  <a:pt x="2326" y="493"/>
                </a:cubicBezTo>
                <a:cubicBezTo>
                  <a:pt x="6" y="12"/>
                  <a:pt x="6" y="12"/>
                  <a:pt x="6" y="12"/>
                </a:cubicBezTo>
                <a:cubicBezTo>
                  <a:pt x="2" y="12"/>
                  <a:pt x="0" y="9"/>
                  <a:pt x="1" y="5"/>
                </a:cubicBezTo>
                <a:cubicBezTo>
                  <a:pt x="2" y="2"/>
                  <a:pt x="5" y="0"/>
                  <a:pt x="8" y="1"/>
                </a:cubicBezTo>
                <a:cubicBezTo>
                  <a:pt x="2328" y="481"/>
                  <a:pt x="2328" y="481"/>
                  <a:pt x="2328" y="481"/>
                </a:cubicBezTo>
                <a:cubicBezTo>
                  <a:pt x="2331" y="482"/>
                  <a:pt x="2333" y="485"/>
                  <a:pt x="2333" y="488"/>
                </a:cubicBezTo>
                <a:cubicBezTo>
                  <a:pt x="2332" y="491"/>
                  <a:pt x="2330" y="493"/>
                  <a:pt x="2327" y="493"/>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0" name="Freeform 67"/>
          <p:cNvSpPr>
            <a:spLocks/>
          </p:cNvSpPr>
          <p:nvPr/>
        </p:nvSpPr>
        <p:spPr bwMode="auto">
          <a:xfrm rot="21368463">
            <a:off x="10133566" y="5802238"/>
            <a:ext cx="561975" cy="1812925"/>
          </a:xfrm>
          <a:custGeom>
            <a:avLst/>
            <a:gdLst>
              <a:gd name="T0" fmla="*/ 546 w 553"/>
              <a:gd name="T1" fmla="*/ 1783 h 1783"/>
              <a:gd name="T2" fmla="*/ 541 w 553"/>
              <a:gd name="T3" fmla="*/ 1779 h 1783"/>
              <a:gd name="T4" fmla="*/ 1 w 553"/>
              <a:gd name="T5" fmla="*/ 8 h 1783"/>
              <a:gd name="T6" fmla="*/ 5 w 553"/>
              <a:gd name="T7" fmla="*/ 1 h 1783"/>
              <a:gd name="T8" fmla="*/ 13 w 553"/>
              <a:gd name="T9" fmla="*/ 5 h 1783"/>
              <a:gd name="T10" fmla="*/ 552 w 553"/>
              <a:gd name="T11" fmla="*/ 1775 h 1783"/>
              <a:gd name="T12" fmla="*/ 548 w 553"/>
              <a:gd name="T13" fmla="*/ 1783 h 1783"/>
              <a:gd name="T14" fmla="*/ 546 w 553"/>
              <a:gd name="T15" fmla="*/ 1783 h 17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3" h="1783">
                <a:moveTo>
                  <a:pt x="546" y="1783"/>
                </a:moveTo>
                <a:cubicBezTo>
                  <a:pt x="544" y="1783"/>
                  <a:pt x="541" y="1782"/>
                  <a:pt x="541" y="1779"/>
                </a:cubicBezTo>
                <a:cubicBezTo>
                  <a:pt x="1" y="8"/>
                  <a:pt x="1" y="8"/>
                  <a:pt x="1" y="8"/>
                </a:cubicBezTo>
                <a:cubicBezTo>
                  <a:pt x="0" y="5"/>
                  <a:pt x="2" y="2"/>
                  <a:pt x="5" y="1"/>
                </a:cubicBezTo>
                <a:cubicBezTo>
                  <a:pt x="8" y="0"/>
                  <a:pt x="12" y="2"/>
                  <a:pt x="13" y="5"/>
                </a:cubicBezTo>
                <a:cubicBezTo>
                  <a:pt x="552" y="1775"/>
                  <a:pt x="552" y="1775"/>
                  <a:pt x="552" y="1775"/>
                </a:cubicBezTo>
                <a:cubicBezTo>
                  <a:pt x="553" y="1779"/>
                  <a:pt x="551" y="1782"/>
                  <a:pt x="548" y="1783"/>
                </a:cubicBezTo>
                <a:cubicBezTo>
                  <a:pt x="547" y="1783"/>
                  <a:pt x="547" y="1783"/>
                  <a:pt x="546" y="1783"/>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1" name="Freeform 68"/>
          <p:cNvSpPr>
            <a:spLocks/>
          </p:cNvSpPr>
          <p:nvPr/>
        </p:nvSpPr>
        <p:spPr bwMode="auto">
          <a:xfrm rot="21368463">
            <a:off x="10039620" y="4813803"/>
            <a:ext cx="1439863" cy="974725"/>
          </a:xfrm>
          <a:custGeom>
            <a:avLst/>
            <a:gdLst>
              <a:gd name="T0" fmla="*/ 7 w 1418"/>
              <a:gd name="T1" fmla="*/ 960 h 960"/>
              <a:gd name="T2" fmla="*/ 2 w 1418"/>
              <a:gd name="T3" fmla="*/ 957 h 960"/>
              <a:gd name="T4" fmla="*/ 3 w 1418"/>
              <a:gd name="T5" fmla="*/ 949 h 960"/>
              <a:gd name="T6" fmla="*/ 1408 w 1418"/>
              <a:gd name="T7" fmla="*/ 1 h 960"/>
              <a:gd name="T8" fmla="*/ 1416 w 1418"/>
              <a:gd name="T9" fmla="*/ 3 h 960"/>
              <a:gd name="T10" fmla="*/ 1415 w 1418"/>
              <a:gd name="T11" fmla="*/ 11 h 960"/>
              <a:gd name="T12" fmla="*/ 10 w 1418"/>
              <a:gd name="T13" fmla="*/ 959 h 960"/>
              <a:gd name="T14" fmla="*/ 7 w 1418"/>
              <a:gd name="T15" fmla="*/ 960 h 9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18" h="960">
                <a:moveTo>
                  <a:pt x="7" y="960"/>
                </a:moveTo>
                <a:cubicBezTo>
                  <a:pt x="5" y="960"/>
                  <a:pt x="3" y="959"/>
                  <a:pt x="2" y="957"/>
                </a:cubicBezTo>
                <a:cubicBezTo>
                  <a:pt x="0" y="954"/>
                  <a:pt x="1" y="950"/>
                  <a:pt x="3" y="949"/>
                </a:cubicBezTo>
                <a:cubicBezTo>
                  <a:pt x="1408" y="1"/>
                  <a:pt x="1408" y="1"/>
                  <a:pt x="1408" y="1"/>
                </a:cubicBezTo>
                <a:cubicBezTo>
                  <a:pt x="1411" y="0"/>
                  <a:pt x="1415" y="0"/>
                  <a:pt x="1416" y="3"/>
                </a:cubicBezTo>
                <a:cubicBezTo>
                  <a:pt x="1418" y="6"/>
                  <a:pt x="1418" y="9"/>
                  <a:pt x="1415" y="11"/>
                </a:cubicBezTo>
                <a:cubicBezTo>
                  <a:pt x="10" y="959"/>
                  <a:pt x="10" y="959"/>
                  <a:pt x="10" y="959"/>
                </a:cubicBezTo>
                <a:cubicBezTo>
                  <a:pt x="9" y="959"/>
                  <a:pt x="8" y="960"/>
                  <a:pt x="7" y="960"/>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2" name="Freeform 69"/>
          <p:cNvSpPr>
            <a:spLocks/>
          </p:cNvSpPr>
          <p:nvPr/>
        </p:nvSpPr>
        <p:spPr bwMode="auto">
          <a:xfrm rot="21368463">
            <a:off x="11365572" y="2771501"/>
            <a:ext cx="688975" cy="1987550"/>
          </a:xfrm>
          <a:custGeom>
            <a:avLst/>
            <a:gdLst>
              <a:gd name="T0" fmla="*/ 6 w 678"/>
              <a:gd name="T1" fmla="*/ 1955 h 1955"/>
              <a:gd name="T2" fmla="*/ 5 w 678"/>
              <a:gd name="T3" fmla="*/ 1955 h 1955"/>
              <a:gd name="T4" fmla="*/ 1 w 678"/>
              <a:gd name="T5" fmla="*/ 1947 h 1955"/>
              <a:gd name="T6" fmla="*/ 665 w 678"/>
              <a:gd name="T7" fmla="*/ 5 h 1955"/>
              <a:gd name="T8" fmla="*/ 673 w 678"/>
              <a:gd name="T9" fmla="*/ 1 h 1955"/>
              <a:gd name="T10" fmla="*/ 677 w 678"/>
              <a:gd name="T11" fmla="*/ 9 h 1955"/>
              <a:gd name="T12" fmla="*/ 12 w 678"/>
              <a:gd name="T13" fmla="*/ 1951 h 1955"/>
              <a:gd name="T14" fmla="*/ 6 w 678"/>
              <a:gd name="T15" fmla="*/ 1955 h 195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1955">
                <a:moveTo>
                  <a:pt x="6" y="1955"/>
                </a:moveTo>
                <a:cubicBezTo>
                  <a:pt x="6" y="1955"/>
                  <a:pt x="5" y="1955"/>
                  <a:pt x="5" y="1955"/>
                </a:cubicBezTo>
                <a:cubicBezTo>
                  <a:pt x="1" y="1954"/>
                  <a:pt x="0" y="1951"/>
                  <a:pt x="1" y="1947"/>
                </a:cubicBezTo>
                <a:cubicBezTo>
                  <a:pt x="665" y="5"/>
                  <a:pt x="665" y="5"/>
                  <a:pt x="665" y="5"/>
                </a:cubicBezTo>
                <a:cubicBezTo>
                  <a:pt x="666" y="2"/>
                  <a:pt x="670" y="0"/>
                  <a:pt x="673" y="1"/>
                </a:cubicBezTo>
                <a:cubicBezTo>
                  <a:pt x="676" y="2"/>
                  <a:pt x="678" y="6"/>
                  <a:pt x="677" y="9"/>
                </a:cubicBezTo>
                <a:cubicBezTo>
                  <a:pt x="12" y="1951"/>
                  <a:pt x="12" y="1951"/>
                  <a:pt x="12" y="1951"/>
                </a:cubicBezTo>
                <a:cubicBezTo>
                  <a:pt x="11" y="1954"/>
                  <a:pt x="9" y="1955"/>
                  <a:pt x="6" y="1955"/>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3" name="Freeform 70"/>
          <p:cNvSpPr>
            <a:spLocks/>
          </p:cNvSpPr>
          <p:nvPr/>
        </p:nvSpPr>
        <p:spPr bwMode="auto">
          <a:xfrm rot="21368463">
            <a:off x="12037221" y="2714647"/>
            <a:ext cx="1030288" cy="1954213"/>
          </a:xfrm>
          <a:custGeom>
            <a:avLst/>
            <a:gdLst>
              <a:gd name="T0" fmla="*/ 1008 w 1015"/>
              <a:gd name="T1" fmla="*/ 1923 h 1923"/>
              <a:gd name="T2" fmla="*/ 1003 w 1015"/>
              <a:gd name="T3" fmla="*/ 1920 h 1923"/>
              <a:gd name="T4" fmla="*/ 2 w 1015"/>
              <a:gd name="T5" fmla="*/ 10 h 1923"/>
              <a:gd name="T6" fmla="*/ 4 w 1015"/>
              <a:gd name="T7" fmla="*/ 2 h 1923"/>
              <a:gd name="T8" fmla="*/ 12 w 1015"/>
              <a:gd name="T9" fmla="*/ 4 h 1923"/>
              <a:gd name="T10" fmla="*/ 1013 w 1015"/>
              <a:gd name="T11" fmla="*/ 1914 h 1923"/>
              <a:gd name="T12" fmla="*/ 1011 w 1015"/>
              <a:gd name="T13" fmla="*/ 1922 h 1923"/>
              <a:gd name="T14" fmla="*/ 1008 w 1015"/>
              <a:gd name="T15" fmla="*/ 1923 h 19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15" h="1923">
                <a:moveTo>
                  <a:pt x="1008" y="1923"/>
                </a:moveTo>
                <a:cubicBezTo>
                  <a:pt x="1006" y="1923"/>
                  <a:pt x="1004" y="1922"/>
                  <a:pt x="1003" y="1920"/>
                </a:cubicBezTo>
                <a:cubicBezTo>
                  <a:pt x="2" y="10"/>
                  <a:pt x="2" y="10"/>
                  <a:pt x="2" y="10"/>
                </a:cubicBezTo>
                <a:cubicBezTo>
                  <a:pt x="0" y="7"/>
                  <a:pt x="1" y="3"/>
                  <a:pt x="4" y="2"/>
                </a:cubicBezTo>
                <a:cubicBezTo>
                  <a:pt x="7" y="0"/>
                  <a:pt x="11" y="1"/>
                  <a:pt x="12" y="4"/>
                </a:cubicBezTo>
                <a:cubicBezTo>
                  <a:pt x="1013" y="1914"/>
                  <a:pt x="1013" y="1914"/>
                  <a:pt x="1013" y="1914"/>
                </a:cubicBezTo>
                <a:cubicBezTo>
                  <a:pt x="1015" y="1917"/>
                  <a:pt x="1014" y="1921"/>
                  <a:pt x="1011" y="1922"/>
                </a:cubicBezTo>
                <a:cubicBezTo>
                  <a:pt x="1010" y="1923"/>
                  <a:pt x="1009" y="1923"/>
                  <a:pt x="1008" y="1923"/>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2" name="Freeform 79"/>
          <p:cNvSpPr>
            <a:spLocks/>
          </p:cNvSpPr>
          <p:nvPr/>
        </p:nvSpPr>
        <p:spPr bwMode="auto">
          <a:xfrm rot="21368463">
            <a:off x="11999357" y="2713088"/>
            <a:ext cx="1114425" cy="831850"/>
          </a:xfrm>
          <a:custGeom>
            <a:avLst/>
            <a:gdLst>
              <a:gd name="T0" fmla="*/ 1090 w 1097"/>
              <a:gd name="T1" fmla="*/ 819 h 819"/>
              <a:gd name="T2" fmla="*/ 1087 w 1097"/>
              <a:gd name="T3" fmla="*/ 818 h 819"/>
              <a:gd name="T4" fmla="*/ 3 w 1097"/>
              <a:gd name="T5" fmla="*/ 12 h 819"/>
              <a:gd name="T6" fmla="*/ 2 w 1097"/>
              <a:gd name="T7" fmla="*/ 3 h 819"/>
              <a:gd name="T8" fmla="*/ 11 w 1097"/>
              <a:gd name="T9" fmla="*/ 2 h 819"/>
              <a:gd name="T10" fmla="*/ 1094 w 1097"/>
              <a:gd name="T11" fmla="*/ 808 h 819"/>
              <a:gd name="T12" fmla="*/ 1095 w 1097"/>
              <a:gd name="T13" fmla="*/ 817 h 819"/>
              <a:gd name="T14" fmla="*/ 1090 w 1097"/>
              <a:gd name="T15" fmla="*/ 819 h 8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97" h="819">
                <a:moveTo>
                  <a:pt x="1090" y="819"/>
                </a:moveTo>
                <a:cubicBezTo>
                  <a:pt x="1089" y="819"/>
                  <a:pt x="1088" y="819"/>
                  <a:pt x="1087" y="818"/>
                </a:cubicBezTo>
                <a:cubicBezTo>
                  <a:pt x="3" y="12"/>
                  <a:pt x="3" y="12"/>
                  <a:pt x="3" y="12"/>
                </a:cubicBezTo>
                <a:cubicBezTo>
                  <a:pt x="1" y="10"/>
                  <a:pt x="0" y="6"/>
                  <a:pt x="2" y="3"/>
                </a:cubicBezTo>
                <a:cubicBezTo>
                  <a:pt x="4" y="1"/>
                  <a:pt x="8" y="0"/>
                  <a:pt x="11" y="2"/>
                </a:cubicBezTo>
                <a:cubicBezTo>
                  <a:pt x="1094" y="808"/>
                  <a:pt x="1094" y="808"/>
                  <a:pt x="1094" y="808"/>
                </a:cubicBezTo>
                <a:cubicBezTo>
                  <a:pt x="1097" y="810"/>
                  <a:pt x="1097" y="814"/>
                  <a:pt x="1095" y="817"/>
                </a:cubicBezTo>
                <a:cubicBezTo>
                  <a:pt x="1094" y="818"/>
                  <a:pt x="1092" y="819"/>
                  <a:pt x="1090" y="819"/>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4" name="Freeform 81"/>
          <p:cNvSpPr>
            <a:spLocks/>
          </p:cNvSpPr>
          <p:nvPr/>
        </p:nvSpPr>
        <p:spPr bwMode="auto">
          <a:xfrm rot="21368463">
            <a:off x="8530767" y="5404785"/>
            <a:ext cx="1543050" cy="482600"/>
          </a:xfrm>
          <a:custGeom>
            <a:avLst/>
            <a:gdLst>
              <a:gd name="T0" fmla="*/ 1512 w 1519"/>
              <a:gd name="T1" fmla="*/ 476 h 476"/>
              <a:gd name="T2" fmla="*/ 1510 w 1519"/>
              <a:gd name="T3" fmla="*/ 475 h 476"/>
              <a:gd name="T4" fmla="*/ 5 w 1519"/>
              <a:gd name="T5" fmla="*/ 12 h 476"/>
              <a:gd name="T6" fmla="*/ 1 w 1519"/>
              <a:gd name="T7" fmla="*/ 5 h 476"/>
              <a:gd name="T8" fmla="*/ 9 w 1519"/>
              <a:gd name="T9" fmla="*/ 1 h 476"/>
              <a:gd name="T10" fmla="*/ 1514 w 1519"/>
              <a:gd name="T11" fmla="*/ 464 h 476"/>
              <a:gd name="T12" fmla="*/ 1518 w 1519"/>
              <a:gd name="T13" fmla="*/ 471 h 476"/>
              <a:gd name="T14" fmla="*/ 1512 w 1519"/>
              <a:gd name="T15" fmla="*/ 476 h 4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19" h="476">
                <a:moveTo>
                  <a:pt x="1512" y="476"/>
                </a:moveTo>
                <a:cubicBezTo>
                  <a:pt x="1511" y="476"/>
                  <a:pt x="1511" y="476"/>
                  <a:pt x="1510" y="475"/>
                </a:cubicBezTo>
                <a:cubicBezTo>
                  <a:pt x="5" y="12"/>
                  <a:pt x="5" y="12"/>
                  <a:pt x="5" y="12"/>
                </a:cubicBezTo>
                <a:cubicBezTo>
                  <a:pt x="2" y="11"/>
                  <a:pt x="0" y="8"/>
                  <a:pt x="1" y="5"/>
                </a:cubicBezTo>
                <a:cubicBezTo>
                  <a:pt x="2" y="2"/>
                  <a:pt x="5" y="0"/>
                  <a:pt x="9" y="1"/>
                </a:cubicBezTo>
                <a:cubicBezTo>
                  <a:pt x="1514" y="464"/>
                  <a:pt x="1514" y="464"/>
                  <a:pt x="1514" y="464"/>
                </a:cubicBezTo>
                <a:cubicBezTo>
                  <a:pt x="1517" y="465"/>
                  <a:pt x="1519" y="468"/>
                  <a:pt x="1518" y="471"/>
                </a:cubicBezTo>
                <a:cubicBezTo>
                  <a:pt x="1517" y="474"/>
                  <a:pt x="1514" y="476"/>
                  <a:pt x="1512" y="476"/>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5" name="Freeform 82"/>
          <p:cNvSpPr>
            <a:spLocks/>
          </p:cNvSpPr>
          <p:nvPr/>
        </p:nvSpPr>
        <p:spPr bwMode="auto">
          <a:xfrm rot="21368463">
            <a:off x="5964478" y="5542794"/>
            <a:ext cx="2660650" cy="2768600"/>
          </a:xfrm>
          <a:custGeom>
            <a:avLst/>
            <a:gdLst>
              <a:gd name="T0" fmla="*/ 6 w 2619"/>
              <a:gd name="T1" fmla="*/ 2724 h 2724"/>
              <a:gd name="T2" fmla="*/ 2 w 2619"/>
              <a:gd name="T3" fmla="*/ 2722 h 2724"/>
              <a:gd name="T4" fmla="*/ 2 w 2619"/>
              <a:gd name="T5" fmla="*/ 2714 h 2724"/>
              <a:gd name="T6" fmla="*/ 2609 w 2619"/>
              <a:gd name="T7" fmla="*/ 3 h 2724"/>
              <a:gd name="T8" fmla="*/ 2617 w 2619"/>
              <a:gd name="T9" fmla="*/ 2 h 2724"/>
              <a:gd name="T10" fmla="*/ 2617 w 2619"/>
              <a:gd name="T11" fmla="*/ 11 h 2724"/>
              <a:gd name="T12" fmla="*/ 10 w 2619"/>
              <a:gd name="T13" fmla="*/ 2722 h 2724"/>
              <a:gd name="T14" fmla="*/ 6 w 2619"/>
              <a:gd name="T15" fmla="*/ 2724 h 27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19" h="2724">
                <a:moveTo>
                  <a:pt x="6" y="2724"/>
                </a:moveTo>
                <a:cubicBezTo>
                  <a:pt x="5" y="2724"/>
                  <a:pt x="3" y="2723"/>
                  <a:pt x="2" y="2722"/>
                </a:cubicBezTo>
                <a:cubicBezTo>
                  <a:pt x="0" y="2720"/>
                  <a:pt x="0" y="2716"/>
                  <a:pt x="2" y="2714"/>
                </a:cubicBezTo>
                <a:cubicBezTo>
                  <a:pt x="2609" y="3"/>
                  <a:pt x="2609" y="3"/>
                  <a:pt x="2609" y="3"/>
                </a:cubicBezTo>
                <a:cubicBezTo>
                  <a:pt x="2611" y="0"/>
                  <a:pt x="2615" y="0"/>
                  <a:pt x="2617" y="2"/>
                </a:cubicBezTo>
                <a:cubicBezTo>
                  <a:pt x="2619" y="5"/>
                  <a:pt x="2619" y="8"/>
                  <a:pt x="2617" y="11"/>
                </a:cubicBezTo>
                <a:cubicBezTo>
                  <a:pt x="10" y="2722"/>
                  <a:pt x="10" y="2722"/>
                  <a:pt x="10" y="2722"/>
                </a:cubicBezTo>
                <a:cubicBezTo>
                  <a:pt x="9" y="2723"/>
                  <a:pt x="8" y="2724"/>
                  <a:pt x="6" y="2724"/>
                </a:cubicBezTo>
                <a:close/>
              </a:path>
            </a:pathLst>
          </a:custGeom>
          <a:solidFill>
            <a:srgbClr val="45D8FF">
              <a:alpha val="1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87" name="Freeform 84"/>
          <p:cNvSpPr>
            <a:spLocks/>
          </p:cNvSpPr>
          <p:nvPr/>
        </p:nvSpPr>
        <p:spPr bwMode="auto">
          <a:xfrm rot="21368463">
            <a:off x="7398075" y="5494498"/>
            <a:ext cx="1227138" cy="2819400"/>
          </a:xfrm>
          <a:custGeom>
            <a:avLst/>
            <a:gdLst>
              <a:gd name="T0" fmla="*/ 7 w 1208"/>
              <a:gd name="T1" fmla="*/ 2774 h 2774"/>
              <a:gd name="T2" fmla="*/ 5 w 1208"/>
              <a:gd name="T3" fmla="*/ 2773 h 2774"/>
              <a:gd name="T4" fmla="*/ 2 w 1208"/>
              <a:gd name="T5" fmla="*/ 2765 h 2774"/>
              <a:gd name="T6" fmla="*/ 1195 w 1208"/>
              <a:gd name="T7" fmla="*/ 4 h 2774"/>
              <a:gd name="T8" fmla="*/ 1203 w 1208"/>
              <a:gd name="T9" fmla="*/ 1 h 2774"/>
              <a:gd name="T10" fmla="*/ 1206 w 1208"/>
              <a:gd name="T11" fmla="*/ 9 h 2774"/>
              <a:gd name="T12" fmla="*/ 13 w 1208"/>
              <a:gd name="T13" fmla="*/ 2770 h 2774"/>
              <a:gd name="T14" fmla="*/ 7 w 1208"/>
              <a:gd name="T15" fmla="*/ 2774 h 27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8" h="2774">
                <a:moveTo>
                  <a:pt x="7" y="2774"/>
                </a:moveTo>
                <a:cubicBezTo>
                  <a:pt x="6" y="2774"/>
                  <a:pt x="5" y="2774"/>
                  <a:pt x="5" y="2773"/>
                </a:cubicBezTo>
                <a:cubicBezTo>
                  <a:pt x="2" y="2772"/>
                  <a:pt x="0" y="2769"/>
                  <a:pt x="2" y="2765"/>
                </a:cubicBezTo>
                <a:cubicBezTo>
                  <a:pt x="1195" y="4"/>
                  <a:pt x="1195" y="4"/>
                  <a:pt x="1195" y="4"/>
                </a:cubicBezTo>
                <a:cubicBezTo>
                  <a:pt x="1197" y="1"/>
                  <a:pt x="1200" y="0"/>
                  <a:pt x="1203" y="1"/>
                </a:cubicBezTo>
                <a:cubicBezTo>
                  <a:pt x="1206" y="2"/>
                  <a:pt x="1208" y="6"/>
                  <a:pt x="1206" y="9"/>
                </a:cubicBezTo>
                <a:cubicBezTo>
                  <a:pt x="13" y="2770"/>
                  <a:pt x="13" y="2770"/>
                  <a:pt x="13" y="2770"/>
                </a:cubicBezTo>
                <a:cubicBezTo>
                  <a:pt x="12" y="2773"/>
                  <a:pt x="9" y="2774"/>
                  <a:pt x="7" y="2774"/>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0" name="Freeform 87"/>
          <p:cNvSpPr>
            <a:spLocks/>
          </p:cNvSpPr>
          <p:nvPr/>
        </p:nvSpPr>
        <p:spPr bwMode="auto">
          <a:xfrm rot="21368463">
            <a:off x="10185884" y="5813792"/>
            <a:ext cx="166688" cy="3354388"/>
          </a:xfrm>
          <a:custGeom>
            <a:avLst/>
            <a:gdLst>
              <a:gd name="T0" fmla="*/ 158 w 164"/>
              <a:gd name="T1" fmla="*/ 3301 h 3301"/>
              <a:gd name="T2" fmla="*/ 152 w 164"/>
              <a:gd name="T3" fmla="*/ 3295 h 3301"/>
              <a:gd name="T4" fmla="*/ 0 w 164"/>
              <a:gd name="T5" fmla="*/ 7 h 3301"/>
              <a:gd name="T6" fmla="*/ 6 w 164"/>
              <a:gd name="T7" fmla="*/ 1 h 3301"/>
              <a:gd name="T8" fmla="*/ 12 w 164"/>
              <a:gd name="T9" fmla="*/ 6 h 3301"/>
              <a:gd name="T10" fmla="*/ 164 w 164"/>
              <a:gd name="T11" fmla="*/ 3295 h 3301"/>
              <a:gd name="T12" fmla="*/ 158 w 164"/>
              <a:gd name="T13" fmla="*/ 3301 h 3301"/>
              <a:gd name="T14" fmla="*/ 158 w 164"/>
              <a:gd name="T15" fmla="*/ 3301 h 33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4" h="3301">
                <a:moveTo>
                  <a:pt x="158" y="3301"/>
                </a:moveTo>
                <a:cubicBezTo>
                  <a:pt x="155" y="3301"/>
                  <a:pt x="152" y="3298"/>
                  <a:pt x="152" y="3295"/>
                </a:cubicBezTo>
                <a:cubicBezTo>
                  <a:pt x="0" y="7"/>
                  <a:pt x="0" y="7"/>
                  <a:pt x="0" y="7"/>
                </a:cubicBezTo>
                <a:cubicBezTo>
                  <a:pt x="0" y="4"/>
                  <a:pt x="2" y="1"/>
                  <a:pt x="6" y="1"/>
                </a:cubicBezTo>
                <a:cubicBezTo>
                  <a:pt x="9" y="0"/>
                  <a:pt x="12" y="3"/>
                  <a:pt x="12" y="6"/>
                </a:cubicBezTo>
                <a:cubicBezTo>
                  <a:pt x="164" y="3295"/>
                  <a:pt x="164" y="3295"/>
                  <a:pt x="164" y="3295"/>
                </a:cubicBezTo>
                <a:cubicBezTo>
                  <a:pt x="164" y="3298"/>
                  <a:pt x="161" y="3301"/>
                  <a:pt x="158" y="3301"/>
                </a:cubicBezTo>
                <a:cubicBezTo>
                  <a:pt x="158" y="3301"/>
                  <a:pt x="158" y="3301"/>
                  <a:pt x="158" y="3301"/>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7" name="Freeform 94"/>
          <p:cNvSpPr>
            <a:spLocks/>
          </p:cNvSpPr>
          <p:nvPr/>
        </p:nvSpPr>
        <p:spPr bwMode="auto">
          <a:xfrm rot="21368463">
            <a:off x="8470752" y="5416963"/>
            <a:ext cx="109538" cy="95250"/>
          </a:xfrm>
          <a:custGeom>
            <a:avLst/>
            <a:gdLst>
              <a:gd name="T0" fmla="*/ 54 w 107"/>
              <a:gd name="T1" fmla="*/ 0 h 94"/>
              <a:gd name="T2" fmla="*/ 14 w 107"/>
              <a:gd name="T3" fmla="*/ 22 h 94"/>
              <a:gd name="T4" fmla="*/ 29 w 107"/>
              <a:gd name="T5" fmla="*/ 87 h 94"/>
              <a:gd name="T6" fmla="*/ 53 w 107"/>
              <a:gd name="T7" fmla="*/ 94 h 94"/>
              <a:gd name="T8" fmla="*/ 93 w 107"/>
              <a:gd name="T9" fmla="*/ 72 h 94"/>
              <a:gd name="T10" fmla="*/ 78 w 107"/>
              <a:gd name="T11" fmla="*/ 7 h 94"/>
              <a:gd name="T12" fmla="*/ 54 w 107"/>
              <a:gd name="T13" fmla="*/ 0 h 94"/>
            </a:gdLst>
            <a:ahLst/>
            <a:cxnLst>
              <a:cxn ang="0">
                <a:pos x="T0" y="T1"/>
              </a:cxn>
              <a:cxn ang="0">
                <a:pos x="T2" y="T3"/>
              </a:cxn>
              <a:cxn ang="0">
                <a:pos x="T4" y="T5"/>
              </a:cxn>
              <a:cxn ang="0">
                <a:pos x="T6" y="T7"/>
              </a:cxn>
              <a:cxn ang="0">
                <a:pos x="T8" y="T9"/>
              </a:cxn>
              <a:cxn ang="0">
                <a:pos x="T10" y="T11"/>
              </a:cxn>
              <a:cxn ang="0">
                <a:pos x="T12" y="T13"/>
              </a:cxn>
            </a:cxnLst>
            <a:rect l="0" t="0" r="r" b="b"/>
            <a:pathLst>
              <a:path w="107" h="94">
                <a:moveTo>
                  <a:pt x="54" y="0"/>
                </a:moveTo>
                <a:cubicBezTo>
                  <a:pt x="38" y="0"/>
                  <a:pt x="23" y="8"/>
                  <a:pt x="14" y="22"/>
                </a:cubicBezTo>
                <a:cubicBezTo>
                  <a:pt x="0" y="44"/>
                  <a:pt x="7" y="73"/>
                  <a:pt x="29" y="87"/>
                </a:cubicBezTo>
                <a:cubicBezTo>
                  <a:pt x="36" y="91"/>
                  <a:pt x="45" y="94"/>
                  <a:pt x="53" y="94"/>
                </a:cubicBezTo>
                <a:cubicBezTo>
                  <a:pt x="69" y="94"/>
                  <a:pt x="84" y="86"/>
                  <a:pt x="93" y="72"/>
                </a:cubicBezTo>
                <a:cubicBezTo>
                  <a:pt x="107" y="50"/>
                  <a:pt x="100" y="21"/>
                  <a:pt x="78" y="7"/>
                </a:cubicBezTo>
                <a:cubicBezTo>
                  <a:pt x="71" y="3"/>
                  <a:pt x="62" y="0"/>
                  <a:pt x="54"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8" name="Freeform 95"/>
          <p:cNvSpPr>
            <a:spLocks/>
          </p:cNvSpPr>
          <p:nvPr/>
        </p:nvSpPr>
        <p:spPr bwMode="auto">
          <a:xfrm rot="21368463">
            <a:off x="9954450" y="5721486"/>
            <a:ext cx="241300" cy="212725"/>
          </a:xfrm>
          <a:custGeom>
            <a:avLst/>
            <a:gdLst>
              <a:gd name="T0" fmla="*/ 119 w 238"/>
              <a:gd name="T1" fmla="*/ 0 h 210"/>
              <a:gd name="T2" fmla="*/ 30 w 238"/>
              <a:gd name="T3" fmla="*/ 49 h 210"/>
              <a:gd name="T4" fmla="*/ 63 w 238"/>
              <a:gd name="T5" fmla="*/ 194 h 210"/>
              <a:gd name="T6" fmla="*/ 119 w 238"/>
              <a:gd name="T7" fmla="*/ 210 h 210"/>
              <a:gd name="T8" fmla="*/ 208 w 238"/>
              <a:gd name="T9" fmla="*/ 161 h 210"/>
              <a:gd name="T10" fmla="*/ 175 w 238"/>
              <a:gd name="T11" fmla="*/ 16 h 210"/>
              <a:gd name="T12" fmla="*/ 119 w 238"/>
              <a:gd name="T13" fmla="*/ 0 h 210"/>
            </a:gdLst>
            <a:ahLst/>
            <a:cxnLst>
              <a:cxn ang="0">
                <a:pos x="T0" y="T1"/>
              </a:cxn>
              <a:cxn ang="0">
                <a:pos x="T2" y="T3"/>
              </a:cxn>
              <a:cxn ang="0">
                <a:pos x="T4" y="T5"/>
              </a:cxn>
              <a:cxn ang="0">
                <a:pos x="T6" y="T7"/>
              </a:cxn>
              <a:cxn ang="0">
                <a:pos x="T8" y="T9"/>
              </a:cxn>
              <a:cxn ang="0">
                <a:pos x="T10" y="T11"/>
              </a:cxn>
              <a:cxn ang="0">
                <a:pos x="T12" y="T13"/>
              </a:cxn>
            </a:cxnLst>
            <a:rect l="0" t="0" r="r" b="b"/>
            <a:pathLst>
              <a:path w="238" h="210">
                <a:moveTo>
                  <a:pt x="119" y="0"/>
                </a:moveTo>
                <a:cubicBezTo>
                  <a:pt x="84" y="0"/>
                  <a:pt x="50" y="17"/>
                  <a:pt x="30" y="49"/>
                </a:cubicBezTo>
                <a:cubicBezTo>
                  <a:pt x="0" y="98"/>
                  <a:pt x="14" y="163"/>
                  <a:pt x="63" y="194"/>
                </a:cubicBezTo>
                <a:cubicBezTo>
                  <a:pt x="81" y="204"/>
                  <a:pt x="100" y="210"/>
                  <a:pt x="119" y="210"/>
                </a:cubicBezTo>
                <a:cubicBezTo>
                  <a:pt x="154" y="210"/>
                  <a:pt x="188" y="192"/>
                  <a:pt x="208" y="161"/>
                </a:cubicBezTo>
                <a:cubicBezTo>
                  <a:pt x="238" y="112"/>
                  <a:pt x="224" y="47"/>
                  <a:pt x="175" y="16"/>
                </a:cubicBezTo>
                <a:cubicBezTo>
                  <a:pt x="157" y="5"/>
                  <a:pt x="138" y="0"/>
                  <a:pt x="119"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3" name="Freeform 100"/>
          <p:cNvSpPr>
            <a:spLocks/>
          </p:cNvSpPr>
          <p:nvPr/>
        </p:nvSpPr>
        <p:spPr bwMode="auto">
          <a:xfrm rot="21368463">
            <a:off x="11850778" y="4859465"/>
            <a:ext cx="211138" cy="184150"/>
          </a:xfrm>
          <a:custGeom>
            <a:avLst/>
            <a:gdLst>
              <a:gd name="T0" fmla="*/ 104 w 208"/>
              <a:gd name="T1" fmla="*/ 0 h 182"/>
              <a:gd name="T2" fmla="*/ 27 w 208"/>
              <a:gd name="T3" fmla="*/ 42 h 182"/>
              <a:gd name="T4" fmla="*/ 56 w 208"/>
              <a:gd name="T5" fmla="*/ 168 h 182"/>
              <a:gd name="T6" fmla="*/ 104 w 208"/>
              <a:gd name="T7" fmla="*/ 182 h 182"/>
              <a:gd name="T8" fmla="*/ 182 w 208"/>
              <a:gd name="T9" fmla="*/ 139 h 182"/>
              <a:gd name="T10" fmla="*/ 153 w 208"/>
              <a:gd name="T11" fmla="*/ 14 h 182"/>
              <a:gd name="T12" fmla="*/ 104 w 208"/>
              <a:gd name="T13" fmla="*/ 0 h 182"/>
            </a:gdLst>
            <a:ahLst/>
            <a:cxnLst>
              <a:cxn ang="0">
                <a:pos x="T0" y="T1"/>
              </a:cxn>
              <a:cxn ang="0">
                <a:pos x="T2" y="T3"/>
              </a:cxn>
              <a:cxn ang="0">
                <a:pos x="T4" y="T5"/>
              </a:cxn>
              <a:cxn ang="0">
                <a:pos x="T6" y="T7"/>
              </a:cxn>
              <a:cxn ang="0">
                <a:pos x="T8" y="T9"/>
              </a:cxn>
              <a:cxn ang="0">
                <a:pos x="T10" y="T11"/>
              </a:cxn>
              <a:cxn ang="0">
                <a:pos x="T12" y="T13"/>
              </a:cxn>
            </a:cxnLst>
            <a:rect l="0" t="0" r="r" b="b"/>
            <a:pathLst>
              <a:path w="208" h="182">
                <a:moveTo>
                  <a:pt x="104" y="0"/>
                </a:moveTo>
                <a:cubicBezTo>
                  <a:pt x="74" y="0"/>
                  <a:pt x="44" y="15"/>
                  <a:pt x="27" y="42"/>
                </a:cubicBezTo>
                <a:cubicBezTo>
                  <a:pt x="0" y="85"/>
                  <a:pt x="13" y="141"/>
                  <a:pt x="56" y="168"/>
                </a:cubicBezTo>
                <a:cubicBezTo>
                  <a:pt x="71" y="178"/>
                  <a:pt x="88" y="182"/>
                  <a:pt x="104" y="182"/>
                </a:cubicBezTo>
                <a:cubicBezTo>
                  <a:pt x="135" y="182"/>
                  <a:pt x="164" y="167"/>
                  <a:pt x="182" y="139"/>
                </a:cubicBezTo>
                <a:cubicBezTo>
                  <a:pt x="208" y="97"/>
                  <a:pt x="196" y="40"/>
                  <a:pt x="153" y="14"/>
                </a:cubicBezTo>
                <a:cubicBezTo>
                  <a:pt x="138" y="4"/>
                  <a:pt x="121" y="0"/>
                  <a:pt x="104"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4" name="Freeform 101"/>
          <p:cNvSpPr>
            <a:spLocks/>
          </p:cNvSpPr>
          <p:nvPr/>
        </p:nvSpPr>
        <p:spPr bwMode="auto">
          <a:xfrm rot="21368463">
            <a:off x="11377136" y="4722850"/>
            <a:ext cx="111125" cy="98425"/>
          </a:xfrm>
          <a:custGeom>
            <a:avLst/>
            <a:gdLst>
              <a:gd name="T0" fmla="*/ 55 w 109"/>
              <a:gd name="T1" fmla="*/ 0 h 96"/>
              <a:gd name="T2" fmla="*/ 14 w 109"/>
              <a:gd name="T3" fmla="*/ 22 h 96"/>
              <a:gd name="T4" fmla="*/ 29 w 109"/>
              <a:gd name="T5" fmla="*/ 88 h 96"/>
              <a:gd name="T6" fmla="*/ 55 w 109"/>
              <a:gd name="T7" fmla="*/ 96 h 96"/>
              <a:gd name="T8" fmla="*/ 95 w 109"/>
              <a:gd name="T9" fmla="*/ 73 h 96"/>
              <a:gd name="T10" fmla="*/ 80 w 109"/>
              <a:gd name="T11" fmla="*/ 7 h 96"/>
              <a:gd name="T12" fmla="*/ 55 w 109"/>
              <a:gd name="T13" fmla="*/ 0 h 96"/>
            </a:gdLst>
            <a:ahLst/>
            <a:cxnLst>
              <a:cxn ang="0">
                <a:pos x="T0" y="T1"/>
              </a:cxn>
              <a:cxn ang="0">
                <a:pos x="T2" y="T3"/>
              </a:cxn>
              <a:cxn ang="0">
                <a:pos x="T4" y="T5"/>
              </a:cxn>
              <a:cxn ang="0">
                <a:pos x="T6" y="T7"/>
              </a:cxn>
              <a:cxn ang="0">
                <a:pos x="T8" y="T9"/>
              </a:cxn>
              <a:cxn ang="0">
                <a:pos x="T10" y="T11"/>
              </a:cxn>
              <a:cxn ang="0">
                <a:pos x="T12" y="T13"/>
              </a:cxn>
            </a:cxnLst>
            <a:rect l="0" t="0" r="r" b="b"/>
            <a:pathLst>
              <a:path w="109" h="96">
                <a:moveTo>
                  <a:pt x="55" y="0"/>
                </a:moveTo>
                <a:cubicBezTo>
                  <a:pt x="39" y="0"/>
                  <a:pt x="23" y="8"/>
                  <a:pt x="14" y="22"/>
                </a:cubicBezTo>
                <a:cubicBezTo>
                  <a:pt x="0" y="45"/>
                  <a:pt x="7" y="74"/>
                  <a:pt x="29" y="88"/>
                </a:cubicBezTo>
                <a:cubicBezTo>
                  <a:pt x="37" y="93"/>
                  <a:pt x="46" y="96"/>
                  <a:pt x="55" y="96"/>
                </a:cubicBezTo>
                <a:cubicBezTo>
                  <a:pt x="71" y="96"/>
                  <a:pt x="86" y="88"/>
                  <a:pt x="95" y="73"/>
                </a:cubicBezTo>
                <a:cubicBezTo>
                  <a:pt x="109" y="51"/>
                  <a:pt x="103" y="21"/>
                  <a:pt x="80" y="7"/>
                </a:cubicBezTo>
                <a:cubicBezTo>
                  <a:pt x="72" y="2"/>
                  <a:pt x="63" y="0"/>
                  <a:pt x="55"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5" name="Freeform 102"/>
          <p:cNvSpPr>
            <a:spLocks/>
          </p:cNvSpPr>
          <p:nvPr/>
        </p:nvSpPr>
        <p:spPr bwMode="auto">
          <a:xfrm rot="21368463">
            <a:off x="11919664" y="2718054"/>
            <a:ext cx="111125" cy="96838"/>
          </a:xfrm>
          <a:custGeom>
            <a:avLst/>
            <a:gdLst>
              <a:gd name="T0" fmla="*/ 55 w 109"/>
              <a:gd name="T1" fmla="*/ 0 h 96"/>
              <a:gd name="T2" fmla="*/ 14 w 109"/>
              <a:gd name="T3" fmla="*/ 23 h 96"/>
              <a:gd name="T4" fmla="*/ 29 w 109"/>
              <a:gd name="T5" fmla="*/ 89 h 96"/>
              <a:gd name="T6" fmla="*/ 55 w 109"/>
              <a:gd name="T7" fmla="*/ 96 h 96"/>
              <a:gd name="T8" fmla="*/ 95 w 109"/>
              <a:gd name="T9" fmla="*/ 74 h 96"/>
              <a:gd name="T10" fmla="*/ 80 w 109"/>
              <a:gd name="T11" fmla="*/ 8 h 96"/>
              <a:gd name="T12" fmla="*/ 55 w 109"/>
              <a:gd name="T13" fmla="*/ 0 h 96"/>
            </a:gdLst>
            <a:ahLst/>
            <a:cxnLst>
              <a:cxn ang="0">
                <a:pos x="T0" y="T1"/>
              </a:cxn>
              <a:cxn ang="0">
                <a:pos x="T2" y="T3"/>
              </a:cxn>
              <a:cxn ang="0">
                <a:pos x="T4" y="T5"/>
              </a:cxn>
              <a:cxn ang="0">
                <a:pos x="T6" y="T7"/>
              </a:cxn>
              <a:cxn ang="0">
                <a:pos x="T8" y="T9"/>
              </a:cxn>
              <a:cxn ang="0">
                <a:pos x="T10" y="T11"/>
              </a:cxn>
              <a:cxn ang="0">
                <a:pos x="T12" y="T13"/>
              </a:cxn>
            </a:cxnLst>
            <a:rect l="0" t="0" r="r" b="b"/>
            <a:pathLst>
              <a:path w="109" h="96">
                <a:moveTo>
                  <a:pt x="55" y="0"/>
                </a:moveTo>
                <a:cubicBezTo>
                  <a:pt x="39" y="0"/>
                  <a:pt x="23" y="8"/>
                  <a:pt x="14" y="23"/>
                </a:cubicBezTo>
                <a:cubicBezTo>
                  <a:pt x="0" y="45"/>
                  <a:pt x="7" y="75"/>
                  <a:pt x="29" y="89"/>
                </a:cubicBezTo>
                <a:cubicBezTo>
                  <a:pt x="37" y="94"/>
                  <a:pt x="46" y="96"/>
                  <a:pt x="55" y="96"/>
                </a:cubicBezTo>
                <a:cubicBezTo>
                  <a:pt x="70" y="96"/>
                  <a:pt x="86" y="88"/>
                  <a:pt x="95" y="74"/>
                </a:cubicBezTo>
                <a:cubicBezTo>
                  <a:pt x="109" y="51"/>
                  <a:pt x="102" y="22"/>
                  <a:pt x="80" y="8"/>
                </a:cubicBezTo>
                <a:cubicBezTo>
                  <a:pt x="72" y="3"/>
                  <a:pt x="63" y="0"/>
                  <a:pt x="55"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0" name="Freeform 74"/>
          <p:cNvSpPr>
            <a:spLocks/>
          </p:cNvSpPr>
          <p:nvPr/>
        </p:nvSpPr>
        <p:spPr bwMode="auto">
          <a:xfrm rot="4811396">
            <a:off x="8020520" y="-1083402"/>
            <a:ext cx="836613" cy="2962146"/>
          </a:xfrm>
          <a:custGeom>
            <a:avLst/>
            <a:gdLst>
              <a:gd name="T0" fmla="*/ 817 w 824"/>
              <a:gd name="T1" fmla="*/ 2096 h 2096"/>
              <a:gd name="T2" fmla="*/ 811 w 824"/>
              <a:gd name="T3" fmla="*/ 2093 h 2096"/>
              <a:gd name="T4" fmla="*/ 1 w 824"/>
              <a:gd name="T5" fmla="*/ 9 h 2096"/>
              <a:gd name="T6" fmla="*/ 4 w 824"/>
              <a:gd name="T7" fmla="*/ 1 h 2096"/>
              <a:gd name="T8" fmla="*/ 12 w 824"/>
              <a:gd name="T9" fmla="*/ 4 h 2096"/>
              <a:gd name="T10" fmla="*/ 822 w 824"/>
              <a:gd name="T11" fmla="*/ 2088 h 2096"/>
              <a:gd name="T12" fmla="*/ 819 w 824"/>
              <a:gd name="T13" fmla="*/ 2096 h 2096"/>
              <a:gd name="T14" fmla="*/ 817 w 824"/>
              <a:gd name="T15" fmla="*/ 2096 h 20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4" h="2096">
                <a:moveTo>
                  <a:pt x="817" y="2096"/>
                </a:moveTo>
                <a:cubicBezTo>
                  <a:pt x="814" y="2096"/>
                  <a:pt x="812" y="2095"/>
                  <a:pt x="811" y="2093"/>
                </a:cubicBezTo>
                <a:cubicBezTo>
                  <a:pt x="1" y="9"/>
                  <a:pt x="1" y="9"/>
                  <a:pt x="1" y="9"/>
                </a:cubicBezTo>
                <a:cubicBezTo>
                  <a:pt x="0" y="5"/>
                  <a:pt x="1" y="2"/>
                  <a:pt x="4" y="1"/>
                </a:cubicBezTo>
                <a:cubicBezTo>
                  <a:pt x="7" y="0"/>
                  <a:pt x="11" y="1"/>
                  <a:pt x="12" y="4"/>
                </a:cubicBezTo>
                <a:cubicBezTo>
                  <a:pt x="822" y="2088"/>
                  <a:pt x="822" y="2088"/>
                  <a:pt x="822" y="2088"/>
                </a:cubicBezTo>
                <a:cubicBezTo>
                  <a:pt x="824" y="2091"/>
                  <a:pt x="822" y="2095"/>
                  <a:pt x="819" y="2096"/>
                </a:cubicBezTo>
                <a:cubicBezTo>
                  <a:pt x="818" y="2096"/>
                  <a:pt x="818" y="2096"/>
                  <a:pt x="817" y="2096"/>
                </a:cubicBezTo>
                <a:close/>
              </a:path>
            </a:pathLst>
          </a:custGeom>
          <a:solidFill>
            <a:srgbClr val="45D8FF">
              <a:alpha val="1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21" name="Freeform 81"/>
          <p:cNvSpPr>
            <a:spLocks/>
          </p:cNvSpPr>
          <p:nvPr/>
        </p:nvSpPr>
        <p:spPr bwMode="auto">
          <a:xfrm rot="292990">
            <a:off x="-282563" y="481462"/>
            <a:ext cx="1543050" cy="482600"/>
          </a:xfrm>
          <a:custGeom>
            <a:avLst/>
            <a:gdLst>
              <a:gd name="T0" fmla="*/ 1512 w 1519"/>
              <a:gd name="T1" fmla="*/ 476 h 476"/>
              <a:gd name="T2" fmla="*/ 1510 w 1519"/>
              <a:gd name="T3" fmla="*/ 475 h 476"/>
              <a:gd name="T4" fmla="*/ 5 w 1519"/>
              <a:gd name="T5" fmla="*/ 12 h 476"/>
              <a:gd name="T6" fmla="*/ 1 w 1519"/>
              <a:gd name="T7" fmla="*/ 5 h 476"/>
              <a:gd name="T8" fmla="*/ 9 w 1519"/>
              <a:gd name="T9" fmla="*/ 1 h 476"/>
              <a:gd name="T10" fmla="*/ 1514 w 1519"/>
              <a:gd name="T11" fmla="*/ 464 h 476"/>
              <a:gd name="T12" fmla="*/ 1518 w 1519"/>
              <a:gd name="T13" fmla="*/ 471 h 476"/>
              <a:gd name="T14" fmla="*/ 1512 w 1519"/>
              <a:gd name="T15" fmla="*/ 476 h 4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19" h="476">
                <a:moveTo>
                  <a:pt x="1512" y="476"/>
                </a:moveTo>
                <a:cubicBezTo>
                  <a:pt x="1511" y="476"/>
                  <a:pt x="1511" y="476"/>
                  <a:pt x="1510" y="475"/>
                </a:cubicBezTo>
                <a:cubicBezTo>
                  <a:pt x="5" y="12"/>
                  <a:pt x="5" y="12"/>
                  <a:pt x="5" y="12"/>
                </a:cubicBezTo>
                <a:cubicBezTo>
                  <a:pt x="2" y="11"/>
                  <a:pt x="0" y="8"/>
                  <a:pt x="1" y="5"/>
                </a:cubicBezTo>
                <a:cubicBezTo>
                  <a:pt x="2" y="2"/>
                  <a:pt x="5" y="0"/>
                  <a:pt x="9" y="1"/>
                </a:cubicBezTo>
                <a:cubicBezTo>
                  <a:pt x="1514" y="464"/>
                  <a:pt x="1514" y="464"/>
                  <a:pt x="1514" y="464"/>
                </a:cubicBezTo>
                <a:cubicBezTo>
                  <a:pt x="1517" y="465"/>
                  <a:pt x="1519" y="468"/>
                  <a:pt x="1518" y="471"/>
                </a:cubicBezTo>
                <a:cubicBezTo>
                  <a:pt x="1517" y="474"/>
                  <a:pt x="1514" y="476"/>
                  <a:pt x="1512" y="476"/>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5" name="Freeform 174"/>
          <p:cNvSpPr>
            <a:spLocks/>
          </p:cNvSpPr>
          <p:nvPr/>
        </p:nvSpPr>
        <p:spPr bwMode="auto">
          <a:xfrm>
            <a:off x="7002461" y="995363"/>
            <a:ext cx="113308" cy="113306"/>
          </a:xfrm>
          <a:custGeom>
            <a:avLst/>
            <a:gdLst>
              <a:gd name="T0" fmla="*/ 428 w 584"/>
              <a:gd name="T1" fmla="*/ 75 h 583"/>
              <a:gd name="T2" fmla="*/ 508 w 584"/>
              <a:gd name="T3" fmla="*/ 427 h 583"/>
              <a:gd name="T4" fmla="*/ 156 w 584"/>
              <a:gd name="T5" fmla="*/ 508 h 583"/>
              <a:gd name="T6" fmla="*/ 75 w 584"/>
              <a:gd name="T7" fmla="*/ 155 h 583"/>
              <a:gd name="T8" fmla="*/ 428 w 584"/>
              <a:gd name="T9" fmla="*/ 75 h 583"/>
            </a:gdLst>
            <a:ahLst/>
            <a:cxnLst>
              <a:cxn ang="0">
                <a:pos x="T0" y="T1"/>
              </a:cxn>
              <a:cxn ang="0">
                <a:pos x="T2" y="T3"/>
              </a:cxn>
              <a:cxn ang="0">
                <a:pos x="T4" y="T5"/>
              </a:cxn>
              <a:cxn ang="0">
                <a:pos x="T6" y="T7"/>
              </a:cxn>
              <a:cxn ang="0">
                <a:pos x="T8" y="T9"/>
              </a:cxn>
            </a:cxnLst>
            <a:rect l="0" t="0" r="r" b="b"/>
            <a:pathLst>
              <a:path w="584" h="583">
                <a:moveTo>
                  <a:pt x="428" y="75"/>
                </a:moveTo>
                <a:cubicBezTo>
                  <a:pt x="547" y="150"/>
                  <a:pt x="584" y="308"/>
                  <a:pt x="508" y="427"/>
                </a:cubicBezTo>
                <a:cubicBezTo>
                  <a:pt x="433" y="547"/>
                  <a:pt x="275" y="583"/>
                  <a:pt x="156" y="508"/>
                </a:cubicBezTo>
                <a:cubicBezTo>
                  <a:pt x="36" y="433"/>
                  <a:pt x="0" y="275"/>
                  <a:pt x="75" y="155"/>
                </a:cubicBezTo>
                <a:cubicBezTo>
                  <a:pt x="150" y="36"/>
                  <a:pt x="308" y="0"/>
                  <a:pt x="428" y="75"/>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27" name="Freeform 61"/>
          <p:cNvSpPr>
            <a:spLocks/>
          </p:cNvSpPr>
          <p:nvPr/>
        </p:nvSpPr>
        <p:spPr bwMode="auto">
          <a:xfrm rot="6175298">
            <a:off x="3053763" y="1936099"/>
            <a:ext cx="982498" cy="133350"/>
          </a:xfrm>
          <a:custGeom>
            <a:avLst/>
            <a:gdLst>
              <a:gd name="T0" fmla="*/ 6 w 1798"/>
              <a:gd name="T1" fmla="*/ 130 h 130"/>
              <a:gd name="T2" fmla="*/ 0 w 1798"/>
              <a:gd name="T3" fmla="*/ 125 h 130"/>
              <a:gd name="T4" fmla="*/ 6 w 1798"/>
              <a:gd name="T5" fmla="*/ 118 h 130"/>
              <a:gd name="T6" fmla="*/ 1792 w 1798"/>
              <a:gd name="T7" fmla="*/ 0 h 130"/>
              <a:gd name="T8" fmla="*/ 1798 w 1798"/>
              <a:gd name="T9" fmla="*/ 6 h 130"/>
              <a:gd name="T10" fmla="*/ 1792 w 1798"/>
              <a:gd name="T11" fmla="*/ 12 h 130"/>
              <a:gd name="T12" fmla="*/ 7 w 1798"/>
              <a:gd name="T13" fmla="*/ 130 h 130"/>
              <a:gd name="T14" fmla="*/ 6 w 1798"/>
              <a:gd name="T15" fmla="*/ 130 h 1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98" h="130">
                <a:moveTo>
                  <a:pt x="6" y="130"/>
                </a:moveTo>
                <a:cubicBezTo>
                  <a:pt x="3" y="130"/>
                  <a:pt x="1" y="128"/>
                  <a:pt x="0" y="125"/>
                </a:cubicBezTo>
                <a:cubicBezTo>
                  <a:pt x="0" y="121"/>
                  <a:pt x="3" y="118"/>
                  <a:pt x="6" y="118"/>
                </a:cubicBezTo>
                <a:cubicBezTo>
                  <a:pt x="1792" y="0"/>
                  <a:pt x="1792" y="0"/>
                  <a:pt x="1792" y="0"/>
                </a:cubicBezTo>
                <a:cubicBezTo>
                  <a:pt x="1795" y="0"/>
                  <a:pt x="1798" y="2"/>
                  <a:pt x="1798" y="6"/>
                </a:cubicBezTo>
                <a:cubicBezTo>
                  <a:pt x="1798" y="9"/>
                  <a:pt x="1796" y="12"/>
                  <a:pt x="1792" y="12"/>
                </a:cubicBezTo>
                <a:cubicBezTo>
                  <a:pt x="7" y="130"/>
                  <a:pt x="7" y="130"/>
                  <a:pt x="7" y="130"/>
                </a:cubicBezTo>
                <a:cubicBezTo>
                  <a:pt x="7" y="130"/>
                  <a:pt x="6" y="130"/>
                  <a:pt x="6" y="130"/>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1" name="Freeform 166"/>
          <p:cNvSpPr>
            <a:spLocks/>
          </p:cNvSpPr>
          <p:nvPr/>
        </p:nvSpPr>
        <p:spPr bwMode="auto">
          <a:xfrm>
            <a:off x="303215" y="2559505"/>
            <a:ext cx="277813" cy="279400"/>
          </a:xfrm>
          <a:custGeom>
            <a:avLst/>
            <a:gdLst>
              <a:gd name="T0" fmla="*/ 201 w 274"/>
              <a:gd name="T1" fmla="*/ 35 h 274"/>
              <a:gd name="T2" fmla="*/ 239 w 274"/>
              <a:gd name="T3" fmla="*/ 201 h 274"/>
              <a:gd name="T4" fmla="*/ 73 w 274"/>
              <a:gd name="T5" fmla="*/ 239 h 274"/>
              <a:gd name="T6" fmla="*/ 35 w 274"/>
              <a:gd name="T7" fmla="*/ 73 h 274"/>
              <a:gd name="T8" fmla="*/ 201 w 274"/>
              <a:gd name="T9" fmla="*/ 35 h 274"/>
            </a:gdLst>
            <a:ahLst/>
            <a:cxnLst>
              <a:cxn ang="0">
                <a:pos x="T0" y="T1"/>
              </a:cxn>
              <a:cxn ang="0">
                <a:pos x="T2" y="T3"/>
              </a:cxn>
              <a:cxn ang="0">
                <a:pos x="T4" y="T5"/>
              </a:cxn>
              <a:cxn ang="0">
                <a:pos x="T6" y="T7"/>
              </a:cxn>
              <a:cxn ang="0">
                <a:pos x="T8" y="T9"/>
              </a:cxn>
            </a:cxnLst>
            <a:rect l="0" t="0" r="r" b="b"/>
            <a:pathLst>
              <a:path w="274" h="274">
                <a:moveTo>
                  <a:pt x="201" y="35"/>
                </a:moveTo>
                <a:cubicBezTo>
                  <a:pt x="257" y="71"/>
                  <a:pt x="274" y="145"/>
                  <a:pt x="239" y="201"/>
                </a:cubicBezTo>
                <a:cubicBezTo>
                  <a:pt x="203" y="257"/>
                  <a:pt x="129" y="274"/>
                  <a:pt x="73" y="239"/>
                </a:cubicBezTo>
                <a:cubicBezTo>
                  <a:pt x="17" y="203"/>
                  <a:pt x="0" y="129"/>
                  <a:pt x="35" y="73"/>
                </a:cubicBezTo>
                <a:cubicBezTo>
                  <a:pt x="70" y="17"/>
                  <a:pt x="145" y="0"/>
                  <a:pt x="201" y="35"/>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72" name="Freeform 148"/>
          <p:cNvSpPr>
            <a:spLocks/>
          </p:cNvSpPr>
          <p:nvPr/>
        </p:nvSpPr>
        <p:spPr bwMode="auto">
          <a:xfrm>
            <a:off x="-7935" y="1680030"/>
            <a:ext cx="528638" cy="530225"/>
          </a:xfrm>
          <a:custGeom>
            <a:avLst/>
            <a:gdLst>
              <a:gd name="T0" fmla="*/ 382 w 521"/>
              <a:gd name="T1" fmla="*/ 67 h 521"/>
              <a:gd name="T2" fmla="*/ 454 w 521"/>
              <a:gd name="T3" fmla="*/ 382 h 521"/>
              <a:gd name="T4" fmla="*/ 139 w 521"/>
              <a:gd name="T5" fmla="*/ 454 h 521"/>
              <a:gd name="T6" fmla="*/ 67 w 521"/>
              <a:gd name="T7" fmla="*/ 139 h 521"/>
              <a:gd name="T8" fmla="*/ 382 w 521"/>
              <a:gd name="T9" fmla="*/ 67 h 521"/>
            </a:gdLst>
            <a:ahLst/>
            <a:cxnLst>
              <a:cxn ang="0">
                <a:pos x="T0" y="T1"/>
              </a:cxn>
              <a:cxn ang="0">
                <a:pos x="T2" y="T3"/>
              </a:cxn>
              <a:cxn ang="0">
                <a:pos x="T4" y="T5"/>
              </a:cxn>
              <a:cxn ang="0">
                <a:pos x="T6" y="T7"/>
              </a:cxn>
              <a:cxn ang="0">
                <a:pos x="T8" y="T9"/>
              </a:cxn>
            </a:cxnLst>
            <a:rect l="0" t="0" r="r" b="b"/>
            <a:pathLst>
              <a:path w="521" h="521">
                <a:moveTo>
                  <a:pt x="382" y="67"/>
                </a:moveTo>
                <a:cubicBezTo>
                  <a:pt x="489" y="134"/>
                  <a:pt x="521" y="275"/>
                  <a:pt x="454" y="382"/>
                </a:cubicBezTo>
                <a:cubicBezTo>
                  <a:pt x="387" y="489"/>
                  <a:pt x="246" y="521"/>
                  <a:pt x="139" y="454"/>
                </a:cubicBezTo>
                <a:cubicBezTo>
                  <a:pt x="32" y="387"/>
                  <a:pt x="0" y="246"/>
                  <a:pt x="67" y="139"/>
                </a:cubicBezTo>
                <a:cubicBezTo>
                  <a:pt x="134" y="32"/>
                  <a:pt x="275" y="0"/>
                  <a:pt x="382" y="67"/>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73" name="Freeform 156"/>
          <p:cNvSpPr>
            <a:spLocks/>
          </p:cNvSpPr>
          <p:nvPr/>
        </p:nvSpPr>
        <p:spPr bwMode="auto">
          <a:xfrm>
            <a:off x="119065" y="1808618"/>
            <a:ext cx="273050" cy="273050"/>
          </a:xfrm>
          <a:custGeom>
            <a:avLst/>
            <a:gdLst>
              <a:gd name="T0" fmla="*/ 198 w 270"/>
              <a:gd name="T1" fmla="*/ 34 h 269"/>
              <a:gd name="T2" fmla="*/ 235 w 270"/>
              <a:gd name="T3" fmla="*/ 197 h 269"/>
              <a:gd name="T4" fmla="*/ 72 w 270"/>
              <a:gd name="T5" fmla="*/ 235 h 269"/>
              <a:gd name="T6" fmla="*/ 35 w 270"/>
              <a:gd name="T7" fmla="*/ 72 h 269"/>
              <a:gd name="T8" fmla="*/ 198 w 270"/>
              <a:gd name="T9" fmla="*/ 34 h 269"/>
            </a:gdLst>
            <a:ahLst/>
            <a:cxnLst>
              <a:cxn ang="0">
                <a:pos x="T0" y="T1"/>
              </a:cxn>
              <a:cxn ang="0">
                <a:pos x="T2" y="T3"/>
              </a:cxn>
              <a:cxn ang="0">
                <a:pos x="T4" y="T5"/>
              </a:cxn>
              <a:cxn ang="0">
                <a:pos x="T6" y="T7"/>
              </a:cxn>
              <a:cxn ang="0">
                <a:pos x="T8" y="T9"/>
              </a:cxn>
            </a:cxnLst>
            <a:rect l="0" t="0" r="r" b="b"/>
            <a:pathLst>
              <a:path w="270" h="269">
                <a:moveTo>
                  <a:pt x="198" y="34"/>
                </a:moveTo>
                <a:cubicBezTo>
                  <a:pt x="253" y="69"/>
                  <a:pt x="270" y="142"/>
                  <a:pt x="235" y="197"/>
                </a:cubicBezTo>
                <a:cubicBezTo>
                  <a:pt x="201" y="253"/>
                  <a:pt x="128" y="269"/>
                  <a:pt x="72" y="235"/>
                </a:cubicBezTo>
                <a:cubicBezTo>
                  <a:pt x="17" y="200"/>
                  <a:pt x="0" y="127"/>
                  <a:pt x="35" y="72"/>
                </a:cubicBezTo>
                <a:cubicBezTo>
                  <a:pt x="70" y="16"/>
                  <a:pt x="143" y="0"/>
                  <a:pt x="198" y="34"/>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74" name="Freeform 150"/>
          <p:cNvSpPr>
            <a:spLocks/>
          </p:cNvSpPr>
          <p:nvPr/>
        </p:nvSpPr>
        <p:spPr bwMode="auto">
          <a:xfrm>
            <a:off x="-101597" y="368755"/>
            <a:ext cx="1470025" cy="1470025"/>
          </a:xfrm>
          <a:custGeom>
            <a:avLst/>
            <a:gdLst>
              <a:gd name="T0" fmla="*/ 1061 w 1447"/>
              <a:gd name="T1" fmla="*/ 186 h 1447"/>
              <a:gd name="T2" fmla="*/ 1260 w 1447"/>
              <a:gd name="T3" fmla="*/ 1061 h 1447"/>
              <a:gd name="T4" fmla="*/ 386 w 1447"/>
              <a:gd name="T5" fmla="*/ 1260 h 1447"/>
              <a:gd name="T6" fmla="*/ 186 w 1447"/>
              <a:gd name="T7" fmla="*/ 386 h 1447"/>
              <a:gd name="T8" fmla="*/ 1061 w 1447"/>
              <a:gd name="T9" fmla="*/ 186 h 1447"/>
            </a:gdLst>
            <a:ahLst/>
            <a:cxnLst>
              <a:cxn ang="0">
                <a:pos x="T0" y="T1"/>
              </a:cxn>
              <a:cxn ang="0">
                <a:pos x="T2" y="T3"/>
              </a:cxn>
              <a:cxn ang="0">
                <a:pos x="T4" y="T5"/>
              </a:cxn>
              <a:cxn ang="0">
                <a:pos x="T6" y="T7"/>
              </a:cxn>
              <a:cxn ang="0">
                <a:pos x="T8" y="T9"/>
              </a:cxn>
            </a:cxnLst>
            <a:rect l="0" t="0" r="r" b="b"/>
            <a:pathLst>
              <a:path w="1447" h="1447">
                <a:moveTo>
                  <a:pt x="1061" y="186"/>
                </a:moveTo>
                <a:cubicBezTo>
                  <a:pt x="1357" y="373"/>
                  <a:pt x="1447" y="764"/>
                  <a:pt x="1260" y="1061"/>
                </a:cubicBezTo>
                <a:cubicBezTo>
                  <a:pt x="1074" y="1357"/>
                  <a:pt x="683" y="1447"/>
                  <a:pt x="386" y="1260"/>
                </a:cubicBezTo>
                <a:cubicBezTo>
                  <a:pt x="89" y="1074"/>
                  <a:pt x="0" y="683"/>
                  <a:pt x="186" y="386"/>
                </a:cubicBezTo>
                <a:cubicBezTo>
                  <a:pt x="373" y="90"/>
                  <a:pt x="764" y="0"/>
                  <a:pt x="1061" y="186"/>
                </a:cubicBezTo>
                <a:close/>
              </a:path>
            </a:pathLst>
          </a:custGeom>
          <a:solidFill>
            <a:srgbClr val="45D8FF">
              <a:alpha val="1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75" name="Freeform 151"/>
          <p:cNvSpPr>
            <a:spLocks/>
          </p:cNvSpPr>
          <p:nvPr/>
        </p:nvSpPr>
        <p:spPr bwMode="auto">
          <a:xfrm>
            <a:off x="261940" y="730705"/>
            <a:ext cx="744538" cy="746125"/>
          </a:xfrm>
          <a:custGeom>
            <a:avLst/>
            <a:gdLst>
              <a:gd name="T0" fmla="*/ 537 w 733"/>
              <a:gd name="T1" fmla="*/ 94 h 733"/>
              <a:gd name="T2" fmla="*/ 639 w 733"/>
              <a:gd name="T3" fmla="*/ 537 h 733"/>
              <a:gd name="T4" fmla="*/ 195 w 733"/>
              <a:gd name="T5" fmla="*/ 639 h 733"/>
              <a:gd name="T6" fmla="*/ 94 w 733"/>
              <a:gd name="T7" fmla="*/ 195 h 733"/>
              <a:gd name="T8" fmla="*/ 537 w 733"/>
              <a:gd name="T9" fmla="*/ 94 h 733"/>
            </a:gdLst>
            <a:ahLst/>
            <a:cxnLst>
              <a:cxn ang="0">
                <a:pos x="T0" y="T1"/>
              </a:cxn>
              <a:cxn ang="0">
                <a:pos x="T2" y="T3"/>
              </a:cxn>
              <a:cxn ang="0">
                <a:pos x="T4" y="T5"/>
              </a:cxn>
              <a:cxn ang="0">
                <a:pos x="T6" y="T7"/>
              </a:cxn>
              <a:cxn ang="0">
                <a:pos x="T8" y="T9"/>
              </a:cxn>
            </a:cxnLst>
            <a:rect l="0" t="0" r="r" b="b"/>
            <a:pathLst>
              <a:path w="733" h="733">
                <a:moveTo>
                  <a:pt x="537" y="94"/>
                </a:moveTo>
                <a:cubicBezTo>
                  <a:pt x="688" y="189"/>
                  <a:pt x="733" y="387"/>
                  <a:pt x="639" y="537"/>
                </a:cubicBezTo>
                <a:cubicBezTo>
                  <a:pt x="544" y="688"/>
                  <a:pt x="346" y="733"/>
                  <a:pt x="195" y="639"/>
                </a:cubicBezTo>
                <a:cubicBezTo>
                  <a:pt x="45" y="544"/>
                  <a:pt x="0" y="346"/>
                  <a:pt x="94" y="195"/>
                </a:cubicBezTo>
                <a:cubicBezTo>
                  <a:pt x="189" y="45"/>
                  <a:pt x="387" y="0"/>
                  <a:pt x="537" y="94"/>
                </a:cubicBezTo>
                <a:close/>
              </a:path>
            </a:pathLst>
          </a:custGeom>
          <a:solidFill>
            <a:srgbClr val="45D8FF">
              <a:alpha val="1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76" name="Freeform 159"/>
          <p:cNvSpPr>
            <a:spLocks/>
          </p:cNvSpPr>
          <p:nvPr/>
        </p:nvSpPr>
        <p:spPr bwMode="auto">
          <a:xfrm>
            <a:off x="438153" y="908505"/>
            <a:ext cx="392113" cy="390525"/>
          </a:xfrm>
          <a:custGeom>
            <a:avLst/>
            <a:gdLst>
              <a:gd name="T0" fmla="*/ 282 w 385"/>
              <a:gd name="T1" fmla="*/ 49 h 385"/>
              <a:gd name="T2" fmla="*/ 335 w 385"/>
              <a:gd name="T3" fmla="*/ 282 h 385"/>
              <a:gd name="T4" fmla="*/ 102 w 385"/>
              <a:gd name="T5" fmla="*/ 336 h 385"/>
              <a:gd name="T6" fmla="*/ 49 w 385"/>
              <a:gd name="T7" fmla="*/ 103 h 385"/>
              <a:gd name="T8" fmla="*/ 282 w 385"/>
              <a:gd name="T9" fmla="*/ 49 h 385"/>
            </a:gdLst>
            <a:ahLst/>
            <a:cxnLst>
              <a:cxn ang="0">
                <a:pos x="T0" y="T1"/>
              </a:cxn>
              <a:cxn ang="0">
                <a:pos x="T2" y="T3"/>
              </a:cxn>
              <a:cxn ang="0">
                <a:pos x="T4" y="T5"/>
              </a:cxn>
              <a:cxn ang="0">
                <a:pos x="T6" y="T7"/>
              </a:cxn>
              <a:cxn ang="0">
                <a:pos x="T8" y="T9"/>
              </a:cxn>
            </a:cxnLst>
            <a:rect l="0" t="0" r="r" b="b"/>
            <a:pathLst>
              <a:path w="385" h="385">
                <a:moveTo>
                  <a:pt x="282" y="49"/>
                </a:moveTo>
                <a:cubicBezTo>
                  <a:pt x="361" y="99"/>
                  <a:pt x="385" y="203"/>
                  <a:pt x="335" y="282"/>
                </a:cubicBezTo>
                <a:cubicBezTo>
                  <a:pt x="286" y="361"/>
                  <a:pt x="181" y="385"/>
                  <a:pt x="102" y="336"/>
                </a:cubicBezTo>
                <a:cubicBezTo>
                  <a:pt x="23" y="286"/>
                  <a:pt x="0" y="182"/>
                  <a:pt x="49" y="103"/>
                </a:cubicBezTo>
                <a:cubicBezTo>
                  <a:pt x="99" y="23"/>
                  <a:pt x="203" y="0"/>
                  <a:pt x="282" y="49"/>
                </a:cubicBezTo>
                <a:close/>
              </a:path>
            </a:pathLst>
          </a:custGeom>
          <a:solidFill>
            <a:srgbClr val="45D8FF">
              <a:alpha val="1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77" name="Freeform 168"/>
          <p:cNvSpPr>
            <a:spLocks/>
          </p:cNvSpPr>
          <p:nvPr/>
        </p:nvSpPr>
        <p:spPr bwMode="auto">
          <a:xfrm>
            <a:off x="4383091" y="275093"/>
            <a:ext cx="282575" cy="282575"/>
          </a:xfrm>
          <a:custGeom>
            <a:avLst/>
            <a:gdLst>
              <a:gd name="T0" fmla="*/ 203 w 278"/>
              <a:gd name="T1" fmla="*/ 36 h 278"/>
              <a:gd name="T2" fmla="*/ 242 w 278"/>
              <a:gd name="T3" fmla="*/ 204 h 278"/>
              <a:gd name="T4" fmla="*/ 74 w 278"/>
              <a:gd name="T5" fmla="*/ 242 h 278"/>
              <a:gd name="T6" fmla="*/ 35 w 278"/>
              <a:gd name="T7" fmla="*/ 74 h 278"/>
              <a:gd name="T8" fmla="*/ 203 w 278"/>
              <a:gd name="T9" fmla="*/ 36 h 278"/>
            </a:gdLst>
            <a:ahLst/>
            <a:cxnLst>
              <a:cxn ang="0">
                <a:pos x="T0" y="T1"/>
              </a:cxn>
              <a:cxn ang="0">
                <a:pos x="T2" y="T3"/>
              </a:cxn>
              <a:cxn ang="0">
                <a:pos x="T4" y="T5"/>
              </a:cxn>
              <a:cxn ang="0">
                <a:pos x="T6" y="T7"/>
              </a:cxn>
              <a:cxn ang="0">
                <a:pos x="T8" y="T9"/>
              </a:cxn>
            </a:cxnLst>
            <a:rect l="0" t="0" r="r" b="b"/>
            <a:pathLst>
              <a:path w="278" h="278">
                <a:moveTo>
                  <a:pt x="203" y="36"/>
                </a:moveTo>
                <a:cubicBezTo>
                  <a:pt x="260" y="71"/>
                  <a:pt x="278" y="147"/>
                  <a:pt x="242" y="204"/>
                </a:cubicBezTo>
                <a:cubicBezTo>
                  <a:pt x="206" y="261"/>
                  <a:pt x="131" y="278"/>
                  <a:pt x="74" y="242"/>
                </a:cubicBezTo>
                <a:cubicBezTo>
                  <a:pt x="17" y="206"/>
                  <a:pt x="0" y="131"/>
                  <a:pt x="35" y="74"/>
                </a:cubicBezTo>
                <a:cubicBezTo>
                  <a:pt x="71" y="17"/>
                  <a:pt x="146" y="0"/>
                  <a:pt x="203" y="36"/>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78" name="Freeform 149"/>
          <p:cNvSpPr>
            <a:spLocks/>
          </p:cNvSpPr>
          <p:nvPr/>
        </p:nvSpPr>
        <p:spPr bwMode="auto">
          <a:xfrm>
            <a:off x="1463678" y="1306968"/>
            <a:ext cx="541338" cy="541338"/>
          </a:xfrm>
          <a:custGeom>
            <a:avLst/>
            <a:gdLst>
              <a:gd name="T0" fmla="*/ 390 w 533"/>
              <a:gd name="T1" fmla="*/ 69 h 533"/>
              <a:gd name="T2" fmla="*/ 464 w 533"/>
              <a:gd name="T3" fmla="*/ 391 h 533"/>
              <a:gd name="T4" fmla="*/ 142 w 533"/>
              <a:gd name="T5" fmla="*/ 464 h 533"/>
              <a:gd name="T6" fmla="*/ 69 w 533"/>
              <a:gd name="T7" fmla="*/ 142 h 533"/>
              <a:gd name="T8" fmla="*/ 390 w 533"/>
              <a:gd name="T9" fmla="*/ 69 h 533"/>
            </a:gdLst>
            <a:ahLst/>
            <a:cxnLst>
              <a:cxn ang="0">
                <a:pos x="T0" y="T1"/>
              </a:cxn>
              <a:cxn ang="0">
                <a:pos x="T2" y="T3"/>
              </a:cxn>
              <a:cxn ang="0">
                <a:pos x="T4" y="T5"/>
              </a:cxn>
              <a:cxn ang="0">
                <a:pos x="T6" y="T7"/>
              </a:cxn>
              <a:cxn ang="0">
                <a:pos x="T8" y="T9"/>
              </a:cxn>
            </a:cxnLst>
            <a:rect l="0" t="0" r="r" b="b"/>
            <a:pathLst>
              <a:path w="533" h="533">
                <a:moveTo>
                  <a:pt x="390" y="69"/>
                </a:moveTo>
                <a:cubicBezTo>
                  <a:pt x="500" y="137"/>
                  <a:pt x="533" y="281"/>
                  <a:pt x="464" y="391"/>
                </a:cubicBezTo>
                <a:cubicBezTo>
                  <a:pt x="395" y="500"/>
                  <a:pt x="251" y="533"/>
                  <a:pt x="142" y="464"/>
                </a:cubicBezTo>
                <a:cubicBezTo>
                  <a:pt x="33" y="395"/>
                  <a:pt x="0" y="251"/>
                  <a:pt x="69" y="142"/>
                </a:cubicBezTo>
                <a:cubicBezTo>
                  <a:pt x="137" y="33"/>
                  <a:pt x="281" y="0"/>
                  <a:pt x="390" y="69"/>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79" name="Freeform 160"/>
          <p:cNvSpPr>
            <a:spLocks/>
          </p:cNvSpPr>
          <p:nvPr/>
        </p:nvSpPr>
        <p:spPr bwMode="auto">
          <a:xfrm>
            <a:off x="1593853" y="1437143"/>
            <a:ext cx="279400" cy="280988"/>
          </a:xfrm>
          <a:custGeom>
            <a:avLst/>
            <a:gdLst>
              <a:gd name="T0" fmla="*/ 203 w 276"/>
              <a:gd name="T1" fmla="*/ 36 h 276"/>
              <a:gd name="T2" fmla="*/ 241 w 276"/>
              <a:gd name="T3" fmla="*/ 203 h 276"/>
              <a:gd name="T4" fmla="*/ 74 w 276"/>
              <a:gd name="T5" fmla="*/ 241 h 276"/>
              <a:gd name="T6" fmla="*/ 36 w 276"/>
              <a:gd name="T7" fmla="*/ 74 h 276"/>
              <a:gd name="T8" fmla="*/ 203 w 276"/>
              <a:gd name="T9" fmla="*/ 36 h 276"/>
            </a:gdLst>
            <a:ahLst/>
            <a:cxnLst>
              <a:cxn ang="0">
                <a:pos x="T0" y="T1"/>
              </a:cxn>
              <a:cxn ang="0">
                <a:pos x="T2" y="T3"/>
              </a:cxn>
              <a:cxn ang="0">
                <a:pos x="T4" y="T5"/>
              </a:cxn>
              <a:cxn ang="0">
                <a:pos x="T6" y="T7"/>
              </a:cxn>
              <a:cxn ang="0">
                <a:pos x="T8" y="T9"/>
              </a:cxn>
            </a:cxnLst>
            <a:rect l="0" t="0" r="r" b="b"/>
            <a:pathLst>
              <a:path w="276" h="276">
                <a:moveTo>
                  <a:pt x="203" y="36"/>
                </a:moveTo>
                <a:cubicBezTo>
                  <a:pt x="259" y="72"/>
                  <a:pt x="276" y="146"/>
                  <a:pt x="241" y="203"/>
                </a:cubicBezTo>
                <a:cubicBezTo>
                  <a:pt x="205" y="259"/>
                  <a:pt x="131" y="276"/>
                  <a:pt x="74" y="241"/>
                </a:cubicBezTo>
                <a:cubicBezTo>
                  <a:pt x="17" y="205"/>
                  <a:pt x="0" y="131"/>
                  <a:pt x="36" y="74"/>
                </a:cubicBezTo>
                <a:cubicBezTo>
                  <a:pt x="71" y="17"/>
                  <a:pt x="146" y="0"/>
                  <a:pt x="203" y="36"/>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80" name="Freeform 155"/>
          <p:cNvSpPr>
            <a:spLocks/>
          </p:cNvSpPr>
          <p:nvPr/>
        </p:nvSpPr>
        <p:spPr bwMode="auto">
          <a:xfrm>
            <a:off x="1717678" y="1893548"/>
            <a:ext cx="1149350" cy="1150938"/>
          </a:xfrm>
          <a:custGeom>
            <a:avLst/>
            <a:gdLst>
              <a:gd name="T0" fmla="*/ 830 w 1132"/>
              <a:gd name="T1" fmla="*/ 146 h 1132"/>
              <a:gd name="T2" fmla="*/ 986 w 1132"/>
              <a:gd name="T3" fmla="*/ 830 h 1132"/>
              <a:gd name="T4" fmla="*/ 302 w 1132"/>
              <a:gd name="T5" fmla="*/ 986 h 1132"/>
              <a:gd name="T6" fmla="*/ 146 w 1132"/>
              <a:gd name="T7" fmla="*/ 302 h 1132"/>
              <a:gd name="T8" fmla="*/ 830 w 1132"/>
              <a:gd name="T9" fmla="*/ 146 h 1132"/>
            </a:gdLst>
            <a:ahLst/>
            <a:cxnLst>
              <a:cxn ang="0">
                <a:pos x="T0" y="T1"/>
              </a:cxn>
              <a:cxn ang="0">
                <a:pos x="T2" y="T3"/>
              </a:cxn>
              <a:cxn ang="0">
                <a:pos x="T4" y="T5"/>
              </a:cxn>
              <a:cxn ang="0">
                <a:pos x="T6" y="T7"/>
              </a:cxn>
              <a:cxn ang="0">
                <a:pos x="T8" y="T9"/>
              </a:cxn>
            </a:cxnLst>
            <a:rect l="0" t="0" r="r" b="b"/>
            <a:pathLst>
              <a:path w="1132" h="1132">
                <a:moveTo>
                  <a:pt x="830" y="146"/>
                </a:moveTo>
                <a:cubicBezTo>
                  <a:pt x="1062" y="292"/>
                  <a:pt x="1132" y="598"/>
                  <a:pt x="986" y="830"/>
                </a:cubicBezTo>
                <a:cubicBezTo>
                  <a:pt x="840" y="1062"/>
                  <a:pt x="534" y="1132"/>
                  <a:pt x="302" y="986"/>
                </a:cubicBezTo>
                <a:cubicBezTo>
                  <a:pt x="70" y="840"/>
                  <a:pt x="0" y="534"/>
                  <a:pt x="146" y="302"/>
                </a:cubicBezTo>
                <a:cubicBezTo>
                  <a:pt x="292" y="70"/>
                  <a:pt x="598" y="0"/>
                  <a:pt x="830" y="146"/>
                </a:cubicBezTo>
                <a:close/>
              </a:path>
            </a:pathLst>
          </a:custGeom>
          <a:solidFill>
            <a:srgbClr val="45D8FF">
              <a:alpha val="1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81" name="Freeform 162"/>
          <p:cNvSpPr>
            <a:spLocks/>
          </p:cNvSpPr>
          <p:nvPr/>
        </p:nvSpPr>
        <p:spPr bwMode="auto">
          <a:xfrm>
            <a:off x="2003428" y="2172155"/>
            <a:ext cx="579438" cy="579438"/>
          </a:xfrm>
          <a:custGeom>
            <a:avLst/>
            <a:gdLst>
              <a:gd name="T0" fmla="*/ 418 w 570"/>
              <a:gd name="T1" fmla="*/ 73 h 570"/>
              <a:gd name="T2" fmla="*/ 497 w 570"/>
              <a:gd name="T3" fmla="*/ 418 h 570"/>
              <a:gd name="T4" fmla="*/ 152 w 570"/>
              <a:gd name="T5" fmla="*/ 497 h 570"/>
              <a:gd name="T6" fmla="*/ 73 w 570"/>
              <a:gd name="T7" fmla="*/ 152 h 570"/>
              <a:gd name="T8" fmla="*/ 418 w 570"/>
              <a:gd name="T9" fmla="*/ 73 h 570"/>
            </a:gdLst>
            <a:ahLst/>
            <a:cxnLst>
              <a:cxn ang="0">
                <a:pos x="T0" y="T1"/>
              </a:cxn>
              <a:cxn ang="0">
                <a:pos x="T2" y="T3"/>
              </a:cxn>
              <a:cxn ang="0">
                <a:pos x="T4" y="T5"/>
              </a:cxn>
              <a:cxn ang="0">
                <a:pos x="T6" y="T7"/>
              </a:cxn>
              <a:cxn ang="0">
                <a:pos x="T8" y="T9"/>
              </a:cxn>
            </a:cxnLst>
            <a:rect l="0" t="0" r="r" b="b"/>
            <a:pathLst>
              <a:path w="570" h="570">
                <a:moveTo>
                  <a:pt x="418" y="73"/>
                </a:moveTo>
                <a:cubicBezTo>
                  <a:pt x="535" y="147"/>
                  <a:pt x="570" y="301"/>
                  <a:pt x="497" y="418"/>
                </a:cubicBezTo>
                <a:cubicBezTo>
                  <a:pt x="423" y="535"/>
                  <a:pt x="269" y="570"/>
                  <a:pt x="152" y="497"/>
                </a:cubicBezTo>
                <a:cubicBezTo>
                  <a:pt x="35" y="423"/>
                  <a:pt x="0" y="269"/>
                  <a:pt x="73" y="152"/>
                </a:cubicBezTo>
                <a:cubicBezTo>
                  <a:pt x="147" y="35"/>
                  <a:pt x="301" y="0"/>
                  <a:pt x="418" y="73"/>
                </a:cubicBezTo>
                <a:close/>
              </a:path>
            </a:pathLst>
          </a:custGeom>
          <a:solidFill>
            <a:srgbClr val="45D8FF">
              <a:alpha val="1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82" name="Freeform 163"/>
          <p:cNvSpPr>
            <a:spLocks/>
          </p:cNvSpPr>
          <p:nvPr/>
        </p:nvSpPr>
        <p:spPr bwMode="auto">
          <a:xfrm>
            <a:off x="2138365" y="2307093"/>
            <a:ext cx="307975" cy="309563"/>
          </a:xfrm>
          <a:custGeom>
            <a:avLst/>
            <a:gdLst>
              <a:gd name="T0" fmla="*/ 223 w 304"/>
              <a:gd name="T1" fmla="*/ 39 h 304"/>
              <a:gd name="T2" fmla="*/ 265 w 304"/>
              <a:gd name="T3" fmla="*/ 223 h 304"/>
              <a:gd name="T4" fmla="*/ 81 w 304"/>
              <a:gd name="T5" fmla="*/ 265 h 304"/>
              <a:gd name="T6" fmla="*/ 39 w 304"/>
              <a:gd name="T7" fmla="*/ 81 h 304"/>
              <a:gd name="T8" fmla="*/ 223 w 304"/>
              <a:gd name="T9" fmla="*/ 39 h 304"/>
            </a:gdLst>
            <a:ahLst/>
            <a:cxnLst>
              <a:cxn ang="0">
                <a:pos x="T0" y="T1"/>
              </a:cxn>
              <a:cxn ang="0">
                <a:pos x="T2" y="T3"/>
              </a:cxn>
              <a:cxn ang="0">
                <a:pos x="T4" y="T5"/>
              </a:cxn>
              <a:cxn ang="0">
                <a:pos x="T6" y="T7"/>
              </a:cxn>
              <a:cxn ang="0">
                <a:pos x="T8" y="T9"/>
              </a:cxn>
            </a:cxnLst>
            <a:rect l="0" t="0" r="r" b="b"/>
            <a:pathLst>
              <a:path w="304" h="304">
                <a:moveTo>
                  <a:pt x="223" y="39"/>
                </a:moveTo>
                <a:cubicBezTo>
                  <a:pt x="285" y="78"/>
                  <a:pt x="304" y="161"/>
                  <a:pt x="265" y="223"/>
                </a:cubicBezTo>
                <a:cubicBezTo>
                  <a:pt x="226" y="285"/>
                  <a:pt x="144" y="304"/>
                  <a:pt x="81" y="265"/>
                </a:cubicBezTo>
                <a:cubicBezTo>
                  <a:pt x="19" y="226"/>
                  <a:pt x="0" y="144"/>
                  <a:pt x="39" y="81"/>
                </a:cubicBezTo>
                <a:cubicBezTo>
                  <a:pt x="78" y="19"/>
                  <a:pt x="161" y="0"/>
                  <a:pt x="223" y="39"/>
                </a:cubicBezTo>
                <a:close/>
              </a:path>
            </a:pathLst>
          </a:custGeom>
          <a:solidFill>
            <a:srgbClr val="45D8FF">
              <a:alpha val="1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83" name="Freeform 146"/>
          <p:cNvSpPr>
            <a:spLocks/>
          </p:cNvSpPr>
          <p:nvPr/>
        </p:nvSpPr>
        <p:spPr bwMode="auto">
          <a:xfrm>
            <a:off x="2133603" y="-78920"/>
            <a:ext cx="2124075" cy="2124075"/>
          </a:xfrm>
          <a:custGeom>
            <a:avLst/>
            <a:gdLst>
              <a:gd name="T0" fmla="*/ 1533 w 2091"/>
              <a:gd name="T1" fmla="*/ 269 h 2091"/>
              <a:gd name="T2" fmla="*/ 1822 w 2091"/>
              <a:gd name="T3" fmla="*/ 1533 h 2091"/>
              <a:gd name="T4" fmla="*/ 558 w 2091"/>
              <a:gd name="T5" fmla="*/ 1821 h 2091"/>
              <a:gd name="T6" fmla="*/ 270 w 2091"/>
              <a:gd name="T7" fmla="*/ 558 h 2091"/>
              <a:gd name="T8" fmla="*/ 1533 w 2091"/>
              <a:gd name="T9" fmla="*/ 269 h 2091"/>
            </a:gdLst>
            <a:ahLst/>
            <a:cxnLst>
              <a:cxn ang="0">
                <a:pos x="T0" y="T1"/>
              </a:cxn>
              <a:cxn ang="0">
                <a:pos x="T2" y="T3"/>
              </a:cxn>
              <a:cxn ang="0">
                <a:pos x="T4" y="T5"/>
              </a:cxn>
              <a:cxn ang="0">
                <a:pos x="T6" y="T7"/>
              </a:cxn>
              <a:cxn ang="0">
                <a:pos x="T8" y="T9"/>
              </a:cxn>
            </a:cxnLst>
            <a:rect l="0" t="0" r="r" b="b"/>
            <a:pathLst>
              <a:path w="2091" h="2091">
                <a:moveTo>
                  <a:pt x="1533" y="269"/>
                </a:moveTo>
                <a:cubicBezTo>
                  <a:pt x="1962" y="538"/>
                  <a:pt x="2091" y="1104"/>
                  <a:pt x="1822" y="1533"/>
                </a:cubicBezTo>
                <a:cubicBezTo>
                  <a:pt x="1553" y="1961"/>
                  <a:pt x="987" y="2091"/>
                  <a:pt x="558" y="1821"/>
                </a:cubicBezTo>
                <a:cubicBezTo>
                  <a:pt x="130" y="1552"/>
                  <a:pt x="0" y="986"/>
                  <a:pt x="270" y="558"/>
                </a:cubicBezTo>
                <a:cubicBezTo>
                  <a:pt x="539" y="129"/>
                  <a:pt x="1105" y="0"/>
                  <a:pt x="1533" y="269"/>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84" name="Freeform 147"/>
          <p:cNvSpPr>
            <a:spLocks/>
          </p:cNvSpPr>
          <p:nvPr/>
        </p:nvSpPr>
        <p:spPr bwMode="auto">
          <a:xfrm>
            <a:off x="2457453" y="243343"/>
            <a:ext cx="1477963" cy="1477963"/>
          </a:xfrm>
          <a:custGeom>
            <a:avLst/>
            <a:gdLst>
              <a:gd name="T0" fmla="*/ 1066 w 1454"/>
              <a:gd name="T1" fmla="*/ 187 h 1454"/>
              <a:gd name="T2" fmla="*/ 1267 w 1454"/>
              <a:gd name="T3" fmla="*/ 1066 h 1454"/>
              <a:gd name="T4" fmla="*/ 388 w 1454"/>
              <a:gd name="T5" fmla="*/ 1267 h 1454"/>
              <a:gd name="T6" fmla="*/ 187 w 1454"/>
              <a:gd name="T7" fmla="*/ 388 h 1454"/>
              <a:gd name="T8" fmla="*/ 1066 w 1454"/>
              <a:gd name="T9" fmla="*/ 187 h 1454"/>
            </a:gdLst>
            <a:ahLst/>
            <a:cxnLst>
              <a:cxn ang="0">
                <a:pos x="T0" y="T1"/>
              </a:cxn>
              <a:cxn ang="0">
                <a:pos x="T2" y="T3"/>
              </a:cxn>
              <a:cxn ang="0">
                <a:pos x="T4" y="T5"/>
              </a:cxn>
              <a:cxn ang="0">
                <a:pos x="T6" y="T7"/>
              </a:cxn>
              <a:cxn ang="0">
                <a:pos x="T8" y="T9"/>
              </a:cxn>
            </a:cxnLst>
            <a:rect l="0" t="0" r="r" b="b"/>
            <a:pathLst>
              <a:path w="1454" h="1454">
                <a:moveTo>
                  <a:pt x="1066" y="187"/>
                </a:moveTo>
                <a:cubicBezTo>
                  <a:pt x="1364" y="374"/>
                  <a:pt x="1454" y="768"/>
                  <a:pt x="1267" y="1066"/>
                </a:cubicBezTo>
                <a:cubicBezTo>
                  <a:pt x="1079" y="1364"/>
                  <a:pt x="686" y="1454"/>
                  <a:pt x="388" y="1267"/>
                </a:cubicBezTo>
                <a:cubicBezTo>
                  <a:pt x="90" y="1080"/>
                  <a:pt x="0" y="686"/>
                  <a:pt x="187" y="388"/>
                </a:cubicBezTo>
                <a:cubicBezTo>
                  <a:pt x="374" y="90"/>
                  <a:pt x="768" y="0"/>
                  <a:pt x="1066" y="187"/>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85" name="Freeform 161"/>
          <p:cNvSpPr>
            <a:spLocks/>
          </p:cNvSpPr>
          <p:nvPr/>
        </p:nvSpPr>
        <p:spPr bwMode="auto">
          <a:xfrm>
            <a:off x="3041653" y="827543"/>
            <a:ext cx="311150" cy="311150"/>
          </a:xfrm>
          <a:custGeom>
            <a:avLst/>
            <a:gdLst>
              <a:gd name="T0" fmla="*/ 224 w 306"/>
              <a:gd name="T1" fmla="*/ 39 h 306"/>
              <a:gd name="T2" fmla="*/ 267 w 306"/>
              <a:gd name="T3" fmla="*/ 224 h 306"/>
              <a:gd name="T4" fmla="*/ 81 w 306"/>
              <a:gd name="T5" fmla="*/ 267 h 306"/>
              <a:gd name="T6" fmla="*/ 39 w 306"/>
              <a:gd name="T7" fmla="*/ 82 h 306"/>
              <a:gd name="T8" fmla="*/ 224 w 306"/>
              <a:gd name="T9" fmla="*/ 39 h 306"/>
            </a:gdLst>
            <a:ahLst/>
            <a:cxnLst>
              <a:cxn ang="0">
                <a:pos x="T0" y="T1"/>
              </a:cxn>
              <a:cxn ang="0">
                <a:pos x="T2" y="T3"/>
              </a:cxn>
              <a:cxn ang="0">
                <a:pos x="T4" y="T5"/>
              </a:cxn>
              <a:cxn ang="0">
                <a:pos x="T6" y="T7"/>
              </a:cxn>
              <a:cxn ang="0">
                <a:pos x="T8" y="T9"/>
              </a:cxn>
            </a:cxnLst>
            <a:rect l="0" t="0" r="r" b="b"/>
            <a:pathLst>
              <a:path w="306" h="306">
                <a:moveTo>
                  <a:pt x="224" y="39"/>
                </a:moveTo>
                <a:cubicBezTo>
                  <a:pt x="287" y="79"/>
                  <a:pt x="306" y="162"/>
                  <a:pt x="267" y="224"/>
                </a:cubicBezTo>
                <a:cubicBezTo>
                  <a:pt x="227" y="287"/>
                  <a:pt x="144" y="306"/>
                  <a:pt x="81" y="267"/>
                </a:cubicBezTo>
                <a:cubicBezTo>
                  <a:pt x="19" y="227"/>
                  <a:pt x="0" y="144"/>
                  <a:pt x="39" y="82"/>
                </a:cubicBezTo>
                <a:cubicBezTo>
                  <a:pt x="79" y="19"/>
                  <a:pt x="162" y="0"/>
                  <a:pt x="224" y="39"/>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86" name="Freeform 164"/>
          <p:cNvSpPr>
            <a:spLocks/>
          </p:cNvSpPr>
          <p:nvPr/>
        </p:nvSpPr>
        <p:spPr bwMode="auto">
          <a:xfrm>
            <a:off x="1876428" y="113168"/>
            <a:ext cx="277813" cy="277813"/>
          </a:xfrm>
          <a:custGeom>
            <a:avLst/>
            <a:gdLst>
              <a:gd name="T0" fmla="*/ 201 w 274"/>
              <a:gd name="T1" fmla="*/ 35 h 274"/>
              <a:gd name="T2" fmla="*/ 239 w 274"/>
              <a:gd name="T3" fmla="*/ 201 h 274"/>
              <a:gd name="T4" fmla="*/ 73 w 274"/>
              <a:gd name="T5" fmla="*/ 239 h 274"/>
              <a:gd name="T6" fmla="*/ 35 w 274"/>
              <a:gd name="T7" fmla="*/ 73 h 274"/>
              <a:gd name="T8" fmla="*/ 201 w 274"/>
              <a:gd name="T9" fmla="*/ 35 h 274"/>
            </a:gdLst>
            <a:ahLst/>
            <a:cxnLst>
              <a:cxn ang="0">
                <a:pos x="T0" y="T1"/>
              </a:cxn>
              <a:cxn ang="0">
                <a:pos x="T2" y="T3"/>
              </a:cxn>
              <a:cxn ang="0">
                <a:pos x="T4" y="T5"/>
              </a:cxn>
              <a:cxn ang="0">
                <a:pos x="T6" y="T7"/>
              </a:cxn>
              <a:cxn ang="0">
                <a:pos x="T8" y="T9"/>
              </a:cxn>
            </a:cxnLst>
            <a:rect l="0" t="0" r="r" b="b"/>
            <a:pathLst>
              <a:path w="274" h="274">
                <a:moveTo>
                  <a:pt x="201" y="35"/>
                </a:moveTo>
                <a:cubicBezTo>
                  <a:pt x="257" y="71"/>
                  <a:pt x="274" y="145"/>
                  <a:pt x="239" y="201"/>
                </a:cubicBezTo>
                <a:cubicBezTo>
                  <a:pt x="203" y="257"/>
                  <a:pt x="129" y="274"/>
                  <a:pt x="73" y="239"/>
                </a:cubicBezTo>
                <a:cubicBezTo>
                  <a:pt x="17" y="204"/>
                  <a:pt x="0" y="129"/>
                  <a:pt x="35" y="73"/>
                </a:cubicBezTo>
                <a:cubicBezTo>
                  <a:pt x="70" y="17"/>
                  <a:pt x="145" y="0"/>
                  <a:pt x="201" y="35"/>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87" name="Freeform 144"/>
          <p:cNvSpPr>
            <a:spLocks/>
          </p:cNvSpPr>
          <p:nvPr/>
        </p:nvSpPr>
        <p:spPr bwMode="auto">
          <a:xfrm rot="21368463">
            <a:off x="11214820" y="3527719"/>
            <a:ext cx="1039813" cy="1041400"/>
          </a:xfrm>
          <a:custGeom>
            <a:avLst/>
            <a:gdLst>
              <a:gd name="T0" fmla="*/ 750 w 1024"/>
              <a:gd name="T1" fmla="*/ 132 h 1024"/>
              <a:gd name="T2" fmla="*/ 892 w 1024"/>
              <a:gd name="T3" fmla="*/ 751 h 1024"/>
              <a:gd name="T4" fmla="*/ 273 w 1024"/>
              <a:gd name="T5" fmla="*/ 892 h 1024"/>
              <a:gd name="T6" fmla="*/ 131 w 1024"/>
              <a:gd name="T7" fmla="*/ 273 h 1024"/>
              <a:gd name="T8" fmla="*/ 750 w 1024"/>
              <a:gd name="T9" fmla="*/ 132 h 1024"/>
            </a:gdLst>
            <a:ahLst/>
            <a:cxnLst>
              <a:cxn ang="0">
                <a:pos x="T0" y="T1"/>
              </a:cxn>
              <a:cxn ang="0">
                <a:pos x="T2" y="T3"/>
              </a:cxn>
              <a:cxn ang="0">
                <a:pos x="T4" y="T5"/>
              </a:cxn>
              <a:cxn ang="0">
                <a:pos x="T6" y="T7"/>
              </a:cxn>
              <a:cxn ang="0">
                <a:pos x="T8" y="T9"/>
              </a:cxn>
            </a:cxnLst>
            <a:rect l="0" t="0" r="r" b="b"/>
            <a:pathLst>
              <a:path w="1024" h="1024">
                <a:moveTo>
                  <a:pt x="750" y="132"/>
                </a:moveTo>
                <a:cubicBezTo>
                  <a:pt x="960" y="264"/>
                  <a:pt x="1024" y="541"/>
                  <a:pt x="892" y="751"/>
                </a:cubicBezTo>
                <a:cubicBezTo>
                  <a:pt x="760" y="961"/>
                  <a:pt x="483" y="1024"/>
                  <a:pt x="273" y="892"/>
                </a:cubicBezTo>
                <a:cubicBezTo>
                  <a:pt x="63" y="760"/>
                  <a:pt x="0" y="483"/>
                  <a:pt x="131" y="273"/>
                </a:cubicBezTo>
                <a:cubicBezTo>
                  <a:pt x="263" y="63"/>
                  <a:pt x="540" y="0"/>
                  <a:pt x="750" y="132"/>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88" name="Freeform 145"/>
          <p:cNvSpPr>
            <a:spLocks/>
          </p:cNvSpPr>
          <p:nvPr/>
        </p:nvSpPr>
        <p:spPr bwMode="auto">
          <a:xfrm rot="21368463">
            <a:off x="11459241" y="3772197"/>
            <a:ext cx="550863" cy="550863"/>
          </a:xfrm>
          <a:custGeom>
            <a:avLst/>
            <a:gdLst>
              <a:gd name="T0" fmla="*/ 397 w 541"/>
              <a:gd name="T1" fmla="*/ 70 h 542"/>
              <a:gd name="T2" fmla="*/ 472 w 541"/>
              <a:gd name="T3" fmla="*/ 397 h 542"/>
              <a:gd name="T4" fmla="*/ 144 w 541"/>
              <a:gd name="T5" fmla="*/ 472 h 542"/>
              <a:gd name="T6" fmla="*/ 70 w 541"/>
              <a:gd name="T7" fmla="*/ 145 h 542"/>
              <a:gd name="T8" fmla="*/ 397 w 541"/>
              <a:gd name="T9" fmla="*/ 70 h 542"/>
            </a:gdLst>
            <a:ahLst/>
            <a:cxnLst>
              <a:cxn ang="0">
                <a:pos x="T0" y="T1"/>
              </a:cxn>
              <a:cxn ang="0">
                <a:pos x="T2" y="T3"/>
              </a:cxn>
              <a:cxn ang="0">
                <a:pos x="T4" y="T5"/>
              </a:cxn>
              <a:cxn ang="0">
                <a:pos x="T6" y="T7"/>
              </a:cxn>
              <a:cxn ang="0">
                <a:pos x="T8" y="T9"/>
              </a:cxn>
            </a:cxnLst>
            <a:rect l="0" t="0" r="r" b="b"/>
            <a:pathLst>
              <a:path w="541" h="542">
                <a:moveTo>
                  <a:pt x="397" y="70"/>
                </a:moveTo>
                <a:cubicBezTo>
                  <a:pt x="508" y="140"/>
                  <a:pt x="541" y="286"/>
                  <a:pt x="472" y="397"/>
                </a:cubicBezTo>
                <a:cubicBezTo>
                  <a:pt x="402" y="508"/>
                  <a:pt x="255" y="542"/>
                  <a:pt x="144" y="472"/>
                </a:cubicBezTo>
                <a:cubicBezTo>
                  <a:pt x="33" y="402"/>
                  <a:pt x="0" y="256"/>
                  <a:pt x="70" y="145"/>
                </a:cubicBezTo>
                <a:cubicBezTo>
                  <a:pt x="139" y="34"/>
                  <a:pt x="286" y="0"/>
                  <a:pt x="397" y="70"/>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89" name="Freeform 167"/>
          <p:cNvSpPr>
            <a:spLocks/>
          </p:cNvSpPr>
          <p:nvPr/>
        </p:nvSpPr>
        <p:spPr bwMode="auto">
          <a:xfrm rot="21368463">
            <a:off x="11589470" y="3903957"/>
            <a:ext cx="290513" cy="288925"/>
          </a:xfrm>
          <a:custGeom>
            <a:avLst/>
            <a:gdLst>
              <a:gd name="T0" fmla="*/ 209 w 285"/>
              <a:gd name="T1" fmla="*/ 36 h 285"/>
              <a:gd name="T2" fmla="*/ 248 w 285"/>
              <a:gd name="T3" fmla="*/ 209 h 285"/>
              <a:gd name="T4" fmla="*/ 76 w 285"/>
              <a:gd name="T5" fmla="*/ 248 h 285"/>
              <a:gd name="T6" fmla="*/ 37 w 285"/>
              <a:gd name="T7" fmla="*/ 76 h 285"/>
              <a:gd name="T8" fmla="*/ 209 w 285"/>
              <a:gd name="T9" fmla="*/ 36 h 285"/>
            </a:gdLst>
            <a:ahLst/>
            <a:cxnLst>
              <a:cxn ang="0">
                <a:pos x="T0" y="T1"/>
              </a:cxn>
              <a:cxn ang="0">
                <a:pos x="T2" y="T3"/>
              </a:cxn>
              <a:cxn ang="0">
                <a:pos x="T4" y="T5"/>
              </a:cxn>
              <a:cxn ang="0">
                <a:pos x="T6" y="T7"/>
              </a:cxn>
              <a:cxn ang="0">
                <a:pos x="T8" y="T9"/>
              </a:cxn>
            </a:cxnLst>
            <a:rect l="0" t="0" r="r" b="b"/>
            <a:pathLst>
              <a:path w="285" h="285">
                <a:moveTo>
                  <a:pt x="209" y="36"/>
                </a:moveTo>
                <a:cubicBezTo>
                  <a:pt x="268" y="73"/>
                  <a:pt x="285" y="150"/>
                  <a:pt x="248" y="209"/>
                </a:cubicBezTo>
                <a:cubicBezTo>
                  <a:pt x="212" y="267"/>
                  <a:pt x="135" y="285"/>
                  <a:pt x="76" y="248"/>
                </a:cubicBezTo>
                <a:cubicBezTo>
                  <a:pt x="18" y="211"/>
                  <a:pt x="0" y="134"/>
                  <a:pt x="37" y="76"/>
                </a:cubicBezTo>
                <a:cubicBezTo>
                  <a:pt x="74" y="17"/>
                  <a:pt x="151" y="0"/>
                  <a:pt x="209" y="36"/>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90" name="Freeform 164"/>
          <p:cNvSpPr>
            <a:spLocks/>
          </p:cNvSpPr>
          <p:nvPr/>
        </p:nvSpPr>
        <p:spPr bwMode="auto">
          <a:xfrm rot="21368463">
            <a:off x="10669041" y="4865435"/>
            <a:ext cx="277813" cy="277813"/>
          </a:xfrm>
          <a:custGeom>
            <a:avLst/>
            <a:gdLst>
              <a:gd name="T0" fmla="*/ 201 w 274"/>
              <a:gd name="T1" fmla="*/ 35 h 274"/>
              <a:gd name="T2" fmla="*/ 239 w 274"/>
              <a:gd name="T3" fmla="*/ 201 h 274"/>
              <a:gd name="T4" fmla="*/ 73 w 274"/>
              <a:gd name="T5" fmla="*/ 239 h 274"/>
              <a:gd name="T6" fmla="*/ 35 w 274"/>
              <a:gd name="T7" fmla="*/ 73 h 274"/>
              <a:gd name="T8" fmla="*/ 201 w 274"/>
              <a:gd name="T9" fmla="*/ 35 h 274"/>
            </a:gdLst>
            <a:ahLst/>
            <a:cxnLst>
              <a:cxn ang="0">
                <a:pos x="T0" y="T1"/>
              </a:cxn>
              <a:cxn ang="0">
                <a:pos x="T2" y="T3"/>
              </a:cxn>
              <a:cxn ang="0">
                <a:pos x="T4" y="T5"/>
              </a:cxn>
              <a:cxn ang="0">
                <a:pos x="T6" y="T7"/>
              </a:cxn>
              <a:cxn ang="0">
                <a:pos x="T8" y="T9"/>
              </a:cxn>
            </a:cxnLst>
            <a:rect l="0" t="0" r="r" b="b"/>
            <a:pathLst>
              <a:path w="274" h="274">
                <a:moveTo>
                  <a:pt x="201" y="35"/>
                </a:moveTo>
                <a:cubicBezTo>
                  <a:pt x="257" y="71"/>
                  <a:pt x="274" y="145"/>
                  <a:pt x="239" y="201"/>
                </a:cubicBezTo>
                <a:cubicBezTo>
                  <a:pt x="203" y="257"/>
                  <a:pt x="129" y="274"/>
                  <a:pt x="73" y="239"/>
                </a:cubicBezTo>
                <a:cubicBezTo>
                  <a:pt x="17" y="204"/>
                  <a:pt x="0" y="129"/>
                  <a:pt x="35" y="73"/>
                </a:cubicBezTo>
                <a:cubicBezTo>
                  <a:pt x="70" y="17"/>
                  <a:pt x="145" y="0"/>
                  <a:pt x="201" y="35"/>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91" name="Freeform 146"/>
          <p:cNvSpPr>
            <a:spLocks/>
          </p:cNvSpPr>
          <p:nvPr/>
        </p:nvSpPr>
        <p:spPr bwMode="auto">
          <a:xfrm rot="21368463">
            <a:off x="10972739" y="4592255"/>
            <a:ext cx="2124075" cy="2124075"/>
          </a:xfrm>
          <a:custGeom>
            <a:avLst/>
            <a:gdLst>
              <a:gd name="T0" fmla="*/ 1533 w 2091"/>
              <a:gd name="T1" fmla="*/ 269 h 2091"/>
              <a:gd name="T2" fmla="*/ 1822 w 2091"/>
              <a:gd name="T3" fmla="*/ 1533 h 2091"/>
              <a:gd name="T4" fmla="*/ 558 w 2091"/>
              <a:gd name="T5" fmla="*/ 1821 h 2091"/>
              <a:gd name="T6" fmla="*/ 270 w 2091"/>
              <a:gd name="T7" fmla="*/ 558 h 2091"/>
              <a:gd name="T8" fmla="*/ 1533 w 2091"/>
              <a:gd name="T9" fmla="*/ 269 h 2091"/>
            </a:gdLst>
            <a:ahLst/>
            <a:cxnLst>
              <a:cxn ang="0">
                <a:pos x="T0" y="T1"/>
              </a:cxn>
              <a:cxn ang="0">
                <a:pos x="T2" y="T3"/>
              </a:cxn>
              <a:cxn ang="0">
                <a:pos x="T4" y="T5"/>
              </a:cxn>
              <a:cxn ang="0">
                <a:pos x="T6" y="T7"/>
              </a:cxn>
              <a:cxn ang="0">
                <a:pos x="T8" y="T9"/>
              </a:cxn>
            </a:cxnLst>
            <a:rect l="0" t="0" r="r" b="b"/>
            <a:pathLst>
              <a:path w="2091" h="2091">
                <a:moveTo>
                  <a:pt x="1533" y="269"/>
                </a:moveTo>
                <a:cubicBezTo>
                  <a:pt x="1962" y="538"/>
                  <a:pt x="2091" y="1104"/>
                  <a:pt x="1822" y="1533"/>
                </a:cubicBezTo>
                <a:cubicBezTo>
                  <a:pt x="1553" y="1961"/>
                  <a:pt x="987" y="2091"/>
                  <a:pt x="558" y="1821"/>
                </a:cubicBezTo>
                <a:cubicBezTo>
                  <a:pt x="130" y="1552"/>
                  <a:pt x="0" y="986"/>
                  <a:pt x="270" y="558"/>
                </a:cubicBezTo>
                <a:cubicBezTo>
                  <a:pt x="539" y="129"/>
                  <a:pt x="1105" y="0"/>
                  <a:pt x="1533" y="269"/>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92" name="Freeform 147"/>
          <p:cNvSpPr>
            <a:spLocks/>
          </p:cNvSpPr>
          <p:nvPr/>
        </p:nvSpPr>
        <p:spPr bwMode="auto">
          <a:xfrm rot="21368463">
            <a:off x="11296534" y="4914466"/>
            <a:ext cx="1477963" cy="1477963"/>
          </a:xfrm>
          <a:custGeom>
            <a:avLst/>
            <a:gdLst>
              <a:gd name="T0" fmla="*/ 1066 w 1454"/>
              <a:gd name="T1" fmla="*/ 187 h 1454"/>
              <a:gd name="T2" fmla="*/ 1267 w 1454"/>
              <a:gd name="T3" fmla="*/ 1066 h 1454"/>
              <a:gd name="T4" fmla="*/ 388 w 1454"/>
              <a:gd name="T5" fmla="*/ 1267 h 1454"/>
              <a:gd name="T6" fmla="*/ 187 w 1454"/>
              <a:gd name="T7" fmla="*/ 388 h 1454"/>
              <a:gd name="T8" fmla="*/ 1066 w 1454"/>
              <a:gd name="T9" fmla="*/ 187 h 1454"/>
            </a:gdLst>
            <a:ahLst/>
            <a:cxnLst>
              <a:cxn ang="0">
                <a:pos x="T0" y="T1"/>
              </a:cxn>
              <a:cxn ang="0">
                <a:pos x="T2" y="T3"/>
              </a:cxn>
              <a:cxn ang="0">
                <a:pos x="T4" y="T5"/>
              </a:cxn>
              <a:cxn ang="0">
                <a:pos x="T6" y="T7"/>
              </a:cxn>
              <a:cxn ang="0">
                <a:pos x="T8" y="T9"/>
              </a:cxn>
            </a:cxnLst>
            <a:rect l="0" t="0" r="r" b="b"/>
            <a:pathLst>
              <a:path w="1454" h="1454">
                <a:moveTo>
                  <a:pt x="1066" y="187"/>
                </a:moveTo>
                <a:cubicBezTo>
                  <a:pt x="1364" y="374"/>
                  <a:pt x="1454" y="768"/>
                  <a:pt x="1267" y="1066"/>
                </a:cubicBezTo>
                <a:cubicBezTo>
                  <a:pt x="1079" y="1364"/>
                  <a:pt x="686" y="1454"/>
                  <a:pt x="388" y="1267"/>
                </a:cubicBezTo>
                <a:cubicBezTo>
                  <a:pt x="90" y="1080"/>
                  <a:pt x="0" y="686"/>
                  <a:pt x="187" y="388"/>
                </a:cubicBezTo>
                <a:cubicBezTo>
                  <a:pt x="374" y="90"/>
                  <a:pt x="768" y="0"/>
                  <a:pt x="1066" y="187"/>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93" name="Freeform 161"/>
          <p:cNvSpPr>
            <a:spLocks/>
          </p:cNvSpPr>
          <p:nvPr/>
        </p:nvSpPr>
        <p:spPr bwMode="auto">
          <a:xfrm rot="21368463">
            <a:off x="11880786" y="5498611"/>
            <a:ext cx="311150" cy="311150"/>
          </a:xfrm>
          <a:custGeom>
            <a:avLst/>
            <a:gdLst>
              <a:gd name="T0" fmla="*/ 224 w 306"/>
              <a:gd name="T1" fmla="*/ 39 h 306"/>
              <a:gd name="T2" fmla="*/ 267 w 306"/>
              <a:gd name="T3" fmla="*/ 224 h 306"/>
              <a:gd name="T4" fmla="*/ 81 w 306"/>
              <a:gd name="T5" fmla="*/ 267 h 306"/>
              <a:gd name="T6" fmla="*/ 39 w 306"/>
              <a:gd name="T7" fmla="*/ 82 h 306"/>
              <a:gd name="T8" fmla="*/ 224 w 306"/>
              <a:gd name="T9" fmla="*/ 39 h 306"/>
            </a:gdLst>
            <a:ahLst/>
            <a:cxnLst>
              <a:cxn ang="0">
                <a:pos x="T0" y="T1"/>
              </a:cxn>
              <a:cxn ang="0">
                <a:pos x="T2" y="T3"/>
              </a:cxn>
              <a:cxn ang="0">
                <a:pos x="T4" y="T5"/>
              </a:cxn>
              <a:cxn ang="0">
                <a:pos x="T6" y="T7"/>
              </a:cxn>
              <a:cxn ang="0">
                <a:pos x="T8" y="T9"/>
              </a:cxn>
            </a:cxnLst>
            <a:rect l="0" t="0" r="r" b="b"/>
            <a:pathLst>
              <a:path w="306" h="306">
                <a:moveTo>
                  <a:pt x="224" y="39"/>
                </a:moveTo>
                <a:cubicBezTo>
                  <a:pt x="287" y="79"/>
                  <a:pt x="306" y="162"/>
                  <a:pt x="267" y="224"/>
                </a:cubicBezTo>
                <a:cubicBezTo>
                  <a:pt x="227" y="287"/>
                  <a:pt x="144" y="306"/>
                  <a:pt x="81" y="267"/>
                </a:cubicBezTo>
                <a:cubicBezTo>
                  <a:pt x="19" y="227"/>
                  <a:pt x="0" y="144"/>
                  <a:pt x="39" y="82"/>
                </a:cubicBezTo>
                <a:cubicBezTo>
                  <a:pt x="79" y="19"/>
                  <a:pt x="162" y="0"/>
                  <a:pt x="224" y="39"/>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94" name="Freeform 149"/>
          <p:cNvSpPr>
            <a:spLocks/>
          </p:cNvSpPr>
          <p:nvPr/>
        </p:nvSpPr>
        <p:spPr bwMode="auto">
          <a:xfrm rot="21368463">
            <a:off x="10346139" y="6075141"/>
            <a:ext cx="541338" cy="541338"/>
          </a:xfrm>
          <a:custGeom>
            <a:avLst/>
            <a:gdLst>
              <a:gd name="T0" fmla="*/ 390 w 533"/>
              <a:gd name="T1" fmla="*/ 69 h 533"/>
              <a:gd name="T2" fmla="*/ 464 w 533"/>
              <a:gd name="T3" fmla="*/ 391 h 533"/>
              <a:gd name="T4" fmla="*/ 142 w 533"/>
              <a:gd name="T5" fmla="*/ 464 h 533"/>
              <a:gd name="T6" fmla="*/ 69 w 533"/>
              <a:gd name="T7" fmla="*/ 142 h 533"/>
              <a:gd name="T8" fmla="*/ 390 w 533"/>
              <a:gd name="T9" fmla="*/ 69 h 533"/>
            </a:gdLst>
            <a:ahLst/>
            <a:cxnLst>
              <a:cxn ang="0">
                <a:pos x="T0" y="T1"/>
              </a:cxn>
              <a:cxn ang="0">
                <a:pos x="T2" y="T3"/>
              </a:cxn>
              <a:cxn ang="0">
                <a:pos x="T4" y="T5"/>
              </a:cxn>
              <a:cxn ang="0">
                <a:pos x="T6" y="T7"/>
              </a:cxn>
              <a:cxn ang="0">
                <a:pos x="T8" y="T9"/>
              </a:cxn>
            </a:cxnLst>
            <a:rect l="0" t="0" r="r" b="b"/>
            <a:pathLst>
              <a:path w="533" h="533">
                <a:moveTo>
                  <a:pt x="390" y="69"/>
                </a:moveTo>
                <a:cubicBezTo>
                  <a:pt x="500" y="137"/>
                  <a:pt x="533" y="281"/>
                  <a:pt x="464" y="391"/>
                </a:cubicBezTo>
                <a:cubicBezTo>
                  <a:pt x="395" y="500"/>
                  <a:pt x="251" y="533"/>
                  <a:pt x="142" y="464"/>
                </a:cubicBezTo>
                <a:cubicBezTo>
                  <a:pt x="33" y="395"/>
                  <a:pt x="0" y="251"/>
                  <a:pt x="69" y="142"/>
                </a:cubicBezTo>
                <a:cubicBezTo>
                  <a:pt x="137" y="33"/>
                  <a:pt x="281" y="0"/>
                  <a:pt x="390" y="69"/>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95" name="Freeform 160"/>
          <p:cNvSpPr>
            <a:spLocks/>
          </p:cNvSpPr>
          <p:nvPr/>
        </p:nvSpPr>
        <p:spPr bwMode="auto">
          <a:xfrm rot="21368463">
            <a:off x="10476315" y="6205369"/>
            <a:ext cx="279400" cy="280988"/>
          </a:xfrm>
          <a:custGeom>
            <a:avLst/>
            <a:gdLst>
              <a:gd name="T0" fmla="*/ 203 w 276"/>
              <a:gd name="T1" fmla="*/ 36 h 276"/>
              <a:gd name="T2" fmla="*/ 241 w 276"/>
              <a:gd name="T3" fmla="*/ 203 h 276"/>
              <a:gd name="T4" fmla="*/ 74 w 276"/>
              <a:gd name="T5" fmla="*/ 241 h 276"/>
              <a:gd name="T6" fmla="*/ 36 w 276"/>
              <a:gd name="T7" fmla="*/ 74 h 276"/>
              <a:gd name="T8" fmla="*/ 203 w 276"/>
              <a:gd name="T9" fmla="*/ 36 h 276"/>
            </a:gdLst>
            <a:ahLst/>
            <a:cxnLst>
              <a:cxn ang="0">
                <a:pos x="T0" y="T1"/>
              </a:cxn>
              <a:cxn ang="0">
                <a:pos x="T2" y="T3"/>
              </a:cxn>
              <a:cxn ang="0">
                <a:pos x="T4" y="T5"/>
              </a:cxn>
              <a:cxn ang="0">
                <a:pos x="T6" y="T7"/>
              </a:cxn>
              <a:cxn ang="0">
                <a:pos x="T8" y="T9"/>
              </a:cxn>
            </a:cxnLst>
            <a:rect l="0" t="0" r="r" b="b"/>
            <a:pathLst>
              <a:path w="276" h="276">
                <a:moveTo>
                  <a:pt x="203" y="36"/>
                </a:moveTo>
                <a:cubicBezTo>
                  <a:pt x="259" y="72"/>
                  <a:pt x="276" y="146"/>
                  <a:pt x="241" y="203"/>
                </a:cubicBezTo>
                <a:cubicBezTo>
                  <a:pt x="205" y="259"/>
                  <a:pt x="131" y="276"/>
                  <a:pt x="74" y="241"/>
                </a:cubicBezTo>
                <a:cubicBezTo>
                  <a:pt x="17" y="205"/>
                  <a:pt x="0" y="131"/>
                  <a:pt x="36" y="74"/>
                </a:cubicBezTo>
                <a:cubicBezTo>
                  <a:pt x="71" y="17"/>
                  <a:pt x="146" y="0"/>
                  <a:pt x="203" y="36"/>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96" name="Freeform 150"/>
          <p:cNvSpPr>
            <a:spLocks/>
          </p:cNvSpPr>
          <p:nvPr/>
        </p:nvSpPr>
        <p:spPr bwMode="auto">
          <a:xfrm rot="21368463">
            <a:off x="8751468" y="5212095"/>
            <a:ext cx="1470025" cy="1470025"/>
          </a:xfrm>
          <a:custGeom>
            <a:avLst/>
            <a:gdLst>
              <a:gd name="T0" fmla="*/ 1061 w 1447"/>
              <a:gd name="T1" fmla="*/ 186 h 1447"/>
              <a:gd name="T2" fmla="*/ 1260 w 1447"/>
              <a:gd name="T3" fmla="*/ 1061 h 1447"/>
              <a:gd name="T4" fmla="*/ 386 w 1447"/>
              <a:gd name="T5" fmla="*/ 1260 h 1447"/>
              <a:gd name="T6" fmla="*/ 186 w 1447"/>
              <a:gd name="T7" fmla="*/ 386 h 1447"/>
              <a:gd name="T8" fmla="*/ 1061 w 1447"/>
              <a:gd name="T9" fmla="*/ 186 h 1447"/>
            </a:gdLst>
            <a:ahLst/>
            <a:cxnLst>
              <a:cxn ang="0">
                <a:pos x="T0" y="T1"/>
              </a:cxn>
              <a:cxn ang="0">
                <a:pos x="T2" y="T3"/>
              </a:cxn>
              <a:cxn ang="0">
                <a:pos x="T4" y="T5"/>
              </a:cxn>
              <a:cxn ang="0">
                <a:pos x="T6" y="T7"/>
              </a:cxn>
              <a:cxn ang="0">
                <a:pos x="T8" y="T9"/>
              </a:cxn>
            </a:cxnLst>
            <a:rect l="0" t="0" r="r" b="b"/>
            <a:pathLst>
              <a:path w="1447" h="1447">
                <a:moveTo>
                  <a:pt x="1061" y="186"/>
                </a:moveTo>
                <a:cubicBezTo>
                  <a:pt x="1357" y="373"/>
                  <a:pt x="1447" y="764"/>
                  <a:pt x="1260" y="1061"/>
                </a:cubicBezTo>
                <a:cubicBezTo>
                  <a:pt x="1074" y="1357"/>
                  <a:pt x="683" y="1447"/>
                  <a:pt x="386" y="1260"/>
                </a:cubicBezTo>
                <a:cubicBezTo>
                  <a:pt x="89" y="1074"/>
                  <a:pt x="0" y="683"/>
                  <a:pt x="186" y="386"/>
                </a:cubicBezTo>
                <a:cubicBezTo>
                  <a:pt x="373" y="90"/>
                  <a:pt x="764" y="0"/>
                  <a:pt x="1061" y="186"/>
                </a:cubicBezTo>
                <a:close/>
              </a:path>
            </a:pathLst>
          </a:custGeom>
          <a:solidFill>
            <a:srgbClr val="45D8FF">
              <a:alpha val="1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97" name="Freeform 151"/>
          <p:cNvSpPr>
            <a:spLocks/>
          </p:cNvSpPr>
          <p:nvPr/>
        </p:nvSpPr>
        <p:spPr bwMode="auto">
          <a:xfrm rot="21368463">
            <a:off x="9115003" y="5573992"/>
            <a:ext cx="744538" cy="746125"/>
          </a:xfrm>
          <a:custGeom>
            <a:avLst/>
            <a:gdLst>
              <a:gd name="T0" fmla="*/ 537 w 733"/>
              <a:gd name="T1" fmla="*/ 94 h 733"/>
              <a:gd name="T2" fmla="*/ 639 w 733"/>
              <a:gd name="T3" fmla="*/ 537 h 733"/>
              <a:gd name="T4" fmla="*/ 195 w 733"/>
              <a:gd name="T5" fmla="*/ 639 h 733"/>
              <a:gd name="T6" fmla="*/ 94 w 733"/>
              <a:gd name="T7" fmla="*/ 195 h 733"/>
              <a:gd name="T8" fmla="*/ 537 w 733"/>
              <a:gd name="T9" fmla="*/ 94 h 733"/>
            </a:gdLst>
            <a:ahLst/>
            <a:cxnLst>
              <a:cxn ang="0">
                <a:pos x="T0" y="T1"/>
              </a:cxn>
              <a:cxn ang="0">
                <a:pos x="T2" y="T3"/>
              </a:cxn>
              <a:cxn ang="0">
                <a:pos x="T4" y="T5"/>
              </a:cxn>
              <a:cxn ang="0">
                <a:pos x="T6" y="T7"/>
              </a:cxn>
              <a:cxn ang="0">
                <a:pos x="T8" y="T9"/>
              </a:cxn>
            </a:cxnLst>
            <a:rect l="0" t="0" r="r" b="b"/>
            <a:pathLst>
              <a:path w="733" h="733">
                <a:moveTo>
                  <a:pt x="537" y="94"/>
                </a:moveTo>
                <a:cubicBezTo>
                  <a:pt x="688" y="189"/>
                  <a:pt x="733" y="387"/>
                  <a:pt x="639" y="537"/>
                </a:cubicBezTo>
                <a:cubicBezTo>
                  <a:pt x="544" y="688"/>
                  <a:pt x="346" y="733"/>
                  <a:pt x="195" y="639"/>
                </a:cubicBezTo>
                <a:cubicBezTo>
                  <a:pt x="45" y="544"/>
                  <a:pt x="0" y="346"/>
                  <a:pt x="94" y="195"/>
                </a:cubicBezTo>
                <a:cubicBezTo>
                  <a:pt x="189" y="45"/>
                  <a:pt x="387" y="0"/>
                  <a:pt x="537" y="94"/>
                </a:cubicBezTo>
                <a:close/>
              </a:path>
            </a:pathLst>
          </a:custGeom>
          <a:solidFill>
            <a:srgbClr val="45D8FF">
              <a:alpha val="1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98" name="Freeform 159"/>
          <p:cNvSpPr>
            <a:spLocks/>
          </p:cNvSpPr>
          <p:nvPr/>
        </p:nvSpPr>
        <p:spPr bwMode="auto">
          <a:xfrm rot="21368463">
            <a:off x="9291216" y="5751792"/>
            <a:ext cx="392113" cy="390525"/>
          </a:xfrm>
          <a:custGeom>
            <a:avLst/>
            <a:gdLst>
              <a:gd name="T0" fmla="*/ 282 w 385"/>
              <a:gd name="T1" fmla="*/ 49 h 385"/>
              <a:gd name="T2" fmla="*/ 335 w 385"/>
              <a:gd name="T3" fmla="*/ 282 h 385"/>
              <a:gd name="T4" fmla="*/ 102 w 385"/>
              <a:gd name="T5" fmla="*/ 336 h 385"/>
              <a:gd name="T6" fmla="*/ 49 w 385"/>
              <a:gd name="T7" fmla="*/ 103 h 385"/>
              <a:gd name="T8" fmla="*/ 282 w 385"/>
              <a:gd name="T9" fmla="*/ 49 h 385"/>
            </a:gdLst>
            <a:ahLst/>
            <a:cxnLst>
              <a:cxn ang="0">
                <a:pos x="T0" y="T1"/>
              </a:cxn>
              <a:cxn ang="0">
                <a:pos x="T2" y="T3"/>
              </a:cxn>
              <a:cxn ang="0">
                <a:pos x="T4" y="T5"/>
              </a:cxn>
              <a:cxn ang="0">
                <a:pos x="T6" y="T7"/>
              </a:cxn>
              <a:cxn ang="0">
                <a:pos x="T8" y="T9"/>
              </a:cxn>
            </a:cxnLst>
            <a:rect l="0" t="0" r="r" b="b"/>
            <a:pathLst>
              <a:path w="385" h="385">
                <a:moveTo>
                  <a:pt x="282" y="49"/>
                </a:moveTo>
                <a:cubicBezTo>
                  <a:pt x="361" y="99"/>
                  <a:pt x="385" y="203"/>
                  <a:pt x="335" y="282"/>
                </a:cubicBezTo>
                <a:cubicBezTo>
                  <a:pt x="286" y="361"/>
                  <a:pt x="181" y="385"/>
                  <a:pt x="102" y="336"/>
                </a:cubicBezTo>
                <a:cubicBezTo>
                  <a:pt x="23" y="286"/>
                  <a:pt x="0" y="182"/>
                  <a:pt x="49" y="103"/>
                </a:cubicBezTo>
                <a:cubicBezTo>
                  <a:pt x="99" y="23"/>
                  <a:pt x="203" y="0"/>
                  <a:pt x="282" y="49"/>
                </a:cubicBezTo>
                <a:close/>
              </a:path>
            </a:pathLst>
          </a:custGeom>
          <a:solidFill>
            <a:srgbClr val="45D8FF">
              <a:alpha val="1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99" name="Freeform 165"/>
          <p:cNvSpPr>
            <a:spLocks/>
          </p:cNvSpPr>
          <p:nvPr/>
        </p:nvSpPr>
        <p:spPr bwMode="auto">
          <a:xfrm rot="21368463">
            <a:off x="8330404" y="6035107"/>
            <a:ext cx="277813" cy="277813"/>
          </a:xfrm>
          <a:custGeom>
            <a:avLst/>
            <a:gdLst>
              <a:gd name="T0" fmla="*/ 201 w 274"/>
              <a:gd name="T1" fmla="*/ 35 h 274"/>
              <a:gd name="T2" fmla="*/ 239 w 274"/>
              <a:gd name="T3" fmla="*/ 201 h 274"/>
              <a:gd name="T4" fmla="*/ 73 w 274"/>
              <a:gd name="T5" fmla="*/ 239 h 274"/>
              <a:gd name="T6" fmla="*/ 35 w 274"/>
              <a:gd name="T7" fmla="*/ 73 h 274"/>
              <a:gd name="T8" fmla="*/ 201 w 274"/>
              <a:gd name="T9" fmla="*/ 35 h 274"/>
            </a:gdLst>
            <a:ahLst/>
            <a:cxnLst>
              <a:cxn ang="0">
                <a:pos x="T0" y="T1"/>
              </a:cxn>
              <a:cxn ang="0">
                <a:pos x="T2" y="T3"/>
              </a:cxn>
              <a:cxn ang="0">
                <a:pos x="T4" y="T5"/>
              </a:cxn>
              <a:cxn ang="0">
                <a:pos x="T6" y="T7"/>
              </a:cxn>
              <a:cxn ang="0">
                <a:pos x="T8" y="T9"/>
              </a:cxn>
            </a:cxnLst>
            <a:rect l="0" t="0" r="r" b="b"/>
            <a:pathLst>
              <a:path w="274" h="274">
                <a:moveTo>
                  <a:pt x="201" y="35"/>
                </a:moveTo>
                <a:cubicBezTo>
                  <a:pt x="257" y="70"/>
                  <a:pt x="274" y="145"/>
                  <a:pt x="239" y="201"/>
                </a:cubicBezTo>
                <a:cubicBezTo>
                  <a:pt x="204" y="257"/>
                  <a:pt x="129" y="274"/>
                  <a:pt x="73" y="239"/>
                </a:cubicBezTo>
                <a:cubicBezTo>
                  <a:pt x="17" y="203"/>
                  <a:pt x="0" y="129"/>
                  <a:pt x="35" y="73"/>
                </a:cubicBezTo>
                <a:cubicBezTo>
                  <a:pt x="71" y="17"/>
                  <a:pt x="145" y="0"/>
                  <a:pt x="201" y="35"/>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00" name="Freeform 142"/>
          <p:cNvSpPr>
            <a:spLocks/>
          </p:cNvSpPr>
          <p:nvPr/>
        </p:nvSpPr>
        <p:spPr bwMode="auto">
          <a:xfrm>
            <a:off x="5262565" y="-631825"/>
            <a:ext cx="1265238" cy="1263650"/>
          </a:xfrm>
          <a:custGeom>
            <a:avLst/>
            <a:gdLst>
              <a:gd name="T0" fmla="*/ 912 w 1244"/>
              <a:gd name="T1" fmla="*/ 160 h 1244"/>
              <a:gd name="T2" fmla="*/ 1084 w 1244"/>
              <a:gd name="T3" fmla="*/ 912 h 1244"/>
              <a:gd name="T4" fmla="*/ 332 w 1244"/>
              <a:gd name="T5" fmla="*/ 1084 h 1244"/>
              <a:gd name="T6" fmla="*/ 161 w 1244"/>
              <a:gd name="T7" fmla="*/ 332 h 1244"/>
              <a:gd name="T8" fmla="*/ 912 w 1244"/>
              <a:gd name="T9" fmla="*/ 160 h 1244"/>
            </a:gdLst>
            <a:ahLst/>
            <a:cxnLst>
              <a:cxn ang="0">
                <a:pos x="T0" y="T1"/>
              </a:cxn>
              <a:cxn ang="0">
                <a:pos x="T2" y="T3"/>
              </a:cxn>
              <a:cxn ang="0">
                <a:pos x="T4" y="T5"/>
              </a:cxn>
              <a:cxn ang="0">
                <a:pos x="T6" y="T7"/>
              </a:cxn>
              <a:cxn ang="0">
                <a:pos x="T8" y="T9"/>
              </a:cxn>
            </a:cxnLst>
            <a:rect l="0" t="0" r="r" b="b"/>
            <a:pathLst>
              <a:path w="1244" h="1244">
                <a:moveTo>
                  <a:pt x="912" y="160"/>
                </a:moveTo>
                <a:cubicBezTo>
                  <a:pt x="1167" y="321"/>
                  <a:pt x="1244" y="657"/>
                  <a:pt x="1084" y="912"/>
                </a:cubicBezTo>
                <a:cubicBezTo>
                  <a:pt x="924" y="1167"/>
                  <a:pt x="587" y="1244"/>
                  <a:pt x="332" y="1084"/>
                </a:cubicBezTo>
                <a:cubicBezTo>
                  <a:pt x="77" y="924"/>
                  <a:pt x="0" y="587"/>
                  <a:pt x="161" y="332"/>
                </a:cubicBezTo>
                <a:cubicBezTo>
                  <a:pt x="321" y="77"/>
                  <a:pt x="657" y="0"/>
                  <a:pt x="912" y="160"/>
                </a:cubicBezTo>
                <a:close/>
              </a:path>
            </a:pathLst>
          </a:custGeom>
          <a:solidFill>
            <a:srgbClr val="45D8FF">
              <a:alpha val="1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01" name="Freeform 5"/>
          <p:cNvSpPr>
            <a:spLocks/>
          </p:cNvSpPr>
          <p:nvPr/>
        </p:nvSpPr>
        <p:spPr bwMode="auto">
          <a:xfrm>
            <a:off x="1728790" y="1559380"/>
            <a:ext cx="569913" cy="900113"/>
          </a:xfrm>
          <a:custGeom>
            <a:avLst/>
            <a:gdLst>
              <a:gd name="T0" fmla="*/ 557 w 561"/>
              <a:gd name="T1" fmla="*/ 886 h 886"/>
              <a:gd name="T2" fmla="*/ 553 w 561"/>
              <a:gd name="T3" fmla="*/ 884 h 886"/>
              <a:gd name="T4" fmla="*/ 1 w 561"/>
              <a:gd name="T5" fmla="*/ 6 h 886"/>
              <a:gd name="T6" fmla="*/ 2 w 561"/>
              <a:gd name="T7" fmla="*/ 1 h 886"/>
              <a:gd name="T8" fmla="*/ 8 w 561"/>
              <a:gd name="T9" fmla="*/ 2 h 886"/>
              <a:gd name="T10" fmla="*/ 560 w 561"/>
              <a:gd name="T11" fmla="*/ 880 h 886"/>
              <a:gd name="T12" fmla="*/ 559 w 561"/>
              <a:gd name="T13" fmla="*/ 886 h 886"/>
              <a:gd name="T14" fmla="*/ 557 w 561"/>
              <a:gd name="T15" fmla="*/ 886 h 8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61" h="886">
                <a:moveTo>
                  <a:pt x="557" y="886"/>
                </a:moveTo>
                <a:cubicBezTo>
                  <a:pt x="555" y="886"/>
                  <a:pt x="554" y="886"/>
                  <a:pt x="553" y="884"/>
                </a:cubicBezTo>
                <a:cubicBezTo>
                  <a:pt x="1" y="6"/>
                  <a:pt x="1" y="6"/>
                  <a:pt x="1" y="6"/>
                </a:cubicBezTo>
                <a:cubicBezTo>
                  <a:pt x="0" y="5"/>
                  <a:pt x="1" y="2"/>
                  <a:pt x="2" y="1"/>
                </a:cubicBezTo>
                <a:cubicBezTo>
                  <a:pt x="4" y="0"/>
                  <a:pt x="7" y="0"/>
                  <a:pt x="8" y="2"/>
                </a:cubicBezTo>
                <a:cubicBezTo>
                  <a:pt x="560" y="880"/>
                  <a:pt x="560" y="880"/>
                  <a:pt x="560" y="880"/>
                </a:cubicBezTo>
                <a:cubicBezTo>
                  <a:pt x="561" y="882"/>
                  <a:pt x="561" y="885"/>
                  <a:pt x="559" y="886"/>
                </a:cubicBezTo>
                <a:cubicBezTo>
                  <a:pt x="558" y="886"/>
                  <a:pt x="557" y="886"/>
                  <a:pt x="557" y="88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2" name="Freeform 6"/>
          <p:cNvSpPr>
            <a:spLocks/>
          </p:cNvSpPr>
          <p:nvPr/>
        </p:nvSpPr>
        <p:spPr bwMode="auto">
          <a:xfrm>
            <a:off x="1722440" y="2095955"/>
            <a:ext cx="576263" cy="363538"/>
          </a:xfrm>
          <a:custGeom>
            <a:avLst/>
            <a:gdLst>
              <a:gd name="T0" fmla="*/ 564 w 568"/>
              <a:gd name="T1" fmla="*/ 358 h 358"/>
              <a:gd name="T2" fmla="*/ 562 w 568"/>
              <a:gd name="T3" fmla="*/ 358 h 358"/>
              <a:gd name="T4" fmla="*/ 3 w 568"/>
              <a:gd name="T5" fmla="*/ 8 h 358"/>
              <a:gd name="T6" fmla="*/ 2 w 568"/>
              <a:gd name="T7" fmla="*/ 3 h 358"/>
              <a:gd name="T8" fmla="*/ 7 w 568"/>
              <a:gd name="T9" fmla="*/ 2 h 358"/>
              <a:gd name="T10" fmla="*/ 566 w 568"/>
              <a:gd name="T11" fmla="*/ 351 h 358"/>
              <a:gd name="T12" fmla="*/ 567 w 568"/>
              <a:gd name="T13" fmla="*/ 356 h 358"/>
              <a:gd name="T14" fmla="*/ 564 w 568"/>
              <a:gd name="T15" fmla="*/ 358 h 3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68" h="358">
                <a:moveTo>
                  <a:pt x="564" y="358"/>
                </a:moveTo>
                <a:cubicBezTo>
                  <a:pt x="563" y="358"/>
                  <a:pt x="562" y="358"/>
                  <a:pt x="562" y="358"/>
                </a:cubicBezTo>
                <a:cubicBezTo>
                  <a:pt x="3" y="8"/>
                  <a:pt x="3" y="8"/>
                  <a:pt x="3" y="8"/>
                </a:cubicBezTo>
                <a:cubicBezTo>
                  <a:pt x="1" y="7"/>
                  <a:pt x="0" y="5"/>
                  <a:pt x="2" y="3"/>
                </a:cubicBezTo>
                <a:cubicBezTo>
                  <a:pt x="3" y="1"/>
                  <a:pt x="5" y="0"/>
                  <a:pt x="7" y="2"/>
                </a:cubicBezTo>
                <a:cubicBezTo>
                  <a:pt x="566" y="351"/>
                  <a:pt x="566" y="351"/>
                  <a:pt x="566" y="351"/>
                </a:cubicBezTo>
                <a:cubicBezTo>
                  <a:pt x="568" y="352"/>
                  <a:pt x="568" y="355"/>
                  <a:pt x="567" y="356"/>
                </a:cubicBezTo>
                <a:cubicBezTo>
                  <a:pt x="566" y="358"/>
                  <a:pt x="565" y="358"/>
                  <a:pt x="564" y="358"/>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3" name="Freeform 7"/>
          <p:cNvSpPr>
            <a:spLocks/>
          </p:cNvSpPr>
          <p:nvPr/>
        </p:nvSpPr>
        <p:spPr bwMode="auto">
          <a:xfrm>
            <a:off x="1724027" y="1559380"/>
            <a:ext cx="14288" cy="546100"/>
          </a:xfrm>
          <a:custGeom>
            <a:avLst/>
            <a:gdLst>
              <a:gd name="T0" fmla="*/ 4 w 15"/>
              <a:gd name="T1" fmla="*/ 537 h 537"/>
              <a:gd name="T2" fmla="*/ 4 w 15"/>
              <a:gd name="T3" fmla="*/ 537 h 537"/>
              <a:gd name="T4" fmla="*/ 0 w 15"/>
              <a:gd name="T5" fmla="*/ 533 h 537"/>
              <a:gd name="T6" fmla="*/ 7 w 15"/>
              <a:gd name="T7" fmla="*/ 4 h 537"/>
              <a:gd name="T8" fmla="*/ 11 w 15"/>
              <a:gd name="T9" fmla="*/ 0 h 537"/>
              <a:gd name="T10" fmla="*/ 11 w 15"/>
              <a:gd name="T11" fmla="*/ 0 h 537"/>
              <a:gd name="T12" fmla="*/ 15 w 15"/>
              <a:gd name="T13" fmla="*/ 4 h 537"/>
              <a:gd name="T14" fmla="*/ 8 w 15"/>
              <a:gd name="T15" fmla="*/ 533 h 537"/>
              <a:gd name="T16" fmla="*/ 4 w 15"/>
              <a:gd name="T17" fmla="*/ 537 h 5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537">
                <a:moveTo>
                  <a:pt x="4" y="537"/>
                </a:moveTo>
                <a:cubicBezTo>
                  <a:pt x="4" y="537"/>
                  <a:pt x="4" y="537"/>
                  <a:pt x="4" y="537"/>
                </a:cubicBezTo>
                <a:cubicBezTo>
                  <a:pt x="2" y="537"/>
                  <a:pt x="0" y="535"/>
                  <a:pt x="0" y="533"/>
                </a:cubicBezTo>
                <a:cubicBezTo>
                  <a:pt x="7" y="4"/>
                  <a:pt x="7" y="4"/>
                  <a:pt x="7" y="4"/>
                </a:cubicBezTo>
                <a:cubicBezTo>
                  <a:pt x="7" y="2"/>
                  <a:pt x="8" y="0"/>
                  <a:pt x="11" y="0"/>
                </a:cubicBezTo>
                <a:cubicBezTo>
                  <a:pt x="11" y="0"/>
                  <a:pt x="11" y="0"/>
                  <a:pt x="11" y="0"/>
                </a:cubicBezTo>
                <a:cubicBezTo>
                  <a:pt x="13" y="0"/>
                  <a:pt x="15" y="2"/>
                  <a:pt x="15" y="4"/>
                </a:cubicBezTo>
                <a:cubicBezTo>
                  <a:pt x="8" y="533"/>
                  <a:pt x="8" y="533"/>
                  <a:pt x="8" y="533"/>
                </a:cubicBezTo>
                <a:cubicBezTo>
                  <a:pt x="8" y="535"/>
                  <a:pt x="6" y="537"/>
                  <a:pt x="4" y="537"/>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4" name="Freeform 8"/>
          <p:cNvSpPr>
            <a:spLocks/>
          </p:cNvSpPr>
          <p:nvPr/>
        </p:nvSpPr>
        <p:spPr bwMode="auto">
          <a:xfrm>
            <a:off x="593727" y="2059443"/>
            <a:ext cx="1138238" cy="46038"/>
          </a:xfrm>
          <a:custGeom>
            <a:avLst/>
            <a:gdLst>
              <a:gd name="T0" fmla="*/ 1118 w 1122"/>
              <a:gd name="T1" fmla="*/ 44 h 44"/>
              <a:gd name="T2" fmla="*/ 1118 w 1122"/>
              <a:gd name="T3" fmla="*/ 44 h 44"/>
              <a:gd name="T4" fmla="*/ 4 w 1122"/>
              <a:gd name="T5" fmla="*/ 8 h 44"/>
              <a:gd name="T6" fmla="*/ 0 w 1122"/>
              <a:gd name="T7" fmla="*/ 4 h 44"/>
              <a:gd name="T8" fmla="*/ 4 w 1122"/>
              <a:gd name="T9" fmla="*/ 0 h 44"/>
              <a:gd name="T10" fmla="*/ 1118 w 1122"/>
              <a:gd name="T11" fmla="*/ 36 h 44"/>
              <a:gd name="T12" fmla="*/ 1122 w 1122"/>
              <a:gd name="T13" fmla="*/ 40 h 44"/>
              <a:gd name="T14" fmla="*/ 1118 w 1122"/>
              <a:gd name="T15" fmla="*/ 44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2" h="44">
                <a:moveTo>
                  <a:pt x="1118" y="44"/>
                </a:moveTo>
                <a:cubicBezTo>
                  <a:pt x="1118" y="44"/>
                  <a:pt x="1118" y="44"/>
                  <a:pt x="1118" y="44"/>
                </a:cubicBezTo>
                <a:cubicBezTo>
                  <a:pt x="4" y="8"/>
                  <a:pt x="4" y="8"/>
                  <a:pt x="4" y="8"/>
                </a:cubicBezTo>
                <a:cubicBezTo>
                  <a:pt x="1" y="8"/>
                  <a:pt x="0" y="7"/>
                  <a:pt x="0" y="4"/>
                </a:cubicBezTo>
                <a:cubicBezTo>
                  <a:pt x="0" y="2"/>
                  <a:pt x="2" y="0"/>
                  <a:pt x="4" y="0"/>
                </a:cubicBezTo>
                <a:cubicBezTo>
                  <a:pt x="1118" y="36"/>
                  <a:pt x="1118" y="36"/>
                  <a:pt x="1118" y="36"/>
                </a:cubicBezTo>
                <a:cubicBezTo>
                  <a:pt x="1120" y="36"/>
                  <a:pt x="1122" y="38"/>
                  <a:pt x="1122" y="40"/>
                </a:cubicBezTo>
                <a:cubicBezTo>
                  <a:pt x="1122" y="42"/>
                  <a:pt x="1120" y="44"/>
                  <a:pt x="1118" y="44"/>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5" name="Freeform 9"/>
          <p:cNvSpPr>
            <a:spLocks/>
          </p:cNvSpPr>
          <p:nvPr/>
        </p:nvSpPr>
        <p:spPr bwMode="auto">
          <a:xfrm>
            <a:off x="433390" y="2059443"/>
            <a:ext cx="168275" cy="647700"/>
          </a:xfrm>
          <a:custGeom>
            <a:avLst/>
            <a:gdLst>
              <a:gd name="T0" fmla="*/ 4 w 166"/>
              <a:gd name="T1" fmla="*/ 637 h 637"/>
              <a:gd name="T2" fmla="*/ 4 w 166"/>
              <a:gd name="T3" fmla="*/ 637 h 637"/>
              <a:gd name="T4" fmla="*/ 1 w 166"/>
              <a:gd name="T5" fmla="*/ 632 h 637"/>
              <a:gd name="T6" fmla="*/ 158 w 166"/>
              <a:gd name="T7" fmla="*/ 3 h 637"/>
              <a:gd name="T8" fmla="*/ 163 w 166"/>
              <a:gd name="T9" fmla="*/ 1 h 637"/>
              <a:gd name="T10" fmla="*/ 166 w 166"/>
              <a:gd name="T11" fmla="*/ 5 h 637"/>
              <a:gd name="T12" fmla="*/ 8 w 166"/>
              <a:gd name="T13" fmla="*/ 634 h 637"/>
              <a:gd name="T14" fmla="*/ 4 w 166"/>
              <a:gd name="T15" fmla="*/ 637 h 6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6" h="637">
                <a:moveTo>
                  <a:pt x="4" y="637"/>
                </a:moveTo>
                <a:cubicBezTo>
                  <a:pt x="4" y="637"/>
                  <a:pt x="4" y="637"/>
                  <a:pt x="4" y="637"/>
                </a:cubicBezTo>
                <a:cubicBezTo>
                  <a:pt x="1" y="636"/>
                  <a:pt x="0" y="634"/>
                  <a:pt x="1" y="632"/>
                </a:cubicBezTo>
                <a:cubicBezTo>
                  <a:pt x="158" y="3"/>
                  <a:pt x="158" y="3"/>
                  <a:pt x="158" y="3"/>
                </a:cubicBezTo>
                <a:cubicBezTo>
                  <a:pt x="158" y="1"/>
                  <a:pt x="161" y="0"/>
                  <a:pt x="163" y="1"/>
                </a:cubicBezTo>
                <a:cubicBezTo>
                  <a:pt x="165" y="1"/>
                  <a:pt x="166" y="3"/>
                  <a:pt x="166" y="5"/>
                </a:cubicBezTo>
                <a:cubicBezTo>
                  <a:pt x="8" y="634"/>
                  <a:pt x="8" y="634"/>
                  <a:pt x="8" y="634"/>
                </a:cubicBezTo>
                <a:cubicBezTo>
                  <a:pt x="8" y="636"/>
                  <a:pt x="6" y="637"/>
                  <a:pt x="4" y="637"/>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6" name="Freeform 10"/>
          <p:cNvSpPr>
            <a:spLocks/>
          </p:cNvSpPr>
          <p:nvPr/>
        </p:nvSpPr>
        <p:spPr bwMode="auto">
          <a:xfrm>
            <a:off x="258765" y="1934030"/>
            <a:ext cx="182563" cy="773113"/>
          </a:xfrm>
          <a:custGeom>
            <a:avLst/>
            <a:gdLst>
              <a:gd name="T0" fmla="*/ 176 w 181"/>
              <a:gd name="T1" fmla="*/ 761 h 761"/>
              <a:gd name="T2" fmla="*/ 173 w 181"/>
              <a:gd name="T3" fmla="*/ 758 h 761"/>
              <a:gd name="T4" fmla="*/ 1 w 181"/>
              <a:gd name="T5" fmla="*/ 5 h 761"/>
              <a:gd name="T6" fmla="*/ 4 w 181"/>
              <a:gd name="T7" fmla="*/ 0 h 761"/>
              <a:gd name="T8" fmla="*/ 8 w 181"/>
              <a:gd name="T9" fmla="*/ 3 h 761"/>
              <a:gd name="T10" fmla="*/ 180 w 181"/>
              <a:gd name="T11" fmla="*/ 756 h 761"/>
              <a:gd name="T12" fmla="*/ 177 w 181"/>
              <a:gd name="T13" fmla="*/ 761 h 761"/>
              <a:gd name="T14" fmla="*/ 176 w 181"/>
              <a:gd name="T15" fmla="*/ 761 h 7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1" h="761">
                <a:moveTo>
                  <a:pt x="176" y="761"/>
                </a:moveTo>
                <a:cubicBezTo>
                  <a:pt x="175" y="761"/>
                  <a:pt x="173" y="760"/>
                  <a:pt x="173" y="758"/>
                </a:cubicBezTo>
                <a:cubicBezTo>
                  <a:pt x="1" y="5"/>
                  <a:pt x="1" y="5"/>
                  <a:pt x="1" y="5"/>
                </a:cubicBezTo>
                <a:cubicBezTo>
                  <a:pt x="0" y="3"/>
                  <a:pt x="1" y="1"/>
                  <a:pt x="4" y="0"/>
                </a:cubicBezTo>
                <a:cubicBezTo>
                  <a:pt x="6" y="0"/>
                  <a:pt x="8" y="1"/>
                  <a:pt x="8" y="3"/>
                </a:cubicBezTo>
                <a:cubicBezTo>
                  <a:pt x="180" y="756"/>
                  <a:pt x="180" y="756"/>
                  <a:pt x="180" y="756"/>
                </a:cubicBezTo>
                <a:cubicBezTo>
                  <a:pt x="181" y="758"/>
                  <a:pt x="180" y="760"/>
                  <a:pt x="177" y="761"/>
                </a:cubicBezTo>
                <a:cubicBezTo>
                  <a:pt x="177" y="761"/>
                  <a:pt x="177" y="761"/>
                  <a:pt x="176" y="761"/>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7" name="Freeform 11"/>
          <p:cNvSpPr>
            <a:spLocks/>
          </p:cNvSpPr>
          <p:nvPr/>
        </p:nvSpPr>
        <p:spPr bwMode="auto">
          <a:xfrm>
            <a:off x="-488948" y="2697618"/>
            <a:ext cx="930275" cy="163513"/>
          </a:xfrm>
          <a:custGeom>
            <a:avLst/>
            <a:gdLst>
              <a:gd name="T0" fmla="*/ 5 w 917"/>
              <a:gd name="T1" fmla="*/ 161 h 161"/>
              <a:gd name="T2" fmla="*/ 1 w 917"/>
              <a:gd name="T3" fmla="*/ 158 h 161"/>
              <a:gd name="T4" fmla="*/ 4 w 917"/>
              <a:gd name="T5" fmla="*/ 153 h 161"/>
              <a:gd name="T6" fmla="*/ 912 w 917"/>
              <a:gd name="T7" fmla="*/ 1 h 161"/>
              <a:gd name="T8" fmla="*/ 916 w 917"/>
              <a:gd name="T9" fmla="*/ 4 h 161"/>
              <a:gd name="T10" fmla="*/ 913 w 917"/>
              <a:gd name="T11" fmla="*/ 9 h 161"/>
              <a:gd name="T12" fmla="*/ 5 w 917"/>
              <a:gd name="T13" fmla="*/ 161 h 161"/>
              <a:gd name="T14" fmla="*/ 5 w 917"/>
              <a:gd name="T15" fmla="*/ 161 h 1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17" h="161">
                <a:moveTo>
                  <a:pt x="5" y="161"/>
                </a:moveTo>
                <a:cubicBezTo>
                  <a:pt x="3" y="161"/>
                  <a:pt x="1" y="160"/>
                  <a:pt x="1" y="158"/>
                </a:cubicBezTo>
                <a:cubicBezTo>
                  <a:pt x="0" y="155"/>
                  <a:pt x="2" y="153"/>
                  <a:pt x="4" y="153"/>
                </a:cubicBezTo>
                <a:cubicBezTo>
                  <a:pt x="912" y="1"/>
                  <a:pt x="912" y="1"/>
                  <a:pt x="912" y="1"/>
                </a:cubicBezTo>
                <a:cubicBezTo>
                  <a:pt x="914" y="0"/>
                  <a:pt x="916" y="2"/>
                  <a:pt x="916" y="4"/>
                </a:cubicBezTo>
                <a:cubicBezTo>
                  <a:pt x="917" y="6"/>
                  <a:pt x="915" y="8"/>
                  <a:pt x="913" y="9"/>
                </a:cubicBezTo>
                <a:cubicBezTo>
                  <a:pt x="5" y="161"/>
                  <a:pt x="5" y="161"/>
                  <a:pt x="5" y="161"/>
                </a:cubicBezTo>
                <a:cubicBezTo>
                  <a:pt x="5" y="161"/>
                  <a:pt x="5" y="161"/>
                  <a:pt x="5" y="161"/>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8" name="Freeform 12"/>
          <p:cNvSpPr>
            <a:spLocks/>
          </p:cNvSpPr>
          <p:nvPr/>
        </p:nvSpPr>
        <p:spPr bwMode="auto">
          <a:xfrm>
            <a:off x="258765" y="1084718"/>
            <a:ext cx="382588" cy="857250"/>
          </a:xfrm>
          <a:custGeom>
            <a:avLst/>
            <a:gdLst>
              <a:gd name="T0" fmla="*/ 5 w 378"/>
              <a:gd name="T1" fmla="*/ 845 h 845"/>
              <a:gd name="T2" fmla="*/ 3 w 378"/>
              <a:gd name="T3" fmla="*/ 845 h 845"/>
              <a:gd name="T4" fmla="*/ 1 w 378"/>
              <a:gd name="T5" fmla="*/ 840 h 845"/>
              <a:gd name="T6" fmla="*/ 369 w 378"/>
              <a:gd name="T7" fmla="*/ 3 h 845"/>
              <a:gd name="T8" fmla="*/ 375 w 378"/>
              <a:gd name="T9" fmla="*/ 1 h 845"/>
              <a:gd name="T10" fmla="*/ 377 w 378"/>
              <a:gd name="T11" fmla="*/ 6 h 845"/>
              <a:gd name="T12" fmla="*/ 8 w 378"/>
              <a:gd name="T13" fmla="*/ 843 h 845"/>
              <a:gd name="T14" fmla="*/ 5 w 378"/>
              <a:gd name="T15" fmla="*/ 845 h 8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8" h="845">
                <a:moveTo>
                  <a:pt x="5" y="845"/>
                </a:moveTo>
                <a:cubicBezTo>
                  <a:pt x="4" y="845"/>
                  <a:pt x="3" y="845"/>
                  <a:pt x="3" y="845"/>
                </a:cubicBezTo>
                <a:cubicBezTo>
                  <a:pt x="1" y="844"/>
                  <a:pt x="0" y="842"/>
                  <a:pt x="1" y="840"/>
                </a:cubicBezTo>
                <a:cubicBezTo>
                  <a:pt x="369" y="3"/>
                  <a:pt x="369" y="3"/>
                  <a:pt x="369" y="3"/>
                </a:cubicBezTo>
                <a:cubicBezTo>
                  <a:pt x="370" y="1"/>
                  <a:pt x="373" y="0"/>
                  <a:pt x="375" y="1"/>
                </a:cubicBezTo>
                <a:cubicBezTo>
                  <a:pt x="377" y="1"/>
                  <a:pt x="378" y="4"/>
                  <a:pt x="377" y="6"/>
                </a:cubicBezTo>
                <a:cubicBezTo>
                  <a:pt x="8" y="843"/>
                  <a:pt x="8" y="843"/>
                  <a:pt x="8" y="843"/>
                </a:cubicBezTo>
                <a:cubicBezTo>
                  <a:pt x="8" y="844"/>
                  <a:pt x="6" y="845"/>
                  <a:pt x="5" y="84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9" name="Freeform 14"/>
          <p:cNvSpPr>
            <a:spLocks/>
          </p:cNvSpPr>
          <p:nvPr/>
        </p:nvSpPr>
        <p:spPr bwMode="auto">
          <a:xfrm>
            <a:off x="-404810" y="1251405"/>
            <a:ext cx="671513" cy="690563"/>
          </a:xfrm>
          <a:custGeom>
            <a:avLst/>
            <a:gdLst>
              <a:gd name="T0" fmla="*/ 658 w 662"/>
              <a:gd name="T1" fmla="*/ 680 h 680"/>
              <a:gd name="T2" fmla="*/ 655 w 662"/>
              <a:gd name="T3" fmla="*/ 679 h 680"/>
              <a:gd name="T4" fmla="*/ 2 w 662"/>
              <a:gd name="T5" fmla="*/ 7 h 680"/>
              <a:gd name="T6" fmla="*/ 2 w 662"/>
              <a:gd name="T7" fmla="*/ 2 h 680"/>
              <a:gd name="T8" fmla="*/ 8 w 662"/>
              <a:gd name="T9" fmla="*/ 2 h 680"/>
              <a:gd name="T10" fmla="*/ 660 w 662"/>
              <a:gd name="T11" fmla="*/ 673 h 680"/>
              <a:gd name="T12" fmla="*/ 660 w 662"/>
              <a:gd name="T13" fmla="*/ 679 h 680"/>
              <a:gd name="T14" fmla="*/ 658 w 662"/>
              <a:gd name="T15" fmla="*/ 680 h 6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2" h="680">
                <a:moveTo>
                  <a:pt x="658" y="680"/>
                </a:moveTo>
                <a:cubicBezTo>
                  <a:pt x="656" y="680"/>
                  <a:pt x="655" y="680"/>
                  <a:pt x="655" y="679"/>
                </a:cubicBezTo>
                <a:cubicBezTo>
                  <a:pt x="2" y="7"/>
                  <a:pt x="2" y="7"/>
                  <a:pt x="2" y="7"/>
                </a:cubicBezTo>
                <a:cubicBezTo>
                  <a:pt x="0" y="6"/>
                  <a:pt x="0" y="3"/>
                  <a:pt x="2" y="2"/>
                </a:cubicBezTo>
                <a:cubicBezTo>
                  <a:pt x="3" y="0"/>
                  <a:pt x="6" y="0"/>
                  <a:pt x="8" y="2"/>
                </a:cubicBezTo>
                <a:cubicBezTo>
                  <a:pt x="660" y="673"/>
                  <a:pt x="660" y="673"/>
                  <a:pt x="660" y="673"/>
                </a:cubicBezTo>
                <a:cubicBezTo>
                  <a:pt x="662" y="675"/>
                  <a:pt x="662" y="678"/>
                  <a:pt x="660" y="679"/>
                </a:cubicBezTo>
                <a:cubicBezTo>
                  <a:pt x="660" y="680"/>
                  <a:pt x="659" y="680"/>
                  <a:pt x="658" y="68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0" name="Freeform 18"/>
          <p:cNvSpPr>
            <a:spLocks/>
          </p:cNvSpPr>
          <p:nvPr/>
        </p:nvSpPr>
        <p:spPr bwMode="auto">
          <a:xfrm>
            <a:off x="-488948" y="1934030"/>
            <a:ext cx="755650" cy="927100"/>
          </a:xfrm>
          <a:custGeom>
            <a:avLst/>
            <a:gdLst>
              <a:gd name="T0" fmla="*/ 5 w 745"/>
              <a:gd name="T1" fmla="*/ 913 h 913"/>
              <a:gd name="T2" fmla="*/ 2 w 745"/>
              <a:gd name="T3" fmla="*/ 912 h 913"/>
              <a:gd name="T4" fmla="*/ 2 w 745"/>
              <a:gd name="T5" fmla="*/ 906 h 913"/>
              <a:gd name="T6" fmla="*/ 737 w 745"/>
              <a:gd name="T7" fmla="*/ 2 h 913"/>
              <a:gd name="T8" fmla="*/ 743 w 745"/>
              <a:gd name="T9" fmla="*/ 1 h 913"/>
              <a:gd name="T10" fmla="*/ 744 w 745"/>
              <a:gd name="T11" fmla="*/ 7 h 913"/>
              <a:gd name="T12" fmla="*/ 8 w 745"/>
              <a:gd name="T13" fmla="*/ 911 h 913"/>
              <a:gd name="T14" fmla="*/ 5 w 745"/>
              <a:gd name="T15" fmla="*/ 913 h 9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45" h="913">
                <a:moveTo>
                  <a:pt x="5" y="913"/>
                </a:moveTo>
                <a:cubicBezTo>
                  <a:pt x="4" y="913"/>
                  <a:pt x="3" y="913"/>
                  <a:pt x="2" y="912"/>
                </a:cubicBezTo>
                <a:cubicBezTo>
                  <a:pt x="1" y="911"/>
                  <a:pt x="0" y="908"/>
                  <a:pt x="2" y="906"/>
                </a:cubicBezTo>
                <a:cubicBezTo>
                  <a:pt x="737" y="2"/>
                  <a:pt x="737" y="2"/>
                  <a:pt x="737" y="2"/>
                </a:cubicBezTo>
                <a:cubicBezTo>
                  <a:pt x="739" y="0"/>
                  <a:pt x="741" y="0"/>
                  <a:pt x="743" y="1"/>
                </a:cubicBezTo>
                <a:cubicBezTo>
                  <a:pt x="745" y="3"/>
                  <a:pt x="745" y="5"/>
                  <a:pt x="744" y="7"/>
                </a:cubicBezTo>
                <a:cubicBezTo>
                  <a:pt x="8" y="911"/>
                  <a:pt x="8" y="911"/>
                  <a:pt x="8" y="911"/>
                </a:cubicBezTo>
                <a:cubicBezTo>
                  <a:pt x="7" y="912"/>
                  <a:pt x="6" y="913"/>
                  <a:pt x="5" y="913"/>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1" name="Freeform 22"/>
          <p:cNvSpPr>
            <a:spLocks/>
          </p:cNvSpPr>
          <p:nvPr/>
        </p:nvSpPr>
        <p:spPr bwMode="auto">
          <a:xfrm>
            <a:off x="631827" y="1084718"/>
            <a:ext cx="584200" cy="452438"/>
          </a:xfrm>
          <a:custGeom>
            <a:avLst/>
            <a:gdLst>
              <a:gd name="T0" fmla="*/ 572 w 576"/>
              <a:gd name="T1" fmla="*/ 446 h 446"/>
              <a:gd name="T2" fmla="*/ 569 w 576"/>
              <a:gd name="T3" fmla="*/ 445 h 446"/>
              <a:gd name="T4" fmla="*/ 3 w 576"/>
              <a:gd name="T5" fmla="*/ 7 h 446"/>
              <a:gd name="T6" fmla="*/ 2 w 576"/>
              <a:gd name="T7" fmla="*/ 2 h 446"/>
              <a:gd name="T8" fmla="*/ 7 w 576"/>
              <a:gd name="T9" fmla="*/ 1 h 446"/>
              <a:gd name="T10" fmla="*/ 574 w 576"/>
              <a:gd name="T11" fmla="*/ 439 h 446"/>
              <a:gd name="T12" fmla="*/ 575 w 576"/>
              <a:gd name="T13" fmla="*/ 444 h 446"/>
              <a:gd name="T14" fmla="*/ 572 w 576"/>
              <a:gd name="T15" fmla="*/ 446 h 4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6" h="446">
                <a:moveTo>
                  <a:pt x="572" y="446"/>
                </a:moveTo>
                <a:cubicBezTo>
                  <a:pt x="571" y="446"/>
                  <a:pt x="570" y="446"/>
                  <a:pt x="569" y="445"/>
                </a:cubicBezTo>
                <a:cubicBezTo>
                  <a:pt x="3" y="7"/>
                  <a:pt x="3" y="7"/>
                  <a:pt x="3" y="7"/>
                </a:cubicBezTo>
                <a:cubicBezTo>
                  <a:pt x="1" y="6"/>
                  <a:pt x="0" y="4"/>
                  <a:pt x="2" y="2"/>
                </a:cubicBezTo>
                <a:cubicBezTo>
                  <a:pt x="3" y="0"/>
                  <a:pt x="6" y="0"/>
                  <a:pt x="7" y="1"/>
                </a:cubicBezTo>
                <a:cubicBezTo>
                  <a:pt x="574" y="439"/>
                  <a:pt x="574" y="439"/>
                  <a:pt x="574" y="439"/>
                </a:cubicBezTo>
                <a:cubicBezTo>
                  <a:pt x="576" y="440"/>
                  <a:pt x="576" y="443"/>
                  <a:pt x="575" y="444"/>
                </a:cubicBezTo>
                <a:cubicBezTo>
                  <a:pt x="574" y="445"/>
                  <a:pt x="573" y="446"/>
                  <a:pt x="572" y="44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2" name="Freeform 23"/>
          <p:cNvSpPr>
            <a:spLocks/>
          </p:cNvSpPr>
          <p:nvPr/>
        </p:nvSpPr>
        <p:spPr bwMode="auto">
          <a:xfrm>
            <a:off x="592140" y="1527630"/>
            <a:ext cx="623888" cy="541338"/>
          </a:xfrm>
          <a:custGeom>
            <a:avLst/>
            <a:gdLst>
              <a:gd name="T0" fmla="*/ 5 w 615"/>
              <a:gd name="T1" fmla="*/ 532 h 532"/>
              <a:gd name="T2" fmla="*/ 2 w 615"/>
              <a:gd name="T3" fmla="*/ 531 h 532"/>
              <a:gd name="T4" fmla="*/ 2 w 615"/>
              <a:gd name="T5" fmla="*/ 525 h 532"/>
              <a:gd name="T6" fmla="*/ 608 w 615"/>
              <a:gd name="T7" fmla="*/ 2 h 532"/>
              <a:gd name="T8" fmla="*/ 614 w 615"/>
              <a:gd name="T9" fmla="*/ 2 h 532"/>
              <a:gd name="T10" fmla="*/ 613 w 615"/>
              <a:gd name="T11" fmla="*/ 8 h 532"/>
              <a:gd name="T12" fmla="*/ 7 w 615"/>
              <a:gd name="T13" fmla="*/ 531 h 532"/>
              <a:gd name="T14" fmla="*/ 5 w 615"/>
              <a:gd name="T15" fmla="*/ 532 h 5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5" h="532">
                <a:moveTo>
                  <a:pt x="5" y="532"/>
                </a:moveTo>
                <a:cubicBezTo>
                  <a:pt x="4" y="532"/>
                  <a:pt x="2" y="532"/>
                  <a:pt x="2" y="531"/>
                </a:cubicBezTo>
                <a:cubicBezTo>
                  <a:pt x="0" y="529"/>
                  <a:pt x="0" y="527"/>
                  <a:pt x="2" y="525"/>
                </a:cubicBezTo>
                <a:cubicBezTo>
                  <a:pt x="608" y="2"/>
                  <a:pt x="608" y="2"/>
                  <a:pt x="608" y="2"/>
                </a:cubicBezTo>
                <a:cubicBezTo>
                  <a:pt x="610" y="0"/>
                  <a:pt x="612" y="1"/>
                  <a:pt x="614" y="2"/>
                </a:cubicBezTo>
                <a:cubicBezTo>
                  <a:pt x="615" y="4"/>
                  <a:pt x="615" y="6"/>
                  <a:pt x="613" y="8"/>
                </a:cubicBezTo>
                <a:cubicBezTo>
                  <a:pt x="7" y="531"/>
                  <a:pt x="7" y="531"/>
                  <a:pt x="7" y="531"/>
                </a:cubicBezTo>
                <a:cubicBezTo>
                  <a:pt x="7" y="532"/>
                  <a:pt x="6" y="532"/>
                  <a:pt x="5" y="532"/>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3" name="Freeform 24"/>
          <p:cNvSpPr>
            <a:spLocks/>
          </p:cNvSpPr>
          <p:nvPr/>
        </p:nvSpPr>
        <p:spPr bwMode="auto">
          <a:xfrm>
            <a:off x="1208090" y="1529218"/>
            <a:ext cx="530225" cy="38100"/>
          </a:xfrm>
          <a:custGeom>
            <a:avLst/>
            <a:gdLst>
              <a:gd name="T0" fmla="*/ 519 w 523"/>
              <a:gd name="T1" fmla="*/ 38 h 38"/>
              <a:gd name="T2" fmla="*/ 518 w 523"/>
              <a:gd name="T3" fmla="*/ 38 h 38"/>
              <a:gd name="T4" fmla="*/ 3 w 523"/>
              <a:gd name="T5" fmla="*/ 8 h 38"/>
              <a:gd name="T6" fmla="*/ 0 w 523"/>
              <a:gd name="T7" fmla="*/ 4 h 38"/>
              <a:gd name="T8" fmla="*/ 4 w 523"/>
              <a:gd name="T9" fmla="*/ 0 h 38"/>
              <a:gd name="T10" fmla="*/ 519 w 523"/>
              <a:gd name="T11" fmla="*/ 30 h 38"/>
              <a:gd name="T12" fmla="*/ 523 w 523"/>
              <a:gd name="T13" fmla="*/ 34 h 38"/>
              <a:gd name="T14" fmla="*/ 519 w 523"/>
              <a:gd name="T15" fmla="*/ 38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3" h="38">
                <a:moveTo>
                  <a:pt x="519" y="38"/>
                </a:moveTo>
                <a:cubicBezTo>
                  <a:pt x="519" y="38"/>
                  <a:pt x="518" y="38"/>
                  <a:pt x="518" y="38"/>
                </a:cubicBezTo>
                <a:cubicBezTo>
                  <a:pt x="3" y="8"/>
                  <a:pt x="3" y="8"/>
                  <a:pt x="3" y="8"/>
                </a:cubicBezTo>
                <a:cubicBezTo>
                  <a:pt x="1" y="8"/>
                  <a:pt x="0" y="6"/>
                  <a:pt x="0" y="4"/>
                </a:cubicBezTo>
                <a:cubicBezTo>
                  <a:pt x="0" y="1"/>
                  <a:pt x="2" y="0"/>
                  <a:pt x="4" y="0"/>
                </a:cubicBezTo>
                <a:cubicBezTo>
                  <a:pt x="519" y="30"/>
                  <a:pt x="519" y="30"/>
                  <a:pt x="519" y="30"/>
                </a:cubicBezTo>
                <a:cubicBezTo>
                  <a:pt x="521" y="30"/>
                  <a:pt x="523" y="32"/>
                  <a:pt x="523" y="34"/>
                </a:cubicBezTo>
                <a:cubicBezTo>
                  <a:pt x="522" y="37"/>
                  <a:pt x="521" y="38"/>
                  <a:pt x="519" y="38"/>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4" name="Freeform 25"/>
          <p:cNvSpPr>
            <a:spLocks/>
          </p:cNvSpPr>
          <p:nvPr/>
        </p:nvSpPr>
        <p:spPr bwMode="auto">
          <a:xfrm>
            <a:off x="1206502" y="810080"/>
            <a:ext cx="838200" cy="727075"/>
          </a:xfrm>
          <a:custGeom>
            <a:avLst/>
            <a:gdLst>
              <a:gd name="T0" fmla="*/ 5 w 825"/>
              <a:gd name="T1" fmla="*/ 716 h 716"/>
              <a:gd name="T2" fmla="*/ 2 w 825"/>
              <a:gd name="T3" fmla="*/ 714 h 716"/>
              <a:gd name="T4" fmla="*/ 2 w 825"/>
              <a:gd name="T5" fmla="*/ 709 h 716"/>
              <a:gd name="T6" fmla="*/ 818 w 825"/>
              <a:gd name="T7" fmla="*/ 1 h 716"/>
              <a:gd name="T8" fmla="*/ 823 w 825"/>
              <a:gd name="T9" fmla="*/ 2 h 716"/>
              <a:gd name="T10" fmla="*/ 823 w 825"/>
              <a:gd name="T11" fmla="*/ 7 h 716"/>
              <a:gd name="T12" fmla="*/ 7 w 825"/>
              <a:gd name="T13" fmla="*/ 715 h 716"/>
              <a:gd name="T14" fmla="*/ 5 w 825"/>
              <a:gd name="T15" fmla="*/ 716 h 7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5" h="716">
                <a:moveTo>
                  <a:pt x="5" y="716"/>
                </a:moveTo>
                <a:cubicBezTo>
                  <a:pt x="4" y="716"/>
                  <a:pt x="2" y="715"/>
                  <a:pt x="2" y="714"/>
                </a:cubicBezTo>
                <a:cubicBezTo>
                  <a:pt x="0" y="713"/>
                  <a:pt x="0" y="710"/>
                  <a:pt x="2" y="709"/>
                </a:cubicBezTo>
                <a:cubicBezTo>
                  <a:pt x="818" y="1"/>
                  <a:pt x="818" y="1"/>
                  <a:pt x="818" y="1"/>
                </a:cubicBezTo>
                <a:cubicBezTo>
                  <a:pt x="819" y="0"/>
                  <a:pt x="822" y="0"/>
                  <a:pt x="823" y="2"/>
                </a:cubicBezTo>
                <a:cubicBezTo>
                  <a:pt x="825" y="3"/>
                  <a:pt x="825" y="6"/>
                  <a:pt x="823" y="7"/>
                </a:cubicBezTo>
                <a:cubicBezTo>
                  <a:pt x="7" y="715"/>
                  <a:pt x="7" y="715"/>
                  <a:pt x="7" y="715"/>
                </a:cubicBezTo>
                <a:cubicBezTo>
                  <a:pt x="6" y="716"/>
                  <a:pt x="6" y="716"/>
                  <a:pt x="5" y="71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5" name="Freeform 26"/>
          <p:cNvSpPr>
            <a:spLocks/>
          </p:cNvSpPr>
          <p:nvPr/>
        </p:nvSpPr>
        <p:spPr bwMode="auto">
          <a:xfrm>
            <a:off x="1728790" y="810080"/>
            <a:ext cx="315913" cy="757238"/>
          </a:xfrm>
          <a:custGeom>
            <a:avLst/>
            <a:gdLst>
              <a:gd name="T0" fmla="*/ 5 w 310"/>
              <a:gd name="T1" fmla="*/ 746 h 746"/>
              <a:gd name="T2" fmla="*/ 3 w 310"/>
              <a:gd name="T3" fmla="*/ 746 h 746"/>
              <a:gd name="T4" fmla="*/ 1 w 310"/>
              <a:gd name="T5" fmla="*/ 741 h 746"/>
              <a:gd name="T6" fmla="*/ 302 w 310"/>
              <a:gd name="T7" fmla="*/ 3 h 746"/>
              <a:gd name="T8" fmla="*/ 307 w 310"/>
              <a:gd name="T9" fmla="*/ 0 h 746"/>
              <a:gd name="T10" fmla="*/ 309 w 310"/>
              <a:gd name="T11" fmla="*/ 6 h 746"/>
              <a:gd name="T12" fmla="*/ 8 w 310"/>
              <a:gd name="T13" fmla="*/ 744 h 746"/>
              <a:gd name="T14" fmla="*/ 5 w 310"/>
              <a:gd name="T15" fmla="*/ 746 h 7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0" h="746">
                <a:moveTo>
                  <a:pt x="5" y="746"/>
                </a:moveTo>
                <a:cubicBezTo>
                  <a:pt x="4" y="746"/>
                  <a:pt x="4" y="746"/>
                  <a:pt x="3" y="746"/>
                </a:cubicBezTo>
                <a:cubicBezTo>
                  <a:pt x="1" y="745"/>
                  <a:pt x="0" y="743"/>
                  <a:pt x="1" y="741"/>
                </a:cubicBezTo>
                <a:cubicBezTo>
                  <a:pt x="302" y="3"/>
                  <a:pt x="302" y="3"/>
                  <a:pt x="302" y="3"/>
                </a:cubicBezTo>
                <a:cubicBezTo>
                  <a:pt x="303" y="1"/>
                  <a:pt x="305" y="0"/>
                  <a:pt x="307" y="0"/>
                </a:cubicBezTo>
                <a:cubicBezTo>
                  <a:pt x="309" y="1"/>
                  <a:pt x="310" y="4"/>
                  <a:pt x="309" y="6"/>
                </a:cubicBezTo>
                <a:cubicBezTo>
                  <a:pt x="8" y="744"/>
                  <a:pt x="8" y="744"/>
                  <a:pt x="8" y="744"/>
                </a:cubicBezTo>
                <a:cubicBezTo>
                  <a:pt x="8" y="745"/>
                  <a:pt x="6" y="746"/>
                  <a:pt x="5" y="74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6" name="Freeform 27"/>
          <p:cNvSpPr>
            <a:spLocks/>
          </p:cNvSpPr>
          <p:nvPr/>
        </p:nvSpPr>
        <p:spPr bwMode="auto">
          <a:xfrm>
            <a:off x="2035177" y="810080"/>
            <a:ext cx="263525" cy="596900"/>
          </a:xfrm>
          <a:custGeom>
            <a:avLst/>
            <a:gdLst>
              <a:gd name="T0" fmla="*/ 255 w 260"/>
              <a:gd name="T1" fmla="*/ 587 h 587"/>
              <a:gd name="T2" fmla="*/ 252 w 260"/>
              <a:gd name="T3" fmla="*/ 584 h 587"/>
              <a:gd name="T4" fmla="*/ 1 w 260"/>
              <a:gd name="T5" fmla="*/ 6 h 587"/>
              <a:gd name="T6" fmla="*/ 3 w 260"/>
              <a:gd name="T7" fmla="*/ 0 h 587"/>
              <a:gd name="T8" fmla="*/ 8 w 260"/>
              <a:gd name="T9" fmla="*/ 3 h 587"/>
              <a:gd name="T10" fmla="*/ 259 w 260"/>
              <a:gd name="T11" fmla="*/ 581 h 587"/>
              <a:gd name="T12" fmla="*/ 257 w 260"/>
              <a:gd name="T13" fmla="*/ 586 h 587"/>
              <a:gd name="T14" fmla="*/ 255 w 260"/>
              <a:gd name="T15" fmla="*/ 587 h 58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0" h="587">
                <a:moveTo>
                  <a:pt x="255" y="587"/>
                </a:moveTo>
                <a:cubicBezTo>
                  <a:pt x="254" y="587"/>
                  <a:pt x="252" y="586"/>
                  <a:pt x="252" y="584"/>
                </a:cubicBezTo>
                <a:cubicBezTo>
                  <a:pt x="1" y="6"/>
                  <a:pt x="1" y="6"/>
                  <a:pt x="1" y="6"/>
                </a:cubicBezTo>
                <a:cubicBezTo>
                  <a:pt x="0" y="4"/>
                  <a:pt x="1" y="1"/>
                  <a:pt x="3" y="0"/>
                </a:cubicBezTo>
                <a:cubicBezTo>
                  <a:pt x="5" y="0"/>
                  <a:pt x="7" y="1"/>
                  <a:pt x="8" y="3"/>
                </a:cubicBezTo>
                <a:cubicBezTo>
                  <a:pt x="259" y="581"/>
                  <a:pt x="259" y="581"/>
                  <a:pt x="259" y="581"/>
                </a:cubicBezTo>
                <a:cubicBezTo>
                  <a:pt x="260" y="583"/>
                  <a:pt x="259" y="585"/>
                  <a:pt x="257" y="586"/>
                </a:cubicBezTo>
                <a:cubicBezTo>
                  <a:pt x="257" y="587"/>
                  <a:pt x="256" y="587"/>
                  <a:pt x="255" y="587"/>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7" name="Freeform 28"/>
          <p:cNvSpPr>
            <a:spLocks/>
          </p:cNvSpPr>
          <p:nvPr/>
        </p:nvSpPr>
        <p:spPr bwMode="auto">
          <a:xfrm>
            <a:off x="2035177" y="810080"/>
            <a:ext cx="1171575" cy="177800"/>
          </a:xfrm>
          <a:custGeom>
            <a:avLst/>
            <a:gdLst>
              <a:gd name="T0" fmla="*/ 1150 w 1155"/>
              <a:gd name="T1" fmla="*/ 175 h 175"/>
              <a:gd name="T2" fmla="*/ 1150 w 1155"/>
              <a:gd name="T3" fmla="*/ 175 h 175"/>
              <a:gd name="T4" fmla="*/ 4 w 1155"/>
              <a:gd name="T5" fmla="*/ 8 h 175"/>
              <a:gd name="T6" fmla="*/ 0 w 1155"/>
              <a:gd name="T7" fmla="*/ 4 h 175"/>
              <a:gd name="T8" fmla="*/ 5 w 1155"/>
              <a:gd name="T9" fmla="*/ 0 h 175"/>
              <a:gd name="T10" fmla="*/ 1151 w 1155"/>
              <a:gd name="T11" fmla="*/ 167 h 175"/>
              <a:gd name="T12" fmla="*/ 1154 w 1155"/>
              <a:gd name="T13" fmla="*/ 172 h 175"/>
              <a:gd name="T14" fmla="*/ 1150 w 1155"/>
              <a:gd name="T15" fmla="*/ 175 h 1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55" h="175">
                <a:moveTo>
                  <a:pt x="1150" y="175"/>
                </a:moveTo>
                <a:cubicBezTo>
                  <a:pt x="1150" y="175"/>
                  <a:pt x="1150" y="175"/>
                  <a:pt x="1150" y="175"/>
                </a:cubicBezTo>
                <a:cubicBezTo>
                  <a:pt x="4" y="8"/>
                  <a:pt x="4" y="8"/>
                  <a:pt x="4" y="8"/>
                </a:cubicBezTo>
                <a:cubicBezTo>
                  <a:pt x="2" y="8"/>
                  <a:pt x="0" y="6"/>
                  <a:pt x="0" y="4"/>
                </a:cubicBezTo>
                <a:cubicBezTo>
                  <a:pt x="1" y="1"/>
                  <a:pt x="3" y="0"/>
                  <a:pt x="5" y="0"/>
                </a:cubicBezTo>
                <a:cubicBezTo>
                  <a:pt x="1151" y="167"/>
                  <a:pt x="1151" y="167"/>
                  <a:pt x="1151" y="167"/>
                </a:cubicBezTo>
                <a:cubicBezTo>
                  <a:pt x="1153" y="168"/>
                  <a:pt x="1155" y="170"/>
                  <a:pt x="1154" y="172"/>
                </a:cubicBezTo>
                <a:cubicBezTo>
                  <a:pt x="1154" y="174"/>
                  <a:pt x="1152" y="175"/>
                  <a:pt x="1150" y="17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8" name="Freeform 29"/>
          <p:cNvSpPr>
            <a:spLocks/>
          </p:cNvSpPr>
          <p:nvPr/>
        </p:nvSpPr>
        <p:spPr bwMode="auto">
          <a:xfrm>
            <a:off x="2009777" y="243343"/>
            <a:ext cx="1196975" cy="744538"/>
          </a:xfrm>
          <a:custGeom>
            <a:avLst/>
            <a:gdLst>
              <a:gd name="T0" fmla="*/ 1175 w 1180"/>
              <a:gd name="T1" fmla="*/ 733 h 733"/>
              <a:gd name="T2" fmla="*/ 1173 w 1180"/>
              <a:gd name="T3" fmla="*/ 733 h 733"/>
              <a:gd name="T4" fmla="*/ 2 w 1180"/>
              <a:gd name="T5" fmla="*/ 8 h 733"/>
              <a:gd name="T6" fmla="*/ 1 w 1180"/>
              <a:gd name="T7" fmla="*/ 2 h 733"/>
              <a:gd name="T8" fmla="*/ 7 w 1180"/>
              <a:gd name="T9" fmla="*/ 1 h 733"/>
              <a:gd name="T10" fmla="*/ 1177 w 1180"/>
              <a:gd name="T11" fmla="*/ 726 h 733"/>
              <a:gd name="T12" fmla="*/ 1179 w 1180"/>
              <a:gd name="T13" fmla="*/ 732 h 733"/>
              <a:gd name="T14" fmla="*/ 1175 w 1180"/>
              <a:gd name="T15" fmla="*/ 733 h 7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80" h="733">
                <a:moveTo>
                  <a:pt x="1175" y="733"/>
                </a:moveTo>
                <a:cubicBezTo>
                  <a:pt x="1175" y="733"/>
                  <a:pt x="1174" y="733"/>
                  <a:pt x="1173" y="733"/>
                </a:cubicBezTo>
                <a:cubicBezTo>
                  <a:pt x="2" y="8"/>
                  <a:pt x="2" y="8"/>
                  <a:pt x="2" y="8"/>
                </a:cubicBezTo>
                <a:cubicBezTo>
                  <a:pt x="1" y="6"/>
                  <a:pt x="0" y="4"/>
                  <a:pt x="1" y="2"/>
                </a:cubicBezTo>
                <a:cubicBezTo>
                  <a:pt x="2" y="0"/>
                  <a:pt x="5" y="0"/>
                  <a:pt x="7" y="1"/>
                </a:cubicBezTo>
                <a:cubicBezTo>
                  <a:pt x="1177" y="726"/>
                  <a:pt x="1177" y="726"/>
                  <a:pt x="1177" y="726"/>
                </a:cubicBezTo>
                <a:cubicBezTo>
                  <a:pt x="1179" y="727"/>
                  <a:pt x="1180" y="730"/>
                  <a:pt x="1179" y="732"/>
                </a:cubicBezTo>
                <a:cubicBezTo>
                  <a:pt x="1178" y="733"/>
                  <a:pt x="1177" y="733"/>
                  <a:pt x="1175" y="733"/>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9" name="Freeform 30"/>
          <p:cNvSpPr>
            <a:spLocks/>
          </p:cNvSpPr>
          <p:nvPr/>
        </p:nvSpPr>
        <p:spPr bwMode="auto">
          <a:xfrm>
            <a:off x="2009777" y="151268"/>
            <a:ext cx="863600" cy="100013"/>
          </a:xfrm>
          <a:custGeom>
            <a:avLst/>
            <a:gdLst>
              <a:gd name="T0" fmla="*/ 5 w 851"/>
              <a:gd name="T1" fmla="*/ 100 h 100"/>
              <a:gd name="T2" fmla="*/ 1 w 851"/>
              <a:gd name="T3" fmla="*/ 97 h 100"/>
              <a:gd name="T4" fmla="*/ 4 w 851"/>
              <a:gd name="T5" fmla="*/ 92 h 100"/>
              <a:gd name="T6" fmla="*/ 846 w 851"/>
              <a:gd name="T7" fmla="*/ 0 h 100"/>
              <a:gd name="T8" fmla="*/ 850 w 851"/>
              <a:gd name="T9" fmla="*/ 4 h 100"/>
              <a:gd name="T10" fmla="*/ 847 w 851"/>
              <a:gd name="T11" fmla="*/ 8 h 100"/>
              <a:gd name="T12" fmla="*/ 5 w 851"/>
              <a:gd name="T13" fmla="*/ 100 h 100"/>
              <a:gd name="T14" fmla="*/ 5 w 851"/>
              <a:gd name="T15" fmla="*/ 100 h 1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51" h="100">
                <a:moveTo>
                  <a:pt x="5" y="100"/>
                </a:moveTo>
                <a:cubicBezTo>
                  <a:pt x="3" y="100"/>
                  <a:pt x="1" y="99"/>
                  <a:pt x="1" y="97"/>
                </a:cubicBezTo>
                <a:cubicBezTo>
                  <a:pt x="0" y="94"/>
                  <a:pt x="2" y="92"/>
                  <a:pt x="4" y="92"/>
                </a:cubicBezTo>
                <a:cubicBezTo>
                  <a:pt x="846" y="0"/>
                  <a:pt x="846" y="0"/>
                  <a:pt x="846" y="0"/>
                </a:cubicBezTo>
                <a:cubicBezTo>
                  <a:pt x="848" y="0"/>
                  <a:pt x="850" y="2"/>
                  <a:pt x="850" y="4"/>
                </a:cubicBezTo>
                <a:cubicBezTo>
                  <a:pt x="851" y="6"/>
                  <a:pt x="849" y="8"/>
                  <a:pt x="847" y="8"/>
                </a:cubicBezTo>
                <a:cubicBezTo>
                  <a:pt x="5" y="100"/>
                  <a:pt x="5" y="100"/>
                  <a:pt x="5" y="100"/>
                </a:cubicBezTo>
                <a:cubicBezTo>
                  <a:pt x="5" y="100"/>
                  <a:pt x="5" y="100"/>
                  <a:pt x="5" y="10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0" name="Freeform 31"/>
          <p:cNvSpPr>
            <a:spLocks/>
          </p:cNvSpPr>
          <p:nvPr/>
        </p:nvSpPr>
        <p:spPr bwMode="auto">
          <a:xfrm>
            <a:off x="2863852" y="-645657"/>
            <a:ext cx="142875" cy="804863"/>
          </a:xfrm>
          <a:custGeom>
            <a:avLst/>
            <a:gdLst>
              <a:gd name="T0" fmla="*/ 4 w 141"/>
              <a:gd name="T1" fmla="*/ 793 h 793"/>
              <a:gd name="T2" fmla="*/ 4 w 141"/>
              <a:gd name="T3" fmla="*/ 793 h 793"/>
              <a:gd name="T4" fmla="*/ 0 w 141"/>
              <a:gd name="T5" fmla="*/ 789 h 793"/>
              <a:gd name="T6" fmla="*/ 132 w 141"/>
              <a:gd name="T7" fmla="*/ 3 h 793"/>
              <a:gd name="T8" fmla="*/ 137 w 141"/>
              <a:gd name="T9" fmla="*/ 0 h 793"/>
              <a:gd name="T10" fmla="*/ 140 w 141"/>
              <a:gd name="T11" fmla="*/ 5 h 793"/>
              <a:gd name="T12" fmla="*/ 8 w 141"/>
              <a:gd name="T13" fmla="*/ 790 h 793"/>
              <a:gd name="T14" fmla="*/ 4 w 141"/>
              <a:gd name="T15" fmla="*/ 793 h 7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1" h="793">
                <a:moveTo>
                  <a:pt x="4" y="793"/>
                </a:moveTo>
                <a:cubicBezTo>
                  <a:pt x="4" y="793"/>
                  <a:pt x="4" y="793"/>
                  <a:pt x="4" y="793"/>
                </a:cubicBezTo>
                <a:cubicBezTo>
                  <a:pt x="2" y="793"/>
                  <a:pt x="0" y="791"/>
                  <a:pt x="0" y="789"/>
                </a:cubicBezTo>
                <a:cubicBezTo>
                  <a:pt x="132" y="3"/>
                  <a:pt x="132" y="3"/>
                  <a:pt x="132" y="3"/>
                </a:cubicBezTo>
                <a:cubicBezTo>
                  <a:pt x="133" y="1"/>
                  <a:pt x="135" y="0"/>
                  <a:pt x="137" y="0"/>
                </a:cubicBezTo>
                <a:cubicBezTo>
                  <a:pt x="139" y="1"/>
                  <a:pt x="141" y="3"/>
                  <a:pt x="140" y="5"/>
                </a:cubicBezTo>
                <a:cubicBezTo>
                  <a:pt x="8" y="790"/>
                  <a:pt x="8" y="790"/>
                  <a:pt x="8" y="790"/>
                </a:cubicBezTo>
                <a:cubicBezTo>
                  <a:pt x="8" y="792"/>
                  <a:pt x="6" y="793"/>
                  <a:pt x="4" y="793"/>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1" name="Freeform 32"/>
          <p:cNvSpPr>
            <a:spLocks/>
          </p:cNvSpPr>
          <p:nvPr/>
        </p:nvSpPr>
        <p:spPr bwMode="auto">
          <a:xfrm>
            <a:off x="2997202" y="-645657"/>
            <a:ext cx="209550" cy="1633538"/>
          </a:xfrm>
          <a:custGeom>
            <a:avLst/>
            <a:gdLst>
              <a:gd name="T0" fmla="*/ 201 w 206"/>
              <a:gd name="T1" fmla="*/ 1610 h 1610"/>
              <a:gd name="T2" fmla="*/ 197 w 206"/>
              <a:gd name="T3" fmla="*/ 1607 h 1610"/>
              <a:gd name="T4" fmla="*/ 0 w 206"/>
              <a:gd name="T5" fmla="*/ 5 h 1610"/>
              <a:gd name="T6" fmla="*/ 4 w 206"/>
              <a:gd name="T7" fmla="*/ 0 h 1610"/>
              <a:gd name="T8" fmla="*/ 8 w 206"/>
              <a:gd name="T9" fmla="*/ 4 h 1610"/>
              <a:gd name="T10" fmla="*/ 205 w 206"/>
              <a:gd name="T11" fmla="*/ 1606 h 1610"/>
              <a:gd name="T12" fmla="*/ 202 w 206"/>
              <a:gd name="T13" fmla="*/ 1610 h 1610"/>
              <a:gd name="T14" fmla="*/ 201 w 206"/>
              <a:gd name="T15" fmla="*/ 1610 h 16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1610">
                <a:moveTo>
                  <a:pt x="201" y="1610"/>
                </a:moveTo>
                <a:cubicBezTo>
                  <a:pt x="199" y="1610"/>
                  <a:pt x="198" y="1609"/>
                  <a:pt x="197" y="1607"/>
                </a:cubicBezTo>
                <a:cubicBezTo>
                  <a:pt x="0" y="5"/>
                  <a:pt x="0" y="5"/>
                  <a:pt x="0" y="5"/>
                </a:cubicBezTo>
                <a:cubicBezTo>
                  <a:pt x="0" y="2"/>
                  <a:pt x="2" y="0"/>
                  <a:pt x="4" y="0"/>
                </a:cubicBezTo>
                <a:cubicBezTo>
                  <a:pt x="6" y="0"/>
                  <a:pt x="8" y="1"/>
                  <a:pt x="8" y="4"/>
                </a:cubicBezTo>
                <a:cubicBezTo>
                  <a:pt x="205" y="1606"/>
                  <a:pt x="205" y="1606"/>
                  <a:pt x="205" y="1606"/>
                </a:cubicBezTo>
                <a:cubicBezTo>
                  <a:pt x="206" y="1608"/>
                  <a:pt x="204" y="1610"/>
                  <a:pt x="202" y="1610"/>
                </a:cubicBezTo>
                <a:cubicBezTo>
                  <a:pt x="202" y="1610"/>
                  <a:pt x="201" y="1610"/>
                  <a:pt x="201" y="161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2" name="Freeform 33"/>
          <p:cNvSpPr>
            <a:spLocks/>
          </p:cNvSpPr>
          <p:nvPr/>
        </p:nvSpPr>
        <p:spPr bwMode="auto">
          <a:xfrm>
            <a:off x="2863852" y="151268"/>
            <a:ext cx="342900" cy="836613"/>
          </a:xfrm>
          <a:custGeom>
            <a:avLst/>
            <a:gdLst>
              <a:gd name="T0" fmla="*/ 333 w 338"/>
              <a:gd name="T1" fmla="*/ 825 h 825"/>
              <a:gd name="T2" fmla="*/ 330 w 338"/>
              <a:gd name="T3" fmla="*/ 823 h 825"/>
              <a:gd name="T4" fmla="*/ 1 w 338"/>
              <a:gd name="T5" fmla="*/ 6 h 825"/>
              <a:gd name="T6" fmla="*/ 3 w 338"/>
              <a:gd name="T7" fmla="*/ 1 h 825"/>
              <a:gd name="T8" fmla="*/ 8 w 338"/>
              <a:gd name="T9" fmla="*/ 3 h 825"/>
              <a:gd name="T10" fmla="*/ 337 w 338"/>
              <a:gd name="T11" fmla="*/ 820 h 825"/>
              <a:gd name="T12" fmla="*/ 335 w 338"/>
              <a:gd name="T13" fmla="*/ 825 h 825"/>
              <a:gd name="T14" fmla="*/ 333 w 338"/>
              <a:gd name="T15" fmla="*/ 825 h 8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8" h="825">
                <a:moveTo>
                  <a:pt x="333" y="825"/>
                </a:moveTo>
                <a:cubicBezTo>
                  <a:pt x="332" y="825"/>
                  <a:pt x="330" y="824"/>
                  <a:pt x="330" y="823"/>
                </a:cubicBezTo>
                <a:cubicBezTo>
                  <a:pt x="1" y="6"/>
                  <a:pt x="1" y="6"/>
                  <a:pt x="1" y="6"/>
                </a:cubicBezTo>
                <a:cubicBezTo>
                  <a:pt x="0" y="4"/>
                  <a:pt x="1" y="2"/>
                  <a:pt x="3" y="1"/>
                </a:cubicBezTo>
                <a:cubicBezTo>
                  <a:pt x="5" y="0"/>
                  <a:pt x="7" y="1"/>
                  <a:pt x="8" y="3"/>
                </a:cubicBezTo>
                <a:cubicBezTo>
                  <a:pt x="337" y="820"/>
                  <a:pt x="337" y="820"/>
                  <a:pt x="337" y="820"/>
                </a:cubicBezTo>
                <a:cubicBezTo>
                  <a:pt x="338" y="822"/>
                  <a:pt x="337" y="824"/>
                  <a:pt x="335" y="825"/>
                </a:cubicBezTo>
                <a:cubicBezTo>
                  <a:pt x="334" y="825"/>
                  <a:pt x="334" y="825"/>
                  <a:pt x="333" y="82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3" name="Freeform 34"/>
          <p:cNvSpPr>
            <a:spLocks/>
          </p:cNvSpPr>
          <p:nvPr/>
        </p:nvSpPr>
        <p:spPr bwMode="auto">
          <a:xfrm>
            <a:off x="3197227" y="270330"/>
            <a:ext cx="342900" cy="717550"/>
          </a:xfrm>
          <a:custGeom>
            <a:avLst/>
            <a:gdLst>
              <a:gd name="T0" fmla="*/ 4 w 338"/>
              <a:gd name="T1" fmla="*/ 707 h 707"/>
              <a:gd name="T2" fmla="*/ 3 w 338"/>
              <a:gd name="T3" fmla="*/ 707 h 707"/>
              <a:gd name="T4" fmla="*/ 1 w 338"/>
              <a:gd name="T5" fmla="*/ 702 h 707"/>
              <a:gd name="T6" fmla="*/ 330 w 338"/>
              <a:gd name="T7" fmla="*/ 3 h 707"/>
              <a:gd name="T8" fmla="*/ 336 w 338"/>
              <a:gd name="T9" fmla="*/ 1 h 707"/>
              <a:gd name="T10" fmla="*/ 337 w 338"/>
              <a:gd name="T11" fmla="*/ 6 h 707"/>
              <a:gd name="T12" fmla="*/ 8 w 338"/>
              <a:gd name="T13" fmla="*/ 705 h 707"/>
              <a:gd name="T14" fmla="*/ 4 w 338"/>
              <a:gd name="T15" fmla="*/ 707 h 70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8" h="707">
                <a:moveTo>
                  <a:pt x="4" y="707"/>
                </a:moveTo>
                <a:cubicBezTo>
                  <a:pt x="4" y="707"/>
                  <a:pt x="3" y="707"/>
                  <a:pt x="3" y="707"/>
                </a:cubicBezTo>
                <a:cubicBezTo>
                  <a:pt x="1" y="706"/>
                  <a:pt x="0" y="704"/>
                  <a:pt x="1" y="702"/>
                </a:cubicBezTo>
                <a:cubicBezTo>
                  <a:pt x="330" y="3"/>
                  <a:pt x="330" y="3"/>
                  <a:pt x="330" y="3"/>
                </a:cubicBezTo>
                <a:cubicBezTo>
                  <a:pt x="331" y="1"/>
                  <a:pt x="334" y="0"/>
                  <a:pt x="336" y="1"/>
                </a:cubicBezTo>
                <a:cubicBezTo>
                  <a:pt x="337" y="2"/>
                  <a:pt x="338" y="4"/>
                  <a:pt x="337" y="6"/>
                </a:cubicBezTo>
                <a:cubicBezTo>
                  <a:pt x="8" y="705"/>
                  <a:pt x="8" y="705"/>
                  <a:pt x="8" y="705"/>
                </a:cubicBezTo>
                <a:cubicBezTo>
                  <a:pt x="7" y="707"/>
                  <a:pt x="6" y="707"/>
                  <a:pt x="4" y="707"/>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4" name="Freeform 35"/>
          <p:cNvSpPr>
            <a:spLocks/>
          </p:cNvSpPr>
          <p:nvPr/>
        </p:nvSpPr>
        <p:spPr bwMode="auto">
          <a:xfrm>
            <a:off x="3197227" y="979943"/>
            <a:ext cx="749300" cy="182563"/>
          </a:xfrm>
          <a:custGeom>
            <a:avLst/>
            <a:gdLst>
              <a:gd name="T0" fmla="*/ 734 w 738"/>
              <a:gd name="T1" fmla="*/ 180 h 180"/>
              <a:gd name="T2" fmla="*/ 733 w 738"/>
              <a:gd name="T3" fmla="*/ 180 h 180"/>
              <a:gd name="T4" fmla="*/ 3 w 738"/>
              <a:gd name="T5" fmla="*/ 8 h 180"/>
              <a:gd name="T6" fmla="*/ 0 w 738"/>
              <a:gd name="T7" fmla="*/ 4 h 180"/>
              <a:gd name="T8" fmla="*/ 5 w 738"/>
              <a:gd name="T9" fmla="*/ 1 h 180"/>
              <a:gd name="T10" fmla="*/ 735 w 738"/>
              <a:gd name="T11" fmla="*/ 172 h 180"/>
              <a:gd name="T12" fmla="*/ 738 w 738"/>
              <a:gd name="T13" fmla="*/ 177 h 180"/>
              <a:gd name="T14" fmla="*/ 734 w 738"/>
              <a:gd name="T15" fmla="*/ 180 h 1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8" h="180">
                <a:moveTo>
                  <a:pt x="734" y="180"/>
                </a:moveTo>
                <a:cubicBezTo>
                  <a:pt x="734" y="180"/>
                  <a:pt x="733" y="180"/>
                  <a:pt x="733" y="180"/>
                </a:cubicBezTo>
                <a:cubicBezTo>
                  <a:pt x="3" y="8"/>
                  <a:pt x="3" y="8"/>
                  <a:pt x="3" y="8"/>
                </a:cubicBezTo>
                <a:cubicBezTo>
                  <a:pt x="1" y="8"/>
                  <a:pt x="0" y="6"/>
                  <a:pt x="0" y="4"/>
                </a:cubicBezTo>
                <a:cubicBezTo>
                  <a:pt x="1" y="1"/>
                  <a:pt x="3" y="0"/>
                  <a:pt x="5" y="1"/>
                </a:cubicBezTo>
                <a:cubicBezTo>
                  <a:pt x="735" y="172"/>
                  <a:pt x="735" y="172"/>
                  <a:pt x="735" y="172"/>
                </a:cubicBezTo>
                <a:cubicBezTo>
                  <a:pt x="737" y="172"/>
                  <a:pt x="738" y="175"/>
                  <a:pt x="738" y="177"/>
                </a:cubicBezTo>
                <a:cubicBezTo>
                  <a:pt x="737" y="179"/>
                  <a:pt x="736" y="180"/>
                  <a:pt x="734" y="18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5" name="Freeform 36"/>
          <p:cNvSpPr>
            <a:spLocks/>
          </p:cNvSpPr>
          <p:nvPr/>
        </p:nvSpPr>
        <p:spPr bwMode="auto">
          <a:xfrm>
            <a:off x="2997202" y="-645657"/>
            <a:ext cx="542925" cy="925513"/>
          </a:xfrm>
          <a:custGeom>
            <a:avLst/>
            <a:gdLst>
              <a:gd name="T0" fmla="*/ 531 w 535"/>
              <a:gd name="T1" fmla="*/ 912 h 912"/>
              <a:gd name="T2" fmla="*/ 527 w 535"/>
              <a:gd name="T3" fmla="*/ 910 h 912"/>
              <a:gd name="T4" fmla="*/ 1 w 535"/>
              <a:gd name="T5" fmla="*/ 6 h 912"/>
              <a:gd name="T6" fmla="*/ 2 w 535"/>
              <a:gd name="T7" fmla="*/ 1 h 912"/>
              <a:gd name="T8" fmla="*/ 8 w 535"/>
              <a:gd name="T9" fmla="*/ 2 h 912"/>
              <a:gd name="T10" fmla="*/ 534 w 535"/>
              <a:gd name="T11" fmla="*/ 906 h 912"/>
              <a:gd name="T12" fmla="*/ 533 w 535"/>
              <a:gd name="T13" fmla="*/ 911 h 912"/>
              <a:gd name="T14" fmla="*/ 531 w 535"/>
              <a:gd name="T15" fmla="*/ 912 h 9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5" h="912">
                <a:moveTo>
                  <a:pt x="531" y="912"/>
                </a:moveTo>
                <a:cubicBezTo>
                  <a:pt x="529" y="912"/>
                  <a:pt x="528" y="911"/>
                  <a:pt x="527" y="910"/>
                </a:cubicBezTo>
                <a:cubicBezTo>
                  <a:pt x="1" y="6"/>
                  <a:pt x="1" y="6"/>
                  <a:pt x="1" y="6"/>
                </a:cubicBezTo>
                <a:cubicBezTo>
                  <a:pt x="0" y="4"/>
                  <a:pt x="0" y="2"/>
                  <a:pt x="2" y="1"/>
                </a:cubicBezTo>
                <a:cubicBezTo>
                  <a:pt x="4" y="0"/>
                  <a:pt x="7" y="0"/>
                  <a:pt x="8" y="2"/>
                </a:cubicBezTo>
                <a:cubicBezTo>
                  <a:pt x="534" y="906"/>
                  <a:pt x="534" y="906"/>
                  <a:pt x="534" y="906"/>
                </a:cubicBezTo>
                <a:cubicBezTo>
                  <a:pt x="535" y="908"/>
                  <a:pt x="535" y="910"/>
                  <a:pt x="533" y="911"/>
                </a:cubicBezTo>
                <a:cubicBezTo>
                  <a:pt x="532" y="911"/>
                  <a:pt x="531" y="912"/>
                  <a:pt x="531" y="912"/>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6" name="Freeform 38"/>
          <p:cNvSpPr>
            <a:spLocks/>
          </p:cNvSpPr>
          <p:nvPr/>
        </p:nvSpPr>
        <p:spPr bwMode="auto">
          <a:xfrm>
            <a:off x="3532190" y="-244020"/>
            <a:ext cx="852488" cy="523875"/>
          </a:xfrm>
          <a:custGeom>
            <a:avLst/>
            <a:gdLst>
              <a:gd name="T0" fmla="*/ 5 w 841"/>
              <a:gd name="T1" fmla="*/ 515 h 515"/>
              <a:gd name="T2" fmla="*/ 1 w 841"/>
              <a:gd name="T3" fmla="*/ 513 h 515"/>
              <a:gd name="T4" fmla="*/ 3 w 841"/>
              <a:gd name="T5" fmla="*/ 507 h 515"/>
              <a:gd name="T6" fmla="*/ 835 w 841"/>
              <a:gd name="T7" fmla="*/ 1 h 515"/>
              <a:gd name="T8" fmla="*/ 840 w 841"/>
              <a:gd name="T9" fmla="*/ 3 h 515"/>
              <a:gd name="T10" fmla="*/ 839 w 841"/>
              <a:gd name="T11" fmla="*/ 8 h 515"/>
              <a:gd name="T12" fmla="*/ 7 w 841"/>
              <a:gd name="T13" fmla="*/ 514 h 515"/>
              <a:gd name="T14" fmla="*/ 5 w 841"/>
              <a:gd name="T15" fmla="*/ 515 h 5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1" h="515">
                <a:moveTo>
                  <a:pt x="5" y="515"/>
                </a:moveTo>
                <a:cubicBezTo>
                  <a:pt x="3" y="515"/>
                  <a:pt x="2" y="514"/>
                  <a:pt x="1" y="513"/>
                </a:cubicBezTo>
                <a:cubicBezTo>
                  <a:pt x="0" y="511"/>
                  <a:pt x="1" y="508"/>
                  <a:pt x="3" y="507"/>
                </a:cubicBezTo>
                <a:cubicBezTo>
                  <a:pt x="835" y="1"/>
                  <a:pt x="835" y="1"/>
                  <a:pt x="835" y="1"/>
                </a:cubicBezTo>
                <a:cubicBezTo>
                  <a:pt x="837" y="0"/>
                  <a:pt x="839" y="1"/>
                  <a:pt x="840" y="3"/>
                </a:cubicBezTo>
                <a:cubicBezTo>
                  <a:pt x="841" y="5"/>
                  <a:pt x="841" y="7"/>
                  <a:pt x="839" y="8"/>
                </a:cubicBezTo>
                <a:cubicBezTo>
                  <a:pt x="7" y="514"/>
                  <a:pt x="7" y="514"/>
                  <a:pt x="7" y="514"/>
                </a:cubicBezTo>
                <a:cubicBezTo>
                  <a:pt x="6" y="514"/>
                  <a:pt x="6" y="515"/>
                  <a:pt x="5" y="51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7" name="Freeform 39"/>
          <p:cNvSpPr>
            <a:spLocks/>
          </p:cNvSpPr>
          <p:nvPr/>
        </p:nvSpPr>
        <p:spPr bwMode="auto">
          <a:xfrm>
            <a:off x="3937002" y="-244020"/>
            <a:ext cx="447675" cy="1406525"/>
          </a:xfrm>
          <a:custGeom>
            <a:avLst/>
            <a:gdLst>
              <a:gd name="T0" fmla="*/ 5 w 441"/>
              <a:gd name="T1" fmla="*/ 1385 h 1385"/>
              <a:gd name="T2" fmla="*/ 4 w 441"/>
              <a:gd name="T3" fmla="*/ 1385 h 1385"/>
              <a:gd name="T4" fmla="*/ 1 w 441"/>
              <a:gd name="T5" fmla="*/ 1380 h 1385"/>
              <a:gd name="T6" fmla="*/ 433 w 441"/>
              <a:gd name="T7" fmla="*/ 4 h 1385"/>
              <a:gd name="T8" fmla="*/ 438 w 441"/>
              <a:gd name="T9" fmla="*/ 1 h 1385"/>
              <a:gd name="T10" fmla="*/ 441 w 441"/>
              <a:gd name="T11" fmla="*/ 6 h 1385"/>
              <a:gd name="T12" fmla="*/ 9 w 441"/>
              <a:gd name="T13" fmla="*/ 1382 h 1385"/>
              <a:gd name="T14" fmla="*/ 5 w 441"/>
              <a:gd name="T15" fmla="*/ 1385 h 13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1" h="1385">
                <a:moveTo>
                  <a:pt x="5" y="1385"/>
                </a:moveTo>
                <a:cubicBezTo>
                  <a:pt x="5" y="1385"/>
                  <a:pt x="4" y="1385"/>
                  <a:pt x="4" y="1385"/>
                </a:cubicBezTo>
                <a:cubicBezTo>
                  <a:pt x="2" y="1384"/>
                  <a:pt x="0" y="1382"/>
                  <a:pt x="1" y="1380"/>
                </a:cubicBezTo>
                <a:cubicBezTo>
                  <a:pt x="433" y="4"/>
                  <a:pt x="433" y="4"/>
                  <a:pt x="433" y="4"/>
                </a:cubicBezTo>
                <a:cubicBezTo>
                  <a:pt x="434" y="1"/>
                  <a:pt x="436" y="0"/>
                  <a:pt x="438" y="1"/>
                </a:cubicBezTo>
                <a:cubicBezTo>
                  <a:pt x="440" y="2"/>
                  <a:pt x="441" y="4"/>
                  <a:pt x="441" y="6"/>
                </a:cubicBezTo>
                <a:cubicBezTo>
                  <a:pt x="9" y="1382"/>
                  <a:pt x="9" y="1382"/>
                  <a:pt x="9" y="1382"/>
                </a:cubicBezTo>
                <a:cubicBezTo>
                  <a:pt x="8" y="1384"/>
                  <a:pt x="7" y="1385"/>
                  <a:pt x="5" y="138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8" name="Freeform 40"/>
          <p:cNvSpPr>
            <a:spLocks/>
          </p:cNvSpPr>
          <p:nvPr/>
        </p:nvSpPr>
        <p:spPr bwMode="auto">
          <a:xfrm>
            <a:off x="4375152" y="-244020"/>
            <a:ext cx="157163" cy="666750"/>
          </a:xfrm>
          <a:custGeom>
            <a:avLst/>
            <a:gdLst>
              <a:gd name="T0" fmla="*/ 150 w 155"/>
              <a:gd name="T1" fmla="*/ 656 h 656"/>
              <a:gd name="T2" fmla="*/ 146 w 155"/>
              <a:gd name="T3" fmla="*/ 652 h 656"/>
              <a:gd name="T4" fmla="*/ 1 w 155"/>
              <a:gd name="T5" fmla="*/ 6 h 656"/>
              <a:gd name="T6" fmla="*/ 4 w 155"/>
              <a:gd name="T7" fmla="*/ 1 h 656"/>
              <a:gd name="T8" fmla="*/ 9 w 155"/>
              <a:gd name="T9" fmla="*/ 4 h 656"/>
              <a:gd name="T10" fmla="*/ 154 w 155"/>
              <a:gd name="T11" fmla="*/ 651 h 656"/>
              <a:gd name="T12" fmla="*/ 151 w 155"/>
              <a:gd name="T13" fmla="*/ 655 h 656"/>
              <a:gd name="T14" fmla="*/ 150 w 155"/>
              <a:gd name="T15" fmla="*/ 656 h 6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5" h="656">
                <a:moveTo>
                  <a:pt x="150" y="656"/>
                </a:moveTo>
                <a:cubicBezTo>
                  <a:pt x="148" y="656"/>
                  <a:pt x="147" y="654"/>
                  <a:pt x="146" y="652"/>
                </a:cubicBezTo>
                <a:cubicBezTo>
                  <a:pt x="1" y="6"/>
                  <a:pt x="1" y="6"/>
                  <a:pt x="1" y="6"/>
                </a:cubicBezTo>
                <a:cubicBezTo>
                  <a:pt x="0" y="3"/>
                  <a:pt x="2" y="1"/>
                  <a:pt x="4" y="1"/>
                </a:cubicBezTo>
                <a:cubicBezTo>
                  <a:pt x="6" y="0"/>
                  <a:pt x="8" y="2"/>
                  <a:pt x="9" y="4"/>
                </a:cubicBezTo>
                <a:cubicBezTo>
                  <a:pt x="154" y="651"/>
                  <a:pt x="154" y="651"/>
                  <a:pt x="154" y="651"/>
                </a:cubicBezTo>
                <a:cubicBezTo>
                  <a:pt x="155" y="653"/>
                  <a:pt x="153" y="655"/>
                  <a:pt x="151" y="655"/>
                </a:cubicBezTo>
                <a:cubicBezTo>
                  <a:pt x="151" y="656"/>
                  <a:pt x="150" y="656"/>
                  <a:pt x="150" y="65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9" name="Freeform 41"/>
          <p:cNvSpPr>
            <a:spLocks/>
          </p:cNvSpPr>
          <p:nvPr/>
        </p:nvSpPr>
        <p:spPr bwMode="auto">
          <a:xfrm>
            <a:off x="4524377" y="287793"/>
            <a:ext cx="1006475" cy="134938"/>
          </a:xfrm>
          <a:custGeom>
            <a:avLst/>
            <a:gdLst>
              <a:gd name="T0" fmla="*/ 4 w 992"/>
              <a:gd name="T1" fmla="*/ 133 h 133"/>
              <a:gd name="T2" fmla="*/ 0 w 992"/>
              <a:gd name="T3" fmla="*/ 129 h 133"/>
              <a:gd name="T4" fmla="*/ 4 w 992"/>
              <a:gd name="T5" fmla="*/ 125 h 133"/>
              <a:gd name="T6" fmla="*/ 988 w 992"/>
              <a:gd name="T7" fmla="*/ 0 h 133"/>
              <a:gd name="T8" fmla="*/ 992 w 992"/>
              <a:gd name="T9" fmla="*/ 4 h 133"/>
              <a:gd name="T10" fmla="*/ 989 w 992"/>
              <a:gd name="T11" fmla="*/ 8 h 133"/>
              <a:gd name="T12" fmla="*/ 5 w 992"/>
              <a:gd name="T13" fmla="*/ 133 h 133"/>
              <a:gd name="T14" fmla="*/ 4 w 992"/>
              <a:gd name="T15" fmla="*/ 133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92" h="133">
                <a:moveTo>
                  <a:pt x="4" y="133"/>
                </a:moveTo>
                <a:cubicBezTo>
                  <a:pt x="2" y="133"/>
                  <a:pt x="0" y="131"/>
                  <a:pt x="0" y="129"/>
                </a:cubicBezTo>
                <a:cubicBezTo>
                  <a:pt x="0" y="127"/>
                  <a:pt x="1" y="125"/>
                  <a:pt x="4" y="125"/>
                </a:cubicBezTo>
                <a:cubicBezTo>
                  <a:pt x="988" y="0"/>
                  <a:pt x="988" y="0"/>
                  <a:pt x="988" y="0"/>
                </a:cubicBezTo>
                <a:cubicBezTo>
                  <a:pt x="990" y="0"/>
                  <a:pt x="992" y="2"/>
                  <a:pt x="992" y="4"/>
                </a:cubicBezTo>
                <a:cubicBezTo>
                  <a:pt x="992" y="6"/>
                  <a:pt x="991" y="8"/>
                  <a:pt x="989" y="8"/>
                </a:cubicBezTo>
                <a:cubicBezTo>
                  <a:pt x="5" y="133"/>
                  <a:pt x="5" y="133"/>
                  <a:pt x="5" y="133"/>
                </a:cubicBezTo>
                <a:cubicBezTo>
                  <a:pt x="5" y="133"/>
                  <a:pt x="4" y="133"/>
                  <a:pt x="4" y="133"/>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0" name="Freeform 42"/>
          <p:cNvSpPr>
            <a:spLocks/>
          </p:cNvSpPr>
          <p:nvPr/>
        </p:nvSpPr>
        <p:spPr bwMode="auto">
          <a:xfrm>
            <a:off x="4524377" y="-639307"/>
            <a:ext cx="342900" cy="1062038"/>
          </a:xfrm>
          <a:custGeom>
            <a:avLst/>
            <a:gdLst>
              <a:gd name="T0" fmla="*/ 4 w 338"/>
              <a:gd name="T1" fmla="*/ 1046 h 1046"/>
              <a:gd name="T2" fmla="*/ 3 w 338"/>
              <a:gd name="T3" fmla="*/ 1045 h 1046"/>
              <a:gd name="T4" fmla="*/ 0 w 338"/>
              <a:gd name="T5" fmla="*/ 1040 h 1046"/>
              <a:gd name="T6" fmla="*/ 329 w 338"/>
              <a:gd name="T7" fmla="*/ 4 h 1046"/>
              <a:gd name="T8" fmla="*/ 334 w 338"/>
              <a:gd name="T9" fmla="*/ 1 h 1046"/>
              <a:gd name="T10" fmla="*/ 337 w 338"/>
              <a:gd name="T11" fmla="*/ 6 h 1046"/>
              <a:gd name="T12" fmla="*/ 8 w 338"/>
              <a:gd name="T13" fmla="*/ 1043 h 1046"/>
              <a:gd name="T14" fmla="*/ 4 w 338"/>
              <a:gd name="T15" fmla="*/ 1046 h 10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8" h="1046">
                <a:moveTo>
                  <a:pt x="4" y="1046"/>
                </a:moveTo>
                <a:cubicBezTo>
                  <a:pt x="4" y="1046"/>
                  <a:pt x="3" y="1045"/>
                  <a:pt x="3" y="1045"/>
                </a:cubicBezTo>
                <a:cubicBezTo>
                  <a:pt x="1" y="1045"/>
                  <a:pt x="0" y="1042"/>
                  <a:pt x="0" y="1040"/>
                </a:cubicBezTo>
                <a:cubicBezTo>
                  <a:pt x="329" y="4"/>
                  <a:pt x="329" y="4"/>
                  <a:pt x="329" y="4"/>
                </a:cubicBezTo>
                <a:cubicBezTo>
                  <a:pt x="330" y="2"/>
                  <a:pt x="332" y="0"/>
                  <a:pt x="334" y="1"/>
                </a:cubicBezTo>
                <a:cubicBezTo>
                  <a:pt x="337" y="2"/>
                  <a:pt x="338" y="4"/>
                  <a:pt x="337" y="6"/>
                </a:cubicBezTo>
                <a:cubicBezTo>
                  <a:pt x="8" y="1043"/>
                  <a:pt x="8" y="1043"/>
                  <a:pt x="8" y="1043"/>
                </a:cubicBezTo>
                <a:cubicBezTo>
                  <a:pt x="7" y="1044"/>
                  <a:pt x="6" y="1046"/>
                  <a:pt x="4" y="104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1" name="Freeform 44"/>
          <p:cNvSpPr>
            <a:spLocks/>
          </p:cNvSpPr>
          <p:nvPr/>
        </p:nvSpPr>
        <p:spPr bwMode="auto">
          <a:xfrm>
            <a:off x="4857752" y="-639307"/>
            <a:ext cx="673100" cy="935038"/>
          </a:xfrm>
          <a:custGeom>
            <a:avLst/>
            <a:gdLst>
              <a:gd name="T0" fmla="*/ 659 w 664"/>
              <a:gd name="T1" fmla="*/ 921 h 921"/>
              <a:gd name="T2" fmla="*/ 656 w 664"/>
              <a:gd name="T3" fmla="*/ 920 h 921"/>
              <a:gd name="T4" fmla="*/ 1 w 664"/>
              <a:gd name="T5" fmla="*/ 7 h 921"/>
              <a:gd name="T6" fmla="*/ 2 w 664"/>
              <a:gd name="T7" fmla="*/ 2 h 921"/>
              <a:gd name="T8" fmla="*/ 7 w 664"/>
              <a:gd name="T9" fmla="*/ 2 h 921"/>
              <a:gd name="T10" fmla="*/ 662 w 664"/>
              <a:gd name="T11" fmla="*/ 915 h 921"/>
              <a:gd name="T12" fmla="*/ 661 w 664"/>
              <a:gd name="T13" fmla="*/ 921 h 921"/>
              <a:gd name="T14" fmla="*/ 659 w 664"/>
              <a:gd name="T15" fmla="*/ 921 h 9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4" h="921">
                <a:moveTo>
                  <a:pt x="659" y="921"/>
                </a:moveTo>
                <a:cubicBezTo>
                  <a:pt x="658" y="921"/>
                  <a:pt x="657" y="921"/>
                  <a:pt x="656" y="920"/>
                </a:cubicBezTo>
                <a:cubicBezTo>
                  <a:pt x="1" y="7"/>
                  <a:pt x="1" y="7"/>
                  <a:pt x="1" y="7"/>
                </a:cubicBezTo>
                <a:cubicBezTo>
                  <a:pt x="0" y="5"/>
                  <a:pt x="0" y="3"/>
                  <a:pt x="2" y="2"/>
                </a:cubicBezTo>
                <a:cubicBezTo>
                  <a:pt x="4" y="0"/>
                  <a:pt x="6" y="1"/>
                  <a:pt x="7" y="2"/>
                </a:cubicBezTo>
                <a:cubicBezTo>
                  <a:pt x="662" y="915"/>
                  <a:pt x="662" y="915"/>
                  <a:pt x="662" y="915"/>
                </a:cubicBezTo>
                <a:cubicBezTo>
                  <a:pt x="664" y="917"/>
                  <a:pt x="663" y="919"/>
                  <a:pt x="661" y="921"/>
                </a:cubicBezTo>
                <a:cubicBezTo>
                  <a:pt x="661" y="921"/>
                  <a:pt x="660" y="921"/>
                  <a:pt x="659" y="921"/>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2" name="Freeform 47"/>
          <p:cNvSpPr>
            <a:spLocks/>
          </p:cNvSpPr>
          <p:nvPr/>
        </p:nvSpPr>
        <p:spPr bwMode="auto">
          <a:xfrm>
            <a:off x="5522915" y="-23813"/>
            <a:ext cx="312735" cy="319543"/>
          </a:xfrm>
          <a:custGeom>
            <a:avLst/>
            <a:gdLst>
              <a:gd name="T0" fmla="*/ 4 w 362"/>
              <a:gd name="T1" fmla="*/ 279 h 279"/>
              <a:gd name="T2" fmla="*/ 1 w 362"/>
              <a:gd name="T3" fmla="*/ 278 h 279"/>
              <a:gd name="T4" fmla="*/ 2 w 362"/>
              <a:gd name="T5" fmla="*/ 272 h 279"/>
              <a:gd name="T6" fmla="*/ 355 w 362"/>
              <a:gd name="T7" fmla="*/ 1 h 279"/>
              <a:gd name="T8" fmla="*/ 361 w 362"/>
              <a:gd name="T9" fmla="*/ 2 h 279"/>
              <a:gd name="T10" fmla="*/ 360 w 362"/>
              <a:gd name="T11" fmla="*/ 8 h 279"/>
              <a:gd name="T12" fmla="*/ 7 w 362"/>
              <a:gd name="T13" fmla="*/ 279 h 279"/>
              <a:gd name="T14" fmla="*/ 4 w 362"/>
              <a:gd name="T15" fmla="*/ 279 h 27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2" h="279">
                <a:moveTo>
                  <a:pt x="4" y="279"/>
                </a:moveTo>
                <a:cubicBezTo>
                  <a:pt x="3" y="279"/>
                  <a:pt x="2" y="279"/>
                  <a:pt x="1" y="278"/>
                </a:cubicBezTo>
                <a:cubicBezTo>
                  <a:pt x="0" y="276"/>
                  <a:pt x="0" y="274"/>
                  <a:pt x="2" y="272"/>
                </a:cubicBezTo>
                <a:cubicBezTo>
                  <a:pt x="355" y="1"/>
                  <a:pt x="355" y="1"/>
                  <a:pt x="355" y="1"/>
                </a:cubicBezTo>
                <a:cubicBezTo>
                  <a:pt x="357" y="0"/>
                  <a:pt x="359" y="0"/>
                  <a:pt x="361" y="2"/>
                </a:cubicBezTo>
                <a:cubicBezTo>
                  <a:pt x="362" y="4"/>
                  <a:pt x="362" y="6"/>
                  <a:pt x="360" y="8"/>
                </a:cubicBezTo>
                <a:cubicBezTo>
                  <a:pt x="7" y="279"/>
                  <a:pt x="7" y="279"/>
                  <a:pt x="7" y="279"/>
                </a:cubicBezTo>
                <a:cubicBezTo>
                  <a:pt x="6" y="279"/>
                  <a:pt x="5" y="279"/>
                  <a:pt x="4" y="279"/>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3" name="Freeform 48"/>
          <p:cNvSpPr>
            <a:spLocks/>
          </p:cNvSpPr>
          <p:nvPr/>
        </p:nvSpPr>
        <p:spPr bwMode="auto">
          <a:xfrm>
            <a:off x="3937002" y="413205"/>
            <a:ext cx="595313" cy="749300"/>
          </a:xfrm>
          <a:custGeom>
            <a:avLst/>
            <a:gdLst>
              <a:gd name="T0" fmla="*/ 5 w 587"/>
              <a:gd name="T1" fmla="*/ 738 h 738"/>
              <a:gd name="T2" fmla="*/ 2 w 587"/>
              <a:gd name="T3" fmla="*/ 737 h 738"/>
              <a:gd name="T4" fmla="*/ 2 w 587"/>
              <a:gd name="T5" fmla="*/ 731 h 738"/>
              <a:gd name="T6" fmla="*/ 579 w 587"/>
              <a:gd name="T7" fmla="*/ 2 h 738"/>
              <a:gd name="T8" fmla="*/ 585 w 587"/>
              <a:gd name="T9" fmla="*/ 1 h 738"/>
              <a:gd name="T10" fmla="*/ 585 w 587"/>
              <a:gd name="T11" fmla="*/ 7 h 738"/>
              <a:gd name="T12" fmla="*/ 8 w 587"/>
              <a:gd name="T13" fmla="*/ 736 h 738"/>
              <a:gd name="T14" fmla="*/ 5 w 587"/>
              <a:gd name="T15" fmla="*/ 738 h 7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7" h="738">
                <a:moveTo>
                  <a:pt x="5" y="738"/>
                </a:moveTo>
                <a:cubicBezTo>
                  <a:pt x="4" y="738"/>
                  <a:pt x="3" y="738"/>
                  <a:pt x="2" y="737"/>
                </a:cubicBezTo>
                <a:cubicBezTo>
                  <a:pt x="1" y="736"/>
                  <a:pt x="0" y="733"/>
                  <a:pt x="2" y="731"/>
                </a:cubicBezTo>
                <a:cubicBezTo>
                  <a:pt x="579" y="2"/>
                  <a:pt x="579" y="2"/>
                  <a:pt x="579" y="2"/>
                </a:cubicBezTo>
                <a:cubicBezTo>
                  <a:pt x="580" y="0"/>
                  <a:pt x="583" y="0"/>
                  <a:pt x="585" y="1"/>
                </a:cubicBezTo>
                <a:cubicBezTo>
                  <a:pt x="586" y="3"/>
                  <a:pt x="587" y="5"/>
                  <a:pt x="585" y="7"/>
                </a:cubicBezTo>
                <a:cubicBezTo>
                  <a:pt x="8" y="736"/>
                  <a:pt x="8" y="736"/>
                  <a:pt x="8" y="736"/>
                </a:cubicBezTo>
                <a:cubicBezTo>
                  <a:pt x="7" y="737"/>
                  <a:pt x="6" y="738"/>
                  <a:pt x="5" y="738"/>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4" name="Freeform 49"/>
          <p:cNvSpPr>
            <a:spLocks/>
          </p:cNvSpPr>
          <p:nvPr/>
        </p:nvSpPr>
        <p:spPr bwMode="auto">
          <a:xfrm>
            <a:off x="2289177" y="1397455"/>
            <a:ext cx="258763" cy="96838"/>
          </a:xfrm>
          <a:custGeom>
            <a:avLst/>
            <a:gdLst>
              <a:gd name="T0" fmla="*/ 251 w 255"/>
              <a:gd name="T1" fmla="*/ 95 h 95"/>
              <a:gd name="T2" fmla="*/ 249 w 255"/>
              <a:gd name="T3" fmla="*/ 94 h 95"/>
              <a:gd name="T4" fmla="*/ 3 w 255"/>
              <a:gd name="T5" fmla="*/ 8 h 95"/>
              <a:gd name="T6" fmla="*/ 1 w 255"/>
              <a:gd name="T7" fmla="*/ 3 h 95"/>
              <a:gd name="T8" fmla="*/ 6 w 255"/>
              <a:gd name="T9" fmla="*/ 1 h 95"/>
              <a:gd name="T10" fmla="*/ 252 w 255"/>
              <a:gd name="T11" fmla="*/ 87 h 95"/>
              <a:gd name="T12" fmla="*/ 254 w 255"/>
              <a:gd name="T13" fmla="*/ 92 h 95"/>
              <a:gd name="T14" fmla="*/ 251 w 255"/>
              <a:gd name="T15" fmla="*/ 95 h 9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5" h="95">
                <a:moveTo>
                  <a:pt x="251" y="95"/>
                </a:moveTo>
                <a:cubicBezTo>
                  <a:pt x="250" y="95"/>
                  <a:pt x="250" y="95"/>
                  <a:pt x="249" y="94"/>
                </a:cubicBezTo>
                <a:cubicBezTo>
                  <a:pt x="3" y="8"/>
                  <a:pt x="3" y="8"/>
                  <a:pt x="3" y="8"/>
                </a:cubicBezTo>
                <a:cubicBezTo>
                  <a:pt x="1" y="8"/>
                  <a:pt x="0" y="5"/>
                  <a:pt x="1" y="3"/>
                </a:cubicBezTo>
                <a:cubicBezTo>
                  <a:pt x="1" y="1"/>
                  <a:pt x="4" y="0"/>
                  <a:pt x="6" y="1"/>
                </a:cubicBezTo>
                <a:cubicBezTo>
                  <a:pt x="252" y="87"/>
                  <a:pt x="252" y="87"/>
                  <a:pt x="252" y="87"/>
                </a:cubicBezTo>
                <a:cubicBezTo>
                  <a:pt x="254" y="88"/>
                  <a:pt x="255" y="90"/>
                  <a:pt x="254" y="92"/>
                </a:cubicBezTo>
                <a:cubicBezTo>
                  <a:pt x="254" y="94"/>
                  <a:pt x="252" y="95"/>
                  <a:pt x="251" y="9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5" name="Freeform 50"/>
          <p:cNvSpPr>
            <a:spLocks/>
          </p:cNvSpPr>
          <p:nvPr/>
        </p:nvSpPr>
        <p:spPr bwMode="auto">
          <a:xfrm>
            <a:off x="2289177" y="1484768"/>
            <a:ext cx="258763" cy="974725"/>
          </a:xfrm>
          <a:custGeom>
            <a:avLst/>
            <a:gdLst>
              <a:gd name="T0" fmla="*/ 5 w 255"/>
              <a:gd name="T1" fmla="*/ 960 h 960"/>
              <a:gd name="T2" fmla="*/ 4 w 255"/>
              <a:gd name="T3" fmla="*/ 960 h 960"/>
              <a:gd name="T4" fmla="*/ 1 w 255"/>
              <a:gd name="T5" fmla="*/ 955 h 960"/>
              <a:gd name="T6" fmla="*/ 247 w 255"/>
              <a:gd name="T7" fmla="*/ 4 h 960"/>
              <a:gd name="T8" fmla="*/ 252 w 255"/>
              <a:gd name="T9" fmla="*/ 1 h 960"/>
              <a:gd name="T10" fmla="*/ 255 w 255"/>
              <a:gd name="T11" fmla="*/ 6 h 960"/>
              <a:gd name="T12" fmla="*/ 9 w 255"/>
              <a:gd name="T13" fmla="*/ 957 h 960"/>
              <a:gd name="T14" fmla="*/ 5 w 255"/>
              <a:gd name="T15" fmla="*/ 960 h 9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5" h="960">
                <a:moveTo>
                  <a:pt x="5" y="960"/>
                </a:moveTo>
                <a:cubicBezTo>
                  <a:pt x="4" y="960"/>
                  <a:pt x="4" y="960"/>
                  <a:pt x="4" y="960"/>
                </a:cubicBezTo>
                <a:cubicBezTo>
                  <a:pt x="2" y="960"/>
                  <a:pt x="0" y="957"/>
                  <a:pt x="1" y="955"/>
                </a:cubicBezTo>
                <a:cubicBezTo>
                  <a:pt x="247" y="4"/>
                  <a:pt x="247" y="4"/>
                  <a:pt x="247" y="4"/>
                </a:cubicBezTo>
                <a:cubicBezTo>
                  <a:pt x="247" y="1"/>
                  <a:pt x="250" y="0"/>
                  <a:pt x="252" y="1"/>
                </a:cubicBezTo>
                <a:cubicBezTo>
                  <a:pt x="254" y="1"/>
                  <a:pt x="255" y="3"/>
                  <a:pt x="255" y="6"/>
                </a:cubicBezTo>
                <a:cubicBezTo>
                  <a:pt x="9" y="957"/>
                  <a:pt x="9" y="957"/>
                  <a:pt x="9" y="957"/>
                </a:cubicBezTo>
                <a:cubicBezTo>
                  <a:pt x="8" y="959"/>
                  <a:pt x="6" y="960"/>
                  <a:pt x="5" y="96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6" name="Freeform 51"/>
          <p:cNvSpPr>
            <a:spLocks/>
          </p:cNvSpPr>
          <p:nvPr/>
        </p:nvSpPr>
        <p:spPr bwMode="auto">
          <a:xfrm>
            <a:off x="2540002" y="979943"/>
            <a:ext cx="666750" cy="514350"/>
          </a:xfrm>
          <a:custGeom>
            <a:avLst/>
            <a:gdLst>
              <a:gd name="T0" fmla="*/ 5 w 658"/>
              <a:gd name="T1" fmla="*/ 506 h 506"/>
              <a:gd name="T2" fmla="*/ 1 w 658"/>
              <a:gd name="T3" fmla="*/ 504 h 506"/>
              <a:gd name="T4" fmla="*/ 2 w 658"/>
              <a:gd name="T5" fmla="*/ 498 h 506"/>
              <a:gd name="T6" fmla="*/ 651 w 658"/>
              <a:gd name="T7" fmla="*/ 1 h 506"/>
              <a:gd name="T8" fmla="*/ 656 w 658"/>
              <a:gd name="T9" fmla="*/ 2 h 506"/>
              <a:gd name="T10" fmla="*/ 656 w 658"/>
              <a:gd name="T11" fmla="*/ 8 h 506"/>
              <a:gd name="T12" fmla="*/ 7 w 658"/>
              <a:gd name="T13" fmla="*/ 505 h 506"/>
              <a:gd name="T14" fmla="*/ 5 w 658"/>
              <a:gd name="T15" fmla="*/ 506 h 5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8" h="506">
                <a:moveTo>
                  <a:pt x="5" y="506"/>
                </a:moveTo>
                <a:cubicBezTo>
                  <a:pt x="3" y="506"/>
                  <a:pt x="2" y="505"/>
                  <a:pt x="1" y="504"/>
                </a:cubicBezTo>
                <a:cubicBezTo>
                  <a:pt x="0" y="502"/>
                  <a:pt x="0" y="500"/>
                  <a:pt x="2" y="498"/>
                </a:cubicBezTo>
                <a:cubicBezTo>
                  <a:pt x="651" y="1"/>
                  <a:pt x="651" y="1"/>
                  <a:pt x="651" y="1"/>
                </a:cubicBezTo>
                <a:cubicBezTo>
                  <a:pt x="653" y="0"/>
                  <a:pt x="655" y="0"/>
                  <a:pt x="656" y="2"/>
                </a:cubicBezTo>
                <a:cubicBezTo>
                  <a:pt x="658" y="4"/>
                  <a:pt x="657" y="6"/>
                  <a:pt x="656" y="8"/>
                </a:cubicBezTo>
                <a:cubicBezTo>
                  <a:pt x="7" y="505"/>
                  <a:pt x="7" y="505"/>
                  <a:pt x="7" y="505"/>
                </a:cubicBezTo>
                <a:cubicBezTo>
                  <a:pt x="6" y="505"/>
                  <a:pt x="6" y="506"/>
                  <a:pt x="5" y="50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7" name="Freeform 52"/>
          <p:cNvSpPr>
            <a:spLocks/>
          </p:cNvSpPr>
          <p:nvPr/>
        </p:nvSpPr>
        <p:spPr bwMode="auto">
          <a:xfrm>
            <a:off x="2289177" y="979943"/>
            <a:ext cx="917575" cy="427038"/>
          </a:xfrm>
          <a:custGeom>
            <a:avLst/>
            <a:gdLst>
              <a:gd name="T0" fmla="*/ 4 w 904"/>
              <a:gd name="T1" fmla="*/ 420 h 420"/>
              <a:gd name="T2" fmla="*/ 1 w 904"/>
              <a:gd name="T3" fmla="*/ 417 h 420"/>
              <a:gd name="T4" fmla="*/ 3 w 904"/>
              <a:gd name="T5" fmla="*/ 412 h 420"/>
              <a:gd name="T6" fmla="*/ 898 w 904"/>
              <a:gd name="T7" fmla="*/ 1 h 420"/>
              <a:gd name="T8" fmla="*/ 903 w 904"/>
              <a:gd name="T9" fmla="*/ 3 h 420"/>
              <a:gd name="T10" fmla="*/ 901 w 904"/>
              <a:gd name="T11" fmla="*/ 8 h 420"/>
              <a:gd name="T12" fmla="*/ 6 w 904"/>
              <a:gd name="T13" fmla="*/ 419 h 420"/>
              <a:gd name="T14" fmla="*/ 4 w 904"/>
              <a:gd name="T15" fmla="*/ 420 h 4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04" h="420">
                <a:moveTo>
                  <a:pt x="4" y="420"/>
                </a:moveTo>
                <a:cubicBezTo>
                  <a:pt x="3" y="420"/>
                  <a:pt x="2" y="419"/>
                  <a:pt x="1" y="417"/>
                </a:cubicBezTo>
                <a:cubicBezTo>
                  <a:pt x="0" y="415"/>
                  <a:pt x="1" y="413"/>
                  <a:pt x="3" y="412"/>
                </a:cubicBezTo>
                <a:cubicBezTo>
                  <a:pt x="898" y="1"/>
                  <a:pt x="898" y="1"/>
                  <a:pt x="898" y="1"/>
                </a:cubicBezTo>
                <a:cubicBezTo>
                  <a:pt x="900" y="0"/>
                  <a:pt x="902" y="1"/>
                  <a:pt x="903" y="3"/>
                </a:cubicBezTo>
                <a:cubicBezTo>
                  <a:pt x="904" y="5"/>
                  <a:pt x="903" y="7"/>
                  <a:pt x="901" y="8"/>
                </a:cubicBezTo>
                <a:cubicBezTo>
                  <a:pt x="6" y="419"/>
                  <a:pt x="6" y="419"/>
                  <a:pt x="6" y="419"/>
                </a:cubicBezTo>
                <a:cubicBezTo>
                  <a:pt x="6" y="420"/>
                  <a:pt x="5" y="420"/>
                  <a:pt x="4" y="42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8" name="Freeform 53"/>
          <p:cNvSpPr>
            <a:spLocks/>
          </p:cNvSpPr>
          <p:nvPr/>
        </p:nvSpPr>
        <p:spPr bwMode="auto">
          <a:xfrm>
            <a:off x="592140" y="1559380"/>
            <a:ext cx="1146175" cy="509588"/>
          </a:xfrm>
          <a:custGeom>
            <a:avLst/>
            <a:gdLst>
              <a:gd name="T0" fmla="*/ 5 w 1130"/>
              <a:gd name="T1" fmla="*/ 501 h 501"/>
              <a:gd name="T2" fmla="*/ 1 w 1130"/>
              <a:gd name="T3" fmla="*/ 499 h 501"/>
              <a:gd name="T4" fmla="*/ 3 w 1130"/>
              <a:gd name="T5" fmla="*/ 494 h 501"/>
              <a:gd name="T6" fmla="*/ 1124 w 1130"/>
              <a:gd name="T7" fmla="*/ 1 h 501"/>
              <a:gd name="T8" fmla="*/ 1129 w 1130"/>
              <a:gd name="T9" fmla="*/ 3 h 501"/>
              <a:gd name="T10" fmla="*/ 1127 w 1130"/>
              <a:gd name="T11" fmla="*/ 8 h 501"/>
              <a:gd name="T12" fmla="*/ 6 w 1130"/>
              <a:gd name="T13" fmla="*/ 501 h 501"/>
              <a:gd name="T14" fmla="*/ 5 w 1130"/>
              <a:gd name="T15" fmla="*/ 501 h 5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30" h="501">
                <a:moveTo>
                  <a:pt x="5" y="501"/>
                </a:moveTo>
                <a:cubicBezTo>
                  <a:pt x="3" y="501"/>
                  <a:pt x="2" y="501"/>
                  <a:pt x="1" y="499"/>
                </a:cubicBezTo>
                <a:cubicBezTo>
                  <a:pt x="0" y="497"/>
                  <a:pt x="1" y="495"/>
                  <a:pt x="3" y="494"/>
                </a:cubicBezTo>
                <a:cubicBezTo>
                  <a:pt x="1124" y="1"/>
                  <a:pt x="1124" y="1"/>
                  <a:pt x="1124" y="1"/>
                </a:cubicBezTo>
                <a:cubicBezTo>
                  <a:pt x="1126" y="0"/>
                  <a:pt x="1128" y="1"/>
                  <a:pt x="1129" y="3"/>
                </a:cubicBezTo>
                <a:cubicBezTo>
                  <a:pt x="1130" y="5"/>
                  <a:pt x="1129" y="7"/>
                  <a:pt x="1127" y="8"/>
                </a:cubicBezTo>
                <a:cubicBezTo>
                  <a:pt x="6" y="501"/>
                  <a:pt x="6" y="501"/>
                  <a:pt x="6" y="501"/>
                </a:cubicBezTo>
                <a:cubicBezTo>
                  <a:pt x="6" y="501"/>
                  <a:pt x="5" y="501"/>
                  <a:pt x="5" y="501"/>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9" name="Freeform 115"/>
          <p:cNvSpPr>
            <a:spLocks/>
          </p:cNvSpPr>
          <p:nvPr/>
        </p:nvSpPr>
        <p:spPr bwMode="auto">
          <a:xfrm>
            <a:off x="198440" y="1881643"/>
            <a:ext cx="120650" cy="120650"/>
          </a:xfrm>
          <a:custGeom>
            <a:avLst/>
            <a:gdLst>
              <a:gd name="T0" fmla="*/ 87 w 119"/>
              <a:gd name="T1" fmla="*/ 15 h 119"/>
              <a:gd name="T2" fmla="*/ 104 w 119"/>
              <a:gd name="T3" fmla="*/ 87 h 119"/>
              <a:gd name="T4" fmla="*/ 32 w 119"/>
              <a:gd name="T5" fmla="*/ 104 h 119"/>
              <a:gd name="T6" fmla="*/ 15 w 119"/>
              <a:gd name="T7" fmla="*/ 32 h 119"/>
              <a:gd name="T8" fmla="*/ 87 w 119"/>
              <a:gd name="T9" fmla="*/ 15 h 119"/>
            </a:gdLst>
            <a:ahLst/>
            <a:cxnLst>
              <a:cxn ang="0">
                <a:pos x="T0" y="T1"/>
              </a:cxn>
              <a:cxn ang="0">
                <a:pos x="T2" y="T3"/>
              </a:cxn>
              <a:cxn ang="0">
                <a:pos x="T4" y="T5"/>
              </a:cxn>
              <a:cxn ang="0">
                <a:pos x="T6" y="T7"/>
              </a:cxn>
              <a:cxn ang="0">
                <a:pos x="T8" y="T9"/>
              </a:cxn>
            </a:cxnLst>
            <a:rect l="0" t="0" r="r" b="b"/>
            <a:pathLst>
              <a:path w="119" h="119">
                <a:moveTo>
                  <a:pt x="87" y="15"/>
                </a:moveTo>
                <a:cubicBezTo>
                  <a:pt x="112" y="30"/>
                  <a:pt x="119" y="63"/>
                  <a:pt x="104" y="87"/>
                </a:cubicBezTo>
                <a:cubicBezTo>
                  <a:pt x="89" y="112"/>
                  <a:pt x="56" y="119"/>
                  <a:pt x="32" y="104"/>
                </a:cubicBezTo>
                <a:cubicBezTo>
                  <a:pt x="7" y="88"/>
                  <a:pt x="0" y="56"/>
                  <a:pt x="15" y="32"/>
                </a:cubicBezTo>
                <a:cubicBezTo>
                  <a:pt x="31" y="7"/>
                  <a:pt x="63" y="0"/>
                  <a:pt x="87" y="1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0" name="Freeform 117"/>
          <p:cNvSpPr>
            <a:spLocks/>
          </p:cNvSpPr>
          <p:nvPr/>
        </p:nvSpPr>
        <p:spPr bwMode="auto">
          <a:xfrm>
            <a:off x="398465" y="2667455"/>
            <a:ext cx="73025" cy="73025"/>
          </a:xfrm>
          <a:custGeom>
            <a:avLst/>
            <a:gdLst>
              <a:gd name="T0" fmla="*/ 52 w 72"/>
              <a:gd name="T1" fmla="*/ 10 h 72"/>
              <a:gd name="T2" fmla="*/ 62 w 72"/>
              <a:gd name="T3" fmla="*/ 53 h 72"/>
              <a:gd name="T4" fmla="*/ 19 w 72"/>
              <a:gd name="T5" fmla="*/ 63 h 72"/>
              <a:gd name="T6" fmla="*/ 9 w 72"/>
              <a:gd name="T7" fmla="*/ 20 h 72"/>
              <a:gd name="T8" fmla="*/ 52 w 72"/>
              <a:gd name="T9" fmla="*/ 10 h 72"/>
            </a:gdLst>
            <a:ahLst/>
            <a:cxnLst>
              <a:cxn ang="0">
                <a:pos x="T0" y="T1"/>
              </a:cxn>
              <a:cxn ang="0">
                <a:pos x="T2" y="T3"/>
              </a:cxn>
              <a:cxn ang="0">
                <a:pos x="T4" y="T5"/>
              </a:cxn>
              <a:cxn ang="0">
                <a:pos x="T6" y="T7"/>
              </a:cxn>
              <a:cxn ang="0">
                <a:pos x="T8" y="T9"/>
              </a:cxn>
            </a:cxnLst>
            <a:rect l="0" t="0" r="r" b="b"/>
            <a:pathLst>
              <a:path w="72" h="72">
                <a:moveTo>
                  <a:pt x="52" y="10"/>
                </a:moveTo>
                <a:cubicBezTo>
                  <a:pt x="67" y="19"/>
                  <a:pt x="72" y="38"/>
                  <a:pt x="62" y="53"/>
                </a:cubicBezTo>
                <a:cubicBezTo>
                  <a:pt x="53" y="68"/>
                  <a:pt x="34" y="72"/>
                  <a:pt x="19" y="63"/>
                </a:cubicBezTo>
                <a:cubicBezTo>
                  <a:pt x="4" y="54"/>
                  <a:pt x="0" y="34"/>
                  <a:pt x="9" y="20"/>
                </a:cubicBezTo>
                <a:cubicBezTo>
                  <a:pt x="18" y="5"/>
                  <a:pt x="38" y="0"/>
                  <a:pt x="52" y="1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1" name="Freeform 118"/>
          <p:cNvSpPr>
            <a:spLocks/>
          </p:cNvSpPr>
          <p:nvPr/>
        </p:nvSpPr>
        <p:spPr bwMode="auto">
          <a:xfrm>
            <a:off x="561977" y="2030868"/>
            <a:ext cx="71438" cy="73025"/>
          </a:xfrm>
          <a:custGeom>
            <a:avLst/>
            <a:gdLst>
              <a:gd name="T0" fmla="*/ 52 w 71"/>
              <a:gd name="T1" fmla="*/ 9 h 72"/>
              <a:gd name="T2" fmla="*/ 62 w 71"/>
              <a:gd name="T3" fmla="*/ 53 h 72"/>
              <a:gd name="T4" fmla="*/ 19 w 71"/>
              <a:gd name="T5" fmla="*/ 63 h 72"/>
              <a:gd name="T6" fmla="*/ 9 w 71"/>
              <a:gd name="T7" fmla="*/ 19 h 72"/>
              <a:gd name="T8" fmla="*/ 52 w 71"/>
              <a:gd name="T9" fmla="*/ 9 h 72"/>
            </a:gdLst>
            <a:ahLst/>
            <a:cxnLst>
              <a:cxn ang="0">
                <a:pos x="T0" y="T1"/>
              </a:cxn>
              <a:cxn ang="0">
                <a:pos x="T2" y="T3"/>
              </a:cxn>
              <a:cxn ang="0">
                <a:pos x="T4" y="T5"/>
              </a:cxn>
              <a:cxn ang="0">
                <a:pos x="T6" y="T7"/>
              </a:cxn>
              <a:cxn ang="0">
                <a:pos x="T8" y="T9"/>
              </a:cxn>
            </a:cxnLst>
            <a:rect l="0" t="0" r="r" b="b"/>
            <a:pathLst>
              <a:path w="71" h="72">
                <a:moveTo>
                  <a:pt x="52" y="9"/>
                </a:moveTo>
                <a:cubicBezTo>
                  <a:pt x="67" y="19"/>
                  <a:pt x="71" y="38"/>
                  <a:pt x="62" y="53"/>
                </a:cubicBezTo>
                <a:cubicBezTo>
                  <a:pt x="53" y="67"/>
                  <a:pt x="33" y="72"/>
                  <a:pt x="19" y="63"/>
                </a:cubicBezTo>
                <a:cubicBezTo>
                  <a:pt x="4" y="53"/>
                  <a:pt x="0" y="34"/>
                  <a:pt x="9" y="19"/>
                </a:cubicBezTo>
                <a:cubicBezTo>
                  <a:pt x="18" y="5"/>
                  <a:pt x="37" y="0"/>
                  <a:pt x="52" y="9"/>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2" name="Freeform 119"/>
          <p:cNvSpPr>
            <a:spLocks/>
          </p:cNvSpPr>
          <p:nvPr/>
        </p:nvSpPr>
        <p:spPr bwMode="auto">
          <a:xfrm>
            <a:off x="1176340" y="1499055"/>
            <a:ext cx="73025" cy="73025"/>
          </a:xfrm>
          <a:custGeom>
            <a:avLst/>
            <a:gdLst>
              <a:gd name="T0" fmla="*/ 52 w 72"/>
              <a:gd name="T1" fmla="*/ 9 h 72"/>
              <a:gd name="T2" fmla="*/ 62 w 72"/>
              <a:gd name="T3" fmla="*/ 52 h 72"/>
              <a:gd name="T4" fmla="*/ 19 w 72"/>
              <a:gd name="T5" fmla="*/ 62 h 72"/>
              <a:gd name="T6" fmla="*/ 9 w 72"/>
              <a:gd name="T7" fmla="*/ 19 h 72"/>
              <a:gd name="T8" fmla="*/ 52 w 72"/>
              <a:gd name="T9" fmla="*/ 9 h 72"/>
            </a:gdLst>
            <a:ahLst/>
            <a:cxnLst>
              <a:cxn ang="0">
                <a:pos x="T0" y="T1"/>
              </a:cxn>
              <a:cxn ang="0">
                <a:pos x="T2" y="T3"/>
              </a:cxn>
              <a:cxn ang="0">
                <a:pos x="T4" y="T5"/>
              </a:cxn>
              <a:cxn ang="0">
                <a:pos x="T6" y="T7"/>
              </a:cxn>
              <a:cxn ang="0">
                <a:pos x="T8" y="T9"/>
              </a:cxn>
            </a:cxnLst>
            <a:rect l="0" t="0" r="r" b="b"/>
            <a:pathLst>
              <a:path w="72" h="72">
                <a:moveTo>
                  <a:pt x="52" y="9"/>
                </a:moveTo>
                <a:cubicBezTo>
                  <a:pt x="67" y="18"/>
                  <a:pt x="72" y="38"/>
                  <a:pt x="62" y="52"/>
                </a:cubicBezTo>
                <a:cubicBezTo>
                  <a:pt x="53" y="67"/>
                  <a:pt x="34" y="72"/>
                  <a:pt x="19" y="62"/>
                </a:cubicBezTo>
                <a:cubicBezTo>
                  <a:pt x="4" y="53"/>
                  <a:pt x="0" y="34"/>
                  <a:pt x="9" y="19"/>
                </a:cubicBezTo>
                <a:cubicBezTo>
                  <a:pt x="18" y="4"/>
                  <a:pt x="38" y="0"/>
                  <a:pt x="52" y="9"/>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3" name="Freeform 120"/>
          <p:cNvSpPr>
            <a:spLocks/>
          </p:cNvSpPr>
          <p:nvPr/>
        </p:nvSpPr>
        <p:spPr bwMode="auto">
          <a:xfrm>
            <a:off x="550865" y="1018043"/>
            <a:ext cx="168275" cy="166687"/>
          </a:xfrm>
          <a:custGeom>
            <a:avLst/>
            <a:gdLst>
              <a:gd name="T0" fmla="*/ 121 w 165"/>
              <a:gd name="T1" fmla="*/ 21 h 164"/>
              <a:gd name="T2" fmla="*/ 144 w 165"/>
              <a:gd name="T3" fmla="*/ 120 h 164"/>
              <a:gd name="T4" fmla="*/ 44 w 165"/>
              <a:gd name="T5" fmla="*/ 143 h 164"/>
              <a:gd name="T6" fmla="*/ 21 w 165"/>
              <a:gd name="T7" fmla="*/ 44 h 164"/>
              <a:gd name="T8" fmla="*/ 121 w 165"/>
              <a:gd name="T9" fmla="*/ 21 h 164"/>
            </a:gdLst>
            <a:ahLst/>
            <a:cxnLst>
              <a:cxn ang="0">
                <a:pos x="T0" y="T1"/>
              </a:cxn>
              <a:cxn ang="0">
                <a:pos x="T2" y="T3"/>
              </a:cxn>
              <a:cxn ang="0">
                <a:pos x="T4" y="T5"/>
              </a:cxn>
              <a:cxn ang="0">
                <a:pos x="T6" y="T7"/>
              </a:cxn>
              <a:cxn ang="0">
                <a:pos x="T8" y="T9"/>
              </a:cxn>
            </a:cxnLst>
            <a:rect l="0" t="0" r="r" b="b"/>
            <a:pathLst>
              <a:path w="165" h="164">
                <a:moveTo>
                  <a:pt x="121" y="21"/>
                </a:moveTo>
                <a:cubicBezTo>
                  <a:pt x="155" y="42"/>
                  <a:pt x="165" y="87"/>
                  <a:pt x="144" y="120"/>
                </a:cubicBezTo>
                <a:cubicBezTo>
                  <a:pt x="123" y="154"/>
                  <a:pt x="78" y="164"/>
                  <a:pt x="44" y="143"/>
                </a:cubicBezTo>
                <a:cubicBezTo>
                  <a:pt x="11" y="122"/>
                  <a:pt x="0" y="77"/>
                  <a:pt x="21" y="44"/>
                </a:cubicBezTo>
                <a:cubicBezTo>
                  <a:pt x="43" y="10"/>
                  <a:pt x="87" y="0"/>
                  <a:pt x="121" y="21"/>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4" name="Freeform 121"/>
          <p:cNvSpPr>
            <a:spLocks/>
          </p:cNvSpPr>
          <p:nvPr/>
        </p:nvSpPr>
        <p:spPr bwMode="auto">
          <a:xfrm>
            <a:off x="1674815" y="1514930"/>
            <a:ext cx="117475" cy="117475"/>
          </a:xfrm>
          <a:custGeom>
            <a:avLst/>
            <a:gdLst>
              <a:gd name="T0" fmla="*/ 85 w 116"/>
              <a:gd name="T1" fmla="*/ 15 h 116"/>
              <a:gd name="T2" fmla="*/ 101 w 116"/>
              <a:gd name="T3" fmla="*/ 85 h 116"/>
              <a:gd name="T4" fmla="*/ 31 w 116"/>
              <a:gd name="T5" fmla="*/ 101 h 116"/>
              <a:gd name="T6" fmla="*/ 15 w 116"/>
              <a:gd name="T7" fmla="*/ 31 h 116"/>
              <a:gd name="T8" fmla="*/ 85 w 116"/>
              <a:gd name="T9" fmla="*/ 15 h 116"/>
            </a:gdLst>
            <a:ahLst/>
            <a:cxnLst>
              <a:cxn ang="0">
                <a:pos x="T0" y="T1"/>
              </a:cxn>
              <a:cxn ang="0">
                <a:pos x="T2" y="T3"/>
              </a:cxn>
              <a:cxn ang="0">
                <a:pos x="T4" y="T5"/>
              </a:cxn>
              <a:cxn ang="0">
                <a:pos x="T6" y="T7"/>
              </a:cxn>
              <a:cxn ang="0">
                <a:pos x="T8" y="T9"/>
              </a:cxn>
            </a:cxnLst>
            <a:rect l="0" t="0" r="r" b="b"/>
            <a:pathLst>
              <a:path w="116" h="116">
                <a:moveTo>
                  <a:pt x="85" y="15"/>
                </a:moveTo>
                <a:cubicBezTo>
                  <a:pt x="109" y="29"/>
                  <a:pt x="116" y="61"/>
                  <a:pt x="101" y="85"/>
                </a:cubicBezTo>
                <a:cubicBezTo>
                  <a:pt x="86" y="108"/>
                  <a:pt x="55" y="116"/>
                  <a:pt x="31" y="101"/>
                </a:cubicBezTo>
                <a:cubicBezTo>
                  <a:pt x="7" y="86"/>
                  <a:pt x="0" y="54"/>
                  <a:pt x="15" y="31"/>
                </a:cubicBezTo>
                <a:cubicBezTo>
                  <a:pt x="30" y="7"/>
                  <a:pt x="61" y="0"/>
                  <a:pt x="85" y="1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5" name="Freeform 122"/>
          <p:cNvSpPr>
            <a:spLocks/>
          </p:cNvSpPr>
          <p:nvPr/>
        </p:nvSpPr>
        <p:spPr bwMode="auto">
          <a:xfrm>
            <a:off x="3135315" y="918030"/>
            <a:ext cx="117475" cy="117475"/>
          </a:xfrm>
          <a:custGeom>
            <a:avLst/>
            <a:gdLst>
              <a:gd name="T0" fmla="*/ 85 w 116"/>
              <a:gd name="T1" fmla="*/ 15 h 116"/>
              <a:gd name="T2" fmla="*/ 101 w 116"/>
              <a:gd name="T3" fmla="*/ 85 h 116"/>
              <a:gd name="T4" fmla="*/ 31 w 116"/>
              <a:gd name="T5" fmla="*/ 101 h 116"/>
              <a:gd name="T6" fmla="*/ 15 w 116"/>
              <a:gd name="T7" fmla="*/ 31 h 116"/>
              <a:gd name="T8" fmla="*/ 85 w 116"/>
              <a:gd name="T9" fmla="*/ 15 h 116"/>
            </a:gdLst>
            <a:ahLst/>
            <a:cxnLst>
              <a:cxn ang="0">
                <a:pos x="T0" y="T1"/>
              </a:cxn>
              <a:cxn ang="0">
                <a:pos x="T2" y="T3"/>
              </a:cxn>
              <a:cxn ang="0">
                <a:pos x="T4" y="T5"/>
              </a:cxn>
              <a:cxn ang="0">
                <a:pos x="T6" y="T7"/>
              </a:cxn>
              <a:cxn ang="0">
                <a:pos x="T8" y="T9"/>
              </a:cxn>
            </a:cxnLst>
            <a:rect l="0" t="0" r="r" b="b"/>
            <a:pathLst>
              <a:path w="116" h="116">
                <a:moveTo>
                  <a:pt x="85" y="15"/>
                </a:moveTo>
                <a:cubicBezTo>
                  <a:pt x="109" y="30"/>
                  <a:pt x="116" y="62"/>
                  <a:pt x="101" y="85"/>
                </a:cubicBezTo>
                <a:cubicBezTo>
                  <a:pt x="86" y="109"/>
                  <a:pt x="55" y="116"/>
                  <a:pt x="31" y="101"/>
                </a:cubicBezTo>
                <a:cubicBezTo>
                  <a:pt x="7" y="87"/>
                  <a:pt x="0" y="55"/>
                  <a:pt x="15" y="31"/>
                </a:cubicBezTo>
                <a:cubicBezTo>
                  <a:pt x="30" y="8"/>
                  <a:pt x="61" y="0"/>
                  <a:pt x="85" y="1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6" name="Freeform 123"/>
          <p:cNvSpPr>
            <a:spLocks/>
          </p:cNvSpPr>
          <p:nvPr/>
        </p:nvSpPr>
        <p:spPr bwMode="auto">
          <a:xfrm>
            <a:off x="1692277" y="2064205"/>
            <a:ext cx="73025" cy="73025"/>
          </a:xfrm>
          <a:custGeom>
            <a:avLst/>
            <a:gdLst>
              <a:gd name="T0" fmla="*/ 52 w 71"/>
              <a:gd name="T1" fmla="*/ 10 h 72"/>
              <a:gd name="T2" fmla="*/ 62 w 71"/>
              <a:gd name="T3" fmla="*/ 53 h 72"/>
              <a:gd name="T4" fmla="*/ 19 w 71"/>
              <a:gd name="T5" fmla="*/ 63 h 72"/>
              <a:gd name="T6" fmla="*/ 9 w 71"/>
              <a:gd name="T7" fmla="*/ 20 h 72"/>
              <a:gd name="T8" fmla="*/ 52 w 71"/>
              <a:gd name="T9" fmla="*/ 10 h 72"/>
            </a:gdLst>
            <a:ahLst/>
            <a:cxnLst>
              <a:cxn ang="0">
                <a:pos x="T0" y="T1"/>
              </a:cxn>
              <a:cxn ang="0">
                <a:pos x="T2" y="T3"/>
              </a:cxn>
              <a:cxn ang="0">
                <a:pos x="T4" y="T5"/>
              </a:cxn>
              <a:cxn ang="0">
                <a:pos x="T6" y="T7"/>
              </a:cxn>
              <a:cxn ang="0">
                <a:pos x="T8" y="T9"/>
              </a:cxn>
            </a:cxnLst>
            <a:rect l="0" t="0" r="r" b="b"/>
            <a:pathLst>
              <a:path w="71" h="72">
                <a:moveTo>
                  <a:pt x="52" y="10"/>
                </a:moveTo>
                <a:cubicBezTo>
                  <a:pt x="67" y="19"/>
                  <a:pt x="71" y="38"/>
                  <a:pt x="62" y="53"/>
                </a:cubicBezTo>
                <a:cubicBezTo>
                  <a:pt x="53" y="68"/>
                  <a:pt x="34" y="72"/>
                  <a:pt x="19" y="63"/>
                </a:cubicBezTo>
                <a:cubicBezTo>
                  <a:pt x="4" y="54"/>
                  <a:pt x="0" y="34"/>
                  <a:pt x="9" y="20"/>
                </a:cubicBezTo>
                <a:cubicBezTo>
                  <a:pt x="18" y="5"/>
                  <a:pt x="38" y="0"/>
                  <a:pt x="52" y="1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7" name="Freeform 124"/>
          <p:cNvSpPr>
            <a:spLocks/>
          </p:cNvSpPr>
          <p:nvPr/>
        </p:nvSpPr>
        <p:spPr bwMode="auto">
          <a:xfrm>
            <a:off x="2230440" y="2392818"/>
            <a:ext cx="125413" cy="125412"/>
          </a:xfrm>
          <a:custGeom>
            <a:avLst/>
            <a:gdLst>
              <a:gd name="T0" fmla="*/ 91 w 124"/>
              <a:gd name="T1" fmla="*/ 16 h 123"/>
              <a:gd name="T2" fmla="*/ 108 w 124"/>
              <a:gd name="T3" fmla="*/ 90 h 123"/>
              <a:gd name="T4" fmla="*/ 33 w 124"/>
              <a:gd name="T5" fmla="*/ 107 h 123"/>
              <a:gd name="T6" fmla="*/ 16 w 124"/>
              <a:gd name="T7" fmla="*/ 33 h 123"/>
              <a:gd name="T8" fmla="*/ 91 w 124"/>
              <a:gd name="T9" fmla="*/ 16 h 123"/>
            </a:gdLst>
            <a:ahLst/>
            <a:cxnLst>
              <a:cxn ang="0">
                <a:pos x="T0" y="T1"/>
              </a:cxn>
              <a:cxn ang="0">
                <a:pos x="T2" y="T3"/>
              </a:cxn>
              <a:cxn ang="0">
                <a:pos x="T4" y="T5"/>
              </a:cxn>
              <a:cxn ang="0">
                <a:pos x="T6" y="T7"/>
              </a:cxn>
              <a:cxn ang="0">
                <a:pos x="T8" y="T9"/>
              </a:cxn>
            </a:cxnLst>
            <a:rect l="0" t="0" r="r" b="b"/>
            <a:pathLst>
              <a:path w="124" h="123">
                <a:moveTo>
                  <a:pt x="91" y="16"/>
                </a:moveTo>
                <a:cubicBezTo>
                  <a:pt x="116" y="32"/>
                  <a:pt x="124" y="65"/>
                  <a:pt x="108" y="90"/>
                </a:cubicBezTo>
                <a:cubicBezTo>
                  <a:pt x="92" y="116"/>
                  <a:pt x="59" y="123"/>
                  <a:pt x="33" y="107"/>
                </a:cubicBezTo>
                <a:cubicBezTo>
                  <a:pt x="8" y="91"/>
                  <a:pt x="0" y="58"/>
                  <a:pt x="16" y="33"/>
                </a:cubicBezTo>
                <a:cubicBezTo>
                  <a:pt x="32" y="7"/>
                  <a:pt x="65" y="0"/>
                  <a:pt x="91" y="1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8" name="Freeform 125"/>
          <p:cNvSpPr>
            <a:spLocks/>
          </p:cNvSpPr>
          <p:nvPr/>
        </p:nvSpPr>
        <p:spPr bwMode="auto">
          <a:xfrm>
            <a:off x="2503490" y="1449843"/>
            <a:ext cx="74613" cy="76200"/>
          </a:xfrm>
          <a:custGeom>
            <a:avLst/>
            <a:gdLst>
              <a:gd name="T0" fmla="*/ 54 w 74"/>
              <a:gd name="T1" fmla="*/ 10 h 75"/>
              <a:gd name="T2" fmla="*/ 65 w 74"/>
              <a:gd name="T3" fmla="*/ 55 h 75"/>
              <a:gd name="T4" fmla="*/ 20 w 74"/>
              <a:gd name="T5" fmla="*/ 65 h 75"/>
              <a:gd name="T6" fmla="*/ 9 w 74"/>
              <a:gd name="T7" fmla="*/ 20 h 75"/>
              <a:gd name="T8" fmla="*/ 54 w 74"/>
              <a:gd name="T9" fmla="*/ 10 h 75"/>
            </a:gdLst>
            <a:ahLst/>
            <a:cxnLst>
              <a:cxn ang="0">
                <a:pos x="T0" y="T1"/>
              </a:cxn>
              <a:cxn ang="0">
                <a:pos x="T2" y="T3"/>
              </a:cxn>
              <a:cxn ang="0">
                <a:pos x="T4" y="T5"/>
              </a:cxn>
              <a:cxn ang="0">
                <a:pos x="T6" y="T7"/>
              </a:cxn>
              <a:cxn ang="0">
                <a:pos x="T8" y="T9"/>
              </a:cxn>
            </a:cxnLst>
            <a:rect l="0" t="0" r="r" b="b"/>
            <a:pathLst>
              <a:path w="74" h="75">
                <a:moveTo>
                  <a:pt x="54" y="10"/>
                </a:moveTo>
                <a:cubicBezTo>
                  <a:pt x="70" y="20"/>
                  <a:pt x="74" y="40"/>
                  <a:pt x="65" y="55"/>
                </a:cubicBezTo>
                <a:cubicBezTo>
                  <a:pt x="55" y="70"/>
                  <a:pt x="35" y="75"/>
                  <a:pt x="20" y="65"/>
                </a:cubicBezTo>
                <a:cubicBezTo>
                  <a:pt x="4" y="56"/>
                  <a:pt x="0" y="36"/>
                  <a:pt x="9" y="20"/>
                </a:cubicBezTo>
                <a:cubicBezTo>
                  <a:pt x="19" y="5"/>
                  <a:pt x="39" y="0"/>
                  <a:pt x="54" y="1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9" name="Freeform 126"/>
          <p:cNvSpPr>
            <a:spLocks/>
          </p:cNvSpPr>
          <p:nvPr/>
        </p:nvSpPr>
        <p:spPr bwMode="auto">
          <a:xfrm>
            <a:off x="2003427" y="786268"/>
            <a:ext cx="74613" cy="74612"/>
          </a:xfrm>
          <a:custGeom>
            <a:avLst/>
            <a:gdLst>
              <a:gd name="T0" fmla="*/ 54 w 74"/>
              <a:gd name="T1" fmla="*/ 9 h 74"/>
              <a:gd name="T2" fmla="*/ 65 w 74"/>
              <a:gd name="T3" fmla="*/ 54 h 74"/>
              <a:gd name="T4" fmla="*/ 20 w 74"/>
              <a:gd name="T5" fmla="*/ 65 h 74"/>
              <a:gd name="T6" fmla="*/ 9 w 74"/>
              <a:gd name="T7" fmla="*/ 20 h 74"/>
              <a:gd name="T8" fmla="*/ 54 w 74"/>
              <a:gd name="T9" fmla="*/ 9 h 74"/>
            </a:gdLst>
            <a:ahLst/>
            <a:cxnLst>
              <a:cxn ang="0">
                <a:pos x="T0" y="T1"/>
              </a:cxn>
              <a:cxn ang="0">
                <a:pos x="T2" y="T3"/>
              </a:cxn>
              <a:cxn ang="0">
                <a:pos x="T4" y="T5"/>
              </a:cxn>
              <a:cxn ang="0">
                <a:pos x="T6" y="T7"/>
              </a:cxn>
              <a:cxn ang="0">
                <a:pos x="T8" y="T9"/>
              </a:cxn>
            </a:cxnLst>
            <a:rect l="0" t="0" r="r" b="b"/>
            <a:pathLst>
              <a:path w="74" h="74">
                <a:moveTo>
                  <a:pt x="54" y="9"/>
                </a:moveTo>
                <a:cubicBezTo>
                  <a:pt x="70" y="19"/>
                  <a:pt x="74" y="39"/>
                  <a:pt x="65" y="54"/>
                </a:cubicBezTo>
                <a:cubicBezTo>
                  <a:pt x="55" y="70"/>
                  <a:pt x="35" y="74"/>
                  <a:pt x="20" y="65"/>
                </a:cubicBezTo>
                <a:cubicBezTo>
                  <a:pt x="4" y="55"/>
                  <a:pt x="0" y="35"/>
                  <a:pt x="9" y="20"/>
                </a:cubicBezTo>
                <a:cubicBezTo>
                  <a:pt x="19" y="4"/>
                  <a:pt x="39" y="0"/>
                  <a:pt x="54" y="9"/>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0" name="Freeform 127"/>
          <p:cNvSpPr>
            <a:spLocks/>
          </p:cNvSpPr>
          <p:nvPr/>
        </p:nvSpPr>
        <p:spPr bwMode="auto">
          <a:xfrm>
            <a:off x="1974852" y="211593"/>
            <a:ext cx="76200" cy="74612"/>
          </a:xfrm>
          <a:custGeom>
            <a:avLst/>
            <a:gdLst>
              <a:gd name="T0" fmla="*/ 54 w 74"/>
              <a:gd name="T1" fmla="*/ 9 h 74"/>
              <a:gd name="T2" fmla="*/ 65 w 74"/>
              <a:gd name="T3" fmla="*/ 54 h 74"/>
              <a:gd name="T4" fmla="*/ 20 w 74"/>
              <a:gd name="T5" fmla="*/ 65 h 74"/>
              <a:gd name="T6" fmla="*/ 9 w 74"/>
              <a:gd name="T7" fmla="*/ 20 h 74"/>
              <a:gd name="T8" fmla="*/ 54 w 74"/>
              <a:gd name="T9" fmla="*/ 9 h 74"/>
            </a:gdLst>
            <a:ahLst/>
            <a:cxnLst>
              <a:cxn ang="0">
                <a:pos x="T0" y="T1"/>
              </a:cxn>
              <a:cxn ang="0">
                <a:pos x="T2" y="T3"/>
              </a:cxn>
              <a:cxn ang="0">
                <a:pos x="T4" y="T5"/>
              </a:cxn>
              <a:cxn ang="0">
                <a:pos x="T6" y="T7"/>
              </a:cxn>
              <a:cxn ang="0">
                <a:pos x="T8" y="T9"/>
              </a:cxn>
            </a:cxnLst>
            <a:rect l="0" t="0" r="r" b="b"/>
            <a:pathLst>
              <a:path w="74" h="74">
                <a:moveTo>
                  <a:pt x="54" y="9"/>
                </a:moveTo>
                <a:cubicBezTo>
                  <a:pt x="70" y="19"/>
                  <a:pt x="74" y="39"/>
                  <a:pt x="65" y="54"/>
                </a:cubicBezTo>
                <a:cubicBezTo>
                  <a:pt x="55" y="70"/>
                  <a:pt x="35" y="74"/>
                  <a:pt x="20" y="65"/>
                </a:cubicBezTo>
                <a:cubicBezTo>
                  <a:pt x="4" y="55"/>
                  <a:pt x="0" y="35"/>
                  <a:pt x="9" y="20"/>
                </a:cubicBezTo>
                <a:cubicBezTo>
                  <a:pt x="19" y="4"/>
                  <a:pt x="39" y="0"/>
                  <a:pt x="54" y="9"/>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1" name="Freeform 130"/>
          <p:cNvSpPr>
            <a:spLocks/>
          </p:cNvSpPr>
          <p:nvPr/>
        </p:nvSpPr>
        <p:spPr bwMode="auto">
          <a:xfrm>
            <a:off x="3497265" y="235405"/>
            <a:ext cx="76200" cy="76200"/>
          </a:xfrm>
          <a:custGeom>
            <a:avLst/>
            <a:gdLst>
              <a:gd name="T0" fmla="*/ 55 w 75"/>
              <a:gd name="T1" fmla="*/ 10 h 75"/>
              <a:gd name="T2" fmla="*/ 66 w 75"/>
              <a:gd name="T3" fmla="*/ 55 h 75"/>
              <a:gd name="T4" fmla="*/ 20 w 75"/>
              <a:gd name="T5" fmla="*/ 65 h 75"/>
              <a:gd name="T6" fmla="*/ 10 w 75"/>
              <a:gd name="T7" fmla="*/ 20 h 75"/>
              <a:gd name="T8" fmla="*/ 55 w 75"/>
              <a:gd name="T9" fmla="*/ 10 h 75"/>
            </a:gdLst>
            <a:ahLst/>
            <a:cxnLst>
              <a:cxn ang="0">
                <a:pos x="T0" y="T1"/>
              </a:cxn>
              <a:cxn ang="0">
                <a:pos x="T2" y="T3"/>
              </a:cxn>
              <a:cxn ang="0">
                <a:pos x="T4" y="T5"/>
              </a:cxn>
              <a:cxn ang="0">
                <a:pos x="T6" y="T7"/>
              </a:cxn>
              <a:cxn ang="0">
                <a:pos x="T8" y="T9"/>
              </a:cxn>
            </a:cxnLst>
            <a:rect l="0" t="0" r="r" b="b"/>
            <a:pathLst>
              <a:path w="75" h="75">
                <a:moveTo>
                  <a:pt x="55" y="10"/>
                </a:moveTo>
                <a:cubicBezTo>
                  <a:pt x="71" y="19"/>
                  <a:pt x="75" y="39"/>
                  <a:pt x="66" y="55"/>
                </a:cubicBezTo>
                <a:cubicBezTo>
                  <a:pt x="56" y="70"/>
                  <a:pt x="36" y="75"/>
                  <a:pt x="20" y="65"/>
                </a:cubicBezTo>
                <a:cubicBezTo>
                  <a:pt x="5" y="56"/>
                  <a:pt x="0" y="35"/>
                  <a:pt x="10" y="20"/>
                </a:cubicBezTo>
                <a:cubicBezTo>
                  <a:pt x="20" y="5"/>
                  <a:pt x="40" y="0"/>
                  <a:pt x="55" y="1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2" name="Freeform 132"/>
          <p:cNvSpPr>
            <a:spLocks/>
          </p:cNvSpPr>
          <p:nvPr/>
        </p:nvSpPr>
        <p:spPr bwMode="auto">
          <a:xfrm>
            <a:off x="4491833" y="375106"/>
            <a:ext cx="69850" cy="69850"/>
          </a:xfrm>
          <a:custGeom>
            <a:avLst/>
            <a:gdLst>
              <a:gd name="T0" fmla="*/ 50 w 68"/>
              <a:gd name="T1" fmla="*/ 9 h 68"/>
              <a:gd name="T2" fmla="*/ 59 w 68"/>
              <a:gd name="T3" fmla="*/ 50 h 68"/>
              <a:gd name="T4" fmla="*/ 18 w 68"/>
              <a:gd name="T5" fmla="*/ 60 h 68"/>
              <a:gd name="T6" fmla="*/ 9 w 68"/>
              <a:gd name="T7" fmla="*/ 19 h 68"/>
              <a:gd name="T8" fmla="*/ 50 w 68"/>
              <a:gd name="T9" fmla="*/ 9 h 68"/>
            </a:gdLst>
            <a:ahLst/>
            <a:cxnLst>
              <a:cxn ang="0">
                <a:pos x="T0" y="T1"/>
              </a:cxn>
              <a:cxn ang="0">
                <a:pos x="T2" y="T3"/>
              </a:cxn>
              <a:cxn ang="0">
                <a:pos x="T4" y="T5"/>
              </a:cxn>
              <a:cxn ang="0">
                <a:pos x="T6" y="T7"/>
              </a:cxn>
              <a:cxn ang="0">
                <a:pos x="T8" y="T9"/>
              </a:cxn>
            </a:cxnLst>
            <a:rect l="0" t="0" r="r" b="b"/>
            <a:pathLst>
              <a:path w="68" h="68">
                <a:moveTo>
                  <a:pt x="50" y="9"/>
                </a:moveTo>
                <a:cubicBezTo>
                  <a:pt x="64" y="18"/>
                  <a:pt x="68" y="36"/>
                  <a:pt x="59" y="50"/>
                </a:cubicBezTo>
                <a:cubicBezTo>
                  <a:pt x="50" y="64"/>
                  <a:pt x="32" y="68"/>
                  <a:pt x="18" y="60"/>
                </a:cubicBezTo>
                <a:cubicBezTo>
                  <a:pt x="4" y="51"/>
                  <a:pt x="0" y="33"/>
                  <a:pt x="9" y="19"/>
                </a:cubicBezTo>
                <a:cubicBezTo>
                  <a:pt x="17" y="5"/>
                  <a:pt x="36" y="0"/>
                  <a:pt x="50" y="9"/>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3" name="Freeform 133"/>
          <p:cNvSpPr>
            <a:spLocks/>
          </p:cNvSpPr>
          <p:nvPr/>
        </p:nvSpPr>
        <p:spPr bwMode="auto">
          <a:xfrm>
            <a:off x="3902077" y="1108530"/>
            <a:ext cx="82550" cy="80962"/>
          </a:xfrm>
          <a:custGeom>
            <a:avLst/>
            <a:gdLst>
              <a:gd name="T0" fmla="*/ 59 w 81"/>
              <a:gd name="T1" fmla="*/ 10 h 80"/>
              <a:gd name="T2" fmla="*/ 70 w 81"/>
              <a:gd name="T3" fmla="*/ 59 h 80"/>
              <a:gd name="T4" fmla="*/ 22 w 81"/>
              <a:gd name="T5" fmla="*/ 70 h 80"/>
              <a:gd name="T6" fmla="*/ 10 w 81"/>
              <a:gd name="T7" fmla="*/ 21 h 80"/>
              <a:gd name="T8" fmla="*/ 59 w 81"/>
              <a:gd name="T9" fmla="*/ 10 h 80"/>
            </a:gdLst>
            <a:ahLst/>
            <a:cxnLst>
              <a:cxn ang="0">
                <a:pos x="T0" y="T1"/>
              </a:cxn>
              <a:cxn ang="0">
                <a:pos x="T2" y="T3"/>
              </a:cxn>
              <a:cxn ang="0">
                <a:pos x="T4" y="T5"/>
              </a:cxn>
              <a:cxn ang="0">
                <a:pos x="T6" y="T7"/>
              </a:cxn>
              <a:cxn ang="0">
                <a:pos x="T8" y="T9"/>
              </a:cxn>
            </a:cxnLst>
            <a:rect l="0" t="0" r="r" b="b"/>
            <a:pathLst>
              <a:path w="81" h="80">
                <a:moveTo>
                  <a:pt x="59" y="10"/>
                </a:moveTo>
                <a:cubicBezTo>
                  <a:pt x="76" y="20"/>
                  <a:pt x="81" y="42"/>
                  <a:pt x="70" y="59"/>
                </a:cubicBezTo>
                <a:cubicBezTo>
                  <a:pt x="60" y="75"/>
                  <a:pt x="38" y="80"/>
                  <a:pt x="22" y="70"/>
                </a:cubicBezTo>
                <a:cubicBezTo>
                  <a:pt x="5" y="60"/>
                  <a:pt x="0" y="38"/>
                  <a:pt x="10" y="21"/>
                </a:cubicBezTo>
                <a:cubicBezTo>
                  <a:pt x="21" y="5"/>
                  <a:pt x="43" y="0"/>
                  <a:pt x="59" y="1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4" name="Freeform 134"/>
          <p:cNvSpPr>
            <a:spLocks/>
          </p:cNvSpPr>
          <p:nvPr/>
        </p:nvSpPr>
        <p:spPr bwMode="auto">
          <a:xfrm>
            <a:off x="5486402" y="252868"/>
            <a:ext cx="69850" cy="69850"/>
          </a:xfrm>
          <a:custGeom>
            <a:avLst/>
            <a:gdLst>
              <a:gd name="T0" fmla="*/ 50 w 68"/>
              <a:gd name="T1" fmla="*/ 8 h 68"/>
              <a:gd name="T2" fmla="*/ 60 w 68"/>
              <a:gd name="T3" fmla="*/ 49 h 68"/>
              <a:gd name="T4" fmla="*/ 19 w 68"/>
              <a:gd name="T5" fmla="*/ 59 h 68"/>
              <a:gd name="T6" fmla="*/ 9 w 68"/>
              <a:gd name="T7" fmla="*/ 18 h 68"/>
              <a:gd name="T8" fmla="*/ 50 w 68"/>
              <a:gd name="T9" fmla="*/ 8 h 68"/>
            </a:gdLst>
            <a:ahLst/>
            <a:cxnLst>
              <a:cxn ang="0">
                <a:pos x="T0" y="T1"/>
              </a:cxn>
              <a:cxn ang="0">
                <a:pos x="T2" y="T3"/>
              </a:cxn>
              <a:cxn ang="0">
                <a:pos x="T4" y="T5"/>
              </a:cxn>
              <a:cxn ang="0">
                <a:pos x="T6" y="T7"/>
              </a:cxn>
              <a:cxn ang="0">
                <a:pos x="T8" y="T9"/>
              </a:cxn>
            </a:cxnLst>
            <a:rect l="0" t="0" r="r" b="b"/>
            <a:pathLst>
              <a:path w="68" h="68">
                <a:moveTo>
                  <a:pt x="50" y="8"/>
                </a:moveTo>
                <a:cubicBezTo>
                  <a:pt x="64" y="17"/>
                  <a:pt x="68" y="35"/>
                  <a:pt x="60" y="49"/>
                </a:cubicBezTo>
                <a:cubicBezTo>
                  <a:pt x="51" y="63"/>
                  <a:pt x="32" y="68"/>
                  <a:pt x="19" y="59"/>
                </a:cubicBezTo>
                <a:cubicBezTo>
                  <a:pt x="5" y="50"/>
                  <a:pt x="0" y="32"/>
                  <a:pt x="9" y="18"/>
                </a:cubicBezTo>
                <a:cubicBezTo>
                  <a:pt x="18" y="4"/>
                  <a:pt x="36" y="0"/>
                  <a:pt x="50" y="8"/>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5" name="Freeform 138"/>
          <p:cNvSpPr>
            <a:spLocks/>
          </p:cNvSpPr>
          <p:nvPr/>
        </p:nvSpPr>
        <p:spPr bwMode="auto">
          <a:xfrm>
            <a:off x="2265365" y="1376818"/>
            <a:ext cx="58738" cy="58737"/>
          </a:xfrm>
          <a:custGeom>
            <a:avLst/>
            <a:gdLst>
              <a:gd name="T0" fmla="*/ 43 w 58"/>
              <a:gd name="T1" fmla="*/ 8 h 58"/>
              <a:gd name="T2" fmla="*/ 51 w 58"/>
              <a:gd name="T3" fmla="*/ 43 h 58"/>
              <a:gd name="T4" fmla="*/ 16 w 58"/>
              <a:gd name="T5" fmla="*/ 51 h 58"/>
              <a:gd name="T6" fmla="*/ 8 w 58"/>
              <a:gd name="T7" fmla="*/ 16 h 58"/>
              <a:gd name="T8" fmla="*/ 43 w 58"/>
              <a:gd name="T9" fmla="*/ 8 h 58"/>
            </a:gdLst>
            <a:ahLst/>
            <a:cxnLst>
              <a:cxn ang="0">
                <a:pos x="T0" y="T1"/>
              </a:cxn>
              <a:cxn ang="0">
                <a:pos x="T2" y="T3"/>
              </a:cxn>
              <a:cxn ang="0">
                <a:pos x="T4" y="T5"/>
              </a:cxn>
              <a:cxn ang="0">
                <a:pos x="T6" y="T7"/>
              </a:cxn>
              <a:cxn ang="0">
                <a:pos x="T8" y="T9"/>
              </a:cxn>
            </a:cxnLst>
            <a:rect l="0" t="0" r="r" b="b"/>
            <a:pathLst>
              <a:path w="58" h="58">
                <a:moveTo>
                  <a:pt x="43" y="8"/>
                </a:moveTo>
                <a:cubicBezTo>
                  <a:pt x="55" y="15"/>
                  <a:pt x="58" y="31"/>
                  <a:pt x="51" y="43"/>
                </a:cubicBezTo>
                <a:cubicBezTo>
                  <a:pt x="43" y="54"/>
                  <a:pt x="28" y="58"/>
                  <a:pt x="16" y="51"/>
                </a:cubicBezTo>
                <a:cubicBezTo>
                  <a:pt x="4" y="43"/>
                  <a:pt x="0" y="28"/>
                  <a:pt x="8" y="16"/>
                </a:cubicBezTo>
                <a:cubicBezTo>
                  <a:pt x="15" y="4"/>
                  <a:pt x="31" y="0"/>
                  <a:pt x="43" y="8"/>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6" name="Freeform 143"/>
          <p:cNvSpPr>
            <a:spLocks/>
          </p:cNvSpPr>
          <p:nvPr/>
        </p:nvSpPr>
        <p:spPr bwMode="auto">
          <a:xfrm>
            <a:off x="5567365" y="-328612"/>
            <a:ext cx="657225" cy="657225"/>
          </a:xfrm>
          <a:custGeom>
            <a:avLst/>
            <a:gdLst>
              <a:gd name="T0" fmla="*/ 474 w 647"/>
              <a:gd name="T1" fmla="*/ 83 h 646"/>
              <a:gd name="T2" fmla="*/ 563 w 647"/>
              <a:gd name="T3" fmla="*/ 474 h 646"/>
              <a:gd name="T4" fmla="*/ 172 w 647"/>
              <a:gd name="T5" fmla="*/ 563 h 646"/>
              <a:gd name="T6" fmla="*/ 83 w 647"/>
              <a:gd name="T7" fmla="*/ 172 h 646"/>
              <a:gd name="T8" fmla="*/ 474 w 647"/>
              <a:gd name="T9" fmla="*/ 83 h 646"/>
            </a:gdLst>
            <a:ahLst/>
            <a:cxnLst>
              <a:cxn ang="0">
                <a:pos x="T0" y="T1"/>
              </a:cxn>
              <a:cxn ang="0">
                <a:pos x="T2" y="T3"/>
              </a:cxn>
              <a:cxn ang="0">
                <a:pos x="T4" y="T5"/>
              </a:cxn>
              <a:cxn ang="0">
                <a:pos x="T6" y="T7"/>
              </a:cxn>
              <a:cxn ang="0">
                <a:pos x="T8" y="T9"/>
              </a:cxn>
            </a:cxnLst>
            <a:rect l="0" t="0" r="r" b="b"/>
            <a:pathLst>
              <a:path w="647" h="646">
                <a:moveTo>
                  <a:pt x="474" y="83"/>
                </a:moveTo>
                <a:cubicBezTo>
                  <a:pt x="607" y="166"/>
                  <a:pt x="647" y="341"/>
                  <a:pt x="563" y="474"/>
                </a:cubicBezTo>
                <a:cubicBezTo>
                  <a:pt x="480" y="606"/>
                  <a:pt x="305" y="646"/>
                  <a:pt x="172" y="563"/>
                </a:cubicBezTo>
                <a:cubicBezTo>
                  <a:pt x="40" y="480"/>
                  <a:pt x="0" y="305"/>
                  <a:pt x="83" y="172"/>
                </a:cubicBezTo>
                <a:cubicBezTo>
                  <a:pt x="166" y="40"/>
                  <a:pt x="341" y="0"/>
                  <a:pt x="474" y="83"/>
                </a:cubicBezTo>
                <a:close/>
              </a:path>
            </a:pathLst>
          </a:custGeom>
          <a:solidFill>
            <a:srgbClr val="45D8FF">
              <a:alpha val="15000"/>
            </a:srgbClr>
          </a:solidFill>
          <a:ln>
            <a:noFill/>
          </a:ln>
        </p:spPr>
        <p:txBody>
          <a:bodyPr vert="horz" wrap="square" lIns="91440" tIns="45720" rIns="91440" bIns="45720" numCol="1" anchor="t" anchorCtr="0" compatLnSpc="1">
            <a:prstTxWarp prst="textNoShape">
              <a:avLst/>
            </a:prstTxWarp>
          </a:bodyPr>
          <a:lstStyle/>
          <a:p>
            <a:endParaRPr lang="zh-CN" altLang="en-US" b="1"/>
          </a:p>
        </p:txBody>
      </p:sp>
      <p:sp>
        <p:nvSpPr>
          <p:cNvPr id="657" name="Freeform 158"/>
          <p:cNvSpPr>
            <a:spLocks/>
          </p:cNvSpPr>
          <p:nvPr/>
        </p:nvSpPr>
        <p:spPr bwMode="auto">
          <a:xfrm>
            <a:off x="5734053" y="-161925"/>
            <a:ext cx="322263" cy="323850"/>
          </a:xfrm>
          <a:custGeom>
            <a:avLst/>
            <a:gdLst>
              <a:gd name="T0" fmla="*/ 232 w 317"/>
              <a:gd name="T1" fmla="*/ 41 h 318"/>
              <a:gd name="T2" fmla="*/ 276 w 317"/>
              <a:gd name="T3" fmla="*/ 233 h 318"/>
              <a:gd name="T4" fmla="*/ 84 w 317"/>
              <a:gd name="T5" fmla="*/ 277 h 318"/>
              <a:gd name="T6" fmla="*/ 41 w 317"/>
              <a:gd name="T7" fmla="*/ 85 h 318"/>
              <a:gd name="T8" fmla="*/ 232 w 317"/>
              <a:gd name="T9" fmla="*/ 41 h 318"/>
            </a:gdLst>
            <a:ahLst/>
            <a:cxnLst>
              <a:cxn ang="0">
                <a:pos x="T0" y="T1"/>
              </a:cxn>
              <a:cxn ang="0">
                <a:pos x="T2" y="T3"/>
              </a:cxn>
              <a:cxn ang="0">
                <a:pos x="T4" y="T5"/>
              </a:cxn>
              <a:cxn ang="0">
                <a:pos x="T6" y="T7"/>
              </a:cxn>
              <a:cxn ang="0">
                <a:pos x="T8" y="T9"/>
              </a:cxn>
            </a:cxnLst>
            <a:rect l="0" t="0" r="r" b="b"/>
            <a:pathLst>
              <a:path w="317" h="318">
                <a:moveTo>
                  <a:pt x="232" y="41"/>
                </a:moveTo>
                <a:cubicBezTo>
                  <a:pt x="297" y="82"/>
                  <a:pt x="317" y="168"/>
                  <a:pt x="276" y="233"/>
                </a:cubicBezTo>
                <a:cubicBezTo>
                  <a:pt x="235" y="298"/>
                  <a:pt x="149" y="318"/>
                  <a:pt x="84" y="277"/>
                </a:cubicBezTo>
                <a:cubicBezTo>
                  <a:pt x="19" y="236"/>
                  <a:pt x="0" y="150"/>
                  <a:pt x="41" y="85"/>
                </a:cubicBezTo>
                <a:cubicBezTo>
                  <a:pt x="81" y="20"/>
                  <a:pt x="167" y="0"/>
                  <a:pt x="232" y="41"/>
                </a:cubicBezTo>
                <a:close/>
              </a:path>
            </a:pathLst>
          </a:custGeom>
          <a:solidFill>
            <a:srgbClr val="45D8FF">
              <a:alpha val="1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58" name="Freeform 5"/>
          <p:cNvSpPr>
            <a:spLocks/>
          </p:cNvSpPr>
          <p:nvPr/>
        </p:nvSpPr>
        <p:spPr bwMode="auto">
          <a:xfrm rot="21368463">
            <a:off x="10639678" y="6307770"/>
            <a:ext cx="569913" cy="900113"/>
          </a:xfrm>
          <a:custGeom>
            <a:avLst/>
            <a:gdLst>
              <a:gd name="T0" fmla="*/ 557 w 561"/>
              <a:gd name="T1" fmla="*/ 886 h 886"/>
              <a:gd name="T2" fmla="*/ 553 w 561"/>
              <a:gd name="T3" fmla="*/ 884 h 886"/>
              <a:gd name="T4" fmla="*/ 1 w 561"/>
              <a:gd name="T5" fmla="*/ 6 h 886"/>
              <a:gd name="T6" fmla="*/ 2 w 561"/>
              <a:gd name="T7" fmla="*/ 1 h 886"/>
              <a:gd name="T8" fmla="*/ 8 w 561"/>
              <a:gd name="T9" fmla="*/ 2 h 886"/>
              <a:gd name="T10" fmla="*/ 560 w 561"/>
              <a:gd name="T11" fmla="*/ 880 h 886"/>
              <a:gd name="T12" fmla="*/ 559 w 561"/>
              <a:gd name="T13" fmla="*/ 886 h 886"/>
              <a:gd name="T14" fmla="*/ 557 w 561"/>
              <a:gd name="T15" fmla="*/ 886 h 8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61" h="886">
                <a:moveTo>
                  <a:pt x="557" y="886"/>
                </a:moveTo>
                <a:cubicBezTo>
                  <a:pt x="555" y="886"/>
                  <a:pt x="554" y="886"/>
                  <a:pt x="553" y="884"/>
                </a:cubicBezTo>
                <a:cubicBezTo>
                  <a:pt x="1" y="6"/>
                  <a:pt x="1" y="6"/>
                  <a:pt x="1" y="6"/>
                </a:cubicBezTo>
                <a:cubicBezTo>
                  <a:pt x="0" y="5"/>
                  <a:pt x="1" y="2"/>
                  <a:pt x="2" y="1"/>
                </a:cubicBezTo>
                <a:cubicBezTo>
                  <a:pt x="4" y="0"/>
                  <a:pt x="7" y="0"/>
                  <a:pt x="8" y="2"/>
                </a:cubicBezTo>
                <a:cubicBezTo>
                  <a:pt x="560" y="880"/>
                  <a:pt x="560" y="880"/>
                  <a:pt x="560" y="880"/>
                </a:cubicBezTo>
                <a:cubicBezTo>
                  <a:pt x="561" y="882"/>
                  <a:pt x="561" y="885"/>
                  <a:pt x="559" y="886"/>
                </a:cubicBezTo>
                <a:cubicBezTo>
                  <a:pt x="558" y="886"/>
                  <a:pt x="557" y="886"/>
                  <a:pt x="557" y="88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9" name="Freeform 7"/>
          <p:cNvSpPr>
            <a:spLocks/>
          </p:cNvSpPr>
          <p:nvPr/>
        </p:nvSpPr>
        <p:spPr bwMode="auto">
          <a:xfrm rot="21368463">
            <a:off x="10623643" y="6327189"/>
            <a:ext cx="14288" cy="546100"/>
          </a:xfrm>
          <a:custGeom>
            <a:avLst/>
            <a:gdLst>
              <a:gd name="T0" fmla="*/ 4 w 15"/>
              <a:gd name="T1" fmla="*/ 537 h 537"/>
              <a:gd name="T2" fmla="*/ 4 w 15"/>
              <a:gd name="T3" fmla="*/ 537 h 537"/>
              <a:gd name="T4" fmla="*/ 0 w 15"/>
              <a:gd name="T5" fmla="*/ 533 h 537"/>
              <a:gd name="T6" fmla="*/ 7 w 15"/>
              <a:gd name="T7" fmla="*/ 4 h 537"/>
              <a:gd name="T8" fmla="*/ 11 w 15"/>
              <a:gd name="T9" fmla="*/ 0 h 537"/>
              <a:gd name="T10" fmla="*/ 11 w 15"/>
              <a:gd name="T11" fmla="*/ 0 h 537"/>
              <a:gd name="T12" fmla="*/ 15 w 15"/>
              <a:gd name="T13" fmla="*/ 4 h 537"/>
              <a:gd name="T14" fmla="*/ 8 w 15"/>
              <a:gd name="T15" fmla="*/ 533 h 537"/>
              <a:gd name="T16" fmla="*/ 4 w 15"/>
              <a:gd name="T17" fmla="*/ 537 h 5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537">
                <a:moveTo>
                  <a:pt x="4" y="537"/>
                </a:moveTo>
                <a:cubicBezTo>
                  <a:pt x="4" y="537"/>
                  <a:pt x="4" y="537"/>
                  <a:pt x="4" y="537"/>
                </a:cubicBezTo>
                <a:cubicBezTo>
                  <a:pt x="2" y="537"/>
                  <a:pt x="0" y="535"/>
                  <a:pt x="0" y="533"/>
                </a:cubicBezTo>
                <a:cubicBezTo>
                  <a:pt x="7" y="4"/>
                  <a:pt x="7" y="4"/>
                  <a:pt x="7" y="4"/>
                </a:cubicBezTo>
                <a:cubicBezTo>
                  <a:pt x="7" y="2"/>
                  <a:pt x="8" y="0"/>
                  <a:pt x="11" y="0"/>
                </a:cubicBezTo>
                <a:cubicBezTo>
                  <a:pt x="11" y="0"/>
                  <a:pt x="11" y="0"/>
                  <a:pt x="11" y="0"/>
                </a:cubicBezTo>
                <a:cubicBezTo>
                  <a:pt x="13" y="0"/>
                  <a:pt x="15" y="2"/>
                  <a:pt x="15" y="4"/>
                </a:cubicBezTo>
                <a:cubicBezTo>
                  <a:pt x="8" y="533"/>
                  <a:pt x="8" y="533"/>
                  <a:pt x="8" y="533"/>
                </a:cubicBezTo>
                <a:cubicBezTo>
                  <a:pt x="8" y="535"/>
                  <a:pt x="6" y="537"/>
                  <a:pt x="4" y="537"/>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0" name="Freeform 12"/>
          <p:cNvSpPr>
            <a:spLocks/>
          </p:cNvSpPr>
          <p:nvPr/>
        </p:nvSpPr>
        <p:spPr bwMode="auto">
          <a:xfrm rot="21368463">
            <a:off x="9139811" y="5939470"/>
            <a:ext cx="382588" cy="857250"/>
          </a:xfrm>
          <a:custGeom>
            <a:avLst/>
            <a:gdLst>
              <a:gd name="T0" fmla="*/ 5 w 378"/>
              <a:gd name="T1" fmla="*/ 845 h 845"/>
              <a:gd name="T2" fmla="*/ 3 w 378"/>
              <a:gd name="T3" fmla="*/ 845 h 845"/>
              <a:gd name="T4" fmla="*/ 1 w 378"/>
              <a:gd name="T5" fmla="*/ 840 h 845"/>
              <a:gd name="T6" fmla="*/ 369 w 378"/>
              <a:gd name="T7" fmla="*/ 3 h 845"/>
              <a:gd name="T8" fmla="*/ 375 w 378"/>
              <a:gd name="T9" fmla="*/ 1 h 845"/>
              <a:gd name="T10" fmla="*/ 377 w 378"/>
              <a:gd name="T11" fmla="*/ 6 h 845"/>
              <a:gd name="T12" fmla="*/ 8 w 378"/>
              <a:gd name="T13" fmla="*/ 843 h 845"/>
              <a:gd name="T14" fmla="*/ 5 w 378"/>
              <a:gd name="T15" fmla="*/ 845 h 8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8" h="845">
                <a:moveTo>
                  <a:pt x="5" y="845"/>
                </a:moveTo>
                <a:cubicBezTo>
                  <a:pt x="4" y="845"/>
                  <a:pt x="3" y="845"/>
                  <a:pt x="3" y="845"/>
                </a:cubicBezTo>
                <a:cubicBezTo>
                  <a:pt x="1" y="844"/>
                  <a:pt x="0" y="842"/>
                  <a:pt x="1" y="840"/>
                </a:cubicBezTo>
                <a:cubicBezTo>
                  <a:pt x="369" y="3"/>
                  <a:pt x="369" y="3"/>
                  <a:pt x="369" y="3"/>
                </a:cubicBezTo>
                <a:cubicBezTo>
                  <a:pt x="370" y="1"/>
                  <a:pt x="373" y="0"/>
                  <a:pt x="375" y="1"/>
                </a:cubicBezTo>
                <a:cubicBezTo>
                  <a:pt x="377" y="1"/>
                  <a:pt x="378" y="4"/>
                  <a:pt x="377" y="6"/>
                </a:cubicBezTo>
                <a:cubicBezTo>
                  <a:pt x="8" y="843"/>
                  <a:pt x="8" y="843"/>
                  <a:pt x="8" y="843"/>
                </a:cubicBezTo>
                <a:cubicBezTo>
                  <a:pt x="8" y="844"/>
                  <a:pt x="6" y="845"/>
                  <a:pt x="5" y="84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1" name="Freeform 13"/>
          <p:cNvSpPr>
            <a:spLocks/>
          </p:cNvSpPr>
          <p:nvPr/>
        </p:nvSpPr>
        <p:spPr bwMode="auto">
          <a:xfrm rot="21368463">
            <a:off x="8454071" y="5962572"/>
            <a:ext cx="1046163" cy="176213"/>
          </a:xfrm>
          <a:custGeom>
            <a:avLst/>
            <a:gdLst>
              <a:gd name="T0" fmla="*/ 5 w 1030"/>
              <a:gd name="T1" fmla="*/ 174 h 174"/>
              <a:gd name="T2" fmla="*/ 1 w 1030"/>
              <a:gd name="T3" fmla="*/ 170 h 174"/>
              <a:gd name="T4" fmla="*/ 4 w 1030"/>
              <a:gd name="T5" fmla="*/ 166 h 174"/>
              <a:gd name="T6" fmla="*/ 1025 w 1030"/>
              <a:gd name="T7" fmla="*/ 0 h 174"/>
              <a:gd name="T8" fmla="*/ 1030 w 1030"/>
              <a:gd name="T9" fmla="*/ 4 h 174"/>
              <a:gd name="T10" fmla="*/ 1027 w 1030"/>
              <a:gd name="T11" fmla="*/ 8 h 174"/>
              <a:gd name="T12" fmla="*/ 5 w 1030"/>
              <a:gd name="T13" fmla="*/ 174 h 174"/>
              <a:gd name="T14" fmla="*/ 5 w 1030"/>
              <a:gd name="T15" fmla="*/ 174 h 1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0" h="174">
                <a:moveTo>
                  <a:pt x="5" y="174"/>
                </a:moveTo>
                <a:cubicBezTo>
                  <a:pt x="3" y="174"/>
                  <a:pt x="1" y="172"/>
                  <a:pt x="1" y="170"/>
                </a:cubicBezTo>
                <a:cubicBezTo>
                  <a:pt x="0" y="168"/>
                  <a:pt x="2" y="166"/>
                  <a:pt x="4" y="166"/>
                </a:cubicBezTo>
                <a:cubicBezTo>
                  <a:pt x="1025" y="0"/>
                  <a:pt x="1025" y="0"/>
                  <a:pt x="1025" y="0"/>
                </a:cubicBezTo>
                <a:cubicBezTo>
                  <a:pt x="1028" y="0"/>
                  <a:pt x="1030" y="1"/>
                  <a:pt x="1030" y="4"/>
                </a:cubicBezTo>
                <a:cubicBezTo>
                  <a:pt x="1030" y="6"/>
                  <a:pt x="1029" y="8"/>
                  <a:pt x="1027" y="8"/>
                </a:cubicBezTo>
                <a:cubicBezTo>
                  <a:pt x="5" y="174"/>
                  <a:pt x="5" y="174"/>
                  <a:pt x="5" y="174"/>
                </a:cubicBezTo>
                <a:cubicBezTo>
                  <a:pt x="5" y="174"/>
                  <a:pt x="5" y="174"/>
                  <a:pt x="5" y="174"/>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2" name="Freeform 14"/>
          <p:cNvSpPr>
            <a:spLocks/>
          </p:cNvSpPr>
          <p:nvPr/>
        </p:nvSpPr>
        <p:spPr bwMode="auto">
          <a:xfrm rot="21368463">
            <a:off x="8483022" y="6140905"/>
            <a:ext cx="671513" cy="690563"/>
          </a:xfrm>
          <a:custGeom>
            <a:avLst/>
            <a:gdLst>
              <a:gd name="T0" fmla="*/ 658 w 662"/>
              <a:gd name="T1" fmla="*/ 680 h 680"/>
              <a:gd name="T2" fmla="*/ 655 w 662"/>
              <a:gd name="T3" fmla="*/ 679 h 680"/>
              <a:gd name="T4" fmla="*/ 2 w 662"/>
              <a:gd name="T5" fmla="*/ 7 h 680"/>
              <a:gd name="T6" fmla="*/ 2 w 662"/>
              <a:gd name="T7" fmla="*/ 2 h 680"/>
              <a:gd name="T8" fmla="*/ 8 w 662"/>
              <a:gd name="T9" fmla="*/ 2 h 680"/>
              <a:gd name="T10" fmla="*/ 660 w 662"/>
              <a:gd name="T11" fmla="*/ 673 h 680"/>
              <a:gd name="T12" fmla="*/ 660 w 662"/>
              <a:gd name="T13" fmla="*/ 679 h 680"/>
              <a:gd name="T14" fmla="*/ 658 w 662"/>
              <a:gd name="T15" fmla="*/ 680 h 6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2" h="680">
                <a:moveTo>
                  <a:pt x="658" y="680"/>
                </a:moveTo>
                <a:cubicBezTo>
                  <a:pt x="656" y="680"/>
                  <a:pt x="655" y="680"/>
                  <a:pt x="655" y="679"/>
                </a:cubicBezTo>
                <a:cubicBezTo>
                  <a:pt x="2" y="7"/>
                  <a:pt x="2" y="7"/>
                  <a:pt x="2" y="7"/>
                </a:cubicBezTo>
                <a:cubicBezTo>
                  <a:pt x="0" y="6"/>
                  <a:pt x="0" y="3"/>
                  <a:pt x="2" y="2"/>
                </a:cubicBezTo>
                <a:cubicBezTo>
                  <a:pt x="3" y="0"/>
                  <a:pt x="6" y="0"/>
                  <a:pt x="8" y="2"/>
                </a:cubicBezTo>
                <a:cubicBezTo>
                  <a:pt x="660" y="673"/>
                  <a:pt x="660" y="673"/>
                  <a:pt x="660" y="673"/>
                </a:cubicBezTo>
                <a:cubicBezTo>
                  <a:pt x="662" y="675"/>
                  <a:pt x="662" y="678"/>
                  <a:pt x="660" y="679"/>
                </a:cubicBezTo>
                <a:cubicBezTo>
                  <a:pt x="660" y="680"/>
                  <a:pt x="659" y="680"/>
                  <a:pt x="658" y="68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3" name="Freeform 15"/>
          <p:cNvSpPr>
            <a:spLocks/>
          </p:cNvSpPr>
          <p:nvPr/>
        </p:nvSpPr>
        <p:spPr bwMode="auto">
          <a:xfrm rot="21368463">
            <a:off x="8477891" y="6163737"/>
            <a:ext cx="44450" cy="466725"/>
          </a:xfrm>
          <a:custGeom>
            <a:avLst/>
            <a:gdLst>
              <a:gd name="T0" fmla="*/ 40 w 44"/>
              <a:gd name="T1" fmla="*/ 459 h 459"/>
              <a:gd name="T2" fmla="*/ 36 w 44"/>
              <a:gd name="T3" fmla="*/ 455 h 459"/>
              <a:gd name="T4" fmla="*/ 0 w 44"/>
              <a:gd name="T5" fmla="*/ 4 h 459"/>
              <a:gd name="T6" fmla="*/ 3 w 44"/>
              <a:gd name="T7" fmla="*/ 0 h 459"/>
              <a:gd name="T8" fmla="*/ 8 w 44"/>
              <a:gd name="T9" fmla="*/ 3 h 459"/>
              <a:gd name="T10" fmla="*/ 44 w 44"/>
              <a:gd name="T11" fmla="*/ 454 h 459"/>
              <a:gd name="T12" fmla="*/ 40 w 44"/>
              <a:gd name="T13" fmla="*/ 459 h 459"/>
              <a:gd name="T14" fmla="*/ 40 w 44"/>
              <a:gd name="T15" fmla="*/ 459 h 4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 h="459">
                <a:moveTo>
                  <a:pt x="40" y="459"/>
                </a:moveTo>
                <a:cubicBezTo>
                  <a:pt x="38" y="459"/>
                  <a:pt x="36" y="457"/>
                  <a:pt x="36" y="455"/>
                </a:cubicBezTo>
                <a:cubicBezTo>
                  <a:pt x="0" y="4"/>
                  <a:pt x="0" y="4"/>
                  <a:pt x="0" y="4"/>
                </a:cubicBezTo>
                <a:cubicBezTo>
                  <a:pt x="0" y="2"/>
                  <a:pt x="1" y="0"/>
                  <a:pt x="3" y="0"/>
                </a:cubicBezTo>
                <a:cubicBezTo>
                  <a:pt x="6" y="0"/>
                  <a:pt x="7" y="1"/>
                  <a:pt x="8" y="3"/>
                </a:cubicBezTo>
                <a:cubicBezTo>
                  <a:pt x="44" y="454"/>
                  <a:pt x="44" y="454"/>
                  <a:pt x="44" y="454"/>
                </a:cubicBezTo>
                <a:cubicBezTo>
                  <a:pt x="44" y="457"/>
                  <a:pt x="42" y="459"/>
                  <a:pt x="40" y="459"/>
                </a:cubicBezTo>
                <a:cubicBezTo>
                  <a:pt x="40" y="459"/>
                  <a:pt x="40" y="459"/>
                  <a:pt x="40" y="459"/>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4" name="Freeform 16"/>
          <p:cNvSpPr>
            <a:spLocks/>
          </p:cNvSpPr>
          <p:nvPr/>
        </p:nvSpPr>
        <p:spPr bwMode="auto">
          <a:xfrm rot="21368463">
            <a:off x="8534931" y="6597944"/>
            <a:ext cx="635000" cy="231775"/>
          </a:xfrm>
          <a:custGeom>
            <a:avLst/>
            <a:gdLst>
              <a:gd name="T0" fmla="*/ 622 w 626"/>
              <a:gd name="T1" fmla="*/ 229 h 229"/>
              <a:gd name="T2" fmla="*/ 620 w 626"/>
              <a:gd name="T3" fmla="*/ 229 h 229"/>
              <a:gd name="T4" fmla="*/ 4 w 626"/>
              <a:gd name="T5" fmla="*/ 9 h 229"/>
              <a:gd name="T6" fmla="*/ 1 w 626"/>
              <a:gd name="T7" fmla="*/ 3 h 229"/>
              <a:gd name="T8" fmla="*/ 6 w 626"/>
              <a:gd name="T9" fmla="*/ 1 h 229"/>
              <a:gd name="T10" fmla="*/ 623 w 626"/>
              <a:gd name="T11" fmla="*/ 221 h 229"/>
              <a:gd name="T12" fmla="*/ 625 w 626"/>
              <a:gd name="T13" fmla="*/ 227 h 229"/>
              <a:gd name="T14" fmla="*/ 622 w 626"/>
              <a:gd name="T15" fmla="*/ 229 h 2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26" h="229">
                <a:moveTo>
                  <a:pt x="622" y="229"/>
                </a:moveTo>
                <a:cubicBezTo>
                  <a:pt x="621" y="229"/>
                  <a:pt x="621" y="229"/>
                  <a:pt x="620" y="229"/>
                </a:cubicBezTo>
                <a:cubicBezTo>
                  <a:pt x="4" y="9"/>
                  <a:pt x="4" y="9"/>
                  <a:pt x="4" y="9"/>
                </a:cubicBezTo>
                <a:cubicBezTo>
                  <a:pt x="2" y="8"/>
                  <a:pt x="0" y="6"/>
                  <a:pt x="1" y="3"/>
                </a:cubicBezTo>
                <a:cubicBezTo>
                  <a:pt x="2" y="1"/>
                  <a:pt x="4" y="0"/>
                  <a:pt x="6" y="1"/>
                </a:cubicBezTo>
                <a:cubicBezTo>
                  <a:pt x="623" y="221"/>
                  <a:pt x="623" y="221"/>
                  <a:pt x="623" y="221"/>
                </a:cubicBezTo>
                <a:cubicBezTo>
                  <a:pt x="625" y="222"/>
                  <a:pt x="626" y="224"/>
                  <a:pt x="625" y="227"/>
                </a:cubicBezTo>
                <a:cubicBezTo>
                  <a:pt x="625" y="228"/>
                  <a:pt x="623" y="229"/>
                  <a:pt x="622" y="229"/>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5" name="Freeform 19"/>
          <p:cNvSpPr>
            <a:spLocks/>
          </p:cNvSpPr>
          <p:nvPr/>
        </p:nvSpPr>
        <p:spPr bwMode="auto">
          <a:xfrm rot="21368463">
            <a:off x="6978660" y="6671444"/>
            <a:ext cx="1570038" cy="284163"/>
          </a:xfrm>
          <a:custGeom>
            <a:avLst/>
            <a:gdLst>
              <a:gd name="T0" fmla="*/ 5 w 1548"/>
              <a:gd name="T1" fmla="*/ 280 h 280"/>
              <a:gd name="T2" fmla="*/ 1 w 1548"/>
              <a:gd name="T3" fmla="*/ 276 h 280"/>
              <a:gd name="T4" fmla="*/ 4 w 1548"/>
              <a:gd name="T5" fmla="*/ 272 h 280"/>
              <a:gd name="T6" fmla="*/ 1543 w 1548"/>
              <a:gd name="T7" fmla="*/ 1 h 280"/>
              <a:gd name="T8" fmla="*/ 1548 w 1548"/>
              <a:gd name="T9" fmla="*/ 4 h 280"/>
              <a:gd name="T10" fmla="*/ 1545 w 1548"/>
              <a:gd name="T11" fmla="*/ 9 h 280"/>
              <a:gd name="T12" fmla="*/ 5 w 1548"/>
              <a:gd name="T13" fmla="*/ 280 h 280"/>
              <a:gd name="T14" fmla="*/ 5 w 1548"/>
              <a:gd name="T15" fmla="*/ 280 h 2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48" h="280">
                <a:moveTo>
                  <a:pt x="5" y="280"/>
                </a:moveTo>
                <a:cubicBezTo>
                  <a:pt x="3" y="280"/>
                  <a:pt x="1" y="278"/>
                  <a:pt x="1" y="276"/>
                </a:cubicBezTo>
                <a:cubicBezTo>
                  <a:pt x="0" y="274"/>
                  <a:pt x="2" y="272"/>
                  <a:pt x="4" y="272"/>
                </a:cubicBezTo>
                <a:cubicBezTo>
                  <a:pt x="1543" y="1"/>
                  <a:pt x="1543" y="1"/>
                  <a:pt x="1543" y="1"/>
                </a:cubicBezTo>
                <a:cubicBezTo>
                  <a:pt x="1545" y="0"/>
                  <a:pt x="1548" y="2"/>
                  <a:pt x="1548" y="4"/>
                </a:cubicBezTo>
                <a:cubicBezTo>
                  <a:pt x="1548" y="6"/>
                  <a:pt x="1547" y="8"/>
                  <a:pt x="1545" y="9"/>
                </a:cubicBezTo>
                <a:cubicBezTo>
                  <a:pt x="5" y="280"/>
                  <a:pt x="5" y="280"/>
                  <a:pt x="5" y="280"/>
                </a:cubicBezTo>
                <a:cubicBezTo>
                  <a:pt x="5" y="280"/>
                  <a:pt x="5" y="280"/>
                  <a:pt x="5" y="28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6" name="Freeform 22"/>
          <p:cNvSpPr>
            <a:spLocks/>
          </p:cNvSpPr>
          <p:nvPr/>
        </p:nvSpPr>
        <p:spPr bwMode="auto">
          <a:xfrm rot="21368463">
            <a:off x="9498177" y="5908037"/>
            <a:ext cx="584200" cy="452438"/>
          </a:xfrm>
          <a:custGeom>
            <a:avLst/>
            <a:gdLst>
              <a:gd name="T0" fmla="*/ 572 w 576"/>
              <a:gd name="T1" fmla="*/ 446 h 446"/>
              <a:gd name="T2" fmla="*/ 569 w 576"/>
              <a:gd name="T3" fmla="*/ 445 h 446"/>
              <a:gd name="T4" fmla="*/ 3 w 576"/>
              <a:gd name="T5" fmla="*/ 7 h 446"/>
              <a:gd name="T6" fmla="*/ 2 w 576"/>
              <a:gd name="T7" fmla="*/ 2 h 446"/>
              <a:gd name="T8" fmla="*/ 7 w 576"/>
              <a:gd name="T9" fmla="*/ 1 h 446"/>
              <a:gd name="T10" fmla="*/ 574 w 576"/>
              <a:gd name="T11" fmla="*/ 439 h 446"/>
              <a:gd name="T12" fmla="*/ 575 w 576"/>
              <a:gd name="T13" fmla="*/ 444 h 446"/>
              <a:gd name="T14" fmla="*/ 572 w 576"/>
              <a:gd name="T15" fmla="*/ 446 h 4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6" h="446">
                <a:moveTo>
                  <a:pt x="572" y="446"/>
                </a:moveTo>
                <a:cubicBezTo>
                  <a:pt x="571" y="446"/>
                  <a:pt x="570" y="446"/>
                  <a:pt x="569" y="445"/>
                </a:cubicBezTo>
                <a:cubicBezTo>
                  <a:pt x="3" y="7"/>
                  <a:pt x="3" y="7"/>
                  <a:pt x="3" y="7"/>
                </a:cubicBezTo>
                <a:cubicBezTo>
                  <a:pt x="1" y="6"/>
                  <a:pt x="0" y="4"/>
                  <a:pt x="2" y="2"/>
                </a:cubicBezTo>
                <a:cubicBezTo>
                  <a:pt x="3" y="0"/>
                  <a:pt x="6" y="0"/>
                  <a:pt x="7" y="1"/>
                </a:cubicBezTo>
                <a:cubicBezTo>
                  <a:pt x="574" y="439"/>
                  <a:pt x="574" y="439"/>
                  <a:pt x="574" y="439"/>
                </a:cubicBezTo>
                <a:cubicBezTo>
                  <a:pt x="576" y="440"/>
                  <a:pt x="576" y="443"/>
                  <a:pt x="575" y="444"/>
                </a:cubicBezTo>
                <a:cubicBezTo>
                  <a:pt x="574" y="445"/>
                  <a:pt x="573" y="446"/>
                  <a:pt x="572" y="44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7" name="Freeform 23"/>
          <p:cNvSpPr>
            <a:spLocks/>
          </p:cNvSpPr>
          <p:nvPr/>
        </p:nvSpPr>
        <p:spPr bwMode="auto">
          <a:xfrm rot="21368463">
            <a:off x="9491334" y="6351180"/>
            <a:ext cx="623888" cy="541338"/>
          </a:xfrm>
          <a:custGeom>
            <a:avLst/>
            <a:gdLst>
              <a:gd name="T0" fmla="*/ 5 w 615"/>
              <a:gd name="T1" fmla="*/ 532 h 532"/>
              <a:gd name="T2" fmla="*/ 2 w 615"/>
              <a:gd name="T3" fmla="*/ 531 h 532"/>
              <a:gd name="T4" fmla="*/ 2 w 615"/>
              <a:gd name="T5" fmla="*/ 525 h 532"/>
              <a:gd name="T6" fmla="*/ 608 w 615"/>
              <a:gd name="T7" fmla="*/ 2 h 532"/>
              <a:gd name="T8" fmla="*/ 614 w 615"/>
              <a:gd name="T9" fmla="*/ 2 h 532"/>
              <a:gd name="T10" fmla="*/ 613 w 615"/>
              <a:gd name="T11" fmla="*/ 8 h 532"/>
              <a:gd name="T12" fmla="*/ 7 w 615"/>
              <a:gd name="T13" fmla="*/ 531 h 532"/>
              <a:gd name="T14" fmla="*/ 5 w 615"/>
              <a:gd name="T15" fmla="*/ 532 h 5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5" h="532">
                <a:moveTo>
                  <a:pt x="5" y="532"/>
                </a:moveTo>
                <a:cubicBezTo>
                  <a:pt x="4" y="532"/>
                  <a:pt x="2" y="532"/>
                  <a:pt x="2" y="531"/>
                </a:cubicBezTo>
                <a:cubicBezTo>
                  <a:pt x="0" y="529"/>
                  <a:pt x="0" y="527"/>
                  <a:pt x="2" y="525"/>
                </a:cubicBezTo>
                <a:cubicBezTo>
                  <a:pt x="608" y="2"/>
                  <a:pt x="608" y="2"/>
                  <a:pt x="608" y="2"/>
                </a:cubicBezTo>
                <a:cubicBezTo>
                  <a:pt x="610" y="0"/>
                  <a:pt x="612" y="1"/>
                  <a:pt x="614" y="2"/>
                </a:cubicBezTo>
                <a:cubicBezTo>
                  <a:pt x="615" y="4"/>
                  <a:pt x="615" y="6"/>
                  <a:pt x="613" y="8"/>
                </a:cubicBezTo>
                <a:cubicBezTo>
                  <a:pt x="7" y="531"/>
                  <a:pt x="7" y="531"/>
                  <a:pt x="7" y="531"/>
                </a:cubicBezTo>
                <a:cubicBezTo>
                  <a:pt x="7" y="532"/>
                  <a:pt x="6" y="532"/>
                  <a:pt x="5" y="532"/>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8" name="Freeform 24"/>
          <p:cNvSpPr>
            <a:spLocks/>
          </p:cNvSpPr>
          <p:nvPr/>
        </p:nvSpPr>
        <p:spPr bwMode="auto">
          <a:xfrm rot="21368463">
            <a:off x="10089167" y="6315033"/>
            <a:ext cx="530225" cy="38100"/>
          </a:xfrm>
          <a:custGeom>
            <a:avLst/>
            <a:gdLst>
              <a:gd name="T0" fmla="*/ 519 w 523"/>
              <a:gd name="T1" fmla="*/ 38 h 38"/>
              <a:gd name="T2" fmla="*/ 518 w 523"/>
              <a:gd name="T3" fmla="*/ 38 h 38"/>
              <a:gd name="T4" fmla="*/ 3 w 523"/>
              <a:gd name="T5" fmla="*/ 8 h 38"/>
              <a:gd name="T6" fmla="*/ 0 w 523"/>
              <a:gd name="T7" fmla="*/ 4 h 38"/>
              <a:gd name="T8" fmla="*/ 4 w 523"/>
              <a:gd name="T9" fmla="*/ 0 h 38"/>
              <a:gd name="T10" fmla="*/ 519 w 523"/>
              <a:gd name="T11" fmla="*/ 30 h 38"/>
              <a:gd name="T12" fmla="*/ 523 w 523"/>
              <a:gd name="T13" fmla="*/ 34 h 38"/>
              <a:gd name="T14" fmla="*/ 519 w 523"/>
              <a:gd name="T15" fmla="*/ 38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3" h="38">
                <a:moveTo>
                  <a:pt x="519" y="38"/>
                </a:moveTo>
                <a:cubicBezTo>
                  <a:pt x="519" y="38"/>
                  <a:pt x="518" y="38"/>
                  <a:pt x="518" y="38"/>
                </a:cubicBezTo>
                <a:cubicBezTo>
                  <a:pt x="3" y="8"/>
                  <a:pt x="3" y="8"/>
                  <a:pt x="3" y="8"/>
                </a:cubicBezTo>
                <a:cubicBezTo>
                  <a:pt x="1" y="8"/>
                  <a:pt x="0" y="6"/>
                  <a:pt x="0" y="4"/>
                </a:cubicBezTo>
                <a:cubicBezTo>
                  <a:pt x="0" y="1"/>
                  <a:pt x="2" y="0"/>
                  <a:pt x="4" y="0"/>
                </a:cubicBezTo>
                <a:cubicBezTo>
                  <a:pt x="519" y="30"/>
                  <a:pt x="519" y="30"/>
                  <a:pt x="519" y="30"/>
                </a:cubicBezTo>
                <a:cubicBezTo>
                  <a:pt x="521" y="30"/>
                  <a:pt x="523" y="32"/>
                  <a:pt x="523" y="34"/>
                </a:cubicBezTo>
                <a:cubicBezTo>
                  <a:pt x="522" y="37"/>
                  <a:pt x="521" y="38"/>
                  <a:pt x="519" y="38"/>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9" name="Freeform 25"/>
          <p:cNvSpPr>
            <a:spLocks/>
          </p:cNvSpPr>
          <p:nvPr/>
        </p:nvSpPr>
        <p:spPr bwMode="auto">
          <a:xfrm rot="21368463">
            <a:off x="10062019" y="5586488"/>
            <a:ext cx="838200" cy="727075"/>
          </a:xfrm>
          <a:custGeom>
            <a:avLst/>
            <a:gdLst>
              <a:gd name="T0" fmla="*/ 5 w 825"/>
              <a:gd name="T1" fmla="*/ 716 h 716"/>
              <a:gd name="T2" fmla="*/ 2 w 825"/>
              <a:gd name="T3" fmla="*/ 714 h 716"/>
              <a:gd name="T4" fmla="*/ 2 w 825"/>
              <a:gd name="T5" fmla="*/ 709 h 716"/>
              <a:gd name="T6" fmla="*/ 818 w 825"/>
              <a:gd name="T7" fmla="*/ 1 h 716"/>
              <a:gd name="T8" fmla="*/ 823 w 825"/>
              <a:gd name="T9" fmla="*/ 2 h 716"/>
              <a:gd name="T10" fmla="*/ 823 w 825"/>
              <a:gd name="T11" fmla="*/ 7 h 716"/>
              <a:gd name="T12" fmla="*/ 7 w 825"/>
              <a:gd name="T13" fmla="*/ 715 h 716"/>
              <a:gd name="T14" fmla="*/ 5 w 825"/>
              <a:gd name="T15" fmla="*/ 716 h 7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5" h="716">
                <a:moveTo>
                  <a:pt x="5" y="716"/>
                </a:moveTo>
                <a:cubicBezTo>
                  <a:pt x="4" y="716"/>
                  <a:pt x="2" y="715"/>
                  <a:pt x="2" y="714"/>
                </a:cubicBezTo>
                <a:cubicBezTo>
                  <a:pt x="0" y="713"/>
                  <a:pt x="0" y="710"/>
                  <a:pt x="2" y="709"/>
                </a:cubicBezTo>
                <a:cubicBezTo>
                  <a:pt x="818" y="1"/>
                  <a:pt x="818" y="1"/>
                  <a:pt x="818" y="1"/>
                </a:cubicBezTo>
                <a:cubicBezTo>
                  <a:pt x="819" y="0"/>
                  <a:pt x="822" y="0"/>
                  <a:pt x="823" y="2"/>
                </a:cubicBezTo>
                <a:cubicBezTo>
                  <a:pt x="825" y="3"/>
                  <a:pt x="825" y="6"/>
                  <a:pt x="823" y="7"/>
                </a:cubicBezTo>
                <a:cubicBezTo>
                  <a:pt x="7" y="715"/>
                  <a:pt x="7" y="715"/>
                  <a:pt x="7" y="715"/>
                </a:cubicBezTo>
                <a:cubicBezTo>
                  <a:pt x="6" y="716"/>
                  <a:pt x="6" y="716"/>
                  <a:pt x="5" y="71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0" name="Freeform 26"/>
          <p:cNvSpPr>
            <a:spLocks/>
          </p:cNvSpPr>
          <p:nvPr/>
        </p:nvSpPr>
        <p:spPr bwMode="auto">
          <a:xfrm rot="21368463">
            <a:off x="10584730" y="5568878"/>
            <a:ext cx="315913" cy="757238"/>
          </a:xfrm>
          <a:custGeom>
            <a:avLst/>
            <a:gdLst>
              <a:gd name="T0" fmla="*/ 5 w 310"/>
              <a:gd name="T1" fmla="*/ 746 h 746"/>
              <a:gd name="T2" fmla="*/ 3 w 310"/>
              <a:gd name="T3" fmla="*/ 746 h 746"/>
              <a:gd name="T4" fmla="*/ 1 w 310"/>
              <a:gd name="T5" fmla="*/ 741 h 746"/>
              <a:gd name="T6" fmla="*/ 302 w 310"/>
              <a:gd name="T7" fmla="*/ 3 h 746"/>
              <a:gd name="T8" fmla="*/ 307 w 310"/>
              <a:gd name="T9" fmla="*/ 0 h 746"/>
              <a:gd name="T10" fmla="*/ 309 w 310"/>
              <a:gd name="T11" fmla="*/ 6 h 746"/>
              <a:gd name="T12" fmla="*/ 8 w 310"/>
              <a:gd name="T13" fmla="*/ 744 h 746"/>
              <a:gd name="T14" fmla="*/ 5 w 310"/>
              <a:gd name="T15" fmla="*/ 746 h 7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0" h="746">
                <a:moveTo>
                  <a:pt x="5" y="746"/>
                </a:moveTo>
                <a:cubicBezTo>
                  <a:pt x="4" y="746"/>
                  <a:pt x="4" y="746"/>
                  <a:pt x="3" y="746"/>
                </a:cubicBezTo>
                <a:cubicBezTo>
                  <a:pt x="1" y="745"/>
                  <a:pt x="0" y="743"/>
                  <a:pt x="1" y="741"/>
                </a:cubicBezTo>
                <a:cubicBezTo>
                  <a:pt x="302" y="3"/>
                  <a:pt x="302" y="3"/>
                  <a:pt x="302" y="3"/>
                </a:cubicBezTo>
                <a:cubicBezTo>
                  <a:pt x="303" y="1"/>
                  <a:pt x="305" y="0"/>
                  <a:pt x="307" y="0"/>
                </a:cubicBezTo>
                <a:cubicBezTo>
                  <a:pt x="309" y="1"/>
                  <a:pt x="310" y="4"/>
                  <a:pt x="309" y="6"/>
                </a:cubicBezTo>
                <a:cubicBezTo>
                  <a:pt x="8" y="744"/>
                  <a:pt x="8" y="744"/>
                  <a:pt x="8" y="744"/>
                </a:cubicBezTo>
                <a:cubicBezTo>
                  <a:pt x="8" y="745"/>
                  <a:pt x="6" y="746"/>
                  <a:pt x="5" y="74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1" name="Freeform 27"/>
          <p:cNvSpPr>
            <a:spLocks/>
          </p:cNvSpPr>
          <p:nvPr/>
        </p:nvSpPr>
        <p:spPr bwMode="auto">
          <a:xfrm rot="21368463">
            <a:off x="10885086" y="5550203"/>
            <a:ext cx="263525" cy="596900"/>
          </a:xfrm>
          <a:custGeom>
            <a:avLst/>
            <a:gdLst>
              <a:gd name="T0" fmla="*/ 255 w 260"/>
              <a:gd name="T1" fmla="*/ 587 h 587"/>
              <a:gd name="T2" fmla="*/ 252 w 260"/>
              <a:gd name="T3" fmla="*/ 584 h 587"/>
              <a:gd name="T4" fmla="*/ 1 w 260"/>
              <a:gd name="T5" fmla="*/ 6 h 587"/>
              <a:gd name="T6" fmla="*/ 3 w 260"/>
              <a:gd name="T7" fmla="*/ 0 h 587"/>
              <a:gd name="T8" fmla="*/ 8 w 260"/>
              <a:gd name="T9" fmla="*/ 3 h 587"/>
              <a:gd name="T10" fmla="*/ 259 w 260"/>
              <a:gd name="T11" fmla="*/ 581 h 587"/>
              <a:gd name="T12" fmla="*/ 257 w 260"/>
              <a:gd name="T13" fmla="*/ 586 h 587"/>
              <a:gd name="T14" fmla="*/ 255 w 260"/>
              <a:gd name="T15" fmla="*/ 587 h 58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0" h="587">
                <a:moveTo>
                  <a:pt x="255" y="587"/>
                </a:moveTo>
                <a:cubicBezTo>
                  <a:pt x="254" y="587"/>
                  <a:pt x="252" y="586"/>
                  <a:pt x="252" y="584"/>
                </a:cubicBezTo>
                <a:cubicBezTo>
                  <a:pt x="1" y="6"/>
                  <a:pt x="1" y="6"/>
                  <a:pt x="1" y="6"/>
                </a:cubicBezTo>
                <a:cubicBezTo>
                  <a:pt x="0" y="4"/>
                  <a:pt x="1" y="1"/>
                  <a:pt x="3" y="0"/>
                </a:cubicBezTo>
                <a:cubicBezTo>
                  <a:pt x="5" y="0"/>
                  <a:pt x="7" y="1"/>
                  <a:pt x="8" y="3"/>
                </a:cubicBezTo>
                <a:cubicBezTo>
                  <a:pt x="259" y="581"/>
                  <a:pt x="259" y="581"/>
                  <a:pt x="259" y="581"/>
                </a:cubicBezTo>
                <a:cubicBezTo>
                  <a:pt x="260" y="583"/>
                  <a:pt x="259" y="585"/>
                  <a:pt x="257" y="586"/>
                </a:cubicBezTo>
                <a:cubicBezTo>
                  <a:pt x="257" y="587"/>
                  <a:pt x="256" y="587"/>
                  <a:pt x="255" y="587"/>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2" name="Freeform 28"/>
          <p:cNvSpPr>
            <a:spLocks/>
          </p:cNvSpPr>
          <p:nvPr/>
        </p:nvSpPr>
        <p:spPr bwMode="auto">
          <a:xfrm rot="21368463">
            <a:off x="10869954" y="5520122"/>
            <a:ext cx="1171575" cy="177800"/>
          </a:xfrm>
          <a:custGeom>
            <a:avLst/>
            <a:gdLst>
              <a:gd name="T0" fmla="*/ 1150 w 1155"/>
              <a:gd name="T1" fmla="*/ 175 h 175"/>
              <a:gd name="T2" fmla="*/ 1150 w 1155"/>
              <a:gd name="T3" fmla="*/ 175 h 175"/>
              <a:gd name="T4" fmla="*/ 4 w 1155"/>
              <a:gd name="T5" fmla="*/ 8 h 175"/>
              <a:gd name="T6" fmla="*/ 0 w 1155"/>
              <a:gd name="T7" fmla="*/ 4 h 175"/>
              <a:gd name="T8" fmla="*/ 5 w 1155"/>
              <a:gd name="T9" fmla="*/ 0 h 175"/>
              <a:gd name="T10" fmla="*/ 1151 w 1155"/>
              <a:gd name="T11" fmla="*/ 167 h 175"/>
              <a:gd name="T12" fmla="*/ 1154 w 1155"/>
              <a:gd name="T13" fmla="*/ 172 h 175"/>
              <a:gd name="T14" fmla="*/ 1150 w 1155"/>
              <a:gd name="T15" fmla="*/ 175 h 1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55" h="175">
                <a:moveTo>
                  <a:pt x="1150" y="175"/>
                </a:moveTo>
                <a:cubicBezTo>
                  <a:pt x="1150" y="175"/>
                  <a:pt x="1150" y="175"/>
                  <a:pt x="1150" y="175"/>
                </a:cubicBezTo>
                <a:cubicBezTo>
                  <a:pt x="4" y="8"/>
                  <a:pt x="4" y="8"/>
                  <a:pt x="4" y="8"/>
                </a:cubicBezTo>
                <a:cubicBezTo>
                  <a:pt x="2" y="8"/>
                  <a:pt x="0" y="6"/>
                  <a:pt x="0" y="4"/>
                </a:cubicBezTo>
                <a:cubicBezTo>
                  <a:pt x="1" y="1"/>
                  <a:pt x="3" y="0"/>
                  <a:pt x="5" y="0"/>
                </a:cubicBezTo>
                <a:cubicBezTo>
                  <a:pt x="1151" y="167"/>
                  <a:pt x="1151" y="167"/>
                  <a:pt x="1151" y="167"/>
                </a:cubicBezTo>
                <a:cubicBezTo>
                  <a:pt x="1153" y="168"/>
                  <a:pt x="1155" y="170"/>
                  <a:pt x="1154" y="172"/>
                </a:cubicBezTo>
                <a:cubicBezTo>
                  <a:pt x="1154" y="174"/>
                  <a:pt x="1152" y="175"/>
                  <a:pt x="1150" y="17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3" name="Freeform 29"/>
          <p:cNvSpPr>
            <a:spLocks/>
          </p:cNvSpPr>
          <p:nvPr/>
        </p:nvSpPr>
        <p:spPr bwMode="auto">
          <a:xfrm rot="21368463">
            <a:off x="10825512" y="4954882"/>
            <a:ext cx="1196975" cy="744538"/>
          </a:xfrm>
          <a:custGeom>
            <a:avLst/>
            <a:gdLst>
              <a:gd name="T0" fmla="*/ 1175 w 1180"/>
              <a:gd name="T1" fmla="*/ 733 h 733"/>
              <a:gd name="T2" fmla="*/ 1173 w 1180"/>
              <a:gd name="T3" fmla="*/ 733 h 733"/>
              <a:gd name="T4" fmla="*/ 2 w 1180"/>
              <a:gd name="T5" fmla="*/ 8 h 733"/>
              <a:gd name="T6" fmla="*/ 1 w 1180"/>
              <a:gd name="T7" fmla="*/ 2 h 733"/>
              <a:gd name="T8" fmla="*/ 7 w 1180"/>
              <a:gd name="T9" fmla="*/ 1 h 733"/>
              <a:gd name="T10" fmla="*/ 1177 w 1180"/>
              <a:gd name="T11" fmla="*/ 726 h 733"/>
              <a:gd name="T12" fmla="*/ 1179 w 1180"/>
              <a:gd name="T13" fmla="*/ 732 h 733"/>
              <a:gd name="T14" fmla="*/ 1175 w 1180"/>
              <a:gd name="T15" fmla="*/ 733 h 7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80" h="733">
                <a:moveTo>
                  <a:pt x="1175" y="733"/>
                </a:moveTo>
                <a:cubicBezTo>
                  <a:pt x="1175" y="733"/>
                  <a:pt x="1174" y="733"/>
                  <a:pt x="1173" y="733"/>
                </a:cubicBezTo>
                <a:cubicBezTo>
                  <a:pt x="2" y="8"/>
                  <a:pt x="2" y="8"/>
                  <a:pt x="2" y="8"/>
                </a:cubicBezTo>
                <a:cubicBezTo>
                  <a:pt x="1" y="6"/>
                  <a:pt x="0" y="4"/>
                  <a:pt x="1" y="2"/>
                </a:cubicBezTo>
                <a:cubicBezTo>
                  <a:pt x="2" y="0"/>
                  <a:pt x="5" y="0"/>
                  <a:pt x="7" y="1"/>
                </a:cubicBezTo>
                <a:cubicBezTo>
                  <a:pt x="1177" y="726"/>
                  <a:pt x="1177" y="726"/>
                  <a:pt x="1177" y="726"/>
                </a:cubicBezTo>
                <a:cubicBezTo>
                  <a:pt x="1179" y="727"/>
                  <a:pt x="1180" y="730"/>
                  <a:pt x="1179" y="732"/>
                </a:cubicBezTo>
                <a:cubicBezTo>
                  <a:pt x="1178" y="733"/>
                  <a:pt x="1177" y="733"/>
                  <a:pt x="1175" y="733"/>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4" name="Freeform 30"/>
          <p:cNvSpPr>
            <a:spLocks/>
          </p:cNvSpPr>
          <p:nvPr/>
        </p:nvSpPr>
        <p:spPr bwMode="auto">
          <a:xfrm rot="21368463">
            <a:off x="10798005" y="4874965"/>
            <a:ext cx="863600" cy="100013"/>
          </a:xfrm>
          <a:custGeom>
            <a:avLst/>
            <a:gdLst>
              <a:gd name="T0" fmla="*/ 5 w 851"/>
              <a:gd name="T1" fmla="*/ 100 h 100"/>
              <a:gd name="T2" fmla="*/ 1 w 851"/>
              <a:gd name="T3" fmla="*/ 97 h 100"/>
              <a:gd name="T4" fmla="*/ 4 w 851"/>
              <a:gd name="T5" fmla="*/ 92 h 100"/>
              <a:gd name="T6" fmla="*/ 846 w 851"/>
              <a:gd name="T7" fmla="*/ 0 h 100"/>
              <a:gd name="T8" fmla="*/ 850 w 851"/>
              <a:gd name="T9" fmla="*/ 4 h 100"/>
              <a:gd name="T10" fmla="*/ 847 w 851"/>
              <a:gd name="T11" fmla="*/ 8 h 100"/>
              <a:gd name="T12" fmla="*/ 5 w 851"/>
              <a:gd name="T13" fmla="*/ 100 h 100"/>
              <a:gd name="T14" fmla="*/ 5 w 851"/>
              <a:gd name="T15" fmla="*/ 100 h 1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51" h="100">
                <a:moveTo>
                  <a:pt x="5" y="100"/>
                </a:moveTo>
                <a:cubicBezTo>
                  <a:pt x="3" y="100"/>
                  <a:pt x="1" y="99"/>
                  <a:pt x="1" y="97"/>
                </a:cubicBezTo>
                <a:cubicBezTo>
                  <a:pt x="0" y="94"/>
                  <a:pt x="2" y="92"/>
                  <a:pt x="4" y="92"/>
                </a:cubicBezTo>
                <a:cubicBezTo>
                  <a:pt x="846" y="0"/>
                  <a:pt x="846" y="0"/>
                  <a:pt x="846" y="0"/>
                </a:cubicBezTo>
                <a:cubicBezTo>
                  <a:pt x="848" y="0"/>
                  <a:pt x="850" y="2"/>
                  <a:pt x="850" y="4"/>
                </a:cubicBezTo>
                <a:cubicBezTo>
                  <a:pt x="851" y="6"/>
                  <a:pt x="849" y="8"/>
                  <a:pt x="847" y="8"/>
                </a:cubicBezTo>
                <a:cubicBezTo>
                  <a:pt x="5" y="100"/>
                  <a:pt x="5" y="100"/>
                  <a:pt x="5" y="100"/>
                </a:cubicBezTo>
                <a:cubicBezTo>
                  <a:pt x="5" y="100"/>
                  <a:pt x="5" y="100"/>
                  <a:pt x="5" y="10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5" name="Freeform 31"/>
          <p:cNvSpPr>
            <a:spLocks/>
          </p:cNvSpPr>
          <p:nvPr/>
        </p:nvSpPr>
        <p:spPr bwMode="auto">
          <a:xfrm rot="21368463">
            <a:off x="11621045" y="4045820"/>
            <a:ext cx="142875" cy="804863"/>
          </a:xfrm>
          <a:custGeom>
            <a:avLst/>
            <a:gdLst>
              <a:gd name="T0" fmla="*/ 4 w 141"/>
              <a:gd name="T1" fmla="*/ 793 h 793"/>
              <a:gd name="T2" fmla="*/ 4 w 141"/>
              <a:gd name="T3" fmla="*/ 793 h 793"/>
              <a:gd name="T4" fmla="*/ 0 w 141"/>
              <a:gd name="T5" fmla="*/ 789 h 793"/>
              <a:gd name="T6" fmla="*/ 132 w 141"/>
              <a:gd name="T7" fmla="*/ 3 h 793"/>
              <a:gd name="T8" fmla="*/ 137 w 141"/>
              <a:gd name="T9" fmla="*/ 0 h 793"/>
              <a:gd name="T10" fmla="*/ 140 w 141"/>
              <a:gd name="T11" fmla="*/ 5 h 793"/>
              <a:gd name="T12" fmla="*/ 8 w 141"/>
              <a:gd name="T13" fmla="*/ 790 h 793"/>
              <a:gd name="T14" fmla="*/ 4 w 141"/>
              <a:gd name="T15" fmla="*/ 793 h 7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1" h="793">
                <a:moveTo>
                  <a:pt x="4" y="793"/>
                </a:moveTo>
                <a:cubicBezTo>
                  <a:pt x="4" y="793"/>
                  <a:pt x="4" y="793"/>
                  <a:pt x="4" y="793"/>
                </a:cubicBezTo>
                <a:cubicBezTo>
                  <a:pt x="2" y="793"/>
                  <a:pt x="0" y="791"/>
                  <a:pt x="0" y="789"/>
                </a:cubicBezTo>
                <a:cubicBezTo>
                  <a:pt x="132" y="3"/>
                  <a:pt x="132" y="3"/>
                  <a:pt x="132" y="3"/>
                </a:cubicBezTo>
                <a:cubicBezTo>
                  <a:pt x="133" y="1"/>
                  <a:pt x="135" y="0"/>
                  <a:pt x="137" y="0"/>
                </a:cubicBezTo>
                <a:cubicBezTo>
                  <a:pt x="139" y="1"/>
                  <a:pt x="141" y="3"/>
                  <a:pt x="140" y="5"/>
                </a:cubicBezTo>
                <a:cubicBezTo>
                  <a:pt x="8" y="790"/>
                  <a:pt x="8" y="790"/>
                  <a:pt x="8" y="790"/>
                </a:cubicBezTo>
                <a:cubicBezTo>
                  <a:pt x="8" y="792"/>
                  <a:pt x="6" y="793"/>
                  <a:pt x="4" y="793"/>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6" name="Freeform 32"/>
          <p:cNvSpPr>
            <a:spLocks/>
          </p:cNvSpPr>
          <p:nvPr/>
        </p:nvSpPr>
        <p:spPr bwMode="auto">
          <a:xfrm rot="21368463">
            <a:off x="11781903" y="4033663"/>
            <a:ext cx="209550" cy="1633538"/>
          </a:xfrm>
          <a:custGeom>
            <a:avLst/>
            <a:gdLst>
              <a:gd name="T0" fmla="*/ 201 w 206"/>
              <a:gd name="T1" fmla="*/ 1610 h 1610"/>
              <a:gd name="T2" fmla="*/ 197 w 206"/>
              <a:gd name="T3" fmla="*/ 1607 h 1610"/>
              <a:gd name="T4" fmla="*/ 0 w 206"/>
              <a:gd name="T5" fmla="*/ 5 h 1610"/>
              <a:gd name="T6" fmla="*/ 4 w 206"/>
              <a:gd name="T7" fmla="*/ 0 h 1610"/>
              <a:gd name="T8" fmla="*/ 8 w 206"/>
              <a:gd name="T9" fmla="*/ 4 h 1610"/>
              <a:gd name="T10" fmla="*/ 205 w 206"/>
              <a:gd name="T11" fmla="*/ 1606 h 1610"/>
              <a:gd name="T12" fmla="*/ 202 w 206"/>
              <a:gd name="T13" fmla="*/ 1610 h 1610"/>
              <a:gd name="T14" fmla="*/ 201 w 206"/>
              <a:gd name="T15" fmla="*/ 1610 h 16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1610">
                <a:moveTo>
                  <a:pt x="201" y="1610"/>
                </a:moveTo>
                <a:cubicBezTo>
                  <a:pt x="199" y="1610"/>
                  <a:pt x="198" y="1609"/>
                  <a:pt x="197" y="1607"/>
                </a:cubicBezTo>
                <a:cubicBezTo>
                  <a:pt x="0" y="5"/>
                  <a:pt x="0" y="5"/>
                  <a:pt x="0" y="5"/>
                </a:cubicBezTo>
                <a:cubicBezTo>
                  <a:pt x="0" y="2"/>
                  <a:pt x="2" y="0"/>
                  <a:pt x="4" y="0"/>
                </a:cubicBezTo>
                <a:cubicBezTo>
                  <a:pt x="6" y="0"/>
                  <a:pt x="8" y="1"/>
                  <a:pt x="8" y="4"/>
                </a:cubicBezTo>
                <a:cubicBezTo>
                  <a:pt x="205" y="1606"/>
                  <a:pt x="205" y="1606"/>
                  <a:pt x="205" y="1606"/>
                </a:cubicBezTo>
                <a:cubicBezTo>
                  <a:pt x="206" y="1608"/>
                  <a:pt x="204" y="1610"/>
                  <a:pt x="202" y="1610"/>
                </a:cubicBezTo>
                <a:cubicBezTo>
                  <a:pt x="202" y="1610"/>
                  <a:pt x="201" y="1610"/>
                  <a:pt x="201" y="161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7" name="Freeform 33"/>
          <p:cNvSpPr>
            <a:spLocks/>
          </p:cNvSpPr>
          <p:nvPr/>
        </p:nvSpPr>
        <p:spPr bwMode="auto">
          <a:xfrm rot="21368463">
            <a:off x="11675521" y="4834172"/>
            <a:ext cx="342900" cy="836613"/>
          </a:xfrm>
          <a:custGeom>
            <a:avLst/>
            <a:gdLst>
              <a:gd name="T0" fmla="*/ 333 w 338"/>
              <a:gd name="T1" fmla="*/ 825 h 825"/>
              <a:gd name="T2" fmla="*/ 330 w 338"/>
              <a:gd name="T3" fmla="*/ 823 h 825"/>
              <a:gd name="T4" fmla="*/ 1 w 338"/>
              <a:gd name="T5" fmla="*/ 6 h 825"/>
              <a:gd name="T6" fmla="*/ 3 w 338"/>
              <a:gd name="T7" fmla="*/ 1 h 825"/>
              <a:gd name="T8" fmla="*/ 8 w 338"/>
              <a:gd name="T9" fmla="*/ 3 h 825"/>
              <a:gd name="T10" fmla="*/ 337 w 338"/>
              <a:gd name="T11" fmla="*/ 820 h 825"/>
              <a:gd name="T12" fmla="*/ 335 w 338"/>
              <a:gd name="T13" fmla="*/ 825 h 825"/>
              <a:gd name="T14" fmla="*/ 333 w 338"/>
              <a:gd name="T15" fmla="*/ 825 h 8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8" h="825">
                <a:moveTo>
                  <a:pt x="333" y="825"/>
                </a:moveTo>
                <a:cubicBezTo>
                  <a:pt x="332" y="825"/>
                  <a:pt x="330" y="824"/>
                  <a:pt x="330" y="823"/>
                </a:cubicBezTo>
                <a:cubicBezTo>
                  <a:pt x="1" y="6"/>
                  <a:pt x="1" y="6"/>
                  <a:pt x="1" y="6"/>
                </a:cubicBezTo>
                <a:cubicBezTo>
                  <a:pt x="0" y="4"/>
                  <a:pt x="1" y="2"/>
                  <a:pt x="3" y="1"/>
                </a:cubicBezTo>
                <a:cubicBezTo>
                  <a:pt x="5" y="0"/>
                  <a:pt x="7" y="1"/>
                  <a:pt x="8" y="3"/>
                </a:cubicBezTo>
                <a:cubicBezTo>
                  <a:pt x="337" y="820"/>
                  <a:pt x="337" y="820"/>
                  <a:pt x="337" y="820"/>
                </a:cubicBezTo>
                <a:cubicBezTo>
                  <a:pt x="338" y="822"/>
                  <a:pt x="337" y="824"/>
                  <a:pt x="335" y="825"/>
                </a:cubicBezTo>
                <a:cubicBezTo>
                  <a:pt x="334" y="825"/>
                  <a:pt x="334" y="825"/>
                  <a:pt x="333" y="82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8" name="Freeform 34"/>
          <p:cNvSpPr>
            <a:spLocks/>
          </p:cNvSpPr>
          <p:nvPr/>
        </p:nvSpPr>
        <p:spPr bwMode="auto">
          <a:xfrm rot="21368463">
            <a:off x="12012146" y="4930663"/>
            <a:ext cx="342900" cy="717550"/>
          </a:xfrm>
          <a:custGeom>
            <a:avLst/>
            <a:gdLst>
              <a:gd name="T0" fmla="*/ 4 w 338"/>
              <a:gd name="T1" fmla="*/ 707 h 707"/>
              <a:gd name="T2" fmla="*/ 3 w 338"/>
              <a:gd name="T3" fmla="*/ 707 h 707"/>
              <a:gd name="T4" fmla="*/ 1 w 338"/>
              <a:gd name="T5" fmla="*/ 702 h 707"/>
              <a:gd name="T6" fmla="*/ 330 w 338"/>
              <a:gd name="T7" fmla="*/ 3 h 707"/>
              <a:gd name="T8" fmla="*/ 336 w 338"/>
              <a:gd name="T9" fmla="*/ 1 h 707"/>
              <a:gd name="T10" fmla="*/ 337 w 338"/>
              <a:gd name="T11" fmla="*/ 6 h 707"/>
              <a:gd name="T12" fmla="*/ 8 w 338"/>
              <a:gd name="T13" fmla="*/ 705 h 707"/>
              <a:gd name="T14" fmla="*/ 4 w 338"/>
              <a:gd name="T15" fmla="*/ 707 h 70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8" h="707">
                <a:moveTo>
                  <a:pt x="4" y="707"/>
                </a:moveTo>
                <a:cubicBezTo>
                  <a:pt x="4" y="707"/>
                  <a:pt x="3" y="707"/>
                  <a:pt x="3" y="707"/>
                </a:cubicBezTo>
                <a:cubicBezTo>
                  <a:pt x="1" y="706"/>
                  <a:pt x="0" y="704"/>
                  <a:pt x="1" y="702"/>
                </a:cubicBezTo>
                <a:cubicBezTo>
                  <a:pt x="330" y="3"/>
                  <a:pt x="330" y="3"/>
                  <a:pt x="330" y="3"/>
                </a:cubicBezTo>
                <a:cubicBezTo>
                  <a:pt x="331" y="1"/>
                  <a:pt x="334" y="0"/>
                  <a:pt x="336" y="1"/>
                </a:cubicBezTo>
                <a:cubicBezTo>
                  <a:pt x="337" y="2"/>
                  <a:pt x="338" y="4"/>
                  <a:pt x="337" y="6"/>
                </a:cubicBezTo>
                <a:cubicBezTo>
                  <a:pt x="8" y="705"/>
                  <a:pt x="8" y="705"/>
                  <a:pt x="8" y="705"/>
                </a:cubicBezTo>
                <a:cubicBezTo>
                  <a:pt x="7" y="707"/>
                  <a:pt x="6" y="707"/>
                  <a:pt x="4" y="707"/>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9" name="Freeform 35"/>
          <p:cNvSpPr>
            <a:spLocks/>
          </p:cNvSpPr>
          <p:nvPr/>
        </p:nvSpPr>
        <p:spPr bwMode="auto">
          <a:xfrm rot="21368463">
            <a:off x="12041440" y="5625598"/>
            <a:ext cx="749300" cy="182563"/>
          </a:xfrm>
          <a:custGeom>
            <a:avLst/>
            <a:gdLst>
              <a:gd name="T0" fmla="*/ 734 w 738"/>
              <a:gd name="T1" fmla="*/ 180 h 180"/>
              <a:gd name="T2" fmla="*/ 733 w 738"/>
              <a:gd name="T3" fmla="*/ 180 h 180"/>
              <a:gd name="T4" fmla="*/ 3 w 738"/>
              <a:gd name="T5" fmla="*/ 8 h 180"/>
              <a:gd name="T6" fmla="*/ 0 w 738"/>
              <a:gd name="T7" fmla="*/ 4 h 180"/>
              <a:gd name="T8" fmla="*/ 5 w 738"/>
              <a:gd name="T9" fmla="*/ 1 h 180"/>
              <a:gd name="T10" fmla="*/ 735 w 738"/>
              <a:gd name="T11" fmla="*/ 172 h 180"/>
              <a:gd name="T12" fmla="*/ 738 w 738"/>
              <a:gd name="T13" fmla="*/ 177 h 180"/>
              <a:gd name="T14" fmla="*/ 734 w 738"/>
              <a:gd name="T15" fmla="*/ 180 h 1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8" h="180">
                <a:moveTo>
                  <a:pt x="734" y="180"/>
                </a:moveTo>
                <a:cubicBezTo>
                  <a:pt x="734" y="180"/>
                  <a:pt x="733" y="180"/>
                  <a:pt x="733" y="180"/>
                </a:cubicBezTo>
                <a:cubicBezTo>
                  <a:pt x="3" y="8"/>
                  <a:pt x="3" y="8"/>
                  <a:pt x="3" y="8"/>
                </a:cubicBezTo>
                <a:cubicBezTo>
                  <a:pt x="1" y="8"/>
                  <a:pt x="0" y="6"/>
                  <a:pt x="0" y="4"/>
                </a:cubicBezTo>
                <a:cubicBezTo>
                  <a:pt x="1" y="1"/>
                  <a:pt x="3" y="0"/>
                  <a:pt x="5" y="1"/>
                </a:cubicBezTo>
                <a:cubicBezTo>
                  <a:pt x="735" y="172"/>
                  <a:pt x="735" y="172"/>
                  <a:pt x="735" y="172"/>
                </a:cubicBezTo>
                <a:cubicBezTo>
                  <a:pt x="737" y="172"/>
                  <a:pt x="738" y="175"/>
                  <a:pt x="738" y="177"/>
                </a:cubicBezTo>
                <a:cubicBezTo>
                  <a:pt x="737" y="179"/>
                  <a:pt x="736" y="180"/>
                  <a:pt x="734" y="18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0" name="Freeform 36"/>
          <p:cNvSpPr>
            <a:spLocks/>
          </p:cNvSpPr>
          <p:nvPr/>
        </p:nvSpPr>
        <p:spPr bwMode="auto">
          <a:xfrm rot="21368463">
            <a:off x="11757700" y="4023247"/>
            <a:ext cx="542925" cy="925513"/>
          </a:xfrm>
          <a:custGeom>
            <a:avLst/>
            <a:gdLst>
              <a:gd name="T0" fmla="*/ 531 w 535"/>
              <a:gd name="T1" fmla="*/ 912 h 912"/>
              <a:gd name="T2" fmla="*/ 527 w 535"/>
              <a:gd name="T3" fmla="*/ 910 h 912"/>
              <a:gd name="T4" fmla="*/ 1 w 535"/>
              <a:gd name="T5" fmla="*/ 6 h 912"/>
              <a:gd name="T6" fmla="*/ 2 w 535"/>
              <a:gd name="T7" fmla="*/ 1 h 912"/>
              <a:gd name="T8" fmla="*/ 8 w 535"/>
              <a:gd name="T9" fmla="*/ 2 h 912"/>
              <a:gd name="T10" fmla="*/ 534 w 535"/>
              <a:gd name="T11" fmla="*/ 906 h 912"/>
              <a:gd name="T12" fmla="*/ 533 w 535"/>
              <a:gd name="T13" fmla="*/ 911 h 912"/>
              <a:gd name="T14" fmla="*/ 531 w 535"/>
              <a:gd name="T15" fmla="*/ 912 h 9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5" h="912">
                <a:moveTo>
                  <a:pt x="531" y="912"/>
                </a:moveTo>
                <a:cubicBezTo>
                  <a:pt x="529" y="912"/>
                  <a:pt x="528" y="911"/>
                  <a:pt x="527" y="910"/>
                </a:cubicBezTo>
                <a:cubicBezTo>
                  <a:pt x="1" y="6"/>
                  <a:pt x="1" y="6"/>
                  <a:pt x="1" y="6"/>
                </a:cubicBezTo>
                <a:cubicBezTo>
                  <a:pt x="0" y="4"/>
                  <a:pt x="0" y="2"/>
                  <a:pt x="2" y="1"/>
                </a:cubicBezTo>
                <a:cubicBezTo>
                  <a:pt x="4" y="0"/>
                  <a:pt x="7" y="0"/>
                  <a:pt x="8" y="2"/>
                </a:cubicBezTo>
                <a:cubicBezTo>
                  <a:pt x="534" y="906"/>
                  <a:pt x="534" y="906"/>
                  <a:pt x="534" y="906"/>
                </a:cubicBezTo>
                <a:cubicBezTo>
                  <a:pt x="535" y="908"/>
                  <a:pt x="535" y="910"/>
                  <a:pt x="533" y="911"/>
                </a:cubicBezTo>
                <a:cubicBezTo>
                  <a:pt x="532" y="911"/>
                  <a:pt x="531" y="912"/>
                  <a:pt x="531" y="912"/>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1" name="Freeform 37"/>
          <p:cNvSpPr>
            <a:spLocks/>
          </p:cNvSpPr>
          <p:nvPr/>
        </p:nvSpPr>
        <p:spPr bwMode="auto">
          <a:xfrm rot="21368463">
            <a:off x="11739434" y="3995411"/>
            <a:ext cx="1387475" cy="411163"/>
          </a:xfrm>
          <a:custGeom>
            <a:avLst/>
            <a:gdLst>
              <a:gd name="T0" fmla="*/ 1363 w 1367"/>
              <a:gd name="T1" fmla="*/ 406 h 406"/>
              <a:gd name="T2" fmla="*/ 1362 w 1367"/>
              <a:gd name="T3" fmla="*/ 406 h 406"/>
              <a:gd name="T4" fmla="*/ 3 w 1367"/>
              <a:gd name="T5" fmla="*/ 8 h 406"/>
              <a:gd name="T6" fmla="*/ 1 w 1367"/>
              <a:gd name="T7" fmla="*/ 3 h 406"/>
              <a:gd name="T8" fmla="*/ 5 w 1367"/>
              <a:gd name="T9" fmla="*/ 0 h 406"/>
              <a:gd name="T10" fmla="*/ 1364 w 1367"/>
              <a:gd name="T11" fmla="*/ 398 h 406"/>
              <a:gd name="T12" fmla="*/ 1367 w 1367"/>
              <a:gd name="T13" fmla="*/ 403 h 406"/>
              <a:gd name="T14" fmla="*/ 1363 w 1367"/>
              <a:gd name="T15" fmla="*/ 406 h 4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67" h="406">
                <a:moveTo>
                  <a:pt x="1363" y="406"/>
                </a:moveTo>
                <a:cubicBezTo>
                  <a:pt x="1362" y="406"/>
                  <a:pt x="1362" y="406"/>
                  <a:pt x="1362" y="406"/>
                </a:cubicBezTo>
                <a:cubicBezTo>
                  <a:pt x="3" y="8"/>
                  <a:pt x="3" y="8"/>
                  <a:pt x="3" y="8"/>
                </a:cubicBezTo>
                <a:cubicBezTo>
                  <a:pt x="1" y="7"/>
                  <a:pt x="0" y="5"/>
                  <a:pt x="1" y="3"/>
                </a:cubicBezTo>
                <a:cubicBezTo>
                  <a:pt x="1" y="1"/>
                  <a:pt x="3" y="0"/>
                  <a:pt x="5" y="0"/>
                </a:cubicBezTo>
                <a:cubicBezTo>
                  <a:pt x="1364" y="398"/>
                  <a:pt x="1364" y="398"/>
                  <a:pt x="1364" y="398"/>
                </a:cubicBezTo>
                <a:cubicBezTo>
                  <a:pt x="1366" y="399"/>
                  <a:pt x="1367" y="401"/>
                  <a:pt x="1367" y="403"/>
                </a:cubicBezTo>
                <a:cubicBezTo>
                  <a:pt x="1366" y="405"/>
                  <a:pt x="1365" y="406"/>
                  <a:pt x="1363" y="40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2" name="Freeform 49"/>
          <p:cNvSpPr>
            <a:spLocks/>
          </p:cNvSpPr>
          <p:nvPr/>
        </p:nvSpPr>
        <p:spPr bwMode="auto">
          <a:xfrm rot="21368463">
            <a:off x="11161219" y="6119879"/>
            <a:ext cx="258763" cy="96838"/>
          </a:xfrm>
          <a:custGeom>
            <a:avLst/>
            <a:gdLst>
              <a:gd name="T0" fmla="*/ 251 w 255"/>
              <a:gd name="T1" fmla="*/ 95 h 95"/>
              <a:gd name="T2" fmla="*/ 249 w 255"/>
              <a:gd name="T3" fmla="*/ 94 h 95"/>
              <a:gd name="T4" fmla="*/ 3 w 255"/>
              <a:gd name="T5" fmla="*/ 8 h 95"/>
              <a:gd name="T6" fmla="*/ 1 w 255"/>
              <a:gd name="T7" fmla="*/ 3 h 95"/>
              <a:gd name="T8" fmla="*/ 6 w 255"/>
              <a:gd name="T9" fmla="*/ 1 h 95"/>
              <a:gd name="T10" fmla="*/ 252 w 255"/>
              <a:gd name="T11" fmla="*/ 87 h 95"/>
              <a:gd name="T12" fmla="*/ 254 w 255"/>
              <a:gd name="T13" fmla="*/ 92 h 95"/>
              <a:gd name="T14" fmla="*/ 251 w 255"/>
              <a:gd name="T15" fmla="*/ 95 h 9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5" h="95">
                <a:moveTo>
                  <a:pt x="251" y="95"/>
                </a:moveTo>
                <a:cubicBezTo>
                  <a:pt x="250" y="95"/>
                  <a:pt x="250" y="95"/>
                  <a:pt x="249" y="94"/>
                </a:cubicBezTo>
                <a:cubicBezTo>
                  <a:pt x="3" y="8"/>
                  <a:pt x="3" y="8"/>
                  <a:pt x="3" y="8"/>
                </a:cubicBezTo>
                <a:cubicBezTo>
                  <a:pt x="1" y="8"/>
                  <a:pt x="0" y="5"/>
                  <a:pt x="1" y="3"/>
                </a:cubicBezTo>
                <a:cubicBezTo>
                  <a:pt x="1" y="1"/>
                  <a:pt x="4" y="0"/>
                  <a:pt x="6" y="1"/>
                </a:cubicBezTo>
                <a:cubicBezTo>
                  <a:pt x="252" y="87"/>
                  <a:pt x="252" y="87"/>
                  <a:pt x="252" y="87"/>
                </a:cubicBezTo>
                <a:cubicBezTo>
                  <a:pt x="254" y="88"/>
                  <a:pt x="255" y="90"/>
                  <a:pt x="254" y="92"/>
                </a:cubicBezTo>
                <a:cubicBezTo>
                  <a:pt x="254" y="94"/>
                  <a:pt x="252" y="95"/>
                  <a:pt x="251" y="9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3" name="Freeform 50"/>
          <p:cNvSpPr>
            <a:spLocks/>
          </p:cNvSpPr>
          <p:nvPr/>
        </p:nvSpPr>
        <p:spPr bwMode="auto">
          <a:xfrm rot="21368463">
            <a:off x="11196637" y="6205999"/>
            <a:ext cx="258763" cy="974725"/>
          </a:xfrm>
          <a:custGeom>
            <a:avLst/>
            <a:gdLst>
              <a:gd name="T0" fmla="*/ 5 w 255"/>
              <a:gd name="T1" fmla="*/ 960 h 960"/>
              <a:gd name="T2" fmla="*/ 4 w 255"/>
              <a:gd name="T3" fmla="*/ 960 h 960"/>
              <a:gd name="T4" fmla="*/ 1 w 255"/>
              <a:gd name="T5" fmla="*/ 955 h 960"/>
              <a:gd name="T6" fmla="*/ 247 w 255"/>
              <a:gd name="T7" fmla="*/ 4 h 960"/>
              <a:gd name="T8" fmla="*/ 252 w 255"/>
              <a:gd name="T9" fmla="*/ 1 h 960"/>
              <a:gd name="T10" fmla="*/ 255 w 255"/>
              <a:gd name="T11" fmla="*/ 6 h 960"/>
              <a:gd name="T12" fmla="*/ 9 w 255"/>
              <a:gd name="T13" fmla="*/ 957 h 960"/>
              <a:gd name="T14" fmla="*/ 5 w 255"/>
              <a:gd name="T15" fmla="*/ 960 h 9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5" h="960">
                <a:moveTo>
                  <a:pt x="5" y="960"/>
                </a:moveTo>
                <a:cubicBezTo>
                  <a:pt x="4" y="960"/>
                  <a:pt x="4" y="960"/>
                  <a:pt x="4" y="960"/>
                </a:cubicBezTo>
                <a:cubicBezTo>
                  <a:pt x="2" y="960"/>
                  <a:pt x="0" y="957"/>
                  <a:pt x="1" y="955"/>
                </a:cubicBezTo>
                <a:cubicBezTo>
                  <a:pt x="247" y="4"/>
                  <a:pt x="247" y="4"/>
                  <a:pt x="247" y="4"/>
                </a:cubicBezTo>
                <a:cubicBezTo>
                  <a:pt x="247" y="1"/>
                  <a:pt x="250" y="0"/>
                  <a:pt x="252" y="1"/>
                </a:cubicBezTo>
                <a:cubicBezTo>
                  <a:pt x="254" y="1"/>
                  <a:pt x="255" y="3"/>
                  <a:pt x="255" y="6"/>
                </a:cubicBezTo>
                <a:cubicBezTo>
                  <a:pt x="9" y="957"/>
                  <a:pt x="9" y="957"/>
                  <a:pt x="9" y="957"/>
                </a:cubicBezTo>
                <a:cubicBezTo>
                  <a:pt x="8" y="959"/>
                  <a:pt x="6" y="960"/>
                  <a:pt x="5" y="96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4" name="Freeform 51"/>
          <p:cNvSpPr>
            <a:spLocks/>
          </p:cNvSpPr>
          <p:nvPr/>
        </p:nvSpPr>
        <p:spPr bwMode="auto">
          <a:xfrm rot="21368463">
            <a:off x="11396964" y="5672231"/>
            <a:ext cx="666750" cy="514350"/>
          </a:xfrm>
          <a:custGeom>
            <a:avLst/>
            <a:gdLst>
              <a:gd name="T0" fmla="*/ 5 w 658"/>
              <a:gd name="T1" fmla="*/ 506 h 506"/>
              <a:gd name="T2" fmla="*/ 1 w 658"/>
              <a:gd name="T3" fmla="*/ 504 h 506"/>
              <a:gd name="T4" fmla="*/ 2 w 658"/>
              <a:gd name="T5" fmla="*/ 498 h 506"/>
              <a:gd name="T6" fmla="*/ 651 w 658"/>
              <a:gd name="T7" fmla="*/ 1 h 506"/>
              <a:gd name="T8" fmla="*/ 656 w 658"/>
              <a:gd name="T9" fmla="*/ 2 h 506"/>
              <a:gd name="T10" fmla="*/ 656 w 658"/>
              <a:gd name="T11" fmla="*/ 8 h 506"/>
              <a:gd name="T12" fmla="*/ 7 w 658"/>
              <a:gd name="T13" fmla="*/ 505 h 506"/>
              <a:gd name="T14" fmla="*/ 5 w 658"/>
              <a:gd name="T15" fmla="*/ 506 h 5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8" h="506">
                <a:moveTo>
                  <a:pt x="5" y="506"/>
                </a:moveTo>
                <a:cubicBezTo>
                  <a:pt x="3" y="506"/>
                  <a:pt x="2" y="505"/>
                  <a:pt x="1" y="504"/>
                </a:cubicBezTo>
                <a:cubicBezTo>
                  <a:pt x="0" y="502"/>
                  <a:pt x="0" y="500"/>
                  <a:pt x="2" y="498"/>
                </a:cubicBezTo>
                <a:cubicBezTo>
                  <a:pt x="651" y="1"/>
                  <a:pt x="651" y="1"/>
                  <a:pt x="651" y="1"/>
                </a:cubicBezTo>
                <a:cubicBezTo>
                  <a:pt x="653" y="0"/>
                  <a:pt x="655" y="0"/>
                  <a:pt x="656" y="2"/>
                </a:cubicBezTo>
                <a:cubicBezTo>
                  <a:pt x="658" y="4"/>
                  <a:pt x="657" y="6"/>
                  <a:pt x="656" y="8"/>
                </a:cubicBezTo>
                <a:cubicBezTo>
                  <a:pt x="7" y="505"/>
                  <a:pt x="7" y="505"/>
                  <a:pt x="7" y="505"/>
                </a:cubicBezTo>
                <a:cubicBezTo>
                  <a:pt x="6" y="505"/>
                  <a:pt x="6" y="506"/>
                  <a:pt x="5" y="50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5" name="Freeform 52"/>
          <p:cNvSpPr>
            <a:spLocks/>
          </p:cNvSpPr>
          <p:nvPr/>
        </p:nvSpPr>
        <p:spPr bwMode="auto">
          <a:xfrm rot="21368463">
            <a:off x="11143485" y="5680770"/>
            <a:ext cx="917575" cy="427038"/>
          </a:xfrm>
          <a:custGeom>
            <a:avLst/>
            <a:gdLst>
              <a:gd name="T0" fmla="*/ 4 w 904"/>
              <a:gd name="T1" fmla="*/ 420 h 420"/>
              <a:gd name="T2" fmla="*/ 1 w 904"/>
              <a:gd name="T3" fmla="*/ 417 h 420"/>
              <a:gd name="T4" fmla="*/ 3 w 904"/>
              <a:gd name="T5" fmla="*/ 412 h 420"/>
              <a:gd name="T6" fmla="*/ 898 w 904"/>
              <a:gd name="T7" fmla="*/ 1 h 420"/>
              <a:gd name="T8" fmla="*/ 903 w 904"/>
              <a:gd name="T9" fmla="*/ 3 h 420"/>
              <a:gd name="T10" fmla="*/ 901 w 904"/>
              <a:gd name="T11" fmla="*/ 8 h 420"/>
              <a:gd name="T12" fmla="*/ 6 w 904"/>
              <a:gd name="T13" fmla="*/ 419 h 420"/>
              <a:gd name="T14" fmla="*/ 4 w 904"/>
              <a:gd name="T15" fmla="*/ 420 h 4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04" h="420">
                <a:moveTo>
                  <a:pt x="4" y="420"/>
                </a:moveTo>
                <a:cubicBezTo>
                  <a:pt x="3" y="420"/>
                  <a:pt x="2" y="419"/>
                  <a:pt x="1" y="417"/>
                </a:cubicBezTo>
                <a:cubicBezTo>
                  <a:pt x="0" y="415"/>
                  <a:pt x="1" y="413"/>
                  <a:pt x="3" y="412"/>
                </a:cubicBezTo>
                <a:cubicBezTo>
                  <a:pt x="898" y="1"/>
                  <a:pt x="898" y="1"/>
                  <a:pt x="898" y="1"/>
                </a:cubicBezTo>
                <a:cubicBezTo>
                  <a:pt x="900" y="0"/>
                  <a:pt x="902" y="1"/>
                  <a:pt x="903" y="3"/>
                </a:cubicBezTo>
                <a:cubicBezTo>
                  <a:pt x="904" y="5"/>
                  <a:pt x="903" y="7"/>
                  <a:pt x="901" y="8"/>
                </a:cubicBezTo>
                <a:cubicBezTo>
                  <a:pt x="6" y="419"/>
                  <a:pt x="6" y="419"/>
                  <a:pt x="6" y="419"/>
                </a:cubicBezTo>
                <a:cubicBezTo>
                  <a:pt x="6" y="420"/>
                  <a:pt x="5" y="420"/>
                  <a:pt x="4" y="42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6" name="Freeform 53"/>
          <p:cNvSpPr>
            <a:spLocks/>
          </p:cNvSpPr>
          <p:nvPr/>
        </p:nvSpPr>
        <p:spPr bwMode="auto">
          <a:xfrm rot="21368463">
            <a:off x="9491811" y="6365319"/>
            <a:ext cx="1146175" cy="509588"/>
          </a:xfrm>
          <a:custGeom>
            <a:avLst/>
            <a:gdLst>
              <a:gd name="T0" fmla="*/ 5 w 1130"/>
              <a:gd name="T1" fmla="*/ 501 h 501"/>
              <a:gd name="T2" fmla="*/ 1 w 1130"/>
              <a:gd name="T3" fmla="*/ 499 h 501"/>
              <a:gd name="T4" fmla="*/ 3 w 1130"/>
              <a:gd name="T5" fmla="*/ 494 h 501"/>
              <a:gd name="T6" fmla="*/ 1124 w 1130"/>
              <a:gd name="T7" fmla="*/ 1 h 501"/>
              <a:gd name="T8" fmla="*/ 1129 w 1130"/>
              <a:gd name="T9" fmla="*/ 3 h 501"/>
              <a:gd name="T10" fmla="*/ 1127 w 1130"/>
              <a:gd name="T11" fmla="*/ 8 h 501"/>
              <a:gd name="T12" fmla="*/ 6 w 1130"/>
              <a:gd name="T13" fmla="*/ 501 h 501"/>
              <a:gd name="T14" fmla="*/ 5 w 1130"/>
              <a:gd name="T15" fmla="*/ 501 h 5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30" h="501">
                <a:moveTo>
                  <a:pt x="5" y="501"/>
                </a:moveTo>
                <a:cubicBezTo>
                  <a:pt x="3" y="501"/>
                  <a:pt x="2" y="501"/>
                  <a:pt x="1" y="499"/>
                </a:cubicBezTo>
                <a:cubicBezTo>
                  <a:pt x="0" y="497"/>
                  <a:pt x="1" y="495"/>
                  <a:pt x="3" y="494"/>
                </a:cubicBezTo>
                <a:cubicBezTo>
                  <a:pt x="1124" y="1"/>
                  <a:pt x="1124" y="1"/>
                  <a:pt x="1124" y="1"/>
                </a:cubicBezTo>
                <a:cubicBezTo>
                  <a:pt x="1126" y="0"/>
                  <a:pt x="1128" y="1"/>
                  <a:pt x="1129" y="3"/>
                </a:cubicBezTo>
                <a:cubicBezTo>
                  <a:pt x="1130" y="5"/>
                  <a:pt x="1129" y="7"/>
                  <a:pt x="1127" y="8"/>
                </a:cubicBezTo>
                <a:cubicBezTo>
                  <a:pt x="6" y="501"/>
                  <a:pt x="6" y="501"/>
                  <a:pt x="6" y="501"/>
                </a:cubicBezTo>
                <a:cubicBezTo>
                  <a:pt x="6" y="501"/>
                  <a:pt x="5" y="501"/>
                  <a:pt x="5" y="501"/>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7" name="Freeform 111"/>
          <p:cNvSpPr>
            <a:spLocks/>
          </p:cNvSpPr>
          <p:nvPr/>
        </p:nvSpPr>
        <p:spPr bwMode="auto">
          <a:xfrm rot="21368463">
            <a:off x="8429371" y="6135316"/>
            <a:ext cx="74613" cy="74612"/>
          </a:xfrm>
          <a:custGeom>
            <a:avLst/>
            <a:gdLst>
              <a:gd name="T0" fmla="*/ 54 w 73"/>
              <a:gd name="T1" fmla="*/ 10 h 74"/>
              <a:gd name="T2" fmla="*/ 64 w 73"/>
              <a:gd name="T3" fmla="*/ 55 h 74"/>
              <a:gd name="T4" fmla="*/ 19 w 73"/>
              <a:gd name="T5" fmla="*/ 65 h 74"/>
              <a:gd name="T6" fmla="*/ 9 w 73"/>
              <a:gd name="T7" fmla="*/ 20 h 74"/>
              <a:gd name="T8" fmla="*/ 54 w 73"/>
              <a:gd name="T9" fmla="*/ 10 h 74"/>
            </a:gdLst>
            <a:ahLst/>
            <a:cxnLst>
              <a:cxn ang="0">
                <a:pos x="T0" y="T1"/>
              </a:cxn>
              <a:cxn ang="0">
                <a:pos x="T2" y="T3"/>
              </a:cxn>
              <a:cxn ang="0">
                <a:pos x="T4" y="T5"/>
              </a:cxn>
              <a:cxn ang="0">
                <a:pos x="T6" y="T7"/>
              </a:cxn>
              <a:cxn ang="0">
                <a:pos x="T8" y="T9"/>
              </a:cxn>
            </a:cxnLst>
            <a:rect l="0" t="0" r="r" b="b"/>
            <a:pathLst>
              <a:path w="73" h="74">
                <a:moveTo>
                  <a:pt x="54" y="10"/>
                </a:moveTo>
                <a:cubicBezTo>
                  <a:pt x="69" y="19"/>
                  <a:pt x="73" y="39"/>
                  <a:pt x="64" y="55"/>
                </a:cubicBezTo>
                <a:cubicBezTo>
                  <a:pt x="55" y="70"/>
                  <a:pt x="35" y="74"/>
                  <a:pt x="19" y="65"/>
                </a:cubicBezTo>
                <a:cubicBezTo>
                  <a:pt x="4" y="55"/>
                  <a:pt x="0" y="35"/>
                  <a:pt x="9" y="20"/>
                </a:cubicBezTo>
                <a:cubicBezTo>
                  <a:pt x="19" y="5"/>
                  <a:pt x="39" y="0"/>
                  <a:pt x="54" y="1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8" name="Freeform 112"/>
          <p:cNvSpPr>
            <a:spLocks/>
          </p:cNvSpPr>
          <p:nvPr/>
        </p:nvSpPr>
        <p:spPr bwMode="auto">
          <a:xfrm rot="21368463">
            <a:off x="8496676" y="6590606"/>
            <a:ext cx="74613" cy="74612"/>
          </a:xfrm>
          <a:custGeom>
            <a:avLst/>
            <a:gdLst>
              <a:gd name="T0" fmla="*/ 54 w 74"/>
              <a:gd name="T1" fmla="*/ 9 h 74"/>
              <a:gd name="T2" fmla="*/ 65 w 74"/>
              <a:gd name="T3" fmla="*/ 54 h 74"/>
              <a:gd name="T4" fmla="*/ 20 w 74"/>
              <a:gd name="T5" fmla="*/ 64 h 74"/>
              <a:gd name="T6" fmla="*/ 10 w 74"/>
              <a:gd name="T7" fmla="*/ 19 h 74"/>
              <a:gd name="T8" fmla="*/ 54 w 74"/>
              <a:gd name="T9" fmla="*/ 9 h 74"/>
            </a:gdLst>
            <a:ahLst/>
            <a:cxnLst>
              <a:cxn ang="0">
                <a:pos x="T0" y="T1"/>
              </a:cxn>
              <a:cxn ang="0">
                <a:pos x="T2" y="T3"/>
              </a:cxn>
              <a:cxn ang="0">
                <a:pos x="T4" y="T5"/>
              </a:cxn>
              <a:cxn ang="0">
                <a:pos x="T6" y="T7"/>
              </a:cxn>
              <a:cxn ang="0">
                <a:pos x="T8" y="T9"/>
              </a:cxn>
            </a:cxnLst>
            <a:rect l="0" t="0" r="r" b="b"/>
            <a:pathLst>
              <a:path w="74" h="74">
                <a:moveTo>
                  <a:pt x="54" y="9"/>
                </a:moveTo>
                <a:cubicBezTo>
                  <a:pt x="70" y="19"/>
                  <a:pt x="74" y="39"/>
                  <a:pt x="65" y="54"/>
                </a:cubicBezTo>
                <a:cubicBezTo>
                  <a:pt x="55" y="69"/>
                  <a:pt x="35" y="74"/>
                  <a:pt x="20" y="64"/>
                </a:cubicBezTo>
                <a:cubicBezTo>
                  <a:pt x="5" y="55"/>
                  <a:pt x="0" y="35"/>
                  <a:pt x="10" y="19"/>
                </a:cubicBezTo>
                <a:cubicBezTo>
                  <a:pt x="19" y="4"/>
                  <a:pt x="39" y="0"/>
                  <a:pt x="54" y="9"/>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9" name="Freeform 119"/>
          <p:cNvSpPr>
            <a:spLocks/>
          </p:cNvSpPr>
          <p:nvPr/>
        </p:nvSpPr>
        <p:spPr bwMode="auto">
          <a:xfrm rot="21368463">
            <a:off x="10054771" y="6300040"/>
            <a:ext cx="73025" cy="73025"/>
          </a:xfrm>
          <a:custGeom>
            <a:avLst/>
            <a:gdLst>
              <a:gd name="T0" fmla="*/ 52 w 72"/>
              <a:gd name="T1" fmla="*/ 9 h 72"/>
              <a:gd name="T2" fmla="*/ 62 w 72"/>
              <a:gd name="T3" fmla="*/ 52 h 72"/>
              <a:gd name="T4" fmla="*/ 19 w 72"/>
              <a:gd name="T5" fmla="*/ 62 h 72"/>
              <a:gd name="T6" fmla="*/ 9 w 72"/>
              <a:gd name="T7" fmla="*/ 19 h 72"/>
              <a:gd name="T8" fmla="*/ 52 w 72"/>
              <a:gd name="T9" fmla="*/ 9 h 72"/>
            </a:gdLst>
            <a:ahLst/>
            <a:cxnLst>
              <a:cxn ang="0">
                <a:pos x="T0" y="T1"/>
              </a:cxn>
              <a:cxn ang="0">
                <a:pos x="T2" y="T3"/>
              </a:cxn>
              <a:cxn ang="0">
                <a:pos x="T4" y="T5"/>
              </a:cxn>
              <a:cxn ang="0">
                <a:pos x="T6" y="T7"/>
              </a:cxn>
              <a:cxn ang="0">
                <a:pos x="T8" y="T9"/>
              </a:cxn>
            </a:cxnLst>
            <a:rect l="0" t="0" r="r" b="b"/>
            <a:pathLst>
              <a:path w="72" h="72">
                <a:moveTo>
                  <a:pt x="52" y="9"/>
                </a:moveTo>
                <a:cubicBezTo>
                  <a:pt x="67" y="18"/>
                  <a:pt x="72" y="38"/>
                  <a:pt x="62" y="52"/>
                </a:cubicBezTo>
                <a:cubicBezTo>
                  <a:pt x="53" y="67"/>
                  <a:pt x="34" y="72"/>
                  <a:pt x="19" y="62"/>
                </a:cubicBezTo>
                <a:cubicBezTo>
                  <a:pt x="4" y="53"/>
                  <a:pt x="0" y="34"/>
                  <a:pt x="9" y="19"/>
                </a:cubicBezTo>
                <a:cubicBezTo>
                  <a:pt x="18" y="4"/>
                  <a:pt x="38" y="0"/>
                  <a:pt x="52" y="9"/>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0" name="Freeform 120"/>
          <p:cNvSpPr>
            <a:spLocks/>
          </p:cNvSpPr>
          <p:nvPr/>
        </p:nvSpPr>
        <p:spPr bwMode="auto">
          <a:xfrm rot="21368463">
            <a:off x="9403767" y="5861283"/>
            <a:ext cx="168275" cy="166687"/>
          </a:xfrm>
          <a:custGeom>
            <a:avLst/>
            <a:gdLst>
              <a:gd name="T0" fmla="*/ 121 w 165"/>
              <a:gd name="T1" fmla="*/ 21 h 164"/>
              <a:gd name="T2" fmla="*/ 144 w 165"/>
              <a:gd name="T3" fmla="*/ 120 h 164"/>
              <a:gd name="T4" fmla="*/ 44 w 165"/>
              <a:gd name="T5" fmla="*/ 143 h 164"/>
              <a:gd name="T6" fmla="*/ 21 w 165"/>
              <a:gd name="T7" fmla="*/ 44 h 164"/>
              <a:gd name="T8" fmla="*/ 121 w 165"/>
              <a:gd name="T9" fmla="*/ 21 h 164"/>
            </a:gdLst>
            <a:ahLst/>
            <a:cxnLst>
              <a:cxn ang="0">
                <a:pos x="T0" y="T1"/>
              </a:cxn>
              <a:cxn ang="0">
                <a:pos x="T2" y="T3"/>
              </a:cxn>
              <a:cxn ang="0">
                <a:pos x="T4" y="T5"/>
              </a:cxn>
              <a:cxn ang="0">
                <a:pos x="T6" y="T7"/>
              </a:cxn>
              <a:cxn ang="0">
                <a:pos x="T8" y="T9"/>
              </a:cxn>
            </a:cxnLst>
            <a:rect l="0" t="0" r="r" b="b"/>
            <a:pathLst>
              <a:path w="165" h="164">
                <a:moveTo>
                  <a:pt x="121" y="21"/>
                </a:moveTo>
                <a:cubicBezTo>
                  <a:pt x="155" y="42"/>
                  <a:pt x="165" y="87"/>
                  <a:pt x="144" y="120"/>
                </a:cubicBezTo>
                <a:cubicBezTo>
                  <a:pt x="123" y="154"/>
                  <a:pt x="78" y="164"/>
                  <a:pt x="44" y="143"/>
                </a:cubicBezTo>
                <a:cubicBezTo>
                  <a:pt x="11" y="122"/>
                  <a:pt x="0" y="77"/>
                  <a:pt x="21" y="44"/>
                </a:cubicBezTo>
                <a:cubicBezTo>
                  <a:pt x="43" y="10"/>
                  <a:pt x="87" y="0"/>
                  <a:pt x="121" y="21"/>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1" name="Freeform 121"/>
          <p:cNvSpPr>
            <a:spLocks/>
          </p:cNvSpPr>
          <p:nvPr/>
        </p:nvSpPr>
        <p:spPr bwMode="auto">
          <a:xfrm rot="21368463">
            <a:off x="10557011" y="6283166"/>
            <a:ext cx="117475" cy="117475"/>
          </a:xfrm>
          <a:custGeom>
            <a:avLst/>
            <a:gdLst>
              <a:gd name="T0" fmla="*/ 85 w 116"/>
              <a:gd name="T1" fmla="*/ 15 h 116"/>
              <a:gd name="T2" fmla="*/ 101 w 116"/>
              <a:gd name="T3" fmla="*/ 85 h 116"/>
              <a:gd name="T4" fmla="*/ 31 w 116"/>
              <a:gd name="T5" fmla="*/ 101 h 116"/>
              <a:gd name="T6" fmla="*/ 15 w 116"/>
              <a:gd name="T7" fmla="*/ 31 h 116"/>
              <a:gd name="T8" fmla="*/ 85 w 116"/>
              <a:gd name="T9" fmla="*/ 15 h 116"/>
            </a:gdLst>
            <a:ahLst/>
            <a:cxnLst>
              <a:cxn ang="0">
                <a:pos x="T0" y="T1"/>
              </a:cxn>
              <a:cxn ang="0">
                <a:pos x="T2" y="T3"/>
              </a:cxn>
              <a:cxn ang="0">
                <a:pos x="T4" y="T5"/>
              </a:cxn>
              <a:cxn ang="0">
                <a:pos x="T6" y="T7"/>
              </a:cxn>
              <a:cxn ang="0">
                <a:pos x="T8" y="T9"/>
              </a:cxn>
            </a:cxnLst>
            <a:rect l="0" t="0" r="r" b="b"/>
            <a:pathLst>
              <a:path w="116" h="116">
                <a:moveTo>
                  <a:pt x="85" y="15"/>
                </a:moveTo>
                <a:cubicBezTo>
                  <a:pt x="109" y="29"/>
                  <a:pt x="116" y="61"/>
                  <a:pt x="101" y="85"/>
                </a:cubicBezTo>
                <a:cubicBezTo>
                  <a:pt x="86" y="108"/>
                  <a:pt x="55" y="116"/>
                  <a:pt x="31" y="101"/>
                </a:cubicBezTo>
                <a:cubicBezTo>
                  <a:pt x="7" y="86"/>
                  <a:pt x="0" y="54"/>
                  <a:pt x="15" y="31"/>
                </a:cubicBezTo>
                <a:cubicBezTo>
                  <a:pt x="30" y="7"/>
                  <a:pt x="61" y="0"/>
                  <a:pt x="85" y="1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2" name="Freeform 122"/>
          <p:cNvSpPr>
            <a:spLocks/>
          </p:cNvSpPr>
          <p:nvPr/>
        </p:nvSpPr>
        <p:spPr bwMode="auto">
          <a:xfrm rot="21368463">
            <a:off x="11974028" y="5589327"/>
            <a:ext cx="117475" cy="117475"/>
          </a:xfrm>
          <a:custGeom>
            <a:avLst/>
            <a:gdLst>
              <a:gd name="T0" fmla="*/ 85 w 116"/>
              <a:gd name="T1" fmla="*/ 15 h 116"/>
              <a:gd name="T2" fmla="*/ 101 w 116"/>
              <a:gd name="T3" fmla="*/ 85 h 116"/>
              <a:gd name="T4" fmla="*/ 31 w 116"/>
              <a:gd name="T5" fmla="*/ 101 h 116"/>
              <a:gd name="T6" fmla="*/ 15 w 116"/>
              <a:gd name="T7" fmla="*/ 31 h 116"/>
              <a:gd name="T8" fmla="*/ 85 w 116"/>
              <a:gd name="T9" fmla="*/ 15 h 116"/>
            </a:gdLst>
            <a:ahLst/>
            <a:cxnLst>
              <a:cxn ang="0">
                <a:pos x="T0" y="T1"/>
              </a:cxn>
              <a:cxn ang="0">
                <a:pos x="T2" y="T3"/>
              </a:cxn>
              <a:cxn ang="0">
                <a:pos x="T4" y="T5"/>
              </a:cxn>
              <a:cxn ang="0">
                <a:pos x="T6" y="T7"/>
              </a:cxn>
              <a:cxn ang="0">
                <a:pos x="T8" y="T9"/>
              </a:cxn>
            </a:cxnLst>
            <a:rect l="0" t="0" r="r" b="b"/>
            <a:pathLst>
              <a:path w="116" h="116">
                <a:moveTo>
                  <a:pt x="85" y="15"/>
                </a:moveTo>
                <a:cubicBezTo>
                  <a:pt x="109" y="30"/>
                  <a:pt x="116" y="62"/>
                  <a:pt x="101" y="85"/>
                </a:cubicBezTo>
                <a:cubicBezTo>
                  <a:pt x="86" y="109"/>
                  <a:pt x="55" y="116"/>
                  <a:pt x="31" y="101"/>
                </a:cubicBezTo>
                <a:cubicBezTo>
                  <a:pt x="7" y="87"/>
                  <a:pt x="0" y="55"/>
                  <a:pt x="15" y="31"/>
                </a:cubicBezTo>
                <a:cubicBezTo>
                  <a:pt x="30" y="8"/>
                  <a:pt x="61" y="0"/>
                  <a:pt x="85" y="1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3" name="Freeform 125"/>
          <p:cNvSpPr>
            <a:spLocks/>
          </p:cNvSpPr>
          <p:nvPr/>
        </p:nvSpPr>
        <p:spPr bwMode="auto">
          <a:xfrm rot="21368463">
            <a:off x="11378086" y="6163945"/>
            <a:ext cx="74613" cy="76200"/>
          </a:xfrm>
          <a:custGeom>
            <a:avLst/>
            <a:gdLst>
              <a:gd name="T0" fmla="*/ 54 w 74"/>
              <a:gd name="T1" fmla="*/ 10 h 75"/>
              <a:gd name="T2" fmla="*/ 65 w 74"/>
              <a:gd name="T3" fmla="*/ 55 h 75"/>
              <a:gd name="T4" fmla="*/ 20 w 74"/>
              <a:gd name="T5" fmla="*/ 65 h 75"/>
              <a:gd name="T6" fmla="*/ 9 w 74"/>
              <a:gd name="T7" fmla="*/ 20 h 75"/>
              <a:gd name="T8" fmla="*/ 54 w 74"/>
              <a:gd name="T9" fmla="*/ 10 h 75"/>
            </a:gdLst>
            <a:ahLst/>
            <a:cxnLst>
              <a:cxn ang="0">
                <a:pos x="T0" y="T1"/>
              </a:cxn>
              <a:cxn ang="0">
                <a:pos x="T2" y="T3"/>
              </a:cxn>
              <a:cxn ang="0">
                <a:pos x="T4" y="T5"/>
              </a:cxn>
              <a:cxn ang="0">
                <a:pos x="T6" y="T7"/>
              </a:cxn>
              <a:cxn ang="0">
                <a:pos x="T8" y="T9"/>
              </a:cxn>
            </a:cxnLst>
            <a:rect l="0" t="0" r="r" b="b"/>
            <a:pathLst>
              <a:path w="74" h="75">
                <a:moveTo>
                  <a:pt x="54" y="10"/>
                </a:moveTo>
                <a:cubicBezTo>
                  <a:pt x="70" y="20"/>
                  <a:pt x="74" y="40"/>
                  <a:pt x="65" y="55"/>
                </a:cubicBezTo>
                <a:cubicBezTo>
                  <a:pt x="55" y="70"/>
                  <a:pt x="35" y="75"/>
                  <a:pt x="20" y="65"/>
                </a:cubicBezTo>
                <a:cubicBezTo>
                  <a:pt x="4" y="56"/>
                  <a:pt x="0" y="36"/>
                  <a:pt x="9" y="20"/>
                </a:cubicBezTo>
                <a:cubicBezTo>
                  <a:pt x="19" y="5"/>
                  <a:pt x="39" y="0"/>
                  <a:pt x="54" y="1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4" name="Freeform 126"/>
          <p:cNvSpPr>
            <a:spLocks/>
          </p:cNvSpPr>
          <p:nvPr/>
        </p:nvSpPr>
        <p:spPr bwMode="auto">
          <a:xfrm rot="21368463">
            <a:off x="10834445" y="5535531"/>
            <a:ext cx="74613" cy="74612"/>
          </a:xfrm>
          <a:custGeom>
            <a:avLst/>
            <a:gdLst>
              <a:gd name="T0" fmla="*/ 54 w 74"/>
              <a:gd name="T1" fmla="*/ 9 h 74"/>
              <a:gd name="T2" fmla="*/ 65 w 74"/>
              <a:gd name="T3" fmla="*/ 54 h 74"/>
              <a:gd name="T4" fmla="*/ 20 w 74"/>
              <a:gd name="T5" fmla="*/ 65 h 74"/>
              <a:gd name="T6" fmla="*/ 9 w 74"/>
              <a:gd name="T7" fmla="*/ 20 h 74"/>
              <a:gd name="T8" fmla="*/ 54 w 74"/>
              <a:gd name="T9" fmla="*/ 9 h 74"/>
            </a:gdLst>
            <a:ahLst/>
            <a:cxnLst>
              <a:cxn ang="0">
                <a:pos x="T0" y="T1"/>
              </a:cxn>
              <a:cxn ang="0">
                <a:pos x="T2" y="T3"/>
              </a:cxn>
              <a:cxn ang="0">
                <a:pos x="T4" y="T5"/>
              </a:cxn>
              <a:cxn ang="0">
                <a:pos x="T6" y="T7"/>
              </a:cxn>
              <a:cxn ang="0">
                <a:pos x="T8" y="T9"/>
              </a:cxn>
            </a:cxnLst>
            <a:rect l="0" t="0" r="r" b="b"/>
            <a:pathLst>
              <a:path w="74" h="74">
                <a:moveTo>
                  <a:pt x="54" y="9"/>
                </a:moveTo>
                <a:cubicBezTo>
                  <a:pt x="70" y="19"/>
                  <a:pt x="74" y="39"/>
                  <a:pt x="65" y="54"/>
                </a:cubicBezTo>
                <a:cubicBezTo>
                  <a:pt x="55" y="70"/>
                  <a:pt x="35" y="74"/>
                  <a:pt x="20" y="65"/>
                </a:cubicBezTo>
                <a:cubicBezTo>
                  <a:pt x="4" y="55"/>
                  <a:pt x="0" y="35"/>
                  <a:pt x="9" y="20"/>
                </a:cubicBezTo>
                <a:cubicBezTo>
                  <a:pt x="19" y="4"/>
                  <a:pt x="39" y="0"/>
                  <a:pt x="54" y="9"/>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5" name="Freeform 127"/>
          <p:cNvSpPr>
            <a:spLocks/>
          </p:cNvSpPr>
          <p:nvPr/>
        </p:nvSpPr>
        <p:spPr bwMode="auto">
          <a:xfrm rot="21368463">
            <a:off x="10767257" y="4964029"/>
            <a:ext cx="76200" cy="74612"/>
          </a:xfrm>
          <a:custGeom>
            <a:avLst/>
            <a:gdLst>
              <a:gd name="T0" fmla="*/ 54 w 74"/>
              <a:gd name="T1" fmla="*/ 9 h 74"/>
              <a:gd name="T2" fmla="*/ 65 w 74"/>
              <a:gd name="T3" fmla="*/ 54 h 74"/>
              <a:gd name="T4" fmla="*/ 20 w 74"/>
              <a:gd name="T5" fmla="*/ 65 h 74"/>
              <a:gd name="T6" fmla="*/ 9 w 74"/>
              <a:gd name="T7" fmla="*/ 20 h 74"/>
              <a:gd name="T8" fmla="*/ 54 w 74"/>
              <a:gd name="T9" fmla="*/ 9 h 74"/>
            </a:gdLst>
            <a:ahLst/>
            <a:cxnLst>
              <a:cxn ang="0">
                <a:pos x="T0" y="T1"/>
              </a:cxn>
              <a:cxn ang="0">
                <a:pos x="T2" y="T3"/>
              </a:cxn>
              <a:cxn ang="0">
                <a:pos x="T4" y="T5"/>
              </a:cxn>
              <a:cxn ang="0">
                <a:pos x="T6" y="T7"/>
              </a:cxn>
              <a:cxn ang="0">
                <a:pos x="T8" y="T9"/>
              </a:cxn>
            </a:cxnLst>
            <a:rect l="0" t="0" r="r" b="b"/>
            <a:pathLst>
              <a:path w="74" h="74">
                <a:moveTo>
                  <a:pt x="54" y="9"/>
                </a:moveTo>
                <a:cubicBezTo>
                  <a:pt x="70" y="19"/>
                  <a:pt x="74" y="39"/>
                  <a:pt x="65" y="54"/>
                </a:cubicBezTo>
                <a:cubicBezTo>
                  <a:pt x="55" y="70"/>
                  <a:pt x="35" y="74"/>
                  <a:pt x="20" y="65"/>
                </a:cubicBezTo>
                <a:cubicBezTo>
                  <a:pt x="4" y="55"/>
                  <a:pt x="0" y="35"/>
                  <a:pt x="9" y="20"/>
                </a:cubicBezTo>
                <a:cubicBezTo>
                  <a:pt x="19" y="4"/>
                  <a:pt x="39" y="0"/>
                  <a:pt x="54" y="9"/>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6" name="Freeform 128"/>
          <p:cNvSpPr>
            <a:spLocks/>
          </p:cNvSpPr>
          <p:nvPr/>
        </p:nvSpPr>
        <p:spPr bwMode="auto">
          <a:xfrm rot="21368463">
            <a:off x="11611669" y="4814788"/>
            <a:ext cx="76200" cy="76200"/>
          </a:xfrm>
          <a:custGeom>
            <a:avLst/>
            <a:gdLst>
              <a:gd name="T0" fmla="*/ 55 w 75"/>
              <a:gd name="T1" fmla="*/ 10 h 75"/>
              <a:gd name="T2" fmla="*/ 65 w 75"/>
              <a:gd name="T3" fmla="*/ 55 h 75"/>
              <a:gd name="T4" fmla="*/ 20 w 75"/>
              <a:gd name="T5" fmla="*/ 65 h 75"/>
              <a:gd name="T6" fmla="*/ 10 w 75"/>
              <a:gd name="T7" fmla="*/ 20 h 75"/>
              <a:gd name="T8" fmla="*/ 55 w 75"/>
              <a:gd name="T9" fmla="*/ 10 h 75"/>
            </a:gdLst>
            <a:ahLst/>
            <a:cxnLst>
              <a:cxn ang="0">
                <a:pos x="T0" y="T1"/>
              </a:cxn>
              <a:cxn ang="0">
                <a:pos x="T2" y="T3"/>
              </a:cxn>
              <a:cxn ang="0">
                <a:pos x="T4" y="T5"/>
              </a:cxn>
              <a:cxn ang="0">
                <a:pos x="T6" y="T7"/>
              </a:cxn>
              <a:cxn ang="0">
                <a:pos x="T8" y="T9"/>
              </a:cxn>
            </a:cxnLst>
            <a:rect l="0" t="0" r="r" b="b"/>
            <a:pathLst>
              <a:path w="75" h="75">
                <a:moveTo>
                  <a:pt x="55" y="10"/>
                </a:moveTo>
                <a:cubicBezTo>
                  <a:pt x="70" y="19"/>
                  <a:pt x="75" y="39"/>
                  <a:pt x="65" y="55"/>
                </a:cubicBezTo>
                <a:cubicBezTo>
                  <a:pt x="56" y="70"/>
                  <a:pt x="36" y="75"/>
                  <a:pt x="20" y="65"/>
                </a:cubicBezTo>
                <a:cubicBezTo>
                  <a:pt x="5" y="55"/>
                  <a:pt x="0" y="35"/>
                  <a:pt x="10" y="20"/>
                </a:cubicBezTo>
                <a:cubicBezTo>
                  <a:pt x="20" y="5"/>
                  <a:pt x="40" y="0"/>
                  <a:pt x="55" y="1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7" name="Freeform 129"/>
          <p:cNvSpPr>
            <a:spLocks/>
          </p:cNvSpPr>
          <p:nvPr/>
        </p:nvSpPr>
        <p:spPr bwMode="auto">
          <a:xfrm rot="21368463">
            <a:off x="11670281" y="3986781"/>
            <a:ext cx="120650" cy="119062"/>
          </a:xfrm>
          <a:custGeom>
            <a:avLst/>
            <a:gdLst>
              <a:gd name="T0" fmla="*/ 87 w 119"/>
              <a:gd name="T1" fmla="*/ 15 h 118"/>
              <a:gd name="T2" fmla="*/ 104 w 119"/>
              <a:gd name="T3" fmla="*/ 86 h 118"/>
              <a:gd name="T4" fmla="*/ 32 w 119"/>
              <a:gd name="T5" fmla="*/ 103 h 118"/>
              <a:gd name="T6" fmla="*/ 16 w 119"/>
              <a:gd name="T7" fmla="*/ 31 h 118"/>
              <a:gd name="T8" fmla="*/ 87 w 119"/>
              <a:gd name="T9" fmla="*/ 15 h 118"/>
            </a:gdLst>
            <a:ahLst/>
            <a:cxnLst>
              <a:cxn ang="0">
                <a:pos x="T0" y="T1"/>
              </a:cxn>
              <a:cxn ang="0">
                <a:pos x="T2" y="T3"/>
              </a:cxn>
              <a:cxn ang="0">
                <a:pos x="T4" y="T5"/>
              </a:cxn>
              <a:cxn ang="0">
                <a:pos x="T6" y="T7"/>
              </a:cxn>
              <a:cxn ang="0">
                <a:pos x="T8" y="T9"/>
              </a:cxn>
            </a:cxnLst>
            <a:rect l="0" t="0" r="r" b="b"/>
            <a:pathLst>
              <a:path w="119" h="118">
                <a:moveTo>
                  <a:pt x="87" y="15"/>
                </a:moveTo>
                <a:cubicBezTo>
                  <a:pt x="111" y="30"/>
                  <a:pt x="119" y="62"/>
                  <a:pt x="104" y="86"/>
                </a:cubicBezTo>
                <a:cubicBezTo>
                  <a:pt x="88" y="111"/>
                  <a:pt x="56" y="118"/>
                  <a:pt x="32" y="103"/>
                </a:cubicBezTo>
                <a:cubicBezTo>
                  <a:pt x="8" y="87"/>
                  <a:pt x="0" y="55"/>
                  <a:pt x="16" y="31"/>
                </a:cubicBezTo>
                <a:cubicBezTo>
                  <a:pt x="31" y="7"/>
                  <a:pt x="63" y="0"/>
                  <a:pt x="87" y="1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8" name="Freeform 138"/>
          <p:cNvSpPr>
            <a:spLocks/>
          </p:cNvSpPr>
          <p:nvPr/>
        </p:nvSpPr>
        <p:spPr bwMode="auto">
          <a:xfrm rot="21368463">
            <a:off x="11135017" y="6107666"/>
            <a:ext cx="58738" cy="58737"/>
          </a:xfrm>
          <a:custGeom>
            <a:avLst/>
            <a:gdLst>
              <a:gd name="T0" fmla="*/ 43 w 58"/>
              <a:gd name="T1" fmla="*/ 8 h 58"/>
              <a:gd name="T2" fmla="*/ 51 w 58"/>
              <a:gd name="T3" fmla="*/ 43 h 58"/>
              <a:gd name="T4" fmla="*/ 16 w 58"/>
              <a:gd name="T5" fmla="*/ 51 h 58"/>
              <a:gd name="T6" fmla="*/ 8 w 58"/>
              <a:gd name="T7" fmla="*/ 16 h 58"/>
              <a:gd name="T8" fmla="*/ 43 w 58"/>
              <a:gd name="T9" fmla="*/ 8 h 58"/>
            </a:gdLst>
            <a:ahLst/>
            <a:cxnLst>
              <a:cxn ang="0">
                <a:pos x="T0" y="T1"/>
              </a:cxn>
              <a:cxn ang="0">
                <a:pos x="T2" y="T3"/>
              </a:cxn>
              <a:cxn ang="0">
                <a:pos x="T4" y="T5"/>
              </a:cxn>
              <a:cxn ang="0">
                <a:pos x="T6" y="T7"/>
              </a:cxn>
              <a:cxn ang="0">
                <a:pos x="T8" y="T9"/>
              </a:cxn>
            </a:cxnLst>
            <a:rect l="0" t="0" r="r" b="b"/>
            <a:pathLst>
              <a:path w="58" h="58">
                <a:moveTo>
                  <a:pt x="43" y="8"/>
                </a:moveTo>
                <a:cubicBezTo>
                  <a:pt x="55" y="15"/>
                  <a:pt x="58" y="31"/>
                  <a:pt x="51" y="43"/>
                </a:cubicBezTo>
                <a:cubicBezTo>
                  <a:pt x="43" y="54"/>
                  <a:pt x="28" y="58"/>
                  <a:pt x="16" y="51"/>
                </a:cubicBezTo>
                <a:cubicBezTo>
                  <a:pt x="4" y="43"/>
                  <a:pt x="0" y="28"/>
                  <a:pt x="8" y="16"/>
                </a:cubicBezTo>
                <a:cubicBezTo>
                  <a:pt x="15" y="4"/>
                  <a:pt x="31" y="0"/>
                  <a:pt x="43" y="8"/>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9" name="Freeform 28"/>
          <p:cNvSpPr>
            <a:spLocks/>
          </p:cNvSpPr>
          <p:nvPr/>
        </p:nvSpPr>
        <p:spPr bwMode="auto">
          <a:xfrm rot="2997005">
            <a:off x="1617318" y="-112733"/>
            <a:ext cx="557126" cy="177800"/>
          </a:xfrm>
          <a:custGeom>
            <a:avLst/>
            <a:gdLst>
              <a:gd name="T0" fmla="*/ 1150 w 1155"/>
              <a:gd name="T1" fmla="*/ 175 h 175"/>
              <a:gd name="T2" fmla="*/ 1150 w 1155"/>
              <a:gd name="T3" fmla="*/ 175 h 175"/>
              <a:gd name="T4" fmla="*/ 4 w 1155"/>
              <a:gd name="T5" fmla="*/ 8 h 175"/>
              <a:gd name="T6" fmla="*/ 0 w 1155"/>
              <a:gd name="T7" fmla="*/ 4 h 175"/>
              <a:gd name="T8" fmla="*/ 5 w 1155"/>
              <a:gd name="T9" fmla="*/ 0 h 175"/>
              <a:gd name="T10" fmla="*/ 1151 w 1155"/>
              <a:gd name="T11" fmla="*/ 167 h 175"/>
              <a:gd name="T12" fmla="*/ 1154 w 1155"/>
              <a:gd name="T13" fmla="*/ 172 h 175"/>
              <a:gd name="T14" fmla="*/ 1150 w 1155"/>
              <a:gd name="T15" fmla="*/ 175 h 1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55" h="175">
                <a:moveTo>
                  <a:pt x="1150" y="175"/>
                </a:moveTo>
                <a:cubicBezTo>
                  <a:pt x="1150" y="175"/>
                  <a:pt x="1150" y="175"/>
                  <a:pt x="1150" y="175"/>
                </a:cubicBezTo>
                <a:cubicBezTo>
                  <a:pt x="4" y="8"/>
                  <a:pt x="4" y="8"/>
                  <a:pt x="4" y="8"/>
                </a:cubicBezTo>
                <a:cubicBezTo>
                  <a:pt x="2" y="8"/>
                  <a:pt x="0" y="6"/>
                  <a:pt x="0" y="4"/>
                </a:cubicBezTo>
                <a:cubicBezTo>
                  <a:pt x="1" y="1"/>
                  <a:pt x="3" y="0"/>
                  <a:pt x="5" y="0"/>
                </a:cubicBezTo>
                <a:cubicBezTo>
                  <a:pt x="1151" y="167"/>
                  <a:pt x="1151" y="167"/>
                  <a:pt x="1151" y="167"/>
                </a:cubicBezTo>
                <a:cubicBezTo>
                  <a:pt x="1153" y="168"/>
                  <a:pt x="1155" y="170"/>
                  <a:pt x="1154" y="172"/>
                </a:cubicBezTo>
                <a:cubicBezTo>
                  <a:pt x="1154" y="174"/>
                  <a:pt x="1152" y="175"/>
                  <a:pt x="1150" y="17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00" name="Freeform 13"/>
          <p:cNvSpPr>
            <a:spLocks/>
          </p:cNvSpPr>
          <p:nvPr/>
        </p:nvSpPr>
        <p:spPr bwMode="auto">
          <a:xfrm>
            <a:off x="-403223" y="1083130"/>
            <a:ext cx="1046163" cy="176213"/>
          </a:xfrm>
          <a:custGeom>
            <a:avLst/>
            <a:gdLst>
              <a:gd name="T0" fmla="*/ 5 w 1030"/>
              <a:gd name="T1" fmla="*/ 174 h 174"/>
              <a:gd name="T2" fmla="*/ 1 w 1030"/>
              <a:gd name="T3" fmla="*/ 170 h 174"/>
              <a:gd name="T4" fmla="*/ 4 w 1030"/>
              <a:gd name="T5" fmla="*/ 166 h 174"/>
              <a:gd name="T6" fmla="*/ 1025 w 1030"/>
              <a:gd name="T7" fmla="*/ 0 h 174"/>
              <a:gd name="T8" fmla="*/ 1030 w 1030"/>
              <a:gd name="T9" fmla="*/ 4 h 174"/>
              <a:gd name="T10" fmla="*/ 1027 w 1030"/>
              <a:gd name="T11" fmla="*/ 8 h 174"/>
              <a:gd name="T12" fmla="*/ 5 w 1030"/>
              <a:gd name="T13" fmla="*/ 174 h 174"/>
              <a:gd name="T14" fmla="*/ 5 w 1030"/>
              <a:gd name="T15" fmla="*/ 174 h 1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0" h="174">
                <a:moveTo>
                  <a:pt x="5" y="174"/>
                </a:moveTo>
                <a:cubicBezTo>
                  <a:pt x="3" y="174"/>
                  <a:pt x="1" y="172"/>
                  <a:pt x="1" y="170"/>
                </a:cubicBezTo>
                <a:cubicBezTo>
                  <a:pt x="0" y="168"/>
                  <a:pt x="2" y="166"/>
                  <a:pt x="4" y="166"/>
                </a:cubicBezTo>
                <a:cubicBezTo>
                  <a:pt x="1025" y="0"/>
                  <a:pt x="1025" y="0"/>
                  <a:pt x="1025" y="0"/>
                </a:cubicBezTo>
                <a:cubicBezTo>
                  <a:pt x="1028" y="0"/>
                  <a:pt x="1030" y="1"/>
                  <a:pt x="1030" y="4"/>
                </a:cubicBezTo>
                <a:cubicBezTo>
                  <a:pt x="1030" y="6"/>
                  <a:pt x="1029" y="8"/>
                  <a:pt x="1027" y="8"/>
                </a:cubicBezTo>
                <a:cubicBezTo>
                  <a:pt x="5" y="174"/>
                  <a:pt x="5" y="174"/>
                  <a:pt x="5" y="174"/>
                </a:cubicBezTo>
                <a:cubicBezTo>
                  <a:pt x="5" y="174"/>
                  <a:pt x="5" y="174"/>
                  <a:pt x="5" y="174"/>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01" name="Freeform 148"/>
          <p:cNvSpPr>
            <a:spLocks/>
          </p:cNvSpPr>
          <p:nvPr/>
        </p:nvSpPr>
        <p:spPr bwMode="auto">
          <a:xfrm rot="21368463">
            <a:off x="8902610" y="6540171"/>
            <a:ext cx="528638" cy="530225"/>
          </a:xfrm>
          <a:custGeom>
            <a:avLst/>
            <a:gdLst>
              <a:gd name="T0" fmla="*/ 382 w 521"/>
              <a:gd name="T1" fmla="*/ 67 h 521"/>
              <a:gd name="T2" fmla="*/ 454 w 521"/>
              <a:gd name="T3" fmla="*/ 382 h 521"/>
              <a:gd name="T4" fmla="*/ 139 w 521"/>
              <a:gd name="T5" fmla="*/ 454 h 521"/>
              <a:gd name="T6" fmla="*/ 67 w 521"/>
              <a:gd name="T7" fmla="*/ 139 h 521"/>
              <a:gd name="T8" fmla="*/ 382 w 521"/>
              <a:gd name="T9" fmla="*/ 67 h 521"/>
            </a:gdLst>
            <a:ahLst/>
            <a:cxnLst>
              <a:cxn ang="0">
                <a:pos x="T0" y="T1"/>
              </a:cxn>
              <a:cxn ang="0">
                <a:pos x="T2" y="T3"/>
              </a:cxn>
              <a:cxn ang="0">
                <a:pos x="T4" y="T5"/>
              </a:cxn>
              <a:cxn ang="0">
                <a:pos x="T6" y="T7"/>
              </a:cxn>
              <a:cxn ang="0">
                <a:pos x="T8" y="T9"/>
              </a:cxn>
            </a:cxnLst>
            <a:rect l="0" t="0" r="r" b="b"/>
            <a:pathLst>
              <a:path w="521" h="521">
                <a:moveTo>
                  <a:pt x="382" y="67"/>
                </a:moveTo>
                <a:cubicBezTo>
                  <a:pt x="489" y="134"/>
                  <a:pt x="521" y="275"/>
                  <a:pt x="454" y="382"/>
                </a:cubicBezTo>
                <a:cubicBezTo>
                  <a:pt x="387" y="489"/>
                  <a:pt x="246" y="521"/>
                  <a:pt x="139" y="454"/>
                </a:cubicBezTo>
                <a:cubicBezTo>
                  <a:pt x="32" y="387"/>
                  <a:pt x="0" y="246"/>
                  <a:pt x="67" y="139"/>
                </a:cubicBezTo>
                <a:cubicBezTo>
                  <a:pt x="134" y="32"/>
                  <a:pt x="275" y="0"/>
                  <a:pt x="382" y="67"/>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02" name="Freeform 156"/>
          <p:cNvSpPr>
            <a:spLocks/>
          </p:cNvSpPr>
          <p:nvPr/>
        </p:nvSpPr>
        <p:spPr bwMode="auto">
          <a:xfrm rot="21368463">
            <a:off x="9029612" y="6668812"/>
            <a:ext cx="273050" cy="273050"/>
          </a:xfrm>
          <a:custGeom>
            <a:avLst/>
            <a:gdLst>
              <a:gd name="T0" fmla="*/ 198 w 270"/>
              <a:gd name="T1" fmla="*/ 34 h 269"/>
              <a:gd name="T2" fmla="*/ 235 w 270"/>
              <a:gd name="T3" fmla="*/ 197 h 269"/>
              <a:gd name="T4" fmla="*/ 72 w 270"/>
              <a:gd name="T5" fmla="*/ 235 h 269"/>
              <a:gd name="T6" fmla="*/ 35 w 270"/>
              <a:gd name="T7" fmla="*/ 72 h 269"/>
              <a:gd name="T8" fmla="*/ 198 w 270"/>
              <a:gd name="T9" fmla="*/ 34 h 269"/>
            </a:gdLst>
            <a:ahLst/>
            <a:cxnLst>
              <a:cxn ang="0">
                <a:pos x="T0" y="T1"/>
              </a:cxn>
              <a:cxn ang="0">
                <a:pos x="T2" y="T3"/>
              </a:cxn>
              <a:cxn ang="0">
                <a:pos x="T4" y="T5"/>
              </a:cxn>
              <a:cxn ang="0">
                <a:pos x="T6" y="T7"/>
              </a:cxn>
              <a:cxn ang="0">
                <a:pos x="T8" y="T9"/>
              </a:cxn>
            </a:cxnLst>
            <a:rect l="0" t="0" r="r" b="b"/>
            <a:pathLst>
              <a:path w="270" h="269">
                <a:moveTo>
                  <a:pt x="198" y="34"/>
                </a:moveTo>
                <a:cubicBezTo>
                  <a:pt x="253" y="69"/>
                  <a:pt x="270" y="142"/>
                  <a:pt x="235" y="197"/>
                </a:cubicBezTo>
                <a:cubicBezTo>
                  <a:pt x="201" y="253"/>
                  <a:pt x="128" y="269"/>
                  <a:pt x="72" y="235"/>
                </a:cubicBezTo>
                <a:cubicBezTo>
                  <a:pt x="17" y="200"/>
                  <a:pt x="0" y="127"/>
                  <a:pt x="35" y="72"/>
                </a:cubicBezTo>
                <a:cubicBezTo>
                  <a:pt x="70" y="16"/>
                  <a:pt x="143" y="0"/>
                  <a:pt x="198" y="34"/>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03" name="Freeform 156"/>
          <p:cNvSpPr>
            <a:spLocks/>
          </p:cNvSpPr>
          <p:nvPr/>
        </p:nvSpPr>
        <p:spPr bwMode="auto">
          <a:xfrm rot="21368463" flipV="1">
            <a:off x="9100511" y="6742091"/>
            <a:ext cx="126492" cy="126492"/>
          </a:xfrm>
          <a:custGeom>
            <a:avLst/>
            <a:gdLst>
              <a:gd name="T0" fmla="*/ 198 w 270"/>
              <a:gd name="T1" fmla="*/ 34 h 269"/>
              <a:gd name="T2" fmla="*/ 235 w 270"/>
              <a:gd name="T3" fmla="*/ 197 h 269"/>
              <a:gd name="T4" fmla="*/ 72 w 270"/>
              <a:gd name="T5" fmla="*/ 235 h 269"/>
              <a:gd name="T6" fmla="*/ 35 w 270"/>
              <a:gd name="T7" fmla="*/ 72 h 269"/>
              <a:gd name="T8" fmla="*/ 198 w 270"/>
              <a:gd name="T9" fmla="*/ 34 h 269"/>
            </a:gdLst>
            <a:ahLst/>
            <a:cxnLst>
              <a:cxn ang="0">
                <a:pos x="T0" y="T1"/>
              </a:cxn>
              <a:cxn ang="0">
                <a:pos x="T2" y="T3"/>
              </a:cxn>
              <a:cxn ang="0">
                <a:pos x="T4" y="T5"/>
              </a:cxn>
              <a:cxn ang="0">
                <a:pos x="T6" y="T7"/>
              </a:cxn>
              <a:cxn ang="0">
                <a:pos x="T8" y="T9"/>
              </a:cxn>
            </a:cxnLst>
            <a:rect l="0" t="0" r="r" b="b"/>
            <a:pathLst>
              <a:path w="270" h="269">
                <a:moveTo>
                  <a:pt x="198" y="34"/>
                </a:moveTo>
                <a:cubicBezTo>
                  <a:pt x="253" y="69"/>
                  <a:pt x="270" y="142"/>
                  <a:pt x="235" y="197"/>
                </a:cubicBezTo>
                <a:cubicBezTo>
                  <a:pt x="201" y="253"/>
                  <a:pt x="128" y="269"/>
                  <a:pt x="72" y="235"/>
                </a:cubicBezTo>
                <a:cubicBezTo>
                  <a:pt x="17" y="200"/>
                  <a:pt x="0" y="127"/>
                  <a:pt x="35" y="72"/>
                </a:cubicBezTo>
                <a:cubicBezTo>
                  <a:pt x="70" y="16"/>
                  <a:pt x="143" y="0"/>
                  <a:pt x="198" y="34"/>
                </a:cubicBezTo>
                <a:close/>
              </a:path>
            </a:pathLst>
          </a:custGeom>
          <a:solidFill>
            <a:srgbClr val="45D8FF"/>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04" name="Freeform 128"/>
          <p:cNvSpPr>
            <a:spLocks/>
          </p:cNvSpPr>
          <p:nvPr/>
        </p:nvSpPr>
        <p:spPr bwMode="auto">
          <a:xfrm>
            <a:off x="2827340" y="119518"/>
            <a:ext cx="76200" cy="76200"/>
          </a:xfrm>
          <a:custGeom>
            <a:avLst/>
            <a:gdLst>
              <a:gd name="T0" fmla="*/ 55 w 75"/>
              <a:gd name="T1" fmla="*/ 10 h 75"/>
              <a:gd name="T2" fmla="*/ 65 w 75"/>
              <a:gd name="T3" fmla="*/ 55 h 75"/>
              <a:gd name="T4" fmla="*/ 20 w 75"/>
              <a:gd name="T5" fmla="*/ 65 h 75"/>
              <a:gd name="T6" fmla="*/ 10 w 75"/>
              <a:gd name="T7" fmla="*/ 20 h 75"/>
              <a:gd name="T8" fmla="*/ 55 w 75"/>
              <a:gd name="T9" fmla="*/ 10 h 75"/>
            </a:gdLst>
            <a:ahLst/>
            <a:cxnLst>
              <a:cxn ang="0">
                <a:pos x="T0" y="T1"/>
              </a:cxn>
              <a:cxn ang="0">
                <a:pos x="T2" y="T3"/>
              </a:cxn>
              <a:cxn ang="0">
                <a:pos x="T4" y="T5"/>
              </a:cxn>
              <a:cxn ang="0">
                <a:pos x="T6" y="T7"/>
              </a:cxn>
              <a:cxn ang="0">
                <a:pos x="T8" y="T9"/>
              </a:cxn>
            </a:cxnLst>
            <a:rect l="0" t="0" r="r" b="b"/>
            <a:pathLst>
              <a:path w="75" h="75">
                <a:moveTo>
                  <a:pt x="55" y="10"/>
                </a:moveTo>
                <a:cubicBezTo>
                  <a:pt x="70" y="19"/>
                  <a:pt x="75" y="39"/>
                  <a:pt x="65" y="55"/>
                </a:cubicBezTo>
                <a:cubicBezTo>
                  <a:pt x="56" y="70"/>
                  <a:pt x="36" y="75"/>
                  <a:pt x="20" y="65"/>
                </a:cubicBezTo>
                <a:cubicBezTo>
                  <a:pt x="5" y="55"/>
                  <a:pt x="0" y="35"/>
                  <a:pt x="10" y="20"/>
                </a:cubicBezTo>
                <a:cubicBezTo>
                  <a:pt x="20" y="5"/>
                  <a:pt x="40" y="0"/>
                  <a:pt x="55" y="1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4" name="文本框 203"/>
          <p:cNvSpPr txBox="1"/>
          <p:nvPr/>
        </p:nvSpPr>
        <p:spPr>
          <a:xfrm>
            <a:off x="797357" y="555858"/>
            <a:ext cx="10425100" cy="5632311"/>
          </a:xfrm>
          <a:prstGeom prst="rect">
            <a:avLst/>
          </a:prstGeom>
          <a:noFill/>
          <a:effectLst>
            <a:outerShdw sx="102000" sy="102000" algn="ctr" rotWithShape="0">
              <a:prstClr val="black">
                <a:alpha val="40000"/>
              </a:prstClr>
            </a:outerShdw>
          </a:effectLst>
        </p:spPr>
        <p:txBody>
          <a:bodyPr wrap="square" rtlCol="0">
            <a:spAutoFit/>
          </a:bodyPr>
          <a:lstStyle>
            <a:defPPr>
              <a:defRPr lang="zh-CN"/>
            </a:defPPr>
            <a:lvl1pPr algn="ctr">
              <a:defRPr sz="9600" spc="-300">
                <a:solidFill>
                  <a:srgbClr val="45D8FF"/>
                </a:solidFill>
                <a:effectLst>
                  <a:outerShdw blurRad="101600" dir="5400000" algn="ctr" rotWithShape="0">
                    <a:srgbClr val="45D8FF">
                      <a:alpha val="90000"/>
                    </a:srgbClr>
                  </a:outerShdw>
                </a:effectLst>
                <a:latin typeface="Futura Md BT" panose="020B0802020204020204" pitchFamily="34" charset="0"/>
              </a:defRPr>
            </a:lvl1pPr>
          </a:lstStyle>
          <a:p>
            <a:pPr algn="l"/>
            <a:r>
              <a:rPr lang="en-US" altLang="zh-CN" sz="2400" i="1" dirty="0" err="1" smtClean="0">
                <a:effectLst/>
              </a:rPr>
              <a:t>UIAutomator</a:t>
            </a:r>
            <a:r>
              <a:rPr lang="zh-CN" altLang="en-US" sz="2400" i="1" dirty="0" smtClean="0">
                <a:effectLst/>
              </a:rPr>
              <a:t> （摘录</a:t>
            </a:r>
            <a:r>
              <a:rPr lang="en-US" altLang="zh-CN" sz="2400" i="1" dirty="0" smtClean="0">
                <a:effectLst/>
              </a:rPr>
              <a:t>Google</a:t>
            </a:r>
            <a:r>
              <a:rPr lang="zh-CN" altLang="en-US" sz="2400" i="1" dirty="0" smtClean="0">
                <a:effectLst/>
              </a:rPr>
              <a:t>官网）</a:t>
            </a:r>
            <a:endParaRPr lang="en-US" altLang="zh-CN" sz="2400" i="1" dirty="0" smtClean="0">
              <a:effectLst/>
            </a:endParaRPr>
          </a:p>
          <a:p>
            <a:pPr algn="l"/>
            <a:endParaRPr lang="en-US" altLang="zh-CN" sz="2400" i="1" dirty="0" smtClean="0">
              <a:effectLst/>
            </a:endParaRPr>
          </a:p>
          <a:p>
            <a:pPr algn="l"/>
            <a:r>
              <a:rPr lang="en-US" altLang="zh-CN" sz="2400" i="1" dirty="0" smtClean="0">
                <a:effectLst/>
              </a:rPr>
              <a:t>Class </a:t>
            </a:r>
            <a:r>
              <a:rPr lang="en-US" altLang="zh-CN" sz="2400" i="1" dirty="0">
                <a:effectLst/>
              </a:rPr>
              <a:t>for interacting with the device's UI by simulation user actions and introspection of the screen content. It relies on the platform accessibility APIs to introspect the screen and to perform some actions on the remote view tree. It also allows injecting of arbitrary raw input events simulating user interaction with keyboards and touch devices. One can think of a </a:t>
            </a:r>
            <a:r>
              <a:rPr lang="en-US" altLang="zh-CN" sz="2400" i="1" dirty="0" err="1">
                <a:effectLst/>
              </a:rPr>
              <a:t>UiAutomation</a:t>
            </a:r>
            <a:r>
              <a:rPr lang="en-US" altLang="zh-CN" sz="2400" i="1" dirty="0">
                <a:effectLst/>
              </a:rPr>
              <a:t> as a special type of </a:t>
            </a:r>
            <a:r>
              <a:rPr lang="en-US" altLang="zh-CN" sz="2400" i="1" dirty="0">
                <a:effectLst/>
                <a:hlinkClick r:id="rId3"/>
              </a:rPr>
              <a:t>AccessibilityService</a:t>
            </a:r>
            <a:r>
              <a:rPr lang="en-US" altLang="zh-CN" sz="2400" i="1" dirty="0">
                <a:effectLst/>
              </a:rPr>
              <a:t> which does not provide hooks for the service life cycle and exposes other APIs that are useful for UI test automation</a:t>
            </a:r>
            <a:r>
              <a:rPr lang="en-US" altLang="zh-CN" sz="2400" i="1" dirty="0" smtClean="0">
                <a:effectLst/>
              </a:rPr>
              <a:t>.</a:t>
            </a:r>
            <a:endParaRPr lang="en-US" altLang="zh-CN" sz="2400" dirty="0" smtClean="0">
              <a:effectLst/>
            </a:endParaRPr>
          </a:p>
          <a:p>
            <a:pPr algn="l"/>
            <a:endParaRPr lang="en-US" altLang="zh-CN" sz="2400" dirty="0">
              <a:effectLst/>
            </a:endParaRPr>
          </a:p>
          <a:p>
            <a:pPr algn="l"/>
            <a:r>
              <a:rPr lang="zh-CN" altLang="en-US" sz="2400" dirty="0">
                <a:effectLst/>
              </a:rPr>
              <a:t>这是一个通过模拟用户操作来与设备用户界面交互以及获取屏幕内容的类。它依赖于平台的辅助功能</a:t>
            </a:r>
            <a:r>
              <a:rPr lang="en-US" altLang="zh-CN" sz="2400" dirty="0">
                <a:effectLst/>
              </a:rPr>
              <a:t>APIs</a:t>
            </a:r>
            <a:r>
              <a:rPr lang="zh-CN" altLang="en-US" sz="2400" dirty="0">
                <a:effectLst/>
              </a:rPr>
              <a:t>来在远程的控件树上获取屏幕内容以及执行一些操作。同时它也允许通过注入原生事件</a:t>
            </a:r>
            <a:r>
              <a:rPr lang="en-US" altLang="zh-CN" sz="2400" dirty="0">
                <a:effectLst/>
              </a:rPr>
              <a:t>(</a:t>
            </a:r>
            <a:r>
              <a:rPr lang="zh-CN" altLang="en-US" sz="2400" dirty="0">
                <a:effectLst/>
              </a:rPr>
              <a:t>译者注</a:t>
            </a:r>
            <a:r>
              <a:rPr lang="en-US" altLang="zh-CN" sz="2400" dirty="0">
                <a:effectLst/>
              </a:rPr>
              <a:t>:</a:t>
            </a:r>
            <a:r>
              <a:rPr lang="zh-CN" altLang="en-US" sz="2400" dirty="0">
                <a:effectLst/>
              </a:rPr>
              <a:t>指的就是</a:t>
            </a:r>
            <a:r>
              <a:rPr lang="en-US" altLang="zh-CN" sz="2400" dirty="0" err="1">
                <a:effectLst/>
              </a:rPr>
              <a:t>InputEvent</a:t>
            </a:r>
            <a:r>
              <a:rPr lang="en-US" altLang="zh-CN" sz="2400" dirty="0">
                <a:effectLst/>
              </a:rPr>
              <a:t>. </a:t>
            </a:r>
            <a:r>
              <a:rPr lang="en-US" altLang="zh-CN" sz="2400" dirty="0" err="1">
                <a:effectLst/>
              </a:rPr>
              <a:t>KeyEvent</a:t>
            </a:r>
            <a:r>
              <a:rPr lang="zh-CN" altLang="en-US" sz="2400" dirty="0">
                <a:effectLst/>
              </a:rPr>
              <a:t>也是继承于</a:t>
            </a:r>
            <a:r>
              <a:rPr lang="en-US" altLang="zh-CN" sz="2400" dirty="0" err="1">
                <a:effectLst/>
              </a:rPr>
              <a:t>InputEvent</a:t>
            </a:r>
            <a:r>
              <a:rPr lang="zh-CN" altLang="en-US" sz="2400" dirty="0">
                <a:effectLst/>
              </a:rPr>
              <a:t>的，所以说它是原生事件</a:t>
            </a:r>
            <a:r>
              <a:rPr lang="en-US" altLang="zh-CN" sz="2400" dirty="0">
                <a:effectLst/>
              </a:rPr>
              <a:t>)</a:t>
            </a:r>
            <a:r>
              <a:rPr lang="zh-CN" altLang="en-US" sz="2400" dirty="0">
                <a:effectLst/>
              </a:rPr>
              <a:t>来模拟用户的按键和触屏操作。我们可以认为</a:t>
            </a:r>
            <a:r>
              <a:rPr lang="en-US" altLang="zh-CN" sz="2400" dirty="0" err="1">
                <a:effectLst/>
              </a:rPr>
              <a:t>UiAutomation</a:t>
            </a:r>
            <a:r>
              <a:rPr lang="zh-CN" altLang="en-US" sz="2400" dirty="0">
                <a:effectLst/>
              </a:rPr>
              <a:t>就是一个特殊类型的</a:t>
            </a:r>
            <a:r>
              <a:rPr lang="en-US" altLang="zh-CN" sz="2400" dirty="0">
                <a:effectLst/>
                <a:hlinkClick r:id="rId3"/>
              </a:rPr>
              <a:t>AccessibilityService</a:t>
            </a:r>
            <a:r>
              <a:rPr lang="en-US" altLang="zh-CN" sz="2400" dirty="0">
                <a:effectLst/>
              </a:rPr>
              <a:t>,</a:t>
            </a:r>
            <a:r>
              <a:rPr lang="zh-CN" altLang="en-US" sz="2400" dirty="0">
                <a:effectLst/>
              </a:rPr>
              <a:t>其既不会为控制服务的生命周期而提供钩子函数，也不会暴露任何其他可以直接用于用户界面测试自动化的</a:t>
            </a:r>
            <a:r>
              <a:rPr lang="en-US" altLang="zh-CN" sz="2400" dirty="0">
                <a:effectLst/>
              </a:rPr>
              <a:t>APIs.</a:t>
            </a:r>
            <a:endParaRPr lang="en-US" altLang="zh-CN" sz="2400" dirty="0" smtClean="0">
              <a:effectLst/>
            </a:endParaRPr>
          </a:p>
        </p:txBody>
      </p:sp>
      <p:pic>
        <p:nvPicPr>
          <p:cNvPr id="205" name="图片 20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70936" y="301504"/>
            <a:ext cx="2741271" cy="315310"/>
          </a:xfrm>
          <a:prstGeom prst="rect">
            <a:avLst/>
          </a:prstGeom>
        </p:spPr>
      </p:pic>
      <p:sp>
        <p:nvSpPr>
          <p:cNvPr id="206" name="Freeform 73"/>
          <p:cNvSpPr>
            <a:spLocks/>
          </p:cNvSpPr>
          <p:nvPr/>
        </p:nvSpPr>
        <p:spPr bwMode="auto">
          <a:xfrm>
            <a:off x="5597528" y="321130"/>
            <a:ext cx="1619247" cy="887569"/>
          </a:xfrm>
          <a:custGeom>
            <a:avLst/>
            <a:gdLst>
              <a:gd name="T0" fmla="*/ 2006 w 2013"/>
              <a:gd name="T1" fmla="*/ 1103 h 1103"/>
              <a:gd name="T2" fmla="*/ 2003 w 2013"/>
              <a:gd name="T3" fmla="*/ 1103 h 1103"/>
              <a:gd name="T4" fmla="*/ 4 w 2013"/>
              <a:gd name="T5" fmla="*/ 12 h 1103"/>
              <a:gd name="T6" fmla="*/ 2 w 2013"/>
              <a:gd name="T7" fmla="*/ 4 h 1103"/>
              <a:gd name="T8" fmla="*/ 10 w 2013"/>
              <a:gd name="T9" fmla="*/ 2 h 1103"/>
              <a:gd name="T10" fmla="*/ 2009 w 2013"/>
              <a:gd name="T11" fmla="*/ 1092 h 1103"/>
              <a:gd name="T12" fmla="*/ 2011 w 2013"/>
              <a:gd name="T13" fmla="*/ 1100 h 1103"/>
              <a:gd name="T14" fmla="*/ 2006 w 2013"/>
              <a:gd name="T15" fmla="*/ 1103 h 11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13" h="1103">
                <a:moveTo>
                  <a:pt x="2006" y="1103"/>
                </a:moveTo>
                <a:cubicBezTo>
                  <a:pt x="2005" y="1103"/>
                  <a:pt x="2004" y="1103"/>
                  <a:pt x="2003" y="1103"/>
                </a:cubicBezTo>
                <a:cubicBezTo>
                  <a:pt x="4" y="12"/>
                  <a:pt x="4" y="12"/>
                  <a:pt x="4" y="12"/>
                </a:cubicBezTo>
                <a:cubicBezTo>
                  <a:pt x="1" y="11"/>
                  <a:pt x="0" y="7"/>
                  <a:pt x="2" y="4"/>
                </a:cubicBezTo>
                <a:cubicBezTo>
                  <a:pt x="3" y="1"/>
                  <a:pt x="7" y="0"/>
                  <a:pt x="10" y="2"/>
                </a:cubicBezTo>
                <a:cubicBezTo>
                  <a:pt x="2009" y="1092"/>
                  <a:pt x="2009" y="1092"/>
                  <a:pt x="2009" y="1092"/>
                </a:cubicBezTo>
                <a:cubicBezTo>
                  <a:pt x="2012" y="1094"/>
                  <a:pt x="2013" y="1097"/>
                  <a:pt x="2011" y="1100"/>
                </a:cubicBezTo>
                <a:cubicBezTo>
                  <a:pt x="2010" y="1102"/>
                  <a:pt x="2008" y="1103"/>
                  <a:pt x="2006" y="1103"/>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1272491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8" name="Freeform 182"/>
          <p:cNvSpPr>
            <a:spLocks/>
          </p:cNvSpPr>
          <p:nvPr/>
        </p:nvSpPr>
        <p:spPr bwMode="auto">
          <a:xfrm>
            <a:off x="-796605" y="-1016089"/>
            <a:ext cx="4048125" cy="4048126"/>
          </a:xfrm>
          <a:custGeom>
            <a:avLst/>
            <a:gdLst>
              <a:gd name="T0" fmla="*/ 2909 w 3967"/>
              <a:gd name="T1" fmla="*/ 511 h 3968"/>
              <a:gd name="T2" fmla="*/ 3456 w 3967"/>
              <a:gd name="T3" fmla="*/ 2909 h 3968"/>
              <a:gd name="T4" fmla="*/ 1059 w 3967"/>
              <a:gd name="T5" fmla="*/ 3457 h 3968"/>
              <a:gd name="T6" fmla="*/ 511 w 3967"/>
              <a:gd name="T7" fmla="*/ 1059 h 3968"/>
              <a:gd name="T8" fmla="*/ 2909 w 3967"/>
              <a:gd name="T9" fmla="*/ 511 h 3968"/>
            </a:gdLst>
            <a:ahLst/>
            <a:cxnLst>
              <a:cxn ang="0">
                <a:pos x="T0" y="T1"/>
              </a:cxn>
              <a:cxn ang="0">
                <a:pos x="T2" y="T3"/>
              </a:cxn>
              <a:cxn ang="0">
                <a:pos x="T4" y="T5"/>
              </a:cxn>
              <a:cxn ang="0">
                <a:pos x="T6" y="T7"/>
              </a:cxn>
              <a:cxn ang="0">
                <a:pos x="T8" y="T9"/>
              </a:cxn>
            </a:cxnLst>
            <a:rect l="0" t="0" r="r" b="b"/>
            <a:pathLst>
              <a:path w="3967" h="3968">
                <a:moveTo>
                  <a:pt x="2909" y="511"/>
                </a:moveTo>
                <a:cubicBezTo>
                  <a:pt x="3722" y="1022"/>
                  <a:pt x="3967" y="2096"/>
                  <a:pt x="3456" y="2909"/>
                </a:cubicBezTo>
                <a:cubicBezTo>
                  <a:pt x="2945" y="3722"/>
                  <a:pt x="1872" y="3968"/>
                  <a:pt x="1059" y="3457"/>
                </a:cubicBezTo>
                <a:cubicBezTo>
                  <a:pt x="245" y="2946"/>
                  <a:pt x="0" y="1872"/>
                  <a:pt x="511" y="1059"/>
                </a:cubicBezTo>
                <a:cubicBezTo>
                  <a:pt x="1022" y="245"/>
                  <a:pt x="2095" y="0"/>
                  <a:pt x="2909" y="511"/>
                </a:cubicBezTo>
                <a:close/>
              </a:path>
            </a:pathLst>
          </a:custGeom>
          <a:solidFill>
            <a:srgbClr val="45D8FF">
              <a:alpha val="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30" name="Freeform 184"/>
          <p:cNvSpPr>
            <a:spLocks/>
          </p:cNvSpPr>
          <p:nvPr/>
        </p:nvSpPr>
        <p:spPr bwMode="auto">
          <a:xfrm>
            <a:off x="-190180" y="-409664"/>
            <a:ext cx="2835275" cy="2835275"/>
          </a:xfrm>
          <a:custGeom>
            <a:avLst/>
            <a:gdLst>
              <a:gd name="T0" fmla="*/ 2037 w 2779"/>
              <a:gd name="T1" fmla="*/ 358 h 2778"/>
              <a:gd name="T2" fmla="*/ 2421 w 2779"/>
              <a:gd name="T3" fmla="*/ 2037 h 2778"/>
              <a:gd name="T4" fmla="*/ 742 w 2779"/>
              <a:gd name="T5" fmla="*/ 2420 h 2778"/>
              <a:gd name="T6" fmla="*/ 358 w 2779"/>
              <a:gd name="T7" fmla="*/ 741 h 2778"/>
              <a:gd name="T8" fmla="*/ 2037 w 2779"/>
              <a:gd name="T9" fmla="*/ 358 h 2778"/>
            </a:gdLst>
            <a:ahLst/>
            <a:cxnLst>
              <a:cxn ang="0">
                <a:pos x="T0" y="T1"/>
              </a:cxn>
              <a:cxn ang="0">
                <a:pos x="T2" y="T3"/>
              </a:cxn>
              <a:cxn ang="0">
                <a:pos x="T4" y="T5"/>
              </a:cxn>
              <a:cxn ang="0">
                <a:pos x="T6" y="T7"/>
              </a:cxn>
              <a:cxn ang="0">
                <a:pos x="T8" y="T9"/>
              </a:cxn>
            </a:cxnLst>
            <a:rect l="0" t="0" r="r" b="b"/>
            <a:pathLst>
              <a:path w="2779" h="2778">
                <a:moveTo>
                  <a:pt x="2037" y="358"/>
                </a:moveTo>
                <a:cubicBezTo>
                  <a:pt x="2607" y="715"/>
                  <a:pt x="2779" y="1467"/>
                  <a:pt x="2421" y="2037"/>
                </a:cubicBezTo>
                <a:cubicBezTo>
                  <a:pt x="2063" y="2606"/>
                  <a:pt x="1311" y="2778"/>
                  <a:pt x="742" y="2420"/>
                </a:cubicBezTo>
                <a:cubicBezTo>
                  <a:pt x="172" y="2062"/>
                  <a:pt x="0" y="1311"/>
                  <a:pt x="358" y="741"/>
                </a:cubicBezTo>
                <a:cubicBezTo>
                  <a:pt x="716" y="172"/>
                  <a:pt x="1468" y="0"/>
                  <a:pt x="2037" y="358"/>
                </a:cubicBezTo>
                <a:close/>
              </a:path>
            </a:pathLst>
          </a:custGeom>
          <a:solidFill>
            <a:srgbClr val="45D8FF">
              <a:alpha val="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00" name="Freeform 182"/>
          <p:cNvSpPr>
            <a:spLocks/>
          </p:cNvSpPr>
          <p:nvPr/>
        </p:nvSpPr>
        <p:spPr bwMode="auto">
          <a:xfrm rot="21368463">
            <a:off x="8058869" y="3866584"/>
            <a:ext cx="4048125" cy="4048126"/>
          </a:xfrm>
          <a:custGeom>
            <a:avLst/>
            <a:gdLst>
              <a:gd name="T0" fmla="*/ 2909 w 3967"/>
              <a:gd name="T1" fmla="*/ 511 h 3968"/>
              <a:gd name="T2" fmla="*/ 3456 w 3967"/>
              <a:gd name="T3" fmla="*/ 2909 h 3968"/>
              <a:gd name="T4" fmla="*/ 1059 w 3967"/>
              <a:gd name="T5" fmla="*/ 3457 h 3968"/>
              <a:gd name="T6" fmla="*/ 511 w 3967"/>
              <a:gd name="T7" fmla="*/ 1059 h 3968"/>
              <a:gd name="T8" fmla="*/ 2909 w 3967"/>
              <a:gd name="T9" fmla="*/ 511 h 3968"/>
            </a:gdLst>
            <a:ahLst/>
            <a:cxnLst>
              <a:cxn ang="0">
                <a:pos x="T0" y="T1"/>
              </a:cxn>
              <a:cxn ang="0">
                <a:pos x="T2" y="T3"/>
              </a:cxn>
              <a:cxn ang="0">
                <a:pos x="T4" y="T5"/>
              </a:cxn>
              <a:cxn ang="0">
                <a:pos x="T6" y="T7"/>
              </a:cxn>
              <a:cxn ang="0">
                <a:pos x="T8" y="T9"/>
              </a:cxn>
            </a:cxnLst>
            <a:rect l="0" t="0" r="r" b="b"/>
            <a:pathLst>
              <a:path w="3967" h="3968">
                <a:moveTo>
                  <a:pt x="2909" y="511"/>
                </a:moveTo>
                <a:cubicBezTo>
                  <a:pt x="3722" y="1022"/>
                  <a:pt x="3967" y="2096"/>
                  <a:pt x="3456" y="2909"/>
                </a:cubicBezTo>
                <a:cubicBezTo>
                  <a:pt x="2945" y="3722"/>
                  <a:pt x="1872" y="3968"/>
                  <a:pt x="1059" y="3457"/>
                </a:cubicBezTo>
                <a:cubicBezTo>
                  <a:pt x="245" y="2946"/>
                  <a:pt x="0" y="1872"/>
                  <a:pt x="511" y="1059"/>
                </a:cubicBezTo>
                <a:cubicBezTo>
                  <a:pt x="1022" y="245"/>
                  <a:pt x="2095" y="0"/>
                  <a:pt x="2909" y="511"/>
                </a:cubicBezTo>
                <a:close/>
              </a:path>
            </a:pathLst>
          </a:custGeom>
          <a:solidFill>
            <a:srgbClr val="45D8FF">
              <a:alpha val="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02" name="Freeform 184"/>
          <p:cNvSpPr>
            <a:spLocks/>
          </p:cNvSpPr>
          <p:nvPr/>
        </p:nvSpPr>
        <p:spPr bwMode="auto">
          <a:xfrm rot="21368463">
            <a:off x="8665294" y="4473009"/>
            <a:ext cx="2835275" cy="2835275"/>
          </a:xfrm>
          <a:custGeom>
            <a:avLst/>
            <a:gdLst>
              <a:gd name="T0" fmla="*/ 2037 w 2779"/>
              <a:gd name="T1" fmla="*/ 358 h 2778"/>
              <a:gd name="T2" fmla="*/ 2421 w 2779"/>
              <a:gd name="T3" fmla="*/ 2037 h 2778"/>
              <a:gd name="T4" fmla="*/ 742 w 2779"/>
              <a:gd name="T5" fmla="*/ 2420 h 2778"/>
              <a:gd name="T6" fmla="*/ 358 w 2779"/>
              <a:gd name="T7" fmla="*/ 741 h 2778"/>
              <a:gd name="T8" fmla="*/ 2037 w 2779"/>
              <a:gd name="T9" fmla="*/ 358 h 2778"/>
            </a:gdLst>
            <a:ahLst/>
            <a:cxnLst>
              <a:cxn ang="0">
                <a:pos x="T0" y="T1"/>
              </a:cxn>
              <a:cxn ang="0">
                <a:pos x="T2" y="T3"/>
              </a:cxn>
              <a:cxn ang="0">
                <a:pos x="T4" y="T5"/>
              </a:cxn>
              <a:cxn ang="0">
                <a:pos x="T6" y="T7"/>
              </a:cxn>
              <a:cxn ang="0">
                <a:pos x="T8" y="T9"/>
              </a:cxn>
            </a:cxnLst>
            <a:rect l="0" t="0" r="r" b="b"/>
            <a:pathLst>
              <a:path w="2779" h="2778">
                <a:moveTo>
                  <a:pt x="2037" y="358"/>
                </a:moveTo>
                <a:cubicBezTo>
                  <a:pt x="2607" y="715"/>
                  <a:pt x="2779" y="1467"/>
                  <a:pt x="2421" y="2037"/>
                </a:cubicBezTo>
                <a:cubicBezTo>
                  <a:pt x="2063" y="2606"/>
                  <a:pt x="1311" y="2778"/>
                  <a:pt x="742" y="2420"/>
                </a:cubicBezTo>
                <a:cubicBezTo>
                  <a:pt x="172" y="2062"/>
                  <a:pt x="0" y="1311"/>
                  <a:pt x="358" y="741"/>
                </a:cubicBezTo>
                <a:cubicBezTo>
                  <a:pt x="716" y="172"/>
                  <a:pt x="1468" y="0"/>
                  <a:pt x="2037" y="358"/>
                </a:cubicBezTo>
                <a:close/>
              </a:path>
            </a:pathLst>
          </a:custGeom>
          <a:solidFill>
            <a:srgbClr val="45D8FF">
              <a:alpha val="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23" name="Freeform 174"/>
          <p:cNvSpPr>
            <a:spLocks/>
          </p:cNvSpPr>
          <p:nvPr/>
        </p:nvSpPr>
        <p:spPr bwMode="auto">
          <a:xfrm>
            <a:off x="323256" y="3333750"/>
            <a:ext cx="2131302" cy="2131292"/>
          </a:xfrm>
          <a:custGeom>
            <a:avLst/>
            <a:gdLst>
              <a:gd name="T0" fmla="*/ 428 w 584"/>
              <a:gd name="T1" fmla="*/ 75 h 583"/>
              <a:gd name="T2" fmla="*/ 508 w 584"/>
              <a:gd name="T3" fmla="*/ 427 h 583"/>
              <a:gd name="T4" fmla="*/ 156 w 584"/>
              <a:gd name="T5" fmla="*/ 508 h 583"/>
              <a:gd name="T6" fmla="*/ 75 w 584"/>
              <a:gd name="T7" fmla="*/ 155 h 583"/>
              <a:gd name="T8" fmla="*/ 428 w 584"/>
              <a:gd name="T9" fmla="*/ 75 h 583"/>
            </a:gdLst>
            <a:ahLst/>
            <a:cxnLst>
              <a:cxn ang="0">
                <a:pos x="T0" y="T1"/>
              </a:cxn>
              <a:cxn ang="0">
                <a:pos x="T2" y="T3"/>
              </a:cxn>
              <a:cxn ang="0">
                <a:pos x="T4" y="T5"/>
              </a:cxn>
              <a:cxn ang="0">
                <a:pos x="T6" y="T7"/>
              </a:cxn>
              <a:cxn ang="0">
                <a:pos x="T8" y="T9"/>
              </a:cxn>
            </a:cxnLst>
            <a:rect l="0" t="0" r="r" b="b"/>
            <a:pathLst>
              <a:path w="584" h="583">
                <a:moveTo>
                  <a:pt x="428" y="75"/>
                </a:moveTo>
                <a:cubicBezTo>
                  <a:pt x="547" y="150"/>
                  <a:pt x="584" y="308"/>
                  <a:pt x="508" y="427"/>
                </a:cubicBezTo>
                <a:cubicBezTo>
                  <a:pt x="433" y="547"/>
                  <a:pt x="275" y="583"/>
                  <a:pt x="156" y="508"/>
                </a:cubicBezTo>
                <a:cubicBezTo>
                  <a:pt x="36" y="433"/>
                  <a:pt x="0" y="275"/>
                  <a:pt x="75" y="155"/>
                </a:cubicBezTo>
                <a:cubicBezTo>
                  <a:pt x="150" y="36"/>
                  <a:pt x="308" y="0"/>
                  <a:pt x="428" y="75"/>
                </a:cubicBezTo>
                <a:close/>
              </a:path>
            </a:pathLst>
          </a:custGeom>
          <a:solidFill>
            <a:srgbClr val="45D8FF">
              <a:alpha val="2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20" name="Freeform 174"/>
          <p:cNvSpPr>
            <a:spLocks/>
          </p:cNvSpPr>
          <p:nvPr/>
        </p:nvSpPr>
        <p:spPr bwMode="auto">
          <a:xfrm>
            <a:off x="3277735" y="2261395"/>
            <a:ext cx="460334" cy="460332"/>
          </a:xfrm>
          <a:custGeom>
            <a:avLst/>
            <a:gdLst>
              <a:gd name="T0" fmla="*/ 428 w 584"/>
              <a:gd name="T1" fmla="*/ 75 h 583"/>
              <a:gd name="T2" fmla="*/ 508 w 584"/>
              <a:gd name="T3" fmla="*/ 427 h 583"/>
              <a:gd name="T4" fmla="*/ 156 w 584"/>
              <a:gd name="T5" fmla="*/ 508 h 583"/>
              <a:gd name="T6" fmla="*/ 75 w 584"/>
              <a:gd name="T7" fmla="*/ 155 h 583"/>
              <a:gd name="T8" fmla="*/ 428 w 584"/>
              <a:gd name="T9" fmla="*/ 75 h 583"/>
            </a:gdLst>
            <a:ahLst/>
            <a:cxnLst>
              <a:cxn ang="0">
                <a:pos x="T0" y="T1"/>
              </a:cxn>
              <a:cxn ang="0">
                <a:pos x="T2" y="T3"/>
              </a:cxn>
              <a:cxn ang="0">
                <a:pos x="T4" y="T5"/>
              </a:cxn>
              <a:cxn ang="0">
                <a:pos x="T6" y="T7"/>
              </a:cxn>
              <a:cxn ang="0">
                <a:pos x="T8" y="T9"/>
              </a:cxn>
            </a:cxnLst>
            <a:rect l="0" t="0" r="r" b="b"/>
            <a:pathLst>
              <a:path w="584" h="583">
                <a:moveTo>
                  <a:pt x="428" y="75"/>
                </a:moveTo>
                <a:cubicBezTo>
                  <a:pt x="547" y="150"/>
                  <a:pt x="584" y="308"/>
                  <a:pt x="508" y="427"/>
                </a:cubicBezTo>
                <a:cubicBezTo>
                  <a:pt x="433" y="547"/>
                  <a:pt x="275" y="583"/>
                  <a:pt x="156" y="508"/>
                </a:cubicBezTo>
                <a:cubicBezTo>
                  <a:pt x="36" y="433"/>
                  <a:pt x="0" y="275"/>
                  <a:pt x="75" y="155"/>
                </a:cubicBezTo>
                <a:cubicBezTo>
                  <a:pt x="150" y="36"/>
                  <a:pt x="308" y="0"/>
                  <a:pt x="428" y="75"/>
                </a:cubicBezTo>
                <a:close/>
              </a:path>
            </a:pathLst>
          </a:custGeom>
          <a:solidFill>
            <a:srgbClr val="45D8FF">
              <a:alpha val="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22" name="Freeform 176"/>
          <p:cNvSpPr>
            <a:spLocks/>
          </p:cNvSpPr>
          <p:nvPr/>
        </p:nvSpPr>
        <p:spPr bwMode="auto">
          <a:xfrm>
            <a:off x="3830643" y="-488491"/>
            <a:ext cx="1071558" cy="1071556"/>
          </a:xfrm>
          <a:custGeom>
            <a:avLst/>
            <a:gdLst>
              <a:gd name="T0" fmla="*/ 862 w 1175"/>
              <a:gd name="T1" fmla="*/ 151 h 1175"/>
              <a:gd name="T2" fmla="*/ 1024 w 1175"/>
              <a:gd name="T3" fmla="*/ 861 h 1175"/>
              <a:gd name="T4" fmla="*/ 314 w 1175"/>
              <a:gd name="T5" fmla="*/ 1023 h 1175"/>
              <a:gd name="T6" fmla="*/ 152 w 1175"/>
              <a:gd name="T7" fmla="*/ 313 h 1175"/>
              <a:gd name="T8" fmla="*/ 862 w 1175"/>
              <a:gd name="T9" fmla="*/ 151 h 1175"/>
            </a:gdLst>
            <a:ahLst/>
            <a:cxnLst>
              <a:cxn ang="0">
                <a:pos x="T0" y="T1"/>
              </a:cxn>
              <a:cxn ang="0">
                <a:pos x="T2" y="T3"/>
              </a:cxn>
              <a:cxn ang="0">
                <a:pos x="T4" y="T5"/>
              </a:cxn>
              <a:cxn ang="0">
                <a:pos x="T6" y="T7"/>
              </a:cxn>
              <a:cxn ang="0">
                <a:pos x="T8" y="T9"/>
              </a:cxn>
            </a:cxnLst>
            <a:rect l="0" t="0" r="r" b="b"/>
            <a:pathLst>
              <a:path w="1175" h="1175">
                <a:moveTo>
                  <a:pt x="862" y="151"/>
                </a:moveTo>
                <a:cubicBezTo>
                  <a:pt x="1103" y="302"/>
                  <a:pt x="1175" y="620"/>
                  <a:pt x="1024" y="861"/>
                </a:cubicBezTo>
                <a:cubicBezTo>
                  <a:pt x="873" y="1102"/>
                  <a:pt x="555" y="1175"/>
                  <a:pt x="314" y="1023"/>
                </a:cubicBezTo>
                <a:cubicBezTo>
                  <a:pt x="73" y="872"/>
                  <a:pt x="0" y="554"/>
                  <a:pt x="152" y="313"/>
                </a:cubicBezTo>
                <a:cubicBezTo>
                  <a:pt x="303" y="73"/>
                  <a:pt x="621" y="0"/>
                  <a:pt x="862" y="151"/>
                </a:cubicBezTo>
                <a:close/>
              </a:path>
            </a:pathLst>
          </a:custGeom>
          <a:solidFill>
            <a:srgbClr val="45D8FF">
              <a:alpha val="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26" name="Freeform 180"/>
          <p:cNvSpPr>
            <a:spLocks/>
          </p:cNvSpPr>
          <p:nvPr/>
        </p:nvSpPr>
        <p:spPr bwMode="auto">
          <a:xfrm>
            <a:off x="4083275" y="-235859"/>
            <a:ext cx="566294" cy="566292"/>
          </a:xfrm>
          <a:custGeom>
            <a:avLst/>
            <a:gdLst>
              <a:gd name="T0" fmla="*/ 456 w 621"/>
              <a:gd name="T1" fmla="*/ 80 h 621"/>
              <a:gd name="T2" fmla="*/ 541 w 621"/>
              <a:gd name="T3" fmla="*/ 455 h 621"/>
              <a:gd name="T4" fmla="*/ 166 w 621"/>
              <a:gd name="T5" fmla="*/ 541 h 621"/>
              <a:gd name="T6" fmla="*/ 80 w 621"/>
              <a:gd name="T7" fmla="*/ 165 h 621"/>
              <a:gd name="T8" fmla="*/ 456 w 621"/>
              <a:gd name="T9" fmla="*/ 80 h 621"/>
            </a:gdLst>
            <a:ahLst/>
            <a:cxnLst>
              <a:cxn ang="0">
                <a:pos x="T0" y="T1"/>
              </a:cxn>
              <a:cxn ang="0">
                <a:pos x="T2" y="T3"/>
              </a:cxn>
              <a:cxn ang="0">
                <a:pos x="T4" y="T5"/>
              </a:cxn>
              <a:cxn ang="0">
                <a:pos x="T6" y="T7"/>
              </a:cxn>
              <a:cxn ang="0">
                <a:pos x="T8" y="T9"/>
              </a:cxn>
            </a:cxnLst>
            <a:rect l="0" t="0" r="r" b="b"/>
            <a:pathLst>
              <a:path w="621" h="621">
                <a:moveTo>
                  <a:pt x="456" y="80"/>
                </a:moveTo>
                <a:cubicBezTo>
                  <a:pt x="583" y="160"/>
                  <a:pt x="621" y="328"/>
                  <a:pt x="541" y="455"/>
                </a:cubicBezTo>
                <a:cubicBezTo>
                  <a:pt x="461" y="582"/>
                  <a:pt x="293" y="621"/>
                  <a:pt x="166" y="541"/>
                </a:cubicBezTo>
                <a:cubicBezTo>
                  <a:pt x="39" y="461"/>
                  <a:pt x="0" y="293"/>
                  <a:pt x="80" y="165"/>
                </a:cubicBezTo>
                <a:cubicBezTo>
                  <a:pt x="160" y="38"/>
                  <a:pt x="328" y="0"/>
                  <a:pt x="456" y="80"/>
                </a:cubicBezTo>
                <a:close/>
              </a:path>
            </a:pathLst>
          </a:custGeom>
          <a:solidFill>
            <a:srgbClr val="45D8FF">
              <a:alpha val="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27" name="Freeform 181"/>
          <p:cNvSpPr>
            <a:spLocks/>
          </p:cNvSpPr>
          <p:nvPr/>
        </p:nvSpPr>
        <p:spPr bwMode="auto">
          <a:xfrm>
            <a:off x="827090" y="3842205"/>
            <a:ext cx="1112838" cy="1111250"/>
          </a:xfrm>
          <a:custGeom>
            <a:avLst/>
            <a:gdLst>
              <a:gd name="T0" fmla="*/ 799 w 1090"/>
              <a:gd name="T1" fmla="*/ 140 h 1090"/>
              <a:gd name="T2" fmla="*/ 949 w 1090"/>
              <a:gd name="T3" fmla="*/ 799 h 1090"/>
              <a:gd name="T4" fmla="*/ 291 w 1090"/>
              <a:gd name="T5" fmla="*/ 950 h 1090"/>
              <a:gd name="T6" fmla="*/ 140 w 1090"/>
              <a:gd name="T7" fmla="*/ 291 h 1090"/>
              <a:gd name="T8" fmla="*/ 799 w 1090"/>
              <a:gd name="T9" fmla="*/ 140 h 1090"/>
            </a:gdLst>
            <a:ahLst/>
            <a:cxnLst>
              <a:cxn ang="0">
                <a:pos x="T0" y="T1"/>
              </a:cxn>
              <a:cxn ang="0">
                <a:pos x="T2" y="T3"/>
              </a:cxn>
              <a:cxn ang="0">
                <a:pos x="T4" y="T5"/>
              </a:cxn>
              <a:cxn ang="0">
                <a:pos x="T6" y="T7"/>
              </a:cxn>
              <a:cxn ang="0">
                <a:pos x="T8" y="T9"/>
              </a:cxn>
            </a:cxnLst>
            <a:rect l="0" t="0" r="r" b="b"/>
            <a:pathLst>
              <a:path w="1090" h="1090">
                <a:moveTo>
                  <a:pt x="799" y="140"/>
                </a:moveTo>
                <a:cubicBezTo>
                  <a:pt x="1022" y="281"/>
                  <a:pt x="1090" y="576"/>
                  <a:pt x="949" y="799"/>
                </a:cubicBezTo>
                <a:cubicBezTo>
                  <a:pt x="809" y="1023"/>
                  <a:pt x="514" y="1090"/>
                  <a:pt x="291" y="950"/>
                </a:cubicBezTo>
                <a:cubicBezTo>
                  <a:pt x="67" y="809"/>
                  <a:pt x="0" y="514"/>
                  <a:pt x="140" y="291"/>
                </a:cubicBezTo>
                <a:cubicBezTo>
                  <a:pt x="280" y="67"/>
                  <a:pt x="575" y="0"/>
                  <a:pt x="799" y="140"/>
                </a:cubicBezTo>
                <a:close/>
              </a:path>
            </a:pathLst>
          </a:custGeom>
          <a:solidFill>
            <a:srgbClr val="45D8FF">
              <a:alpha val="3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29" name="Freeform 183"/>
          <p:cNvSpPr>
            <a:spLocks/>
          </p:cNvSpPr>
          <p:nvPr/>
        </p:nvSpPr>
        <p:spPr bwMode="auto">
          <a:xfrm>
            <a:off x="1106490" y="4120018"/>
            <a:ext cx="554038" cy="555625"/>
          </a:xfrm>
          <a:custGeom>
            <a:avLst/>
            <a:gdLst>
              <a:gd name="T0" fmla="*/ 398 w 543"/>
              <a:gd name="T1" fmla="*/ 70 h 544"/>
              <a:gd name="T2" fmla="*/ 473 w 543"/>
              <a:gd name="T3" fmla="*/ 399 h 544"/>
              <a:gd name="T4" fmla="*/ 145 w 543"/>
              <a:gd name="T5" fmla="*/ 474 h 544"/>
              <a:gd name="T6" fmla="*/ 70 w 543"/>
              <a:gd name="T7" fmla="*/ 145 h 544"/>
              <a:gd name="T8" fmla="*/ 398 w 543"/>
              <a:gd name="T9" fmla="*/ 70 h 544"/>
            </a:gdLst>
            <a:ahLst/>
            <a:cxnLst>
              <a:cxn ang="0">
                <a:pos x="T0" y="T1"/>
              </a:cxn>
              <a:cxn ang="0">
                <a:pos x="T2" y="T3"/>
              </a:cxn>
              <a:cxn ang="0">
                <a:pos x="T4" y="T5"/>
              </a:cxn>
              <a:cxn ang="0">
                <a:pos x="T6" y="T7"/>
              </a:cxn>
              <a:cxn ang="0">
                <a:pos x="T8" y="T9"/>
              </a:cxn>
            </a:cxnLst>
            <a:rect l="0" t="0" r="r" b="b"/>
            <a:pathLst>
              <a:path w="543" h="544">
                <a:moveTo>
                  <a:pt x="398" y="70"/>
                </a:moveTo>
                <a:cubicBezTo>
                  <a:pt x="510" y="140"/>
                  <a:pt x="543" y="287"/>
                  <a:pt x="473" y="399"/>
                </a:cubicBezTo>
                <a:cubicBezTo>
                  <a:pt x="404" y="510"/>
                  <a:pt x="256" y="544"/>
                  <a:pt x="145" y="474"/>
                </a:cubicBezTo>
                <a:cubicBezTo>
                  <a:pt x="34" y="404"/>
                  <a:pt x="0" y="257"/>
                  <a:pt x="70" y="145"/>
                </a:cubicBezTo>
                <a:cubicBezTo>
                  <a:pt x="140" y="34"/>
                  <a:pt x="287" y="0"/>
                  <a:pt x="398" y="70"/>
                </a:cubicBezTo>
                <a:close/>
              </a:path>
            </a:pathLst>
          </a:custGeom>
          <a:solidFill>
            <a:srgbClr val="45D8FF">
              <a:alpha val="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88" name="Freeform 57"/>
          <p:cNvSpPr>
            <a:spLocks/>
          </p:cNvSpPr>
          <p:nvPr/>
        </p:nvSpPr>
        <p:spPr bwMode="auto">
          <a:xfrm>
            <a:off x="422278" y="2438855"/>
            <a:ext cx="973138" cy="1935163"/>
          </a:xfrm>
          <a:custGeom>
            <a:avLst/>
            <a:gdLst>
              <a:gd name="T0" fmla="*/ 951 w 958"/>
              <a:gd name="T1" fmla="*/ 1905 h 1905"/>
              <a:gd name="T2" fmla="*/ 945 w 958"/>
              <a:gd name="T3" fmla="*/ 1902 h 1905"/>
              <a:gd name="T4" fmla="*/ 1 w 958"/>
              <a:gd name="T5" fmla="*/ 10 h 1905"/>
              <a:gd name="T6" fmla="*/ 4 w 958"/>
              <a:gd name="T7" fmla="*/ 1 h 1905"/>
              <a:gd name="T8" fmla="*/ 12 w 958"/>
              <a:gd name="T9" fmla="*/ 4 h 1905"/>
              <a:gd name="T10" fmla="*/ 956 w 958"/>
              <a:gd name="T11" fmla="*/ 1896 h 1905"/>
              <a:gd name="T12" fmla="*/ 953 w 958"/>
              <a:gd name="T13" fmla="*/ 1904 h 1905"/>
              <a:gd name="T14" fmla="*/ 951 w 958"/>
              <a:gd name="T15" fmla="*/ 1905 h 19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58" h="1905">
                <a:moveTo>
                  <a:pt x="951" y="1905"/>
                </a:moveTo>
                <a:cubicBezTo>
                  <a:pt x="949" y="1905"/>
                  <a:pt x="946" y="1904"/>
                  <a:pt x="945" y="1902"/>
                </a:cubicBezTo>
                <a:cubicBezTo>
                  <a:pt x="1" y="10"/>
                  <a:pt x="1" y="10"/>
                  <a:pt x="1" y="10"/>
                </a:cubicBezTo>
                <a:cubicBezTo>
                  <a:pt x="0" y="7"/>
                  <a:pt x="1" y="3"/>
                  <a:pt x="4" y="1"/>
                </a:cubicBezTo>
                <a:cubicBezTo>
                  <a:pt x="7" y="0"/>
                  <a:pt x="10" y="1"/>
                  <a:pt x="12" y="4"/>
                </a:cubicBezTo>
                <a:cubicBezTo>
                  <a:pt x="956" y="1896"/>
                  <a:pt x="956" y="1896"/>
                  <a:pt x="956" y="1896"/>
                </a:cubicBezTo>
                <a:cubicBezTo>
                  <a:pt x="958" y="1899"/>
                  <a:pt x="956" y="1903"/>
                  <a:pt x="953" y="1904"/>
                </a:cubicBezTo>
                <a:cubicBezTo>
                  <a:pt x="953" y="1905"/>
                  <a:pt x="952" y="1905"/>
                  <a:pt x="951" y="1905"/>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0" name="Freeform 59"/>
          <p:cNvSpPr>
            <a:spLocks/>
          </p:cNvSpPr>
          <p:nvPr/>
        </p:nvSpPr>
        <p:spPr bwMode="auto">
          <a:xfrm>
            <a:off x="422278" y="1019630"/>
            <a:ext cx="819150" cy="1431925"/>
          </a:xfrm>
          <a:custGeom>
            <a:avLst/>
            <a:gdLst>
              <a:gd name="T0" fmla="*/ 6 w 806"/>
              <a:gd name="T1" fmla="*/ 1409 h 1409"/>
              <a:gd name="T2" fmla="*/ 4 w 806"/>
              <a:gd name="T3" fmla="*/ 1408 h 1409"/>
              <a:gd name="T4" fmla="*/ 1 w 806"/>
              <a:gd name="T5" fmla="*/ 1400 h 1409"/>
              <a:gd name="T6" fmla="*/ 794 w 806"/>
              <a:gd name="T7" fmla="*/ 4 h 1409"/>
              <a:gd name="T8" fmla="*/ 802 w 806"/>
              <a:gd name="T9" fmla="*/ 1 h 1409"/>
              <a:gd name="T10" fmla="*/ 804 w 806"/>
              <a:gd name="T11" fmla="*/ 10 h 1409"/>
              <a:gd name="T12" fmla="*/ 12 w 806"/>
              <a:gd name="T13" fmla="*/ 1406 h 1409"/>
              <a:gd name="T14" fmla="*/ 6 w 806"/>
              <a:gd name="T15" fmla="*/ 1409 h 14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6" h="1409">
                <a:moveTo>
                  <a:pt x="6" y="1409"/>
                </a:moveTo>
                <a:cubicBezTo>
                  <a:pt x="5" y="1409"/>
                  <a:pt x="4" y="1409"/>
                  <a:pt x="4" y="1408"/>
                </a:cubicBezTo>
                <a:cubicBezTo>
                  <a:pt x="1" y="1406"/>
                  <a:pt x="0" y="1403"/>
                  <a:pt x="1" y="1400"/>
                </a:cubicBezTo>
                <a:cubicBezTo>
                  <a:pt x="794" y="4"/>
                  <a:pt x="794" y="4"/>
                  <a:pt x="794" y="4"/>
                </a:cubicBezTo>
                <a:cubicBezTo>
                  <a:pt x="795" y="1"/>
                  <a:pt x="799" y="0"/>
                  <a:pt x="802" y="1"/>
                </a:cubicBezTo>
                <a:cubicBezTo>
                  <a:pt x="805" y="3"/>
                  <a:pt x="806" y="7"/>
                  <a:pt x="804" y="10"/>
                </a:cubicBezTo>
                <a:cubicBezTo>
                  <a:pt x="12" y="1406"/>
                  <a:pt x="12" y="1406"/>
                  <a:pt x="12" y="1406"/>
                </a:cubicBezTo>
                <a:cubicBezTo>
                  <a:pt x="11" y="1408"/>
                  <a:pt x="9" y="1409"/>
                  <a:pt x="6" y="1409"/>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1" name="Freeform 60"/>
          <p:cNvSpPr>
            <a:spLocks/>
          </p:cNvSpPr>
          <p:nvPr/>
        </p:nvSpPr>
        <p:spPr bwMode="auto">
          <a:xfrm rot="21439730">
            <a:off x="1263217" y="967857"/>
            <a:ext cx="2206471" cy="1571207"/>
          </a:xfrm>
          <a:custGeom>
            <a:avLst/>
            <a:gdLst>
              <a:gd name="T0" fmla="*/ 2332 w 2339"/>
              <a:gd name="T1" fmla="*/ 1665 h 1665"/>
              <a:gd name="T2" fmla="*/ 2329 w 2339"/>
              <a:gd name="T3" fmla="*/ 1664 h 1665"/>
              <a:gd name="T4" fmla="*/ 3 w 2339"/>
              <a:gd name="T5" fmla="*/ 11 h 1665"/>
              <a:gd name="T6" fmla="*/ 2 w 2339"/>
              <a:gd name="T7" fmla="*/ 3 h 1665"/>
              <a:gd name="T8" fmla="*/ 10 w 2339"/>
              <a:gd name="T9" fmla="*/ 2 h 1665"/>
              <a:gd name="T10" fmla="*/ 2335 w 2339"/>
              <a:gd name="T11" fmla="*/ 1654 h 1665"/>
              <a:gd name="T12" fmla="*/ 2337 w 2339"/>
              <a:gd name="T13" fmla="*/ 1662 h 1665"/>
              <a:gd name="T14" fmla="*/ 2332 w 2339"/>
              <a:gd name="T15" fmla="*/ 1665 h 16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9" h="1665">
                <a:moveTo>
                  <a:pt x="2332" y="1665"/>
                </a:moveTo>
                <a:cubicBezTo>
                  <a:pt x="2331" y="1665"/>
                  <a:pt x="2330" y="1665"/>
                  <a:pt x="2329" y="1664"/>
                </a:cubicBezTo>
                <a:cubicBezTo>
                  <a:pt x="3" y="11"/>
                  <a:pt x="3" y="11"/>
                  <a:pt x="3" y="11"/>
                </a:cubicBezTo>
                <a:cubicBezTo>
                  <a:pt x="1" y="10"/>
                  <a:pt x="0" y="6"/>
                  <a:pt x="2" y="3"/>
                </a:cubicBezTo>
                <a:cubicBezTo>
                  <a:pt x="4" y="0"/>
                  <a:pt x="8" y="0"/>
                  <a:pt x="10" y="2"/>
                </a:cubicBezTo>
                <a:cubicBezTo>
                  <a:pt x="2335" y="1654"/>
                  <a:pt x="2335" y="1654"/>
                  <a:pt x="2335" y="1654"/>
                </a:cubicBezTo>
                <a:cubicBezTo>
                  <a:pt x="2338" y="1656"/>
                  <a:pt x="2339" y="1660"/>
                  <a:pt x="2337" y="1662"/>
                </a:cubicBezTo>
                <a:cubicBezTo>
                  <a:pt x="2336" y="1664"/>
                  <a:pt x="2334" y="1665"/>
                  <a:pt x="2332" y="1665"/>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2" name="Freeform 61"/>
          <p:cNvSpPr>
            <a:spLocks/>
          </p:cNvSpPr>
          <p:nvPr/>
        </p:nvSpPr>
        <p:spPr bwMode="auto">
          <a:xfrm rot="21188738">
            <a:off x="1768773" y="2596183"/>
            <a:ext cx="1744625" cy="133350"/>
          </a:xfrm>
          <a:custGeom>
            <a:avLst/>
            <a:gdLst>
              <a:gd name="T0" fmla="*/ 6 w 1798"/>
              <a:gd name="T1" fmla="*/ 130 h 130"/>
              <a:gd name="T2" fmla="*/ 0 w 1798"/>
              <a:gd name="T3" fmla="*/ 125 h 130"/>
              <a:gd name="T4" fmla="*/ 6 w 1798"/>
              <a:gd name="T5" fmla="*/ 118 h 130"/>
              <a:gd name="T6" fmla="*/ 1792 w 1798"/>
              <a:gd name="T7" fmla="*/ 0 h 130"/>
              <a:gd name="T8" fmla="*/ 1798 w 1798"/>
              <a:gd name="T9" fmla="*/ 6 h 130"/>
              <a:gd name="T10" fmla="*/ 1792 w 1798"/>
              <a:gd name="T11" fmla="*/ 12 h 130"/>
              <a:gd name="T12" fmla="*/ 7 w 1798"/>
              <a:gd name="T13" fmla="*/ 130 h 130"/>
              <a:gd name="T14" fmla="*/ 6 w 1798"/>
              <a:gd name="T15" fmla="*/ 130 h 1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98" h="130">
                <a:moveTo>
                  <a:pt x="6" y="130"/>
                </a:moveTo>
                <a:cubicBezTo>
                  <a:pt x="3" y="130"/>
                  <a:pt x="1" y="128"/>
                  <a:pt x="0" y="125"/>
                </a:cubicBezTo>
                <a:cubicBezTo>
                  <a:pt x="0" y="121"/>
                  <a:pt x="3" y="118"/>
                  <a:pt x="6" y="118"/>
                </a:cubicBezTo>
                <a:cubicBezTo>
                  <a:pt x="1792" y="0"/>
                  <a:pt x="1792" y="0"/>
                  <a:pt x="1792" y="0"/>
                </a:cubicBezTo>
                <a:cubicBezTo>
                  <a:pt x="1795" y="0"/>
                  <a:pt x="1798" y="2"/>
                  <a:pt x="1798" y="6"/>
                </a:cubicBezTo>
                <a:cubicBezTo>
                  <a:pt x="1798" y="9"/>
                  <a:pt x="1796" y="12"/>
                  <a:pt x="1792" y="12"/>
                </a:cubicBezTo>
                <a:cubicBezTo>
                  <a:pt x="7" y="130"/>
                  <a:pt x="7" y="130"/>
                  <a:pt x="7" y="130"/>
                </a:cubicBezTo>
                <a:cubicBezTo>
                  <a:pt x="7" y="130"/>
                  <a:pt x="6" y="130"/>
                  <a:pt x="6" y="130"/>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4" name="Freeform 63"/>
          <p:cNvSpPr>
            <a:spLocks/>
          </p:cNvSpPr>
          <p:nvPr/>
        </p:nvSpPr>
        <p:spPr bwMode="auto">
          <a:xfrm>
            <a:off x="1227140" y="257630"/>
            <a:ext cx="1962150" cy="774700"/>
          </a:xfrm>
          <a:custGeom>
            <a:avLst/>
            <a:gdLst>
              <a:gd name="T0" fmla="*/ 7 w 1932"/>
              <a:gd name="T1" fmla="*/ 763 h 763"/>
              <a:gd name="T2" fmla="*/ 1 w 1932"/>
              <a:gd name="T3" fmla="*/ 759 h 763"/>
              <a:gd name="T4" fmla="*/ 5 w 1932"/>
              <a:gd name="T5" fmla="*/ 751 h 763"/>
              <a:gd name="T6" fmla="*/ 1923 w 1932"/>
              <a:gd name="T7" fmla="*/ 1 h 763"/>
              <a:gd name="T8" fmla="*/ 1931 w 1932"/>
              <a:gd name="T9" fmla="*/ 5 h 763"/>
              <a:gd name="T10" fmla="*/ 1927 w 1932"/>
              <a:gd name="T11" fmla="*/ 13 h 763"/>
              <a:gd name="T12" fmla="*/ 9 w 1932"/>
              <a:gd name="T13" fmla="*/ 762 h 763"/>
              <a:gd name="T14" fmla="*/ 7 w 1932"/>
              <a:gd name="T15" fmla="*/ 763 h 7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32" h="763">
                <a:moveTo>
                  <a:pt x="7" y="763"/>
                </a:moveTo>
                <a:cubicBezTo>
                  <a:pt x="4" y="763"/>
                  <a:pt x="2" y="761"/>
                  <a:pt x="1" y="759"/>
                </a:cubicBezTo>
                <a:cubicBezTo>
                  <a:pt x="0" y="756"/>
                  <a:pt x="2" y="752"/>
                  <a:pt x="5" y="751"/>
                </a:cubicBezTo>
                <a:cubicBezTo>
                  <a:pt x="1923" y="1"/>
                  <a:pt x="1923" y="1"/>
                  <a:pt x="1923" y="1"/>
                </a:cubicBezTo>
                <a:cubicBezTo>
                  <a:pt x="1926" y="0"/>
                  <a:pt x="1930" y="2"/>
                  <a:pt x="1931" y="5"/>
                </a:cubicBezTo>
                <a:cubicBezTo>
                  <a:pt x="1932" y="8"/>
                  <a:pt x="1931" y="11"/>
                  <a:pt x="1927" y="13"/>
                </a:cubicBezTo>
                <a:cubicBezTo>
                  <a:pt x="9" y="762"/>
                  <a:pt x="9" y="762"/>
                  <a:pt x="9" y="762"/>
                </a:cubicBezTo>
                <a:cubicBezTo>
                  <a:pt x="8" y="762"/>
                  <a:pt x="8" y="763"/>
                  <a:pt x="7" y="763"/>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5" name="Freeform 64"/>
          <p:cNvSpPr>
            <a:spLocks/>
          </p:cNvSpPr>
          <p:nvPr/>
        </p:nvSpPr>
        <p:spPr bwMode="auto">
          <a:xfrm>
            <a:off x="2654303" y="57605"/>
            <a:ext cx="534988" cy="212725"/>
          </a:xfrm>
          <a:custGeom>
            <a:avLst/>
            <a:gdLst>
              <a:gd name="T0" fmla="*/ 520 w 527"/>
              <a:gd name="T1" fmla="*/ 210 h 210"/>
              <a:gd name="T2" fmla="*/ 518 w 527"/>
              <a:gd name="T3" fmla="*/ 210 h 210"/>
              <a:gd name="T4" fmla="*/ 4 w 527"/>
              <a:gd name="T5" fmla="*/ 12 h 210"/>
              <a:gd name="T6" fmla="*/ 1 w 527"/>
              <a:gd name="T7" fmla="*/ 4 h 210"/>
              <a:gd name="T8" fmla="*/ 9 w 527"/>
              <a:gd name="T9" fmla="*/ 1 h 210"/>
              <a:gd name="T10" fmla="*/ 522 w 527"/>
              <a:gd name="T11" fmla="*/ 198 h 210"/>
              <a:gd name="T12" fmla="*/ 526 w 527"/>
              <a:gd name="T13" fmla="*/ 206 h 210"/>
              <a:gd name="T14" fmla="*/ 520 w 527"/>
              <a:gd name="T15" fmla="*/ 210 h 2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7" h="210">
                <a:moveTo>
                  <a:pt x="520" y="210"/>
                </a:moveTo>
                <a:cubicBezTo>
                  <a:pt x="520" y="210"/>
                  <a:pt x="519" y="210"/>
                  <a:pt x="518" y="210"/>
                </a:cubicBezTo>
                <a:cubicBezTo>
                  <a:pt x="4" y="12"/>
                  <a:pt x="4" y="12"/>
                  <a:pt x="4" y="12"/>
                </a:cubicBezTo>
                <a:cubicBezTo>
                  <a:pt x="1" y="11"/>
                  <a:pt x="0" y="7"/>
                  <a:pt x="1" y="4"/>
                </a:cubicBezTo>
                <a:cubicBezTo>
                  <a:pt x="2" y="1"/>
                  <a:pt x="6" y="0"/>
                  <a:pt x="9" y="1"/>
                </a:cubicBezTo>
                <a:cubicBezTo>
                  <a:pt x="522" y="198"/>
                  <a:pt x="522" y="198"/>
                  <a:pt x="522" y="198"/>
                </a:cubicBezTo>
                <a:cubicBezTo>
                  <a:pt x="526" y="200"/>
                  <a:pt x="527" y="203"/>
                  <a:pt x="526" y="206"/>
                </a:cubicBezTo>
                <a:cubicBezTo>
                  <a:pt x="525" y="209"/>
                  <a:pt x="523" y="210"/>
                  <a:pt x="520" y="210"/>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6" name="Freeform 65"/>
          <p:cNvSpPr>
            <a:spLocks/>
          </p:cNvSpPr>
          <p:nvPr/>
        </p:nvSpPr>
        <p:spPr bwMode="auto">
          <a:xfrm>
            <a:off x="3176590" y="257630"/>
            <a:ext cx="420688" cy="1263650"/>
          </a:xfrm>
          <a:custGeom>
            <a:avLst/>
            <a:gdLst>
              <a:gd name="T0" fmla="*/ 408 w 415"/>
              <a:gd name="T1" fmla="*/ 1243 h 1243"/>
              <a:gd name="T2" fmla="*/ 402 w 415"/>
              <a:gd name="T3" fmla="*/ 1239 h 1243"/>
              <a:gd name="T4" fmla="*/ 1 w 415"/>
              <a:gd name="T5" fmla="*/ 9 h 1243"/>
              <a:gd name="T6" fmla="*/ 4 w 415"/>
              <a:gd name="T7" fmla="*/ 1 h 1243"/>
              <a:gd name="T8" fmla="*/ 12 w 415"/>
              <a:gd name="T9" fmla="*/ 5 h 1243"/>
              <a:gd name="T10" fmla="*/ 413 w 415"/>
              <a:gd name="T11" fmla="*/ 1235 h 1243"/>
              <a:gd name="T12" fmla="*/ 410 w 415"/>
              <a:gd name="T13" fmla="*/ 1243 h 1243"/>
              <a:gd name="T14" fmla="*/ 408 w 415"/>
              <a:gd name="T15" fmla="*/ 1243 h 12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5" h="1243">
                <a:moveTo>
                  <a:pt x="408" y="1243"/>
                </a:moveTo>
                <a:cubicBezTo>
                  <a:pt x="405" y="1243"/>
                  <a:pt x="403" y="1241"/>
                  <a:pt x="402" y="1239"/>
                </a:cubicBezTo>
                <a:cubicBezTo>
                  <a:pt x="1" y="9"/>
                  <a:pt x="1" y="9"/>
                  <a:pt x="1" y="9"/>
                </a:cubicBezTo>
                <a:cubicBezTo>
                  <a:pt x="0" y="6"/>
                  <a:pt x="1" y="2"/>
                  <a:pt x="4" y="1"/>
                </a:cubicBezTo>
                <a:cubicBezTo>
                  <a:pt x="8" y="0"/>
                  <a:pt x="11" y="2"/>
                  <a:pt x="12" y="5"/>
                </a:cubicBezTo>
                <a:cubicBezTo>
                  <a:pt x="413" y="1235"/>
                  <a:pt x="413" y="1235"/>
                  <a:pt x="413" y="1235"/>
                </a:cubicBezTo>
                <a:cubicBezTo>
                  <a:pt x="415" y="1238"/>
                  <a:pt x="413" y="1242"/>
                  <a:pt x="410" y="1243"/>
                </a:cubicBezTo>
                <a:cubicBezTo>
                  <a:pt x="409" y="1243"/>
                  <a:pt x="408" y="1243"/>
                  <a:pt x="408" y="1243"/>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7" name="Freeform 66"/>
          <p:cNvSpPr>
            <a:spLocks/>
          </p:cNvSpPr>
          <p:nvPr/>
        </p:nvSpPr>
        <p:spPr bwMode="auto">
          <a:xfrm>
            <a:off x="1227140" y="1019630"/>
            <a:ext cx="2370138" cy="501650"/>
          </a:xfrm>
          <a:custGeom>
            <a:avLst/>
            <a:gdLst>
              <a:gd name="T0" fmla="*/ 2327 w 2333"/>
              <a:gd name="T1" fmla="*/ 493 h 493"/>
              <a:gd name="T2" fmla="*/ 2326 w 2333"/>
              <a:gd name="T3" fmla="*/ 493 h 493"/>
              <a:gd name="T4" fmla="*/ 6 w 2333"/>
              <a:gd name="T5" fmla="*/ 12 h 493"/>
              <a:gd name="T6" fmla="*/ 1 w 2333"/>
              <a:gd name="T7" fmla="*/ 5 h 493"/>
              <a:gd name="T8" fmla="*/ 8 w 2333"/>
              <a:gd name="T9" fmla="*/ 1 h 493"/>
              <a:gd name="T10" fmla="*/ 2328 w 2333"/>
              <a:gd name="T11" fmla="*/ 481 h 493"/>
              <a:gd name="T12" fmla="*/ 2333 w 2333"/>
              <a:gd name="T13" fmla="*/ 488 h 493"/>
              <a:gd name="T14" fmla="*/ 2327 w 2333"/>
              <a:gd name="T15" fmla="*/ 493 h 4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3" h="493">
                <a:moveTo>
                  <a:pt x="2327" y="493"/>
                </a:moveTo>
                <a:cubicBezTo>
                  <a:pt x="2326" y="493"/>
                  <a:pt x="2326" y="493"/>
                  <a:pt x="2326" y="493"/>
                </a:cubicBezTo>
                <a:cubicBezTo>
                  <a:pt x="6" y="12"/>
                  <a:pt x="6" y="12"/>
                  <a:pt x="6" y="12"/>
                </a:cubicBezTo>
                <a:cubicBezTo>
                  <a:pt x="2" y="12"/>
                  <a:pt x="0" y="9"/>
                  <a:pt x="1" y="5"/>
                </a:cubicBezTo>
                <a:cubicBezTo>
                  <a:pt x="2" y="2"/>
                  <a:pt x="5" y="0"/>
                  <a:pt x="8" y="1"/>
                </a:cubicBezTo>
                <a:cubicBezTo>
                  <a:pt x="2328" y="481"/>
                  <a:pt x="2328" y="481"/>
                  <a:pt x="2328" y="481"/>
                </a:cubicBezTo>
                <a:cubicBezTo>
                  <a:pt x="2331" y="482"/>
                  <a:pt x="2333" y="485"/>
                  <a:pt x="2333" y="488"/>
                </a:cubicBezTo>
                <a:cubicBezTo>
                  <a:pt x="2332" y="491"/>
                  <a:pt x="2330" y="493"/>
                  <a:pt x="2327" y="493"/>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8" name="Freeform 67"/>
          <p:cNvSpPr>
            <a:spLocks/>
          </p:cNvSpPr>
          <p:nvPr/>
        </p:nvSpPr>
        <p:spPr bwMode="auto">
          <a:xfrm>
            <a:off x="1227140" y="1019630"/>
            <a:ext cx="561975" cy="1812925"/>
          </a:xfrm>
          <a:custGeom>
            <a:avLst/>
            <a:gdLst>
              <a:gd name="T0" fmla="*/ 546 w 553"/>
              <a:gd name="T1" fmla="*/ 1783 h 1783"/>
              <a:gd name="T2" fmla="*/ 541 w 553"/>
              <a:gd name="T3" fmla="*/ 1779 h 1783"/>
              <a:gd name="T4" fmla="*/ 1 w 553"/>
              <a:gd name="T5" fmla="*/ 8 h 1783"/>
              <a:gd name="T6" fmla="*/ 5 w 553"/>
              <a:gd name="T7" fmla="*/ 1 h 1783"/>
              <a:gd name="T8" fmla="*/ 13 w 553"/>
              <a:gd name="T9" fmla="*/ 5 h 1783"/>
              <a:gd name="T10" fmla="*/ 552 w 553"/>
              <a:gd name="T11" fmla="*/ 1775 h 1783"/>
              <a:gd name="T12" fmla="*/ 548 w 553"/>
              <a:gd name="T13" fmla="*/ 1783 h 1783"/>
              <a:gd name="T14" fmla="*/ 546 w 553"/>
              <a:gd name="T15" fmla="*/ 1783 h 17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3" h="1783">
                <a:moveTo>
                  <a:pt x="546" y="1783"/>
                </a:moveTo>
                <a:cubicBezTo>
                  <a:pt x="544" y="1783"/>
                  <a:pt x="541" y="1782"/>
                  <a:pt x="541" y="1779"/>
                </a:cubicBezTo>
                <a:cubicBezTo>
                  <a:pt x="1" y="8"/>
                  <a:pt x="1" y="8"/>
                  <a:pt x="1" y="8"/>
                </a:cubicBezTo>
                <a:cubicBezTo>
                  <a:pt x="0" y="5"/>
                  <a:pt x="2" y="2"/>
                  <a:pt x="5" y="1"/>
                </a:cubicBezTo>
                <a:cubicBezTo>
                  <a:pt x="8" y="0"/>
                  <a:pt x="12" y="2"/>
                  <a:pt x="13" y="5"/>
                </a:cubicBezTo>
                <a:cubicBezTo>
                  <a:pt x="552" y="1775"/>
                  <a:pt x="552" y="1775"/>
                  <a:pt x="552" y="1775"/>
                </a:cubicBezTo>
                <a:cubicBezTo>
                  <a:pt x="553" y="1779"/>
                  <a:pt x="551" y="1782"/>
                  <a:pt x="548" y="1783"/>
                </a:cubicBezTo>
                <a:cubicBezTo>
                  <a:pt x="547" y="1783"/>
                  <a:pt x="547" y="1783"/>
                  <a:pt x="546" y="1783"/>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9" name="Freeform 68"/>
          <p:cNvSpPr>
            <a:spLocks/>
          </p:cNvSpPr>
          <p:nvPr/>
        </p:nvSpPr>
        <p:spPr bwMode="auto">
          <a:xfrm>
            <a:off x="1227140" y="57605"/>
            <a:ext cx="1439863" cy="974725"/>
          </a:xfrm>
          <a:custGeom>
            <a:avLst/>
            <a:gdLst>
              <a:gd name="T0" fmla="*/ 7 w 1418"/>
              <a:gd name="T1" fmla="*/ 960 h 960"/>
              <a:gd name="T2" fmla="*/ 2 w 1418"/>
              <a:gd name="T3" fmla="*/ 957 h 960"/>
              <a:gd name="T4" fmla="*/ 3 w 1418"/>
              <a:gd name="T5" fmla="*/ 949 h 960"/>
              <a:gd name="T6" fmla="*/ 1408 w 1418"/>
              <a:gd name="T7" fmla="*/ 1 h 960"/>
              <a:gd name="T8" fmla="*/ 1416 w 1418"/>
              <a:gd name="T9" fmla="*/ 3 h 960"/>
              <a:gd name="T10" fmla="*/ 1415 w 1418"/>
              <a:gd name="T11" fmla="*/ 11 h 960"/>
              <a:gd name="T12" fmla="*/ 10 w 1418"/>
              <a:gd name="T13" fmla="*/ 959 h 960"/>
              <a:gd name="T14" fmla="*/ 7 w 1418"/>
              <a:gd name="T15" fmla="*/ 960 h 9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18" h="960">
                <a:moveTo>
                  <a:pt x="7" y="960"/>
                </a:moveTo>
                <a:cubicBezTo>
                  <a:pt x="5" y="960"/>
                  <a:pt x="3" y="959"/>
                  <a:pt x="2" y="957"/>
                </a:cubicBezTo>
                <a:cubicBezTo>
                  <a:pt x="0" y="954"/>
                  <a:pt x="1" y="950"/>
                  <a:pt x="3" y="949"/>
                </a:cubicBezTo>
                <a:cubicBezTo>
                  <a:pt x="1408" y="1"/>
                  <a:pt x="1408" y="1"/>
                  <a:pt x="1408" y="1"/>
                </a:cubicBezTo>
                <a:cubicBezTo>
                  <a:pt x="1411" y="0"/>
                  <a:pt x="1415" y="0"/>
                  <a:pt x="1416" y="3"/>
                </a:cubicBezTo>
                <a:cubicBezTo>
                  <a:pt x="1418" y="6"/>
                  <a:pt x="1418" y="9"/>
                  <a:pt x="1415" y="11"/>
                </a:cubicBezTo>
                <a:cubicBezTo>
                  <a:pt x="10" y="959"/>
                  <a:pt x="10" y="959"/>
                  <a:pt x="10" y="959"/>
                </a:cubicBezTo>
                <a:cubicBezTo>
                  <a:pt x="9" y="959"/>
                  <a:pt x="8" y="960"/>
                  <a:pt x="7" y="960"/>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3" name="Freeform 72"/>
          <p:cNvSpPr>
            <a:spLocks/>
          </p:cNvSpPr>
          <p:nvPr/>
        </p:nvSpPr>
        <p:spPr bwMode="auto">
          <a:xfrm>
            <a:off x="4346578" y="24268"/>
            <a:ext cx="1111250" cy="158750"/>
          </a:xfrm>
          <a:custGeom>
            <a:avLst/>
            <a:gdLst>
              <a:gd name="T0" fmla="*/ 1088 w 1094"/>
              <a:gd name="T1" fmla="*/ 155 h 155"/>
              <a:gd name="T2" fmla="*/ 1087 w 1094"/>
              <a:gd name="T3" fmla="*/ 155 h 155"/>
              <a:gd name="T4" fmla="*/ 5 w 1094"/>
              <a:gd name="T5" fmla="*/ 12 h 155"/>
              <a:gd name="T6" fmla="*/ 0 w 1094"/>
              <a:gd name="T7" fmla="*/ 5 h 155"/>
              <a:gd name="T8" fmla="*/ 7 w 1094"/>
              <a:gd name="T9" fmla="*/ 0 h 155"/>
              <a:gd name="T10" fmla="*/ 1089 w 1094"/>
              <a:gd name="T11" fmla="*/ 143 h 155"/>
              <a:gd name="T12" fmla="*/ 1094 w 1094"/>
              <a:gd name="T13" fmla="*/ 150 h 155"/>
              <a:gd name="T14" fmla="*/ 1088 w 1094"/>
              <a:gd name="T15" fmla="*/ 155 h 15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94" h="155">
                <a:moveTo>
                  <a:pt x="1088" y="155"/>
                </a:moveTo>
                <a:cubicBezTo>
                  <a:pt x="1088" y="155"/>
                  <a:pt x="1087" y="155"/>
                  <a:pt x="1087" y="155"/>
                </a:cubicBezTo>
                <a:cubicBezTo>
                  <a:pt x="5" y="12"/>
                  <a:pt x="5" y="12"/>
                  <a:pt x="5" y="12"/>
                </a:cubicBezTo>
                <a:cubicBezTo>
                  <a:pt x="2" y="11"/>
                  <a:pt x="0" y="8"/>
                  <a:pt x="0" y="5"/>
                </a:cubicBezTo>
                <a:cubicBezTo>
                  <a:pt x="1" y="2"/>
                  <a:pt x="4" y="0"/>
                  <a:pt x="7" y="0"/>
                </a:cubicBezTo>
                <a:cubicBezTo>
                  <a:pt x="1089" y="143"/>
                  <a:pt x="1089" y="143"/>
                  <a:pt x="1089" y="143"/>
                </a:cubicBezTo>
                <a:cubicBezTo>
                  <a:pt x="1092" y="144"/>
                  <a:pt x="1094" y="147"/>
                  <a:pt x="1094" y="150"/>
                </a:cubicBezTo>
                <a:cubicBezTo>
                  <a:pt x="1093" y="153"/>
                  <a:pt x="1091" y="155"/>
                  <a:pt x="1088" y="155"/>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4" name="Freeform 73"/>
          <p:cNvSpPr>
            <a:spLocks/>
          </p:cNvSpPr>
          <p:nvPr/>
        </p:nvSpPr>
        <p:spPr bwMode="auto">
          <a:xfrm>
            <a:off x="5445128" y="168730"/>
            <a:ext cx="1619247" cy="887569"/>
          </a:xfrm>
          <a:custGeom>
            <a:avLst/>
            <a:gdLst>
              <a:gd name="T0" fmla="*/ 2006 w 2013"/>
              <a:gd name="T1" fmla="*/ 1103 h 1103"/>
              <a:gd name="T2" fmla="*/ 2003 w 2013"/>
              <a:gd name="T3" fmla="*/ 1103 h 1103"/>
              <a:gd name="T4" fmla="*/ 4 w 2013"/>
              <a:gd name="T5" fmla="*/ 12 h 1103"/>
              <a:gd name="T6" fmla="*/ 2 w 2013"/>
              <a:gd name="T7" fmla="*/ 4 h 1103"/>
              <a:gd name="T8" fmla="*/ 10 w 2013"/>
              <a:gd name="T9" fmla="*/ 2 h 1103"/>
              <a:gd name="T10" fmla="*/ 2009 w 2013"/>
              <a:gd name="T11" fmla="*/ 1092 h 1103"/>
              <a:gd name="T12" fmla="*/ 2011 w 2013"/>
              <a:gd name="T13" fmla="*/ 1100 h 1103"/>
              <a:gd name="T14" fmla="*/ 2006 w 2013"/>
              <a:gd name="T15" fmla="*/ 1103 h 11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13" h="1103">
                <a:moveTo>
                  <a:pt x="2006" y="1103"/>
                </a:moveTo>
                <a:cubicBezTo>
                  <a:pt x="2005" y="1103"/>
                  <a:pt x="2004" y="1103"/>
                  <a:pt x="2003" y="1103"/>
                </a:cubicBezTo>
                <a:cubicBezTo>
                  <a:pt x="4" y="12"/>
                  <a:pt x="4" y="12"/>
                  <a:pt x="4" y="12"/>
                </a:cubicBezTo>
                <a:cubicBezTo>
                  <a:pt x="1" y="11"/>
                  <a:pt x="0" y="7"/>
                  <a:pt x="2" y="4"/>
                </a:cubicBezTo>
                <a:cubicBezTo>
                  <a:pt x="3" y="1"/>
                  <a:pt x="7" y="0"/>
                  <a:pt x="10" y="2"/>
                </a:cubicBezTo>
                <a:cubicBezTo>
                  <a:pt x="2009" y="1092"/>
                  <a:pt x="2009" y="1092"/>
                  <a:pt x="2009" y="1092"/>
                </a:cubicBezTo>
                <a:cubicBezTo>
                  <a:pt x="2012" y="1094"/>
                  <a:pt x="2013" y="1097"/>
                  <a:pt x="2011" y="1100"/>
                </a:cubicBezTo>
                <a:cubicBezTo>
                  <a:pt x="2010" y="1102"/>
                  <a:pt x="2008" y="1103"/>
                  <a:pt x="2006" y="1103"/>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5" name="Freeform 74"/>
          <p:cNvSpPr>
            <a:spLocks/>
          </p:cNvSpPr>
          <p:nvPr/>
        </p:nvSpPr>
        <p:spPr bwMode="auto">
          <a:xfrm>
            <a:off x="6229353" y="-1064419"/>
            <a:ext cx="836613" cy="2128838"/>
          </a:xfrm>
          <a:custGeom>
            <a:avLst/>
            <a:gdLst>
              <a:gd name="T0" fmla="*/ 817 w 824"/>
              <a:gd name="T1" fmla="*/ 2096 h 2096"/>
              <a:gd name="T2" fmla="*/ 811 w 824"/>
              <a:gd name="T3" fmla="*/ 2093 h 2096"/>
              <a:gd name="T4" fmla="*/ 1 w 824"/>
              <a:gd name="T5" fmla="*/ 9 h 2096"/>
              <a:gd name="T6" fmla="*/ 4 w 824"/>
              <a:gd name="T7" fmla="*/ 1 h 2096"/>
              <a:gd name="T8" fmla="*/ 12 w 824"/>
              <a:gd name="T9" fmla="*/ 4 h 2096"/>
              <a:gd name="T10" fmla="*/ 822 w 824"/>
              <a:gd name="T11" fmla="*/ 2088 h 2096"/>
              <a:gd name="T12" fmla="*/ 819 w 824"/>
              <a:gd name="T13" fmla="*/ 2096 h 2096"/>
              <a:gd name="T14" fmla="*/ 817 w 824"/>
              <a:gd name="T15" fmla="*/ 2096 h 20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4" h="2096">
                <a:moveTo>
                  <a:pt x="817" y="2096"/>
                </a:moveTo>
                <a:cubicBezTo>
                  <a:pt x="814" y="2096"/>
                  <a:pt x="812" y="2095"/>
                  <a:pt x="811" y="2093"/>
                </a:cubicBezTo>
                <a:cubicBezTo>
                  <a:pt x="1" y="9"/>
                  <a:pt x="1" y="9"/>
                  <a:pt x="1" y="9"/>
                </a:cubicBezTo>
                <a:cubicBezTo>
                  <a:pt x="0" y="5"/>
                  <a:pt x="1" y="2"/>
                  <a:pt x="4" y="1"/>
                </a:cubicBezTo>
                <a:cubicBezTo>
                  <a:pt x="7" y="0"/>
                  <a:pt x="11" y="1"/>
                  <a:pt x="12" y="4"/>
                </a:cubicBezTo>
                <a:cubicBezTo>
                  <a:pt x="822" y="2088"/>
                  <a:pt x="822" y="2088"/>
                  <a:pt x="822" y="2088"/>
                </a:cubicBezTo>
                <a:cubicBezTo>
                  <a:pt x="824" y="2091"/>
                  <a:pt x="822" y="2095"/>
                  <a:pt x="819" y="2096"/>
                </a:cubicBezTo>
                <a:cubicBezTo>
                  <a:pt x="818" y="2096"/>
                  <a:pt x="818" y="2096"/>
                  <a:pt x="817" y="2096"/>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6" name="Freeform 75"/>
          <p:cNvSpPr>
            <a:spLocks/>
          </p:cNvSpPr>
          <p:nvPr/>
        </p:nvSpPr>
        <p:spPr bwMode="auto">
          <a:xfrm>
            <a:off x="5445128" y="-839332"/>
            <a:ext cx="1220788" cy="1022350"/>
          </a:xfrm>
          <a:custGeom>
            <a:avLst/>
            <a:gdLst>
              <a:gd name="T0" fmla="*/ 7 w 1202"/>
              <a:gd name="T1" fmla="*/ 1006 h 1006"/>
              <a:gd name="T2" fmla="*/ 2 w 1202"/>
              <a:gd name="T3" fmla="*/ 1004 h 1006"/>
              <a:gd name="T4" fmla="*/ 3 w 1202"/>
              <a:gd name="T5" fmla="*/ 996 h 1006"/>
              <a:gd name="T6" fmla="*/ 1191 w 1202"/>
              <a:gd name="T7" fmla="*/ 2 h 1006"/>
              <a:gd name="T8" fmla="*/ 1200 w 1202"/>
              <a:gd name="T9" fmla="*/ 2 h 1006"/>
              <a:gd name="T10" fmla="*/ 1199 w 1202"/>
              <a:gd name="T11" fmla="*/ 11 h 1006"/>
              <a:gd name="T12" fmla="*/ 11 w 1202"/>
              <a:gd name="T13" fmla="*/ 1005 h 1006"/>
              <a:gd name="T14" fmla="*/ 7 w 1202"/>
              <a:gd name="T15" fmla="*/ 1006 h 10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2" h="1006">
                <a:moveTo>
                  <a:pt x="7" y="1006"/>
                </a:moveTo>
                <a:cubicBezTo>
                  <a:pt x="5" y="1006"/>
                  <a:pt x="4" y="1005"/>
                  <a:pt x="2" y="1004"/>
                </a:cubicBezTo>
                <a:cubicBezTo>
                  <a:pt x="0" y="1001"/>
                  <a:pt x="1" y="998"/>
                  <a:pt x="3" y="996"/>
                </a:cubicBezTo>
                <a:cubicBezTo>
                  <a:pt x="1191" y="2"/>
                  <a:pt x="1191" y="2"/>
                  <a:pt x="1191" y="2"/>
                </a:cubicBezTo>
                <a:cubicBezTo>
                  <a:pt x="1194" y="0"/>
                  <a:pt x="1198" y="0"/>
                  <a:pt x="1200" y="2"/>
                </a:cubicBezTo>
                <a:cubicBezTo>
                  <a:pt x="1202" y="5"/>
                  <a:pt x="1202" y="9"/>
                  <a:pt x="1199" y="11"/>
                </a:cubicBezTo>
                <a:cubicBezTo>
                  <a:pt x="11" y="1005"/>
                  <a:pt x="11" y="1005"/>
                  <a:pt x="11" y="1005"/>
                </a:cubicBezTo>
                <a:cubicBezTo>
                  <a:pt x="10" y="1006"/>
                  <a:pt x="8" y="1006"/>
                  <a:pt x="7" y="1006"/>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7" name="Freeform 76"/>
          <p:cNvSpPr>
            <a:spLocks/>
          </p:cNvSpPr>
          <p:nvPr/>
        </p:nvSpPr>
        <p:spPr bwMode="auto">
          <a:xfrm>
            <a:off x="3582990" y="168730"/>
            <a:ext cx="1876425" cy="1352550"/>
          </a:xfrm>
          <a:custGeom>
            <a:avLst/>
            <a:gdLst>
              <a:gd name="T0" fmla="*/ 7 w 1846"/>
              <a:gd name="T1" fmla="*/ 1330 h 1330"/>
              <a:gd name="T2" fmla="*/ 2 w 1846"/>
              <a:gd name="T3" fmla="*/ 1327 h 1330"/>
              <a:gd name="T4" fmla="*/ 3 w 1846"/>
              <a:gd name="T5" fmla="*/ 1319 h 1330"/>
              <a:gd name="T6" fmla="*/ 1835 w 1846"/>
              <a:gd name="T7" fmla="*/ 2 h 1330"/>
              <a:gd name="T8" fmla="*/ 1844 w 1846"/>
              <a:gd name="T9" fmla="*/ 4 h 1330"/>
              <a:gd name="T10" fmla="*/ 1842 w 1846"/>
              <a:gd name="T11" fmla="*/ 12 h 1330"/>
              <a:gd name="T12" fmla="*/ 10 w 1846"/>
              <a:gd name="T13" fmla="*/ 1329 h 1330"/>
              <a:gd name="T14" fmla="*/ 7 w 1846"/>
              <a:gd name="T15" fmla="*/ 1330 h 13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46" h="1330">
                <a:moveTo>
                  <a:pt x="7" y="1330"/>
                </a:moveTo>
                <a:cubicBezTo>
                  <a:pt x="5" y="1330"/>
                  <a:pt x="3" y="1329"/>
                  <a:pt x="2" y="1327"/>
                </a:cubicBezTo>
                <a:cubicBezTo>
                  <a:pt x="0" y="1325"/>
                  <a:pt x="1" y="1321"/>
                  <a:pt x="3" y="1319"/>
                </a:cubicBezTo>
                <a:cubicBezTo>
                  <a:pt x="1835" y="2"/>
                  <a:pt x="1835" y="2"/>
                  <a:pt x="1835" y="2"/>
                </a:cubicBezTo>
                <a:cubicBezTo>
                  <a:pt x="1838" y="0"/>
                  <a:pt x="1842" y="1"/>
                  <a:pt x="1844" y="4"/>
                </a:cubicBezTo>
                <a:cubicBezTo>
                  <a:pt x="1846" y="6"/>
                  <a:pt x="1845" y="10"/>
                  <a:pt x="1842" y="12"/>
                </a:cubicBezTo>
                <a:cubicBezTo>
                  <a:pt x="10" y="1329"/>
                  <a:pt x="10" y="1329"/>
                  <a:pt x="10" y="1329"/>
                </a:cubicBezTo>
                <a:cubicBezTo>
                  <a:pt x="9" y="1329"/>
                  <a:pt x="8" y="1330"/>
                  <a:pt x="7" y="1330"/>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1" name="Freeform 80"/>
          <p:cNvSpPr>
            <a:spLocks/>
          </p:cNvSpPr>
          <p:nvPr/>
        </p:nvSpPr>
        <p:spPr bwMode="auto">
          <a:xfrm>
            <a:off x="3582990" y="24268"/>
            <a:ext cx="776288" cy="1497013"/>
          </a:xfrm>
          <a:custGeom>
            <a:avLst/>
            <a:gdLst>
              <a:gd name="T0" fmla="*/ 7 w 764"/>
              <a:gd name="T1" fmla="*/ 1473 h 1473"/>
              <a:gd name="T2" fmla="*/ 4 w 764"/>
              <a:gd name="T3" fmla="*/ 1472 h 1473"/>
              <a:gd name="T4" fmla="*/ 1 w 764"/>
              <a:gd name="T5" fmla="*/ 1464 h 1473"/>
              <a:gd name="T6" fmla="*/ 752 w 764"/>
              <a:gd name="T7" fmla="*/ 4 h 1473"/>
              <a:gd name="T8" fmla="*/ 760 w 764"/>
              <a:gd name="T9" fmla="*/ 2 h 1473"/>
              <a:gd name="T10" fmla="*/ 762 w 764"/>
              <a:gd name="T11" fmla="*/ 10 h 1473"/>
              <a:gd name="T12" fmla="*/ 12 w 764"/>
              <a:gd name="T13" fmla="*/ 1470 h 1473"/>
              <a:gd name="T14" fmla="*/ 7 w 764"/>
              <a:gd name="T15" fmla="*/ 1473 h 14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4" h="1473">
                <a:moveTo>
                  <a:pt x="7" y="1473"/>
                </a:moveTo>
                <a:cubicBezTo>
                  <a:pt x="6" y="1473"/>
                  <a:pt x="5" y="1473"/>
                  <a:pt x="4" y="1472"/>
                </a:cubicBezTo>
                <a:cubicBezTo>
                  <a:pt x="1" y="1471"/>
                  <a:pt x="0" y="1467"/>
                  <a:pt x="1" y="1464"/>
                </a:cubicBezTo>
                <a:cubicBezTo>
                  <a:pt x="752" y="4"/>
                  <a:pt x="752" y="4"/>
                  <a:pt x="752" y="4"/>
                </a:cubicBezTo>
                <a:cubicBezTo>
                  <a:pt x="753" y="1"/>
                  <a:pt x="757" y="0"/>
                  <a:pt x="760" y="2"/>
                </a:cubicBezTo>
                <a:cubicBezTo>
                  <a:pt x="763" y="3"/>
                  <a:pt x="764" y="7"/>
                  <a:pt x="762" y="10"/>
                </a:cubicBezTo>
                <a:cubicBezTo>
                  <a:pt x="12" y="1470"/>
                  <a:pt x="12" y="1470"/>
                  <a:pt x="12" y="1470"/>
                </a:cubicBezTo>
                <a:cubicBezTo>
                  <a:pt x="11" y="1472"/>
                  <a:pt x="9" y="1473"/>
                  <a:pt x="7" y="1473"/>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2" name="Freeform 81"/>
          <p:cNvSpPr>
            <a:spLocks/>
          </p:cNvSpPr>
          <p:nvPr/>
        </p:nvSpPr>
        <p:spPr bwMode="auto">
          <a:xfrm rot="5400000">
            <a:off x="696925" y="11562"/>
            <a:ext cx="1543050" cy="482600"/>
          </a:xfrm>
          <a:custGeom>
            <a:avLst/>
            <a:gdLst>
              <a:gd name="T0" fmla="*/ 1512 w 1519"/>
              <a:gd name="T1" fmla="*/ 476 h 476"/>
              <a:gd name="T2" fmla="*/ 1510 w 1519"/>
              <a:gd name="T3" fmla="*/ 475 h 476"/>
              <a:gd name="T4" fmla="*/ 5 w 1519"/>
              <a:gd name="T5" fmla="*/ 12 h 476"/>
              <a:gd name="T6" fmla="*/ 1 w 1519"/>
              <a:gd name="T7" fmla="*/ 5 h 476"/>
              <a:gd name="T8" fmla="*/ 9 w 1519"/>
              <a:gd name="T9" fmla="*/ 1 h 476"/>
              <a:gd name="T10" fmla="*/ 1514 w 1519"/>
              <a:gd name="T11" fmla="*/ 464 h 476"/>
              <a:gd name="T12" fmla="*/ 1518 w 1519"/>
              <a:gd name="T13" fmla="*/ 471 h 476"/>
              <a:gd name="T14" fmla="*/ 1512 w 1519"/>
              <a:gd name="T15" fmla="*/ 476 h 4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19" h="476">
                <a:moveTo>
                  <a:pt x="1512" y="476"/>
                </a:moveTo>
                <a:cubicBezTo>
                  <a:pt x="1511" y="476"/>
                  <a:pt x="1511" y="476"/>
                  <a:pt x="1510" y="475"/>
                </a:cubicBezTo>
                <a:cubicBezTo>
                  <a:pt x="5" y="12"/>
                  <a:pt x="5" y="12"/>
                  <a:pt x="5" y="12"/>
                </a:cubicBezTo>
                <a:cubicBezTo>
                  <a:pt x="2" y="11"/>
                  <a:pt x="0" y="8"/>
                  <a:pt x="1" y="5"/>
                </a:cubicBezTo>
                <a:cubicBezTo>
                  <a:pt x="2" y="2"/>
                  <a:pt x="5" y="0"/>
                  <a:pt x="9" y="1"/>
                </a:cubicBezTo>
                <a:cubicBezTo>
                  <a:pt x="1514" y="464"/>
                  <a:pt x="1514" y="464"/>
                  <a:pt x="1514" y="464"/>
                </a:cubicBezTo>
                <a:cubicBezTo>
                  <a:pt x="1517" y="465"/>
                  <a:pt x="1519" y="468"/>
                  <a:pt x="1518" y="471"/>
                </a:cubicBezTo>
                <a:cubicBezTo>
                  <a:pt x="1517" y="474"/>
                  <a:pt x="1514" y="476"/>
                  <a:pt x="1512" y="476"/>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6" name="Freeform 85"/>
          <p:cNvSpPr>
            <a:spLocks/>
          </p:cNvSpPr>
          <p:nvPr/>
        </p:nvSpPr>
        <p:spPr bwMode="auto">
          <a:xfrm>
            <a:off x="1381128" y="2819855"/>
            <a:ext cx="407988" cy="1554163"/>
          </a:xfrm>
          <a:custGeom>
            <a:avLst/>
            <a:gdLst>
              <a:gd name="T0" fmla="*/ 7 w 401"/>
              <a:gd name="T1" fmla="*/ 1530 h 1530"/>
              <a:gd name="T2" fmla="*/ 5 w 401"/>
              <a:gd name="T3" fmla="*/ 1530 h 1530"/>
              <a:gd name="T4" fmla="*/ 1 w 401"/>
              <a:gd name="T5" fmla="*/ 1522 h 1530"/>
              <a:gd name="T6" fmla="*/ 388 w 401"/>
              <a:gd name="T7" fmla="*/ 5 h 1530"/>
              <a:gd name="T8" fmla="*/ 396 w 401"/>
              <a:gd name="T9" fmla="*/ 0 h 1530"/>
              <a:gd name="T10" fmla="*/ 400 w 401"/>
              <a:gd name="T11" fmla="*/ 8 h 1530"/>
              <a:gd name="T12" fmla="*/ 13 w 401"/>
              <a:gd name="T13" fmla="*/ 1525 h 1530"/>
              <a:gd name="T14" fmla="*/ 7 w 401"/>
              <a:gd name="T15" fmla="*/ 1530 h 15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1" h="1530">
                <a:moveTo>
                  <a:pt x="7" y="1530"/>
                </a:moveTo>
                <a:cubicBezTo>
                  <a:pt x="6" y="1530"/>
                  <a:pt x="6" y="1530"/>
                  <a:pt x="5" y="1530"/>
                </a:cubicBezTo>
                <a:cubicBezTo>
                  <a:pt x="2" y="1529"/>
                  <a:pt x="0" y="1526"/>
                  <a:pt x="1" y="1522"/>
                </a:cubicBezTo>
                <a:cubicBezTo>
                  <a:pt x="388" y="5"/>
                  <a:pt x="388" y="5"/>
                  <a:pt x="388" y="5"/>
                </a:cubicBezTo>
                <a:cubicBezTo>
                  <a:pt x="389" y="2"/>
                  <a:pt x="393" y="0"/>
                  <a:pt x="396" y="0"/>
                </a:cubicBezTo>
                <a:cubicBezTo>
                  <a:pt x="399" y="1"/>
                  <a:pt x="401" y="4"/>
                  <a:pt x="400" y="8"/>
                </a:cubicBezTo>
                <a:cubicBezTo>
                  <a:pt x="13" y="1525"/>
                  <a:pt x="13" y="1525"/>
                  <a:pt x="13" y="1525"/>
                </a:cubicBezTo>
                <a:cubicBezTo>
                  <a:pt x="12" y="1528"/>
                  <a:pt x="9" y="1530"/>
                  <a:pt x="7" y="1530"/>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7" name="Freeform 86"/>
          <p:cNvSpPr>
            <a:spLocks/>
          </p:cNvSpPr>
          <p:nvPr/>
        </p:nvSpPr>
        <p:spPr bwMode="auto">
          <a:xfrm>
            <a:off x="-1516060" y="3354843"/>
            <a:ext cx="2911475" cy="1019175"/>
          </a:xfrm>
          <a:custGeom>
            <a:avLst/>
            <a:gdLst>
              <a:gd name="T0" fmla="*/ 2858 w 2865"/>
              <a:gd name="T1" fmla="*/ 1003 h 1003"/>
              <a:gd name="T2" fmla="*/ 2856 w 2865"/>
              <a:gd name="T3" fmla="*/ 1003 h 1003"/>
              <a:gd name="T4" fmla="*/ 5 w 2865"/>
              <a:gd name="T5" fmla="*/ 13 h 1003"/>
              <a:gd name="T6" fmla="*/ 1 w 2865"/>
              <a:gd name="T7" fmla="*/ 5 h 1003"/>
              <a:gd name="T8" fmla="*/ 9 w 2865"/>
              <a:gd name="T9" fmla="*/ 1 h 1003"/>
              <a:gd name="T10" fmla="*/ 2860 w 2865"/>
              <a:gd name="T11" fmla="*/ 991 h 1003"/>
              <a:gd name="T12" fmla="*/ 2863 w 2865"/>
              <a:gd name="T13" fmla="*/ 999 h 1003"/>
              <a:gd name="T14" fmla="*/ 2858 w 2865"/>
              <a:gd name="T15" fmla="*/ 1003 h 10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65" h="1003">
                <a:moveTo>
                  <a:pt x="2858" y="1003"/>
                </a:moveTo>
                <a:cubicBezTo>
                  <a:pt x="2857" y="1003"/>
                  <a:pt x="2856" y="1003"/>
                  <a:pt x="2856" y="1003"/>
                </a:cubicBezTo>
                <a:cubicBezTo>
                  <a:pt x="5" y="13"/>
                  <a:pt x="5" y="13"/>
                  <a:pt x="5" y="13"/>
                </a:cubicBezTo>
                <a:cubicBezTo>
                  <a:pt x="2" y="11"/>
                  <a:pt x="0" y="8"/>
                  <a:pt x="1" y="5"/>
                </a:cubicBezTo>
                <a:cubicBezTo>
                  <a:pt x="2" y="2"/>
                  <a:pt x="6" y="0"/>
                  <a:pt x="9" y="1"/>
                </a:cubicBezTo>
                <a:cubicBezTo>
                  <a:pt x="2860" y="991"/>
                  <a:pt x="2860" y="991"/>
                  <a:pt x="2860" y="991"/>
                </a:cubicBezTo>
                <a:cubicBezTo>
                  <a:pt x="2863" y="992"/>
                  <a:pt x="2865" y="996"/>
                  <a:pt x="2863" y="999"/>
                </a:cubicBezTo>
                <a:cubicBezTo>
                  <a:pt x="2863" y="1001"/>
                  <a:pt x="2860" y="1003"/>
                  <a:pt x="2858" y="1003"/>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8" name="Freeform 87"/>
          <p:cNvSpPr>
            <a:spLocks/>
          </p:cNvSpPr>
          <p:nvPr/>
        </p:nvSpPr>
        <p:spPr bwMode="auto">
          <a:xfrm>
            <a:off x="1227140" y="1019630"/>
            <a:ext cx="166688" cy="3354388"/>
          </a:xfrm>
          <a:custGeom>
            <a:avLst/>
            <a:gdLst>
              <a:gd name="T0" fmla="*/ 158 w 164"/>
              <a:gd name="T1" fmla="*/ 3301 h 3301"/>
              <a:gd name="T2" fmla="*/ 152 w 164"/>
              <a:gd name="T3" fmla="*/ 3295 h 3301"/>
              <a:gd name="T4" fmla="*/ 0 w 164"/>
              <a:gd name="T5" fmla="*/ 7 h 3301"/>
              <a:gd name="T6" fmla="*/ 6 w 164"/>
              <a:gd name="T7" fmla="*/ 1 h 3301"/>
              <a:gd name="T8" fmla="*/ 12 w 164"/>
              <a:gd name="T9" fmla="*/ 6 h 3301"/>
              <a:gd name="T10" fmla="*/ 164 w 164"/>
              <a:gd name="T11" fmla="*/ 3295 h 3301"/>
              <a:gd name="T12" fmla="*/ 158 w 164"/>
              <a:gd name="T13" fmla="*/ 3301 h 3301"/>
              <a:gd name="T14" fmla="*/ 158 w 164"/>
              <a:gd name="T15" fmla="*/ 3301 h 33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4" h="3301">
                <a:moveTo>
                  <a:pt x="158" y="3301"/>
                </a:moveTo>
                <a:cubicBezTo>
                  <a:pt x="155" y="3301"/>
                  <a:pt x="152" y="3298"/>
                  <a:pt x="152" y="3295"/>
                </a:cubicBezTo>
                <a:cubicBezTo>
                  <a:pt x="0" y="7"/>
                  <a:pt x="0" y="7"/>
                  <a:pt x="0" y="7"/>
                </a:cubicBezTo>
                <a:cubicBezTo>
                  <a:pt x="0" y="4"/>
                  <a:pt x="2" y="1"/>
                  <a:pt x="6" y="1"/>
                </a:cubicBezTo>
                <a:cubicBezTo>
                  <a:pt x="9" y="0"/>
                  <a:pt x="12" y="3"/>
                  <a:pt x="12" y="6"/>
                </a:cubicBezTo>
                <a:cubicBezTo>
                  <a:pt x="164" y="3295"/>
                  <a:pt x="164" y="3295"/>
                  <a:pt x="164" y="3295"/>
                </a:cubicBezTo>
                <a:cubicBezTo>
                  <a:pt x="164" y="3298"/>
                  <a:pt x="161" y="3301"/>
                  <a:pt x="158" y="3301"/>
                </a:cubicBezTo>
                <a:cubicBezTo>
                  <a:pt x="158" y="3301"/>
                  <a:pt x="158" y="3301"/>
                  <a:pt x="158" y="3301"/>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2" name="Freeform 91"/>
          <p:cNvSpPr>
            <a:spLocks/>
          </p:cNvSpPr>
          <p:nvPr/>
        </p:nvSpPr>
        <p:spPr bwMode="auto">
          <a:xfrm>
            <a:off x="346077" y="2373768"/>
            <a:ext cx="155575" cy="136525"/>
          </a:xfrm>
          <a:custGeom>
            <a:avLst/>
            <a:gdLst>
              <a:gd name="T0" fmla="*/ 77 w 153"/>
              <a:gd name="T1" fmla="*/ 0 h 134"/>
              <a:gd name="T2" fmla="*/ 20 w 153"/>
              <a:gd name="T3" fmla="*/ 31 h 134"/>
              <a:gd name="T4" fmla="*/ 41 w 153"/>
              <a:gd name="T5" fmla="*/ 124 h 134"/>
              <a:gd name="T6" fmla="*/ 77 w 153"/>
              <a:gd name="T7" fmla="*/ 134 h 134"/>
              <a:gd name="T8" fmla="*/ 133 w 153"/>
              <a:gd name="T9" fmla="*/ 103 h 134"/>
              <a:gd name="T10" fmla="*/ 112 w 153"/>
              <a:gd name="T11" fmla="*/ 10 h 134"/>
              <a:gd name="T12" fmla="*/ 77 w 153"/>
              <a:gd name="T13" fmla="*/ 0 h 134"/>
            </a:gdLst>
            <a:ahLst/>
            <a:cxnLst>
              <a:cxn ang="0">
                <a:pos x="T0" y="T1"/>
              </a:cxn>
              <a:cxn ang="0">
                <a:pos x="T2" y="T3"/>
              </a:cxn>
              <a:cxn ang="0">
                <a:pos x="T4" y="T5"/>
              </a:cxn>
              <a:cxn ang="0">
                <a:pos x="T6" y="T7"/>
              </a:cxn>
              <a:cxn ang="0">
                <a:pos x="T8" y="T9"/>
              </a:cxn>
              <a:cxn ang="0">
                <a:pos x="T10" y="T11"/>
              </a:cxn>
              <a:cxn ang="0">
                <a:pos x="T12" y="T13"/>
              </a:cxn>
            </a:cxnLst>
            <a:rect l="0" t="0" r="r" b="b"/>
            <a:pathLst>
              <a:path w="153" h="134">
                <a:moveTo>
                  <a:pt x="77" y="0"/>
                </a:moveTo>
                <a:cubicBezTo>
                  <a:pt x="54" y="0"/>
                  <a:pt x="33" y="11"/>
                  <a:pt x="20" y="31"/>
                </a:cubicBezTo>
                <a:cubicBezTo>
                  <a:pt x="0" y="63"/>
                  <a:pt x="10" y="104"/>
                  <a:pt x="41" y="124"/>
                </a:cubicBezTo>
                <a:cubicBezTo>
                  <a:pt x="52" y="131"/>
                  <a:pt x="64" y="134"/>
                  <a:pt x="77" y="134"/>
                </a:cubicBezTo>
                <a:cubicBezTo>
                  <a:pt x="99" y="134"/>
                  <a:pt x="121" y="123"/>
                  <a:pt x="133" y="103"/>
                </a:cubicBezTo>
                <a:cubicBezTo>
                  <a:pt x="153" y="71"/>
                  <a:pt x="144" y="30"/>
                  <a:pt x="112" y="10"/>
                </a:cubicBezTo>
                <a:cubicBezTo>
                  <a:pt x="101" y="3"/>
                  <a:pt x="89" y="0"/>
                  <a:pt x="77"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6" name="Freeform 95"/>
          <p:cNvSpPr>
            <a:spLocks/>
          </p:cNvSpPr>
          <p:nvPr/>
        </p:nvSpPr>
        <p:spPr bwMode="auto">
          <a:xfrm>
            <a:off x="1108077" y="918030"/>
            <a:ext cx="241300" cy="212725"/>
          </a:xfrm>
          <a:custGeom>
            <a:avLst/>
            <a:gdLst>
              <a:gd name="T0" fmla="*/ 119 w 238"/>
              <a:gd name="T1" fmla="*/ 0 h 210"/>
              <a:gd name="T2" fmla="*/ 30 w 238"/>
              <a:gd name="T3" fmla="*/ 49 h 210"/>
              <a:gd name="T4" fmla="*/ 63 w 238"/>
              <a:gd name="T5" fmla="*/ 194 h 210"/>
              <a:gd name="T6" fmla="*/ 119 w 238"/>
              <a:gd name="T7" fmla="*/ 210 h 210"/>
              <a:gd name="T8" fmla="*/ 208 w 238"/>
              <a:gd name="T9" fmla="*/ 161 h 210"/>
              <a:gd name="T10" fmla="*/ 175 w 238"/>
              <a:gd name="T11" fmla="*/ 16 h 210"/>
              <a:gd name="T12" fmla="*/ 119 w 238"/>
              <a:gd name="T13" fmla="*/ 0 h 210"/>
            </a:gdLst>
            <a:ahLst/>
            <a:cxnLst>
              <a:cxn ang="0">
                <a:pos x="T0" y="T1"/>
              </a:cxn>
              <a:cxn ang="0">
                <a:pos x="T2" y="T3"/>
              </a:cxn>
              <a:cxn ang="0">
                <a:pos x="T4" y="T5"/>
              </a:cxn>
              <a:cxn ang="0">
                <a:pos x="T6" y="T7"/>
              </a:cxn>
              <a:cxn ang="0">
                <a:pos x="T8" y="T9"/>
              </a:cxn>
              <a:cxn ang="0">
                <a:pos x="T10" y="T11"/>
              </a:cxn>
              <a:cxn ang="0">
                <a:pos x="T12" y="T13"/>
              </a:cxn>
            </a:cxnLst>
            <a:rect l="0" t="0" r="r" b="b"/>
            <a:pathLst>
              <a:path w="238" h="210">
                <a:moveTo>
                  <a:pt x="119" y="0"/>
                </a:moveTo>
                <a:cubicBezTo>
                  <a:pt x="84" y="0"/>
                  <a:pt x="50" y="17"/>
                  <a:pt x="30" y="49"/>
                </a:cubicBezTo>
                <a:cubicBezTo>
                  <a:pt x="0" y="98"/>
                  <a:pt x="14" y="163"/>
                  <a:pt x="63" y="194"/>
                </a:cubicBezTo>
                <a:cubicBezTo>
                  <a:pt x="81" y="204"/>
                  <a:pt x="100" y="210"/>
                  <a:pt x="119" y="210"/>
                </a:cubicBezTo>
                <a:cubicBezTo>
                  <a:pt x="154" y="210"/>
                  <a:pt x="188" y="192"/>
                  <a:pt x="208" y="161"/>
                </a:cubicBezTo>
                <a:cubicBezTo>
                  <a:pt x="238" y="112"/>
                  <a:pt x="224" y="47"/>
                  <a:pt x="175" y="16"/>
                </a:cubicBezTo>
                <a:cubicBezTo>
                  <a:pt x="157" y="5"/>
                  <a:pt x="138" y="0"/>
                  <a:pt x="119"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7" name="Freeform 96"/>
          <p:cNvSpPr>
            <a:spLocks/>
          </p:cNvSpPr>
          <p:nvPr/>
        </p:nvSpPr>
        <p:spPr bwMode="auto">
          <a:xfrm>
            <a:off x="1289052" y="4281943"/>
            <a:ext cx="173038" cy="152400"/>
          </a:xfrm>
          <a:custGeom>
            <a:avLst/>
            <a:gdLst>
              <a:gd name="T0" fmla="*/ 85 w 170"/>
              <a:gd name="T1" fmla="*/ 0 h 150"/>
              <a:gd name="T2" fmla="*/ 22 w 170"/>
              <a:gd name="T3" fmla="*/ 35 h 150"/>
              <a:gd name="T4" fmla="*/ 45 w 170"/>
              <a:gd name="T5" fmla="*/ 138 h 150"/>
              <a:gd name="T6" fmla="*/ 85 w 170"/>
              <a:gd name="T7" fmla="*/ 150 h 150"/>
              <a:gd name="T8" fmla="*/ 149 w 170"/>
              <a:gd name="T9" fmla="*/ 115 h 150"/>
              <a:gd name="T10" fmla="*/ 125 w 170"/>
              <a:gd name="T11" fmla="*/ 11 h 150"/>
              <a:gd name="T12" fmla="*/ 85 w 170"/>
              <a:gd name="T13" fmla="*/ 0 h 150"/>
            </a:gdLst>
            <a:ahLst/>
            <a:cxnLst>
              <a:cxn ang="0">
                <a:pos x="T0" y="T1"/>
              </a:cxn>
              <a:cxn ang="0">
                <a:pos x="T2" y="T3"/>
              </a:cxn>
              <a:cxn ang="0">
                <a:pos x="T4" y="T5"/>
              </a:cxn>
              <a:cxn ang="0">
                <a:pos x="T6" y="T7"/>
              </a:cxn>
              <a:cxn ang="0">
                <a:pos x="T8" y="T9"/>
              </a:cxn>
              <a:cxn ang="0">
                <a:pos x="T10" y="T11"/>
              </a:cxn>
              <a:cxn ang="0">
                <a:pos x="T12" y="T13"/>
              </a:cxn>
            </a:cxnLst>
            <a:rect l="0" t="0" r="r" b="b"/>
            <a:pathLst>
              <a:path w="170" h="150">
                <a:moveTo>
                  <a:pt x="85" y="0"/>
                </a:moveTo>
                <a:cubicBezTo>
                  <a:pt x="60" y="0"/>
                  <a:pt x="36" y="12"/>
                  <a:pt x="22" y="35"/>
                </a:cubicBezTo>
                <a:cubicBezTo>
                  <a:pt x="0" y="70"/>
                  <a:pt x="10" y="116"/>
                  <a:pt x="45" y="138"/>
                </a:cubicBezTo>
                <a:cubicBezTo>
                  <a:pt x="58" y="146"/>
                  <a:pt x="72" y="150"/>
                  <a:pt x="85" y="150"/>
                </a:cubicBezTo>
                <a:cubicBezTo>
                  <a:pt x="110" y="150"/>
                  <a:pt x="134" y="137"/>
                  <a:pt x="149" y="115"/>
                </a:cubicBezTo>
                <a:cubicBezTo>
                  <a:pt x="170" y="80"/>
                  <a:pt x="160" y="33"/>
                  <a:pt x="125" y="11"/>
                </a:cubicBezTo>
                <a:cubicBezTo>
                  <a:pt x="113" y="4"/>
                  <a:pt x="99" y="0"/>
                  <a:pt x="85"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8" name="Freeform 97"/>
          <p:cNvSpPr>
            <a:spLocks/>
          </p:cNvSpPr>
          <p:nvPr/>
        </p:nvSpPr>
        <p:spPr bwMode="auto">
          <a:xfrm>
            <a:off x="1722440" y="2775405"/>
            <a:ext cx="106363" cy="92075"/>
          </a:xfrm>
          <a:custGeom>
            <a:avLst/>
            <a:gdLst>
              <a:gd name="T0" fmla="*/ 53 w 105"/>
              <a:gd name="T1" fmla="*/ 0 h 91"/>
              <a:gd name="T2" fmla="*/ 14 w 105"/>
              <a:gd name="T3" fmla="*/ 21 h 91"/>
              <a:gd name="T4" fmla="*/ 28 w 105"/>
              <a:gd name="T5" fmla="*/ 84 h 91"/>
              <a:gd name="T6" fmla="*/ 52 w 105"/>
              <a:gd name="T7" fmla="*/ 91 h 91"/>
              <a:gd name="T8" fmla="*/ 91 w 105"/>
              <a:gd name="T9" fmla="*/ 70 h 91"/>
              <a:gd name="T10" fmla="*/ 77 w 105"/>
              <a:gd name="T11" fmla="*/ 7 h 91"/>
              <a:gd name="T12" fmla="*/ 53 w 105"/>
              <a:gd name="T13" fmla="*/ 0 h 91"/>
            </a:gdLst>
            <a:ahLst/>
            <a:cxnLst>
              <a:cxn ang="0">
                <a:pos x="T0" y="T1"/>
              </a:cxn>
              <a:cxn ang="0">
                <a:pos x="T2" y="T3"/>
              </a:cxn>
              <a:cxn ang="0">
                <a:pos x="T4" y="T5"/>
              </a:cxn>
              <a:cxn ang="0">
                <a:pos x="T6" y="T7"/>
              </a:cxn>
              <a:cxn ang="0">
                <a:pos x="T8" y="T9"/>
              </a:cxn>
              <a:cxn ang="0">
                <a:pos x="T10" y="T11"/>
              </a:cxn>
              <a:cxn ang="0">
                <a:pos x="T12" y="T13"/>
              </a:cxn>
            </a:cxnLst>
            <a:rect l="0" t="0" r="r" b="b"/>
            <a:pathLst>
              <a:path w="105" h="91">
                <a:moveTo>
                  <a:pt x="53" y="0"/>
                </a:moveTo>
                <a:cubicBezTo>
                  <a:pt x="37" y="0"/>
                  <a:pt x="23" y="7"/>
                  <a:pt x="14" y="21"/>
                </a:cubicBezTo>
                <a:cubicBezTo>
                  <a:pt x="0" y="43"/>
                  <a:pt x="7" y="71"/>
                  <a:pt x="28" y="84"/>
                </a:cubicBezTo>
                <a:cubicBezTo>
                  <a:pt x="36" y="89"/>
                  <a:pt x="44" y="91"/>
                  <a:pt x="52" y="91"/>
                </a:cubicBezTo>
                <a:cubicBezTo>
                  <a:pt x="68" y="91"/>
                  <a:pt x="82" y="84"/>
                  <a:pt x="91" y="70"/>
                </a:cubicBezTo>
                <a:cubicBezTo>
                  <a:pt x="105" y="48"/>
                  <a:pt x="98" y="20"/>
                  <a:pt x="77" y="7"/>
                </a:cubicBezTo>
                <a:cubicBezTo>
                  <a:pt x="69" y="2"/>
                  <a:pt x="61" y="0"/>
                  <a:pt x="53"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9" name="Freeform 98"/>
          <p:cNvSpPr>
            <a:spLocks/>
          </p:cNvSpPr>
          <p:nvPr/>
        </p:nvSpPr>
        <p:spPr bwMode="auto">
          <a:xfrm>
            <a:off x="3425827" y="2431712"/>
            <a:ext cx="153988" cy="134938"/>
          </a:xfrm>
          <a:custGeom>
            <a:avLst/>
            <a:gdLst>
              <a:gd name="T0" fmla="*/ 75 w 151"/>
              <a:gd name="T1" fmla="*/ 0 h 133"/>
              <a:gd name="T2" fmla="*/ 19 w 151"/>
              <a:gd name="T3" fmla="*/ 31 h 133"/>
              <a:gd name="T4" fmla="*/ 40 w 151"/>
              <a:gd name="T5" fmla="*/ 122 h 133"/>
              <a:gd name="T6" fmla="*/ 75 w 151"/>
              <a:gd name="T7" fmla="*/ 133 h 133"/>
              <a:gd name="T8" fmla="*/ 131 w 151"/>
              <a:gd name="T9" fmla="*/ 102 h 133"/>
              <a:gd name="T10" fmla="*/ 111 w 151"/>
              <a:gd name="T11" fmla="*/ 10 h 133"/>
              <a:gd name="T12" fmla="*/ 75 w 151"/>
              <a:gd name="T13" fmla="*/ 0 h 133"/>
            </a:gdLst>
            <a:ahLst/>
            <a:cxnLst>
              <a:cxn ang="0">
                <a:pos x="T0" y="T1"/>
              </a:cxn>
              <a:cxn ang="0">
                <a:pos x="T2" y="T3"/>
              </a:cxn>
              <a:cxn ang="0">
                <a:pos x="T4" y="T5"/>
              </a:cxn>
              <a:cxn ang="0">
                <a:pos x="T6" y="T7"/>
              </a:cxn>
              <a:cxn ang="0">
                <a:pos x="T8" y="T9"/>
              </a:cxn>
              <a:cxn ang="0">
                <a:pos x="T10" y="T11"/>
              </a:cxn>
              <a:cxn ang="0">
                <a:pos x="T12" y="T13"/>
              </a:cxn>
            </a:cxnLst>
            <a:rect l="0" t="0" r="r" b="b"/>
            <a:pathLst>
              <a:path w="151" h="133">
                <a:moveTo>
                  <a:pt x="75" y="0"/>
                </a:moveTo>
                <a:cubicBezTo>
                  <a:pt x="53" y="0"/>
                  <a:pt x="32" y="11"/>
                  <a:pt x="19" y="31"/>
                </a:cubicBezTo>
                <a:cubicBezTo>
                  <a:pt x="0" y="62"/>
                  <a:pt x="9" y="103"/>
                  <a:pt x="40" y="122"/>
                </a:cubicBezTo>
                <a:cubicBezTo>
                  <a:pt x="51" y="129"/>
                  <a:pt x="63" y="133"/>
                  <a:pt x="75" y="133"/>
                </a:cubicBezTo>
                <a:cubicBezTo>
                  <a:pt x="97" y="133"/>
                  <a:pt x="119" y="122"/>
                  <a:pt x="131" y="102"/>
                </a:cubicBezTo>
                <a:cubicBezTo>
                  <a:pt x="151" y="71"/>
                  <a:pt x="142" y="30"/>
                  <a:pt x="111" y="10"/>
                </a:cubicBezTo>
                <a:cubicBezTo>
                  <a:pt x="100" y="3"/>
                  <a:pt x="87" y="0"/>
                  <a:pt x="75"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0" name="Freeform 99"/>
          <p:cNvSpPr>
            <a:spLocks/>
          </p:cNvSpPr>
          <p:nvPr/>
        </p:nvSpPr>
        <p:spPr bwMode="auto">
          <a:xfrm>
            <a:off x="3536952" y="1470480"/>
            <a:ext cx="93663" cy="80963"/>
          </a:xfrm>
          <a:custGeom>
            <a:avLst/>
            <a:gdLst>
              <a:gd name="T0" fmla="*/ 46 w 93"/>
              <a:gd name="T1" fmla="*/ 0 h 81"/>
              <a:gd name="T2" fmla="*/ 12 w 93"/>
              <a:gd name="T3" fmla="*/ 19 h 81"/>
              <a:gd name="T4" fmla="*/ 25 w 93"/>
              <a:gd name="T5" fmla="*/ 75 h 81"/>
              <a:gd name="T6" fmla="*/ 46 w 93"/>
              <a:gd name="T7" fmla="*/ 81 h 81"/>
              <a:gd name="T8" fmla="*/ 81 w 93"/>
              <a:gd name="T9" fmla="*/ 62 h 81"/>
              <a:gd name="T10" fmla="*/ 68 w 93"/>
              <a:gd name="T11" fmla="*/ 6 h 81"/>
              <a:gd name="T12" fmla="*/ 46 w 93"/>
              <a:gd name="T13" fmla="*/ 0 h 81"/>
            </a:gdLst>
            <a:ahLst/>
            <a:cxnLst>
              <a:cxn ang="0">
                <a:pos x="T0" y="T1"/>
              </a:cxn>
              <a:cxn ang="0">
                <a:pos x="T2" y="T3"/>
              </a:cxn>
              <a:cxn ang="0">
                <a:pos x="T4" y="T5"/>
              </a:cxn>
              <a:cxn ang="0">
                <a:pos x="T6" y="T7"/>
              </a:cxn>
              <a:cxn ang="0">
                <a:pos x="T8" y="T9"/>
              </a:cxn>
              <a:cxn ang="0">
                <a:pos x="T10" y="T11"/>
              </a:cxn>
              <a:cxn ang="0">
                <a:pos x="T12" y="T13"/>
              </a:cxn>
            </a:cxnLst>
            <a:rect l="0" t="0" r="r" b="b"/>
            <a:pathLst>
              <a:path w="93" h="81">
                <a:moveTo>
                  <a:pt x="46" y="0"/>
                </a:moveTo>
                <a:cubicBezTo>
                  <a:pt x="33" y="0"/>
                  <a:pt x="20" y="7"/>
                  <a:pt x="12" y="19"/>
                </a:cubicBezTo>
                <a:cubicBezTo>
                  <a:pt x="0" y="38"/>
                  <a:pt x="6" y="63"/>
                  <a:pt x="25" y="75"/>
                </a:cubicBezTo>
                <a:cubicBezTo>
                  <a:pt x="31" y="79"/>
                  <a:pt x="39" y="81"/>
                  <a:pt x="46" y="81"/>
                </a:cubicBezTo>
                <a:cubicBezTo>
                  <a:pt x="60" y="81"/>
                  <a:pt x="73" y="74"/>
                  <a:pt x="81" y="62"/>
                </a:cubicBezTo>
                <a:cubicBezTo>
                  <a:pt x="93" y="43"/>
                  <a:pt x="87" y="18"/>
                  <a:pt x="68" y="6"/>
                </a:cubicBezTo>
                <a:cubicBezTo>
                  <a:pt x="61" y="2"/>
                  <a:pt x="54" y="0"/>
                  <a:pt x="46"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1" name="Freeform 100"/>
          <p:cNvSpPr>
            <a:spLocks/>
          </p:cNvSpPr>
          <p:nvPr/>
        </p:nvSpPr>
        <p:spPr bwMode="auto">
          <a:xfrm>
            <a:off x="3059115" y="184605"/>
            <a:ext cx="211138" cy="184150"/>
          </a:xfrm>
          <a:custGeom>
            <a:avLst/>
            <a:gdLst>
              <a:gd name="T0" fmla="*/ 104 w 208"/>
              <a:gd name="T1" fmla="*/ 0 h 182"/>
              <a:gd name="T2" fmla="*/ 27 w 208"/>
              <a:gd name="T3" fmla="*/ 42 h 182"/>
              <a:gd name="T4" fmla="*/ 56 w 208"/>
              <a:gd name="T5" fmla="*/ 168 h 182"/>
              <a:gd name="T6" fmla="*/ 104 w 208"/>
              <a:gd name="T7" fmla="*/ 182 h 182"/>
              <a:gd name="T8" fmla="*/ 182 w 208"/>
              <a:gd name="T9" fmla="*/ 139 h 182"/>
              <a:gd name="T10" fmla="*/ 153 w 208"/>
              <a:gd name="T11" fmla="*/ 14 h 182"/>
              <a:gd name="T12" fmla="*/ 104 w 208"/>
              <a:gd name="T13" fmla="*/ 0 h 182"/>
            </a:gdLst>
            <a:ahLst/>
            <a:cxnLst>
              <a:cxn ang="0">
                <a:pos x="T0" y="T1"/>
              </a:cxn>
              <a:cxn ang="0">
                <a:pos x="T2" y="T3"/>
              </a:cxn>
              <a:cxn ang="0">
                <a:pos x="T4" y="T5"/>
              </a:cxn>
              <a:cxn ang="0">
                <a:pos x="T6" y="T7"/>
              </a:cxn>
              <a:cxn ang="0">
                <a:pos x="T8" y="T9"/>
              </a:cxn>
              <a:cxn ang="0">
                <a:pos x="T10" y="T11"/>
              </a:cxn>
              <a:cxn ang="0">
                <a:pos x="T12" y="T13"/>
              </a:cxn>
            </a:cxnLst>
            <a:rect l="0" t="0" r="r" b="b"/>
            <a:pathLst>
              <a:path w="208" h="182">
                <a:moveTo>
                  <a:pt x="104" y="0"/>
                </a:moveTo>
                <a:cubicBezTo>
                  <a:pt x="74" y="0"/>
                  <a:pt x="44" y="15"/>
                  <a:pt x="27" y="42"/>
                </a:cubicBezTo>
                <a:cubicBezTo>
                  <a:pt x="0" y="85"/>
                  <a:pt x="13" y="141"/>
                  <a:pt x="56" y="168"/>
                </a:cubicBezTo>
                <a:cubicBezTo>
                  <a:pt x="71" y="178"/>
                  <a:pt x="88" y="182"/>
                  <a:pt x="104" y="182"/>
                </a:cubicBezTo>
                <a:cubicBezTo>
                  <a:pt x="135" y="182"/>
                  <a:pt x="164" y="167"/>
                  <a:pt x="182" y="139"/>
                </a:cubicBezTo>
                <a:cubicBezTo>
                  <a:pt x="208" y="97"/>
                  <a:pt x="196" y="40"/>
                  <a:pt x="153" y="14"/>
                </a:cubicBezTo>
                <a:cubicBezTo>
                  <a:pt x="138" y="4"/>
                  <a:pt x="121" y="0"/>
                  <a:pt x="104"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2" name="Freeform 101"/>
          <p:cNvSpPr>
            <a:spLocks/>
          </p:cNvSpPr>
          <p:nvPr/>
        </p:nvSpPr>
        <p:spPr bwMode="auto">
          <a:xfrm>
            <a:off x="2598740" y="13155"/>
            <a:ext cx="111125" cy="98425"/>
          </a:xfrm>
          <a:custGeom>
            <a:avLst/>
            <a:gdLst>
              <a:gd name="T0" fmla="*/ 55 w 109"/>
              <a:gd name="T1" fmla="*/ 0 h 96"/>
              <a:gd name="T2" fmla="*/ 14 w 109"/>
              <a:gd name="T3" fmla="*/ 22 h 96"/>
              <a:gd name="T4" fmla="*/ 29 w 109"/>
              <a:gd name="T5" fmla="*/ 88 h 96"/>
              <a:gd name="T6" fmla="*/ 55 w 109"/>
              <a:gd name="T7" fmla="*/ 96 h 96"/>
              <a:gd name="T8" fmla="*/ 95 w 109"/>
              <a:gd name="T9" fmla="*/ 73 h 96"/>
              <a:gd name="T10" fmla="*/ 80 w 109"/>
              <a:gd name="T11" fmla="*/ 7 h 96"/>
              <a:gd name="T12" fmla="*/ 55 w 109"/>
              <a:gd name="T13" fmla="*/ 0 h 96"/>
            </a:gdLst>
            <a:ahLst/>
            <a:cxnLst>
              <a:cxn ang="0">
                <a:pos x="T0" y="T1"/>
              </a:cxn>
              <a:cxn ang="0">
                <a:pos x="T2" y="T3"/>
              </a:cxn>
              <a:cxn ang="0">
                <a:pos x="T4" y="T5"/>
              </a:cxn>
              <a:cxn ang="0">
                <a:pos x="T6" y="T7"/>
              </a:cxn>
              <a:cxn ang="0">
                <a:pos x="T8" y="T9"/>
              </a:cxn>
              <a:cxn ang="0">
                <a:pos x="T10" y="T11"/>
              </a:cxn>
              <a:cxn ang="0">
                <a:pos x="T12" y="T13"/>
              </a:cxn>
            </a:cxnLst>
            <a:rect l="0" t="0" r="r" b="b"/>
            <a:pathLst>
              <a:path w="109" h="96">
                <a:moveTo>
                  <a:pt x="55" y="0"/>
                </a:moveTo>
                <a:cubicBezTo>
                  <a:pt x="39" y="0"/>
                  <a:pt x="23" y="8"/>
                  <a:pt x="14" y="22"/>
                </a:cubicBezTo>
                <a:cubicBezTo>
                  <a:pt x="0" y="45"/>
                  <a:pt x="7" y="74"/>
                  <a:pt x="29" y="88"/>
                </a:cubicBezTo>
                <a:cubicBezTo>
                  <a:pt x="37" y="93"/>
                  <a:pt x="46" y="96"/>
                  <a:pt x="55" y="96"/>
                </a:cubicBezTo>
                <a:cubicBezTo>
                  <a:pt x="71" y="96"/>
                  <a:pt x="86" y="88"/>
                  <a:pt x="95" y="73"/>
                </a:cubicBezTo>
                <a:cubicBezTo>
                  <a:pt x="109" y="51"/>
                  <a:pt x="103" y="21"/>
                  <a:pt x="80" y="7"/>
                </a:cubicBezTo>
                <a:cubicBezTo>
                  <a:pt x="72" y="2"/>
                  <a:pt x="63" y="0"/>
                  <a:pt x="55"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5" name="Freeform 104"/>
          <p:cNvSpPr>
            <a:spLocks/>
          </p:cNvSpPr>
          <p:nvPr/>
        </p:nvSpPr>
        <p:spPr bwMode="auto">
          <a:xfrm>
            <a:off x="4231448" y="-70319"/>
            <a:ext cx="227084" cy="198698"/>
          </a:xfrm>
          <a:custGeom>
            <a:avLst/>
            <a:gdLst>
              <a:gd name="T0" fmla="*/ 125 w 250"/>
              <a:gd name="T1" fmla="*/ 0 h 219"/>
              <a:gd name="T2" fmla="*/ 33 w 250"/>
              <a:gd name="T3" fmla="*/ 51 h 219"/>
              <a:gd name="T4" fmla="*/ 67 w 250"/>
              <a:gd name="T5" fmla="*/ 202 h 219"/>
              <a:gd name="T6" fmla="*/ 125 w 250"/>
              <a:gd name="T7" fmla="*/ 219 h 219"/>
              <a:gd name="T8" fmla="*/ 218 w 250"/>
              <a:gd name="T9" fmla="*/ 167 h 219"/>
              <a:gd name="T10" fmla="*/ 184 w 250"/>
              <a:gd name="T11" fmla="*/ 16 h 219"/>
              <a:gd name="T12" fmla="*/ 125 w 250"/>
              <a:gd name="T13" fmla="*/ 0 h 219"/>
            </a:gdLst>
            <a:ahLst/>
            <a:cxnLst>
              <a:cxn ang="0">
                <a:pos x="T0" y="T1"/>
              </a:cxn>
              <a:cxn ang="0">
                <a:pos x="T2" y="T3"/>
              </a:cxn>
              <a:cxn ang="0">
                <a:pos x="T4" y="T5"/>
              </a:cxn>
              <a:cxn ang="0">
                <a:pos x="T6" y="T7"/>
              </a:cxn>
              <a:cxn ang="0">
                <a:pos x="T8" y="T9"/>
              </a:cxn>
              <a:cxn ang="0">
                <a:pos x="T10" y="T11"/>
              </a:cxn>
              <a:cxn ang="0">
                <a:pos x="T12" y="T13"/>
              </a:cxn>
            </a:cxnLst>
            <a:rect l="0" t="0" r="r" b="b"/>
            <a:pathLst>
              <a:path w="250" h="219">
                <a:moveTo>
                  <a:pt x="125" y="0"/>
                </a:moveTo>
                <a:cubicBezTo>
                  <a:pt x="89" y="0"/>
                  <a:pt x="53" y="18"/>
                  <a:pt x="33" y="51"/>
                </a:cubicBezTo>
                <a:cubicBezTo>
                  <a:pt x="0" y="102"/>
                  <a:pt x="16" y="170"/>
                  <a:pt x="67" y="202"/>
                </a:cubicBezTo>
                <a:cubicBezTo>
                  <a:pt x="85" y="213"/>
                  <a:pt x="105" y="219"/>
                  <a:pt x="125" y="219"/>
                </a:cubicBezTo>
                <a:cubicBezTo>
                  <a:pt x="162" y="219"/>
                  <a:pt x="197" y="201"/>
                  <a:pt x="218" y="167"/>
                </a:cubicBezTo>
                <a:cubicBezTo>
                  <a:pt x="250" y="116"/>
                  <a:pt x="235" y="49"/>
                  <a:pt x="184" y="16"/>
                </a:cubicBezTo>
                <a:cubicBezTo>
                  <a:pt x="165" y="5"/>
                  <a:pt x="145" y="0"/>
                  <a:pt x="125"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6" name="Freeform 105"/>
          <p:cNvSpPr>
            <a:spLocks/>
          </p:cNvSpPr>
          <p:nvPr/>
        </p:nvSpPr>
        <p:spPr bwMode="auto">
          <a:xfrm>
            <a:off x="5367340" y="113168"/>
            <a:ext cx="147638" cy="128588"/>
          </a:xfrm>
          <a:custGeom>
            <a:avLst/>
            <a:gdLst>
              <a:gd name="T0" fmla="*/ 72 w 145"/>
              <a:gd name="T1" fmla="*/ 0 h 126"/>
              <a:gd name="T2" fmla="*/ 19 w 145"/>
              <a:gd name="T3" fmla="*/ 29 h 126"/>
              <a:gd name="T4" fmla="*/ 39 w 145"/>
              <a:gd name="T5" fmla="*/ 117 h 126"/>
              <a:gd name="T6" fmla="*/ 72 w 145"/>
              <a:gd name="T7" fmla="*/ 126 h 126"/>
              <a:gd name="T8" fmla="*/ 126 w 145"/>
              <a:gd name="T9" fmla="*/ 97 h 126"/>
              <a:gd name="T10" fmla="*/ 106 w 145"/>
              <a:gd name="T11" fmla="*/ 9 h 126"/>
              <a:gd name="T12" fmla="*/ 72 w 145"/>
              <a:gd name="T13" fmla="*/ 0 h 126"/>
            </a:gdLst>
            <a:ahLst/>
            <a:cxnLst>
              <a:cxn ang="0">
                <a:pos x="T0" y="T1"/>
              </a:cxn>
              <a:cxn ang="0">
                <a:pos x="T2" y="T3"/>
              </a:cxn>
              <a:cxn ang="0">
                <a:pos x="T4" y="T5"/>
              </a:cxn>
              <a:cxn ang="0">
                <a:pos x="T6" y="T7"/>
              </a:cxn>
              <a:cxn ang="0">
                <a:pos x="T8" y="T9"/>
              </a:cxn>
              <a:cxn ang="0">
                <a:pos x="T10" y="T11"/>
              </a:cxn>
              <a:cxn ang="0">
                <a:pos x="T12" y="T13"/>
              </a:cxn>
            </a:cxnLst>
            <a:rect l="0" t="0" r="r" b="b"/>
            <a:pathLst>
              <a:path w="145" h="126">
                <a:moveTo>
                  <a:pt x="72" y="0"/>
                </a:moveTo>
                <a:cubicBezTo>
                  <a:pt x="51" y="0"/>
                  <a:pt x="31" y="10"/>
                  <a:pt x="19" y="29"/>
                </a:cubicBezTo>
                <a:cubicBezTo>
                  <a:pt x="0" y="59"/>
                  <a:pt x="9" y="98"/>
                  <a:pt x="39" y="117"/>
                </a:cubicBezTo>
                <a:cubicBezTo>
                  <a:pt x="49" y="123"/>
                  <a:pt x="61" y="126"/>
                  <a:pt x="72" y="126"/>
                </a:cubicBezTo>
                <a:cubicBezTo>
                  <a:pt x="93" y="126"/>
                  <a:pt x="114" y="116"/>
                  <a:pt x="126" y="97"/>
                </a:cubicBezTo>
                <a:cubicBezTo>
                  <a:pt x="145" y="67"/>
                  <a:pt x="136" y="28"/>
                  <a:pt x="106" y="9"/>
                </a:cubicBezTo>
                <a:cubicBezTo>
                  <a:pt x="96" y="3"/>
                  <a:pt x="84" y="0"/>
                  <a:pt x="72"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3" name="Freeform 175"/>
          <p:cNvSpPr>
            <a:spLocks/>
          </p:cNvSpPr>
          <p:nvPr/>
        </p:nvSpPr>
        <p:spPr bwMode="auto">
          <a:xfrm rot="21368463">
            <a:off x="11161387" y="1972320"/>
            <a:ext cx="1606550" cy="1609725"/>
          </a:xfrm>
          <a:custGeom>
            <a:avLst/>
            <a:gdLst>
              <a:gd name="T0" fmla="*/ 1156 w 1576"/>
              <a:gd name="T1" fmla="*/ 203 h 1577"/>
              <a:gd name="T2" fmla="*/ 1373 w 1576"/>
              <a:gd name="T3" fmla="*/ 1156 h 1577"/>
              <a:gd name="T4" fmla="*/ 420 w 1576"/>
              <a:gd name="T5" fmla="*/ 1373 h 1577"/>
              <a:gd name="T6" fmla="*/ 203 w 1576"/>
              <a:gd name="T7" fmla="*/ 420 h 1577"/>
              <a:gd name="T8" fmla="*/ 1156 w 1576"/>
              <a:gd name="T9" fmla="*/ 203 h 1577"/>
            </a:gdLst>
            <a:ahLst/>
            <a:cxnLst>
              <a:cxn ang="0">
                <a:pos x="T0" y="T1"/>
              </a:cxn>
              <a:cxn ang="0">
                <a:pos x="T2" y="T3"/>
              </a:cxn>
              <a:cxn ang="0">
                <a:pos x="T4" y="T5"/>
              </a:cxn>
              <a:cxn ang="0">
                <a:pos x="T6" y="T7"/>
              </a:cxn>
              <a:cxn ang="0">
                <a:pos x="T8" y="T9"/>
              </a:cxn>
            </a:cxnLst>
            <a:rect l="0" t="0" r="r" b="b"/>
            <a:pathLst>
              <a:path w="1576" h="1577">
                <a:moveTo>
                  <a:pt x="1156" y="203"/>
                </a:moveTo>
                <a:cubicBezTo>
                  <a:pt x="1479" y="406"/>
                  <a:pt x="1576" y="833"/>
                  <a:pt x="1373" y="1156"/>
                </a:cubicBezTo>
                <a:cubicBezTo>
                  <a:pt x="1170" y="1479"/>
                  <a:pt x="744" y="1577"/>
                  <a:pt x="420" y="1373"/>
                </a:cubicBezTo>
                <a:cubicBezTo>
                  <a:pt x="97" y="1170"/>
                  <a:pt x="0" y="744"/>
                  <a:pt x="203" y="420"/>
                </a:cubicBezTo>
                <a:cubicBezTo>
                  <a:pt x="406" y="97"/>
                  <a:pt x="833" y="0"/>
                  <a:pt x="1156" y="203"/>
                </a:cubicBezTo>
                <a:close/>
              </a:path>
            </a:pathLst>
          </a:custGeom>
          <a:solidFill>
            <a:srgbClr val="45D8FF">
              <a:alpha val="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97" name="Freeform 179"/>
          <p:cNvSpPr>
            <a:spLocks/>
          </p:cNvSpPr>
          <p:nvPr/>
        </p:nvSpPr>
        <p:spPr bwMode="auto">
          <a:xfrm rot="21368463">
            <a:off x="11709021" y="2507310"/>
            <a:ext cx="511175" cy="512763"/>
          </a:xfrm>
          <a:custGeom>
            <a:avLst/>
            <a:gdLst>
              <a:gd name="T0" fmla="*/ 368 w 502"/>
              <a:gd name="T1" fmla="*/ 65 h 502"/>
              <a:gd name="T2" fmla="*/ 438 w 502"/>
              <a:gd name="T3" fmla="*/ 368 h 502"/>
              <a:gd name="T4" fmla="*/ 134 w 502"/>
              <a:gd name="T5" fmla="*/ 438 h 502"/>
              <a:gd name="T6" fmla="*/ 65 w 502"/>
              <a:gd name="T7" fmla="*/ 134 h 502"/>
              <a:gd name="T8" fmla="*/ 368 w 502"/>
              <a:gd name="T9" fmla="*/ 65 h 502"/>
            </a:gdLst>
            <a:ahLst/>
            <a:cxnLst>
              <a:cxn ang="0">
                <a:pos x="T0" y="T1"/>
              </a:cxn>
              <a:cxn ang="0">
                <a:pos x="T2" y="T3"/>
              </a:cxn>
              <a:cxn ang="0">
                <a:pos x="T4" y="T5"/>
              </a:cxn>
              <a:cxn ang="0">
                <a:pos x="T6" y="T7"/>
              </a:cxn>
              <a:cxn ang="0">
                <a:pos x="T8" y="T9"/>
              </a:cxn>
            </a:cxnLst>
            <a:rect l="0" t="0" r="r" b="b"/>
            <a:pathLst>
              <a:path w="502" h="502">
                <a:moveTo>
                  <a:pt x="368" y="65"/>
                </a:moveTo>
                <a:cubicBezTo>
                  <a:pt x="471" y="129"/>
                  <a:pt x="502" y="265"/>
                  <a:pt x="438" y="368"/>
                </a:cubicBezTo>
                <a:cubicBezTo>
                  <a:pt x="373" y="471"/>
                  <a:pt x="237" y="502"/>
                  <a:pt x="134" y="438"/>
                </a:cubicBezTo>
                <a:cubicBezTo>
                  <a:pt x="31" y="373"/>
                  <a:pt x="0" y="237"/>
                  <a:pt x="65" y="134"/>
                </a:cubicBezTo>
                <a:cubicBezTo>
                  <a:pt x="129" y="31"/>
                  <a:pt x="265" y="0"/>
                  <a:pt x="368" y="65"/>
                </a:cubicBezTo>
                <a:close/>
              </a:path>
            </a:pathLst>
          </a:custGeom>
          <a:solidFill>
            <a:srgbClr val="45D8FF">
              <a:alpha val="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62" name="Freeform 59"/>
          <p:cNvSpPr>
            <a:spLocks/>
          </p:cNvSpPr>
          <p:nvPr/>
        </p:nvSpPr>
        <p:spPr bwMode="auto">
          <a:xfrm rot="21368463">
            <a:off x="9317416" y="5848184"/>
            <a:ext cx="819150" cy="1431925"/>
          </a:xfrm>
          <a:custGeom>
            <a:avLst/>
            <a:gdLst>
              <a:gd name="T0" fmla="*/ 6 w 806"/>
              <a:gd name="T1" fmla="*/ 1409 h 1409"/>
              <a:gd name="T2" fmla="*/ 4 w 806"/>
              <a:gd name="T3" fmla="*/ 1408 h 1409"/>
              <a:gd name="T4" fmla="*/ 1 w 806"/>
              <a:gd name="T5" fmla="*/ 1400 h 1409"/>
              <a:gd name="T6" fmla="*/ 794 w 806"/>
              <a:gd name="T7" fmla="*/ 4 h 1409"/>
              <a:gd name="T8" fmla="*/ 802 w 806"/>
              <a:gd name="T9" fmla="*/ 1 h 1409"/>
              <a:gd name="T10" fmla="*/ 804 w 806"/>
              <a:gd name="T11" fmla="*/ 10 h 1409"/>
              <a:gd name="T12" fmla="*/ 12 w 806"/>
              <a:gd name="T13" fmla="*/ 1406 h 1409"/>
              <a:gd name="T14" fmla="*/ 6 w 806"/>
              <a:gd name="T15" fmla="*/ 1409 h 14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6" h="1409">
                <a:moveTo>
                  <a:pt x="6" y="1409"/>
                </a:moveTo>
                <a:cubicBezTo>
                  <a:pt x="5" y="1409"/>
                  <a:pt x="4" y="1409"/>
                  <a:pt x="4" y="1408"/>
                </a:cubicBezTo>
                <a:cubicBezTo>
                  <a:pt x="1" y="1406"/>
                  <a:pt x="0" y="1403"/>
                  <a:pt x="1" y="1400"/>
                </a:cubicBezTo>
                <a:cubicBezTo>
                  <a:pt x="794" y="4"/>
                  <a:pt x="794" y="4"/>
                  <a:pt x="794" y="4"/>
                </a:cubicBezTo>
                <a:cubicBezTo>
                  <a:pt x="795" y="1"/>
                  <a:pt x="799" y="0"/>
                  <a:pt x="802" y="1"/>
                </a:cubicBezTo>
                <a:cubicBezTo>
                  <a:pt x="805" y="3"/>
                  <a:pt x="806" y="7"/>
                  <a:pt x="804" y="10"/>
                </a:cubicBezTo>
                <a:cubicBezTo>
                  <a:pt x="12" y="1406"/>
                  <a:pt x="12" y="1406"/>
                  <a:pt x="12" y="1406"/>
                </a:cubicBezTo>
                <a:cubicBezTo>
                  <a:pt x="11" y="1408"/>
                  <a:pt x="9" y="1409"/>
                  <a:pt x="6" y="1409"/>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3" name="Freeform 60"/>
          <p:cNvSpPr>
            <a:spLocks/>
          </p:cNvSpPr>
          <p:nvPr/>
        </p:nvSpPr>
        <p:spPr bwMode="auto">
          <a:xfrm rot="21368463">
            <a:off x="10127449" y="5741316"/>
            <a:ext cx="2376488" cy="1692275"/>
          </a:xfrm>
          <a:custGeom>
            <a:avLst/>
            <a:gdLst>
              <a:gd name="T0" fmla="*/ 2332 w 2339"/>
              <a:gd name="T1" fmla="*/ 1665 h 1665"/>
              <a:gd name="T2" fmla="*/ 2329 w 2339"/>
              <a:gd name="T3" fmla="*/ 1664 h 1665"/>
              <a:gd name="T4" fmla="*/ 3 w 2339"/>
              <a:gd name="T5" fmla="*/ 11 h 1665"/>
              <a:gd name="T6" fmla="*/ 2 w 2339"/>
              <a:gd name="T7" fmla="*/ 3 h 1665"/>
              <a:gd name="T8" fmla="*/ 10 w 2339"/>
              <a:gd name="T9" fmla="*/ 2 h 1665"/>
              <a:gd name="T10" fmla="*/ 2335 w 2339"/>
              <a:gd name="T11" fmla="*/ 1654 h 1665"/>
              <a:gd name="T12" fmla="*/ 2337 w 2339"/>
              <a:gd name="T13" fmla="*/ 1662 h 1665"/>
              <a:gd name="T14" fmla="*/ 2332 w 2339"/>
              <a:gd name="T15" fmla="*/ 1665 h 16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9" h="1665">
                <a:moveTo>
                  <a:pt x="2332" y="1665"/>
                </a:moveTo>
                <a:cubicBezTo>
                  <a:pt x="2331" y="1665"/>
                  <a:pt x="2330" y="1665"/>
                  <a:pt x="2329" y="1664"/>
                </a:cubicBezTo>
                <a:cubicBezTo>
                  <a:pt x="3" y="11"/>
                  <a:pt x="3" y="11"/>
                  <a:pt x="3" y="11"/>
                </a:cubicBezTo>
                <a:cubicBezTo>
                  <a:pt x="1" y="10"/>
                  <a:pt x="0" y="6"/>
                  <a:pt x="2" y="3"/>
                </a:cubicBezTo>
                <a:cubicBezTo>
                  <a:pt x="4" y="0"/>
                  <a:pt x="8" y="0"/>
                  <a:pt x="10" y="2"/>
                </a:cubicBezTo>
                <a:cubicBezTo>
                  <a:pt x="2335" y="1654"/>
                  <a:pt x="2335" y="1654"/>
                  <a:pt x="2335" y="1654"/>
                </a:cubicBezTo>
                <a:cubicBezTo>
                  <a:pt x="2338" y="1656"/>
                  <a:pt x="2339" y="1660"/>
                  <a:pt x="2337" y="1662"/>
                </a:cubicBezTo>
                <a:cubicBezTo>
                  <a:pt x="2336" y="1664"/>
                  <a:pt x="2334" y="1665"/>
                  <a:pt x="2332" y="1665"/>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6" name="Freeform 63"/>
          <p:cNvSpPr>
            <a:spLocks/>
          </p:cNvSpPr>
          <p:nvPr/>
        </p:nvSpPr>
        <p:spPr bwMode="auto">
          <a:xfrm rot="21368463">
            <a:off x="10045759" y="4996027"/>
            <a:ext cx="1962150" cy="774700"/>
          </a:xfrm>
          <a:custGeom>
            <a:avLst/>
            <a:gdLst>
              <a:gd name="T0" fmla="*/ 7 w 1932"/>
              <a:gd name="T1" fmla="*/ 763 h 763"/>
              <a:gd name="T2" fmla="*/ 1 w 1932"/>
              <a:gd name="T3" fmla="*/ 759 h 763"/>
              <a:gd name="T4" fmla="*/ 5 w 1932"/>
              <a:gd name="T5" fmla="*/ 751 h 763"/>
              <a:gd name="T6" fmla="*/ 1923 w 1932"/>
              <a:gd name="T7" fmla="*/ 1 h 763"/>
              <a:gd name="T8" fmla="*/ 1931 w 1932"/>
              <a:gd name="T9" fmla="*/ 5 h 763"/>
              <a:gd name="T10" fmla="*/ 1927 w 1932"/>
              <a:gd name="T11" fmla="*/ 13 h 763"/>
              <a:gd name="T12" fmla="*/ 9 w 1932"/>
              <a:gd name="T13" fmla="*/ 762 h 763"/>
              <a:gd name="T14" fmla="*/ 7 w 1932"/>
              <a:gd name="T15" fmla="*/ 763 h 7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32" h="763">
                <a:moveTo>
                  <a:pt x="7" y="763"/>
                </a:moveTo>
                <a:cubicBezTo>
                  <a:pt x="4" y="763"/>
                  <a:pt x="2" y="761"/>
                  <a:pt x="1" y="759"/>
                </a:cubicBezTo>
                <a:cubicBezTo>
                  <a:pt x="0" y="756"/>
                  <a:pt x="2" y="752"/>
                  <a:pt x="5" y="751"/>
                </a:cubicBezTo>
                <a:cubicBezTo>
                  <a:pt x="1923" y="1"/>
                  <a:pt x="1923" y="1"/>
                  <a:pt x="1923" y="1"/>
                </a:cubicBezTo>
                <a:cubicBezTo>
                  <a:pt x="1926" y="0"/>
                  <a:pt x="1930" y="2"/>
                  <a:pt x="1931" y="5"/>
                </a:cubicBezTo>
                <a:cubicBezTo>
                  <a:pt x="1932" y="8"/>
                  <a:pt x="1931" y="11"/>
                  <a:pt x="1927" y="13"/>
                </a:cubicBezTo>
                <a:cubicBezTo>
                  <a:pt x="9" y="762"/>
                  <a:pt x="9" y="762"/>
                  <a:pt x="9" y="762"/>
                </a:cubicBezTo>
                <a:cubicBezTo>
                  <a:pt x="8" y="762"/>
                  <a:pt x="8" y="763"/>
                  <a:pt x="7" y="763"/>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7" name="Freeform 64"/>
          <p:cNvSpPr>
            <a:spLocks/>
          </p:cNvSpPr>
          <p:nvPr/>
        </p:nvSpPr>
        <p:spPr bwMode="auto">
          <a:xfrm rot="21368463">
            <a:off x="11438932" y="4749068"/>
            <a:ext cx="534988" cy="212725"/>
          </a:xfrm>
          <a:custGeom>
            <a:avLst/>
            <a:gdLst>
              <a:gd name="T0" fmla="*/ 520 w 527"/>
              <a:gd name="T1" fmla="*/ 210 h 210"/>
              <a:gd name="T2" fmla="*/ 518 w 527"/>
              <a:gd name="T3" fmla="*/ 210 h 210"/>
              <a:gd name="T4" fmla="*/ 4 w 527"/>
              <a:gd name="T5" fmla="*/ 12 h 210"/>
              <a:gd name="T6" fmla="*/ 1 w 527"/>
              <a:gd name="T7" fmla="*/ 4 h 210"/>
              <a:gd name="T8" fmla="*/ 9 w 527"/>
              <a:gd name="T9" fmla="*/ 1 h 210"/>
              <a:gd name="T10" fmla="*/ 522 w 527"/>
              <a:gd name="T11" fmla="*/ 198 h 210"/>
              <a:gd name="T12" fmla="*/ 526 w 527"/>
              <a:gd name="T13" fmla="*/ 206 h 210"/>
              <a:gd name="T14" fmla="*/ 520 w 527"/>
              <a:gd name="T15" fmla="*/ 210 h 2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7" h="210">
                <a:moveTo>
                  <a:pt x="520" y="210"/>
                </a:moveTo>
                <a:cubicBezTo>
                  <a:pt x="520" y="210"/>
                  <a:pt x="519" y="210"/>
                  <a:pt x="518" y="210"/>
                </a:cubicBezTo>
                <a:cubicBezTo>
                  <a:pt x="4" y="12"/>
                  <a:pt x="4" y="12"/>
                  <a:pt x="4" y="12"/>
                </a:cubicBezTo>
                <a:cubicBezTo>
                  <a:pt x="1" y="11"/>
                  <a:pt x="0" y="7"/>
                  <a:pt x="1" y="4"/>
                </a:cubicBezTo>
                <a:cubicBezTo>
                  <a:pt x="2" y="1"/>
                  <a:pt x="6" y="0"/>
                  <a:pt x="9" y="1"/>
                </a:cubicBezTo>
                <a:cubicBezTo>
                  <a:pt x="522" y="198"/>
                  <a:pt x="522" y="198"/>
                  <a:pt x="522" y="198"/>
                </a:cubicBezTo>
                <a:cubicBezTo>
                  <a:pt x="526" y="200"/>
                  <a:pt x="527" y="203"/>
                  <a:pt x="526" y="206"/>
                </a:cubicBezTo>
                <a:cubicBezTo>
                  <a:pt x="525" y="209"/>
                  <a:pt x="523" y="210"/>
                  <a:pt x="520" y="210"/>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8" name="Freeform 65"/>
          <p:cNvSpPr>
            <a:spLocks/>
          </p:cNvSpPr>
          <p:nvPr/>
        </p:nvSpPr>
        <p:spPr bwMode="auto">
          <a:xfrm rot="21368463">
            <a:off x="12008990" y="4916144"/>
            <a:ext cx="420688" cy="1263650"/>
          </a:xfrm>
          <a:custGeom>
            <a:avLst/>
            <a:gdLst>
              <a:gd name="T0" fmla="*/ 408 w 415"/>
              <a:gd name="T1" fmla="*/ 1243 h 1243"/>
              <a:gd name="T2" fmla="*/ 402 w 415"/>
              <a:gd name="T3" fmla="*/ 1239 h 1243"/>
              <a:gd name="T4" fmla="*/ 1 w 415"/>
              <a:gd name="T5" fmla="*/ 9 h 1243"/>
              <a:gd name="T6" fmla="*/ 4 w 415"/>
              <a:gd name="T7" fmla="*/ 1 h 1243"/>
              <a:gd name="T8" fmla="*/ 12 w 415"/>
              <a:gd name="T9" fmla="*/ 5 h 1243"/>
              <a:gd name="T10" fmla="*/ 413 w 415"/>
              <a:gd name="T11" fmla="*/ 1235 h 1243"/>
              <a:gd name="T12" fmla="*/ 410 w 415"/>
              <a:gd name="T13" fmla="*/ 1243 h 1243"/>
              <a:gd name="T14" fmla="*/ 408 w 415"/>
              <a:gd name="T15" fmla="*/ 1243 h 12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5" h="1243">
                <a:moveTo>
                  <a:pt x="408" y="1243"/>
                </a:moveTo>
                <a:cubicBezTo>
                  <a:pt x="405" y="1243"/>
                  <a:pt x="403" y="1241"/>
                  <a:pt x="402" y="1239"/>
                </a:cubicBezTo>
                <a:cubicBezTo>
                  <a:pt x="1" y="9"/>
                  <a:pt x="1" y="9"/>
                  <a:pt x="1" y="9"/>
                </a:cubicBezTo>
                <a:cubicBezTo>
                  <a:pt x="0" y="6"/>
                  <a:pt x="1" y="2"/>
                  <a:pt x="4" y="1"/>
                </a:cubicBezTo>
                <a:cubicBezTo>
                  <a:pt x="8" y="0"/>
                  <a:pt x="11" y="2"/>
                  <a:pt x="12" y="5"/>
                </a:cubicBezTo>
                <a:cubicBezTo>
                  <a:pt x="413" y="1235"/>
                  <a:pt x="413" y="1235"/>
                  <a:pt x="413" y="1235"/>
                </a:cubicBezTo>
                <a:cubicBezTo>
                  <a:pt x="415" y="1238"/>
                  <a:pt x="413" y="1242"/>
                  <a:pt x="410" y="1243"/>
                </a:cubicBezTo>
                <a:cubicBezTo>
                  <a:pt x="409" y="1243"/>
                  <a:pt x="408" y="1243"/>
                  <a:pt x="408" y="1243"/>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9" name="Freeform 66"/>
          <p:cNvSpPr>
            <a:spLocks/>
          </p:cNvSpPr>
          <p:nvPr/>
        </p:nvSpPr>
        <p:spPr bwMode="auto">
          <a:xfrm rot="21368463">
            <a:off x="10087391" y="5742880"/>
            <a:ext cx="2370138" cy="501650"/>
          </a:xfrm>
          <a:custGeom>
            <a:avLst/>
            <a:gdLst>
              <a:gd name="T0" fmla="*/ 2327 w 2333"/>
              <a:gd name="T1" fmla="*/ 493 h 493"/>
              <a:gd name="T2" fmla="*/ 2326 w 2333"/>
              <a:gd name="T3" fmla="*/ 493 h 493"/>
              <a:gd name="T4" fmla="*/ 6 w 2333"/>
              <a:gd name="T5" fmla="*/ 12 h 493"/>
              <a:gd name="T6" fmla="*/ 1 w 2333"/>
              <a:gd name="T7" fmla="*/ 5 h 493"/>
              <a:gd name="T8" fmla="*/ 8 w 2333"/>
              <a:gd name="T9" fmla="*/ 1 h 493"/>
              <a:gd name="T10" fmla="*/ 2328 w 2333"/>
              <a:gd name="T11" fmla="*/ 481 h 493"/>
              <a:gd name="T12" fmla="*/ 2333 w 2333"/>
              <a:gd name="T13" fmla="*/ 488 h 493"/>
              <a:gd name="T14" fmla="*/ 2327 w 2333"/>
              <a:gd name="T15" fmla="*/ 493 h 4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3" h="493">
                <a:moveTo>
                  <a:pt x="2327" y="493"/>
                </a:moveTo>
                <a:cubicBezTo>
                  <a:pt x="2326" y="493"/>
                  <a:pt x="2326" y="493"/>
                  <a:pt x="2326" y="493"/>
                </a:cubicBezTo>
                <a:cubicBezTo>
                  <a:pt x="6" y="12"/>
                  <a:pt x="6" y="12"/>
                  <a:pt x="6" y="12"/>
                </a:cubicBezTo>
                <a:cubicBezTo>
                  <a:pt x="2" y="12"/>
                  <a:pt x="0" y="9"/>
                  <a:pt x="1" y="5"/>
                </a:cubicBezTo>
                <a:cubicBezTo>
                  <a:pt x="2" y="2"/>
                  <a:pt x="5" y="0"/>
                  <a:pt x="8" y="1"/>
                </a:cubicBezTo>
                <a:cubicBezTo>
                  <a:pt x="2328" y="481"/>
                  <a:pt x="2328" y="481"/>
                  <a:pt x="2328" y="481"/>
                </a:cubicBezTo>
                <a:cubicBezTo>
                  <a:pt x="2331" y="482"/>
                  <a:pt x="2333" y="485"/>
                  <a:pt x="2333" y="488"/>
                </a:cubicBezTo>
                <a:cubicBezTo>
                  <a:pt x="2332" y="491"/>
                  <a:pt x="2330" y="493"/>
                  <a:pt x="2327" y="493"/>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0" name="Freeform 67"/>
          <p:cNvSpPr>
            <a:spLocks/>
          </p:cNvSpPr>
          <p:nvPr/>
        </p:nvSpPr>
        <p:spPr bwMode="auto">
          <a:xfrm rot="21368463">
            <a:off x="10133566" y="5802238"/>
            <a:ext cx="561975" cy="1812925"/>
          </a:xfrm>
          <a:custGeom>
            <a:avLst/>
            <a:gdLst>
              <a:gd name="T0" fmla="*/ 546 w 553"/>
              <a:gd name="T1" fmla="*/ 1783 h 1783"/>
              <a:gd name="T2" fmla="*/ 541 w 553"/>
              <a:gd name="T3" fmla="*/ 1779 h 1783"/>
              <a:gd name="T4" fmla="*/ 1 w 553"/>
              <a:gd name="T5" fmla="*/ 8 h 1783"/>
              <a:gd name="T6" fmla="*/ 5 w 553"/>
              <a:gd name="T7" fmla="*/ 1 h 1783"/>
              <a:gd name="T8" fmla="*/ 13 w 553"/>
              <a:gd name="T9" fmla="*/ 5 h 1783"/>
              <a:gd name="T10" fmla="*/ 552 w 553"/>
              <a:gd name="T11" fmla="*/ 1775 h 1783"/>
              <a:gd name="T12" fmla="*/ 548 w 553"/>
              <a:gd name="T13" fmla="*/ 1783 h 1783"/>
              <a:gd name="T14" fmla="*/ 546 w 553"/>
              <a:gd name="T15" fmla="*/ 1783 h 17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3" h="1783">
                <a:moveTo>
                  <a:pt x="546" y="1783"/>
                </a:moveTo>
                <a:cubicBezTo>
                  <a:pt x="544" y="1783"/>
                  <a:pt x="541" y="1782"/>
                  <a:pt x="541" y="1779"/>
                </a:cubicBezTo>
                <a:cubicBezTo>
                  <a:pt x="1" y="8"/>
                  <a:pt x="1" y="8"/>
                  <a:pt x="1" y="8"/>
                </a:cubicBezTo>
                <a:cubicBezTo>
                  <a:pt x="0" y="5"/>
                  <a:pt x="2" y="2"/>
                  <a:pt x="5" y="1"/>
                </a:cubicBezTo>
                <a:cubicBezTo>
                  <a:pt x="8" y="0"/>
                  <a:pt x="12" y="2"/>
                  <a:pt x="13" y="5"/>
                </a:cubicBezTo>
                <a:cubicBezTo>
                  <a:pt x="552" y="1775"/>
                  <a:pt x="552" y="1775"/>
                  <a:pt x="552" y="1775"/>
                </a:cubicBezTo>
                <a:cubicBezTo>
                  <a:pt x="553" y="1779"/>
                  <a:pt x="551" y="1782"/>
                  <a:pt x="548" y="1783"/>
                </a:cubicBezTo>
                <a:cubicBezTo>
                  <a:pt x="547" y="1783"/>
                  <a:pt x="547" y="1783"/>
                  <a:pt x="546" y="1783"/>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1" name="Freeform 68"/>
          <p:cNvSpPr>
            <a:spLocks/>
          </p:cNvSpPr>
          <p:nvPr/>
        </p:nvSpPr>
        <p:spPr bwMode="auto">
          <a:xfrm rot="21368463">
            <a:off x="10039620" y="4813803"/>
            <a:ext cx="1439863" cy="974725"/>
          </a:xfrm>
          <a:custGeom>
            <a:avLst/>
            <a:gdLst>
              <a:gd name="T0" fmla="*/ 7 w 1418"/>
              <a:gd name="T1" fmla="*/ 960 h 960"/>
              <a:gd name="T2" fmla="*/ 2 w 1418"/>
              <a:gd name="T3" fmla="*/ 957 h 960"/>
              <a:gd name="T4" fmla="*/ 3 w 1418"/>
              <a:gd name="T5" fmla="*/ 949 h 960"/>
              <a:gd name="T6" fmla="*/ 1408 w 1418"/>
              <a:gd name="T7" fmla="*/ 1 h 960"/>
              <a:gd name="T8" fmla="*/ 1416 w 1418"/>
              <a:gd name="T9" fmla="*/ 3 h 960"/>
              <a:gd name="T10" fmla="*/ 1415 w 1418"/>
              <a:gd name="T11" fmla="*/ 11 h 960"/>
              <a:gd name="T12" fmla="*/ 10 w 1418"/>
              <a:gd name="T13" fmla="*/ 959 h 960"/>
              <a:gd name="T14" fmla="*/ 7 w 1418"/>
              <a:gd name="T15" fmla="*/ 960 h 9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18" h="960">
                <a:moveTo>
                  <a:pt x="7" y="960"/>
                </a:moveTo>
                <a:cubicBezTo>
                  <a:pt x="5" y="960"/>
                  <a:pt x="3" y="959"/>
                  <a:pt x="2" y="957"/>
                </a:cubicBezTo>
                <a:cubicBezTo>
                  <a:pt x="0" y="954"/>
                  <a:pt x="1" y="950"/>
                  <a:pt x="3" y="949"/>
                </a:cubicBezTo>
                <a:cubicBezTo>
                  <a:pt x="1408" y="1"/>
                  <a:pt x="1408" y="1"/>
                  <a:pt x="1408" y="1"/>
                </a:cubicBezTo>
                <a:cubicBezTo>
                  <a:pt x="1411" y="0"/>
                  <a:pt x="1415" y="0"/>
                  <a:pt x="1416" y="3"/>
                </a:cubicBezTo>
                <a:cubicBezTo>
                  <a:pt x="1418" y="6"/>
                  <a:pt x="1418" y="9"/>
                  <a:pt x="1415" y="11"/>
                </a:cubicBezTo>
                <a:cubicBezTo>
                  <a:pt x="10" y="959"/>
                  <a:pt x="10" y="959"/>
                  <a:pt x="10" y="959"/>
                </a:cubicBezTo>
                <a:cubicBezTo>
                  <a:pt x="9" y="959"/>
                  <a:pt x="8" y="960"/>
                  <a:pt x="7" y="960"/>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2" name="Freeform 69"/>
          <p:cNvSpPr>
            <a:spLocks/>
          </p:cNvSpPr>
          <p:nvPr/>
        </p:nvSpPr>
        <p:spPr bwMode="auto">
          <a:xfrm rot="21368463">
            <a:off x="11365572" y="2771501"/>
            <a:ext cx="688975" cy="1987550"/>
          </a:xfrm>
          <a:custGeom>
            <a:avLst/>
            <a:gdLst>
              <a:gd name="T0" fmla="*/ 6 w 678"/>
              <a:gd name="T1" fmla="*/ 1955 h 1955"/>
              <a:gd name="T2" fmla="*/ 5 w 678"/>
              <a:gd name="T3" fmla="*/ 1955 h 1955"/>
              <a:gd name="T4" fmla="*/ 1 w 678"/>
              <a:gd name="T5" fmla="*/ 1947 h 1955"/>
              <a:gd name="T6" fmla="*/ 665 w 678"/>
              <a:gd name="T7" fmla="*/ 5 h 1955"/>
              <a:gd name="T8" fmla="*/ 673 w 678"/>
              <a:gd name="T9" fmla="*/ 1 h 1955"/>
              <a:gd name="T10" fmla="*/ 677 w 678"/>
              <a:gd name="T11" fmla="*/ 9 h 1955"/>
              <a:gd name="T12" fmla="*/ 12 w 678"/>
              <a:gd name="T13" fmla="*/ 1951 h 1955"/>
              <a:gd name="T14" fmla="*/ 6 w 678"/>
              <a:gd name="T15" fmla="*/ 1955 h 195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1955">
                <a:moveTo>
                  <a:pt x="6" y="1955"/>
                </a:moveTo>
                <a:cubicBezTo>
                  <a:pt x="6" y="1955"/>
                  <a:pt x="5" y="1955"/>
                  <a:pt x="5" y="1955"/>
                </a:cubicBezTo>
                <a:cubicBezTo>
                  <a:pt x="1" y="1954"/>
                  <a:pt x="0" y="1951"/>
                  <a:pt x="1" y="1947"/>
                </a:cubicBezTo>
                <a:cubicBezTo>
                  <a:pt x="665" y="5"/>
                  <a:pt x="665" y="5"/>
                  <a:pt x="665" y="5"/>
                </a:cubicBezTo>
                <a:cubicBezTo>
                  <a:pt x="666" y="2"/>
                  <a:pt x="670" y="0"/>
                  <a:pt x="673" y="1"/>
                </a:cubicBezTo>
                <a:cubicBezTo>
                  <a:pt x="676" y="2"/>
                  <a:pt x="678" y="6"/>
                  <a:pt x="677" y="9"/>
                </a:cubicBezTo>
                <a:cubicBezTo>
                  <a:pt x="12" y="1951"/>
                  <a:pt x="12" y="1951"/>
                  <a:pt x="12" y="1951"/>
                </a:cubicBezTo>
                <a:cubicBezTo>
                  <a:pt x="11" y="1954"/>
                  <a:pt x="9" y="1955"/>
                  <a:pt x="6" y="1955"/>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3" name="Freeform 70"/>
          <p:cNvSpPr>
            <a:spLocks/>
          </p:cNvSpPr>
          <p:nvPr/>
        </p:nvSpPr>
        <p:spPr bwMode="auto">
          <a:xfrm rot="21368463">
            <a:off x="12037221" y="2714647"/>
            <a:ext cx="1030288" cy="1954213"/>
          </a:xfrm>
          <a:custGeom>
            <a:avLst/>
            <a:gdLst>
              <a:gd name="T0" fmla="*/ 1008 w 1015"/>
              <a:gd name="T1" fmla="*/ 1923 h 1923"/>
              <a:gd name="T2" fmla="*/ 1003 w 1015"/>
              <a:gd name="T3" fmla="*/ 1920 h 1923"/>
              <a:gd name="T4" fmla="*/ 2 w 1015"/>
              <a:gd name="T5" fmla="*/ 10 h 1923"/>
              <a:gd name="T6" fmla="*/ 4 w 1015"/>
              <a:gd name="T7" fmla="*/ 2 h 1923"/>
              <a:gd name="T8" fmla="*/ 12 w 1015"/>
              <a:gd name="T9" fmla="*/ 4 h 1923"/>
              <a:gd name="T10" fmla="*/ 1013 w 1015"/>
              <a:gd name="T11" fmla="*/ 1914 h 1923"/>
              <a:gd name="T12" fmla="*/ 1011 w 1015"/>
              <a:gd name="T13" fmla="*/ 1922 h 1923"/>
              <a:gd name="T14" fmla="*/ 1008 w 1015"/>
              <a:gd name="T15" fmla="*/ 1923 h 19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15" h="1923">
                <a:moveTo>
                  <a:pt x="1008" y="1923"/>
                </a:moveTo>
                <a:cubicBezTo>
                  <a:pt x="1006" y="1923"/>
                  <a:pt x="1004" y="1922"/>
                  <a:pt x="1003" y="1920"/>
                </a:cubicBezTo>
                <a:cubicBezTo>
                  <a:pt x="2" y="10"/>
                  <a:pt x="2" y="10"/>
                  <a:pt x="2" y="10"/>
                </a:cubicBezTo>
                <a:cubicBezTo>
                  <a:pt x="0" y="7"/>
                  <a:pt x="1" y="3"/>
                  <a:pt x="4" y="2"/>
                </a:cubicBezTo>
                <a:cubicBezTo>
                  <a:pt x="7" y="0"/>
                  <a:pt x="11" y="1"/>
                  <a:pt x="12" y="4"/>
                </a:cubicBezTo>
                <a:cubicBezTo>
                  <a:pt x="1013" y="1914"/>
                  <a:pt x="1013" y="1914"/>
                  <a:pt x="1013" y="1914"/>
                </a:cubicBezTo>
                <a:cubicBezTo>
                  <a:pt x="1015" y="1917"/>
                  <a:pt x="1014" y="1921"/>
                  <a:pt x="1011" y="1922"/>
                </a:cubicBezTo>
                <a:cubicBezTo>
                  <a:pt x="1010" y="1923"/>
                  <a:pt x="1009" y="1923"/>
                  <a:pt x="1008" y="1923"/>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2" name="Freeform 79"/>
          <p:cNvSpPr>
            <a:spLocks/>
          </p:cNvSpPr>
          <p:nvPr/>
        </p:nvSpPr>
        <p:spPr bwMode="auto">
          <a:xfrm rot="21368463">
            <a:off x="11999357" y="2713088"/>
            <a:ext cx="1114425" cy="831850"/>
          </a:xfrm>
          <a:custGeom>
            <a:avLst/>
            <a:gdLst>
              <a:gd name="T0" fmla="*/ 1090 w 1097"/>
              <a:gd name="T1" fmla="*/ 819 h 819"/>
              <a:gd name="T2" fmla="*/ 1087 w 1097"/>
              <a:gd name="T3" fmla="*/ 818 h 819"/>
              <a:gd name="T4" fmla="*/ 3 w 1097"/>
              <a:gd name="T5" fmla="*/ 12 h 819"/>
              <a:gd name="T6" fmla="*/ 2 w 1097"/>
              <a:gd name="T7" fmla="*/ 3 h 819"/>
              <a:gd name="T8" fmla="*/ 11 w 1097"/>
              <a:gd name="T9" fmla="*/ 2 h 819"/>
              <a:gd name="T10" fmla="*/ 1094 w 1097"/>
              <a:gd name="T11" fmla="*/ 808 h 819"/>
              <a:gd name="T12" fmla="*/ 1095 w 1097"/>
              <a:gd name="T13" fmla="*/ 817 h 819"/>
              <a:gd name="T14" fmla="*/ 1090 w 1097"/>
              <a:gd name="T15" fmla="*/ 819 h 8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97" h="819">
                <a:moveTo>
                  <a:pt x="1090" y="819"/>
                </a:moveTo>
                <a:cubicBezTo>
                  <a:pt x="1089" y="819"/>
                  <a:pt x="1088" y="819"/>
                  <a:pt x="1087" y="818"/>
                </a:cubicBezTo>
                <a:cubicBezTo>
                  <a:pt x="3" y="12"/>
                  <a:pt x="3" y="12"/>
                  <a:pt x="3" y="12"/>
                </a:cubicBezTo>
                <a:cubicBezTo>
                  <a:pt x="1" y="10"/>
                  <a:pt x="0" y="6"/>
                  <a:pt x="2" y="3"/>
                </a:cubicBezTo>
                <a:cubicBezTo>
                  <a:pt x="4" y="1"/>
                  <a:pt x="8" y="0"/>
                  <a:pt x="11" y="2"/>
                </a:cubicBezTo>
                <a:cubicBezTo>
                  <a:pt x="1094" y="808"/>
                  <a:pt x="1094" y="808"/>
                  <a:pt x="1094" y="808"/>
                </a:cubicBezTo>
                <a:cubicBezTo>
                  <a:pt x="1097" y="810"/>
                  <a:pt x="1097" y="814"/>
                  <a:pt x="1095" y="817"/>
                </a:cubicBezTo>
                <a:cubicBezTo>
                  <a:pt x="1094" y="818"/>
                  <a:pt x="1092" y="819"/>
                  <a:pt x="1090" y="819"/>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4" name="Freeform 81"/>
          <p:cNvSpPr>
            <a:spLocks/>
          </p:cNvSpPr>
          <p:nvPr/>
        </p:nvSpPr>
        <p:spPr bwMode="auto">
          <a:xfrm rot="21368463">
            <a:off x="8530767" y="5404785"/>
            <a:ext cx="1543050" cy="482600"/>
          </a:xfrm>
          <a:custGeom>
            <a:avLst/>
            <a:gdLst>
              <a:gd name="T0" fmla="*/ 1512 w 1519"/>
              <a:gd name="T1" fmla="*/ 476 h 476"/>
              <a:gd name="T2" fmla="*/ 1510 w 1519"/>
              <a:gd name="T3" fmla="*/ 475 h 476"/>
              <a:gd name="T4" fmla="*/ 5 w 1519"/>
              <a:gd name="T5" fmla="*/ 12 h 476"/>
              <a:gd name="T6" fmla="*/ 1 w 1519"/>
              <a:gd name="T7" fmla="*/ 5 h 476"/>
              <a:gd name="T8" fmla="*/ 9 w 1519"/>
              <a:gd name="T9" fmla="*/ 1 h 476"/>
              <a:gd name="T10" fmla="*/ 1514 w 1519"/>
              <a:gd name="T11" fmla="*/ 464 h 476"/>
              <a:gd name="T12" fmla="*/ 1518 w 1519"/>
              <a:gd name="T13" fmla="*/ 471 h 476"/>
              <a:gd name="T14" fmla="*/ 1512 w 1519"/>
              <a:gd name="T15" fmla="*/ 476 h 4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19" h="476">
                <a:moveTo>
                  <a:pt x="1512" y="476"/>
                </a:moveTo>
                <a:cubicBezTo>
                  <a:pt x="1511" y="476"/>
                  <a:pt x="1511" y="476"/>
                  <a:pt x="1510" y="475"/>
                </a:cubicBezTo>
                <a:cubicBezTo>
                  <a:pt x="5" y="12"/>
                  <a:pt x="5" y="12"/>
                  <a:pt x="5" y="12"/>
                </a:cubicBezTo>
                <a:cubicBezTo>
                  <a:pt x="2" y="11"/>
                  <a:pt x="0" y="8"/>
                  <a:pt x="1" y="5"/>
                </a:cubicBezTo>
                <a:cubicBezTo>
                  <a:pt x="2" y="2"/>
                  <a:pt x="5" y="0"/>
                  <a:pt x="9" y="1"/>
                </a:cubicBezTo>
                <a:cubicBezTo>
                  <a:pt x="1514" y="464"/>
                  <a:pt x="1514" y="464"/>
                  <a:pt x="1514" y="464"/>
                </a:cubicBezTo>
                <a:cubicBezTo>
                  <a:pt x="1517" y="465"/>
                  <a:pt x="1519" y="468"/>
                  <a:pt x="1518" y="471"/>
                </a:cubicBezTo>
                <a:cubicBezTo>
                  <a:pt x="1517" y="474"/>
                  <a:pt x="1514" y="476"/>
                  <a:pt x="1512" y="476"/>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5" name="Freeform 82"/>
          <p:cNvSpPr>
            <a:spLocks/>
          </p:cNvSpPr>
          <p:nvPr/>
        </p:nvSpPr>
        <p:spPr bwMode="auto">
          <a:xfrm rot="21368463">
            <a:off x="5964478" y="5542794"/>
            <a:ext cx="2660650" cy="2768600"/>
          </a:xfrm>
          <a:custGeom>
            <a:avLst/>
            <a:gdLst>
              <a:gd name="T0" fmla="*/ 6 w 2619"/>
              <a:gd name="T1" fmla="*/ 2724 h 2724"/>
              <a:gd name="T2" fmla="*/ 2 w 2619"/>
              <a:gd name="T3" fmla="*/ 2722 h 2724"/>
              <a:gd name="T4" fmla="*/ 2 w 2619"/>
              <a:gd name="T5" fmla="*/ 2714 h 2724"/>
              <a:gd name="T6" fmla="*/ 2609 w 2619"/>
              <a:gd name="T7" fmla="*/ 3 h 2724"/>
              <a:gd name="T8" fmla="*/ 2617 w 2619"/>
              <a:gd name="T9" fmla="*/ 2 h 2724"/>
              <a:gd name="T10" fmla="*/ 2617 w 2619"/>
              <a:gd name="T11" fmla="*/ 11 h 2724"/>
              <a:gd name="T12" fmla="*/ 10 w 2619"/>
              <a:gd name="T13" fmla="*/ 2722 h 2724"/>
              <a:gd name="T14" fmla="*/ 6 w 2619"/>
              <a:gd name="T15" fmla="*/ 2724 h 27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19" h="2724">
                <a:moveTo>
                  <a:pt x="6" y="2724"/>
                </a:moveTo>
                <a:cubicBezTo>
                  <a:pt x="5" y="2724"/>
                  <a:pt x="3" y="2723"/>
                  <a:pt x="2" y="2722"/>
                </a:cubicBezTo>
                <a:cubicBezTo>
                  <a:pt x="0" y="2720"/>
                  <a:pt x="0" y="2716"/>
                  <a:pt x="2" y="2714"/>
                </a:cubicBezTo>
                <a:cubicBezTo>
                  <a:pt x="2609" y="3"/>
                  <a:pt x="2609" y="3"/>
                  <a:pt x="2609" y="3"/>
                </a:cubicBezTo>
                <a:cubicBezTo>
                  <a:pt x="2611" y="0"/>
                  <a:pt x="2615" y="0"/>
                  <a:pt x="2617" y="2"/>
                </a:cubicBezTo>
                <a:cubicBezTo>
                  <a:pt x="2619" y="5"/>
                  <a:pt x="2619" y="8"/>
                  <a:pt x="2617" y="11"/>
                </a:cubicBezTo>
                <a:cubicBezTo>
                  <a:pt x="10" y="2722"/>
                  <a:pt x="10" y="2722"/>
                  <a:pt x="10" y="2722"/>
                </a:cubicBezTo>
                <a:cubicBezTo>
                  <a:pt x="9" y="2723"/>
                  <a:pt x="8" y="2724"/>
                  <a:pt x="6" y="2724"/>
                </a:cubicBezTo>
                <a:close/>
              </a:path>
            </a:pathLst>
          </a:custGeom>
          <a:solidFill>
            <a:srgbClr val="45D8FF">
              <a:alpha val="1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87" name="Freeform 84"/>
          <p:cNvSpPr>
            <a:spLocks/>
          </p:cNvSpPr>
          <p:nvPr/>
        </p:nvSpPr>
        <p:spPr bwMode="auto">
          <a:xfrm rot="21368463">
            <a:off x="7398075" y="5494498"/>
            <a:ext cx="1227138" cy="2819400"/>
          </a:xfrm>
          <a:custGeom>
            <a:avLst/>
            <a:gdLst>
              <a:gd name="T0" fmla="*/ 7 w 1208"/>
              <a:gd name="T1" fmla="*/ 2774 h 2774"/>
              <a:gd name="T2" fmla="*/ 5 w 1208"/>
              <a:gd name="T3" fmla="*/ 2773 h 2774"/>
              <a:gd name="T4" fmla="*/ 2 w 1208"/>
              <a:gd name="T5" fmla="*/ 2765 h 2774"/>
              <a:gd name="T6" fmla="*/ 1195 w 1208"/>
              <a:gd name="T7" fmla="*/ 4 h 2774"/>
              <a:gd name="T8" fmla="*/ 1203 w 1208"/>
              <a:gd name="T9" fmla="*/ 1 h 2774"/>
              <a:gd name="T10" fmla="*/ 1206 w 1208"/>
              <a:gd name="T11" fmla="*/ 9 h 2774"/>
              <a:gd name="T12" fmla="*/ 13 w 1208"/>
              <a:gd name="T13" fmla="*/ 2770 h 2774"/>
              <a:gd name="T14" fmla="*/ 7 w 1208"/>
              <a:gd name="T15" fmla="*/ 2774 h 27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8" h="2774">
                <a:moveTo>
                  <a:pt x="7" y="2774"/>
                </a:moveTo>
                <a:cubicBezTo>
                  <a:pt x="6" y="2774"/>
                  <a:pt x="5" y="2774"/>
                  <a:pt x="5" y="2773"/>
                </a:cubicBezTo>
                <a:cubicBezTo>
                  <a:pt x="2" y="2772"/>
                  <a:pt x="0" y="2769"/>
                  <a:pt x="2" y="2765"/>
                </a:cubicBezTo>
                <a:cubicBezTo>
                  <a:pt x="1195" y="4"/>
                  <a:pt x="1195" y="4"/>
                  <a:pt x="1195" y="4"/>
                </a:cubicBezTo>
                <a:cubicBezTo>
                  <a:pt x="1197" y="1"/>
                  <a:pt x="1200" y="0"/>
                  <a:pt x="1203" y="1"/>
                </a:cubicBezTo>
                <a:cubicBezTo>
                  <a:pt x="1206" y="2"/>
                  <a:pt x="1208" y="6"/>
                  <a:pt x="1206" y="9"/>
                </a:cubicBezTo>
                <a:cubicBezTo>
                  <a:pt x="13" y="2770"/>
                  <a:pt x="13" y="2770"/>
                  <a:pt x="13" y="2770"/>
                </a:cubicBezTo>
                <a:cubicBezTo>
                  <a:pt x="12" y="2773"/>
                  <a:pt x="9" y="2774"/>
                  <a:pt x="7" y="2774"/>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0" name="Freeform 87"/>
          <p:cNvSpPr>
            <a:spLocks/>
          </p:cNvSpPr>
          <p:nvPr/>
        </p:nvSpPr>
        <p:spPr bwMode="auto">
          <a:xfrm rot="21368463">
            <a:off x="10185884" y="5813792"/>
            <a:ext cx="166688" cy="3354388"/>
          </a:xfrm>
          <a:custGeom>
            <a:avLst/>
            <a:gdLst>
              <a:gd name="T0" fmla="*/ 158 w 164"/>
              <a:gd name="T1" fmla="*/ 3301 h 3301"/>
              <a:gd name="T2" fmla="*/ 152 w 164"/>
              <a:gd name="T3" fmla="*/ 3295 h 3301"/>
              <a:gd name="T4" fmla="*/ 0 w 164"/>
              <a:gd name="T5" fmla="*/ 7 h 3301"/>
              <a:gd name="T6" fmla="*/ 6 w 164"/>
              <a:gd name="T7" fmla="*/ 1 h 3301"/>
              <a:gd name="T8" fmla="*/ 12 w 164"/>
              <a:gd name="T9" fmla="*/ 6 h 3301"/>
              <a:gd name="T10" fmla="*/ 164 w 164"/>
              <a:gd name="T11" fmla="*/ 3295 h 3301"/>
              <a:gd name="T12" fmla="*/ 158 w 164"/>
              <a:gd name="T13" fmla="*/ 3301 h 3301"/>
              <a:gd name="T14" fmla="*/ 158 w 164"/>
              <a:gd name="T15" fmla="*/ 3301 h 33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4" h="3301">
                <a:moveTo>
                  <a:pt x="158" y="3301"/>
                </a:moveTo>
                <a:cubicBezTo>
                  <a:pt x="155" y="3301"/>
                  <a:pt x="152" y="3298"/>
                  <a:pt x="152" y="3295"/>
                </a:cubicBezTo>
                <a:cubicBezTo>
                  <a:pt x="0" y="7"/>
                  <a:pt x="0" y="7"/>
                  <a:pt x="0" y="7"/>
                </a:cubicBezTo>
                <a:cubicBezTo>
                  <a:pt x="0" y="4"/>
                  <a:pt x="2" y="1"/>
                  <a:pt x="6" y="1"/>
                </a:cubicBezTo>
                <a:cubicBezTo>
                  <a:pt x="9" y="0"/>
                  <a:pt x="12" y="3"/>
                  <a:pt x="12" y="6"/>
                </a:cubicBezTo>
                <a:cubicBezTo>
                  <a:pt x="164" y="3295"/>
                  <a:pt x="164" y="3295"/>
                  <a:pt x="164" y="3295"/>
                </a:cubicBezTo>
                <a:cubicBezTo>
                  <a:pt x="164" y="3298"/>
                  <a:pt x="161" y="3301"/>
                  <a:pt x="158" y="3301"/>
                </a:cubicBezTo>
                <a:cubicBezTo>
                  <a:pt x="158" y="3301"/>
                  <a:pt x="158" y="3301"/>
                  <a:pt x="158" y="3301"/>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7" name="Freeform 94"/>
          <p:cNvSpPr>
            <a:spLocks/>
          </p:cNvSpPr>
          <p:nvPr/>
        </p:nvSpPr>
        <p:spPr bwMode="auto">
          <a:xfrm rot="21368463">
            <a:off x="8470752" y="5416963"/>
            <a:ext cx="109538" cy="95250"/>
          </a:xfrm>
          <a:custGeom>
            <a:avLst/>
            <a:gdLst>
              <a:gd name="T0" fmla="*/ 54 w 107"/>
              <a:gd name="T1" fmla="*/ 0 h 94"/>
              <a:gd name="T2" fmla="*/ 14 w 107"/>
              <a:gd name="T3" fmla="*/ 22 h 94"/>
              <a:gd name="T4" fmla="*/ 29 w 107"/>
              <a:gd name="T5" fmla="*/ 87 h 94"/>
              <a:gd name="T6" fmla="*/ 53 w 107"/>
              <a:gd name="T7" fmla="*/ 94 h 94"/>
              <a:gd name="T8" fmla="*/ 93 w 107"/>
              <a:gd name="T9" fmla="*/ 72 h 94"/>
              <a:gd name="T10" fmla="*/ 78 w 107"/>
              <a:gd name="T11" fmla="*/ 7 h 94"/>
              <a:gd name="T12" fmla="*/ 54 w 107"/>
              <a:gd name="T13" fmla="*/ 0 h 94"/>
            </a:gdLst>
            <a:ahLst/>
            <a:cxnLst>
              <a:cxn ang="0">
                <a:pos x="T0" y="T1"/>
              </a:cxn>
              <a:cxn ang="0">
                <a:pos x="T2" y="T3"/>
              </a:cxn>
              <a:cxn ang="0">
                <a:pos x="T4" y="T5"/>
              </a:cxn>
              <a:cxn ang="0">
                <a:pos x="T6" y="T7"/>
              </a:cxn>
              <a:cxn ang="0">
                <a:pos x="T8" y="T9"/>
              </a:cxn>
              <a:cxn ang="0">
                <a:pos x="T10" y="T11"/>
              </a:cxn>
              <a:cxn ang="0">
                <a:pos x="T12" y="T13"/>
              </a:cxn>
            </a:cxnLst>
            <a:rect l="0" t="0" r="r" b="b"/>
            <a:pathLst>
              <a:path w="107" h="94">
                <a:moveTo>
                  <a:pt x="54" y="0"/>
                </a:moveTo>
                <a:cubicBezTo>
                  <a:pt x="38" y="0"/>
                  <a:pt x="23" y="8"/>
                  <a:pt x="14" y="22"/>
                </a:cubicBezTo>
                <a:cubicBezTo>
                  <a:pt x="0" y="44"/>
                  <a:pt x="7" y="73"/>
                  <a:pt x="29" y="87"/>
                </a:cubicBezTo>
                <a:cubicBezTo>
                  <a:pt x="36" y="91"/>
                  <a:pt x="45" y="94"/>
                  <a:pt x="53" y="94"/>
                </a:cubicBezTo>
                <a:cubicBezTo>
                  <a:pt x="69" y="94"/>
                  <a:pt x="84" y="86"/>
                  <a:pt x="93" y="72"/>
                </a:cubicBezTo>
                <a:cubicBezTo>
                  <a:pt x="107" y="50"/>
                  <a:pt x="100" y="21"/>
                  <a:pt x="78" y="7"/>
                </a:cubicBezTo>
                <a:cubicBezTo>
                  <a:pt x="71" y="3"/>
                  <a:pt x="62" y="0"/>
                  <a:pt x="54"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8" name="Freeform 95"/>
          <p:cNvSpPr>
            <a:spLocks/>
          </p:cNvSpPr>
          <p:nvPr/>
        </p:nvSpPr>
        <p:spPr bwMode="auto">
          <a:xfrm rot="21368463">
            <a:off x="9954450" y="5721486"/>
            <a:ext cx="241300" cy="212725"/>
          </a:xfrm>
          <a:custGeom>
            <a:avLst/>
            <a:gdLst>
              <a:gd name="T0" fmla="*/ 119 w 238"/>
              <a:gd name="T1" fmla="*/ 0 h 210"/>
              <a:gd name="T2" fmla="*/ 30 w 238"/>
              <a:gd name="T3" fmla="*/ 49 h 210"/>
              <a:gd name="T4" fmla="*/ 63 w 238"/>
              <a:gd name="T5" fmla="*/ 194 h 210"/>
              <a:gd name="T6" fmla="*/ 119 w 238"/>
              <a:gd name="T7" fmla="*/ 210 h 210"/>
              <a:gd name="T8" fmla="*/ 208 w 238"/>
              <a:gd name="T9" fmla="*/ 161 h 210"/>
              <a:gd name="T10" fmla="*/ 175 w 238"/>
              <a:gd name="T11" fmla="*/ 16 h 210"/>
              <a:gd name="T12" fmla="*/ 119 w 238"/>
              <a:gd name="T13" fmla="*/ 0 h 210"/>
            </a:gdLst>
            <a:ahLst/>
            <a:cxnLst>
              <a:cxn ang="0">
                <a:pos x="T0" y="T1"/>
              </a:cxn>
              <a:cxn ang="0">
                <a:pos x="T2" y="T3"/>
              </a:cxn>
              <a:cxn ang="0">
                <a:pos x="T4" y="T5"/>
              </a:cxn>
              <a:cxn ang="0">
                <a:pos x="T6" y="T7"/>
              </a:cxn>
              <a:cxn ang="0">
                <a:pos x="T8" y="T9"/>
              </a:cxn>
              <a:cxn ang="0">
                <a:pos x="T10" y="T11"/>
              </a:cxn>
              <a:cxn ang="0">
                <a:pos x="T12" y="T13"/>
              </a:cxn>
            </a:cxnLst>
            <a:rect l="0" t="0" r="r" b="b"/>
            <a:pathLst>
              <a:path w="238" h="210">
                <a:moveTo>
                  <a:pt x="119" y="0"/>
                </a:moveTo>
                <a:cubicBezTo>
                  <a:pt x="84" y="0"/>
                  <a:pt x="50" y="17"/>
                  <a:pt x="30" y="49"/>
                </a:cubicBezTo>
                <a:cubicBezTo>
                  <a:pt x="0" y="98"/>
                  <a:pt x="14" y="163"/>
                  <a:pt x="63" y="194"/>
                </a:cubicBezTo>
                <a:cubicBezTo>
                  <a:pt x="81" y="204"/>
                  <a:pt x="100" y="210"/>
                  <a:pt x="119" y="210"/>
                </a:cubicBezTo>
                <a:cubicBezTo>
                  <a:pt x="154" y="210"/>
                  <a:pt x="188" y="192"/>
                  <a:pt x="208" y="161"/>
                </a:cubicBezTo>
                <a:cubicBezTo>
                  <a:pt x="238" y="112"/>
                  <a:pt x="224" y="47"/>
                  <a:pt x="175" y="16"/>
                </a:cubicBezTo>
                <a:cubicBezTo>
                  <a:pt x="157" y="5"/>
                  <a:pt x="138" y="0"/>
                  <a:pt x="119"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3" name="Freeform 100"/>
          <p:cNvSpPr>
            <a:spLocks/>
          </p:cNvSpPr>
          <p:nvPr/>
        </p:nvSpPr>
        <p:spPr bwMode="auto">
          <a:xfrm rot="21368463">
            <a:off x="11850778" y="4859465"/>
            <a:ext cx="211138" cy="184150"/>
          </a:xfrm>
          <a:custGeom>
            <a:avLst/>
            <a:gdLst>
              <a:gd name="T0" fmla="*/ 104 w 208"/>
              <a:gd name="T1" fmla="*/ 0 h 182"/>
              <a:gd name="T2" fmla="*/ 27 w 208"/>
              <a:gd name="T3" fmla="*/ 42 h 182"/>
              <a:gd name="T4" fmla="*/ 56 w 208"/>
              <a:gd name="T5" fmla="*/ 168 h 182"/>
              <a:gd name="T6" fmla="*/ 104 w 208"/>
              <a:gd name="T7" fmla="*/ 182 h 182"/>
              <a:gd name="T8" fmla="*/ 182 w 208"/>
              <a:gd name="T9" fmla="*/ 139 h 182"/>
              <a:gd name="T10" fmla="*/ 153 w 208"/>
              <a:gd name="T11" fmla="*/ 14 h 182"/>
              <a:gd name="T12" fmla="*/ 104 w 208"/>
              <a:gd name="T13" fmla="*/ 0 h 182"/>
            </a:gdLst>
            <a:ahLst/>
            <a:cxnLst>
              <a:cxn ang="0">
                <a:pos x="T0" y="T1"/>
              </a:cxn>
              <a:cxn ang="0">
                <a:pos x="T2" y="T3"/>
              </a:cxn>
              <a:cxn ang="0">
                <a:pos x="T4" y="T5"/>
              </a:cxn>
              <a:cxn ang="0">
                <a:pos x="T6" y="T7"/>
              </a:cxn>
              <a:cxn ang="0">
                <a:pos x="T8" y="T9"/>
              </a:cxn>
              <a:cxn ang="0">
                <a:pos x="T10" y="T11"/>
              </a:cxn>
              <a:cxn ang="0">
                <a:pos x="T12" y="T13"/>
              </a:cxn>
            </a:cxnLst>
            <a:rect l="0" t="0" r="r" b="b"/>
            <a:pathLst>
              <a:path w="208" h="182">
                <a:moveTo>
                  <a:pt x="104" y="0"/>
                </a:moveTo>
                <a:cubicBezTo>
                  <a:pt x="74" y="0"/>
                  <a:pt x="44" y="15"/>
                  <a:pt x="27" y="42"/>
                </a:cubicBezTo>
                <a:cubicBezTo>
                  <a:pt x="0" y="85"/>
                  <a:pt x="13" y="141"/>
                  <a:pt x="56" y="168"/>
                </a:cubicBezTo>
                <a:cubicBezTo>
                  <a:pt x="71" y="178"/>
                  <a:pt x="88" y="182"/>
                  <a:pt x="104" y="182"/>
                </a:cubicBezTo>
                <a:cubicBezTo>
                  <a:pt x="135" y="182"/>
                  <a:pt x="164" y="167"/>
                  <a:pt x="182" y="139"/>
                </a:cubicBezTo>
                <a:cubicBezTo>
                  <a:pt x="208" y="97"/>
                  <a:pt x="196" y="40"/>
                  <a:pt x="153" y="14"/>
                </a:cubicBezTo>
                <a:cubicBezTo>
                  <a:pt x="138" y="4"/>
                  <a:pt x="121" y="0"/>
                  <a:pt x="104"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4" name="Freeform 101"/>
          <p:cNvSpPr>
            <a:spLocks/>
          </p:cNvSpPr>
          <p:nvPr/>
        </p:nvSpPr>
        <p:spPr bwMode="auto">
          <a:xfrm rot="21368463">
            <a:off x="11377136" y="4722850"/>
            <a:ext cx="111125" cy="98425"/>
          </a:xfrm>
          <a:custGeom>
            <a:avLst/>
            <a:gdLst>
              <a:gd name="T0" fmla="*/ 55 w 109"/>
              <a:gd name="T1" fmla="*/ 0 h 96"/>
              <a:gd name="T2" fmla="*/ 14 w 109"/>
              <a:gd name="T3" fmla="*/ 22 h 96"/>
              <a:gd name="T4" fmla="*/ 29 w 109"/>
              <a:gd name="T5" fmla="*/ 88 h 96"/>
              <a:gd name="T6" fmla="*/ 55 w 109"/>
              <a:gd name="T7" fmla="*/ 96 h 96"/>
              <a:gd name="T8" fmla="*/ 95 w 109"/>
              <a:gd name="T9" fmla="*/ 73 h 96"/>
              <a:gd name="T10" fmla="*/ 80 w 109"/>
              <a:gd name="T11" fmla="*/ 7 h 96"/>
              <a:gd name="T12" fmla="*/ 55 w 109"/>
              <a:gd name="T13" fmla="*/ 0 h 96"/>
            </a:gdLst>
            <a:ahLst/>
            <a:cxnLst>
              <a:cxn ang="0">
                <a:pos x="T0" y="T1"/>
              </a:cxn>
              <a:cxn ang="0">
                <a:pos x="T2" y="T3"/>
              </a:cxn>
              <a:cxn ang="0">
                <a:pos x="T4" y="T5"/>
              </a:cxn>
              <a:cxn ang="0">
                <a:pos x="T6" y="T7"/>
              </a:cxn>
              <a:cxn ang="0">
                <a:pos x="T8" y="T9"/>
              </a:cxn>
              <a:cxn ang="0">
                <a:pos x="T10" y="T11"/>
              </a:cxn>
              <a:cxn ang="0">
                <a:pos x="T12" y="T13"/>
              </a:cxn>
            </a:cxnLst>
            <a:rect l="0" t="0" r="r" b="b"/>
            <a:pathLst>
              <a:path w="109" h="96">
                <a:moveTo>
                  <a:pt x="55" y="0"/>
                </a:moveTo>
                <a:cubicBezTo>
                  <a:pt x="39" y="0"/>
                  <a:pt x="23" y="8"/>
                  <a:pt x="14" y="22"/>
                </a:cubicBezTo>
                <a:cubicBezTo>
                  <a:pt x="0" y="45"/>
                  <a:pt x="7" y="74"/>
                  <a:pt x="29" y="88"/>
                </a:cubicBezTo>
                <a:cubicBezTo>
                  <a:pt x="37" y="93"/>
                  <a:pt x="46" y="96"/>
                  <a:pt x="55" y="96"/>
                </a:cubicBezTo>
                <a:cubicBezTo>
                  <a:pt x="71" y="96"/>
                  <a:pt x="86" y="88"/>
                  <a:pt x="95" y="73"/>
                </a:cubicBezTo>
                <a:cubicBezTo>
                  <a:pt x="109" y="51"/>
                  <a:pt x="103" y="21"/>
                  <a:pt x="80" y="7"/>
                </a:cubicBezTo>
                <a:cubicBezTo>
                  <a:pt x="72" y="2"/>
                  <a:pt x="63" y="0"/>
                  <a:pt x="55"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5" name="Freeform 102"/>
          <p:cNvSpPr>
            <a:spLocks/>
          </p:cNvSpPr>
          <p:nvPr/>
        </p:nvSpPr>
        <p:spPr bwMode="auto">
          <a:xfrm rot="21368463">
            <a:off x="11919664" y="2718054"/>
            <a:ext cx="111125" cy="96838"/>
          </a:xfrm>
          <a:custGeom>
            <a:avLst/>
            <a:gdLst>
              <a:gd name="T0" fmla="*/ 55 w 109"/>
              <a:gd name="T1" fmla="*/ 0 h 96"/>
              <a:gd name="T2" fmla="*/ 14 w 109"/>
              <a:gd name="T3" fmla="*/ 23 h 96"/>
              <a:gd name="T4" fmla="*/ 29 w 109"/>
              <a:gd name="T5" fmla="*/ 89 h 96"/>
              <a:gd name="T6" fmla="*/ 55 w 109"/>
              <a:gd name="T7" fmla="*/ 96 h 96"/>
              <a:gd name="T8" fmla="*/ 95 w 109"/>
              <a:gd name="T9" fmla="*/ 74 h 96"/>
              <a:gd name="T10" fmla="*/ 80 w 109"/>
              <a:gd name="T11" fmla="*/ 8 h 96"/>
              <a:gd name="T12" fmla="*/ 55 w 109"/>
              <a:gd name="T13" fmla="*/ 0 h 96"/>
            </a:gdLst>
            <a:ahLst/>
            <a:cxnLst>
              <a:cxn ang="0">
                <a:pos x="T0" y="T1"/>
              </a:cxn>
              <a:cxn ang="0">
                <a:pos x="T2" y="T3"/>
              </a:cxn>
              <a:cxn ang="0">
                <a:pos x="T4" y="T5"/>
              </a:cxn>
              <a:cxn ang="0">
                <a:pos x="T6" y="T7"/>
              </a:cxn>
              <a:cxn ang="0">
                <a:pos x="T8" y="T9"/>
              </a:cxn>
              <a:cxn ang="0">
                <a:pos x="T10" y="T11"/>
              </a:cxn>
              <a:cxn ang="0">
                <a:pos x="T12" y="T13"/>
              </a:cxn>
            </a:cxnLst>
            <a:rect l="0" t="0" r="r" b="b"/>
            <a:pathLst>
              <a:path w="109" h="96">
                <a:moveTo>
                  <a:pt x="55" y="0"/>
                </a:moveTo>
                <a:cubicBezTo>
                  <a:pt x="39" y="0"/>
                  <a:pt x="23" y="8"/>
                  <a:pt x="14" y="23"/>
                </a:cubicBezTo>
                <a:cubicBezTo>
                  <a:pt x="0" y="45"/>
                  <a:pt x="7" y="75"/>
                  <a:pt x="29" y="89"/>
                </a:cubicBezTo>
                <a:cubicBezTo>
                  <a:pt x="37" y="94"/>
                  <a:pt x="46" y="96"/>
                  <a:pt x="55" y="96"/>
                </a:cubicBezTo>
                <a:cubicBezTo>
                  <a:pt x="70" y="96"/>
                  <a:pt x="86" y="88"/>
                  <a:pt x="95" y="74"/>
                </a:cubicBezTo>
                <a:cubicBezTo>
                  <a:pt x="109" y="51"/>
                  <a:pt x="102" y="22"/>
                  <a:pt x="80" y="8"/>
                </a:cubicBezTo>
                <a:cubicBezTo>
                  <a:pt x="72" y="3"/>
                  <a:pt x="63" y="0"/>
                  <a:pt x="55"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0" name="Freeform 74"/>
          <p:cNvSpPr>
            <a:spLocks/>
          </p:cNvSpPr>
          <p:nvPr/>
        </p:nvSpPr>
        <p:spPr bwMode="auto">
          <a:xfrm rot="4811396">
            <a:off x="8020520" y="-1083402"/>
            <a:ext cx="836613" cy="2962146"/>
          </a:xfrm>
          <a:custGeom>
            <a:avLst/>
            <a:gdLst>
              <a:gd name="T0" fmla="*/ 817 w 824"/>
              <a:gd name="T1" fmla="*/ 2096 h 2096"/>
              <a:gd name="T2" fmla="*/ 811 w 824"/>
              <a:gd name="T3" fmla="*/ 2093 h 2096"/>
              <a:gd name="T4" fmla="*/ 1 w 824"/>
              <a:gd name="T5" fmla="*/ 9 h 2096"/>
              <a:gd name="T6" fmla="*/ 4 w 824"/>
              <a:gd name="T7" fmla="*/ 1 h 2096"/>
              <a:gd name="T8" fmla="*/ 12 w 824"/>
              <a:gd name="T9" fmla="*/ 4 h 2096"/>
              <a:gd name="T10" fmla="*/ 822 w 824"/>
              <a:gd name="T11" fmla="*/ 2088 h 2096"/>
              <a:gd name="T12" fmla="*/ 819 w 824"/>
              <a:gd name="T13" fmla="*/ 2096 h 2096"/>
              <a:gd name="T14" fmla="*/ 817 w 824"/>
              <a:gd name="T15" fmla="*/ 2096 h 20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4" h="2096">
                <a:moveTo>
                  <a:pt x="817" y="2096"/>
                </a:moveTo>
                <a:cubicBezTo>
                  <a:pt x="814" y="2096"/>
                  <a:pt x="812" y="2095"/>
                  <a:pt x="811" y="2093"/>
                </a:cubicBezTo>
                <a:cubicBezTo>
                  <a:pt x="1" y="9"/>
                  <a:pt x="1" y="9"/>
                  <a:pt x="1" y="9"/>
                </a:cubicBezTo>
                <a:cubicBezTo>
                  <a:pt x="0" y="5"/>
                  <a:pt x="1" y="2"/>
                  <a:pt x="4" y="1"/>
                </a:cubicBezTo>
                <a:cubicBezTo>
                  <a:pt x="7" y="0"/>
                  <a:pt x="11" y="1"/>
                  <a:pt x="12" y="4"/>
                </a:cubicBezTo>
                <a:cubicBezTo>
                  <a:pt x="822" y="2088"/>
                  <a:pt x="822" y="2088"/>
                  <a:pt x="822" y="2088"/>
                </a:cubicBezTo>
                <a:cubicBezTo>
                  <a:pt x="824" y="2091"/>
                  <a:pt x="822" y="2095"/>
                  <a:pt x="819" y="2096"/>
                </a:cubicBezTo>
                <a:cubicBezTo>
                  <a:pt x="818" y="2096"/>
                  <a:pt x="818" y="2096"/>
                  <a:pt x="817" y="2096"/>
                </a:cubicBezTo>
                <a:close/>
              </a:path>
            </a:pathLst>
          </a:custGeom>
          <a:solidFill>
            <a:srgbClr val="45D8FF">
              <a:alpha val="1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21" name="Freeform 81"/>
          <p:cNvSpPr>
            <a:spLocks/>
          </p:cNvSpPr>
          <p:nvPr/>
        </p:nvSpPr>
        <p:spPr bwMode="auto">
          <a:xfrm rot="292990">
            <a:off x="-282563" y="481462"/>
            <a:ext cx="1543050" cy="482600"/>
          </a:xfrm>
          <a:custGeom>
            <a:avLst/>
            <a:gdLst>
              <a:gd name="T0" fmla="*/ 1512 w 1519"/>
              <a:gd name="T1" fmla="*/ 476 h 476"/>
              <a:gd name="T2" fmla="*/ 1510 w 1519"/>
              <a:gd name="T3" fmla="*/ 475 h 476"/>
              <a:gd name="T4" fmla="*/ 5 w 1519"/>
              <a:gd name="T5" fmla="*/ 12 h 476"/>
              <a:gd name="T6" fmla="*/ 1 w 1519"/>
              <a:gd name="T7" fmla="*/ 5 h 476"/>
              <a:gd name="T8" fmla="*/ 9 w 1519"/>
              <a:gd name="T9" fmla="*/ 1 h 476"/>
              <a:gd name="T10" fmla="*/ 1514 w 1519"/>
              <a:gd name="T11" fmla="*/ 464 h 476"/>
              <a:gd name="T12" fmla="*/ 1518 w 1519"/>
              <a:gd name="T13" fmla="*/ 471 h 476"/>
              <a:gd name="T14" fmla="*/ 1512 w 1519"/>
              <a:gd name="T15" fmla="*/ 476 h 4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19" h="476">
                <a:moveTo>
                  <a:pt x="1512" y="476"/>
                </a:moveTo>
                <a:cubicBezTo>
                  <a:pt x="1511" y="476"/>
                  <a:pt x="1511" y="476"/>
                  <a:pt x="1510" y="475"/>
                </a:cubicBezTo>
                <a:cubicBezTo>
                  <a:pt x="5" y="12"/>
                  <a:pt x="5" y="12"/>
                  <a:pt x="5" y="12"/>
                </a:cubicBezTo>
                <a:cubicBezTo>
                  <a:pt x="2" y="11"/>
                  <a:pt x="0" y="8"/>
                  <a:pt x="1" y="5"/>
                </a:cubicBezTo>
                <a:cubicBezTo>
                  <a:pt x="2" y="2"/>
                  <a:pt x="5" y="0"/>
                  <a:pt x="9" y="1"/>
                </a:cubicBezTo>
                <a:cubicBezTo>
                  <a:pt x="1514" y="464"/>
                  <a:pt x="1514" y="464"/>
                  <a:pt x="1514" y="464"/>
                </a:cubicBezTo>
                <a:cubicBezTo>
                  <a:pt x="1517" y="465"/>
                  <a:pt x="1519" y="468"/>
                  <a:pt x="1518" y="471"/>
                </a:cubicBezTo>
                <a:cubicBezTo>
                  <a:pt x="1517" y="474"/>
                  <a:pt x="1514" y="476"/>
                  <a:pt x="1512" y="476"/>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5" name="Freeform 174"/>
          <p:cNvSpPr>
            <a:spLocks/>
          </p:cNvSpPr>
          <p:nvPr/>
        </p:nvSpPr>
        <p:spPr bwMode="auto">
          <a:xfrm>
            <a:off x="7002461" y="995363"/>
            <a:ext cx="113308" cy="113306"/>
          </a:xfrm>
          <a:custGeom>
            <a:avLst/>
            <a:gdLst>
              <a:gd name="T0" fmla="*/ 428 w 584"/>
              <a:gd name="T1" fmla="*/ 75 h 583"/>
              <a:gd name="T2" fmla="*/ 508 w 584"/>
              <a:gd name="T3" fmla="*/ 427 h 583"/>
              <a:gd name="T4" fmla="*/ 156 w 584"/>
              <a:gd name="T5" fmla="*/ 508 h 583"/>
              <a:gd name="T6" fmla="*/ 75 w 584"/>
              <a:gd name="T7" fmla="*/ 155 h 583"/>
              <a:gd name="T8" fmla="*/ 428 w 584"/>
              <a:gd name="T9" fmla="*/ 75 h 583"/>
            </a:gdLst>
            <a:ahLst/>
            <a:cxnLst>
              <a:cxn ang="0">
                <a:pos x="T0" y="T1"/>
              </a:cxn>
              <a:cxn ang="0">
                <a:pos x="T2" y="T3"/>
              </a:cxn>
              <a:cxn ang="0">
                <a:pos x="T4" y="T5"/>
              </a:cxn>
              <a:cxn ang="0">
                <a:pos x="T6" y="T7"/>
              </a:cxn>
              <a:cxn ang="0">
                <a:pos x="T8" y="T9"/>
              </a:cxn>
            </a:cxnLst>
            <a:rect l="0" t="0" r="r" b="b"/>
            <a:pathLst>
              <a:path w="584" h="583">
                <a:moveTo>
                  <a:pt x="428" y="75"/>
                </a:moveTo>
                <a:cubicBezTo>
                  <a:pt x="547" y="150"/>
                  <a:pt x="584" y="308"/>
                  <a:pt x="508" y="427"/>
                </a:cubicBezTo>
                <a:cubicBezTo>
                  <a:pt x="433" y="547"/>
                  <a:pt x="275" y="583"/>
                  <a:pt x="156" y="508"/>
                </a:cubicBezTo>
                <a:cubicBezTo>
                  <a:pt x="36" y="433"/>
                  <a:pt x="0" y="275"/>
                  <a:pt x="75" y="155"/>
                </a:cubicBezTo>
                <a:cubicBezTo>
                  <a:pt x="150" y="36"/>
                  <a:pt x="308" y="0"/>
                  <a:pt x="428" y="75"/>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27" name="Freeform 61"/>
          <p:cNvSpPr>
            <a:spLocks/>
          </p:cNvSpPr>
          <p:nvPr/>
        </p:nvSpPr>
        <p:spPr bwMode="auto">
          <a:xfrm rot="6175298">
            <a:off x="3053763" y="1936099"/>
            <a:ext cx="982498" cy="133350"/>
          </a:xfrm>
          <a:custGeom>
            <a:avLst/>
            <a:gdLst>
              <a:gd name="T0" fmla="*/ 6 w 1798"/>
              <a:gd name="T1" fmla="*/ 130 h 130"/>
              <a:gd name="T2" fmla="*/ 0 w 1798"/>
              <a:gd name="T3" fmla="*/ 125 h 130"/>
              <a:gd name="T4" fmla="*/ 6 w 1798"/>
              <a:gd name="T5" fmla="*/ 118 h 130"/>
              <a:gd name="T6" fmla="*/ 1792 w 1798"/>
              <a:gd name="T7" fmla="*/ 0 h 130"/>
              <a:gd name="T8" fmla="*/ 1798 w 1798"/>
              <a:gd name="T9" fmla="*/ 6 h 130"/>
              <a:gd name="T10" fmla="*/ 1792 w 1798"/>
              <a:gd name="T11" fmla="*/ 12 h 130"/>
              <a:gd name="T12" fmla="*/ 7 w 1798"/>
              <a:gd name="T13" fmla="*/ 130 h 130"/>
              <a:gd name="T14" fmla="*/ 6 w 1798"/>
              <a:gd name="T15" fmla="*/ 130 h 1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98" h="130">
                <a:moveTo>
                  <a:pt x="6" y="130"/>
                </a:moveTo>
                <a:cubicBezTo>
                  <a:pt x="3" y="130"/>
                  <a:pt x="1" y="128"/>
                  <a:pt x="0" y="125"/>
                </a:cubicBezTo>
                <a:cubicBezTo>
                  <a:pt x="0" y="121"/>
                  <a:pt x="3" y="118"/>
                  <a:pt x="6" y="118"/>
                </a:cubicBezTo>
                <a:cubicBezTo>
                  <a:pt x="1792" y="0"/>
                  <a:pt x="1792" y="0"/>
                  <a:pt x="1792" y="0"/>
                </a:cubicBezTo>
                <a:cubicBezTo>
                  <a:pt x="1795" y="0"/>
                  <a:pt x="1798" y="2"/>
                  <a:pt x="1798" y="6"/>
                </a:cubicBezTo>
                <a:cubicBezTo>
                  <a:pt x="1798" y="9"/>
                  <a:pt x="1796" y="12"/>
                  <a:pt x="1792" y="12"/>
                </a:cubicBezTo>
                <a:cubicBezTo>
                  <a:pt x="7" y="130"/>
                  <a:pt x="7" y="130"/>
                  <a:pt x="7" y="130"/>
                </a:cubicBezTo>
                <a:cubicBezTo>
                  <a:pt x="7" y="130"/>
                  <a:pt x="6" y="130"/>
                  <a:pt x="6" y="130"/>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1" name="Freeform 166"/>
          <p:cNvSpPr>
            <a:spLocks/>
          </p:cNvSpPr>
          <p:nvPr/>
        </p:nvSpPr>
        <p:spPr bwMode="auto">
          <a:xfrm>
            <a:off x="303215" y="2559505"/>
            <a:ext cx="277813" cy="279400"/>
          </a:xfrm>
          <a:custGeom>
            <a:avLst/>
            <a:gdLst>
              <a:gd name="T0" fmla="*/ 201 w 274"/>
              <a:gd name="T1" fmla="*/ 35 h 274"/>
              <a:gd name="T2" fmla="*/ 239 w 274"/>
              <a:gd name="T3" fmla="*/ 201 h 274"/>
              <a:gd name="T4" fmla="*/ 73 w 274"/>
              <a:gd name="T5" fmla="*/ 239 h 274"/>
              <a:gd name="T6" fmla="*/ 35 w 274"/>
              <a:gd name="T7" fmla="*/ 73 h 274"/>
              <a:gd name="T8" fmla="*/ 201 w 274"/>
              <a:gd name="T9" fmla="*/ 35 h 274"/>
            </a:gdLst>
            <a:ahLst/>
            <a:cxnLst>
              <a:cxn ang="0">
                <a:pos x="T0" y="T1"/>
              </a:cxn>
              <a:cxn ang="0">
                <a:pos x="T2" y="T3"/>
              </a:cxn>
              <a:cxn ang="0">
                <a:pos x="T4" y="T5"/>
              </a:cxn>
              <a:cxn ang="0">
                <a:pos x="T6" y="T7"/>
              </a:cxn>
              <a:cxn ang="0">
                <a:pos x="T8" y="T9"/>
              </a:cxn>
            </a:cxnLst>
            <a:rect l="0" t="0" r="r" b="b"/>
            <a:pathLst>
              <a:path w="274" h="274">
                <a:moveTo>
                  <a:pt x="201" y="35"/>
                </a:moveTo>
                <a:cubicBezTo>
                  <a:pt x="257" y="71"/>
                  <a:pt x="274" y="145"/>
                  <a:pt x="239" y="201"/>
                </a:cubicBezTo>
                <a:cubicBezTo>
                  <a:pt x="203" y="257"/>
                  <a:pt x="129" y="274"/>
                  <a:pt x="73" y="239"/>
                </a:cubicBezTo>
                <a:cubicBezTo>
                  <a:pt x="17" y="203"/>
                  <a:pt x="0" y="129"/>
                  <a:pt x="35" y="73"/>
                </a:cubicBezTo>
                <a:cubicBezTo>
                  <a:pt x="70" y="17"/>
                  <a:pt x="145" y="0"/>
                  <a:pt x="201" y="35"/>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72" name="Freeform 148"/>
          <p:cNvSpPr>
            <a:spLocks/>
          </p:cNvSpPr>
          <p:nvPr/>
        </p:nvSpPr>
        <p:spPr bwMode="auto">
          <a:xfrm>
            <a:off x="-7935" y="1680030"/>
            <a:ext cx="528638" cy="530225"/>
          </a:xfrm>
          <a:custGeom>
            <a:avLst/>
            <a:gdLst>
              <a:gd name="T0" fmla="*/ 382 w 521"/>
              <a:gd name="T1" fmla="*/ 67 h 521"/>
              <a:gd name="T2" fmla="*/ 454 w 521"/>
              <a:gd name="T3" fmla="*/ 382 h 521"/>
              <a:gd name="T4" fmla="*/ 139 w 521"/>
              <a:gd name="T5" fmla="*/ 454 h 521"/>
              <a:gd name="T6" fmla="*/ 67 w 521"/>
              <a:gd name="T7" fmla="*/ 139 h 521"/>
              <a:gd name="T8" fmla="*/ 382 w 521"/>
              <a:gd name="T9" fmla="*/ 67 h 521"/>
            </a:gdLst>
            <a:ahLst/>
            <a:cxnLst>
              <a:cxn ang="0">
                <a:pos x="T0" y="T1"/>
              </a:cxn>
              <a:cxn ang="0">
                <a:pos x="T2" y="T3"/>
              </a:cxn>
              <a:cxn ang="0">
                <a:pos x="T4" y="T5"/>
              </a:cxn>
              <a:cxn ang="0">
                <a:pos x="T6" y="T7"/>
              </a:cxn>
              <a:cxn ang="0">
                <a:pos x="T8" y="T9"/>
              </a:cxn>
            </a:cxnLst>
            <a:rect l="0" t="0" r="r" b="b"/>
            <a:pathLst>
              <a:path w="521" h="521">
                <a:moveTo>
                  <a:pt x="382" y="67"/>
                </a:moveTo>
                <a:cubicBezTo>
                  <a:pt x="489" y="134"/>
                  <a:pt x="521" y="275"/>
                  <a:pt x="454" y="382"/>
                </a:cubicBezTo>
                <a:cubicBezTo>
                  <a:pt x="387" y="489"/>
                  <a:pt x="246" y="521"/>
                  <a:pt x="139" y="454"/>
                </a:cubicBezTo>
                <a:cubicBezTo>
                  <a:pt x="32" y="387"/>
                  <a:pt x="0" y="246"/>
                  <a:pt x="67" y="139"/>
                </a:cubicBezTo>
                <a:cubicBezTo>
                  <a:pt x="134" y="32"/>
                  <a:pt x="275" y="0"/>
                  <a:pt x="382" y="67"/>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73" name="Freeform 156"/>
          <p:cNvSpPr>
            <a:spLocks/>
          </p:cNvSpPr>
          <p:nvPr/>
        </p:nvSpPr>
        <p:spPr bwMode="auto">
          <a:xfrm>
            <a:off x="119065" y="1808618"/>
            <a:ext cx="273050" cy="273050"/>
          </a:xfrm>
          <a:custGeom>
            <a:avLst/>
            <a:gdLst>
              <a:gd name="T0" fmla="*/ 198 w 270"/>
              <a:gd name="T1" fmla="*/ 34 h 269"/>
              <a:gd name="T2" fmla="*/ 235 w 270"/>
              <a:gd name="T3" fmla="*/ 197 h 269"/>
              <a:gd name="T4" fmla="*/ 72 w 270"/>
              <a:gd name="T5" fmla="*/ 235 h 269"/>
              <a:gd name="T6" fmla="*/ 35 w 270"/>
              <a:gd name="T7" fmla="*/ 72 h 269"/>
              <a:gd name="T8" fmla="*/ 198 w 270"/>
              <a:gd name="T9" fmla="*/ 34 h 269"/>
            </a:gdLst>
            <a:ahLst/>
            <a:cxnLst>
              <a:cxn ang="0">
                <a:pos x="T0" y="T1"/>
              </a:cxn>
              <a:cxn ang="0">
                <a:pos x="T2" y="T3"/>
              </a:cxn>
              <a:cxn ang="0">
                <a:pos x="T4" y="T5"/>
              </a:cxn>
              <a:cxn ang="0">
                <a:pos x="T6" y="T7"/>
              </a:cxn>
              <a:cxn ang="0">
                <a:pos x="T8" y="T9"/>
              </a:cxn>
            </a:cxnLst>
            <a:rect l="0" t="0" r="r" b="b"/>
            <a:pathLst>
              <a:path w="270" h="269">
                <a:moveTo>
                  <a:pt x="198" y="34"/>
                </a:moveTo>
                <a:cubicBezTo>
                  <a:pt x="253" y="69"/>
                  <a:pt x="270" y="142"/>
                  <a:pt x="235" y="197"/>
                </a:cubicBezTo>
                <a:cubicBezTo>
                  <a:pt x="201" y="253"/>
                  <a:pt x="128" y="269"/>
                  <a:pt x="72" y="235"/>
                </a:cubicBezTo>
                <a:cubicBezTo>
                  <a:pt x="17" y="200"/>
                  <a:pt x="0" y="127"/>
                  <a:pt x="35" y="72"/>
                </a:cubicBezTo>
                <a:cubicBezTo>
                  <a:pt x="70" y="16"/>
                  <a:pt x="143" y="0"/>
                  <a:pt x="198" y="34"/>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74" name="Freeform 150"/>
          <p:cNvSpPr>
            <a:spLocks/>
          </p:cNvSpPr>
          <p:nvPr/>
        </p:nvSpPr>
        <p:spPr bwMode="auto">
          <a:xfrm>
            <a:off x="-101597" y="368755"/>
            <a:ext cx="1470025" cy="1470025"/>
          </a:xfrm>
          <a:custGeom>
            <a:avLst/>
            <a:gdLst>
              <a:gd name="T0" fmla="*/ 1061 w 1447"/>
              <a:gd name="T1" fmla="*/ 186 h 1447"/>
              <a:gd name="T2" fmla="*/ 1260 w 1447"/>
              <a:gd name="T3" fmla="*/ 1061 h 1447"/>
              <a:gd name="T4" fmla="*/ 386 w 1447"/>
              <a:gd name="T5" fmla="*/ 1260 h 1447"/>
              <a:gd name="T6" fmla="*/ 186 w 1447"/>
              <a:gd name="T7" fmla="*/ 386 h 1447"/>
              <a:gd name="T8" fmla="*/ 1061 w 1447"/>
              <a:gd name="T9" fmla="*/ 186 h 1447"/>
            </a:gdLst>
            <a:ahLst/>
            <a:cxnLst>
              <a:cxn ang="0">
                <a:pos x="T0" y="T1"/>
              </a:cxn>
              <a:cxn ang="0">
                <a:pos x="T2" y="T3"/>
              </a:cxn>
              <a:cxn ang="0">
                <a:pos x="T4" y="T5"/>
              </a:cxn>
              <a:cxn ang="0">
                <a:pos x="T6" y="T7"/>
              </a:cxn>
              <a:cxn ang="0">
                <a:pos x="T8" y="T9"/>
              </a:cxn>
            </a:cxnLst>
            <a:rect l="0" t="0" r="r" b="b"/>
            <a:pathLst>
              <a:path w="1447" h="1447">
                <a:moveTo>
                  <a:pt x="1061" y="186"/>
                </a:moveTo>
                <a:cubicBezTo>
                  <a:pt x="1357" y="373"/>
                  <a:pt x="1447" y="764"/>
                  <a:pt x="1260" y="1061"/>
                </a:cubicBezTo>
                <a:cubicBezTo>
                  <a:pt x="1074" y="1357"/>
                  <a:pt x="683" y="1447"/>
                  <a:pt x="386" y="1260"/>
                </a:cubicBezTo>
                <a:cubicBezTo>
                  <a:pt x="89" y="1074"/>
                  <a:pt x="0" y="683"/>
                  <a:pt x="186" y="386"/>
                </a:cubicBezTo>
                <a:cubicBezTo>
                  <a:pt x="373" y="90"/>
                  <a:pt x="764" y="0"/>
                  <a:pt x="1061" y="186"/>
                </a:cubicBezTo>
                <a:close/>
              </a:path>
            </a:pathLst>
          </a:custGeom>
          <a:solidFill>
            <a:srgbClr val="45D8FF">
              <a:alpha val="1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75" name="Freeform 151"/>
          <p:cNvSpPr>
            <a:spLocks/>
          </p:cNvSpPr>
          <p:nvPr/>
        </p:nvSpPr>
        <p:spPr bwMode="auto">
          <a:xfrm>
            <a:off x="261940" y="730705"/>
            <a:ext cx="744538" cy="746125"/>
          </a:xfrm>
          <a:custGeom>
            <a:avLst/>
            <a:gdLst>
              <a:gd name="T0" fmla="*/ 537 w 733"/>
              <a:gd name="T1" fmla="*/ 94 h 733"/>
              <a:gd name="T2" fmla="*/ 639 w 733"/>
              <a:gd name="T3" fmla="*/ 537 h 733"/>
              <a:gd name="T4" fmla="*/ 195 w 733"/>
              <a:gd name="T5" fmla="*/ 639 h 733"/>
              <a:gd name="T6" fmla="*/ 94 w 733"/>
              <a:gd name="T7" fmla="*/ 195 h 733"/>
              <a:gd name="T8" fmla="*/ 537 w 733"/>
              <a:gd name="T9" fmla="*/ 94 h 733"/>
            </a:gdLst>
            <a:ahLst/>
            <a:cxnLst>
              <a:cxn ang="0">
                <a:pos x="T0" y="T1"/>
              </a:cxn>
              <a:cxn ang="0">
                <a:pos x="T2" y="T3"/>
              </a:cxn>
              <a:cxn ang="0">
                <a:pos x="T4" y="T5"/>
              </a:cxn>
              <a:cxn ang="0">
                <a:pos x="T6" y="T7"/>
              </a:cxn>
              <a:cxn ang="0">
                <a:pos x="T8" y="T9"/>
              </a:cxn>
            </a:cxnLst>
            <a:rect l="0" t="0" r="r" b="b"/>
            <a:pathLst>
              <a:path w="733" h="733">
                <a:moveTo>
                  <a:pt x="537" y="94"/>
                </a:moveTo>
                <a:cubicBezTo>
                  <a:pt x="688" y="189"/>
                  <a:pt x="733" y="387"/>
                  <a:pt x="639" y="537"/>
                </a:cubicBezTo>
                <a:cubicBezTo>
                  <a:pt x="544" y="688"/>
                  <a:pt x="346" y="733"/>
                  <a:pt x="195" y="639"/>
                </a:cubicBezTo>
                <a:cubicBezTo>
                  <a:pt x="45" y="544"/>
                  <a:pt x="0" y="346"/>
                  <a:pt x="94" y="195"/>
                </a:cubicBezTo>
                <a:cubicBezTo>
                  <a:pt x="189" y="45"/>
                  <a:pt x="387" y="0"/>
                  <a:pt x="537" y="94"/>
                </a:cubicBezTo>
                <a:close/>
              </a:path>
            </a:pathLst>
          </a:custGeom>
          <a:solidFill>
            <a:srgbClr val="45D8FF">
              <a:alpha val="1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76" name="Freeform 159"/>
          <p:cNvSpPr>
            <a:spLocks/>
          </p:cNvSpPr>
          <p:nvPr/>
        </p:nvSpPr>
        <p:spPr bwMode="auto">
          <a:xfrm>
            <a:off x="438153" y="908505"/>
            <a:ext cx="392113" cy="390525"/>
          </a:xfrm>
          <a:custGeom>
            <a:avLst/>
            <a:gdLst>
              <a:gd name="T0" fmla="*/ 282 w 385"/>
              <a:gd name="T1" fmla="*/ 49 h 385"/>
              <a:gd name="T2" fmla="*/ 335 w 385"/>
              <a:gd name="T3" fmla="*/ 282 h 385"/>
              <a:gd name="T4" fmla="*/ 102 w 385"/>
              <a:gd name="T5" fmla="*/ 336 h 385"/>
              <a:gd name="T6" fmla="*/ 49 w 385"/>
              <a:gd name="T7" fmla="*/ 103 h 385"/>
              <a:gd name="T8" fmla="*/ 282 w 385"/>
              <a:gd name="T9" fmla="*/ 49 h 385"/>
            </a:gdLst>
            <a:ahLst/>
            <a:cxnLst>
              <a:cxn ang="0">
                <a:pos x="T0" y="T1"/>
              </a:cxn>
              <a:cxn ang="0">
                <a:pos x="T2" y="T3"/>
              </a:cxn>
              <a:cxn ang="0">
                <a:pos x="T4" y="T5"/>
              </a:cxn>
              <a:cxn ang="0">
                <a:pos x="T6" y="T7"/>
              </a:cxn>
              <a:cxn ang="0">
                <a:pos x="T8" y="T9"/>
              </a:cxn>
            </a:cxnLst>
            <a:rect l="0" t="0" r="r" b="b"/>
            <a:pathLst>
              <a:path w="385" h="385">
                <a:moveTo>
                  <a:pt x="282" y="49"/>
                </a:moveTo>
                <a:cubicBezTo>
                  <a:pt x="361" y="99"/>
                  <a:pt x="385" y="203"/>
                  <a:pt x="335" y="282"/>
                </a:cubicBezTo>
                <a:cubicBezTo>
                  <a:pt x="286" y="361"/>
                  <a:pt x="181" y="385"/>
                  <a:pt x="102" y="336"/>
                </a:cubicBezTo>
                <a:cubicBezTo>
                  <a:pt x="23" y="286"/>
                  <a:pt x="0" y="182"/>
                  <a:pt x="49" y="103"/>
                </a:cubicBezTo>
                <a:cubicBezTo>
                  <a:pt x="99" y="23"/>
                  <a:pt x="203" y="0"/>
                  <a:pt x="282" y="49"/>
                </a:cubicBezTo>
                <a:close/>
              </a:path>
            </a:pathLst>
          </a:custGeom>
          <a:solidFill>
            <a:srgbClr val="45D8FF">
              <a:alpha val="1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77" name="Freeform 168"/>
          <p:cNvSpPr>
            <a:spLocks/>
          </p:cNvSpPr>
          <p:nvPr/>
        </p:nvSpPr>
        <p:spPr bwMode="auto">
          <a:xfrm>
            <a:off x="4383091" y="275093"/>
            <a:ext cx="282575" cy="282575"/>
          </a:xfrm>
          <a:custGeom>
            <a:avLst/>
            <a:gdLst>
              <a:gd name="T0" fmla="*/ 203 w 278"/>
              <a:gd name="T1" fmla="*/ 36 h 278"/>
              <a:gd name="T2" fmla="*/ 242 w 278"/>
              <a:gd name="T3" fmla="*/ 204 h 278"/>
              <a:gd name="T4" fmla="*/ 74 w 278"/>
              <a:gd name="T5" fmla="*/ 242 h 278"/>
              <a:gd name="T6" fmla="*/ 35 w 278"/>
              <a:gd name="T7" fmla="*/ 74 h 278"/>
              <a:gd name="T8" fmla="*/ 203 w 278"/>
              <a:gd name="T9" fmla="*/ 36 h 278"/>
            </a:gdLst>
            <a:ahLst/>
            <a:cxnLst>
              <a:cxn ang="0">
                <a:pos x="T0" y="T1"/>
              </a:cxn>
              <a:cxn ang="0">
                <a:pos x="T2" y="T3"/>
              </a:cxn>
              <a:cxn ang="0">
                <a:pos x="T4" y="T5"/>
              </a:cxn>
              <a:cxn ang="0">
                <a:pos x="T6" y="T7"/>
              </a:cxn>
              <a:cxn ang="0">
                <a:pos x="T8" y="T9"/>
              </a:cxn>
            </a:cxnLst>
            <a:rect l="0" t="0" r="r" b="b"/>
            <a:pathLst>
              <a:path w="278" h="278">
                <a:moveTo>
                  <a:pt x="203" y="36"/>
                </a:moveTo>
                <a:cubicBezTo>
                  <a:pt x="260" y="71"/>
                  <a:pt x="278" y="147"/>
                  <a:pt x="242" y="204"/>
                </a:cubicBezTo>
                <a:cubicBezTo>
                  <a:pt x="206" y="261"/>
                  <a:pt x="131" y="278"/>
                  <a:pt x="74" y="242"/>
                </a:cubicBezTo>
                <a:cubicBezTo>
                  <a:pt x="17" y="206"/>
                  <a:pt x="0" y="131"/>
                  <a:pt x="35" y="74"/>
                </a:cubicBezTo>
                <a:cubicBezTo>
                  <a:pt x="71" y="17"/>
                  <a:pt x="146" y="0"/>
                  <a:pt x="203" y="36"/>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78" name="Freeform 149"/>
          <p:cNvSpPr>
            <a:spLocks/>
          </p:cNvSpPr>
          <p:nvPr/>
        </p:nvSpPr>
        <p:spPr bwMode="auto">
          <a:xfrm>
            <a:off x="1463678" y="1306968"/>
            <a:ext cx="541338" cy="541338"/>
          </a:xfrm>
          <a:custGeom>
            <a:avLst/>
            <a:gdLst>
              <a:gd name="T0" fmla="*/ 390 w 533"/>
              <a:gd name="T1" fmla="*/ 69 h 533"/>
              <a:gd name="T2" fmla="*/ 464 w 533"/>
              <a:gd name="T3" fmla="*/ 391 h 533"/>
              <a:gd name="T4" fmla="*/ 142 w 533"/>
              <a:gd name="T5" fmla="*/ 464 h 533"/>
              <a:gd name="T6" fmla="*/ 69 w 533"/>
              <a:gd name="T7" fmla="*/ 142 h 533"/>
              <a:gd name="T8" fmla="*/ 390 w 533"/>
              <a:gd name="T9" fmla="*/ 69 h 533"/>
            </a:gdLst>
            <a:ahLst/>
            <a:cxnLst>
              <a:cxn ang="0">
                <a:pos x="T0" y="T1"/>
              </a:cxn>
              <a:cxn ang="0">
                <a:pos x="T2" y="T3"/>
              </a:cxn>
              <a:cxn ang="0">
                <a:pos x="T4" y="T5"/>
              </a:cxn>
              <a:cxn ang="0">
                <a:pos x="T6" y="T7"/>
              </a:cxn>
              <a:cxn ang="0">
                <a:pos x="T8" y="T9"/>
              </a:cxn>
            </a:cxnLst>
            <a:rect l="0" t="0" r="r" b="b"/>
            <a:pathLst>
              <a:path w="533" h="533">
                <a:moveTo>
                  <a:pt x="390" y="69"/>
                </a:moveTo>
                <a:cubicBezTo>
                  <a:pt x="500" y="137"/>
                  <a:pt x="533" y="281"/>
                  <a:pt x="464" y="391"/>
                </a:cubicBezTo>
                <a:cubicBezTo>
                  <a:pt x="395" y="500"/>
                  <a:pt x="251" y="533"/>
                  <a:pt x="142" y="464"/>
                </a:cubicBezTo>
                <a:cubicBezTo>
                  <a:pt x="33" y="395"/>
                  <a:pt x="0" y="251"/>
                  <a:pt x="69" y="142"/>
                </a:cubicBezTo>
                <a:cubicBezTo>
                  <a:pt x="137" y="33"/>
                  <a:pt x="281" y="0"/>
                  <a:pt x="390" y="69"/>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79" name="Freeform 160"/>
          <p:cNvSpPr>
            <a:spLocks/>
          </p:cNvSpPr>
          <p:nvPr/>
        </p:nvSpPr>
        <p:spPr bwMode="auto">
          <a:xfrm>
            <a:off x="1593853" y="1437143"/>
            <a:ext cx="279400" cy="280988"/>
          </a:xfrm>
          <a:custGeom>
            <a:avLst/>
            <a:gdLst>
              <a:gd name="T0" fmla="*/ 203 w 276"/>
              <a:gd name="T1" fmla="*/ 36 h 276"/>
              <a:gd name="T2" fmla="*/ 241 w 276"/>
              <a:gd name="T3" fmla="*/ 203 h 276"/>
              <a:gd name="T4" fmla="*/ 74 w 276"/>
              <a:gd name="T5" fmla="*/ 241 h 276"/>
              <a:gd name="T6" fmla="*/ 36 w 276"/>
              <a:gd name="T7" fmla="*/ 74 h 276"/>
              <a:gd name="T8" fmla="*/ 203 w 276"/>
              <a:gd name="T9" fmla="*/ 36 h 276"/>
            </a:gdLst>
            <a:ahLst/>
            <a:cxnLst>
              <a:cxn ang="0">
                <a:pos x="T0" y="T1"/>
              </a:cxn>
              <a:cxn ang="0">
                <a:pos x="T2" y="T3"/>
              </a:cxn>
              <a:cxn ang="0">
                <a:pos x="T4" y="T5"/>
              </a:cxn>
              <a:cxn ang="0">
                <a:pos x="T6" y="T7"/>
              </a:cxn>
              <a:cxn ang="0">
                <a:pos x="T8" y="T9"/>
              </a:cxn>
            </a:cxnLst>
            <a:rect l="0" t="0" r="r" b="b"/>
            <a:pathLst>
              <a:path w="276" h="276">
                <a:moveTo>
                  <a:pt x="203" y="36"/>
                </a:moveTo>
                <a:cubicBezTo>
                  <a:pt x="259" y="72"/>
                  <a:pt x="276" y="146"/>
                  <a:pt x="241" y="203"/>
                </a:cubicBezTo>
                <a:cubicBezTo>
                  <a:pt x="205" y="259"/>
                  <a:pt x="131" y="276"/>
                  <a:pt x="74" y="241"/>
                </a:cubicBezTo>
                <a:cubicBezTo>
                  <a:pt x="17" y="205"/>
                  <a:pt x="0" y="131"/>
                  <a:pt x="36" y="74"/>
                </a:cubicBezTo>
                <a:cubicBezTo>
                  <a:pt x="71" y="17"/>
                  <a:pt x="146" y="0"/>
                  <a:pt x="203" y="36"/>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80" name="Freeform 155"/>
          <p:cNvSpPr>
            <a:spLocks/>
          </p:cNvSpPr>
          <p:nvPr/>
        </p:nvSpPr>
        <p:spPr bwMode="auto">
          <a:xfrm>
            <a:off x="1717678" y="1893548"/>
            <a:ext cx="1149350" cy="1150938"/>
          </a:xfrm>
          <a:custGeom>
            <a:avLst/>
            <a:gdLst>
              <a:gd name="T0" fmla="*/ 830 w 1132"/>
              <a:gd name="T1" fmla="*/ 146 h 1132"/>
              <a:gd name="T2" fmla="*/ 986 w 1132"/>
              <a:gd name="T3" fmla="*/ 830 h 1132"/>
              <a:gd name="T4" fmla="*/ 302 w 1132"/>
              <a:gd name="T5" fmla="*/ 986 h 1132"/>
              <a:gd name="T6" fmla="*/ 146 w 1132"/>
              <a:gd name="T7" fmla="*/ 302 h 1132"/>
              <a:gd name="T8" fmla="*/ 830 w 1132"/>
              <a:gd name="T9" fmla="*/ 146 h 1132"/>
            </a:gdLst>
            <a:ahLst/>
            <a:cxnLst>
              <a:cxn ang="0">
                <a:pos x="T0" y="T1"/>
              </a:cxn>
              <a:cxn ang="0">
                <a:pos x="T2" y="T3"/>
              </a:cxn>
              <a:cxn ang="0">
                <a:pos x="T4" y="T5"/>
              </a:cxn>
              <a:cxn ang="0">
                <a:pos x="T6" y="T7"/>
              </a:cxn>
              <a:cxn ang="0">
                <a:pos x="T8" y="T9"/>
              </a:cxn>
            </a:cxnLst>
            <a:rect l="0" t="0" r="r" b="b"/>
            <a:pathLst>
              <a:path w="1132" h="1132">
                <a:moveTo>
                  <a:pt x="830" y="146"/>
                </a:moveTo>
                <a:cubicBezTo>
                  <a:pt x="1062" y="292"/>
                  <a:pt x="1132" y="598"/>
                  <a:pt x="986" y="830"/>
                </a:cubicBezTo>
                <a:cubicBezTo>
                  <a:pt x="840" y="1062"/>
                  <a:pt x="534" y="1132"/>
                  <a:pt x="302" y="986"/>
                </a:cubicBezTo>
                <a:cubicBezTo>
                  <a:pt x="70" y="840"/>
                  <a:pt x="0" y="534"/>
                  <a:pt x="146" y="302"/>
                </a:cubicBezTo>
                <a:cubicBezTo>
                  <a:pt x="292" y="70"/>
                  <a:pt x="598" y="0"/>
                  <a:pt x="830" y="146"/>
                </a:cubicBezTo>
                <a:close/>
              </a:path>
            </a:pathLst>
          </a:custGeom>
          <a:solidFill>
            <a:srgbClr val="45D8FF">
              <a:alpha val="1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81" name="Freeform 162"/>
          <p:cNvSpPr>
            <a:spLocks/>
          </p:cNvSpPr>
          <p:nvPr/>
        </p:nvSpPr>
        <p:spPr bwMode="auto">
          <a:xfrm>
            <a:off x="2003428" y="2172155"/>
            <a:ext cx="579438" cy="579438"/>
          </a:xfrm>
          <a:custGeom>
            <a:avLst/>
            <a:gdLst>
              <a:gd name="T0" fmla="*/ 418 w 570"/>
              <a:gd name="T1" fmla="*/ 73 h 570"/>
              <a:gd name="T2" fmla="*/ 497 w 570"/>
              <a:gd name="T3" fmla="*/ 418 h 570"/>
              <a:gd name="T4" fmla="*/ 152 w 570"/>
              <a:gd name="T5" fmla="*/ 497 h 570"/>
              <a:gd name="T6" fmla="*/ 73 w 570"/>
              <a:gd name="T7" fmla="*/ 152 h 570"/>
              <a:gd name="T8" fmla="*/ 418 w 570"/>
              <a:gd name="T9" fmla="*/ 73 h 570"/>
            </a:gdLst>
            <a:ahLst/>
            <a:cxnLst>
              <a:cxn ang="0">
                <a:pos x="T0" y="T1"/>
              </a:cxn>
              <a:cxn ang="0">
                <a:pos x="T2" y="T3"/>
              </a:cxn>
              <a:cxn ang="0">
                <a:pos x="T4" y="T5"/>
              </a:cxn>
              <a:cxn ang="0">
                <a:pos x="T6" y="T7"/>
              </a:cxn>
              <a:cxn ang="0">
                <a:pos x="T8" y="T9"/>
              </a:cxn>
            </a:cxnLst>
            <a:rect l="0" t="0" r="r" b="b"/>
            <a:pathLst>
              <a:path w="570" h="570">
                <a:moveTo>
                  <a:pt x="418" y="73"/>
                </a:moveTo>
                <a:cubicBezTo>
                  <a:pt x="535" y="147"/>
                  <a:pt x="570" y="301"/>
                  <a:pt x="497" y="418"/>
                </a:cubicBezTo>
                <a:cubicBezTo>
                  <a:pt x="423" y="535"/>
                  <a:pt x="269" y="570"/>
                  <a:pt x="152" y="497"/>
                </a:cubicBezTo>
                <a:cubicBezTo>
                  <a:pt x="35" y="423"/>
                  <a:pt x="0" y="269"/>
                  <a:pt x="73" y="152"/>
                </a:cubicBezTo>
                <a:cubicBezTo>
                  <a:pt x="147" y="35"/>
                  <a:pt x="301" y="0"/>
                  <a:pt x="418" y="73"/>
                </a:cubicBezTo>
                <a:close/>
              </a:path>
            </a:pathLst>
          </a:custGeom>
          <a:solidFill>
            <a:srgbClr val="45D8FF">
              <a:alpha val="1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82" name="Freeform 163"/>
          <p:cNvSpPr>
            <a:spLocks/>
          </p:cNvSpPr>
          <p:nvPr/>
        </p:nvSpPr>
        <p:spPr bwMode="auto">
          <a:xfrm>
            <a:off x="2138365" y="2307093"/>
            <a:ext cx="307975" cy="309563"/>
          </a:xfrm>
          <a:custGeom>
            <a:avLst/>
            <a:gdLst>
              <a:gd name="T0" fmla="*/ 223 w 304"/>
              <a:gd name="T1" fmla="*/ 39 h 304"/>
              <a:gd name="T2" fmla="*/ 265 w 304"/>
              <a:gd name="T3" fmla="*/ 223 h 304"/>
              <a:gd name="T4" fmla="*/ 81 w 304"/>
              <a:gd name="T5" fmla="*/ 265 h 304"/>
              <a:gd name="T6" fmla="*/ 39 w 304"/>
              <a:gd name="T7" fmla="*/ 81 h 304"/>
              <a:gd name="T8" fmla="*/ 223 w 304"/>
              <a:gd name="T9" fmla="*/ 39 h 304"/>
            </a:gdLst>
            <a:ahLst/>
            <a:cxnLst>
              <a:cxn ang="0">
                <a:pos x="T0" y="T1"/>
              </a:cxn>
              <a:cxn ang="0">
                <a:pos x="T2" y="T3"/>
              </a:cxn>
              <a:cxn ang="0">
                <a:pos x="T4" y="T5"/>
              </a:cxn>
              <a:cxn ang="0">
                <a:pos x="T6" y="T7"/>
              </a:cxn>
              <a:cxn ang="0">
                <a:pos x="T8" y="T9"/>
              </a:cxn>
            </a:cxnLst>
            <a:rect l="0" t="0" r="r" b="b"/>
            <a:pathLst>
              <a:path w="304" h="304">
                <a:moveTo>
                  <a:pt x="223" y="39"/>
                </a:moveTo>
                <a:cubicBezTo>
                  <a:pt x="285" y="78"/>
                  <a:pt x="304" y="161"/>
                  <a:pt x="265" y="223"/>
                </a:cubicBezTo>
                <a:cubicBezTo>
                  <a:pt x="226" y="285"/>
                  <a:pt x="144" y="304"/>
                  <a:pt x="81" y="265"/>
                </a:cubicBezTo>
                <a:cubicBezTo>
                  <a:pt x="19" y="226"/>
                  <a:pt x="0" y="144"/>
                  <a:pt x="39" y="81"/>
                </a:cubicBezTo>
                <a:cubicBezTo>
                  <a:pt x="78" y="19"/>
                  <a:pt x="161" y="0"/>
                  <a:pt x="223" y="39"/>
                </a:cubicBezTo>
                <a:close/>
              </a:path>
            </a:pathLst>
          </a:custGeom>
          <a:solidFill>
            <a:srgbClr val="45D8FF">
              <a:alpha val="1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83" name="Freeform 146"/>
          <p:cNvSpPr>
            <a:spLocks/>
          </p:cNvSpPr>
          <p:nvPr/>
        </p:nvSpPr>
        <p:spPr bwMode="auto">
          <a:xfrm>
            <a:off x="2133603" y="-78920"/>
            <a:ext cx="2124075" cy="2124075"/>
          </a:xfrm>
          <a:custGeom>
            <a:avLst/>
            <a:gdLst>
              <a:gd name="T0" fmla="*/ 1533 w 2091"/>
              <a:gd name="T1" fmla="*/ 269 h 2091"/>
              <a:gd name="T2" fmla="*/ 1822 w 2091"/>
              <a:gd name="T3" fmla="*/ 1533 h 2091"/>
              <a:gd name="T4" fmla="*/ 558 w 2091"/>
              <a:gd name="T5" fmla="*/ 1821 h 2091"/>
              <a:gd name="T6" fmla="*/ 270 w 2091"/>
              <a:gd name="T7" fmla="*/ 558 h 2091"/>
              <a:gd name="T8" fmla="*/ 1533 w 2091"/>
              <a:gd name="T9" fmla="*/ 269 h 2091"/>
            </a:gdLst>
            <a:ahLst/>
            <a:cxnLst>
              <a:cxn ang="0">
                <a:pos x="T0" y="T1"/>
              </a:cxn>
              <a:cxn ang="0">
                <a:pos x="T2" y="T3"/>
              </a:cxn>
              <a:cxn ang="0">
                <a:pos x="T4" y="T5"/>
              </a:cxn>
              <a:cxn ang="0">
                <a:pos x="T6" y="T7"/>
              </a:cxn>
              <a:cxn ang="0">
                <a:pos x="T8" y="T9"/>
              </a:cxn>
            </a:cxnLst>
            <a:rect l="0" t="0" r="r" b="b"/>
            <a:pathLst>
              <a:path w="2091" h="2091">
                <a:moveTo>
                  <a:pt x="1533" y="269"/>
                </a:moveTo>
                <a:cubicBezTo>
                  <a:pt x="1962" y="538"/>
                  <a:pt x="2091" y="1104"/>
                  <a:pt x="1822" y="1533"/>
                </a:cubicBezTo>
                <a:cubicBezTo>
                  <a:pt x="1553" y="1961"/>
                  <a:pt x="987" y="2091"/>
                  <a:pt x="558" y="1821"/>
                </a:cubicBezTo>
                <a:cubicBezTo>
                  <a:pt x="130" y="1552"/>
                  <a:pt x="0" y="986"/>
                  <a:pt x="270" y="558"/>
                </a:cubicBezTo>
                <a:cubicBezTo>
                  <a:pt x="539" y="129"/>
                  <a:pt x="1105" y="0"/>
                  <a:pt x="1533" y="269"/>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84" name="Freeform 147"/>
          <p:cNvSpPr>
            <a:spLocks/>
          </p:cNvSpPr>
          <p:nvPr/>
        </p:nvSpPr>
        <p:spPr bwMode="auto">
          <a:xfrm>
            <a:off x="2457453" y="243343"/>
            <a:ext cx="1477963" cy="1477963"/>
          </a:xfrm>
          <a:custGeom>
            <a:avLst/>
            <a:gdLst>
              <a:gd name="T0" fmla="*/ 1066 w 1454"/>
              <a:gd name="T1" fmla="*/ 187 h 1454"/>
              <a:gd name="T2" fmla="*/ 1267 w 1454"/>
              <a:gd name="T3" fmla="*/ 1066 h 1454"/>
              <a:gd name="T4" fmla="*/ 388 w 1454"/>
              <a:gd name="T5" fmla="*/ 1267 h 1454"/>
              <a:gd name="T6" fmla="*/ 187 w 1454"/>
              <a:gd name="T7" fmla="*/ 388 h 1454"/>
              <a:gd name="T8" fmla="*/ 1066 w 1454"/>
              <a:gd name="T9" fmla="*/ 187 h 1454"/>
            </a:gdLst>
            <a:ahLst/>
            <a:cxnLst>
              <a:cxn ang="0">
                <a:pos x="T0" y="T1"/>
              </a:cxn>
              <a:cxn ang="0">
                <a:pos x="T2" y="T3"/>
              </a:cxn>
              <a:cxn ang="0">
                <a:pos x="T4" y="T5"/>
              </a:cxn>
              <a:cxn ang="0">
                <a:pos x="T6" y="T7"/>
              </a:cxn>
              <a:cxn ang="0">
                <a:pos x="T8" y="T9"/>
              </a:cxn>
            </a:cxnLst>
            <a:rect l="0" t="0" r="r" b="b"/>
            <a:pathLst>
              <a:path w="1454" h="1454">
                <a:moveTo>
                  <a:pt x="1066" y="187"/>
                </a:moveTo>
                <a:cubicBezTo>
                  <a:pt x="1364" y="374"/>
                  <a:pt x="1454" y="768"/>
                  <a:pt x="1267" y="1066"/>
                </a:cubicBezTo>
                <a:cubicBezTo>
                  <a:pt x="1079" y="1364"/>
                  <a:pt x="686" y="1454"/>
                  <a:pt x="388" y="1267"/>
                </a:cubicBezTo>
                <a:cubicBezTo>
                  <a:pt x="90" y="1080"/>
                  <a:pt x="0" y="686"/>
                  <a:pt x="187" y="388"/>
                </a:cubicBezTo>
                <a:cubicBezTo>
                  <a:pt x="374" y="90"/>
                  <a:pt x="768" y="0"/>
                  <a:pt x="1066" y="187"/>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85" name="Freeform 161"/>
          <p:cNvSpPr>
            <a:spLocks/>
          </p:cNvSpPr>
          <p:nvPr/>
        </p:nvSpPr>
        <p:spPr bwMode="auto">
          <a:xfrm>
            <a:off x="3041653" y="827543"/>
            <a:ext cx="311150" cy="311150"/>
          </a:xfrm>
          <a:custGeom>
            <a:avLst/>
            <a:gdLst>
              <a:gd name="T0" fmla="*/ 224 w 306"/>
              <a:gd name="T1" fmla="*/ 39 h 306"/>
              <a:gd name="T2" fmla="*/ 267 w 306"/>
              <a:gd name="T3" fmla="*/ 224 h 306"/>
              <a:gd name="T4" fmla="*/ 81 w 306"/>
              <a:gd name="T5" fmla="*/ 267 h 306"/>
              <a:gd name="T6" fmla="*/ 39 w 306"/>
              <a:gd name="T7" fmla="*/ 82 h 306"/>
              <a:gd name="T8" fmla="*/ 224 w 306"/>
              <a:gd name="T9" fmla="*/ 39 h 306"/>
            </a:gdLst>
            <a:ahLst/>
            <a:cxnLst>
              <a:cxn ang="0">
                <a:pos x="T0" y="T1"/>
              </a:cxn>
              <a:cxn ang="0">
                <a:pos x="T2" y="T3"/>
              </a:cxn>
              <a:cxn ang="0">
                <a:pos x="T4" y="T5"/>
              </a:cxn>
              <a:cxn ang="0">
                <a:pos x="T6" y="T7"/>
              </a:cxn>
              <a:cxn ang="0">
                <a:pos x="T8" y="T9"/>
              </a:cxn>
            </a:cxnLst>
            <a:rect l="0" t="0" r="r" b="b"/>
            <a:pathLst>
              <a:path w="306" h="306">
                <a:moveTo>
                  <a:pt x="224" y="39"/>
                </a:moveTo>
                <a:cubicBezTo>
                  <a:pt x="287" y="79"/>
                  <a:pt x="306" y="162"/>
                  <a:pt x="267" y="224"/>
                </a:cubicBezTo>
                <a:cubicBezTo>
                  <a:pt x="227" y="287"/>
                  <a:pt x="144" y="306"/>
                  <a:pt x="81" y="267"/>
                </a:cubicBezTo>
                <a:cubicBezTo>
                  <a:pt x="19" y="227"/>
                  <a:pt x="0" y="144"/>
                  <a:pt x="39" y="82"/>
                </a:cubicBezTo>
                <a:cubicBezTo>
                  <a:pt x="79" y="19"/>
                  <a:pt x="162" y="0"/>
                  <a:pt x="224" y="39"/>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86" name="Freeform 164"/>
          <p:cNvSpPr>
            <a:spLocks/>
          </p:cNvSpPr>
          <p:nvPr/>
        </p:nvSpPr>
        <p:spPr bwMode="auto">
          <a:xfrm>
            <a:off x="1876428" y="113168"/>
            <a:ext cx="277813" cy="277813"/>
          </a:xfrm>
          <a:custGeom>
            <a:avLst/>
            <a:gdLst>
              <a:gd name="T0" fmla="*/ 201 w 274"/>
              <a:gd name="T1" fmla="*/ 35 h 274"/>
              <a:gd name="T2" fmla="*/ 239 w 274"/>
              <a:gd name="T3" fmla="*/ 201 h 274"/>
              <a:gd name="T4" fmla="*/ 73 w 274"/>
              <a:gd name="T5" fmla="*/ 239 h 274"/>
              <a:gd name="T6" fmla="*/ 35 w 274"/>
              <a:gd name="T7" fmla="*/ 73 h 274"/>
              <a:gd name="T8" fmla="*/ 201 w 274"/>
              <a:gd name="T9" fmla="*/ 35 h 274"/>
            </a:gdLst>
            <a:ahLst/>
            <a:cxnLst>
              <a:cxn ang="0">
                <a:pos x="T0" y="T1"/>
              </a:cxn>
              <a:cxn ang="0">
                <a:pos x="T2" y="T3"/>
              </a:cxn>
              <a:cxn ang="0">
                <a:pos x="T4" y="T5"/>
              </a:cxn>
              <a:cxn ang="0">
                <a:pos x="T6" y="T7"/>
              </a:cxn>
              <a:cxn ang="0">
                <a:pos x="T8" y="T9"/>
              </a:cxn>
            </a:cxnLst>
            <a:rect l="0" t="0" r="r" b="b"/>
            <a:pathLst>
              <a:path w="274" h="274">
                <a:moveTo>
                  <a:pt x="201" y="35"/>
                </a:moveTo>
                <a:cubicBezTo>
                  <a:pt x="257" y="71"/>
                  <a:pt x="274" y="145"/>
                  <a:pt x="239" y="201"/>
                </a:cubicBezTo>
                <a:cubicBezTo>
                  <a:pt x="203" y="257"/>
                  <a:pt x="129" y="274"/>
                  <a:pt x="73" y="239"/>
                </a:cubicBezTo>
                <a:cubicBezTo>
                  <a:pt x="17" y="204"/>
                  <a:pt x="0" y="129"/>
                  <a:pt x="35" y="73"/>
                </a:cubicBezTo>
                <a:cubicBezTo>
                  <a:pt x="70" y="17"/>
                  <a:pt x="145" y="0"/>
                  <a:pt x="201" y="35"/>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87" name="Freeform 144"/>
          <p:cNvSpPr>
            <a:spLocks/>
          </p:cNvSpPr>
          <p:nvPr/>
        </p:nvSpPr>
        <p:spPr bwMode="auto">
          <a:xfrm rot="21368463">
            <a:off x="11214820" y="3527719"/>
            <a:ext cx="1039813" cy="1041400"/>
          </a:xfrm>
          <a:custGeom>
            <a:avLst/>
            <a:gdLst>
              <a:gd name="T0" fmla="*/ 750 w 1024"/>
              <a:gd name="T1" fmla="*/ 132 h 1024"/>
              <a:gd name="T2" fmla="*/ 892 w 1024"/>
              <a:gd name="T3" fmla="*/ 751 h 1024"/>
              <a:gd name="T4" fmla="*/ 273 w 1024"/>
              <a:gd name="T5" fmla="*/ 892 h 1024"/>
              <a:gd name="T6" fmla="*/ 131 w 1024"/>
              <a:gd name="T7" fmla="*/ 273 h 1024"/>
              <a:gd name="T8" fmla="*/ 750 w 1024"/>
              <a:gd name="T9" fmla="*/ 132 h 1024"/>
            </a:gdLst>
            <a:ahLst/>
            <a:cxnLst>
              <a:cxn ang="0">
                <a:pos x="T0" y="T1"/>
              </a:cxn>
              <a:cxn ang="0">
                <a:pos x="T2" y="T3"/>
              </a:cxn>
              <a:cxn ang="0">
                <a:pos x="T4" y="T5"/>
              </a:cxn>
              <a:cxn ang="0">
                <a:pos x="T6" y="T7"/>
              </a:cxn>
              <a:cxn ang="0">
                <a:pos x="T8" y="T9"/>
              </a:cxn>
            </a:cxnLst>
            <a:rect l="0" t="0" r="r" b="b"/>
            <a:pathLst>
              <a:path w="1024" h="1024">
                <a:moveTo>
                  <a:pt x="750" y="132"/>
                </a:moveTo>
                <a:cubicBezTo>
                  <a:pt x="960" y="264"/>
                  <a:pt x="1024" y="541"/>
                  <a:pt x="892" y="751"/>
                </a:cubicBezTo>
                <a:cubicBezTo>
                  <a:pt x="760" y="961"/>
                  <a:pt x="483" y="1024"/>
                  <a:pt x="273" y="892"/>
                </a:cubicBezTo>
                <a:cubicBezTo>
                  <a:pt x="63" y="760"/>
                  <a:pt x="0" y="483"/>
                  <a:pt x="131" y="273"/>
                </a:cubicBezTo>
                <a:cubicBezTo>
                  <a:pt x="263" y="63"/>
                  <a:pt x="540" y="0"/>
                  <a:pt x="750" y="132"/>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88" name="Freeform 145"/>
          <p:cNvSpPr>
            <a:spLocks/>
          </p:cNvSpPr>
          <p:nvPr/>
        </p:nvSpPr>
        <p:spPr bwMode="auto">
          <a:xfrm rot="21368463">
            <a:off x="11459241" y="3772197"/>
            <a:ext cx="550863" cy="550863"/>
          </a:xfrm>
          <a:custGeom>
            <a:avLst/>
            <a:gdLst>
              <a:gd name="T0" fmla="*/ 397 w 541"/>
              <a:gd name="T1" fmla="*/ 70 h 542"/>
              <a:gd name="T2" fmla="*/ 472 w 541"/>
              <a:gd name="T3" fmla="*/ 397 h 542"/>
              <a:gd name="T4" fmla="*/ 144 w 541"/>
              <a:gd name="T5" fmla="*/ 472 h 542"/>
              <a:gd name="T6" fmla="*/ 70 w 541"/>
              <a:gd name="T7" fmla="*/ 145 h 542"/>
              <a:gd name="T8" fmla="*/ 397 w 541"/>
              <a:gd name="T9" fmla="*/ 70 h 542"/>
            </a:gdLst>
            <a:ahLst/>
            <a:cxnLst>
              <a:cxn ang="0">
                <a:pos x="T0" y="T1"/>
              </a:cxn>
              <a:cxn ang="0">
                <a:pos x="T2" y="T3"/>
              </a:cxn>
              <a:cxn ang="0">
                <a:pos x="T4" y="T5"/>
              </a:cxn>
              <a:cxn ang="0">
                <a:pos x="T6" y="T7"/>
              </a:cxn>
              <a:cxn ang="0">
                <a:pos x="T8" y="T9"/>
              </a:cxn>
            </a:cxnLst>
            <a:rect l="0" t="0" r="r" b="b"/>
            <a:pathLst>
              <a:path w="541" h="542">
                <a:moveTo>
                  <a:pt x="397" y="70"/>
                </a:moveTo>
                <a:cubicBezTo>
                  <a:pt x="508" y="140"/>
                  <a:pt x="541" y="286"/>
                  <a:pt x="472" y="397"/>
                </a:cubicBezTo>
                <a:cubicBezTo>
                  <a:pt x="402" y="508"/>
                  <a:pt x="255" y="542"/>
                  <a:pt x="144" y="472"/>
                </a:cubicBezTo>
                <a:cubicBezTo>
                  <a:pt x="33" y="402"/>
                  <a:pt x="0" y="256"/>
                  <a:pt x="70" y="145"/>
                </a:cubicBezTo>
                <a:cubicBezTo>
                  <a:pt x="139" y="34"/>
                  <a:pt x="286" y="0"/>
                  <a:pt x="397" y="70"/>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89" name="Freeform 167"/>
          <p:cNvSpPr>
            <a:spLocks/>
          </p:cNvSpPr>
          <p:nvPr/>
        </p:nvSpPr>
        <p:spPr bwMode="auto">
          <a:xfrm rot="21368463">
            <a:off x="11589470" y="3903957"/>
            <a:ext cx="290513" cy="288925"/>
          </a:xfrm>
          <a:custGeom>
            <a:avLst/>
            <a:gdLst>
              <a:gd name="T0" fmla="*/ 209 w 285"/>
              <a:gd name="T1" fmla="*/ 36 h 285"/>
              <a:gd name="T2" fmla="*/ 248 w 285"/>
              <a:gd name="T3" fmla="*/ 209 h 285"/>
              <a:gd name="T4" fmla="*/ 76 w 285"/>
              <a:gd name="T5" fmla="*/ 248 h 285"/>
              <a:gd name="T6" fmla="*/ 37 w 285"/>
              <a:gd name="T7" fmla="*/ 76 h 285"/>
              <a:gd name="T8" fmla="*/ 209 w 285"/>
              <a:gd name="T9" fmla="*/ 36 h 285"/>
            </a:gdLst>
            <a:ahLst/>
            <a:cxnLst>
              <a:cxn ang="0">
                <a:pos x="T0" y="T1"/>
              </a:cxn>
              <a:cxn ang="0">
                <a:pos x="T2" y="T3"/>
              </a:cxn>
              <a:cxn ang="0">
                <a:pos x="T4" y="T5"/>
              </a:cxn>
              <a:cxn ang="0">
                <a:pos x="T6" y="T7"/>
              </a:cxn>
              <a:cxn ang="0">
                <a:pos x="T8" y="T9"/>
              </a:cxn>
            </a:cxnLst>
            <a:rect l="0" t="0" r="r" b="b"/>
            <a:pathLst>
              <a:path w="285" h="285">
                <a:moveTo>
                  <a:pt x="209" y="36"/>
                </a:moveTo>
                <a:cubicBezTo>
                  <a:pt x="268" y="73"/>
                  <a:pt x="285" y="150"/>
                  <a:pt x="248" y="209"/>
                </a:cubicBezTo>
                <a:cubicBezTo>
                  <a:pt x="212" y="267"/>
                  <a:pt x="135" y="285"/>
                  <a:pt x="76" y="248"/>
                </a:cubicBezTo>
                <a:cubicBezTo>
                  <a:pt x="18" y="211"/>
                  <a:pt x="0" y="134"/>
                  <a:pt x="37" y="76"/>
                </a:cubicBezTo>
                <a:cubicBezTo>
                  <a:pt x="74" y="17"/>
                  <a:pt x="151" y="0"/>
                  <a:pt x="209" y="36"/>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90" name="Freeform 164"/>
          <p:cNvSpPr>
            <a:spLocks/>
          </p:cNvSpPr>
          <p:nvPr/>
        </p:nvSpPr>
        <p:spPr bwMode="auto">
          <a:xfrm rot="21368463">
            <a:off x="10669041" y="4865435"/>
            <a:ext cx="277813" cy="277813"/>
          </a:xfrm>
          <a:custGeom>
            <a:avLst/>
            <a:gdLst>
              <a:gd name="T0" fmla="*/ 201 w 274"/>
              <a:gd name="T1" fmla="*/ 35 h 274"/>
              <a:gd name="T2" fmla="*/ 239 w 274"/>
              <a:gd name="T3" fmla="*/ 201 h 274"/>
              <a:gd name="T4" fmla="*/ 73 w 274"/>
              <a:gd name="T5" fmla="*/ 239 h 274"/>
              <a:gd name="T6" fmla="*/ 35 w 274"/>
              <a:gd name="T7" fmla="*/ 73 h 274"/>
              <a:gd name="T8" fmla="*/ 201 w 274"/>
              <a:gd name="T9" fmla="*/ 35 h 274"/>
            </a:gdLst>
            <a:ahLst/>
            <a:cxnLst>
              <a:cxn ang="0">
                <a:pos x="T0" y="T1"/>
              </a:cxn>
              <a:cxn ang="0">
                <a:pos x="T2" y="T3"/>
              </a:cxn>
              <a:cxn ang="0">
                <a:pos x="T4" y="T5"/>
              </a:cxn>
              <a:cxn ang="0">
                <a:pos x="T6" y="T7"/>
              </a:cxn>
              <a:cxn ang="0">
                <a:pos x="T8" y="T9"/>
              </a:cxn>
            </a:cxnLst>
            <a:rect l="0" t="0" r="r" b="b"/>
            <a:pathLst>
              <a:path w="274" h="274">
                <a:moveTo>
                  <a:pt x="201" y="35"/>
                </a:moveTo>
                <a:cubicBezTo>
                  <a:pt x="257" y="71"/>
                  <a:pt x="274" y="145"/>
                  <a:pt x="239" y="201"/>
                </a:cubicBezTo>
                <a:cubicBezTo>
                  <a:pt x="203" y="257"/>
                  <a:pt x="129" y="274"/>
                  <a:pt x="73" y="239"/>
                </a:cubicBezTo>
                <a:cubicBezTo>
                  <a:pt x="17" y="204"/>
                  <a:pt x="0" y="129"/>
                  <a:pt x="35" y="73"/>
                </a:cubicBezTo>
                <a:cubicBezTo>
                  <a:pt x="70" y="17"/>
                  <a:pt x="145" y="0"/>
                  <a:pt x="201" y="35"/>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91" name="Freeform 146"/>
          <p:cNvSpPr>
            <a:spLocks/>
          </p:cNvSpPr>
          <p:nvPr/>
        </p:nvSpPr>
        <p:spPr bwMode="auto">
          <a:xfrm rot="21368463">
            <a:off x="10972739" y="4592255"/>
            <a:ext cx="2124075" cy="2124075"/>
          </a:xfrm>
          <a:custGeom>
            <a:avLst/>
            <a:gdLst>
              <a:gd name="T0" fmla="*/ 1533 w 2091"/>
              <a:gd name="T1" fmla="*/ 269 h 2091"/>
              <a:gd name="T2" fmla="*/ 1822 w 2091"/>
              <a:gd name="T3" fmla="*/ 1533 h 2091"/>
              <a:gd name="T4" fmla="*/ 558 w 2091"/>
              <a:gd name="T5" fmla="*/ 1821 h 2091"/>
              <a:gd name="T6" fmla="*/ 270 w 2091"/>
              <a:gd name="T7" fmla="*/ 558 h 2091"/>
              <a:gd name="T8" fmla="*/ 1533 w 2091"/>
              <a:gd name="T9" fmla="*/ 269 h 2091"/>
            </a:gdLst>
            <a:ahLst/>
            <a:cxnLst>
              <a:cxn ang="0">
                <a:pos x="T0" y="T1"/>
              </a:cxn>
              <a:cxn ang="0">
                <a:pos x="T2" y="T3"/>
              </a:cxn>
              <a:cxn ang="0">
                <a:pos x="T4" y="T5"/>
              </a:cxn>
              <a:cxn ang="0">
                <a:pos x="T6" y="T7"/>
              </a:cxn>
              <a:cxn ang="0">
                <a:pos x="T8" y="T9"/>
              </a:cxn>
            </a:cxnLst>
            <a:rect l="0" t="0" r="r" b="b"/>
            <a:pathLst>
              <a:path w="2091" h="2091">
                <a:moveTo>
                  <a:pt x="1533" y="269"/>
                </a:moveTo>
                <a:cubicBezTo>
                  <a:pt x="1962" y="538"/>
                  <a:pt x="2091" y="1104"/>
                  <a:pt x="1822" y="1533"/>
                </a:cubicBezTo>
                <a:cubicBezTo>
                  <a:pt x="1553" y="1961"/>
                  <a:pt x="987" y="2091"/>
                  <a:pt x="558" y="1821"/>
                </a:cubicBezTo>
                <a:cubicBezTo>
                  <a:pt x="130" y="1552"/>
                  <a:pt x="0" y="986"/>
                  <a:pt x="270" y="558"/>
                </a:cubicBezTo>
                <a:cubicBezTo>
                  <a:pt x="539" y="129"/>
                  <a:pt x="1105" y="0"/>
                  <a:pt x="1533" y="269"/>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92" name="Freeform 147"/>
          <p:cNvSpPr>
            <a:spLocks/>
          </p:cNvSpPr>
          <p:nvPr/>
        </p:nvSpPr>
        <p:spPr bwMode="auto">
          <a:xfrm rot="21368463">
            <a:off x="11296534" y="4914466"/>
            <a:ext cx="1477963" cy="1477963"/>
          </a:xfrm>
          <a:custGeom>
            <a:avLst/>
            <a:gdLst>
              <a:gd name="T0" fmla="*/ 1066 w 1454"/>
              <a:gd name="T1" fmla="*/ 187 h 1454"/>
              <a:gd name="T2" fmla="*/ 1267 w 1454"/>
              <a:gd name="T3" fmla="*/ 1066 h 1454"/>
              <a:gd name="T4" fmla="*/ 388 w 1454"/>
              <a:gd name="T5" fmla="*/ 1267 h 1454"/>
              <a:gd name="T6" fmla="*/ 187 w 1454"/>
              <a:gd name="T7" fmla="*/ 388 h 1454"/>
              <a:gd name="T8" fmla="*/ 1066 w 1454"/>
              <a:gd name="T9" fmla="*/ 187 h 1454"/>
            </a:gdLst>
            <a:ahLst/>
            <a:cxnLst>
              <a:cxn ang="0">
                <a:pos x="T0" y="T1"/>
              </a:cxn>
              <a:cxn ang="0">
                <a:pos x="T2" y="T3"/>
              </a:cxn>
              <a:cxn ang="0">
                <a:pos x="T4" y="T5"/>
              </a:cxn>
              <a:cxn ang="0">
                <a:pos x="T6" y="T7"/>
              </a:cxn>
              <a:cxn ang="0">
                <a:pos x="T8" y="T9"/>
              </a:cxn>
            </a:cxnLst>
            <a:rect l="0" t="0" r="r" b="b"/>
            <a:pathLst>
              <a:path w="1454" h="1454">
                <a:moveTo>
                  <a:pt x="1066" y="187"/>
                </a:moveTo>
                <a:cubicBezTo>
                  <a:pt x="1364" y="374"/>
                  <a:pt x="1454" y="768"/>
                  <a:pt x="1267" y="1066"/>
                </a:cubicBezTo>
                <a:cubicBezTo>
                  <a:pt x="1079" y="1364"/>
                  <a:pt x="686" y="1454"/>
                  <a:pt x="388" y="1267"/>
                </a:cubicBezTo>
                <a:cubicBezTo>
                  <a:pt x="90" y="1080"/>
                  <a:pt x="0" y="686"/>
                  <a:pt x="187" y="388"/>
                </a:cubicBezTo>
                <a:cubicBezTo>
                  <a:pt x="374" y="90"/>
                  <a:pt x="768" y="0"/>
                  <a:pt x="1066" y="187"/>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93" name="Freeform 161"/>
          <p:cNvSpPr>
            <a:spLocks/>
          </p:cNvSpPr>
          <p:nvPr/>
        </p:nvSpPr>
        <p:spPr bwMode="auto">
          <a:xfrm rot="21368463">
            <a:off x="11880786" y="5498611"/>
            <a:ext cx="311150" cy="311150"/>
          </a:xfrm>
          <a:custGeom>
            <a:avLst/>
            <a:gdLst>
              <a:gd name="T0" fmla="*/ 224 w 306"/>
              <a:gd name="T1" fmla="*/ 39 h 306"/>
              <a:gd name="T2" fmla="*/ 267 w 306"/>
              <a:gd name="T3" fmla="*/ 224 h 306"/>
              <a:gd name="T4" fmla="*/ 81 w 306"/>
              <a:gd name="T5" fmla="*/ 267 h 306"/>
              <a:gd name="T6" fmla="*/ 39 w 306"/>
              <a:gd name="T7" fmla="*/ 82 h 306"/>
              <a:gd name="T8" fmla="*/ 224 w 306"/>
              <a:gd name="T9" fmla="*/ 39 h 306"/>
            </a:gdLst>
            <a:ahLst/>
            <a:cxnLst>
              <a:cxn ang="0">
                <a:pos x="T0" y="T1"/>
              </a:cxn>
              <a:cxn ang="0">
                <a:pos x="T2" y="T3"/>
              </a:cxn>
              <a:cxn ang="0">
                <a:pos x="T4" y="T5"/>
              </a:cxn>
              <a:cxn ang="0">
                <a:pos x="T6" y="T7"/>
              </a:cxn>
              <a:cxn ang="0">
                <a:pos x="T8" y="T9"/>
              </a:cxn>
            </a:cxnLst>
            <a:rect l="0" t="0" r="r" b="b"/>
            <a:pathLst>
              <a:path w="306" h="306">
                <a:moveTo>
                  <a:pt x="224" y="39"/>
                </a:moveTo>
                <a:cubicBezTo>
                  <a:pt x="287" y="79"/>
                  <a:pt x="306" y="162"/>
                  <a:pt x="267" y="224"/>
                </a:cubicBezTo>
                <a:cubicBezTo>
                  <a:pt x="227" y="287"/>
                  <a:pt x="144" y="306"/>
                  <a:pt x="81" y="267"/>
                </a:cubicBezTo>
                <a:cubicBezTo>
                  <a:pt x="19" y="227"/>
                  <a:pt x="0" y="144"/>
                  <a:pt x="39" y="82"/>
                </a:cubicBezTo>
                <a:cubicBezTo>
                  <a:pt x="79" y="19"/>
                  <a:pt x="162" y="0"/>
                  <a:pt x="224" y="39"/>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94" name="Freeform 149"/>
          <p:cNvSpPr>
            <a:spLocks/>
          </p:cNvSpPr>
          <p:nvPr/>
        </p:nvSpPr>
        <p:spPr bwMode="auto">
          <a:xfrm rot="21368463">
            <a:off x="10346139" y="6075141"/>
            <a:ext cx="541338" cy="541338"/>
          </a:xfrm>
          <a:custGeom>
            <a:avLst/>
            <a:gdLst>
              <a:gd name="T0" fmla="*/ 390 w 533"/>
              <a:gd name="T1" fmla="*/ 69 h 533"/>
              <a:gd name="T2" fmla="*/ 464 w 533"/>
              <a:gd name="T3" fmla="*/ 391 h 533"/>
              <a:gd name="T4" fmla="*/ 142 w 533"/>
              <a:gd name="T5" fmla="*/ 464 h 533"/>
              <a:gd name="T6" fmla="*/ 69 w 533"/>
              <a:gd name="T7" fmla="*/ 142 h 533"/>
              <a:gd name="T8" fmla="*/ 390 w 533"/>
              <a:gd name="T9" fmla="*/ 69 h 533"/>
            </a:gdLst>
            <a:ahLst/>
            <a:cxnLst>
              <a:cxn ang="0">
                <a:pos x="T0" y="T1"/>
              </a:cxn>
              <a:cxn ang="0">
                <a:pos x="T2" y="T3"/>
              </a:cxn>
              <a:cxn ang="0">
                <a:pos x="T4" y="T5"/>
              </a:cxn>
              <a:cxn ang="0">
                <a:pos x="T6" y="T7"/>
              </a:cxn>
              <a:cxn ang="0">
                <a:pos x="T8" y="T9"/>
              </a:cxn>
            </a:cxnLst>
            <a:rect l="0" t="0" r="r" b="b"/>
            <a:pathLst>
              <a:path w="533" h="533">
                <a:moveTo>
                  <a:pt x="390" y="69"/>
                </a:moveTo>
                <a:cubicBezTo>
                  <a:pt x="500" y="137"/>
                  <a:pt x="533" y="281"/>
                  <a:pt x="464" y="391"/>
                </a:cubicBezTo>
                <a:cubicBezTo>
                  <a:pt x="395" y="500"/>
                  <a:pt x="251" y="533"/>
                  <a:pt x="142" y="464"/>
                </a:cubicBezTo>
                <a:cubicBezTo>
                  <a:pt x="33" y="395"/>
                  <a:pt x="0" y="251"/>
                  <a:pt x="69" y="142"/>
                </a:cubicBezTo>
                <a:cubicBezTo>
                  <a:pt x="137" y="33"/>
                  <a:pt x="281" y="0"/>
                  <a:pt x="390" y="69"/>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95" name="Freeform 160"/>
          <p:cNvSpPr>
            <a:spLocks/>
          </p:cNvSpPr>
          <p:nvPr/>
        </p:nvSpPr>
        <p:spPr bwMode="auto">
          <a:xfrm rot="21368463">
            <a:off x="10476315" y="6205369"/>
            <a:ext cx="279400" cy="280988"/>
          </a:xfrm>
          <a:custGeom>
            <a:avLst/>
            <a:gdLst>
              <a:gd name="T0" fmla="*/ 203 w 276"/>
              <a:gd name="T1" fmla="*/ 36 h 276"/>
              <a:gd name="T2" fmla="*/ 241 w 276"/>
              <a:gd name="T3" fmla="*/ 203 h 276"/>
              <a:gd name="T4" fmla="*/ 74 w 276"/>
              <a:gd name="T5" fmla="*/ 241 h 276"/>
              <a:gd name="T6" fmla="*/ 36 w 276"/>
              <a:gd name="T7" fmla="*/ 74 h 276"/>
              <a:gd name="T8" fmla="*/ 203 w 276"/>
              <a:gd name="T9" fmla="*/ 36 h 276"/>
            </a:gdLst>
            <a:ahLst/>
            <a:cxnLst>
              <a:cxn ang="0">
                <a:pos x="T0" y="T1"/>
              </a:cxn>
              <a:cxn ang="0">
                <a:pos x="T2" y="T3"/>
              </a:cxn>
              <a:cxn ang="0">
                <a:pos x="T4" y="T5"/>
              </a:cxn>
              <a:cxn ang="0">
                <a:pos x="T6" y="T7"/>
              </a:cxn>
              <a:cxn ang="0">
                <a:pos x="T8" y="T9"/>
              </a:cxn>
            </a:cxnLst>
            <a:rect l="0" t="0" r="r" b="b"/>
            <a:pathLst>
              <a:path w="276" h="276">
                <a:moveTo>
                  <a:pt x="203" y="36"/>
                </a:moveTo>
                <a:cubicBezTo>
                  <a:pt x="259" y="72"/>
                  <a:pt x="276" y="146"/>
                  <a:pt x="241" y="203"/>
                </a:cubicBezTo>
                <a:cubicBezTo>
                  <a:pt x="205" y="259"/>
                  <a:pt x="131" y="276"/>
                  <a:pt x="74" y="241"/>
                </a:cubicBezTo>
                <a:cubicBezTo>
                  <a:pt x="17" y="205"/>
                  <a:pt x="0" y="131"/>
                  <a:pt x="36" y="74"/>
                </a:cubicBezTo>
                <a:cubicBezTo>
                  <a:pt x="71" y="17"/>
                  <a:pt x="146" y="0"/>
                  <a:pt x="203" y="36"/>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96" name="Freeform 150"/>
          <p:cNvSpPr>
            <a:spLocks/>
          </p:cNvSpPr>
          <p:nvPr/>
        </p:nvSpPr>
        <p:spPr bwMode="auto">
          <a:xfrm rot="21368463">
            <a:off x="8751468" y="5212095"/>
            <a:ext cx="1470025" cy="1470025"/>
          </a:xfrm>
          <a:custGeom>
            <a:avLst/>
            <a:gdLst>
              <a:gd name="T0" fmla="*/ 1061 w 1447"/>
              <a:gd name="T1" fmla="*/ 186 h 1447"/>
              <a:gd name="T2" fmla="*/ 1260 w 1447"/>
              <a:gd name="T3" fmla="*/ 1061 h 1447"/>
              <a:gd name="T4" fmla="*/ 386 w 1447"/>
              <a:gd name="T5" fmla="*/ 1260 h 1447"/>
              <a:gd name="T6" fmla="*/ 186 w 1447"/>
              <a:gd name="T7" fmla="*/ 386 h 1447"/>
              <a:gd name="T8" fmla="*/ 1061 w 1447"/>
              <a:gd name="T9" fmla="*/ 186 h 1447"/>
            </a:gdLst>
            <a:ahLst/>
            <a:cxnLst>
              <a:cxn ang="0">
                <a:pos x="T0" y="T1"/>
              </a:cxn>
              <a:cxn ang="0">
                <a:pos x="T2" y="T3"/>
              </a:cxn>
              <a:cxn ang="0">
                <a:pos x="T4" y="T5"/>
              </a:cxn>
              <a:cxn ang="0">
                <a:pos x="T6" y="T7"/>
              </a:cxn>
              <a:cxn ang="0">
                <a:pos x="T8" y="T9"/>
              </a:cxn>
            </a:cxnLst>
            <a:rect l="0" t="0" r="r" b="b"/>
            <a:pathLst>
              <a:path w="1447" h="1447">
                <a:moveTo>
                  <a:pt x="1061" y="186"/>
                </a:moveTo>
                <a:cubicBezTo>
                  <a:pt x="1357" y="373"/>
                  <a:pt x="1447" y="764"/>
                  <a:pt x="1260" y="1061"/>
                </a:cubicBezTo>
                <a:cubicBezTo>
                  <a:pt x="1074" y="1357"/>
                  <a:pt x="683" y="1447"/>
                  <a:pt x="386" y="1260"/>
                </a:cubicBezTo>
                <a:cubicBezTo>
                  <a:pt x="89" y="1074"/>
                  <a:pt x="0" y="683"/>
                  <a:pt x="186" y="386"/>
                </a:cubicBezTo>
                <a:cubicBezTo>
                  <a:pt x="373" y="90"/>
                  <a:pt x="764" y="0"/>
                  <a:pt x="1061" y="186"/>
                </a:cubicBezTo>
                <a:close/>
              </a:path>
            </a:pathLst>
          </a:custGeom>
          <a:solidFill>
            <a:srgbClr val="45D8FF">
              <a:alpha val="1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97" name="Freeform 151"/>
          <p:cNvSpPr>
            <a:spLocks/>
          </p:cNvSpPr>
          <p:nvPr/>
        </p:nvSpPr>
        <p:spPr bwMode="auto">
          <a:xfrm rot="21368463">
            <a:off x="9115003" y="5573992"/>
            <a:ext cx="744538" cy="746125"/>
          </a:xfrm>
          <a:custGeom>
            <a:avLst/>
            <a:gdLst>
              <a:gd name="T0" fmla="*/ 537 w 733"/>
              <a:gd name="T1" fmla="*/ 94 h 733"/>
              <a:gd name="T2" fmla="*/ 639 w 733"/>
              <a:gd name="T3" fmla="*/ 537 h 733"/>
              <a:gd name="T4" fmla="*/ 195 w 733"/>
              <a:gd name="T5" fmla="*/ 639 h 733"/>
              <a:gd name="T6" fmla="*/ 94 w 733"/>
              <a:gd name="T7" fmla="*/ 195 h 733"/>
              <a:gd name="T8" fmla="*/ 537 w 733"/>
              <a:gd name="T9" fmla="*/ 94 h 733"/>
            </a:gdLst>
            <a:ahLst/>
            <a:cxnLst>
              <a:cxn ang="0">
                <a:pos x="T0" y="T1"/>
              </a:cxn>
              <a:cxn ang="0">
                <a:pos x="T2" y="T3"/>
              </a:cxn>
              <a:cxn ang="0">
                <a:pos x="T4" y="T5"/>
              </a:cxn>
              <a:cxn ang="0">
                <a:pos x="T6" y="T7"/>
              </a:cxn>
              <a:cxn ang="0">
                <a:pos x="T8" y="T9"/>
              </a:cxn>
            </a:cxnLst>
            <a:rect l="0" t="0" r="r" b="b"/>
            <a:pathLst>
              <a:path w="733" h="733">
                <a:moveTo>
                  <a:pt x="537" y="94"/>
                </a:moveTo>
                <a:cubicBezTo>
                  <a:pt x="688" y="189"/>
                  <a:pt x="733" y="387"/>
                  <a:pt x="639" y="537"/>
                </a:cubicBezTo>
                <a:cubicBezTo>
                  <a:pt x="544" y="688"/>
                  <a:pt x="346" y="733"/>
                  <a:pt x="195" y="639"/>
                </a:cubicBezTo>
                <a:cubicBezTo>
                  <a:pt x="45" y="544"/>
                  <a:pt x="0" y="346"/>
                  <a:pt x="94" y="195"/>
                </a:cubicBezTo>
                <a:cubicBezTo>
                  <a:pt x="189" y="45"/>
                  <a:pt x="387" y="0"/>
                  <a:pt x="537" y="94"/>
                </a:cubicBezTo>
                <a:close/>
              </a:path>
            </a:pathLst>
          </a:custGeom>
          <a:solidFill>
            <a:srgbClr val="45D8FF">
              <a:alpha val="1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98" name="Freeform 159"/>
          <p:cNvSpPr>
            <a:spLocks/>
          </p:cNvSpPr>
          <p:nvPr/>
        </p:nvSpPr>
        <p:spPr bwMode="auto">
          <a:xfrm rot="21368463">
            <a:off x="9291216" y="5751792"/>
            <a:ext cx="392113" cy="390525"/>
          </a:xfrm>
          <a:custGeom>
            <a:avLst/>
            <a:gdLst>
              <a:gd name="T0" fmla="*/ 282 w 385"/>
              <a:gd name="T1" fmla="*/ 49 h 385"/>
              <a:gd name="T2" fmla="*/ 335 w 385"/>
              <a:gd name="T3" fmla="*/ 282 h 385"/>
              <a:gd name="T4" fmla="*/ 102 w 385"/>
              <a:gd name="T5" fmla="*/ 336 h 385"/>
              <a:gd name="T6" fmla="*/ 49 w 385"/>
              <a:gd name="T7" fmla="*/ 103 h 385"/>
              <a:gd name="T8" fmla="*/ 282 w 385"/>
              <a:gd name="T9" fmla="*/ 49 h 385"/>
            </a:gdLst>
            <a:ahLst/>
            <a:cxnLst>
              <a:cxn ang="0">
                <a:pos x="T0" y="T1"/>
              </a:cxn>
              <a:cxn ang="0">
                <a:pos x="T2" y="T3"/>
              </a:cxn>
              <a:cxn ang="0">
                <a:pos x="T4" y="T5"/>
              </a:cxn>
              <a:cxn ang="0">
                <a:pos x="T6" y="T7"/>
              </a:cxn>
              <a:cxn ang="0">
                <a:pos x="T8" y="T9"/>
              </a:cxn>
            </a:cxnLst>
            <a:rect l="0" t="0" r="r" b="b"/>
            <a:pathLst>
              <a:path w="385" h="385">
                <a:moveTo>
                  <a:pt x="282" y="49"/>
                </a:moveTo>
                <a:cubicBezTo>
                  <a:pt x="361" y="99"/>
                  <a:pt x="385" y="203"/>
                  <a:pt x="335" y="282"/>
                </a:cubicBezTo>
                <a:cubicBezTo>
                  <a:pt x="286" y="361"/>
                  <a:pt x="181" y="385"/>
                  <a:pt x="102" y="336"/>
                </a:cubicBezTo>
                <a:cubicBezTo>
                  <a:pt x="23" y="286"/>
                  <a:pt x="0" y="182"/>
                  <a:pt x="49" y="103"/>
                </a:cubicBezTo>
                <a:cubicBezTo>
                  <a:pt x="99" y="23"/>
                  <a:pt x="203" y="0"/>
                  <a:pt x="282" y="49"/>
                </a:cubicBezTo>
                <a:close/>
              </a:path>
            </a:pathLst>
          </a:custGeom>
          <a:solidFill>
            <a:srgbClr val="45D8FF">
              <a:alpha val="1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99" name="Freeform 165"/>
          <p:cNvSpPr>
            <a:spLocks/>
          </p:cNvSpPr>
          <p:nvPr/>
        </p:nvSpPr>
        <p:spPr bwMode="auto">
          <a:xfrm rot="21368463">
            <a:off x="8330404" y="6035107"/>
            <a:ext cx="277813" cy="277813"/>
          </a:xfrm>
          <a:custGeom>
            <a:avLst/>
            <a:gdLst>
              <a:gd name="T0" fmla="*/ 201 w 274"/>
              <a:gd name="T1" fmla="*/ 35 h 274"/>
              <a:gd name="T2" fmla="*/ 239 w 274"/>
              <a:gd name="T3" fmla="*/ 201 h 274"/>
              <a:gd name="T4" fmla="*/ 73 w 274"/>
              <a:gd name="T5" fmla="*/ 239 h 274"/>
              <a:gd name="T6" fmla="*/ 35 w 274"/>
              <a:gd name="T7" fmla="*/ 73 h 274"/>
              <a:gd name="T8" fmla="*/ 201 w 274"/>
              <a:gd name="T9" fmla="*/ 35 h 274"/>
            </a:gdLst>
            <a:ahLst/>
            <a:cxnLst>
              <a:cxn ang="0">
                <a:pos x="T0" y="T1"/>
              </a:cxn>
              <a:cxn ang="0">
                <a:pos x="T2" y="T3"/>
              </a:cxn>
              <a:cxn ang="0">
                <a:pos x="T4" y="T5"/>
              </a:cxn>
              <a:cxn ang="0">
                <a:pos x="T6" y="T7"/>
              </a:cxn>
              <a:cxn ang="0">
                <a:pos x="T8" y="T9"/>
              </a:cxn>
            </a:cxnLst>
            <a:rect l="0" t="0" r="r" b="b"/>
            <a:pathLst>
              <a:path w="274" h="274">
                <a:moveTo>
                  <a:pt x="201" y="35"/>
                </a:moveTo>
                <a:cubicBezTo>
                  <a:pt x="257" y="70"/>
                  <a:pt x="274" y="145"/>
                  <a:pt x="239" y="201"/>
                </a:cubicBezTo>
                <a:cubicBezTo>
                  <a:pt x="204" y="257"/>
                  <a:pt x="129" y="274"/>
                  <a:pt x="73" y="239"/>
                </a:cubicBezTo>
                <a:cubicBezTo>
                  <a:pt x="17" y="203"/>
                  <a:pt x="0" y="129"/>
                  <a:pt x="35" y="73"/>
                </a:cubicBezTo>
                <a:cubicBezTo>
                  <a:pt x="71" y="17"/>
                  <a:pt x="145" y="0"/>
                  <a:pt x="201" y="35"/>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00" name="Freeform 142"/>
          <p:cNvSpPr>
            <a:spLocks/>
          </p:cNvSpPr>
          <p:nvPr/>
        </p:nvSpPr>
        <p:spPr bwMode="auto">
          <a:xfrm>
            <a:off x="5262565" y="-631825"/>
            <a:ext cx="1265238" cy="1263650"/>
          </a:xfrm>
          <a:custGeom>
            <a:avLst/>
            <a:gdLst>
              <a:gd name="T0" fmla="*/ 912 w 1244"/>
              <a:gd name="T1" fmla="*/ 160 h 1244"/>
              <a:gd name="T2" fmla="*/ 1084 w 1244"/>
              <a:gd name="T3" fmla="*/ 912 h 1244"/>
              <a:gd name="T4" fmla="*/ 332 w 1244"/>
              <a:gd name="T5" fmla="*/ 1084 h 1244"/>
              <a:gd name="T6" fmla="*/ 161 w 1244"/>
              <a:gd name="T7" fmla="*/ 332 h 1244"/>
              <a:gd name="T8" fmla="*/ 912 w 1244"/>
              <a:gd name="T9" fmla="*/ 160 h 1244"/>
            </a:gdLst>
            <a:ahLst/>
            <a:cxnLst>
              <a:cxn ang="0">
                <a:pos x="T0" y="T1"/>
              </a:cxn>
              <a:cxn ang="0">
                <a:pos x="T2" y="T3"/>
              </a:cxn>
              <a:cxn ang="0">
                <a:pos x="T4" y="T5"/>
              </a:cxn>
              <a:cxn ang="0">
                <a:pos x="T6" y="T7"/>
              </a:cxn>
              <a:cxn ang="0">
                <a:pos x="T8" y="T9"/>
              </a:cxn>
            </a:cxnLst>
            <a:rect l="0" t="0" r="r" b="b"/>
            <a:pathLst>
              <a:path w="1244" h="1244">
                <a:moveTo>
                  <a:pt x="912" y="160"/>
                </a:moveTo>
                <a:cubicBezTo>
                  <a:pt x="1167" y="321"/>
                  <a:pt x="1244" y="657"/>
                  <a:pt x="1084" y="912"/>
                </a:cubicBezTo>
                <a:cubicBezTo>
                  <a:pt x="924" y="1167"/>
                  <a:pt x="587" y="1244"/>
                  <a:pt x="332" y="1084"/>
                </a:cubicBezTo>
                <a:cubicBezTo>
                  <a:pt x="77" y="924"/>
                  <a:pt x="0" y="587"/>
                  <a:pt x="161" y="332"/>
                </a:cubicBezTo>
                <a:cubicBezTo>
                  <a:pt x="321" y="77"/>
                  <a:pt x="657" y="0"/>
                  <a:pt x="912" y="160"/>
                </a:cubicBezTo>
                <a:close/>
              </a:path>
            </a:pathLst>
          </a:custGeom>
          <a:solidFill>
            <a:srgbClr val="45D8FF">
              <a:alpha val="1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01" name="Freeform 5"/>
          <p:cNvSpPr>
            <a:spLocks/>
          </p:cNvSpPr>
          <p:nvPr/>
        </p:nvSpPr>
        <p:spPr bwMode="auto">
          <a:xfrm>
            <a:off x="1728790" y="1559380"/>
            <a:ext cx="569913" cy="900113"/>
          </a:xfrm>
          <a:custGeom>
            <a:avLst/>
            <a:gdLst>
              <a:gd name="T0" fmla="*/ 557 w 561"/>
              <a:gd name="T1" fmla="*/ 886 h 886"/>
              <a:gd name="T2" fmla="*/ 553 w 561"/>
              <a:gd name="T3" fmla="*/ 884 h 886"/>
              <a:gd name="T4" fmla="*/ 1 w 561"/>
              <a:gd name="T5" fmla="*/ 6 h 886"/>
              <a:gd name="T6" fmla="*/ 2 w 561"/>
              <a:gd name="T7" fmla="*/ 1 h 886"/>
              <a:gd name="T8" fmla="*/ 8 w 561"/>
              <a:gd name="T9" fmla="*/ 2 h 886"/>
              <a:gd name="T10" fmla="*/ 560 w 561"/>
              <a:gd name="T11" fmla="*/ 880 h 886"/>
              <a:gd name="T12" fmla="*/ 559 w 561"/>
              <a:gd name="T13" fmla="*/ 886 h 886"/>
              <a:gd name="T14" fmla="*/ 557 w 561"/>
              <a:gd name="T15" fmla="*/ 886 h 8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61" h="886">
                <a:moveTo>
                  <a:pt x="557" y="886"/>
                </a:moveTo>
                <a:cubicBezTo>
                  <a:pt x="555" y="886"/>
                  <a:pt x="554" y="886"/>
                  <a:pt x="553" y="884"/>
                </a:cubicBezTo>
                <a:cubicBezTo>
                  <a:pt x="1" y="6"/>
                  <a:pt x="1" y="6"/>
                  <a:pt x="1" y="6"/>
                </a:cubicBezTo>
                <a:cubicBezTo>
                  <a:pt x="0" y="5"/>
                  <a:pt x="1" y="2"/>
                  <a:pt x="2" y="1"/>
                </a:cubicBezTo>
                <a:cubicBezTo>
                  <a:pt x="4" y="0"/>
                  <a:pt x="7" y="0"/>
                  <a:pt x="8" y="2"/>
                </a:cubicBezTo>
                <a:cubicBezTo>
                  <a:pt x="560" y="880"/>
                  <a:pt x="560" y="880"/>
                  <a:pt x="560" y="880"/>
                </a:cubicBezTo>
                <a:cubicBezTo>
                  <a:pt x="561" y="882"/>
                  <a:pt x="561" y="885"/>
                  <a:pt x="559" y="886"/>
                </a:cubicBezTo>
                <a:cubicBezTo>
                  <a:pt x="558" y="886"/>
                  <a:pt x="557" y="886"/>
                  <a:pt x="557" y="88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2" name="Freeform 6"/>
          <p:cNvSpPr>
            <a:spLocks/>
          </p:cNvSpPr>
          <p:nvPr/>
        </p:nvSpPr>
        <p:spPr bwMode="auto">
          <a:xfrm>
            <a:off x="1722440" y="2095955"/>
            <a:ext cx="576263" cy="363538"/>
          </a:xfrm>
          <a:custGeom>
            <a:avLst/>
            <a:gdLst>
              <a:gd name="T0" fmla="*/ 564 w 568"/>
              <a:gd name="T1" fmla="*/ 358 h 358"/>
              <a:gd name="T2" fmla="*/ 562 w 568"/>
              <a:gd name="T3" fmla="*/ 358 h 358"/>
              <a:gd name="T4" fmla="*/ 3 w 568"/>
              <a:gd name="T5" fmla="*/ 8 h 358"/>
              <a:gd name="T6" fmla="*/ 2 w 568"/>
              <a:gd name="T7" fmla="*/ 3 h 358"/>
              <a:gd name="T8" fmla="*/ 7 w 568"/>
              <a:gd name="T9" fmla="*/ 2 h 358"/>
              <a:gd name="T10" fmla="*/ 566 w 568"/>
              <a:gd name="T11" fmla="*/ 351 h 358"/>
              <a:gd name="T12" fmla="*/ 567 w 568"/>
              <a:gd name="T13" fmla="*/ 356 h 358"/>
              <a:gd name="T14" fmla="*/ 564 w 568"/>
              <a:gd name="T15" fmla="*/ 358 h 3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68" h="358">
                <a:moveTo>
                  <a:pt x="564" y="358"/>
                </a:moveTo>
                <a:cubicBezTo>
                  <a:pt x="563" y="358"/>
                  <a:pt x="562" y="358"/>
                  <a:pt x="562" y="358"/>
                </a:cubicBezTo>
                <a:cubicBezTo>
                  <a:pt x="3" y="8"/>
                  <a:pt x="3" y="8"/>
                  <a:pt x="3" y="8"/>
                </a:cubicBezTo>
                <a:cubicBezTo>
                  <a:pt x="1" y="7"/>
                  <a:pt x="0" y="5"/>
                  <a:pt x="2" y="3"/>
                </a:cubicBezTo>
                <a:cubicBezTo>
                  <a:pt x="3" y="1"/>
                  <a:pt x="5" y="0"/>
                  <a:pt x="7" y="2"/>
                </a:cubicBezTo>
                <a:cubicBezTo>
                  <a:pt x="566" y="351"/>
                  <a:pt x="566" y="351"/>
                  <a:pt x="566" y="351"/>
                </a:cubicBezTo>
                <a:cubicBezTo>
                  <a:pt x="568" y="352"/>
                  <a:pt x="568" y="355"/>
                  <a:pt x="567" y="356"/>
                </a:cubicBezTo>
                <a:cubicBezTo>
                  <a:pt x="566" y="358"/>
                  <a:pt x="565" y="358"/>
                  <a:pt x="564" y="358"/>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3" name="Freeform 7"/>
          <p:cNvSpPr>
            <a:spLocks/>
          </p:cNvSpPr>
          <p:nvPr/>
        </p:nvSpPr>
        <p:spPr bwMode="auto">
          <a:xfrm>
            <a:off x="1724027" y="1559380"/>
            <a:ext cx="14288" cy="546100"/>
          </a:xfrm>
          <a:custGeom>
            <a:avLst/>
            <a:gdLst>
              <a:gd name="T0" fmla="*/ 4 w 15"/>
              <a:gd name="T1" fmla="*/ 537 h 537"/>
              <a:gd name="T2" fmla="*/ 4 w 15"/>
              <a:gd name="T3" fmla="*/ 537 h 537"/>
              <a:gd name="T4" fmla="*/ 0 w 15"/>
              <a:gd name="T5" fmla="*/ 533 h 537"/>
              <a:gd name="T6" fmla="*/ 7 w 15"/>
              <a:gd name="T7" fmla="*/ 4 h 537"/>
              <a:gd name="T8" fmla="*/ 11 w 15"/>
              <a:gd name="T9" fmla="*/ 0 h 537"/>
              <a:gd name="T10" fmla="*/ 11 w 15"/>
              <a:gd name="T11" fmla="*/ 0 h 537"/>
              <a:gd name="T12" fmla="*/ 15 w 15"/>
              <a:gd name="T13" fmla="*/ 4 h 537"/>
              <a:gd name="T14" fmla="*/ 8 w 15"/>
              <a:gd name="T15" fmla="*/ 533 h 537"/>
              <a:gd name="T16" fmla="*/ 4 w 15"/>
              <a:gd name="T17" fmla="*/ 537 h 5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537">
                <a:moveTo>
                  <a:pt x="4" y="537"/>
                </a:moveTo>
                <a:cubicBezTo>
                  <a:pt x="4" y="537"/>
                  <a:pt x="4" y="537"/>
                  <a:pt x="4" y="537"/>
                </a:cubicBezTo>
                <a:cubicBezTo>
                  <a:pt x="2" y="537"/>
                  <a:pt x="0" y="535"/>
                  <a:pt x="0" y="533"/>
                </a:cubicBezTo>
                <a:cubicBezTo>
                  <a:pt x="7" y="4"/>
                  <a:pt x="7" y="4"/>
                  <a:pt x="7" y="4"/>
                </a:cubicBezTo>
                <a:cubicBezTo>
                  <a:pt x="7" y="2"/>
                  <a:pt x="8" y="0"/>
                  <a:pt x="11" y="0"/>
                </a:cubicBezTo>
                <a:cubicBezTo>
                  <a:pt x="11" y="0"/>
                  <a:pt x="11" y="0"/>
                  <a:pt x="11" y="0"/>
                </a:cubicBezTo>
                <a:cubicBezTo>
                  <a:pt x="13" y="0"/>
                  <a:pt x="15" y="2"/>
                  <a:pt x="15" y="4"/>
                </a:cubicBezTo>
                <a:cubicBezTo>
                  <a:pt x="8" y="533"/>
                  <a:pt x="8" y="533"/>
                  <a:pt x="8" y="533"/>
                </a:cubicBezTo>
                <a:cubicBezTo>
                  <a:pt x="8" y="535"/>
                  <a:pt x="6" y="537"/>
                  <a:pt x="4" y="537"/>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4" name="Freeform 8"/>
          <p:cNvSpPr>
            <a:spLocks/>
          </p:cNvSpPr>
          <p:nvPr/>
        </p:nvSpPr>
        <p:spPr bwMode="auto">
          <a:xfrm>
            <a:off x="593727" y="2059443"/>
            <a:ext cx="1138238" cy="46038"/>
          </a:xfrm>
          <a:custGeom>
            <a:avLst/>
            <a:gdLst>
              <a:gd name="T0" fmla="*/ 1118 w 1122"/>
              <a:gd name="T1" fmla="*/ 44 h 44"/>
              <a:gd name="T2" fmla="*/ 1118 w 1122"/>
              <a:gd name="T3" fmla="*/ 44 h 44"/>
              <a:gd name="T4" fmla="*/ 4 w 1122"/>
              <a:gd name="T5" fmla="*/ 8 h 44"/>
              <a:gd name="T6" fmla="*/ 0 w 1122"/>
              <a:gd name="T7" fmla="*/ 4 h 44"/>
              <a:gd name="T8" fmla="*/ 4 w 1122"/>
              <a:gd name="T9" fmla="*/ 0 h 44"/>
              <a:gd name="T10" fmla="*/ 1118 w 1122"/>
              <a:gd name="T11" fmla="*/ 36 h 44"/>
              <a:gd name="T12" fmla="*/ 1122 w 1122"/>
              <a:gd name="T13" fmla="*/ 40 h 44"/>
              <a:gd name="T14" fmla="*/ 1118 w 1122"/>
              <a:gd name="T15" fmla="*/ 44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2" h="44">
                <a:moveTo>
                  <a:pt x="1118" y="44"/>
                </a:moveTo>
                <a:cubicBezTo>
                  <a:pt x="1118" y="44"/>
                  <a:pt x="1118" y="44"/>
                  <a:pt x="1118" y="44"/>
                </a:cubicBezTo>
                <a:cubicBezTo>
                  <a:pt x="4" y="8"/>
                  <a:pt x="4" y="8"/>
                  <a:pt x="4" y="8"/>
                </a:cubicBezTo>
                <a:cubicBezTo>
                  <a:pt x="1" y="8"/>
                  <a:pt x="0" y="7"/>
                  <a:pt x="0" y="4"/>
                </a:cubicBezTo>
                <a:cubicBezTo>
                  <a:pt x="0" y="2"/>
                  <a:pt x="2" y="0"/>
                  <a:pt x="4" y="0"/>
                </a:cubicBezTo>
                <a:cubicBezTo>
                  <a:pt x="1118" y="36"/>
                  <a:pt x="1118" y="36"/>
                  <a:pt x="1118" y="36"/>
                </a:cubicBezTo>
                <a:cubicBezTo>
                  <a:pt x="1120" y="36"/>
                  <a:pt x="1122" y="38"/>
                  <a:pt x="1122" y="40"/>
                </a:cubicBezTo>
                <a:cubicBezTo>
                  <a:pt x="1122" y="42"/>
                  <a:pt x="1120" y="44"/>
                  <a:pt x="1118" y="44"/>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5" name="Freeform 9"/>
          <p:cNvSpPr>
            <a:spLocks/>
          </p:cNvSpPr>
          <p:nvPr/>
        </p:nvSpPr>
        <p:spPr bwMode="auto">
          <a:xfrm>
            <a:off x="433390" y="2059443"/>
            <a:ext cx="168275" cy="647700"/>
          </a:xfrm>
          <a:custGeom>
            <a:avLst/>
            <a:gdLst>
              <a:gd name="T0" fmla="*/ 4 w 166"/>
              <a:gd name="T1" fmla="*/ 637 h 637"/>
              <a:gd name="T2" fmla="*/ 4 w 166"/>
              <a:gd name="T3" fmla="*/ 637 h 637"/>
              <a:gd name="T4" fmla="*/ 1 w 166"/>
              <a:gd name="T5" fmla="*/ 632 h 637"/>
              <a:gd name="T6" fmla="*/ 158 w 166"/>
              <a:gd name="T7" fmla="*/ 3 h 637"/>
              <a:gd name="T8" fmla="*/ 163 w 166"/>
              <a:gd name="T9" fmla="*/ 1 h 637"/>
              <a:gd name="T10" fmla="*/ 166 w 166"/>
              <a:gd name="T11" fmla="*/ 5 h 637"/>
              <a:gd name="T12" fmla="*/ 8 w 166"/>
              <a:gd name="T13" fmla="*/ 634 h 637"/>
              <a:gd name="T14" fmla="*/ 4 w 166"/>
              <a:gd name="T15" fmla="*/ 637 h 6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6" h="637">
                <a:moveTo>
                  <a:pt x="4" y="637"/>
                </a:moveTo>
                <a:cubicBezTo>
                  <a:pt x="4" y="637"/>
                  <a:pt x="4" y="637"/>
                  <a:pt x="4" y="637"/>
                </a:cubicBezTo>
                <a:cubicBezTo>
                  <a:pt x="1" y="636"/>
                  <a:pt x="0" y="634"/>
                  <a:pt x="1" y="632"/>
                </a:cubicBezTo>
                <a:cubicBezTo>
                  <a:pt x="158" y="3"/>
                  <a:pt x="158" y="3"/>
                  <a:pt x="158" y="3"/>
                </a:cubicBezTo>
                <a:cubicBezTo>
                  <a:pt x="158" y="1"/>
                  <a:pt x="161" y="0"/>
                  <a:pt x="163" y="1"/>
                </a:cubicBezTo>
                <a:cubicBezTo>
                  <a:pt x="165" y="1"/>
                  <a:pt x="166" y="3"/>
                  <a:pt x="166" y="5"/>
                </a:cubicBezTo>
                <a:cubicBezTo>
                  <a:pt x="8" y="634"/>
                  <a:pt x="8" y="634"/>
                  <a:pt x="8" y="634"/>
                </a:cubicBezTo>
                <a:cubicBezTo>
                  <a:pt x="8" y="636"/>
                  <a:pt x="6" y="637"/>
                  <a:pt x="4" y="637"/>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6" name="Freeform 10"/>
          <p:cNvSpPr>
            <a:spLocks/>
          </p:cNvSpPr>
          <p:nvPr/>
        </p:nvSpPr>
        <p:spPr bwMode="auto">
          <a:xfrm>
            <a:off x="258765" y="1934030"/>
            <a:ext cx="182563" cy="773113"/>
          </a:xfrm>
          <a:custGeom>
            <a:avLst/>
            <a:gdLst>
              <a:gd name="T0" fmla="*/ 176 w 181"/>
              <a:gd name="T1" fmla="*/ 761 h 761"/>
              <a:gd name="T2" fmla="*/ 173 w 181"/>
              <a:gd name="T3" fmla="*/ 758 h 761"/>
              <a:gd name="T4" fmla="*/ 1 w 181"/>
              <a:gd name="T5" fmla="*/ 5 h 761"/>
              <a:gd name="T6" fmla="*/ 4 w 181"/>
              <a:gd name="T7" fmla="*/ 0 h 761"/>
              <a:gd name="T8" fmla="*/ 8 w 181"/>
              <a:gd name="T9" fmla="*/ 3 h 761"/>
              <a:gd name="T10" fmla="*/ 180 w 181"/>
              <a:gd name="T11" fmla="*/ 756 h 761"/>
              <a:gd name="T12" fmla="*/ 177 w 181"/>
              <a:gd name="T13" fmla="*/ 761 h 761"/>
              <a:gd name="T14" fmla="*/ 176 w 181"/>
              <a:gd name="T15" fmla="*/ 761 h 7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1" h="761">
                <a:moveTo>
                  <a:pt x="176" y="761"/>
                </a:moveTo>
                <a:cubicBezTo>
                  <a:pt x="175" y="761"/>
                  <a:pt x="173" y="760"/>
                  <a:pt x="173" y="758"/>
                </a:cubicBezTo>
                <a:cubicBezTo>
                  <a:pt x="1" y="5"/>
                  <a:pt x="1" y="5"/>
                  <a:pt x="1" y="5"/>
                </a:cubicBezTo>
                <a:cubicBezTo>
                  <a:pt x="0" y="3"/>
                  <a:pt x="1" y="1"/>
                  <a:pt x="4" y="0"/>
                </a:cubicBezTo>
                <a:cubicBezTo>
                  <a:pt x="6" y="0"/>
                  <a:pt x="8" y="1"/>
                  <a:pt x="8" y="3"/>
                </a:cubicBezTo>
                <a:cubicBezTo>
                  <a:pt x="180" y="756"/>
                  <a:pt x="180" y="756"/>
                  <a:pt x="180" y="756"/>
                </a:cubicBezTo>
                <a:cubicBezTo>
                  <a:pt x="181" y="758"/>
                  <a:pt x="180" y="760"/>
                  <a:pt x="177" y="761"/>
                </a:cubicBezTo>
                <a:cubicBezTo>
                  <a:pt x="177" y="761"/>
                  <a:pt x="177" y="761"/>
                  <a:pt x="176" y="761"/>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7" name="Freeform 11"/>
          <p:cNvSpPr>
            <a:spLocks/>
          </p:cNvSpPr>
          <p:nvPr/>
        </p:nvSpPr>
        <p:spPr bwMode="auto">
          <a:xfrm>
            <a:off x="-488948" y="2697618"/>
            <a:ext cx="930275" cy="163513"/>
          </a:xfrm>
          <a:custGeom>
            <a:avLst/>
            <a:gdLst>
              <a:gd name="T0" fmla="*/ 5 w 917"/>
              <a:gd name="T1" fmla="*/ 161 h 161"/>
              <a:gd name="T2" fmla="*/ 1 w 917"/>
              <a:gd name="T3" fmla="*/ 158 h 161"/>
              <a:gd name="T4" fmla="*/ 4 w 917"/>
              <a:gd name="T5" fmla="*/ 153 h 161"/>
              <a:gd name="T6" fmla="*/ 912 w 917"/>
              <a:gd name="T7" fmla="*/ 1 h 161"/>
              <a:gd name="T8" fmla="*/ 916 w 917"/>
              <a:gd name="T9" fmla="*/ 4 h 161"/>
              <a:gd name="T10" fmla="*/ 913 w 917"/>
              <a:gd name="T11" fmla="*/ 9 h 161"/>
              <a:gd name="T12" fmla="*/ 5 w 917"/>
              <a:gd name="T13" fmla="*/ 161 h 161"/>
              <a:gd name="T14" fmla="*/ 5 w 917"/>
              <a:gd name="T15" fmla="*/ 161 h 1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17" h="161">
                <a:moveTo>
                  <a:pt x="5" y="161"/>
                </a:moveTo>
                <a:cubicBezTo>
                  <a:pt x="3" y="161"/>
                  <a:pt x="1" y="160"/>
                  <a:pt x="1" y="158"/>
                </a:cubicBezTo>
                <a:cubicBezTo>
                  <a:pt x="0" y="155"/>
                  <a:pt x="2" y="153"/>
                  <a:pt x="4" y="153"/>
                </a:cubicBezTo>
                <a:cubicBezTo>
                  <a:pt x="912" y="1"/>
                  <a:pt x="912" y="1"/>
                  <a:pt x="912" y="1"/>
                </a:cubicBezTo>
                <a:cubicBezTo>
                  <a:pt x="914" y="0"/>
                  <a:pt x="916" y="2"/>
                  <a:pt x="916" y="4"/>
                </a:cubicBezTo>
                <a:cubicBezTo>
                  <a:pt x="917" y="6"/>
                  <a:pt x="915" y="8"/>
                  <a:pt x="913" y="9"/>
                </a:cubicBezTo>
                <a:cubicBezTo>
                  <a:pt x="5" y="161"/>
                  <a:pt x="5" y="161"/>
                  <a:pt x="5" y="161"/>
                </a:cubicBezTo>
                <a:cubicBezTo>
                  <a:pt x="5" y="161"/>
                  <a:pt x="5" y="161"/>
                  <a:pt x="5" y="161"/>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8" name="Freeform 12"/>
          <p:cNvSpPr>
            <a:spLocks/>
          </p:cNvSpPr>
          <p:nvPr/>
        </p:nvSpPr>
        <p:spPr bwMode="auto">
          <a:xfrm>
            <a:off x="258765" y="1084718"/>
            <a:ext cx="382588" cy="857250"/>
          </a:xfrm>
          <a:custGeom>
            <a:avLst/>
            <a:gdLst>
              <a:gd name="T0" fmla="*/ 5 w 378"/>
              <a:gd name="T1" fmla="*/ 845 h 845"/>
              <a:gd name="T2" fmla="*/ 3 w 378"/>
              <a:gd name="T3" fmla="*/ 845 h 845"/>
              <a:gd name="T4" fmla="*/ 1 w 378"/>
              <a:gd name="T5" fmla="*/ 840 h 845"/>
              <a:gd name="T6" fmla="*/ 369 w 378"/>
              <a:gd name="T7" fmla="*/ 3 h 845"/>
              <a:gd name="T8" fmla="*/ 375 w 378"/>
              <a:gd name="T9" fmla="*/ 1 h 845"/>
              <a:gd name="T10" fmla="*/ 377 w 378"/>
              <a:gd name="T11" fmla="*/ 6 h 845"/>
              <a:gd name="T12" fmla="*/ 8 w 378"/>
              <a:gd name="T13" fmla="*/ 843 h 845"/>
              <a:gd name="T14" fmla="*/ 5 w 378"/>
              <a:gd name="T15" fmla="*/ 845 h 8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8" h="845">
                <a:moveTo>
                  <a:pt x="5" y="845"/>
                </a:moveTo>
                <a:cubicBezTo>
                  <a:pt x="4" y="845"/>
                  <a:pt x="3" y="845"/>
                  <a:pt x="3" y="845"/>
                </a:cubicBezTo>
                <a:cubicBezTo>
                  <a:pt x="1" y="844"/>
                  <a:pt x="0" y="842"/>
                  <a:pt x="1" y="840"/>
                </a:cubicBezTo>
                <a:cubicBezTo>
                  <a:pt x="369" y="3"/>
                  <a:pt x="369" y="3"/>
                  <a:pt x="369" y="3"/>
                </a:cubicBezTo>
                <a:cubicBezTo>
                  <a:pt x="370" y="1"/>
                  <a:pt x="373" y="0"/>
                  <a:pt x="375" y="1"/>
                </a:cubicBezTo>
                <a:cubicBezTo>
                  <a:pt x="377" y="1"/>
                  <a:pt x="378" y="4"/>
                  <a:pt x="377" y="6"/>
                </a:cubicBezTo>
                <a:cubicBezTo>
                  <a:pt x="8" y="843"/>
                  <a:pt x="8" y="843"/>
                  <a:pt x="8" y="843"/>
                </a:cubicBezTo>
                <a:cubicBezTo>
                  <a:pt x="8" y="844"/>
                  <a:pt x="6" y="845"/>
                  <a:pt x="5" y="84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9" name="Freeform 14"/>
          <p:cNvSpPr>
            <a:spLocks/>
          </p:cNvSpPr>
          <p:nvPr/>
        </p:nvSpPr>
        <p:spPr bwMode="auto">
          <a:xfrm>
            <a:off x="-404810" y="1251405"/>
            <a:ext cx="671513" cy="690563"/>
          </a:xfrm>
          <a:custGeom>
            <a:avLst/>
            <a:gdLst>
              <a:gd name="T0" fmla="*/ 658 w 662"/>
              <a:gd name="T1" fmla="*/ 680 h 680"/>
              <a:gd name="T2" fmla="*/ 655 w 662"/>
              <a:gd name="T3" fmla="*/ 679 h 680"/>
              <a:gd name="T4" fmla="*/ 2 w 662"/>
              <a:gd name="T5" fmla="*/ 7 h 680"/>
              <a:gd name="T6" fmla="*/ 2 w 662"/>
              <a:gd name="T7" fmla="*/ 2 h 680"/>
              <a:gd name="T8" fmla="*/ 8 w 662"/>
              <a:gd name="T9" fmla="*/ 2 h 680"/>
              <a:gd name="T10" fmla="*/ 660 w 662"/>
              <a:gd name="T11" fmla="*/ 673 h 680"/>
              <a:gd name="T12" fmla="*/ 660 w 662"/>
              <a:gd name="T13" fmla="*/ 679 h 680"/>
              <a:gd name="T14" fmla="*/ 658 w 662"/>
              <a:gd name="T15" fmla="*/ 680 h 6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2" h="680">
                <a:moveTo>
                  <a:pt x="658" y="680"/>
                </a:moveTo>
                <a:cubicBezTo>
                  <a:pt x="656" y="680"/>
                  <a:pt x="655" y="680"/>
                  <a:pt x="655" y="679"/>
                </a:cubicBezTo>
                <a:cubicBezTo>
                  <a:pt x="2" y="7"/>
                  <a:pt x="2" y="7"/>
                  <a:pt x="2" y="7"/>
                </a:cubicBezTo>
                <a:cubicBezTo>
                  <a:pt x="0" y="6"/>
                  <a:pt x="0" y="3"/>
                  <a:pt x="2" y="2"/>
                </a:cubicBezTo>
                <a:cubicBezTo>
                  <a:pt x="3" y="0"/>
                  <a:pt x="6" y="0"/>
                  <a:pt x="8" y="2"/>
                </a:cubicBezTo>
                <a:cubicBezTo>
                  <a:pt x="660" y="673"/>
                  <a:pt x="660" y="673"/>
                  <a:pt x="660" y="673"/>
                </a:cubicBezTo>
                <a:cubicBezTo>
                  <a:pt x="662" y="675"/>
                  <a:pt x="662" y="678"/>
                  <a:pt x="660" y="679"/>
                </a:cubicBezTo>
                <a:cubicBezTo>
                  <a:pt x="660" y="680"/>
                  <a:pt x="659" y="680"/>
                  <a:pt x="658" y="68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0" name="Freeform 18"/>
          <p:cNvSpPr>
            <a:spLocks/>
          </p:cNvSpPr>
          <p:nvPr/>
        </p:nvSpPr>
        <p:spPr bwMode="auto">
          <a:xfrm>
            <a:off x="-488948" y="1934030"/>
            <a:ext cx="755650" cy="927100"/>
          </a:xfrm>
          <a:custGeom>
            <a:avLst/>
            <a:gdLst>
              <a:gd name="T0" fmla="*/ 5 w 745"/>
              <a:gd name="T1" fmla="*/ 913 h 913"/>
              <a:gd name="T2" fmla="*/ 2 w 745"/>
              <a:gd name="T3" fmla="*/ 912 h 913"/>
              <a:gd name="T4" fmla="*/ 2 w 745"/>
              <a:gd name="T5" fmla="*/ 906 h 913"/>
              <a:gd name="T6" fmla="*/ 737 w 745"/>
              <a:gd name="T7" fmla="*/ 2 h 913"/>
              <a:gd name="T8" fmla="*/ 743 w 745"/>
              <a:gd name="T9" fmla="*/ 1 h 913"/>
              <a:gd name="T10" fmla="*/ 744 w 745"/>
              <a:gd name="T11" fmla="*/ 7 h 913"/>
              <a:gd name="T12" fmla="*/ 8 w 745"/>
              <a:gd name="T13" fmla="*/ 911 h 913"/>
              <a:gd name="T14" fmla="*/ 5 w 745"/>
              <a:gd name="T15" fmla="*/ 913 h 9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45" h="913">
                <a:moveTo>
                  <a:pt x="5" y="913"/>
                </a:moveTo>
                <a:cubicBezTo>
                  <a:pt x="4" y="913"/>
                  <a:pt x="3" y="913"/>
                  <a:pt x="2" y="912"/>
                </a:cubicBezTo>
                <a:cubicBezTo>
                  <a:pt x="1" y="911"/>
                  <a:pt x="0" y="908"/>
                  <a:pt x="2" y="906"/>
                </a:cubicBezTo>
                <a:cubicBezTo>
                  <a:pt x="737" y="2"/>
                  <a:pt x="737" y="2"/>
                  <a:pt x="737" y="2"/>
                </a:cubicBezTo>
                <a:cubicBezTo>
                  <a:pt x="739" y="0"/>
                  <a:pt x="741" y="0"/>
                  <a:pt x="743" y="1"/>
                </a:cubicBezTo>
                <a:cubicBezTo>
                  <a:pt x="745" y="3"/>
                  <a:pt x="745" y="5"/>
                  <a:pt x="744" y="7"/>
                </a:cubicBezTo>
                <a:cubicBezTo>
                  <a:pt x="8" y="911"/>
                  <a:pt x="8" y="911"/>
                  <a:pt x="8" y="911"/>
                </a:cubicBezTo>
                <a:cubicBezTo>
                  <a:pt x="7" y="912"/>
                  <a:pt x="6" y="913"/>
                  <a:pt x="5" y="913"/>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1" name="Freeform 22"/>
          <p:cNvSpPr>
            <a:spLocks/>
          </p:cNvSpPr>
          <p:nvPr/>
        </p:nvSpPr>
        <p:spPr bwMode="auto">
          <a:xfrm>
            <a:off x="631827" y="1084718"/>
            <a:ext cx="584200" cy="452438"/>
          </a:xfrm>
          <a:custGeom>
            <a:avLst/>
            <a:gdLst>
              <a:gd name="T0" fmla="*/ 572 w 576"/>
              <a:gd name="T1" fmla="*/ 446 h 446"/>
              <a:gd name="T2" fmla="*/ 569 w 576"/>
              <a:gd name="T3" fmla="*/ 445 h 446"/>
              <a:gd name="T4" fmla="*/ 3 w 576"/>
              <a:gd name="T5" fmla="*/ 7 h 446"/>
              <a:gd name="T6" fmla="*/ 2 w 576"/>
              <a:gd name="T7" fmla="*/ 2 h 446"/>
              <a:gd name="T8" fmla="*/ 7 w 576"/>
              <a:gd name="T9" fmla="*/ 1 h 446"/>
              <a:gd name="T10" fmla="*/ 574 w 576"/>
              <a:gd name="T11" fmla="*/ 439 h 446"/>
              <a:gd name="T12" fmla="*/ 575 w 576"/>
              <a:gd name="T13" fmla="*/ 444 h 446"/>
              <a:gd name="T14" fmla="*/ 572 w 576"/>
              <a:gd name="T15" fmla="*/ 446 h 4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6" h="446">
                <a:moveTo>
                  <a:pt x="572" y="446"/>
                </a:moveTo>
                <a:cubicBezTo>
                  <a:pt x="571" y="446"/>
                  <a:pt x="570" y="446"/>
                  <a:pt x="569" y="445"/>
                </a:cubicBezTo>
                <a:cubicBezTo>
                  <a:pt x="3" y="7"/>
                  <a:pt x="3" y="7"/>
                  <a:pt x="3" y="7"/>
                </a:cubicBezTo>
                <a:cubicBezTo>
                  <a:pt x="1" y="6"/>
                  <a:pt x="0" y="4"/>
                  <a:pt x="2" y="2"/>
                </a:cubicBezTo>
                <a:cubicBezTo>
                  <a:pt x="3" y="0"/>
                  <a:pt x="6" y="0"/>
                  <a:pt x="7" y="1"/>
                </a:cubicBezTo>
                <a:cubicBezTo>
                  <a:pt x="574" y="439"/>
                  <a:pt x="574" y="439"/>
                  <a:pt x="574" y="439"/>
                </a:cubicBezTo>
                <a:cubicBezTo>
                  <a:pt x="576" y="440"/>
                  <a:pt x="576" y="443"/>
                  <a:pt x="575" y="444"/>
                </a:cubicBezTo>
                <a:cubicBezTo>
                  <a:pt x="574" y="445"/>
                  <a:pt x="573" y="446"/>
                  <a:pt x="572" y="44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2" name="Freeform 23"/>
          <p:cNvSpPr>
            <a:spLocks/>
          </p:cNvSpPr>
          <p:nvPr/>
        </p:nvSpPr>
        <p:spPr bwMode="auto">
          <a:xfrm>
            <a:off x="592140" y="1527630"/>
            <a:ext cx="623888" cy="541338"/>
          </a:xfrm>
          <a:custGeom>
            <a:avLst/>
            <a:gdLst>
              <a:gd name="T0" fmla="*/ 5 w 615"/>
              <a:gd name="T1" fmla="*/ 532 h 532"/>
              <a:gd name="T2" fmla="*/ 2 w 615"/>
              <a:gd name="T3" fmla="*/ 531 h 532"/>
              <a:gd name="T4" fmla="*/ 2 w 615"/>
              <a:gd name="T5" fmla="*/ 525 h 532"/>
              <a:gd name="T6" fmla="*/ 608 w 615"/>
              <a:gd name="T7" fmla="*/ 2 h 532"/>
              <a:gd name="T8" fmla="*/ 614 w 615"/>
              <a:gd name="T9" fmla="*/ 2 h 532"/>
              <a:gd name="T10" fmla="*/ 613 w 615"/>
              <a:gd name="T11" fmla="*/ 8 h 532"/>
              <a:gd name="T12" fmla="*/ 7 w 615"/>
              <a:gd name="T13" fmla="*/ 531 h 532"/>
              <a:gd name="T14" fmla="*/ 5 w 615"/>
              <a:gd name="T15" fmla="*/ 532 h 5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5" h="532">
                <a:moveTo>
                  <a:pt x="5" y="532"/>
                </a:moveTo>
                <a:cubicBezTo>
                  <a:pt x="4" y="532"/>
                  <a:pt x="2" y="532"/>
                  <a:pt x="2" y="531"/>
                </a:cubicBezTo>
                <a:cubicBezTo>
                  <a:pt x="0" y="529"/>
                  <a:pt x="0" y="527"/>
                  <a:pt x="2" y="525"/>
                </a:cubicBezTo>
                <a:cubicBezTo>
                  <a:pt x="608" y="2"/>
                  <a:pt x="608" y="2"/>
                  <a:pt x="608" y="2"/>
                </a:cubicBezTo>
                <a:cubicBezTo>
                  <a:pt x="610" y="0"/>
                  <a:pt x="612" y="1"/>
                  <a:pt x="614" y="2"/>
                </a:cubicBezTo>
                <a:cubicBezTo>
                  <a:pt x="615" y="4"/>
                  <a:pt x="615" y="6"/>
                  <a:pt x="613" y="8"/>
                </a:cubicBezTo>
                <a:cubicBezTo>
                  <a:pt x="7" y="531"/>
                  <a:pt x="7" y="531"/>
                  <a:pt x="7" y="531"/>
                </a:cubicBezTo>
                <a:cubicBezTo>
                  <a:pt x="7" y="532"/>
                  <a:pt x="6" y="532"/>
                  <a:pt x="5" y="532"/>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3" name="Freeform 24"/>
          <p:cNvSpPr>
            <a:spLocks/>
          </p:cNvSpPr>
          <p:nvPr/>
        </p:nvSpPr>
        <p:spPr bwMode="auto">
          <a:xfrm>
            <a:off x="1208090" y="1529218"/>
            <a:ext cx="530225" cy="38100"/>
          </a:xfrm>
          <a:custGeom>
            <a:avLst/>
            <a:gdLst>
              <a:gd name="T0" fmla="*/ 519 w 523"/>
              <a:gd name="T1" fmla="*/ 38 h 38"/>
              <a:gd name="T2" fmla="*/ 518 w 523"/>
              <a:gd name="T3" fmla="*/ 38 h 38"/>
              <a:gd name="T4" fmla="*/ 3 w 523"/>
              <a:gd name="T5" fmla="*/ 8 h 38"/>
              <a:gd name="T6" fmla="*/ 0 w 523"/>
              <a:gd name="T7" fmla="*/ 4 h 38"/>
              <a:gd name="T8" fmla="*/ 4 w 523"/>
              <a:gd name="T9" fmla="*/ 0 h 38"/>
              <a:gd name="T10" fmla="*/ 519 w 523"/>
              <a:gd name="T11" fmla="*/ 30 h 38"/>
              <a:gd name="T12" fmla="*/ 523 w 523"/>
              <a:gd name="T13" fmla="*/ 34 h 38"/>
              <a:gd name="T14" fmla="*/ 519 w 523"/>
              <a:gd name="T15" fmla="*/ 38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3" h="38">
                <a:moveTo>
                  <a:pt x="519" y="38"/>
                </a:moveTo>
                <a:cubicBezTo>
                  <a:pt x="519" y="38"/>
                  <a:pt x="518" y="38"/>
                  <a:pt x="518" y="38"/>
                </a:cubicBezTo>
                <a:cubicBezTo>
                  <a:pt x="3" y="8"/>
                  <a:pt x="3" y="8"/>
                  <a:pt x="3" y="8"/>
                </a:cubicBezTo>
                <a:cubicBezTo>
                  <a:pt x="1" y="8"/>
                  <a:pt x="0" y="6"/>
                  <a:pt x="0" y="4"/>
                </a:cubicBezTo>
                <a:cubicBezTo>
                  <a:pt x="0" y="1"/>
                  <a:pt x="2" y="0"/>
                  <a:pt x="4" y="0"/>
                </a:cubicBezTo>
                <a:cubicBezTo>
                  <a:pt x="519" y="30"/>
                  <a:pt x="519" y="30"/>
                  <a:pt x="519" y="30"/>
                </a:cubicBezTo>
                <a:cubicBezTo>
                  <a:pt x="521" y="30"/>
                  <a:pt x="523" y="32"/>
                  <a:pt x="523" y="34"/>
                </a:cubicBezTo>
                <a:cubicBezTo>
                  <a:pt x="522" y="37"/>
                  <a:pt x="521" y="38"/>
                  <a:pt x="519" y="38"/>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4" name="Freeform 25"/>
          <p:cNvSpPr>
            <a:spLocks/>
          </p:cNvSpPr>
          <p:nvPr/>
        </p:nvSpPr>
        <p:spPr bwMode="auto">
          <a:xfrm>
            <a:off x="1206502" y="810080"/>
            <a:ext cx="838200" cy="727075"/>
          </a:xfrm>
          <a:custGeom>
            <a:avLst/>
            <a:gdLst>
              <a:gd name="T0" fmla="*/ 5 w 825"/>
              <a:gd name="T1" fmla="*/ 716 h 716"/>
              <a:gd name="T2" fmla="*/ 2 w 825"/>
              <a:gd name="T3" fmla="*/ 714 h 716"/>
              <a:gd name="T4" fmla="*/ 2 w 825"/>
              <a:gd name="T5" fmla="*/ 709 h 716"/>
              <a:gd name="T6" fmla="*/ 818 w 825"/>
              <a:gd name="T7" fmla="*/ 1 h 716"/>
              <a:gd name="T8" fmla="*/ 823 w 825"/>
              <a:gd name="T9" fmla="*/ 2 h 716"/>
              <a:gd name="T10" fmla="*/ 823 w 825"/>
              <a:gd name="T11" fmla="*/ 7 h 716"/>
              <a:gd name="T12" fmla="*/ 7 w 825"/>
              <a:gd name="T13" fmla="*/ 715 h 716"/>
              <a:gd name="T14" fmla="*/ 5 w 825"/>
              <a:gd name="T15" fmla="*/ 716 h 7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5" h="716">
                <a:moveTo>
                  <a:pt x="5" y="716"/>
                </a:moveTo>
                <a:cubicBezTo>
                  <a:pt x="4" y="716"/>
                  <a:pt x="2" y="715"/>
                  <a:pt x="2" y="714"/>
                </a:cubicBezTo>
                <a:cubicBezTo>
                  <a:pt x="0" y="713"/>
                  <a:pt x="0" y="710"/>
                  <a:pt x="2" y="709"/>
                </a:cubicBezTo>
                <a:cubicBezTo>
                  <a:pt x="818" y="1"/>
                  <a:pt x="818" y="1"/>
                  <a:pt x="818" y="1"/>
                </a:cubicBezTo>
                <a:cubicBezTo>
                  <a:pt x="819" y="0"/>
                  <a:pt x="822" y="0"/>
                  <a:pt x="823" y="2"/>
                </a:cubicBezTo>
                <a:cubicBezTo>
                  <a:pt x="825" y="3"/>
                  <a:pt x="825" y="6"/>
                  <a:pt x="823" y="7"/>
                </a:cubicBezTo>
                <a:cubicBezTo>
                  <a:pt x="7" y="715"/>
                  <a:pt x="7" y="715"/>
                  <a:pt x="7" y="715"/>
                </a:cubicBezTo>
                <a:cubicBezTo>
                  <a:pt x="6" y="716"/>
                  <a:pt x="6" y="716"/>
                  <a:pt x="5" y="71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5" name="Freeform 26"/>
          <p:cNvSpPr>
            <a:spLocks/>
          </p:cNvSpPr>
          <p:nvPr/>
        </p:nvSpPr>
        <p:spPr bwMode="auto">
          <a:xfrm>
            <a:off x="1728790" y="810080"/>
            <a:ext cx="315913" cy="757238"/>
          </a:xfrm>
          <a:custGeom>
            <a:avLst/>
            <a:gdLst>
              <a:gd name="T0" fmla="*/ 5 w 310"/>
              <a:gd name="T1" fmla="*/ 746 h 746"/>
              <a:gd name="T2" fmla="*/ 3 w 310"/>
              <a:gd name="T3" fmla="*/ 746 h 746"/>
              <a:gd name="T4" fmla="*/ 1 w 310"/>
              <a:gd name="T5" fmla="*/ 741 h 746"/>
              <a:gd name="T6" fmla="*/ 302 w 310"/>
              <a:gd name="T7" fmla="*/ 3 h 746"/>
              <a:gd name="T8" fmla="*/ 307 w 310"/>
              <a:gd name="T9" fmla="*/ 0 h 746"/>
              <a:gd name="T10" fmla="*/ 309 w 310"/>
              <a:gd name="T11" fmla="*/ 6 h 746"/>
              <a:gd name="T12" fmla="*/ 8 w 310"/>
              <a:gd name="T13" fmla="*/ 744 h 746"/>
              <a:gd name="T14" fmla="*/ 5 w 310"/>
              <a:gd name="T15" fmla="*/ 746 h 7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0" h="746">
                <a:moveTo>
                  <a:pt x="5" y="746"/>
                </a:moveTo>
                <a:cubicBezTo>
                  <a:pt x="4" y="746"/>
                  <a:pt x="4" y="746"/>
                  <a:pt x="3" y="746"/>
                </a:cubicBezTo>
                <a:cubicBezTo>
                  <a:pt x="1" y="745"/>
                  <a:pt x="0" y="743"/>
                  <a:pt x="1" y="741"/>
                </a:cubicBezTo>
                <a:cubicBezTo>
                  <a:pt x="302" y="3"/>
                  <a:pt x="302" y="3"/>
                  <a:pt x="302" y="3"/>
                </a:cubicBezTo>
                <a:cubicBezTo>
                  <a:pt x="303" y="1"/>
                  <a:pt x="305" y="0"/>
                  <a:pt x="307" y="0"/>
                </a:cubicBezTo>
                <a:cubicBezTo>
                  <a:pt x="309" y="1"/>
                  <a:pt x="310" y="4"/>
                  <a:pt x="309" y="6"/>
                </a:cubicBezTo>
                <a:cubicBezTo>
                  <a:pt x="8" y="744"/>
                  <a:pt x="8" y="744"/>
                  <a:pt x="8" y="744"/>
                </a:cubicBezTo>
                <a:cubicBezTo>
                  <a:pt x="8" y="745"/>
                  <a:pt x="6" y="746"/>
                  <a:pt x="5" y="74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6" name="Freeform 27"/>
          <p:cNvSpPr>
            <a:spLocks/>
          </p:cNvSpPr>
          <p:nvPr/>
        </p:nvSpPr>
        <p:spPr bwMode="auto">
          <a:xfrm>
            <a:off x="2035177" y="810080"/>
            <a:ext cx="263525" cy="596900"/>
          </a:xfrm>
          <a:custGeom>
            <a:avLst/>
            <a:gdLst>
              <a:gd name="T0" fmla="*/ 255 w 260"/>
              <a:gd name="T1" fmla="*/ 587 h 587"/>
              <a:gd name="T2" fmla="*/ 252 w 260"/>
              <a:gd name="T3" fmla="*/ 584 h 587"/>
              <a:gd name="T4" fmla="*/ 1 w 260"/>
              <a:gd name="T5" fmla="*/ 6 h 587"/>
              <a:gd name="T6" fmla="*/ 3 w 260"/>
              <a:gd name="T7" fmla="*/ 0 h 587"/>
              <a:gd name="T8" fmla="*/ 8 w 260"/>
              <a:gd name="T9" fmla="*/ 3 h 587"/>
              <a:gd name="T10" fmla="*/ 259 w 260"/>
              <a:gd name="T11" fmla="*/ 581 h 587"/>
              <a:gd name="T12" fmla="*/ 257 w 260"/>
              <a:gd name="T13" fmla="*/ 586 h 587"/>
              <a:gd name="T14" fmla="*/ 255 w 260"/>
              <a:gd name="T15" fmla="*/ 587 h 58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0" h="587">
                <a:moveTo>
                  <a:pt x="255" y="587"/>
                </a:moveTo>
                <a:cubicBezTo>
                  <a:pt x="254" y="587"/>
                  <a:pt x="252" y="586"/>
                  <a:pt x="252" y="584"/>
                </a:cubicBezTo>
                <a:cubicBezTo>
                  <a:pt x="1" y="6"/>
                  <a:pt x="1" y="6"/>
                  <a:pt x="1" y="6"/>
                </a:cubicBezTo>
                <a:cubicBezTo>
                  <a:pt x="0" y="4"/>
                  <a:pt x="1" y="1"/>
                  <a:pt x="3" y="0"/>
                </a:cubicBezTo>
                <a:cubicBezTo>
                  <a:pt x="5" y="0"/>
                  <a:pt x="7" y="1"/>
                  <a:pt x="8" y="3"/>
                </a:cubicBezTo>
                <a:cubicBezTo>
                  <a:pt x="259" y="581"/>
                  <a:pt x="259" y="581"/>
                  <a:pt x="259" y="581"/>
                </a:cubicBezTo>
                <a:cubicBezTo>
                  <a:pt x="260" y="583"/>
                  <a:pt x="259" y="585"/>
                  <a:pt x="257" y="586"/>
                </a:cubicBezTo>
                <a:cubicBezTo>
                  <a:pt x="257" y="587"/>
                  <a:pt x="256" y="587"/>
                  <a:pt x="255" y="587"/>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7" name="Freeform 28"/>
          <p:cNvSpPr>
            <a:spLocks/>
          </p:cNvSpPr>
          <p:nvPr/>
        </p:nvSpPr>
        <p:spPr bwMode="auto">
          <a:xfrm>
            <a:off x="2035177" y="810080"/>
            <a:ext cx="1171575" cy="177800"/>
          </a:xfrm>
          <a:custGeom>
            <a:avLst/>
            <a:gdLst>
              <a:gd name="T0" fmla="*/ 1150 w 1155"/>
              <a:gd name="T1" fmla="*/ 175 h 175"/>
              <a:gd name="T2" fmla="*/ 1150 w 1155"/>
              <a:gd name="T3" fmla="*/ 175 h 175"/>
              <a:gd name="T4" fmla="*/ 4 w 1155"/>
              <a:gd name="T5" fmla="*/ 8 h 175"/>
              <a:gd name="T6" fmla="*/ 0 w 1155"/>
              <a:gd name="T7" fmla="*/ 4 h 175"/>
              <a:gd name="T8" fmla="*/ 5 w 1155"/>
              <a:gd name="T9" fmla="*/ 0 h 175"/>
              <a:gd name="T10" fmla="*/ 1151 w 1155"/>
              <a:gd name="T11" fmla="*/ 167 h 175"/>
              <a:gd name="T12" fmla="*/ 1154 w 1155"/>
              <a:gd name="T13" fmla="*/ 172 h 175"/>
              <a:gd name="T14" fmla="*/ 1150 w 1155"/>
              <a:gd name="T15" fmla="*/ 175 h 1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55" h="175">
                <a:moveTo>
                  <a:pt x="1150" y="175"/>
                </a:moveTo>
                <a:cubicBezTo>
                  <a:pt x="1150" y="175"/>
                  <a:pt x="1150" y="175"/>
                  <a:pt x="1150" y="175"/>
                </a:cubicBezTo>
                <a:cubicBezTo>
                  <a:pt x="4" y="8"/>
                  <a:pt x="4" y="8"/>
                  <a:pt x="4" y="8"/>
                </a:cubicBezTo>
                <a:cubicBezTo>
                  <a:pt x="2" y="8"/>
                  <a:pt x="0" y="6"/>
                  <a:pt x="0" y="4"/>
                </a:cubicBezTo>
                <a:cubicBezTo>
                  <a:pt x="1" y="1"/>
                  <a:pt x="3" y="0"/>
                  <a:pt x="5" y="0"/>
                </a:cubicBezTo>
                <a:cubicBezTo>
                  <a:pt x="1151" y="167"/>
                  <a:pt x="1151" y="167"/>
                  <a:pt x="1151" y="167"/>
                </a:cubicBezTo>
                <a:cubicBezTo>
                  <a:pt x="1153" y="168"/>
                  <a:pt x="1155" y="170"/>
                  <a:pt x="1154" y="172"/>
                </a:cubicBezTo>
                <a:cubicBezTo>
                  <a:pt x="1154" y="174"/>
                  <a:pt x="1152" y="175"/>
                  <a:pt x="1150" y="17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8" name="Freeform 29"/>
          <p:cNvSpPr>
            <a:spLocks/>
          </p:cNvSpPr>
          <p:nvPr/>
        </p:nvSpPr>
        <p:spPr bwMode="auto">
          <a:xfrm>
            <a:off x="2009777" y="243343"/>
            <a:ext cx="1196975" cy="744538"/>
          </a:xfrm>
          <a:custGeom>
            <a:avLst/>
            <a:gdLst>
              <a:gd name="T0" fmla="*/ 1175 w 1180"/>
              <a:gd name="T1" fmla="*/ 733 h 733"/>
              <a:gd name="T2" fmla="*/ 1173 w 1180"/>
              <a:gd name="T3" fmla="*/ 733 h 733"/>
              <a:gd name="T4" fmla="*/ 2 w 1180"/>
              <a:gd name="T5" fmla="*/ 8 h 733"/>
              <a:gd name="T6" fmla="*/ 1 w 1180"/>
              <a:gd name="T7" fmla="*/ 2 h 733"/>
              <a:gd name="T8" fmla="*/ 7 w 1180"/>
              <a:gd name="T9" fmla="*/ 1 h 733"/>
              <a:gd name="T10" fmla="*/ 1177 w 1180"/>
              <a:gd name="T11" fmla="*/ 726 h 733"/>
              <a:gd name="T12" fmla="*/ 1179 w 1180"/>
              <a:gd name="T13" fmla="*/ 732 h 733"/>
              <a:gd name="T14" fmla="*/ 1175 w 1180"/>
              <a:gd name="T15" fmla="*/ 733 h 7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80" h="733">
                <a:moveTo>
                  <a:pt x="1175" y="733"/>
                </a:moveTo>
                <a:cubicBezTo>
                  <a:pt x="1175" y="733"/>
                  <a:pt x="1174" y="733"/>
                  <a:pt x="1173" y="733"/>
                </a:cubicBezTo>
                <a:cubicBezTo>
                  <a:pt x="2" y="8"/>
                  <a:pt x="2" y="8"/>
                  <a:pt x="2" y="8"/>
                </a:cubicBezTo>
                <a:cubicBezTo>
                  <a:pt x="1" y="6"/>
                  <a:pt x="0" y="4"/>
                  <a:pt x="1" y="2"/>
                </a:cubicBezTo>
                <a:cubicBezTo>
                  <a:pt x="2" y="0"/>
                  <a:pt x="5" y="0"/>
                  <a:pt x="7" y="1"/>
                </a:cubicBezTo>
                <a:cubicBezTo>
                  <a:pt x="1177" y="726"/>
                  <a:pt x="1177" y="726"/>
                  <a:pt x="1177" y="726"/>
                </a:cubicBezTo>
                <a:cubicBezTo>
                  <a:pt x="1179" y="727"/>
                  <a:pt x="1180" y="730"/>
                  <a:pt x="1179" y="732"/>
                </a:cubicBezTo>
                <a:cubicBezTo>
                  <a:pt x="1178" y="733"/>
                  <a:pt x="1177" y="733"/>
                  <a:pt x="1175" y="733"/>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9" name="Freeform 30"/>
          <p:cNvSpPr>
            <a:spLocks/>
          </p:cNvSpPr>
          <p:nvPr/>
        </p:nvSpPr>
        <p:spPr bwMode="auto">
          <a:xfrm>
            <a:off x="2009777" y="151268"/>
            <a:ext cx="863600" cy="100013"/>
          </a:xfrm>
          <a:custGeom>
            <a:avLst/>
            <a:gdLst>
              <a:gd name="T0" fmla="*/ 5 w 851"/>
              <a:gd name="T1" fmla="*/ 100 h 100"/>
              <a:gd name="T2" fmla="*/ 1 w 851"/>
              <a:gd name="T3" fmla="*/ 97 h 100"/>
              <a:gd name="T4" fmla="*/ 4 w 851"/>
              <a:gd name="T5" fmla="*/ 92 h 100"/>
              <a:gd name="T6" fmla="*/ 846 w 851"/>
              <a:gd name="T7" fmla="*/ 0 h 100"/>
              <a:gd name="T8" fmla="*/ 850 w 851"/>
              <a:gd name="T9" fmla="*/ 4 h 100"/>
              <a:gd name="T10" fmla="*/ 847 w 851"/>
              <a:gd name="T11" fmla="*/ 8 h 100"/>
              <a:gd name="T12" fmla="*/ 5 w 851"/>
              <a:gd name="T13" fmla="*/ 100 h 100"/>
              <a:gd name="T14" fmla="*/ 5 w 851"/>
              <a:gd name="T15" fmla="*/ 100 h 1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51" h="100">
                <a:moveTo>
                  <a:pt x="5" y="100"/>
                </a:moveTo>
                <a:cubicBezTo>
                  <a:pt x="3" y="100"/>
                  <a:pt x="1" y="99"/>
                  <a:pt x="1" y="97"/>
                </a:cubicBezTo>
                <a:cubicBezTo>
                  <a:pt x="0" y="94"/>
                  <a:pt x="2" y="92"/>
                  <a:pt x="4" y="92"/>
                </a:cubicBezTo>
                <a:cubicBezTo>
                  <a:pt x="846" y="0"/>
                  <a:pt x="846" y="0"/>
                  <a:pt x="846" y="0"/>
                </a:cubicBezTo>
                <a:cubicBezTo>
                  <a:pt x="848" y="0"/>
                  <a:pt x="850" y="2"/>
                  <a:pt x="850" y="4"/>
                </a:cubicBezTo>
                <a:cubicBezTo>
                  <a:pt x="851" y="6"/>
                  <a:pt x="849" y="8"/>
                  <a:pt x="847" y="8"/>
                </a:cubicBezTo>
                <a:cubicBezTo>
                  <a:pt x="5" y="100"/>
                  <a:pt x="5" y="100"/>
                  <a:pt x="5" y="100"/>
                </a:cubicBezTo>
                <a:cubicBezTo>
                  <a:pt x="5" y="100"/>
                  <a:pt x="5" y="100"/>
                  <a:pt x="5" y="10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0" name="Freeform 31"/>
          <p:cNvSpPr>
            <a:spLocks/>
          </p:cNvSpPr>
          <p:nvPr/>
        </p:nvSpPr>
        <p:spPr bwMode="auto">
          <a:xfrm>
            <a:off x="2863852" y="-645657"/>
            <a:ext cx="142875" cy="804863"/>
          </a:xfrm>
          <a:custGeom>
            <a:avLst/>
            <a:gdLst>
              <a:gd name="T0" fmla="*/ 4 w 141"/>
              <a:gd name="T1" fmla="*/ 793 h 793"/>
              <a:gd name="T2" fmla="*/ 4 w 141"/>
              <a:gd name="T3" fmla="*/ 793 h 793"/>
              <a:gd name="T4" fmla="*/ 0 w 141"/>
              <a:gd name="T5" fmla="*/ 789 h 793"/>
              <a:gd name="T6" fmla="*/ 132 w 141"/>
              <a:gd name="T7" fmla="*/ 3 h 793"/>
              <a:gd name="T8" fmla="*/ 137 w 141"/>
              <a:gd name="T9" fmla="*/ 0 h 793"/>
              <a:gd name="T10" fmla="*/ 140 w 141"/>
              <a:gd name="T11" fmla="*/ 5 h 793"/>
              <a:gd name="T12" fmla="*/ 8 w 141"/>
              <a:gd name="T13" fmla="*/ 790 h 793"/>
              <a:gd name="T14" fmla="*/ 4 w 141"/>
              <a:gd name="T15" fmla="*/ 793 h 7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1" h="793">
                <a:moveTo>
                  <a:pt x="4" y="793"/>
                </a:moveTo>
                <a:cubicBezTo>
                  <a:pt x="4" y="793"/>
                  <a:pt x="4" y="793"/>
                  <a:pt x="4" y="793"/>
                </a:cubicBezTo>
                <a:cubicBezTo>
                  <a:pt x="2" y="793"/>
                  <a:pt x="0" y="791"/>
                  <a:pt x="0" y="789"/>
                </a:cubicBezTo>
                <a:cubicBezTo>
                  <a:pt x="132" y="3"/>
                  <a:pt x="132" y="3"/>
                  <a:pt x="132" y="3"/>
                </a:cubicBezTo>
                <a:cubicBezTo>
                  <a:pt x="133" y="1"/>
                  <a:pt x="135" y="0"/>
                  <a:pt x="137" y="0"/>
                </a:cubicBezTo>
                <a:cubicBezTo>
                  <a:pt x="139" y="1"/>
                  <a:pt x="141" y="3"/>
                  <a:pt x="140" y="5"/>
                </a:cubicBezTo>
                <a:cubicBezTo>
                  <a:pt x="8" y="790"/>
                  <a:pt x="8" y="790"/>
                  <a:pt x="8" y="790"/>
                </a:cubicBezTo>
                <a:cubicBezTo>
                  <a:pt x="8" y="792"/>
                  <a:pt x="6" y="793"/>
                  <a:pt x="4" y="793"/>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1" name="Freeform 32"/>
          <p:cNvSpPr>
            <a:spLocks/>
          </p:cNvSpPr>
          <p:nvPr/>
        </p:nvSpPr>
        <p:spPr bwMode="auto">
          <a:xfrm>
            <a:off x="2997202" y="-645657"/>
            <a:ext cx="209550" cy="1633538"/>
          </a:xfrm>
          <a:custGeom>
            <a:avLst/>
            <a:gdLst>
              <a:gd name="T0" fmla="*/ 201 w 206"/>
              <a:gd name="T1" fmla="*/ 1610 h 1610"/>
              <a:gd name="T2" fmla="*/ 197 w 206"/>
              <a:gd name="T3" fmla="*/ 1607 h 1610"/>
              <a:gd name="T4" fmla="*/ 0 w 206"/>
              <a:gd name="T5" fmla="*/ 5 h 1610"/>
              <a:gd name="T6" fmla="*/ 4 w 206"/>
              <a:gd name="T7" fmla="*/ 0 h 1610"/>
              <a:gd name="T8" fmla="*/ 8 w 206"/>
              <a:gd name="T9" fmla="*/ 4 h 1610"/>
              <a:gd name="T10" fmla="*/ 205 w 206"/>
              <a:gd name="T11" fmla="*/ 1606 h 1610"/>
              <a:gd name="T12" fmla="*/ 202 w 206"/>
              <a:gd name="T13" fmla="*/ 1610 h 1610"/>
              <a:gd name="T14" fmla="*/ 201 w 206"/>
              <a:gd name="T15" fmla="*/ 1610 h 16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1610">
                <a:moveTo>
                  <a:pt x="201" y="1610"/>
                </a:moveTo>
                <a:cubicBezTo>
                  <a:pt x="199" y="1610"/>
                  <a:pt x="198" y="1609"/>
                  <a:pt x="197" y="1607"/>
                </a:cubicBezTo>
                <a:cubicBezTo>
                  <a:pt x="0" y="5"/>
                  <a:pt x="0" y="5"/>
                  <a:pt x="0" y="5"/>
                </a:cubicBezTo>
                <a:cubicBezTo>
                  <a:pt x="0" y="2"/>
                  <a:pt x="2" y="0"/>
                  <a:pt x="4" y="0"/>
                </a:cubicBezTo>
                <a:cubicBezTo>
                  <a:pt x="6" y="0"/>
                  <a:pt x="8" y="1"/>
                  <a:pt x="8" y="4"/>
                </a:cubicBezTo>
                <a:cubicBezTo>
                  <a:pt x="205" y="1606"/>
                  <a:pt x="205" y="1606"/>
                  <a:pt x="205" y="1606"/>
                </a:cubicBezTo>
                <a:cubicBezTo>
                  <a:pt x="206" y="1608"/>
                  <a:pt x="204" y="1610"/>
                  <a:pt x="202" y="1610"/>
                </a:cubicBezTo>
                <a:cubicBezTo>
                  <a:pt x="202" y="1610"/>
                  <a:pt x="201" y="1610"/>
                  <a:pt x="201" y="161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2" name="Freeform 33"/>
          <p:cNvSpPr>
            <a:spLocks/>
          </p:cNvSpPr>
          <p:nvPr/>
        </p:nvSpPr>
        <p:spPr bwMode="auto">
          <a:xfrm>
            <a:off x="2863852" y="151268"/>
            <a:ext cx="342900" cy="836613"/>
          </a:xfrm>
          <a:custGeom>
            <a:avLst/>
            <a:gdLst>
              <a:gd name="T0" fmla="*/ 333 w 338"/>
              <a:gd name="T1" fmla="*/ 825 h 825"/>
              <a:gd name="T2" fmla="*/ 330 w 338"/>
              <a:gd name="T3" fmla="*/ 823 h 825"/>
              <a:gd name="T4" fmla="*/ 1 w 338"/>
              <a:gd name="T5" fmla="*/ 6 h 825"/>
              <a:gd name="T6" fmla="*/ 3 w 338"/>
              <a:gd name="T7" fmla="*/ 1 h 825"/>
              <a:gd name="T8" fmla="*/ 8 w 338"/>
              <a:gd name="T9" fmla="*/ 3 h 825"/>
              <a:gd name="T10" fmla="*/ 337 w 338"/>
              <a:gd name="T11" fmla="*/ 820 h 825"/>
              <a:gd name="T12" fmla="*/ 335 w 338"/>
              <a:gd name="T13" fmla="*/ 825 h 825"/>
              <a:gd name="T14" fmla="*/ 333 w 338"/>
              <a:gd name="T15" fmla="*/ 825 h 8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8" h="825">
                <a:moveTo>
                  <a:pt x="333" y="825"/>
                </a:moveTo>
                <a:cubicBezTo>
                  <a:pt x="332" y="825"/>
                  <a:pt x="330" y="824"/>
                  <a:pt x="330" y="823"/>
                </a:cubicBezTo>
                <a:cubicBezTo>
                  <a:pt x="1" y="6"/>
                  <a:pt x="1" y="6"/>
                  <a:pt x="1" y="6"/>
                </a:cubicBezTo>
                <a:cubicBezTo>
                  <a:pt x="0" y="4"/>
                  <a:pt x="1" y="2"/>
                  <a:pt x="3" y="1"/>
                </a:cubicBezTo>
                <a:cubicBezTo>
                  <a:pt x="5" y="0"/>
                  <a:pt x="7" y="1"/>
                  <a:pt x="8" y="3"/>
                </a:cubicBezTo>
                <a:cubicBezTo>
                  <a:pt x="337" y="820"/>
                  <a:pt x="337" y="820"/>
                  <a:pt x="337" y="820"/>
                </a:cubicBezTo>
                <a:cubicBezTo>
                  <a:pt x="338" y="822"/>
                  <a:pt x="337" y="824"/>
                  <a:pt x="335" y="825"/>
                </a:cubicBezTo>
                <a:cubicBezTo>
                  <a:pt x="334" y="825"/>
                  <a:pt x="334" y="825"/>
                  <a:pt x="333" y="82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3" name="Freeform 34"/>
          <p:cNvSpPr>
            <a:spLocks/>
          </p:cNvSpPr>
          <p:nvPr/>
        </p:nvSpPr>
        <p:spPr bwMode="auto">
          <a:xfrm>
            <a:off x="3197227" y="270330"/>
            <a:ext cx="342900" cy="717550"/>
          </a:xfrm>
          <a:custGeom>
            <a:avLst/>
            <a:gdLst>
              <a:gd name="T0" fmla="*/ 4 w 338"/>
              <a:gd name="T1" fmla="*/ 707 h 707"/>
              <a:gd name="T2" fmla="*/ 3 w 338"/>
              <a:gd name="T3" fmla="*/ 707 h 707"/>
              <a:gd name="T4" fmla="*/ 1 w 338"/>
              <a:gd name="T5" fmla="*/ 702 h 707"/>
              <a:gd name="T6" fmla="*/ 330 w 338"/>
              <a:gd name="T7" fmla="*/ 3 h 707"/>
              <a:gd name="T8" fmla="*/ 336 w 338"/>
              <a:gd name="T9" fmla="*/ 1 h 707"/>
              <a:gd name="T10" fmla="*/ 337 w 338"/>
              <a:gd name="T11" fmla="*/ 6 h 707"/>
              <a:gd name="T12" fmla="*/ 8 w 338"/>
              <a:gd name="T13" fmla="*/ 705 h 707"/>
              <a:gd name="T14" fmla="*/ 4 w 338"/>
              <a:gd name="T15" fmla="*/ 707 h 70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8" h="707">
                <a:moveTo>
                  <a:pt x="4" y="707"/>
                </a:moveTo>
                <a:cubicBezTo>
                  <a:pt x="4" y="707"/>
                  <a:pt x="3" y="707"/>
                  <a:pt x="3" y="707"/>
                </a:cubicBezTo>
                <a:cubicBezTo>
                  <a:pt x="1" y="706"/>
                  <a:pt x="0" y="704"/>
                  <a:pt x="1" y="702"/>
                </a:cubicBezTo>
                <a:cubicBezTo>
                  <a:pt x="330" y="3"/>
                  <a:pt x="330" y="3"/>
                  <a:pt x="330" y="3"/>
                </a:cubicBezTo>
                <a:cubicBezTo>
                  <a:pt x="331" y="1"/>
                  <a:pt x="334" y="0"/>
                  <a:pt x="336" y="1"/>
                </a:cubicBezTo>
                <a:cubicBezTo>
                  <a:pt x="337" y="2"/>
                  <a:pt x="338" y="4"/>
                  <a:pt x="337" y="6"/>
                </a:cubicBezTo>
                <a:cubicBezTo>
                  <a:pt x="8" y="705"/>
                  <a:pt x="8" y="705"/>
                  <a:pt x="8" y="705"/>
                </a:cubicBezTo>
                <a:cubicBezTo>
                  <a:pt x="7" y="707"/>
                  <a:pt x="6" y="707"/>
                  <a:pt x="4" y="707"/>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4" name="Freeform 35"/>
          <p:cNvSpPr>
            <a:spLocks/>
          </p:cNvSpPr>
          <p:nvPr/>
        </p:nvSpPr>
        <p:spPr bwMode="auto">
          <a:xfrm>
            <a:off x="3197227" y="979943"/>
            <a:ext cx="749300" cy="182563"/>
          </a:xfrm>
          <a:custGeom>
            <a:avLst/>
            <a:gdLst>
              <a:gd name="T0" fmla="*/ 734 w 738"/>
              <a:gd name="T1" fmla="*/ 180 h 180"/>
              <a:gd name="T2" fmla="*/ 733 w 738"/>
              <a:gd name="T3" fmla="*/ 180 h 180"/>
              <a:gd name="T4" fmla="*/ 3 w 738"/>
              <a:gd name="T5" fmla="*/ 8 h 180"/>
              <a:gd name="T6" fmla="*/ 0 w 738"/>
              <a:gd name="T7" fmla="*/ 4 h 180"/>
              <a:gd name="T8" fmla="*/ 5 w 738"/>
              <a:gd name="T9" fmla="*/ 1 h 180"/>
              <a:gd name="T10" fmla="*/ 735 w 738"/>
              <a:gd name="T11" fmla="*/ 172 h 180"/>
              <a:gd name="T12" fmla="*/ 738 w 738"/>
              <a:gd name="T13" fmla="*/ 177 h 180"/>
              <a:gd name="T14" fmla="*/ 734 w 738"/>
              <a:gd name="T15" fmla="*/ 180 h 1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8" h="180">
                <a:moveTo>
                  <a:pt x="734" y="180"/>
                </a:moveTo>
                <a:cubicBezTo>
                  <a:pt x="734" y="180"/>
                  <a:pt x="733" y="180"/>
                  <a:pt x="733" y="180"/>
                </a:cubicBezTo>
                <a:cubicBezTo>
                  <a:pt x="3" y="8"/>
                  <a:pt x="3" y="8"/>
                  <a:pt x="3" y="8"/>
                </a:cubicBezTo>
                <a:cubicBezTo>
                  <a:pt x="1" y="8"/>
                  <a:pt x="0" y="6"/>
                  <a:pt x="0" y="4"/>
                </a:cubicBezTo>
                <a:cubicBezTo>
                  <a:pt x="1" y="1"/>
                  <a:pt x="3" y="0"/>
                  <a:pt x="5" y="1"/>
                </a:cubicBezTo>
                <a:cubicBezTo>
                  <a:pt x="735" y="172"/>
                  <a:pt x="735" y="172"/>
                  <a:pt x="735" y="172"/>
                </a:cubicBezTo>
                <a:cubicBezTo>
                  <a:pt x="737" y="172"/>
                  <a:pt x="738" y="175"/>
                  <a:pt x="738" y="177"/>
                </a:cubicBezTo>
                <a:cubicBezTo>
                  <a:pt x="737" y="179"/>
                  <a:pt x="736" y="180"/>
                  <a:pt x="734" y="18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5" name="Freeform 36"/>
          <p:cNvSpPr>
            <a:spLocks/>
          </p:cNvSpPr>
          <p:nvPr/>
        </p:nvSpPr>
        <p:spPr bwMode="auto">
          <a:xfrm>
            <a:off x="2997202" y="-645657"/>
            <a:ext cx="542925" cy="925513"/>
          </a:xfrm>
          <a:custGeom>
            <a:avLst/>
            <a:gdLst>
              <a:gd name="T0" fmla="*/ 531 w 535"/>
              <a:gd name="T1" fmla="*/ 912 h 912"/>
              <a:gd name="T2" fmla="*/ 527 w 535"/>
              <a:gd name="T3" fmla="*/ 910 h 912"/>
              <a:gd name="T4" fmla="*/ 1 w 535"/>
              <a:gd name="T5" fmla="*/ 6 h 912"/>
              <a:gd name="T6" fmla="*/ 2 w 535"/>
              <a:gd name="T7" fmla="*/ 1 h 912"/>
              <a:gd name="T8" fmla="*/ 8 w 535"/>
              <a:gd name="T9" fmla="*/ 2 h 912"/>
              <a:gd name="T10" fmla="*/ 534 w 535"/>
              <a:gd name="T11" fmla="*/ 906 h 912"/>
              <a:gd name="T12" fmla="*/ 533 w 535"/>
              <a:gd name="T13" fmla="*/ 911 h 912"/>
              <a:gd name="T14" fmla="*/ 531 w 535"/>
              <a:gd name="T15" fmla="*/ 912 h 9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5" h="912">
                <a:moveTo>
                  <a:pt x="531" y="912"/>
                </a:moveTo>
                <a:cubicBezTo>
                  <a:pt x="529" y="912"/>
                  <a:pt x="528" y="911"/>
                  <a:pt x="527" y="910"/>
                </a:cubicBezTo>
                <a:cubicBezTo>
                  <a:pt x="1" y="6"/>
                  <a:pt x="1" y="6"/>
                  <a:pt x="1" y="6"/>
                </a:cubicBezTo>
                <a:cubicBezTo>
                  <a:pt x="0" y="4"/>
                  <a:pt x="0" y="2"/>
                  <a:pt x="2" y="1"/>
                </a:cubicBezTo>
                <a:cubicBezTo>
                  <a:pt x="4" y="0"/>
                  <a:pt x="7" y="0"/>
                  <a:pt x="8" y="2"/>
                </a:cubicBezTo>
                <a:cubicBezTo>
                  <a:pt x="534" y="906"/>
                  <a:pt x="534" y="906"/>
                  <a:pt x="534" y="906"/>
                </a:cubicBezTo>
                <a:cubicBezTo>
                  <a:pt x="535" y="908"/>
                  <a:pt x="535" y="910"/>
                  <a:pt x="533" y="911"/>
                </a:cubicBezTo>
                <a:cubicBezTo>
                  <a:pt x="532" y="911"/>
                  <a:pt x="531" y="912"/>
                  <a:pt x="531" y="912"/>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6" name="Freeform 38"/>
          <p:cNvSpPr>
            <a:spLocks/>
          </p:cNvSpPr>
          <p:nvPr/>
        </p:nvSpPr>
        <p:spPr bwMode="auto">
          <a:xfrm>
            <a:off x="3532190" y="-244020"/>
            <a:ext cx="852488" cy="523875"/>
          </a:xfrm>
          <a:custGeom>
            <a:avLst/>
            <a:gdLst>
              <a:gd name="T0" fmla="*/ 5 w 841"/>
              <a:gd name="T1" fmla="*/ 515 h 515"/>
              <a:gd name="T2" fmla="*/ 1 w 841"/>
              <a:gd name="T3" fmla="*/ 513 h 515"/>
              <a:gd name="T4" fmla="*/ 3 w 841"/>
              <a:gd name="T5" fmla="*/ 507 h 515"/>
              <a:gd name="T6" fmla="*/ 835 w 841"/>
              <a:gd name="T7" fmla="*/ 1 h 515"/>
              <a:gd name="T8" fmla="*/ 840 w 841"/>
              <a:gd name="T9" fmla="*/ 3 h 515"/>
              <a:gd name="T10" fmla="*/ 839 w 841"/>
              <a:gd name="T11" fmla="*/ 8 h 515"/>
              <a:gd name="T12" fmla="*/ 7 w 841"/>
              <a:gd name="T13" fmla="*/ 514 h 515"/>
              <a:gd name="T14" fmla="*/ 5 w 841"/>
              <a:gd name="T15" fmla="*/ 515 h 5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1" h="515">
                <a:moveTo>
                  <a:pt x="5" y="515"/>
                </a:moveTo>
                <a:cubicBezTo>
                  <a:pt x="3" y="515"/>
                  <a:pt x="2" y="514"/>
                  <a:pt x="1" y="513"/>
                </a:cubicBezTo>
                <a:cubicBezTo>
                  <a:pt x="0" y="511"/>
                  <a:pt x="1" y="508"/>
                  <a:pt x="3" y="507"/>
                </a:cubicBezTo>
                <a:cubicBezTo>
                  <a:pt x="835" y="1"/>
                  <a:pt x="835" y="1"/>
                  <a:pt x="835" y="1"/>
                </a:cubicBezTo>
                <a:cubicBezTo>
                  <a:pt x="837" y="0"/>
                  <a:pt x="839" y="1"/>
                  <a:pt x="840" y="3"/>
                </a:cubicBezTo>
                <a:cubicBezTo>
                  <a:pt x="841" y="5"/>
                  <a:pt x="841" y="7"/>
                  <a:pt x="839" y="8"/>
                </a:cubicBezTo>
                <a:cubicBezTo>
                  <a:pt x="7" y="514"/>
                  <a:pt x="7" y="514"/>
                  <a:pt x="7" y="514"/>
                </a:cubicBezTo>
                <a:cubicBezTo>
                  <a:pt x="6" y="514"/>
                  <a:pt x="6" y="515"/>
                  <a:pt x="5" y="51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7" name="Freeform 39"/>
          <p:cNvSpPr>
            <a:spLocks/>
          </p:cNvSpPr>
          <p:nvPr/>
        </p:nvSpPr>
        <p:spPr bwMode="auto">
          <a:xfrm>
            <a:off x="3937002" y="-244020"/>
            <a:ext cx="447675" cy="1406525"/>
          </a:xfrm>
          <a:custGeom>
            <a:avLst/>
            <a:gdLst>
              <a:gd name="T0" fmla="*/ 5 w 441"/>
              <a:gd name="T1" fmla="*/ 1385 h 1385"/>
              <a:gd name="T2" fmla="*/ 4 w 441"/>
              <a:gd name="T3" fmla="*/ 1385 h 1385"/>
              <a:gd name="T4" fmla="*/ 1 w 441"/>
              <a:gd name="T5" fmla="*/ 1380 h 1385"/>
              <a:gd name="T6" fmla="*/ 433 w 441"/>
              <a:gd name="T7" fmla="*/ 4 h 1385"/>
              <a:gd name="T8" fmla="*/ 438 w 441"/>
              <a:gd name="T9" fmla="*/ 1 h 1385"/>
              <a:gd name="T10" fmla="*/ 441 w 441"/>
              <a:gd name="T11" fmla="*/ 6 h 1385"/>
              <a:gd name="T12" fmla="*/ 9 w 441"/>
              <a:gd name="T13" fmla="*/ 1382 h 1385"/>
              <a:gd name="T14" fmla="*/ 5 w 441"/>
              <a:gd name="T15" fmla="*/ 1385 h 13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1" h="1385">
                <a:moveTo>
                  <a:pt x="5" y="1385"/>
                </a:moveTo>
                <a:cubicBezTo>
                  <a:pt x="5" y="1385"/>
                  <a:pt x="4" y="1385"/>
                  <a:pt x="4" y="1385"/>
                </a:cubicBezTo>
                <a:cubicBezTo>
                  <a:pt x="2" y="1384"/>
                  <a:pt x="0" y="1382"/>
                  <a:pt x="1" y="1380"/>
                </a:cubicBezTo>
                <a:cubicBezTo>
                  <a:pt x="433" y="4"/>
                  <a:pt x="433" y="4"/>
                  <a:pt x="433" y="4"/>
                </a:cubicBezTo>
                <a:cubicBezTo>
                  <a:pt x="434" y="1"/>
                  <a:pt x="436" y="0"/>
                  <a:pt x="438" y="1"/>
                </a:cubicBezTo>
                <a:cubicBezTo>
                  <a:pt x="440" y="2"/>
                  <a:pt x="441" y="4"/>
                  <a:pt x="441" y="6"/>
                </a:cubicBezTo>
                <a:cubicBezTo>
                  <a:pt x="9" y="1382"/>
                  <a:pt x="9" y="1382"/>
                  <a:pt x="9" y="1382"/>
                </a:cubicBezTo>
                <a:cubicBezTo>
                  <a:pt x="8" y="1384"/>
                  <a:pt x="7" y="1385"/>
                  <a:pt x="5" y="138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8" name="Freeform 40"/>
          <p:cNvSpPr>
            <a:spLocks/>
          </p:cNvSpPr>
          <p:nvPr/>
        </p:nvSpPr>
        <p:spPr bwMode="auto">
          <a:xfrm>
            <a:off x="4375152" y="-244020"/>
            <a:ext cx="157163" cy="666750"/>
          </a:xfrm>
          <a:custGeom>
            <a:avLst/>
            <a:gdLst>
              <a:gd name="T0" fmla="*/ 150 w 155"/>
              <a:gd name="T1" fmla="*/ 656 h 656"/>
              <a:gd name="T2" fmla="*/ 146 w 155"/>
              <a:gd name="T3" fmla="*/ 652 h 656"/>
              <a:gd name="T4" fmla="*/ 1 w 155"/>
              <a:gd name="T5" fmla="*/ 6 h 656"/>
              <a:gd name="T6" fmla="*/ 4 w 155"/>
              <a:gd name="T7" fmla="*/ 1 h 656"/>
              <a:gd name="T8" fmla="*/ 9 w 155"/>
              <a:gd name="T9" fmla="*/ 4 h 656"/>
              <a:gd name="T10" fmla="*/ 154 w 155"/>
              <a:gd name="T11" fmla="*/ 651 h 656"/>
              <a:gd name="T12" fmla="*/ 151 w 155"/>
              <a:gd name="T13" fmla="*/ 655 h 656"/>
              <a:gd name="T14" fmla="*/ 150 w 155"/>
              <a:gd name="T15" fmla="*/ 656 h 6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5" h="656">
                <a:moveTo>
                  <a:pt x="150" y="656"/>
                </a:moveTo>
                <a:cubicBezTo>
                  <a:pt x="148" y="656"/>
                  <a:pt x="147" y="654"/>
                  <a:pt x="146" y="652"/>
                </a:cubicBezTo>
                <a:cubicBezTo>
                  <a:pt x="1" y="6"/>
                  <a:pt x="1" y="6"/>
                  <a:pt x="1" y="6"/>
                </a:cubicBezTo>
                <a:cubicBezTo>
                  <a:pt x="0" y="3"/>
                  <a:pt x="2" y="1"/>
                  <a:pt x="4" y="1"/>
                </a:cubicBezTo>
                <a:cubicBezTo>
                  <a:pt x="6" y="0"/>
                  <a:pt x="8" y="2"/>
                  <a:pt x="9" y="4"/>
                </a:cubicBezTo>
                <a:cubicBezTo>
                  <a:pt x="154" y="651"/>
                  <a:pt x="154" y="651"/>
                  <a:pt x="154" y="651"/>
                </a:cubicBezTo>
                <a:cubicBezTo>
                  <a:pt x="155" y="653"/>
                  <a:pt x="153" y="655"/>
                  <a:pt x="151" y="655"/>
                </a:cubicBezTo>
                <a:cubicBezTo>
                  <a:pt x="151" y="656"/>
                  <a:pt x="150" y="656"/>
                  <a:pt x="150" y="65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9" name="Freeform 41"/>
          <p:cNvSpPr>
            <a:spLocks/>
          </p:cNvSpPr>
          <p:nvPr/>
        </p:nvSpPr>
        <p:spPr bwMode="auto">
          <a:xfrm>
            <a:off x="4524377" y="287793"/>
            <a:ext cx="1006475" cy="134938"/>
          </a:xfrm>
          <a:custGeom>
            <a:avLst/>
            <a:gdLst>
              <a:gd name="T0" fmla="*/ 4 w 992"/>
              <a:gd name="T1" fmla="*/ 133 h 133"/>
              <a:gd name="T2" fmla="*/ 0 w 992"/>
              <a:gd name="T3" fmla="*/ 129 h 133"/>
              <a:gd name="T4" fmla="*/ 4 w 992"/>
              <a:gd name="T5" fmla="*/ 125 h 133"/>
              <a:gd name="T6" fmla="*/ 988 w 992"/>
              <a:gd name="T7" fmla="*/ 0 h 133"/>
              <a:gd name="T8" fmla="*/ 992 w 992"/>
              <a:gd name="T9" fmla="*/ 4 h 133"/>
              <a:gd name="T10" fmla="*/ 989 w 992"/>
              <a:gd name="T11" fmla="*/ 8 h 133"/>
              <a:gd name="T12" fmla="*/ 5 w 992"/>
              <a:gd name="T13" fmla="*/ 133 h 133"/>
              <a:gd name="T14" fmla="*/ 4 w 992"/>
              <a:gd name="T15" fmla="*/ 133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92" h="133">
                <a:moveTo>
                  <a:pt x="4" y="133"/>
                </a:moveTo>
                <a:cubicBezTo>
                  <a:pt x="2" y="133"/>
                  <a:pt x="0" y="131"/>
                  <a:pt x="0" y="129"/>
                </a:cubicBezTo>
                <a:cubicBezTo>
                  <a:pt x="0" y="127"/>
                  <a:pt x="1" y="125"/>
                  <a:pt x="4" y="125"/>
                </a:cubicBezTo>
                <a:cubicBezTo>
                  <a:pt x="988" y="0"/>
                  <a:pt x="988" y="0"/>
                  <a:pt x="988" y="0"/>
                </a:cubicBezTo>
                <a:cubicBezTo>
                  <a:pt x="990" y="0"/>
                  <a:pt x="992" y="2"/>
                  <a:pt x="992" y="4"/>
                </a:cubicBezTo>
                <a:cubicBezTo>
                  <a:pt x="992" y="6"/>
                  <a:pt x="991" y="8"/>
                  <a:pt x="989" y="8"/>
                </a:cubicBezTo>
                <a:cubicBezTo>
                  <a:pt x="5" y="133"/>
                  <a:pt x="5" y="133"/>
                  <a:pt x="5" y="133"/>
                </a:cubicBezTo>
                <a:cubicBezTo>
                  <a:pt x="5" y="133"/>
                  <a:pt x="4" y="133"/>
                  <a:pt x="4" y="133"/>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0" name="Freeform 42"/>
          <p:cNvSpPr>
            <a:spLocks/>
          </p:cNvSpPr>
          <p:nvPr/>
        </p:nvSpPr>
        <p:spPr bwMode="auto">
          <a:xfrm>
            <a:off x="4524377" y="-639307"/>
            <a:ext cx="342900" cy="1062038"/>
          </a:xfrm>
          <a:custGeom>
            <a:avLst/>
            <a:gdLst>
              <a:gd name="T0" fmla="*/ 4 w 338"/>
              <a:gd name="T1" fmla="*/ 1046 h 1046"/>
              <a:gd name="T2" fmla="*/ 3 w 338"/>
              <a:gd name="T3" fmla="*/ 1045 h 1046"/>
              <a:gd name="T4" fmla="*/ 0 w 338"/>
              <a:gd name="T5" fmla="*/ 1040 h 1046"/>
              <a:gd name="T6" fmla="*/ 329 w 338"/>
              <a:gd name="T7" fmla="*/ 4 h 1046"/>
              <a:gd name="T8" fmla="*/ 334 w 338"/>
              <a:gd name="T9" fmla="*/ 1 h 1046"/>
              <a:gd name="T10" fmla="*/ 337 w 338"/>
              <a:gd name="T11" fmla="*/ 6 h 1046"/>
              <a:gd name="T12" fmla="*/ 8 w 338"/>
              <a:gd name="T13" fmla="*/ 1043 h 1046"/>
              <a:gd name="T14" fmla="*/ 4 w 338"/>
              <a:gd name="T15" fmla="*/ 1046 h 10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8" h="1046">
                <a:moveTo>
                  <a:pt x="4" y="1046"/>
                </a:moveTo>
                <a:cubicBezTo>
                  <a:pt x="4" y="1046"/>
                  <a:pt x="3" y="1045"/>
                  <a:pt x="3" y="1045"/>
                </a:cubicBezTo>
                <a:cubicBezTo>
                  <a:pt x="1" y="1045"/>
                  <a:pt x="0" y="1042"/>
                  <a:pt x="0" y="1040"/>
                </a:cubicBezTo>
                <a:cubicBezTo>
                  <a:pt x="329" y="4"/>
                  <a:pt x="329" y="4"/>
                  <a:pt x="329" y="4"/>
                </a:cubicBezTo>
                <a:cubicBezTo>
                  <a:pt x="330" y="2"/>
                  <a:pt x="332" y="0"/>
                  <a:pt x="334" y="1"/>
                </a:cubicBezTo>
                <a:cubicBezTo>
                  <a:pt x="337" y="2"/>
                  <a:pt x="338" y="4"/>
                  <a:pt x="337" y="6"/>
                </a:cubicBezTo>
                <a:cubicBezTo>
                  <a:pt x="8" y="1043"/>
                  <a:pt x="8" y="1043"/>
                  <a:pt x="8" y="1043"/>
                </a:cubicBezTo>
                <a:cubicBezTo>
                  <a:pt x="7" y="1044"/>
                  <a:pt x="6" y="1046"/>
                  <a:pt x="4" y="104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1" name="Freeform 44"/>
          <p:cNvSpPr>
            <a:spLocks/>
          </p:cNvSpPr>
          <p:nvPr/>
        </p:nvSpPr>
        <p:spPr bwMode="auto">
          <a:xfrm>
            <a:off x="4857752" y="-639307"/>
            <a:ext cx="673100" cy="935038"/>
          </a:xfrm>
          <a:custGeom>
            <a:avLst/>
            <a:gdLst>
              <a:gd name="T0" fmla="*/ 659 w 664"/>
              <a:gd name="T1" fmla="*/ 921 h 921"/>
              <a:gd name="T2" fmla="*/ 656 w 664"/>
              <a:gd name="T3" fmla="*/ 920 h 921"/>
              <a:gd name="T4" fmla="*/ 1 w 664"/>
              <a:gd name="T5" fmla="*/ 7 h 921"/>
              <a:gd name="T6" fmla="*/ 2 w 664"/>
              <a:gd name="T7" fmla="*/ 2 h 921"/>
              <a:gd name="T8" fmla="*/ 7 w 664"/>
              <a:gd name="T9" fmla="*/ 2 h 921"/>
              <a:gd name="T10" fmla="*/ 662 w 664"/>
              <a:gd name="T11" fmla="*/ 915 h 921"/>
              <a:gd name="T12" fmla="*/ 661 w 664"/>
              <a:gd name="T13" fmla="*/ 921 h 921"/>
              <a:gd name="T14" fmla="*/ 659 w 664"/>
              <a:gd name="T15" fmla="*/ 921 h 9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4" h="921">
                <a:moveTo>
                  <a:pt x="659" y="921"/>
                </a:moveTo>
                <a:cubicBezTo>
                  <a:pt x="658" y="921"/>
                  <a:pt x="657" y="921"/>
                  <a:pt x="656" y="920"/>
                </a:cubicBezTo>
                <a:cubicBezTo>
                  <a:pt x="1" y="7"/>
                  <a:pt x="1" y="7"/>
                  <a:pt x="1" y="7"/>
                </a:cubicBezTo>
                <a:cubicBezTo>
                  <a:pt x="0" y="5"/>
                  <a:pt x="0" y="3"/>
                  <a:pt x="2" y="2"/>
                </a:cubicBezTo>
                <a:cubicBezTo>
                  <a:pt x="4" y="0"/>
                  <a:pt x="6" y="1"/>
                  <a:pt x="7" y="2"/>
                </a:cubicBezTo>
                <a:cubicBezTo>
                  <a:pt x="662" y="915"/>
                  <a:pt x="662" y="915"/>
                  <a:pt x="662" y="915"/>
                </a:cubicBezTo>
                <a:cubicBezTo>
                  <a:pt x="664" y="917"/>
                  <a:pt x="663" y="919"/>
                  <a:pt x="661" y="921"/>
                </a:cubicBezTo>
                <a:cubicBezTo>
                  <a:pt x="661" y="921"/>
                  <a:pt x="660" y="921"/>
                  <a:pt x="659" y="921"/>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2" name="Freeform 47"/>
          <p:cNvSpPr>
            <a:spLocks/>
          </p:cNvSpPr>
          <p:nvPr/>
        </p:nvSpPr>
        <p:spPr bwMode="auto">
          <a:xfrm>
            <a:off x="5522915" y="-23813"/>
            <a:ext cx="312735" cy="319543"/>
          </a:xfrm>
          <a:custGeom>
            <a:avLst/>
            <a:gdLst>
              <a:gd name="T0" fmla="*/ 4 w 362"/>
              <a:gd name="T1" fmla="*/ 279 h 279"/>
              <a:gd name="T2" fmla="*/ 1 w 362"/>
              <a:gd name="T3" fmla="*/ 278 h 279"/>
              <a:gd name="T4" fmla="*/ 2 w 362"/>
              <a:gd name="T5" fmla="*/ 272 h 279"/>
              <a:gd name="T6" fmla="*/ 355 w 362"/>
              <a:gd name="T7" fmla="*/ 1 h 279"/>
              <a:gd name="T8" fmla="*/ 361 w 362"/>
              <a:gd name="T9" fmla="*/ 2 h 279"/>
              <a:gd name="T10" fmla="*/ 360 w 362"/>
              <a:gd name="T11" fmla="*/ 8 h 279"/>
              <a:gd name="T12" fmla="*/ 7 w 362"/>
              <a:gd name="T13" fmla="*/ 279 h 279"/>
              <a:gd name="T14" fmla="*/ 4 w 362"/>
              <a:gd name="T15" fmla="*/ 279 h 27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2" h="279">
                <a:moveTo>
                  <a:pt x="4" y="279"/>
                </a:moveTo>
                <a:cubicBezTo>
                  <a:pt x="3" y="279"/>
                  <a:pt x="2" y="279"/>
                  <a:pt x="1" y="278"/>
                </a:cubicBezTo>
                <a:cubicBezTo>
                  <a:pt x="0" y="276"/>
                  <a:pt x="0" y="274"/>
                  <a:pt x="2" y="272"/>
                </a:cubicBezTo>
                <a:cubicBezTo>
                  <a:pt x="355" y="1"/>
                  <a:pt x="355" y="1"/>
                  <a:pt x="355" y="1"/>
                </a:cubicBezTo>
                <a:cubicBezTo>
                  <a:pt x="357" y="0"/>
                  <a:pt x="359" y="0"/>
                  <a:pt x="361" y="2"/>
                </a:cubicBezTo>
                <a:cubicBezTo>
                  <a:pt x="362" y="4"/>
                  <a:pt x="362" y="6"/>
                  <a:pt x="360" y="8"/>
                </a:cubicBezTo>
                <a:cubicBezTo>
                  <a:pt x="7" y="279"/>
                  <a:pt x="7" y="279"/>
                  <a:pt x="7" y="279"/>
                </a:cubicBezTo>
                <a:cubicBezTo>
                  <a:pt x="6" y="279"/>
                  <a:pt x="5" y="279"/>
                  <a:pt x="4" y="279"/>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3" name="Freeform 48"/>
          <p:cNvSpPr>
            <a:spLocks/>
          </p:cNvSpPr>
          <p:nvPr/>
        </p:nvSpPr>
        <p:spPr bwMode="auto">
          <a:xfrm>
            <a:off x="3937002" y="413205"/>
            <a:ext cx="595313" cy="749300"/>
          </a:xfrm>
          <a:custGeom>
            <a:avLst/>
            <a:gdLst>
              <a:gd name="T0" fmla="*/ 5 w 587"/>
              <a:gd name="T1" fmla="*/ 738 h 738"/>
              <a:gd name="T2" fmla="*/ 2 w 587"/>
              <a:gd name="T3" fmla="*/ 737 h 738"/>
              <a:gd name="T4" fmla="*/ 2 w 587"/>
              <a:gd name="T5" fmla="*/ 731 h 738"/>
              <a:gd name="T6" fmla="*/ 579 w 587"/>
              <a:gd name="T7" fmla="*/ 2 h 738"/>
              <a:gd name="T8" fmla="*/ 585 w 587"/>
              <a:gd name="T9" fmla="*/ 1 h 738"/>
              <a:gd name="T10" fmla="*/ 585 w 587"/>
              <a:gd name="T11" fmla="*/ 7 h 738"/>
              <a:gd name="T12" fmla="*/ 8 w 587"/>
              <a:gd name="T13" fmla="*/ 736 h 738"/>
              <a:gd name="T14" fmla="*/ 5 w 587"/>
              <a:gd name="T15" fmla="*/ 738 h 7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7" h="738">
                <a:moveTo>
                  <a:pt x="5" y="738"/>
                </a:moveTo>
                <a:cubicBezTo>
                  <a:pt x="4" y="738"/>
                  <a:pt x="3" y="738"/>
                  <a:pt x="2" y="737"/>
                </a:cubicBezTo>
                <a:cubicBezTo>
                  <a:pt x="1" y="736"/>
                  <a:pt x="0" y="733"/>
                  <a:pt x="2" y="731"/>
                </a:cubicBezTo>
                <a:cubicBezTo>
                  <a:pt x="579" y="2"/>
                  <a:pt x="579" y="2"/>
                  <a:pt x="579" y="2"/>
                </a:cubicBezTo>
                <a:cubicBezTo>
                  <a:pt x="580" y="0"/>
                  <a:pt x="583" y="0"/>
                  <a:pt x="585" y="1"/>
                </a:cubicBezTo>
                <a:cubicBezTo>
                  <a:pt x="586" y="3"/>
                  <a:pt x="587" y="5"/>
                  <a:pt x="585" y="7"/>
                </a:cubicBezTo>
                <a:cubicBezTo>
                  <a:pt x="8" y="736"/>
                  <a:pt x="8" y="736"/>
                  <a:pt x="8" y="736"/>
                </a:cubicBezTo>
                <a:cubicBezTo>
                  <a:pt x="7" y="737"/>
                  <a:pt x="6" y="738"/>
                  <a:pt x="5" y="738"/>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4" name="Freeform 49"/>
          <p:cNvSpPr>
            <a:spLocks/>
          </p:cNvSpPr>
          <p:nvPr/>
        </p:nvSpPr>
        <p:spPr bwMode="auto">
          <a:xfrm>
            <a:off x="2289177" y="1397455"/>
            <a:ext cx="258763" cy="96838"/>
          </a:xfrm>
          <a:custGeom>
            <a:avLst/>
            <a:gdLst>
              <a:gd name="T0" fmla="*/ 251 w 255"/>
              <a:gd name="T1" fmla="*/ 95 h 95"/>
              <a:gd name="T2" fmla="*/ 249 w 255"/>
              <a:gd name="T3" fmla="*/ 94 h 95"/>
              <a:gd name="T4" fmla="*/ 3 w 255"/>
              <a:gd name="T5" fmla="*/ 8 h 95"/>
              <a:gd name="T6" fmla="*/ 1 w 255"/>
              <a:gd name="T7" fmla="*/ 3 h 95"/>
              <a:gd name="T8" fmla="*/ 6 w 255"/>
              <a:gd name="T9" fmla="*/ 1 h 95"/>
              <a:gd name="T10" fmla="*/ 252 w 255"/>
              <a:gd name="T11" fmla="*/ 87 h 95"/>
              <a:gd name="T12" fmla="*/ 254 w 255"/>
              <a:gd name="T13" fmla="*/ 92 h 95"/>
              <a:gd name="T14" fmla="*/ 251 w 255"/>
              <a:gd name="T15" fmla="*/ 95 h 9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5" h="95">
                <a:moveTo>
                  <a:pt x="251" y="95"/>
                </a:moveTo>
                <a:cubicBezTo>
                  <a:pt x="250" y="95"/>
                  <a:pt x="250" y="95"/>
                  <a:pt x="249" y="94"/>
                </a:cubicBezTo>
                <a:cubicBezTo>
                  <a:pt x="3" y="8"/>
                  <a:pt x="3" y="8"/>
                  <a:pt x="3" y="8"/>
                </a:cubicBezTo>
                <a:cubicBezTo>
                  <a:pt x="1" y="8"/>
                  <a:pt x="0" y="5"/>
                  <a:pt x="1" y="3"/>
                </a:cubicBezTo>
                <a:cubicBezTo>
                  <a:pt x="1" y="1"/>
                  <a:pt x="4" y="0"/>
                  <a:pt x="6" y="1"/>
                </a:cubicBezTo>
                <a:cubicBezTo>
                  <a:pt x="252" y="87"/>
                  <a:pt x="252" y="87"/>
                  <a:pt x="252" y="87"/>
                </a:cubicBezTo>
                <a:cubicBezTo>
                  <a:pt x="254" y="88"/>
                  <a:pt x="255" y="90"/>
                  <a:pt x="254" y="92"/>
                </a:cubicBezTo>
                <a:cubicBezTo>
                  <a:pt x="254" y="94"/>
                  <a:pt x="252" y="95"/>
                  <a:pt x="251" y="9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5" name="Freeform 50"/>
          <p:cNvSpPr>
            <a:spLocks/>
          </p:cNvSpPr>
          <p:nvPr/>
        </p:nvSpPr>
        <p:spPr bwMode="auto">
          <a:xfrm>
            <a:off x="2289177" y="1484768"/>
            <a:ext cx="258763" cy="974725"/>
          </a:xfrm>
          <a:custGeom>
            <a:avLst/>
            <a:gdLst>
              <a:gd name="T0" fmla="*/ 5 w 255"/>
              <a:gd name="T1" fmla="*/ 960 h 960"/>
              <a:gd name="T2" fmla="*/ 4 w 255"/>
              <a:gd name="T3" fmla="*/ 960 h 960"/>
              <a:gd name="T4" fmla="*/ 1 w 255"/>
              <a:gd name="T5" fmla="*/ 955 h 960"/>
              <a:gd name="T6" fmla="*/ 247 w 255"/>
              <a:gd name="T7" fmla="*/ 4 h 960"/>
              <a:gd name="T8" fmla="*/ 252 w 255"/>
              <a:gd name="T9" fmla="*/ 1 h 960"/>
              <a:gd name="T10" fmla="*/ 255 w 255"/>
              <a:gd name="T11" fmla="*/ 6 h 960"/>
              <a:gd name="T12" fmla="*/ 9 w 255"/>
              <a:gd name="T13" fmla="*/ 957 h 960"/>
              <a:gd name="T14" fmla="*/ 5 w 255"/>
              <a:gd name="T15" fmla="*/ 960 h 9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5" h="960">
                <a:moveTo>
                  <a:pt x="5" y="960"/>
                </a:moveTo>
                <a:cubicBezTo>
                  <a:pt x="4" y="960"/>
                  <a:pt x="4" y="960"/>
                  <a:pt x="4" y="960"/>
                </a:cubicBezTo>
                <a:cubicBezTo>
                  <a:pt x="2" y="960"/>
                  <a:pt x="0" y="957"/>
                  <a:pt x="1" y="955"/>
                </a:cubicBezTo>
                <a:cubicBezTo>
                  <a:pt x="247" y="4"/>
                  <a:pt x="247" y="4"/>
                  <a:pt x="247" y="4"/>
                </a:cubicBezTo>
                <a:cubicBezTo>
                  <a:pt x="247" y="1"/>
                  <a:pt x="250" y="0"/>
                  <a:pt x="252" y="1"/>
                </a:cubicBezTo>
                <a:cubicBezTo>
                  <a:pt x="254" y="1"/>
                  <a:pt x="255" y="3"/>
                  <a:pt x="255" y="6"/>
                </a:cubicBezTo>
                <a:cubicBezTo>
                  <a:pt x="9" y="957"/>
                  <a:pt x="9" y="957"/>
                  <a:pt x="9" y="957"/>
                </a:cubicBezTo>
                <a:cubicBezTo>
                  <a:pt x="8" y="959"/>
                  <a:pt x="6" y="960"/>
                  <a:pt x="5" y="96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6" name="Freeform 51"/>
          <p:cNvSpPr>
            <a:spLocks/>
          </p:cNvSpPr>
          <p:nvPr/>
        </p:nvSpPr>
        <p:spPr bwMode="auto">
          <a:xfrm>
            <a:off x="2540002" y="979943"/>
            <a:ext cx="666750" cy="514350"/>
          </a:xfrm>
          <a:custGeom>
            <a:avLst/>
            <a:gdLst>
              <a:gd name="T0" fmla="*/ 5 w 658"/>
              <a:gd name="T1" fmla="*/ 506 h 506"/>
              <a:gd name="T2" fmla="*/ 1 w 658"/>
              <a:gd name="T3" fmla="*/ 504 h 506"/>
              <a:gd name="T4" fmla="*/ 2 w 658"/>
              <a:gd name="T5" fmla="*/ 498 h 506"/>
              <a:gd name="T6" fmla="*/ 651 w 658"/>
              <a:gd name="T7" fmla="*/ 1 h 506"/>
              <a:gd name="T8" fmla="*/ 656 w 658"/>
              <a:gd name="T9" fmla="*/ 2 h 506"/>
              <a:gd name="T10" fmla="*/ 656 w 658"/>
              <a:gd name="T11" fmla="*/ 8 h 506"/>
              <a:gd name="T12" fmla="*/ 7 w 658"/>
              <a:gd name="T13" fmla="*/ 505 h 506"/>
              <a:gd name="T14" fmla="*/ 5 w 658"/>
              <a:gd name="T15" fmla="*/ 506 h 5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8" h="506">
                <a:moveTo>
                  <a:pt x="5" y="506"/>
                </a:moveTo>
                <a:cubicBezTo>
                  <a:pt x="3" y="506"/>
                  <a:pt x="2" y="505"/>
                  <a:pt x="1" y="504"/>
                </a:cubicBezTo>
                <a:cubicBezTo>
                  <a:pt x="0" y="502"/>
                  <a:pt x="0" y="500"/>
                  <a:pt x="2" y="498"/>
                </a:cubicBezTo>
                <a:cubicBezTo>
                  <a:pt x="651" y="1"/>
                  <a:pt x="651" y="1"/>
                  <a:pt x="651" y="1"/>
                </a:cubicBezTo>
                <a:cubicBezTo>
                  <a:pt x="653" y="0"/>
                  <a:pt x="655" y="0"/>
                  <a:pt x="656" y="2"/>
                </a:cubicBezTo>
                <a:cubicBezTo>
                  <a:pt x="658" y="4"/>
                  <a:pt x="657" y="6"/>
                  <a:pt x="656" y="8"/>
                </a:cubicBezTo>
                <a:cubicBezTo>
                  <a:pt x="7" y="505"/>
                  <a:pt x="7" y="505"/>
                  <a:pt x="7" y="505"/>
                </a:cubicBezTo>
                <a:cubicBezTo>
                  <a:pt x="6" y="505"/>
                  <a:pt x="6" y="506"/>
                  <a:pt x="5" y="50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7" name="Freeform 52"/>
          <p:cNvSpPr>
            <a:spLocks/>
          </p:cNvSpPr>
          <p:nvPr/>
        </p:nvSpPr>
        <p:spPr bwMode="auto">
          <a:xfrm>
            <a:off x="2289177" y="979943"/>
            <a:ext cx="917575" cy="427038"/>
          </a:xfrm>
          <a:custGeom>
            <a:avLst/>
            <a:gdLst>
              <a:gd name="T0" fmla="*/ 4 w 904"/>
              <a:gd name="T1" fmla="*/ 420 h 420"/>
              <a:gd name="T2" fmla="*/ 1 w 904"/>
              <a:gd name="T3" fmla="*/ 417 h 420"/>
              <a:gd name="T4" fmla="*/ 3 w 904"/>
              <a:gd name="T5" fmla="*/ 412 h 420"/>
              <a:gd name="T6" fmla="*/ 898 w 904"/>
              <a:gd name="T7" fmla="*/ 1 h 420"/>
              <a:gd name="T8" fmla="*/ 903 w 904"/>
              <a:gd name="T9" fmla="*/ 3 h 420"/>
              <a:gd name="T10" fmla="*/ 901 w 904"/>
              <a:gd name="T11" fmla="*/ 8 h 420"/>
              <a:gd name="T12" fmla="*/ 6 w 904"/>
              <a:gd name="T13" fmla="*/ 419 h 420"/>
              <a:gd name="T14" fmla="*/ 4 w 904"/>
              <a:gd name="T15" fmla="*/ 420 h 4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04" h="420">
                <a:moveTo>
                  <a:pt x="4" y="420"/>
                </a:moveTo>
                <a:cubicBezTo>
                  <a:pt x="3" y="420"/>
                  <a:pt x="2" y="419"/>
                  <a:pt x="1" y="417"/>
                </a:cubicBezTo>
                <a:cubicBezTo>
                  <a:pt x="0" y="415"/>
                  <a:pt x="1" y="413"/>
                  <a:pt x="3" y="412"/>
                </a:cubicBezTo>
                <a:cubicBezTo>
                  <a:pt x="898" y="1"/>
                  <a:pt x="898" y="1"/>
                  <a:pt x="898" y="1"/>
                </a:cubicBezTo>
                <a:cubicBezTo>
                  <a:pt x="900" y="0"/>
                  <a:pt x="902" y="1"/>
                  <a:pt x="903" y="3"/>
                </a:cubicBezTo>
                <a:cubicBezTo>
                  <a:pt x="904" y="5"/>
                  <a:pt x="903" y="7"/>
                  <a:pt x="901" y="8"/>
                </a:cubicBezTo>
                <a:cubicBezTo>
                  <a:pt x="6" y="419"/>
                  <a:pt x="6" y="419"/>
                  <a:pt x="6" y="419"/>
                </a:cubicBezTo>
                <a:cubicBezTo>
                  <a:pt x="6" y="420"/>
                  <a:pt x="5" y="420"/>
                  <a:pt x="4" y="42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8" name="Freeform 53"/>
          <p:cNvSpPr>
            <a:spLocks/>
          </p:cNvSpPr>
          <p:nvPr/>
        </p:nvSpPr>
        <p:spPr bwMode="auto">
          <a:xfrm>
            <a:off x="592140" y="1559380"/>
            <a:ext cx="1146175" cy="509588"/>
          </a:xfrm>
          <a:custGeom>
            <a:avLst/>
            <a:gdLst>
              <a:gd name="T0" fmla="*/ 5 w 1130"/>
              <a:gd name="T1" fmla="*/ 501 h 501"/>
              <a:gd name="T2" fmla="*/ 1 w 1130"/>
              <a:gd name="T3" fmla="*/ 499 h 501"/>
              <a:gd name="T4" fmla="*/ 3 w 1130"/>
              <a:gd name="T5" fmla="*/ 494 h 501"/>
              <a:gd name="T6" fmla="*/ 1124 w 1130"/>
              <a:gd name="T7" fmla="*/ 1 h 501"/>
              <a:gd name="T8" fmla="*/ 1129 w 1130"/>
              <a:gd name="T9" fmla="*/ 3 h 501"/>
              <a:gd name="T10" fmla="*/ 1127 w 1130"/>
              <a:gd name="T11" fmla="*/ 8 h 501"/>
              <a:gd name="T12" fmla="*/ 6 w 1130"/>
              <a:gd name="T13" fmla="*/ 501 h 501"/>
              <a:gd name="T14" fmla="*/ 5 w 1130"/>
              <a:gd name="T15" fmla="*/ 501 h 5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30" h="501">
                <a:moveTo>
                  <a:pt x="5" y="501"/>
                </a:moveTo>
                <a:cubicBezTo>
                  <a:pt x="3" y="501"/>
                  <a:pt x="2" y="501"/>
                  <a:pt x="1" y="499"/>
                </a:cubicBezTo>
                <a:cubicBezTo>
                  <a:pt x="0" y="497"/>
                  <a:pt x="1" y="495"/>
                  <a:pt x="3" y="494"/>
                </a:cubicBezTo>
                <a:cubicBezTo>
                  <a:pt x="1124" y="1"/>
                  <a:pt x="1124" y="1"/>
                  <a:pt x="1124" y="1"/>
                </a:cubicBezTo>
                <a:cubicBezTo>
                  <a:pt x="1126" y="0"/>
                  <a:pt x="1128" y="1"/>
                  <a:pt x="1129" y="3"/>
                </a:cubicBezTo>
                <a:cubicBezTo>
                  <a:pt x="1130" y="5"/>
                  <a:pt x="1129" y="7"/>
                  <a:pt x="1127" y="8"/>
                </a:cubicBezTo>
                <a:cubicBezTo>
                  <a:pt x="6" y="501"/>
                  <a:pt x="6" y="501"/>
                  <a:pt x="6" y="501"/>
                </a:cubicBezTo>
                <a:cubicBezTo>
                  <a:pt x="6" y="501"/>
                  <a:pt x="5" y="501"/>
                  <a:pt x="5" y="501"/>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9" name="Freeform 115"/>
          <p:cNvSpPr>
            <a:spLocks/>
          </p:cNvSpPr>
          <p:nvPr/>
        </p:nvSpPr>
        <p:spPr bwMode="auto">
          <a:xfrm>
            <a:off x="198440" y="1881643"/>
            <a:ext cx="120650" cy="120650"/>
          </a:xfrm>
          <a:custGeom>
            <a:avLst/>
            <a:gdLst>
              <a:gd name="T0" fmla="*/ 87 w 119"/>
              <a:gd name="T1" fmla="*/ 15 h 119"/>
              <a:gd name="T2" fmla="*/ 104 w 119"/>
              <a:gd name="T3" fmla="*/ 87 h 119"/>
              <a:gd name="T4" fmla="*/ 32 w 119"/>
              <a:gd name="T5" fmla="*/ 104 h 119"/>
              <a:gd name="T6" fmla="*/ 15 w 119"/>
              <a:gd name="T7" fmla="*/ 32 h 119"/>
              <a:gd name="T8" fmla="*/ 87 w 119"/>
              <a:gd name="T9" fmla="*/ 15 h 119"/>
            </a:gdLst>
            <a:ahLst/>
            <a:cxnLst>
              <a:cxn ang="0">
                <a:pos x="T0" y="T1"/>
              </a:cxn>
              <a:cxn ang="0">
                <a:pos x="T2" y="T3"/>
              </a:cxn>
              <a:cxn ang="0">
                <a:pos x="T4" y="T5"/>
              </a:cxn>
              <a:cxn ang="0">
                <a:pos x="T6" y="T7"/>
              </a:cxn>
              <a:cxn ang="0">
                <a:pos x="T8" y="T9"/>
              </a:cxn>
            </a:cxnLst>
            <a:rect l="0" t="0" r="r" b="b"/>
            <a:pathLst>
              <a:path w="119" h="119">
                <a:moveTo>
                  <a:pt x="87" y="15"/>
                </a:moveTo>
                <a:cubicBezTo>
                  <a:pt x="112" y="30"/>
                  <a:pt x="119" y="63"/>
                  <a:pt x="104" y="87"/>
                </a:cubicBezTo>
                <a:cubicBezTo>
                  <a:pt x="89" y="112"/>
                  <a:pt x="56" y="119"/>
                  <a:pt x="32" y="104"/>
                </a:cubicBezTo>
                <a:cubicBezTo>
                  <a:pt x="7" y="88"/>
                  <a:pt x="0" y="56"/>
                  <a:pt x="15" y="32"/>
                </a:cubicBezTo>
                <a:cubicBezTo>
                  <a:pt x="31" y="7"/>
                  <a:pt x="63" y="0"/>
                  <a:pt x="87" y="1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0" name="Freeform 117"/>
          <p:cNvSpPr>
            <a:spLocks/>
          </p:cNvSpPr>
          <p:nvPr/>
        </p:nvSpPr>
        <p:spPr bwMode="auto">
          <a:xfrm>
            <a:off x="398465" y="2667455"/>
            <a:ext cx="73025" cy="73025"/>
          </a:xfrm>
          <a:custGeom>
            <a:avLst/>
            <a:gdLst>
              <a:gd name="T0" fmla="*/ 52 w 72"/>
              <a:gd name="T1" fmla="*/ 10 h 72"/>
              <a:gd name="T2" fmla="*/ 62 w 72"/>
              <a:gd name="T3" fmla="*/ 53 h 72"/>
              <a:gd name="T4" fmla="*/ 19 w 72"/>
              <a:gd name="T5" fmla="*/ 63 h 72"/>
              <a:gd name="T6" fmla="*/ 9 w 72"/>
              <a:gd name="T7" fmla="*/ 20 h 72"/>
              <a:gd name="T8" fmla="*/ 52 w 72"/>
              <a:gd name="T9" fmla="*/ 10 h 72"/>
            </a:gdLst>
            <a:ahLst/>
            <a:cxnLst>
              <a:cxn ang="0">
                <a:pos x="T0" y="T1"/>
              </a:cxn>
              <a:cxn ang="0">
                <a:pos x="T2" y="T3"/>
              </a:cxn>
              <a:cxn ang="0">
                <a:pos x="T4" y="T5"/>
              </a:cxn>
              <a:cxn ang="0">
                <a:pos x="T6" y="T7"/>
              </a:cxn>
              <a:cxn ang="0">
                <a:pos x="T8" y="T9"/>
              </a:cxn>
            </a:cxnLst>
            <a:rect l="0" t="0" r="r" b="b"/>
            <a:pathLst>
              <a:path w="72" h="72">
                <a:moveTo>
                  <a:pt x="52" y="10"/>
                </a:moveTo>
                <a:cubicBezTo>
                  <a:pt x="67" y="19"/>
                  <a:pt x="72" y="38"/>
                  <a:pt x="62" y="53"/>
                </a:cubicBezTo>
                <a:cubicBezTo>
                  <a:pt x="53" y="68"/>
                  <a:pt x="34" y="72"/>
                  <a:pt x="19" y="63"/>
                </a:cubicBezTo>
                <a:cubicBezTo>
                  <a:pt x="4" y="54"/>
                  <a:pt x="0" y="34"/>
                  <a:pt x="9" y="20"/>
                </a:cubicBezTo>
                <a:cubicBezTo>
                  <a:pt x="18" y="5"/>
                  <a:pt x="38" y="0"/>
                  <a:pt x="52" y="1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1" name="Freeform 118"/>
          <p:cNvSpPr>
            <a:spLocks/>
          </p:cNvSpPr>
          <p:nvPr/>
        </p:nvSpPr>
        <p:spPr bwMode="auto">
          <a:xfrm>
            <a:off x="561977" y="2030868"/>
            <a:ext cx="71438" cy="73025"/>
          </a:xfrm>
          <a:custGeom>
            <a:avLst/>
            <a:gdLst>
              <a:gd name="T0" fmla="*/ 52 w 71"/>
              <a:gd name="T1" fmla="*/ 9 h 72"/>
              <a:gd name="T2" fmla="*/ 62 w 71"/>
              <a:gd name="T3" fmla="*/ 53 h 72"/>
              <a:gd name="T4" fmla="*/ 19 w 71"/>
              <a:gd name="T5" fmla="*/ 63 h 72"/>
              <a:gd name="T6" fmla="*/ 9 w 71"/>
              <a:gd name="T7" fmla="*/ 19 h 72"/>
              <a:gd name="T8" fmla="*/ 52 w 71"/>
              <a:gd name="T9" fmla="*/ 9 h 72"/>
            </a:gdLst>
            <a:ahLst/>
            <a:cxnLst>
              <a:cxn ang="0">
                <a:pos x="T0" y="T1"/>
              </a:cxn>
              <a:cxn ang="0">
                <a:pos x="T2" y="T3"/>
              </a:cxn>
              <a:cxn ang="0">
                <a:pos x="T4" y="T5"/>
              </a:cxn>
              <a:cxn ang="0">
                <a:pos x="T6" y="T7"/>
              </a:cxn>
              <a:cxn ang="0">
                <a:pos x="T8" y="T9"/>
              </a:cxn>
            </a:cxnLst>
            <a:rect l="0" t="0" r="r" b="b"/>
            <a:pathLst>
              <a:path w="71" h="72">
                <a:moveTo>
                  <a:pt x="52" y="9"/>
                </a:moveTo>
                <a:cubicBezTo>
                  <a:pt x="67" y="19"/>
                  <a:pt x="71" y="38"/>
                  <a:pt x="62" y="53"/>
                </a:cubicBezTo>
                <a:cubicBezTo>
                  <a:pt x="53" y="67"/>
                  <a:pt x="33" y="72"/>
                  <a:pt x="19" y="63"/>
                </a:cubicBezTo>
                <a:cubicBezTo>
                  <a:pt x="4" y="53"/>
                  <a:pt x="0" y="34"/>
                  <a:pt x="9" y="19"/>
                </a:cubicBezTo>
                <a:cubicBezTo>
                  <a:pt x="18" y="5"/>
                  <a:pt x="37" y="0"/>
                  <a:pt x="52" y="9"/>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2" name="Freeform 119"/>
          <p:cNvSpPr>
            <a:spLocks/>
          </p:cNvSpPr>
          <p:nvPr/>
        </p:nvSpPr>
        <p:spPr bwMode="auto">
          <a:xfrm>
            <a:off x="1176340" y="1499055"/>
            <a:ext cx="73025" cy="73025"/>
          </a:xfrm>
          <a:custGeom>
            <a:avLst/>
            <a:gdLst>
              <a:gd name="T0" fmla="*/ 52 w 72"/>
              <a:gd name="T1" fmla="*/ 9 h 72"/>
              <a:gd name="T2" fmla="*/ 62 w 72"/>
              <a:gd name="T3" fmla="*/ 52 h 72"/>
              <a:gd name="T4" fmla="*/ 19 w 72"/>
              <a:gd name="T5" fmla="*/ 62 h 72"/>
              <a:gd name="T6" fmla="*/ 9 w 72"/>
              <a:gd name="T7" fmla="*/ 19 h 72"/>
              <a:gd name="T8" fmla="*/ 52 w 72"/>
              <a:gd name="T9" fmla="*/ 9 h 72"/>
            </a:gdLst>
            <a:ahLst/>
            <a:cxnLst>
              <a:cxn ang="0">
                <a:pos x="T0" y="T1"/>
              </a:cxn>
              <a:cxn ang="0">
                <a:pos x="T2" y="T3"/>
              </a:cxn>
              <a:cxn ang="0">
                <a:pos x="T4" y="T5"/>
              </a:cxn>
              <a:cxn ang="0">
                <a:pos x="T6" y="T7"/>
              </a:cxn>
              <a:cxn ang="0">
                <a:pos x="T8" y="T9"/>
              </a:cxn>
            </a:cxnLst>
            <a:rect l="0" t="0" r="r" b="b"/>
            <a:pathLst>
              <a:path w="72" h="72">
                <a:moveTo>
                  <a:pt x="52" y="9"/>
                </a:moveTo>
                <a:cubicBezTo>
                  <a:pt x="67" y="18"/>
                  <a:pt x="72" y="38"/>
                  <a:pt x="62" y="52"/>
                </a:cubicBezTo>
                <a:cubicBezTo>
                  <a:pt x="53" y="67"/>
                  <a:pt x="34" y="72"/>
                  <a:pt x="19" y="62"/>
                </a:cubicBezTo>
                <a:cubicBezTo>
                  <a:pt x="4" y="53"/>
                  <a:pt x="0" y="34"/>
                  <a:pt x="9" y="19"/>
                </a:cubicBezTo>
                <a:cubicBezTo>
                  <a:pt x="18" y="4"/>
                  <a:pt x="38" y="0"/>
                  <a:pt x="52" y="9"/>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3" name="Freeform 120"/>
          <p:cNvSpPr>
            <a:spLocks/>
          </p:cNvSpPr>
          <p:nvPr/>
        </p:nvSpPr>
        <p:spPr bwMode="auto">
          <a:xfrm>
            <a:off x="550865" y="1018043"/>
            <a:ext cx="168275" cy="166687"/>
          </a:xfrm>
          <a:custGeom>
            <a:avLst/>
            <a:gdLst>
              <a:gd name="T0" fmla="*/ 121 w 165"/>
              <a:gd name="T1" fmla="*/ 21 h 164"/>
              <a:gd name="T2" fmla="*/ 144 w 165"/>
              <a:gd name="T3" fmla="*/ 120 h 164"/>
              <a:gd name="T4" fmla="*/ 44 w 165"/>
              <a:gd name="T5" fmla="*/ 143 h 164"/>
              <a:gd name="T6" fmla="*/ 21 w 165"/>
              <a:gd name="T7" fmla="*/ 44 h 164"/>
              <a:gd name="T8" fmla="*/ 121 w 165"/>
              <a:gd name="T9" fmla="*/ 21 h 164"/>
            </a:gdLst>
            <a:ahLst/>
            <a:cxnLst>
              <a:cxn ang="0">
                <a:pos x="T0" y="T1"/>
              </a:cxn>
              <a:cxn ang="0">
                <a:pos x="T2" y="T3"/>
              </a:cxn>
              <a:cxn ang="0">
                <a:pos x="T4" y="T5"/>
              </a:cxn>
              <a:cxn ang="0">
                <a:pos x="T6" y="T7"/>
              </a:cxn>
              <a:cxn ang="0">
                <a:pos x="T8" y="T9"/>
              </a:cxn>
            </a:cxnLst>
            <a:rect l="0" t="0" r="r" b="b"/>
            <a:pathLst>
              <a:path w="165" h="164">
                <a:moveTo>
                  <a:pt x="121" y="21"/>
                </a:moveTo>
                <a:cubicBezTo>
                  <a:pt x="155" y="42"/>
                  <a:pt x="165" y="87"/>
                  <a:pt x="144" y="120"/>
                </a:cubicBezTo>
                <a:cubicBezTo>
                  <a:pt x="123" y="154"/>
                  <a:pt x="78" y="164"/>
                  <a:pt x="44" y="143"/>
                </a:cubicBezTo>
                <a:cubicBezTo>
                  <a:pt x="11" y="122"/>
                  <a:pt x="0" y="77"/>
                  <a:pt x="21" y="44"/>
                </a:cubicBezTo>
                <a:cubicBezTo>
                  <a:pt x="43" y="10"/>
                  <a:pt x="87" y="0"/>
                  <a:pt x="121" y="21"/>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4" name="Freeform 121"/>
          <p:cNvSpPr>
            <a:spLocks/>
          </p:cNvSpPr>
          <p:nvPr/>
        </p:nvSpPr>
        <p:spPr bwMode="auto">
          <a:xfrm>
            <a:off x="1674815" y="1514930"/>
            <a:ext cx="117475" cy="117475"/>
          </a:xfrm>
          <a:custGeom>
            <a:avLst/>
            <a:gdLst>
              <a:gd name="T0" fmla="*/ 85 w 116"/>
              <a:gd name="T1" fmla="*/ 15 h 116"/>
              <a:gd name="T2" fmla="*/ 101 w 116"/>
              <a:gd name="T3" fmla="*/ 85 h 116"/>
              <a:gd name="T4" fmla="*/ 31 w 116"/>
              <a:gd name="T5" fmla="*/ 101 h 116"/>
              <a:gd name="T6" fmla="*/ 15 w 116"/>
              <a:gd name="T7" fmla="*/ 31 h 116"/>
              <a:gd name="T8" fmla="*/ 85 w 116"/>
              <a:gd name="T9" fmla="*/ 15 h 116"/>
            </a:gdLst>
            <a:ahLst/>
            <a:cxnLst>
              <a:cxn ang="0">
                <a:pos x="T0" y="T1"/>
              </a:cxn>
              <a:cxn ang="0">
                <a:pos x="T2" y="T3"/>
              </a:cxn>
              <a:cxn ang="0">
                <a:pos x="T4" y="T5"/>
              </a:cxn>
              <a:cxn ang="0">
                <a:pos x="T6" y="T7"/>
              </a:cxn>
              <a:cxn ang="0">
                <a:pos x="T8" y="T9"/>
              </a:cxn>
            </a:cxnLst>
            <a:rect l="0" t="0" r="r" b="b"/>
            <a:pathLst>
              <a:path w="116" h="116">
                <a:moveTo>
                  <a:pt x="85" y="15"/>
                </a:moveTo>
                <a:cubicBezTo>
                  <a:pt x="109" y="29"/>
                  <a:pt x="116" y="61"/>
                  <a:pt x="101" y="85"/>
                </a:cubicBezTo>
                <a:cubicBezTo>
                  <a:pt x="86" y="108"/>
                  <a:pt x="55" y="116"/>
                  <a:pt x="31" y="101"/>
                </a:cubicBezTo>
                <a:cubicBezTo>
                  <a:pt x="7" y="86"/>
                  <a:pt x="0" y="54"/>
                  <a:pt x="15" y="31"/>
                </a:cubicBezTo>
                <a:cubicBezTo>
                  <a:pt x="30" y="7"/>
                  <a:pt x="61" y="0"/>
                  <a:pt x="85" y="1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5" name="Freeform 122"/>
          <p:cNvSpPr>
            <a:spLocks/>
          </p:cNvSpPr>
          <p:nvPr/>
        </p:nvSpPr>
        <p:spPr bwMode="auto">
          <a:xfrm>
            <a:off x="3135315" y="918030"/>
            <a:ext cx="117475" cy="117475"/>
          </a:xfrm>
          <a:custGeom>
            <a:avLst/>
            <a:gdLst>
              <a:gd name="T0" fmla="*/ 85 w 116"/>
              <a:gd name="T1" fmla="*/ 15 h 116"/>
              <a:gd name="T2" fmla="*/ 101 w 116"/>
              <a:gd name="T3" fmla="*/ 85 h 116"/>
              <a:gd name="T4" fmla="*/ 31 w 116"/>
              <a:gd name="T5" fmla="*/ 101 h 116"/>
              <a:gd name="T6" fmla="*/ 15 w 116"/>
              <a:gd name="T7" fmla="*/ 31 h 116"/>
              <a:gd name="T8" fmla="*/ 85 w 116"/>
              <a:gd name="T9" fmla="*/ 15 h 116"/>
            </a:gdLst>
            <a:ahLst/>
            <a:cxnLst>
              <a:cxn ang="0">
                <a:pos x="T0" y="T1"/>
              </a:cxn>
              <a:cxn ang="0">
                <a:pos x="T2" y="T3"/>
              </a:cxn>
              <a:cxn ang="0">
                <a:pos x="T4" y="T5"/>
              </a:cxn>
              <a:cxn ang="0">
                <a:pos x="T6" y="T7"/>
              </a:cxn>
              <a:cxn ang="0">
                <a:pos x="T8" y="T9"/>
              </a:cxn>
            </a:cxnLst>
            <a:rect l="0" t="0" r="r" b="b"/>
            <a:pathLst>
              <a:path w="116" h="116">
                <a:moveTo>
                  <a:pt x="85" y="15"/>
                </a:moveTo>
                <a:cubicBezTo>
                  <a:pt x="109" y="30"/>
                  <a:pt x="116" y="62"/>
                  <a:pt x="101" y="85"/>
                </a:cubicBezTo>
                <a:cubicBezTo>
                  <a:pt x="86" y="109"/>
                  <a:pt x="55" y="116"/>
                  <a:pt x="31" y="101"/>
                </a:cubicBezTo>
                <a:cubicBezTo>
                  <a:pt x="7" y="87"/>
                  <a:pt x="0" y="55"/>
                  <a:pt x="15" y="31"/>
                </a:cubicBezTo>
                <a:cubicBezTo>
                  <a:pt x="30" y="8"/>
                  <a:pt x="61" y="0"/>
                  <a:pt x="85" y="1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6" name="Freeform 123"/>
          <p:cNvSpPr>
            <a:spLocks/>
          </p:cNvSpPr>
          <p:nvPr/>
        </p:nvSpPr>
        <p:spPr bwMode="auto">
          <a:xfrm>
            <a:off x="1692277" y="2064205"/>
            <a:ext cx="73025" cy="73025"/>
          </a:xfrm>
          <a:custGeom>
            <a:avLst/>
            <a:gdLst>
              <a:gd name="T0" fmla="*/ 52 w 71"/>
              <a:gd name="T1" fmla="*/ 10 h 72"/>
              <a:gd name="T2" fmla="*/ 62 w 71"/>
              <a:gd name="T3" fmla="*/ 53 h 72"/>
              <a:gd name="T4" fmla="*/ 19 w 71"/>
              <a:gd name="T5" fmla="*/ 63 h 72"/>
              <a:gd name="T6" fmla="*/ 9 w 71"/>
              <a:gd name="T7" fmla="*/ 20 h 72"/>
              <a:gd name="T8" fmla="*/ 52 w 71"/>
              <a:gd name="T9" fmla="*/ 10 h 72"/>
            </a:gdLst>
            <a:ahLst/>
            <a:cxnLst>
              <a:cxn ang="0">
                <a:pos x="T0" y="T1"/>
              </a:cxn>
              <a:cxn ang="0">
                <a:pos x="T2" y="T3"/>
              </a:cxn>
              <a:cxn ang="0">
                <a:pos x="T4" y="T5"/>
              </a:cxn>
              <a:cxn ang="0">
                <a:pos x="T6" y="T7"/>
              </a:cxn>
              <a:cxn ang="0">
                <a:pos x="T8" y="T9"/>
              </a:cxn>
            </a:cxnLst>
            <a:rect l="0" t="0" r="r" b="b"/>
            <a:pathLst>
              <a:path w="71" h="72">
                <a:moveTo>
                  <a:pt x="52" y="10"/>
                </a:moveTo>
                <a:cubicBezTo>
                  <a:pt x="67" y="19"/>
                  <a:pt x="71" y="38"/>
                  <a:pt x="62" y="53"/>
                </a:cubicBezTo>
                <a:cubicBezTo>
                  <a:pt x="53" y="68"/>
                  <a:pt x="34" y="72"/>
                  <a:pt x="19" y="63"/>
                </a:cubicBezTo>
                <a:cubicBezTo>
                  <a:pt x="4" y="54"/>
                  <a:pt x="0" y="34"/>
                  <a:pt x="9" y="20"/>
                </a:cubicBezTo>
                <a:cubicBezTo>
                  <a:pt x="18" y="5"/>
                  <a:pt x="38" y="0"/>
                  <a:pt x="52" y="1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7" name="Freeform 124"/>
          <p:cNvSpPr>
            <a:spLocks/>
          </p:cNvSpPr>
          <p:nvPr/>
        </p:nvSpPr>
        <p:spPr bwMode="auto">
          <a:xfrm>
            <a:off x="2230440" y="2392818"/>
            <a:ext cx="125413" cy="125412"/>
          </a:xfrm>
          <a:custGeom>
            <a:avLst/>
            <a:gdLst>
              <a:gd name="T0" fmla="*/ 91 w 124"/>
              <a:gd name="T1" fmla="*/ 16 h 123"/>
              <a:gd name="T2" fmla="*/ 108 w 124"/>
              <a:gd name="T3" fmla="*/ 90 h 123"/>
              <a:gd name="T4" fmla="*/ 33 w 124"/>
              <a:gd name="T5" fmla="*/ 107 h 123"/>
              <a:gd name="T6" fmla="*/ 16 w 124"/>
              <a:gd name="T7" fmla="*/ 33 h 123"/>
              <a:gd name="T8" fmla="*/ 91 w 124"/>
              <a:gd name="T9" fmla="*/ 16 h 123"/>
            </a:gdLst>
            <a:ahLst/>
            <a:cxnLst>
              <a:cxn ang="0">
                <a:pos x="T0" y="T1"/>
              </a:cxn>
              <a:cxn ang="0">
                <a:pos x="T2" y="T3"/>
              </a:cxn>
              <a:cxn ang="0">
                <a:pos x="T4" y="T5"/>
              </a:cxn>
              <a:cxn ang="0">
                <a:pos x="T6" y="T7"/>
              </a:cxn>
              <a:cxn ang="0">
                <a:pos x="T8" y="T9"/>
              </a:cxn>
            </a:cxnLst>
            <a:rect l="0" t="0" r="r" b="b"/>
            <a:pathLst>
              <a:path w="124" h="123">
                <a:moveTo>
                  <a:pt x="91" y="16"/>
                </a:moveTo>
                <a:cubicBezTo>
                  <a:pt x="116" y="32"/>
                  <a:pt x="124" y="65"/>
                  <a:pt x="108" y="90"/>
                </a:cubicBezTo>
                <a:cubicBezTo>
                  <a:pt x="92" y="116"/>
                  <a:pt x="59" y="123"/>
                  <a:pt x="33" y="107"/>
                </a:cubicBezTo>
                <a:cubicBezTo>
                  <a:pt x="8" y="91"/>
                  <a:pt x="0" y="58"/>
                  <a:pt x="16" y="33"/>
                </a:cubicBezTo>
                <a:cubicBezTo>
                  <a:pt x="32" y="7"/>
                  <a:pt x="65" y="0"/>
                  <a:pt x="91" y="1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8" name="Freeform 125"/>
          <p:cNvSpPr>
            <a:spLocks/>
          </p:cNvSpPr>
          <p:nvPr/>
        </p:nvSpPr>
        <p:spPr bwMode="auto">
          <a:xfrm>
            <a:off x="2503490" y="1449843"/>
            <a:ext cx="74613" cy="76200"/>
          </a:xfrm>
          <a:custGeom>
            <a:avLst/>
            <a:gdLst>
              <a:gd name="T0" fmla="*/ 54 w 74"/>
              <a:gd name="T1" fmla="*/ 10 h 75"/>
              <a:gd name="T2" fmla="*/ 65 w 74"/>
              <a:gd name="T3" fmla="*/ 55 h 75"/>
              <a:gd name="T4" fmla="*/ 20 w 74"/>
              <a:gd name="T5" fmla="*/ 65 h 75"/>
              <a:gd name="T6" fmla="*/ 9 w 74"/>
              <a:gd name="T7" fmla="*/ 20 h 75"/>
              <a:gd name="T8" fmla="*/ 54 w 74"/>
              <a:gd name="T9" fmla="*/ 10 h 75"/>
            </a:gdLst>
            <a:ahLst/>
            <a:cxnLst>
              <a:cxn ang="0">
                <a:pos x="T0" y="T1"/>
              </a:cxn>
              <a:cxn ang="0">
                <a:pos x="T2" y="T3"/>
              </a:cxn>
              <a:cxn ang="0">
                <a:pos x="T4" y="T5"/>
              </a:cxn>
              <a:cxn ang="0">
                <a:pos x="T6" y="T7"/>
              </a:cxn>
              <a:cxn ang="0">
                <a:pos x="T8" y="T9"/>
              </a:cxn>
            </a:cxnLst>
            <a:rect l="0" t="0" r="r" b="b"/>
            <a:pathLst>
              <a:path w="74" h="75">
                <a:moveTo>
                  <a:pt x="54" y="10"/>
                </a:moveTo>
                <a:cubicBezTo>
                  <a:pt x="70" y="20"/>
                  <a:pt x="74" y="40"/>
                  <a:pt x="65" y="55"/>
                </a:cubicBezTo>
                <a:cubicBezTo>
                  <a:pt x="55" y="70"/>
                  <a:pt x="35" y="75"/>
                  <a:pt x="20" y="65"/>
                </a:cubicBezTo>
                <a:cubicBezTo>
                  <a:pt x="4" y="56"/>
                  <a:pt x="0" y="36"/>
                  <a:pt x="9" y="20"/>
                </a:cubicBezTo>
                <a:cubicBezTo>
                  <a:pt x="19" y="5"/>
                  <a:pt x="39" y="0"/>
                  <a:pt x="54" y="1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9" name="Freeform 126"/>
          <p:cNvSpPr>
            <a:spLocks/>
          </p:cNvSpPr>
          <p:nvPr/>
        </p:nvSpPr>
        <p:spPr bwMode="auto">
          <a:xfrm>
            <a:off x="2003427" y="786268"/>
            <a:ext cx="74613" cy="74612"/>
          </a:xfrm>
          <a:custGeom>
            <a:avLst/>
            <a:gdLst>
              <a:gd name="T0" fmla="*/ 54 w 74"/>
              <a:gd name="T1" fmla="*/ 9 h 74"/>
              <a:gd name="T2" fmla="*/ 65 w 74"/>
              <a:gd name="T3" fmla="*/ 54 h 74"/>
              <a:gd name="T4" fmla="*/ 20 w 74"/>
              <a:gd name="T5" fmla="*/ 65 h 74"/>
              <a:gd name="T6" fmla="*/ 9 w 74"/>
              <a:gd name="T7" fmla="*/ 20 h 74"/>
              <a:gd name="T8" fmla="*/ 54 w 74"/>
              <a:gd name="T9" fmla="*/ 9 h 74"/>
            </a:gdLst>
            <a:ahLst/>
            <a:cxnLst>
              <a:cxn ang="0">
                <a:pos x="T0" y="T1"/>
              </a:cxn>
              <a:cxn ang="0">
                <a:pos x="T2" y="T3"/>
              </a:cxn>
              <a:cxn ang="0">
                <a:pos x="T4" y="T5"/>
              </a:cxn>
              <a:cxn ang="0">
                <a:pos x="T6" y="T7"/>
              </a:cxn>
              <a:cxn ang="0">
                <a:pos x="T8" y="T9"/>
              </a:cxn>
            </a:cxnLst>
            <a:rect l="0" t="0" r="r" b="b"/>
            <a:pathLst>
              <a:path w="74" h="74">
                <a:moveTo>
                  <a:pt x="54" y="9"/>
                </a:moveTo>
                <a:cubicBezTo>
                  <a:pt x="70" y="19"/>
                  <a:pt x="74" y="39"/>
                  <a:pt x="65" y="54"/>
                </a:cubicBezTo>
                <a:cubicBezTo>
                  <a:pt x="55" y="70"/>
                  <a:pt x="35" y="74"/>
                  <a:pt x="20" y="65"/>
                </a:cubicBezTo>
                <a:cubicBezTo>
                  <a:pt x="4" y="55"/>
                  <a:pt x="0" y="35"/>
                  <a:pt x="9" y="20"/>
                </a:cubicBezTo>
                <a:cubicBezTo>
                  <a:pt x="19" y="4"/>
                  <a:pt x="39" y="0"/>
                  <a:pt x="54" y="9"/>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0" name="Freeform 127"/>
          <p:cNvSpPr>
            <a:spLocks/>
          </p:cNvSpPr>
          <p:nvPr/>
        </p:nvSpPr>
        <p:spPr bwMode="auto">
          <a:xfrm>
            <a:off x="1974852" y="211593"/>
            <a:ext cx="76200" cy="74612"/>
          </a:xfrm>
          <a:custGeom>
            <a:avLst/>
            <a:gdLst>
              <a:gd name="T0" fmla="*/ 54 w 74"/>
              <a:gd name="T1" fmla="*/ 9 h 74"/>
              <a:gd name="T2" fmla="*/ 65 w 74"/>
              <a:gd name="T3" fmla="*/ 54 h 74"/>
              <a:gd name="T4" fmla="*/ 20 w 74"/>
              <a:gd name="T5" fmla="*/ 65 h 74"/>
              <a:gd name="T6" fmla="*/ 9 w 74"/>
              <a:gd name="T7" fmla="*/ 20 h 74"/>
              <a:gd name="T8" fmla="*/ 54 w 74"/>
              <a:gd name="T9" fmla="*/ 9 h 74"/>
            </a:gdLst>
            <a:ahLst/>
            <a:cxnLst>
              <a:cxn ang="0">
                <a:pos x="T0" y="T1"/>
              </a:cxn>
              <a:cxn ang="0">
                <a:pos x="T2" y="T3"/>
              </a:cxn>
              <a:cxn ang="0">
                <a:pos x="T4" y="T5"/>
              </a:cxn>
              <a:cxn ang="0">
                <a:pos x="T6" y="T7"/>
              </a:cxn>
              <a:cxn ang="0">
                <a:pos x="T8" y="T9"/>
              </a:cxn>
            </a:cxnLst>
            <a:rect l="0" t="0" r="r" b="b"/>
            <a:pathLst>
              <a:path w="74" h="74">
                <a:moveTo>
                  <a:pt x="54" y="9"/>
                </a:moveTo>
                <a:cubicBezTo>
                  <a:pt x="70" y="19"/>
                  <a:pt x="74" y="39"/>
                  <a:pt x="65" y="54"/>
                </a:cubicBezTo>
                <a:cubicBezTo>
                  <a:pt x="55" y="70"/>
                  <a:pt x="35" y="74"/>
                  <a:pt x="20" y="65"/>
                </a:cubicBezTo>
                <a:cubicBezTo>
                  <a:pt x="4" y="55"/>
                  <a:pt x="0" y="35"/>
                  <a:pt x="9" y="20"/>
                </a:cubicBezTo>
                <a:cubicBezTo>
                  <a:pt x="19" y="4"/>
                  <a:pt x="39" y="0"/>
                  <a:pt x="54" y="9"/>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1" name="Freeform 130"/>
          <p:cNvSpPr>
            <a:spLocks/>
          </p:cNvSpPr>
          <p:nvPr/>
        </p:nvSpPr>
        <p:spPr bwMode="auto">
          <a:xfrm>
            <a:off x="3497265" y="235405"/>
            <a:ext cx="76200" cy="76200"/>
          </a:xfrm>
          <a:custGeom>
            <a:avLst/>
            <a:gdLst>
              <a:gd name="T0" fmla="*/ 55 w 75"/>
              <a:gd name="T1" fmla="*/ 10 h 75"/>
              <a:gd name="T2" fmla="*/ 66 w 75"/>
              <a:gd name="T3" fmla="*/ 55 h 75"/>
              <a:gd name="T4" fmla="*/ 20 w 75"/>
              <a:gd name="T5" fmla="*/ 65 h 75"/>
              <a:gd name="T6" fmla="*/ 10 w 75"/>
              <a:gd name="T7" fmla="*/ 20 h 75"/>
              <a:gd name="T8" fmla="*/ 55 w 75"/>
              <a:gd name="T9" fmla="*/ 10 h 75"/>
            </a:gdLst>
            <a:ahLst/>
            <a:cxnLst>
              <a:cxn ang="0">
                <a:pos x="T0" y="T1"/>
              </a:cxn>
              <a:cxn ang="0">
                <a:pos x="T2" y="T3"/>
              </a:cxn>
              <a:cxn ang="0">
                <a:pos x="T4" y="T5"/>
              </a:cxn>
              <a:cxn ang="0">
                <a:pos x="T6" y="T7"/>
              </a:cxn>
              <a:cxn ang="0">
                <a:pos x="T8" y="T9"/>
              </a:cxn>
            </a:cxnLst>
            <a:rect l="0" t="0" r="r" b="b"/>
            <a:pathLst>
              <a:path w="75" h="75">
                <a:moveTo>
                  <a:pt x="55" y="10"/>
                </a:moveTo>
                <a:cubicBezTo>
                  <a:pt x="71" y="19"/>
                  <a:pt x="75" y="39"/>
                  <a:pt x="66" y="55"/>
                </a:cubicBezTo>
                <a:cubicBezTo>
                  <a:pt x="56" y="70"/>
                  <a:pt x="36" y="75"/>
                  <a:pt x="20" y="65"/>
                </a:cubicBezTo>
                <a:cubicBezTo>
                  <a:pt x="5" y="56"/>
                  <a:pt x="0" y="35"/>
                  <a:pt x="10" y="20"/>
                </a:cubicBezTo>
                <a:cubicBezTo>
                  <a:pt x="20" y="5"/>
                  <a:pt x="40" y="0"/>
                  <a:pt x="55" y="1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2" name="Freeform 132"/>
          <p:cNvSpPr>
            <a:spLocks/>
          </p:cNvSpPr>
          <p:nvPr/>
        </p:nvSpPr>
        <p:spPr bwMode="auto">
          <a:xfrm>
            <a:off x="4491833" y="375106"/>
            <a:ext cx="69850" cy="69850"/>
          </a:xfrm>
          <a:custGeom>
            <a:avLst/>
            <a:gdLst>
              <a:gd name="T0" fmla="*/ 50 w 68"/>
              <a:gd name="T1" fmla="*/ 9 h 68"/>
              <a:gd name="T2" fmla="*/ 59 w 68"/>
              <a:gd name="T3" fmla="*/ 50 h 68"/>
              <a:gd name="T4" fmla="*/ 18 w 68"/>
              <a:gd name="T5" fmla="*/ 60 h 68"/>
              <a:gd name="T6" fmla="*/ 9 w 68"/>
              <a:gd name="T7" fmla="*/ 19 h 68"/>
              <a:gd name="T8" fmla="*/ 50 w 68"/>
              <a:gd name="T9" fmla="*/ 9 h 68"/>
            </a:gdLst>
            <a:ahLst/>
            <a:cxnLst>
              <a:cxn ang="0">
                <a:pos x="T0" y="T1"/>
              </a:cxn>
              <a:cxn ang="0">
                <a:pos x="T2" y="T3"/>
              </a:cxn>
              <a:cxn ang="0">
                <a:pos x="T4" y="T5"/>
              </a:cxn>
              <a:cxn ang="0">
                <a:pos x="T6" y="T7"/>
              </a:cxn>
              <a:cxn ang="0">
                <a:pos x="T8" y="T9"/>
              </a:cxn>
            </a:cxnLst>
            <a:rect l="0" t="0" r="r" b="b"/>
            <a:pathLst>
              <a:path w="68" h="68">
                <a:moveTo>
                  <a:pt x="50" y="9"/>
                </a:moveTo>
                <a:cubicBezTo>
                  <a:pt x="64" y="18"/>
                  <a:pt x="68" y="36"/>
                  <a:pt x="59" y="50"/>
                </a:cubicBezTo>
                <a:cubicBezTo>
                  <a:pt x="50" y="64"/>
                  <a:pt x="32" y="68"/>
                  <a:pt x="18" y="60"/>
                </a:cubicBezTo>
                <a:cubicBezTo>
                  <a:pt x="4" y="51"/>
                  <a:pt x="0" y="33"/>
                  <a:pt x="9" y="19"/>
                </a:cubicBezTo>
                <a:cubicBezTo>
                  <a:pt x="17" y="5"/>
                  <a:pt x="36" y="0"/>
                  <a:pt x="50" y="9"/>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3" name="Freeform 133"/>
          <p:cNvSpPr>
            <a:spLocks/>
          </p:cNvSpPr>
          <p:nvPr/>
        </p:nvSpPr>
        <p:spPr bwMode="auto">
          <a:xfrm>
            <a:off x="3902077" y="1108530"/>
            <a:ext cx="82550" cy="80962"/>
          </a:xfrm>
          <a:custGeom>
            <a:avLst/>
            <a:gdLst>
              <a:gd name="T0" fmla="*/ 59 w 81"/>
              <a:gd name="T1" fmla="*/ 10 h 80"/>
              <a:gd name="T2" fmla="*/ 70 w 81"/>
              <a:gd name="T3" fmla="*/ 59 h 80"/>
              <a:gd name="T4" fmla="*/ 22 w 81"/>
              <a:gd name="T5" fmla="*/ 70 h 80"/>
              <a:gd name="T6" fmla="*/ 10 w 81"/>
              <a:gd name="T7" fmla="*/ 21 h 80"/>
              <a:gd name="T8" fmla="*/ 59 w 81"/>
              <a:gd name="T9" fmla="*/ 10 h 80"/>
            </a:gdLst>
            <a:ahLst/>
            <a:cxnLst>
              <a:cxn ang="0">
                <a:pos x="T0" y="T1"/>
              </a:cxn>
              <a:cxn ang="0">
                <a:pos x="T2" y="T3"/>
              </a:cxn>
              <a:cxn ang="0">
                <a:pos x="T4" y="T5"/>
              </a:cxn>
              <a:cxn ang="0">
                <a:pos x="T6" y="T7"/>
              </a:cxn>
              <a:cxn ang="0">
                <a:pos x="T8" y="T9"/>
              </a:cxn>
            </a:cxnLst>
            <a:rect l="0" t="0" r="r" b="b"/>
            <a:pathLst>
              <a:path w="81" h="80">
                <a:moveTo>
                  <a:pt x="59" y="10"/>
                </a:moveTo>
                <a:cubicBezTo>
                  <a:pt x="76" y="20"/>
                  <a:pt x="81" y="42"/>
                  <a:pt x="70" y="59"/>
                </a:cubicBezTo>
                <a:cubicBezTo>
                  <a:pt x="60" y="75"/>
                  <a:pt x="38" y="80"/>
                  <a:pt x="22" y="70"/>
                </a:cubicBezTo>
                <a:cubicBezTo>
                  <a:pt x="5" y="60"/>
                  <a:pt x="0" y="38"/>
                  <a:pt x="10" y="21"/>
                </a:cubicBezTo>
                <a:cubicBezTo>
                  <a:pt x="21" y="5"/>
                  <a:pt x="43" y="0"/>
                  <a:pt x="59" y="1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4" name="Freeform 134"/>
          <p:cNvSpPr>
            <a:spLocks/>
          </p:cNvSpPr>
          <p:nvPr/>
        </p:nvSpPr>
        <p:spPr bwMode="auto">
          <a:xfrm>
            <a:off x="5486402" y="252868"/>
            <a:ext cx="69850" cy="69850"/>
          </a:xfrm>
          <a:custGeom>
            <a:avLst/>
            <a:gdLst>
              <a:gd name="T0" fmla="*/ 50 w 68"/>
              <a:gd name="T1" fmla="*/ 8 h 68"/>
              <a:gd name="T2" fmla="*/ 60 w 68"/>
              <a:gd name="T3" fmla="*/ 49 h 68"/>
              <a:gd name="T4" fmla="*/ 19 w 68"/>
              <a:gd name="T5" fmla="*/ 59 h 68"/>
              <a:gd name="T6" fmla="*/ 9 w 68"/>
              <a:gd name="T7" fmla="*/ 18 h 68"/>
              <a:gd name="T8" fmla="*/ 50 w 68"/>
              <a:gd name="T9" fmla="*/ 8 h 68"/>
            </a:gdLst>
            <a:ahLst/>
            <a:cxnLst>
              <a:cxn ang="0">
                <a:pos x="T0" y="T1"/>
              </a:cxn>
              <a:cxn ang="0">
                <a:pos x="T2" y="T3"/>
              </a:cxn>
              <a:cxn ang="0">
                <a:pos x="T4" y="T5"/>
              </a:cxn>
              <a:cxn ang="0">
                <a:pos x="T6" y="T7"/>
              </a:cxn>
              <a:cxn ang="0">
                <a:pos x="T8" y="T9"/>
              </a:cxn>
            </a:cxnLst>
            <a:rect l="0" t="0" r="r" b="b"/>
            <a:pathLst>
              <a:path w="68" h="68">
                <a:moveTo>
                  <a:pt x="50" y="8"/>
                </a:moveTo>
                <a:cubicBezTo>
                  <a:pt x="64" y="17"/>
                  <a:pt x="68" y="35"/>
                  <a:pt x="60" y="49"/>
                </a:cubicBezTo>
                <a:cubicBezTo>
                  <a:pt x="51" y="63"/>
                  <a:pt x="32" y="68"/>
                  <a:pt x="19" y="59"/>
                </a:cubicBezTo>
                <a:cubicBezTo>
                  <a:pt x="5" y="50"/>
                  <a:pt x="0" y="32"/>
                  <a:pt x="9" y="18"/>
                </a:cubicBezTo>
                <a:cubicBezTo>
                  <a:pt x="18" y="4"/>
                  <a:pt x="36" y="0"/>
                  <a:pt x="50" y="8"/>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5" name="Freeform 138"/>
          <p:cNvSpPr>
            <a:spLocks/>
          </p:cNvSpPr>
          <p:nvPr/>
        </p:nvSpPr>
        <p:spPr bwMode="auto">
          <a:xfrm>
            <a:off x="2265365" y="1376818"/>
            <a:ext cx="58738" cy="58737"/>
          </a:xfrm>
          <a:custGeom>
            <a:avLst/>
            <a:gdLst>
              <a:gd name="T0" fmla="*/ 43 w 58"/>
              <a:gd name="T1" fmla="*/ 8 h 58"/>
              <a:gd name="T2" fmla="*/ 51 w 58"/>
              <a:gd name="T3" fmla="*/ 43 h 58"/>
              <a:gd name="T4" fmla="*/ 16 w 58"/>
              <a:gd name="T5" fmla="*/ 51 h 58"/>
              <a:gd name="T6" fmla="*/ 8 w 58"/>
              <a:gd name="T7" fmla="*/ 16 h 58"/>
              <a:gd name="T8" fmla="*/ 43 w 58"/>
              <a:gd name="T9" fmla="*/ 8 h 58"/>
            </a:gdLst>
            <a:ahLst/>
            <a:cxnLst>
              <a:cxn ang="0">
                <a:pos x="T0" y="T1"/>
              </a:cxn>
              <a:cxn ang="0">
                <a:pos x="T2" y="T3"/>
              </a:cxn>
              <a:cxn ang="0">
                <a:pos x="T4" y="T5"/>
              </a:cxn>
              <a:cxn ang="0">
                <a:pos x="T6" y="T7"/>
              </a:cxn>
              <a:cxn ang="0">
                <a:pos x="T8" y="T9"/>
              </a:cxn>
            </a:cxnLst>
            <a:rect l="0" t="0" r="r" b="b"/>
            <a:pathLst>
              <a:path w="58" h="58">
                <a:moveTo>
                  <a:pt x="43" y="8"/>
                </a:moveTo>
                <a:cubicBezTo>
                  <a:pt x="55" y="15"/>
                  <a:pt x="58" y="31"/>
                  <a:pt x="51" y="43"/>
                </a:cubicBezTo>
                <a:cubicBezTo>
                  <a:pt x="43" y="54"/>
                  <a:pt x="28" y="58"/>
                  <a:pt x="16" y="51"/>
                </a:cubicBezTo>
                <a:cubicBezTo>
                  <a:pt x="4" y="43"/>
                  <a:pt x="0" y="28"/>
                  <a:pt x="8" y="16"/>
                </a:cubicBezTo>
                <a:cubicBezTo>
                  <a:pt x="15" y="4"/>
                  <a:pt x="31" y="0"/>
                  <a:pt x="43" y="8"/>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6" name="Freeform 143"/>
          <p:cNvSpPr>
            <a:spLocks/>
          </p:cNvSpPr>
          <p:nvPr/>
        </p:nvSpPr>
        <p:spPr bwMode="auto">
          <a:xfrm>
            <a:off x="5567365" y="-328612"/>
            <a:ext cx="657225" cy="657225"/>
          </a:xfrm>
          <a:custGeom>
            <a:avLst/>
            <a:gdLst>
              <a:gd name="T0" fmla="*/ 474 w 647"/>
              <a:gd name="T1" fmla="*/ 83 h 646"/>
              <a:gd name="T2" fmla="*/ 563 w 647"/>
              <a:gd name="T3" fmla="*/ 474 h 646"/>
              <a:gd name="T4" fmla="*/ 172 w 647"/>
              <a:gd name="T5" fmla="*/ 563 h 646"/>
              <a:gd name="T6" fmla="*/ 83 w 647"/>
              <a:gd name="T7" fmla="*/ 172 h 646"/>
              <a:gd name="T8" fmla="*/ 474 w 647"/>
              <a:gd name="T9" fmla="*/ 83 h 646"/>
            </a:gdLst>
            <a:ahLst/>
            <a:cxnLst>
              <a:cxn ang="0">
                <a:pos x="T0" y="T1"/>
              </a:cxn>
              <a:cxn ang="0">
                <a:pos x="T2" y="T3"/>
              </a:cxn>
              <a:cxn ang="0">
                <a:pos x="T4" y="T5"/>
              </a:cxn>
              <a:cxn ang="0">
                <a:pos x="T6" y="T7"/>
              </a:cxn>
              <a:cxn ang="0">
                <a:pos x="T8" y="T9"/>
              </a:cxn>
            </a:cxnLst>
            <a:rect l="0" t="0" r="r" b="b"/>
            <a:pathLst>
              <a:path w="647" h="646">
                <a:moveTo>
                  <a:pt x="474" y="83"/>
                </a:moveTo>
                <a:cubicBezTo>
                  <a:pt x="607" y="166"/>
                  <a:pt x="647" y="341"/>
                  <a:pt x="563" y="474"/>
                </a:cubicBezTo>
                <a:cubicBezTo>
                  <a:pt x="480" y="606"/>
                  <a:pt x="305" y="646"/>
                  <a:pt x="172" y="563"/>
                </a:cubicBezTo>
                <a:cubicBezTo>
                  <a:pt x="40" y="480"/>
                  <a:pt x="0" y="305"/>
                  <a:pt x="83" y="172"/>
                </a:cubicBezTo>
                <a:cubicBezTo>
                  <a:pt x="166" y="40"/>
                  <a:pt x="341" y="0"/>
                  <a:pt x="474" y="83"/>
                </a:cubicBezTo>
                <a:close/>
              </a:path>
            </a:pathLst>
          </a:custGeom>
          <a:solidFill>
            <a:srgbClr val="45D8FF">
              <a:alpha val="15000"/>
            </a:srgbClr>
          </a:solidFill>
          <a:ln>
            <a:noFill/>
          </a:ln>
        </p:spPr>
        <p:txBody>
          <a:bodyPr vert="horz" wrap="square" lIns="91440" tIns="45720" rIns="91440" bIns="45720" numCol="1" anchor="t" anchorCtr="0" compatLnSpc="1">
            <a:prstTxWarp prst="textNoShape">
              <a:avLst/>
            </a:prstTxWarp>
          </a:bodyPr>
          <a:lstStyle/>
          <a:p>
            <a:endParaRPr lang="zh-CN" altLang="en-US" b="1"/>
          </a:p>
        </p:txBody>
      </p:sp>
      <p:sp>
        <p:nvSpPr>
          <p:cNvPr id="657" name="Freeform 158"/>
          <p:cNvSpPr>
            <a:spLocks/>
          </p:cNvSpPr>
          <p:nvPr/>
        </p:nvSpPr>
        <p:spPr bwMode="auto">
          <a:xfrm>
            <a:off x="5734053" y="-161925"/>
            <a:ext cx="322263" cy="323850"/>
          </a:xfrm>
          <a:custGeom>
            <a:avLst/>
            <a:gdLst>
              <a:gd name="T0" fmla="*/ 232 w 317"/>
              <a:gd name="T1" fmla="*/ 41 h 318"/>
              <a:gd name="T2" fmla="*/ 276 w 317"/>
              <a:gd name="T3" fmla="*/ 233 h 318"/>
              <a:gd name="T4" fmla="*/ 84 w 317"/>
              <a:gd name="T5" fmla="*/ 277 h 318"/>
              <a:gd name="T6" fmla="*/ 41 w 317"/>
              <a:gd name="T7" fmla="*/ 85 h 318"/>
              <a:gd name="T8" fmla="*/ 232 w 317"/>
              <a:gd name="T9" fmla="*/ 41 h 318"/>
            </a:gdLst>
            <a:ahLst/>
            <a:cxnLst>
              <a:cxn ang="0">
                <a:pos x="T0" y="T1"/>
              </a:cxn>
              <a:cxn ang="0">
                <a:pos x="T2" y="T3"/>
              </a:cxn>
              <a:cxn ang="0">
                <a:pos x="T4" y="T5"/>
              </a:cxn>
              <a:cxn ang="0">
                <a:pos x="T6" y="T7"/>
              </a:cxn>
              <a:cxn ang="0">
                <a:pos x="T8" y="T9"/>
              </a:cxn>
            </a:cxnLst>
            <a:rect l="0" t="0" r="r" b="b"/>
            <a:pathLst>
              <a:path w="317" h="318">
                <a:moveTo>
                  <a:pt x="232" y="41"/>
                </a:moveTo>
                <a:cubicBezTo>
                  <a:pt x="297" y="82"/>
                  <a:pt x="317" y="168"/>
                  <a:pt x="276" y="233"/>
                </a:cubicBezTo>
                <a:cubicBezTo>
                  <a:pt x="235" y="298"/>
                  <a:pt x="149" y="318"/>
                  <a:pt x="84" y="277"/>
                </a:cubicBezTo>
                <a:cubicBezTo>
                  <a:pt x="19" y="236"/>
                  <a:pt x="0" y="150"/>
                  <a:pt x="41" y="85"/>
                </a:cubicBezTo>
                <a:cubicBezTo>
                  <a:pt x="81" y="20"/>
                  <a:pt x="167" y="0"/>
                  <a:pt x="232" y="41"/>
                </a:cubicBezTo>
                <a:close/>
              </a:path>
            </a:pathLst>
          </a:custGeom>
          <a:solidFill>
            <a:srgbClr val="45D8FF">
              <a:alpha val="1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58" name="Freeform 5"/>
          <p:cNvSpPr>
            <a:spLocks/>
          </p:cNvSpPr>
          <p:nvPr/>
        </p:nvSpPr>
        <p:spPr bwMode="auto">
          <a:xfrm rot="21368463">
            <a:off x="10639678" y="6307770"/>
            <a:ext cx="569913" cy="900113"/>
          </a:xfrm>
          <a:custGeom>
            <a:avLst/>
            <a:gdLst>
              <a:gd name="T0" fmla="*/ 557 w 561"/>
              <a:gd name="T1" fmla="*/ 886 h 886"/>
              <a:gd name="T2" fmla="*/ 553 w 561"/>
              <a:gd name="T3" fmla="*/ 884 h 886"/>
              <a:gd name="T4" fmla="*/ 1 w 561"/>
              <a:gd name="T5" fmla="*/ 6 h 886"/>
              <a:gd name="T6" fmla="*/ 2 w 561"/>
              <a:gd name="T7" fmla="*/ 1 h 886"/>
              <a:gd name="T8" fmla="*/ 8 w 561"/>
              <a:gd name="T9" fmla="*/ 2 h 886"/>
              <a:gd name="T10" fmla="*/ 560 w 561"/>
              <a:gd name="T11" fmla="*/ 880 h 886"/>
              <a:gd name="T12" fmla="*/ 559 w 561"/>
              <a:gd name="T13" fmla="*/ 886 h 886"/>
              <a:gd name="T14" fmla="*/ 557 w 561"/>
              <a:gd name="T15" fmla="*/ 886 h 8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61" h="886">
                <a:moveTo>
                  <a:pt x="557" y="886"/>
                </a:moveTo>
                <a:cubicBezTo>
                  <a:pt x="555" y="886"/>
                  <a:pt x="554" y="886"/>
                  <a:pt x="553" y="884"/>
                </a:cubicBezTo>
                <a:cubicBezTo>
                  <a:pt x="1" y="6"/>
                  <a:pt x="1" y="6"/>
                  <a:pt x="1" y="6"/>
                </a:cubicBezTo>
                <a:cubicBezTo>
                  <a:pt x="0" y="5"/>
                  <a:pt x="1" y="2"/>
                  <a:pt x="2" y="1"/>
                </a:cubicBezTo>
                <a:cubicBezTo>
                  <a:pt x="4" y="0"/>
                  <a:pt x="7" y="0"/>
                  <a:pt x="8" y="2"/>
                </a:cubicBezTo>
                <a:cubicBezTo>
                  <a:pt x="560" y="880"/>
                  <a:pt x="560" y="880"/>
                  <a:pt x="560" y="880"/>
                </a:cubicBezTo>
                <a:cubicBezTo>
                  <a:pt x="561" y="882"/>
                  <a:pt x="561" y="885"/>
                  <a:pt x="559" y="886"/>
                </a:cubicBezTo>
                <a:cubicBezTo>
                  <a:pt x="558" y="886"/>
                  <a:pt x="557" y="886"/>
                  <a:pt x="557" y="88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9" name="Freeform 7"/>
          <p:cNvSpPr>
            <a:spLocks/>
          </p:cNvSpPr>
          <p:nvPr/>
        </p:nvSpPr>
        <p:spPr bwMode="auto">
          <a:xfrm rot="21368463">
            <a:off x="10623643" y="6327189"/>
            <a:ext cx="14288" cy="546100"/>
          </a:xfrm>
          <a:custGeom>
            <a:avLst/>
            <a:gdLst>
              <a:gd name="T0" fmla="*/ 4 w 15"/>
              <a:gd name="T1" fmla="*/ 537 h 537"/>
              <a:gd name="T2" fmla="*/ 4 w 15"/>
              <a:gd name="T3" fmla="*/ 537 h 537"/>
              <a:gd name="T4" fmla="*/ 0 w 15"/>
              <a:gd name="T5" fmla="*/ 533 h 537"/>
              <a:gd name="T6" fmla="*/ 7 w 15"/>
              <a:gd name="T7" fmla="*/ 4 h 537"/>
              <a:gd name="T8" fmla="*/ 11 w 15"/>
              <a:gd name="T9" fmla="*/ 0 h 537"/>
              <a:gd name="T10" fmla="*/ 11 w 15"/>
              <a:gd name="T11" fmla="*/ 0 h 537"/>
              <a:gd name="T12" fmla="*/ 15 w 15"/>
              <a:gd name="T13" fmla="*/ 4 h 537"/>
              <a:gd name="T14" fmla="*/ 8 w 15"/>
              <a:gd name="T15" fmla="*/ 533 h 537"/>
              <a:gd name="T16" fmla="*/ 4 w 15"/>
              <a:gd name="T17" fmla="*/ 537 h 5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537">
                <a:moveTo>
                  <a:pt x="4" y="537"/>
                </a:moveTo>
                <a:cubicBezTo>
                  <a:pt x="4" y="537"/>
                  <a:pt x="4" y="537"/>
                  <a:pt x="4" y="537"/>
                </a:cubicBezTo>
                <a:cubicBezTo>
                  <a:pt x="2" y="537"/>
                  <a:pt x="0" y="535"/>
                  <a:pt x="0" y="533"/>
                </a:cubicBezTo>
                <a:cubicBezTo>
                  <a:pt x="7" y="4"/>
                  <a:pt x="7" y="4"/>
                  <a:pt x="7" y="4"/>
                </a:cubicBezTo>
                <a:cubicBezTo>
                  <a:pt x="7" y="2"/>
                  <a:pt x="8" y="0"/>
                  <a:pt x="11" y="0"/>
                </a:cubicBezTo>
                <a:cubicBezTo>
                  <a:pt x="11" y="0"/>
                  <a:pt x="11" y="0"/>
                  <a:pt x="11" y="0"/>
                </a:cubicBezTo>
                <a:cubicBezTo>
                  <a:pt x="13" y="0"/>
                  <a:pt x="15" y="2"/>
                  <a:pt x="15" y="4"/>
                </a:cubicBezTo>
                <a:cubicBezTo>
                  <a:pt x="8" y="533"/>
                  <a:pt x="8" y="533"/>
                  <a:pt x="8" y="533"/>
                </a:cubicBezTo>
                <a:cubicBezTo>
                  <a:pt x="8" y="535"/>
                  <a:pt x="6" y="537"/>
                  <a:pt x="4" y="537"/>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0" name="Freeform 12"/>
          <p:cNvSpPr>
            <a:spLocks/>
          </p:cNvSpPr>
          <p:nvPr/>
        </p:nvSpPr>
        <p:spPr bwMode="auto">
          <a:xfrm rot="21368463">
            <a:off x="9139811" y="5939470"/>
            <a:ext cx="382588" cy="857250"/>
          </a:xfrm>
          <a:custGeom>
            <a:avLst/>
            <a:gdLst>
              <a:gd name="T0" fmla="*/ 5 w 378"/>
              <a:gd name="T1" fmla="*/ 845 h 845"/>
              <a:gd name="T2" fmla="*/ 3 w 378"/>
              <a:gd name="T3" fmla="*/ 845 h 845"/>
              <a:gd name="T4" fmla="*/ 1 w 378"/>
              <a:gd name="T5" fmla="*/ 840 h 845"/>
              <a:gd name="T6" fmla="*/ 369 w 378"/>
              <a:gd name="T7" fmla="*/ 3 h 845"/>
              <a:gd name="T8" fmla="*/ 375 w 378"/>
              <a:gd name="T9" fmla="*/ 1 h 845"/>
              <a:gd name="T10" fmla="*/ 377 w 378"/>
              <a:gd name="T11" fmla="*/ 6 h 845"/>
              <a:gd name="T12" fmla="*/ 8 w 378"/>
              <a:gd name="T13" fmla="*/ 843 h 845"/>
              <a:gd name="T14" fmla="*/ 5 w 378"/>
              <a:gd name="T15" fmla="*/ 845 h 8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8" h="845">
                <a:moveTo>
                  <a:pt x="5" y="845"/>
                </a:moveTo>
                <a:cubicBezTo>
                  <a:pt x="4" y="845"/>
                  <a:pt x="3" y="845"/>
                  <a:pt x="3" y="845"/>
                </a:cubicBezTo>
                <a:cubicBezTo>
                  <a:pt x="1" y="844"/>
                  <a:pt x="0" y="842"/>
                  <a:pt x="1" y="840"/>
                </a:cubicBezTo>
                <a:cubicBezTo>
                  <a:pt x="369" y="3"/>
                  <a:pt x="369" y="3"/>
                  <a:pt x="369" y="3"/>
                </a:cubicBezTo>
                <a:cubicBezTo>
                  <a:pt x="370" y="1"/>
                  <a:pt x="373" y="0"/>
                  <a:pt x="375" y="1"/>
                </a:cubicBezTo>
                <a:cubicBezTo>
                  <a:pt x="377" y="1"/>
                  <a:pt x="378" y="4"/>
                  <a:pt x="377" y="6"/>
                </a:cubicBezTo>
                <a:cubicBezTo>
                  <a:pt x="8" y="843"/>
                  <a:pt x="8" y="843"/>
                  <a:pt x="8" y="843"/>
                </a:cubicBezTo>
                <a:cubicBezTo>
                  <a:pt x="8" y="844"/>
                  <a:pt x="6" y="845"/>
                  <a:pt x="5" y="84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1" name="Freeform 13"/>
          <p:cNvSpPr>
            <a:spLocks/>
          </p:cNvSpPr>
          <p:nvPr/>
        </p:nvSpPr>
        <p:spPr bwMode="auto">
          <a:xfrm rot="21368463">
            <a:off x="8454071" y="5962572"/>
            <a:ext cx="1046163" cy="176213"/>
          </a:xfrm>
          <a:custGeom>
            <a:avLst/>
            <a:gdLst>
              <a:gd name="T0" fmla="*/ 5 w 1030"/>
              <a:gd name="T1" fmla="*/ 174 h 174"/>
              <a:gd name="T2" fmla="*/ 1 w 1030"/>
              <a:gd name="T3" fmla="*/ 170 h 174"/>
              <a:gd name="T4" fmla="*/ 4 w 1030"/>
              <a:gd name="T5" fmla="*/ 166 h 174"/>
              <a:gd name="T6" fmla="*/ 1025 w 1030"/>
              <a:gd name="T7" fmla="*/ 0 h 174"/>
              <a:gd name="T8" fmla="*/ 1030 w 1030"/>
              <a:gd name="T9" fmla="*/ 4 h 174"/>
              <a:gd name="T10" fmla="*/ 1027 w 1030"/>
              <a:gd name="T11" fmla="*/ 8 h 174"/>
              <a:gd name="T12" fmla="*/ 5 w 1030"/>
              <a:gd name="T13" fmla="*/ 174 h 174"/>
              <a:gd name="T14" fmla="*/ 5 w 1030"/>
              <a:gd name="T15" fmla="*/ 174 h 1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0" h="174">
                <a:moveTo>
                  <a:pt x="5" y="174"/>
                </a:moveTo>
                <a:cubicBezTo>
                  <a:pt x="3" y="174"/>
                  <a:pt x="1" y="172"/>
                  <a:pt x="1" y="170"/>
                </a:cubicBezTo>
                <a:cubicBezTo>
                  <a:pt x="0" y="168"/>
                  <a:pt x="2" y="166"/>
                  <a:pt x="4" y="166"/>
                </a:cubicBezTo>
                <a:cubicBezTo>
                  <a:pt x="1025" y="0"/>
                  <a:pt x="1025" y="0"/>
                  <a:pt x="1025" y="0"/>
                </a:cubicBezTo>
                <a:cubicBezTo>
                  <a:pt x="1028" y="0"/>
                  <a:pt x="1030" y="1"/>
                  <a:pt x="1030" y="4"/>
                </a:cubicBezTo>
                <a:cubicBezTo>
                  <a:pt x="1030" y="6"/>
                  <a:pt x="1029" y="8"/>
                  <a:pt x="1027" y="8"/>
                </a:cubicBezTo>
                <a:cubicBezTo>
                  <a:pt x="5" y="174"/>
                  <a:pt x="5" y="174"/>
                  <a:pt x="5" y="174"/>
                </a:cubicBezTo>
                <a:cubicBezTo>
                  <a:pt x="5" y="174"/>
                  <a:pt x="5" y="174"/>
                  <a:pt x="5" y="174"/>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2" name="Freeform 14"/>
          <p:cNvSpPr>
            <a:spLocks/>
          </p:cNvSpPr>
          <p:nvPr/>
        </p:nvSpPr>
        <p:spPr bwMode="auto">
          <a:xfrm rot="21368463">
            <a:off x="8483022" y="6140905"/>
            <a:ext cx="671513" cy="690563"/>
          </a:xfrm>
          <a:custGeom>
            <a:avLst/>
            <a:gdLst>
              <a:gd name="T0" fmla="*/ 658 w 662"/>
              <a:gd name="T1" fmla="*/ 680 h 680"/>
              <a:gd name="T2" fmla="*/ 655 w 662"/>
              <a:gd name="T3" fmla="*/ 679 h 680"/>
              <a:gd name="T4" fmla="*/ 2 w 662"/>
              <a:gd name="T5" fmla="*/ 7 h 680"/>
              <a:gd name="T6" fmla="*/ 2 w 662"/>
              <a:gd name="T7" fmla="*/ 2 h 680"/>
              <a:gd name="T8" fmla="*/ 8 w 662"/>
              <a:gd name="T9" fmla="*/ 2 h 680"/>
              <a:gd name="T10" fmla="*/ 660 w 662"/>
              <a:gd name="T11" fmla="*/ 673 h 680"/>
              <a:gd name="T12" fmla="*/ 660 w 662"/>
              <a:gd name="T13" fmla="*/ 679 h 680"/>
              <a:gd name="T14" fmla="*/ 658 w 662"/>
              <a:gd name="T15" fmla="*/ 680 h 6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2" h="680">
                <a:moveTo>
                  <a:pt x="658" y="680"/>
                </a:moveTo>
                <a:cubicBezTo>
                  <a:pt x="656" y="680"/>
                  <a:pt x="655" y="680"/>
                  <a:pt x="655" y="679"/>
                </a:cubicBezTo>
                <a:cubicBezTo>
                  <a:pt x="2" y="7"/>
                  <a:pt x="2" y="7"/>
                  <a:pt x="2" y="7"/>
                </a:cubicBezTo>
                <a:cubicBezTo>
                  <a:pt x="0" y="6"/>
                  <a:pt x="0" y="3"/>
                  <a:pt x="2" y="2"/>
                </a:cubicBezTo>
                <a:cubicBezTo>
                  <a:pt x="3" y="0"/>
                  <a:pt x="6" y="0"/>
                  <a:pt x="8" y="2"/>
                </a:cubicBezTo>
                <a:cubicBezTo>
                  <a:pt x="660" y="673"/>
                  <a:pt x="660" y="673"/>
                  <a:pt x="660" y="673"/>
                </a:cubicBezTo>
                <a:cubicBezTo>
                  <a:pt x="662" y="675"/>
                  <a:pt x="662" y="678"/>
                  <a:pt x="660" y="679"/>
                </a:cubicBezTo>
                <a:cubicBezTo>
                  <a:pt x="660" y="680"/>
                  <a:pt x="659" y="680"/>
                  <a:pt x="658" y="68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3" name="Freeform 15"/>
          <p:cNvSpPr>
            <a:spLocks/>
          </p:cNvSpPr>
          <p:nvPr/>
        </p:nvSpPr>
        <p:spPr bwMode="auto">
          <a:xfrm rot="21368463">
            <a:off x="8477891" y="6163737"/>
            <a:ext cx="44450" cy="466725"/>
          </a:xfrm>
          <a:custGeom>
            <a:avLst/>
            <a:gdLst>
              <a:gd name="T0" fmla="*/ 40 w 44"/>
              <a:gd name="T1" fmla="*/ 459 h 459"/>
              <a:gd name="T2" fmla="*/ 36 w 44"/>
              <a:gd name="T3" fmla="*/ 455 h 459"/>
              <a:gd name="T4" fmla="*/ 0 w 44"/>
              <a:gd name="T5" fmla="*/ 4 h 459"/>
              <a:gd name="T6" fmla="*/ 3 w 44"/>
              <a:gd name="T7" fmla="*/ 0 h 459"/>
              <a:gd name="T8" fmla="*/ 8 w 44"/>
              <a:gd name="T9" fmla="*/ 3 h 459"/>
              <a:gd name="T10" fmla="*/ 44 w 44"/>
              <a:gd name="T11" fmla="*/ 454 h 459"/>
              <a:gd name="T12" fmla="*/ 40 w 44"/>
              <a:gd name="T13" fmla="*/ 459 h 459"/>
              <a:gd name="T14" fmla="*/ 40 w 44"/>
              <a:gd name="T15" fmla="*/ 459 h 4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 h="459">
                <a:moveTo>
                  <a:pt x="40" y="459"/>
                </a:moveTo>
                <a:cubicBezTo>
                  <a:pt x="38" y="459"/>
                  <a:pt x="36" y="457"/>
                  <a:pt x="36" y="455"/>
                </a:cubicBezTo>
                <a:cubicBezTo>
                  <a:pt x="0" y="4"/>
                  <a:pt x="0" y="4"/>
                  <a:pt x="0" y="4"/>
                </a:cubicBezTo>
                <a:cubicBezTo>
                  <a:pt x="0" y="2"/>
                  <a:pt x="1" y="0"/>
                  <a:pt x="3" y="0"/>
                </a:cubicBezTo>
                <a:cubicBezTo>
                  <a:pt x="6" y="0"/>
                  <a:pt x="7" y="1"/>
                  <a:pt x="8" y="3"/>
                </a:cubicBezTo>
                <a:cubicBezTo>
                  <a:pt x="44" y="454"/>
                  <a:pt x="44" y="454"/>
                  <a:pt x="44" y="454"/>
                </a:cubicBezTo>
                <a:cubicBezTo>
                  <a:pt x="44" y="457"/>
                  <a:pt x="42" y="459"/>
                  <a:pt x="40" y="459"/>
                </a:cubicBezTo>
                <a:cubicBezTo>
                  <a:pt x="40" y="459"/>
                  <a:pt x="40" y="459"/>
                  <a:pt x="40" y="459"/>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4" name="Freeform 16"/>
          <p:cNvSpPr>
            <a:spLocks/>
          </p:cNvSpPr>
          <p:nvPr/>
        </p:nvSpPr>
        <p:spPr bwMode="auto">
          <a:xfrm rot="21368463">
            <a:off x="8534931" y="6597944"/>
            <a:ext cx="635000" cy="231775"/>
          </a:xfrm>
          <a:custGeom>
            <a:avLst/>
            <a:gdLst>
              <a:gd name="T0" fmla="*/ 622 w 626"/>
              <a:gd name="T1" fmla="*/ 229 h 229"/>
              <a:gd name="T2" fmla="*/ 620 w 626"/>
              <a:gd name="T3" fmla="*/ 229 h 229"/>
              <a:gd name="T4" fmla="*/ 4 w 626"/>
              <a:gd name="T5" fmla="*/ 9 h 229"/>
              <a:gd name="T6" fmla="*/ 1 w 626"/>
              <a:gd name="T7" fmla="*/ 3 h 229"/>
              <a:gd name="T8" fmla="*/ 6 w 626"/>
              <a:gd name="T9" fmla="*/ 1 h 229"/>
              <a:gd name="T10" fmla="*/ 623 w 626"/>
              <a:gd name="T11" fmla="*/ 221 h 229"/>
              <a:gd name="T12" fmla="*/ 625 w 626"/>
              <a:gd name="T13" fmla="*/ 227 h 229"/>
              <a:gd name="T14" fmla="*/ 622 w 626"/>
              <a:gd name="T15" fmla="*/ 229 h 2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26" h="229">
                <a:moveTo>
                  <a:pt x="622" y="229"/>
                </a:moveTo>
                <a:cubicBezTo>
                  <a:pt x="621" y="229"/>
                  <a:pt x="621" y="229"/>
                  <a:pt x="620" y="229"/>
                </a:cubicBezTo>
                <a:cubicBezTo>
                  <a:pt x="4" y="9"/>
                  <a:pt x="4" y="9"/>
                  <a:pt x="4" y="9"/>
                </a:cubicBezTo>
                <a:cubicBezTo>
                  <a:pt x="2" y="8"/>
                  <a:pt x="0" y="6"/>
                  <a:pt x="1" y="3"/>
                </a:cubicBezTo>
                <a:cubicBezTo>
                  <a:pt x="2" y="1"/>
                  <a:pt x="4" y="0"/>
                  <a:pt x="6" y="1"/>
                </a:cubicBezTo>
                <a:cubicBezTo>
                  <a:pt x="623" y="221"/>
                  <a:pt x="623" y="221"/>
                  <a:pt x="623" y="221"/>
                </a:cubicBezTo>
                <a:cubicBezTo>
                  <a:pt x="625" y="222"/>
                  <a:pt x="626" y="224"/>
                  <a:pt x="625" y="227"/>
                </a:cubicBezTo>
                <a:cubicBezTo>
                  <a:pt x="625" y="228"/>
                  <a:pt x="623" y="229"/>
                  <a:pt x="622" y="229"/>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5" name="Freeform 19"/>
          <p:cNvSpPr>
            <a:spLocks/>
          </p:cNvSpPr>
          <p:nvPr/>
        </p:nvSpPr>
        <p:spPr bwMode="auto">
          <a:xfrm rot="21368463">
            <a:off x="6978660" y="6671444"/>
            <a:ext cx="1570038" cy="284163"/>
          </a:xfrm>
          <a:custGeom>
            <a:avLst/>
            <a:gdLst>
              <a:gd name="T0" fmla="*/ 5 w 1548"/>
              <a:gd name="T1" fmla="*/ 280 h 280"/>
              <a:gd name="T2" fmla="*/ 1 w 1548"/>
              <a:gd name="T3" fmla="*/ 276 h 280"/>
              <a:gd name="T4" fmla="*/ 4 w 1548"/>
              <a:gd name="T5" fmla="*/ 272 h 280"/>
              <a:gd name="T6" fmla="*/ 1543 w 1548"/>
              <a:gd name="T7" fmla="*/ 1 h 280"/>
              <a:gd name="T8" fmla="*/ 1548 w 1548"/>
              <a:gd name="T9" fmla="*/ 4 h 280"/>
              <a:gd name="T10" fmla="*/ 1545 w 1548"/>
              <a:gd name="T11" fmla="*/ 9 h 280"/>
              <a:gd name="T12" fmla="*/ 5 w 1548"/>
              <a:gd name="T13" fmla="*/ 280 h 280"/>
              <a:gd name="T14" fmla="*/ 5 w 1548"/>
              <a:gd name="T15" fmla="*/ 280 h 2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48" h="280">
                <a:moveTo>
                  <a:pt x="5" y="280"/>
                </a:moveTo>
                <a:cubicBezTo>
                  <a:pt x="3" y="280"/>
                  <a:pt x="1" y="278"/>
                  <a:pt x="1" y="276"/>
                </a:cubicBezTo>
                <a:cubicBezTo>
                  <a:pt x="0" y="274"/>
                  <a:pt x="2" y="272"/>
                  <a:pt x="4" y="272"/>
                </a:cubicBezTo>
                <a:cubicBezTo>
                  <a:pt x="1543" y="1"/>
                  <a:pt x="1543" y="1"/>
                  <a:pt x="1543" y="1"/>
                </a:cubicBezTo>
                <a:cubicBezTo>
                  <a:pt x="1545" y="0"/>
                  <a:pt x="1548" y="2"/>
                  <a:pt x="1548" y="4"/>
                </a:cubicBezTo>
                <a:cubicBezTo>
                  <a:pt x="1548" y="6"/>
                  <a:pt x="1547" y="8"/>
                  <a:pt x="1545" y="9"/>
                </a:cubicBezTo>
                <a:cubicBezTo>
                  <a:pt x="5" y="280"/>
                  <a:pt x="5" y="280"/>
                  <a:pt x="5" y="280"/>
                </a:cubicBezTo>
                <a:cubicBezTo>
                  <a:pt x="5" y="280"/>
                  <a:pt x="5" y="280"/>
                  <a:pt x="5" y="28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6" name="Freeform 22"/>
          <p:cNvSpPr>
            <a:spLocks/>
          </p:cNvSpPr>
          <p:nvPr/>
        </p:nvSpPr>
        <p:spPr bwMode="auto">
          <a:xfrm rot="21368463">
            <a:off x="9498177" y="5908037"/>
            <a:ext cx="584200" cy="452438"/>
          </a:xfrm>
          <a:custGeom>
            <a:avLst/>
            <a:gdLst>
              <a:gd name="T0" fmla="*/ 572 w 576"/>
              <a:gd name="T1" fmla="*/ 446 h 446"/>
              <a:gd name="T2" fmla="*/ 569 w 576"/>
              <a:gd name="T3" fmla="*/ 445 h 446"/>
              <a:gd name="T4" fmla="*/ 3 w 576"/>
              <a:gd name="T5" fmla="*/ 7 h 446"/>
              <a:gd name="T6" fmla="*/ 2 w 576"/>
              <a:gd name="T7" fmla="*/ 2 h 446"/>
              <a:gd name="T8" fmla="*/ 7 w 576"/>
              <a:gd name="T9" fmla="*/ 1 h 446"/>
              <a:gd name="T10" fmla="*/ 574 w 576"/>
              <a:gd name="T11" fmla="*/ 439 h 446"/>
              <a:gd name="T12" fmla="*/ 575 w 576"/>
              <a:gd name="T13" fmla="*/ 444 h 446"/>
              <a:gd name="T14" fmla="*/ 572 w 576"/>
              <a:gd name="T15" fmla="*/ 446 h 4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6" h="446">
                <a:moveTo>
                  <a:pt x="572" y="446"/>
                </a:moveTo>
                <a:cubicBezTo>
                  <a:pt x="571" y="446"/>
                  <a:pt x="570" y="446"/>
                  <a:pt x="569" y="445"/>
                </a:cubicBezTo>
                <a:cubicBezTo>
                  <a:pt x="3" y="7"/>
                  <a:pt x="3" y="7"/>
                  <a:pt x="3" y="7"/>
                </a:cubicBezTo>
                <a:cubicBezTo>
                  <a:pt x="1" y="6"/>
                  <a:pt x="0" y="4"/>
                  <a:pt x="2" y="2"/>
                </a:cubicBezTo>
                <a:cubicBezTo>
                  <a:pt x="3" y="0"/>
                  <a:pt x="6" y="0"/>
                  <a:pt x="7" y="1"/>
                </a:cubicBezTo>
                <a:cubicBezTo>
                  <a:pt x="574" y="439"/>
                  <a:pt x="574" y="439"/>
                  <a:pt x="574" y="439"/>
                </a:cubicBezTo>
                <a:cubicBezTo>
                  <a:pt x="576" y="440"/>
                  <a:pt x="576" y="443"/>
                  <a:pt x="575" y="444"/>
                </a:cubicBezTo>
                <a:cubicBezTo>
                  <a:pt x="574" y="445"/>
                  <a:pt x="573" y="446"/>
                  <a:pt x="572" y="44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7" name="Freeform 23"/>
          <p:cNvSpPr>
            <a:spLocks/>
          </p:cNvSpPr>
          <p:nvPr/>
        </p:nvSpPr>
        <p:spPr bwMode="auto">
          <a:xfrm rot="21368463">
            <a:off x="9491334" y="6351180"/>
            <a:ext cx="623888" cy="541338"/>
          </a:xfrm>
          <a:custGeom>
            <a:avLst/>
            <a:gdLst>
              <a:gd name="T0" fmla="*/ 5 w 615"/>
              <a:gd name="T1" fmla="*/ 532 h 532"/>
              <a:gd name="T2" fmla="*/ 2 w 615"/>
              <a:gd name="T3" fmla="*/ 531 h 532"/>
              <a:gd name="T4" fmla="*/ 2 w 615"/>
              <a:gd name="T5" fmla="*/ 525 h 532"/>
              <a:gd name="T6" fmla="*/ 608 w 615"/>
              <a:gd name="T7" fmla="*/ 2 h 532"/>
              <a:gd name="T8" fmla="*/ 614 w 615"/>
              <a:gd name="T9" fmla="*/ 2 h 532"/>
              <a:gd name="T10" fmla="*/ 613 w 615"/>
              <a:gd name="T11" fmla="*/ 8 h 532"/>
              <a:gd name="T12" fmla="*/ 7 w 615"/>
              <a:gd name="T13" fmla="*/ 531 h 532"/>
              <a:gd name="T14" fmla="*/ 5 w 615"/>
              <a:gd name="T15" fmla="*/ 532 h 5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5" h="532">
                <a:moveTo>
                  <a:pt x="5" y="532"/>
                </a:moveTo>
                <a:cubicBezTo>
                  <a:pt x="4" y="532"/>
                  <a:pt x="2" y="532"/>
                  <a:pt x="2" y="531"/>
                </a:cubicBezTo>
                <a:cubicBezTo>
                  <a:pt x="0" y="529"/>
                  <a:pt x="0" y="527"/>
                  <a:pt x="2" y="525"/>
                </a:cubicBezTo>
                <a:cubicBezTo>
                  <a:pt x="608" y="2"/>
                  <a:pt x="608" y="2"/>
                  <a:pt x="608" y="2"/>
                </a:cubicBezTo>
                <a:cubicBezTo>
                  <a:pt x="610" y="0"/>
                  <a:pt x="612" y="1"/>
                  <a:pt x="614" y="2"/>
                </a:cubicBezTo>
                <a:cubicBezTo>
                  <a:pt x="615" y="4"/>
                  <a:pt x="615" y="6"/>
                  <a:pt x="613" y="8"/>
                </a:cubicBezTo>
                <a:cubicBezTo>
                  <a:pt x="7" y="531"/>
                  <a:pt x="7" y="531"/>
                  <a:pt x="7" y="531"/>
                </a:cubicBezTo>
                <a:cubicBezTo>
                  <a:pt x="7" y="532"/>
                  <a:pt x="6" y="532"/>
                  <a:pt x="5" y="532"/>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8" name="Freeform 24"/>
          <p:cNvSpPr>
            <a:spLocks/>
          </p:cNvSpPr>
          <p:nvPr/>
        </p:nvSpPr>
        <p:spPr bwMode="auto">
          <a:xfrm rot="21368463">
            <a:off x="10089167" y="6315033"/>
            <a:ext cx="530225" cy="38100"/>
          </a:xfrm>
          <a:custGeom>
            <a:avLst/>
            <a:gdLst>
              <a:gd name="T0" fmla="*/ 519 w 523"/>
              <a:gd name="T1" fmla="*/ 38 h 38"/>
              <a:gd name="T2" fmla="*/ 518 w 523"/>
              <a:gd name="T3" fmla="*/ 38 h 38"/>
              <a:gd name="T4" fmla="*/ 3 w 523"/>
              <a:gd name="T5" fmla="*/ 8 h 38"/>
              <a:gd name="T6" fmla="*/ 0 w 523"/>
              <a:gd name="T7" fmla="*/ 4 h 38"/>
              <a:gd name="T8" fmla="*/ 4 w 523"/>
              <a:gd name="T9" fmla="*/ 0 h 38"/>
              <a:gd name="T10" fmla="*/ 519 w 523"/>
              <a:gd name="T11" fmla="*/ 30 h 38"/>
              <a:gd name="T12" fmla="*/ 523 w 523"/>
              <a:gd name="T13" fmla="*/ 34 h 38"/>
              <a:gd name="T14" fmla="*/ 519 w 523"/>
              <a:gd name="T15" fmla="*/ 38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3" h="38">
                <a:moveTo>
                  <a:pt x="519" y="38"/>
                </a:moveTo>
                <a:cubicBezTo>
                  <a:pt x="519" y="38"/>
                  <a:pt x="518" y="38"/>
                  <a:pt x="518" y="38"/>
                </a:cubicBezTo>
                <a:cubicBezTo>
                  <a:pt x="3" y="8"/>
                  <a:pt x="3" y="8"/>
                  <a:pt x="3" y="8"/>
                </a:cubicBezTo>
                <a:cubicBezTo>
                  <a:pt x="1" y="8"/>
                  <a:pt x="0" y="6"/>
                  <a:pt x="0" y="4"/>
                </a:cubicBezTo>
                <a:cubicBezTo>
                  <a:pt x="0" y="1"/>
                  <a:pt x="2" y="0"/>
                  <a:pt x="4" y="0"/>
                </a:cubicBezTo>
                <a:cubicBezTo>
                  <a:pt x="519" y="30"/>
                  <a:pt x="519" y="30"/>
                  <a:pt x="519" y="30"/>
                </a:cubicBezTo>
                <a:cubicBezTo>
                  <a:pt x="521" y="30"/>
                  <a:pt x="523" y="32"/>
                  <a:pt x="523" y="34"/>
                </a:cubicBezTo>
                <a:cubicBezTo>
                  <a:pt x="522" y="37"/>
                  <a:pt x="521" y="38"/>
                  <a:pt x="519" y="38"/>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9" name="Freeform 25"/>
          <p:cNvSpPr>
            <a:spLocks/>
          </p:cNvSpPr>
          <p:nvPr/>
        </p:nvSpPr>
        <p:spPr bwMode="auto">
          <a:xfrm rot="21368463">
            <a:off x="10062019" y="5586488"/>
            <a:ext cx="838200" cy="727075"/>
          </a:xfrm>
          <a:custGeom>
            <a:avLst/>
            <a:gdLst>
              <a:gd name="T0" fmla="*/ 5 w 825"/>
              <a:gd name="T1" fmla="*/ 716 h 716"/>
              <a:gd name="T2" fmla="*/ 2 w 825"/>
              <a:gd name="T3" fmla="*/ 714 h 716"/>
              <a:gd name="T4" fmla="*/ 2 w 825"/>
              <a:gd name="T5" fmla="*/ 709 h 716"/>
              <a:gd name="T6" fmla="*/ 818 w 825"/>
              <a:gd name="T7" fmla="*/ 1 h 716"/>
              <a:gd name="T8" fmla="*/ 823 w 825"/>
              <a:gd name="T9" fmla="*/ 2 h 716"/>
              <a:gd name="T10" fmla="*/ 823 w 825"/>
              <a:gd name="T11" fmla="*/ 7 h 716"/>
              <a:gd name="T12" fmla="*/ 7 w 825"/>
              <a:gd name="T13" fmla="*/ 715 h 716"/>
              <a:gd name="T14" fmla="*/ 5 w 825"/>
              <a:gd name="T15" fmla="*/ 716 h 7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5" h="716">
                <a:moveTo>
                  <a:pt x="5" y="716"/>
                </a:moveTo>
                <a:cubicBezTo>
                  <a:pt x="4" y="716"/>
                  <a:pt x="2" y="715"/>
                  <a:pt x="2" y="714"/>
                </a:cubicBezTo>
                <a:cubicBezTo>
                  <a:pt x="0" y="713"/>
                  <a:pt x="0" y="710"/>
                  <a:pt x="2" y="709"/>
                </a:cubicBezTo>
                <a:cubicBezTo>
                  <a:pt x="818" y="1"/>
                  <a:pt x="818" y="1"/>
                  <a:pt x="818" y="1"/>
                </a:cubicBezTo>
                <a:cubicBezTo>
                  <a:pt x="819" y="0"/>
                  <a:pt x="822" y="0"/>
                  <a:pt x="823" y="2"/>
                </a:cubicBezTo>
                <a:cubicBezTo>
                  <a:pt x="825" y="3"/>
                  <a:pt x="825" y="6"/>
                  <a:pt x="823" y="7"/>
                </a:cubicBezTo>
                <a:cubicBezTo>
                  <a:pt x="7" y="715"/>
                  <a:pt x="7" y="715"/>
                  <a:pt x="7" y="715"/>
                </a:cubicBezTo>
                <a:cubicBezTo>
                  <a:pt x="6" y="716"/>
                  <a:pt x="6" y="716"/>
                  <a:pt x="5" y="71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0" name="Freeform 26"/>
          <p:cNvSpPr>
            <a:spLocks/>
          </p:cNvSpPr>
          <p:nvPr/>
        </p:nvSpPr>
        <p:spPr bwMode="auto">
          <a:xfrm rot="21368463">
            <a:off x="10584730" y="5568878"/>
            <a:ext cx="315913" cy="757238"/>
          </a:xfrm>
          <a:custGeom>
            <a:avLst/>
            <a:gdLst>
              <a:gd name="T0" fmla="*/ 5 w 310"/>
              <a:gd name="T1" fmla="*/ 746 h 746"/>
              <a:gd name="T2" fmla="*/ 3 w 310"/>
              <a:gd name="T3" fmla="*/ 746 h 746"/>
              <a:gd name="T4" fmla="*/ 1 w 310"/>
              <a:gd name="T5" fmla="*/ 741 h 746"/>
              <a:gd name="T6" fmla="*/ 302 w 310"/>
              <a:gd name="T7" fmla="*/ 3 h 746"/>
              <a:gd name="T8" fmla="*/ 307 w 310"/>
              <a:gd name="T9" fmla="*/ 0 h 746"/>
              <a:gd name="T10" fmla="*/ 309 w 310"/>
              <a:gd name="T11" fmla="*/ 6 h 746"/>
              <a:gd name="T12" fmla="*/ 8 w 310"/>
              <a:gd name="T13" fmla="*/ 744 h 746"/>
              <a:gd name="T14" fmla="*/ 5 w 310"/>
              <a:gd name="T15" fmla="*/ 746 h 7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0" h="746">
                <a:moveTo>
                  <a:pt x="5" y="746"/>
                </a:moveTo>
                <a:cubicBezTo>
                  <a:pt x="4" y="746"/>
                  <a:pt x="4" y="746"/>
                  <a:pt x="3" y="746"/>
                </a:cubicBezTo>
                <a:cubicBezTo>
                  <a:pt x="1" y="745"/>
                  <a:pt x="0" y="743"/>
                  <a:pt x="1" y="741"/>
                </a:cubicBezTo>
                <a:cubicBezTo>
                  <a:pt x="302" y="3"/>
                  <a:pt x="302" y="3"/>
                  <a:pt x="302" y="3"/>
                </a:cubicBezTo>
                <a:cubicBezTo>
                  <a:pt x="303" y="1"/>
                  <a:pt x="305" y="0"/>
                  <a:pt x="307" y="0"/>
                </a:cubicBezTo>
                <a:cubicBezTo>
                  <a:pt x="309" y="1"/>
                  <a:pt x="310" y="4"/>
                  <a:pt x="309" y="6"/>
                </a:cubicBezTo>
                <a:cubicBezTo>
                  <a:pt x="8" y="744"/>
                  <a:pt x="8" y="744"/>
                  <a:pt x="8" y="744"/>
                </a:cubicBezTo>
                <a:cubicBezTo>
                  <a:pt x="8" y="745"/>
                  <a:pt x="6" y="746"/>
                  <a:pt x="5" y="74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1" name="Freeform 27"/>
          <p:cNvSpPr>
            <a:spLocks/>
          </p:cNvSpPr>
          <p:nvPr/>
        </p:nvSpPr>
        <p:spPr bwMode="auto">
          <a:xfrm rot="21368463">
            <a:off x="10885086" y="5550203"/>
            <a:ext cx="263525" cy="596900"/>
          </a:xfrm>
          <a:custGeom>
            <a:avLst/>
            <a:gdLst>
              <a:gd name="T0" fmla="*/ 255 w 260"/>
              <a:gd name="T1" fmla="*/ 587 h 587"/>
              <a:gd name="T2" fmla="*/ 252 w 260"/>
              <a:gd name="T3" fmla="*/ 584 h 587"/>
              <a:gd name="T4" fmla="*/ 1 w 260"/>
              <a:gd name="T5" fmla="*/ 6 h 587"/>
              <a:gd name="T6" fmla="*/ 3 w 260"/>
              <a:gd name="T7" fmla="*/ 0 h 587"/>
              <a:gd name="T8" fmla="*/ 8 w 260"/>
              <a:gd name="T9" fmla="*/ 3 h 587"/>
              <a:gd name="T10" fmla="*/ 259 w 260"/>
              <a:gd name="T11" fmla="*/ 581 h 587"/>
              <a:gd name="T12" fmla="*/ 257 w 260"/>
              <a:gd name="T13" fmla="*/ 586 h 587"/>
              <a:gd name="T14" fmla="*/ 255 w 260"/>
              <a:gd name="T15" fmla="*/ 587 h 58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0" h="587">
                <a:moveTo>
                  <a:pt x="255" y="587"/>
                </a:moveTo>
                <a:cubicBezTo>
                  <a:pt x="254" y="587"/>
                  <a:pt x="252" y="586"/>
                  <a:pt x="252" y="584"/>
                </a:cubicBezTo>
                <a:cubicBezTo>
                  <a:pt x="1" y="6"/>
                  <a:pt x="1" y="6"/>
                  <a:pt x="1" y="6"/>
                </a:cubicBezTo>
                <a:cubicBezTo>
                  <a:pt x="0" y="4"/>
                  <a:pt x="1" y="1"/>
                  <a:pt x="3" y="0"/>
                </a:cubicBezTo>
                <a:cubicBezTo>
                  <a:pt x="5" y="0"/>
                  <a:pt x="7" y="1"/>
                  <a:pt x="8" y="3"/>
                </a:cubicBezTo>
                <a:cubicBezTo>
                  <a:pt x="259" y="581"/>
                  <a:pt x="259" y="581"/>
                  <a:pt x="259" y="581"/>
                </a:cubicBezTo>
                <a:cubicBezTo>
                  <a:pt x="260" y="583"/>
                  <a:pt x="259" y="585"/>
                  <a:pt x="257" y="586"/>
                </a:cubicBezTo>
                <a:cubicBezTo>
                  <a:pt x="257" y="587"/>
                  <a:pt x="256" y="587"/>
                  <a:pt x="255" y="587"/>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2" name="Freeform 28"/>
          <p:cNvSpPr>
            <a:spLocks/>
          </p:cNvSpPr>
          <p:nvPr/>
        </p:nvSpPr>
        <p:spPr bwMode="auto">
          <a:xfrm rot="21368463">
            <a:off x="10869954" y="5520122"/>
            <a:ext cx="1171575" cy="177800"/>
          </a:xfrm>
          <a:custGeom>
            <a:avLst/>
            <a:gdLst>
              <a:gd name="T0" fmla="*/ 1150 w 1155"/>
              <a:gd name="T1" fmla="*/ 175 h 175"/>
              <a:gd name="T2" fmla="*/ 1150 w 1155"/>
              <a:gd name="T3" fmla="*/ 175 h 175"/>
              <a:gd name="T4" fmla="*/ 4 w 1155"/>
              <a:gd name="T5" fmla="*/ 8 h 175"/>
              <a:gd name="T6" fmla="*/ 0 w 1155"/>
              <a:gd name="T7" fmla="*/ 4 h 175"/>
              <a:gd name="T8" fmla="*/ 5 w 1155"/>
              <a:gd name="T9" fmla="*/ 0 h 175"/>
              <a:gd name="T10" fmla="*/ 1151 w 1155"/>
              <a:gd name="T11" fmla="*/ 167 h 175"/>
              <a:gd name="T12" fmla="*/ 1154 w 1155"/>
              <a:gd name="T13" fmla="*/ 172 h 175"/>
              <a:gd name="T14" fmla="*/ 1150 w 1155"/>
              <a:gd name="T15" fmla="*/ 175 h 1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55" h="175">
                <a:moveTo>
                  <a:pt x="1150" y="175"/>
                </a:moveTo>
                <a:cubicBezTo>
                  <a:pt x="1150" y="175"/>
                  <a:pt x="1150" y="175"/>
                  <a:pt x="1150" y="175"/>
                </a:cubicBezTo>
                <a:cubicBezTo>
                  <a:pt x="4" y="8"/>
                  <a:pt x="4" y="8"/>
                  <a:pt x="4" y="8"/>
                </a:cubicBezTo>
                <a:cubicBezTo>
                  <a:pt x="2" y="8"/>
                  <a:pt x="0" y="6"/>
                  <a:pt x="0" y="4"/>
                </a:cubicBezTo>
                <a:cubicBezTo>
                  <a:pt x="1" y="1"/>
                  <a:pt x="3" y="0"/>
                  <a:pt x="5" y="0"/>
                </a:cubicBezTo>
                <a:cubicBezTo>
                  <a:pt x="1151" y="167"/>
                  <a:pt x="1151" y="167"/>
                  <a:pt x="1151" y="167"/>
                </a:cubicBezTo>
                <a:cubicBezTo>
                  <a:pt x="1153" y="168"/>
                  <a:pt x="1155" y="170"/>
                  <a:pt x="1154" y="172"/>
                </a:cubicBezTo>
                <a:cubicBezTo>
                  <a:pt x="1154" y="174"/>
                  <a:pt x="1152" y="175"/>
                  <a:pt x="1150" y="17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3" name="Freeform 29"/>
          <p:cNvSpPr>
            <a:spLocks/>
          </p:cNvSpPr>
          <p:nvPr/>
        </p:nvSpPr>
        <p:spPr bwMode="auto">
          <a:xfrm rot="21368463">
            <a:off x="10825512" y="4954882"/>
            <a:ext cx="1196975" cy="744538"/>
          </a:xfrm>
          <a:custGeom>
            <a:avLst/>
            <a:gdLst>
              <a:gd name="T0" fmla="*/ 1175 w 1180"/>
              <a:gd name="T1" fmla="*/ 733 h 733"/>
              <a:gd name="T2" fmla="*/ 1173 w 1180"/>
              <a:gd name="T3" fmla="*/ 733 h 733"/>
              <a:gd name="T4" fmla="*/ 2 w 1180"/>
              <a:gd name="T5" fmla="*/ 8 h 733"/>
              <a:gd name="T6" fmla="*/ 1 w 1180"/>
              <a:gd name="T7" fmla="*/ 2 h 733"/>
              <a:gd name="T8" fmla="*/ 7 w 1180"/>
              <a:gd name="T9" fmla="*/ 1 h 733"/>
              <a:gd name="T10" fmla="*/ 1177 w 1180"/>
              <a:gd name="T11" fmla="*/ 726 h 733"/>
              <a:gd name="T12" fmla="*/ 1179 w 1180"/>
              <a:gd name="T13" fmla="*/ 732 h 733"/>
              <a:gd name="T14" fmla="*/ 1175 w 1180"/>
              <a:gd name="T15" fmla="*/ 733 h 7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80" h="733">
                <a:moveTo>
                  <a:pt x="1175" y="733"/>
                </a:moveTo>
                <a:cubicBezTo>
                  <a:pt x="1175" y="733"/>
                  <a:pt x="1174" y="733"/>
                  <a:pt x="1173" y="733"/>
                </a:cubicBezTo>
                <a:cubicBezTo>
                  <a:pt x="2" y="8"/>
                  <a:pt x="2" y="8"/>
                  <a:pt x="2" y="8"/>
                </a:cubicBezTo>
                <a:cubicBezTo>
                  <a:pt x="1" y="6"/>
                  <a:pt x="0" y="4"/>
                  <a:pt x="1" y="2"/>
                </a:cubicBezTo>
                <a:cubicBezTo>
                  <a:pt x="2" y="0"/>
                  <a:pt x="5" y="0"/>
                  <a:pt x="7" y="1"/>
                </a:cubicBezTo>
                <a:cubicBezTo>
                  <a:pt x="1177" y="726"/>
                  <a:pt x="1177" y="726"/>
                  <a:pt x="1177" y="726"/>
                </a:cubicBezTo>
                <a:cubicBezTo>
                  <a:pt x="1179" y="727"/>
                  <a:pt x="1180" y="730"/>
                  <a:pt x="1179" y="732"/>
                </a:cubicBezTo>
                <a:cubicBezTo>
                  <a:pt x="1178" y="733"/>
                  <a:pt x="1177" y="733"/>
                  <a:pt x="1175" y="733"/>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4" name="Freeform 30"/>
          <p:cNvSpPr>
            <a:spLocks/>
          </p:cNvSpPr>
          <p:nvPr/>
        </p:nvSpPr>
        <p:spPr bwMode="auto">
          <a:xfrm rot="21368463">
            <a:off x="10798005" y="4874965"/>
            <a:ext cx="863600" cy="100013"/>
          </a:xfrm>
          <a:custGeom>
            <a:avLst/>
            <a:gdLst>
              <a:gd name="T0" fmla="*/ 5 w 851"/>
              <a:gd name="T1" fmla="*/ 100 h 100"/>
              <a:gd name="T2" fmla="*/ 1 w 851"/>
              <a:gd name="T3" fmla="*/ 97 h 100"/>
              <a:gd name="T4" fmla="*/ 4 w 851"/>
              <a:gd name="T5" fmla="*/ 92 h 100"/>
              <a:gd name="T6" fmla="*/ 846 w 851"/>
              <a:gd name="T7" fmla="*/ 0 h 100"/>
              <a:gd name="T8" fmla="*/ 850 w 851"/>
              <a:gd name="T9" fmla="*/ 4 h 100"/>
              <a:gd name="T10" fmla="*/ 847 w 851"/>
              <a:gd name="T11" fmla="*/ 8 h 100"/>
              <a:gd name="T12" fmla="*/ 5 w 851"/>
              <a:gd name="T13" fmla="*/ 100 h 100"/>
              <a:gd name="T14" fmla="*/ 5 w 851"/>
              <a:gd name="T15" fmla="*/ 100 h 1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51" h="100">
                <a:moveTo>
                  <a:pt x="5" y="100"/>
                </a:moveTo>
                <a:cubicBezTo>
                  <a:pt x="3" y="100"/>
                  <a:pt x="1" y="99"/>
                  <a:pt x="1" y="97"/>
                </a:cubicBezTo>
                <a:cubicBezTo>
                  <a:pt x="0" y="94"/>
                  <a:pt x="2" y="92"/>
                  <a:pt x="4" y="92"/>
                </a:cubicBezTo>
                <a:cubicBezTo>
                  <a:pt x="846" y="0"/>
                  <a:pt x="846" y="0"/>
                  <a:pt x="846" y="0"/>
                </a:cubicBezTo>
                <a:cubicBezTo>
                  <a:pt x="848" y="0"/>
                  <a:pt x="850" y="2"/>
                  <a:pt x="850" y="4"/>
                </a:cubicBezTo>
                <a:cubicBezTo>
                  <a:pt x="851" y="6"/>
                  <a:pt x="849" y="8"/>
                  <a:pt x="847" y="8"/>
                </a:cubicBezTo>
                <a:cubicBezTo>
                  <a:pt x="5" y="100"/>
                  <a:pt x="5" y="100"/>
                  <a:pt x="5" y="100"/>
                </a:cubicBezTo>
                <a:cubicBezTo>
                  <a:pt x="5" y="100"/>
                  <a:pt x="5" y="100"/>
                  <a:pt x="5" y="10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5" name="Freeform 31"/>
          <p:cNvSpPr>
            <a:spLocks/>
          </p:cNvSpPr>
          <p:nvPr/>
        </p:nvSpPr>
        <p:spPr bwMode="auto">
          <a:xfrm rot="21368463">
            <a:off x="11621045" y="4045820"/>
            <a:ext cx="142875" cy="804863"/>
          </a:xfrm>
          <a:custGeom>
            <a:avLst/>
            <a:gdLst>
              <a:gd name="T0" fmla="*/ 4 w 141"/>
              <a:gd name="T1" fmla="*/ 793 h 793"/>
              <a:gd name="T2" fmla="*/ 4 w 141"/>
              <a:gd name="T3" fmla="*/ 793 h 793"/>
              <a:gd name="T4" fmla="*/ 0 w 141"/>
              <a:gd name="T5" fmla="*/ 789 h 793"/>
              <a:gd name="T6" fmla="*/ 132 w 141"/>
              <a:gd name="T7" fmla="*/ 3 h 793"/>
              <a:gd name="T8" fmla="*/ 137 w 141"/>
              <a:gd name="T9" fmla="*/ 0 h 793"/>
              <a:gd name="T10" fmla="*/ 140 w 141"/>
              <a:gd name="T11" fmla="*/ 5 h 793"/>
              <a:gd name="T12" fmla="*/ 8 w 141"/>
              <a:gd name="T13" fmla="*/ 790 h 793"/>
              <a:gd name="T14" fmla="*/ 4 w 141"/>
              <a:gd name="T15" fmla="*/ 793 h 7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1" h="793">
                <a:moveTo>
                  <a:pt x="4" y="793"/>
                </a:moveTo>
                <a:cubicBezTo>
                  <a:pt x="4" y="793"/>
                  <a:pt x="4" y="793"/>
                  <a:pt x="4" y="793"/>
                </a:cubicBezTo>
                <a:cubicBezTo>
                  <a:pt x="2" y="793"/>
                  <a:pt x="0" y="791"/>
                  <a:pt x="0" y="789"/>
                </a:cubicBezTo>
                <a:cubicBezTo>
                  <a:pt x="132" y="3"/>
                  <a:pt x="132" y="3"/>
                  <a:pt x="132" y="3"/>
                </a:cubicBezTo>
                <a:cubicBezTo>
                  <a:pt x="133" y="1"/>
                  <a:pt x="135" y="0"/>
                  <a:pt x="137" y="0"/>
                </a:cubicBezTo>
                <a:cubicBezTo>
                  <a:pt x="139" y="1"/>
                  <a:pt x="141" y="3"/>
                  <a:pt x="140" y="5"/>
                </a:cubicBezTo>
                <a:cubicBezTo>
                  <a:pt x="8" y="790"/>
                  <a:pt x="8" y="790"/>
                  <a:pt x="8" y="790"/>
                </a:cubicBezTo>
                <a:cubicBezTo>
                  <a:pt x="8" y="792"/>
                  <a:pt x="6" y="793"/>
                  <a:pt x="4" y="793"/>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6" name="Freeform 32"/>
          <p:cNvSpPr>
            <a:spLocks/>
          </p:cNvSpPr>
          <p:nvPr/>
        </p:nvSpPr>
        <p:spPr bwMode="auto">
          <a:xfrm rot="21368463">
            <a:off x="11781903" y="4033663"/>
            <a:ext cx="209550" cy="1633538"/>
          </a:xfrm>
          <a:custGeom>
            <a:avLst/>
            <a:gdLst>
              <a:gd name="T0" fmla="*/ 201 w 206"/>
              <a:gd name="T1" fmla="*/ 1610 h 1610"/>
              <a:gd name="T2" fmla="*/ 197 w 206"/>
              <a:gd name="T3" fmla="*/ 1607 h 1610"/>
              <a:gd name="T4" fmla="*/ 0 w 206"/>
              <a:gd name="T5" fmla="*/ 5 h 1610"/>
              <a:gd name="T6" fmla="*/ 4 w 206"/>
              <a:gd name="T7" fmla="*/ 0 h 1610"/>
              <a:gd name="T8" fmla="*/ 8 w 206"/>
              <a:gd name="T9" fmla="*/ 4 h 1610"/>
              <a:gd name="T10" fmla="*/ 205 w 206"/>
              <a:gd name="T11" fmla="*/ 1606 h 1610"/>
              <a:gd name="T12" fmla="*/ 202 w 206"/>
              <a:gd name="T13" fmla="*/ 1610 h 1610"/>
              <a:gd name="T14" fmla="*/ 201 w 206"/>
              <a:gd name="T15" fmla="*/ 1610 h 16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1610">
                <a:moveTo>
                  <a:pt x="201" y="1610"/>
                </a:moveTo>
                <a:cubicBezTo>
                  <a:pt x="199" y="1610"/>
                  <a:pt x="198" y="1609"/>
                  <a:pt x="197" y="1607"/>
                </a:cubicBezTo>
                <a:cubicBezTo>
                  <a:pt x="0" y="5"/>
                  <a:pt x="0" y="5"/>
                  <a:pt x="0" y="5"/>
                </a:cubicBezTo>
                <a:cubicBezTo>
                  <a:pt x="0" y="2"/>
                  <a:pt x="2" y="0"/>
                  <a:pt x="4" y="0"/>
                </a:cubicBezTo>
                <a:cubicBezTo>
                  <a:pt x="6" y="0"/>
                  <a:pt x="8" y="1"/>
                  <a:pt x="8" y="4"/>
                </a:cubicBezTo>
                <a:cubicBezTo>
                  <a:pt x="205" y="1606"/>
                  <a:pt x="205" y="1606"/>
                  <a:pt x="205" y="1606"/>
                </a:cubicBezTo>
                <a:cubicBezTo>
                  <a:pt x="206" y="1608"/>
                  <a:pt x="204" y="1610"/>
                  <a:pt x="202" y="1610"/>
                </a:cubicBezTo>
                <a:cubicBezTo>
                  <a:pt x="202" y="1610"/>
                  <a:pt x="201" y="1610"/>
                  <a:pt x="201" y="161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7" name="Freeform 33"/>
          <p:cNvSpPr>
            <a:spLocks/>
          </p:cNvSpPr>
          <p:nvPr/>
        </p:nvSpPr>
        <p:spPr bwMode="auto">
          <a:xfrm rot="21368463">
            <a:off x="11675521" y="4834172"/>
            <a:ext cx="342900" cy="836613"/>
          </a:xfrm>
          <a:custGeom>
            <a:avLst/>
            <a:gdLst>
              <a:gd name="T0" fmla="*/ 333 w 338"/>
              <a:gd name="T1" fmla="*/ 825 h 825"/>
              <a:gd name="T2" fmla="*/ 330 w 338"/>
              <a:gd name="T3" fmla="*/ 823 h 825"/>
              <a:gd name="T4" fmla="*/ 1 w 338"/>
              <a:gd name="T5" fmla="*/ 6 h 825"/>
              <a:gd name="T6" fmla="*/ 3 w 338"/>
              <a:gd name="T7" fmla="*/ 1 h 825"/>
              <a:gd name="T8" fmla="*/ 8 w 338"/>
              <a:gd name="T9" fmla="*/ 3 h 825"/>
              <a:gd name="T10" fmla="*/ 337 w 338"/>
              <a:gd name="T11" fmla="*/ 820 h 825"/>
              <a:gd name="T12" fmla="*/ 335 w 338"/>
              <a:gd name="T13" fmla="*/ 825 h 825"/>
              <a:gd name="T14" fmla="*/ 333 w 338"/>
              <a:gd name="T15" fmla="*/ 825 h 8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8" h="825">
                <a:moveTo>
                  <a:pt x="333" y="825"/>
                </a:moveTo>
                <a:cubicBezTo>
                  <a:pt x="332" y="825"/>
                  <a:pt x="330" y="824"/>
                  <a:pt x="330" y="823"/>
                </a:cubicBezTo>
                <a:cubicBezTo>
                  <a:pt x="1" y="6"/>
                  <a:pt x="1" y="6"/>
                  <a:pt x="1" y="6"/>
                </a:cubicBezTo>
                <a:cubicBezTo>
                  <a:pt x="0" y="4"/>
                  <a:pt x="1" y="2"/>
                  <a:pt x="3" y="1"/>
                </a:cubicBezTo>
                <a:cubicBezTo>
                  <a:pt x="5" y="0"/>
                  <a:pt x="7" y="1"/>
                  <a:pt x="8" y="3"/>
                </a:cubicBezTo>
                <a:cubicBezTo>
                  <a:pt x="337" y="820"/>
                  <a:pt x="337" y="820"/>
                  <a:pt x="337" y="820"/>
                </a:cubicBezTo>
                <a:cubicBezTo>
                  <a:pt x="338" y="822"/>
                  <a:pt x="337" y="824"/>
                  <a:pt x="335" y="825"/>
                </a:cubicBezTo>
                <a:cubicBezTo>
                  <a:pt x="334" y="825"/>
                  <a:pt x="334" y="825"/>
                  <a:pt x="333" y="82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8" name="Freeform 34"/>
          <p:cNvSpPr>
            <a:spLocks/>
          </p:cNvSpPr>
          <p:nvPr/>
        </p:nvSpPr>
        <p:spPr bwMode="auto">
          <a:xfrm rot="21368463">
            <a:off x="12012146" y="4930663"/>
            <a:ext cx="342900" cy="717550"/>
          </a:xfrm>
          <a:custGeom>
            <a:avLst/>
            <a:gdLst>
              <a:gd name="T0" fmla="*/ 4 w 338"/>
              <a:gd name="T1" fmla="*/ 707 h 707"/>
              <a:gd name="T2" fmla="*/ 3 w 338"/>
              <a:gd name="T3" fmla="*/ 707 h 707"/>
              <a:gd name="T4" fmla="*/ 1 w 338"/>
              <a:gd name="T5" fmla="*/ 702 h 707"/>
              <a:gd name="T6" fmla="*/ 330 w 338"/>
              <a:gd name="T7" fmla="*/ 3 h 707"/>
              <a:gd name="T8" fmla="*/ 336 w 338"/>
              <a:gd name="T9" fmla="*/ 1 h 707"/>
              <a:gd name="T10" fmla="*/ 337 w 338"/>
              <a:gd name="T11" fmla="*/ 6 h 707"/>
              <a:gd name="T12" fmla="*/ 8 w 338"/>
              <a:gd name="T13" fmla="*/ 705 h 707"/>
              <a:gd name="T14" fmla="*/ 4 w 338"/>
              <a:gd name="T15" fmla="*/ 707 h 70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8" h="707">
                <a:moveTo>
                  <a:pt x="4" y="707"/>
                </a:moveTo>
                <a:cubicBezTo>
                  <a:pt x="4" y="707"/>
                  <a:pt x="3" y="707"/>
                  <a:pt x="3" y="707"/>
                </a:cubicBezTo>
                <a:cubicBezTo>
                  <a:pt x="1" y="706"/>
                  <a:pt x="0" y="704"/>
                  <a:pt x="1" y="702"/>
                </a:cubicBezTo>
                <a:cubicBezTo>
                  <a:pt x="330" y="3"/>
                  <a:pt x="330" y="3"/>
                  <a:pt x="330" y="3"/>
                </a:cubicBezTo>
                <a:cubicBezTo>
                  <a:pt x="331" y="1"/>
                  <a:pt x="334" y="0"/>
                  <a:pt x="336" y="1"/>
                </a:cubicBezTo>
                <a:cubicBezTo>
                  <a:pt x="337" y="2"/>
                  <a:pt x="338" y="4"/>
                  <a:pt x="337" y="6"/>
                </a:cubicBezTo>
                <a:cubicBezTo>
                  <a:pt x="8" y="705"/>
                  <a:pt x="8" y="705"/>
                  <a:pt x="8" y="705"/>
                </a:cubicBezTo>
                <a:cubicBezTo>
                  <a:pt x="7" y="707"/>
                  <a:pt x="6" y="707"/>
                  <a:pt x="4" y="707"/>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9" name="Freeform 35"/>
          <p:cNvSpPr>
            <a:spLocks/>
          </p:cNvSpPr>
          <p:nvPr/>
        </p:nvSpPr>
        <p:spPr bwMode="auto">
          <a:xfrm rot="21368463">
            <a:off x="12041440" y="5625598"/>
            <a:ext cx="749300" cy="182563"/>
          </a:xfrm>
          <a:custGeom>
            <a:avLst/>
            <a:gdLst>
              <a:gd name="T0" fmla="*/ 734 w 738"/>
              <a:gd name="T1" fmla="*/ 180 h 180"/>
              <a:gd name="T2" fmla="*/ 733 w 738"/>
              <a:gd name="T3" fmla="*/ 180 h 180"/>
              <a:gd name="T4" fmla="*/ 3 w 738"/>
              <a:gd name="T5" fmla="*/ 8 h 180"/>
              <a:gd name="T6" fmla="*/ 0 w 738"/>
              <a:gd name="T7" fmla="*/ 4 h 180"/>
              <a:gd name="T8" fmla="*/ 5 w 738"/>
              <a:gd name="T9" fmla="*/ 1 h 180"/>
              <a:gd name="T10" fmla="*/ 735 w 738"/>
              <a:gd name="T11" fmla="*/ 172 h 180"/>
              <a:gd name="T12" fmla="*/ 738 w 738"/>
              <a:gd name="T13" fmla="*/ 177 h 180"/>
              <a:gd name="T14" fmla="*/ 734 w 738"/>
              <a:gd name="T15" fmla="*/ 180 h 1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8" h="180">
                <a:moveTo>
                  <a:pt x="734" y="180"/>
                </a:moveTo>
                <a:cubicBezTo>
                  <a:pt x="734" y="180"/>
                  <a:pt x="733" y="180"/>
                  <a:pt x="733" y="180"/>
                </a:cubicBezTo>
                <a:cubicBezTo>
                  <a:pt x="3" y="8"/>
                  <a:pt x="3" y="8"/>
                  <a:pt x="3" y="8"/>
                </a:cubicBezTo>
                <a:cubicBezTo>
                  <a:pt x="1" y="8"/>
                  <a:pt x="0" y="6"/>
                  <a:pt x="0" y="4"/>
                </a:cubicBezTo>
                <a:cubicBezTo>
                  <a:pt x="1" y="1"/>
                  <a:pt x="3" y="0"/>
                  <a:pt x="5" y="1"/>
                </a:cubicBezTo>
                <a:cubicBezTo>
                  <a:pt x="735" y="172"/>
                  <a:pt x="735" y="172"/>
                  <a:pt x="735" y="172"/>
                </a:cubicBezTo>
                <a:cubicBezTo>
                  <a:pt x="737" y="172"/>
                  <a:pt x="738" y="175"/>
                  <a:pt x="738" y="177"/>
                </a:cubicBezTo>
                <a:cubicBezTo>
                  <a:pt x="737" y="179"/>
                  <a:pt x="736" y="180"/>
                  <a:pt x="734" y="18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0" name="Freeform 36"/>
          <p:cNvSpPr>
            <a:spLocks/>
          </p:cNvSpPr>
          <p:nvPr/>
        </p:nvSpPr>
        <p:spPr bwMode="auto">
          <a:xfrm rot="21368463">
            <a:off x="11757700" y="4023247"/>
            <a:ext cx="542925" cy="925513"/>
          </a:xfrm>
          <a:custGeom>
            <a:avLst/>
            <a:gdLst>
              <a:gd name="T0" fmla="*/ 531 w 535"/>
              <a:gd name="T1" fmla="*/ 912 h 912"/>
              <a:gd name="T2" fmla="*/ 527 w 535"/>
              <a:gd name="T3" fmla="*/ 910 h 912"/>
              <a:gd name="T4" fmla="*/ 1 w 535"/>
              <a:gd name="T5" fmla="*/ 6 h 912"/>
              <a:gd name="T6" fmla="*/ 2 w 535"/>
              <a:gd name="T7" fmla="*/ 1 h 912"/>
              <a:gd name="T8" fmla="*/ 8 w 535"/>
              <a:gd name="T9" fmla="*/ 2 h 912"/>
              <a:gd name="T10" fmla="*/ 534 w 535"/>
              <a:gd name="T11" fmla="*/ 906 h 912"/>
              <a:gd name="T12" fmla="*/ 533 w 535"/>
              <a:gd name="T13" fmla="*/ 911 h 912"/>
              <a:gd name="T14" fmla="*/ 531 w 535"/>
              <a:gd name="T15" fmla="*/ 912 h 9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5" h="912">
                <a:moveTo>
                  <a:pt x="531" y="912"/>
                </a:moveTo>
                <a:cubicBezTo>
                  <a:pt x="529" y="912"/>
                  <a:pt x="528" y="911"/>
                  <a:pt x="527" y="910"/>
                </a:cubicBezTo>
                <a:cubicBezTo>
                  <a:pt x="1" y="6"/>
                  <a:pt x="1" y="6"/>
                  <a:pt x="1" y="6"/>
                </a:cubicBezTo>
                <a:cubicBezTo>
                  <a:pt x="0" y="4"/>
                  <a:pt x="0" y="2"/>
                  <a:pt x="2" y="1"/>
                </a:cubicBezTo>
                <a:cubicBezTo>
                  <a:pt x="4" y="0"/>
                  <a:pt x="7" y="0"/>
                  <a:pt x="8" y="2"/>
                </a:cubicBezTo>
                <a:cubicBezTo>
                  <a:pt x="534" y="906"/>
                  <a:pt x="534" y="906"/>
                  <a:pt x="534" y="906"/>
                </a:cubicBezTo>
                <a:cubicBezTo>
                  <a:pt x="535" y="908"/>
                  <a:pt x="535" y="910"/>
                  <a:pt x="533" y="911"/>
                </a:cubicBezTo>
                <a:cubicBezTo>
                  <a:pt x="532" y="911"/>
                  <a:pt x="531" y="912"/>
                  <a:pt x="531" y="912"/>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1" name="Freeform 37"/>
          <p:cNvSpPr>
            <a:spLocks/>
          </p:cNvSpPr>
          <p:nvPr/>
        </p:nvSpPr>
        <p:spPr bwMode="auto">
          <a:xfrm rot="21368463">
            <a:off x="11739434" y="3995411"/>
            <a:ext cx="1387475" cy="411163"/>
          </a:xfrm>
          <a:custGeom>
            <a:avLst/>
            <a:gdLst>
              <a:gd name="T0" fmla="*/ 1363 w 1367"/>
              <a:gd name="T1" fmla="*/ 406 h 406"/>
              <a:gd name="T2" fmla="*/ 1362 w 1367"/>
              <a:gd name="T3" fmla="*/ 406 h 406"/>
              <a:gd name="T4" fmla="*/ 3 w 1367"/>
              <a:gd name="T5" fmla="*/ 8 h 406"/>
              <a:gd name="T6" fmla="*/ 1 w 1367"/>
              <a:gd name="T7" fmla="*/ 3 h 406"/>
              <a:gd name="T8" fmla="*/ 5 w 1367"/>
              <a:gd name="T9" fmla="*/ 0 h 406"/>
              <a:gd name="T10" fmla="*/ 1364 w 1367"/>
              <a:gd name="T11" fmla="*/ 398 h 406"/>
              <a:gd name="T12" fmla="*/ 1367 w 1367"/>
              <a:gd name="T13" fmla="*/ 403 h 406"/>
              <a:gd name="T14" fmla="*/ 1363 w 1367"/>
              <a:gd name="T15" fmla="*/ 406 h 4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67" h="406">
                <a:moveTo>
                  <a:pt x="1363" y="406"/>
                </a:moveTo>
                <a:cubicBezTo>
                  <a:pt x="1362" y="406"/>
                  <a:pt x="1362" y="406"/>
                  <a:pt x="1362" y="406"/>
                </a:cubicBezTo>
                <a:cubicBezTo>
                  <a:pt x="3" y="8"/>
                  <a:pt x="3" y="8"/>
                  <a:pt x="3" y="8"/>
                </a:cubicBezTo>
                <a:cubicBezTo>
                  <a:pt x="1" y="7"/>
                  <a:pt x="0" y="5"/>
                  <a:pt x="1" y="3"/>
                </a:cubicBezTo>
                <a:cubicBezTo>
                  <a:pt x="1" y="1"/>
                  <a:pt x="3" y="0"/>
                  <a:pt x="5" y="0"/>
                </a:cubicBezTo>
                <a:cubicBezTo>
                  <a:pt x="1364" y="398"/>
                  <a:pt x="1364" y="398"/>
                  <a:pt x="1364" y="398"/>
                </a:cubicBezTo>
                <a:cubicBezTo>
                  <a:pt x="1366" y="399"/>
                  <a:pt x="1367" y="401"/>
                  <a:pt x="1367" y="403"/>
                </a:cubicBezTo>
                <a:cubicBezTo>
                  <a:pt x="1366" y="405"/>
                  <a:pt x="1365" y="406"/>
                  <a:pt x="1363" y="40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2" name="Freeform 49"/>
          <p:cNvSpPr>
            <a:spLocks/>
          </p:cNvSpPr>
          <p:nvPr/>
        </p:nvSpPr>
        <p:spPr bwMode="auto">
          <a:xfrm rot="21368463">
            <a:off x="11161219" y="6119879"/>
            <a:ext cx="258763" cy="96838"/>
          </a:xfrm>
          <a:custGeom>
            <a:avLst/>
            <a:gdLst>
              <a:gd name="T0" fmla="*/ 251 w 255"/>
              <a:gd name="T1" fmla="*/ 95 h 95"/>
              <a:gd name="T2" fmla="*/ 249 w 255"/>
              <a:gd name="T3" fmla="*/ 94 h 95"/>
              <a:gd name="T4" fmla="*/ 3 w 255"/>
              <a:gd name="T5" fmla="*/ 8 h 95"/>
              <a:gd name="T6" fmla="*/ 1 w 255"/>
              <a:gd name="T7" fmla="*/ 3 h 95"/>
              <a:gd name="T8" fmla="*/ 6 w 255"/>
              <a:gd name="T9" fmla="*/ 1 h 95"/>
              <a:gd name="T10" fmla="*/ 252 w 255"/>
              <a:gd name="T11" fmla="*/ 87 h 95"/>
              <a:gd name="T12" fmla="*/ 254 w 255"/>
              <a:gd name="T13" fmla="*/ 92 h 95"/>
              <a:gd name="T14" fmla="*/ 251 w 255"/>
              <a:gd name="T15" fmla="*/ 95 h 9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5" h="95">
                <a:moveTo>
                  <a:pt x="251" y="95"/>
                </a:moveTo>
                <a:cubicBezTo>
                  <a:pt x="250" y="95"/>
                  <a:pt x="250" y="95"/>
                  <a:pt x="249" y="94"/>
                </a:cubicBezTo>
                <a:cubicBezTo>
                  <a:pt x="3" y="8"/>
                  <a:pt x="3" y="8"/>
                  <a:pt x="3" y="8"/>
                </a:cubicBezTo>
                <a:cubicBezTo>
                  <a:pt x="1" y="8"/>
                  <a:pt x="0" y="5"/>
                  <a:pt x="1" y="3"/>
                </a:cubicBezTo>
                <a:cubicBezTo>
                  <a:pt x="1" y="1"/>
                  <a:pt x="4" y="0"/>
                  <a:pt x="6" y="1"/>
                </a:cubicBezTo>
                <a:cubicBezTo>
                  <a:pt x="252" y="87"/>
                  <a:pt x="252" y="87"/>
                  <a:pt x="252" y="87"/>
                </a:cubicBezTo>
                <a:cubicBezTo>
                  <a:pt x="254" y="88"/>
                  <a:pt x="255" y="90"/>
                  <a:pt x="254" y="92"/>
                </a:cubicBezTo>
                <a:cubicBezTo>
                  <a:pt x="254" y="94"/>
                  <a:pt x="252" y="95"/>
                  <a:pt x="251" y="9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3" name="Freeform 50"/>
          <p:cNvSpPr>
            <a:spLocks/>
          </p:cNvSpPr>
          <p:nvPr/>
        </p:nvSpPr>
        <p:spPr bwMode="auto">
          <a:xfrm rot="21368463">
            <a:off x="11196637" y="6205999"/>
            <a:ext cx="258763" cy="974725"/>
          </a:xfrm>
          <a:custGeom>
            <a:avLst/>
            <a:gdLst>
              <a:gd name="T0" fmla="*/ 5 w 255"/>
              <a:gd name="T1" fmla="*/ 960 h 960"/>
              <a:gd name="T2" fmla="*/ 4 w 255"/>
              <a:gd name="T3" fmla="*/ 960 h 960"/>
              <a:gd name="T4" fmla="*/ 1 w 255"/>
              <a:gd name="T5" fmla="*/ 955 h 960"/>
              <a:gd name="T6" fmla="*/ 247 w 255"/>
              <a:gd name="T7" fmla="*/ 4 h 960"/>
              <a:gd name="T8" fmla="*/ 252 w 255"/>
              <a:gd name="T9" fmla="*/ 1 h 960"/>
              <a:gd name="T10" fmla="*/ 255 w 255"/>
              <a:gd name="T11" fmla="*/ 6 h 960"/>
              <a:gd name="T12" fmla="*/ 9 w 255"/>
              <a:gd name="T13" fmla="*/ 957 h 960"/>
              <a:gd name="T14" fmla="*/ 5 w 255"/>
              <a:gd name="T15" fmla="*/ 960 h 9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5" h="960">
                <a:moveTo>
                  <a:pt x="5" y="960"/>
                </a:moveTo>
                <a:cubicBezTo>
                  <a:pt x="4" y="960"/>
                  <a:pt x="4" y="960"/>
                  <a:pt x="4" y="960"/>
                </a:cubicBezTo>
                <a:cubicBezTo>
                  <a:pt x="2" y="960"/>
                  <a:pt x="0" y="957"/>
                  <a:pt x="1" y="955"/>
                </a:cubicBezTo>
                <a:cubicBezTo>
                  <a:pt x="247" y="4"/>
                  <a:pt x="247" y="4"/>
                  <a:pt x="247" y="4"/>
                </a:cubicBezTo>
                <a:cubicBezTo>
                  <a:pt x="247" y="1"/>
                  <a:pt x="250" y="0"/>
                  <a:pt x="252" y="1"/>
                </a:cubicBezTo>
                <a:cubicBezTo>
                  <a:pt x="254" y="1"/>
                  <a:pt x="255" y="3"/>
                  <a:pt x="255" y="6"/>
                </a:cubicBezTo>
                <a:cubicBezTo>
                  <a:pt x="9" y="957"/>
                  <a:pt x="9" y="957"/>
                  <a:pt x="9" y="957"/>
                </a:cubicBezTo>
                <a:cubicBezTo>
                  <a:pt x="8" y="959"/>
                  <a:pt x="6" y="960"/>
                  <a:pt x="5" y="96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4" name="Freeform 51"/>
          <p:cNvSpPr>
            <a:spLocks/>
          </p:cNvSpPr>
          <p:nvPr/>
        </p:nvSpPr>
        <p:spPr bwMode="auto">
          <a:xfrm rot="21368463">
            <a:off x="11396964" y="5672231"/>
            <a:ext cx="666750" cy="514350"/>
          </a:xfrm>
          <a:custGeom>
            <a:avLst/>
            <a:gdLst>
              <a:gd name="T0" fmla="*/ 5 w 658"/>
              <a:gd name="T1" fmla="*/ 506 h 506"/>
              <a:gd name="T2" fmla="*/ 1 w 658"/>
              <a:gd name="T3" fmla="*/ 504 h 506"/>
              <a:gd name="T4" fmla="*/ 2 w 658"/>
              <a:gd name="T5" fmla="*/ 498 h 506"/>
              <a:gd name="T6" fmla="*/ 651 w 658"/>
              <a:gd name="T7" fmla="*/ 1 h 506"/>
              <a:gd name="T8" fmla="*/ 656 w 658"/>
              <a:gd name="T9" fmla="*/ 2 h 506"/>
              <a:gd name="T10" fmla="*/ 656 w 658"/>
              <a:gd name="T11" fmla="*/ 8 h 506"/>
              <a:gd name="T12" fmla="*/ 7 w 658"/>
              <a:gd name="T13" fmla="*/ 505 h 506"/>
              <a:gd name="T14" fmla="*/ 5 w 658"/>
              <a:gd name="T15" fmla="*/ 506 h 5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8" h="506">
                <a:moveTo>
                  <a:pt x="5" y="506"/>
                </a:moveTo>
                <a:cubicBezTo>
                  <a:pt x="3" y="506"/>
                  <a:pt x="2" y="505"/>
                  <a:pt x="1" y="504"/>
                </a:cubicBezTo>
                <a:cubicBezTo>
                  <a:pt x="0" y="502"/>
                  <a:pt x="0" y="500"/>
                  <a:pt x="2" y="498"/>
                </a:cubicBezTo>
                <a:cubicBezTo>
                  <a:pt x="651" y="1"/>
                  <a:pt x="651" y="1"/>
                  <a:pt x="651" y="1"/>
                </a:cubicBezTo>
                <a:cubicBezTo>
                  <a:pt x="653" y="0"/>
                  <a:pt x="655" y="0"/>
                  <a:pt x="656" y="2"/>
                </a:cubicBezTo>
                <a:cubicBezTo>
                  <a:pt x="658" y="4"/>
                  <a:pt x="657" y="6"/>
                  <a:pt x="656" y="8"/>
                </a:cubicBezTo>
                <a:cubicBezTo>
                  <a:pt x="7" y="505"/>
                  <a:pt x="7" y="505"/>
                  <a:pt x="7" y="505"/>
                </a:cubicBezTo>
                <a:cubicBezTo>
                  <a:pt x="6" y="505"/>
                  <a:pt x="6" y="506"/>
                  <a:pt x="5" y="50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5" name="Freeform 52"/>
          <p:cNvSpPr>
            <a:spLocks/>
          </p:cNvSpPr>
          <p:nvPr/>
        </p:nvSpPr>
        <p:spPr bwMode="auto">
          <a:xfrm rot="21368463">
            <a:off x="11143485" y="5680770"/>
            <a:ext cx="917575" cy="427038"/>
          </a:xfrm>
          <a:custGeom>
            <a:avLst/>
            <a:gdLst>
              <a:gd name="T0" fmla="*/ 4 w 904"/>
              <a:gd name="T1" fmla="*/ 420 h 420"/>
              <a:gd name="T2" fmla="*/ 1 w 904"/>
              <a:gd name="T3" fmla="*/ 417 h 420"/>
              <a:gd name="T4" fmla="*/ 3 w 904"/>
              <a:gd name="T5" fmla="*/ 412 h 420"/>
              <a:gd name="T6" fmla="*/ 898 w 904"/>
              <a:gd name="T7" fmla="*/ 1 h 420"/>
              <a:gd name="T8" fmla="*/ 903 w 904"/>
              <a:gd name="T9" fmla="*/ 3 h 420"/>
              <a:gd name="T10" fmla="*/ 901 w 904"/>
              <a:gd name="T11" fmla="*/ 8 h 420"/>
              <a:gd name="T12" fmla="*/ 6 w 904"/>
              <a:gd name="T13" fmla="*/ 419 h 420"/>
              <a:gd name="T14" fmla="*/ 4 w 904"/>
              <a:gd name="T15" fmla="*/ 420 h 4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04" h="420">
                <a:moveTo>
                  <a:pt x="4" y="420"/>
                </a:moveTo>
                <a:cubicBezTo>
                  <a:pt x="3" y="420"/>
                  <a:pt x="2" y="419"/>
                  <a:pt x="1" y="417"/>
                </a:cubicBezTo>
                <a:cubicBezTo>
                  <a:pt x="0" y="415"/>
                  <a:pt x="1" y="413"/>
                  <a:pt x="3" y="412"/>
                </a:cubicBezTo>
                <a:cubicBezTo>
                  <a:pt x="898" y="1"/>
                  <a:pt x="898" y="1"/>
                  <a:pt x="898" y="1"/>
                </a:cubicBezTo>
                <a:cubicBezTo>
                  <a:pt x="900" y="0"/>
                  <a:pt x="902" y="1"/>
                  <a:pt x="903" y="3"/>
                </a:cubicBezTo>
                <a:cubicBezTo>
                  <a:pt x="904" y="5"/>
                  <a:pt x="903" y="7"/>
                  <a:pt x="901" y="8"/>
                </a:cubicBezTo>
                <a:cubicBezTo>
                  <a:pt x="6" y="419"/>
                  <a:pt x="6" y="419"/>
                  <a:pt x="6" y="419"/>
                </a:cubicBezTo>
                <a:cubicBezTo>
                  <a:pt x="6" y="420"/>
                  <a:pt x="5" y="420"/>
                  <a:pt x="4" y="42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6" name="Freeform 53"/>
          <p:cNvSpPr>
            <a:spLocks/>
          </p:cNvSpPr>
          <p:nvPr/>
        </p:nvSpPr>
        <p:spPr bwMode="auto">
          <a:xfrm rot="21368463">
            <a:off x="9491811" y="6365319"/>
            <a:ext cx="1146175" cy="509588"/>
          </a:xfrm>
          <a:custGeom>
            <a:avLst/>
            <a:gdLst>
              <a:gd name="T0" fmla="*/ 5 w 1130"/>
              <a:gd name="T1" fmla="*/ 501 h 501"/>
              <a:gd name="T2" fmla="*/ 1 w 1130"/>
              <a:gd name="T3" fmla="*/ 499 h 501"/>
              <a:gd name="T4" fmla="*/ 3 w 1130"/>
              <a:gd name="T5" fmla="*/ 494 h 501"/>
              <a:gd name="T6" fmla="*/ 1124 w 1130"/>
              <a:gd name="T7" fmla="*/ 1 h 501"/>
              <a:gd name="T8" fmla="*/ 1129 w 1130"/>
              <a:gd name="T9" fmla="*/ 3 h 501"/>
              <a:gd name="T10" fmla="*/ 1127 w 1130"/>
              <a:gd name="T11" fmla="*/ 8 h 501"/>
              <a:gd name="T12" fmla="*/ 6 w 1130"/>
              <a:gd name="T13" fmla="*/ 501 h 501"/>
              <a:gd name="T14" fmla="*/ 5 w 1130"/>
              <a:gd name="T15" fmla="*/ 501 h 5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30" h="501">
                <a:moveTo>
                  <a:pt x="5" y="501"/>
                </a:moveTo>
                <a:cubicBezTo>
                  <a:pt x="3" y="501"/>
                  <a:pt x="2" y="501"/>
                  <a:pt x="1" y="499"/>
                </a:cubicBezTo>
                <a:cubicBezTo>
                  <a:pt x="0" y="497"/>
                  <a:pt x="1" y="495"/>
                  <a:pt x="3" y="494"/>
                </a:cubicBezTo>
                <a:cubicBezTo>
                  <a:pt x="1124" y="1"/>
                  <a:pt x="1124" y="1"/>
                  <a:pt x="1124" y="1"/>
                </a:cubicBezTo>
                <a:cubicBezTo>
                  <a:pt x="1126" y="0"/>
                  <a:pt x="1128" y="1"/>
                  <a:pt x="1129" y="3"/>
                </a:cubicBezTo>
                <a:cubicBezTo>
                  <a:pt x="1130" y="5"/>
                  <a:pt x="1129" y="7"/>
                  <a:pt x="1127" y="8"/>
                </a:cubicBezTo>
                <a:cubicBezTo>
                  <a:pt x="6" y="501"/>
                  <a:pt x="6" y="501"/>
                  <a:pt x="6" y="501"/>
                </a:cubicBezTo>
                <a:cubicBezTo>
                  <a:pt x="6" y="501"/>
                  <a:pt x="5" y="501"/>
                  <a:pt x="5" y="501"/>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7" name="Freeform 111"/>
          <p:cNvSpPr>
            <a:spLocks/>
          </p:cNvSpPr>
          <p:nvPr/>
        </p:nvSpPr>
        <p:spPr bwMode="auto">
          <a:xfrm rot="21368463">
            <a:off x="8429371" y="6135316"/>
            <a:ext cx="74613" cy="74612"/>
          </a:xfrm>
          <a:custGeom>
            <a:avLst/>
            <a:gdLst>
              <a:gd name="T0" fmla="*/ 54 w 73"/>
              <a:gd name="T1" fmla="*/ 10 h 74"/>
              <a:gd name="T2" fmla="*/ 64 w 73"/>
              <a:gd name="T3" fmla="*/ 55 h 74"/>
              <a:gd name="T4" fmla="*/ 19 w 73"/>
              <a:gd name="T5" fmla="*/ 65 h 74"/>
              <a:gd name="T6" fmla="*/ 9 w 73"/>
              <a:gd name="T7" fmla="*/ 20 h 74"/>
              <a:gd name="T8" fmla="*/ 54 w 73"/>
              <a:gd name="T9" fmla="*/ 10 h 74"/>
            </a:gdLst>
            <a:ahLst/>
            <a:cxnLst>
              <a:cxn ang="0">
                <a:pos x="T0" y="T1"/>
              </a:cxn>
              <a:cxn ang="0">
                <a:pos x="T2" y="T3"/>
              </a:cxn>
              <a:cxn ang="0">
                <a:pos x="T4" y="T5"/>
              </a:cxn>
              <a:cxn ang="0">
                <a:pos x="T6" y="T7"/>
              </a:cxn>
              <a:cxn ang="0">
                <a:pos x="T8" y="T9"/>
              </a:cxn>
            </a:cxnLst>
            <a:rect l="0" t="0" r="r" b="b"/>
            <a:pathLst>
              <a:path w="73" h="74">
                <a:moveTo>
                  <a:pt x="54" y="10"/>
                </a:moveTo>
                <a:cubicBezTo>
                  <a:pt x="69" y="19"/>
                  <a:pt x="73" y="39"/>
                  <a:pt x="64" y="55"/>
                </a:cubicBezTo>
                <a:cubicBezTo>
                  <a:pt x="55" y="70"/>
                  <a:pt x="35" y="74"/>
                  <a:pt x="19" y="65"/>
                </a:cubicBezTo>
                <a:cubicBezTo>
                  <a:pt x="4" y="55"/>
                  <a:pt x="0" y="35"/>
                  <a:pt x="9" y="20"/>
                </a:cubicBezTo>
                <a:cubicBezTo>
                  <a:pt x="19" y="5"/>
                  <a:pt x="39" y="0"/>
                  <a:pt x="54" y="1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8" name="Freeform 112"/>
          <p:cNvSpPr>
            <a:spLocks/>
          </p:cNvSpPr>
          <p:nvPr/>
        </p:nvSpPr>
        <p:spPr bwMode="auto">
          <a:xfrm rot="21368463">
            <a:off x="8496676" y="6590606"/>
            <a:ext cx="74613" cy="74612"/>
          </a:xfrm>
          <a:custGeom>
            <a:avLst/>
            <a:gdLst>
              <a:gd name="T0" fmla="*/ 54 w 74"/>
              <a:gd name="T1" fmla="*/ 9 h 74"/>
              <a:gd name="T2" fmla="*/ 65 w 74"/>
              <a:gd name="T3" fmla="*/ 54 h 74"/>
              <a:gd name="T4" fmla="*/ 20 w 74"/>
              <a:gd name="T5" fmla="*/ 64 h 74"/>
              <a:gd name="T6" fmla="*/ 10 w 74"/>
              <a:gd name="T7" fmla="*/ 19 h 74"/>
              <a:gd name="T8" fmla="*/ 54 w 74"/>
              <a:gd name="T9" fmla="*/ 9 h 74"/>
            </a:gdLst>
            <a:ahLst/>
            <a:cxnLst>
              <a:cxn ang="0">
                <a:pos x="T0" y="T1"/>
              </a:cxn>
              <a:cxn ang="0">
                <a:pos x="T2" y="T3"/>
              </a:cxn>
              <a:cxn ang="0">
                <a:pos x="T4" y="T5"/>
              </a:cxn>
              <a:cxn ang="0">
                <a:pos x="T6" y="T7"/>
              </a:cxn>
              <a:cxn ang="0">
                <a:pos x="T8" y="T9"/>
              </a:cxn>
            </a:cxnLst>
            <a:rect l="0" t="0" r="r" b="b"/>
            <a:pathLst>
              <a:path w="74" h="74">
                <a:moveTo>
                  <a:pt x="54" y="9"/>
                </a:moveTo>
                <a:cubicBezTo>
                  <a:pt x="70" y="19"/>
                  <a:pt x="74" y="39"/>
                  <a:pt x="65" y="54"/>
                </a:cubicBezTo>
                <a:cubicBezTo>
                  <a:pt x="55" y="69"/>
                  <a:pt x="35" y="74"/>
                  <a:pt x="20" y="64"/>
                </a:cubicBezTo>
                <a:cubicBezTo>
                  <a:pt x="5" y="55"/>
                  <a:pt x="0" y="35"/>
                  <a:pt x="10" y="19"/>
                </a:cubicBezTo>
                <a:cubicBezTo>
                  <a:pt x="19" y="4"/>
                  <a:pt x="39" y="0"/>
                  <a:pt x="54" y="9"/>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9" name="Freeform 119"/>
          <p:cNvSpPr>
            <a:spLocks/>
          </p:cNvSpPr>
          <p:nvPr/>
        </p:nvSpPr>
        <p:spPr bwMode="auto">
          <a:xfrm rot="21368463">
            <a:off x="10054771" y="6300040"/>
            <a:ext cx="73025" cy="73025"/>
          </a:xfrm>
          <a:custGeom>
            <a:avLst/>
            <a:gdLst>
              <a:gd name="T0" fmla="*/ 52 w 72"/>
              <a:gd name="T1" fmla="*/ 9 h 72"/>
              <a:gd name="T2" fmla="*/ 62 w 72"/>
              <a:gd name="T3" fmla="*/ 52 h 72"/>
              <a:gd name="T4" fmla="*/ 19 w 72"/>
              <a:gd name="T5" fmla="*/ 62 h 72"/>
              <a:gd name="T6" fmla="*/ 9 w 72"/>
              <a:gd name="T7" fmla="*/ 19 h 72"/>
              <a:gd name="T8" fmla="*/ 52 w 72"/>
              <a:gd name="T9" fmla="*/ 9 h 72"/>
            </a:gdLst>
            <a:ahLst/>
            <a:cxnLst>
              <a:cxn ang="0">
                <a:pos x="T0" y="T1"/>
              </a:cxn>
              <a:cxn ang="0">
                <a:pos x="T2" y="T3"/>
              </a:cxn>
              <a:cxn ang="0">
                <a:pos x="T4" y="T5"/>
              </a:cxn>
              <a:cxn ang="0">
                <a:pos x="T6" y="T7"/>
              </a:cxn>
              <a:cxn ang="0">
                <a:pos x="T8" y="T9"/>
              </a:cxn>
            </a:cxnLst>
            <a:rect l="0" t="0" r="r" b="b"/>
            <a:pathLst>
              <a:path w="72" h="72">
                <a:moveTo>
                  <a:pt x="52" y="9"/>
                </a:moveTo>
                <a:cubicBezTo>
                  <a:pt x="67" y="18"/>
                  <a:pt x="72" y="38"/>
                  <a:pt x="62" y="52"/>
                </a:cubicBezTo>
                <a:cubicBezTo>
                  <a:pt x="53" y="67"/>
                  <a:pt x="34" y="72"/>
                  <a:pt x="19" y="62"/>
                </a:cubicBezTo>
                <a:cubicBezTo>
                  <a:pt x="4" y="53"/>
                  <a:pt x="0" y="34"/>
                  <a:pt x="9" y="19"/>
                </a:cubicBezTo>
                <a:cubicBezTo>
                  <a:pt x="18" y="4"/>
                  <a:pt x="38" y="0"/>
                  <a:pt x="52" y="9"/>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0" name="Freeform 120"/>
          <p:cNvSpPr>
            <a:spLocks/>
          </p:cNvSpPr>
          <p:nvPr/>
        </p:nvSpPr>
        <p:spPr bwMode="auto">
          <a:xfrm rot="21368463">
            <a:off x="9403767" y="5861283"/>
            <a:ext cx="168275" cy="166687"/>
          </a:xfrm>
          <a:custGeom>
            <a:avLst/>
            <a:gdLst>
              <a:gd name="T0" fmla="*/ 121 w 165"/>
              <a:gd name="T1" fmla="*/ 21 h 164"/>
              <a:gd name="T2" fmla="*/ 144 w 165"/>
              <a:gd name="T3" fmla="*/ 120 h 164"/>
              <a:gd name="T4" fmla="*/ 44 w 165"/>
              <a:gd name="T5" fmla="*/ 143 h 164"/>
              <a:gd name="T6" fmla="*/ 21 w 165"/>
              <a:gd name="T7" fmla="*/ 44 h 164"/>
              <a:gd name="T8" fmla="*/ 121 w 165"/>
              <a:gd name="T9" fmla="*/ 21 h 164"/>
            </a:gdLst>
            <a:ahLst/>
            <a:cxnLst>
              <a:cxn ang="0">
                <a:pos x="T0" y="T1"/>
              </a:cxn>
              <a:cxn ang="0">
                <a:pos x="T2" y="T3"/>
              </a:cxn>
              <a:cxn ang="0">
                <a:pos x="T4" y="T5"/>
              </a:cxn>
              <a:cxn ang="0">
                <a:pos x="T6" y="T7"/>
              </a:cxn>
              <a:cxn ang="0">
                <a:pos x="T8" y="T9"/>
              </a:cxn>
            </a:cxnLst>
            <a:rect l="0" t="0" r="r" b="b"/>
            <a:pathLst>
              <a:path w="165" h="164">
                <a:moveTo>
                  <a:pt x="121" y="21"/>
                </a:moveTo>
                <a:cubicBezTo>
                  <a:pt x="155" y="42"/>
                  <a:pt x="165" y="87"/>
                  <a:pt x="144" y="120"/>
                </a:cubicBezTo>
                <a:cubicBezTo>
                  <a:pt x="123" y="154"/>
                  <a:pt x="78" y="164"/>
                  <a:pt x="44" y="143"/>
                </a:cubicBezTo>
                <a:cubicBezTo>
                  <a:pt x="11" y="122"/>
                  <a:pt x="0" y="77"/>
                  <a:pt x="21" y="44"/>
                </a:cubicBezTo>
                <a:cubicBezTo>
                  <a:pt x="43" y="10"/>
                  <a:pt x="87" y="0"/>
                  <a:pt x="121" y="21"/>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1" name="Freeform 121"/>
          <p:cNvSpPr>
            <a:spLocks/>
          </p:cNvSpPr>
          <p:nvPr/>
        </p:nvSpPr>
        <p:spPr bwMode="auto">
          <a:xfrm rot="21368463">
            <a:off x="10557011" y="6283166"/>
            <a:ext cx="117475" cy="117475"/>
          </a:xfrm>
          <a:custGeom>
            <a:avLst/>
            <a:gdLst>
              <a:gd name="T0" fmla="*/ 85 w 116"/>
              <a:gd name="T1" fmla="*/ 15 h 116"/>
              <a:gd name="T2" fmla="*/ 101 w 116"/>
              <a:gd name="T3" fmla="*/ 85 h 116"/>
              <a:gd name="T4" fmla="*/ 31 w 116"/>
              <a:gd name="T5" fmla="*/ 101 h 116"/>
              <a:gd name="T6" fmla="*/ 15 w 116"/>
              <a:gd name="T7" fmla="*/ 31 h 116"/>
              <a:gd name="T8" fmla="*/ 85 w 116"/>
              <a:gd name="T9" fmla="*/ 15 h 116"/>
            </a:gdLst>
            <a:ahLst/>
            <a:cxnLst>
              <a:cxn ang="0">
                <a:pos x="T0" y="T1"/>
              </a:cxn>
              <a:cxn ang="0">
                <a:pos x="T2" y="T3"/>
              </a:cxn>
              <a:cxn ang="0">
                <a:pos x="T4" y="T5"/>
              </a:cxn>
              <a:cxn ang="0">
                <a:pos x="T6" y="T7"/>
              </a:cxn>
              <a:cxn ang="0">
                <a:pos x="T8" y="T9"/>
              </a:cxn>
            </a:cxnLst>
            <a:rect l="0" t="0" r="r" b="b"/>
            <a:pathLst>
              <a:path w="116" h="116">
                <a:moveTo>
                  <a:pt x="85" y="15"/>
                </a:moveTo>
                <a:cubicBezTo>
                  <a:pt x="109" y="29"/>
                  <a:pt x="116" y="61"/>
                  <a:pt x="101" y="85"/>
                </a:cubicBezTo>
                <a:cubicBezTo>
                  <a:pt x="86" y="108"/>
                  <a:pt x="55" y="116"/>
                  <a:pt x="31" y="101"/>
                </a:cubicBezTo>
                <a:cubicBezTo>
                  <a:pt x="7" y="86"/>
                  <a:pt x="0" y="54"/>
                  <a:pt x="15" y="31"/>
                </a:cubicBezTo>
                <a:cubicBezTo>
                  <a:pt x="30" y="7"/>
                  <a:pt x="61" y="0"/>
                  <a:pt x="85" y="1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2" name="Freeform 122"/>
          <p:cNvSpPr>
            <a:spLocks/>
          </p:cNvSpPr>
          <p:nvPr/>
        </p:nvSpPr>
        <p:spPr bwMode="auto">
          <a:xfrm rot="21368463">
            <a:off x="11974028" y="5589327"/>
            <a:ext cx="117475" cy="117475"/>
          </a:xfrm>
          <a:custGeom>
            <a:avLst/>
            <a:gdLst>
              <a:gd name="T0" fmla="*/ 85 w 116"/>
              <a:gd name="T1" fmla="*/ 15 h 116"/>
              <a:gd name="T2" fmla="*/ 101 w 116"/>
              <a:gd name="T3" fmla="*/ 85 h 116"/>
              <a:gd name="T4" fmla="*/ 31 w 116"/>
              <a:gd name="T5" fmla="*/ 101 h 116"/>
              <a:gd name="T6" fmla="*/ 15 w 116"/>
              <a:gd name="T7" fmla="*/ 31 h 116"/>
              <a:gd name="T8" fmla="*/ 85 w 116"/>
              <a:gd name="T9" fmla="*/ 15 h 116"/>
            </a:gdLst>
            <a:ahLst/>
            <a:cxnLst>
              <a:cxn ang="0">
                <a:pos x="T0" y="T1"/>
              </a:cxn>
              <a:cxn ang="0">
                <a:pos x="T2" y="T3"/>
              </a:cxn>
              <a:cxn ang="0">
                <a:pos x="T4" y="T5"/>
              </a:cxn>
              <a:cxn ang="0">
                <a:pos x="T6" y="T7"/>
              </a:cxn>
              <a:cxn ang="0">
                <a:pos x="T8" y="T9"/>
              </a:cxn>
            </a:cxnLst>
            <a:rect l="0" t="0" r="r" b="b"/>
            <a:pathLst>
              <a:path w="116" h="116">
                <a:moveTo>
                  <a:pt x="85" y="15"/>
                </a:moveTo>
                <a:cubicBezTo>
                  <a:pt x="109" y="30"/>
                  <a:pt x="116" y="62"/>
                  <a:pt x="101" y="85"/>
                </a:cubicBezTo>
                <a:cubicBezTo>
                  <a:pt x="86" y="109"/>
                  <a:pt x="55" y="116"/>
                  <a:pt x="31" y="101"/>
                </a:cubicBezTo>
                <a:cubicBezTo>
                  <a:pt x="7" y="87"/>
                  <a:pt x="0" y="55"/>
                  <a:pt x="15" y="31"/>
                </a:cubicBezTo>
                <a:cubicBezTo>
                  <a:pt x="30" y="8"/>
                  <a:pt x="61" y="0"/>
                  <a:pt x="85" y="1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3" name="Freeform 125"/>
          <p:cNvSpPr>
            <a:spLocks/>
          </p:cNvSpPr>
          <p:nvPr/>
        </p:nvSpPr>
        <p:spPr bwMode="auto">
          <a:xfrm rot="21368463">
            <a:off x="11378086" y="6163945"/>
            <a:ext cx="74613" cy="76200"/>
          </a:xfrm>
          <a:custGeom>
            <a:avLst/>
            <a:gdLst>
              <a:gd name="T0" fmla="*/ 54 w 74"/>
              <a:gd name="T1" fmla="*/ 10 h 75"/>
              <a:gd name="T2" fmla="*/ 65 w 74"/>
              <a:gd name="T3" fmla="*/ 55 h 75"/>
              <a:gd name="T4" fmla="*/ 20 w 74"/>
              <a:gd name="T5" fmla="*/ 65 h 75"/>
              <a:gd name="T6" fmla="*/ 9 w 74"/>
              <a:gd name="T7" fmla="*/ 20 h 75"/>
              <a:gd name="T8" fmla="*/ 54 w 74"/>
              <a:gd name="T9" fmla="*/ 10 h 75"/>
            </a:gdLst>
            <a:ahLst/>
            <a:cxnLst>
              <a:cxn ang="0">
                <a:pos x="T0" y="T1"/>
              </a:cxn>
              <a:cxn ang="0">
                <a:pos x="T2" y="T3"/>
              </a:cxn>
              <a:cxn ang="0">
                <a:pos x="T4" y="T5"/>
              </a:cxn>
              <a:cxn ang="0">
                <a:pos x="T6" y="T7"/>
              </a:cxn>
              <a:cxn ang="0">
                <a:pos x="T8" y="T9"/>
              </a:cxn>
            </a:cxnLst>
            <a:rect l="0" t="0" r="r" b="b"/>
            <a:pathLst>
              <a:path w="74" h="75">
                <a:moveTo>
                  <a:pt x="54" y="10"/>
                </a:moveTo>
                <a:cubicBezTo>
                  <a:pt x="70" y="20"/>
                  <a:pt x="74" y="40"/>
                  <a:pt x="65" y="55"/>
                </a:cubicBezTo>
                <a:cubicBezTo>
                  <a:pt x="55" y="70"/>
                  <a:pt x="35" y="75"/>
                  <a:pt x="20" y="65"/>
                </a:cubicBezTo>
                <a:cubicBezTo>
                  <a:pt x="4" y="56"/>
                  <a:pt x="0" y="36"/>
                  <a:pt x="9" y="20"/>
                </a:cubicBezTo>
                <a:cubicBezTo>
                  <a:pt x="19" y="5"/>
                  <a:pt x="39" y="0"/>
                  <a:pt x="54" y="1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4" name="Freeform 126"/>
          <p:cNvSpPr>
            <a:spLocks/>
          </p:cNvSpPr>
          <p:nvPr/>
        </p:nvSpPr>
        <p:spPr bwMode="auto">
          <a:xfrm rot="21368463">
            <a:off x="10834445" y="5535531"/>
            <a:ext cx="74613" cy="74612"/>
          </a:xfrm>
          <a:custGeom>
            <a:avLst/>
            <a:gdLst>
              <a:gd name="T0" fmla="*/ 54 w 74"/>
              <a:gd name="T1" fmla="*/ 9 h 74"/>
              <a:gd name="T2" fmla="*/ 65 w 74"/>
              <a:gd name="T3" fmla="*/ 54 h 74"/>
              <a:gd name="T4" fmla="*/ 20 w 74"/>
              <a:gd name="T5" fmla="*/ 65 h 74"/>
              <a:gd name="T6" fmla="*/ 9 w 74"/>
              <a:gd name="T7" fmla="*/ 20 h 74"/>
              <a:gd name="T8" fmla="*/ 54 w 74"/>
              <a:gd name="T9" fmla="*/ 9 h 74"/>
            </a:gdLst>
            <a:ahLst/>
            <a:cxnLst>
              <a:cxn ang="0">
                <a:pos x="T0" y="T1"/>
              </a:cxn>
              <a:cxn ang="0">
                <a:pos x="T2" y="T3"/>
              </a:cxn>
              <a:cxn ang="0">
                <a:pos x="T4" y="T5"/>
              </a:cxn>
              <a:cxn ang="0">
                <a:pos x="T6" y="T7"/>
              </a:cxn>
              <a:cxn ang="0">
                <a:pos x="T8" y="T9"/>
              </a:cxn>
            </a:cxnLst>
            <a:rect l="0" t="0" r="r" b="b"/>
            <a:pathLst>
              <a:path w="74" h="74">
                <a:moveTo>
                  <a:pt x="54" y="9"/>
                </a:moveTo>
                <a:cubicBezTo>
                  <a:pt x="70" y="19"/>
                  <a:pt x="74" y="39"/>
                  <a:pt x="65" y="54"/>
                </a:cubicBezTo>
                <a:cubicBezTo>
                  <a:pt x="55" y="70"/>
                  <a:pt x="35" y="74"/>
                  <a:pt x="20" y="65"/>
                </a:cubicBezTo>
                <a:cubicBezTo>
                  <a:pt x="4" y="55"/>
                  <a:pt x="0" y="35"/>
                  <a:pt x="9" y="20"/>
                </a:cubicBezTo>
                <a:cubicBezTo>
                  <a:pt x="19" y="4"/>
                  <a:pt x="39" y="0"/>
                  <a:pt x="54" y="9"/>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5" name="Freeform 127"/>
          <p:cNvSpPr>
            <a:spLocks/>
          </p:cNvSpPr>
          <p:nvPr/>
        </p:nvSpPr>
        <p:spPr bwMode="auto">
          <a:xfrm rot="21368463">
            <a:off x="10767257" y="4964029"/>
            <a:ext cx="76200" cy="74612"/>
          </a:xfrm>
          <a:custGeom>
            <a:avLst/>
            <a:gdLst>
              <a:gd name="T0" fmla="*/ 54 w 74"/>
              <a:gd name="T1" fmla="*/ 9 h 74"/>
              <a:gd name="T2" fmla="*/ 65 w 74"/>
              <a:gd name="T3" fmla="*/ 54 h 74"/>
              <a:gd name="T4" fmla="*/ 20 w 74"/>
              <a:gd name="T5" fmla="*/ 65 h 74"/>
              <a:gd name="T6" fmla="*/ 9 w 74"/>
              <a:gd name="T7" fmla="*/ 20 h 74"/>
              <a:gd name="T8" fmla="*/ 54 w 74"/>
              <a:gd name="T9" fmla="*/ 9 h 74"/>
            </a:gdLst>
            <a:ahLst/>
            <a:cxnLst>
              <a:cxn ang="0">
                <a:pos x="T0" y="T1"/>
              </a:cxn>
              <a:cxn ang="0">
                <a:pos x="T2" y="T3"/>
              </a:cxn>
              <a:cxn ang="0">
                <a:pos x="T4" y="T5"/>
              </a:cxn>
              <a:cxn ang="0">
                <a:pos x="T6" y="T7"/>
              </a:cxn>
              <a:cxn ang="0">
                <a:pos x="T8" y="T9"/>
              </a:cxn>
            </a:cxnLst>
            <a:rect l="0" t="0" r="r" b="b"/>
            <a:pathLst>
              <a:path w="74" h="74">
                <a:moveTo>
                  <a:pt x="54" y="9"/>
                </a:moveTo>
                <a:cubicBezTo>
                  <a:pt x="70" y="19"/>
                  <a:pt x="74" y="39"/>
                  <a:pt x="65" y="54"/>
                </a:cubicBezTo>
                <a:cubicBezTo>
                  <a:pt x="55" y="70"/>
                  <a:pt x="35" y="74"/>
                  <a:pt x="20" y="65"/>
                </a:cubicBezTo>
                <a:cubicBezTo>
                  <a:pt x="4" y="55"/>
                  <a:pt x="0" y="35"/>
                  <a:pt x="9" y="20"/>
                </a:cubicBezTo>
                <a:cubicBezTo>
                  <a:pt x="19" y="4"/>
                  <a:pt x="39" y="0"/>
                  <a:pt x="54" y="9"/>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6" name="Freeform 128"/>
          <p:cNvSpPr>
            <a:spLocks/>
          </p:cNvSpPr>
          <p:nvPr/>
        </p:nvSpPr>
        <p:spPr bwMode="auto">
          <a:xfrm rot="21368463">
            <a:off x="11611669" y="4814788"/>
            <a:ext cx="76200" cy="76200"/>
          </a:xfrm>
          <a:custGeom>
            <a:avLst/>
            <a:gdLst>
              <a:gd name="T0" fmla="*/ 55 w 75"/>
              <a:gd name="T1" fmla="*/ 10 h 75"/>
              <a:gd name="T2" fmla="*/ 65 w 75"/>
              <a:gd name="T3" fmla="*/ 55 h 75"/>
              <a:gd name="T4" fmla="*/ 20 w 75"/>
              <a:gd name="T5" fmla="*/ 65 h 75"/>
              <a:gd name="T6" fmla="*/ 10 w 75"/>
              <a:gd name="T7" fmla="*/ 20 h 75"/>
              <a:gd name="T8" fmla="*/ 55 w 75"/>
              <a:gd name="T9" fmla="*/ 10 h 75"/>
            </a:gdLst>
            <a:ahLst/>
            <a:cxnLst>
              <a:cxn ang="0">
                <a:pos x="T0" y="T1"/>
              </a:cxn>
              <a:cxn ang="0">
                <a:pos x="T2" y="T3"/>
              </a:cxn>
              <a:cxn ang="0">
                <a:pos x="T4" y="T5"/>
              </a:cxn>
              <a:cxn ang="0">
                <a:pos x="T6" y="T7"/>
              </a:cxn>
              <a:cxn ang="0">
                <a:pos x="T8" y="T9"/>
              </a:cxn>
            </a:cxnLst>
            <a:rect l="0" t="0" r="r" b="b"/>
            <a:pathLst>
              <a:path w="75" h="75">
                <a:moveTo>
                  <a:pt x="55" y="10"/>
                </a:moveTo>
                <a:cubicBezTo>
                  <a:pt x="70" y="19"/>
                  <a:pt x="75" y="39"/>
                  <a:pt x="65" y="55"/>
                </a:cubicBezTo>
                <a:cubicBezTo>
                  <a:pt x="56" y="70"/>
                  <a:pt x="36" y="75"/>
                  <a:pt x="20" y="65"/>
                </a:cubicBezTo>
                <a:cubicBezTo>
                  <a:pt x="5" y="55"/>
                  <a:pt x="0" y="35"/>
                  <a:pt x="10" y="20"/>
                </a:cubicBezTo>
                <a:cubicBezTo>
                  <a:pt x="20" y="5"/>
                  <a:pt x="40" y="0"/>
                  <a:pt x="55" y="1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7" name="Freeform 129"/>
          <p:cNvSpPr>
            <a:spLocks/>
          </p:cNvSpPr>
          <p:nvPr/>
        </p:nvSpPr>
        <p:spPr bwMode="auto">
          <a:xfrm rot="21368463">
            <a:off x="11670281" y="3986781"/>
            <a:ext cx="120650" cy="119062"/>
          </a:xfrm>
          <a:custGeom>
            <a:avLst/>
            <a:gdLst>
              <a:gd name="T0" fmla="*/ 87 w 119"/>
              <a:gd name="T1" fmla="*/ 15 h 118"/>
              <a:gd name="T2" fmla="*/ 104 w 119"/>
              <a:gd name="T3" fmla="*/ 86 h 118"/>
              <a:gd name="T4" fmla="*/ 32 w 119"/>
              <a:gd name="T5" fmla="*/ 103 h 118"/>
              <a:gd name="T6" fmla="*/ 16 w 119"/>
              <a:gd name="T7" fmla="*/ 31 h 118"/>
              <a:gd name="T8" fmla="*/ 87 w 119"/>
              <a:gd name="T9" fmla="*/ 15 h 118"/>
            </a:gdLst>
            <a:ahLst/>
            <a:cxnLst>
              <a:cxn ang="0">
                <a:pos x="T0" y="T1"/>
              </a:cxn>
              <a:cxn ang="0">
                <a:pos x="T2" y="T3"/>
              </a:cxn>
              <a:cxn ang="0">
                <a:pos x="T4" y="T5"/>
              </a:cxn>
              <a:cxn ang="0">
                <a:pos x="T6" y="T7"/>
              </a:cxn>
              <a:cxn ang="0">
                <a:pos x="T8" y="T9"/>
              </a:cxn>
            </a:cxnLst>
            <a:rect l="0" t="0" r="r" b="b"/>
            <a:pathLst>
              <a:path w="119" h="118">
                <a:moveTo>
                  <a:pt x="87" y="15"/>
                </a:moveTo>
                <a:cubicBezTo>
                  <a:pt x="111" y="30"/>
                  <a:pt x="119" y="62"/>
                  <a:pt x="104" y="86"/>
                </a:cubicBezTo>
                <a:cubicBezTo>
                  <a:pt x="88" y="111"/>
                  <a:pt x="56" y="118"/>
                  <a:pt x="32" y="103"/>
                </a:cubicBezTo>
                <a:cubicBezTo>
                  <a:pt x="8" y="87"/>
                  <a:pt x="0" y="55"/>
                  <a:pt x="16" y="31"/>
                </a:cubicBezTo>
                <a:cubicBezTo>
                  <a:pt x="31" y="7"/>
                  <a:pt x="63" y="0"/>
                  <a:pt x="87" y="1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8" name="Freeform 138"/>
          <p:cNvSpPr>
            <a:spLocks/>
          </p:cNvSpPr>
          <p:nvPr/>
        </p:nvSpPr>
        <p:spPr bwMode="auto">
          <a:xfrm rot="21368463">
            <a:off x="11135017" y="6107666"/>
            <a:ext cx="58738" cy="58737"/>
          </a:xfrm>
          <a:custGeom>
            <a:avLst/>
            <a:gdLst>
              <a:gd name="T0" fmla="*/ 43 w 58"/>
              <a:gd name="T1" fmla="*/ 8 h 58"/>
              <a:gd name="T2" fmla="*/ 51 w 58"/>
              <a:gd name="T3" fmla="*/ 43 h 58"/>
              <a:gd name="T4" fmla="*/ 16 w 58"/>
              <a:gd name="T5" fmla="*/ 51 h 58"/>
              <a:gd name="T6" fmla="*/ 8 w 58"/>
              <a:gd name="T7" fmla="*/ 16 h 58"/>
              <a:gd name="T8" fmla="*/ 43 w 58"/>
              <a:gd name="T9" fmla="*/ 8 h 58"/>
            </a:gdLst>
            <a:ahLst/>
            <a:cxnLst>
              <a:cxn ang="0">
                <a:pos x="T0" y="T1"/>
              </a:cxn>
              <a:cxn ang="0">
                <a:pos x="T2" y="T3"/>
              </a:cxn>
              <a:cxn ang="0">
                <a:pos x="T4" y="T5"/>
              </a:cxn>
              <a:cxn ang="0">
                <a:pos x="T6" y="T7"/>
              </a:cxn>
              <a:cxn ang="0">
                <a:pos x="T8" y="T9"/>
              </a:cxn>
            </a:cxnLst>
            <a:rect l="0" t="0" r="r" b="b"/>
            <a:pathLst>
              <a:path w="58" h="58">
                <a:moveTo>
                  <a:pt x="43" y="8"/>
                </a:moveTo>
                <a:cubicBezTo>
                  <a:pt x="55" y="15"/>
                  <a:pt x="58" y="31"/>
                  <a:pt x="51" y="43"/>
                </a:cubicBezTo>
                <a:cubicBezTo>
                  <a:pt x="43" y="54"/>
                  <a:pt x="28" y="58"/>
                  <a:pt x="16" y="51"/>
                </a:cubicBezTo>
                <a:cubicBezTo>
                  <a:pt x="4" y="43"/>
                  <a:pt x="0" y="28"/>
                  <a:pt x="8" y="16"/>
                </a:cubicBezTo>
                <a:cubicBezTo>
                  <a:pt x="15" y="4"/>
                  <a:pt x="31" y="0"/>
                  <a:pt x="43" y="8"/>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9" name="Freeform 28"/>
          <p:cNvSpPr>
            <a:spLocks/>
          </p:cNvSpPr>
          <p:nvPr/>
        </p:nvSpPr>
        <p:spPr bwMode="auto">
          <a:xfrm rot="2997005">
            <a:off x="1617318" y="-112733"/>
            <a:ext cx="557126" cy="177800"/>
          </a:xfrm>
          <a:custGeom>
            <a:avLst/>
            <a:gdLst>
              <a:gd name="T0" fmla="*/ 1150 w 1155"/>
              <a:gd name="T1" fmla="*/ 175 h 175"/>
              <a:gd name="T2" fmla="*/ 1150 w 1155"/>
              <a:gd name="T3" fmla="*/ 175 h 175"/>
              <a:gd name="T4" fmla="*/ 4 w 1155"/>
              <a:gd name="T5" fmla="*/ 8 h 175"/>
              <a:gd name="T6" fmla="*/ 0 w 1155"/>
              <a:gd name="T7" fmla="*/ 4 h 175"/>
              <a:gd name="T8" fmla="*/ 5 w 1155"/>
              <a:gd name="T9" fmla="*/ 0 h 175"/>
              <a:gd name="T10" fmla="*/ 1151 w 1155"/>
              <a:gd name="T11" fmla="*/ 167 h 175"/>
              <a:gd name="T12" fmla="*/ 1154 w 1155"/>
              <a:gd name="T13" fmla="*/ 172 h 175"/>
              <a:gd name="T14" fmla="*/ 1150 w 1155"/>
              <a:gd name="T15" fmla="*/ 175 h 1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55" h="175">
                <a:moveTo>
                  <a:pt x="1150" y="175"/>
                </a:moveTo>
                <a:cubicBezTo>
                  <a:pt x="1150" y="175"/>
                  <a:pt x="1150" y="175"/>
                  <a:pt x="1150" y="175"/>
                </a:cubicBezTo>
                <a:cubicBezTo>
                  <a:pt x="4" y="8"/>
                  <a:pt x="4" y="8"/>
                  <a:pt x="4" y="8"/>
                </a:cubicBezTo>
                <a:cubicBezTo>
                  <a:pt x="2" y="8"/>
                  <a:pt x="0" y="6"/>
                  <a:pt x="0" y="4"/>
                </a:cubicBezTo>
                <a:cubicBezTo>
                  <a:pt x="1" y="1"/>
                  <a:pt x="3" y="0"/>
                  <a:pt x="5" y="0"/>
                </a:cubicBezTo>
                <a:cubicBezTo>
                  <a:pt x="1151" y="167"/>
                  <a:pt x="1151" y="167"/>
                  <a:pt x="1151" y="167"/>
                </a:cubicBezTo>
                <a:cubicBezTo>
                  <a:pt x="1153" y="168"/>
                  <a:pt x="1155" y="170"/>
                  <a:pt x="1154" y="172"/>
                </a:cubicBezTo>
                <a:cubicBezTo>
                  <a:pt x="1154" y="174"/>
                  <a:pt x="1152" y="175"/>
                  <a:pt x="1150" y="17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00" name="Freeform 13"/>
          <p:cNvSpPr>
            <a:spLocks/>
          </p:cNvSpPr>
          <p:nvPr/>
        </p:nvSpPr>
        <p:spPr bwMode="auto">
          <a:xfrm>
            <a:off x="-403223" y="1083130"/>
            <a:ext cx="1046163" cy="176213"/>
          </a:xfrm>
          <a:custGeom>
            <a:avLst/>
            <a:gdLst>
              <a:gd name="T0" fmla="*/ 5 w 1030"/>
              <a:gd name="T1" fmla="*/ 174 h 174"/>
              <a:gd name="T2" fmla="*/ 1 w 1030"/>
              <a:gd name="T3" fmla="*/ 170 h 174"/>
              <a:gd name="T4" fmla="*/ 4 w 1030"/>
              <a:gd name="T5" fmla="*/ 166 h 174"/>
              <a:gd name="T6" fmla="*/ 1025 w 1030"/>
              <a:gd name="T7" fmla="*/ 0 h 174"/>
              <a:gd name="T8" fmla="*/ 1030 w 1030"/>
              <a:gd name="T9" fmla="*/ 4 h 174"/>
              <a:gd name="T10" fmla="*/ 1027 w 1030"/>
              <a:gd name="T11" fmla="*/ 8 h 174"/>
              <a:gd name="T12" fmla="*/ 5 w 1030"/>
              <a:gd name="T13" fmla="*/ 174 h 174"/>
              <a:gd name="T14" fmla="*/ 5 w 1030"/>
              <a:gd name="T15" fmla="*/ 174 h 1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0" h="174">
                <a:moveTo>
                  <a:pt x="5" y="174"/>
                </a:moveTo>
                <a:cubicBezTo>
                  <a:pt x="3" y="174"/>
                  <a:pt x="1" y="172"/>
                  <a:pt x="1" y="170"/>
                </a:cubicBezTo>
                <a:cubicBezTo>
                  <a:pt x="0" y="168"/>
                  <a:pt x="2" y="166"/>
                  <a:pt x="4" y="166"/>
                </a:cubicBezTo>
                <a:cubicBezTo>
                  <a:pt x="1025" y="0"/>
                  <a:pt x="1025" y="0"/>
                  <a:pt x="1025" y="0"/>
                </a:cubicBezTo>
                <a:cubicBezTo>
                  <a:pt x="1028" y="0"/>
                  <a:pt x="1030" y="1"/>
                  <a:pt x="1030" y="4"/>
                </a:cubicBezTo>
                <a:cubicBezTo>
                  <a:pt x="1030" y="6"/>
                  <a:pt x="1029" y="8"/>
                  <a:pt x="1027" y="8"/>
                </a:cubicBezTo>
                <a:cubicBezTo>
                  <a:pt x="5" y="174"/>
                  <a:pt x="5" y="174"/>
                  <a:pt x="5" y="174"/>
                </a:cubicBezTo>
                <a:cubicBezTo>
                  <a:pt x="5" y="174"/>
                  <a:pt x="5" y="174"/>
                  <a:pt x="5" y="174"/>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01" name="Freeform 148"/>
          <p:cNvSpPr>
            <a:spLocks/>
          </p:cNvSpPr>
          <p:nvPr/>
        </p:nvSpPr>
        <p:spPr bwMode="auto">
          <a:xfrm rot="21368463">
            <a:off x="8902610" y="6540171"/>
            <a:ext cx="528638" cy="530225"/>
          </a:xfrm>
          <a:custGeom>
            <a:avLst/>
            <a:gdLst>
              <a:gd name="T0" fmla="*/ 382 w 521"/>
              <a:gd name="T1" fmla="*/ 67 h 521"/>
              <a:gd name="T2" fmla="*/ 454 w 521"/>
              <a:gd name="T3" fmla="*/ 382 h 521"/>
              <a:gd name="T4" fmla="*/ 139 w 521"/>
              <a:gd name="T5" fmla="*/ 454 h 521"/>
              <a:gd name="T6" fmla="*/ 67 w 521"/>
              <a:gd name="T7" fmla="*/ 139 h 521"/>
              <a:gd name="T8" fmla="*/ 382 w 521"/>
              <a:gd name="T9" fmla="*/ 67 h 521"/>
            </a:gdLst>
            <a:ahLst/>
            <a:cxnLst>
              <a:cxn ang="0">
                <a:pos x="T0" y="T1"/>
              </a:cxn>
              <a:cxn ang="0">
                <a:pos x="T2" y="T3"/>
              </a:cxn>
              <a:cxn ang="0">
                <a:pos x="T4" y="T5"/>
              </a:cxn>
              <a:cxn ang="0">
                <a:pos x="T6" y="T7"/>
              </a:cxn>
              <a:cxn ang="0">
                <a:pos x="T8" y="T9"/>
              </a:cxn>
            </a:cxnLst>
            <a:rect l="0" t="0" r="r" b="b"/>
            <a:pathLst>
              <a:path w="521" h="521">
                <a:moveTo>
                  <a:pt x="382" y="67"/>
                </a:moveTo>
                <a:cubicBezTo>
                  <a:pt x="489" y="134"/>
                  <a:pt x="521" y="275"/>
                  <a:pt x="454" y="382"/>
                </a:cubicBezTo>
                <a:cubicBezTo>
                  <a:pt x="387" y="489"/>
                  <a:pt x="246" y="521"/>
                  <a:pt x="139" y="454"/>
                </a:cubicBezTo>
                <a:cubicBezTo>
                  <a:pt x="32" y="387"/>
                  <a:pt x="0" y="246"/>
                  <a:pt x="67" y="139"/>
                </a:cubicBezTo>
                <a:cubicBezTo>
                  <a:pt x="134" y="32"/>
                  <a:pt x="275" y="0"/>
                  <a:pt x="382" y="67"/>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02" name="Freeform 156"/>
          <p:cNvSpPr>
            <a:spLocks/>
          </p:cNvSpPr>
          <p:nvPr/>
        </p:nvSpPr>
        <p:spPr bwMode="auto">
          <a:xfrm rot="21368463">
            <a:off x="9029612" y="6668812"/>
            <a:ext cx="273050" cy="273050"/>
          </a:xfrm>
          <a:custGeom>
            <a:avLst/>
            <a:gdLst>
              <a:gd name="T0" fmla="*/ 198 w 270"/>
              <a:gd name="T1" fmla="*/ 34 h 269"/>
              <a:gd name="T2" fmla="*/ 235 w 270"/>
              <a:gd name="T3" fmla="*/ 197 h 269"/>
              <a:gd name="T4" fmla="*/ 72 w 270"/>
              <a:gd name="T5" fmla="*/ 235 h 269"/>
              <a:gd name="T6" fmla="*/ 35 w 270"/>
              <a:gd name="T7" fmla="*/ 72 h 269"/>
              <a:gd name="T8" fmla="*/ 198 w 270"/>
              <a:gd name="T9" fmla="*/ 34 h 269"/>
            </a:gdLst>
            <a:ahLst/>
            <a:cxnLst>
              <a:cxn ang="0">
                <a:pos x="T0" y="T1"/>
              </a:cxn>
              <a:cxn ang="0">
                <a:pos x="T2" y="T3"/>
              </a:cxn>
              <a:cxn ang="0">
                <a:pos x="T4" y="T5"/>
              </a:cxn>
              <a:cxn ang="0">
                <a:pos x="T6" y="T7"/>
              </a:cxn>
              <a:cxn ang="0">
                <a:pos x="T8" y="T9"/>
              </a:cxn>
            </a:cxnLst>
            <a:rect l="0" t="0" r="r" b="b"/>
            <a:pathLst>
              <a:path w="270" h="269">
                <a:moveTo>
                  <a:pt x="198" y="34"/>
                </a:moveTo>
                <a:cubicBezTo>
                  <a:pt x="253" y="69"/>
                  <a:pt x="270" y="142"/>
                  <a:pt x="235" y="197"/>
                </a:cubicBezTo>
                <a:cubicBezTo>
                  <a:pt x="201" y="253"/>
                  <a:pt x="128" y="269"/>
                  <a:pt x="72" y="235"/>
                </a:cubicBezTo>
                <a:cubicBezTo>
                  <a:pt x="17" y="200"/>
                  <a:pt x="0" y="127"/>
                  <a:pt x="35" y="72"/>
                </a:cubicBezTo>
                <a:cubicBezTo>
                  <a:pt x="70" y="16"/>
                  <a:pt x="143" y="0"/>
                  <a:pt x="198" y="34"/>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03" name="Freeform 156"/>
          <p:cNvSpPr>
            <a:spLocks/>
          </p:cNvSpPr>
          <p:nvPr/>
        </p:nvSpPr>
        <p:spPr bwMode="auto">
          <a:xfrm rot="21368463" flipV="1">
            <a:off x="9100511" y="6742091"/>
            <a:ext cx="126492" cy="126492"/>
          </a:xfrm>
          <a:custGeom>
            <a:avLst/>
            <a:gdLst>
              <a:gd name="T0" fmla="*/ 198 w 270"/>
              <a:gd name="T1" fmla="*/ 34 h 269"/>
              <a:gd name="T2" fmla="*/ 235 w 270"/>
              <a:gd name="T3" fmla="*/ 197 h 269"/>
              <a:gd name="T4" fmla="*/ 72 w 270"/>
              <a:gd name="T5" fmla="*/ 235 h 269"/>
              <a:gd name="T6" fmla="*/ 35 w 270"/>
              <a:gd name="T7" fmla="*/ 72 h 269"/>
              <a:gd name="T8" fmla="*/ 198 w 270"/>
              <a:gd name="T9" fmla="*/ 34 h 269"/>
            </a:gdLst>
            <a:ahLst/>
            <a:cxnLst>
              <a:cxn ang="0">
                <a:pos x="T0" y="T1"/>
              </a:cxn>
              <a:cxn ang="0">
                <a:pos x="T2" y="T3"/>
              </a:cxn>
              <a:cxn ang="0">
                <a:pos x="T4" y="T5"/>
              </a:cxn>
              <a:cxn ang="0">
                <a:pos x="T6" y="T7"/>
              </a:cxn>
              <a:cxn ang="0">
                <a:pos x="T8" y="T9"/>
              </a:cxn>
            </a:cxnLst>
            <a:rect l="0" t="0" r="r" b="b"/>
            <a:pathLst>
              <a:path w="270" h="269">
                <a:moveTo>
                  <a:pt x="198" y="34"/>
                </a:moveTo>
                <a:cubicBezTo>
                  <a:pt x="253" y="69"/>
                  <a:pt x="270" y="142"/>
                  <a:pt x="235" y="197"/>
                </a:cubicBezTo>
                <a:cubicBezTo>
                  <a:pt x="201" y="253"/>
                  <a:pt x="128" y="269"/>
                  <a:pt x="72" y="235"/>
                </a:cubicBezTo>
                <a:cubicBezTo>
                  <a:pt x="17" y="200"/>
                  <a:pt x="0" y="127"/>
                  <a:pt x="35" y="72"/>
                </a:cubicBezTo>
                <a:cubicBezTo>
                  <a:pt x="70" y="16"/>
                  <a:pt x="143" y="0"/>
                  <a:pt x="198" y="34"/>
                </a:cubicBezTo>
                <a:close/>
              </a:path>
            </a:pathLst>
          </a:custGeom>
          <a:solidFill>
            <a:srgbClr val="45D8FF"/>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04" name="Freeform 128"/>
          <p:cNvSpPr>
            <a:spLocks/>
          </p:cNvSpPr>
          <p:nvPr/>
        </p:nvSpPr>
        <p:spPr bwMode="auto">
          <a:xfrm>
            <a:off x="2827340" y="119518"/>
            <a:ext cx="76200" cy="76200"/>
          </a:xfrm>
          <a:custGeom>
            <a:avLst/>
            <a:gdLst>
              <a:gd name="T0" fmla="*/ 55 w 75"/>
              <a:gd name="T1" fmla="*/ 10 h 75"/>
              <a:gd name="T2" fmla="*/ 65 w 75"/>
              <a:gd name="T3" fmla="*/ 55 h 75"/>
              <a:gd name="T4" fmla="*/ 20 w 75"/>
              <a:gd name="T5" fmla="*/ 65 h 75"/>
              <a:gd name="T6" fmla="*/ 10 w 75"/>
              <a:gd name="T7" fmla="*/ 20 h 75"/>
              <a:gd name="T8" fmla="*/ 55 w 75"/>
              <a:gd name="T9" fmla="*/ 10 h 75"/>
            </a:gdLst>
            <a:ahLst/>
            <a:cxnLst>
              <a:cxn ang="0">
                <a:pos x="T0" y="T1"/>
              </a:cxn>
              <a:cxn ang="0">
                <a:pos x="T2" y="T3"/>
              </a:cxn>
              <a:cxn ang="0">
                <a:pos x="T4" y="T5"/>
              </a:cxn>
              <a:cxn ang="0">
                <a:pos x="T6" y="T7"/>
              </a:cxn>
              <a:cxn ang="0">
                <a:pos x="T8" y="T9"/>
              </a:cxn>
            </a:cxnLst>
            <a:rect l="0" t="0" r="r" b="b"/>
            <a:pathLst>
              <a:path w="75" h="75">
                <a:moveTo>
                  <a:pt x="55" y="10"/>
                </a:moveTo>
                <a:cubicBezTo>
                  <a:pt x="70" y="19"/>
                  <a:pt x="75" y="39"/>
                  <a:pt x="65" y="55"/>
                </a:cubicBezTo>
                <a:cubicBezTo>
                  <a:pt x="56" y="70"/>
                  <a:pt x="36" y="75"/>
                  <a:pt x="20" y="65"/>
                </a:cubicBezTo>
                <a:cubicBezTo>
                  <a:pt x="5" y="55"/>
                  <a:pt x="0" y="35"/>
                  <a:pt x="10" y="20"/>
                </a:cubicBezTo>
                <a:cubicBezTo>
                  <a:pt x="20" y="5"/>
                  <a:pt x="40" y="0"/>
                  <a:pt x="55" y="1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4" name="文本框 203"/>
          <p:cNvSpPr txBox="1"/>
          <p:nvPr/>
        </p:nvSpPr>
        <p:spPr>
          <a:xfrm>
            <a:off x="1202786" y="1581526"/>
            <a:ext cx="10425100" cy="3662541"/>
          </a:xfrm>
          <a:prstGeom prst="rect">
            <a:avLst/>
          </a:prstGeom>
          <a:noFill/>
          <a:effectLst>
            <a:outerShdw sx="102000" sy="102000" algn="ctr" rotWithShape="0">
              <a:prstClr val="black">
                <a:alpha val="40000"/>
              </a:prstClr>
            </a:outerShdw>
          </a:effectLst>
        </p:spPr>
        <p:txBody>
          <a:bodyPr wrap="square" rtlCol="0">
            <a:spAutoFit/>
          </a:bodyPr>
          <a:lstStyle>
            <a:defPPr>
              <a:defRPr lang="zh-CN"/>
            </a:defPPr>
            <a:lvl1pPr algn="ctr">
              <a:defRPr sz="9600" spc="-300">
                <a:solidFill>
                  <a:srgbClr val="45D8FF"/>
                </a:solidFill>
                <a:effectLst>
                  <a:outerShdw blurRad="101600" dir="5400000" algn="ctr" rotWithShape="0">
                    <a:srgbClr val="45D8FF">
                      <a:alpha val="90000"/>
                    </a:srgbClr>
                  </a:outerShdw>
                </a:effectLst>
                <a:latin typeface="Futura Md BT" panose="020B0802020204020204" pitchFamily="34" charset="0"/>
              </a:defRPr>
            </a:lvl1pPr>
          </a:lstStyle>
          <a:p>
            <a:pPr algn="l"/>
            <a:r>
              <a:rPr lang="zh-CN" altLang="en-US" sz="2400" i="1" dirty="0" smtClean="0">
                <a:effectLst/>
              </a:rPr>
              <a:t>总结一下：</a:t>
            </a:r>
            <a:endParaRPr lang="en-US" altLang="zh-CN" sz="2400" i="1" dirty="0" smtClean="0">
              <a:effectLst/>
            </a:endParaRPr>
          </a:p>
          <a:p>
            <a:pPr algn="l"/>
            <a:r>
              <a:rPr lang="en-US" altLang="zh-CN" sz="2400" i="1" dirty="0" smtClean="0">
                <a:effectLst/>
              </a:rPr>
              <a:t>	</a:t>
            </a:r>
          </a:p>
          <a:p>
            <a:pPr algn="l"/>
            <a:r>
              <a:rPr lang="en-US" altLang="zh-CN" sz="3200" i="1" dirty="0" smtClean="0">
                <a:effectLst/>
              </a:rPr>
              <a:t>	1. </a:t>
            </a:r>
            <a:r>
              <a:rPr lang="en-US" altLang="zh-CN" sz="3200" i="1" dirty="0" err="1" smtClean="0">
                <a:effectLst/>
              </a:rPr>
              <a:t>InjectInputEvent</a:t>
            </a:r>
            <a:r>
              <a:rPr lang="en-US" altLang="zh-CN" sz="3200" i="1" dirty="0" smtClean="0">
                <a:effectLst/>
              </a:rPr>
              <a:t>             </a:t>
            </a:r>
            <a:r>
              <a:rPr lang="zh-CN" altLang="en-US" sz="3200" i="1" dirty="0" smtClean="0">
                <a:effectLst/>
              </a:rPr>
              <a:t>注入事件</a:t>
            </a:r>
            <a:endParaRPr lang="en-US" altLang="zh-CN" sz="3200" i="1" dirty="0" smtClean="0">
              <a:effectLst/>
            </a:endParaRPr>
          </a:p>
          <a:p>
            <a:pPr algn="l"/>
            <a:r>
              <a:rPr lang="en-US" altLang="zh-CN" sz="3200" i="1" dirty="0" smtClean="0">
                <a:effectLst/>
              </a:rPr>
              <a:t>	2. Change the orientation of the screen</a:t>
            </a:r>
            <a:r>
              <a:rPr lang="zh-CN" altLang="en-US" sz="3200" i="1" dirty="0" smtClean="0">
                <a:effectLst/>
              </a:rPr>
              <a:t>    改变屏幕方向</a:t>
            </a:r>
            <a:endParaRPr lang="en-US" altLang="zh-CN" sz="3200" i="1" dirty="0" smtClean="0">
              <a:effectLst/>
            </a:endParaRPr>
          </a:p>
          <a:p>
            <a:pPr algn="l"/>
            <a:r>
              <a:rPr lang="en-US" altLang="zh-CN" sz="3200" i="1" dirty="0">
                <a:effectLst/>
              </a:rPr>
              <a:t>	</a:t>
            </a:r>
            <a:r>
              <a:rPr lang="en-US" altLang="zh-CN" sz="3200" i="1" dirty="0" smtClean="0">
                <a:effectLst/>
              </a:rPr>
              <a:t>3.</a:t>
            </a:r>
            <a:r>
              <a:rPr lang="zh-CN" altLang="en-US" sz="3200" i="1" dirty="0" smtClean="0">
                <a:effectLst/>
              </a:rPr>
              <a:t> </a:t>
            </a:r>
            <a:r>
              <a:rPr lang="en-US" altLang="zh-CN" sz="3200" i="1" dirty="0" smtClean="0">
                <a:effectLst/>
              </a:rPr>
              <a:t>Take</a:t>
            </a:r>
            <a:r>
              <a:rPr lang="zh-CN" altLang="en-US" sz="3200" i="1" dirty="0" smtClean="0">
                <a:effectLst/>
              </a:rPr>
              <a:t> </a:t>
            </a:r>
            <a:r>
              <a:rPr lang="en-US" altLang="zh-CN" sz="3200" i="1" dirty="0" smtClean="0">
                <a:effectLst/>
              </a:rPr>
              <a:t>screenshots     </a:t>
            </a:r>
            <a:r>
              <a:rPr lang="zh-CN" altLang="en-US" sz="3200" i="1" dirty="0" smtClean="0">
                <a:effectLst/>
              </a:rPr>
              <a:t>截屏</a:t>
            </a:r>
            <a:endParaRPr lang="en-US" altLang="zh-CN" sz="3200" i="1" dirty="0" smtClean="0">
              <a:effectLst/>
            </a:endParaRPr>
          </a:p>
          <a:p>
            <a:pPr algn="l"/>
            <a:r>
              <a:rPr lang="en-US" altLang="zh-CN" sz="3200" i="1" dirty="0">
                <a:effectLst/>
              </a:rPr>
              <a:t>	</a:t>
            </a:r>
            <a:r>
              <a:rPr lang="en-US" altLang="zh-CN" sz="3200" i="1" dirty="0" smtClean="0">
                <a:effectLst/>
              </a:rPr>
              <a:t>4.View</a:t>
            </a:r>
            <a:r>
              <a:rPr lang="zh-CN" altLang="en-US" sz="3200" i="1" dirty="0" smtClean="0">
                <a:effectLst/>
              </a:rPr>
              <a:t> </a:t>
            </a:r>
            <a:r>
              <a:rPr lang="en-US" altLang="zh-CN" sz="3200" i="1" dirty="0" smtClean="0">
                <a:effectLst/>
              </a:rPr>
              <a:t>tree</a:t>
            </a:r>
            <a:r>
              <a:rPr lang="zh-CN" altLang="en-US" sz="3200" i="1" dirty="0" smtClean="0">
                <a:effectLst/>
              </a:rPr>
              <a:t>获取控件树</a:t>
            </a:r>
            <a:endParaRPr lang="en-US" altLang="zh-CN" sz="3200" i="1" dirty="0" smtClean="0">
              <a:effectLst/>
            </a:endParaRPr>
          </a:p>
          <a:p>
            <a:pPr algn="l"/>
            <a:r>
              <a:rPr lang="en-US" altLang="zh-CN" sz="3200" i="1" dirty="0">
                <a:effectLst/>
              </a:rPr>
              <a:t>	</a:t>
            </a:r>
            <a:r>
              <a:rPr lang="en-US" altLang="zh-CN" sz="3200" i="1" dirty="0" smtClean="0">
                <a:effectLst/>
              </a:rPr>
              <a:t>5.</a:t>
            </a:r>
            <a:r>
              <a:rPr lang="zh-CN" altLang="en-US" sz="3200" i="1" dirty="0" smtClean="0">
                <a:effectLst/>
              </a:rPr>
              <a:t> </a:t>
            </a:r>
            <a:r>
              <a:rPr lang="en-US" altLang="zh-CN" sz="3200" i="1" dirty="0" smtClean="0">
                <a:effectLst/>
              </a:rPr>
              <a:t>more</a:t>
            </a:r>
            <a:r>
              <a:rPr lang="zh-CN" altLang="en-US" sz="3200" i="1" dirty="0" smtClean="0">
                <a:effectLst/>
              </a:rPr>
              <a:t> </a:t>
            </a:r>
            <a:r>
              <a:rPr lang="zh-CN" altLang="en-US" sz="3200" i="1" dirty="0">
                <a:effectLst/>
              </a:rPr>
              <a:t> </a:t>
            </a:r>
            <a:r>
              <a:rPr lang="zh-CN" altLang="en-US" sz="3200" i="1" dirty="0" smtClean="0">
                <a:effectLst/>
              </a:rPr>
              <a:t>  </a:t>
            </a:r>
            <a:r>
              <a:rPr lang="mr-IN" altLang="zh-CN" sz="3200" i="1" dirty="0" smtClean="0">
                <a:effectLst/>
              </a:rPr>
              <a:t>…</a:t>
            </a:r>
            <a:endParaRPr lang="en-US" altLang="zh-CN" sz="3200" i="1" dirty="0" smtClean="0">
              <a:effectLst/>
            </a:endParaRPr>
          </a:p>
          <a:p>
            <a:pPr algn="l"/>
            <a:r>
              <a:rPr lang="en-US" altLang="zh-CN" sz="2400" i="1" dirty="0" smtClean="0">
                <a:effectLst/>
              </a:rPr>
              <a:t>	</a:t>
            </a:r>
          </a:p>
        </p:txBody>
      </p:sp>
      <p:pic>
        <p:nvPicPr>
          <p:cNvPr id="205" name="图片 20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70936" y="301504"/>
            <a:ext cx="2741271" cy="315310"/>
          </a:xfrm>
          <a:prstGeom prst="rect">
            <a:avLst/>
          </a:prstGeom>
        </p:spPr>
      </p:pic>
      <p:sp>
        <p:nvSpPr>
          <p:cNvPr id="206" name="Freeform 73"/>
          <p:cNvSpPr>
            <a:spLocks/>
          </p:cNvSpPr>
          <p:nvPr/>
        </p:nvSpPr>
        <p:spPr bwMode="auto">
          <a:xfrm>
            <a:off x="5597528" y="321130"/>
            <a:ext cx="1619247" cy="887569"/>
          </a:xfrm>
          <a:custGeom>
            <a:avLst/>
            <a:gdLst>
              <a:gd name="T0" fmla="*/ 2006 w 2013"/>
              <a:gd name="T1" fmla="*/ 1103 h 1103"/>
              <a:gd name="T2" fmla="*/ 2003 w 2013"/>
              <a:gd name="T3" fmla="*/ 1103 h 1103"/>
              <a:gd name="T4" fmla="*/ 4 w 2013"/>
              <a:gd name="T5" fmla="*/ 12 h 1103"/>
              <a:gd name="T6" fmla="*/ 2 w 2013"/>
              <a:gd name="T7" fmla="*/ 4 h 1103"/>
              <a:gd name="T8" fmla="*/ 10 w 2013"/>
              <a:gd name="T9" fmla="*/ 2 h 1103"/>
              <a:gd name="T10" fmla="*/ 2009 w 2013"/>
              <a:gd name="T11" fmla="*/ 1092 h 1103"/>
              <a:gd name="T12" fmla="*/ 2011 w 2013"/>
              <a:gd name="T13" fmla="*/ 1100 h 1103"/>
              <a:gd name="T14" fmla="*/ 2006 w 2013"/>
              <a:gd name="T15" fmla="*/ 1103 h 11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13" h="1103">
                <a:moveTo>
                  <a:pt x="2006" y="1103"/>
                </a:moveTo>
                <a:cubicBezTo>
                  <a:pt x="2005" y="1103"/>
                  <a:pt x="2004" y="1103"/>
                  <a:pt x="2003" y="1103"/>
                </a:cubicBezTo>
                <a:cubicBezTo>
                  <a:pt x="4" y="12"/>
                  <a:pt x="4" y="12"/>
                  <a:pt x="4" y="12"/>
                </a:cubicBezTo>
                <a:cubicBezTo>
                  <a:pt x="1" y="11"/>
                  <a:pt x="0" y="7"/>
                  <a:pt x="2" y="4"/>
                </a:cubicBezTo>
                <a:cubicBezTo>
                  <a:pt x="3" y="1"/>
                  <a:pt x="7" y="0"/>
                  <a:pt x="10" y="2"/>
                </a:cubicBezTo>
                <a:cubicBezTo>
                  <a:pt x="2009" y="1092"/>
                  <a:pt x="2009" y="1092"/>
                  <a:pt x="2009" y="1092"/>
                </a:cubicBezTo>
                <a:cubicBezTo>
                  <a:pt x="2012" y="1094"/>
                  <a:pt x="2013" y="1097"/>
                  <a:pt x="2011" y="1100"/>
                </a:cubicBezTo>
                <a:cubicBezTo>
                  <a:pt x="2010" y="1102"/>
                  <a:pt x="2008" y="1103"/>
                  <a:pt x="2006" y="1103"/>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938317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8" name="Freeform 182"/>
          <p:cNvSpPr>
            <a:spLocks/>
          </p:cNvSpPr>
          <p:nvPr/>
        </p:nvSpPr>
        <p:spPr bwMode="auto">
          <a:xfrm>
            <a:off x="-796605" y="-1016089"/>
            <a:ext cx="4048125" cy="4048126"/>
          </a:xfrm>
          <a:custGeom>
            <a:avLst/>
            <a:gdLst>
              <a:gd name="T0" fmla="*/ 2909 w 3967"/>
              <a:gd name="T1" fmla="*/ 511 h 3968"/>
              <a:gd name="T2" fmla="*/ 3456 w 3967"/>
              <a:gd name="T3" fmla="*/ 2909 h 3968"/>
              <a:gd name="T4" fmla="*/ 1059 w 3967"/>
              <a:gd name="T5" fmla="*/ 3457 h 3968"/>
              <a:gd name="T6" fmla="*/ 511 w 3967"/>
              <a:gd name="T7" fmla="*/ 1059 h 3968"/>
              <a:gd name="T8" fmla="*/ 2909 w 3967"/>
              <a:gd name="T9" fmla="*/ 511 h 3968"/>
            </a:gdLst>
            <a:ahLst/>
            <a:cxnLst>
              <a:cxn ang="0">
                <a:pos x="T0" y="T1"/>
              </a:cxn>
              <a:cxn ang="0">
                <a:pos x="T2" y="T3"/>
              </a:cxn>
              <a:cxn ang="0">
                <a:pos x="T4" y="T5"/>
              </a:cxn>
              <a:cxn ang="0">
                <a:pos x="T6" y="T7"/>
              </a:cxn>
              <a:cxn ang="0">
                <a:pos x="T8" y="T9"/>
              </a:cxn>
            </a:cxnLst>
            <a:rect l="0" t="0" r="r" b="b"/>
            <a:pathLst>
              <a:path w="3967" h="3968">
                <a:moveTo>
                  <a:pt x="2909" y="511"/>
                </a:moveTo>
                <a:cubicBezTo>
                  <a:pt x="3722" y="1022"/>
                  <a:pt x="3967" y="2096"/>
                  <a:pt x="3456" y="2909"/>
                </a:cubicBezTo>
                <a:cubicBezTo>
                  <a:pt x="2945" y="3722"/>
                  <a:pt x="1872" y="3968"/>
                  <a:pt x="1059" y="3457"/>
                </a:cubicBezTo>
                <a:cubicBezTo>
                  <a:pt x="245" y="2946"/>
                  <a:pt x="0" y="1872"/>
                  <a:pt x="511" y="1059"/>
                </a:cubicBezTo>
                <a:cubicBezTo>
                  <a:pt x="1022" y="245"/>
                  <a:pt x="2095" y="0"/>
                  <a:pt x="2909" y="511"/>
                </a:cubicBezTo>
                <a:close/>
              </a:path>
            </a:pathLst>
          </a:custGeom>
          <a:solidFill>
            <a:srgbClr val="45D8FF">
              <a:alpha val="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30" name="Freeform 184"/>
          <p:cNvSpPr>
            <a:spLocks/>
          </p:cNvSpPr>
          <p:nvPr/>
        </p:nvSpPr>
        <p:spPr bwMode="auto">
          <a:xfrm>
            <a:off x="-190180" y="-409664"/>
            <a:ext cx="2835275" cy="2835275"/>
          </a:xfrm>
          <a:custGeom>
            <a:avLst/>
            <a:gdLst>
              <a:gd name="T0" fmla="*/ 2037 w 2779"/>
              <a:gd name="T1" fmla="*/ 358 h 2778"/>
              <a:gd name="T2" fmla="*/ 2421 w 2779"/>
              <a:gd name="T3" fmla="*/ 2037 h 2778"/>
              <a:gd name="T4" fmla="*/ 742 w 2779"/>
              <a:gd name="T5" fmla="*/ 2420 h 2778"/>
              <a:gd name="T6" fmla="*/ 358 w 2779"/>
              <a:gd name="T7" fmla="*/ 741 h 2778"/>
              <a:gd name="T8" fmla="*/ 2037 w 2779"/>
              <a:gd name="T9" fmla="*/ 358 h 2778"/>
            </a:gdLst>
            <a:ahLst/>
            <a:cxnLst>
              <a:cxn ang="0">
                <a:pos x="T0" y="T1"/>
              </a:cxn>
              <a:cxn ang="0">
                <a:pos x="T2" y="T3"/>
              </a:cxn>
              <a:cxn ang="0">
                <a:pos x="T4" y="T5"/>
              </a:cxn>
              <a:cxn ang="0">
                <a:pos x="T6" y="T7"/>
              </a:cxn>
              <a:cxn ang="0">
                <a:pos x="T8" y="T9"/>
              </a:cxn>
            </a:cxnLst>
            <a:rect l="0" t="0" r="r" b="b"/>
            <a:pathLst>
              <a:path w="2779" h="2778">
                <a:moveTo>
                  <a:pt x="2037" y="358"/>
                </a:moveTo>
                <a:cubicBezTo>
                  <a:pt x="2607" y="715"/>
                  <a:pt x="2779" y="1467"/>
                  <a:pt x="2421" y="2037"/>
                </a:cubicBezTo>
                <a:cubicBezTo>
                  <a:pt x="2063" y="2606"/>
                  <a:pt x="1311" y="2778"/>
                  <a:pt x="742" y="2420"/>
                </a:cubicBezTo>
                <a:cubicBezTo>
                  <a:pt x="172" y="2062"/>
                  <a:pt x="0" y="1311"/>
                  <a:pt x="358" y="741"/>
                </a:cubicBezTo>
                <a:cubicBezTo>
                  <a:pt x="716" y="172"/>
                  <a:pt x="1468" y="0"/>
                  <a:pt x="2037" y="358"/>
                </a:cubicBezTo>
                <a:close/>
              </a:path>
            </a:pathLst>
          </a:custGeom>
          <a:solidFill>
            <a:srgbClr val="45D8FF">
              <a:alpha val="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00" name="Freeform 182"/>
          <p:cNvSpPr>
            <a:spLocks/>
          </p:cNvSpPr>
          <p:nvPr/>
        </p:nvSpPr>
        <p:spPr bwMode="auto">
          <a:xfrm rot="21368463">
            <a:off x="8058869" y="3866584"/>
            <a:ext cx="4048125" cy="4048126"/>
          </a:xfrm>
          <a:custGeom>
            <a:avLst/>
            <a:gdLst>
              <a:gd name="T0" fmla="*/ 2909 w 3967"/>
              <a:gd name="T1" fmla="*/ 511 h 3968"/>
              <a:gd name="T2" fmla="*/ 3456 w 3967"/>
              <a:gd name="T3" fmla="*/ 2909 h 3968"/>
              <a:gd name="T4" fmla="*/ 1059 w 3967"/>
              <a:gd name="T5" fmla="*/ 3457 h 3968"/>
              <a:gd name="T6" fmla="*/ 511 w 3967"/>
              <a:gd name="T7" fmla="*/ 1059 h 3968"/>
              <a:gd name="T8" fmla="*/ 2909 w 3967"/>
              <a:gd name="T9" fmla="*/ 511 h 3968"/>
            </a:gdLst>
            <a:ahLst/>
            <a:cxnLst>
              <a:cxn ang="0">
                <a:pos x="T0" y="T1"/>
              </a:cxn>
              <a:cxn ang="0">
                <a:pos x="T2" y="T3"/>
              </a:cxn>
              <a:cxn ang="0">
                <a:pos x="T4" y="T5"/>
              </a:cxn>
              <a:cxn ang="0">
                <a:pos x="T6" y="T7"/>
              </a:cxn>
              <a:cxn ang="0">
                <a:pos x="T8" y="T9"/>
              </a:cxn>
            </a:cxnLst>
            <a:rect l="0" t="0" r="r" b="b"/>
            <a:pathLst>
              <a:path w="3967" h="3968">
                <a:moveTo>
                  <a:pt x="2909" y="511"/>
                </a:moveTo>
                <a:cubicBezTo>
                  <a:pt x="3722" y="1022"/>
                  <a:pt x="3967" y="2096"/>
                  <a:pt x="3456" y="2909"/>
                </a:cubicBezTo>
                <a:cubicBezTo>
                  <a:pt x="2945" y="3722"/>
                  <a:pt x="1872" y="3968"/>
                  <a:pt x="1059" y="3457"/>
                </a:cubicBezTo>
                <a:cubicBezTo>
                  <a:pt x="245" y="2946"/>
                  <a:pt x="0" y="1872"/>
                  <a:pt x="511" y="1059"/>
                </a:cubicBezTo>
                <a:cubicBezTo>
                  <a:pt x="1022" y="245"/>
                  <a:pt x="2095" y="0"/>
                  <a:pt x="2909" y="511"/>
                </a:cubicBezTo>
                <a:close/>
              </a:path>
            </a:pathLst>
          </a:custGeom>
          <a:solidFill>
            <a:srgbClr val="45D8FF">
              <a:alpha val="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02" name="Freeform 184"/>
          <p:cNvSpPr>
            <a:spLocks/>
          </p:cNvSpPr>
          <p:nvPr/>
        </p:nvSpPr>
        <p:spPr bwMode="auto">
          <a:xfrm rot="21368463">
            <a:off x="8665294" y="4473009"/>
            <a:ext cx="2835275" cy="2835275"/>
          </a:xfrm>
          <a:custGeom>
            <a:avLst/>
            <a:gdLst>
              <a:gd name="T0" fmla="*/ 2037 w 2779"/>
              <a:gd name="T1" fmla="*/ 358 h 2778"/>
              <a:gd name="T2" fmla="*/ 2421 w 2779"/>
              <a:gd name="T3" fmla="*/ 2037 h 2778"/>
              <a:gd name="T4" fmla="*/ 742 w 2779"/>
              <a:gd name="T5" fmla="*/ 2420 h 2778"/>
              <a:gd name="T6" fmla="*/ 358 w 2779"/>
              <a:gd name="T7" fmla="*/ 741 h 2778"/>
              <a:gd name="T8" fmla="*/ 2037 w 2779"/>
              <a:gd name="T9" fmla="*/ 358 h 2778"/>
            </a:gdLst>
            <a:ahLst/>
            <a:cxnLst>
              <a:cxn ang="0">
                <a:pos x="T0" y="T1"/>
              </a:cxn>
              <a:cxn ang="0">
                <a:pos x="T2" y="T3"/>
              </a:cxn>
              <a:cxn ang="0">
                <a:pos x="T4" y="T5"/>
              </a:cxn>
              <a:cxn ang="0">
                <a:pos x="T6" y="T7"/>
              </a:cxn>
              <a:cxn ang="0">
                <a:pos x="T8" y="T9"/>
              </a:cxn>
            </a:cxnLst>
            <a:rect l="0" t="0" r="r" b="b"/>
            <a:pathLst>
              <a:path w="2779" h="2778">
                <a:moveTo>
                  <a:pt x="2037" y="358"/>
                </a:moveTo>
                <a:cubicBezTo>
                  <a:pt x="2607" y="715"/>
                  <a:pt x="2779" y="1467"/>
                  <a:pt x="2421" y="2037"/>
                </a:cubicBezTo>
                <a:cubicBezTo>
                  <a:pt x="2063" y="2606"/>
                  <a:pt x="1311" y="2778"/>
                  <a:pt x="742" y="2420"/>
                </a:cubicBezTo>
                <a:cubicBezTo>
                  <a:pt x="172" y="2062"/>
                  <a:pt x="0" y="1311"/>
                  <a:pt x="358" y="741"/>
                </a:cubicBezTo>
                <a:cubicBezTo>
                  <a:pt x="716" y="172"/>
                  <a:pt x="1468" y="0"/>
                  <a:pt x="2037" y="358"/>
                </a:cubicBezTo>
                <a:close/>
              </a:path>
            </a:pathLst>
          </a:custGeom>
          <a:solidFill>
            <a:srgbClr val="45D8FF">
              <a:alpha val="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23" name="Freeform 174"/>
          <p:cNvSpPr>
            <a:spLocks/>
          </p:cNvSpPr>
          <p:nvPr/>
        </p:nvSpPr>
        <p:spPr bwMode="auto">
          <a:xfrm>
            <a:off x="323256" y="3333750"/>
            <a:ext cx="2131302" cy="2131292"/>
          </a:xfrm>
          <a:custGeom>
            <a:avLst/>
            <a:gdLst>
              <a:gd name="T0" fmla="*/ 428 w 584"/>
              <a:gd name="T1" fmla="*/ 75 h 583"/>
              <a:gd name="T2" fmla="*/ 508 w 584"/>
              <a:gd name="T3" fmla="*/ 427 h 583"/>
              <a:gd name="T4" fmla="*/ 156 w 584"/>
              <a:gd name="T5" fmla="*/ 508 h 583"/>
              <a:gd name="T6" fmla="*/ 75 w 584"/>
              <a:gd name="T7" fmla="*/ 155 h 583"/>
              <a:gd name="T8" fmla="*/ 428 w 584"/>
              <a:gd name="T9" fmla="*/ 75 h 583"/>
            </a:gdLst>
            <a:ahLst/>
            <a:cxnLst>
              <a:cxn ang="0">
                <a:pos x="T0" y="T1"/>
              </a:cxn>
              <a:cxn ang="0">
                <a:pos x="T2" y="T3"/>
              </a:cxn>
              <a:cxn ang="0">
                <a:pos x="T4" y="T5"/>
              </a:cxn>
              <a:cxn ang="0">
                <a:pos x="T6" y="T7"/>
              </a:cxn>
              <a:cxn ang="0">
                <a:pos x="T8" y="T9"/>
              </a:cxn>
            </a:cxnLst>
            <a:rect l="0" t="0" r="r" b="b"/>
            <a:pathLst>
              <a:path w="584" h="583">
                <a:moveTo>
                  <a:pt x="428" y="75"/>
                </a:moveTo>
                <a:cubicBezTo>
                  <a:pt x="547" y="150"/>
                  <a:pt x="584" y="308"/>
                  <a:pt x="508" y="427"/>
                </a:cubicBezTo>
                <a:cubicBezTo>
                  <a:pt x="433" y="547"/>
                  <a:pt x="275" y="583"/>
                  <a:pt x="156" y="508"/>
                </a:cubicBezTo>
                <a:cubicBezTo>
                  <a:pt x="36" y="433"/>
                  <a:pt x="0" y="275"/>
                  <a:pt x="75" y="155"/>
                </a:cubicBezTo>
                <a:cubicBezTo>
                  <a:pt x="150" y="36"/>
                  <a:pt x="308" y="0"/>
                  <a:pt x="428" y="75"/>
                </a:cubicBezTo>
                <a:close/>
              </a:path>
            </a:pathLst>
          </a:custGeom>
          <a:solidFill>
            <a:srgbClr val="45D8FF">
              <a:alpha val="2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20" name="Freeform 174"/>
          <p:cNvSpPr>
            <a:spLocks/>
          </p:cNvSpPr>
          <p:nvPr/>
        </p:nvSpPr>
        <p:spPr bwMode="auto">
          <a:xfrm>
            <a:off x="3277735" y="2261395"/>
            <a:ext cx="460334" cy="460332"/>
          </a:xfrm>
          <a:custGeom>
            <a:avLst/>
            <a:gdLst>
              <a:gd name="T0" fmla="*/ 428 w 584"/>
              <a:gd name="T1" fmla="*/ 75 h 583"/>
              <a:gd name="T2" fmla="*/ 508 w 584"/>
              <a:gd name="T3" fmla="*/ 427 h 583"/>
              <a:gd name="T4" fmla="*/ 156 w 584"/>
              <a:gd name="T5" fmla="*/ 508 h 583"/>
              <a:gd name="T6" fmla="*/ 75 w 584"/>
              <a:gd name="T7" fmla="*/ 155 h 583"/>
              <a:gd name="T8" fmla="*/ 428 w 584"/>
              <a:gd name="T9" fmla="*/ 75 h 583"/>
            </a:gdLst>
            <a:ahLst/>
            <a:cxnLst>
              <a:cxn ang="0">
                <a:pos x="T0" y="T1"/>
              </a:cxn>
              <a:cxn ang="0">
                <a:pos x="T2" y="T3"/>
              </a:cxn>
              <a:cxn ang="0">
                <a:pos x="T4" y="T5"/>
              </a:cxn>
              <a:cxn ang="0">
                <a:pos x="T6" y="T7"/>
              </a:cxn>
              <a:cxn ang="0">
                <a:pos x="T8" y="T9"/>
              </a:cxn>
            </a:cxnLst>
            <a:rect l="0" t="0" r="r" b="b"/>
            <a:pathLst>
              <a:path w="584" h="583">
                <a:moveTo>
                  <a:pt x="428" y="75"/>
                </a:moveTo>
                <a:cubicBezTo>
                  <a:pt x="547" y="150"/>
                  <a:pt x="584" y="308"/>
                  <a:pt x="508" y="427"/>
                </a:cubicBezTo>
                <a:cubicBezTo>
                  <a:pt x="433" y="547"/>
                  <a:pt x="275" y="583"/>
                  <a:pt x="156" y="508"/>
                </a:cubicBezTo>
                <a:cubicBezTo>
                  <a:pt x="36" y="433"/>
                  <a:pt x="0" y="275"/>
                  <a:pt x="75" y="155"/>
                </a:cubicBezTo>
                <a:cubicBezTo>
                  <a:pt x="150" y="36"/>
                  <a:pt x="308" y="0"/>
                  <a:pt x="428" y="75"/>
                </a:cubicBezTo>
                <a:close/>
              </a:path>
            </a:pathLst>
          </a:custGeom>
          <a:solidFill>
            <a:srgbClr val="45D8FF">
              <a:alpha val="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22" name="Freeform 176"/>
          <p:cNvSpPr>
            <a:spLocks/>
          </p:cNvSpPr>
          <p:nvPr/>
        </p:nvSpPr>
        <p:spPr bwMode="auto">
          <a:xfrm>
            <a:off x="3830643" y="-488491"/>
            <a:ext cx="1071558" cy="1071556"/>
          </a:xfrm>
          <a:custGeom>
            <a:avLst/>
            <a:gdLst>
              <a:gd name="T0" fmla="*/ 862 w 1175"/>
              <a:gd name="T1" fmla="*/ 151 h 1175"/>
              <a:gd name="T2" fmla="*/ 1024 w 1175"/>
              <a:gd name="T3" fmla="*/ 861 h 1175"/>
              <a:gd name="T4" fmla="*/ 314 w 1175"/>
              <a:gd name="T5" fmla="*/ 1023 h 1175"/>
              <a:gd name="T6" fmla="*/ 152 w 1175"/>
              <a:gd name="T7" fmla="*/ 313 h 1175"/>
              <a:gd name="T8" fmla="*/ 862 w 1175"/>
              <a:gd name="T9" fmla="*/ 151 h 1175"/>
            </a:gdLst>
            <a:ahLst/>
            <a:cxnLst>
              <a:cxn ang="0">
                <a:pos x="T0" y="T1"/>
              </a:cxn>
              <a:cxn ang="0">
                <a:pos x="T2" y="T3"/>
              </a:cxn>
              <a:cxn ang="0">
                <a:pos x="T4" y="T5"/>
              </a:cxn>
              <a:cxn ang="0">
                <a:pos x="T6" y="T7"/>
              </a:cxn>
              <a:cxn ang="0">
                <a:pos x="T8" y="T9"/>
              </a:cxn>
            </a:cxnLst>
            <a:rect l="0" t="0" r="r" b="b"/>
            <a:pathLst>
              <a:path w="1175" h="1175">
                <a:moveTo>
                  <a:pt x="862" y="151"/>
                </a:moveTo>
                <a:cubicBezTo>
                  <a:pt x="1103" y="302"/>
                  <a:pt x="1175" y="620"/>
                  <a:pt x="1024" y="861"/>
                </a:cubicBezTo>
                <a:cubicBezTo>
                  <a:pt x="873" y="1102"/>
                  <a:pt x="555" y="1175"/>
                  <a:pt x="314" y="1023"/>
                </a:cubicBezTo>
                <a:cubicBezTo>
                  <a:pt x="73" y="872"/>
                  <a:pt x="0" y="554"/>
                  <a:pt x="152" y="313"/>
                </a:cubicBezTo>
                <a:cubicBezTo>
                  <a:pt x="303" y="73"/>
                  <a:pt x="621" y="0"/>
                  <a:pt x="862" y="151"/>
                </a:cubicBezTo>
                <a:close/>
              </a:path>
            </a:pathLst>
          </a:custGeom>
          <a:solidFill>
            <a:srgbClr val="45D8FF">
              <a:alpha val="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26" name="Freeform 180"/>
          <p:cNvSpPr>
            <a:spLocks/>
          </p:cNvSpPr>
          <p:nvPr/>
        </p:nvSpPr>
        <p:spPr bwMode="auto">
          <a:xfrm>
            <a:off x="4083275" y="-235859"/>
            <a:ext cx="566294" cy="566292"/>
          </a:xfrm>
          <a:custGeom>
            <a:avLst/>
            <a:gdLst>
              <a:gd name="T0" fmla="*/ 456 w 621"/>
              <a:gd name="T1" fmla="*/ 80 h 621"/>
              <a:gd name="T2" fmla="*/ 541 w 621"/>
              <a:gd name="T3" fmla="*/ 455 h 621"/>
              <a:gd name="T4" fmla="*/ 166 w 621"/>
              <a:gd name="T5" fmla="*/ 541 h 621"/>
              <a:gd name="T6" fmla="*/ 80 w 621"/>
              <a:gd name="T7" fmla="*/ 165 h 621"/>
              <a:gd name="T8" fmla="*/ 456 w 621"/>
              <a:gd name="T9" fmla="*/ 80 h 621"/>
            </a:gdLst>
            <a:ahLst/>
            <a:cxnLst>
              <a:cxn ang="0">
                <a:pos x="T0" y="T1"/>
              </a:cxn>
              <a:cxn ang="0">
                <a:pos x="T2" y="T3"/>
              </a:cxn>
              <a:cxn ang="0">
                <a:pos x="T4" y="T5"/>
              </a:cxn>
              <a:cxn ang="0">
                <a:pos x="T6" y="T7"/>
              </a:cxn>
              <a:cxn ang="0">
                <a:pos x="T8" y="T9"/>
              </a:cxn>
            </a:cxnLst>
            <a:rect l="0" t="0" r="r" b="b"/>
            <a:pathLst>
              <a:path w="621" h="621">
                <a:moveTo>
                  <a:pt x="456" y="80"/>
                </a:moveTo>
                <a:cubicBezTo>
                  <a:pt x="583" y="160"/>
                  <a:pt x="621" y="328"/>
                  <a:pt x="541" y="455"/>
                </a:cubicBezTo>
                <a:cubicBezTo>
                  <a:pt x="461" y="582"/>
                  <a:pt x="293" y="621"/>
                  <a:pt x="166" y="541"/>
                </a:cubicBezTo>
                <a:cubicBezTo>
                  <a:pt x="39" y="461"/>
                  <a:pt x="0" y="293"/>
                  <a:pt x="80" y="165"/>
                </a:cubicBezTo>
                <a:cubicBezTo>
                  <a:pt x="160" y="38"/>
                  <a:pt x="328" y="0"/>
                  <a:pt x="456" y="80"/>
                </a:cubicBezTo>
                <a:close/>
              </a:path>
            </a:pathLst>
          </a:custGeom>
          <a:solidFill>
            <a:srgbClr val="45D8FF">
              <a:alpha val="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27" name="Freeform 181"/>
          <p:cNvSpPr>
            <a:spLocks/>
          </p:cNvSpPr>
          <p:nvPr/>
        </p:nvSpPr>
        <p:spPr bwMode="auto">
          <a:xfrm>
            <a:off x="827090" y="3842205"/>
            <a:ext cx="1112838" cy="1111250"/>
          </a:xfrm>
          <a:custGeom>
            <a:avLst/>
            <a:gdLst>
              <a:gd name="T0" fmla="*/ 799 w 1090"/>
              <a:gd name="T1" fmla="*/ 140 h 1090"/>
              <a:gd name="T2" fmla="*/ 949 w 1090"/>
              <a:gd name="T3" fmla="*/ 799 h 1090"/>
              <a:gd name="T4" fmla="*/ 291 w 1090"/>
              <a:gd name="T5" fmla="*/ 950 h 1090"/>
              <a:gd name="T6" fmla="*/ 140 w 1090"/>
              <a:gd name="T7" fmla="*/ 291 h 1090"/>
              <a:gd name="T8" fmla="*/ 799 w 1090"/>
              <a:gd name="T9" fmla="*/ 140 h 1090"/>
            </a:gdLst>
            <a:ahLst/>
            <a:cxnLst>
              <a:cxn ang="0">
                <a:pos x="T0" y="T1"/>
              </a:cxn>
              <a:cxn ang="0">
                <a:pos x="T2" y="T3"/>
              </a:cxn>
              <a:cxn ang="0">
                <a:pos x="T4" y="T5"/>
              </a:cxn>
              <a:cxn ang="0">
                <a:pos x="T6" y="T7"/>
              </a:cxn>
              <a:cxn ang="0">
                <a:pos x="T8" y="T9"/>
              </a:cxn>
            </a:cxnLst>
            <a:rect l="0" t="0" r="r" b="b"/>
            <a:pathLst>
              <a:path w="1090" h="1090">
                <a:moveTo>
                  <a:pt x="799" y="140"/>
                </a:moveTo>
                <a:cubicBezTo>
                  <a:pt x="1022" y="281"/>
                  <a:pt x="1090" y="576"/>
                  <a:pt x="949" y="799"/>
                </a:cubicBezTo>
                <a:cubicBezTo>
                  <a:pt x="809" y="1023"/>
                  <a:pt x="514" y="1090"/>
                  <a:pt x="291" y="950"/>
                </a:cubicBezTo>
                <a:cubicBezTo>
                  <a:pt x="67" y="809"/>
                  <a:pt x="0" y="514"/>
                  <a:pt x="140" y="291"/>
                </a:cubicBezTo>
                <a:cubicBezTo>
                  <a:pt x="280" y="67"/>
                  <a:pt x="575" y="0"/>
                  <a:pt x="799" y="140"/>
                </a:cubicBezTo>
                <a:close/>
              </a:path>
            </a:pathLst>
          </a:custGeom>
          <a:solidFill>
            <a:srgbClr val="45D8FF">
              <a:alpha val="3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29" name="Freeform 183"/>
          <p:cNvSpPr>
            <a:spLocks/>
          </p:cNvSpPr>
          <p:nvPr/>
        </p:nvSpPr>
        <p:spPr bwMode="auto">
          <a:xfrm>
            <a:off x="1106490" y="4120018"/>
            <a:ext cx="554038" cy="555625"/>
          </a:xfrm>
          <a:custGeom>
            <a:avLst/>
            <a:gdLst>
              <a:gd name="T0" fmla="*/ 398 w 543"/>
              <a:gd name="T1" fmla="*/ 70 h 544"/>
              <a:gd name="T2" fmla="*/ 473 w 543"/>
              <a:gd name="T3" fmla="*/ 399 h 544"/>
              <a:gd name="T4" fmla="*/ 145 w 543"/>
              <a:gd name="T5" fmla="*/ 474 h 544"/>
              <a:gd name="T6" fmla="*/ 70 w 543"/>
              <a:gd name="T7" fmla="*/ 145 h 544"/>
              <a:gd name="T8" fmla="*/ 398 w 543"/>
              <a:gd name="T9" fmla="*/ 70 h 544"/>
            </a:gdLst>
            <a:ahLst/>
            <a:cxnLst>
              <a:cxn ang="0">
                <a:pos x="T0" y="T1"/>
              </a:cxn>
              <a:cxn ang="0">
                <a:pos x="T2" y="T3"/>
              </a:cxn>
              <a:cxn ang="0">
                <a:pos x="T4" y="T5"/>
              </a:cxn>
              <a:cxn ang="0">
                <a:pos x="T6" y="T7"/>
              </a:cxn>
              <a:cxn ang="0">
                <a:pos x="T8" y="T9"/>
              </a:cxn>
            </a:cxnLst>
            <a:rect l="0" t="0" r="r" b="b"/>
            <a:pathLst>
              <a:path w="543" h="544">
                <a:moveTo>
                  <a:pt x="398" y="70"/>
                </a:moveTo>
                <a:cubicBezTo>
                  <a:pt x="510" y="140"/>
                  <a:pt x="543" y="287"/>
                  <a:pt x="473" y="399"/>
                </a:cubicBezTo>
                <a:cubicBezTo>
                  <a:pt x="404" y="510"/>
                  <a:pt x="256" y="544"/>
                  <a:pt x="145" y="474"/>
                </a:cubicBezTo>
                <a:cubicBezTo>
                  <a:pt x="34" y="404"/>
                  <a:pt x="0" y="257"/>
                  <a:pt x="70" y="145"/>
                </a:cubicBezTo>
                <a:cubicBezTo>
                  <a:pt x="140" y="34"/>
                  <a:pt x="287" y="0"/>
                  <a:pt x="398" y="70"/>
                </a:cubicBezTo>
                <a:close/>
              </a:path>
            </a:pathLst>
          </a:custGeom>
          <a:solidFill>
            <a:srgbClr val="45D8FF">
              <a:alpha val="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88" name="Freeform 57"/>
          <p:cNvSpPr>
            <a:spLocks/>
          </p:cNvSpPr>
          <p:nvPr/>
        </p:nvSpPr>
        <p:spPr bwMode="auto">
          <a:xfrm>
            <a:off x="422278" y="2438855"/>
            <a:ext cx="973138" cy="1935163"/>
          </a:xfrm>
          <a:custGeom>
            <a:avLst/>
            <a:gdLst>
              <a:gd name="T0" fmla="*/ 951 w 958"/>
              <a:gd name="T1" fmla="*/ 1905 h 1905"/>
              <a:gd name="T2" fmla="*/ 945 w 958"/>
              <a:gd name="T3" fmla="*/ 1902 h 1905"/>
              <a:gd name="T4" fmla="*/ 1 w 958"/>
              <a:gd name="T5" fmla="*/ 10 h 1905"/>
              <a:gd name="T6" fmla="*/ 4 w 958"/>
              <a:gd name="T7" fmla="*/ 1 h 1905"/>
              <a:gd name="T8" fmla="*/ 12 w 958"/>
              <a:gd name="T9" fmla="*/ 4 h 1905"/>
              <a:gd name="T10" fmla="*/ 956 w 958"/>
              <a:gd name="T11" fmla="*/ 1896 h 1905"/>
              <a:gd name="T12" fmla="*/ 953 w 958"/>
              <a:gd name="T13" fmla="*/ 1904 h 1905"/>
              <a:gd name="T14" fmla="*/ 951 w 958"/>
              <a:gd name="T15" fmla="*/ 1905 h 19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58" h="1905">
                <a:moveTo>
                  <a:pt x="951" y="1905"/>
                </a:moveTo>
                <a:cubicBezTo>
                  <a:pt x="949" y="1905"/>
                  <a:pt x="946" y="1904"/>
                  <a:pt x="945" y="1902"/>
                </a:cubicBezTo>
                <a:cubicBezTo>
                  <a:pt x="1" y="10"/>
                  <a:pt x="1" y="10"/>
                  <a:pt x="1" y="10"/>
                </a:cubicBezTo>
                <a:cubicBezTo>
                  <a:pt x="0" y="7"/>
                  <a:pt x="1" y="3"/>
                  <a:pt x="4" y="1"/>
                </a:cubicBezTo>
                <a:cubicBezTo>
                  <a:pt x="7" y="0"/>
                  <a:pt x="10" y="1"/>
                  <a:pt x="12" y="4"/>
                </a:cubicBezTo>
                <a:cubicBezTo>
                  <a:pt x="956" y="1896"/>
                  <a:pt x="956" y="1896"/>
                  <a:pt x="956" y="1896"/>
                </a:cubicBezTo>
                <a:cubicBezTo>
                  <a:pt x="958" y="1899"/>
                  <a:pt x="956" y="1903"/>
                  <a:pt x="953" y="1904"/>
                </a:cubicBezTo>
                <a:cubicBezTo>
                  <a:pt x="953" y="1905"/>
                  <a:pt x="952" y="1905"/>
                  <a:pt x="951" y="1905"/>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0" name="Freeform 59"/>
          <p:cNvSpPr>
            <a:spLocks/>
          </p:cNvSpPr>
          <p:nvPr/>
        </p:nvSpPr>
        <p:spPr bwMode="auto">
          <a:xfrm>
            <a:off x="422278" y="1019630"/>
            <a:ext cx="819150" cy="1431925"/>
          </a:xfrm>
          <a:custGeom>
            <a:avLst/>
            <a:gdLst>
              <a:gd name="T0" fmla="*/ 6 w 806"/>
              <a:gd name="T1" fmla="*/ 1409 h 1409"/>
              <a:gd name="T2" fmla="*/ 4 w 806"/>
              <a:gd name="T3" fmla="*/ 1408 h 1409"/>
              <a:gd name="T4" fmla="*/ 1 w 806"/>
              <a:gd name="T5" fmla="*/ 1400 h 1409"/>
              <a:gd name="T6" fmla="*/ 794 w 806"/>
              <a:gd name="T7" fmla="*/ 4 h 1409"/>
              <a:gd name="T8" fmla="*/ 802 w 806"/>
              <a:gd name="T9" fmla="*/ 1 h 1409"/>
              <a:gd name="T10" fmla="*/ 804 w 806"/>
              <a:gd name="T11" fmla="*/ 10 h 1409"/>
              <a:gd name="T12" fmla="*/ 12 w 806"/>
              <a:gd name="T13" fmla="*/ 1406 h 1409"/>
              <a:gd name="T14" fmla="*/ 6 w 806"/>
              <a:gd name="T15" fmla="*/ 1409 h 14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6" h="1409">
                <a:moveTo>
                  <a:pt x="6" y="1409"/>
                </a:moveTo>
                <a:cubicBezTo>
                  <a:pt x="5" y="1409"/>
                  <a:pt x="4" y="1409"/>
                  <a:pt x="4" y="1408"/>
                </a:cubicBezTo>
                <a:cubicBezTo>
                  <a:pt x="1" y="1406"/>
                  <a:pt x="0" y="1403"/>
                  <a:pt x="1" y="1400"/>
                </a:cubicBezTo>
                <a:cubicBezTo>
                  <a:pt x="794" y="4"/>
                  <a:pt x="794" y="4"/>
                  <a:pt x="794" y="4"/>
                </a:cubicBezTo>
                <a:cubicBezTo>
                  <a:pt x="795" y="1"/>
                  <a:pt x="799" y="0"/>
                  <a:pt x="802" y="1"/>
                </a:cubicBezTo>
                <a:cubicBezTo>
                  <a:pt x="805" y="3"/>
                  <a:pt x="806" y="7"/>
                  <a:pt x="804" y="10"/>
                </a:cubicBezTo>
                <a:cubicBezTo>
                  <a:pt x="12" y="1406"/>
                  <a:pt x="12" y="1406"/>
                  <a:pt x="12" y="1406"/>
                </a:cubicBezTo>
                <a:cubicBezTo>
                  <a:pt x="11" y="1408"/>
                  <a:pt x="9" y="1409"/>
                  <a:pt x="6" y="1409"/>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1" name="Freeform 60"/>
          <p:cNvSpPr>
            <a:spLocks/>
          </p:cNvSpPr>
          <p:nvPr/>
        </p:nvSpPr>
        <p:spPr bwMode="auto">
          <a:xfrm rot="21439730">
            <a:off x="1263217" y="967857"/>
            <a:ext cx="2206471" cy="1571207"/>
          </a:xfrm>
          <a:custGeom>
            <a:avLst/>
            <a:gdLst>
              <a:gd name="T0" fmla="*/ 2332 w 2339"/>
              <a:gd name="T1" fmla="*/ 1665 h 1665"/>
              <a:gd name="T2" fmla="*/ 2329 w 2339"/>
              <a:gd name="T3" fmla="*/ 1664 h 1665"/>
              <a:gd name="T4" fmla="*/ 3 w 2339"/>
              <a:gd name="T5" fmla="*/ 11 h 1665"/>
              <a:gd name="T6" fmla="*/ 2 w 2339"/>
              <a:gd name="T7" fmla="*/ 3 h 1665"/>
              <a:gd name="T8" fmla="*/ 10 w 2339"/>
              <a:gd name="T9" fmla="*/ 2 h 1665"/>
              <a:gd name="T10" fmla="*/ 2335 w 2339"/>
              <a:gd name="T11" fmla="*/ 1654 h 1665"/>
              <a:gd name="T12" fmla="*/ 2337 w 2339"/>
              <a:gd name="T13" fmla="*/ 1662 h 1665"/>
              <a:gd name="T14" fmla="*/ 2332 w 2339"/>
              <a:gd name="T15" fmla="*/ 1665 h 16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9" h="1665">
                <a:moveTo>
                  <a:pt x="2332" y="1665"/>
                </a:moveTo>
                <a:cubicBezTo>
                  <a:pt x="2331" y="1665"/>
                  <a:pt x="2330" y="1665"/>
                  <a:pt x="2329" y="1664"/>
                </a:cubicBezTo>
                <a:cubicBezTo>
                  <a:pt x="3" y="11"/>
                  <a:pt x="3" y="11"/>
                  <a:pt x="3" y="11"/>
                </a:cubicBezTo>
                <a:cubicBezTo>
                  <a:pt x="1" y="10"/>
                  <a:pt x="0" y="6"/>
                  <a:pt x="2" y="3"/>
                </a:cubicBezTo>
                <a:cubicBezTo>
                  <a:pt x="4" y="0"/>
                  <a:pt x="8" y="0"/>
                  <a:pt x="10" y="2"/>
                </a:cubicBezTo>
                <a:cubicBezTo>
                  <a:pt x="2335" y="1654"/>
                  <a:pt x="2335" y="1654"/>
                  <a:pt x="2335" y="1654"/>
                </a:cubicBezTo>
                <a:cubicBezTo>
                  <a:pt x="2338" y="1656"/>
                  <a:pt x="2339" y="1660"/>
                  <a:pt x="2337" y="1662"/>
                </a:cubicBezTo>
                <a:cubicBezTo>
                  <a:pt x="2336" y="1664"/>
                  <a:pt x="2334" y="1665"/>
                  <a:pt x="2332" y="1665"/>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2" name="Freeform 61"/>
          <p:cNvSpPr>
            <a:spLocks/>
          </p:cNvSpPr>
          <p:nvPr/>
        </p:nvSpPr>
        <p:spPr bwMode="auto">
          <a:xfrm rot="21188738">
            <a:off x="1768773" y="2596183"/>
            <a:ext cx="1744625" cy="133350"/>
          </a:xfrm>
          <a:custGeom>
            <a:avLst/>
            <a:gdLst>
              <a:gd name="T0" fmla="*/ 6 w 1798"/>
              <a:gd name="T1" fmla="*/ 130 h 130"/>
              <a:gd name="T2" fmla="*/ 0 w 1798"/>
              <a:gd name="T3" fmla="*/ 125 h 130"/>
              <a:gd name="T4" fmla="*/ 6 w 1798"/>
              <a:gd name="T5" fmla="*/ 118 h 130"/>
              <a:gd name="T6" fmla="*/ 1792 w 1798"/>
              <a:gd name="T7" fmla="*/ 0 h 130"/>
              <a:gd name="T8" fmla="*/ 1798 w 1798"/>
              <a:gd name="T9" fmla="*/ 6 h 130"/>
              <a:gd name="T10" fmla="*/ 1792 w 1798"/>
              <a:gd name="T11" fmla="*/ 12 h 130"/>
              <a:gd name="T12" fmla="*/ 7 w 1798"/>
              <a:gd name="T13" fmla="*/ 130 h 130"/>
              <a:gd name="T14" fmla="*/ 6 w 1798"/>
              <a:gd name="T15" fmla="*/ 130 h 1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98" h="130">
                <a:moveTo>
                  <a:pt x="6" y="130"/>
                </a:moveTo>
                <a:cubicBezTo>
                  <a:pt x="3" y="130"/>
                  <a:pt x="1" y="128"/>
                  <a:pt x="0" y="125"/>
                </a:cubicBezTo>
                <a:cubicBezTo>
                  <a:pt x="0" y="121"/>
                  <a:pt x="3" y="118"/>
                  <a:pt x="6" y="118"/>
                </a:cubicBezTo>
                <a:cubicBezTo>
                  <a:pt x="1792" y="0"/>
                  <a:pt x="1792" y="0"/>
                  <a:pt x="1792" y="0"/>
                </a:cubicBezTo>
                <a:cubicBezTo>
                  <a:pt x="1795" y="0"/>
                  <a:pt x="1798" y="2"/>
                  <a:pt x="1798" y="6"/>
                </a:cubicBezTo>
                <a:cubicBezTo>
                  <a:pt x="1798" y="9"/>
                  <a:pt x="1796" y="12"/>
                  <a:pt x="1792" y="12"/>
                </a:cubicBezTo>
                <a:cubicBezTo>
                  <a:pt x="7" y="130"/>
                  <a:pt x="7" y="130"/>
                  <a:pt x="7" y="130"/>
                </a:cubicBezTo>
                <a:cubicBezTo>
                  <a:pt x="7" y="130"/>
                  <a:pt x="6" y="130"/>
                  <a:pt x="6" y="130"/>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4" name="Freeform 63"/>
          <p:cNvSpPr>
            <a:spLocks/>
          </p:cNvSpPr>
          <p:nvPr/>
        </p:nvSpPr>
        <p:spPr bwMode="auto">
          <a:xfrm>
            <a:off x="1227140" y="257630"/>
            <a:ext cx="1962150" cy="774700"/>
          </a:xfrm>
          <a:custGeom>
            <a:avLst/>
            <a:gdLst>
              <a:gd name="T0" fmla="*/ 7 w 1932"/>
              <a:gd name="T1" fmla="*/ 763 h 763"/>
              <a:gd name="T2" fmla="*/ 1 w 1932"/>
              <a:gd name="T3" fmla="*/ 759 h 763"/>
              <a:gd name="T4" fmla="*/ 5 w 1932"/>
              <a:gd name="T5" fmla="*/ 751 h 763"/>
              <a:gd name="T6" fmla="*/ 1923 w 1932"/>
              <a:gd name="T7" fmla="*/ 1 h 763"/>
              <a:gd name="T8" fmla="*/ 1931 w 1932"/>
              <a:gd name="T9" fmla="*/ 5 h 763"/>
              <a:gd name="T10" fmla="*/ 1927 w 1932"/>
              <a:gd name="T11" fmla="*/ 13 h 763"/>
              <a:gd name="T12" fmla="*/ 9 w 1932"/>
              <a:gd name="T13" fmla="*/ 762 h 763"/>
              <a:gd name="T14" fmla="*/ 7 w 1932"/>
              <a:gd name="T15" fmla="*/ 763 h 7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32" h="763">
                <a:moveTo>
                  <a:pt x="7" y="763"/>
                </a:moveTo>
                <a:cubicBezTo>
                  <a:pt x="4" y="763"/>
                  <a:pt x="2" y="761"/>
                  <a:pt x="1" y="759"/>
                </a:cubicBezTo>
                <a:cubicBezTo>
                  <a:pt x="0" y="756"/>
                  <a:pt x="2" y="752"/>
                  <a:pt x="5" y="751"/>
                </a:cubicBezTo>
                <a:cubicBezTo>
                  <a:pt x="1923" y="1"/>
                  <a:pt x="1923" y="1"/>
                  <a:pt x="1923" y="1"/>
                </a:cubicBezTo>
                <a:cubicBezTo>
                  <a:pt x="1926" y="0"/>
                  <a:pt x="1930" y="2"/>
                  <a:pt x="1931" y="5"/>
                </a:cubicBezTo>
                <a:cubicBezTo>
                  <a:pt x="1932" y="8"/>
                  <a:pt x="1931" y="11"/>
                  <a:pt x="1927" y="13"/>
                </a:cubicBezTo>
                <a:cubicBezTo>
                  <a:pt x="9" y="762"/>
                  <a:pt x="9" y="762"/>
                  <a:pt x="9" y="762"/>
                </a:cubicBezTo>
                <a:cubicBezTo>
                  <a:pt x="8" y="762"/>
                  <a:pt x="8" y="763"/>
                  <a:pt x="7" y="763"/>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5" name="Freeform 64"/>
          <p:cNvSpPr>
            <a:spLocks/>
          </p:cNvSpPr>
          <p:nvPr/>
        </p:nvSpPr>
        <p:spPr bwMode="auto">
          <a:xfrm>
            <a:off x="2654303" y="57605"/>
            <a:ext cx="534988" cy="212725"/>
          </a:xfrm>
          <a:custGeom>
            <a:avLst/>
            <a:gdLst>
              <a:gd name="T0" fmla="*/ 520 w 527"/>
              <a:gd name="T1" fmla="*/ 210 h 210"/>
              <a:gd name="T2" fmla="*/ 518 w 527"/>
              <a:gd name="T3" fmla="*/ 210 h 210"/>
              <a:gd name="T4" fmla="*/ 4 w 527"/>
              <a:gd name="T5" fmla="*/ 12 h 210"/>
              <a:gd name="T6" fmla="*/ 1 w 527"/>
              <a:gd name="T7" fmla="*/ 4 h 210"/>
              <a:gd name="T8" fmla="*/ 9 w 527"/>
              <a:gd name="T9" fmla="*/ 1 h 210"/>
              <a:gd name="T10" fmla="*/ 522 w 527"/>
              <a:gd name="T11" fmla="*/ 198 h 210"/>
              <a:gd name="T12" fmla="*/ 526 w 527"/>
              <a:gd name="T13" fmla="*/ 206 h 210"/>
              <a:gd name="T14" fmla="*/ 520 w 527"/>
              <a:gd name="T15" fmla="*/ 210 h 2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7" h="210">
                <a:moveTo>
                  <a:pt x="520" y="210"/>
                </a:moveTo>
                <a:cubicBezTo>
                  <a:pt x="520" y="210"/>
                  <a:pt x="519" y="210"/>
                  <a:pt x="518" y="210"/>
                </a:cubicBezTo>
                <a:cubicBezTo>
                  <a:pt x="4" y="12"/>
                  <a:pt x="4" y="12"/>
                  <a:pt x="4" y="12"/>
                </a:cubicBezTo>
                <a:cubicBezTo>
                  <a:pt x="1" y="11"/>
                  <a:pt x="0" y="7"/>
                  <a:pt x="1" y="4"/>
                </a:cubicBezTo>
                <a:cubicBezTo>
                  <a:pt x="2" y="1"/>
                  <a:pt x="6" y="0"/>
                  <a:pt x="9" y="1"/>
                </a:cubicBezTo>
                <a:cubicBezTo>
                  <a:pt x="522" y="198"/>
                  <a:pt x="522" y="198"/>
                  <a:pt x="522" y="198"/>
                </a:cubicBezTo>
                <a:cubicBezTo>
                  <a:pt x="526" y="200"/>
                  <a:pt x="527" y="203"/>
                  <a:pt x="526" y="206"/>
                </a:cubicBezTo>
                <a:cubicBezTo>
                  <a:pt x="525" y="209"/>
                  <a:pt x="523" y="210"/>
                  <a:pt x="520" y="210"/>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6" name="Freeform 65"/>
          <p:cNvSpPr>
            <a:spLocks/>
          </p:cNvSpPr>
          <p:nvPr/>
        </p:nvSpPr>
        <p:spPr bwMode="auto">
          <a:xfrm>
            <a:off x="3176590" y="257630"/>
            <a:ext cx="420688" cy="1263650"/>
          </a:xfrm>
          <a:custGeom>
            <a:avLst/>
            <a:gdLst>
              <a:gd name="T0" fmla="*/ 408 w 415"/>
              <a:gd name="T1" fmla="*/ 1243 h 1243"/>
              <a:gd name="T2" fmla="*/ 402 w 415"/>
              <a:gd name="T3" fmla="*/ 1239 h 1243"/>
              <a:gd name="T4" fmla="*/ 1 w 415"/>
              <a:gd name="T5" fmla="*/ 9 h 1243"/>
              <a:gd name="T6" fmla="*/ 4 w 415"/>
              <a:gd name="T7" fmla="*/ 1 h 1243"/>
              <a:gd name="T8" fmla="*/ 12 w 415"/>
              <a:gd name="T9" fmla="*/ 5 h 1243"/>
              <a:gd name="T10" fmla="*/ 413 w 415"/>
              <a:gd name="T11" fmla="*/ 1235 h 1243"/>
              <a:gd name="T12" fmla="*/ 410 w 415"/>
              <a:gd name="T13" fmla="*/ 1243 h 1243"/>
              <a:gd name="T14" fmla="*/ 408 w 415"/>
              <a:gd name="T15" fmla="*/ 1243 h 12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5" h="1243">
                <a:moveTo>
                  <a:pt x="408" y="1243"/>
                </a:moveTo>
                <a:cubicBezTo>
                  <a:pt x="405" y="1243"/>
                  <a:pt x="403" y="1241"/>
                  <a:pt x="402" y="1239"/>
                </a:cubicBezTo>
                <a:cubicBezTo>
                  <a:pt x="1" y="9"/>
                  <a:pt x="1" y="9"/>
                  <a:pt x="1" y="9"/>
                </a:cubicBezTo>
                <a:cubicBezTo>
                  <a:pt x="0" y="6"/>
                  <a:pt x="1" y="2"/>
                  <a:pt x="4" y="1"/>
                </a:cubicBezTo>
                <a:cubicBezTo>
                  <a:pt x="8" y="0"/>
                  <a:pt x="11" y="2"/>
                  <a:pt x="12" y="5"/>
                </a:cubicBezTo>
                <a:cubicBezTo>
                  <a:pt x="413" y="1235"/>
                  <a:pt x="413" y="1235"/>
                  <a:pt x="413" y="1235"/>
                </a:cubicBezTo>
                <a:cubicBezTo>
                  <a:pt x="415" y="1238"/>
                  <a:pt x="413" y="1242"/>
                  <a:pt x="410" y="1243"/>
                </a:cubicBezTo>
                <a:cubicBezTo>
                  <a:pt x="409" y="1243"/>
                  <a:pt x="408" y="1243"/>
                  <a:pt x="408" y="1243"/>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7" name="Freeform 66"/>
          <p:cNvSpPr>
            <a:spLocks/>
          </p:cNvSpPr>
          <p:nvPr/>
        </p:nvSpPr>
        <p:spPr bwMode="auto">
          <a:xfrm>
            <a:off x="1227140" y="1019630"/>
            <a:ext cx="2370138" cy="501650"/>
          </a:xfrm>
          <a:custGeom>
            <a:avLst/>
            <a:gdLst>
              <a:gd name="T0" fmla="*/ 2327 w 2333"/>
              <a:gd name="T1" fmla="*/ 493 h 493"/>
              <a:gd name="T2" fmla="*/ 2326 w 2333"/>
              <a:gd name="T3" fmla="*/ 493 h 493"/>
              <a:gd name="T4" fmla="*/ 6 w 2333"/>
              <a:gd name="T5" fmla="*/ 12 h 493"/>
              <a:gd name="T6" fmla="*/ 1 w 2333"/>
              <a:gd name="T7" fmla="*/ 5 h 493"/>
              <a:gd name="T8" fmla="*/ 8 w 2333"/>
              <a:gd name="T9" fmla="*/ 1 h 493"/>
              <a:gd name="T10" fmla="*/ 2328 w 2333"/>
              <a:gd name="T11" fmla="*/ 481 h 493"/>
              <a:gd name="T12" fmla="*/ 2333 w 2333"/>
              <a:gd name="T13" fmla="*/ 488 h 493"/>
              <a:gd name="T14" fmla="*/ 2327 w 2333"/>
              <a:gd name="T15" fmla="*/ 493 h 4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3" h="493">
                <a:moveTo>
                  <a:pt x="2327" y="493"/>
                </a:moveTo>
                <a:cubicBezTo>
                  <a:pt x="2326" y="493"/>
                  <a:pt x="2326" y="493"/>
                  <a:pt x="2326" y="493"/>
                </a:cubicBezTo>
                <a:cubicBezTo>
                  <a:pt x="6" y="12"/>
                  <a:pt x="6" y="12"/>
                  <a:pt x="6" y="12"/>
                </a:cubicBezTo>
                <a:cubicBezTo>
                  <a:pt x="2" y="12"/>
                  <a:pt x="0" y="9"/>
                  <a:pt x="1" y="5"/>
                </a:cubicBezTo>
                <a:cubicBezTo>
                  <a:pt x="2" y="2"/>
                  <a:pt x="5" y="0"/>
                  <a:pt x="8" y="1"/>
                </a:cubicBezTo>
                <a:cubicBezTo>
                  <a:pt x="2328" y="481"/>
                  <a:pt x="2328" y="481"/>
                  <a:pt x="2328" y="481"/>
                </a:cubicBezTo>
                <a:cubicBezTo>
                  <a:pt x="2331" y="482"/>
                  <a:pt x="2333" y="485"/>
                  <a:pt x="2333" y="488"/>
                </a:cubicBezTo>
                <a:cubicBezTo>
                  <a:pt x="2332" y="491"/>
                  <a:pt x="2330" y="493"/>
                  <a:pt x="2327" y="493"/>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8" name="Freeform 67"/>
          <p:cNvSpPr>
            <a:spLocks/>
          </p:cNvSpPr>
          <p:nvPr/>
        </p:nvSpPr>
        <p:spPr bwMode="auto">
          <a:xfrm>
            <a:off x="1227140" y="1019630"/>
            <a:ext cx="561975" cy="1812925"/>
          </a:xfrm>
          <a:custGeom>
            <a:avLst/>
            <a:gdLst>
              <a:gd name="T0" fmla="*/ 546 w 553"/>
              <a:gd name="T1" fmla="*/ 1783 h 1783"/>
              <a:gd name="T2" fmla="*/ 541 w 553"/>
              <a:gd name="T3" fmla="*/ 1779 h 1783"/>
              <a:gd name="T4" fmla="*/ 1 w 553"/>
              <a:gd name="T5" fmla="*/ 8 h 1783"/>
              <a:gd name="T6" fmla="*/ 5 w 553"/>
              <a:gd name="T7" fmla="*/ 1 h 1783"/>
              <a:gd name="T8" fmla="*/ 13 w 553"/>
              <a:gd name="T9" fmla="*/ 5 h 1783"/>
              <a:gd name="T10" fmla="*/ 552 w 553"/>
              <a:gd name="T11" fmla="*/ 1775 h 1783"/>
              <a:gd name="T12" fmla="*/ 548 w 553"/>
              <a:gd name="T13" fmla="*/ 1783 h 1783"/>
              <a:gd name="T14" fmla="*/ 546 w 553"/>
              <a:gd name="T15" fmla="*/ 1783 h 17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3" h="1783">
                <a:moveTo>
                  <a:pt x="546" y="1783"/>
                </a:moveTo>
                <a:cubicBezTo>
                  <a:pt x="544" y="1783"/>
                  <a:pt x="541" y="1782"/>
                  <a:pt x="541" y="1779"/>
                </a:cubicBezTo>
                <a:cubicBezTo>
                  <a:pt x="1" y="8"/>
                  <a:pt x="1" y="8"/>
                  <a:pt x="1" y="8"/>
                </a:cubicBezTo>
                <a:cubicBezTo>
                  <a:pt x="0" y="5"/>
                  <a:pt x="2" y="2"/>
                  <a:pt x="5" y="1"/>
                </a:cubicBezTo>
                <a:cubicBezTo>
                  <a:pt x="8" y="0"/>
                  <a:pt x="12" y="2"/>
                  <a:pt x="13" y="5"/>
                </a:cubicBezTo>
                <a:cubicBezTo>
                  <a:pt x="552" y="1775"/>
                  <a:pt x="552" y="1775"/>
                  <a:pt x="552" y="1775"/>
                </a:cubicBezTo>
                <a:cubicBezTo>
                  <a:pt x="553" y="1779"/>
                  <a:pt x="551" y="1782"/>
                  <a:pt x="548" y="1783"/>
                </a:cubicBezTo>
                <a:cubicBezTo>
                  <a:pt x="547" y="1783"/>
                  <a:pt x="547" y="1783"/>
                  <a:pt x="546" y="1783"/>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9" name="Freeform 68"/>
          <p:cNvSpPr>
            <a:spLocks/>
          </p:cNvSpPr>
          <p:nvPr/>
        </p:nvSpPr>
        <p:spPr bwMode="auto">
          <a:xfrm>
            <a:off x="1227140" y="57605"/>
            <a:ext cx="1439863" cy="974725"/>
          </a:xfrm>
          <a:custGeom>
            <a:avLst/>
            <a:gdLst>
              <a:gd name="T0" fmla="*/ 7 w 1418"/>
              <a:gd name="T1" fmla="*/ 960 h 960"/>
              <a:gd name="T2" fmla="*/ 2 w 1418"/>
              <a:gd name="T3" fmla="*/ 957 h 960"/>
              <a:gd name="T4" fmla="*/ 3 w 1418"/>
              <a:gd name="T5" fmla="*/ 949 h 960"/>
              <a:gd name="T6" fmla="*/ 1408 w 1418"/>
              <a:gd name="T7" fmla="*/ 1 h 960"/>
              <a:gd name="T8" fmla="*/ 1416 w 1418"/>
              <a:gd name="T9" fmla="*/ 3 h 960"/>
              <a:gd name="T10" fmla="*/ 1415 w 1418"/>
              <a:gd name="T11" fmla="*/ 11 h 960"/>
              <a:gd name="T12" fmla="*/ 10 w 1418"/>
              <a:gd name="T13" fmla="*/ 959 h 960"/>
              <a:gd name="T14" fmla="*/ 7 w 1418"/>
              <a:gd name="T15" fmla="*/ 960 h 9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18" h="960">
                <a:moveTo>
                  <a:pt x="7" y="960"/>
                </a:moveTo>
                <a:cubicBezTo>
                  <a:pt x="5" y="960"/>
                  <a:pt x="3" y="959"/>
                  <a:pt x="2" y="957"/>
                </a:cubicBezTo>
                <a:cubicBezTo>
                  <a:pt x="0" y="954"/>
                  <a:pt x="1" y="950"/>
                  <a:pt x="3" y="949"/>
                </a:cubicBezTo>
                <a:cubicBezTo>
                  <a:pt x="1408" y="1"/>
                  <a:pt x="1408" y="1"/>
                  <a:pt x="1408" y="1"/>
                </a:cubicBezTo>
                <a:cubicBezTo>
                  <a:pt x="1411" y="0"/>
                  <a:pt x="1415" y="0"/>
                  <a:pt x="1416" y="3"/>
                </a:cubicBezTo>
                <a:cubicBezTo>
                  <a:pt x="1418" y="6"/>
                  <a:pt x="1418" y="9"/>
                  <a:pt x="1415" y="11"/>
                </a:cubicBezTo>
                <a:cubicBezTo>
                  <a:pt x="10" y="959"/>
                  <a:pt x="10" y="959"/>
                  <a:pt x="10" y="959"/>
                </a:cubicBezTo>
                <a:cubicBezTo>
                  <a:pt x="9" y="959"/>
                  <a:pt x="8" y="960"/>
                  <a:pt x="7" y="960"/>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3" name="Freeform 72"/>
          <p:cNvSpPr>
            <a:spLocks/>
          </p:cNvSpPr>
          <p:nvPr/>
        </p:nvSpPr>
        <p:spPr bwMode="auto">
          <a:xfrm>
            <a:off x="4346578" y="24268"/>
            <a:ext cx="1111250" cy="158750"/>
          </a:xfrm>
          <a:custGeom>
            <a:avLst/>
            <a:gdLst>
              <a:gd name="T0" fmla="*/ 1088 w 1094"/>
              <a:gd name="T1" fmla="*/ 155 h 155"/>
              <a:gd name="T2" fmla="*/ 1087 w 1094"/>
              <a:gd name="T3" fmla="*/ 155 h 155"/>
              <a:gd name="T4" fmla="*/ 5 w 1094"/>
              <a:gd name="T5" fmla="*/ 12 h 155"/>
              <a:gd name="T6" fmla="*/ 0 w 1094"/>
              <a:gd name="T7" fmla="*/ 5 h 155"/>
              <a:gd name="T8" fmla="*/ 7 w 1094"/>
              <a:gd name="T9" fmla="*/ 0 h 155"/>
              <a:gd name="T10" fmla="*/ 1089 w 1094"/>
              <a:gd name="T11" fmla="*/ 143 h 155"/>
              <a:gd name="T12" fmla="*/ 1094 w 1094"/>
              <a:gd name="T13" fmla="*/ 150 h 155"/>
              <a:gd name="T14" fmla="*/ 1088 w 1094"/>
              <a:gd name="T15" fmla="*/ 155 h 15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94" h="155">
                <a:moveTo>
                  <a:pt x="1088" y="155"/>
                </a:moveTo>
                <a:cubicBezTo>
                  <a:pt x="1088" y="155"/>
                  <a:pt x="1087" y="155"/>
                  <a:pt x="1087" y="155"/>
                </a:cubicBezTo>
                <a:cubicBezTo>
                  <a:pt x="5" y="12"/>
                  <a:pt x="5" y="12"/>
                  <a:pt x="5" y="12"/>
                </a:cubicBezTo>
                <a:cubicBezTo>
                  <a:pt x="2" y="11"/>
                  <a:pt x="0" y="8"/>
                  <a:pt x="0" y="5"/>
                </a:cubicBezTo>
                <a:cubicBezTo>
                  <a:pt x="1" y="2"/>
                  <a:pt x="4" y="0"/>
                  <a:pt x="7" y="0"/>
                </a:cubicBezTo>
                <a:cubicBezTo>
                  <a:pt x="1089" y="143"/>
                  <a:pt x="1089" y="143"/>
                  <a:pt x="1089" y="143"/>
                </a:cubicBezTo>
                <a:cubicBezTo>
                  <a:pt x="1092" y="144"/>
                  <a:pt x="1094" y="147"/>
                  <a:pt x="1094" y="150"/>
                </a:cubicBezTo>
                <a:cubicBezTo>
                  <a:pt x="1093" y="153"/>
                  <a:pt x="1091" y="155"/>
                  <a:pt x="1088" y="155"/>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4" name="Freeform 73"/>
          <p:cNvSpPr>
            <a:spLocks/>
          </p:cNvSpPr>
          <p:nvPr/>
        </p:nvSpPr>
        <p:spPr bwMode="auto">
          <a:xfrm>
            <a:off x="5445128" y="168730"/>
            <a:ext cx="1619247" cy="887569"/>
          </a:xfrm>
          <a:custGeom>
            <a:avLst/>
            <a:gdLst>
              <a:gd name="T0" fmla="*/ 2006 w 2013"/>
              <a:gd name="T1" fmla="*/ 1103 h 1103"/>
              <a:gd name="T2" fmla="*/ 2003 w 2013"/>
              <a:gd name="T3" fmla="*/ 1103 h 1103"/>
              <a:gd name="T4" fmla="*/ 4 w 2013"/>
              <a:gd name="T5" fmla="*/ 12 h 1103"/>
              <a:gd name="T6" fmla="*/ 2 w 2013"/>
              <a:gd name="T7" fmla="*/ 4 h 1103"/>
              <a:gd name="T8" fmla="*/ 10 w 2013"/>
              <a:gd name="T9" fmla="*/ 2 h 1103"/>
              <a:gd name="T10" fmla="*/ 2009 w 2013"/>
              <a:gd name="T11" fmla="*/ 1092 h 1103"/>
              <a:gd name="T12" fmla="*/ 2011 w 2013"/>
              <a:gd name="T13" fmla="*/ 1100 h 1103"/>
              <a:gd name="T14" fmla="*/ 2006 w 2013"/>
              <a:gd name="T15" fmla="*/ 1103 h 11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13" h="1103">
                <a:moveTo>
                  <a:pt x="2006" y="1103"/>
                </a:moveTo>
                <a:cubicBezTo>
                  <a:pt x="2005" y="1103"/>
                  <a:pt x="2004" y="1103"/>
                  <a:pt x="2003" y="1103"/>
                </a:cubicBezTo>
                <a:cubicBezTo>
                  <a:pt x="4" y="12"/>
                  <a:pt x="4" y="12"/>
                  <a:pt x="4" y="12"/>
                </a:cubicBezTo>
                <a:cubicBezTo>
                  <a:pt x="1" y="11"/>
                  <a:pt x="0" y="7"/>
                  <a:pt x="2" y="4"/>
                </a:cubicBezTo>
                <a:cubicBezTo>
                  <a:pt x="3" y="1"/>
                  <a:pt x="7" y="0"/>
                  <a:pt x="10" y="2"/>
                </a:cubicBezTo>
                <a:cubicBezTo>
                  <a:pt x="2009" y="1092"/>
                  <a:pt x="2009" y="1092"/>
                  <a:pt x="2009" y="1092"/>
                </a:cubicBezTo>
                <a:cubicBezTo>
                  <a:pt x="2012" y="1094"/>
                  <a:pt x="2013" y="1097"/>
                  <a:pt x="2011" y="1100"/>
                </a:cubicBezTo>
                <a:cubicBezTo>
                  <a:pt x="2010" y="1102"/>
                  <a:pt x="2008" y="1103"/>
                  <a:pt x="2006" y="1103"/>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5" name="Freeform 74"/>
          <p:cNvSpPr>
            <a:spLocks/>
          </p:cNvSpPr>
          <p:nvPr/>
        </p:nvSpPr>
        <p:spPr bwMode="auto">
          <a:xfrm>
            <a:off x="6229353" y="-1064419"/>
            <a:ext cx="836613" cy="2128838"/>
          </a:xfrm>
          <a:custGeom>
            <a:avLst/>
            <a:gdLst>
              <a:gd name="T0" fmla="*/ 817 w 824"/>
              <a:gd name="T1" fmla="*/ 2096 h 2096"/>
              <a:gd name="T2" fmla="*/ 811 w 824"/>
              <a:gd name="T3" fmla="*/ 2093 h 2096"/>
              <a:gd name="T4" fmla="*/ 1 w 824"/>
              <a:gd name="T5" fmla="*/ 9 h 2096"/>
              <a:gd name="T6" fmla="*/ 4 w 824"/>
              <a:gd name="T7" fmla="*/ 1 h 2096"/>
              <a:gd name="T8" fmla="*/ 12 w 824"/>
              <a:gd name="T9" fmla="*/ 4 h 2096"/>
              <a:gd name="T10" fmla="*/ 822 w 824"/>
              <a:gd name="T11" fmla="*/ 2088 h 2096"/>
              <a:gd name="T12" fmla="*/ 819 w 824"/>
              <a:gd name="T13" fmla="*/ 2096 h 2096"/>
              <a:gd name="T14" fmla="*/ 817 w 824"/>
              <a:gd name="T15" fmla="*/ 2096 h 20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4" h="2096">
                <a:moveTo>
                  <a:pt x="817" y="2096"/>
                </a:moveTo>
                <a:cubicBezTo>
                  <a:pt x="814" y="2096"/>
                  <a:pt x="812" y="2095"/>
                  <a:pt x="811" y="2093"/>
                </a:cubicBezTo>
                <a:cubicBezTo>
                  <a:pt x="1" y="9"/>
                  <a:pt x="1" y="9"/>
                  <a:pt x="1" y="9"/>
                </a:cubicBezTo>
                <a:cubicBezTo>
                  <a:pt x="0" y="5"/>
                  <a:pt x="1" y="2"/>
                  <a:pt x="4" y="1"/>
                </a:cubicBezTo>
                <a:cubicBezTo>
                  <a:pt x="7" y="0"/>
                  <a:pt x="11" y="1"/>
                  <a:pt x="12" y="4"/>
                </a:cubicBezTo>
                <a:cubicBezTo>
                  <a:pt x="822" y="2088"/>
                  <a:pt x="822" y="2088"/>
                  <a:pt x="822" y="2088"/>
                </a:cubicBezTo>
                <a:cubicBezTo>
                  <a:pt x="824" y="2091"/>
                  <a:pt x="822" y="2095"/>
                  <a:pt x="819" y="2096"/>
                </a:cubicBezTo>
                <a:cubicBezTo>
                  <a:pt x="818" y="2096"/>
                  <a:pt x="818" y="2096"/>
                  <a:pt x="817" y="2096"/>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6" name="Freeform 75"/>
          <p:cNvSpPr>
            <a:spLocks/>
          </p:cNvSpPr>
          <p:nvPr/>
        </p:nvSpPr>
        <p:spPr bwMode="auto">
          <a:xfrm>
            <a:off x="5445128" y="-839332"/>
            <a:ext cx="1220788" cy="1022350"/>
          </a:xfrm>
          <a:custGeom>
            <a:avLst/>
            <a:gdLst>
              <a:gd name="T0" fmla="*/ 7 w 1202"/>
              <a:gd name="T1" fmla="*/ 1006 h 1006"/>
              <a:gd name="T2" fmla="*/ 2 w 1202"/>
              <a:gd name="T3" fmla="*/ 1004 h 1006"/>
              <a:gd name="T4" fmla="*/ 3 w 1202"/>
              <a:gd name="T5" fmla="*/ 996 h 1006"/>
              <a:gd name="T6" fmla="*/ 1191 w 1202"/>
              <a:gd name="T7" fmla="*/ 2 h 1006"/>
              <a:gd name="T8" fmla="*/ 1200 w 1202"/>
              <a:gd name="T9" fmla="*/ 2 h 1006"/>
              <a:gd name="T10" fmla="*/ 1199 w 1202"/>
              <a:gd name="T11" fmla="*/ 11 h 1006"/>
              <a:gd name="T12" fmla="*/ 11 w 1202"/>
              <a:gd name="T13" fmla="*/ 1005 h 1006"/>
              <a:gd name="T14" fmla="*/ 7 w 1202"/>
              <a:gd name="T15" fmla="*/ 1006 h 10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2" h="1006">
                <a:moveTo>
                  <a:pt x="7" y="1006"/>
                </a:moveTo>
                <a:cubicBezTo>
                  <a:pt x="5" y="1006"/>
                  <a:pt x="4" y="1005"/>
                  <a:pt x="2" y="1004"/>
                </a:cubicBezTo>
                <a:cubicBezTo>
                  <a:pt x="0" y="1001"/>
                  <a:pt x="1" y="998"/>
                  <a:pt x="3" y="996"/>
                </a:cubicBezTo>
                <a:cubicBezTo>
                  <a:pt x="1191" y="2"/>
                  <a:pt x="1191" y="2"/>
                  <a:pt x="1191" y="2"/>
                </a:cubicBezTo>
                <a:cubicBezTo>
                  <a:pt x="1194" y="0"/>
                  <a:pt x="1198" y="0"/>
                  <a:pt x="1200" y="2"/>
                </a:cubicBezTo>
                <a:cubicBezTo>
                  <a:pt x="1202" y="5"/>
                  <a:pt x="1202" y="9"/>
                  <a:pt x="1199" y="11"/>
                </a:cubicBezTo>
                <a:cubicBezTo>
                  <a:pt x="11" y="1005"/>
                  <a:pt x="11" y="1005"/>
                  <a:pt x="11" y="1005"/>
                </a:cubicBezTo>
                <a:cubicBezTo>
                  <a:pt x="10" y="1006"/>
                  <a:pt x="8" y="1006"/>
                  <a:pt x="7" y="1006"/>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7" name="Freeform 76"/>
          <p:cNvSpPr>
            <a:spLocks/>
          </p:cNvSpPr>
          <p:nvPr/>
        </p:nvSpPr>
        <p:spPr bwMode="auto">
          <a:xfrm>
            <a:off x="3582990" y="168730"/>
            <a:ext cx="1876425" cy="1352550"/>
          </a:xfrm>
          <a:custGeom>
            <a:avLst/>
            <a:gdLst>
              <a:gd name="T0" fmla="*/ 7 w 1846"/>
              <a:gd name="T1" fmla="*/ 1330 h 1330"/>
              <a:gd name="T2" fmla="*/ 2 w 1846"/>
              <a:gd name="T3" fmla="*/ 1327 h 1330"/>
              <a:gd name="T4" fmla="*/ 3 w 1846"/>
              <a:gd name="T5" fmla="*/ 1319 h 1330"/>
              <a:gd name="T6" fmla="*/ 1835 w 1846"/>
              <a:gd name="T7" fmla="*/ 2 h 1330"/>
              <a:gd name="T8" fmla="*/ 1844 w 1846"/>
              <a:gd name="T9" fmla="*/ 4 h 1330"/>
              <a:gd name="T10" fmla="*/ 1842 w 1846"/>
              <a:gd name="T11" fmla="*/ 12 h 1330"/>
              <a:gd name="T12" fmla="*/ 10 w 1846"/>
              <a:gd name="T13" fmla="*/ 1329 h 1330"/>
              <a:gd name="T14" fmla="*/ 7 w 1846"/>
              <a:gd name="T15" fmla="*/ 1330 h 13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46" h="1330">
                <a:moveTo>
                  <a:pt x="7" y="1330"/>
                </a:moveTo>
                <a:cubicBezTo>
                  <a:pt x="5" y="1330"/>
                  <a:pt x="3" y="1329"/>
                  <a:pt x="2" y="1327"/>
                </a:cubicBezTo>
                <a:cubicBezTo>
                  <a:pt x="0" y="1325"/>
                  <a:pt x="1" y="1321"/>
                  <a:pt x="3" y="1319"/>
                </a:cubicBezTo>
                <a:cubicBezTo>
                  <a:pt x="1835" y="2"/>
                  <a:pt x="1835" y="2"/>
                  <a:pt x="1835" y="2"/>
                </a:cubicBezTo>
                <a:cubicBezTo>
                  <a:pt x="1838" y="0"/>
                  <a:pt x="1842" y="1"/>
                  <a:pt x="1844" y="4"/>
                </a:cubicBezTo>
                <a:cubicBezTo>
                  <a:pt x="1846" y="6"/>
                  <a:pt x="1845" y="10"/>
                  <a:pt x="1842" y="12"/>
                </a:cubicBezTo>
                <a:cubicBezTo>
                  <a:pt x="10" y="1329"/>
                  <a:pt x="10" y="1329"/>
                  <a:pt x="10" y="1329"/>
                </a:cubicBezTo>
                <a:cubicBezTo>
                  <a:pt x="9" y="1329"/>
                  <a:pt x="8" y="1330"/>
                  <a:pt x="7" y="1330"/>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1" name="Freeform 80"/>
          <p:cNvSpPr>
            <a:spLocks/>
          </p:cNvSpPr>
          <p:nvPr/>
        </p:nvSpPr>
        <p:spPr bwMode="auto">
          <a:xfrm>
            <a:off x="3582990" y="24268"/>
            <a:ext cx="776288" cy="1497013"/>
          </a:xfrm>
          <a:custGeom>
            <a:avLst/>
            <a:gdLst>
              <a:gd name="T0" fmla="*/ 7 w 764"/>
              <a:gd name="T1" fmla="*/ 1473 h 1473"/>
              <a:gd name="T2" fmla="*/ 4 w 764"/>
              <a:gd name="T3" fmla="*/ 1472 h 1473"/>
              <a:gd name="T4" fmla="*/ 1 w 764"/>
              <a:gd name="T5" fmla="*/ 1464 h 1473"/>
              <a:gd name="T6" fmla="*/ 752 w 764"/>
              <a:gd name="T7" fmla="*/ 4 h 1473"/>
              <a:gd name="T8" fmla="*/ 760 w 764"/>
              <a:gd name="T9" fmla="*/ 2 h 1473"/>
              <a:gd name="T10" fmla="*/ 762 w 764"/>
              <a:gd name="T11" fmla="*/ 10 h 1473"/>
              <a:gd name="T12" fmla="*/ 12 w 764"/>
              <a:gd name="T13" fmla="*/ 1470 h 1473"/>
              <a:gd name="T14" fmla="*/ 7 w 764"/>
              <a:gd name="T15" fmla="*/ 1473 h 14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4" h="1473">
                <a:moveTo>
                  <a:pt x="7" y="1473"/>
                </a:moveTo>
                <a:cubicBezTo>
                  <a:pt x="6" y="1473"/>
                  <a:pt x="5" y="1473"/>
                  <a:pt x="4" y="1472"/>
                </a:cubicBezTo>
                <a:cubicBezTo>
                  <a:pt x="1" y="1471"/>
                  <a:pt x="0" y="1467"/>
                  <a:pt x="1" y="1464"/>
                </a:cubicBezTo>
                <a:cubicBezTo>
                  <a:pt x="752" y="4"/>
                  <a:pt x="752" y="4"/>
                  <a:pt x="752" y="4"/>
                </a:cubicBezTo>
                <a:cubicBezTo>
                  <a:pt x="753" y="1"/>
                  <a:pt x="757" y="0"/>
                  <a:pt x="760" y="2"/>
                </a:cubicBezTo>
                <a:cubicBezTo>
                  <a:pt x="763" y="3"/>
                  <a:pt x="764" y="7"/>
                  <a:pt x="762" y="10"/>
                </a:cubicBezTo>
                <a:cubicBezTo>
                  <a:pt x="12" y="1470"/>
                  <a:pt x="12" y="1470"/>
                  <a:pt x="12" y="1470"/>
                </a:cubicBezTo>
                <a:cubicBezTo>
                  <a:pt x="11" y="1472"/>
                  <a:pt x="9" y="1473"/>
                  <a:pt x="7" y="1473"/>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2" name="Freeform 81"/>
          <p:cNvSpPr>
            <a:spLocks/>
          </p:cNvSpPr>
          <p:nvPr/>
        </p:nvSpPr>
        <p:spPr bwMode="auto">
          <a:xfrm rot="5400000">
            <a:off x="696925" y="11562"/>
            <a:ext cx="1543050" cy="482600"/>
          </a:xfrm>
          <a:custGeom>
            <a:avLst/>
            <a:gdLst>
              <a:gd name="T0" fmla="*/ 1512 w 1519"/>
              <a:gd name="T1" fmla="*/ 476 h 476"/>
              <a:gd name="T2" fmla="*/ 1510 w 1519"/>
              <a:gd name="T3" fmla="*/ 475 h 476"/>
              <a:gd name="T4" fmla="*/ 5 w 1519"/>
              <a:gd name="T5" fmla="*/ 12 h 476"/>
              <a:gd name="T6" fmla="*/ 1 w 1519"/>
              <a:gd name="T7" fmla="*/ 5 h 476"/>
              <a:gd name="T8" fmla="*/ 9 w 1519"/>
              <a:gd name="T9" fmla="*/ 1 h 476"/>
              <a:gd name="T10" fmla="*/ 1514 w 1519"/>
              <a:gd name="T11" fmla="*/ 464 h 476"/>
              <a:gd name="T12" fmla="*/ 1518 w 1519"/>
              <a:gd name="T13" fmla="*/ 471 h 476"/>
              <a:gd name="T14" fmla="*/ 1512 w 1519"/>
              <a:gd name="T15" fmla="*/ 476 h 4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19" h="476">
                <a:moveTo>
                  <a:pt x="1512" y="476"/>
                </a:moveTo>
                <a:cubicBezTo>
                  <a:pt x="1511" y="476"/>
                  <a:pt x="1511" y="476"/>
                  <a:pt x="1510" y="475"/>
                </a:cubicBezTo>
                <a:cubicBezTo>
                  <a:pt x="5" y="12"/>
                  <a:pt x="5" y="12"/>
                  <a:pt x="5" y="12"/>
                </a:cubicBezTo>
                <a:cubicBezTo>
                  <a:pt x="2" y="11"/>
                  <a:pt x="0" y="8"/>
                  <a:pt x="1" y="5"/>
                </a:cubicBezTo>
                <a:cubicBezTo>
                  <a:pt x="2" y="2"/>
                  <a:pt x="5" y="0"/>
                  <a:pt x="9" y="1"/>
                </a:cubicBezTo>
                <a:cubicBezTo>
                  <a:pt x="1514" y="464"/>
                  <a:pt x="1514" y="464"/>
                  <a:pt x="1514" y="464"/>
                </a:cubicBezTo>
                <a:cubicBezTo>
                  <a:pt x="1517" y="465"/>
                  <a:pt x="1519" y="468"/>
                  <a:pt x="1518" y="471"/>
                </a:cubicBezTo>
                <a:cubicBezTo>
                  <a:pt x="1517" y="474"/>
                  <a:pt x="1514" y="476"/>
                  <a:pt x="1512" y="476"/>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6" name="Freeform 85"/>
          <p:cNvSpPr>
            <a:spLocks/>
          </p:cNvSpPr>
          <p:nvPr/>
        </p:nvSpPr>
        <p:spPr bwMode="auto">
          <a:xfrm>
            <a:off x="1381128" y="2819855"/>
            <a:ext cx="407988" cy="1554163"/>
          </a:xfrm>
          <a:custGeom>
            <a:avLst/>
            <a:gdLst>
              <a:gd name="T0" fmla="*/ 7 w 401"/>
              <a:gd name="T1" fmla="*/ 1530 h 1530"/>
              <a:gd name="T2" fmla="*/ 5 w 401"/>
              <a:gd name="T3" fmla="*/ 1530 h 1530"/>
              <a:gd name="T4" fmla="*/ 1 w 401"/>
              <a:gd name="T5" fmla="*/ 1522 h 1530"/>
              <a:gd name="T6" fmla="*/ 388 w 401"/>
              <a:gd name="T7" fmla="*/ 5 h 1530"/>
              <a:gd name="T8" fmla="*/ 396 w 401"/>
              <a:gd name="T9" fmla="*/ 0 h 1530"/>
              <a:gd name="T10" fmla="*/ 400 w 401"/>
              <a:gd name="T11" fmla="*/ 8 h 1530"/>
              <a:gd name="T12" fmla="*/ 13 w 401"/>
              <a:gd name="T13" fmla="*/ 1525 h 1530"/>
              <a:gd name="T14" fmla="*/ 7 w 401"/>
              <a:gd name="T15" fmla="*/ 1530 h 15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1" h="1530">
                <a:moveTo>
                  <a:pt x="7" y="1530"/>
                </a:moveTo>
                <a:cubicBezTo>
                  <a:pt x="6" y="1530"/>
                  <a:pt x="6" y="1530"/>
                  <a:pt x="5" y="1530"/>
                </a:cubicBezTo>
                <a:cubicBezTo>
                  <a:pt x="2" y="1529"/>
                  <a:pt x="0" y="1526"/>
                  <a:pt x="1" y="1522"/>
                </a:cubicBezTo>
                <a:cubicBezTo>
                  <a:pt x="388" y="5"/>
                  <a:pt x="388" y="5"/>
                  <a:pt x="388" y="5"/>
                </a:cubicBezTo>
                <a:cubicBezTo>
                  <a:pt x="389" y="2"/>
                  <a:pt x="393" y="0"/>
                  <a:pt x="396" y="0"/>
                </a:cubicBezTo>
                <a:cubicBezTo>
                  <a:pt x="399" y="1"/>
                  <a:pt x="401" y="4"/>
                  <a:pt x="400" y="8"/>
                </a:cubicBezTo>
                <a:cubicBezTo>
                  <a:pt x="13" y="1525"/>
                  <a:pt x="13" y="1525"/>
                  <a:pt x="13" y="1525"/>
                </a:cubicBezTo>
                <a:cubicBezTo>
                  <a:pt x="12" y="1528"/>
                  <a:pt x="9" y="1530"/>
                  <a:pt x="7" y="1530"/>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7" name="Freeform 86"/>
          <p:cNvSpPr>
            <a:spLocks/>
          </p:cNvSpPr>
          <p:nvPr/>
        </p:nvSpPr>
        <p:spPr bwMode="auto">
          <a:xfrm>
            <a:off x="-1516060" y="3354843"/>
            <a:ext cx="2911475" cy="1019175"/>
          </a:xfrm>
          <a:custGeom>
            <a:avLst/>
            <a:gdLst>
              <a:gd name="T0" fmla="*/ 2858 w 2865"/>
              <a:gd name="T1" fmla="*/ 1003 h 1003"/>
              <a:gd name="T2" fmla="*/ 2856 w 2865"/>
              <a:gd name="T3" fmla="*/ 1003 h 1003"/>
              <a:gd name="T4" fmla="*/ 5 w 2865"/>
              <a:gd name="T5" fmla="*/ 13 h 1003"/>
              <a:gd name="T6" fmla="*/ 1 w 2865"/>
              <a:gd name="T7" fmla="*/ 5 h 1003"/>
              <a:gd name="T8" fmla="*/ 9 w 2865"/>
              <a:gd name="T9" fmla="*/ 1 h 1003"/>
              <a:gd name="T10" fmla="*/ 2860 w 2865"/>
              <a:gd name="T11" fmla="*/ 991 h 1003"/>
              <a:gd name="T12" fmla="*/ 2863 w 2865"/>
              <a:gd name="T13" fmla="*/ 999 h 1003"/>
              <a:gd name="T14" fmla="*/ 2858 w 2865"/>
              <a:gd name="T15" fmla="*/ 1003 h 10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65" h="1003">
                <a:moveTo>
                  <a:pt x="2858" y="1003"/>
                </a:moveTo>
                <a:cubicBezTo>
                  <a:pt x="2857" y="1003"/>
                  <a:pt x="2856" y="1003"/>
                  <a:pt x="2856" y="1003"/>
                </a:cubicBezTo>
                <a:cubicBezTo>
                  <a:pt x="5" y="13"/>
                  <a:pt x="5" y="13"/>
                  <a:pt x="5" y="13"/>
                </a:cubicBezTo>
                <a:cubicBezTo>
                  <a:pt x="2" y="11"/>
                  <a:pt x="0" y="8"/>
                  <a:pt x="1" y="5"/>
                </a:cubicBezTo>
                <a:cubicBezTo>
                  <a:pt x="2" y="2"/>
                  <a:pt x="6" y="0"/>
                  <a:pt x="9" y="1"/>
                </a:cubicBezTo>
                <a:cubicBezTo>
                  <a:pt x="2860" y="991"/>
                  <a:pt x="2860" y="991"/>
                  <a:pt x="2860" y="991"/>
                </a:cubicBezTo>
                <a:cubicBezTo>
                  <a:pt x="2863" y="992"/>
                  <a:pt x="2865" y="996"/>
                  <a:pt x="2863" y="999"/>
                </a:cubicBezTo>
                <a:cubicBezTo>
                  <a:pt x="2863" y="1001"/>
                  <a:pt x="2860" y="1003"/>
                  <a:pt x="2858" y="1003"/>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8" name="Freeform 87"/>
          <p:cNvSpPr>
            <a:spLocks/>
          </p:cNvSpPr>
          <p:nvPr/>
        </p:nvSpPr>
        <p:spPr bwMode="auto">
          <a:xfrm>
            <a:off x="1227140" y="1019630"/>
            <a:ext cx="166688" cy="3354388"/>
          </a:xfrm>
          <a:custGeom>
            <a:avLst/>
            <a:gdLst>
              <a:gd name="T0" fmla="*/ 158 w 164"/>
              <a:gd name="T1" fmla="*/ 3301 h 3301"/>
              <a:gd name="T2" fmla="*/ 152 w 164"/>
              <a:gd name="T3" fmla="*/ 3295 h 3301"/>
              <a:gd name="T4" fmla="*/ 0 w 164"/>
              <a:gd name="T5" fmla="*/ 7 h 3301"/>
              <a:gd name="T6" fmla="*/ 6 w 164"/>
              <a:gd name="T7" fmla="*/ 1 h 3301"/>
              <a:gd name="T8" fmla="*/ 12 w 164"/>
              <a:gd name="T9" fmla="*/ 6 h 3301"/>
              <a:gd name="T10" fmla="*/ 164 w 164"/>
              <a:gd name="T11" fmla="*/ 3295 h 3301"/>
              <a:gd name="T12" fmla="*/ 158 w 164"/>
              <a:gd name="T13" fmla="*/ 3301 h 3301"/>
              <a:gd name="T14" fmla="*/ 158 w 164"/>
              <a:gd name="T15" fmla="*/ 3301 h 33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4" h="3301">
                <a:moveTo>
                  <a:pt x="158" y="3301"/>
                </a:moveTo>
                <a:cubicBezTo>
                  <a:pt x="155" y="3301"/>
                  <a:pt x="152" y="3298"/>
                  <a:pt x="152" y="3295"/>
                </a:cubicBezTo>
                <a:cubicBezTo>
                  <a:pt x="0" y="7"/>
                  <a:pt x="0" y="7"/>
                  <a:pt x="0" y="7"/>
                </a:cubicBezTo>
                <a:cubicBezTo>
                  <a:pt x="0" y="4"/>
                  <a:pt x="2" y="1"/>
                  <a:pt x="6" y="1"/>
                </a:cubicBezTo>
                <a:cubicBezTo>
                  <a:pt x="9" y="0"/>
                  <a:pt x="12" y="3"/>
                  <a:pt x="12" y="6"/>
                </a:cubicBezTo>
                <a:cubicBezTo>
                  <a:pt x="164" y="3295"/>
                  <a:pt x="164" y="3295"/>
                  <a:pt x="164" y="3295"/>
                </a:cubicBezTo>
                <a:cubicBezTo>
                  <a:pt x="164" y="3298"/>
                  <a:pt x="161" y="3301"/>
                  <a:pt x="158" y="3301"/>
                </a:cubicBezTo>
                <a:cubicBezTo>
                  <a:pt x="158" y="3301"/>
                  <a:pt x="158" y="3301"/>
                  <a:pt x="158" y="3301"/>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2" name="Freeform 91"/>
          <p:cNvSpPr>
            <a:spLocks/>
          </p:cNvSpPr>
          <p:nvPr/>
        </p:nvSpPr>
        <p:spPr bwMode="auto">
          <a:xfrm>
            <a:off x="346077" y="2373768"/>
            <a:ext cx="155575" cy="136525"/>
          </a:xfrm>
          <a:custGeom>
            <a:avLst/>
            <a:gdLst>
              <a:gd name="T0" fmla="*/ 77 w 153"/>
              <a:gd name="T1" fmla="*/ 0 h 134"/>
              <a:gd name="T2" fmla="*/ 20 w 153"/>
              <a:gd name="T3" fmla="*/ 31 h 134"/>
              <a:gd name="T4" fmla="*/ 41 w 153"/>
              <a:gd name="T5" fmla="*/ 124 h 134"/>
              <a:gd name="T6" fmla="*/ 77 w 153"/>
              <a:gd name="T7" fmla="*/ 134 h 134"/>
              <a:gd name="T8" fmla="*/ 133 w 153"/>
              <a:gd name="T9" fmla="*/ 103 h 134"/>
              <a:gd name="T10" fmla="*/ 112 w 153"/>
              <a:gd name="T11" fmla="*/ 10 h 134"/>
              <a:gd name="T12" fmla="*/ 77 w 153"/>
              <a:gd name="T13" fmla="*/ 0 h 134"/>
            </a:gdLst>
            <a:ahLst/>
            <a:cxnLst>
              <a:cxn ang="0">
                <a:pos x="T0" y="T1"/>
              </a:cxn>
              <a:cxn ang="0">
                <a:pos x="T2" y="T3"/>
              </a:cxn>
              <a:cxn ang="0">
                <a:pos x="T4" y="T5"/>
              </a:cxn>
              <a:cxn ang="0">
                <a:pos x="T6" y="T7"/>
              </a:cxn>
              <a:cxn ang="0">
                <a:pos x="T8" y="T9"/>
              </a:cxn>
              <a:cxn ang="0">
                <a:pos x="T10" y="T11"/>
              </a:cxn>
              <a:cxn ang="0">
                <a:pos x="T12" y="T13"/>
              </a:cxn>
            </a:cxnLst>
            <a:rect l="0" t="0" r="r" b="b"/>
            <a:pathLst>
              <a:path w="153" h="134">
                <a:moveTo>
                  <a:pt x="77" y="0"/>
                </a:moveTo>
                <a:cubicBezTo>
                  <a:pt x="54" y="0"/>
                  <a:pt x="33" y="11"/>
                  <a:pt x="20" y="31"/>
                </a:cubicBezTo>
                <a:cubicBezTo>
                  <a:pt x="0" y="63"/>
                  <a:pt x="10" y="104"/>
                  <a:pt x="41" y="124"/>
                </a:cubicBezTo>
                <a:cubicBezTo>
                  <a:pt x="52" y="131"/>
                  <a:pt x="64" y="134"/>
                  <a:pt x="77" y="134"/>
                </a:cubicBezTo>
                <a:cubicBezTo>
                  <a:pt x="99" y="134"/>
                  <a:pt x="121" y="123"/>
                  <a:pt x="133" y="103"/>
                </a:cubicBezTo>
                <a:cubicBezTo>
                  <a:pt x="153" y="71"/>
                  <a:pt x="144" y="30"/>
                  <a:pt x="112" y="10"/>
                </a:cubicBezTo>
                <a:cubicBezTo>
                  <a:pt x="101" y="3"/>
                  <a:pt x="89" y="0"/>
                  <a:pt x="77"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6" name="Freeform 95"/>
          <p:cNvSpPr>
            <a:spLocks/>
          </p:cNvSpPr>
          <p:nvPr/>
        </p:nvSpPr>
        <p:spPr bwMode="auto">
          <a:xfrm>
            <a:off x="1108077" y="918030"/>
            <a:ext cx="241300" cy="212725"/>
          </a:xfrm>
          <a:custGeom>
            <a:avLst/>
            <a:gdLst>
              <a:gd name="T0" fmla="*/ 119 w 238"/>
              <a:gd name="T1" fmla="*/ 0 h 210"/>
              <a:gd name="T2" fmla="*/ 30 w 238"/>
              <a:gd name="T3" fmla="*/ 49 h 210"/>
              <a:gd name="T4" fmla="*/ 63 w 238"/>
              <a:gd name="T5" fmla="*/ 194 h 210"/>
              <a:gd name="T6" fmla="*/ 119 w 238"/>
              <a:gd name="T7" fmla="*/ 210 h 210"/>
              <a:gd name="T8" fmla="*/ 208 w 238"/>
              <a:gd name="T9" fmla="*/ 161 h 210"/>
              <a:gd name="T10" fmla="*/ 175 w 238"/>
              <a:gd name="T11" fmla="*/ 16 h 210"/>
              <a:gd name="T12" fmla="*/ 119 w 238"/>
              <a:gd name="T13" fmla="*/ 0 h 210"/>
            </a:gdLst>
            <a:ahLst/>
            <a:cxnLst>
              <a:cxn ang="0">
                <a:pos x="T0" y="T1"/>
              </a:cxn>
              <a:cxn ang="0">
                <a:pos x="T2" y="T3"/>
              </a:cxn>
              <a:cxn ang="0">
                <a:pos x="T4" y="T5"/>
              </a:cxn>
              <a:cxn ang="0">
                <a:pos x="T6" y="T7"/>
              </a:cxn>
              <a:cxn ang="0">
                <a:pos x="T8" y="T9"/>
              </a:cxn>
              <a:cxn ang="0">
                <a:pos x="T10" y="T11"/>
              </a:cxn>
              <a:cxn ang="0">
                <a:pos x="T12" y="T13"/>
              </a:cxn>
            </a:cxnLst>
            <a:rect l="0" t="0" r="r" b="b"/>
            <a:pathLst>
              <a:path w="238" h="210">
                <a:moveTo>
                  <a:pt x="119" y="0"/>
                </a:moveTo>
                <a:cubicBezTo>
                  <a:pt x="84" y="0"/>
                  <a:pt x="50" y="17"/>
                  <a:pt x="30" y="49"/>
                </a:cubicBezTo>
                <a:cubicBezTo>
                  <a:pt x="0" y="98"/>
                  <a:pt x="14" y="163"/>
                  <a:pt x="63" y="194"/>
                </a:cubicBezTo>
                <a:cubicBezTo>
                  <a:pt x="81" y="204"/>
                  <a:pt x="100" y="210"/>
                  <a:pt x="119" y="210"/>
                </a:cubicBezTo>
                <a:cubicBezTo>
                  <a:pt x="154" y="210"/>
                  <a:pt x="188" y="192"/>
                  <a:pt x="208" y="161"/>
                </a:cubicBezTo>
                <a:cubicBezTo>
                  <a:pt x="238" y="112"/>
                  <a:pt x="224" y="47"/>
                  <a:pt x="175" y="16"/>
                </a:cubicBezTo>
                <a:cubicBezTo>
                  <a:pt x="157" y="5"/>
                  <a:pt x="138" y="0"/>
                  <a:pt x="119"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7" name="Freeform 96"/>
          <p:cNvSpPr>
            <a:spLocks/>
          </p:cNvSpPr>
          <p:nvPr/>
        </p:nvSpPr>
        <p:spPr bwMode="auto">
          <a:xfrm>
            <a:off x="1289052" y="4281943"/>
            <a:ext cx="173038" cy="152400"/>
          </a:xfrm>
          <a:custGeom>
            <a:avLst/>
            <a:gdLst>
              <a:gd name="T0" fmla="*/ 85 w 170"/>
              <a:gd name="T1" fmla="*/ 0 h 150"/>
              <a:gd name="T2" fmla="*/ 22 w 170"/>
              <a:gd name="T3" fmla="*/ 35 h 150"/>
              <a:gd name="T4" fmla="*/ 45 w 170"/>
              <a:gd name="T5" fmla="*/ 138 h 150"/>
              <a:gd name="T6" fmla="*/ 85 w 170"/>
              <a:gd name="T7" fmla="*/ 150 h 150"/>
              <a:gd name="T8" fmla="*/ 149 w 170"/>
              <a:gd name="T9" fmla="*/ 115 h 150"/>
              <a:gd name="T10" fmla="*/ 125 w 170"/>
              <a:gd name="T11" fmla="*/ 11 h 150"/>
              <a:gd name="T12" fmla="*/ 85 w 170"/>
              <a:gd name="T13" fmla="*/ 0 h 150"/>
            </a:gdLst>
            <a:ahLst/>
            <a:cxnLst>
              <a:cxn ang="0">
                <a:pos x="T0" y="T1"/>
              </a:cxn>
              <a:cxn ang="0">
                <a:pos x="T2" y="T3"/>
              </a:cxn>
              <a:cxn ang="0">
                <a:pos x="T4" y="T5"/>
              </a:cxn>
              <a:cxn ang="0">
                <a:pos x="T6" y="T7"/>
              </a:cxn>
              <a:cxn ang="0">
                <a:pos x="T8" y="T9"/>
              </a:cxn>
              <a:cxn ang="0">
                <a:pos x="T10" y="T11"/>
              </a:cxn>
              <a:cxn ang="0">
                <a:pos x="T12" y="T13"/>
              </a:cxn>
            </a:cxnLst>
            <a:rect l="0" t="0" r="r" b="b"/>
            <a:pathLst>
              <a:path w="170" h="150">
                <a:moveTo>
                  <a:pt x="85" y="0"/>
                </a:moveTo>
                <a:cubicBezTo>
                  <a:pt x="60" y="0"/>
                  <a:pt x="36" y="12"/>
                  <a:pt x="22" y="35"/>
                </a:cubicBezTo>
                <a:cubicBezTo>
                  <a:pt x="0" y="70"/>
                  <a:pt x="10" y="116"/>
                  <a:pt x="45" y="138"/>
                </a:cubicBezTo>
                <a:cubicBezTo>
                  <a:pt x="58" y="146"/>
                  <a:pt x="72" y="150"/>
                  <a:pt x="85" y="150"/>
                </a:cubicBezTo>
                <a:cubicBezTo>
                  <a:pt x="110" y="150"/>
                  <a:pt x="134" y="137"/>
                  <a:pt x="149" y="115"/>
                </a:cubicBezTo>
                <a:cubicBezTo>
                  <a:pt x="170" y="80"/>
                  <a:pt x="160" y="33"/>
                  <a:pt x="125" y="11"/>
                </a:cubicBezTo>
                <a:cubicBezTo>
                  <a:pt x="113" y="4"/>
                  <a:pt x="99" y="0"/>
                  <a:pt x="85"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8" name="Freeform 97"/>
          <p:cNvSpPr>
            <a:spLocks/>
          </p:cNvSpPr>
          <p:nvPr/>
        </p:nvSpPr>
        <p:spPr bwMode="auto">
          <a:xfrm>
            <a:off x="1722440" y="2775405"/>
            <a:ext cx="106363" cy="92075"/>
          </a:xfrm>
          <a:custGeom>
            <a:avLst/>
            <a:gdLst>
              <a:gd name="T0" fmla="*/ 53 w 105"/>
              <a:gd name="T1" fmla="*/ 0 h 91"/>
              <a:gd name="T2" fmla="*/ 14 w 105"/>
              <a:gd name="T3" fmla="*/ 21 h 91"/>
              <a:gd name="T4" fmla="*/ 28 w 105"/>
              <a:gd name="T5" fmla="*/ 84 h 91"/>
              <a:gd name="T6" fmla="*/ 52 w 105"/>
              <a:gd name="T7" fmla="*/ 91 h 91"/>
              <a:gd name="T8" fmla="*/ 91 w 105"/>
              <a:gd name="T9" fmla="*/ 70 h 91"/>
              <a:gd name="T10" fmla="*/ 77 w 105"/>
              <a:gd name="T11" fmla="*/ 7 h 91"/>
              <a:gd name="T12" fmla="*/ 53 w 105"/>
              <a:gd name="T13" fmla="*/ 0 h 91"/>
            </a:gdLst>
            <a:ahLst/>
            <a:cxnLst>
              <a:cxn ang="0">
                <a:pos x="T0" y="T1"/>
              </a:cxn>
              <a:cxn ang="0">
                <a:pos x="T2" y="T3"/>
              </a:cxn>
              <a:cxn ang="0">
                <a:pos x="T4" y="T5"/>
              </a:cxn>
              <a:cxn ang="0">
                <a:pos x="T6" y="T7"/>
              </a:cxn>
              <a:cxn ang="0">
                <a:pos x="T8" y="T9"/>
              </a:cxn>
              <a:cxn ang="0">
                <a:pos x="T10" y="T11"/>
              </a:cxn>
              <a:cxn ang="0">
                <a:pos x="T12" y="T13"/>
              </a:cxn>
            </a:cxnLst>
            <a:rect l="0" t="0" r="r" b="b"/>
            <a:pathLst>
              <a:path w="105" h="91">
                <a:moveTo>
                  <a:pt x="53" y="0"/>
                </a:moveTo>
                <a:cubicBezTo>
                  <a:pt x="37" y="0"/>
                  <a:pt x="23" y="7"/>
                  <a:pt x="14" y="21"/>
                </a:cubicBezTo>
                <a:cubicBezTo>
                  <a:pt x="0" y="43"/>
                  <a:pt x="7" y="71"/>
                  <a:pt x="28" y="84"/>
                </a:cubicBezTo>
                <a:cubicBezTo>
                  <a:pt x="36" y="89"/>
                  <a:pt x="44" y="91"/>
                  <a:pt x="52" y="91"/>
                </a:cubicBezTo>
                <a:cubicBezTo>
                  <a:pt x="68" y="91"/>
                  <a:pt x="82" y="84"/>
                  <a:pt x="91" y="70"/>
                </a:cubicBezTo>
                <a:cubicBezTo>
                  <a:pt x="105" y="48"/>
                  <a:pt x="98" y="20"/>
                  <a:pt x="77" y="7"/>
                </a:cubicBezTo>
                <a:cubicBezTo>
                  <a:pt x="69" y="2"/>
                  <a:pt x="61" y="0"/>
                  <a:pt x="53"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9" name="Freeform 98"/>
          <p:cNvSpPr>
            <a:spLocks/>
          </p:cNvSpPr>
          <p:nvPr/>
        </p:nvSpPr>
        <p:spPr bwMode="auto">
          <a:xfrm>
            <a:off x="3425827" y="2431712"/>
            <a:ext cx="153988" cy="134938"/>
          </a:xfrm>
          <a:custGeom>
            <a:avLst/>
            <a:gdLst>
              <a:gd name="T0" fmla="*/ 75 w 151"/>
              <a:gd name="T1" fmla="*/ 0 h 133"/>
              <a:gd name="T2" fmla="*/ 19 w 151"/>
              <a:gd name="T3" fmla="*/ 31 h 133"/>
              <a:gd name="T4" fmla="*/ 40 w 151"/>
              <a:gd name="T5" fmla="*/ 122 h 133"/>
              <a:gd name="T6" fmla="*/ 75 w 151"/>
              <a:gd name="T7" fmla="*/ 133 h 133"/>
              <a:gd name="T8" fmla="*/ 131 w 151"/>
              <a:gd name="T9" fmla="*/ 102 h 133"/>
              <a:gd name="T10" fmla="*/ 111 w 151"/>
              <a:gd name="T11" fmla="*/ 10 h 133"/>
              <a:gd name="T12" fmla="*/ 75 w 151"/>
              <a:gd name="T13" fmla="*/ 0 h 133"/>
            </a:gdLst>
            <a:ahLst/>
            <a:cxnLst>
              <a:cxn ang="0">
                <a:pos x="T0" y="T1"/>
              </a:cxn>
              <a:cxn ang="0">
                <a:pos x="T2" y="T3"/>
              </a:cxn>
              <a:cxn ang="0">
                <a:pos x="T4" y="T5"/>
              </a:cxn>
              <a:cxn ang="0">
                <a:pos x="T6" y="T7"/>
              </a:cxn>
              <a:cxn ang="0">
                <a:pos x="T8" y="T9"/>
              </a:cxn>
              <a:cxn ang="0">
                <a:pos x="T10" y="T11"/>
              </a:cxn>
              <a:cxn ang="0">
                <a:pos x="T12" y="T13"/>
              </a:cxn>
            </a:cxnLst>
            <a:rect l="0" t="0" r="r" b="b"/>
            <a:pathLst>
              <a:path w="151" h="133">
                <a:moveTo>
                  <a:pt x="75" y="0"/>
                </a:moveTo>
                <a:cubicBezTo>
                  <a:pt x="53" y="0"/>
                  <a:pt x="32" y="11"/>
                  <a:pt x="19" y="31"/>
                </a:cubicBezTo>
                <a:cubicBezTo>
                  <a:pt x="0" y="62"/>
                  <a:pt x="9" y="103"/>
                  <a:pt x="40" y="122"/>
                </a:cubicBezTo>
                <a:cubicBezTo>
                  <a:pt x="51" y="129"/>
                  <a:pt x="63" y="133"/>
                  <a:pt x="75" y="133"/>
                </a:cubicBezTo>
                <a:cubicBezTo>
                  <a:pt x="97" y="133"/>
                  <a:pt x="119" y="122"/>
                  <a:pt x="131" y="102"/>
                </a:cubicBezTo>
                <a:cubicBezTo>
                  <a:pt x="151" y="71"/>
                  <a:pt x="142" y="30"/>
                  <a:pt x="111" y="10"/>
                </a:cubicBezTo>
                <a:cubicBezTo>
                  <a:pt x="100" y="3"/>
                  <a:pt x="87" y="0"/>
                  <a:pt x="75"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0" name="Freeform 99"/>
          <p:cNvSpPr>
            <a:spLocks/>
          </p:cNvSpPr>
          <p:nvPr/>
        </p:nvSpPr>
        <p:spPr bwMode="auto">
          <a:xfrm>
            <a:off x="3536952" y="1470480"/>
            <a:ext cx="93663" cy="80963"/>
          </a:xfrm>
          <a:custGeom>
            <a:avLst/>
            <a:gdLst>
              <a:gd name="T0" fmla="*/ 46 w 93"/>
              <a:gd name="T1" fmla="*/ 0 h 81"/>
              <a:gd name="T2" fmla="*/ 12 w 93"/>
              <a:gd name="T3" fmla="*/ 19 h 81"/>
              <a:gd name="T4" fmla="*/ 25 w 93"/>
              <a:gd name="T5" fmla="*/ 75 h 81"/>
              <a:gd name="T6" fmla="*/ 46 w 93"/>
              <a:gd name="T7" fmla="*/ 81 h 81"/>
              <a:gd name="T8" fmla="*/ 81 w 93"/>
              <a:gd name="T9" fmla="*/ 62 h 81"/>
              <a:gd name="T10" fmla="*/ 68 w 93"/>
              <a:gd name="T11" fmla="*/ 6 h 81"/>
              <a:gd name="T12" fmla="*/ 46 w 93"/>
              <a:gd name="T13" fmla="*/ 0 h 81"/>
            </a:gdLst>
            <a:ahLst/>
            <a:cxnLst>
              <a:cxn ang="0">
                <a:pos x="T0" y="T1"/>
              </a:cxn>
              <a:cxn ang="0">
                <a:pos x="T2" y="T3"/>
              </a:cxn>
              <a:cxn ang="0">
                <a:pos x="T4" y="T5"/>
              </a:cxn>
              <a:cxn ang="0">
                <a:pos x="T6" y="T7"/>
              </a:cxn>
              <a:cxn ang="0">
                <a:pos x="T8" y="T9"/>
              </a:cxn>
              <a:cxn ang="0">
                <a:pos x="T10" y="T11"/>
              </a:cxn>
              <a:cxn ang="0">
                <a:pos x="T12" y="T13"/>
              </a:cxn>
            </a:cxnLst>
            <a:rect l="0" t="0" r="r" b="b"/>
            <a:pathLst>
              <a:path w="93" h="81">
                <a:moveTo>
                  <a:pt x="46" y="0"/>
                </a:moveTo>
                <a:cubicBezTo>
                  <a:pt x="33" y="0"/>
                  <a:pt x="20" y="7"/>
                  <a:pt x="12" y="19"/>
                </a:cubicBezTo>
                <a:cubicBezTo>
                  <a:pt x="0" y="38"/>
                  <a:pt x="6" y="63"/>
                  <a:pt x="25" y="75"/>
                </a:cubicBezTo>
                <a:cubicBezTo>
                  <a:pt x="31" y="79"/>
                  <a:pt x="39" y="81"/>
                  <a:pt x="46" y="81"/>
                </a:cubicBezTo>
                <a:cubicBezTo>
                  <a:pt x="60" y="81"/>
                  <a:pt x="73" y="74"/>
                  <a:pt x="81" y="62"/>
                </a:cubicBezTo>
                <a:cubicBezTo>
                  <a:pt x="93" y="43"/>
                  <a:pt x="87" y="18"/>
                  <a:pt x="68" y="6"/>
                </a:cubicBezTo>
                <a:cubicBezTo>
                  <a:pt x="61" y="2"/>
                  <a:pt x="54" y="0"/>
                  <a:pt x="46"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1" name="Freeform 100"/>
          <p:cNvSpPr>
            <a:spLocks/>
          </p:cNvSpPr>
          <p:nvPr/>
        </p:nvSpPr>
        <p:spPr bwMode="auto">
          <a:xfrm>
            <a:off x="3059115" y="184605"/>
            <a:ext cx="211138" cy="184150"/>
          </a:xfrm>
          <a:custGeom>
            <a:avLst/>
            <a:gdLst>
              <a:gd name="T0" fmla="*/ 104 w 208"/>
              <a:gd name="T1" fmla="*/ 0 h 182"/>
              <a:gd name="T2" fmla="*/ 27 w 208"/>
              <a:gd name="T3" fmla="*/ 42 h 182"/>
              <a:gd name="T4" fmla="*/ 56 w 208"/>
              <a:gd name="T5" fmla="*/ 168 h 182"/>
              <a:gd name="T6" fmla="*/ 104 w 208"/>
              <a:gd name="T7" fmla="*/ 182 h 182"/>
              <a:gd name="T8" fmla="*/ 182 w 208"/>
              <a:gd name="T9" fmla="*/ 139 h 182"/>
              <a:gd name="T10" fmla="*/ 153 w 208"/>
              <a:gd name="T11" fmla="*/ 14 h 182"/>
              <a:gd name="T12" fmla="*/ 104 w 208"/>
              <a:gd name="T13" fmla="*/ 0 h 182"/>
            </a:gdLst>
            <a:ahLst/>
            <a:cxnLst>
              <a:cxn ang="0">
                <a:pos x="T0" y="T1"/>
              </a:cxn>
              <a:cxn ang="0">
                <a:pos x="T2" y="T3"/>
              </a:cxn>
              <a:cxn ang="0">
                <a:pos x="T4" y="T5"/>
              </a:cxn>
              <a:cxn ang="0">
                <a:pos x="T6" y="T7"/>
              </a:cxn>
              <a:cxn ang="0">
                <a:pos x="T8" y="T9"/>
              </a:cxn>
              <a:cxn ang="0">
                <a:pos x="T10" y="T11"/>
              </a:cxn>
              <a:cxn ang="0">
                <a:pos x="T12" y="T13"/>
              </a:cxn>
            </a:cxnLst>
            <a:rect l="0" t="0" r="r" b="b"/>
            <a:pathLst>
              <a:path w="208" h="182">
                <a:moveTo>
                  <a:pt x="104" y="0"/>
                </a:moveTo>
                <a:cubicBezTo>
                  <a:pt x="74" y="0"/>
                  <a:pt x="44" y="15"/>
                  <a:pt x="27" y="42"/>
                </a:cubicBezTo>
                <a:cubicBezTo>
                  <a:pt x="0" y="85"/>
                  <a:pt x="13" y="141"/>
                  <a:pt x="56" y="168"/>
                </a:cubicBezTo>
                <a:cubicBezTo>
                  <a:pt x="71" y="178"/>
                  <a:pt x="88" y="182"/>
                  <a:pt x="104" y="182"/>
                </a:cubicBezTo>
                <a:cubicBezTo>
                  <a:pt x="135" y="182"/>
                  <a:pt x="164" y="167"/>
                  <a:pt x="182" y="139"/>
                </a:cubicBezTo>
                <a:cubicBezTo>
                  <a:pt x="208" y="97"/>
                  <a:pt x="196" y="40"/>
                  <a:pt x="153" y="14"/>
                </a:cubicBezTo>
                <a:cubicBezTo>
                  <a:pt x="138" y="4"/>
                  <a:pt x="121" y="0"/>
                  <a:pt x="104"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2" name="Freeform 101"/>
          <p:cNvSpPr>
            <a:spLocks/>
          </p:cNvSpPr>
          <p:nvPr/>
        </p:nvSpPr>
        <p:spPr bwMode="auto">
          <a:xfrm>
            <a:off x="2598740" y="13155"/>
            <a:ext cx="111125" cy="98425"/>
          </a:xfrm>
          <a:custGeom>
            <a:avLst/>
            <a:gdLst>
              <a:gd name="T0" fmla="*/ 55 w 109"/>
              <a:gd name="T1" fmla="*/ 0 h 96"/>
              <a:gd name="T2" fmla="*/ 14 w 109"/>
              <a:gd name="T3" fmla="*/ 22 h 96"/>
              <a:gd name="T4" fmla="*/ 29 w 109"/>
              <a:gd name="T5" fmla="*/ 88 h 96"/>
              <a:gd name="T6" fmla="*/ 55 w 109"/>
              <a:gd name="T7" fmla="*/ 96 h 96"/>
              <a:gd name="T8" fmla="*/ 95 w 109"/>
              <a:gd name="T9" fmla="*/ 73 h 96"/>
              <a:gd name="T10" fmla="*/ 80 w 109"/>
              <a:gd name="T11" fmla="*/ 7 h 96"/>
              <a:gd name="T12" fmla="*/ 55 w 109"/>
              <a:gd name="T13" fmla="*/ 0 h 96"/>
            </a:gdLst>
            <a:ahLst/>
            <a:cxnLst>
              <a:cxn ang="0">
                <a:pos x="T0" y="T1"/>
              </a:cxn>
              <a:cxn ang="0">
                <a:pos x="T2" y="T3"/>
              </a:cxn>
              <a:cxn ang="0">
                <a:pos x="T4" y="T5"/>
              </a:cxn>
              <a:cxn ang="0">
                <a:pos x="T6" y="T7"/>
              </a:cxn>
              <a:cxn ang="0">
                <a:pos x="T8" y="T9"/>
              </a:cxn>
              <a:cxn ang="0">
                <a:pos x="T10" y="T11"/>
              </a:cxn>
              <a:cxn ang="0">
                <a:pos x="T12" y="T13"/>
              </a:cxn>
            </a:cxnLst>
            <a:rect l="0" t="0" r="r" b="b"/>
            <a:pathLst>
              <a:path w="109" h="96">
                <a:moveTo>
                  <a:pt x="55" y="0"/>
                </a:moveTo>
                <a:cubicBezTo>
                  <a:pt x="39" y="0"/>
                  <a:pt x="23" y="8"/>
                  <a:pt x="14" y="22"/>
                </a:cubicBezTo>
                <a:cubicBezTo>
                  <a:pt x="0" y="45"/>
                  <a:pt x="7" y="74"/>
                  <a:pt x="29" y="88"/>
                </a:cubicBezTo>
                <a:cubicBezTo>
                  <a:pt x="37" y="93"/>
                  <a:pt x="46" y="96"/>
                  <a:pt x="55" y="96"/>
                </a:cubicBezTo>
                <a:cubicBezTo>
                  <a:pt x="71" y="96"/>
                  <a:pt x="86" y="88"/>
                  <a:pt x="95" y="73"/>
                </a:cubicBezTo>
                <a:cubicBezTo>
                  <a:pt x="109" y="51"/>
                  <a:pt x="103" y="21"/>
                  <a:pt x="80" y="7"/>
                </a:cubicBezTo>
                <a:cubicBezTo>
                  <a:pt x="72" y="2"/>
                  <a:pt x="63" y="0"/>
                  <a:pt x="55"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5" name="Freeform 104"/>
          <p:cNvSpPr>
            <a:spLocks/>
          </p:cNvSpPr>
          <p:nvPr/>
        </p:nvSpPr>
        <p:spPr bwMode="auto">
          <a:xfrm>
            <a:off x="4231448" y="-70319"/>
            <a:ext cx="227084" cy="198698"/>
          </a:xfrm>
          <a:custGeom>
            <a:avLst/>
            <a:gdLst>
              <a:gd name="T0" fmla="*/ 125 w 250"/>
              <a:gd name="T1" fmla="*/ 0 h 219"/>
              <a:gd name="T2" fmla="*/ 33 w 250"/>
              <a:gd name="T3" fmla="*/ 51 h 219"/>
              <a:gd name="T4" fmla="*/ 67 w 250"/>
              <a:gd name="T5" fmla="*/ 202 h 219"/>
              <a:gd name="T6" fmla="*/ 125 w 250"/>
              <a:gd name="T7" fmla="*/ 219 h 219"/>
              <a:gd name="T8" fmla="*/ 218 w 250"/>
              <a:gd name="T9" fmla="*/ 167 h 219"/>
              <a:gd name="T10" fmla="*/ 184 w 250"/>
              <a:gd name="T11" fmla="*/ 16 h 219"/>
              <a:gd name="T12" fmla="*/ 125 w 250"/>
              <a:gd name="T13" fmla="*/ 0 h 219"/>
            </a:gdLst>
            <a:ahLst/>
            <a:cxnLst>
              <a:cxn ang="0">
                <a:pos x="T0" y="T1"/>
              </a:cxn>
              <a:cxn ang="0">
                <a:pos x="T2" y="T3"/>
              </a:cxn>
              <a:cxn ang="0">
                <a:pos x="T4" y="T5"/>
              </a:cxn>
              <a:cxn ang="0">
                <a:pos x="T6" y="T7"/>
              </a:cxn>
              <a:cxn ang="0">
                <a:pos x="T8" y="T9"/>
              </a:cxn>
              <a:cxn ang="0">
                <a:pos x="T10" y="T11"/>
              </a:cxn>
              <a:cxn ang="0">
                <a:pos x="T12" y="T13"/>
              </a:cxn>
            </a:cxnLst>
            <a:rect l="0" t="0" r="r" b="b"/>
            <a:pathLst>
              <a:path w="250" h="219">
                <a:moveTo>
                  <a:pt x="125" y="0"/>
                </a:moveTo>
                <a:cubicBezTo>
                  <a:pt x="89" y="0"/>
                  <a:pt x="53" y="18"/>
                  <a:pt x="33" y="51"/>
                </a:cubicBezTo>
                <a:cubicBezTo>
                  <a:pt x="0" y="102"/>
                  <a:pt x="16" y="170"/>
                  <a:pt x="67" y="202"/>
                </a:cubicBezTo>
                <a:cubicBezTo>
                  <a:pt x="85" y="213"/>
                  <a:pt x="105" y="219"/>
                  <a:pt x="125" y="219"/>
                </a:cubicBezTo>
                <a:cubicBezTo>
                  <a:pt x="162" y="219"/>
                  <a:pt x="197" y="201"/>
                  <a:pt x="218" y="167"/>
                </a:cubicBezTo>
                <a:cubicBezTo>
                  <a:pt x="250" y="116"/>
                  <a:pt x="235" y="49"/>
                  <a:pt x="184" y="16"/>
                </a:cubicBezTo>
                <a:cubicBezTo>
                  <a:pt x="165" y="5"/>
                  <a:pt x="145" y="0"/>
                  <a:pt x="125"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6" name="Freeform 105"/>
          <p:cNvSpPr>
            <a:spLocks/>
          </p:cNvSpPr>
          <p:nvPr/>
        </p:nvSpPr>
        <p:spPr bwMode="auto">
          <a:xfrm>
            <a:off x="5367340" y="113168"/>
            <a:ext cx="147638" cy="128588"/>
          </a:xfrm>
          <a:custGeom>
            <a:avLst/>
            <a:gdLst>
              <a:gd name="T0" fmla="*/ 72 w 145"/>
              <a:gd name="T1" fmla="*/ 0 h 126"/>
              <a:gd name="T2" fmla="*/ 19 w 145"/>
              <a:gd name="T3" fmla="*/ 29 h 126"/>
              <a:gd name="T4" fmla="*/ 39 w 145"/>
              <a:gd name="T5" fmla="*/ 117 h 126"/>
              <a:gd name="T6" fmla="*/ 72 w 145"/>
              <a:gd name="T7" fmla="*/ 126 h 126"/>
              <a:gd name="T8" fmla="*/ 126 w 145"/>
              <a:gd name="T9" fmla="*/ 97 h 126"/>
              <a:gd name="T10" fmla="*/ 106 w 145"/>
              <a:gd name="T11" fmla="*/ 9 h 126"/>
              <a:gd name="T12" fmla="*/ 72 w 145"/>
              <a:gd name="T13" fmla="*/ 0 h 126"/>
            </a:gdLst>
            <a:ahLst/>
            <a:cxnLst>
              <a:cxn ang="0">
                <a:pos x="T0" y="T1"/>
              </a:cxn>
              <a:cxn ang="0">
                <a:pos x="T2" y="T3"/>
              </a:cxn>
              <a:cxn ang="0">
                <a:pos x="T4" y="T5"/>
              </a:cxn>
              <a:cxn ang="0">
                <a:pos x="T6" y="T7"/>
              </a:cxn>
              <a:cxn ang="0">
                <a:pos x="T8" y="T9"/>
              </a:cxn>
              <a:cxn ang="0">
                <a:pos x="T10" y="T11"/>
              </a:cxn>
              <a:cxn ang="0">
                <a:pos x="T12" y="T13"/>
              </a:cxn>
            </a:cxnLst>
            <a:rect l="0" t="0" r="r" b="b"/>
            <a:pathLst>
              <a:path w="145" h="126">
                <a:moveTo>
                  <a:pt x="72" y="0"/>
                </a:moveTo>
                <a:cubicBezTo>
                  <a:pt x="51" y="0"/>
                  <a:pt x="31" y="10"/>
                  <a:pt x="19" y="29"/>
                </a:cubicBezTo>
                <a:cubicBezTo>
                  <a:pt x="0" y="59"/>
                  <a:pt x="9" y="98"/>
                  <a:pt x="39" y="117"/>
                </a:cubicBezTo>
                <a:cubicBezTo>
                  <a:pt x="49" y="123"/>
                  <a:pt x="61" y="126"/>
                  <a:pt x="72" y="126"/>
                </a:cubicBezTo>
                <a:cubicBezTo>
                  <a:pt x="93" y="126"/>
                  <a:pt x="114" y="116"/>
                  <a:pt x="126" y="97"/>
                </a:cubicBezTo>
                <a:cubicBezTo>
                  <a:pt x="145" y="67"/>
                  <a:pt x="136" y="28"/>
                  <a:pt x="106" y="9"/>
                </a:cubicBezTo>
                <a:cubicBezTo>
                  <a:pt x="96" y="3"/>
                  <a:pt x="84" y="0"/>
                  <a:pt x="72"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3" name="Freeform 175"/>
          <p:cNvSpPr>
            <a:spLocks/>
          </p:cNvSpPr>
          <p:nvPr/>
        </p:nvSpPr>
        <p:spPr bwMode="auto">
          <a:xfrm rot="21368463">
            <a:off x="11161387" y="1972320"/>
            <a:ext cx="1606550" cy="1609725"/>
          </a:xfrm>
          <a:custGeom>
            <a:avLst/>
            <a:gdLst>
              <a:gd name="T0" fmla="*/ 1156 w 1576"/>
              <a:gd name="T1" fmla="*/ 203 h 1577"/>
              <a:gd name="T2" fmla="*/ 1373 w 1576"/>
              <a:gd name="T3" fmla="*/ 1156 h 1577"/>
              <a:gd name="T4" fmla="*/ 420 w 1576"/>
              <a:gd name="T5" fmla="*/ 1373 h 1577"/>
              <a:gd name="T6" fmla="*/ 203 w 1576"/>
              <a:gd name="T7" fmla="*/ 420 h 1577"/>
              <a:gd name="T8" fmla="*/ 1156 w 1576"/>
              <a:gd name="T9" fmla="*/ 203 h 1577"/>
            </a:gdLst>
            <a:ahLst/>
            <a:cxnLst>
              <a:cxn ang="0">
                <a:pos x="T0" y="T1"/>
              </a:cxn>
              <a:cxn ang="0">
                <a:pos x="T2" y="T3"/>
              </a:cxn>
              <a:cxn ang="0">
                <a:pos x="T4" y="T5"/>
              </a:cxn>
              <a:cxn ang="0">
                <a:pos x="T6" y="T7"/>
              </a:cxn>
              <a:cxn ang="0">
                <a:pos x="T8" y="T9"/>
              </a:cxn>
            </a:cxnLst>
            <a:rect l="0" t="0" r="r" b="b"/>
            <a:pathLst>
              <a:path w="1576" h="1577">
                <a:moveTo>
                  <a:pt x="1156" y="203"/>
                </a:moveTo>
                <a:cubicBezTo>
                  <a:pt x="1479" y="406"/>
                  <a:pt x="1576" y="833"/>
                  <a:pt x="1373" y="1156"/>
                </a:cubicBezTo>
                <a:cubicBezTo>
                  <a:pt x="1170" y="1479"/>
                  <a:pt x="744" y="1577"/>
                  <a:pt x="420" y="1373"/>
                </a:cubicBezTo>
                <a:cubicBezTo>
                  <a:pt x="97" y="1170"/>
                  <a:pt x="0" y="744"/>
                  <a:pt x="203" y="420"/>
                </a:cubicBezTo>
                <a:cubicBezTo>
                  <a:pt x="406" y="97"/>
                  <a:pt x="833" y="0"/>
                  <a:pt x="1156" y="203"/>
                </a:cubicBezTo>
                <a:close/>
              </a:path>
            </a:pathLst>
          </a:custGeom>
          <a:solidFill>
            <a:srgbClr val="45D8FF">
              <a:alpha val="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97" name="Freeform 179"/>
          <p:cNvSpPr>
            <a:spLocks/>
          </p:cNvSpPr>
          <p:nvPr/>
        </p:nvSpPr>
        <p:spPr bwMode="auto">
          <a:xfrm rot="21368463">
            <a:off x="11709021" y="2507310"/>
            <a:ext cx="511175" cy="512763"/>
          </a:xfrm>
          <a:custGeom>
            <a:avLst/>
            <a:gdLst>
              <a:gd name="T0" fmla="*/ 368 w 502"/>
              <a:gd name="T1" fmla="*/ 65 h 502"/>
              <a:gd name="T2" fmla="*/ 438 w 502"/>
              <a:gd name="T3" fmla="*/ 368 h 502"/>
              <a:gd name="T4" fmla="*/ 134 w 502"/>
              <a:gd name="T5" fmla="*/ 438 h 502"/>
              <a:gd name="T6" fmla="*/ 65 w 502"/>
              <a:gd name="T7" fmla="*/ 134 h 502"/>
              <a:gd name="T8" fmla="*/ 368 w 502"/>
              <a:gd name="T9" fmla="*/ 65 h 502"/>
            </a:gdLst>
            <a:ahLst/>
            <a:cxnLst>
              <a:cxn ang="0">
                <a:pos x="T0" y="T1"/>
              </a:cxn>
              <a:cxn ang="0">
                <a:pos x="T2" y="T3"/>
              </a:cxn>
              <a:cxn ang="0">
                <a:pos x="T4" y="T5"/>
              </a:cxn>
              <a:cxn ang="0">
                <a:pos x="T6" y="T7"/>
              </a:cxn>
              <a:cxn ang="0">
                <a:pos x="T8" y="T9"/>
              </a:cxn>
            </a:cxnLst>
            <a:rect l="0" t="0" r="r" b="b"/>
            <a:pathLst>
              <a:path w="502" h="502">
                <a:moveTo>
                  <a:pt x="368" y="65"/>
                </a:moveTo>
                <a:cubicBezTo>
                  <a:pt x="471" y="129"/>
                  <a:pt x="502" y="265"/>
                  <a:pt x="438" y="368"/>
                </a:cubicBezTo>
                <a:cubicBezTo>
                  <a:pt x="373" y="471"/>
                  <a:pt x="237" y="502"/>
                  <a:pt x="134" y="438"/>
                </a:cubicBezTo>
                <a:cubicBezTo>
                  <a:pt x="31" y="373"/>
                  <a:pt x="0" y="237"/>
                  <a:pt x="65" y="134"/>
                </a:cubicBezTo>
                <a:cubicBezTo>
                  <a:pt x="129" y="31"/>
                  <a:pt x="265" y="0"/>
                  <a:pt x="368" y="65"/>
                </a:cubicBezTo>
                <a:close/>
              </a:path>
            </a:pathLst>
          </a:custGeom>
          <a:solidFill>
            <a:srgbClr val="45D8FF">
              <a:alpha val="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62" name="Freeform 59"/>
          <p:cNvSpPr>
            <a:spLocks/>
          </p:cNvSpPr>
          <p:nvPr/>
        </p:nvSpPr>
        <p:spPr bwMode="auto">
          <a:xfrm rot="21368463">
            <a:off x="9317416" y="5848184"/>
            <a:ext cx="819150" cy="1431925"/>
          </a:xfrm>
          <a:custGeom>
            <a:avLst/>
            <a:gdLst>
              <a:gd name="T0" fmla="*/ 6 w 806"/>
              <a:gd name="T1" fmla="*/ 1409 h 1409"/>
              <a:gd name="T2" fmla="*/ 4 w 806"/>
              <a:gd name="T3" fmla="*/ 1408 h 1409"/>
              <a:gd name="T4" fmla="*/ 1 w 806"/>
              <a:gd name="T5" fmla="*/ 1400 h 1409"/>
              <a:gd name="T6" fmla="*/ 794 w 806"/>
              <a:gd name="T7" fmla="*/ 4 h 1409"/>
              <a:gd name="T8" fmla="*/ 802 w 806"/>
              <a:gd name="T9" fmla="*/ 1 h 1409"/>
              <a:gd name="T10" fmla="*/ 804 w 806"/>
              <a:gd name="T11" fmla="*/ 10 h 1409"/>
              <a:gd name="T12" fmla="*/ 12 w 806"/>
              <a:gd name="T13" fmla="*/ 1406 h 1409"/>
              <a:gd name="T14" fmla="*/ 6 w 806"/>
              <a:gd name="T15" fmla="*/ 1409 h 14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6" h="1409">
                <a:moveTo>
                  <a:pt x="6" y="1409"/>
                </a:moveTo>
                <a:cubicBezTo>
                  <a:pt x="5" y="1409"/>
                  <a:pt x="4" y="1409"/>
                  <a:pt x="4" y="1408"/>
                </a:cubicBezTo>
                <a:cubicBezTo>
                  <a:pt x="1" y="1406"/>
                  <a:pt x="0" y="1403"/>
                  <a:pt x="1" y="1400"/>
                </a:cubicBezTo>
                <a:cubicBezTo>
                  <a:pt x="794" y="4"/>
                  <a:pt x="794" y="4"/>
                  <a:pt x="794" y="4"/>
                </a:cubicBezTo>
                <a:cubicBezTo>
                  <a:pt x="795" y="1"/>
                  <a:pt x="799" y="0"/>
                  <a:pt x="802" y="1"/>
                </a:cubicBezTo>
                <a:cubicBezTo>
                  <a:pt x="805" y="3"/>
                  <a:pt x="806" y="7"/>
                  <a:pt x="804" y="10"/>
                </a:cubicBezTo>
                <a:cubicBezTo>
                  <a:pt x="12" y="1406"/>
                  <a:pt x="12" y="1406"/>
                  <a:pt x="12" y="1406"/>
                </a:cubicBezTo>
                <a:cubicBezTo>
                  <a:pt x="11" y="1408"/>
                  <a:pt x="9" y="1409"/>
                  <a:pt x="6" y="1409"/>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3" name="Freeform 60"/>
          <p:cNvSpPr>
            <a:spLocks/>
          </p:cNvSpPr>
          <p:nvPr/>
        </p:nvSpPr>
        <p:spPr bwMode="auto">
          <a:xfrm rot="21368463">
            <a:off x="10127449" y="5741316"/>
            <a:ext cx="2376488" cy="1692275"/>
          </a:xfrm>
          <a:custGeom>
            <a:avLst/>
            <a:gdLst>
              <a:gd name="T0" fmla="*/ 2332 w 2339"/>
              <a:gd name="T1" fmla="*/ 1665 h 1665"/>
              <a:gd name="T2" fmla="*/ 2329 w 2339"/>
              <a:gd name="T3" fmla="*/ 1664 h 1665"/>
              <a:gd name="T4" fmla="*/ 3 w 2339"/>
              <a:gd name="T5" fmla="*/ 11 h 1665"/>
              <a:gd name="T6" fmla="*/ 2 w 2339"/>
              <a:gd name="T7" fmla="*/ 3 h 1665"/>
              <a:gd name="T8" fmla="*/ 10 w 2339"/>
              <a:gd name="T9" fmla="*/ 2 h 1665"/>
              <a:gd name="T10" fmla="*/ 2335 w 2339"/>
              <a:gd name="T11" fmla="*/ 1654 h 1665"/>
              <a:gd name="T12" fmla="*/ 2337 w 2339"/>
              <a:gd name="T13" fmla="*/ 1662 h 1665"/>
              <a:gd name="T14" fmla="*/ 2332 w 2339"/>
              <a:gd name="T15" fmla="*/ 1665 h 16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9" h="1665">
                <a:moveTo>
                  <a:pt x="2332" y="1665"/>
                </a:moveTo>
                <a:cubicBezTo>
                  <a:pt x="2331" y="1665"/>
                  <a:pt x="2330" y="1665"/>
                  <a:pt x="2329" y="1664"/>
                </a:cubicBezTo>
                <a:cubicBezTo>
                  <a:pt x="3" y="11"/>
                  <a:pt x="3" y="11"/>
                  <a:pt x="3" y="11"/>
                </a:cubicBezTo>
                <a:cubicBezTo>
                  <a:pt x="1" y="10"/>
                  <a:pt x="0" y="6"/>
                  <a:pt x="2" y="3"/>
                </a:cubicBezTo>
                <a:cubicBezTo>
                  <a:pt x="4" y="0"/>
                  <a:pt x="8" y="0"/>
                  <a:pt x="10" y="2"/>
                </a:cubicBezTo>
                <a:cubicBezTo>
                  <a:pt x="2335" y="1654"/>
                  <a:pt x="2335" y="1654"/>
                  <a:pt x="2335" y="1654"/>
                </a:cubicBezTo>
                <a:cubicBezTo>
                  <a:pt x="2338" y="1656"/>
                  <a:pt x="2339" y="1660"/>
                  <a:pt x="2337" y="1662"/>
                </a:cubicBezTo>
                <a:cubicBezTo>
                  <a:pt x="2336" y="1664"/>
                  <a:pt x="2334" y="1665"/>
                  <a:pt x="2332" y="1665"/>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6" name="Freeform 63"/>
          <p:cNvSpPr>
            <a:spLocks/>
          </p:cNvSpPr>
          <p:nvPr/>
        </p:nvSpPr>
        <p:spPr bwMode="auto">
          <a:xfrm rot="21368463">
            <a:off x="10045759" y="4996027"/>
            <a:ext cx="1962150" cy="774700"/>
          </a:xfrm>
          <a:custGeom>
            <a:avLst/>
            <a:gdLst>
              <a:gd name="T0" fmla="*/ 7 w 1932"/>
              <a:gd name="T1" fmla="*/ 763 h 763"/>
              <a:gd name="T2" fmla="*/ 1 w 1932"/>
              <a:gd name="T3" fmla="*/ 759 h 763"/>
              <a:gd name="T4" fmla="*/ 5 w 1932"/>
              <a:gd name="T5" fmla="*/ 751 h 763"/>
              <a:gd name="T6" fmla="*/ 1923 w 1932"/>
              <a:gd name="T7" fmla="*/ 1 h 763"/>
              <a:gd name="T8" fmla="*/ 1931 w 1932"/>
              <a:gd name="T9" fmla="*/ 5 h 763"/>
              <a:gd name="T10" fmla="*/ 1927 w 1932"/>
              <a:gd name="T11" fmla="*/ 13 h 763"/>
              <a:gd name="T12" fmla="*/ 9 w 1932"/>
              <a:gd name="T13" fmla="*/ 762 h 763"/>
              <a:gd name="T14" fmla="*/ 7 w 1932"/>
              <a:gd name="T15" fmla="*/ 763 h 7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32" h="763">
                <a:moveTo>
                  <a:pt x="7" y="763"/>
                </a:moveTo>
                <a:cubicBezTo>
                  <a:pt x="4" y="763"/>
                  <a:pt x="2" y="761"/>
                  <a:pt x="1" y="759"/>
                </a:cubicBezTo>
                <a:cubicBezTo>
                  <a:pt x="0" y="756"/>
                  <a:pt x="2" y="752"/>
                  <a:pt x="5" y="751"/>
                </a:cubicBezTo>
                <a:cubicBezTo>
                  <a:pt x="1923" y="1"/>
                  <a:pt x="1923" y="1"/>
                  <a:pt x="1923" y="1"/>
                </a:cubicBezTo>
                <a:cubicBezTo>
                  <a:pt x="1926" y="0"/>
                  <a:pt x="1930" y="2"/>
                  <a:pt x="1931" y="5"/>
                </a:cubicBezTo>
                <a:cubicBezTo>
                  <a:pt x="1932" y="8"/>
                  <a:pt x="1931" y="11"/>
                  <a:pt x="1927" y="13"/>
                </a:cubicBezTo>
                <a:cubicBezTo>
                  <a:pt x="9" y="762"/>
                  <a:pt x="9" y="762"/>
                  <a:pt x="9" y="762"/>
                </a:cubicBezTo>
                <a:cubicBezTo>
                  <a:pt x="8" y="762"/>
                  <a:pt x="8" y="763"/>
                  <a:pt x="7" y="763"/>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7" name="Freeform 64"/>
          <p:cNvSpPr>
            <a:spLocks/>
          </p:cNvSpPr>
          <p:nvPr/>
        </p:nvSpPr>
        <p:spPr bwMode="auto">
          <a:xfrm rot="21368463">
            <a:off x="11438932" y="4749068"/>
            <a:ext cx="534988" cy="212725"/>
          </a:xfrm>
          <a:custGeom>
            <a:avLst/>
            <a:gdLst>
              <a:gd name="T0" fmla="*/ 520 w 527"/>
              <a:gd name="T1" fmla="*/ 210 h 210"/>
              <a:gd name="T2" fmla="*/ 518 w 527"/>
              <a:gd name="T3" fmla="*/ 210 h 210"/>
              <a:gd name="T4" fmla="*/ 4 w 527"/>
              <a:gd name="T5" fmla="*/ 12 h 210"/>
              <a:gd name="T6" fmla="*/ 1 w 527"/>
              <a:gd name="T7" fmla="*/ 4 h 210"/>
              <a:gd name="T8" fmla="*/ 9 w 527"/>
              <a:gd name="T9" fmla="*/ 1 h 210"/>
              <a:gd name="T10" fmla="*/ 522 w 527"/>
              <a:gd name="T11" fmla="*/ 198 h 210"/>
              <a:gd name="T12" fmla="*/ 526 w 527"/>
              <a:gd name="T13" fmla="*/ 206 h 210"/>
              <a:gd name="T14" fmla="*/ 520 w 527"/>
              <a:gd name="T15" fmla="*/ 210 h 2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7" h="210">
                <a:moveTo>
                  <a:pt x="520" y="210"/>
                </a:moveTo>
                <a:cubicBezTo>
                  <a:pt x="520" y="210"/>
                  <a:pt x="519" y="210"/>
                  <a:pt x="518" y="210"/>
                </a:cubicBezTo>
                <a:cubicBezTo>
                  <a:pt x="4" y="12"/>
                  <a:pt x="4" y="12"/>
                  <a:pt x="4" y="12"/>
                </a:cubicBezTo>
                <a:cubicBezTo>
                  <a:pt x="1" y="11"/>
                  <a:pt x="0" y="7"/>
                  <a:pt x="1" y="4"/>
                </a:cubicBezTo>
                <a:cubicBezTo>
                  <a:pt x="2" y="1"/>
                  <a:pt x="6" y="0"/>
                  <a:pt x="9" y="1"/>
                </a:cubicBezTo>
                <a:cubicBezTo>
                  <a:pt x="522" y="198"/>
                  <a:pt x="522" y="198"/>
                  <a:pt x="522" y="198"/>
                </a:cubicBezTo>
                <a:cubicBezTo>
                  <a:pt x="526" y="200"/>
                  <a:pt x="527" y="203"/>
                  <a:pt x="526" y="206"/>
                </a:cubicBezTo>
                <a:cubicBezTo>
                  <a:pt x="525" y="209"/>
                  <a:pt x="523" y="210"/>
                  <a:pt x="520" y="210"/>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8" name="Freeform 65"/>
          <p:cNvSpPr>
            <a:spLocks/>
          </p:cNvSpPr>
          <p:nvPr/>
        </p:nvSpPr>
        <p:spPr bwMode="auto">
          <a:xfrm rot="21368463">
            <a:off x="12008990" y="4916144"/>
            <a:ext cx="420688" cy="1263650"/>
          </a:xfrm>
          <a:custGeom>
            <a:avLst/>
            <a:gdLst>
              <a:gd name="T0" fmla="*/ 408 w 415"/>
              <a:gd name="T1" fmla="*/ 1243 h 1243"/>
              <a:gd name="T2" fmla="*/ 402 w 415"/>
              <a:gd name="T3" fmla="*/ 1239 h 1243"/>
              <a:gd name="T4" fmla="*/ 1 w 415"/>
              <a:gd name="T5" fmla="*/ 9 h 1243"/>
              <a:gd name="T6" fmla="*/ 4 w 415"/>
              <a:gd name="T7" fmla="*/ 1 h 1243"/>
              <a:gd name="T8" fmla="*/ 12 w 415"/>
              <a:gd name="T9" fmla="*/ 5 h 1243"/>
              <a:gd name="T10" fmla="*/ 413 w 415"/>
              <a:gd name="T11" fmla="*/ 1235 h 1243"/>
              <a:gd name="T12" fmla="*/ 410 w 415"/>
              <a:gd name="T13" fmla="*/ 1243 h 1243"/>
              <a:gd name="T14" fmla="*/ 408 w 415"/>
              <a:gd name="T15" fmla="*/ 1243 h 12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5" h="1243">
                <a:moveTo>
                  <a:pt x="408" y="1243"/>
                </a:moveTo>
                <a:cubicBezTo>
                  <a:pt x="405" y="1243"/>
                  <a:pt x="403" y="1241"/>
                  <a:pt x="402" y="1239"/>
                </a:cubicBezTo>
                <a:cubicBezTo>
                  <a:pt x="1" y="9"/>
                  <a:pt x="1" y="9"/>
                  <a:pt x="1" y="9"/>
                </a:cubicBezTo>
                <a:cubicBezTo>
                  <a:pt x="0" y="6"/>
                  <a:pt x="1" y="2"/>
                  <a:pt x="4" y="1"/>
                </a:cubicBezTo>
                <a:cubicBezTo>
                  <a:pt x="8" y="0"/>
                  <a:pt x="11" y="2"/>
                  <a:pt x="12" y="5"/>
                </a:cubicBezTo>
                <a:cubicBezTo>
                  <a:pt x="413" y="1235"/>
                  <a:pt x="413" y="1235"/>
                  <a:pt x="413" y="1235"/>
                </a:cubicBezTo>
                <a:cubicBezTo>
                  <a:pt x="415" y="1238"/>
                  <a:pt x="413" y="1242"/>
                  <a:pt x="410" y="1243"/>
                </a:cubicBezTo>
                <a:cubicBezTo>
                  <a:pt x="409" y="1243"/>
                  <a:pt x="408" y="1243"/>
                  <a:pt x="408" y="1243"/>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9" name="Freeform 66"/>
          <p:cNvSpPr>
            <a:spLocks/>
          </p:cNvSpPr>
          <p:nvPr/>
        </p:nvSpPr>
        <p:spPr bwMode="auto">
          <a:xfrm rot="21368463">
            <a:off x="10087391" y="5742880"/>
            <a:ext cx="2370138" cy="501650"/>
          </a:xfrm>
          <a:custGeom>
            <a:avLst/>
            <a:gdLst>
              <a:gd name="T0" fmla="*/ 2327 w 2333"/>
              <a:gd name="T1" fmla="*/ 493 h 493"/>
              <a:gd name="T2" fmla="*/ 2326 w 2333"/>
              <a:gd name="T3" fmla="*/ 493 h 493"/>
              <a:gd name="T4" fmla="*/ 6 w 2333"/>
              <a:gd name="T5" fmla="*/ 12 h 493"/>
              <a:gd name="T6" fmla="*/ 1 w 2333"/>
              <a:gd name="T7" fmla="*/ 5 h 493"/>
              <a:gd name="T8" fmla="*/ 8 w 2333"/>
              <a:gd name="T9" fmla="*/ 1 h 493"/>
              <a:gd name="T10" fmla="*/ 2328 w 2333"/>
              <a:gd name="T11" fmla="*/ 481 h 493"/>
              <a:gd name="T12" fmla="*/ 2333 w 2333"/>
              <a:gd name="T13" fmla="*/ 488 h 493"/>
              <a:gd name="T14" fmla="*/ 2327 w 2333"/>
              <a:gd name="T15" fmla="*/ 493 h 4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3" h="493">
                <a:moveTo>
                  <a:pt x="2327" y="493"/>
                </a:moveTo>
                <a:cubicBezTo>
                  <a:pt x="2326" y="493"/>
                  <a:pt x="2326" y="493"/>
                  <a:pt x="2326" y="493"/>
                </a:cubicBezTo>
                <a:cubicBezTo>
                  <a:pt x="6" y="12"/>
                  <a:pt x="6" y="12"/>
                  <a:pt x="6" y="12"/>
                </a:cubicBezTo>
                <a:cubicBezTo>
                  <a:pt x="2" y="12"/>
                  <a:pt x="0" y="9"/>
                  <a:pt x="1" y="5"/>
                </a:cubicBezTo>
                <a:cubicBezTo>
                  <a:pt x="2" y="2"/>
                  <a:pt x="5" y="0"/>
                  <a:pt x="8" y="1"/>
                </a:cubicBezTo>
                <a:cubicBezTo>
                  <a:pt x="2328" y="481"/>
                  <a:pt x="2328" y="481"/>
                  <a:pt x="2328" y="481"/>
                </a:cubicBezTo>
                <a:cubicBezTo>
                  <a:pt x="2331" y="482"/>
                  <a:pt x="2333" y="485"/>
                  <a:pt x="2333" y="488"/>
                </a:cubicBezTo>
                <a:cubicBezTo>
                  <a:pt x="2332" y="491"/>
                  <a:pt x="2330" y="493"/>
                  <a:pt x="2327" y="493"/>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0" name="Freeform 67"/>
          <p:cNvSpPr>
            <a:spLocks/>
          </p:cNvSpPr>
          <p:nvPr/>
        </p:nvSpPr>
        <p:spPr bwMode="auto">
          <a:xfrm rot="21368463">
            <a:off x="10133566" y="5802238"/>
            <a:ext cx="561975" cy="1812925"/>
          </a:xfrm>
          <a:custGeom>
            <a:avLst/>
            <a:gdLst>
              <a:gd name="T0" fmla="*/ 546 w 553"/>
              <a:gd name="T1" fmla="*/ 1783 h 1783"/>
              <a:gd name="T2" fmla="*/ 541 w 553"/>
              <a:gd name="T3" fmla="*/ 1779 h 1783"/>
              <a:gd name="T4" fmla="*/ 1 w 553"/>
              <a:gd name="T5" fmla="*/ 8 h 1783"/>
              <a:gd name="T6" fmla="*/ 5 w 553"/>
              <a:gd name="T7" fmla="*/ 1 h 1783"/>
              <a:gd name="T8" fmla="*/ 13 w 553"/>
              <a:gd name="T9" fmla="*/ 5 h 1783"/>
              <a:gd name="T10" fmla="*/ 552 w 553"/>
              <a:gd name="T11" fmla="*/ 1775 h 1783"/>
              <a:gd name="T12" fmla="*/ 548 w 553"/>
              <a:gd name="T13" fmla="*/ 1783 h 1783"/>
              <a:gd name="T14" fmla="*/ 546 w 553"/>
              <a:gd name="T15" fmla="*/ 1783 h 17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3" h="1783">
                <a:moveTo>
                  <a:pt x="546" y="1783"/>
                </a:moveTo>
                <a:cubicBezTo>
                  <a:pt x="544" y="1783"/>
                  <a:pt x="541" y="1782"/>
                  <a:pt x="541" y="1779"/>
                </a:cubicBezTo>
                <a:cubicBezTo>
                  <a:pt x="1" y="8"/>
                  <a:pt x="1" y="8"/>
                  <a:pt x="1" y="8"/>
                </a:cubicBezTo>
                <a:cubicBezTo>
                  <a:pt x="0" y="5"/>
                  <a:pt x="2" y="2"/>
                  <a:pt x="5" y="1"/>
                </a:cubicBezTo>
                <a:cubicBezTo>
                  <a:pt x="8" y="0"/>
                  <a:pt x="12" y="2"/>
                  <a:pt x="13" y="5"/>
                </a:cubicBezTo>
                <a:cubicBezTo>
                  <a:pt x="552" y="1775"/>
                  <a:pt x="552" y="1775"/>
                  <a:pt x="552" y="1775"/>
                </a:cubicBezTo>
                <a:cubicBezTo>
                  <a:pt x="553" y="1779"/>
                  <a:pt x="551" y="1782"/>
                  <a:pt x="548" y="1783"/>
                </a:cubicBezTo>
                <a:cubicBezTo>
                  <a:pt x="547" y="1783"/>
                  <a:pt x="547" y="1783"/>
                  <a:pt x="546" y="1783"/>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1" name="Freeform 68"/>
          <p:cNvSpPr>
            <a:spLocks/>
          </p:cNvSpPr>
          <p:nvPr/>
        </p:nvSpPr>
        <p:spPr bwMode="auto">
          <a:xfrm rot="21368463">
            <a:off x="10039620" y="4813803"/>
            <a:ext cx="1439863" cy="974725"/>
          </a:xfrm>
          <a:custGeom>
            <a:avLst/>
            <a:gdLst>
              <a:gd name="T0" fmla="*/ 7 w 1418"/>
              <a:gd name="T1" fmla="*/ 960 h 960"/>
              <a:gd name="T2" fmla="*/ 2 w 1418"/>
              <a:gd name="T3" fmla="*/ 957 h 960"/>
              <a:gd name="T4" fmla="*/ 3 w 1418"/>
              <a:gd name="T5" fmla="*/ 949 h 960"/>
              <a:gd name="T6" fmla="*/ 1408 w 1418"/>
              <a:gd name="T7" fmla="*/ 1 h 960"/>
              <a:gd name="T8" fmla="*/ 1416 w 1418"/>
              <a:gd name="T9" fmla="*/ 3 h 960"/>
              <a:gd name="T10" fmla="*/ 1415 w 1418"/>
              <a:gd name="T11" fmla="*/ 11 h 960"/>
              <a:gd name="T12" fmla="*/ 10 w 1418"/>
              <a:gd name="T13" fmla="*/ 959 h 960"/>
              <a:gd name="T14" fmla="*/ 7 w 1418"/>
              <a:gd name="T15" fmla="*/ 960 h 9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18" h="960">
                <a:moveTo>
                  <a:pt x="7" y="960"/>
                </a:moveTo>
                <a:cubicBezTo>
                  <a:pt x="5" y="960"/>
                  <a:pt x="3" y="959"/>
                  <a:pt x="2" y="957"/>
                </a:cubicBezTo>
                <a:cubicBezTo>
                  <a:pt x="0" y="954"/>
                  <a:pt x="1" y="950"/>
                  <a:pt x="3" y="949"/>
                </a:cubicBezTo>
                <a:cubicBezTo>
                  <a:pt x="1408" y="1"/>
                  <a:pt x="1408" y="1"/>
                  <a:pt x="1408" y="1"/>
                </a:cubicBezTo>
                <a:cubicBezTo>
                  <a:pt x="1411" y="0"/>
                  <a:pt x="1415" y="0"/>
                  <a:pt x="1416" y="3"/>
                </a:cubicBezTo>
                <a:cubicBezTo>
                  <a:pt x="1418" y="6"/>
                  <a:pt x="1418" y="9"/>
                  <a:pt x="1415" y="11"/>
                </a:cubicBezTo>
                <a:cubicBezTo>
                  <a:pt x="10" y="959"/>
                  <a:pt x="10" y="959"/>
                  <a:pt x="10" y="959"/>
                </a:cubicBezTo>
                <a:cubicBezTo>
                  <a:pt x="9" y="959"/>
                  <a:pt x="8" y="960"/>
                  <a:pt x="7" y="960"/>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2" name="Freeform 69"/>
          <p:cNvSpPr>
            <a:spLocks/>
          </p:cNvSpPr>
          <p:nvPr/>
        </p:nvSpPr>
        <p:spPr bwMode="auto">
          <a:xfrm rot="21368463">
            <a:off x="11365572" y="2771501"/>
            <a:ext cx="688975" cy="1987550"/>
          </a:xfrm>
          <a:custGeom>
            <a:avLst/>
            <a:gdLst>
              <a:gd name="T0" fmla="*/ 6 w 678"/>
              <a:gd name="T1" fmla="*/ 1955 h 1955"/>
              <a:gd name="T2" fmla="*/ 5 w 678"/>
              <a:gd name="T3" fmla="*/ 1955 h 1955"/>
              <a:gd name="T4" fmla="*/ 1 w 678"/>
              <a:gd name="T5" fmla="*/ 1947 h 1955"/>
              <a:gd name="T6" fmla="*/ 665 w 678"/>
              <a:gd name="T7" fmla="*/ 5 h 1955"/>
              <a:gd name="T8" fmla="*/ 673 w 678"/>
              <a:gd name="T9" fmla="*/ 1 h 1955"/>
              <a:gd name="T10" fmla="*/ 677 w 678"/>
              <a:gd name="T11" fmla="*/ 9 h 1955"/>
              <a:gd name="T12" fmla="*/ 12 w 678"/>
              <a:gd name="T13" fmla="*/ 1951 h 1955"/>
              <a:gd name="T14" fmla="*/ 6 w 678"/>
              <a:gd name="T15" fmla="*/ 1955 h 195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1955">
                <a:moveTo>
                  <a:pt x="6" y="1955"/>
                </a:moveTo>
                <a:cubicBezTo>
                  <a:pt x="6" y="1955"/>
                  <a:pt x="5" y="1955"/>
                  <a:pt x="5" y="1955"/>
                </a:cubicBezTo>
                <a:cubicBezTo>
                  <a:pt x="1" y="1954"/>
                  <a:pt x="0" y="1951"/>
                  <a:pt x="1" y="1947"/>
                </a:cubicBezTo>
                <a:cubicBezTo>
                  <a:pt x="665" y="5"/>
                  <a:pt x="665" y="5"/>
                  <a:pt x="665" y="5"/>
                </a:cubicBezTo>
                <a:cubicBezTo>
                  <a:pt x="666" y="2"/>
                  <a:pt x="670" y="0"/>
                  <a:pt x="673" y="1"/>
                </a:cubicBezTo>
                <a:cubicBezTo>
                  <a:pt x="676" y="2"/>
                  <a:pt x="678" y="6"/>
                  <a:pt x="677" y="9"/>
                </a:cubicBezTo>
                <a:cubicBezTo>
                  <a:pt x="12" y="1951"/>
                  <a:pt x="12" y="1951"/>
                  <a:pt x="12" y="1951"/>
                </a:cubicBezTo>
                <a:cubicBezTo>
                  <a:pt x="11" y="1954"/>
                  <a:pt x="9" y="1955"/>
                  <a:pt x="6" y="1955"/>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3" name="Freeform 70"/>
          <p:cNvSpPr>
            <a:spLocks/>
          </p:cNvSpPr>
          <p:nvPr/>
        </p:nvSpPr>
        <p:spPr bwMode="auto">
          <a:xfrm rot="21368463">
            <a:off x="12037221" y="2714647"/>
            <a:ext cx="1030288" cy="1954213"/>
          </a:xfrm>
          <a:custGeom>
            <a:avLst/>
            <a:gdLst>
              <a:gd name="T0" fmla="*/ 1008 w 1015"/>
              <a:gd name="T1" fmla="*/ 1923 h 1923"/>
              <a:gd name="T2" fmla="*/ 1003 w 1015"/>
              <a:gd name="T3" fmla="*/ 1920 h 1923"/>
              <a:gd name="T4" fmla="*/ 2 w 1015"/>
              <a:gd name="T5" fmla="*/ 10 h 1923"/>
              <a:gd name="T6" fmla="*/ 4 w 1015"/>
              <a:gd name="T7" fmla="*/ 2 h 1923"/>
              <a:gd name="T8" fmla="*/ 12 w 1015"/>
              <a:gd name="T9" fmla="*/ 4 h 1923"/>
              <a:gd name="T10" fmla="*/ 1013 w 1015"/>
              <a:gd name="T11" fmla="*/ 1914 h 1923"/>
              <a:gd name="T12" fmla="*/ 1011 w 1015"/>
              <a:gd name="T13" fmla="*/ 1922 h 1923"/>
              <a:gd name="T14" fmla="*/ 1008 w 1015"/>
              <a:gd name="T15" fmla="*/ 1923 h 19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15" h="1923">
                <a:moveTo>
                  <a:pt x="1008" y="1923"/>
                </a:moveTo>
                <a:cubicBezTo>
                  <a:pt x="1006" y="1923"/>
                  <a:pt x="1004" y="1922"/>
                  <a:pt x="1003" y="1920"/>
                </a:cubicBezTo>
                <a:cubicBezTo>
                  <a:pt x="2" y="10"/>
                  <a:pt x="2" y="10"/>
                  <a:pt x="2" y="10"/>
                </a:cubicBezTo>
                <a:cubicBezTo>
                  <a:pt x="0" y="7"/>
                  <a:pt x="1" y="3"/>
                  <a:pt x="4" y="2"/>
                </a:cubicBezTo>
                <a:cubicBezTo>
                  <a:pt x="7" y="0"/>
                  <a:pt x="11" y="1"/>
                  <a:pt x="12" y="4"/>
                </a:cubicBezTo>
                <a:cubicBezTo>
                  <a:pt x="1013" y="1914"/>
                  <a:pt x="1013" y="1914"/>
                  <a:pt x="1013" y="1914"/>
                </a:cubicBezTo>
                <a:cubicBezTo>
                  <a:pt x="1015" y="1917"/>
                  <a:pt x="1014" y="1921"/>
                  <a:pt x="1011" y="1922"/>
                </a:cubicBezTo>
                <a:cubicBezTo>
                  <a:pt x="1010" y="1923"/>
                  <a:pt x="1009" y="1923"/>
                  <a:pt x="1008" y="1923"/>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2" name="Freeform 79"/>
          <p:cNvSpPr>
            <a:spLocks/>
          </p:cNvSpPr>
          <p:nvPr/>
        </p:nvSpPr>
        <p:spPr bwMode="auto">
          <a:xfrm rot="21368463">
            <a:off x="11999357" y="2713088"/>
            <a:ext cx="1114425" cy="831850"/>
          </a:xfrm>
          <a:custGeom>
            <a:avLst/>
            <a:gdLst>
              <a:gd name="T0" fmla="*/ 1090 w 1097"/>
              <a:gd name="T1" fmla="*/ 819 h 819"/>
              <a:gd name="T2" fmla="*/ 1087 w 1097"/>
              <a:gd name="T3" fmla="*/ 818 h 819"/>
              <a:gd name="T4" fmla="*/ 3 w 1097"/>
              <a:gd name="T5" fmla="*/ 12 h 819"/>
              <a:gd name="T6" fmla="*/ 2 w 1097"/>
              <a:gd name="T7" fmla="*/ 3 h 819"/>
              <a:gd name="T8" fmla="*/ 11 w 1097"/>
              <a:gd name="T9" fmla="*/ 2 h 819"/>
              <a:gd name="T10" fmla="*/ 1094 w 1097"/>
              <a:gd name="T11" fmla="*/ 808 h 819"/>
              <a:gd name="T12" fmla="*/ 1095 w 1097"/>
              <a:gd name="T13" fmla="*/ 817 h 819"/>
              <a:gd name="T14" fmla="*/ 1090 w 1097"/>
              <a:gd name="T15" fmla="*/ 819 h 8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97" h="819">
                <a:moveTo>
                  <a:pt x="1090" y="819"/>
                </a:moveTo>
                <a:cubicBezTo>
                  <a:pt x="1089" y="819"/>
                  <a:pt x="1088" y="819"/>
                  <a:pt x="1087" y="818"/>
                </a:cubicBezTo>
                <a:cubicBezTo>
                  <a:pt x="3" y="12"/>
                  <a:pt x="3" y="12"/>
                  <a:pt x="3" y="12"/>
                </a:cubicBezTo>
                <a:cubicBezTo>
                  <a:pt x="1" y="10"/>
                  <a:pt x="0" y="6"/>
                  <a:pt x="2" y="3"/>
                </a:cubicBezTo>
                <a:cubicBezTo>
                  <a:pt x="4" y="1"/>
                  <a:pt x="8" y="0"/>
                  <a:pt x="11" y="2"/>
                </a:cubicBezTo>
                <a:cubicBezTo>
                  <a:pt x="1094" y="808"/>
                  <a:pt x="1094" y="808"/>
                  <a:pt x="1094" y="808"/>
                </a:cubicBezTo>
                <a:cubicBezTo>
                  <a:pt x="1097" y="810"/>
                  <a:pt x="1097" y="814"/>
                  <a:pt x="1095" y="817"/>
                </a:cubicBezTo>
                <a:cubicBezTo>
                  <a:pt x="1094" y="818"/>
                  <a:pt x="1092" y="819"/>
                  <a:pt x="1090" y="819"/>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4" name="Freeform 81"/>
          <p:cNvSpPr>
            <a:spLocks/>
          </p:cNvSpPr>
          <p:nvPr/>
        </p:nvSpPr>
        <p:spPr bwMode="auto">
          <a:xfrm rot="21368463">
            <a:off x="8530767" y="5404785"/>
            <a:ext cx="1543050" cy="482600"/>
          </a:xfrm>
          <a:custGeom>
            <a:avLst/>
            <a:gdLst>
              <a:gd name="T0" fmla="*/ 1512 w 1519"/>
              <a:gd name="T1" fmla="*/ 476 h 476"/>
              <a:gd name="T2" fmla="*/ 1510 w 1519"/>
              <a:gd name="T3" fmla="*/ 475 h 476"/>
              <a:gd name="T4" fmla="*/ 5 w 1519"/>
              <a:gd name="T5" fmla="*/ 12 h 476"/>
              <a:gd name="T6" fmla="*/ 1 w 1519"/>
              <a:gd name="T7" fmla="*/ 5 h 476"/>
              <a:gd name="T8" fmla="*/ 9 w 1519"/>
              <a:gd name="T9" fmla="*/ 1 h 476"/>
              <a:gd name="T10" fmla="*/ 1514 w 1519"/>
              <a:gd name="T11" fmla="*/ 464 h 476"/>
              <a:gd name="T12" fmla="*/ 1518 w 1519"/>
              <a:gd name="T13" fmla="*/ 471 h 476"/>
              <a:gd name="T14" fmla="*/ 1512 w 1519"/>
              <a:gd name="T15" fmla="*/ 476 h 4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19" h="476">
                <a:moveTo>
                  <a:pt x="1512" y="476"/>
                </a:moveTo>
                <a:cubicBezTo>
                  <a:pt x="1511" y="476"/>
                  <a:pt x="1511" y="476"/>
                  <a:pt x="1510" y="475"/>
                </a:cubicBezTo>
                <a:cubicBezTo>
                  <a:pt x="5" y="12"/>
                  <a:pt x="5" y="12"/>
                  <a:pt x="5" y="12"/>
                </a:cubicBezTo>
                <a:cubicBezTo>
                  <a:pt x="2" y="11"/>
                  <a:pt x="0" y="8"/>
                  <a:pt x="1" y="5"/>
                </a:cubicBezTo>
                <a:cubicBezTo>
                  <a:pt x="2" y="2"/>
                  <a:pt x="5" y="0"/>
                  <a:pt x="9" y="1"/>
                </a:cubicBezTo>
                <a:cubicBezTo>
                  <a:pt x="1514" y="464"/>
                  <a:pt x="1514" y="464"/>
                  <a:pt x="1514" y="464"/>
                </a:cubicBezTo>
                <a:cubicBezTo>
                  <a:pt x="1517" y="465"/>
                  <a:pt x="1519" y="468"/>
                  <a:pt x="1518" y="471"/>
                </a:cubicBezTo>
                <a:cubicBezTo>
                  <a:pt x="1517" y="474"/>
                  <a:pt x="1514" y="476"/>
                  <a:pt x="1512" y="476"/>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5" name="Freeform 82"/>
          <p:cNvSpPr>
            <a:spLocks/>
          </p:cNvSpPr>
          <p:nvPr/>
        </p:nvSpPr>
        <p:spPr bwMode="auto">
          <a:xfrm rot="21368463">
            <a:off x="5964478" y="5542794"/>
            <a:ext cx="2660650" cy="2768600"/>
          </a:xfrm>
          <a:custGeom>
            <a:avLst/>
            <a:gdLst>
              <a:gd name="T0" fmla="*/ 6 w 2619"/>
              <a:gd name="T1" fmla="*/ 2724 h 2724"/>
              <a:gd name="T2" fmla="*/ 2 w 2619"/>
              <a:gd name="T3" fmla="*/ 2722 h 2724"/>
              <a:gd name="T4" fmla="*/ 2 w 2619"/>
              <a:gd name="T5" fmla="*/ 2714 h 2724"/>
              <a:gd name="T6" fmla="*/ 2609 w 2619"/>
              <a:gd name="T7" fmla="*/ 3 h 2724"/>
              <a:gd name="T8" fmla="*/ 2617 w 2619"/>
              <a:gd name="T9" fmla="*/ 2 h 2724"/>
              <a:gd name="T10" fmla="*/ 2617 w 2619"/>
              <a:gd name="T11" fmla="*/ 11 h 2724"/>
              <a:gd name="T12" fmla="*/ 10 w 2619"/>
              <a:gd name="T13" fmla="*/ 2722 h 2724"/>
              <a:gd name="T14" fmla="*/ 6 w 2619"/>
              <a:gd name="T15" fmla="*/ 2724 h 27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19" h="2724">
                <a:moveTo>
                  <a:pt x="6" y="2724"/>
                </a:moveTo>
                <a:cubicBezTo>
                  <a:pt x="5" y="2724"/>
                  <a:pt x="3" y="2723"/>
                  <a:pt x="2" y="2722"/>
                </a:cubicBezTo>
                <a:cubicBezTo>
                  <a:pt x="0" y="2720"/>
                  <a:pt x="0" y="2716"/>
                  <a:pt x="2" y="2714"/>
                </a:cubicBezTo>
                <a:cubicBezTo>
                  <a:pt x="2609" y="3"/>
                  <a:pt x="2609" y="3"/>
                  <a:pt x="2609" y="3"/>
                </a:cubicBezTo>
                <a:cubicBezTo>
                  <a:pt x="2611" y="0"/>
                  <a:pt x="2615" y="0"/>
                  <a:pt x="2617" y="2"/>
                </a:cubicBezTo>
                <a:cubicBezTo>
                  <a:pt x="2619" y="5"/>
                  <a:pt x="2619" y="8"/>
                  <a:pt x="2617" y="11"/>
                </a:cubicBezTo>
                <a:cubicBezTo>
                  <a:pt x="10" y="2722"/>
                  <a:pt x="10" y="2722"/>
                  <a:pt x="10" y="2722"/>
                </a:cubicBezTo>
                <a:cubicBezTo>
                  <a:pt x="9" y="2723"/>
                  <a:pt x="8" y="2724"/>
                  <a:pt x="6" y="2724"/>
                </a:cubicBezTo>
                <a:close/>
              </a:path>
            </a:pathLst>
          </a:custGeom>
          <a:solidFill>
            <a:srgbClr val="45D8FF">
              <a:alpha val="1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87" name="Freeform 84"/>
          <p:cNvSpPr>
            <a:spLocks/>
          </p:cNvSpPr>
          <p:nvPr/>
        </p:nvSpPr>
        <p:spPr bwMode="auto">
          <a:xfrm rot="21368463">
            <a:off x="7398075" y="5494498"/>
            <a:ext cx="1227138" cy="2819400"/>
          </a:xfrm>
          <a:custGeom>
            <a:avLst/>
            <a:gdLst>
              <a:gd name="T0" fmla="*/ 7 w 1208"/>
              <a:gd name="T1" fmla="*/ 2774 h 2774"/>
              <a:gd name="T2" fmla="*/ 5 w 1208"/>
              <a:gd name="T3" fmla="*/ 2773 h 2774"/>
              <a:gd name="T4" fmla="*/ 2 w 1208"/>
              <a:gd name="T5" fmla="*/ 2765 h 2774"/>
              <a:gd name="T6" fmla="*/ 1195 w 1208"/>
              <a:gd name="T7" fmla="*/ 4 h 2774"/>
              <a:gd name="T8" fmla="*/ 1203 w 1208"/>
              <a:gd name="T9" fmla="*/ 1 h 2774"/>
              <a:gd name="T10" fmla="*/ 1206 w 1208"/>
              <a:gd name="T11" fmla="*/ 9 h 2774"/>
              <a:gd name="T12" fmla="*/ 13 w 1208"/>
              <a:gd name="T13" fmla="*/ 2770 h 2774"/>
              <a:gd name="T14" fmla="*/ 7 w 1208"/>
              <a:gd name="T15" fmla="*/ 2774 h 27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8" h="2774">
                <a:moveTo>
                  <a:pt x="7" y="2774"/>
                </a:moveTo>
                <a:cubicBezTo>
                  <a:pt x="6" y="2774"/>
                  <a:pt x="5" y="2774"/>
                  <a:pt x="5" y="2773"/>
                </a:cubicBezTo>
                <a:cubicBezTo>
                  <a:pt x="2" y="2772"/>
                  <a:pt x="0" y="2769"/>
                  <a:pt x="2" y="2765"/>
                </a:cubicBezTo>
                <a:cubicBezTo>
                  <a:pt x="1195" y="4"/>
                  <a:pt x="1195" y="4"/>
                  <a:pt x="1195" y="4"/>
                </a:cubicBezTo>
                <a:cubicBezTo>
                  <a:pt x="1197" y="1"/>
                  <a:pt x="1200" y="0"/>
                  <a:pt x="1203" y="1"/>
                </a:cubicBezTo>
                <a:cubicBezTo>
                  <a:pt x="1206" y="2"/>
                  <a:pt x="1208" y="6"/>
                  <a:pt x="1206" y="9"/>
                </a:cubicBezTo>
                <a:cubicBezTo>
                  <a:pt x="13" y="2770"/>
                  <a:pt x="13" y="2770"/>
                  <a:pt x="13" y="2770"/>
                </a:cubicBezTo>
                <a:cubicBezTo>
                  <a:pt x="12" y="2773"/>
                  <a:pt x="9" y="2774"/>
                  <a:pt x="7" y="2774"/>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0" name="Freeform 87"/>
          <p:cNvSpPr>
            <a:spLocks/>
          </p:cNvSpPr>
          <p:nvPr/>
        </p:nvSpPr>
        <p:spPr bwMode="auto">
          <a:xfrm rot="21368463">
            <a:off x="10185884" y="5813792"/>
            <a:ext cx="166688" cy="3354388"/>
          </a:xfrm>
          <a:custGeom>
            <a:avLst/>
            <a:gdLst>
              <a:gd name="T0" fmla="*/ 158 w 164"/>
              <a:gd name="T1" fmla="*/ 3301 h 3301"/>
              <a:gd name="T2" fmla="*/ 152 w 164"/>
              <a:gd name="T3" fmla="*/ 3295 h 3301"/>
              <a:gd name="T4" fmla="*/ 0 w 164"/>
              <a:gd name="T5" fmla="*/ 7 h 3301"/>
              <a:gd name="T6" fmla="*/ 6 w 164"/>
              <a:gd name="T7" fmla="*/ 1 h 3301"/>
              <a:gd name="T8" fmla="*/ 12 w 164"/>
              <a:gd name="T9" fmla="*/ 6 h 3301"/>
              <a:gd name="T10" fmla="*/ 164 w 164"/>
              <a:gd name="T11" fmla="*/ 3295 h 3301"/>
              <a:gd name="T12" fmla="*/ 158 w 164"/>
              <a:gd name="T13" fmla="*/ 3301 h 3301"/>
              <a:gd name="T14" fmla="*/ 158 w 164"/>
              <a:gd name="T15" fmla="*/ 3301 h 33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4" h="3301">
                <a:moveTo>
                  <a:pt x="158" y="3301"/>
                </a:moveTo>
                <a:cubicBezTo>
                  <a:pt x="155" y="3301"/>
                  <a:pt x="152" y="3298"/>
                  <a:pt x="152" y="3295"/>
                </a:cubicBezTo>
                <a:cubicBezTo>
                  <a:pt x="0" y="7"/>
                  <a:pt x="0" y="7"/>
                  <a:pt x="0" y="7"/>
                </a:cubicBezTo>
                <a:cubicBezTo>
                  <a:pt x="0" y="4"/>
                  <a:pt x="2" y="1"/>
                  <a:pt x="6" y="1"/>
                </a:cubicBezTo>
                <a:cubicBezTo>
                  <a:pt x="9" y="0"/>
                  <a:pt x="12" y="3"/>
                  <a:pt x="12" y="6"/>
                </a:cubicBezTo>
                <a:cubicBezTo>
                  <a:pt x="164" y="3295"/>
                  <a:pt x="164" y="3295"/>
                  <a:pt x="164" y="3295"/>
                </a:cubicBezTo>
                <a:cubicBezTo>
                  <a:pt x="164" y="3298"/>
                  <a:pt x="161" y="3301"/>
                  <a:pt x="158" y="3301"/>
                </a:cubicBezTo>
                <a:cubicBezTo>
                  <a:pt x="158" y="3301"/>
                  <a:pt x="158" y="3301"/>
                  <a:pt x="158" y="3301"/>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7" name="Freeform 94"/>
          <p:cNvSpPr>
            <a:spLocks/>
          </p:cNvSpPr>
          <p:nvPr/>
        </p:nvSpPr>
        <p:spPr bwMode="auto">
          <a:xfrm rot="21368463">
            <a:off x="8470752" y="5416963"/>
            <a:ext cx="109538" cy="95250"/>
          </a:xfrm>
          <a:custGeom>
            <a:avLst/>
            <a:gdLst>
              <a:gd name="T0" fmla="*/ 54 w 107"/>
              <a:gd name="T1" fmla="*/ 0 h 94"/>
              <a:gd name="T2" fmla="*/ 14 w 107"/>
              <a:gd name="T3" fmla="*/ 22 h 94"/>
              <a:gd name="T4" fmla="*/ 29 w 107"/>
              <a:gd name="T5" fmla="*/ 87 h 94"/>
              <a:gd name="T6" fmla="*/ 53 w 107"/>
              <a:gd name="T7" fmla="*/ 94 h 94"/>
              <a:gd name="T8" fmla="*/ 93 w 107"/>
              <a:gd name="T9" fmla="*/ 72 h 94"/>
              <a:gd name="T10" fmla="*/ 78 w 107"/>
              <a:gd name="T11" fmla="*/ 7 h 94"/>
              <a:gd name="T12" fmla="*/ 54 w 107"/>
              <a:gd name="T13" fmla="*/ 0 h 94"/>
            </a:gdLst>
            <a:ahLst/>
            <a:cxnLst>
              <a:cxn ang="0">
                <a:pos x="T0" y="T1"/>
              </a:cxn>
              <a:cxn ang="0">
                <a:pos x="T2" y="T3"/>
              </a:cxn>
              <a:cxn ang="0">
                <a:pos x="T4" y="T5"/>
              </a:cxn>
              <a:cxn ang="0">
                <a:pos x="T6" y="T7"/>
              </a:cxn>
              <a:cxn ang="0">
                <a:pos x="T8" y="T9"/>
              </a:cxn>
              <a:cxn ang="0">
                <a:pos x="T10" y="T11"/>
              </a:cxn>
              <a:cxn ang="0">
                <a:pos x="T12" y="T13"/>
              </a:cxn>
            </a:cxnLst>
            <a:rect l="0" t="0" r="r" b="b"/>
            <a:pathLst>
              <a:path w="107" h="94">
                <a:moveTo>
                  <a:pt x="54" y="0"/>
                </a:moveTo>
                <a:cubicBezTo>
                  <a:pt x="38" y="0"/>
                  <a:pt x="23" y="8"/>
                  <a:pt x="14" y="22"/>
                </a:cubicBezTo>
                <a:cubicBezTo>
                  <a:pt x="0" y="44"/>
                  <a:pt x="7" y="73"/>
                  <a:pt x="29" y="87"/>
                </a:cubicBezTo>
                <a:cubicBezTo>
                  <a:pt x="36" y="91"/>
                  <a:pt x="45" y="94"/>
                  <a:pt x="53" y="94"/>
                </a:cubicBezTo>
                <a:cubicBezTo>
                  <a:pt x="69" y="94"/>
                  <a:pt x="84" y="86"/>
                  <a:pt x="93" y="72"/>
                </a:cubicBezTo>
                <a:cubicBezTo>
                  <a:pt x="107" y="50"/>
                  <a:pt x="100" y="21"/>
                  <a:pt x="78" y="7"/>
                </a:cubicBezTo>
                <a:cubicBezTo>
                  <a:pt x="71" y="3"/>
                  <a:pt x="62" y="0"/>
                  <a:pt x="54"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8" name="Freeform 95"/>
          <p:cNvSpPr>
            <a:spLocks/>
          </p:cNvSpPr>
          <p:nvPr/>
        </p:nvSpPr>
        <p:spPr bwMode="auto">
          <a:xfrm rot="21368463">
            <a:off x="9954450" y="5721486"/>
            <a:ext cx="241300" cy="212725"/>
          </a:xfrm>
          <a:custGeom>
            <a:avLst/>
            <a:gdLst>
              <a:gd name="T0" fmla="*/ 119 w 238"/>
              <a:gd name="T1" fmla="*/ 0 h 210"/>
              <a:gd name="T2" fmla="*/ 30 w 238"/>
              <a:gd name="T3" fmla="*/ 49 h 210"/>
              <a:gd name="T4" fmla="*/ 63 w 238"/>
              <a:gd name="T5" fmla="*/ 194 h 210"/>
              <a:gd name="T6" fmla="*/ 119 w 238"/>
              <a:gd name="T7" fmla="*/ 210 h 210"/>
              <a:gd name="T8" fmla="*/ 208 w 238"/>
              <a:gd name="T9" fmla="*/ 161 h 210"/>
              <a:gd name="T10" fmla="*/ 175 w 238"/>
              <a:gd name="T11" fmla="*/ 16 h 210"/>
              <a:gd name="T12" fmla="*/ 119 w 238"/>
              <a:gd name="T13" fmla="*/ 0 h 210"/>
            </a:gdLst>
            <a:ahLst/>
            <a:cxnLst>
              <a:cxn ang="0">
                <a:pos x="T0" y="T1"/>
              </a:cxn>
              <a:cxn ang="0">
                <a:pos x="T2" y="T3"/>
              </a:cxn>
              <a:cxn ang="0">
                <a:pos x="T4" y="T5"/>
              </a:cxn>
              <a:cxn ang="0">
                <a:pos x="T6" y="T7"/>
              </a:cxn>
              <a:cxn ang="0">
                <a:pos x="T8" y="T9"/>
              </a:cxn>
              <a:cxn ang="0">
                <a:pos x="T10" y="T11"/>
              </a:cxn>
              <a:cxn ang="0">
                <a:pos x="T12" y="T13"/>
              </a:cxn>
            </a:cxnLst>
            <a:rect l="0" t="0" r="r" b="b"/>
            <a:pathLst>
              <a:path w="238" h="210">
                <a:moveTo>
                  <a:pt x="119" y="0"/>
                </a:moveTo>
                <a:cubicBezTo>
                  <a:pt x="84" y="0"/>
                  <a:pt x="50" y="17"/>
                  <a:pt x="30" y="49"/>
                </a:cubicBezTo>
                <a:cubicBezTo>
                  <a:pt x="0" y="98"/>
                  <a:pt x="14" y="163"/>
                  <a:pt x="63" y="194"/>
                </a:cubicBezTo>
                <a:cubicBezTo>
                  <a:pt x="81" y="204"/>
                  <a:pt x="100" y="210"/>
                  <a:pt x="119" y="210"/>
                </a:cubicBezTo>
                <a:cubicBezTo>
                  <a:pt x="154" y="210"/>
                  <a:pt x="188" y="192"/>
                  <a:pt x="208" y="161"/>
                </a:cubicBezTo>
                <a:cubicBezTo>
                  <a:pt x="238" y="112"/>
                  <a:pt x="224" y="47"/>
                  <a:pt x="175" y="16"/>
                </a:cubicBezTo>
                <a:cubicBezTo>
                  <a:pt x="157" y="5"/>
                  <a:pt x="138" y="0"/>
                  <a:pt x="119"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3" name="Freeform 100"/>
          <p:cNvSpPr>
            <a:spLocks/>
          </p:cNvSpPr>
          <p:nvPr/>
        </p:nvSpPr>
        <p:spPr bwMode="auto">
          <a:xfrm rot="21368463">
            <a:off x="11850778" y="4859465"/>
            <a:ext cx="211138" cy="184150"/>
          </a:xfrm>
          <a:custGeom>
            <a:avLst/>
            <a:gdLst>
              <a:gd name="T0" fmla="*/ 104 w 208"/>
              <a:gd name="T1" fmla="*/ 0 h 182"/>
              <a:gd name="T2" fmla="*/ 27 w 208"/>
              <a:gd name="T3" fmla="*/ 42 h 182"/>
              <a:gd name="T4" fmla="*/ 56 w 208"/>
              <a:gd name="T5" fmla="*/ 168 h 182"/>
              <a:gd name="T6" fmla="*/ 104 w 208"/>
              <a:gd name="T7" fmla="*/ 182 h 182"/>
              <a:gd name="T8" fmla="*/ 182 w 208"/>
              <a:gd name="T9" fmla="*/ 139 h 182"/>
              <a:gd name="T10" fmla="*/ 153 w 208"/>
              <a:gd name="T11" fmla="*/ 14 h 182"/>
              <a:gd name="T12" fmla="*/ 104 w 208"/>
              <a:gd name="T13" fmla="*/ 0 h 182"/>
            </a:gdLst>
            <a:ahLst/>
            <a:cxnLst>
              <a:cxn ang="0">
                <a:pos x="T0" y="T1"/>
              </a:cxn>
              <a:cxn ang="0">
                <a:pos x="T2" y="T3"/>
              </a:cxn>
              <a:cxn ang="0">
                <a:pos x="T4" y="T5"/>
              </a:cxn>
              <a:cxn ang="0">
                <a:pos x="T6" y="T7"/>
              </a:cxn>
              <a:cxn ang="0">
                <a:pos x="T8" y="T9"/>
              </a:cxn>
              <a:cxn ang="0">
                <a:pos x="T10" y="T11"/>
              </a:cxn>
              <a:cxn ang="0">
                <a:pos x="T12" y="T13"/>
              </a:cxn>
            </a:cxnLst>
            <a:rect l="0" t="0" r="r" b="b"/>
            <a:pathLst>
              <a:path w="208" h="182">
                <a:moveTo>
                  <a:pt x="104" y="0"/>
                </a:moveTo>
                <a:cubicBezTo>
                  <a:pt x="74" y="0"/>
                  <a:pt x="44" y="15"/>
                  <a:pt x="27" y="42"/>
                </a:cubicBezTo>
                <a:cubicBezTo>
                  <a:pt x="0" y="85"/>
                  <a:pt x="13" y="141"/>
                  <a:pt x="56" y="168"/>
                </a:cubicBezTo>
                <a:cubicBezTo>
                  <a:pt x="71" y="178"/>
                  <a:pt x="88" y="182"/>
                  <a:pt x="104" y="182"/>
                </a:cubicBezTo>
                <a:cubicBezTo>
                  <a:pt x="135" y="182"/>
                  <a:pt x="164" y="167"/>
                  <a:pt x="182" y="139"/>
                </a:cubicBezTo>
                <a:cubicBezTo>
                  <a:pt x="208" y="97"/>
                  <a:pt x="196" y="40"/>
                  <a:pt x="153" y="14"/>
                </a:cubicBezTo>
                <a:cubicBezTo>
                  <a:pt x="138" y="4"/>
                  <a:pt x="121" y="0"/>
                  <a:pt x="104"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4" name="Freeform 101"/>
          <p:cNvSpPr>
            <a:spLocks/>
          </p:cNvSpPr>
          <p:nvPr/>
        </p:nvSpPr>
        <p:spPr bwMode="auto">
          <a:xfrm rot="21368463">
            <a:off x="11377136" y="4722850"/>
            <a:ext cx="111125" cy="98425"/>
          </a:xfrm>
          <a:custGeom>
            <a:avLst/>
            <a:gdLst>
              <a:gd name="T0" fmla="*/ 55 w 109"/>
              <a:gd name="T1" fmla="*/ 0 h 96"/>
              <a:gd name="T2" fmla="*/ 14 w 109"/>
              <a:gd name="T3" fmla="*/ 22 h 96"/>
              <a:gd name="T4" fmla="*/ 29 w 109"/>
              <a:gd name="T5" fmla="*/ 88 h 96"/>
              <a:gd name="T6" fmla="*/ 55 w 109"/>
              <a:gd name="T7" fmla="*/ 96 h 96"/>
              <a:gd name="T8" fmla="*/ 95 w 109"/>
              <a:gd name="T9" fmla="*/ 73 h 96"/>
              <a:gd name="T10" fmla="*/ 80 w 109"/>
              <a:gd name="T11" fmla="*/ 7 h 96"/>
              <a:gd name="T12" fmla="*/ 55 w 109"/>
              <a:gd name="T13" fmla="*/ 0 h 96"/>
            </a:gdLst>
            <a:ahLst/>
            <a:cxnLst>
              <a:cxn ang="0">
                <a:pos x="T0" y="T1"/>
              </a:cxn>
              <a:cxn ang="0">
                <a:pos x="T2" y="T3"/>
              </a:cxn>
              <a:cxn ang="0">
                <a:pos x="T4" y="T5"/>
              </a:cxn>
              <a:cxn ang="0">
                <a:pos x="T6" y="T7"/>
              </a:cxn>
              <a:cxn ang="0">
                <a:pos x="T8" y="T9"/>
              </a:cxn>
              <a:cxn ang="0">
                <a:pos x="T10" y="T11"/>
              </a:cxn>
              <a:cxn ang="0">
                <a:pos x="T12" y="T13"/>
              </a:cxn>
            </a:cxnLst>
            <a:rect l="0" t="0" r="r" b="b"/>
            <a:pathLst>
              <a:path w="109" h="96">
                <a:moveTo>
                  <a:pt x="55" y="0"/>
                </a:moveTo>
                <a:cubicBezTo>
                  <a:pt x="39" y="0"/>
                  <a:pt x="23" y="8"/>
                  <a:pt x="14" y="22"/>
                </a:cubicBezTo>
                <a:cubicBezTo>
                  <a:pt x="0" y="45"/>
                  <a:pt x="7" y="74"/>
                  <a:pt x="29" y="88"/>
                </a:cubicBezTo>
                <a:cubicBezTo>
                  <a:pt x="37" y="93"/>
                  <a:pt x="46" y="96"/>
                  <a:pt x="55" y="96"/>
                </a:cubicBezTo>
                <a:cubicBezTo>
                  <a:pt x="71" y="96"/>
                  <a:pt x="86" y="88"/>
                  <a:pt x="95" y="73"/>
                </a:cubicBezTo>
                <a:cubicBezTo>
                  <a:pt x="109" y="51"/>
                  <a:pt x="103" y="21"/>
                  <a:pt x="80" y="7"/>
                </a:cubicBezTo>
                <a:cubicBezTo>
                  <a:pt x="72" y="2"/>
                  <a:pt x="63" y="0"/>
                  <a:pt x="55"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5" name="Freeform 102"/>
          <p:cNvSpPr>
            <a:spLocks/>
          </p:cNvSpPr>
          <p:nvPr/>
        </p:nvSpPr>
        <p:spPr bwMode="auto">
          <a:xfrm rot="21368463">
            <a:off x="11919664" y="2718054"/>
            <a:ext cx="111125" cy="96838"/>
          </a:xfrm>
          <a:custGeom>
            <a:avLst/>
            <a:gdLst>
              <a:gd name="T0" fmla="*/ 55 w 109"/>
              <a:gd name="T1" fmla="*/ 0 h 96"/>
              <a:gd name="T2" fmla="*/ 14 w 109"/>
              <a:gd name="T3" fmla="*/ 23 h 96"/>
              <a:gd name="T4" fmla="*/ 29 w 109"/>
              <a:gd name="T5" fmla="*/ 89 h 96"/>
              <a:gd name="T6" fmla="*/ 55 w 109"/>
              <a:gd name="T7" fmla="*/ 96 h 96"/>
              <a:gd name="T8" fmla="*/ 95 w 109"/>
              <a:gd name="T9" fmla="*/ 74 h 96"/>
              <a:gd name="T10" fmla="*/ 80 w 109"/>
              <a:gd name="T11" fmla="*/ 8 h 96"/>
              <a:gd name="T12" fmla="*/ 55 w 109"/>
              <a:gd name="T13" fmla="*/ 0 h 96"/>
            </a:gdLst>
            <a:ahLst/>
            <a:cxnLst>
              <a:cxn ang="0">
                <a:pos x="T0" y="T1"/>
              </a:cxn>
              <a:cxn ang="0">
                <a:pos x="T2" y="T3"/>
              </a:cxn>
              <a:cxn ang="0">
                <a:pos x="T4" y="T5"/>
              </a:cxn>
              <a:cxn ang="0">
                <a:pos x="T6" y="T7"/>
              </a:cxn>
              <a:cxn ang="0">
                <a:pos x="T8" y="T9"/>
              </a:cxn>
              <a:cxn ang="0">
                <a:pos x="T10" y="T11"/>
              </a:cxn>
              <a:cxn ang="0">
                <a:pos x="T12" y="T13"/>
              </a:cxn>
            </a:cxnLst>
            <a:rect l="0" t="0" r="r" b="b"/>
            <a:pathLst>
              <a:path w="109" h="96">
                <a:moveTo>
                  <a:pt x="55" y="0"/>
                </a:moveTo>
                <a:cubicBezTo>
                  <a:pt x="39" y="0"/>
                  <a:pt x="23" y="8"/>
                  <a:pt x="14" y="23"/>
                </a:cubicBezTo>
                <a:cubicBezTo>
                  <a:pt x="0" y="45"/>
                  <a:pt x="7" y="75"/>
                  <a:pt x="29" y="89"/>
                </a:cubicBezTo>
                <a:cubicBezTo>
                  <a:pt x="37" y="94"/>
                  <a:pt x="46" y="96"/>
                  <a:pt x="55" y="96"/>
                </a:cubicBezTo>
                <a:cubicBezTo>
                  <a:pt x="70" y="96"/>
                  <a:pt x="86" y="88"/>
                  <a:pt x="95" y="74"/>
                </a:cubicBezTo>
                <a:cubicBezTo>
                  <a:pt x="109" y="51"/>
                  <a:pt x="102" y="22"/>
                  <a:pt x="80" y="8"/>
                </a:cubicBezTo>
                <a:cubicBezTo>
                  <a:pt x="72" y="3"/>
                  <a:pt x="63" y="0"/>
                  <a:pt x="55"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0" name="Freeform 74"/>
          <p:cNvSpPr>
            <a:spLocks/>
          </p:cNvSpPr>
          <p:nvPr/>
        </p:nvSpPr>
        <p:spPr bwMode="auto">
          <a:xfrm rot="4811396">
            <a:off x="8020520" y="-1083402"/>
            <a:ext cx="836613" cy="2962146"/>
          </a:xfrm>
          <a:custGeom>
            <a:avLst/>
            <a:gdLst>
              <a:gd name="T0" fmla="*/ 817 w 824"/>
              <a:gd name="T1" fmla="*/ 2096 h 2096"/>
              <a:gd name="T2" fmla="*/ 811 w 824"/>
              <a:gd name="T3" fmla="*/ 2093 h 2096"/>
              <a:gd name="T4" fmla="*/ 1 w 824"/>
              <a:gd name="T5" fmla="*/ 9 h 2096"/>
              <a:gd name="T6" fmla="*/ 4 w 824"/>
              <a:gd name="T7" fmla="*/ 1 h 2096"/>
              <a:gd name="T8" fmla="*/ 12 w 824"/>
              <a:gd name="T9" fmla="*/ 4 h 2096"/>
              <a:gd name="T10" fmla="*/ 822 w 824"/>
              <a:gd name="T11" fmla="*/ 2088 h 2096"/>
              <a:gd name="T12" fmla="*/ 819 w 824"/>
              <a:gd name="T13" fmla="*/ 2096 h 2096"/>
              <a:gd name="T14" fmla="*/ 817 w 824"/>
              <a:gd name="T15" fmla="*/ 2096 h 20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4" h="2096">
                <a:moveTo>
                  <a:pt x="817" y="2096"/>
                </a:moveTo>
                <a:cubicBezTo>
                  <a:pt x="814" y="2096"/>
                  <a:pt x="812" y="2095"/>
                  <a:pt x="811" y="2093"/>
                </a:cubicBezTo>
                <a:cubicBezTo>
                  <a:pt x="1" y="9"/>
                  <a:pt x="1" y="9"/>
                  <a:pt x="1" y="9"/>
                </a:cubicBezTo>
                <a:cubicBezTo>
                  <a:pt x="0" y="5"/>
                  <a:pt x="1" y="2"/>
                  <a:pt x="4" y="1"/>
                </a:cubicBezTo>
                <a:cubicBezTo>
                  <a:pt x="7" y="0"/>
                  <a:pt x="11" y="1"/>
                  <a:pt x="12" y="4"/>
                </a:cubicBezTo>
                <a:cubicBezTo>
                  <a:pt x="822" y="2088"/>
                  <a:pt x="822" y="2088"/>
                  <a:pt x="822" y="2088"/>
                </a:cubicBezTo>
                <a:cubicBezTo>
                  <a:pt x="824" y="2091"/>
                  <a:pt x="822" y="2095"/>
                  <a:pt x="819" y="2096"/>
                </a:cubicBezTo>
                <a:cubicBezTo>
                  <a:pt x="818" y="2096"/>
                  <a:pt x="818" y="2096"/>
                  <a:pt x="817" y="2096"/>
                </a:cubicBezTo>
                <a:close/>
              </a:path>
            </a:pathLst>
          </a:custGeom>
          <a:solidFill>
            <a:srgbClr val="45D8FF">
              <a:alpha val="1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21" name="Freeform 81"/>
          <p:cNvSpPr>
            <a:spLocks/>
          </p:cNvSpPr>
          <p:nvPr/>
        </p:nvSpPr>
        <p:spPr bwMode="auto">
          <a:xfrm rot="292990">
            <a:off x="-282563" y="481462"/>
            <a:ext cx="1543050" cy="482600"/>
          </a:xfrm>
          <a:custGeom>
            <a:avLst/>
            <a:gdLst>
              <a:gd name="T0" fmla="*/ 1512 w 1519"/>
              <a:gd name="T1" fmla="*/ 476 h 476"/>
              <a:gd name="T2" fmla="*/ 1510 w 1519"/>
              <a:gd name="T3" fmla="*/ 475 h 476"/>
              <a:gd name="T4" fmla="*/ 5 w 1519"/>
              <a:gd name="T5" fmla="*/ 12 h 476"/>
              <a:gd name="T6" fmla="*/ 1 w 1519"/>
              <a:gd name="T7" fmla="*/ 5 h 476"/>
              <a:gd name="T8" fmla="*/ 9 w 1519"/>
              <a:gd name="T9" fmla="*/ 1 h 476"/>
              <a:gd name="T10" fmla="*/ 1514 w 1519"/>
              <a:gd name="T11" fmla="*/ 464 h 476"/>
              <a:gd name="T12" fmla="*/ 1518 w 1519"/>
              <a:gd name="T13" fmla="*/ 471 h 476"/>
              <a:gd name="T14" fmla="*/ 1512 w 1519"/>
              <a:gd name="T15" fmla="*/ 476 h 4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19" h="476">
                <a:moveTo>
                  <a:pt x="1512" y="476"/>
                </a:moveTo>
                <a:cubicBezTo>
                  <a:pt x="1511" y="476"/>
                  <a:pt x="1511" y="476"/>
                  <a:pt x="1510" y="475"/>
                </a:cubicBezTo>
                <a:cubicBezTo>
                  <a:pt x="5" y="12"/>
                  <a:pt x="5" y="12"/>
                  <a:pt x="5" y="12"/>
                </a:cubicBezTo>
                <a:cubicBezTo>
                  <a:pt x="2" y="11"/>
                  <a:pt x="0" y="8"/>
                  <a:pt x="1" y="5"/>
                </a:cubicBezTo>
                <a:cubicBezTo>
                  <a:pt x="2" y="2"/>
                  <a:pt x="5" y="0"/>
                  <a:pt x="9" y="1"/>
                </a:cubicBezTo>
                <a:cubicBezTo>
                  <a:pt x="1514" y="464"/>
                  <a:pt x="1514" y="464"/>
                  <a:pt x="1514" y="464"/>
                </a:cubicBezTo>
                <a:cubicBezTo>
                  <a:pt x="1517" y="465"/>
                  <a:pt x="1519" y="468"/>
                  <a:pt x="1518" y="471"/>
                </a:cubicBezTo>
                <a:cubicBezTo>
                  <a:pt x="1517" y="474"/>
                  <a:pt x="1514" y="476"/>
                  <a:pt x="1512" y="476"/>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5" name="Freeform 174"/>
          <p:cNvSpPr>
            <a:spLocks/>
          </p:cNvSpPr>
          <p:nvPr/>
        </p:nvSpPr>
        <p:spPr bwMode="auto">
          <a:xfrm>
            <a:off x="7002461" y="995363"/>
            <a:ext cx="113308" cy="113306"/>
          </a:xfrm>
          <a:custGeom>
            <a:avLst/>
            <a:gdLst>
              <a:gd name="T0" fmla="*/ 428 w 584"/>
              <a:gd name="T1" fmla="*/ 75 h 583"/>
              <a:gd name="T2" fmla="*/ 508 w 584"/>
              <a:gd name="T3" fmla="*/ 427 h 583"/>
              <a:gd name="T4" fmla="*/ 156 w 584"/>
              <a:gd name="T5" fmla="*/ 508 h 583"/>
              <a:gd name="T6" fmla="*/ 75 w 584"/>
              <a:gd name="T7" fmla="*/ 155 h 583"/>
              <a:gd name="T8" fmla="*/ 428 w 584"/>
              <a:gd name="T9" fmla="*/ 75 h 583"/>
            </a:gdLst>
            <a:ahLst/>
            <a:cxnLst>
              <a:cxn ang="0">
                <a:pos x="T0" y="T1"/>
              </a:cxn>
              <a:cxn ang="0">
                <a:pos x="T2" y="T3"/>
              </a:cxn>
              <a:cxn ang="0">
                <a:pos x="T4" y="T5"/>
              </a:cxn>
              <a:cxn ang="0">
                <a:pos x="T6" y="T7"/>
              </a:cxn>
              <a:cxn ang="0">
                <a:pos x="T8" y="T9"/>
              </a:cxn>
            </a:cxnLst>
            <a:rect l="0" t="0" r="r" b="b"/>
            <a:pathLst>
              <a:path w="584" h="583">
                <a:moveTo>
                  <a:pt x="428" y="75"/>
                </a:moveTo>
                <a:cubicBezTo>
                  <a:pt x="547" y="150"/>
                  <a:pt x="584" y="308"/>
                  <a:pt x="508" y="427"/>
                </a:cubicBezTo>
                <a:cubicBezTo>
                  <a:pt x="433" y="547"/>
                  <a:pt x="275" y="583"/>
                  <a:pt x="156" y="508"/>
                </a:cubicBezTo>
                <a:cubicBezTo>
                  <a:pt x="36" y="433"/>
                  <a:pt x="0" y="275"/>
                  <a:pt x="75" y="155"/>
                </a:cubicBezTo>
                <a:cubicBezTo>
                  <a:pt x="150" y="36"/>
                  <a:pt x="308" y="0"/>
                  <a:pt x="428" y="75"/>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27" name="Freeform 61"/>
          <p:cNvSpPr>
            <a:spLocks/>
          </p:cNvSpPr>
          <p:nvPr/>
        </p:nvSpPr>
        <p:spPr bwMode="auto">
          <a:xfrm rot="6175298">
            <a:off x="3053763" y="1936099"/>
            <a:ext cx="982498" cy="133350"/>
          </a:xfrm>
          <a:custGeom>
            <a:avLst/>
            <a:gdLst>
              <a:gd name="T0" fmla="*/ 6 w 1798"/>
              <a:gd name="T1" fmla="*/ 130 h 130"/>
              <a:gd name="T2" fmla="*/ 0 w 1798"/>
              <a:gd name="T3" fmla="*/ 125 h 130"/>
              <a:gd name="T4" fmla="*/ 6 w 1798"/>
              <a:gd name="T5" fmla="*/ 118 h 130"/>
              <a:gd name="T6" fmla="*/ 1792 w 1798"/>
              <a:gd name="T7" fmla="*/ 0 h 130"/>
              <a:gd name="T8" fmla="*/ 1798 w 1798"/>
              <a:gd name="T9" fmla="*/ 6 h 130"/>
              <a:gd name="T10" fmla="*/ 1792 w 1798"/>
              <a:gd name="T11" fmla="*/ 12 h 130"/>
              <a:gd name="T12" fmla="*/ 7 w 1798"/>
              <a:gd name="T13" fmla="*/ 130 h 130"/>
              <a:gd name="T14" fmla="*/ 6 w 1798"/>
              <a:gd name="T15" fmla="*/ 130 h 1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98" h="130">
                <a:moveTo>
                  <a:pt x="6" y="130"/>
                </a:moveTo>
                <a:cubicBezTo>
                  <a:pt x="3" y="130"/>
                  <a:pt x="1" y="128"/>
                  <a:pt x="0" y="125"/>
                </a:cubicBezTo>
                <a:cubicBezTo>
                  <a:pt x="0" y="121"/>
                  <a:pt x="3" y="118"/>
                  <a:pt x="6" y="118"/>
                </a:cubicBezTo>
                <a:cubicBezTo>
                  <a:pt x="1792" y="0"/>
                  <a:pt x="1792" y="0"/>
                  <a:pt x="1792" y="0"/>
                </a:cubicBezTo>
                <a:cubicBezTo>
                  <a:pt x="1795" y="0"/>
                  <a:pt x="1798" y="2"/>
                  <a:pt x="1798" y="6"/>
                </a:cubicBezTo>
                <a:cubicBezTo>
                  <a:pt x="1798" y="9"/>
                  <a:pt x="1796" y="12"/>
                  <a:pt x="1792" y="12"/>
                </a:cubicBezTo>
                <a:cubicBezTo>
                  <a:pt x="7" y="130"/>
                  <a:pt x="7" y="130"/>
                  <a:pt x="7" y="130"/>
                </a:cubicBezTo>
                <a:cubicBezTo>
                  <a:pt x="7" y="130"/>
                  <a:pt x="6" y="130"/>
                  <a:pt x="6" y="130"/>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1" name="Freeform 166"/>
          <p:cNvSpPr>
            <a:spLocks/>
          </p:cNvSpPr>
          <p:nvPr/>
        </p:nvSpPr>
        <p:spPr bwMode="auto">
          <a:xfrm>
            <a:off x="303215" y="2559505"/>
            <a:ext cx="277813" cy="279400"/>
          </a:xfrm>
          <a:custGeom>
            <a:avLst/>
            <a:gdLst>
              <a:gd name="T0" fmla="*/ 201 w 274"/>
              <a:gd name="T1" fmla="*/ 35 h 274"/>
              <a:gd name="T2" fmla="*/ 239 w 274"/>
              <a:gd name="T3" fmla="*/ 201 h 274"/>
              <a:gd name="T4" fmla="*/ 73 w 274"/>
              <a:gd name="T5" fmla="*/ 239 h 274"/>
              <a:gd name="T6" fmla="*/ 35 w 274"/>
              <a:gd name="T7" fmla="*/ 73 h 274"/>
              <a:gd name="T8" fmla="*/ 201 w 274"/>
              <a:gd name="T9" fmla="*/ 35 h 274"/>
            </a:gdLst>
            <a:ahLst/>
            <a:cxnLst>
              <a:cxn ang="0">
                <a:pos x="T0" y="T1"/>
              </a:cxn>
              <a:cxn ang="0">
                <a:pos x="T2" y="T3"/>
              </a:cxn>
              <a:cxn ang="0">
                <a:pos x="T4" y="T5"/>
              </a:cxn>
              <a:cxn ang="0">
                <a:pos x="T6" y="T7"/>
              </a:cxn>
              <a:cxn ang="0">
                <a:pos x="T8" y="T9"/>
              </a:cxn>
            </a:cxnLst>
            <a:rect l="0" t="0" r="r" b="b"/>
            <a:pathLst>
              <a:path w="274" h="274">
                <a:moveTo>
                  <a:pt x="201" y="35"/>
                </a:moveTo>
                <a:cubicBezTo>
                  <a:pt x="257" y="71"/>
                  <a:pt x="274" y="145"/>
                  <a:pt x="239" y="201"/>
                </a:cubicBezTo>
                <a:cubicBezTo>
                  <a:pt x="203" y="257"/>
                  <a:pt x="129" y="274"/>
                  <a:pt x="73" y="239"/>
                </a:cubicBezTo>
                <a:cubicBezTo>
                  <a:pt x="17" y="203"/>
                  <a:pt x="0" y="129"/>
                  <a:pt x="35" y="73"/>
                </a:cubicBezTo>
                <a:cubicBezTo>
                  <a:pt x="70" y="17"/>
                  <a:pt x="145" y="0"/>
                  <a:pt x="201" y="35"/>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72" name="Freeform 148"/>
          <p:cNvSpPr>
            <a:spLocks/>
          </p:cNvSpPr>
          <p:nvPr/>
        </p:nvSpPr>
        <p:spPr bwMode="auto">
          <a:xfrm>
            <a:off x="-7935" y="1680030"/>
            <a:ext cx="528638" cy="530225"/>
          </a:xfrm>
          <a:custGeom>
            <a:avLst/>
            <a:gdLst>
              <a:gd name="T0" fmla="*/ 382 w 521"/>
              <a:gd name="T1" fmla="*/ 67 h 521"/>
              <a:gd name="T2" fmla="*/ 454 w 521"/>
              <a:gd name="T3" fmla="*/ 382 h 521"/>
              <a:gd name="T4" fmla="*/ 139 w 521"/>
              <a:gd name="T5" fmla="*/ 454 h 521"/>
              <a:gd name="T6" fmla="*/ 67 w 521"/>
              <a:gd name="T7" fmla="*/ 139 h 521"/>
              <a:gd name="T8" fmla="*/ 382 w 521"/>
              <a:gd name="T9" fmla="*/ 67 h 521"/>
            </a:gdLst>
            <a:ahLst/>
            <a:cxnLst>
              <a:cxn ang="0">
                <a:pos x="T0" y="T1"/>
              </a:cxn>
              <a:cxn ang="0">
                <a:pos x="T2" y="T3"/>
              </a:cxn>
              <a:cxn ang="0">
                <a:pos x="T4" y="T5"/>
              </a:cxn>
              <a:cxn ang="0">
                <a:pos x="T6" y="T7"/>
              </a:cxn>
              <a:cxn ang="0">
                <a:pos x="T8" y="T9"/>
              </a:cxn>
            </a:cxnLst>
            <a:rect l="0" t="0" r="r" b="b"/>
            <a:pathLst>
              <a:path w="521" h="521">
                <a:moveTo>
                  <a:pt x="382" y="67"/>
                </a:moveTo>
                <a:cubicBezTo>
                  <a:pt x="489" y="134"/>
                  <a:pt x="521" y="275"/>
                  <a:pt x="454" y="382"/>
                </a:cubicBezTo>
                <a:cubicBezTo>
                  <a:pt x="387" y="489"/>
                  <a:pt x="246" y="521"/>
                  <a:pt x="139" y="454"/>
                </a:cubicBezTo>
                <a:cubicBezTo>
                  <a:pt x="32" y="387"/>
                  <a:pt x="0" y="246"/>
                  <a:pt x="67" y="139"/>
                </a:cubicBezTo>
                <a:cubicBezTo>
                  <a:pt x="134" y="32"/>
                  <a:pt x="275" y="0"/>
                  <a:pt x="382" y="67"/>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73" name="Freeform 156"/>
          <p:cNvSpPr>
            <a:spLocks/>
          </p:cNvSpPr>
          <p:nvPr/>
        </p:nvSpPr>
        <p:spPr bwMode="auto">
          <a:xfrm>
            <a:off x="119065" y="1808618"/>
            <a:ext cx="273050" cy="273050"/>
          </a:xfrm>
          <a:custGeom>
            <a:avLst/>
            <a:gdLst>
              <a:gd name="T0" fmla="*/ 198 w 270"/>
              <a:gd name="T1" fmla="*/ 34 h 269"/>
              <a:gd name="T2" fmla="*/ 235 w 270"/>
              <a:gd name="T3" fmla="*/ 197 h 269"/>
              <a:gd name="T4" fmla="*/ 72 w 270"/>
              <a:gd name="T5" fmla="*/ 235 h 269"/>
              <a:gd name="T6" fmla="*/ 35 w 270"/>
              <a:gd name="T7" fmla="*/ 72 h 269"/>
              <a:gd name="T8" fmla="*/ 198 w 270"/>
              <a:gd name="T9" fmla="*/ 34 h 269"/>
            </a:gdLst>
            <a:ahLst/>
            <a:cxnLst>
              <a:cxn ang="0">
                <a:pos x="T0" y="T1"/>
              </a:cxn>
              <a:cxn ang="0">
                <a:pos x="T2" y="T3"/>
              </a:cxn>
              <a:cxn ang="0">
                <a:pos x="T4" y="T5"/>
              </a:cxn>
              <a:cxn ang="0">
                <a:pos x="T6" y="T7"/>
              </a:cxn>
              <a:cxn ang="0">
                <a:pos x="T8" y="T9"/>
              </a:cxn>
            </a:cxnLst>
            <a:rect l="0" t="0" r="r" b="b"/>
            <a:pathLst>
              <a:path w="270" h="269">
                <a:moveTo>
                  <a:pt x="198" y="34"/>
                </a:moveTo>
                <a:cubicBezTo>
                  <a:pt x="253" y="69"/>
                  <a:pt x="270" y="142"/>
                  <a:pt x="235" y="197"/>
                </a:cubicBezTo>
                <a:cubicBezTo>
                  <a:pt x="201" y="253"/>
                  <a:pt x="128" y="269"/>
                  <a:pt x="72" y="235"/>
                </a:cubicBezTo>
                <a:cubicBezTo>
                  <a:pt x="17" y="200"/>
                  <a:pt x="0" y="127"/>
                  <a:pt x="35" y="72"/>
                </a:cubicBezTo>
                <a:cubicBezTo>
                  <a:pt x="70" y="16"/>
                  <a:pt x="143" y="0"/>
                  <a:pt x="198" y="34"/>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74" name="Freeform 150"/>
          <p:cNvSpPr>
            <a:spLocks/>
          </p:cNvSpPr>
          <p:nvPr/>
        </p:nvSpPr>
        <p:spPr bwMode="auto">
          <a:xfrm>
            <a:off x="-101597" y="368755"/>
            <a:ext cx="1470025" cy="1470025"/>
          </a:xfrm>
          <a:custGeom>
            <a:avLst/>
            <a:gdLst>
              <a:gd name="T0" fmla="*/ 1061 w 1447"/>
              <a:gd name="T1" fmla="*/ 186 h 1447"/>
              <a:gd name="T2" fmla="*/ 1260 w 1447"/>
              <a:gd name="T3" fmla="*/ 1061 h 1447"/>
              <a:gd name="T4" fmla="*/ 386 w 1447"/>
              <a:gd name="T5" fmla="*/ 1260 h 1447"/>
              <a:gd name="T6" fmla="*/ 186 w 1447"/>
              <a:gd name="T7" fmla="*/ 386 h 1447"/>
              <a:gd name="T8" fmla="*/ 1061 w 1447"/>
              <a:gd name="T9" fmla="*/ 186 h 1447"/>
            </a:gdLst>
            <a:ahLst/>
            <a:cxnLst>
              <a:cxn ang="0">
                <a:pos x="T0" y="T1"/>
              </a:cxn>
              <a:cxn ang="0">
                <a:pos x="T2" y="T3"/>
              </a:cxn>
              <a:cxn ang="0">
                <a:pos x="T4" y="T5"/>
              </a:cxn>
              <a:cxn ang="0">
                <a:pos x="T6" y="T7"/>
              </a:cxn>
              <a:cxn ang="0">
                <a:pos x="T8" y="T9"/>
              </a:cxn>
            </a:cxnLst>
            <a:rect l="0" t="0" r="r" b="b"/>
            <a:pathLst>
              <a:path w="1447" h="1447">
                <a:moveTo>
                  <a:pt x="1061" y="186"/>
                </a:moveTo>
                <a:cubicBezTo>
                  <a:pt x="1357" y="373"/>
                  <a:pt x="1447" y="764"/>
                  <a:pt x="1260" y="1061"/>
                </a:cubicBezTo>
                <a:cubicBezTo>
                  <a:pt x="1074" y="1357"/>
                  <a:pt x="683" y="1447"/>
                  <a:pt x="386" y="1260"/>
                </a:cubicBezTo>
                <a:cubicBezTo>
                  <a:pt x="89" y="1074"/>
                  <a:pt x="0" y="683"/>
                  <a:pt x="186" y="386"/>
                </a:cubicBezTo>
                <a:cubicBezTo>
                  <a:pt x="373" y="90"/>
                  <a:pt x="764" y="0"/>
                  <a:pt x="1061" y="186"/>
                </a:cubicBezTo>
                <a:close/>
              </a:path>
            </a:pathLst>
          </a:custGeom>
          <a:solidFill>
            <a:srgbClr val="45D8FF">
              <a:alpha val="1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75" name="Freeform 151"/>
          <p:cNvSpPr>
            <a:spLocks/>
          </p:cNvSpPr>
          <p:nvPr/>
        </p:nvSpPr>
        <p:spPr bwMode="auto">
          <a:xfrm>
            <a:off x="261940" y="730705"/>
            <a:ext cx="744538" cy="746125"/>
          </a:xfrm>
          <a:custGeom>
            <a:avLst/>
            <a:gdLst>
              <a:gd name="T0" fmla="*/ 537 w 733"/>
              <a:gd name="T1" fmla="*/ 94 h 733"/>
              <a:gd name="T2" fmla="*/ 639 w 733"/>
              <a:gd name="T3" fmla="*/ 537 h 733"/>
              <a:gd name="T4" fmla="*/ 195 w 733"/>
              <a:gd name="T5" fmla="*/ 639 h 733"/>
              <a:gd name="T6" fmla="*/ 94 w 733"/>
              <a:gd name="T7" fmla="*/ 195 h 733"/>
              <a:gd name="T8" fmla="*/ 537 w 733"/>
              <a:gd name="T9" fmla="*/ 94 h 733"/>
            </a:gdLst>
            <a:ahLst/>
            <a:cxnLst>
              <a:cxn ang="0">
                <a:pos x="T0" y="T1"/>
              </a:cxn>
              <a:cxn ang="0">
                <a:pos x="T2" y="T3"/>
              </a:cxn>
              <a:cxn ang="0">
                <a:pos x="T4" y="T5"/>
              </a:cxn>
              <a:cxn ang="0">
                <a:pos x="T6" y="T7"/>
              </a:cxn>
              <a:cxn ang="0">
                <a:pos x="T8" y="T9"/>
              </a:cxn>
            </a:cxnLst>
            <a:rect l="0" t="0" r="r" b="b"/>
            <a:pathLst>
              <a:path w="733" h="733">
                <a:moveTo>
                  <a:pt x="537" y="94"/>
                </a:moveTo>
                <a:cubicBezTo>
                  <a:pt x="688" y="189"/>
                  <a:pt x="733" y="387"/>
                  <a:pt x="639" y="537"/>
                </a:cubicBezTo>
                <a:cubicBezTo>
                  <a:pt x="544" y="688"/>
                  <a:pt x="346" y="733"/>
                  <a:pt x="195" y="639"/>
                </a:cubicBezTo>
                <a:cubicBezTo>
                  <a:pt x="45" y="544"/>
                  <a:pt x="0" y="346"/>
                  <a:pt x="94" y="195"/>
                </a:cubicBezTo>
                <a:cubicBezTo>
                  <a:pt x="189" y="45"/>
                  <a:pt x="387" y="0"/>
                  <a:pt x="537" y="94"/>
                </a:cubicBezTo>
                <a:close/>
              </a:path>
            </a:pathLst>
          </a:custGeom>
          <a:solidFill>
            <a:srgbClr val="45D8FF">
              <a:alpha val="1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76" name="Freeform 159"/>
          <p:cNvSpPr>
            <a:spLocks/>
          </p:cNvSpPr>
          <p:nvPr/>
        </p:nvSpPr>
        <p:spPr bwMode="auto">
          <a:xfrm>
            <a:off x="438153" y="908505"/>
            <a:ext cx="392113" cy="390525"/>
          </a:xfrm>
          <a:custGeom>
            <a:avLst/>
            <a:gdLst>
              <a:gd name="T0" fmla="*/ 282 w 385"/>
              <a:gd name="T1" fmla="*/ 49 h 385"/>
              <a:gd name="T2" fmla="*/ 335 w 385"/>
              <a:gd name="T3" fmla="*/ 282 h 385"/>
              <a:gd name="T4" fmla="*/ 102 w 385"/>
              <a:gd name="T5" fmla="*/ 336 h 385"/>
              <a:gd name="T6" fmla="*/ 49 w 385"/>
              <a:gd name="T7" fmla="*/ 103 h 385"/>
              <a:gd name="T8" fmla="*/ 282 w 385"/>
              <a:gd name="T9" fmla="*/ 49 h 385"/>
            </a:gdLst>
            <a:ahLst/>
            <a:cxnLst>
              <a:cxn ang="0">
                <a:pos x="T0" y="T1"/>
              </a:cxn>
              <a:cxn ang="0">
                <a:pos x="T2" y="T3"/>
              </a:cxn>
              <a:cxn ang="0">
                <a:pos x="T4" y="T5"/>
              </a:cxn>
              <a:cxn ang="0">
                <a:pos x="T6" y="T7"/>
              </a:cxn>
              <a:cxn ang="0">
                <a:pos x="T8" y="T9"/>
              </a:cxn>
            </a:cxnLst>
            <a:rect l="0" t="0" r="r" b="b"/>
            <a:pathLst>
              <a:path w="385" h="385">
                <a:moveTo>
                  <a:pt x="282" y="49"/>
                </a:moveTo>
                <a:cubicBezTo>
                  <a:pt x="361" y="99"/>
                  <a:pt x="385" y="203"/>
                  <a:pt x="335" y="282"/>
                </a:cubicBezTo>
                <a:cubicBezTo>
                  <a:pt x="286" y="361"/>
                  <a:pt x="181" y="385"/>
                  <a:pt x="102" y="336"/>
                </a:cubicBezTo>
                <a:cubicBezTo>
                  <a:pt x="23" y="286"/>
                  <a:pt x="0" y="182"/>
                  <a:pt x="49" y="103"/>
                </a:cubicBezTo>
                <a:cubicBezTo>
                  <a:pt x="99" y="23"/>
                  <a:pt x="203" y="0"/>
                  <a:pt x="282" y="49"/>
                </a:cubicBezTo>
                <a:close/>
              </a:path>
            </a:pathLst>
          </a:custGeom>
          <a:solidFill>
            <a:srgbClr val="45D8FF">
              <a:alpha val="1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77" name="Freeform 168"/>
          <p:cNvSpPr>
            <a:spLocks/>
          </p:cNvSpPr>
          <p:nvPr/>
        </p:nvSpPr>
        <p:spPr bwMode="auto">
          <a:xfrm>
            <a:off x="4383091" y="275093"/>
            <a:ext cx="282575" cy="282575"/>
          </a:xfrm>
          <a:custGeom>
            <a:avLst/>
            <a:gdLst>
              <a:gd name="T0" fmla="*/ 203 w 278"/>
              <a:gd name="T1" fmla="*/ 36 h 278"/>
              <a:gd name="T2" fmla="*/ 242 w 278"/>
              <a:gd name="T3" fmla="*/ 204 h 278"/>
              <a:gd name="T4" fmla="*/ 74 w 278"/>
              <a:gd name="T5" fmla="*/ 242 h 278"/>
              <a:gd name="T6" fmla="*/ 35 w 278"/>
              <a:gd name="T7" fmla="*/ 74 h 278"/>
              <a:gd name="T8" fmla="*/ 203 w 278"/>
              <a:gd name="T9" fmla="*/ 36 h 278"/>
            </a:gdLst>
            <a:ahLst/>
            <a:cxnLst>
              <a:cxn ang="0">
                <a:pos x="T0" y="T1"/>
              </a:cxn>
              <a:cxn ang="0">
                <a:pos x="T2" y="T3"/>
              </a:cxn>
              <a:cxn ang="0">
                <a:pos x="T4" y="T5"/>
              </a:cxn>
              <a:cxn ang="0">
                <a:pos x="T6" y="T7"/>
              </a:cxn>
              <a:cxn ang="0">
                <a:pos x="T8" y="T9"/>
              </a:cxn>
            </a:cxnLst>
            <a:rect l="0" t="0" r="r" b="b"/>
            <a:pathLst>
              <a:path w="278" h="278">
                <a:moveTo>
                  <a:pt x="203" y="36"/>
                </a:moveTo>
                <a:cubicBezTo>
                  <a:pt x="260" y="71"/>
                  <a:pt x="278" y="147"/>
                  <a:pt x="242" y="204"/>
                </a:cubicBezTo>
                <a:cubicBezTo>
                  <a:pt x="206" y="261"/>
                  <a:pt x="131" y="278"/>
                  <a:pt x="74" y="242"/>
                </a:cubicBezTo>
                <a:cubicBezTo>
                  <a:pt x="17" y="206"/>
                  <a:pt x="0" y="131"/>
                  <a:pt x="35" y="74"/>
                </a:cubicBezTo>
                <a:cubicBezTo>
                  <a:pt x="71" y="17"/>
                  <a:pt x="146" y="0"/>
                  <a:pt x="203" y="36"/>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78" name="Freeform 149"/>
          <p:cNvSpPr>
            <a:spLocks/>
          </p:cNvSpPr>
          <p:nvPr/>
        </p:nvSpPr>
        <p:spPr bwMode="auto">
          <a:xfrm>
            <a:off x="1463678" y="1306968"/>
            <a:ext cx="541338" cy="541338"/>
          </a:xfrm>
          <a:custGeom>
            <a:avLst/>
            <a:gdLst>
              <a:gd name="T0" fmla="*/ 390 w 533"/>
              <a:gd name="T1" fmla="*/ 69 h 533"/>
              <a:gd name="T2" fmla="*/ 464 w 533"/>
              <a:gd name="T3" fmla="*/ 391 h 533"/>
              <a:gd name="T4" fmla="*/ 142 w 533"/>
              <a:gd name="T5" fmla="*/ 464 h 533"/>
              <a:gd name="T6" fmla="*/ 69 w 533"/>
              <a:gd name="T7" fmla="*/ 142 h 533"/>
              <a:gd name="T8" fmla="*/ 390 w 533"/>
              <a:gd name="T9" fmla="*/ 69 h 533"/>
            </a:gdLst>
            <a:ahLst/>
            <a:cxnLst>
              <a:cxn ang="0">
                <a:pos x="T0" y="T1"/>
              </a:cxn>
              <a:cxn ang="0">
                <a:pos x="T2" y="T3"/>
              </a:cxn>
              <a:cxn ang="0">
                <a:pos x="T4" y="T5"/>
              </a:cxn>
              <a:cxn ang="0">
                <a:pos x="T6" y="T7"/>
              </a:cxn>
              <a:cxn ang="0">
                <a:pos x="T8" y="T9"/>
              </a:cxn>
            </a:cxnLst>
            <a:rect l="0" t="0" r="r" b="b"/>
            <a:pathLst>
              <a:path w="533" h="533">
                <a:moveTo>
                  <a:pt x="390" y="69"/>
                </a:moveTo>
                <a:cubicBezTo>
                  <a:pt x="500" y="137"/>
                  <a:pt x="533" y="281"/>
                  <a:pt x="464" y="391"/>
                </a:cubicBezTo>
                <a:cubicBezTo>
                  <a:pt x="395" y="500"/>
                  <a:pt x="251" y="533"/>
                  <a:pt x="142" y="464"/>
                </a:cubicBezTo>
                <a:cubicBezTo>
                  <a:pt x="33" y="395"/>
                  <a:pt x="0" y="251"/>
                  <a:pt x="69" y="142"/>
                </a:cubicBezTo>
                <a:cubicBezTo>
                  <a:pt x="137" y="33"/>
                  <a:pt x="281" y="0"/>
                  <a:pt x="390" y="69"/>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79" name="Freeform 160"/>
          <p:cNvSpPr>
            <a:spLocks/>
          </p:cNvSpPr>
          <p:nvPr/>
        </p:nvSpPr>
        <p:spPr bwMode="auto">
          <a:xfrm>
            <a:off x="1593853" y="1437143"/>
            <a:ext cx="279400" cy="280988"/>
          </a:xfrm>
          <a:custGeom>
            <a:avLst/>
            <a:gdLst>
              <a:gd name="T0" fmla="*/ 203 w 276"/>
              <a:gd name="T1" fmla="*/ 36 h 276"/>
              <a:gd name="T2" fmla="*/ 241 w 276"/>
              <a:gd name="T3" fmla="*/ 203 h 276"/>
              <a:gd name="T4" fmla="*/ 74 w 276"/>
              <a:gd name="T5" fmla="*/ 241 h 276"/>
              <a:gd name="T6" fmla="*/ 36 w 276"/>
              <a:gd name="T7" fmla="*/ 74 h 276"/>
              <a:gd name="T8" fmla="*/ 203 w 276"/>
              <a:gd name="T9" fmla="*/ 36 h 276"/>
            </a:gdLst>
            <a:ahLst/>
            <a:cxnLst>
              <a:cxn ang="0">
                <a:pos x="T0" y="T1"/>
              </a:cxn>
              <a:cxn ang="0">
                <a:pos x="T2" y="T3"/>
              </a:cxn>
              <a:cxn ang="0">
                <a:pos x="T4" y="T5"/>
              </a:cxn>
              <a:cxn ang="0">
                <a:pos x="T6" y="T7"/>
              </a:cxn>
              <a:cxn ang="0">
                <a:pos x="T8" y="T9"/>
              </a:cxn>
            </a:cxnLst>
            <a:rect l="0" t="0" r="r" b="b"/>
            <a:pathLst>
              <a:path w="276" h="276">
                <a:moveTo>
                  <a:pt x="203" y="36"/>
                </a:moveTo>
                <a:cubicBezTo>
                  <a:pt x="259" y="72"/>
                  <a:pt x="276" y="146"/>
                  <a:pt x="241" y="203"/>
                </a:cubicBezTo>
                <a:cubicBezTo>
                  <a:pt x="205" y="259"/>
                  <a:pt x="131" y="276"/>
                  <a:pt x="74" y="241"/>
                </a:cubicBezTo>
                <a:cubicBezTo>
                  <a:pt x="17" y="205"/>
                  <a:pt x="0" y="131"/>
                  <a:pt x="36" y="74"/>
                </a:cubicBezTo>
                <a:cubicBezTo>
                  <a:pt x="71" y="17"/>
                  <a:pt x="146" y="0"/>
                  <a:pt x="203" y="36"/>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80" name="Freeform 155"/>
          <p:cNvSpPr>
            <a:spLocks/>
          </p:cNvSpPr>
          <p:nvPr/>
        </p:nvSpPr>
        <p:spPr bwMode="auto">
          <a:xfrm>
            <a:off x="1717678" y="1893548"/>
            <a:ext cx="1149350" cy="1150938"/>
          </a:xfrm>
          <a:custGeom>
            <a:avLst/>
            <a:gdLst>
              <a:gd name="T0" fmla="*/ 830 w 1132"/>
              <a:gd name="T1" fmla="*/ 146 h 1132"/>
              <a:gd name="T2" fmla="*/ 986 w 1132"/>
              <a:gd name="T3" fmla="*/ 830 h 1132"/>
              <a:gd name="T4" fmla="*/ 302 w 1132"/>
              <a:gd name="T5" fmla="*/ 986 h 1132"/>
              <a:gd name="T6" fmla="*/ 146 w 1132"/>
              <a:gd name="T7" fmla="*/ 302 h 1132"/>
              <a:gd name="T8" fmla="*/ 830 w 1132"/>
              <a:gd name="T9" fmla="*/ 146 h 1132"/>
            </a:gdLst>
            <a:ahLst/>
            <a:cxnLst>
              <a:cxn ang="0">
                <a:pos x="T0" y="T1"/>
              </a:cxn>
              <a:cxn ang="0">
                <a:pos x="T2" y="T3"/>
              </a:cxn>
              <a:cxn ang="0">
                <a:pos x="T4" y="T5"/>
              </a:cxn>
              <a:cxn ang="0">
                <a:pos x="T6" y="T7"/>
              </a:cxn>
              <a:cxn ang="0">
                <a:pos x="T8" y="T9"/>
              </a:cxn>
            </a:cxnLst>
            <a:rect l="0" t="0" r="r" b="b"/>
            <a:pathLst>
              <a:path w="1132" h="1132">
                <a:moveTo>
                  <a:pt x="830" y="146"/>
                </a:moveTo>
                <a:cubicBezTo>
                  <a:pt x="1062" y="292"/>
                  <a:pt x="1132" y="598"/>
                  <a:pt x="986" y="830"/>
                </a:cubicBezTo>
                <a:cubicBezTo>
                  <a:pt x="840" y="1062"/>
                  <a:pt x="534" y="1132"/>
                  <a:pt x="302" y="986"/>
                </a:cubicBezTo>
                <a:cubicBezTo>
                  <a:pt x="70" y="840"/>
                  <a:pt x="0" y="534"/>
                  <a:pt x="146" y="302"/>
                </a:cubicBezTo>
                <a:cubicBezTo>
                  <a:pt x="292" y="70"/>
                  <a:pt x="598" y="0"/>
                  <a:pt x="830" y="146"/>
                </a:cubicBezTo>
                <a:close/>
              </a:path>
            </a:pathLst>
          </a:custGeom>
          <a:solidFill>
            <a:srgbClr val="45D8FF">
              <a:alpha val="1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81" name="Freeform 162"/>
          <p:cNvSpPr>
            <a:spLocks/>
          </p:cNvSpPr>
          <p:nvPr/>
        </p:nvSpPr>
        <p:spPr bwMode="auto">
          <a:xfrm>
            <a:off x="2003428" y="2172155"/>
            <a:ext cx="579438" cy="579438"/>
          </a:xfrm>
          <a:custGeom>
            <a:avLst/>
            <a:gdLst>
              <a:gd name="T0" fmla="*/ 418 w 570"/>
              <a:gd name="T1" fmla="*/ 73 h 570"/>
              <a:gd name="T2" fmla="*/ 497 w 570"/>
              <a:gd name="T3" fmla="*/ 418 h 570"/>
              <a:gd name="T4" fmla="*/ 152 w 570"/>
              <a:gd name="T5" fmla="*/ 497 h 570"/>
              <a:gd name="T6" fmla="*/ 73 w 570"/>
              <a:gd name="T7" fmla="*/ 152 h 570"/>
              <a:gd name="T8" fmla="*/ 418 w 570"/>
              <a:gd name="T9" fmla="*/ 73 h 570"/>
            </a:gdLst>
            <a:ahLst/>
            <a:cxnLst>
              <a:cxn ang="0">
                <a:pos x="T0" y="T1"/>
              </a:cxn>
              <a:cxn ang="0">
                <a:pos x="T2" y="T3"/>
              </a:cxn>
              <a:cxn ang="0">
                <a:pos x="T4" y="T5"/>
              </a:cxn>
              <a:cxn ang="0">
                <a:pos x="T6" y="T7"/>
              </a:cxn>
              <a:cxn ang="0">
                <a:pos x="T8" y="T9"/>
              </a:cxn>
            </a:cxnLst>
            <a:rect l="0" t="0" r="r" b="b"/>
            <a:pathLst>
              <a:path w="570" h="570">
                <a:moveTo>
                  <a:pt x="418" y="73"/>
                </a:moveTo>
                <a:cubicBezTo>
                  <a:pt x="535" y="147"/>
                  <a:pt x="570" y="301"/>
                  <a:pt x="497" y="418"/>
                </a:cubicBezTo>
                <a:cubicBezTo>
                  <a:pt x="423" y="535"/>
                  <a:pt x="269" y="570"/>
                  <a:pt x="152" y="497"/>
                </a:cubicBezTo>
                <a:cubicBezTo>
                  <a:pt x="35" y="423"/>
                  <a:pt x="0" y="269"/>
                  <a:pt x="73" y="152"/>
                </a:cubicBezTo>
                <a:cubicBezTo>
                  <a:pt x="147" y="35"/>
                  <a:pt x="301" y="0"/>
                  <a:pt x="418" y="73"/>
                </a:cubicBezTo>
                <a:close/>
              </a:path>
            </a:pathLst>
          </a:custGeom>
          <a:solidFill>
            <a:srgbClr val="45D8FF">
              <a:alpha val="1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82" name="Freeform 163"/>
          <p:cNvSpPr>
            <a:spLocks/>
          </p:cNvSpPr>
          <p:nvPr/>
        </p:nvSpPr>
        <p:spPr bwMode="auto">
          <a:xfrm>
            <a:off x="2138365" y="2307093"/>
            <a:ext cx="307975" cy="309563"/>
          </a:xfrm>
          <a:custGeom>
            <a:avLst/>
            <a:gdLst>
              <a:gd name="T0" fmla="*/ 223 w 304"/>
              <a:gd name="T1" fmla="*/ 39 h 304"/>
              <a:gd name="T2" fmla="*/ 265 w 304"/>
              <a:gd name="T3" fmla="*/ 223 h 304"/>
              <a:gd name="T4" fmla="*/ 81 w 304"/>
              <a:gd name="T5" fmla="*/ 265 h 304"/>
              <a:gd name="T6" fmla="*/ 39 w 304"/>
              <a:gd name="T7" fmla="*/ 81 h 304"/>
              <a:gd name="T8" fmla="*/ 223 w 304"/>
              <a:gd name="T9" fmla="*/ 39 h 304"/>
            </a:gdLst>
            <a:ahLst/>
            <a:cxnLst>
              <a:cxn ang="0">
                <a:pos x="T0" y="T1"/>
              </a:cxn>
              <a:cxn ang="0">
                <a:pos x="T2" y="T3"/>
              </a:cxn>
              <a:cxn ang="0">
                <a:pos x="T4" y="T5"/>
              </a:cxn>
              <a:cxn ang="0">
                <a:pos x="T6" y="T7"/>
              </a:cxn>
              <a:cxn ang="0">
                <a:pos x="T8" y="T9"/>
              </a:cxn>
            </a:cxnLst>
            <a:rect l="0" t="0" r="r" b="b"/>
            <a:pathLst>
              <a:path w="304" h="304">
                <a:moveTo>
                  <a:pt x="223" y="39"/>
                </a:moveTo>
                <a:cubicBezTo>
                  <a:pt x="285" y="78"/>
                  <a:pt x="304" y="161"/>
                  <a:pt x="265" y="223"/>
                </a:cubicBezTo>
                <a:cubicBezTo>
                  <a:pt x="226" y="285"/>
                  <a:pt x="144" y="304"/>
                  <a:pt x="81" y="265"/>
                </a:cubicBezTo>
                <a:cubicBezTo>
                  <a:pt x="19" y="226"/>
                  <a:pt x="0" y="144"/>
                  <a:pt x="39" y="81"/>
                </a:cubicBezTo>
                <a:cubicBezTo>
                  <a:pt x="78" y="19"/>
                  <a:pt x="161" y="0"/>
                  <a:pt x="223" y="39"/>
                </a:cubicBezTo>
                <a:close/>
              </a:path>
            </a:pathLst>
          </a:custGeom>
          <a:solidFill>
            <a:srgbClr val="45D8FF">
              <a:alpha val="1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83" name="Freeform 146"/>
          <p:cNvSpPr>
            <a:spLocks/>
          </p:cNvSpPr>
          <p:nvPr/>
        </p:nvSpPr>
        <p:spPr bwMode="auto">
          <a:xfrm>
            <a:off x="2133603" y="-78920"/>
            <a:ext cx="2124075" cy="2124075"/>
          </a:xfrm>
          <a:custGeom>
            <a:avLst/>
            <a:gdLst>
              <a:gd name="T0" fmla="*/ 1533 w 2091"/>
              <a:gd name="T1" fmla="*/ 269 h 2091"/>
              <a:gd name="T2" fmla="*/ 1822 w 2091"/>
              <a:gd name="T3" fmla="*/ 1533 h 2091"/>
              <a:gd name="T4" fmla="*/ 558 w 2091"/>
              <a:gd name="T5" fmla="*/ 1821 h 2091"/>
              <a:gd name="T6" fmla="*/ 270 w 2091"/>
              <a:gd name="T7" fmla="*/ 558 h 2091"/>
              <a:gd name="T8" fmla="*/ 1533 w 2091"/>
              <a:gd name="T9" fmla="*/ 269 h 2091"/>
            </a:gdLst>
            <a:ahLst/>
            <a:cxnLst>
              <a:cxn ang="0">
                <a:pos x="T0" y="T1"/>
              </a:cxn>
              <a:cxn ang="0">
                <a:pos x="T2" y="T3"/>
              </a:cxn>
              <a:cxn ang="0">
                <a:pos x="T4" y="T5"/>
              </a:cxn>
              <a:cxn ang="0">
                <a:pos x="T6" y="T7"/>
              </a:cxn>
              <a:cxn ang="0">
                <a:pos x="T8" y="T9"/>
              </a:cxn>
            </a:cxnLst>
            <a:rect l="0" t="0" r="r" b="b"/>
            <a:pathLst>
              <a:path w="2091" h="2091">
                <a:moveTo>
                  <a:pt x="1533" y="269"/>
                </a:moveTo>
                <a:cubicBezTo>
                  <a:pt x="1962" y="538"/>
                  <a:pt x="2091" y="1104"/>
                  <a:pt x="1822" y="1533"/>
                </a:cubicBezTo>
                <a:cubicBezTo>
                  <a:pt x="1553" y="1961"/>
                  <a:pt x="987" y="2091"/>
                  <a:pt x="558" y="1821"/>
                </a:cubicBezTo>
                <a:cubicBezTo>
                  <a:pt x="130" y="1552"/>
                  <a:pt x="0" y="986"/>
                  <a:pt x="270" y="558"/>
                </a:cubicBezTo>
                <a:cubicBezTo>
                  <a:pt x="539" y="129"/>
                  <a:pt x="1105" y="0"/>
                  <a:pt x="1533" y="269"/>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84" name="Freeform 147"/>
          <p:cNvSpPr>
            <a:spLocks/>
          </p:cNvSpPr>
          <p:nvPr/>
        </p:nvSpPr>
        <p:spPr bwMode="auto">
          <a:xfrm>
            <a:off x="2457453" y="243343"/>
            <a:ext cx="1477963" cy="1477963"/>
          </a:xfrm>
          <a:custGeom>
            <a:avLst/>
            <a:gdLst>
              <a:gd name="T0" fmla="*/ 1066 w 1454"/>
              <a:gd name="T1" fmla="*/ 187 h 1454"/>
              <a:gd name="T2" fmla="*/ 1267 w 1454"/>
              <a:gd name="T3" fmla="*/ 1066 h 1454"/>
              <a:gd name="T4" fmla="*/ 388 w 1454"/>
              <a:gd name="T5" fmla="*/ 1267 h 1454"/>
              <a:gd name="T6" fmla="*/ 187 w 1454"/>
              <a:gd name="T7" fmla="*/ 388 h 1454"/>
              <a:gd name="T8" fmla="*/ 1066 w 1454"/>
              <a:gd name="T9" fmla="*/ 187 h 1454"/>
            </a:gdLst>
            <a:ahLst/>
            <a:cxnLst>
              <a:cxn ang="0">
                <a:pos x="T0" y="T1"/>
              </a:cxn>
              <a:cxn ang="0">
                <a:pos x="T2" y="T3"/>
              </a:cxn>
              <a:cxn ang="0">
                <a:pos x="T4" y="T5"/>
              </a:cxn>
              <a:cxn ang="0">
                <a:pos x="T6" y="T7"/>
              </a:cxn>
              <a:cxn ang="0">
                <a:pos x="T8" y="T9"/>
              </a:cxn>
            </a:cxnLst>
            <a:rect l="0" t="0" r="r" b="b"/>
            <a:pathLst>
              <a:path w="1454" h="1454">
                <a:moveTo>
                  <a:pt x="1066" y="187"/>
                </a:moveTo>
                <a:cubicBezTo>
                  <a:pt x="1364" y="374"/>
                  <a:pt x="1454" y="768"/>
                  <a:pt x="1267" y="1066"/>
                </a:cubicBezTo>
                <a:cubicBezTo>
                  <a:pt x="1079" y="1364"/>
                  <a:pt x="686" y="1454"/>
                  <a:pt x="388" y="1267"/>
                </a:cubicBezTo>
                <a:cubicBezTo>
                  <a:pt x="90" y="1080"/>
                  <a:pt x="0" y="686"/>
                  <a:pt x="187" y="388"/>
                </a:cubicBezTo>
                <a:cubicBezTo>
                  <a:pt x="374" y="90"/>
                  <a:pt x="768" y="0"/>
                  <a:pt x="1066" y="187"/>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85" name="Freeform 161"/>
          <p:cNvSpPr>
            <a:spLocks/>
          </p:cNvSpPr>
          <p:nvPr/>
        </p:nvSpPr>
        <p:spPr bwMode="auto">
          <a:xfrm>
            <a:off x="3041653" y="827543"/>
            <a:ext cx="311150" cy="311150"/>
          </a:xfrm>
          <a:custGeom>
            <a:avLst/>
            <a:gdLst>
              <a:gd name="T0" fmla="*/ 224 w 306"/>
              <a:gd name="T1" fmla="*/ 39 h 306"/>
              <a:gd name="T2" fmla="*/ 267 w 306"/>
              <a:gd name="T3" fmla="*/ 224 h 306"/>
              <a:gd name="T4" fmla="*/ 81 w 306"/>
              <a:gd name="T5" fmla="*/ 267 h 306"/>
              <a:gd name="T6" fmla="*/ 39 w 306"/>
              <a:gd name="T7" fmla="*/ 82 h 306"/>
              <a:gd name="T8" fmla="*/ 224 w 306"/>
              <a:gd name="T9" fmla="*/ 39 h 306"/>
            </a:gdLst>
            <a:ahLst/>
            <a:cxnLst>
              <a:cxn ang="0">
                <a:pos x="T0" y="T1"/>
              </a:cxn>
              <a:cxn ang="0">
                <a:pos x="T2" y="T3"/>
              </a:cxn>
              <a:cxn ang="0">
                <a:pos x="T4" y="T5"/>
              </a:cxn>
              <a:cxn ang="0">
                <a:pos x="T6" y="T7"/>
              </a:cxn>
              <a:cxn ang="0">
                <a:pos x="T8" y="T9"/>
              </a:cxn>
            </a:cxnLst>
            <a:rect l="0" t="0" r="r" b="b"/>
            <a:pathLst>
              <a:path w="306" h="306">
                <a:moveTo>
                  <a:pt x="224" y="39"/>
                </a:moveTo>
                <a:cubicBezTo>
                  <a:pt x="287" y="79"/>
                  <a:pt x="306" y="162"/>
                  <a:pt x="267" y="224"/>
                </a:cubicBezTo>
                <a:cubicBezTo>
                  <a:pt x="227" y="287"/>
                  <a:pt x="144" y="306"/>
                  <a:pt x="81" y="267"/>
                </a:cubicBezTo>
                <a:cubicBezTo>
                  <a:pt x="19" y="227"/>
                  <a:pt x="0" y="144"/>
                  <a:pt x="39" y="82"/>
                </a:cubicBezTo>
                <a:cubicBezTo>
                  <a:pt x="79" y="19"/>
                  <a:pt x="162" y="0"/>
                  <a:pt x="224" y="39"/>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86" name="Freeform 164"/>
          <p:cNvSpPr>
            <a:spLocks/>
          </p:cNvSpPr>
          <p:nvPr/>
        </p:nvSpPr>
        <p:spPr bwMode="auto">
          <a:xfrm>
            <a:off x="1876428" y="113168"/>
            <a:ext cx="277813" cy="277813"/>
          </a:xfrm>
          <a:custGeom>
            <a:avLst/>
            <a:gdLst>
              <a:gd name="T0" fmla="*/ 201 w 274"/>
              <a:gd name="T1" fmla="*/ 35 h 274"/>
              <a:gd name="T2" fmla="*/ 239 w 274"/>
              <a:gd name="T3" fmla="*/ 201 h 274"/>
              <a:gd name="T4" fmla="*/ 73 w 274"/>
              <a:gd name="T5" fmla="*/ 239 h 274"/>
              <a:gd name="T6" fmla="*/ 35 w 274"/>
              <a:gd name="T7" fmla="*/ 73 h 274"/>
              <a:gd name="T8" fmla="*/ 201 w 274"/>
              <a:gd name="T9" fmla="*/ 35 h 274"/>
            </a:gdLst>
            <a:ahLst/>
            <a:cxnLst>
              <a:cxn ang="0">
                <a:pos x="T0" y="T1"/>
              </a:cxn>
              <a:cxn ang="0">
                <a:pos x="T2" y="T3"/>
              </a:cxn>
              <a:cxn ang="0">
                <a:pos x="T4" y="T5"/>
              </a:cxn>
              <a:cxn ang="0">
                <a:pos x="T6" y="T7"/>
              </a:cxn>
              <a:cxn ang="0">
                <a:pos x="T8" y="T9"/>
              </a:cxn>
            </a:cxnLst>
            <a:rect l="0" t="0" r="r" b="b"/>
            <a:pathLst>
              <a:path w="274" h="274">
                <a:moveTo>
                  <a:pt x="201" y="35"/>
                </a:moveTo>
                <a:cubicBezTo>
                  <a:pt x="257" y="71"/>
                  <a:pt x="274" y="145"/>
                  <a:pt x="239" y="201"/>
                </a:cubicBezTo>
                <a:cubicBezTo>
                  <a:pt x="203" y="257"/>
                  <a:pt x="129" y="274"/>
                  <a:pt x="73" y="239"/>
                </a:cubicBezTo>
                <a:cubicBezTo>
                  <a:pt x="17" y="204"/>
                  <a:pt x="0" y="129"/>
                  <a:pt x="35" y="73"/>
                </a:cubicBezTo>
                <a:cubicBezTo>
                  <a:pt x="70" y="17"/>
                  <a:pt x="145" y="0"/>
                  <a:pt x="201" y="35"/>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87" name="Freeform 144"/>
          <p:cNvSpPr>
            <a:spLocks/>
          </p:cNvSpPr>
          <p:nvPr/>
        </p:nvSpPr>
        <p:spPr bwMode="auto">
          <a:xfrm rot="21368463">
            <a:off x="11214820" y="3527719"/>
            <a:ext cx="1039813" cy="1041400"/>
          </a:xfrm>
          <a:custGeom>
            <a:avLst/>
            <a:gdLst>
              <a:gd name="T0" fmla="*/ 750 w 1024"/>
              <a:gd name="T1" fmla="*/ 132 h 1024"/>
              <a:gd name="T2" fmla="*/ 892 w 1024"/>
              <a:gd name="T3" fmla="*/ 751 h 1024"/>
              <a:gd name="T4" fmla="*/ 273 w 1024"/>
              <a:gd name="T5" fmla="*/ 892 h 1024"/>
              <a:gd name="T6" fmla="*/ 131 w 1024"/>
              <a:gd name="T7" fmla="*/ 273 h 1024"/>
              <a:gd name="T8" fmla="*/ 750 w 1024"/>
              <a:gd name="T9" fmla="*/ 132 h 1024"/>
            </a:gdLst>
            <a:ahLst/>
            <a:cxnLst>
              <a:cxn ang="0">
                <a:pos x="T0" y="T1"/>
              </a:cxn>
              <a:cxn ang="0">
                <a:pos x="T2" y="T3"/>
              </a:cxn>
              <a:cxn ang="0">
                <a:pos x="T4" y="T5"/>
              </a:cxn>
              <a:cxn ang="0">
                <a:pos x="T6" y="T7"/>
              </a:cxn>
              <a:cxn ang="0">
                <a:pos x="T8" y="T9"/>
              </a:cxn>
            </a:cxnLst>
            <a:rect l="0" t="0" r="r" b="b"/>
            <a:pathLst>
              <a:path w="1024" h="1024">
                <a:moveTo>
                  <a:pt x="750" y="132"/>
                </a:moveTo>
                <a:cubicBezTo>
                  <a:pt x="960" y="264"/>
                  <a:pt x="1024" y="541"/>
                  <a:pt x="892" y="751"/>
                </a:cubicBezTo>
                <a:cubicBezTo>
                  <a:pt x="760" y="961"/>
                  <a:pt x="483" y="1024"/>
                  <a:pt x="273" y="892"/>
                </a:cubicBezTo>
                <a:cubicBezTo>
                  <a:pt x="63" y="760"/>
                  <a:pt x="0" y="483"/>
                  <a:pt x="131" y="273"/>
                </a:cubicBezTo>
                <a:cubicBezTo>
                  <a:pt x="263" y="63"/>
                  <a:pt x="540" y="0"/>
                  <a:pt x="750" y="132"/>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88" name="Freeform 145"/>
          <p:cNvSpPr>
            <a:spLocks/>
          </p:cNvSpPr>
          <p:nvPr/>
        </p:nvSpPr>
        <p:spPr bwMode="auto">
          <a:xfrm rot="21368463">
            <a:off x="11459241" y="3772197"/>
            <a:ext cx="550863" cy="550863"/>
          </a:xfrm>
          <a:custGeom>
            <a:avLst/>
            <a:gdLst>
              <a:gd name="T0" fmla="*/ 397 w 541"/>
              <a:gd name="T1" fmla="*/ 70 h 542"/>
              <a:gd name="T2" fmla="*/ 472 w 541"/>
              <a:gd name="T3" fmla="*/ 397 h 542"/>
              <a:gd name="T4" fmla="*/ 144 w 541"/>
              <a:gd name="T5" fmla="*/ 472 h 542"/>
              <a:gd name="T6" fmla="*/ 70 w 541"/>
              <a:gd name="T7" fmla="*/ 145 h 542"/>
              <a:gd name="T8" fmla="*/ 397 w 541"/>
              <a:gd name="T9" fmla="*/ 70 h 542"/>
            </a:gdLst>
            <a:ahLst/>
            <a:cxnLst>
              <a:cxn ang="0">
                <a:pos x="T0" y="T1"/>
              </a:cxn>
              <a:cxn ang="0">
                <a:pos x="T2" y="T3"/>
              </a:cxn>
              <a:cxn ang="0">
                <a:pos x="T4" y="T5"/>
              </a:cxn>
              <a:cxn ang="0">
                <a:pos x="T6" y="T7"/>
              </a:cxn>
              <a:cxn ang="0">
                <a:pos x="T8" y="T9"/>
              </a:cxn>
            </a:cxnLst>
            <a:rect l="0" t="0" r="r" b="b"/>
            <a:pathLst>
              <a:path w="541" h="542">
                <a:moveTo>
                  <a:pt x="397" y="70"/>
                </a:moveTo>
                <a:cubicBezTo>
                  <a:pt x="508" y="140"/>
                  <a:pt x="541" y="286"/>
                  <a:pt x="472" y="397"/>
                </a:cubicBezTo>
                <a:cubicBezTo>
                  <a:pt x="402" y="508"/>
                  <a:pt x="255" y="542"/>
                  <a:pt x="144" y="472"/>
                </a:cubicBezTo>
                <a:cubicBezTo>
                  <a:pt x="33" y="402"/>
                  <a:pt x="0" y="256"/>
                  <a:pt x="70" y="145"/>
                </a:cubicBezTo>
                <a:cubicBezTo>
                  <a:pt x="139" y="34"/>
                  <a:pt x="286" y="0"/>
                  <a:pt x="397" y="70"/>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89" name="Freeform 167"/>
          <p:cNvSpPr>
            <a:spLocks/>
          </p:cNvSpPr>
          <p:nvPr/>
        </p:nvSpPr>
        <p:spPr bwMode="auto">
          <a:xfrm rot="21368463">
            <a:off x="11589470" y="3903957"/>
            <a:ext cx="290513" cy="288925"/>
          </a:xfrm>
          <a:custGeom>
            <a:avLst/>
            <a:gdLst>
              <a:gd name="T0" fmla="*/ 209 w 285"/>
              <a:gd name="T1" fmla="*/ 36 h 285"/>
              <a:gd name="T2" fmla="*/ 248 w 285"/>
              <a:gd name="T3" fmla="*/ 209 h 285"/>
              <a:gd name="T4" fmla="*/ 76 w 285"/>
              <a:gd name="T5" fmla="*/ 248 h 285"/>
              <a:gd name="T6" fmla="*/ 37 w 285"/>
              <a:gd name="T7" fmla="*/ 76 h 285"/>
              <a:gd name="T8" fmla="*/ 209 w 285"/>
              <a:gd name="T9" fmla="*/ 36 h 285"/>
            </a:gdLst>
            <a:ahLst/>
            <a:cxnLst>
              <a:cxn ang="0">
                <a:pos x="T0" y="T1"/>
              </a:cxn>
              <a:cxn ang="0">
                <a:pos x="T2" y="T3"/>
              </a:cxn>
              <a:cxn ang="0">
                <a:pos x="T4" y="T5"/>
              </a:cxn>
              <a:cxn ang="0">
                <a:pos x="T6" y="T7"/>
              </a:cxn>
              <a:cxn ang="0">
                <a:pos x="T8" y="T9"/>
              </a:cxn>
            </a:cxnLst>
            <a:rect l="0" t="0" r="r" b="b"/>
            <a:pathLst>
              <a:path w="285" h="285">
                <a:moveTo>
                  <a:pt x="209" y="36"/>
                </a:moveTo>
                <a:cubicBezTo>
                  <a:pt x="268" y="73"/>
                  <a:pt x="285" y="150"/>
                  <a:pt x="248" y="209"/>
                </a:cubicBezTo>
                <a:cubicBezTo>
                  <a:pt x="212" y="267"/>
                  <a:pt x="135" y="285"/>
                  <a:pt x="76" y="248"/>
                </a:cubicBezTo>
                <a:cubicBezTo>
                  <a:pt x="18" y="211"/>
                  <a:pt x="0" y="134"/>
                  <a:pt x="37" y="76"/>
                </a:cubicBezTo>
                <a:cubicBezTo>
                  <a:pt x="74" y="17"/>
                  <a:pt x="151" y="0"/>
                  <a:pt x="209" y="36"/>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90" name="Freeform 164"/>
          <p:cNvSpPr>
            <a:spLocks/>
          </p:cNvSpPr>
          <p:nvPr/>
        </p:nvSpPr>
        <p:spPr bwMode="auto">
          <a:xfrm rot="21368463">
            <a:off x="10669041" y="4865435"/>
            <a:ext cx="277813" cy="277813"/>
          </a:xfrm>
          <a:custGeom>
            <a:avLst/>
            <a:gdLst>
              <a:gd name="T0" fmla="*/ 201 w 274"/>
              <a:gd name="T1" fmla="*/ 35 h 274"/>
              <a:gd name="T2" fmla="*/ 239 w 274"/>
              <a:gd name="T3" fmla="*/ 201 h 274"/>
              <a:gd name="T4" fmla="*/ 73 w 274"/>
              <a:gd name="T5" fmla="*/ 239 h 274"/>
              <a:gd name="T6" fmla="*/ 35 w 274"/>
              <a:gd name="T7" fmla="*/ 73 h 274"/>
              <a:gd name="T8" fmla="*/ 201 w 274"/>
              <a:gd name="T9" fmla="*/ 35 h 274"/>
            </a:gdLst>
            <a:ahLst/>
            <a:cxnLst>
              <a:cxn ang="0">
                <a:pos x="T0" y="T1"/>
              </a:cxn>
              <a:cxn ang="0">
                <a:pos x="T2" y="T3"/>
              </a:cxn>
              <a:cxn ang="0">
                <a:pos x="T4" y="T5"/>
              </a:cxn>
              <a:cxn ang="0">
                <a:pos x="T6" y="T7"/>
              </a:cxn>
              <a:cxn ang="0">
                <a:pos x="T8" y="T9"/>
              </a:cxn>
            </a:cxnLst>
            <a:rect l="0" t="0" r="r" b="b"/>
            <a:pathLst>
              <a:path w="274" h="274">
                <a:moveTo>
                  <a:pt x="201" y="35"/>
                </a:moveTo>
                <a:cubicBezTo>
                  <a:pt x="257" y="71"/>
                  <a:pt x="274" y="145"/>
                  <a:pt x="239" y="201"/>
                </a:cubicBezTo>
                <a:cubicBezTo>
                  <a:pt x="203" y="257"/>
                  <a:pt x="129" y="274"/>
                  <a:pt x="73" y="239"/>
                </a:cubicBezTo>
                <a:cubicBezTo>
                  <a:pt x="17" y="204"/>
                  <a:pt x="0" y="129"/>
                  <a:pt x="35" y="73"/>
                </a:cubicBezTo>
                <a:cubicBezTo>
                  <a:pt x="70" y="17"/>
                  <a:pt x="145" y="0"/>
                  <a:pt x="201" y="35"/>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91" name="Freeform 146"/>
          <p:cNvSpPr>
            <a:spLocks/>
          </p:cNvSpPr>
          <p:nvPr/>
        </p:nvSpPr>
        <p:spPr bwMode="auto">
          <a:xfrm rot="21368463">
            <a:off x="10972739" y="4592255"/>
            <a:ext cx="2124075" cy="2124075"/>
          </a:xfrm>
          <a:custGeom>
            <a:avLst/>
            <a:gdLst>
              <a:gd name="T0" fmla="*/ 1533 w 2091"/>
              <a:gd name="T1" fmla="*/ 269 h 2091"/>
              <a:gd name="T2" fmla="*/ 1822 w 2091"/>
              <a:gd name="T3" fmla="*/ 1533 h 2091"/>
              <a:gd name="T4" fmla="*/ 558 w 2091"/>
              <a:gd name="T5" fmla="*/ 1821 h 2091"/>
              <a:gd name="T6" fmla="*/ 270 w 2091"/>
              <a:gd name="T7" fmla="*/ 558 h 2091"/>
              <a:gd name="T8" fmla="*/ 1533 w 2091"/>
              <a:gd name="T9" fmla="*/ 269 h 2091"/>
            </a:gdLst>
            <a:ahLst/>
            <a:cxnLst>
              <a:cxn ang="0">
                <a:pos x="T0" y="T1"/>
              </a:cxn>
              <a:cxn ang="0">
                <a:pos x="T2" y="T3"/>
              </a:cxn>
              <a:cxn ang="0">
                <a:pos x="T4" y="T5"/>
              </a:cxn>
              <a:cxn ang="0">
                <a:pos x="T6" y="T7"/>
              </a:cxn>
              <a:cxn ang="0">
                <a:pos x="T8" y="T9"/>
              </a:cxn>
            </a:cxnLst>
            <a:rect l="0" t="0" r="r" b="b"/>
            <a:pathLst>
              <a:path w="2091" h="2091">
                <a:moveTo>
                  <a:pt x="1533" y="269"/>
                </a:moveTo>
                <a:cubicBezTo>
                  <a:pt x="1962" y="538"/>
                  <a:pt x="2091" y="1104"/>
                  <a:pt x="1822" y="1533"/>
                </a:cubicBezTo>
                <a:cubicBezTo>
                  <a:pt x="1553" y="1961"/>
                  <a:pt x="987" y="2091"/>
                  <a:pt x="558" y="1821"/>
                </a:cubicBezTo>
                <a:cubicBezTo>
                  <a:pt x="130" y="1552"/>
                  <a:pt x="0" y="986"/>
                  <a:pt x="270" y="558"/>
                </a:cubicBezTo>
                <a:cubicBezTo>
                  <a:pt x="539" y="129"/>
                  <a:pt x="1105" y="0"/>
                  <a:pt x="1533" y="269"/>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92" name="Freeform 147"/>
          <p:cNvSpPr>
            <a:spLocks/>
          </p:cNvSpPr>
          <p:nvPr/>
        </p:nvSpPr>
        <p:spPr bwMode="auto">
          <a:xfrm rot="21368463">
            <a:off x="11296534" y="4914466"/>
            <a:ext cx="1477963" cy="1477963"/>
          </a:xfrm>
          <a:custGeom>
            <a:avLst/>
            <a:gdLst>
              <a:gd name="T0" fmla="*/ 1066 w 1454"/>
              <a:gd name="T1" fmla="*/ 187 h 1454"/>
              <a:gd name="T2" fmla="*/ 1267 w 1454"/>
              <a:gd name="T3" fmla="*/ 1066 h 1454"/>
              <a:gd name="T4" fmla="*/ 388 w 1454"/>
              <a:gd name="T5" fmla="*/ 1267 h 1454"/>
              <a:gd name="T6" fmla="*/ 187 w 1454"/>
              <a:gd name="T7" fmla="*/ 388 h 1454"/>
              <a:gd name="T8" fmla="*/ 1066 w 1454"/>
              <a:gd name="T9" fmla="*/ 187 h 1454"/>
            </a:gdLst>
            <a:ahLst/>
            <a:cxnLst>
              <a:cxn ang="0">
                <a:pos x="T0" y="T1"/>
              </a:cxn>
              <a:cxn ang="0">
                <a:pos x="T2" y="T3"/>
              </a:cxn>
              <a:cxn ang="0">
                <a:pos x="T4" y="T5"/>
              </a:cxn>
              <a:cxn ang="0">
                <a:pos x="T6" y="T7"/>
              </a:cxn>
              <a:cxn ang="0">
                <a:pos x="T8" y="T9"/>
              </a:cxn>
            </a:cxnLst>
            <a:rect l="0" t="0" r="r" b="b"/>
            <a:pathLst>
              <a:path w="1454" h="1454">
                <a:moveTo>
                  <a:pt x="1066" y="187"/>
                </a:moveTo>
                <a:cubicBezTo>
                  <a:pt x="1364" y="374"/>
                  <a:pt x="1454" y="768"/>
                  <a:pt x="1267" y="1066"/>
                </a:cubicBezTo>
                <a:cubicBezTo>
                  <a:pt x="1079" y="1364"/>
                  <a:pt x="686" y="1454"/>
                  <a:pt x="388" y="1267"/>
                </a:cubicBezTo>
                <a:cubicBezTo>
                  <a:pt x="90" y="1080"/>
                  <a:pt x="0" y="686"/>
                  <a:pt x="187" y="388"/>
                </a:cubicBezTo>
                <a:cubicBezTo>
                  <a:pt x="374" y="90"/>
                  <a:pt x="768" y="0"/>
                  <a:pt x="1066" y="187"/>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93" name="Freeform 161"/>
          <p:cNvSpPr>
            <a:spLocks/>
          </p:cNvSpPr>
          <p:nvPr/>
        </p:nvSpPr>
        <p:spPr bwMode="auto">
          <a:xfrm rot="21368463">
            <a:off x="11880786" y="5498611"/>
            <a:ext cx="311150" cy="311150"/>
          </a:xfrm>
          <a:custGeom>
            <a:avLst/>
            <a:gdLst>
              <a:gd name="T0" fmla="*/ 224 w 306"/>
              <a:gd name="T1" fmla="*/ 39 h 306"/>
              <a:gd name="T2" fmla="*/ 267 w 306"/>
              <a:gd name="T3" fmla="*/ 224 h 306"/>
              <a:gd name="T4" fmla="*/ 81 w 306"/>
              <a:gd name="T5" fmla="*/ 267 h 306"/>
              <a:gd name="T6" fmla="*/ 39 w 306"/>
              <a:gd name="T7" fmla="*/ 82 h 306"/>
              <a:gd name="T8" fmla="*/ 224 w 306"/>
              <a:gd name="T9" fmla="*/ 39 h 306"/>
            </a:gdLst>
            <a:ahLst/>
            <a:cxnLst>
              <a:cxn ang="0">
                <a:pos x="T0" y="T1"/>
              </a:cxn>
              <a:cxn ang="0">
                <a:pos x="T2" y="T3"/>
              </a:cxn>
              <a:cxn ang="0">
                <a:pos x="T4" y="T5"/>
              </a:cxn>
              <a:cxn ang="0">
                <a:pos x="T6" y="T7"/>
              </a:cxn>
              <a:cxn ang="0">
                <a:pos x="T8" y="T9"/>
              </a:cxn>
            </a:cxnLst>
            <a:rect l="0" t="0" r="r" b="b"/>
            <a:pathLst>
              <a:path w="306" h="306">
                <a:moveTo>
                  <a:pt x="224" y="39"/>
                </a:moveTo>
                <a:cubicBezTo>
                  <a:pt x="287" y="79"/>
                  <a:pt x="306" y="162"/>
                  <a:pt x="267" y="224"/>
                </a:cubicBezTo>
                <a:cubicBezTo>
                  <a:pt x="227" y="287"/>
                  <a:pt x="144" y="306"/>
                  <a:pt x="81" y="267"/>
                </a:cubicBezTo>
                <a:cubicBezTo>
                  <a:pt x="19" y="227"/>
                  <a:pt x="0" y="144"/>
                  <a:pt x="39" y="82"/>
                </a:cubicBezTo>
                <a:cubicBezTo>
                  <a:pt x="79" y="19"/>
                  <a:pt x="162" y="0"/>
                  <a:pt x="224" y="39"/>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94" name="Freeform 149"/>
          <p:cNvSpPr>
            <a:spLocks/>
          </p:cNvSpPr>
          <p:nvPr/>
        </p:nvSpPr>
        <p:spPr bwMode="auto">
          <a:xfrm rot="21368463">
            <a:off x="10346139" y="6075141"/>
            <a:ext cx="541338" cy="541338"/>
          </a:xfrm>
          <a:custGeom>
            <a:avLst/>
            <a:gdLst>
              <a:gd name="T0" fmla="*/ 390 w 533"/>
              <a:gd name="T1" fmla="*/ 69 h 533"/>
              <a:gd name="T2" fmla="*/ 464 w 533"/>
              <a:gd name="T3" fmla="*/ 391 h 533"/>
              <a:gd name="T4" fmla="*/ 142 w 533"/>
              <a:gd name="T5" fmla="*/ 464 h 533"/>
              <a:gd name="T6" fmla="*/ 69 w 533"/>
              <a:gd name="T7" fmla="*/ 142 h 533"/>
              <a:gd name="T8" fmla="*/ 390 w 533"/>
              <a:gd name="T9" fmla="*/ 69 h 533"/>
            </a:gdLst>
            <a:ahLst/>
            <a:cxnLst>
              <a:cxn ang="0">
                <a:pos x="T0" y="T1"/>
              </a:cxn>
              <a:cxn ang="0">
                <a:pos x="T2" y="T3"/>
              </a:cxn>
              <a:cxn ang="0">
                <a:pos x="T4" y="T5"/>
              </a:cxn>
              <a:cxn ang="0">
                <a:pos x="T6" y="T7"/>
              </a:cxn>
              <a:cxn ang="0">
                <a:pos x="T8" y="T9"/>
              </a:cxn>
            </a:cxnLst>
            <a:rect l="0" t="0" r="r" b="b"/>
            <a:pathLst>
              <a:path w="533" h="533">
                <a:moveTo>
                  <a:pt x="390" y="69"/>
                </a:moveTo>
                <a:cubicBezTo>
                  <a:pt x="500" y="137"/>
                  <a:pt x="533" y="281"/>
                  <a:pt x="464" y="391"/>
                </a:cubicBezTo>
                <a:cubicBezTo>
                  <a:pt x="395" y="500"/>
                  <a:pt x="251" y="533"/>
                  <a:pt x="142" y="464"/>
                </a:cubicBezTo>
                <a:cubicBezTo>
                  <a:pt x="33" y="395"/>
                  <a:pt x="0" y="251"/>
                  <a:pt x="69" y="142"/>
                </a:cubicBezTo>
                <a:cubicBezTo>
                  <a:pt x="137" y="33"/>
                  <a:pt x="281" y="0"/>
                  <a:pt x="390" y="69"/>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95" name="Freeform 160"/>
          <p:cNvSpPr>
            <a:spLocks/>
          </p:cNvSpPr>
          <p:nvPr/>
        </p:nvSpPr>
        <p:spPr bwMode="auto">
          <a:xfrm rot="21368463">
            <a:off x="10476315" y="6205369"/>
            <a:ext cx="279400" cy="280988"/>
          </a:xfrm>
          <a:custGeom>
            <a:avLst/>
            <a:gdLst>
              <a:gd name="T0" fmla="*/ 203 w 276"/>
              <a:gd name="T1" fmla="*/ 36 h 276"/>
              <a:gd name="T2" fmla="*/ 241 w 276"/>
              <a:gd name="T3" fmla="*/ 203 h 276"/>
              <a:gd name="T4" fmla="*/ 74 w 276"/>
              <a:gd name="T5" fmla="*/ 241 h 276"/>
              <a:gd name="T6" fmla="*/ 36 w 276"/>
              <a:gd name="T7" fmla="*/ 74 h 276"/>
              <a:gd name="T8" fmla="*/ 203 w 276"/>
              <a:gd name="T9" fmla="*/ 36 h 276"/>
            </a:gdLst>
            <a:ahLst/>
            <a:cxnLst>
              <a:cxn ang="0">
                <a:pos x="T0" y="T1"/>
              </a:cxn>
              <a:cxn ang="0">
                <a:pos x="T2" y="T3"/>
              </a:cxn>
              <a:cxn ang="0">
                <a:pos x="T4" y="T5"/>
              </a:cxn>
              <a:cxn ang="0">
                <a:pos x="T6" y="T7"/>
              </a:cxn>
              <a:cxn ang="0">
                <a:pos x="T8" y="T9"/>
              </a:cxn>
            </a:cxnLst>
            <a:rect l="0" t="0" r="r" b="b"/>
            <a:pathLst>
              <a:path w="276" h="276">
                <a:moveTo>
                  <a:pt x="203" y="36"/>
                </a:moveTo>
                <a:cubicBezTo>
                  <a:pt x="259" y="72"/>
                  <a:pt x="276" y="146"/>
                  <a:pt x="241" y="203"/>
                </a:cubicBezTo>
                <a:cubicBezTo>
                  <a:pt x="205" y="259"/>
                  <a:pt x="131" y="276"/>
                  <a:pt x="74" y="241"/>
                </a:cubicBezTo>
                <a:cubicBezTo>
                  <a:pt x="17" y="205"/>
                  <a:pt x="0" y="131"/>
                  <a:pt x="36" y="74"/>
                </a:cubicBezTo>
                <a:cubicBezTo>
                  <a:pt x="71" y="17"/>
                  <a:pt x="146" y="0"/>
                  <a:pt x="203" y="36"/>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96" name="Freeform 150"/>
          <p:cNvSpPr>
            <a:spLocks/>
          </p:cNvSpPr>
          <p:nvPr/>
        </p:nvSpPr>
        <p:spPr bwMode="auto">
          <a:xfrm rot="21368463">
            <a:off x="8751468" y="5212095"/>
            <a:ext cx="1470025" cy="1470025"/>
          </a:xfrm>
          <a:custGeom>
            <a:avLst/>
            <a:gdLst>
              <a:gd name="T0" fmla="*/ 1061 w 1447"/>
              <a:gd name="T1" fmla="*/ 186 h 1447"/>
              <a:gd name="T2" fmla="*/ 1260 w 1447"/>
              <a:gd name="T3" fmla="*/ 1061 h 1447"/>
              <a:gd name="T4" fmla="*/ 386 w 1447"/>
              <a:gd name="T5" fmla="*/ 1260 h 1447"/>
              <a:gd name="T6" fmla="*/ 186 w 1447"/>
              <a:gd name="T7" fmla="*/ 386 h 1447"/>
              <a:gd name="T8" fmla="*/ 1061 w 1447"/>
              <a:gd name="T9" fmla="*/ 186 h 1447"/>
            </a:gdLst>
            <a:ahLst/>
            <a:cxnLst>
              <a:cxn ang="0">
                <a:pos x="T0" y="T1"/>
              </a:cxn>
              <a:cxn ang="0">
                <a:pos x="T2" y="T3"/>
              </a:cxn>
              <a:cxn ang="0">
                <a:pos x="T4" y="T5"/>
              </a:cxn>
              <a:cxn ang="0">
                <a:pos x="T6" y="T7"/>
              </a:cxn>
              <a:cxn ang="0">
                <a:pos x="T8" y="T9"/>
              </a:cxn>
            </a:cxnLst>
            <a:rect l="0" t="0" r="r" b="b"/>
            <a:pathLst>
              <a:path w="1447" h="1447">
                <a:moveTo>
                  <a:pt x="1061" y="186"/>
                </a:moveTo>
                <a:cubicBezTo>
                  <a:pt x="1357" y="373"/>
                  <a:pt x="1447" y="764"/>
                  <a:pt x="1260" y="1061"/>
                </a:cubicBezTo>
                <a:cubicBezTo>
                  <a:pt x="1074" y="1357"/>
                  <a:pt x="683" y="1447"/>
                  <a:pt x="386" y="1260"/>
                </a:cubicBezTo>
                <a:cubicBezTo>
                  <a:pt x="89" y="1074"/>
                  <a:pt x="0" y="683"/>
                  <a:pt x="186" y="386"/>
                </a:cubicBezTo>
                <a:cubicBezTo>
                  <a:pt x="373" y="90"/>
                  <a:pt x="764" y="0"/>
                  <a:pt x="1061" y="186"/>
                </a:cubicBezTo>
                <a:close/>
              </a:path>
            </a:pathLst>
          </a:custGeom>
          <a:solidFill>
            <a:srgbClr val="45D8FF">
              <a:alpha val="1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97" name="Freeform 151"/>
          <p:cNvSpPr>
            <a:spLocks/>
          </p:cNvSpPr>
          <p:nvPr/>
        </p:nvSpPr>
        <p:spPr bwMode="auto">
          <a:xfrm rot="21368463">
            <a:off x="9115003" y="5573992"/>
            <a:ext cx="744538" cy="746125"/>
          </a:xfrm>
          <a:custGeom>
            <a:avLst/>
            <a:gdLst>
              <a:gd name="T0" fmla="*/ 537 w 733"/>
              <a:gd name="T1" fmla="*/ 94 h 733"/>
              <a:gd name="T2" fmla="*/ 639 w 733"/>
              <a:gd name="T3" fmla="*/ 537 h 733"/>
              <a:gd name="T4" fmla="*/ 195 w 733"/>
              <a:gd name="T5" fmla="*/ 639 h 733"/>
              <a:gd name="T6" fmla="*/ 94 w 733"/>
              <a:gd name="T7" fmla="*/ 195 h 733"/>
              <a:gd name="T8" fmla="*/ 537 w 733"/>
              <a:gd name="T9" fmla="*/ 94 h 733"/>
            </a:gdLst>
            <a:ahLst/>
            <a:cxnLst>
              <a:cxn ang="0">
                <a:pos x="T0" y="T1"/>
              </a:cxn>
              <a:cxn ang="0">
                <a:pos x="T2" y="T3"/>
              </a:cxn>
              <a:cxn ang="0">
                <a:pos x="T4" y="T5"/>
              </a:cxn>
              <a:cxn ang="0">
                <a:pos x="T6" y="T7"/>
              </a:cxn>
              <a:cxn ang="0">
                <a:pos x="T8" y="T9"/>
              </a:cxn>
            </a:cxnLst>
            <a:rect l="0" t="0" r="r" b="b"/>
            <a:pathLst>
              <a:path w="733" h="733">
                <a:moveTo>
                  <a:pt x="537" y="94"/>
                </a:moveTo>
                <a:cubicBezTo>
                  <a:pt x="688" y="189"/>
                  <a:pt x="733" y="387"/>
                  <a:pt x="639" y="537"/>
                </a:cubicBezTo>
                <a:cubicBezTo>
                  <a:pt x="544" y="688"/>
                  <a:pt x="346" y="733"/>
                  <a:pt x="195" y="639"/>
                </a:cubicBezTo>
                <a:cubicBezTo>
                  <a:pt x="45" y="544"/>
                  <a:pt x="0" y="346"/>
                  <a:pt x="94" y="195"/>
                </a:cubicBezTo>
                <a:cubicBezTo>
                  <a:pt x="189" y="45"/>
                  <a:pt x="387" y="0"/>
                  <a:pt x="537" y="94"/>
                </a:cubicBezTo>
                <a:close/>
              </a:path>
            </a:pathLst>
          </a:custGeom>
          <a:solidFill>
            <a:srgbClr val="45D8FF">
              <a:alpha val="1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98" name="Freeform 159"/>
          <p:cNvSpPr>
            <a:spLocks/>
          </p:cNvSpPr>
          <p:nvPr/>
        </p:nvSpPr>
        <p:spPr bwMode="auto">
          <a:xfrm rot="21368463">
            <a:off x="9291216" y="5751792"/>
            <a:ext cx="392113" cy="390525"/>
          </a:xfrm>
          <a:custGeom>
            <a:avLst/>
            <a:gdLst>
              <a:gd name="T0" fmla="*/ 282 w 385"/>
              <a:gd name="T1" fmla="*/ 49 h 385"/>
              <a:gd name="T2" fmla="*/ 335 w 385"/>
              <a:gd name="T3" fmla="*/ 282 h 385"/>
              <a:gd name="T4" fmla="*/ 102 w 385"/>
              <a:gd name="T5" fmla="*/ 336 h 385"/>
              <a:gd name="T6" fmla="*/ 49 w 385"/>
              <a:gd name="T7" fmla="*/ 103 h 385"/>
              <a:gd name="T8" fmla="*/ 282 w 385"/>
              <a:gd name="T9" fmla="*/ 49 h 385"/>
            </a:gdLst>
            <a:ahLst/>
            <a:cxnLst>
              <a:cxn ang="0">
                <a:pos x="T0" y="T1"/>
              </a:cxn>
              <a:cxn ang="0">
                <a:pos x="T2" y="T3"/>
              </a:cxn>
              <a:cxn ang="0">
                <a:pos x="T4" y="T5"/>
              </a:cxn>
              <a:cxn ang="0">
                <a:pos x="T6" y="T7"/>
              </a:cxn>
              <a:cxn ang="0">
                <a:pos x="T8" y="T9"/>
              </a:cxn>
            </a:cxnLst>
            <a:rect l="0" t="0" r="r" b="b"/>
            <a:pathLst>
              <a:path w="385" h="385">
                <a:moveTo>
                  <a:pt x="282" y="49"/>
                </a:moveTo>
                <a:cubicBezTo>
                  <a:pt x="361" y="99"/>
                  <a:pt x="385" y="203"/>
                  <a:pt x="335" y="282"/>
                </a:cubicBezTo>
                <a:cubicBezTo>
                  <a:pt x="286" y="361"/>
                  <a:pt x="181" y="385"/>
                  <a:pt x="102" y="336"/>
                </a:cubicBezTo>
                <a:cubicBezTo>
                  <a:pt x="23" y="286"/>
                  <a:pt x="0" y="182"/>
                  <a:pt x="49" y="103"/>
                </a:cubicBezTo>
                <a:cubicBezTo>
                  <a:pt x="99" y="23"/>
                  <a:pt x="203" y="0"/>
                  <a:pt x="282" y="49"/>
                </a:cubicBezTo>
                <a:close/>
              </a:path>
            </a:pathLst>
          </a:custGeom>
          <a:solidFill>
            <a:srgbClr val="45D8FF">
              <a:alpha val="1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99" name="Freeform 165"/>
          <p:cNvSpPr>
            <a:spLocks/>
          </p:cNvSpPr>
          <p:nvPr/>
        </p:nvSpPr>
        <p:spPr bwMode="auto">
          <a:xfrm rot="21368463">
            <a:off x="8330404" y="6035107"/>
            <a:ext cx="277813" cy="277813"/>
          </a:xfrm>
          <a:custGeom>
            <a:avLst/>
            <a:gdLst>
              <a:gd name="T0" fmla="*/ 201 w 274"/>
              <a:gd name="T1" fmla="*/ 35 h 274"/>
              <a:gd name="T2" fmla="*/ 239 w 274"/>
              <a:gd name="T3" fmla="*/ 201 h 274"/>
              <a:gd name="T4" fmla="*/ 73 w 274"/>
              <a:gd name="T5" fmla="*/ 239 h 274"/>
              <a:gd name="T6" fmla="*/ 35 w 274"/>
              <a:gd name="T7" fmla="*/ 73 h 274"/>
              <a:gd name="T8" fmla="*/ 201 w 274"/>
              <a:gd name="T9" fmla="*/ 35 h 274"/>
            </a:gdLst>
            <a:ahLst/>
            <a:cxnLst>
              <a:cxn ang="0">
                <a:pos x="T0" y="T1"/>
              </a:cxn>
              <a:cxn ang="0">
                <a:pos x="T2" y="T3"/>
              </a:cxn>
              <a:cxn ang="0">
                <a:pos x="T4" y="T5"/>
              </a:cxn>
              <a:cxn ang="0">
                <a:pos x="T6" y="T7"/>
              </a:cxn>
              <a:cxn ang="0">
                <a:pos x="T8" y="T9"/>
              </a:cxn>
            </a:cxnLst>
            <a:rect l="0" t="0" r="r" b="b"/>
            <a:pathLst>
              <a:path w="274" h="274">
                <a:moveTo>
                  <a:pt x="201" y="35"/>
                </a:moveTo>
                <a:cubicBezTo>
                  <a:pt x="257" y="70"/>
                  <a:pt x="274" y="145"/>
                  <a:pt x="239" y="201"/>
                </a:cubicBezTo>
                <a:cubicBezTo>
                  <a:pt x="204" y="257"/>
                  <a:pt x="129" y="274"/>
                  <a:pt x="73" y="239"/>
                </a:cubicBezTo>
                <a:cubicBezTo>
                  <a:pt x="17" y="203"/>
                  <a:pt x="0" y="129"/>
                  <a:pt x="35" y="73"/>
                </a:cubicBezTo>
                <a:cubicBezTo>
                  <a:pt x="71" y="17"/>
                  <a:pt x="145" y="0"/>
                  <a:pt x="201" y="35"/>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00" name="Freeform 142"/>
          <p:cNvSpPr>
            <a:spLocks/>
          </p:cNvSpPr>
          <p:nvPr/>
        </p:nvSpPr>
        <p:spPr bwMode="auto">
          <a:xfrm>
            <a:off x="5262565" y="-631825"/>
            <a:ext cx="1265238" cy="1263650"/>
          </a:xfrm>
          <a:custGeom>
            <a:avLst/>
            <a:gdLst>
              <a:gd name="T0" fmla="*/ 912 w 1244"/>
              <a:gd name="T1" fmla="*/ 160 h 1244"/>
              <a:gd name="T2" fmla="*/ 1084 w 1244"/>
              <a:gd name="T3" fmla="*/ 912 h 1244"/>
              <a:gd name="T4" fmla="*/ 332 w 1244"/>
              <a:gd name="T5" fmla="*/ 1084 h 1244"/>
              <a:gd name="T6" fmla="*/ 161 w 1244"/>
              <a:gd name="T7" fmla="*/ 332 h 1244"/>
              <a:gd name="T8" fmla="*/ 912 w 1244"/>
              <a:gd name="T9" fmla="*/ 160 h 1244"/>
            </a:gdLst>
            <a:ahLst/>
            <a:cxnLst>
              <a:cxn ang="0">
                <a:pos x="T0" y="T1"/>
              </a:cxn>
              <a:cxn ang="0">
                <a:pos x="T2" y="T3"/>
              </a:cxn>
              <a:cxn ang="0">
                <a:pos x="T4" y="T5"/>
              </a:cxn>
              <a:cxn ang="0">
                <a:pos x="T6" y="T7"/>
              </a:cxn>
              <a:cxn ang="0">
                <a:pos x="T8" y="T9"/>
              </a:cxn>
            </a:cxnLst>
            <a:rect l="0" t="0" r="r" b="b"/>
            <a:pathLst>
              <a:path w="1244" h="1244">
                <a:moveTo>
                  <a:pt x="912" y="160"/>
                </a:moveTo>
                <a:cubicBezTo>
                  <a:pt x="1167" y="321"/>
                  <a:pt x="1244" y="657"/>
                  <a:pt x="1084" y="912"/>
                </a:cubicBezTo>
                <a:cubicBezTo>
                  <a:pt x="924" y="1167"/>
                  <a:pt x="587" y="1244"/>
                  <a:pt x="332" y="1084"/>
                </a:cubicBezTo>
                <a:cubicBezTo>
                  <a:pt x="77" y="924"/>
                  <a:pt x="0" y="587"/>
                  <a:pt x="161" y="332"/>
                </a:cubicBezTo>
                <a:cubicBezTo>
                  <a:pt x="321" y="77"/>
                  <a:pt x="657" y="0"/>
                  <a:pt x="912" y="160"/>
                </a:cubicBezTo>
                <a:close/>
              </a:path>
            </a:pathLst>
          </a:custGeom>
          <a:solidFill>
            <a:srgbClr val="45D8FF">
              <a:alpha val="1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01" name="Freeform 5"/>
          <p:cNvSpPr>
            <a:spLocks/>
          </p:cNvSpPr>
          <p:nvPr/>
        </p:nvSpPr>
        <p:spPr bwMode="auto">
          <a:xfrm>
            <a:off x="1728790" y="1559380"/>
            <a:ext cx="569913" cy="900113"/>
          </a:xfrm>
          <a:custGeom>
            <a:avLst/>
            <a:gdLst>
              <a:gd name="T0" fmla="*/ 557 w 561"/>
              <a:gd name="T1" fmla="*/ 886 h 886"/>
              <a:gd name="T2" fmla="*/ 553 w 561"/>
              <a:gd name="T3" fmla="*/ 884 h 886"/>
              <a:gd name="T4" fmla="*/ 1 w 561"/>
              <a:gd name="T5" fmla="*/ 6 h 886"/>
              <a:gd name="T6" fmla="*/ 2 w 561"/>
              <a:gd name="T7" fmla="*/ 1 h 886"/>
              <a:gd name="T8" fmla="*/ 8 w 561"/>
              <a:gd name="T9" fmla="*/ 2 h 886"/>
              <a:gd name="T10" fmla="*/ 560 w 561"/>
              <a:gd name="T11" fmla="*/ 880 h 886"/>
              <a:gd name="T12" fmla="*/ 559 w 561"/>
              <a:gd name="T13" fmla="*/ 886 h 886"/>
              <a:gd name="T14" fmla="*/ 557 w 561"/>
              <a:gd name="T15" fmla="*/ 886 h 8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61" h="886">
                <a:moveTo>
                  <a:pt x="557" y="886"/>
                </a:moveTo>
                <a:cubicBezTo>
                  <a:pt x="555" y="886"/>
                  <a:pt x="554" y="886"/>
                  <a:pt x="553" y="884"/>
                </a:cubicBezTo>
                <a:cubicBezTo>
                  <a:pt x="1" y="6"/>
                  <a:pt x="1" y="6"/>
                  <a:pt x="1" y="6"/>
                </a:cubicBezTo>
                <a:cubicBezTo>
                  <a:pt x="0" y="5"/>
                  <a:pt x="1" y="2"/>
                  <a:pt x="2" y="1"/>
                </a:cubicBezTo>
                <a:cubicBezTo>
                  <a:pt x="4" y="0"/>
                  <a:pt x="7" y="0"/>
                  <a:pt x="8" y="2"/>
                </a:cubicBezTo>
                <a:cubicBezTo>
                  <a:pt x="560" y="880"/>
                  <a:pt x="560" y="880"/>
                  <a:pt x="560" y="880"/>
                </a:cubicBezTo>
                <a:cubicBezTo>
                  <a:pt x="561" y="882"/>
                  <a:pt x="561" y="885"/>
                  <a:pt x="559" y="886"/>
                </a:cubicBezTo>
                <a:cubicBezTo>
                  <a:pt x="558" y="886"/>
                  <a:pt x="557" y="886"/>
                  <a:pt x="557" y="88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2" name="Freeform 6"/>
          <p:cNvSpPr>
            <a:spLocks/>
          </p:cNvSpPr>
          <p:nvPr/>
        </p:nvSpPr>
        <p:spPr bwMode="auto">
          <a:xfrm>
            <a:off x="1722440" y="2095955"/>
            <a:ext cx="576263" cy="363538"/>
          </a:xfrm>
          <a:custGeom>
            <a:avLst/>
            <a:gdLst>
              <a:gd name="T0" fmla="*/ 564 w 568"/>
              <a:gd name="T1" fmla="*/ 358 h 358"/>
              <a:gd name="T2" fmla="*/ 562 w 568"/>
              <a:gd name="T3" fmla="*/ 358 h 358"/>
              <a:gd name="T4" fmla="*/ 3 w 568"/>
              <a:gd name="T5" fmla="*/ 8 h 358"/>
              <a:gd name="T6" fmla="*/ 2 w 568"/>
              <a:gd name="T7" fmla="*/ 3 h 358"/>
              <a:gd name="T8" fmla="*/ 7 w 568"/>
              <a:gd name="T9" fmla="*/ 2 h 358"/>
              <a:gd name="T10" fmla="*/ 566 w 568"/>
              <a:gd name="T11" fmla="*/ 351 h 358"/>
              <a:gd name="T12" fmla="*/ 567 w 568"/>
              <a:gd name="T13" fmla="*/ 356 h 358"/>
              <a:gd name="T14" fmla="*/ 564 w 568"/>
              <a:gd name="T15" fmla="*/ 358 h 3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68" h="358">
                <a:moveTo>
                  <a:pt x="564" y="358"/>
                </a:moveTo>
                <a:cubicBezTo>
                  <a:pt x="563" y="358"/>
                  <a:pt x="562" y="358"/>
                  <a:pt x="562" y="358"/>
                </a:cubicBezTo>
                <a:cubicBezTo>
                  <a:pt x="3" y="8"/>
                  <a:pt x="3" y="8"/>
                  <a:pt x="3" y="8"/>
                </a:cubicBezTo>
                <a:cubicBezTo>
                  <a:pt x="1" y="7"/>
                  <a:pt x="0" y="5"/>
                  <a:pt x="2" y="3"/>
                </a:cubicBezTo>
                <a:cubicBezTo>
                  <a:pt x="3" y="1"/>
                  <a:pt x="5" y="0"/>
                  <a:pt x="7" y="2"/>
                </a:cubicBezTo>
                <a:cubicBezTo>
                  <a:pt x="566" y="351"/>
                  <a:pt x="566" y="351"/>
                  <a:pt x="566" y="351"/>
                </a:cubicBezTo>
                <a:cubicBezTo>
                  <a:pt x="568" y="352"/>
                  <a:pt x="568" y="355"/>
                  <a:pt x="567" y="356"/>
                </a:cubicBezTo>
                <a:cubicBezTo>
                  <a:pt x="566" y="358"/>
                  <a:pt x="565" y="358"/>
                  <a:pt x="564" y="358"/>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3" name="Freeform 7"/>
          <p:cNvSpPr>
            <a:spLocks/>
          </p:cNvSpPr>
          <p:nvPr/>
        </p:nvSpPr>
        <p:spPr bwMode="auto">
          <a:xfrm>
            <a:off x="1724027" y="1559380"/>
            <a:ext cx="14288" cy="546100"/>
          </a:xfrm>
          <a:custGeom>
            <a:avLst/>
            <a:gdLst>
              <a:gd name="T0" fmla="*/ 4 w 15"/>
              <a:gd name="T1" fmla="*/ 537 h 537"/>
              <a:gd name="T2" fmla="*/ 4 w 15"/>
              <a:gd name="T3" fmla="*/ 537 h 537"/>
              <a:gd name="T4" fmla="*/ 0 w 15"/>
              <a:gd name="T5" fmla="*/ 533 h 537"/>
              <a:gd name="T6" fmla="*/ 7 w 15"/>
              <a:gd name="T7" fmla="*/ 4 h 537"/>
              <a:gd name="T8" fmla="*/ 11 w 15"/>
              <a:gd name="T9" fmla="*/ 0 h 537"/>
              <a:gd name="T10" fmla="*/ 11 w 15"/>
              <a:gd name="T11" fmla="*/ 0 h 537"/>
              <a:gd name="T12" fmla="*/ 15 w 15"/>
              <a:gd name="T13" fmla="*/ 4 h 537"/>
              <a:gd name="T14" fmla="*/ 8 w 15"/>
              <a:gd name="T15" fmla="*/ 533 h 537"/>
              <a:gd name="T16" fmla="*/ 4 w 15"/>
              <a:gd name="T17" fmla="*/ 537 h 5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537">
                <a:moveTo>
                  <a:pt x="4" y="537"/>
                </a:moveTo>
                <a:cubicBezTo>
                  <a:pt x="4" y="537"/>
                  <a:pt x="4" y="537"/>
                  <a:pt x="4" y="537"/>
                </a:cubicBezTo>
                <a:cubicBezTo>
                  <a:pt x="2" y="537"/>
                  <a:pt x="0" y="535"/>
                  <a:pt x="0" y="533"/>
                </a:cubicBezTo>
                <a:cubicBezTo>
                  <a:pt x="7" y="4"/>
                  <a:pt x="7" y="4"/>
                  <a:pt x="7" y="4"/>
                </a:cubicBezTo>
                <a:cubicBezTo>
                  <a:pt x="7" y="2"/>
                  <a:pt x="8" y="0"/>
                  <a:pt x="11" y="0"/>
                </a:cubicBezTo>
                <a:cubicBezTo>
                  <a:pt x="11" y="0"/>
                  <a:pt x="11" y="0"/>
                  <a:pt x="11" y="0"/>
                </a:cubicBezTo>
                <a:cubicBezTo>
                  <a:pt x="13" y="0"/>
                  <a:pt x="15" y="2"/>
                  <a:pt x="15" y="4"/>
                </a:cubicBezTo>
                <a:cubicBezTo>
                  <a:pt x="8" y="533"/>
                  <a:pt x="8" y="533"/>
                  <a:pt x="8" y="533"/>
                </a:cubicBezTo>
                <a:cubicBezTo>
                  <a:pt x="8" y="535"/>
                  <a:pt x="6" y="537"/>
                  <a:pt x="4" y="537"/>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4" name="Freeform 8"/>
          <p:cNvSpPr>
            <a:spLocks/>
          </p:cNvSpPr>
          <p:nvPr/>
        </p:nvSpPr>
        <p:spPr bwMode="auto">
          <a:xfrm>
            <a:off x="593727" y="2059443"/>
            <a:ext cx="1138238" cy="46038"/>
          </a:xfrm>
          <a:custGeom>
            <a:avLst/>
            <a:gdLst>
              <a:gd name="T0" fmla="*/ 1118 w 1122"/>
              <a:gd name="T1" fmla="*/ 44 h 44"/>
              <a:gd name="T2" fmla="*/ 1118 w 1122"/>
              <a:gd name="T3" fmla="*/ 44 h 44"/>
              <a:gd name="T4" fmla="*/ 4 w 1122"/>
              <a:gd name="T5" fmla="*/ 8 h 44"/>
              <a:gd name="T6" fmla="*/ 0 w 1122"/>
              <a:gd name="T7" fmla="*/ 4 h 44"/>
              <a:gd name="T8" fmla="*/ 4 w 1122"/>
              <a:gd name="T9" fmla="*/ 0 h 44"/>
              <a:gd name="T10" fmla="*/ 1118 w 1122"/>
              <a:gd name="T11" fmla="*/ 36 h 44"/>
              <a:gd name="T12" fmla="*/ 1122 w 1122"/>
              <a:gd name="T13" fmla="*/ 40 h 44"/>
              <a:gd name="T14" fmla="*/ 1118 w 1122"/>
              <a:gd name="T15" fmla="*/ 44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2" h="44">
                <a:moveTo>
                  <a:pt x="1118" y="44"/>
                </a:moveTo>
                <a:cubicBezTo>
                  <a:pt x="1118" y="44"/>
                  <a:pt x="1118" y="44"/>
                  <a:pt x="1118" y="44"/>
                </a:cubicBezTo>
                <a:cubicBezTo>
                  <a:pt x="4" y="8"/>
                  <a:pt x="4" y="8"/>
                  <a:pt x="4" y="8"/>
                </a:cubicBezTo>
                <a:cubicBezTo>
                  <a:pt x="1" y="8"/>
                  <a:pt x="0" y="7"/>
                  <a:pt x="0" y="4"/>
                </a:cubicBezTo>
                <a:cubicBezTo>
                  <a:pt x="0" y="2"/>
                  <a:pt x="2" y="0"/>
                  <a:pt x="4" y="0"/>
                </a:cubicBezTo>
                <a:cubicBezTo>
                  <a:pt x="1118" y="36"/>
                  <a:pt x="1118" y="36"/>
                  <a:pt x="1118" y="36"/>
                </a:cubicBezTo>
                <a:cubicBezTo>
                  <a:pt x="1120" y="36"/>
                  <a:pt x="1122" y="38"/>
                  <a:pt x="1122" y="40"/>
                </a:cubicBezTo>
                <a:cubicBezTo>
                  <a:pt x="1122" y="42"/>
                  <a:pt x="1120" y="44"/>
                  <a:pt x="1118" y="44"/>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5" name="Freeform 9"/>
          <p:cNvSpPr>
            <a:spLocks/>
          </p:cNvSpPr>
          <p:nvPr/>
        </p:nvSpPr>
        <p:spPr bwMode="auto">
          <a:xfrm>
            <a:off x="433390" y="2059443"/>
            <a:ext cx="168275" cy="647700"/>
          </a:xfrm>
          <a:custGeom>
            <a:avLst/>
            <a:gdLst>
              <a:gd name="T0" fmla="*/ 4 w 166"/>
              <a:gd name="T1" fmla="*/ 637 h 637"/>
              <a:gd name="T2" fmla="*/ 4 w 166"/>
              <a:gd name="T3" fmla="*/ 637 h 637"/>
              <a:gd name="T4" fmla="*/ 1 w 166"/>
              <a:gd name="T5" fmla="*/ 632 h 637"/>
              <a:gd name="T6" fmla="*/ 158 w 166"/>
              <a:gd name="T7" fmla="*/ 3 h 637"/>
              <a:gd name="T8" fmla="*/ 163 w 166"/>
              <a:gd name="T9" fmla="*/ 1 h 637"/>
              <a:gd name="T10" fmla="*/ 166 w 166"/>
              <a:gd name="T11" fmla="*/ 5 h 637"/>
              <a:gd name="T12" fmla="*/ 8 w 166"/>
              <a:gd name="T13" fmla="*/ 634 h 637"/>
              <a:gd name="T14" fmla="*/ 4 w 166"/>
              <a:gd name="T15" fmla="*/ 637 h 6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6" h="637">
                <a:moveTo>
                  <a:pt x="4" y="637"/>
                </a:moveTo>
                <a:cubicBezTo>
                  <a:pt x="4" y="637"/>
                  <a:pt x="4" y="637"/>
                  <a:pt x="4" y="637"/>
                </a:cubicBezTo>
                <a:cubicBezTo>
                  <a:pt x="1" y="636"/>
                  <a:pt x="0" y="634"/>
                  <a:pt x="1" y="632"/>
                </a:cubicBezTo>
                <a:cubicBezTo>
                  <a:pt x="158" y="3"/>
                  <a:pt x="158" y="3"/>
                  <a:pt x="158" y="3"/>
                </a:cubicBezTo>
                <a:cubicBezTo>
                  <a:pt x="158" y="1"/>
                  <a:pt x="161" y="0"/>
                  <a:pt x="163" y="1"/>
                </a:cubicBezTo>
                <a:cubicBezTo>
                  <a:pt x="165" y="1"/>
                  <a:pt x="166" y="3"/>
                  <a:pt x="166" y="5"/>
                </a:cubicBezTo>
                <a:cubicBezTo>
                  <a:pt x="8" y="634"/>
                  <a:pt x="8" y="634"/>
                  <a:pt x="8" y="634"/>
                </a:cubicBezTo>
                <a:cubicBezTo>
                  <a:pt x="8" y="636"/>
                  <a:pt x="6" y="637"/>
                  <a:pt x="4" y="637"/>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6" name="Freeform 10"/>
          <p:cNvSpPr>
            <a:spLocks/>
          </p:cNvSpPr>
          <p:nvPr/>
        </p:nvSpPr>
        <p:spPr bwMode="auto">
          <a:xfrm>
            <a:off x="258765" y="1934030"/>
            <a:ext cx="182563" cy="773113"/>
          </a:xfrm>
          <a:custGeom>
            <a:avLst/>
            <a:gdLst>
              <a:gd name="T0" fmla="*/ 176 w 181"/>
              <a:gd name="T1" fmla="*/ 761 h 761"/>
              <a:gd name="T2" fmla="*/ 173 w 181"/>
              <a:gd name="T3" fmla="*/ 758 h 761"/>
              <a:gd name="T4" fmla="*/ 1 w 181"/>
              <a:gd name="T5" fmla="*/ 5 h 761"/>
              <a:gd name="T6" fmla="*/ 4 w 181"/>
              <a:gd name="T7" fmla="*/ 0 h 761"/>
              <a:gd name="T8" fmla="*/ 8 w 181"/>
              <a:gd name="T9" fmla="*/ 3 h 761"/>
              <a:gd name="T10" fmla="*/ 180 w 181"/>
              <a:gd name="T11" fmla="*/ 756 h 761"/>
              <a:gd name="T12" fmla="*/ 177 w 181"/>
              <a:gd name="T13" fmla="*/ 761 h 761"/>
              <a:gd name="T14" fmla="*/ 176 w 181"/>
              <a:gd name="T15" fmla="*/ 761 h 7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1" h="761">
                <a:moveTo>
                  <a:pt x="176" y="761"/>
                </a:moveTo>
                <a:cubicBezTo>
                  <a:pt x="175" y="761"/>
                  <a:pt x="173" y="760"/>
                  <a:pt x="173" y="758"/>
                </a:cubicBezTo>
                <a:cubicBezTo>
                  <a:pt x="1" y="5"/>
                  <a:pt x="1" y="5"/>
                  <a:pt x="1" y="5"/>
                </a:cubicBezTo>
                <a:cubicBezTo>
                  <a:pt x="0" y="3"/>
                  <a:pt x="1" y="1"/>
                  <a:pt x="4" y="0"/>
                </a:cubicBezTo>
                <a:cubicBezTo>
                  <a:pt x="6" y="0"/>
                  <a:pt x="8" y="1"/>
                  <a:pt x="8" y="3"/>
                </a:cubicBezTo>
                <a:cubicBezTo>
                  <a:pt x="180" y="756"/>
                  <a:pt x="180" y="756"/>
                  <a:pt x="180" y="756"/>
                </a:cubicBezTo>
                <a:cubicBezTo>
                  <a:pt x="181" y="758"/>
                  <a:pt x="180" y="760"/>
                  <a:pt x="177" y="761"/>
                </a:cubicBezTo>
                <a:cubicBezTo>
                  <a:pt x="177" y="761"/>
                  <a:pt x="177" y="761"/>
                  <a:pt x="176" y="761"/>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7" name="Freeform 11"/>
          <p:cNvSpPr>
            <a:spLocks/>
          </p:cNvSpPr>
          <p:nvPr/>
        </p:nvSpPr>
        <p:spPr bwMode="auto">
          <a:xfrm>
            <a:off x="-488948" y="2697618"/>
            <a:ext cx="930275" cy="163513"/>
          </a:xfrm>
          <a:custGeom>
            <a:avLst/>
            <a:gdLst>
              <a:gd name="T0" fmla="*/ 5 w 917"/>
              <a:gd name="T1" fmla="*/ 161 h 161"/>
              <a:gd name="T2" fmla="*/ 1 w 917"/>
              <a:gd name="T3" fmla="*/ 158 h 161"/>
              <a:gd name="T4" fmla="*/ 4 w 917"/>
              <a:gd name="T5" fmla="*/ 153 h 161"/>
              <a:gd name="T6" fmla="*/ 912 w 917"/>
              <a:gd name="T7" fmla="*/ 1 h 161"/>
              <a:gd name="T8" fmla="*/ 916 w 917"/>
              <a:gd name="T9" fmla="*/ 4 h 161"/>
              <a:gd name="T10" fmla="*/ 913 w 917"/>
              <a:gd name="T11" fmla="*/ 9 h 161"/>
              <a:gd name="T12" fmla="*/ 5 w 917"/>
              <a:gd name="T13" fmla="*/ 161 h 161"/>
              <a:gd name="T14" fmla="*/ 5 w 917"/>
              <a:gd name="T15" fmla="*/ 161 h 1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17" h="161">
                <a:moveTo>
                  <a:pt x="5" y="161"/>
                </a:moveTo>
                <a:cubicBezTo>
                  <a:pt x="3" y="161"/>
                  <a:pt x="1" y="160"/>
                  <a:pt x="1" y="158"/>
                </a:cubicBezTo>
                <a:cubicBezTo>
                  <a:pt x="0" y="155"/>
                  <a:pt x="2" y="153"/>
                  <a:pt x="4" y="153"/>
                </a:cubicBezTo>
                <a:cubicBezTo>
                  <a:pt x="912" y="1"/>
                  <a:pt x="912" y="1"/>
                  <a:pt x="912" y="1"/>
                </a:cubicBezTo>
                <a:cubicBezTo>
                  <a:pt x="914" y="0"/>
                  <a:pt x="916" y="2"/>
                  <a:pt x="916" y="4"/>
                </a:cubicBezTo>
                <a:cubicBezTo>
                  <a:pt x="917" y="6"/>
                  <a:pt x="915" y="8"/>
                  <a:pt x="913" y="9"/>
                </a:cubicBezTo>
                <a:cubicBezTo>
                  <a:pt x="5" y="161"/>
                  <a:pt x="5" y="161"/>
                  <a:pt x="5" y="161"/>
                </a:cubicBezTo>
                <a:cubicBezTo>
                  <a:pt x="5" y="161"/>
                  <a:pt x="5" y="161"/>
                  <a:pt x="5" y="161"/>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8" name="Freeform 12"/>
          <p:cNvSpPr>
            <a:spLocks/>
          </p:cNvSpPr>
          <p:nvPr/>
        </p:nvSpPr>
        <p:spPr bwMode="auto">
          <a:xfrm>
            <a:off x="258765" y="1084718"/>
            <a:ext cx="382588" cy="857250"/>
          </a:xfrm>
          <a:custGeom>
            <a:avLst/>
            <a:gdLst>
              <a:gd name="T0" fmla="*/ 5 w 378"/>
              <a:gd name="T1" fmla="*/ 845 h 845"/>
              <a:gd name="T2" fmla="*/ 3 w 378"/>
              <a:gd name="T3" fmla="*/ 845 h 845"/>
              <a:gd name="T4" fmla="*/ 1 w 378"/>
              <a:gd name="T5" fmla="*/ 840 h 845"/>
              <a:gd name="T6" fmla="*/ 369 w 378"/>
              <a:gd name="T7" fmla="*/ 3 h 845"/>
              <a:gd name="T8" fmla="*/ 375 w 378"/>
              <a:gd name="T9" fmla="*/ 1 h 845"/>
              <a:gd name="T10" fmla="*/ 377 w 378"/>
              <a:gd name="T11" fmla="*/ 6 h 845"/>
              <a:gd name="T12" fmla="*/ 8 w 378"/>
              <a:gd name="T13" fmla="*/ 843 h 845"/>
              <a:gd name="T14" fmla="*/ 5 w 378"/>
              <a:gd name="T15" fmla="*/ 845 h 8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8" h="845">
                <a:moveTo>
                  <a:pt x="5" y="845"/>
                </a:moveTo>
                <a:cubicBezTo>
                  <a:pt x="4" y="845"/>
                  <a:pt x="3" y="845"/>
                  <a:pt x="3" y="845"/>
                </a:cubicBezTo>
                <a:cubicBezTo>
                  <a:pt x="1" y="844"/>
                  <a:pt x="0" y="842"/>
                  <a:pt x="1" y="840"/>
                </a:cubicBezTo>
                <a:cubicBezTo>
                  <a:pt x="369" y="3"/>
                  <a:pt x="369" y="3"/>
                  <a:pt x="369" y="3"/>
                </a:cubicBezTo>
                <a:cubicBezTo>
                  <a:pt x="370" y="1"/>
                  <a:pt x="373" y="0"/>
                  <a:pt x="375" y="1"/>
                </a:cubicBezTo>
                <a:cubicBezTo>
                  <a:pt x="377" y="1"/>
                  <a:pt x="378" y="4"/>
                  <a:pt x="377" y="6"/>
                </a:cubicBezTo>
                <a:cubicBezTo>
                  <a:pt x="8" y="843"/>
                  <a:pt x="8" y="843"/>
                  <a:pt x="8" y="843"/>
                </a:cubicBezTo>
                <a:cubicBezTo>
                  <a:pt x="8" y="844"/>
                  <a:pt x="6" y="845"/>
                  <a:pt x="5" y="84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9" name="Freeform 14"/>
          <p:cNvSpPr>
            <a:spLocks/>
          </p:cNvSpPr>
          <p:nvPr/>
        </p:nvSpPr>
        <p:spPr bwMode="auto">
          <a:xfrm>
            <a:off x="-404810" y="1251405"/>
            <a:ext cx="671513" cy="690563"/>
          </a:xfrm>
          <a:custGeom>
            <a:avLst/>
            <a:gdLst>
              <a:gd name="T0" fmla="*/ 658 w 662"/>
              <a:gd name="T1" fmla="*/ 680 h 680"/>
              <a:gd name="T2" fmla="*/ 655 w 662"/>
              <a:gd name="T3" fmla="*/ 679 h 680"/>
              <a:gd name="T4" fmla="*/ 2 w 662"/>
              <a:gd name="T5" fmla="*/ 7 h 680"/>
              <a:gd name="T6" fmla="*/ 2 w 662"/>
              <a:gd name="T7" fmla="*/ 2 h 680"/>
              <a:gd name="T8" fmla="*/ 8 w 662"/>
              <a:gd name="T9" fmla="*/ 2 h 680"/>
              <a:gd name="T10" fmla="*/ 660 w 662"/>
              <a:gd name="T11" fmla="*/ 673 h 680"/>
              <a:gd name="T12" fmla="*/ 660 w 662"/>
              <a:gd name="T13" fmla="*/ 679 h 680"/>
              <a:gd name="T14" fmla="*/ 658 w 662"/>
              <a:gd name="T15" fmla="*/ 680 h 6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2" h="680">
                <a:moveTo>
                  <a:pt x="658" y="680"/>
                </a:moveTo>
                <a:cubicBezTo>
                  <a:pt x="656" y="680"/>
                  <a:pt x="655" y="680"/>
                  <a:pt x="655" y="679"/>
                </a:cubicBezTo>
                <a:cubicBezTo>
                  <a:pt x="2" y="7"/>
                  <a:pt x="2" y="7"/>
                  <a:pt x="2" y="7"/>
                </a:cubicBezTo>
                <a:cubicBezTo>
                  <a:pt x="0" y="6"/>
                  <a:pt x="0" y="3"/>
                  <a:pt x="2" y="2"/>
                </a:cubicBezTo>
                <a:cubicBezTo>
                  <a:pt x="3" y="0"/>
                  <a:pt x="6" y="0"/>
                  <a:pt x="8" y="2"/>
                </a:cubicBezTo>
                <a:cubicBezTo>
                  <a:pt x="660" y="673"/>
                  <a:pt x="660" y="673"/>
                  <a:pt x="660" y="673"/>
                </a:cubicBezTo>
                <a:cubicBezTo>
                  <a:pt x="662" y="675"/>
                  <a:pt x="662" y="678"/>
                  <a:pt x="660" y="679"/>
                </a:cubicBezTo>
                <a:cubicBezTo>
                  <a:pt x="660" y="680"/>
                  <a:pt x="659" y="680"/>
                  <a:pt x="658" y="68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0" name="Freeform 18"/>
          <p:cNvSpPr>
            <a:spLocks/>
          </p:cNvSpPr>
          <p:nvPr/>
        </p:nvSpPr>
        <p:spPr bwMode="auto">
          <a:xfrm>
            <a:off x="-488948" y="1934030"/>
            <a:ext cx="755650" cy="927100"/>
          </a:xfrm>
          <a:custGeom>
            <a:avLst/>
            <a:gdLst>
              <a:gd name="T0" fmla="*/ 5 w 745"/>
              <a:gd name="T1" fmla="*/ 913 h 913"/>
              <a:gd name="T2" fmla="*/ 2 w 745"/>
              <a:gd name="T3" fmla="*/ 912 h 913"/>
              <a:gd name="T4" fmla="*/ 2 w 745"/>
              <a:gd name="T5" fmla="*/ 906 h 913"/>
              <a:gd name="T6" fmla="*/ 737 w 745"/>
              <a:gd name="T7" fmla="*/ 2 h 913"/>
              <a:gd name="T8" fmla="*/ 743 w 745"/>
              <a:gd name="T9" fmla="*/ 1 h 913"/>
              <a:gd name="T10" fmla="*/ 744 w 745"/>
              <a:gd name="T11" fmla="*/ 7 h 913"/>
              <a:gd name="T12" fmla="*/ 8 w 745"/>
              <a:gd name="T13" fmla="*/ 911 h 913"/>
              <a:gd name="T14" fmla="*/ 5 w 745"/>
              <a:gd name="T15" fmla="*/ 913 h 9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45" h="913">
                <a:moveTo>
                  <a:pt x="5" y="913"/>
                </a:moveTo>
                <a:cubicBezTo>
                  <a:pt x="4" y="913"/>
                  <a:pt x="3" y="913"/>
                  <a:pt x="2" y="912"/>
                </a:cubicBezTo>
                <a:cubicBezTo>
                  <a:pt x="1" y="911"/>
                  <a:pt x="0" y="908"/>
                  <a:pt x="2" y="906"/>
                </a:cubicBezTo>
                <a:cubicBezTo>
                  <a:pt x="737" y="2"/>
                  <a:pt x="737" y="2"/>
                  <a:pt x="737" y="2"/>
                </a:cubicBezTo>
                <a:cubicBezTo>
                  <a:pt x="739" y="0"/>
                  <a:pt x="741" y="0"/>
                  <a:pt x="743" y="1"/>
                </a:cubicBezTo>
                <a:cubicBezTo>
                  <a:pt x="745" y="3"/>
                  <a:pt x="745" y="5"/>
                  <a:pt x="744" y="7"/>
                </a:cubicBezTo>
                <a:cubicBezTo>
                  <a:pt x="8" y="911"/>
                  <a:pt x="8" y="911"/>
                  <a:pt x="8" y="911"/>
                </a:cubicBezTo>
                <a:cubicBezTo>
                  <a:pt x="7" y="912"/>
                  <a:pt x="6" y="913"/>
                  <a:pt x="5" y="913"/>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1" name="Freeform 22"/>
          <p:cNvSpPr>
            <a:spLocks/>
          </p:cNvSpPr>
          <p:nvPr/>
        </p:nvSpPr>
        <p:spPr bwMode="auto">
          <a:xfrm>
            <a:off x="631827" y="1084718"/>
            <a:ext cx="584200" cy="452438"/>
          </a:xfrm>
          <a:custGeom>
            <a:avLst/>
            <a:gdLst>
              <a:gd name="T0" fmla="*/ 572 w 576"/>
              <a:gd name="T1" fmla="*/ 446 h 446"/>
              <a:gd name="T2" fmla="*/ 569 w 576"/>
              <a:gd name="T3" fmla="*/ 445 h 446"/>
              <a:gd name="T4" fmla="*/ 3 w 576"/>
              <a:gd name="T5" fmla="*/ 7 h 446"/>
              <a:gd name="T6" fmla="*/ 2 w 576"/>
              <a:gd name="T7" fmla="*/ 2 h 446"/>
              <a:gd name="T8" fmla="*/ 7 w 576"/>
              <a:gd name="T9" fmla="*/ 1 h 446"/>
              <a:gd name="T10" fmla="*/ 574 w 576"/>
              <a:gd name="T11" fmla="*/ 439 h 446"/>
              <a:gd name="T12" fmla="*/ 575 w 576"/>
              <a:gd name="T13" fmla="*/ 444 h 446"/>
              <a:gd name="T14" fmla="*/ 572 w 576"/>
              <a:gd name="T15" fmla="*/ 446 h 4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6" h="446">
                <a:moveTo>
                  <a:pt x="572" y="446"/>
                </a:moveTo>
                <a:cubicBezTo>
                  <a:pt x="571" y="446"/>
                  <a:pt x="570" y="446"/>
                  <a:pt x="569" y="445"/>
                </a:cubicBezTo>
                <a:cubicBezTo>
                  <a:pt x="3" y="7"/>
                  <a:pt x="3" y="7"/>
                  <a:pt x="3" y="7"/>
                </a:cubicBezTo>
                <a:cubicBezTo>
                  <a:pt x="1" y="6"/>
                  <a:pt x="0" y="4"/>
                  <a:pt x="2" y="2"/>
                </a:cubicBezTo>
                <a:cubicBezTo>
                  <a:pt x="3" y="0"/>
                  <a:pt x="6" y="0"/>
                  <a:pt x="7" y="1"/>
                </a:cubicBezTo>
                <a:cubicBezTo>
                  <a:pt x="574" y="439"/>
                  <a:pt x="574" y="439"/>
                  <a:pt x="574" y="439"/>
                </a:cubicBezTo>
                <a:cubicBezTo>
                  <a:pt x="576" y="440"/>
                  <a:pt x="576" y="443"/>
                  <a:pt x="575" y="444"/>
                </a:cubicBezTo>
                <a:cubicBezTo>
                  <a:pt x="574" y="445"/>
                  <a:pt x="573" y="446"/>
                  <a:pt x="572" y="44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2" name="Freeform 23"/>
          <p:cNvSpPr>
            <a:spLocks/>
          </p:cNvSpPr>
          <p:nvPr/>
        </p:nvSpPr>
        <p:spPr bwMode="auto">
          <a:xfrm>
            <a:off x="592140" y="1527630"/>
            <a:ext cx="623888" cy="541338"/>
          </a:xfrm>
          <a:custGeom>
            <a:avLst/>
            <a:gdLst>
              <a:gd name="T0" fmla="*/ 5 w 615"/>
              <a:gd name="T1" fmla="*/ 532 h 532"/>
              <a:gd name="T2" fmla="*/ 2 w 615"/>
              <a:gd name="T3" fmla="*/ 531 h 532"/>
              <a:gd name="T4" fmla="*/ 2 w 615"/>
              <a:gd name="T5" fmla="*/ 525 h 532"/>
              <a:gd name="T6" fmla="*/ 608 w 615"/>
              <a:gd name="T7" fmla="*/ 2 h 532"/>
              <a:gd name="T8" fmla="*/ 614 w 615"/>
              <a:gd name="T9" fmla="*/ 2 h 532"/>
              <a:gd name="T10" fmla="*/ 613 w 615"/>
              <a:gd name="T11" fmla="*/ 8 h 532"/>
              <a:gd name="T12" fmla="*/ 7 w 615"/>
              <a:gd name="T13" fmla="*/ 531 h 532"/>
              <a:gd name="T14" fmla="*/ 5 w 615"/>
              <a:gd name="T15" fmla="*/ 532 h 5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5" h="532">
                <a:moveTo>
                  <a:pt x="5" y="532"/>
                </a:moveTo>
                <a:cubicBezTo>
                  <a:pt x="4" y="532"/>
                  <a:pt x="2" y="532"/>
                  <a:pt x="2" y="531"/>
                </a:cubicBezTo>
                <a:cubicBezTo>
                  <a:pt x="0" y="529"/>
                  <a:pt x="0" y="527"/>
                  <a:pt x="2" y="525"/>
                </a:cubicBezTo>
                <a:cubicBezTo>
                  <a:pt x="608" y="2"/>
                  <a:pt x="608" y="2"/>
                  <a:pt x="608" y="2"/>
                </a:cubicBezTo>
                <a:cubicBezTo>
                  <a:pt x="610" y="0"/>
                  <a:pt x="612" y="1"/>
                  <a:pt x="614" y="2"/>
                </a:cubicBezTo>
                <a:cubicBezTo>
                  <a:pt x="615" y="4"/>
                  <a:pt x="615" y="6"/>
                  <a:pt x="613" y="8"/>
                </a:cubicBezTo>
                <a:cubicBezTo>
                  <a:pt x="7" y="531"/>
                  <a:pt x="7" y="531"/>
                  <a:pt x="7" y="531"/>
                </a:cubicBezTo>
                <a:cubicBezTo>
                  <a:pt x="7" y="532"/>
                  <a:pt x="6" y="532"/>
                  <a:pt x="5" y="532"/>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3" name="Freeform 24"/>
          <p:cNvSpPr>
            <a:spLocks/>
          </p:cNvSpPr>
          <p:nvPr/>
        </p:nvSpPr>
        <p:spPr bwMode="auto">
          <a:xfrm>
            <a:off x="1208090" y="1529218"/>
            <a:ext cx="530225" cy="38100"/>
          </a:xfrm>
          <a:custGeom>
            <a:avLst/>
            <a:gdLst>
              <a:gd name="T0" fmla="*/ 519 w 523"/>
              <a:gd name="T1" fmla="*/ 38 h 38"/>
              <a:gd name="T2" fmla="*/ 518 w 523"/>
              <a:gd name="T3" fmla="*/ 38 h 38"/>
              <a:gd name="T4" fmla="*/ 3 w 523"/>
              <a:gd name="T5" fmla="*/ 8 h 38"/>
              <a:gd name="T6" fmla="*/ 0 w 523"/>
              <a:gd name="T7" fmla="*/ 4 h 38"/>
              <a:gd name="T8" fmla="*/ 4 w 523"/>
              <a:gd name="T9" fmla="*/ 0 h 38"/>
              <a:gd name="T10" fmla="*/ 519 w 523"/>
              <a:gd name="T11" fmla="*/ 30 h 38"/>
              <a:gd name="T12" fmla="*/ 523 w 523"/>
              <a:gd name="T13" fmla="*/ 34 h 38"/>
              <a:gd name="T14" fmla="*/ 519 w 523"/>
              <a:gd name="T15" fmla="*/ 38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3" h="38">
                <a:moveTo>
                  <a:pt x="519" y="38"/>
                </a:moveTo>
                <a:cubicBezTo>
                  <a:pt x="519" y="38"/>
                  <a:pt x="518" y="38"/>
                  <a:pt x="518" y="38"/>
                </a:cubicBezTo>
                <a:cubicBezTo>
                  <a:pt x="3" y="8"/>
                  <a:pt x="3" y="8"/>
                  <a:pt x="3" y="8"/>
                </a:cubicBezTo>
                <a:cubicBezTo>
                  <a:pt x="1" y="8"/>
                  <a:pt x="0" y="6"/>
                  <a:pt x="0" y="4"/>
                </a:cubicBezTo>
                <a:cubicBezTo>
                  <a:pt x="0" y="1"/>
                  <a:pt x="2" y="0"/>
                  <a:pt x="4" y="0"/>
                </a:cubicBezTo>
                <a:cubicBezTo>
                  <a:pt x="519" y="30"/>
                  <a:pt x="519" y="30"/>
                  <a:pt x="519" y="30"/>
                </a:cubicBezTo>
                <a:cubicBezTo>
                  <a:pt x="521" y="30"/>
                  <a:pt x="523" y="32"/>
                  <a:pt x="523" y="34"/>
                </a:cubicBezTo>
                <a:cubicBezTo>
                  <a:pt x="522" y="37"/>
                  <a:pt x="521" y="38"/>
                  <a:pt x="519" y="38"/>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4" name="Freeform 25"/>
          <p:cNvSpPr>
            <a:spLocks/>
          </p:cNvSpPr>
          <p:nvPr/>
        </p:nvSpPr>
        <p:spPr bwMode="auto">
          <a:xfrm>
            <a:off x="1206502" y="810080"/>
            <a:ext cx="838200" cy="727075"/>
          </a:xfrm>
          <a:custGeom>
            <a:avLst/>
            <a:gdLst>
              <a:gd name="T0" fmla="*/ 5 w 825"/>
              <a:gd name="T1" fmla="*/ 716 h 716"/>
              <a:gd name="T2" fmla="*/ 2 w 825"/>
              <a:gd name="T3" fmla="*/ 714 h 716"/>
              <a:gd name="T4" fmla="*/ 2 w 825"/>
              <a:gd name="T5" fmla="*/ 709 h 716"/>
              <a:gd name="T6" fmla="*/ 818 w 825"/>
              <a:gd name="T7" fmla="*/ 1 h 716"/>
              <a:gd name="T8" fmla="*/ 823 w 825"/>
              <a:gd name="T9" fmla="*/ 2 h 716"/>
              <a:gd name="T10" fmla="*/ 823 w 825"/>
              <a:gd name="T11" fmla="*/ 7 h 716"/>
              <a:gd name="T12" fmla="*/ 7 w 825"/>
              <a:gd name="T13" fmla="*/ 715 h 716"/>
              <a:gd name="T14" fmla="*/ 5 w 825"/>
              <a:gd name="T15" fmla="*/ 716 h 7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5" h="716">
                <a:moveTo>
                  <a:pt x="5" y="716"/>
                </a:moveTo>
                <a:cubicBezTo>
                  <a:pt x="4" y="716"/>
                  <a:pt x="2" y="715"/>
                  <a:pt x="2" y="714"/>
                </a:cubicBezTo>
                <a:cubicBezTo>
                  <a:pt x="0" y="713"/>
                  <a:pt x="0" y="710"/>
                  <a:pt x="2" y="709"/>
                </a:cubicBezTo>
                <a:cubicBezTo>
                  <a:pt x="818" y="1"/>
                  <a:pt x="818" y="1"/>
                  <a:pt x="818" y="1"/>
                </a:cubicBezTo>
                <a:cubicBezTo>
                  <a:pt x="819" y="0"/>
                  <a:pt x="822" y="0"/>
                  <a:pt x="823" y="2"/>
                </a:cubicBezTo>
                <a:cubicBezTo>
                  <a:pt x="825" y="3"/>
                  <a:pt x="825" y="6"/>
                  <a:pt x="823" y="7"/>
                </a:cubicBezTo>
                <a:cubicBezTo>
                  <a:pt x="7" y="715"/>
                  <a:pt x="7" y="715"/>
                  <a:pt x="7" y="715"/>
                </a:cubicBezTo>
                <a:cubicBezTo>
                  <a:pt x="6" y="716"/>
                  <a:pt x="6" y="716"/>
                  <a:pt x="5" y="71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5" name="Freeform 26"/>
          <p:cNvSpPr>
            <a:spLocks/>
          </p:cNvSpPr>
          <p:nvPr/>
        </p:nvSpPr>
        <p:spPr bwMode="auto">
          <a:xfrm>
            <a:off x="1728790" y="810080"/>
            <a:ext cx="315913" cy="757238"/>
          </a:xfrm>
          <a:custGeom>
            <a:avLst/>
            <a:gdLst>
              <a:gd name="T0" fmla="*/ 5 w 310"/>
              <a:gd name="T1" fmla="*/ 746 h 746"/>
              <a:gd name="T2" fmla="*/ 3 w 310"/>
              <a:gd name="T3" fmla="*/ 746 h 746"/>
              <a:gd name="T4" fmla="*/ 1 w 310"/>
              <a:gd name="T5" fmla="*/ 741 h 746"/>
              <a:gd name="T6" fmla="*/ 302 w 310"/>
              <a:gd name="T7" fmla="*/ 3 h 746"/>
              <a:gd name="T8" fmla="*/ 307 w 310"/>
              <a:gd name="T9" fmla="*/ 0 h 746"/>
              <a:gd name="T10" fmla="*/ 309 w 310"/>
              <a:gd name="T11" fmla="*/ 6 h 746"/>
              <a:gd name="T12" fmla="*/ 8 w 310"/>
              <a:gd name="T13" fmla="*/ 744 h 746"/>
              <a:gd name="T14" fmla="*/ 5 w 310"/>
              <a:gd name="T15" fmla="*/ 746 h 7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0" h="746">
                <a:moveTo>
                  <a:pt x="5" y="746"/>
                </a:moveTo>
                <a:cubicBezTo>
                  <a:pt x="4" y="746"/>
                  <a:pt x="4" y="746"/>
                  <a:pt x="3" y="746"/>
                </a:cubicBezTo>
                <a:cubicBezTo>
                  <a:pt x="1" y="745"/>
                  <a:pt x="0" y="743"/>
                  <a:pt x="1" y="741"/>
                </a:cubicBezTo>
                <a:cubicBezTo>
                  <a:pt x="302" y="3"/>
                  <a:pt x="302" y="3"/>
                  <a:pt x="302" y="3"/>
                </a:cubicBezTo>
                <a:cubicBezTo>
                  <a:pt x="303" y="1"/>
                  <a:pt x="305" y="0"/>
                  <a:pt x="307" y="0"/>
                </a:cubicBezTo>
                <a:cubicBezTo>
                  <a:pt x="309" y="1"/>
                  <a:pt x="310" y="4"/>
                  <a:pt x="309" y="6"/>
                </a:cubicBezTo>
                <a:cubicBezTo>
                  <a:pt x="8" y="744"/>
                  <a:pt x="8" y="744"/>
                  <a:pt x="8" y="744"/>
                </a:cubicBezTo>
                <a:cubicBezTo>
                  <a:pt x="8" y="745"/>
                  <a:pt x="6" y="746"/>
                  <a:pt x="5" y="74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6" name="Freeform 27"/>
          <p:cNvSpPr>
            <a:spLocks/>
          </p:cNvSpPr>
          <p:nvPr/>
        </p:nvSpPr>
        <p:spPr bwMode="auto">
          <a:xfrm>
            <a:off x="2035177" y="810080"/>
            <a:ext cx="263525" cy="596900"/>
          </a:xfrm>
          <a:custGeom>
            <a:avLst/>
            <a:gdLst>
              <a:gd name="T0" fmla="*/ 255 w 260"/>
              <a:gd name="T1" fmla="*/ 587 h 587"/>
              <a:gd name="T2" fmla="*/ 252 w 260"/>
              <a:gd name="T3" fmla="*/ 584 h 587"/>
              <a:gd name="T4" fmla="*/ 1 w 260"/>
              <a:gd name="T5" fmla="*/ 6 h 587"/>
              <a:gd name="T6" fmla="*/ 3 w 260"/>
              <a:gd name="T7" fmla="*/ 0 h 587"/>
              <a:gd name="T8" fmla="*/ 8 w 260"/>
              <a:gd name="T9" fmla="*/ 3 h 587"/>
              <a:gd name="T10" fmla="*/ 259 w 260"/>
              <a:gd name="T11" fmla="*/ 581 h 587"/>
              <a:gd name="T12" fmla="*/ 257 w 260"/>
              <a:gd name="T13" fmla="*/ 586 h 587"/>
              <a:gd name="T14" fmla="*/ 255 w 260"/>
              <a:gd name="T15" fmla="*/ 587 h 58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0" h="587">
                <a:moveTo>
                  <a:pt x="255" y="587"/>
                </a:moveTo>
                <a:cubicBezTo>
                  <a:pt x="254" y="587"/>
                  <a:pt x="252" y="586"/>
                  <a:pt x="252" y="584"/>
                </a:cubicBezTo>
                <a:cubicBezTo>
                  <a:pt x="1" y="6"/>
                  <a:pt x="1" y="6"/>
                  <a:pt x="1" y="6"/>
                </a:cubicBezTo>
                <a:cubicBezTo>
                  <a:pt x="0" y="4"/>
                  <a:pt x="1" y="1"/>
                  <a:pt x="3" y="0"/>
                </a:cubicBezTo>
                <a:cubicBezTo>
                  <a:pt x="5" y="0"/>
                  <a:pt x="7" y="1"/>
                  <a:pt x="8" y="3"/>
                </a:cubicBezTo>
                <a:cubicBezTo>
                  <a:pt x="259" y="581"/>
                  <a:pt x="259" y="581"/>
                  <a:pt x="259" y="581"/>
                </a:cubicBezTo>
                <a:cubicBezTo>
                  <a:pt x="260" y="583"/>
                  <a:pt x="259" y="585"/>
                  <a:pt x="257" y="586"/>
                </a:cubicBezTo>
                <a:cubicBezTo>
                  <a:pt x="257" y="587"/>
                  <a:pt x="256" y="587"/>
                  <a:pt x="255" y="587"/>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7" name="Freeform 28"/>
          <p:cNvSpPr>
            <a:spLocks/>
          </p:cNvSpPr>
          <p:nvPr/>
        </p:nvSpPr>
        <p:spPr bwMode="auto">
          <a:xfrm>
            <a:off x="2035177" y="810080"/>
            <a:ext cx="1171575" cy="177800"/>
          </a:xfrm>
          <a:custGeom>
            <a:avLst/>
            <a:gdLst>
              <a:gd name="T0" fmla="*/ 1150 w 1155"/>
              <a:gd name="T1" fmla="*/ 175 h 175"/>
              <a:gd name="T2" fmla="*/ 1150 w 1155"/>
              <a:gd name="T3" fmla="*/ 175 h 175"/>
              <a:gd name="T4" fmla="*/ 4 w 1155"/>
              <a:gd name="T5" fmla="*/ 8 h 175"/>
              <a:gd name="T6" fmla="*/ 0 w 1155"/>
              <a:gd name="T7" fmla="*/ 4 h 175"/>
              <a:gd name="T8" fmla="*/ 5 w 1155"/>
              <a:gd name="T9" fmla="*/ 0 h 175"/>
              <a:gd name="T10" fmla="*/ 1151 w 1155"/>
              <a:gd name="T11" fmla="*/ 167 h 175"/>
              <a:gd name="T12" fmla="*/ 1154 w 1155"/>
              <a:gd name="T13" fmla="*/ 172 h 175"/>
              <a:gd name="T14" fmla="*/ 1150 w 1155"/>
              <a:gd name="T15" fmla="*/ 175 h 1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55" h="175">
                <a:moveTo>
                  <a:pt x="1150" y="175"/>
                </a:moveTo>
                <a:cubicBezTo>
                  <a:pt x="1150" y="175"/>
                  <a:pt x="1150" y="175"/>
                  <a:pt x="1150" y="175"/>
                </a:cubicBezTo>
                <a:cubicBezTo>
                  <a:pt x="4" y="8"/>
                  <a:pt x="4" y="8"/>
                  <a:pt x="4" y="8"/>
                </a:cubicBezTo>
                <a:cubicBezTo>
                  <a:pt x="2" y="8"/>
                  <a:pt x="0" y="6"/>
                  <a:pt x="0" y="4"/>
                </a:cubicBezTo>
                <a:cubicBezTo>
                  <a:pt x="1" y="1"/>
                  <a:pt x="3" y="0"/>
                  <a:pt x="5" y="0"/>
                </a:cubicBezTo>
                <a:cubicBezTo>
                  <a:pt x="1151" y="167"/>
                  <a:pt x="1151" y="167"/>
                  <a:pt x="1151" y="167"/>
                </a:cubicBezTo>
                <a:cubicBezTo>
                  <a:pt x="1153" y="168"/>
                  <a:pt x="1155" y="170"/>
                  <a:pt x="1154" y="172"/>
                </a:cubicBezTo>
                <a:cubicBezTo>
                  <a:pt x="1154" y="174"/>
                  <a:pt x="1152" y="175"/>
                  <a:pt x="1150" y="17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8" name="Freeform 29"/>
          <p:cNvSpPr>
            <a:spLocks/>
          </p:cNvSpPr>
          <p:nvPr/>
        </p:nvSpPr>
        <p:spPr bwMode="auto">
          <a:xfrm>
            <a:off x="2009777" y="243343"/>
            <a:ext cx="1196975" cy="744538"/>
          </a:xfrm>
          <a:custGeom>
            <a:avLst/>
            <a:gdLst>
              <a:gd name="T0" fmla="*/ 1175 w 1180"/>
              <a:gd name="T1" fmla="*/ 733 h 733"/>
              <a:gd name="T2" fmla="*/ 1173 w 1180"/>
              <a:gd name="T3" fmla="*/ 733 h 733"/>
              <a:gd name="T4" fmla="*/ 2 w 1180"/>
              <a:gd name="T5" fmla="*/ 8 h 733"/>
              <a:gd name="T6" fmla="*/ 1 w 1180"/>
              <a:gd name="T7" fmla="*/ 2 h 733"/>
              <a:gd name="T8" fmla="*/ 7 w 1180"/>
              <a:gd name="T9" fmla="*/ 1 h 733"/>
              <a:gd name="T10" fmla="*/ 1177 w 1180"/>
              <a:gd name="T11" fmla="*/ 726 h 733"/>
              <a:gd name="T12" fmla="*/ 1179 w 1180"/>
              <a:gd name="T13" fmla="*/ 732 h 733"/>
              <a:gd name="T14" fmla="*/ 1175 w 1180"/>
              <a:gd name="T15" fmla="*/ 733 h 7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80" h="733">
                <a:moveTo>
                  <a:pt x="1175" y="733"/>
                </a:moveTo>
                <a:cubicBezTo>
                  <a:pt x="1175" y="733"/>
                  <a:pt x="1174" y="733"/>
                  <a:pt x="1173" y="733"/>
                </a:cubicBezTo>
                <a:cubicBezTo>
                  <a:pt x="2" y="8"/>
                  <a:pt x="2" y="8"/>
                  <a:pt x="2" y="8"/>
                </a:cubicBezTo>
                <a:cubicBezTo>
                  <a:pt x="1" y="6"/>
                  <a:pt x="0" y="4"/>
                  <a:pt x="1" y="2"/>
                </a:cubicBezTo>
                <a:cubicBezTo>
                  <a:pt x="2" y="0"/>
                  <a:pt x="5" y="0"/>
                  <a:pt x="7" y="1"/>
                </a:cubicBezTo>
                <a:cubicBezTo>
                  <a:pt x="1177" y="726"/>
                  <a:pt x="1177" y="726"/>
                  <a:pt x="1177" y="726"/>
                </a:cubicBezTo>
                <a:cubicBezTo>
                  <a:pt x="1179" y="727"/>
                  <a:pt x="1180" y="730"/>
                  <a:pt x="1179" y="732"/>
                </a:cubicBezTo>
                <a:cubicBezTo>
                  <a:pt x="1178" y="733"/>
                  <a:pt x="1177" y="733"/>
                  <a:pt x="1175" y="733"/>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9" name="Freeform 30"/>
          <p:cNvSpPr>
            <a:spLocks/>
          </p:cNvSpPr>
          <p:nvPr/>
        </p:nvSpPr>
        <p:spPr bwMode="auto">
          <a:xfrm>
            <a:off x="2009777" y="151268"/>
            <a:ext cx="863600" cy="100013"/>
          </a:xfrm>
          <a:custGeom>
            <a:avLst/>
            <a:gdLst>
              <a:gd name="T0" fmla="*/ 5 w 851"/>
              <a:gd name="T1" fmla="*/ 100 h 100"/>
              <a:gd name="T2" fmla="*/ 1 w 851"/>
              <a:gd name="T3" fmla="*/ 97 h 100"/>
              <a:gd name="T4" fmla="*/ 4 w 851"/>
              <a:gd name="T5" fmla="*/ 92 h 100"/>
              <a:gd name="T6" fmla="*/ 846 w 851"/>
              <a:gd name="T7" fmla="*/ 0 h 100"/>
              <a:gd name="T8" fmla="*/ 850 w 851"/>
              <a:gd name="T9" fmla="*/ 4 h 100"/>
              <a:gd name="T10" fmla="*/ 847 w 851"/>
              <a:gd name="T11" fmla="*/ 8 h 100"/>
              <a:gd name="T12" fmla="*/ 5 w 851"/>
              <a:gd name="T13" fmla="*/ 100 h 100"/>
              <a:gd name="T14" fmla="*/ 5 w 851"/>
              <a:gd name="T15" fmla="*/ 100 h 1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51" h="100">
                <a:moveTo>
                  <a:pt x="5" y="100"/>
                </a:moveTo>
                <a:cubicBezTo>
                  <a:pt x="3" y="100"/>
                  <a:pt x="1" y="99"/>
                  <a:pt x="1" y="97"/>
                </a:cubicBezTo>
                <a:cubicBezTo>
                  <a:pt x="0" y="94"/>
                  <a:pt x="2" y="92"/>
                  <a:pt x="4" y="92"/>
                </a:cubicBezTo>
                <a:cubicBezTo>
                  <a:pt x="846" y="0"/>
                  <a:pt x="846" y="0"/>
                  <a:pt x="846" y="0"/>
                </a:cubicBezTo>
                <a:cubicBezTo>
                  <a:pt x="848" y="0"/>
                  <a:pt x="850" y="2"/>
                  <a:pt x="850" y="4"/>
                </a:cubicBezTo>
                <a:cubicBezTo>
                  <a:pt x="851" y="6"/>
                  <a:pt x="849" y="8"/>
                  <a:pt x="847" y="8"/>
                </a:cubicBezTo>
                <a:cubicBezTo>
                  <a:pt x="5" y="100"/>
                  <a:pt x="5" y="100"/>
                  <a:pt x="5" y="100"/>
                </a:cubicBezTo>
                <a:cubicBezTo>
                  <a:pt x="5" y="100"/>
                  <a:pt x="5" y="100"/>
                  <a:pt x="5" y="10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0" name="Freeform 31"/>
          <p:cNvSpPr>
            <a:spLocks/>
          </p:cNvSpPr>
          <p:nvPr/>
        </p:nvSpPr>
        <p:spPr bwMode="auto">
          <a:xfrm>
            <a:off x="2863852" y="-645657"/>
            <a:ext cx="142875" cy="804863"/>
          </a:xfrm>
          <a:custGeom>
            <a:avLst/>
            <a:gdLst>
              <a:gd name="T0" fmla="*/ 4 w 141"/>
              <a:gd name="T1" fmla="*/ 793 h 793"/>
              <a:gd name="T2" fmla="*/ 4 w 141"/>
              <a:gd name="T3" fmla="*/ 793 h 793"/>
              <a:gd name="T4" fmla="*/ 0 w 141"/>
              <a:gd name="T5" fmla="*/ 789 h 793"/>
              <a:gd name="T6" fmla="*/ 132 w 141"/>
              <a:gd name="T7" fmla="*/ 3 h 793"/>
              <a:gd name="T8" fmla="*/ 137 w 141"/>
              <a:gd name="T9" fmla="*/ 0 h 793"/>
              <a:gd name="T10" fmla="*/ 140 w 141"/>
              <a:gd name="T11" fmla="*/ 5 h 793"/>
              <a:gd name="T12" fmla="*/ 8 w 141"/>
              <a:gd name="T13" fmla="*/ 790 h 793"/>
              <a:gd name="T14" fmla="*/ 4 w 141"/>
              <a:gd name="T15" fmla="*/ 793 h 7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1" h="793">
                <a:moveTo>
                  <a:pt x="4" y="793"/>
                </a:moveTo>
                <a:cubicBezTo>
                  <a:pt x="4" y="793"/>
                  <a:pt x="4" y="793"/>
                  <a:pt x="4" y="793"/>
                </a:cubicBezTo>
                <a:cubicBezTo>
                  <a:pt x="2" y="793"/>
                  <a:pt x="0" y="791"/>
                  <a:pt x="0" y="789"/>
                </a:cubicBezTo>
                <a:cubicBezTo>
                  <a:pt x="132" y="3"/>
                  <a:pt x="132" y="3"/>
                  <a:pt x="132" y="3"/>
                </a:cubicBezTo>
                <a:cubicBezTo>
                  <a:pt x="133" y="1"/>
                  <a:pt x="135" y="0"/>
                  <a:pt x="137" y="0"/>
                </a:cubicBezTo>
                <a:cubicBezTo>
                  <a:pt x="139" y="1"/>
                  <a:pt x="141" y="3"/>
                  <a:pt x="140" y="5"/>
                </a:cubicBezTo>
                <a:cubicBezTo>
                  <a:pt x="8" y="790"/>
                  <a:pt x="8" y="790"/>
                  <a:pt x="8" y="790"/>
                </a:cubicBezTo>
                <a:cubicBezTo>
                  <a:pt x="8" y="792"/>
                  <a:pt x="6" y="793"/>
                  <a:pt x="4" y="793"/>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1" name="Freeform 32"/>
          <p:cNvSpPr>
            <a:spLocks/>
          </p:cNvSpPr>
          <p:nvPr/>
        </p:nvSpPr>
        <p:spPr bwMode="auto">
          <a:xfrm>
            <a:off x="2997202" y="-645657"/>
            <a:ext cx="209550" cy="1633538"/>
          </a:xfrm>
          <a:custGeom>
            <a:avLst/>
            <a:gdLst>
              <a:gd name="T0" fmla="*/ 201 w 206"/>
              <a:gd name="T1" fmla="*/ 1610 h 1610"/>
              <a:gd name="T2" fmla="*/ 197 w 206"/>
              <a:gd name="T3" fmla="*/ 1607 h 1610"/>
              <a:gd name="T4" fmla="*/ 0 w 206"/>
              <a:gd name="T5" fmla="*/ 5 h 1610"/>
              <a:gd name="T6" fmla="*/ 4 w 206"/>
              <a:gd name="T7" fmla="*/ 0 h 1610"/>
              <a:gd name="T8" fmla="*/ 8 w 206"/>
              <a:gd name="T9" fmla="*/ 4 h 1610"/>
              <a:gd name="T10" fmla="*/ 205 w 206"/>
              <a:gd name="T11" fmla="*/ 1606 h 1610"/>
              <a:gd name="T12" fmla="*/ 202 w 206"/>
              <a:gd name="T13" fmla="*/ 1610 h 1610"/>
              <a:gd name="T14" fmla="*/ 201 w 206"/>
              <a:gd name="T15" fmla="*/ 1610 h 16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1610">
                <a:moveTo>
                  <a:pt x="201" y="1610"/>
                </a:moveTo>
                <a:cubicBezTo>
                  <a:pt x="199" y="1610"/>
                  <a:pt x="198" y="1609"/>
                  <a:pt x="197" y="1607"/>
                </a:cubicBezTo>
                <a:cubicBezTo>
                  <a:pt x="0" y="5"/>
                  <a:pt x="0" y="5"/>
                  <a:pt x="0" y="5"/>
                </a:cubicBezTo>
                <a:cubicBezTo>
                  <a:pt x="0" y="2"/>
                  <a:pt x="2" y="0"/>
                  <a:pt x="4" y="0"/>
                </a:cubicBezTo>
                <a:cubicBezTo>
                  <a:pt x="6" y="0"/>
                  <a:pt x="8" y="1"/>
                  <a:pt x="8" y="4"/>
                </a:cubicBezTo>
                <a:cubicBezTo>
                  <a:pt x="205" y="1606"/>
                  <a:pt x="205" y="1606"/>
                  <a:pt x="205" y="1606"/>
                </a:cubicBezTo>
                <a:cubicBezTo>
                  <a:pt x="206" y="1608"/>
                  <a:pt x="204" y="1610"/>
                  <a:pt x="202" y="1610"/>
                </a:cubicBezTo>
                <a:cubicBezTo>
                  <a:pt x="202" y="1610"/>
                  <a:pt x="201" y="1610"/>
                  <a:pt x="201" y="161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2" name="Freeform 33"/>
          <p:cNvSpPr>
            <a:spLocks/>
          </p:cNvSpPr>
          <p:nvPr/>
        </p:nvSpPr>
        <p:spPr bwMode="auto">
          <a:xfrm>
            <a:off x="2863852" y="151268"/>
            <a:ext cx="342900" cy="836613"/>
          </a:xfrm>
          <a:custGeom>
            <a:avLst/>
            <a:gdLst>
              <a:gd name="T0" fmla="*/ 333 w 338"/>
              <a:gd name="T1" fmla="*/ 825 h 825"/>
              <a:gd name="T2" fmla="*/ 330 w 338"/>
              <a:gd name="T3" fmla="*/ 823 h 825"/>
              <a:gd name="T4" fmla="*/ 1 w 338"/>
              <a:gd name="T5" fmla="*/ 6 h 825"/>
              <a:gd name="T6" fmla="*/ 3 w 338"/>
              <a:gd name="T7" fmla="*/ 1 h 825"/>
              <a:gd name="T8" fmla="*/ 8 w 338"/>
              <a:gd name="T9" fmla="*/ 3 h 825"/>
              <a:gd name="T10" fmla="*/ 337 w 338"/>
              <a:gd name="T11" fmla="*/ 820 h 825"/>
              <a:gd name="T12" fmla="*/ 335 w 338"/>
              <a:gd name="T13" fmla="*/ 825 h 825"/>
              <a:gd name="T14" fmla="*/ 333 w 338"/>
              <a:gd name="T15" fmla="*/ 825 h 8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8" h="825">
                <a:moveTo>
                  <a:pt x="333" y="825"/>
                </a:moveTo>
                <a:cubicBezTo>
                  <a:pt x="332" y="825"/>
                  <a:pt x="330" y="824"/>
                  <a:pt x="330" y="823"/>
                </a:cubicBezTo>
                <a:cubicBezTo>
                  <a:pt x="1" y="6"/>
                  <a:pt x="1" y="6"/>
                  <a:pt x="1" y="6"/>
                </a:cubicBezTo>
                <a:cubicBezTo>
                  <a:pt x="0" y="4"/>
                  <a:pt x="1" y="2"/>
                  <a:pt x="3" y="1"/>
                </a:cubicBezTo>
                <a:cubicBezTo>
                  <a:pt x="5" y="0"/>
                  <a:pt x="7" y="1"/>
                  <a:pt x="8" y="3"/>
                </a:cubicBezTo>
                <a:cubicBezTo>
                  <a:pt x="337" y="820"/>
                  <a:pt x="337" y="820"/>
                  <a:pt x="337" y="820"/>
                </a:cubicBezTo>
                <a:cubicBezTo>
                  <a:pt x="338" y="822"/>
                  <a:pt x="337" y="824"/>
                  <a:pt x="335" y="825"/>
                </a:cubicBezTo>
                <a:cubicBezTo>
                  <a:pt x="334" y="825"/>
                  <a:pt x="334" y="825"/>
                  <a:pt x="333" y="82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3" name="Freeform 34"/>
          <p:cNvSpPr>
            <a:spLocks/>
          </p:cNvSpPr>
          <p:nvPr/>
        </p:nvSpPr>
        <p:spPr bwMode="auto">
          <a:xfrm>
            <a:off x="3197227" y="270330"/>
            <a:ext cx="342900" cy="717550"/>
          </a:xfrm>
          <a:custGeom>
            <a:avLst/>
            <a:gdLst>
              <a:gd name="T0" fmla="*/ 4 w 338"/>
              <a:gd name="T1" fmla="*/ 707 h 707"/>
              <a:gd name="T2" fmla="*/ 3 w 338"/>
              <a:gd name="T3" fmla="*/ 707 h 707"/>
              <a:gd name="T4" fmla="*/ 1 w 338"/>
              <a:gd name="T5" fmla="*/ 702 h 707"/>
              <a:gd name="T6" fmla="*/ 330 w 338"/>
              <a:gd name="T7" fmla="*/ 3 h 707"/>
              <a:gd name="T8" fmla="*/ 336 w 338"/>
              <a:gd name="T9" fmla="*/ 1 h 707"/>
              <a:gd name="T10" fmla="*/ 337 w 338"/>
              <a:gd name="T11" fmla="*/ 6 h 707"/>
              <a:gd name="T12" fmla="*/ 8 w 338"/>
              <a:gd name="T13" fmla="*/ 705 h 707"/>
              <a:gd name="T14" fmla="*/ 4 w 338"/>
              <a:gd name="T15" fmla="*/ 707 h 70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8" h="707">
                <a:moveTo>
                  <a:pt x="4" y="707"/>
                </a:moveTo>
                <a:cubicBezTo>
                  <a:pt x="4" y="707"/>
                  <a:pt x="3" y="707"/>
                  <a:pt x="3" y="707"/>
                </a:cubicBezTo>
                <a:cubicBezTo>
                  <a:pt x="1" y="706"/>
                  <a:pt x="0" y="704"/>
                  <a:pt x="1" y="702"/>
                </a:cubicBezTo>
                <a:cubicBezTo>
                  <a:pt x="330" y="3"/>
                  <a:pt x="330" y="3"/>
                  <a:pt x="330" y="3"/>
                </a:cubicBezTo>
                <a:cubicBezTo>
                  <a:pt x="331" y="1"/>
                  <a:pt x="334" y="0"/>
                  <a:pt x="336" y="1"/>
                </a:cubicBezTo>
                <a:cubicBezTo>
                  <a:pt x="337" y="2"/>
                  <a:pt x="338" y="4"/>
                  <a:pt x="337" y="6"/>
                </a:cubicBezTo>
                <a:cubicBezTo>
                  <a:pt x="8" y="705"/>
                  <a:pt x="8" y="705"/>
                  <a:pt x="8" y="705"/>
                </a:cubicBezTo>
                <a:cubicBezTo>
                  <a:pt x="7" y="707"/>
                  <a:pt x="6" y="707"/>
                  <a:pt x="4" y="707"/>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4" name="Freeform 35"/>
          <p:cNvSpPr>
            <a:spLocks/>
          </p:cNvSpPr>
          <p:nvPr/>
        </p:nvSpPr>
        <p:spPr bwMode="auto">
          <a:xfrm>
            <a:off x="3197227" y="979943"/>
            <a:ext cx="749300" cy="182563"/>
          </a:xfrm>
          <a:custGeom>
            <a:avLst/>
            <a:gdLst>
              <a:gd name="T0" fmla="*/ 734 w 738"/>
              <a:gd name="T1" fmla="*/ 180 h 180"/>
              <a:gd name="T2" fmla="*/ 733 w 738"/>
              <a:gd name="T3" fmla="*/ 180 h 180"/>
              <a:gd name="T4" fmla="*/ 3 w 738"/>
              <a:gd name="T5" fmla="*/ 8 h 180"/>
              <a:gd name="T6" fmla="*/ 0 w 738"/>
              <a:gd name="T7" fmla="*/ 4 h 180"/>
              <a:gd name="T8" fmla="*/ 5 w 738"/>
              <a:gd name="T9" fmla="*/ 1 h 180"/>
              <a:gd name="T10" fmla="*/ 735 w 738"/>
              <a:gd name="T11" fmla="*/ 172 h 180"/>
              <a:gd name="T12" fmla="*/ 738 w 738"/>
              <a:gd name="T13" fmla="*/ 177 h 180"/>
              <a:gd name="T14" fmla="*/ 734 w 738"/>
              <a:gd name="T15" fmla="*/ 180 h 1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8" h="180">
                <a:moveTo>
                  <a:pt x="734" y="180"/>
                </a:moveTo>
                <a:cubicBezTo>
                  <a:pt x="734" y="180"/>
                  <a:pt x="733" y="180"/>
                  <a:pt x="733" y="180"/>
                </a:cubicBezTo>
                <a:cubicBezTo>
                  <a:pt x="3" y="8"/>
                  <a:pt x="3" y="8"/>
                  <a:pt x="3" y="8"/>
                </a:cubicBezTo>
                <a:cubicBezTo>
                  <a:pt x="1" y="8"/>
                  <a:pt x="0" y="6"/>
                  <a:pt x="0" y="4"/>
                </a:cubicBezTo>
                <a:cubicBezTo>
                  <a:pt x="1" y="1"/>
                  <a:pt x="3" y="0"/>
                  <a:pt x="5" y="1"/>
                </a:cubicBezTo>
                <a:cubicBezTo>
                  <a:pt x="735" y="172"/>
                  <a:pt x="735" y="172"/>
                  <a:pt x="735" y="172"/>
                </a:cubicBezTo>
                <a:cubicBezTo>
                  <a:pt x="737" y="172"/>
                  <a:pt x="738" y="175"/>
                  <a:pt x="738" y="177"/>
                </a:cubicBezTo>
                <a:cubicBezTo>
                  <a:pt x="737" y="179"/>
                  <a:pt x="736" y="180"/>
                  <a:pt x="734" y="18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5" name="Freeform 36"/>
          <p:cNvSpPr>
            <a:spLocks/>
          </p:cNvSpPr>
          <p:nvPr/>
        </p:nvSpPr>
        <p:spPr bwMode="auto">
          <a:xfrm>
            <a:off x="2997202" y="-645657"/>
            <a:ext cx="542925" cy="925513"/>
          </a:xfrm>
          <a:custGeom>
            <a:avLst/>
            <a:gdLst>
              <a:gd name="T0" fmla="*/ 531 w 535"/>
              <a:gd name="T1" fmla="*/ 912 h 912"/>
              <a:gd name="T2" fmla="*/ 527 w 535"/>
              <a:gd name="T3" fmla="*/ 910 h 912"/>
              <a:gd name="T4" fmla="*/ 1 w 535"/>
              <a:gd name="T5" fmla="*/ 6 h 912"/>
              <a:gd name="T6" fmla="*/ 2 w 535"/>
              <a:gd name="T7" fmla="*/ 1 h 912"/>
              <a:gd name="T8" fmla="*/ 8 w 535"/>
              <a:gd name="T9" fmla="*/ 2 h 912"/>
              <a:gd name="T10" fmla="*/ 534 w 535"/>
              <a:gd name="T11" fmla="*/ 906 h 912"/>
              <a:gd name="T12" fmla="*/ 533 w 535"/>
              <a:gd name="T13" fmla="*/ 911 h 912"/>
              <a:gd name="T14" fmla="*/ 531 w 535"/>
              <a:gd name="T15" fmla="*/ 912 h 9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5" h="912">
                <a:moveTo>
                  <a:pt x="531" y="912"/>
                </a:moveTo>
                <a:cubicBezTo>
                  <a:pt x="529" y="912"/>
                  <a:pt x="528" y="911"/>
                  <a:pt x="527" y="910"/>
                </a:cubicBezTo>
                <a:cubicBezTo>
                  <a:pt x="1" y="6"/>
                  <a:pt x="1" y="6"/>
                  <a:pt x="1" y="6"/>
                </a:cubicBezTo>
                <a:cubicBezTo>
                  <a:pt x="0" y="4"/>
                  <a:pt x="0" y="2"/>
                  <a:pt x="2" y="1"/>
                </a:cubicBezTo>
                <a:cubicBezTo>
                  <a:pt x="4" y="0"/>
                  <a:pt x="7" y="0"/>
                  <a:pt x="8" y="2"/>
                </a:cubicBezTo>
                <a:cubicBezTo>
                  <a:pt x="534" y="906"/>
                  <a:pt x="534" y="906"/>
                  <a:pt x="534" y="906"/>
                </a:cubicBezTo>
                <a:cubicBezTo>
                  <a:pt x="535" y="908"/>
                  <a:pt x="535" y="910"/>
                  <a:pt x="533" y="911"/>
                </a:cubicBezTo>
                <a:cubicBezTo>
                  <a:pt x="532" y="911"/>
                  <a:pt x="531" y="912"/>
                  <a:pt x="531" y="912"/>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6" name="Freeform 38"/>
          <p:cNvSpPr>
            <a:spLocks/>
          </p:cNvSpPr>
          <p:nvPr/>
        </p:nvSpPr>
        <p:spPr bwMode="auto">
          <a:xfrm>
            <a:off x="3532190" y="-244020"/>
            <a:ext cx="852488" cy="523875"/>
          </a:xfrm>
          <a:custGeom>
            <a:avLst/>
            <a:gdLst>
              <a:gd name="T0" fmla="*/ 5 w 841"/>
              <a:gd name="T1" fmla="*/ 515 h 515"/>
              <a:gd name="T2" fmla="*/ 1 w 841"/>
              <a:gd name="T3" fmla="*/ 513 h 515"/>
              <a:gd name="T4" fmla="*/ 3 w 841"/>
              <a:gd name="T5" fmla="*/ 507 h 515"/>
              <a:gd name="T6" fmla="*/ 835 w 841"/>
              <a:gd name="T7" fmla="*/ 1 h 515"/>
              <a:gd name="T8" fmla="*/ 840 w 841"/>
              <a:gd name="T9" fmla="*/ 3 h 515"/>
              <a:gd name="T10" fmla="*/ 839 w 841"/>
              <a:gd name="T11" fmla="*/ 8 h 515"/>
              <a:gd name="T12" fmla="*/ 7 w 841"/>
              <a:gd name="T13" fmla="*/ 514 h 515"/>
              <a:gd name="T14" fmla="*/ 5 w 841"/>
              <a:gd name="T15" fmla="*/ 515 h 5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1" h="515">
                <a:moveTo>
                  <a:pt x="5" y="515"/>
                </a:moveTo>
                <a:cubicBezTo>
                  <a:pt x="3" y="515"/>
                  <a:pt x="2" y="514"/>
                  <a:pt x="1" y="513"/>
                </a:cubicBezTo>
                <a:cubicBezTo>
                  <a:pt x="0" y="511"/>
                  <a:pt x="1" y="508"/>
                  <a:pt x="3" y="507"/>
                </a:cubicBezTo>
                <a:cubicBezTo>
                  <a:pt x="835" y="1"/>
                  <a:pt x="835" y="1"/>
                  <a:pt x="835" y="1"/>
                </a:cubicBezTo>
                <a:cubicBezTo>
                  <a:pt x="837" y="0"/>
                  <a:pt x="839" y="1"/>
                  <a:pt x="840" y="3"/>
                </a:cubicBezTo>
                <a:cubicBezTo>
                  <a:pt x="841" y="5"/>
                  <a:pt x="841" y="7"/>
                  <a:pt x="839" y="8"/>
                </a:cubicBezTo>
                <a:cubicBezTo>
                  <a:pt x="7" y="514"/>
                  <a:pt x="7" y="514"/>
                  <a:pt x="7" y="514"/>
                </a:cubicBezTo>
                <a:cubicBezTo>
                  <a:pt x="6" y="514"/>
                  <a:pt x="6" y="515"/>
                  <a:pt x="5" y="51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7" name="Freeform 39"/>
          <p:cNvSpPr>
            <a:spLocks/>
          </p:cNvSpPr>
          <p:nvPr/>
        </p:nvSpPr>
        <p:spPr bwMode="auto">
          <a:xfrm>
            <a:off x="3937002" y="-244020"/>
            <a:ext cx="447675" cy="1406525"/>
          </a:xfrm>
          <a:custGeom>
            <a:avLst/>
            <a:gdLst>
              <a:gd name="T0" fmla="*/ 5 w 441"/>
              <a:gd name="T1" fmla="*/ 1385 h 1385"/>
              <a:gd name="T2" fmla="*/ 4 w 441"/>
              <a:gd name="T3" fmla="*/ 1385 h 1385"/>
              <a:gd name="T4" fmla="*/ 1 w 441"/>
              <a:gd name="T5" fmla="*/ 1380 h 1385"/>
              <a:gd name="T6" fmla="*/ 433 w 441"/>
              <a:gd name="T7" fmla="*/ 4 h 1385"/>
              <a:gd name="T8" fmla="*/ 438 w 441"/>
              <a:gd name="T9" fmla="*/ 1 h 1385"/>
              <a:gd name="T10" fmla="*/ 441 w 441"/>
              <a:gd name="T11" fmla="*/ 6 h 1385"/>
              <a:gd name="T12" fmla="*/ 9 w 441"/>
              <a:gd name="T13" fmla="*/ 1382 h 1385"/>
              <a:gd name="T14" fmla="*/ 5 w 441"/>
              <a:gd name="T15" fmla="*/ 1385 h 13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1" h="1385">
                <a:moveTo>
                  <a:pt x="5" y="1385"/>
                </a:moveTo>
                <a:cubicBezTo>
                  <a:pt x="5" y="1385"/>
                  <a:pt x="4" y="1385"/>
                  <a:pt x="4" y="1385"/>
                </a:cubicBezTo>
                <a:cubicBezTo>
                  <a:pt x="2" y="1384"/>
                  <a:pt x="0" y="1382"/>
                  <a:pt x="1" y="1380"/>
                </a:cubicBezTo>
                <a:cubicBezTo>
                  <a:pt x="433" y="4"/>
                  <a:pt x="433" y="4"/>
                  <a:pt x="433" y="4"/>
                </a:cubicBezTo>
                <a:cubicBezTo>
                  <a:pt x="434" y="1"/>
                  <a:pt x="436" y="0"/>
                  <a:pt x="438" y="1"/>
                </a:cubicBezTo>
                <a:cubicBezTo>
                  <a:pt x="440" y="2"/>
                  <a:pt x="441" y="4"/>
                  <a:pt x="441" y="6"/>
                </a:cubicBezTo>
                <a:cubicBezTo>
                  <a:pt x="9" y="1382"/>
                  <a:pt x="9" y="1382"/>
                  <a:pt x="9" y="1382"/>
                </a:cubicBezTo>
                <a:cubicBezTo>
                  <a:pt x="8" y="1384"/>
                  <a:pt x="7" y="1385"/>
                  <a:pt x="5" y="138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8" name="Freeform 40"/>
          <p:cNvSpPr>
            <a:spLocks/>
          </p:cNvSpPr>
          <p:nvPr/>
        </p:nvSpPr>
        <p:spPr bwMode="auto">
          <a:xfrm>
            <a:off x="4375152" y="-244020"/>
            <a:ext cx="157163" cy="666750"/>
          </a:xfrm>
          <a:custGeom>
            <a:avLst/>
            <a:gdLst>
              <a:gd name="T0" fmla="*/ 150 w 155"/>
              <a:gd name="T1" fmla="*/ 656 h 656"/>
              <a:gd name="T2" fmla="*/ 146 w 155"/>
              <a:gd name="T3" fmla="*/ 652 h 656"/>
              <a:gd name="T4" fmla="*/ 1 w 155"/>
              <a:gd name="T5" fmla="*/ 6 h 656"/>
              <a:gd name="T6" fmla="*/ 4 w 155"/>
              <a:gd name="T7" fmla="*/ 1 h 656"/>
              <a:gd name="T8" fmla="*/ 9 w 155"/>
              <a:gd name="T9" fmla="*/ 4 h 656"/>
              <a:gd name="T10" fmla="*/ 154 w 155"/>
              <a:gd name="T11" fmla="*/ 651 h 656"/>
              <a:gd name="T12" fmla="*/ 151 w 155"/>
              <a:gd name="T13" fmla="*/ 655 h 656"/>
              <a:gd name="T14" fmla="*/ 150 w 155"/>
              <a:gd name="T15" fmla="*/ 656 h 6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5" h="656">
                <a:moveTo>
                  <a:pt x="150" y="656"/>
                </a:moveTo>
                <a:cubicBezTo>
                  <a:pt x="148" y="656"/>
                  <a:pt x="147" y="654"/>
                  <a:pt x="146" y="652"/>
                </a:cubicBezTo>
                <a:cubicBezTo>
                  <a:pt x="1" y="6"/>
                  <a:pt x="1" y="6"/>
                  <a:pt x="1" y="6"/>
                </a:cubicBezTo>
                <a:cubicBezTo>
                  <a:pt x="0" y="3"/>
                  <a:pt x="2" y="1"/>
                  <a:pt x="4" y="1"/>
                </a:cubicBezTo>
                <a:cubicBezTo>
                  <a:pt x="6" y="0"/>
                  <a:pt x="8" y="2"/>
                  <a:pt x="9" y="4"/>
                </a:cubicBezTo>
                <a:cubicBezTo>
                  <a:pt x="154" y="651"/>
                  <a:pt x="154" y="651"/>
                  <a:pt x="154" y="651"/>
                </a:cubicBezTo>
                <a:cubicBezTo>
                  <a:pt x="155" y="653"/>
                  <a:pt x="153" y="655"/>
                  <a:pt x="151" y="655"/>
                </a:cubicBezTo>
                <a:cubicBezTo>
                  <a:pt x="151" y="656"/>
                  <a:pt x="150" y="656"/>
                  <a:pt x="150" y="65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9" name="Freeform 41"/>
          <p:cNvSpPr>
            <a:spLocks/>
          </p:cNvSpPr>
          <p:nvPr/>
        </p:nvSpPr>
        <p:spPr bwMode="auto">
          <a:xfrm>
            <a:off x="4524377" y="287793"/>
            <a:ext cx="1006475" cy="134938"/>
          </a:xfrm>
          <a:custGeom>
            <a:avLst/>
            <a:gdLst>
              <a:gd name="T0" fmla="*/ 4 w 992"/>
              <a:gd name="T1" fmla="*/ 133 h 133"/>
              <a:gd name="T2" fmla="*/ 0 w 992"/>
              <a:gd name="T3" fmla="*/ 129 h 133"/>
              <a:gd name="T4" fmla="*/ 4 w 992"/>
              <a:gd name="T5" fmla="*/ 125 h 133"/>
              <a:gd name="T6" fmla="*/ 988 w 992"/>
              <a:gd name="T7" fmla="*/ 0 h 133"/>
              <a:gd name="T8" fmla="*/ 992 w 992"/>
              <a:gd name="T9" fmla="*/ 4 h 133"/>
              <a:gd name="T10" fmla="*/ 989 w 992"/>
              <a:gd name="T11" fmla="*/ 8 h 133"/>
              <a:gd name="T12" fmla="*/ 5 w 992"/>
              <a:gd name="T13" fmla="*/ 133 h 133"/>
              <a:gd name="T14" fmla="*/ 4 w 992"/>
              <a:gd name="T15" fmla="*/ 133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92" h="133">
                <a:moveTo>
                  <a:pt x="4" y="133"/>
                </a:moveTo>
                <a:cubicBezTo>
                  <a:pt x="2" y="133"/>
                  <a:pt x="0" y="131"/>
                  <a:pt x="0" y="129"/>
                </a:cubicBezTo>
                <a:cubicBezTo>
                  <a:pt x="0" y="127"/>
                  <a:pt x="1" y="125"/>
                  <a:pt x="4" y="125"/>
                </a:cubicBezTo>
                <a:cubicBezTo>
                  <a:pt x="988" y="0"/>
                  <a:pt x="988" y="0"/>
                  <a:pt x="988" y="0"/>
                </a:cubicBezTo>
                <a:cubicBezTo>
                  <a:pt x="990" y="0"/>
                  <a:pt x="992" y="2"/>
                  <a:pt x="992" y="4"/>
                </a:cubicBezTo>
                <a:cubicBezTo>
                  <a:pt x="992" y="6"/>
                  <a:pt x="991" y="8"/>
                  <a:pt x="989" y="8"/>
                </a:cubicBezTo>
                <a:cubicBezTo>
                  <a:pt x="5" y="133"/>
                  <a:pt x="5" y="133"/>
                  <a:pt x="5" y="133"/>
                </a:cubicBezTo>
                <a:cubicBezTo>
                  <a:pt x="5" y="133"/>
                  <a:pt x="4" y="133"/>
                  <a:pt x="4" y="133"/>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0" name="Freeform 42"/>
          <p:cNvSpPr>
            <a:spLocks/>
          </p:cNvSpPr>
          <p:nvPr/>
        </p:nvSpPr>
        <p:spPr bwMode="auto">
          <a:xfrm>
            <a:off x="4524377" y="-639307"/>
            <a:ext cx="342900" cy="1062038"/>
          </a:xfrm>
          <a:custGeom>
            <a:avLst/>
            <a:gdLst>
              <a:gd name="T0" fmla="*/ 4 w 338"/>
              <a:gd name="T1" fmla="*/ 1046 h 1046"/>
              <a:gd name="T2" fmla="*/ 3 w 338"/>
              <a:gd name="T3" fmla="*/ 1045 h 1046"/>
              <a:gd name="T4" fmla="*/ 0 w 338"/>
              <a:gd name="T5" fmla="*/ 1040 h 1046"/>
              <a:gd name="T6" fmla="*/ 329 w 338"/>
              <a:gd name="T7" fmla="*/ 4 h 1046"/>
              <a:gd name="T8" fmla="*/ 334 w 338"/>
              <a:gd name="T9" fmla="*/ 1 h 1046"/>
              <a:gd name="T10" fmla="*/ 337 w 338"/>
              <a:gd name="T11" fmla="*/ 6 h 1046"/>
              <a:gd name="T12" fmla="*/ 8 w 338"/>
              <a:gd name="T13" fmla="*/ 1043 h 1046"/>
              <a:gd name="T14" fmla="*/ 4 w 338"/>
              <a:gd name="T15" fmla="*/ 1046 h 10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8" h="1046">
                <a:moveTo>
                  <a:pt x="4" y="1046"/>
                </a:moveTo>
                <a:cubicBezTo>
                  <a:pt x="4" y="1046"/>
                  <a:pt x="3" y="1045"/>
                  <a:pt x="3" y="1045"/>
                </a:cubicBezTo>
                <a:cubicBezTo>
                  <a:pt x="1" y="1045"/>
                  <a:pt x="0" y="1042"/>
                  <a:pt x="0" y="1040"/>
                </a:cubicBezTo>
                <a:cubicBezTo>
                  <a:pt x="329" y="4"/>
                  <a:pt x="329" y="4"/>
                  <a:pt x="329" y="4"/>
                </a:cubicBezTo>
                <a:cubicBezTo>
                  <a:pt x="330" y="2"/>
                  <a:pt x="332" y="0"/>
                  <a:pt x="334" y="1"/>
                </a:cubicBezTo>
                <a:cubicBezTo>
                  <a:pt x="337" y="2"/>
                  <a:pt x="338" y="4"/>
                  <a:pt x="337" y="6"/>
                </a:cubicBezTo>
                <a:cubicBezTo>
                  <a:pt x="8" y="1043"/>
                  <a:pt x="8" y="1043"/>
                  <a:pt x="8" y="1043"/>
                </a:cubicBezTo>
                <a:cubicBezTo>
                  <a:pt x="7" y="1044"/>
                  <a:pt x="6" y="1046"/>
                  <a:pt x="4" y="104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1" name="Freeform 44"/>
          <p:cNvSpPr>
            <a:spLocks/>
          </p:cNvSpPr>
          <p:nvPr/>
        </p:nvSpPr>
        <p:spPr bwMode="auto">
          <a:xfrm>
            <a:off x="4857752" y="-639307"/>
            <a:ext cx="673100" cy="935038"/>
          </a:xfrm>
          <a:custGeom>
            <a:avLst/>
            <a:gdLst>
              <a:gd name="T0" fmla="*/ 659 w 664"/>
              <a:gd name="T1" fmla="*/ 921 h 921"/>
              <a:gd name="T2" fmla="*/ 656 w 664"/>
              <a:gd name="T3" fmla="*/ 920 h 921"/>
              <a:gd name="T4" fmla="*/ 1 w 664"/>
              <a:gd name="T5" fmla="*/ 7 h 921"/>
              <a:gd name="T6" fmla="*/ 2 w 664"/>
              <a:gd name="T7" fmla="*/ 2 h 921"/>
              <a:gd name="T8" fmla="*/ 7 w 664"/>
              <a:gd name="T9" fmla="*/ 2 h 921"/>
              <a:gd name="T10" fmla="*/ 662 w 664"/>
              <a:gd name="T11" fmla="*/ 915 h 921"/>
              <a:gd name="T12" fmla="*/ 661 w 664"/>
              <a:gd name="T13" fmla="*/ 921 h 921"/>
              <a:gd name="T14" fmla="*/ 659 w 664"/>
              <a:gd name="T15" fmla="*/ 921 h 9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4" h="921">
                <a:moveTo>
                  <a:pt x="659" y="921"/>
                </a:moveTo>
                <a:cubicBezTo>
                  <a:pt x="658" y="921"/>
                  <a:pt x="657" y="921"/>
                  <a:pt x="656" y="920"/>
                </a:cubicBezTo>
                <a:cubicBezTo>
                  <a:pt x="1" y="7"/>
                  <a:pt x="1" y="7"/>
                  <a:pt x="1" y="7"/>
                </a:cubicBezTo>
                <a:cubicBezTo>
                  <a:pt x="0" y="5"/>
                  <a:pt x="0" y="3"/>
                  <a:pt x="2" y="2"/>
                </a:cubicBezTo>
                <a:cubicBezTo>
                  <a:pt x="4" y="0"/>
                  <a:pt x="6" y="1"/>
                  <a:pt x="7" y="2"/>
                </a:cubicBezTo>
                <a:cubicBezTo>
                  <a:pt x="662" y="915"/>
                  <a:pt x="662" y="915"/>
                  <a:pt x="662" y="915"/>
                </a:cubicBezTo>
                <a:cubicBezTo>
                  <a:pt x="664" y="917"/>
                  <a:pt x="663" y="919"/>
                  <a:pt x="661" y="921"/>
                </a:cubicBezTo>
                <a:cubicBezTo>
                  <a:pt x="661" y="921"/>
                  <a:pt x="660" y="921"/>
                  <a:pt x="659" y="921"/>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2" name="Freeform 47"/>
          <p:cNvSpPr>
            <a:spLocks/>
          </p:cNvSpPr>
          <p:nvPr/>
        </p:nvSpPr>
        <p:spPr bwMode="auto">
          <a:xfrm>
            <a:off x="5522915" y="-23813"/>
            <a:ext cx="312735" cy="319543"/>
          </a:xfrm>
          <a:custGeom>
            <a:avLst/>
            <a:gdLst>
              <a:gd name="T0" fmla="*/ 4 w 362"/>
              <a:gd name="T1" fmla="*/ 279 h 279"/>
              <a:gd name="T2" fmla="*/ 1 w 362"/>
              <a:gd name="T3" fmla="*/ 278 h 279"/>
              <a:gd name="T4" fmla="*/ 2 w 362"/>
              <a:gd name="T5" fmla="*/ 272 h 279"/>
              <a:gd name="T6" fmla="*/ 355 w 362"/>
              <a:gd name="T7" fmla="*/ 1 h 279"/>
              <a:gd name="T8" fmla="*/ 361 w 362"/>
              <a:gd name="T9" fmla="*/ 2 h 279"/>
              <a:gd name="T10" fmla="*/ 360 w 362"/>
              <a:gd name="T11" fmla="*/ 8 h 279"/>
              <a:gd name="T12" fmla="*/ 7 w 362"/>
              <a:gd name="T13" fmla="*/ 279 h 279"/>
              <a:gd name="T14" fmla="*/ 4 w 362"/>
              <a:gd name="T15" fmla="*/ 279 h 27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2" h="279">
                <a:moveTo>
                  <a:pt x="4" y="279"/>
                </a:moveTo>
                <a:cubicBezTo>
                  <a:pt x="3" y="279"/>
                  <a:pt x="2" y="279"/>
                  <a:pt x="1" y="278"/>
                </a:cubicBezTo>
                <a:cubicBezTo>
                  <a:pt x="0" y="276"/>
                  <a:pt x="0" y="274"/>
                  <a:pt x="2" y="272"/>
                </a:cubicBezTo>
                <a:cubicBezTo>
                  <a:pt x="355" y="1"/>
                  <a:pt x="355" y="1"/>
                  <a:pt x="355" y="1"/>
                </a:cubicBezTo>
                <a:cubicBezTo>
                  <a:pt x="357" y="0"/>
                  <a:pt x="359" y="0"/>
                  <a:pt x="361" y="2"/>
                </a:cubicBezTo>
                <a:cubicBezTo>
                  <a:pt x="362" y="4"/>
                  <a:pt x="362" y="6"/>
                  <a:pt x="360" y="8"/>
                </a:cubicBezTo>
                <a:cubicBezTo>
                  <a:pt x="7" y="279"/>
                  <a:pt x="7" y="279"/>
                  <a:pt x="7" y="279"/>
                </a:cubicBezTo>
                <a:cubicBezTo>
                  <a:pt x="6" y="279"/>
                  <a:pt x="5" y="279"/>
                  <a:pt x="4" y="279"/>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3" name="Freeform 48"/>
          <p:cNvSpPr>
            <a:spLocks/>
          </p:cNvSpPr>
          <p:nvPr/>
        </p:nvSpPr>
        <p:spPr bwMode="auto">
          <a:xfrm>
            <a:off x="3937002" y="413205"/>
            <a:ext cx="595313" cy="749300"/>
          </a:xfrm>
          <a:custGeom>
            <a:avLst/>
            <a:gdLst>
              <a:gd name="T0" fmla="*/ 5 w 587"/>
              <a:gd name="T1" fmla="*/ 738 h 738"/>
              <a:gd name="T2" fmla="*/ 2 w 587"/>
              <a:gd name="T3" fmla="*/ 737 h 738"/>
              <a:gd name="T4" fmla="*/ 2 w 587"/>
              <a:gd name="T5" fmla="*/ 731 h 738"/>
              <a:gd name="T6" fmla="*/ 579 w 587"/>
              <a:gd name="T7" fmla="*/ 2 h 738"/>
              <a:gd name="T8" fmla="*/ 585 w 587"/>
              <a:gd name="T9" fmla="*/ 1 h 738"/>
              <a:gd name="T10" fmla="*/ 585 w 587"/>
              <a:gd name="T11" fmla="*/ 7 h 738"/>
              <a:gd name="T12" fmla="*/ 8 w 587"/>
              <a:gd name="T13" fmla="*/ 736 h 738"/>
              <a:gd name="T14" fmla="*/ 5 w 587"/>
              <a:gd name="T15" fmla="*/ 738 h 7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7" h="738">
                <a:moveTo>
                  <a:pt x="5" y="738"/>
                </a:moveTo>
                <a:cubicBezTo>
                  <a:pt x="4" y="738"/>
                  <a:pt x="3" y="738"/>
                  <a:pt x="2" y="737"/>
                </a:cubicBezTo>
                <a:cubicBezTo>
                  <a:pt x="1" y="736"/>
                  <a:pt x="0" y="733"/>
                  <a:pt x="2" y="731"/>
                </a:cubicBezTo>
                <a:cubicBezTo>
                  <a:pt x="579" y="2"/>
                  <a:pt x="579" y="2"/>
                  <a:pt x="579" y="2"/>
                </a:cubicBezTo>
                <a:cubicBezTo>
                  <a:pt x="580" y="0"/>
                  <a:pt x="583" y="0"/>
                  <a:pt x="585" y="1"/>
                </a:cubicBezTo>
                <a:cubicBezTo>
                  <a:pt x="586" y="3"/>
                  <a:pt x="587" y="5"/>
                  <a:pt x="585" y="7"/>
                </a:cubicBezTo>
                <a:cubicBezTo>
                  <a:pt x="8" y="736"/>
                  <a:pt x="8" y="736"/>
                  <a:pt x="8" y="736"/>
                </a:cubicBezTo>
                <a:cubicBezTo>
                  <a:pt x="7" y="737"/>
                  <a:pt x="6" y="738"/>
                  <a:pt x="5" y="738"/>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4" name="Freeform 49"/>
          <p:cNvSpPr>
            <a:spLocks/>
          </p:cNvSpPr>
          <p:nvPr/>
        </p:nvSpPr>
        <p:spPr bwMode="auto">
          <a:xfrm>
            <a:off x="2289177" y="1397455"/>
            <a:ext cx="258763" cy="96838"/>
          </a:xfrm>
          <a:custGeom>
            <a:avLst/>
            <a:gdLst>
              <a:gd name="T0" fmla="*/ 251 w 255"/>
              <a:gd name="T1" fmla="*/ 95 h 95"/>
              <a:gd name="T2" fmla="*/ 249 w 255"/>
              <a:gd name="T3" fmla="*/ 94 h 95"/>
              <a:gd name="T4" fmla="*/ 3 w 255"/>
              <a:gd name="T5" fmla="*/ 8 h 95"/>
              <a:gd name="T6" fmla="*/ 1 w 255"/>
              <a:gd name="T7" fmla="*/ 3 h 95"/>
              <a:gd name="T8" fmla="*/ 6 w 255"/>
              <a:gd name="T9" fmla="*/ 1 h 95"/>
              <a:gd name="T10" fmla="*/ 252 w 255"/>
              <a:gd name="T11" fmla="*/ 87 h 95"/>
              <a:gd name="T12" fmla="*/ 254 w 255"/>
              <a:gd name="T13" fmla="*/ 92 h 95"/>
              <a:gd name="T14" fmla="*/ 251 w 255"/>
              <a:gd name="T15" fmla="*/ 95 h 9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5" h="95">
                <a:moveTo>
                  <a:pt x="251" y="95"/>
                </a:moveTo>
                <a:cubicBezTo>
                  <a:pt x="250" y="95"/>
                  <a:pt x="250" y="95"/>
                  <a:pt x="249" y="94"/>
                </a:cubicBezTo>
                <a:cubicBezTo>
                  <a:pt x="3" y="8"/>
                  <a:pt x="3" y="8"/>
                  <a:pt x="3" y="8"/>
                </a:cubicBezTo>
                <a:cubicBezTo>
                  <a:pt x="1" y="8"/>
                  <a:pt x="0" y="5"/>
                  <a:pt x="1" y="3"/>
                </a:cubicBezTo>
                <a:cubicBezTo>
                  <a:pt x="1" y="1"/>
                  <a:pt x="4" y="0"/>
                  <a:pt x="6" y="1"/>
                </a:cubicBezTo>
                <a:cubicBezTo>
                  <a:pt x="252" y="87"/>
                  <a:pt x="252" y="87"/>
                  <a:pt x="252" y="87"/>
                </a:cubicBezTo>
                <a:cubicBezTo>
                  <a:pt x="254" y="88"/>
                  <a:pt x="255" y="90"/>
                  <a:pt x="254" y="92"/>
                </a:cubicBezTo>
                <a:cubicBezTo>
                  <a:pt x="254" y="94"/>
                  <a:pt x="252" y="95"/>
                  <a:pt x="251" y="9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5" name="Freeform 50"/>
          <p:cNvSpPr>
            <a:spLocks/>
          </p:cNvSpPr>
          <p:nvPr/>
        </p:nvSpPr>
        <p:spPr bwMode="auto">
          <a:xfrm>
            <a:off x="2289177" y="1484768"/>
            <a:ext cx="258763" cy="974725"/>
          </a:xfrm>
          <a:custGeom>
            <a:avLst/>
            <a:gdLst>
              <a:gd name="T0" fmla="*/ 5 w 255"/>
              <a:gd name="T1" fmla="*/ 960 h 960"/>
              <a:gd name="T2" fmla="*/ 4 w 255"/>
              <a:gd name="T3" fmla="*/ 960 h 960"/>
              <a:gd name="T4" fmla="*/ 1 w 255"/>
              <a:gd name="T5" fmla="*/ 955 h 960"/>
              <a:gd name="T6" fmla="*/ 247 w 255"/>
              <a:gd name="T7" fmla="*/ 4 h 960"/>
              <a:gd name="T8" fmla="*/ 252 w 255"/>
              <a:gd name="T9" fmla="*/ 1 h 960"/>
              <a:gd name="T10" fmla="*/ 255 w 255"/>
              <a:gd name="T11" fmla="*/ 6 h 960"/>
              <a:gd name="T12" fmla="*/ 9 w 255"/>
              <a:gd name="T13" fmla="*/ 957 h 960"/>
              <a:gd name="T14" fmla="*/ 5 w 255"/>
              <a:gd name="T15" fmla="*/ 960 h 9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5" h="960">
                <a:moveTo>
                  <a:pt x="5" y="960"/>
                </a:moveTo>
                <a:cubicBezTo>
                  <a:pt x="4" y="960"/>
                  <a:pt x="4" y="960"/>
                  <a:pt x="4" y="960"/>
                </a:cubicBezTo>
                <a:cubicBezTo>
                  <a:pt x="2" y="960"/>
                  <a:pt x="0" y="957"/>
                  <a:pt x="1" y="955"/>
                </a:cubicBezTo>
                <a:cubicBezTo>
                  <a:pt x="247" y="4"/>
                  <a:pt x="247" y="4"/>
                  <a:pt x="247" y="4"/>
                </a:cubicBezTo>
                <a:cubicBezTo>
                  <a:pt x="247" y="1"/>
                  <a:pt x="250" y="0"/>
                  <a:pt x="252" y="1"/>
                </a:cubicBezTo>
                <a:cubicBezTo>
                  <a:pt x="254" y="1"/>
                  <a:pt x="255" y="3"/>
                  <a:pt x="255" y="6"/>
                </a:cubicBezTo>
                <a:cubicBezTo>
                  <a:pt x="9" y="957"/>
                  <a:pt x="9" y="957"/>
                  <a:pt x="9" y="957"/>
                </a:cubicBezTo>
                <a:cubicBezTo>
                  <a:pt x="8" y="959"/>
                  <a:pt x="6" y="960"/>
                  <a:pt x="5" y="96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6" name="Freeform 51"/>
          <p:cNvSpPr>
            <a:spLocks/>
          </p:cNvSpPr>
          <p:nvPr/>
        </p:nvSpPr>
        <p:spPr bwMode="auto">
          <a:xfrm>
            <a:off x="2540002" y="979943"/>
            <a:ext cx="666750" cy="514350"/>
          </a:xfrm>
          <a:custGeom>
            <a:avLst/>
            <a:gdLst>
              <a:gd name="T0" fmla="*/ 5 w 658"/>
              <a:gd name="T1" fmla="*/ 506 h 506"/>
              <a:gd name="T2" fmla="*/ 1 w 658"/>
              <a:gd name="T3" fmla="*/ 504 h 506"/>
              <a:gd name="T4" fmla="*/ 2 w 658"/>
              <a:gd name="T5" fmla="*/ 498 h 506"/>
              <a:gd name="T6" fmla="*/ 651 w 658"/>
              <a:gd name="T7" fmla="*/ 1 h 506"/>
              <a:gd name="T8" fmla="*/ 656 w 658"/>
              <a:gd name="T9" fmla="*/ 2 h 506"/>
              <a:gd name="T10" fmla="*/ 656 w 658"/>
              <a:gd name="T11" fmla="*/ 8 h 506"/>
              <a:gd name="T12" fmla="*/ 7 w 658"/>
              <a:gd name="T13" fmla="*/ 505 h 506"/>
              <a:gd name="T14" fmla="*/ 5 w 658"/>
              <a:gd name="T15" fmla="*/ 506 h 5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8" h="506">
                <a:moveTo>
                  <a:pt x="5" y="506"/>
                </a:moveTo>
                <a:cubicBezTo>
                  <a:pt x="3" y="506"/>
                  <a:pt x="2" y="505"/>
                  <a:pt x="1" y="504"/>
                </a:cubicBezTo>
                <a:cubicBezTo>
                  <a:pt x="0" y="502"/>
                  <a:pt x="0" y="500"/>
                  <a:pt x="2" y="498"/>
                </a:cubicBezTo>
                <a:cubicBezTo>
                  <a:pt x="651" y="1"/>
                  <a:pt x="651" y="1"/>
                  <a:pt x="651" y="1"/>
                </a:cubicBezTo>
                <a:cubicBezTo>
                  <a:pt x="653" y="0"/>
                  <a:pt x="655" y="0"/>
                  <a:pt x="656" y="2"/>
                </a:cubicBezTo>
                <a:cubicBezTo>
                  <a:pt x="658" y="4"/>
                  <a:pt x="657" y="6"/>
                  <a:pt x="656" y="8"/>
                </a:cubicBezTo>
                <a:cubicBezTo>
                  <a:pt x="7" y="505"/>
                  <a:pt x="7" y="505"/>
                  <a:pt x="7" y="505"/>
                </a:cubicBezTo>
                <a:cubicBezTo>
                  <a:pt x="6" y="505"/>
                  <a:pt x="6" y="506"/>
                  <a:pt x="5" y="50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7" name="Freeform 52"/>
          <p:cNvSpPr>
            <a:spLocks/>
          </p:cNvSpPr>
          <p:nvPr/>
        </p:nvSpPr>
        <p:spPr bwMode="auto">
          <a:xfrm>
            <a:off x="2289177" y="979943"/>
            <a:ext cx="917575" cy="427038"/>
          </a:xfrm>
          <a:custGeom>
            <a:avLst/>
            <a:gdLst>
              <a:gd name="T0" fmla="*/ 4 w 904"/>
              <a:gd name="T1" fmla="*/ 420 h 420"/>
              <a:gd name="T2" fmla="*/ 1 w 904"/>
              <a:gd name="T3" fmla="*/ 417 h 420"/>
              <a:gd name="T4" fmla="*/ 3 w 904"/>
              <a:gd name="T5" fmla="*/ 412 h 420"/>
              <a:gd name="T6" fmla="*/ 898 w 904"/>
              <a:gd name="T7" fmla="*/ 1 h 420"/>
              <a:gd name="T8" fmla="*/ 903 w 904"/>
              <a:gd name="T9" fmla="*/ 3 h 420"/>
              <a:gd name="T10" fmla="*/ 901 w 904"/>
              <a:gd name="T11" fmla="*/ 8 h 420"/>
              <a:gd name="T12" fmla="*/ 6 w 904"/>
              <a:gd name="T13" fmla="*/ 419 h 420"/>
              <a:gd name="T14" fmla="*/ 4 w 904"/>
              <a:gd name="T15" fmla="*/ 420 h 4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04" h="420">
                <a:moveTo>
                  <a:pt x="4" y="420"/>
                </a:moveTo>
                <a:cubicBezTo>
                  <a:pt x="3" y="420"/>
                  <a:pt x="2" y="419"/>
                  <a:pt x="1" y="417"/>
                </a:cubicBezTo>
                <a:cubicBezTo>
                  <a:pt x="0" y="415"/>
                  <a:pt x="1" y="413"/>
                  <a:pt x="3" y="412"/>
                </a:cubicBezTo>
                <a:cubicBezTo>
                  <a:pt x="898" y="1"/>
                  <a:pt x="898" y="1"/>
                  <a:pt x="898" y="1"/>
                </a:cubicBezTo>
                <a:cubicBezTo>
                  <a:pt x="900" y="0"/>
                  <a:pt x="902" y="1"/>
                  <a:pt x="903" y="3"/>
                </a:cubicBezTo>
                <a:cubicBezTo>
                  <a:pt x="904" y="5"/>
                  <a:pt x="903" y="7"/>
                  <a:pt x="901" y="8"/>
                </a:cubicBezTo>
                <a:cubicBezTo>
                  <a:pt x="6" y="419"/>
                  <a:pt x="6" y="419"/>
                  <a:pt x="6" y="419"/>
                </a:cubicBezTo>
                <a:cubicBezTo>
                  <a:pt x="6" y="420"/>
                  <a:pt x="5" y="420"/>
                  <a:pt x="4" y="42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8" name="Freeform 53"/>
          <p:cNvSpPr>
            <a:spLocks/>
          </p:cNvSpPr>
          <p:nvPr/>
        </p:nvSpPr>
        <p:spPr bwMode="auto">
          <a:xfrm>
            <a:off x="592140" y="1559380"/>
            <a:ext cx="1146175" cy="509588"/>
          </a:xfrm>
          <a:custGeom>
            <a:avLst/>
            <a:gdLst>
              <a:gd name="T0" fmla="*/ 5 w 1130"/>
              <a:gd name="T1" fmla="*/ 501 h 501"/>
              <a:gd name="T2" fmla="*/ 1 w 1130"/>
              <a:gd name="T3" fmla="*/ 499 h 501"/>
              <a:gd name="T4" fmla="*/ 3 w 1130"/>
              <a:gd name="T5" fmla="*/ 494 h 501"/>
              <a:gd name="T6" fmla="*/ 1124 w 1130"/>
              <a:gd name="T7" fmla="*/ 1 h 501"/>
              <a:gd name="T8" fmla="*/ 1129 w 1130"/>
              <a:gd name="T9" fmla="*/ 3 h 501"/>
              <a:gd name="T10" fmla="*/ 1127 w 1130"/>
              <a:gd name="T11" fmla="*/ 8 h 501"/>
              <a:gd name="T12" fmla="*/ 6 w 1130"/>
              <a:gd name="T13" fmla="*/ 501 h 501"/>
              <a:gd name="T14" fmla="*/ 5 w 1130"/>
              <a:gd name="T15" fmla="*/ 501 h 5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30" h="501">
                <a:moveTo>
                  <a:pt x="5" y="501"/>
                </a:moveTo>
                <a:cubicBezTo>
                  <a:pt x="3" y="501"/>
                  <a:pt x="2" y="501"/>
                  <a:pt x="1" y="499"/>
                </a:cubicBezTo>
                <a:cubicBezTo>
                  <a:pt x="0" y="497"/>
                  <a:pt x="1" y="495"/>
                  <a:pt x="3" y="494"/>
                </a:cubicBezTo>
                <a:cubicBezTo>
                  <a:pt x="1124" y="1"/>
                  <a:pt x="1124" y="1"/>
                  <a:pt x="1124" y="1"/>
                </a:cubicBezTo>
                <a:cubicBezTo>
                  <a:pt x="1126" y="0"/>
                  <a:pt x="1128" y="1"/>
                  <a:pt x="1129" y="3"/>
                </a:cubicBezTo>
                <a:cubicBezTo>
                  <a:pt x="1130" y="5"/>
                  <a:pt x="1129" y="7"/>
                  <a:pt x="1127" y="8"/>
                </a:cubicBezTo>
                <a:cubicBezTo>
                  <a:pt x="6" y="501"/>
                  <a:pt x="6" y="501"/>
                  <a:pt x="6" y="501"/>
                </a:cubicBezTo>
                <a:cubicBezTo>
                  <a:pt x="6" y="501"/>
                  <a:pt x="5" y="501"/>
                  <a:pt x="5" y="501"/>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9" name="Freeform 115"/>
          <p:cNvSpPr>
            <a:spLocks/>
          </p:cNvSpPr>
          <p:nvPr/>
        </p:nvSpPr>
        <p:spPr bwMode="auto">
          <a:xfrm>
            <a:off x="198440" y="1881643"/>
            <a:ext cx="120650" cy="120650"/>
          </a:xfrm>
          <a:custGeom>
            <a:avLst/>
            <a:gdLst>
              <a:gd name="T0" fmla="*/ 87 w 119"/>
              <a:gd name="T1" fmla="*/ 15 h 119"/>
              <a:gd name="T2" fmla="*/ 104 w 119"/>
              <a:gd name="T3" fmla="*/ 87 h 119"/>
              <a:gd name="T4" fmla="*/ 32 w 119"/>
              <a:gd name="T5" fmla="*/ 104 h 119"/>
              <a:gd name="T6" fmla="*/ 15 w 119"/>
              <a:gd name="T7" fmla="*/ 32 h 119"/>
              <a:gd name="T8" fmla="*/ 87 w 119"/>
              <a:gd name="T9" fmla="*/ 15 h 119"/>
            </a:gdLst>
            <a:ahLst/>
            <a:cxnLst>
              <a:cxn ang="0">
                <a:pos x="T0" y="T1"/>
              </a:cxn>
              <a:cxn ang="0">
                <a:pos x="T2" y="T3"/>
              </a:cxn>
              <a:cxn ang="0">
                <a:pos x="T4" y="T5"/>
              </a:cxn>
              <a:cxn ang="0">
                <a:pos x="T6" y="T7"/>
              </a:cxn>
              <a:cxn ang="0">
                <a:pos x="T8" y="T9"/>
              </a:cxn>
            </a:cxnLst>
            <a:rect l="0" t="0" r="r" b="b"/>
            <a:pathLst>
              <a:path w="119" h="119">
                <a:moveTo>
                  <a:pt x="87" y="15"/>
                </a:moveTo>
                <a:cubicBezTo>
                  <a:pt x="112" y="30"/>
                  <a:pt x="119" y="63"/>
                  <a:pt x="104" y="87"/>
                </a:cubicBezTo>
                <a:cubicBezTo>
                  <a:pt x="89" y="112"/>
                  <a:pt x="56" y="119"/>
                  <a:pt x="32" y="104"/>
                </a:cubicBezTo>
                <a:cubicBezTo>
                  <a:pt x="7" y="88"/>
                  <a:pt x="0" y="56"/>
                  <a:pt x="15" y="32"/>
                </a:cubicBezTo>
                <a:cubicBezTo>
                  <a:pt x="31" y="7"/>
                  <a:pt x="63" y="0"/>
                  <a:pt x="87" y="1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0" name="Freeform 117"/>
          <p:cNvSpPr>
            <a:spLocks/>
          </p:cNvSpPr>
          <p:nvPr/>
        </p:nvSpPr>
        <p:spPr bwMode="auto">
          <a:xfrm>
            <a:off x="398465" y="2667455"/>
            <a:ext cx="73025" cy="73025"/>
          </a:xfrm>
          <a:custGeom>
            <a:avLst/>
            <a:gdLst>
              <a:gd name="T0" fmla="*/ 52 w 72"/>
              <a:gd name="T1" fmla="*/ 10 h 72"/>
              <a:gd name="T2" fmla="*/ 62 w 72"/>
              <a:gd name="T3" fmla="*/ 53 h 72"/>
              <a:gd name="T4" fmla="*/ 19 w 72"/>
              <a:gd name="T5" fmla="*/ 63 h 72"/>
              <a:gd name="T6" fmla="*/ 9 w 72"/>
              <a:gd name="T7" fmla="*/ 20 h 72"/>
              <a:gd name="T8" fmla="*/ 52 w 72"/>
              <a:gd name="T9" fmla="*/ 10 h 72"/>
            </a:gdLst>
            <a:ahLst/>
            <a:cxnLst>
              <a:cxn ang="0">
                <a:pos x="T0" y="T1"/>
              </a:cxn>
              <a:cxn ang="0">
                <a:pos x="T2" y="T3"/>
              </a:cxn>
              <a:cxn ang="0">
                <a:pos x="T4" y="T5"/>
              </a:cxn>
              <a:cxn ang="0">
                <a:pos x="T6" y="T7"/>
              </a:cxn>
              <a:cxn ang="0">
                <a:pos x="T8" y="T9"/>
              </a:cxn>
            </a:cxnLst>
            <a:rect l="0" t="0" r="r" b="b"/>
            <a:pathLst>
              <a:path w="72" h="72">
                <a:moveTo>
                  <a:pt x="52" y="10"/>
                </a:moveTo>
                <a:cubicBezTo>
                  <a:pt x="67" y="19"/>
                  <a:pt x="72" y="38"/>
                  <a:pt x="62" y="53"/>
                </a:cubicBezTo>
                <a:cubicBezTo>
                  <a:pt x="53" y="68"/>
                  <a:pt x="34" y="72"/>
                  <a:pt x="19" y="63"/>
                </a:cubicBezTo>
                <a:cubicBezTo>
                  <a:pt x="4" y="54"/>
                  <a:pt x="0" y="34"/>
                  <a:pt x="9" y="20"/>
                </a:cubicBezTo>
                <a:cubicBezTo>
                  <a:pt x="18" y="5"/>
                  <a:pt x="38" y="0"/>
                  <a:pt x="52" y="1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1" name="Freeform 118"/>
          <p:cNvSpPr>
            <a:spLocks/>
          </p:cNvSpPr>
          <p:nvPr/>
        </p:nvSpPr>
        <p:spPr bwMode="auto">
          <a:xfrm>
            <a:off x="561977" y="2030868"/>
            <a:ext cx="71438" cy="73025"/>
          </a:xfrm>
          <a:custGeom>
            <a:avLst/>
            <a:gdLst>
              <a:gd name="T0" fmla="*/ 52 w 71"/>
              <a:gd name="T1" fmla="*/ 9 h 72"/>
              <a:gd name="T2" fmla="*/ 62 w 71"/>
              <a:gd name="T3" fmla="*/ 53 h 72"/>
              <a:gd name="T4" fmla="*/ 19 w 71"/>
              <a:gd name="T5" fmla="*/ 63 h 72"/>
              <a:gd name="T6" fmla="*/ 9 w 71"/>
              <a:gd name="T7" fmla="*/ 19 h 72"/>
              <a:gd name="T8" fmla="*/ 52 w 71"/>
              <a:gd name="T9" fmla="*/ 9 h 72"/>
            </a:gdLst>
            <a:ahLst/>
            <a:cxnLst>
              <a:cxn ang="0">
                <a:pos x="T0" y="T1"/>
              </a:cxn>
              <a:cxn ang="0">
                <a:pos x="T2" y="T3"/>
              </a:cxn>
              <a:cxn ang="0">
                <a:pos x="T4" y="T5"/>
              </a:cxn>
              <a:cxn ang="0">
                <a:pos x="T6" y="T7"/>
              </a:cxn>
              <a:cxn ang="0">
                <a:pos x="T8" y="T9"/>
              </a:cxn>
            </a:cxnLst>
            <a:rect l="0" t="0" r="r" b="b"/>
            <a:pathLst>
              <a:path w="71" h="72">
                <a:moveTo>
                  <a:pt x="52" y="9"/>
                </a:moveTo>
                <a:cubicBezTo>
                  <a:pt x="67" y="19"/>
                  <a:pt x="71" y="38"/>
                  <a:pt x="62" y="53"/>
                </a:cubicBezTo>
                <a:cubicBezTo>
                  <a:pt x="53" y="67"/>
                  <a:pt x="33" y="72"/>
                  <a:pt x="19" y="63"/>
                </a:cubicBezTo>
                <a:cubicBezTo>
                  <a:pt x="4" y="53"/>
                  <a:pt x="0" y="34"/>
                  <a:pt x="9" y="19"/>
                </a:cubicBezTo>
                <a:cubicBezTo>
                  <a:pt x="18" y="5"/>
                  <a:pt x="37" y="0"/>
                  <a:pt x="52" y="9"/>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2" name="Freeform 119"/>
          <p:cNvSpPr>
            <a:spLocks/>
          </p:cNvSpPr>
          <p:nvPr/>
        </p:nvSpPr>
        <p:spPr bwMode="auto">
          <a:xfrm>
            <a:off x="1176340" y="1499055"/>
            <a:ext cx="73025" cy="73025"/>
          </a:xfrm>
          <a:custGeom>
            <a:avLst/>
            <a:gdLst>
              <a:gd name="T0" fmla="*/ 52 w 72"/>
              <a:gd name="T1" fmla="*/ 9 h 72"/>
              <a:gd name="T2" fmla="*/ 62 w 72"/>
              <a:gd name="T3" fmla="*/ 52 h 72"/>
              <a:gd name="T4" fmla="*/ 19 w 72"/>
              <a:gd name="T5" fmla="*/ 62 h 72"/>
              <a:gd name="T6" fmla="*/ 9 w 72"/>
              <a:gd name="T7" fmla="*/ 19 h 72"/>
              <a:gd name="T8" fmla="*/ 52 w 72"/>
              <a:gd name="T9" fmla="*/ 9 h 72"/>
            </a:gdLst>
            <a:ahLst/>
            <a:cxnLst>
              <a:cxn ang="0">
                <a:pos x="T0" y="T1"/>
              </a:cxn>
              <a:cxn ang="0">
                <a:pos x="T2" y="T3"/>
              </a:cxn>
              <a:cxn ang="0">
                <a:pos x="T4" y="T5"/>
              </a:cxn>
              <a:cxn ang="0">
                <a:pos x="T6" y="T7"/>
              </a:cxn>
              <a:cxn ang="0">
                <a:pos x="T8" y="T9"/>
              </a:cxn>
            </a:cxnLst>
            <a:rect l="0" t="0" r="r" b="b"/>
            <a:pathLst>
              <a:path w="72" h="72">
                <a:moveTo>
                  <a:pt x="52" y="9"/>
                </a:moveTo>
                <a:cubicBezTo>
                  <a:pt x="67" y="18"/>
                  <a:pt x="72" y="38"/>
                  <a:pt x="62" y="52"/>
                </a:cubicBezTo>
                <a:cubicBezTo>
                  <a:pt x="53" y="67"/>
                  <a:pt x="34" y="72"/>
                  <a:pt x="19" y="62"/>
                </a:cubicBezTo>
                <a:cubicBezTo>
                  <a:pt x="4" y="53"/>
                  <a:pt x="0" y="34"/>
                  <a:pt x="9" y="19"/>
                </a:cubicBezTo>
                <a:cubicBezTo>
                  <a:pt x="18" y="4"/>
                  <a:pt x="38" y="0"/>
                  <a:pt x="52" y="9"/>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3" name="Freeform 120"/>
          <p:cNvSpPr>
            <a:spLocks/>
          </p:cNvSpPr>
          <p:nvPr/>
        </p:nvSpPr>
        <p:spPr bwMode="auto">
          <a:xfrm>
            <a:off x="550865" y="1018043"/>
            <a:ext cx="168275" cy="166687"/>
          </a:xfrm>
          <a:custGeom>
            <a:avLst/>
            <a:gdLst>
              <a:gd name="T0" fmla="*/ 121 w 165"/>
              <a:gd name="T1" fmla="*/ 21 h 164"/>
              <a:gd name="T2" fmla="*/ 144 w 165"/>
              <a:gd name="T3" fmla="*/ 120 h 164"/>
              <a:gd name="T4" fmla="*/ 44 w 165"/>
              <a:gd name="T5" fmla="*/ 143 h 164"/>
              <a:gd name="T6" fmla="*/ 21 w 165"/>
              <a:gd name="T7" fmla="*/ 44 h 164"/>
              <a:gd name="T8" fmla="*/ 121 w 165"/>
              <a:gd name="T9" fmla="*/ 21 h 164"/>
            </a:gdLst>
            <a:ahLst/>
            <a:cxnLst>
              <a:cxn ang="0">
                <a:pos x="T0" y="T1"/>
              </a:cxn>
              <a:cxn ang="0">
                <a:pos x="T2" y="T3"/>
              </a:cxn>
              <a:cxn ang="0">
                <a:pos x="T4" y="T5"/>
              </a:cxn>
              <a:cxn ang="0">
                <a:pos x="T6" y="T7"/>
              </a:cxn>
              <a:cxn ang="0">
                <a:pos x="T8" y="T9"/>
              </a:cxn>
            </a:cxnLst>
            <a:rect l="0" t="0" r="r" b="b"/>
            <a:pathLst>
              <a:path w="165" h="164">
                <a:moveTo>
                  <a:pt x="121" y="21"/>
                </a:moveTo>
                <a:cubicBezTo>
                  <a:pt x="155" y="42"/>
                  <a:pt x="165" y="87"/>
                  <a:pt x="144" y="120"/>
                </a:cubicBezTo>
                <a:cubicBezTo>
                  <a:pt x="123" y="154"/>
                  <a:pt x="78" y="164"/>
                  <a:pt x="44" y="143"/>
                </a:cubicBezTo>
                <a:cubicBezTo>
                  <a:pt x="11" y="122"/>
                  <a:pt x="0" y="77"/>
                  <a:pt x="21" y="44"/>
                </a:cubicBezTo>
                <a:cubicBezTo>
                  <a:pt x="43" y="10"/>
                  <a:pt x="87" y="0"/>
                  <a:pt x="121" y="21"/>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4" name="Freeform 121"/>
          <p:cNvSpPr>
            <a:spLocks/>
          </p:cNvSpPr>
          <p:nvPr/>
        </p:nvSpPr>
        <p:spPr bwMode="auto">
          <a:xfrm>
            <a:off x="1674815" y="1514930"/>
            <a:ext cx="117475" cy="117475"/>
          </a:xfrm>
          <a:custGeom>
            <a:avLst/>
            <a:gdLst>
              <a:gd name="T0" fmla="*/ 85 w 116"/>
              <a:gd name="T1" fmla="*/ 15 h 116"/>
              <a:gd name="T2" fmla="*/ 101 w 116"/>
              <a:gd name="T3" fmla="*/ 85 h 116"/>
              <a:gd name="T4" fmla="*/ 31 w 116"/>
              <a:gd name="T5" fmla="*/ 101 h 116"/>
              <a:gd name="T6" fmla="*/ 15 w 116"/>
              <a:gd name="T7" fmla="*/ 31 h 116"/>
              <a:gd name="T8" fmla="*/ 85 w 116"/>
              <a:gd name="T9" fmla="*/ 15 h 116"/>
            </a:gdLst>
            <a:ahLst/>
            <a:cxnLst>
              <a:cxn ang="0">
                <a:pos x="T0" y="T1"/>
              </a:cxn>
              <a:cxn ang="0">
                <a:pos x="T2" y="T3"/>
              </a:cxn>
              <a:cxn ang="0">
                <a:pos x="T4" y="T5"/>
              </a:cxn>
              <a:cxn ang="0">
                <a:pos x="T6" y="T7"/>
              </a:cxn>
              <a:cxn ang="0">
                <a:pos x="T8" y="T9"/>
              </a:cxn>
            </a:cxnLst>
            <a:rect l="0" t="0" r="r" b="b"/>
            <a:pathLst>
              <a:path w="116" h="116">
                <a:moveTo>
                  <a:pt x="85" y="15"/>
                </a:moveTo>
                <a:cubicBezTo>
                  <a:pt x="109" y="29"/>
                  <a:pt x="116" y="61"/>
                  <a:pt x="101" y="85"/>
                </a:cubicBezTo>
                <a:cubicBezTo>
                  <a:pt x="86" y="108"/>
                  <a:pt x="55" y="116"/>
                  <a:pt x="31" y="101"/>
                </a:cubicBezTo>
                <a:cubicBezTo>
                  <a:pt x="7" y="86"/>
                  <a:pt x="0" y="54"/>
                  <a:pt x="15" y="31"/>
                </a:cubicBezTo>
                <a:cubicBezTo>
                  <a:pt x="30" y="7"/>
                  <a:pt x="61" y="0"/>
                  <a:pt x="85" y="1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5" name="Freeform 122"/>
          <p:cNvSpPr>
            <a:spLocks/>
          </p:cNvSpPr>
          <p:nvPr/>
        </p:nvSpPr>
        <p:spPr bwMode="auto">
          <a:xfrm>
            <a:off x="3135315" y="918030"/>
            <a:ext cx="117475" cy="117475"/>
          </a:xfrm>
          <a:custGeom>
            <a:avLst/>
            <a:gdLst>
              <a:gd name="T0" fmla="*/ 85 w 116"/>
              <a:gd name="T1" fmla="*/ 15 h 116"/>
              <a:gd name="T2" fmla="*/ 101 w 116"/>
              <a:gd name="T3" fmla="*/ 85 h 116"/>
              <a:gd name="T4" fmla="*/ 31 w 116"/>
              <a:gd name="T5" fmla="*/ 101 h 116"/>
              <a:gd name="T6" fmla="*/ 15 w 116"/>
              <a:gd name="T7" fmla="*/ 31 h 116"/>
              <a:gd name="T8" fmla="*/ 85 w 116"/>
              <a:gd name="T9" fmla="*/ 15 h 116"/>
            </a:gdLst>
            <a:ahLst/>
            <a:cxnLst>
              <a:cxn ang="0">
                <a:pos x="T0" y="T1"/>
              </a:cxn>
              <a:cxn ang="0">
                <a:pos x="T2" y="T3"/>
              </a:cxn>
              <a:cxn ang="0">
                <a:pos x="T4" y="T5"/>
              </a:cxn>
              <a:cxn ang="0">
                <a:pos x="T6" y="T7"/>
              </a:cxn>
              <a:cxn ang="0">
                <a:pos x="T8" y="T9"/>
              </a:cxn>
            </a:cxnLst>
            <a:rect l="0" t="0" r="r" b="b"/>
            <a:pathLst>
              <a:path w="116" h="116">
                <a:moveTo>
                  <a:pt x="85" y="15"/>
                </a:moveTo>
                <a:cubicBezTo>
                  <a:pt x="109" y="30"/>
                  <a:pt x="116" y="62"/>
                  <a:pt x="101" y="85"/>
                </a:cubicBezTo>
                <a:cubicBezTo>
                  <a:pt x="86" y="109"/>
                  <a:pt x="55" y="116"/>
                  <a:pt x="31" y="101"/>
                </a:cubicBezTo>
                <a:cubicBezTo>
                  <a:pt x="7" y="87"/>
                  <a:pt x="0" y="55"/>
                  <a:pt x="15" y="31"/>
                </a:cubicBezTo>
                <a:cubicBezTo>
                  <a:pt x="30" y="8"/>
                  <a:pt x="61" y="0"/>
                  <a:pt x="85" y="1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6" name="Freeform 123"/>
          <p:cNvSpPr>
            <a:spLocks/>
          </p:cNvSpPr>
          <p:nvPr/>
        </p:nvSpPr>
        <p:spPr bwMode="auto">
          <a:xfrm>
            <a:off x="1692277" y="2064205"/>
            <a:ext cx="73025" cy="73025"/>
          </a:xfrm>
          <a:custGeom>
            <a:avLst/>
            <a:gdLst>
              <a:gd name="T0" fmla="*/ 52 w 71"/>
              <a:gd name="T1" fmla="*/ 10 h 72"/>
              <a:gd name="T2" fmla="*/ 62 w 71"/>
              <a:gd name="T3" fmla="*/ 53 h 72"/>
              <a:gd name="T4" fmla="*/ 19 w 71"/>
              <a:gd name="T5" fmla="*/ 63 h 72"/>
              <a:gd name="T6" fmla="*/ 9 w 71"/>
              <a:gd name="T7" fmla="*/ 20 h 72"/>
              <a:gd name="T8" fmla="*/ 52 w 71"/>
              <a:gd name="T9" fmla="*/ 10 h 72"/>
            </a:gdLst>
            <a:ahLst/>
            <a:cxnLst>
              <a:cxn ang="0">
                <a:pos x="T0" y="T1"/>
              </a:cxn>
              <a:cxn ang="0">
                <a:pos x="T2" y="T3"/>
              </a:cxn>
              <a:cxn ang="0">
                <a:pos x="T4" y="T5"/>
              </a:cxn>
              <a:cxn ang="0">
                <a:pos x="T6" y="T7"/>
              </a:cxn>
              <a:cxn ang="0">
                <a:pos x="T8" y="T9"/>
              </a:cxn>
            </a:cxnLst>
            <a:rect l="0" t="0" r="r" b="b"/>
            <a:pathLst>
              <a:path w="71" h="72">
                <a:moveTo>
                  <a:pt x="52" y="10"/>
                </a:moveTo>
                <a:cubicBezTo>
                  <a:pt x="67" y="19"/>
                  <a:pt x="71" y="38"/>
                  <a:pt x="62" y="53"/>
                </a:cubicBezTo>
                <a:cubicBezTo>
                  <a:pt x="53" y="68"/>
                  <a:pt x="34" y="72"/>
                  <a:pt x="19" y="63"/>
                </a:cubicBezTo>
                <a:cubicBezTo>
                  <a:pt x="4" y="54"/>
                  <a:pt x="0" y="34"/>
                  <a:pt x="9" y="20"/>
                </a:cubicBezTo>
                <a:cubicBezTo>
                  <a:pt x="18" y="5"/>
                  <a:pt x="38" y="0"/>
                  <a:pt x="52" y="1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7" name="Freeform 124"/>
          <p:cNvSpPr>
            <a:spLocks/>
          </p:cNvSpPr>
          <p:nvPr/>
        </p:nvSpPr>
        <p:spPr bwMode="auto">
          <a:xfrm>
            <a:off x="2230440" y="2392818"/>
            <a:ext cx="125413" cy="125412"/>
          </a:xfrm>
          <a:custGeom>
            <a:avLst/>
            <a:gdLst>
              <a:gd name="T0" fmla="*/ 91 w 124"/>
              <a:gd name="T1" fmla="*/ 16 h 123"/>
              <a:gd name="T2" fmla="*/ 108 w 124"/>
              <a:gd name="T3" fmla="*/ 90 h 123"/>
              <a:gd name="T4" fmla="*/ 33 w 124"/>
              <a:gd name="T5" fmla="*/ 107 h 123"/>
              <a:gd name="T6" fmla="*/ 16 w 124"/>
              <a:gd name="T7" fmla="*/ 33 h 123"/>
              <a:gd name="T8" fmla="*/ 91 w 124"/>
              <a:gd name="T9" fmla="*/ 16 h 123"/>
            </a:gdLst>
            <a:ahLst/>
            <a:cxnLst>
              <a:cxn ang="0">
                <a:pos x="T0" y="T1"/>
              </a:cxn>
              <a:cxn ang="0">
                <a:pos x="T2" y="T3"/>
              </a:cxn>
              <a:cxn ang="0">
                <a:pos x="T4" y="T5"/>
              </a:cxn>
              <a:cxn ang="0">
                <a:pos x="T6" y="T7"/>
              </a:cxn>
              <a:cxn ang="0">
                <a:pos x="T8" y="T9"/>
              </a:cxn>
            </a:cxnLst>
            <a:rect l="0" t="0" r="r" b="b"/>
            <a:pathLst>
              <a:path w="124" h="123">
                <a:moveTo>
                  <a:pt x="91" y="16"/>
                </a:moveTo>
                <a:cubicBezTo>
                  <a:pt x="116" y="32"/>
                  <a:pt x="124" y="65"/>
                  <a:pt x="108" y="90"/>
                </a:cubicBezTo>
                <a:cubicBezTo>
                  <a:pt x="92" y="116"/>
                  <a:pt x="59" y="123"/>
                  <a:pt x="33" y="107"/>
                </a:cubicBezTo>
                <a:cubicBezTo>
                  <a:pt x="8" y="91"/>
                  <a:pt x="0" y="58"/>
                  <a:pt x="16" y="33"/>
                </a:cubicBezTo>
                <a:cubicBezTo>
                  <a:pt x="32" y="7"/>
                  <a:pt x="65" y="0"/>
                  <a:pt x="91" y="1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8" name="Freeform 125"/>
          <p:cNvSpPr>
            <a:spLocks/>
          </p:cNvSpPr>
          <p:nvPr/>
        </p:nvSpPr>
        <p:spPr bwMode="auto">
          <a:xfrm>
            <a:off x="2503490" y="1449843"/>
            <a:ext cx="74613" cy="76200"/>
          </a:xfrm>
          <a:custGeom>
            <a:avLst/>
            <a:gdLst>
              <a:gd name="T0" fmla="*/ 54 w 74"/>
              <a:gd name="T1" fmla="*/ 10 h 75"/>
              <a:gd name="T2" fmla="*/ 65 w 74"/>
              <a:gd name="T3" fmla="*/ 55 h 75"/>
              <a:gd name="T4" fmla="*/ 20 w 74"/>
              <a:gd name="T5" fmla="*/ 65 h 75"/>
              <a:gd name="T6" fmla="*/ 9 w 74"/>
              <a:gd name="T7" fmla="*/ 20 h 75"/>
              <a:gd name="T8" fmla="*/ 54 w 74"/>
              <a:gd name="T9" fmla="*/ 10 h 75"/>
            </a:gdLst>
            <a:ahLst/>
            <a:cxnLst>
              <a:cxn ang="0">
                <a:pos x="T0" y="T1"/>
              </a:cxn>
              <a:cxn ang="0">
                <a:pos x="T2" y="T3"/>
              </a:cxn>
              <a:cxn ang="0">
                <a:pos x="T4" y="T5"/>
              </a:cxn>
              <a:cxn ang="0">
                <a:pos x="T6" y="T7"/>
              </a:cxn>
              <a:cxn ang="0">
                <a:pos x="T8" y="T9"/>
              </a:cxn>
            </a:cxnLst>
            <a:rect l="0" t="0" r="r" b="b"/>
            <a:pathLst>
              <a:path w="74" h="75">
                <a:moveTo>
                  <a:pt x="54" y="10"/>
                </a:moveTo>
                <a:cubicBezTo>
                  <a:pt x="70" y="20"/>
                  <a:pt x="74" y="40"/>
                  <a:pt x="65" y="55"/>
                </a:cubicBezTo>
                <a:cubicBezTo>
                  <a:pt x="55" y="70"/>
                  <a:pt x="35" y="75"/>
                  <a:pt x="20" y="65"/>
                </a:cubicBezTo>
                <a:cubicBezTo>
                  <a:pt x="4" y="56"/>
                  <a:pt x="0" y="36"/>
                  <a:pt x="9" y="20"/>
                </a:cubicBezTo>
                <a:cubicBezTo>
                  <a:pt x="19" y="5"/>
                  <a:pt x="39" y="0"/>
                  <a:pt x="54" y="1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9" name="Freeform 126"/>
          <p:cNvSpPr>
            <a:spLocks/>
          </p:cNvSpPr>
          <p:nvPr/>
        </p:nvSpPr>
        <p:spPr bwMode="auto">
          <a:xfrm>
            <a:off x="2003427" y="786268"/>
            <a:ext cx="74613" cy="74612"/>
          </a:xfrm>
          <a:custGeom>
            <a:avLst/>
            <a:gdLst>
              <a:gd name="T0" fmla="*/ 54 w 74"/>
              <a:gd name="T1" fmla="*/ 9 h 74"/>
              <a:gd name="T2" fmla="*/ 65 w 74"/>
              <a:gd name="T3" fmla="*/ 54 h 74"/>
              <a:gd name="T4" fmla="*/ 20 w 74"/>
              <a:gd name="T5" fmla="*/ 65 h 74"/>
              <a:gd name="T6" fmla="*/ 9 w 74"/>
              <a:gd name="T7" fmla="*/ 20 h 74"/>
              <a:gd name="T8" fmla="*/ 54 w 74"/>
              <a:gd name="T9" fmla="*/ 9 h 74"/>
            </a:gdLst>
            <a:ahLst/>
            <a:cxnLst>
              <a:cxn ang="0">
                <a:pos x="T0" y="T1"/>
              </a:cxn>
              <a:cxn ang="0">
                <a:pos x="T2" y="T3"/>
              </a:cxn>
              <a:cxn ang="0">
                <a:pos x="T4" y="T5"/>
              </a:cxn>
              <a:cxn ang="0">
                <a:pos x="T6" y="T7"/>
              </a:cxn>
              <a:cxn ang="0">
                <a:pos x="T8" y="T9"/>
              </a:cxn>
            </a:cxnLst>
            <a:rect l="0" t="0" r="r" b="b"/>
            <a:pathLst>
              <a:path w="74" h="74">
                <a:moveTo>
                  <a:pt x="54" y="9"/>
                </a:moveTo>
                <a:cubicBezTo>
                  <a:pt x="70" y="19"/>
                  <a:pt x="74" y="39"/>
                  <a:pt x="65" y="54"/>
                </a:cubicBezTo>
                <a:cubicBezTo>
                  <a:pt x="55" y="70"/>
                  <a:pt x="35" y="74"/>
                  <a:pt x="20" y="65"/>
                </a:cubicBezTo>
                <a:cubicBezTo>
                  <a:pt x="4" y="55"/>
                  <a:pt x="0" y="35"/>
                  <a:pt x="9" y="20"/>
                </a:cubicBezTo>
                <a:cubicBezTo>
                  <a:pt x="19" y="4"/>
                  <a:pt x="39" y="0"/>
                  <a:pt x="54" y="9"/>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0" name="Freeform 127"/>
          <p:cNvSpPr>
            <a:spLocks/>
          </p:cNvSpPr>
          <p:nvPr/>
        </p:nvSpPr>
        <p:spPr bwMode="auto">
          <a:xfrm>
            <a:off x="1974852" y="211593"/>
            <a:ext cx="76200" cy="74612"/>
          </a:xfrm>
          <a:custGeom>
            <a:avLst/>
            <a:gdLst>
              <a:gd name="T0" fmla="*/ 54 w 74"/>
              <a:gd name="T1" fmla="*/ 9 h 74"/>
              <a:gd name="T2" fmla="*/ 65 w 74"/>
              <a:gd name="T3" fmla="*/ 54 h 74"/>
              <a:gd name="T4" fmla="*/ 20 w 74"/>
              <a:gd name="T5" fmla="*/ 65 h 74"/>
              <a:gd name="T6" fmla="*/ 9 w 74"/>
              <a:gd name="T7" fmla="*/ 20 h 74"/>
              <a:gd name="T8" fmla="*/ 54 w 74"/>
              <a:gd name="T9" fmla="*/ 9 h 74"/>
            </a:gdLst>
            <a:ahLst/>
            <a:cxnLst>
              <a:cxn ang="0">
                <a:pos x="T0" y="T1"/>
              </a:cxn>
              <a:cxn ang="0">
                <a:pos x="T2" y="T3"/>
              </a:cxn>
              <a:cxn ang="0">
                <a:pos x="T4" y="T5"/>
              </a:cxn>
              <a:cxn ang="0">
                <a:pos x="T6" y="T7"/>
              </a:cxn>
              <a:cxn ang="0">
                <a:pos x="T8" y="T9"/>
              </a:cxn>
            </a:cxnLst>
            <a:rect l="0" t="0" r="r" b="b"/>
            <a:pathLst>
              <a:path w="74" h="74">
                <a:moveTo>
                  <a:pt x="54" y="9"/>
                </a:moveTo>
                <a:cubicBezTo>
                  <a:pt x="70" y="19"/>
                  <a:pt x="74" y="39"/>
                  <a:pt x="65" y="54"/>
                </a:cubicBezTo>
                <a:cubicBezTo>
                  <a:pt x="55" y="70"/>
                  <a:pt x="35" y="74"/>
                  <a:pt x="20" y="65"/>
                </a:cubicBezTo>
                <a:cubicBezTo>
                  <a:pt x="4" y="55"/>
                  <a:pt x="0" y="35"/>
                  <a:pt x="9" y="20"/>
                </a:cubicBezTo>
                <a:cubicBezTo>
                  <a:pt x="19" y="4"/>
                  <a:pt x="39" y="0"/>
                  <a:pt x="54" y="9"/>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1" name="Freeform 130"/>
          <p:cNvSpPr>
            <a:spLocks/>
          </p:cNvSpPr>
          <p:nvPr/>
        </p:nvSpPr>
        <p:spPr bwMode="auto">
          <a:xfrm>
            <a:off x="3497265" y="235405"/>
            <a:ext cx="76200" cy="76200"/>
          </a:xfrm>
          <a:custGeom>
            <a:avLst/>
            <a:gdLst>
              <a:gd name="T0" fmla="*/ 55 w 75"/>
              <a:gd name="T1" fmla="*/ 10 h 75"/>
              <a:gd name="T2" fmla="*/ 66 w 75"/>
              <a:gd name="T3" fmla="*/ 55 h 75"/>
              <a:gd name="T4" fmla="*/ 20 w 75"/>
              <a:gd name="T5" fmla="*/ 65 h 75"/>
              <a:gd name="T6" fmla="*/ 10 w 75"/>
              <a:gd name="T7" fmla="*/ 20 h 75"/>
              <a:gd name="T8" fmla="*/ 55 w 75"/>
              <a:gd name="T9" fmla="*/ 10 h 75"/>
            </a:gdLst>
            <a:ahLst/>
            <a:cxnLst>
              <a:cxn ang="0">
                <a:pos x="T0" y="T1"/>
              </a:cxn>
              <a:cxn ang="0">
                <a:pos x="T2" y="T3"/>
              </a:cxn>
              <a:cxn ang="0">
                <a:pos x="T4" y="T5"/>
              </a:cxn>
              <a:cxn ang="0">
                <a:pos x="T6" y="T7"/>
              </a:cxn>
              <a:cxn ang="0">
                <a:pos x="T8" y="T9"/>
              </a:cxn>
            </a:cxnLst>
            <a:rect l="0" t="0" r="r" b="b"/>
            <a:pathLst>
              <a:path w="75" h="75">
                <a:moveTo>
                  <a:pt x="55" y="10"/>
                </a:moveTo>
                <a:cubicBezTo>
                  <a:pt x="71" y="19"/>
                  <a:pt x="75" y="39"/>
                  <a:pt x="66" y="55"/>
                </a:cubicBezTo>
                <a:cubicBezTo>
                  <a:pt x="56" y="70"/>
                  <a:pt x="36" y="75"/>
                  <a:pt x="20" y="65"/>
                </a:cubicBezTo>
                <a:cubicBezTo>
                  <a:pt x="5" y="56"/>
                  <a:pt x="0" y="35"/>
                  <a:pt x="10" y="20"/>
                </a:cubicBezTo>
                <a:cubicBezTo>
                  <a:pt x="20" y="5"/>
                  <a:pt x="40" y="0"/>
                  <a:pt x="55" y="1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2" name="Freeform 132"/>
          <p:cNvSpPr>
            <a:spLocks/>
          </p:cNvSpPr>
          <p:nvPr/>
        </p:nvSpPr>
        <p:spPr bwMode="auto">
          <a:xfrm>
            <a:off x="4491833" y="375106"/>
            <a:ext cx="69850" cy="69850"/>
          </a:xfrm>
          <a:custGeom>
            <a:avLst/>
            <a:gdLst>
              <a:gd name="T0" fmla="*/ 50 w 68"/>
              <a:gd name="T1" fmla="*/ 9 h 68"/>
              <a:gd name="T2" fmla="*/ 59 w 68"/>
              <a:gd name="T3" fmla="*/ 50 h 68"/>
              <a:gd name="T4" fmla="*/ 18 w 68"/>
              <a:gd name="T5" fmla="*/ 60 h 68"/>
              <a:gd name="T6" fmla="*/ 9 w 68"/>
              <a:gd name="T7" fmla="*/ 19 h 68"/>
              <a:gd name="T8" fmla="*/ 50 w 68"/>
              <a:gd name="T9" fmla="*/ 9 h 68"/>
            </a:gdLst>
            <a:ahLst/>
            <a:cxnLst>
              <a:cxn ang="0">
                <a:pos x="T0" y="T1"/>
              </a:cxn>
              <a:cxn ang="0">
                <a:pos x="T2" y="T3"/>
              </a:cxn>
              <a:cxn ang="0">
                <a:pos x="T4" y="T5"/>
              </a:cxn>
              <a:cxn ang="0">
                <a:pos x="T6" y="T7"/>
              </a:cxn>
              <a:cxn ang="0">
                <a:pos x="T8" y="T9"/>
              </a:cxn>
            </a:cxnLst>
            <a:rect l="0" t="0" r="r" b="b"/>
            <a:pathLst>
              <a:path w="68" h="68">
                <a:moveTo>
                  <a:pt x="50" y="9"/>
                </a:moveTo>
                <a:cubicBezTo>
                  <a:pt x="64" y="18"/>
                  <a:pt x="68" y="36"/>
                  <a:pt x="59" y="50"/>
                </a:cubicBezTo>
                <a:cubicBezTo>
                  <a:pt x="50" y="64"/>
                  <a:pt x="32" y="68"/>
                  <a:pt x="18" y="60"/>
                </a:cubicBezTo>
                <a:cubicBezTo>
                  <a:pt x="4" y="51"/>
                  <a:pt x="0" y="33"/>
                  <a:pt x="9" y="19"/>
                </a:cubicBezTo>
                <a:cubicBezTo>
                  <a:pt x="17" y="5"/>
                  <a:pt x="36" y="0"/>
                  <a:pt x="50" y="9"/>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3" name="Freeform 133"/>
          <p:cNvSpPr>
            <a:spLocks/>
          </p:cNvSpPr>
          <p:nvPr/>
        </p:nvSpPr>
        <p:spPr bwMode="auto">
          <a:xfrm>
            <a:off x="3902077" y="1108530"/>
            <a:ext cx="82550" cy="80962"/>
          </a:xfrm>
          <a:custGeom>
            <a:avLst/>
            <a:gdLst>
              <a:gd name="T0" fmla="*/ 59 w 81"/>
              <a:gd name="T1" fmla="*/ 10 h 80"/>
              <a:gd name="T2" fmla="*/ 70 w 81"/>
              <a:gd name="T3" fmla="*/ 59 h 80"/>
              <a:gd name="T4" fmla="*/ 22 w 81"/>
              <a:gd name="T5" fmla="*/ 70 h 80"/>
              <a:gd name="T6" fmla="*/ 10 w 81"/>
              <a:gd name="T7" fmla="*/ 21 h 80"/>
              <a:gd name="T8" fmla="*/ 59 w 81"/>
              <a:gd name="T9" fmla="*/ 10 h 80"/>
            </a:gdLst>
            <a:ahLst/>
            <a:cxnLst>
              <a:cxn ang="0">
                <a:pos x="T0" y="T1"/>
              </a:cxn>
              <a:cxn ang="0">
                <a:pos x="T2" y="T3"/>
              </a:cxn>
              <a:cxn ang="0">
                <a:pos x="T4" y="T5"/>
              </a:cxn>
              <a:cxn ang="0">
                <a:pos x="T6" y="T7"/>
              </a:cxn>
              <a:cxn ang="0">
                <a:pos x="T8" y="T9"/>
              </a:cxn>
            </a:cxnLst>
            <a:rect l="0" t="0" r="r" b="b"/>
            <a:pathLst>
              <a:path w="81" h="80">
                <a:moveTo>
                  <a:pt x="59" y="10"/>
                </a:moveTo>
                <a:cubicBezTo>
                  <a:pt x="76" y="20"/>
                  <a:pt x="81" y="42"/>
                  <a:pt x="70" y="59"/>
                </a:cubicBezTo>
                <a:cubicBezTo>
                  <a:pt x="60" y="75"/>
                  <a:pt x="38" y="80"/>
                  <a:pt x="22" y="70"/>
                </a:cubicBezTo>
                <a:cubicBezTo>
                  <a:pt x="5" y="60"/>
                  <a:pt x="0" y="38"/>
                  <a:pt x="10" y="21"/>
                </a:cubicBezTo>
                <a:cubicBezTo>
                  <a:pt x="21" y="5"/>
                  <a:pt x="43" y="0"/>
                  <a:pt x="59" y="1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4" name="Freeform 134"/>
          <p:cNvSpPr>
            <a:spLocks/>
          </p:cNvSpPr>
          <p:nvPr/>
        </p:nvSpPr>
        <p:spPr bwMode="auto">
          <a:xfrm>
            <a:off x="5486402" y="252868"/>
            <a:ext cx="69850" cy="69850"/>
          </a:xfrm>
          <a:custGeom>
            <a:avLst/>
            <a:gdLst>
              <a:gd name="T0" fmla="*/ 50 w 68"/>
              <a:gd name="T1" fmla="*/ 8 h 68"/>
              <a:gd name="T2" fmla="*/ 60 w 68"/>
              <a:gd name="T3" fmla="*/ 49 h 68"/>
              <a:gd name="T4" fmla="*/ 19 w 68"/>
              <a:gd name="T5" fmla="*/ 59 h 68"/>
              <a:gd name="T6" fmla="*/ 9 w 68"/>
              <a:gd name="T7" fmla="*/ 18 h 68"/>
              <a:gd name="T8" fmla="*/ 50 w 68"/>
              <a:gd name="T9" fmla="*/ 8 h 68"/>
            </a:gdLst>
            <a:ahLst/>
            <a:cxnLst>
              <a:cxn ang="0">
                <a:pos x="T0" y="T1"/>
              </a:cxn>
              <a:cxn ang="0">
                <a:pos x="T2" y="T3"/>
              </a:cxn>
              <a:cxn ang="0">
                <a:pos x="T4" y="T5"/>
              </a:cxn>
              <a:cxn ang="0">
                <a:pos x="T6" y="T7"/>
              </a:cxn>
              <a:cxn ang="0">
                <a:pos x="T8" y="T9"/>
              </a:cxn>
            </a:cxnLst>
            <a:rect l="0" t="0" r="r" b="b"/>
            <a:pathLst>
              <a:path w="68" h="68">
                <a:moveTo>
                  <a:pt x="50" y="8"/>
                </a:moveTo>
                <a:cubicBezTo>
                  <a:pt x="64" y="17"/>
                  <a:pt x="68" y="35"/>
                  <a:pt x="60" y="49"/>
                </a:cubicBezTo>
                <a:cubicBezTo>
                  <a:pt x="51" y="63"/>
                  <a:pt x="32" y="68"/>
                  <a:pt x="19" y="59"/>
                </a:cubicBezTo>
                <a:cubicBezTo>
                  <a:pt x="5" y="50"/>
                  <a:pt x="0" y="32"/>
                  <a:pt x="9" y="18"/>
                </a:cubicBezTo>
                <a:cubicBezTo>
                  <a:pt x="18" y="4"/>
                  <a:pt x="36" y="0"/>
                  <a:pt x="50" y="8"/>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5" name="Freeform 138"/>
          <p:cNvSpPr>
            <a:spLocks/>
          </p:cNvSpPr>
          <p:nvPr/>
        </p:nvSpPr>
        <p:spPr bwMode="auto">
          <a:xfrm>
            <a:off x="2265365" y="1376818"/>
            <a:ext cx="58738" cy="58737"/>
          </a:xfrm>
          <a:custGeom>
            <a:avLst/>
            <a:gdLst>
              <a:gd name="T0" fmla="*/ 43 w 58"/>
              <a:gd name="T1" fmla="*/ 8 h 58"/>
              <a:gd name="T2" fmla="*/ 51 w 58"/>
              <a:gd name="T3" fmla="*/ 43 h 58"/>
              <a:gd name="T4" fmla="*/ 16 w 58"/>
              <a:gd name="T5" fmla="*/ 51 h 58"/>
              <a:gd name="T6" fmla="*/ 8 w 58"/>
              <a:gd name="T7" fmla="*/ 16 h 58"/>
              <a:gd name="T8" fmla="*/ 43 w 58"/>
              <a:gd name="T9" fmla="*/ 8 h 58"/>
            </a:gdLst>
            <a:ahLst/>
            <a:cxnLst>
              <a:cxn ang="0">
                <a:pos x="T0" y="T1"/>
              </a:cxn>
              <a:cxn ang="0">
                <a:pos x="T2" y="T3"/>
              </a:cxn>
              <a:cxn ang="0">
                <a:pos x="T4" y="T5"/>
              </a:cxn>
              <a:cxn ang="0">
                <a:pos x="T6" y="T7"/>
              </a:cxn>
              <a:cxn ang="0">
                <a:pos x="T8" y="T9"/>
              </a:cxn>
            </a:cxnLst>
            <a:rect l="0" t="0" r="r" b="b"/>
            <a:pathLst>
              <a:path w="58" h="58">
                <a:moveTo>
                  <a:pt x="43" y="8"/>
                </a:moveTo>
                <a:cubicBezTo>
                  <a:pt x="55" y="15"/>
                  <a:pt x="58" y="31"/>
                  <a:pt x="51" y="43"/>
                </a:cubicBezTo>
                <a:cubicBezTo>
                  <a:pt x="43" y="54"/>
                  <a:pt x="28" y="58"/>
                  <a:pt x="16" y="51"/>
                </a:cubicBezTo>
                <a:cubicBezTo>
                  <a:pt x="4" y="43"/>
                  <a:pt x="0" y="28"/>
                  <a:pt x="8" y="16"/>
                </a:cubicBezTo>
                <a:cubicBezTo>
                  <a:pt x="15" y="4"/>
                  <a:pt x="31" y="0"/>
                  <a:pt x="43" y="8"/>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6" name="Freeform 143"/>
          <p:cNvSpPr>
            <a:spLocks/>
          </p:cNvSpPr>
          <p:nvPr/>
        </p:nvSpPr>
        <p:spPr bwMode="auto">
          <a:xfrm>
            <a:off x="5567365" y="-328612"/>
            <a:ext cx="657225" cy="657225"/>
          </a:xfrm>
          <a:custGeom>
            <a:avLst/>
            <a:gdLst>
              <a:gd name="T0" fmla="*/ 474 w 647"/>
              <a:gd name="T1" fmla="*/ 83 h 646"/>
              <a:gd name="T2" fmla="*/ 563 w 647"/>
              <a:gd name="T3" fmla="*/ 474 h 646"/>
              <a:gd name="T4" fmla="*/ 172 w 647"/>
              <a:gd name="T5" fmla="*/ 563 h 646"/>
              <a:gd name="T6" fmla="*/ 83 w 647"/>
              <a:gd name="T7" fmla="*/ 172 h 646"/>
              <a:gd name="T8" fmla="*/ 474 w 647"/>
              <a:gd name="T9" fmla="*/ 83 h 646"/>
            </a:gdLst>
            <a:ahLst/>
            <a:cxnLst>
              <a:cxn ang="0">
                <a:pos x="T0" y="T1"/>
              </a:cxn>
              <a:cxn ang="0">
                <a:pos x="T2" y="T3"/>
              </a:cxn>
              <a:cxn ang="0">
                <a:pos x="T4" y="T5"/>
              </a:cxn>
              <a:cxn ang="0">
                <a:pos x="T6" y="T7"/>
              </a:cxn>
              <a:cxn ang="0">
                <a:pos x="T8" y="T9"/>
              </a:cxn>
            </a:cxnLst>
            <a:rect l="0" t="0" r="r" b="b"/>
            <a:pathLst>
              <a:path w="647" h="646">
                <a:moveTo>
                  <a:pt x="474" y="83"/>
                </a:moveTo>
                <a:cubicBezTo>
                  <a:pt x="607" y="166"/>
                  <a:pt x="647" y="341"/>
                  <a:pt x="563" y="474"/>
                </a:cubicBezTo>
                <a:cubicBezTo>
                  <a:pt x="480" y="606"/>
                  <a:pt x="305" y="646"/>
                  <a:pt x="172" y="563"/>
                </a:cubicBezTo>
                <a:cubicBezTo>
                  <a:pt x="40" y="480"/>
                  <a:pt x="0" y="305"/>
                  <a:pt x="83" y="172"/>
                </a:cubicBezTo>
                <a:cubicBezTo>
                  <a:pt x="166" y="40"/>
                  <a:pt x="341" y="0"/>
                  <a:pt x="474" y="83"/>
                </a:cubicBezTo>
                <a:close/>
              </a:path>
            </a:pathLst>
          </a:custGeom>
          <a:solidFill>
            <a:srgbClr val="45D8FF">
              <a:alpha val="15000"/>
            </a:srgbClr>
          </a:solidFill>
          <a:ln>
            <a:noFill/>
          </a:ln>
        </p:spPr>
        <p:txBody>
          <a:bodyPr vert="horz" wrap="square" lIns="91440" tIns="45720" rIns="91440" bIns="45720" numCol="1" anchor="t" anchorCtr="0" compatLnSpc="1">
            <a:prstTxWarp prst="textNoShape">
              <a:avLst/>
            </a:prstTxWarp>
          </a:bodyPr>
          <a:lstStyle/>
          <a:p>
            <a:endParaRPr lang="zh-CN" altLang="en-US" b="1"/>
          </a:p>
        </p:txBody>
      </p:sp>
      <p:sp>
        <p:nvSpPr>
          <p:cNvPr id="657" name="Freeform 158"/>
          <p:cNvSpPr>
            <a:spLocks/>
          </p:cNvSpPr>
          <p:nvPr/>
        </p:nvSpPr>
        <p:spPr bwMode="auto">
          <a:xfrm>
            <a:off x="5734053" y="-161925"/>
            <a:ext cx="322263" cy="323850"/>
          </a:xfrm>
          <a:custGeom>
            <a:avLst/>
            <a:gdLst>
              <a:gd name="T0" fmla="*/ 232 w 317"/>
              <a:gd name="T1" fmla="*/ 41 h 318"/>
              <a:gd name="T2" fmla="*/ 276 w 317"/>
              <a:gd name="T3" fmla="*/ 233 h 318"/>
              <a:gd name="T4" fmla="*/ 84 w 317"/>
              <a:gd name="T5" fmla="*/ 277 h 318"/>
              <a:gd name="T6" fmla="*/ 41 w 317"/>
              <a:gd name="T7" fmla="*/ 85 h 318"/>
              <a:gd name="T8" fmla="*/ 232 w 317"/>
              <a:gd name="T9" fmla="*/ 41 h 318"/>
            </a:gdLst>
            <a:ahLst/>
            <a:cxnLst>
              <a:cxn ang="0">
                <a:pos x="T0" y="T1"/>
              </a:cxn>
              <a:cxn ang="0">
                <a:pos x="T2" y="T3"/>
              </a:cxn>
              <a:cxn ang="0">
                <a:pos x="T4" y="T5"/>
              </a:cxn>
              <a:cxn ang="0">
                <a:pos x="T6" y="T7"/>
              </a:cxn>
              <a:cxn ang="0">
                <a:pos x="T8" y="T9"/>
              </a:cxn>
            </a:cxnLst>
            <a:rect l="0" t="0" r="r" b="b"/>
            <a:pathLst>
              <a:path w="317" h="318">
                <a:moveTo>
                  <a:pt x="232" y="41"/>
                </a:moveTo>
                <a:cubicBezTo>
                  <a:pt x="297" y="82"/>
                  <a:pt x="317" y="168"/>
                  <a:pt x="276" y="233"/>
                </a:cubicBezTo>
                <a:cubicBezTo>
                  <a:pt x="235" y="298"/>
                  <a:pt x="149" y="318"/>
                  <a:pt x="84" y="277"/>
                </a:cubicBezTo>
                <a:cubicBezTo>
                  <a:pt x="19" y="236"/>
                  <a:pt x="0" y="150"/>
                  <a:pt x="41" y="85"/>
                </a:cubicBezTo>
                <a:cubicBezTo>
                  <a:pt x="81" y="20"/>
                  <a:pt x="167" y="0"/>
                  <a:pt x="232" y="41"/>
                </a:cubicBezTo>
                <a:close/>
              </a:path>
            </a:pathLst>
          </a:custGeom>
          <a:solidFill>
            <a:srgbClr val="45D8FF">
              <a:alpha val="1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58" name="Freeform 5"/>
          <p:cNvSpPr>
            <a:spLocks/>
          </p:cNvSpPr>
          <p:nvPr/>
        </p:nvSpPr>
        <p:spPr bwMode="auto">
          <a:xfrm rot="21368463">
            <a:off x="10639678" y="6307770"/>
            <a:ext cx="569913" cy="900113"/>
          </a:xfrm>
          <a:custGeom>
            <a:avLst/>
            <a:gdLst>
              <a:gd name="T0" fmla="*/ 557 w 561"/>
              <a:gd name="T1" fmla="*/ 886 h 886"/>
              <a:gd name="T2" fmla="*/ 553 w 561"/>
              <a:gd name="T3" fmla="*/ 884 h 886"/>
              <a:gd name="T4" fmla="*/ 1 w 561"/>
              <a:gd name="T5" fmla="*/ 6 h 886"/>
              <a:gd name="T6" fmla="*/ 2 w 561"/>
              <a:gd name="T7" fmla="*/ 1 h 886"/>
              <a:gd name="T8" fmla="*/ 8 w 561"/>
              <a:gd name="T9" fmla="*/ 2 h 886"/>
              <a:gd name="T10" fmla="*/ 560 w 561"/>
              <a:gd name="T11" fmla="*/ 880 h 886"/>
              <a:gd name="T12" fmla="*/ 559 w 561"/>
              <a:gd name="T13" fmla="*/ 886 h 886"/>
              <a:gd name="T14" fmla="*/ 557 w 561"/>
              <a:gd name="T15" fmla="*/ 886 h 8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61" h="886">
                <a:moveTo>
                  <a:pt x="557" y="886"/>
                </a:moveTo>
                <a:cubicBezTo>
                  <a:pt x="555" y="886"/>
                  <a:pt x="554" y="886"/>
                  <a:pt x="553" y="884"/>
                </a:cubicBezTo>
                <a:cubicBezTo>
                  <a:pt x="1" y="6"/>
                  <a:pt x="1" y="6"/>
                  <a:pt x="1" y="6"/>
                </a:cubicBezTo>
                <a:cubicBezTo>
                  <a:pt x="0" y="5"/>
                  <a:pt x="1" y="2"/>
                  <a:pt x="2" y="1"/>
                </a:cubicBezTo>
                <a:cubicBezTo>
                  <a:pt x="4" y="0"/>
                  <a:pt x="7" y="0"/>
                  <a:pt x="8" y="2"/>
                </a:cubicBezTo>
                <a:cubicBezTo>
                  <a:pt x="560" y="880"/>
                  <a:pt x="560" y="880"/>
                  <a:pt x="560" y="880"/>
                </a:cubicBezTo>
                <a:cubicBezTo>
                  <a:pt x="561" y="882"/>
                  <a:pt x="561" y="885"/>
                  <a:pt x="559" y="886"/>
                </a:cubicBezTo>
                <a:cubicBezTo>
                  <a:pt x="558" y="886"/>
                  <a:pt x="557" y="886"/>
                  <a:pt x="557" y="88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9" name="Freeform 7"/>
          <p:cNvSpPr>
            <a:spLocks/>
          </p:cNvSpPr>
          <p:nvPr/>
        </p:nvSpPr>
        <p:spPr bwMode="auto">
          <a:xfrm rot="21368463">
            <a:off x="10623643" y="6327189"/>
            <a:ext cx="14288" cy="546100"/>
          </a:xfrm>
          <a:custGeom>
            <a:avLst/>
            <a:gdLst>
              <a:gd name="T0" fmla="*/ 4 w 15"/>
              <a:gd name="T1" fmla="*/ 537 h 537"/>
              <a:gd name="T2" fmla="*/ 4 w 15"/>
              <a:gd name="T3" fmla="*/ 537 h 537"/>
              <a:gd name="T4" fmla="*/ 0 w 15"/>
              <a:gd name="T5" fmla="*/ 533 h 537"/>
              <a:gd name="T6" fmla="*/ 7 w 15"/>
              <a:gd name="T7" fmla="*/ 4 h 537"/>
              <a:gd name="T8" fmla="*/ 11 w 15"/>
              <a:gd name="T9" fmla="*/ 0 h 537"/>
              <a:gd name="T10" fmla="*/ 11 w 15"/>
              <a:gd name="T11" fmla="*/ 0 h 537"/>
              <a:gd name="T12" fmla="*/ 15 w 15"/>
              <a:gd name="T13" fmla="*/ 4 h 537"/>
              <a:gd name="T14" fmla="*/ 8 w 15"/>
              <a:gd name="T15" fmla="*/ 533 h 537"/>
              <a:gd name="T16" fmla="*/ 4 w 15"/>
              <a:gd name="T17" fmla="*/ 537 h 5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537">
                <a:moveTo>
                  <a:pt x="4" y="537"/>
                </a:moveTo>
                <a:cubicBezTo>
                  <a:pt x="4" y="537"/>
                  <a:pt x="4" y="537"/>
                  <a:pt x="4" y="537"/>
                </a:cubicBezTo>
                <a:cubicBezTo>
                  <a:pt x="2" y="537"/>
                  <a:pt x="0" y="535"/>
                  <a:pt x="0" y="533"/>
                </a:cubicBezTo>
                <a:cubicBezTo>
                  <a:pt x="7" y="4"/>
                  <a:pt x="7" y="4"/>
                  <a:pt x="7" y="4"/>
                </a:cubicBezTo>
                <a:cubicBezTo>
                  <a:pt x="7" y="2"/>
                  <a:pt x="8" y="0"/>
                  <a:pt x="11" y="0"/>
                </a:cubicBezTo>
                <a:cubicBezTo>
                  <a:pt x="11" y="0"/>
                  <a:pt x="11" y="0"/>
                  <a:pt x="11" y="0"/>
                </a:cubicBezTo>
                <a:cubicBezTo>
                  <a:pt x="13" y="0"/>
                  <a:pt x="15" y="2"/>
                  <a:pt x="15" y="4"/>
                </a:cubicBezTo>
                <a:cubicBezTo>
                  <a:pt x="8" y="533"/>
                  <a:pt x="8" y="533"/>
                  <a:pt x="8" y="533"/>
                </a:cubicBezTo>
                <a:cubicBezTo>
                  <a:pt x="8" y="535"/>
                  <a:pt x="6" y="537"/>
                  <a:pt x="4" y="537"/>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0" name="Freeform 12"/>
          <p:cNvSpPr>
            <a:spLocks/>
          </p:cNvSpPr>
          <p:nvPr/>
        </p:nvSpPr>
        <p:spPr bwMode="auto">
          <a:xfrm rot="21368463">
            <a:off x="9139811" y="5939470"/>
            <a:ext cx="382588" cy="857250"/>
          </a:xfrm>
          <a:custGeom>
            <a:avLst/>
            <a:gdLst>
              <a:gd name="T0" fmla="*/ 5 w 378"/>
              <a:gd name="T1" fmla="*/ 845 h 845"/>
              <a:gd name="T2" fmla="*/ 3 w 378"/>
              <a:gd name="T3" fmla="*/ 845 h 845"/>
              <a:gd name="T4" fmla="*/ 1 w 378"/>
              <a:gd name="T5" fmla="*/ 840 h 845"/>
              <a:gd name="T6" fmla="*/ 369 w 378"/>
              <a:gd name="T7" fmla="*/ 3 h 845"/>
              <a:gd name="T8" fmla="*/ 375 w 378"/>
              <a:gd name="T9" fmla="*/ 1 h 845"/>
              <a:gd name="T10" fmla="*/ 377 w 378"/>
              <a:gd name="T11" fmla="*/ 6 h 845"/>
              <a:gd name="T12" fmla="*/ 8 w 378"/>
              <a:gd name="T13" fmla="*/ 843 h 845"/>
              <a:gd name="T14" fmla="*/ 5 w 378"/>
              <a:gd name="T15" fmla="*/ 845 h 8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8" h="845">
                <a:moveTo>
                  <a:pt x="5" y="845"/>
                </a:moveTo>
                <a:cubicBezTo>
                  <a:pt x="4" y="845"/>
                  <a:pt x="3" y="845"/>
                  <a:pt x="3" y="845"/>
                </a:cubicBezTo>
                <a:cubicBezTo>
                  <a:pt x="1" y="844"/>
                  <a:pt x="0" y="842"/>
                  <a:pt x="1" y="840"/>
                </a:cubicBezTo>
                <a:cubicBezTo>
                  <a:pt x="369" y="3"/>
                  <a:pt x="369" y="3"/>
                  <a:pt x="369" y="3"/>
                </a:cubicBezTo>
                <a:cubicBezTo>
                  <a:pt x="370" y="1"/>
                  <a:pt x="373" y="0"/>
                  <a:pt x="375" y="1"/>
                </a:cubicBezTo>
                <a:cubicBezTo>
                  <a:pt x="377" y="1"/>
                  <a:pt x="378" y="4"/>
                  <a:pt x="377" y="6"/>
                </a:cubicBezTo>
                <a:cubicBezTo>
                  <a:pt x="8" y="843"/>
                  <a:pt x="8" y="843"/>
                  <a:pt x="8" y="843"/>
                </a:cubicBezTo>
                <a:cubicBezTo>
                  <a:pt x="8" y="844"/>
                  <a:pt x="6" y="845"/>
                  <a:pt x="5" y="84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1" name="Freeform 13"/>
          <p:cNvSpPr>
            <a:spLocks/>
          </p:cNvSpPr>
          <p:nvPr/>
        </p:nvSpPr>
        <p:spPr bwMode="auto">
          <a:xfrm rot="21368463">
            <a:off x="8454071" y="5962572"/>
            <a:ext cx="1046163" cy="176213"/>
          </a:xfrm>
          <a:custGeom>
            <a:avLst/>
            <a:gdLst>
              <a:gd name="T0" fmla="*/ 5 w 1030"/>
              <a:gd name="T1" fmla="*/ 174 h 174"/>
              <a:gd name="T2" fmla="*/ 1 w 1030"/>
              <a:gd name="T3" fmla="*/ 170 h 174"/>
              <a:gd name="T4" fmla="*/ 4 w 1030"/>
              <a:gd name="T5" fmla="*/ 166 h 174"/>
              <a:gd name="T6" fmla="*/ 1025 w 1030"/>
              <a:gd name="T7" fmla="*/ 0 h 174"/>
              <a:gd name="T8" fmla="*/ 1030 w 1030"/>
              <a:gd name="T9" fmla="*/ 4 h 174"/>
              <a:gd name="T10" fmla="*/ 1027 w 1030"/>
              <a:gd name="T11" fmla="*/ 8 h 174"/>
              <a:gd name="T12" fmla="*/ 5 w 1030"/>
              <a:gd name="T13" fmla="*/ 174 h 174"/>
              <a:gd name="T14" fmla="*/ 5 w 1030"/>
              <a:gd name="T15" fmla="*/ 174 h 1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0" h="174">
                <a:moveTo>
                  <a:pt x="5" y="174"/>
                </a:moveTo>
                <a:cubicBezTo>
                  <a:pt x="3" y="174"/>
                  <a:pt x="1" y="172"/>
                  <a:pt x="1" y="170"/>
                </a:cubicBezTo>
                <a:cubicBezTo>
                  <a:pt x="0" y="168"/>
                  <a:pt x="2" y="166"/>
                  <a:pt x="4" y="166"/>
                </a:cubicBezTo>
                <a:cubicBezTo>
                  <a:pt x="1025" y="0"/>
                  <a:pt x="1025" y="0"/>
                  <a:pt x="1025" y="0"/>
                </a:cubicBezTo>
                <a:cubicBezTo>
                  <a:pt x="1028" y="0"/>
                  <a:pt x="1030" y="1"/>
                  <a:pt x="1030" y="4"/>
                </a:cubicBezTo>
                <a:cubicBezTo>
                  <a:pt x="1030" y="6"/>
                  <a:pt x="1029" y="8"/>
                  <a:pt x="1027" y="8"/>
                </a:cubicBezTo>
                <a:cubicBezTo>
                  <a:pt x="5" y="174"/>
                  <a:pt x="5" y="174"/>
                  <a:pt x="5" y="174"/>
                </a:cubicBezTo>
                <a:cubicBezTo>
                  <a:pt x="5" y="174"/>
                  <a:pt x="5" y="174"/>
                  <a:pt x="5" y="174"/>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2" name="Freeform 14"/>
          <p:cNvSpPr>
            <a:spLocks/>
          </p:cNvSpPr>
          <p:nvPr/>
        </p:nvSpPr>
        <p:spPr bwMode="auto">
          <a:xfrm rot="21368463">
            <a:off x="8483022" y="6140905"/>
            <a:ext cx="671513" cy="690563"/>
          </a:xfrm>
          <a:custGeom>
            <a:avLst/>
            <a:gdLst>
              <a:gd name="T0" fmla="*/ 658 w 662"/>
              <a:gd name="T1" fmla="*/ 680 h 680"/>
              <a:gd name="T2" fmla="*/ 655 w 662"/>
              <a:gd name="T3" fmla="*/ 679 h 680"/>
              <a:gd name="T4" fmla="*/ 2 w 662"/>
              <a:gd name="T5" fmla="*/ 7 h 680"/>
              <a:gd name="T6" fmla="*/ 2 w 662"/>
              <a:gd name="T7" fmla="*/ 2 h 680"/>
              <a:gd name="T8" fmla="*/ 8 w 662"/>
              <a:gd name="T9" fmla="*/ 2 h 680"/>
              <a:gd name="T10" fmla="*/ 660 w 662"/>
              <a:gd name="T11" fmla="*/ 673 h 680"/>
              <a:gd name="T12" fmla="*/ 660 w 662"/>
              <a:gd name="T13" fmla="*/ 679 h 680"/>
              <a:gd name="T14" fmla="*/ 658 w 662"/>
              <a:gd name="T15" fmla="*/ 680 h 6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2" h="680">
                <a:moveTo>
                  <a:pt x="658" y="680"/>
                </a:moveTo>
                <a:cubicBezTo>
                  <a:pt x="656" y="680"/>
                  <a:pt x="655" y="680"/>
                  <a:pt x="655" y="679"/>
                </a:cubicBezTo>
                <a:cubicBezTo>
                  <a:pt x="2" y="7"/>
                  <a:pt x="2" y="7"/>
                  <a:pt x="2" y="7"/>
                </a:cubicBezTo>
                <a:cubicBezTo>
                  <a:pt x="0" y="6"/>
                  <a:pt x="0" y="3"/>
                  <a:pt x="2" y="2"/>
                </a:cubicBezTo>
                <a:cubicBezTo>
                  <a:pt x="3" y="0"/>
                  <a:pt x="6" y="0"/>
                  <a:pt x="8" y="2"/>
                </a:cubicBezTo>
                <a:cubicBezTo>
                  <a:pt x="660" y="673"/>
                  <a:pt x="660" y="673"/>
                  <a:pt x="660" y="673"/>
                </a:cubicBezTo>
                <a:cubicBezTo>
                  <a:pt x="662" y="675"/>
                  <a:pt x="662" y="678"/>
                  <a:pt x="660" y="679"/>
                </a:cubicBezTo>
                <a:cubicBezTo>
                  <a:pt x="660" y="680"/>
                  <a:pt x="659" y="680"/>
                  <a:pt x="658" y="68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3" name="Freeform 15"/>
          <p:cNvSpPr>
            <a:spLocks/>
          </p:cNvSpPr>
          <p:nvPr/>
        </p:nvSpPr>
        <p:spPr bwMode="auto">
          <a:xfrm rot="21368463">
            <a:off x="8477891" y="6163737"/>
            <a:ext cx="44450" cy="466725"/>
          </a:xfrm>
          <a:custGeom>
            <a:avLst/>
            <a:gdLst>
              <a:gd name="T0" fmla="*/ 40 w 44"/>
              <a:gd name="T1" fmla="*/ 459 h 459"/>
              <a:gd name="T2" fmla="*/ 36 w 44"/>
              <a:gd name="T3" fmla="*/ 455 h 459"/>
              <a:gd name="T4" fmla="*/ 0 w 44"/>
              <a:gd name="T5" fmla="*/ 4 h 459"/>
              <a:gd name="T6" fmla="*/ 3 w 44"/>
              <a:gd name="T7" fmla="*/ 0 h 459"/>
              <a:gd name="T8" fmla="*/ 8 w 44"/>
              <a:gd name="T9" fmla="*/ 3 h 459"/>
              <a:gd name="T10" fmla="*/ 44 w 44"/>
              <a:gd name="T11" fmla="*/ 454 h 459"/>
              <a:gd name="T12" fmla="*/ 40 w 44"/>
              <a:gd name="T13" fmla="*/ 459 h 459"/>
              <a:gd name="T14" fmla="*/ 40 w 44"/>
              <a:gd name="T15" fmla="*/ 459 h 4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 h="459">
                <a:moveTo>
                  <a:pt x="40" y="459"/>
                </a:moveTo>
                <a:cubicBezTo>
                  <a:pt x="38" y="459"/>
                  <a:pt x="36" y="457"/>
                  <a:pt x="36" y="455"/>
                </a:cubicBezTo>
                <a:cubicBezTo>
                  <a:pt x="0" y="4"/>
                  <a:pt x="0" y="4"/>
                  <a:pt x="0" y="4"/>
                </a:cubicBezTo>
                <a:cubicBezTo>
                  <a:pt x="0" y="2"/>
                  <a:pt x="1" y="0"/>
                  <a:pt x="3" y="0"/>
                </a:cubicBezTo>
                <a:cubicBezTo>
                  <a:pt x="6" y="0"/>
                  <a:pt x="7" y="1"/>
                  <a:pt x="8" y="3"/>
                </a:cubicBezTo>
                <a:cubicBezTo>
                  <a:pt x="44" y="454"/>
                  <a:pt x="44" y="454"/>
                  <a:pt x="44" y="454"/>
                </a:cubicBezTo>
                <a:cubicBezTo>
                  <a:pt x="44" y="457"/>
                  <a:pt x="42" y="459"/>
                  <a:pt x="40" y="459"/>
                </a:cubicBezTo>
                <a:cubicBezTo>
                  <a:pt x="40" y="459"/>
                  <a:pt x="40" y="459"/>
                  <a:pt x="40" y="459"/>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4" name="Freeform 16"/>
          <p:cNvSpPr>
            <a:spLocks/>
          </p:cNvSpPr>
          <p:nvPr/>
        </p:nvSpPr>
        <p:spPr bwMode="auto">
          <a:xfrm rot="21368463">
            <a:off x="8534931" y="6597944"/>
            <a:ext cx="635000" cy="231775"/>
          </a:xfrm>
          <a:custGeom>
            <a:avLst/>
            <a:gdLst>
              <a:gd name="T0" fmla="*/ 622 w 626"/>
              <a:gd name="T1" fmla="*/ 229 h 229"/>
              <a:gd name="T2" fmla="*/ 620 w 626"/>
              <a:gd name="T3" fmla="*/ 229 h 229"/>
              <a:gd name="T4" fmla="*/ 4 w 626"/>
              <a:gd name="T5" fmla="*/ 9 h 229"/>
              <a:gd name="T6" fmla="*/ 1 w 626"/>
              <a:gd name="T7" fmla="*/ 3 h 229"/>
              <a:gd name="T8" fmla="*/ 6 w 626"/>
              <a:gd name="T9" fmla="*/ 1 h 229"/>
              <a:gd name="T10" fmla="*/ 623 w 626"/>
              <a:gd name="T11" fmla="*/ 221 h 229"/>
              <a:gd name="T12" fmla="*/ 625 w 626"/>
              <a:gd name="T13" fmla="*/ 227 h 229"/>
              <a:gd name="T14" fmla="*/ 622 w 626"/>
              <a:gd name="T15" fmla="*/ 229 h 2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26" h="229">
                <a:moveTo>
                  <a:pt x="622" y="229"/>
                </a:moveTo>
                <a:cubicBezTo>
                  <a:pt x="621" y="229"/>
                  <a:pt x="621" y="229"/>
                  <a:pt x="620" y="229"/>
                </a:cubicBezTo>
                <a:cubicBezTo>
                  <a:pt x="4" y="9"/>
                  <a:pt x="4" y="9"/>
                  <a:pt x="4" y="9"/>
                </a:cubicBezTo>
                <a:cubicBezTo>
                  <a:pt x="2" y="8"/>
                  <a:pt x="0" y="6"/>
                  <a:pt x="1" y="3"/>
                </a:cubicBezTo>
                <a:cubicBezTo>
                  <a:pt x="2" y="1"/>
                  <a:pt x="4" y="0"/>
                  <a:pt x="6" y="1"/>
                </a:cubicBezTo>
                <a:cubicBezTo>
                  <a:pt x="623" y="221"/>
                  <a:pt x="623" y="221"/>
                  <a:pt x="623" y="221"/>
                </a:cubicBezTo>
                <a:cubicBezTo>
                  <a:pt x="625" y="222"/>
                  <a:pt x="626" y="224"/>
                  <a:pt x="625" y="227"/>
                </a:cubicBezTo>
                <a:cubicBezTo>
                  <a:pt x="625" y="228"/>
                  <a:pt x="623" y="229"/>
                  <a:pt x="622" y="229"/>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5" name="Freeform 19"/>
          <p:cNvSpPr>
            <a:spLocks/>
          </p:cNvSpPr>
          <p:nvPr/>
        </p:nvSpPr>
        <p:spPr bwMode="auto">
          <a:xfrm rot="21368463">
            <a:off x="6978660" y="6671444"/>
            <a:ext cx="1570038" cy="284163"/>
          </a:xfrm>
          <a:custGeom>
            <a:avLst/>
            <a:gdLst>
              <a:gd name="T0" fmla="*/ 5 w 1548"/>
              <a:gd name="T1" fmla="*/ 280 h 280"/>
              <a:gd name="T2" fmla="*/ 1 w 1548"/>
              <a:gd name="T3" fmla="*/ 276 h 280"/>
              <a:gd name="T4" fmla="*/ 4 w 1548"/>
              <a:gd name="T5" fmla="*/ 272 h 280"/>
              <a:gd name="T6" fmla="*/ 1543 w 1548"/>
              <a:gd name="T7" fmla="*/ 1 h 280"/>
              <a:gd name="T8" fmla="*/ 1548 w 1548"/>
              <a:gd name="T9" fmla="*/ 4 h 280"/>
              <a:gd name="T10" fmla="*/ 1545 w 1548"/>
              <a:gd name="T11" fmla="*/ 9 h 280"/>
              <a:gd name="T12" fmla="*/ 5 w 1548"/>
              <a:gd name="T13" fmla="*/ 280 h 280"/>
              <a:gd name="T14" fmla="*/ 5 w 1548"/>
              <a:gd name="T15" fmla="*/ 280 h 2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48" h="280">
                <a:moveTo>
                  <a:pt x="5" y="280"/>
                </a:moveTo>
                <a:cubicBezTo>
                  <a:pt x="3" y="280"/>
                  <a:pt x="1" y="278"/>
                  <a:pt x="1" y="276"/>
                </a:cubicBezTo>
                <a:cubicBezTo>
                  <a:pt x="0" y="274"/>
                  <a:pt x="2" y="272"/>
                  <a:pt x="4" y="272"/>
                </a:cubicBezTo>
                <a:cubicBezTo>
                  <a:pt x="1543" y="1"/>
                  <a:pt x="1543" y="1"/>
                  <a:pt x="1543" y="1"/>
                </a:cubicBezTo>
                <a:cubicBezTo>
                  <a:pt x="1545" y="0"/>
                  <a:pt x="1548" y="2"/>
                  <a:pt x="1548" y="4"/>
                </a:cubicBezTo>
                <a:cubicBezTo>
                  <a:pt x="1548" y="6"/>
                  <a:pt x="1547" y="8"/>
                  <a:pt x="1545" y="9"/>
                </a:cubicBezTo>
                <a:cubicBezTo>
                  <a:pt x="5" y="280"/>
                  <a:pt x="5" y="280"/>
                  <a:pt x="5" y="280"/>
                </a:cubicBezTo>
                <a:cubicBezTo>
                  <a:pt x="5" y="280"/>
                  <a:pt x="5" y="280"/>
                  <a:pt x="5" y="28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6" name="Freeform 22"/>
          <p:cNvSpPr>
            <a:spLocks/>
          </p:cNvSpPr>
          <p:nvPr/>
        </p:nvSpPr>
        <p:spPr bwMode="auto">
          <a:xfrm rot="21368463">
            <a:off x="9498177" y="5908037"/>
            <a:ext cx="584200" cy="452438"/>
          </a:xfrm>
          <a:custGeom>
            <a:avLst/>
            <a:gdLst>
              <a:gd name="T0" fmla="*/ 572 w 576"/>
              <a:gd name="T1" fmla="*/ 446 h 446"/>
              <a:gd name="T2" fmla="*/ 569 w 576"/>
              <a:gd name="T3" fmla="*/ 445 h 446"/>
              <a:gd name="T4" fmla="*/ 3 w 576"/>
              <a:gd name="T5" fmla="*/ 7 h 446"/>
              <a:gd name="T6" fmla="*/ 2 w 576"/>
              <a:gd name="T7" fmla="*/ 2 h 446"/>
              <a:gd name="T8" fmla="*/ 7 w 576"/>
              <a:gd name="T9" fmla="*/ 1 h 446"/>
              <a:gd name="T10" fmla="*/ 574 w 576"/>
              <a:gd name="T11" fmla="*/ 439 h 446"/>
              <a:gd name="T12" fmla="*/ 575 w 576"/>
              <a:gd name="T13" fmla="*/ 444 h 446"/>
              <a:gd name="T14" fmla="*/ 572 w 576"/>
              <a:gd name="T15" fmla="*/ 446 h 4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6" h="446">
                <a:moveTo>
                  <a:pt x="572" y="446"/>
                </a:moveTo>
                <a:cubicBezTo>
                  <a:pt x="571" y="446"/>
                  <a:pt x="570" y="446"/>
                  <a:pt x="569" y="445"/>
                </a:cubicBezTo>
                <a:cubicBezTo>
                  <a:pt x="3" y="7"/>
                  <a:pt x="3" y="7"/>
                  <a:pt x="3" y="7"/>
                </a:cubicBezTo>
                <a:cubicBezTo>
                  <a:pt x="1" y="6"/>
                  <a:pt x="0" y="4"/>
                  <a:pt x="2" y="2"/>
                </a:cubicBezTo>
                <a:cubicBezTo>
                  <a:pt x="3" y="0"/>
                  <a:pt x="6" y="0"/>
                  <a:pt x="7" y="1"/>
                </a:cubicBezTo>
                <a:cubicBezTo>
                  <a:pt x="574" y="439"/>
                  <a:pt x="574" y="439"/>
                  <a:pt x="574" y="439"/>
                </a:cubicBezTo>
                <a:cubicBezTo>
                  <a:pt x="576" y="440"/>
                  <a:pt x="576" y="443"/>
                  <a:pt x="575" y="444"/>
                </a:cubicBezTo>
                <a:cubicBezTo>
                  <a:pt x="574" y="445"/>
                  <a:pt x="573" y="446"/>
                  <a:pt x="572" y="44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7" name="Freeform 23"/>
          <p:cNvSpPr>
            <a:spLocks/>
          </p:cNvSpPr>
          <p:nvPr/>
        </p:nvSpPr>
        <p:spPr bwMode="auto">
          <a:xfrm rot="21368463">
            <a:off x="9491334" y="6351180"/>
            <a:ext cx="623888" cy="541338"/>
          </a:xfrm>
          <a:custGeom>
            <a:avLst/>
            <a:gdLst>
              <a:gd name="T0" fmla="*/ 5 w 615"/>
              <a:gd name="T1" fmla="*/ 532 h 532"/>
              <a:gd name="T2" fmla="*/ 2 w 615"/>
              <a:gd name="T3" fmla="*/ 531 h 532"/>
              <a:gd name="T4" fmla="*/ 2 w 615"/>
              <a:gd name="T5" fmla="*/ 525 h 532"/>
              <a:gd name="T6" fmla="*/ 608 w 615"/>
              <a:gd name="T7" fmla="*/ 2 h 532"/>
              <a:gd name="T8" fmla="*/ 614 w 615"/>
              <a:gd name="T9" fmla="*/ 2 h 532"/>
              <a:gd name="T10" fmla="*/ 613 w 615"/>
              <a:gd name="T11" fmla="*/ 8 h 532"/>
              <a:gd name="T12" fmla="*/ 7 w 615"/>
              <a:gd name="T13" fmla="*/ 531 h 532"/>
              <a:gd name="T14" fmla="*/ 5 w 615"/>
              <a:gd name="T15" fmla="*/ 532 h 5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5" h="532">
                <a:moveTo>
                  <a:pt x="5" y="532"/>
                </a:moveTo>
                <a:cubicBezTo>
                  <a:pt x="4" y="532"/>
                  <a:pt x="2" y="532"/>
                  <a:pt x="2" y="531"/>
                </a:cubicBezTo>
                <a:cubicBezTo>
                  <a:pt x="0" y="529"/>
                  <a:pt x="0" y="527"/>
                  <a:pt x="2" y="525"/>
                </a:cubicBezTo>
                <a:cubicBezTo>
                  <a:pt x="608" y="2"/>
                  <a:pt x="608" y="2"/>
                  <a:pt x="608" y="2"/>
                </a:cubicBezTo>
                <a:cubicBezTo>
                  <a:pt x="610" y="0"/>
                  <a:pt x="612" y="1"/>
                  <a:pt x="614" y="2"/>
                </a:cubicBezTo>
                <a:cubicBezTo>
                  <a:pt x="615" y="4"/>
                  <a:pt x="615" y="6"/>
                  <a:pt x="613" y="8"/>
                </a:cubicBezTo>
                <a:cubicBezTo>
                  <a:pt x="7" y="531"/>
                  <a:pt x="7" y="531"/>
                  <a:pt x="7" y="531"/>
                </a:cubicBezTo>
                <a:cubicBezTo>
                  <a:pt x="7" y="532"/>
                  <a:pt x="6" y="532"/>
                  <a:pt x="5" y="532"/>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8" name="Freeform 24"/>
          <p:cNvSpPr>
            <a:spLocks/>
          </p:cNvSpPr>
          <p:nvPr/>
        </p:nvSpPr>
        <p:spPr bwMode="auto">
          <a:xfrm rot="21368463">
            <a:off x="10089167" y="6315033"/>
            <a:ext cx="530225" cy="38100"/>
          </a:xfrm>
          <a:custGeom>
            <a:avLst/>
            <a:gdLst>
              <a:gd name="T0" fmla="*/ 519 w 523"/>
              <a:gd name="T1" fmla="*/ 38 h 38"/>
              <a:gd name="T2" fmla="*/ 518 w 523"/>
              <a:gd name="T3" fmla="*/ 38 h 38"/>
              <a:gd name="T4" fmla="*/ 3 w 523"/>
              <a:gd name="T5" fmla="*/ 8 h 38"/>
              <a:gd name="T6" fmla="*/ 0 w 523"/>
              <a:gd name="T7" fmla="*/ 4 h 38"/>
              <a:gd name="T8" fmla="*/ 4 w 523"/>
              <a:gd name="T9" fmla="*/ 0 h 38"/>
              <a:gd name="T10" fmla="*/ 519 w 523"/>
              <a:gd name="T11" fmla="*/ 30 h 38"/>
              <a:gd name="T12" fmla="*/ 523 w 523"/>
              <a:gd name="T13" fmla="*/ 34 h 38"/>
              <a:gd name="T14" fmla="*/ 519 w 523"/>
              <a:gd name="T15" fmla="*/ 38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3" h="38">
                <a:moveTo>
                  <a:pt x="519" y="38"/>
                </a:moveTo>
                <a:cubicBezTo>
                  <a:pt x="519" y="38"/>
                  <a:pt x="518" y="38"/>
                  <a:pt x="518" y="38"/>
                </a:cubicBezTo>
                <a:cubicBezTo>
                  <a:pt x="3" y="8"/>
                  <a:pt x="3" y="8"/>
                  <a:pt x="3" y="8"/>
                </a:cubicBezTo>
                <a:cubicBezTo>
                  <a:pt x="1" y="8"/>
                  <a:pt x="0" y="6"/>
                  <a:pt x="0" y="4"/>
                </a:cubicBezTo>
                <a:cubicBezTo>
                  <a:pt x="0" y="1"/>
                  <a:pt x="2" y="0"/>
                  <a:pt x="4" y="0"/>
                </a:cubicBezTo>
                <a:cubicBezTo>
                  <a:pt x="519" y="30"/>
                  <a:pt x="519" y="30"/>
                  <a:pt x="519" y="30"/>
                </a:cubicBezTo>
                <a:cubicBezTo>
                  <a:pt x="521" y="30"/>
                  <a:pt x="523" y="32"/>
                  <a:pt x="523" y="34"/>
                </a:cubicBezTo>
                <a:cubicBezTo>
                  <a:pt x="522" y="37"/>
                  <a:pt x="521" y="38"/>
                  <a:pt x="519" y="38"/>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9" name="Freeform 25"/>
          <p:cNvSpPr>
            <a:spLocks/>
          </p:cNvSpPr>
          <p:nvPr/>
        </p:nvSpPr>
        <p:spPr bwMode="auto">
          <a:xfrm rot="21368463">
            <a:off x="10062019" y="5586488"/>
            <a:ext cx="838200" cy="727075"/>
          </a:xfrm>
          <a:custGeom>
            <a:avLst/>
            <a:gdLst>
              <a:gd name="T0" fmla="*/ 5 w 825"/>
              <a:gd name="T1" fmla="*/ 716 h 716"/>
              <a:gd name="T2" fmla="*/ 2 w 825"/>
              <a:gd name="T3" fmla="*/ 714 h 716"/>
              <a:gd name="T4" fmla="*/ 2 w 825"/>
              <a:gd name="T5" fmla="*/ 709 h 716"/>
              <a:gd name="T6" fmla="*/ 818 w 825"/>
              <a:gd name="T7" fmla="*/ 1 h 716"/>
              <a:gd name="T8" fmla="*/ 823 w 825"/>
              <a:gd name="T9" fmla="*/ 2 h 716"/>
              <a:gd name="T10" fmla="*/ 823 w 825"/>
              <a:gd name="T11" fmla="*/ 7 h 716"/>
              <a:gd name="T12" fmla="*/ 7 w 825"/>
              <a:gd name="T13" fmla="*/ 715 h 716"/>
              <a:gd name="T14" fmla="*/ 5 w 825"/>
              <a:gd name="T15" fmla="*/ 716 h 7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5" h="716">
                <a:moveTo>
                  <a:pt x="5" y="716"/>
                </a:moveTo>
                <a:cubicBezTo>
                  <a:pt x="4" y="716"/>
                  <a:pt x="2" y="715"/>
                  <a:pt x="2" y="714"/>
                </a:cubicBezTo>
                <a:cubicBezTo>
                  <a:pt x="0" y="713"/>
                  <a:pt x="0" y="710"/>
                  <a:pt x="2" y="709"/>
                </a:cubicBezTo>
                <a:cubicBezTo>
                  <a:pt x="818" y="1"/>
                  <a:pt x="818" y="1"/>
                  <a:pt x="818" y="1"/>
                </a:cubicBezTo>
                <a:cubicBezTo>
                  <a:pt x="819" y="0"/>
                  <a:pt x="822" y="0"/>
                  <a:pt x="823" y="2"/>
                </a:cubicBezTo>
                <a:cubicBezTo>
                  <a:pt x="825" y="3"/>
                  <a:pt x="825" y="6"/>
                  <a:pt x="823" y="7"/>
                </a:cubicBezTo>
                <a:cubicBezTo>
                  <a:pt x="7" y="715"/>
                  <a:pt x="7" y="715"/>
                  <a:pt x="7" y="715"/>
                </a:cubicBezTo>
                <a:cubicBezTo>
                  <a:pt x="6" y="716"/>
                  <a:pt x="6" y="716"/>
                  <a:pt x="5" y="71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0" name="Freeform 26"/>
          <p:cNvSpPr>
            <a:spLocks/>
          </p:cNvSpPr>
          <p:nvPr/>
        </p:nvSpPr>
        <p:spPr bwMode="auto">
          <a:xfrm rot="21368463">
            <a:off x="10584730" y="5568878"/>
            <a:ext cx="315913" cy="757238"/>
          </a:xfrm>
          <a:custGeom>
            <a:avLst/>
            <a:gdLst>
              <a:gd name="T0" fmla="*/ 5 w 310"/>
              <a:gd name="T1" fmla="*/ 746 h 746"/>
              <a:gd name="T2" fmla="*/ 3 w 310"/>
              <a:gd name="T3" fmla="*/ 746 h 746"/>
              <a:gd name="T4" fmla="*/ 1 w 310"/>
              <a:gd name="T5" fmla="*/ 741 h 746"/>
              <a:gd name="T6" fmla="*/ 302 w 310"/>
              <a:gd name="T7" fmla="*/ 3 h 746"/>
              <a:gd name="T8" fmla="*/ 307 w 310"/>
              <a:gd name="T9" fmla="*/ 0 h 746"/>
              <a:gd name="T10" fmla="*/ 309 w 310"/>
              <a:gd name="T11" fmla="*/ 6 h 746"/>
              <a:gd name="T12" fmla="*/ 8 w 310"/>
              <a:gd name="T13" fmla="*/ 744 h 746"/>
              <a:gd name="T14" fmla="*/ 5 w 310"/>
              <a:gd name="T15" fmla="*/ 746 h 7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0" h="746">
                <a:moveTo>
                  <a:pt x="5" y="746"/>
                </a:moveTo>
                <a:cubicBezTo>
                  <a:pt x="4" y="746"/>
                  <a:pt x="4" y="746"/>
                  <a:pt x="3" y="746"/>
                </a:cubicBezTo>
                <a:cubicBezTo>
                  <a:pt x="1" y="745"/>
                  <a:pt x="0" y="743"/>
                  <a:pt x="1" y="741"/>
                </a:cubicBezTo>
                <a:cubicBezTo>
                  <a:pt x="302" y="3"/>
                  <a:pt x="302" y="3"/>
                  <a:pt x="302" y="3"/>
                </a:cubicBezTo>
                <a:cubicBezTo>
                  <a:pt x="303" y="1"/>
                  <a:pt x="305" y="0"/>
                  <a:pt x="307" y="0"/>
                </a:cubicBezTo>
                <a:cubicBezTo>
                  <a:pt x="309" y="1"/>
                  <a:pt x="310" y="4"/>
                  <a:pt x="309" y="6"/>
                </a:cubicBezTo>
                <a:cubicBezTo>
                  <a:pt x="8" y="744"/>
                  <a:pt x="8" y="744"/>
                  <a:pt x="8" y="744"/>
                </a:cubicBezTo>
                <a:cubicBezTo>
                  <a:pt x="8" y="745"/>
                  <a:pt x="6" y="746"/>
                  <a:pt x="5" y="74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1" name="Freeform 27"/>
          <p:cNvSpPr>
            <a:spLocks/>
          </p:cNvSpPr>
          <p:nvPr/>
        </p:nvSpPr>
        <p:spPr bwMode="auto">
          <a:xfrm rot="21368463">
            <a:off x="10885086" y="5550203"/>
            <a:ext cx="263525" cy="596900"/>
          </a:xfrm>
          <a:custGeom>
            <a:avLst/>
            <a:gdLst>
              <a:gd name="T0" fmla="*/ 255 w 260"/>
              <a:gd name="T1" fmla="*/ 587 h 587"/>
              <a:gd name="T2" fmla="*/ 252 w 260"/>
              <a:gd name="T3" fmla="*/ 584 h 587"/>
              <a:gd name="T4" fmla="*/ 1 w 260"/>
              <a:gd name="T5" fmla="*/ 6 h 587"/>
              <a:gd name="T6" fmla="*/ 3 w 260"/>
              <a:gd name="T7" fmla="*/ 0 h 587"/>
              <a:gd name="T8" fmla="*/ 8 w 260"/>
              <a:gd name="T9" fmla="*/ 3 h 587"/>
              <a:gd name="T10" fmla="*/ 259 w 260"/>
              <a:gd name="T11" fmla="*/ 581 h 587"/>
              <a:gd name="T12" fmla="*/ 257 w 260"/>
              <a:gd name="T13" fmla="*/ 586 h 587"/>
              <a:gd name="T14" fmla="*/ 255 w 260"/>
              <a:gd name="T15" fmla="*/ 587 h 58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0" h="587">
                <a:moveTo>
                  <a:pt x="255" y="587"/>
                </a:moveTo>
                <a:cubicBezTo>
                  <a:pt x="254" y="587"/>
                  <a:pt x="252" y="586"/>
                  <a:pt x="252" y="584"/>
                </a:cubicBezTo>
                <a:cubicBezTo>
                  <a:pt x="1" y="6"/>
                  <a:pt x="1" y="6"/>
                  <a:pt x="1" y="6"/>
                </a:cubicBezTo>
                <a:cubicBezTo>
                  <a:pt x="0" y="4"/>
                  <a:pt x="1" y="1"/>
                  <a:pt x="3" y="0"/>
                </a:cubicBezTo>
                <a:cubicBezTo>
                  <a:pt x="5" y="0"/>
                  <a:pt x="7" y="1"/>
                  <a:pt x="8" y="3"/>
                </a:cubicBezTo>
                <a:cubicBezTo>
                  <a:pt x="259" y="581"/>
                  <a:pt x="259" y="581"/>
                  <a:pt x="259" y="581"/>
                </a:cubicBezTo>
                <a:cubicBezTo>
                  <a:pt x="260" y="583"/>
                  <a:pt x="259" y="585"/>
                  <a:pt x="257" y="586"/>
                </a:cubicBezTo>
                <a:cubicBezTo>
                  <a:pt x="257" y="587"/>
                  <a:pt x="256" y="587"/>
                  <a:pt x="255" y="587"/>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2" name="Freeform 28"/>
          <p:cNvSpPr>
            <a:spLocks/>
          </p:cNvSpPr>
          <p:nvPr/>
        </p:nvSpPr>
        <p:spPr bwMode="auto">
          <a:xfrm rot="21368463">
            <a:off x="10869954" y="5520122"/>
            <a:ext cx="1171575" cy="177800"/>
          </a:xfrm>
          <a:custGeom>
            <a:avLst/>
            <a:gdLst>
              <a:gd name="T0" fmla="*/ 1150 w 1155"/>
              <a:gd name="T1" fmla="*/ 175 h 175"/>
              <a:gd name="T2" fmla="*/ 1150 w 1155"/>
              <a:gd name="T3" fmla="*/ 175 h 175"/>
              <a:gd name="T4" fmla="*/ 4 w 1155"/>
              <a:gd name="T5" fmla="*/ 8 h 175"/>
              <a:gd name="T6" fmla="*/ 0 w 1155"/>
              <a:gd name="T7" fmla="*/ 4 h 175"/>
              <a:gd name="T8" fmla="*/ 5 w 1155"/>
              <a:gd name="T9" fmla="*/ 0 h 175"/>
              <a:gd name="T10" fmla="*/ 1151 w 1155"/>
              <a:gd name="T11" fmla="*/ 167 h 175"/>
              <a:gd name="T12" fmla="*/ 1154 w 1155"/>
              <a:gd name="T13" fmla="*/ 172 h 175"/>
              <a:gd name="T14" fmla="*/ 1150 w 1155"/>
              <a:gd name="T15" fmla="*/ 175 h 1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55" h="175">
                <a:moveTo>
                  <a:pt x="1150" y="175"/>
                </a:moveTo>
                <a:cubicBezTo>
                  <a:pt x="1150" y="175"/>
                  <a:pt x="1150" y="175"/>
                  <a:pt x="1150" y="175"/>
                </a:cubicBezTo>
                <a:cubicBezTo>
                  <a:pt x="4" y="8"/>
                  <a:pt x="4" y="8"/>
                  <a:pt x="4" y="8"/>
                </a:cubicBezTo>
                <a:cubicBezTo>
                  <a:pt x="2" y="8"/>
                  <a:pt x="0" y="6"/>
                  <a:pt x="0" y="4"/>
                </a:cubicBezTo>
                <a:cubicBezTo>
                  <a:pt x="1" y="1"/>
                  <a:pt x="3" y="0"/>
                  <a:pt x="5" y="0"/>
                </a:cubicBezTo>
                <a:cubicBezTo>
                  <a:pt x="1151" y="167"/>
                  <a:pt x="1151" y="167"/>
                  <a:pt x="1151" y="167"/>
                </a:cubicBezTo>
                <a:cubicBezTo>
                  <a:pt x="1153" y="168"/>
                  <a:pt x="1155" y="170"/>
                  <a:pt x="1154" y="172"/>
                </a:cubicBezTo>
                <a:cubicBezTo>
                  <a:pt x="1154" y="174"/>
                  <a:pt x="1152" y="175"/>
                  <a:pt x="1150" y="17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3" name="Freeform 29"/>
          <p:cNvSpPr>
            <a:spLocks/>
          </p:cNvSpPr>
          <p:nvPr/>
        </p:nvSpPr>
        <p:spPr bwMode="auto">
          <a:xfrm rot="21368463">
            <a:off x="10825512" y="4954882"/>
            <a:ext cx="1196975" cy="744538"/>
          </a:xfrm>
          <a:custGeom>
            <a:avLst/>
            <a:gdLst>
              <a:gd name="T0" fmla="*/ 1175 w 1180"/>
              <a:gd name="T1" fmla="*/ 733 h 733"/>
              <a:gd name="T2" fmla="*/ 1173 w 1180"/>
              <a:gd name="T3" fmla="*/ 733 h 733"/>
              <a:gd name="T4" fmla="*/ 2 w 1180"/>
              <a:gd name="T5" fmla="*/ 8 h 733"/>
              <a:gd name="T6" fmla="*/ 1 w 1180"/>
              <a:gd name="T7" fmla="*/ 2 h 733"/>
              <a:gd name="T8" fmla="*/ 7 w 1180"/>
              <a:gd name="T9" fmla="*/ 1 h 733"/>
              <a:gd name="T10" fmla="*/ 1177 w 1180"/>
              <a:gd name="T11" fmla="*/ 726 h 733"/>
              <a:gd name="T12" fmla="*/ 1179 w 1180"/>
              <a:gd name="T13" fmla="*/ 732 h 733"/>
              <a:gd name="T14" fmla="*/ 1175 w 1180"/>
              <a:gd name="T15" fmla="*/ 733 h 7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80" h="733">
                <a:moveTo>
                  <a:pt x="1175" y="733"/>
                </a:moveTo>
                <a:cubicBezTo>
                  <a:pt x="1175" y="733"/>
                  <a:pt x="1174" y="733"/>
                  <a:pt x="1173" y="733"/>
                </a:cubicBezTo>
                <a:cubicBezTo>
                  <a:pt x="2" y="8"/>
                  <a:pt x="2" y="8"/>
                  <a:pt x="2" y="8"/>
                </a:cubicBezTo>
                <a:cubicBezTo>
                  <a:pt x="1" y="6"/>
                  <a:pt x="0" y="4"/>
                  <a:pt x="1" y="2"/>
                </a:cubicBezTo>
                <a:cubicBezTo>
                  <a:pt x="2" y="0"/>
                  <a:pt x="5" y="0"/>
                  <a:pt x="7" y="1"/>
                </a:cubicBezTo>
                <a:cubicBezTo>
                  <a:pt x="1177" y="726"/>
                  <a:pt x="1177" y="726"/>
                  <a:pt x="1177" y="726"/>
                </a:cubicBezTo>
                <a:cubicBezTo>
                  <a:pt x="1179" y="727"/>
                  <a:pt x="1180" y="730"/>
                  <a:pt x="1179" y="732"/>
                </a:cubicBezTo>
                <a:cubicBezTo>
                  <a:pt x="1178" y="733"/>
                  <a:pt x="1177" y="733"/>
                  <a:pt x="1175" y="733"/>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4" name="Freeform 30"/>
          <p:cNvSpPr>
            <a:spLocks/>
          </p:cNvSpPr>
          <p:nvPr/>
        </p:nvSpPr>
        <p:spPr bwMode="auto">
          <a:xfrm rot="21368463">
            <a:off x="10798005" y="4874965"/>
            <a:ext cx="863600" cy="100013"/>
          </a:xfrm>
          <a:custGeom>
            <a:avLst/>
            <a:gdLst>
              <a:gd name="T0" fmla="*/ 5 w 851"/>
              <a:gd name="T1" fmla="*/ 100 h 100"/>
              <a:gd name="T2" fmla="*/ 1 w 851"/>
              <a:gd name="T3" fmla="*/ 97 h 100"/>
              <a:gd name="T4" fmla="*/ 4 w 851"/>
              <a:gd name="T5" fmla="*/ 92 h 100"/>
              <a:gd name="T6" fmla="*/ 846 w 851"/>
              <a:gd name="T7" fmla="*/ 0 h 100"/>
              <a:gd name="T8" fmla="*/ 850 w 851"/>
              <a:gd name="T9" fmla="*/ 4 h 100"/>
              <a:gd name="T10" fmla="*/ 847 w 851"/>
              <a:gd name="T11" fmla="*/ 8 h 100"/>
              <a:gd name="T12" fmla="*/ 5 w 851"/>
              <a:gd name="T13" fmla="*/ 100 h 100"/>
              <a:gd name="T14" fmla="*/ 5 w 851"/>
              <a:gd name="T15" fmla="*/ 100 h 1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51" h="100">
                <a:moveTo>
                  <a:pt x="5" y="100"/>
                </a:moveTo>
                <a:cubicBezTo>
                  <a:pt x="3" y="100"/>
                  <a:pt x="1" y="99"/>
                  <a:pt x="1" y="97"/>
                </a:cubicBezTo>
                <a:cubicBezTo>
                  <a:pt x="0" y="94"/>
                  <a:pt x="2" y="92"/>
                  <a:pt x="4" y="92"/>
                </a:cubicBezTo>
                <a:cubicBezTo>
                  <a:pt x="846" y="0"/>
                  <a:pt x="846" y="0"/>
                  <a:pt x="846" y="0"/>
                </a:cubicBezTo>
                <a:cubicBezTo>
                  <a:pt x="848" y="0"/>
                  <a:pt x="850" y="2"/>
                  <a:pt x="850" y="4"/>
                </a:cubicBezTo>
                <a:cubicBezTo>
                  <a:pt x="851" y="6"/>
                  <a:pt x="849" y="8"/>
                  <a:pt x="847" y="8"/>
                </a:cubicBezTo>
                <a:cubicBezTo>
                  <a:pt x="5" y="100"/>
                  <a:pt x="5" y="100"/>
                  <a:pt x="5" y="100"/>
                </a:cubicBezTo>
                <a:cubicBezTo>
                  <a:pt x="5" y="100"/>
                  <a:pt x="5" y="100"/>
                  <a:pt x="5" y="10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5" name="Freeform 31"/>
          <p:cNvSpPr>
            <a:spLocks/>
          </p:cNvSpPr>
          <p:nvPr/>
        </p:nvSpPr>
        <p:spPr bwMode="auto">
          <a:xfrm rot="21368463">
            <a:off x="11621045" y="4045820"/>
            <a:ext cx="142875" cy="804863"/>
          </a:xfrm>
          <a:custGeom>
            <a:avLst/>
            <a:gdLst>
              <a:gd name="T0" fmla="*/ 4 w 141"/>
              <a:gd name="T1" fmla="*/ 793 h 793"/>
              <a:gd name="T2" fmla="*/ 4 w 141"/>
              <a:gd name="T3" fmla="*/ 793 h 793"/>
              <a:gd name="T4" fmla="*/ 0 w 141"/>
              <a:gd name="T5" fmla="*/ 789 h 793"/>
              <a:gd name="T6" fmla="*/ 132 w 141"/>
              <a:gd name="T7" fmla="*/ 3 h 793"/>
              <a:gd name="T8" fmla="*/ 137 w 141"/>
              <a:gd name="T9" fmla="*/ 0 h 793"/>
              <a:gd name="T10" fmla="*/ 140 w 141"/>
              <a:gd name="T11" fmla="*/ 5 h 793"/>
              <a:gd name="T12" fmla="*/ 8 w 141"/>
              <a:gd name="T13" fmla="*/ 790 h 793"/>
              <a:gd name="T14" fmla="*/ 4 w 141"/>
              <a:gd name="T15" fmla="*/ 793 h 7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1" h="793">
                <a:moveTo>
                  <a:pt x="4" y="793"/>
                </a:moveTo>
                <a:cubicBezTo>
                  <a:pt x="4" y="793"/>
                  <a:pt x="4" y="793"/>
                  <a:pt x="4" y="793"/>
                </a:cubicBezTo>
                <a:cubicBezTo>
                  <a:pt x="2" y="793"/>
                  <a:pt x="0" y="791"/>
                  <a:pt x="0" y="789"/>
                </a:cubicBezTo>
                <a:cubicBezTo>
                  <a:pt x="132" y="3"/>
                  <a:pt x="132" y="3"/>
                  <a:pt x="132" y="3"/>
                </a:cubicBezTo>
                <a:cubicBezTo>
                  <a:pt x="133" y="1"/>
                  <a:pt x="135" y="0"/>
                  <a:pt x="137" y="0"/>
                </a:cubicBezTo>
                <a:cubicBezTo>
                  <a:pt x="139" y="1"/>
                  <a:pt x="141" y="3"/>
                  <a:pt x="140" y="5"/>
                </a:cubicBezTo>
                <a:cubicBezTo>
                  <a:pt x="8" y="790"/>
                  <a:pt x="8" y="790"/>
                  <a:pt x="8" y="790"/>
                </a:cubicBezTo>
                <a:cubicBezTo>
                  <a:pt x="8" y="792"/>
                  <a:pt x="6" y="793"/>
                  <a:pt x="4" y="793"/>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6" name="Freeform 32"/>
          <p:cNvSpPr>
            <a:spLocks/>
          </p:cNvSpPr>
          <p:nvPr/>
        </p:nvSpPr>
        <p:spPr bwMode="auto">
          <a:xfrm rot="21368463">
            <a:off x="11781903" y="4033663"/>
            <a:ext cx="209550" cy="1633538"/>
          </a:xfrm>
          <a:custGeom>
            <a:avLst/>
            <a:gdLst>
              <a:gd name="T0" fmla="*/ 201 w 206"/>
              <a:gd name="T1" fmla="*/ 1610 h 1610"/>
              <a:gd name="T2" fmla="*/ 197 w 206"/>
              <a:gd name="T3" fmla="*/ 1607 h 1610"/>
              <a:gd name="T4" fmla="*/ 0 w 206"/>
              <a:gd name="T5" fmla="*/ 5 h 1610"/>
              <a:gd name="T6" fmla="*/ 4 w 206"/>
              <a:gd name="T7" fmla="*/ 0 h 1610"/>
              <a:gd name="T8" fmla="*/ 8 w 206"/>
              <a:gd name="T9" fmla="*/ 4 h 1610"/>
              <a:gd name="T10" fmla="*/ 205 w 206"/>
              <a:gd name="T11" fmla="*/ 1606 h 1610"/>
              <a:gd name="T12" fmla="*/ 202 w 206"/>
              <a:gd name="T13" fmla="*/ 1610 h 1610"/>
              <a:gd name="T14" fmla="*/ 201 w 206"/>
              <a:gd name="T15" fmla="*/ 1610 h 16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1610">
                <a:moveTo>
                  <a:pt x="201" y="1610"/>
                </a:moveTo>
                <a:cubicBezTo>
                  <a:pt x="199" y="1610"/>
                  <a:pt x="198" y="1609"/>
                  <a:pt x="197" y="1607"/>
                </a:cubicBezTo>
                <a:cubicBezTo>
                  <a:pt x="0" y="5"/>
                  <a:pt x="0" y="5"/>
                  <a:pt x="0" y="5"/>
                </a:cubicBezTo>
                <a:cubicBezTo>
                  <a:pt x="0" y="2"/>
                  <a:pt x="2" y="0"/>
                  <a:pt x="4" y="0"/>
                </a:cubicBezTo>
                <a:cubicBezTo>
                  <a:pt x="6" y="0"/>
                  <a:pt x="8" y="1"/>
                  <a:pt x="8" y="4"/>
                </a:cubicBezTo>
                <a:cubicBezTo>
                  <a:pt x="205" y="1606"/>
                  <a:pt x="205" y="1606"/>
                  <a:pt x="205" y="1606"/>
                </a:cubicBezTo>
                <a:cubicBezTo>
                  <a:pt x="206" y="1608"/>
                  <a:pt x="204" y="1610"/>
                  <a:pt x="202" y="1610"/>
                </a:cubicBezTo>
                <a:cubicBezTo>
                  <a:pt x="202" y="1610"/>
                  <a:pt x="201" y="1610"/>
                  <a:pt x="201" y="161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7" name="Freeform 33"/>
          <p:cNvSpPr>
            <a:spLocks/>
          </p:cNvSpPr>
          <p:nvPr/>
        </p:nvSpPr>
        <p:spPr bwMode="auto">
          <a:xfrm rot="21368463">
            <a:off x="11675521" y="4834172"/>
            <a:ext cx="342900" cy="836613"/>
          </a:xfrm>
          <a:custGeom>
            <a:avLst/>
            <a:gdLst>
              <a:gd name="T0" fmla="*/ 333 w 338"/>
              <a:gd name="T1" fmla="*/ 825 h 825"/>
              <a:gd name="T2" fmla="*/ 330 w 338"/>
              <a:gd name="T3" fmla="*/ 823 h 825"/>
              <a:gd name="T4" fmla="*/ 1 w 338"/>
              <a:gd name="T5" fmla="*/ 6 h 825"/>
              <a:gd name="T6" fmla="*/ 3 w 338"/>
              <a:gd name="T7" fmla="*/ 1 h 825"/>
              <a:gd name="T8" fmla="*/ 8 w 338"/>
              <a:gd name="T9" fmla="*/ 3 h 825"/>
              <a:gd name="T10" fmla="*/ 337 w 338"/>
              <a:gd name="T11" fmla="*/ 820 h 825"/>
              <a:gd name="T12" fmla="*/ 335 w 338"/>
              <a:gd name="T13" fmla="*/ 825 h 825"/>
              <a:gd name="T14" fmla="*/ 333 w 338"/>
              <a:gd name="T15" fmla="*/ 825 h 8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8" h="825">
                <a:moveTo>
                  <a:pt x="333" y="825"/>
                </a:moveTo>
                <a:cubicBezTo>
                  <a:pt x="332" y="825"/>
                  <a:pt x="330" y="824"/>
                  <a:pt x="330" y="823"/>
                </a:cubicBezTo>
                <a:cubicBezTo>
                  <a:pt x="1" y="6"/>
                  <a:pt x="1" y="6"/>
                  <a:pt x="1" y="6"/>
                </a:cubicBezTo>
                <a:cubicBezTo>
                  <a:pt x="0" y="4"/>
                  <a:pt x="1" y="2"/>
                  <a:pt x="3" y="1"/>
                </a:cubicBezTo>
                <a:cubicBezTo>
                  <a:pt x="5" y="0"/>
                  <a:pt x="7" y="1"/>
                  <a:pt x="8" y="3"/>
                </a:cubicBezTo>
                <a:cubicBezTo>
                  <a:pt x="337" y="820"/>
                  <a:pt x="337" y="820"/>
                  <a:pt x="337" y="820"/>
                </a:cubicBezTo>
                <a:cubicBezTo>
                  <a:pt x="338" y="822"/>
                  <a:pt x="337" y="824"/>
                  <a:pt x="335" y="825"/>
                </a:cubicBezTo>
                <a:cubicBezTo>
                  <a:pt x="334" y="825"/>
                  <a:pt x="334" y="825"/>
                  <a:pt x="333" y="82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8" name="Freeform 34"/>
          <p:cNvSpPr>
            <a:spLocks/>
          </p:cNvSpPr>
          <p:nvPr/>
        </p:nvSpPr>
        <p:spPr bwMode="auto">
          <a:xfrm rot="21368463">
            <a:off x="12012146" y="4930663"/>
            <a:ext cx="342900" cy="717550"/>
          </a:xfrm>
          <a:custGeom>
            <a:avLst/>
            <a:gdLst>
              <a:gd name="T0" fmla="*/ 4 w 338"/>
              <a:gd name="T1" fmla="*/ 707 h 707"/>
              <a:gd name="T2" fmla="*/ 3 w 338"/>
              <a:gd name="T3" fmla="*/ 707 h 707"/>
              <a:gd name="T4" fmla="*/ 1 w 338"/>
              <a:gd name="T5" fmla="*/ 702 h 707"/>
              <a:gd name="T6" fmla="*/ 330 w 338"/>
              <a:gd name="T7" fmla="*/ 3 h 707"/>
              <a:gd name="T8" fmla="*/ 336 w 338"/>
              <a:gd name="T9" fmla="*/ 1 h 707"/>
              <a:gd name="T10" fmla="*/ 337 w 338"/>
              <a:gd name="T11" fmla="*/ 6 h 707"/>
              <a:gd name="T12" fmla="*/ 8 w 338"/>
              <a:gd name="T13" fmla="*/ 705 h 707"/>
              <a:gd name="T14" fmla="*/ 4 w 338"/>
              <a:gd name="T15" fmla="*/ 707 h 70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8" h="707">
                <a:moveTo>
                  <a:pt x="4" y="707"/>
                </a:moveTo>
                <a:cubicBezTo>
                  <a:pt x="4" y="707"/>
                  <a:pt x="3" y="707"/>
                  <a:pt x="3" y="707"/>
                </a:cubicBezTo>
                <a:cubicBezTo>
                  <a:pt x="1" y="706"/>
                  <a:pt x="0" y="704"/>
                  <a:pt x="1" y="702"/>
                </a:cubicBezTo>
                <a:cubicBezTo>
                  <a:pt x="330" y="3"/>
                  <a:pt x="330" y="3"/>
                  <a:pt x="330" y="3"/>
                </a:cubicBezTo>
                <a:cubicBezTo>
                  <a:pt x="331" y="1"/>
                  <a:pt x="334" y="0"/>
                  <a:pt x="336" y="1"/>
                </a:cubicBezTo>
                <a:cubicBezTo>
                  <a:pt x="337" y="2"/>
                  <a:pt x="338" y="4"/>
                  <a:pt x="337" y="6"/>
                </a:cubicBezTo>
                <a:cubicBezTo>
                  <a:pt x="8" y="705"/>
                  <a:pt x="8" y="705"/>
                  <a:pt x="8" y="705"/>
                </a:cubicBezTo>
                <a:cubicBezTo>
                  <a:pt x="7" y="707"/>
                  <a:pt x="6" y="707"/>
                  <a:pt x="4" y="707"/>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9" name="Freeform 35"/>
          <p:cNvSpPr>
            <a:spLocks/>
          </p:cNvSpPr>
          <p:nvPr/>
        </p:nvSpPr>
        <p:spPr bwMode="auto">
          <a:xfrm rot="21368463">
            <a:off x="12041440" y="5625598"/>
            <a:ext cx="749300" cy="182563"/>
          </a:xfrm>
          <a:custGeom>
            <a:avLst/>
            <a:gdLst>
              <a:gd name="T0" fmla="*/ 734 w 738"/>
              <a:gd name="T1" fmla="*/ 180 h 180"/>
              <a:gd name="T2" fmla="*/ 733 w 738"/>
              <a:gd name="T3" fmla="*/ 180 h 180"/>
              <a:gd name="T4" fmla="*/ 3 w 738"/>
              <a:gd name="T5" fmla="*/ 8 h 180"/>
              <a:gd name="T6" fmla="*/ 0 w 738"/>
              <a:gd name="T7" fmla="*/ 4 h 180"/>
              <a:gd name="T8" fmla="*/ 5 w 738"/>
              <a:gd name="T9" fmla="*/ 1 h 180"/>
              <a:gd name="T10" fmla="*/ 735 w 738"/>
              <a:gd name="T11" fmla="*/ 172 h 180"/>
              <a:gd name="T12" fmla="*/ 738 w 738"/>
              <a:gd name="T13" fmla="*/ 177 h 180"/>
              <a:gd name="T14" fmla="*/ 734 w 738"/>
              <a:gd name="T15" fmla="*/ 180 h 1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8" h="180">
                <a:moveTo>
                  <a:pt x="734" y="180"/>
                </a:moveTo>
                <a:cubicBezTo>
                  <a:pt x="734" y="180"/>
                  <a:pt x="733" y="180"/>
                  <a:pt x="733" y="180"/>
                </a:cubicBezTo>
                <a:cubicBezTo>
                  <a:pt x="3" y="8"/>
                  <a:pt x="3" y="8"/>
                  <a:pt x="3" y="8"/>
                </a:cubicBezTo>
                <a:cubicBezTo>
                  <a:pt x="1" y="8"/>
                  <a:pt x="0" y="6"/>
                  <a:pt x="0" y="4"/>
                </a:cubicBezTo>
                <a:cubicBezTo>
                  <a:pt x="1" y="1"/>
                  <a:pt x="3" y="0"/>
                  <a:pt x="5" y="1"/>
                </a:cubicBezTo>
                <a:cubicBezTo>
                  <a:pt x="735" y="172"/>
                  <a:pt x="735" y="172"/>
                  <a:pt x="735" y="172"/>
                </a:cubicBezTo>
                <a:cubicBezTo>
                  <a:pt x="737" y="172"/>
                  <a:pt x="738" y="175"/>
                  <a:pt x="738" y="177"/>
                </a:cubicBezTo>
                <a:cubicBezTo>
                  <a:pt x="737" y="179"/>
                  <a:pt x="736" y="180"/>
                  <a:pt x="734" y="18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0" name="Freeform 36"/>
          <p:cNvSpPr>
            <a:spLocks/>
          </p:cNvSpPr>
          <p:nvPr/>
        </p:nvSpPr>
        <p:spPr bwMode="auto">
          <a:xfrm rot="21368463">
            <a:off x="11757700" y="4023247"/>
            <a:ext cx="542925" cy="925513"/>
          </a:xfrm>
          <a:custGeom>
            <a:avLst/>
            <a:gdLst>
              <a:gd name="T0" fmla="*/ 531 w 535"/>
              <a:gd name="T1" fmla="*/ 912 h 912"/>
              <a:gd name="T2" fmla="*/ 527 w 535"/>
              <a:gd name="T3" fmla="*/ 910 h 912"/>
              <a:gd name="T4" fmla="*/ 1 w 535"/>
              <a:gd name="T5" fmla="*/ 6 h 912"/>
              <a:gd name="T6" fmla="*/ 2 w 535"/>
              <a:gd name="T7" fmla="*/ 1 h 912"/>
              <a:gd name="T8" fmla="*/ 8 w 535"/>
              <a:gd name="T9" fmla="*/ 2 h 912"/>
              <a:gd name="T10" fmla="*/ 534 w 535"/>
              <a:gd name="T11" fmla="*/ 906 h 912"/>
              <a:gd name="T12" fmla="*/ 533 w 535"/>
              <a:gd name="T13" fmla="*/ 911 h 912"/>
              <a:gd name="T14" fmla="*/ 531 w 535"/>
              <a:gd name="T15" fmla="*/ 912 h 9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5" h="912">
                <a:moveTo>
                  <a:pt x="531" y="912"/>
                </a:moveTo>
                <a:cubicBezTo>
                  <a:pt x="529" y="912"/>
                  <a:pt x="528" y="911"/>
                  <a:pt x="527" y="910"/>
                </a:cubicBezTo>
                <a:cubicBezTo>
                  <a:pt x="1" y="6"/>
                  <a:pt x="1" y="6"/>
                  <a:pt x="1" y="6"/>
                </a:cubicBezTo>
                <a:cubicBezTo>
                  <a:pt x="0" y="4"/>
                  <a:pt x="0" y="2"/>
                  <a:pt x="2" y="1"/>
                </a:cubicBezTo>
                <a:cubicBezTo>
                  <a:pt x="4" y="0"/>
                  <a:pt x="7" y="0"/>
                  <a:pt x="8" y="2"/>
                </a:cubicBezTo>
                <a:cubicBezTo>
                  <a:pt x="534" y="906"/>
                  <a:pt x="534" y="906"/>
                  <a:pt x="534" y="906"/>
                </a:cubicBezTo>
                <a:cubicBezTo>
                  <a:pt x="535" y="908"/>
                  <a:pt x="535" y="910"/>
                  <a:pt x="533" y="911"/>
                </a:cubicBezTo>
                <a:cubicBezTo>
                  <a:pt x="532" y="911"/>
                  <a:pt x="531" y="912"/>
                  <a:pt x="531" y="912"/>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1" name="Freeform 37"/>
          <p:cNvSpPr>
            <a:spLocks/>
          </p:cNvSpPr>
          <p:nvPr/>
        </p:nvSpPr>
        <p:spPr bwMode="auto">
          <a:xfrm rot="21368463">
            <a:off x="11739434" y="3995411"/>
            <a:ext cx="1387475" cy="411163"/>
          </a:xfrm>
          <a:custGeom>
            <a:avLst/>
            <a:gdLst>
              <a:gd name="T0" fmla="*/ 1363 w 1367"/>
              <a:gd name="T1" fmla="*/ 406 h 406"/>
              <a:gd name="T2" fmla="*/ 1362 w 1367"/>
              <a:gd name="T3" fmla="*/ 406 h 406"/>
              <a:gd name="T4" fmla="*/ 3 w 1367"/>
              <a:gd name="T5" fmla="*/ 8 h 406"/>
              <a:gd name="T6" fmla="*/ 1 w 1367"/>
              <a:gd name="T7" fmla="*/ 3 h 406"/>
              <a:gd name="T8" fmla="*/ 5 w 1367"/>
              <a:gd name="T9" fmla="*/ 0 h 406"/>
              <a:gd name="T10" fmla="*/ 1364 w 1367"/>
              <a:gd name="T11" fmla="*/ 398 h 406"/>
              <a:gd name="T12" fmla="*/ 1367 w 1367"/>
              <a:gd name="T13" fmla="*/ 403 h 406"/>
              <a:gd name="T14" fmla="*/ 1363 w 1367"/>
              <a:gd name="T15" fmla="*/ 406 h 4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67" h="406">
                <a:moveTo>
                  <a:pt x="1363" y="406"/>
                </a:moveTo>
                <a:cubicBezTo>
                  <a:pt x="1362" y="406"/>
                  <a:pt x="1362" y="406"/>
                  <a:pt x="1362" y="406"/>
                </a:cubicBezTo>
                <a:cubicBezTo>
                  <a:pt x="3" y="8"/>
                  <a:pt x="3" y="8"/>
                  <a:pt x="3" y="8"/>
                </a:cubicBezTo>
                <a:cubicBezTo>
                  <a:pt x="1" y="7"/>
                  <a:pt x="0" y="5"/>
                  <a:pt x="1" y="3"/>
                </a:cubicBezTo>
                <a:cubicBezTo>
                  <a:pt x="1" y="1"/>
                  <a:pt x="3" y="0"/>
                  <a:pt x="5" y="0"/>
                </a:cubicBezTo>
                <a:cubicBezTo>
                  <a:pt x="1364" y="398"/>
                  <a:pt x="1364" y="398"/>
                  <a:pt x="1364" y="398"/>
                </a:cubicBezTo>
                <a:cubicBezTo>
                  <a:pt x="1366" y="399"/>
                  <a:pt x="1367" y="401"/>
                  <a:pt x="1367" y="403"/>
                </a:cubicBezTo>
                <a:cubicBezTo>
                  <a:pt x="1366" y="405"/>
                  <a:pt x="1365" y="406"/>
                  <a:pt x="1363" y="40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2" name="Freeform 49"/>
          <p:cNvSpPr>
            <a:spLocks/>
          </p:cNvSpPr>
          <p:nvPr/>
        </p:nvSpPr>
        <p:spPr bwMode="auto">
          <a:xfrm rot="21368463">
            <a:off x="11161219" y="6119879"/>
            <a:ext cx="258763" cy="96838"/>
          </a:xfrm>
          <a:custGeom>
            <a:avLst/>
            <a:gdLst>
              <a:gd name="T0" fmla="*/ 251 w 255"/>
              <a:gd name="T1" fmla="*/ 95 h 95"/>
              <a:gd name="T2" fmla="*/ 249 w 255"/>
              <a:gd name="T3" fmla="*/ 94 h 95"/>
              <a:gd name="T4" fmla="*/ 3 w 255"/>
              <a:gd name="T5" fmla="*/ 8 h 95"/>
              <a:gd name="T6" fmla="*/ 1 w 255"/>
              <a:gd name="T7" fmla="*/ 3 h 95"/>
              <a:gd name="T8" fmla="*/ 6 w 255"/>
              <a:gd name="T9" fmla="*/ 1 h 95"/>
              <a:gd name="T10" fmla="*/ 252 w 255"/>
              <a:gd name="T11" fmla="*/ 87 h 95"/>
              <a:gd name="T12" fmla="*/ 254 w 255"/>
              <a:gd name="T13" fmla="*/ 92 h 95"/>
              <a:gd name="T14" fmla="*/ 251 w 255"/>
              <a:gd name="T15" fmla="*/ 95 h 9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5" h="95">
                <a:moveTo>
                  <a:pt x="251" y="95"/>
                </a:moveTo>
                <a:cubicBezTo>
                  <a:pt x="250" y="95"/>
                  <a:pt x="250" y="95"/>
                  <a:pt x="249" y="94"/>
                </a:cubicBezTo>
                <a:cubicBezTo>
                  <a:pt x="3" y="8"/>
                  <a:pt x="3" y="8"/>
                  <a:pt x="3" y="8"/>
                </a:cubicBezTo>
                <a:cubicBezTo>
                  <a:pt x="1" y="8"/>
                  <a:pt x="0" y="5"/>
                  <a:pt x="1" y="3"/>
                </a:cubicBezTo>
                <a:cubicBezTo>
                  <a:pt x="1" y="1"/>
                  <a:pt x="4" y="0"/>
                  <a:pt x="6" y="1"/>
                </a:cubicBezTo>
                <a:cubicBezTo>
                  <a:pt x="252" y="87"/>
                  <a:pt x="252" y="87"/>
                  <a:pt x="252" y="87"/>
                </a:cubicBezTo>
                <a:cubicBezTo>
                  <a:pt x="254" y="88"/>
                  <a:pt x="255" y="90"/>
                  <a:pt x="254" y="92"/>
                </a:cubicBezTo>
                <a:cubicBezTo>
                  <a:pt x="254" y="94"/>
                  <a:pt x="252" y="95"/>
                  <a:pt x="251" y="9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3" name="Freeform 50"/>
          <p:cNvSpPr>
            <a:spLocks/>
          </p:cNvSpPr>
          <p:nvPr/>
        </p:nvSpPr>
        <p:spPr bwMode="auto">
          <a:xfrm rot="21368463">
            <a:off x="11196637" y="6205999"/>
            <a:ext cx="258763" cy="974725"/>
          </a:xfrm>
          <a:custGeom>
            <a:avLst/>
            <a:gdLst>
              <a:gd name="T0" fmla="*/ 5 w 255"/>
              <a:gd name="T1" fmla="*/ 960 h 960"/>
              <a:gd name="T2" fmla="*/ 4 w 255"/>
              <a:gd name="T3" fmla="*/ 960 h 960"/>
              <a:gd name="T4" fmla="*/ 1 w 255"/>
              <a:gd name="T5" fmla="*/ 955 h 960"/>
              <a:gd name="T6" fmla="*/ 247 w 255"/>
              <a:gd name="T7" fmla="*/ 4 h 960"/>
              <a:gd name="T8" fmla="*/ 252 w 255"/>
              <a:gd name="T9" fmla="*/ 1 h 960"/>
              <a:gd name="T10" fmla="*/ 255 w 255"/>
              <a:gd name="T11" fmla="*/ 6 h 960"/>
              <a:gd name="T12" fmla="*/ 9 w 255"/>
              <a:gd name="T13" fmla="*/ 957 h 960"/>
              <a:gd name="T14" fmla="*/ 5 w 255"/>
              <a:gd name="T15" fmla="*/ 960 h 9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5" h="960">
                <a:moveTo>
                  <a:pt x="5" y="960"/>
                </a:moveTo>
                <a:cubicBezTo>
                  <a:pt x="4" y="960"/>
                  <a:pt x="4" y="960"/>
                  <a:pt x="4" y="960"/>
                </a:cubicBezTo>
                <a:cubicBezTo>
                  <a:pt x="2" y="960"/>
                  <a:pt x="0" y="957"/>
                  <a:pt x="1" y="955"/>
                </a:cubicBezTo>
                <a:cubicBezTo>
                  <a:pt x="247" y="4"/>
                  <a:pt x="247" y="4"/>
                  <a:pt x="247" y="4"/>
                </a:cubicBezTo>
                <a:cubicBezTo>
                  <a:pt x="247" y="1"/>
                  <a:pt x="250" y="0"/>
                  <a:pt x="252" y="1"/>
                </a:cubicBezTo>
                <a:cubicBezTo>
                  <a:pt x="254" y="1"/>
                  <a:pt x="255" y="3"/>
                  <a:pt x="255" y="6"/>
                </a:cubicBezTo>
                <a:cubicBezTo>
                  <a:pt x="9" y="957"/>
                  <a:pt x="9" y="957"/>
                  <a:pt x="9" y="957"/>
                </a:cubicBezTo>
                <a:cubicBezTo>
                  <a:pt x="8" y="959"/>
                  <a:pt x="6" y="960"/>
                  <a:pt x="5" y="96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4" name="Freeform 51"/>
          <p:cNvSpPr>
            <a:spLocks/>
          </p:cNvSpPr>
          <p:nvPr/>
        </p:nvSpPr>
        <p:spPr bwMode="auto">
          <a:xfrm rot="21368463">
            <a:off x="11396964" y="5672231"/>
            <a:ext cx="666750" cy="514350"/>
          </a:xfrm>
          <a:custGeom>
            <a:avLst/>
            <a:gdLst>
              <a:gd name="T0" fmla="*/ 5 w 658"/>
              <a:gd name="T1" fmla="*/ 506 h 506"/>
              <a:gd name="T2" fmla="*/ 1 w 658"/>
              <a:gd name="T3" fmla="*/ 504 h 506"/>
              <a:gd name="T4" fmla="*/ 2 w 658"/>
              <a:gd name="T5" fmla="*/ 498 h 506"/>
              <a:gd name="T6" fmla="*/ 651 w 658"/>
              <a:gd name="T7" fmla="*/ 1 h 506"/>
              <a:gd name="T8" fmla="*/ 656 w 658"/>
              <a:gd name="T9" fmla="*/ 2 h 506"/>
              <a:gd name="T10" fmla="*/ 656 w 658"/>
              <a:gd name="T11" fmla="*/ 8 h 506"/>
              <a:gd name="T12" fmla="*/ 7 w 658"/>
              <a:gd name="T13" fmla="*/ 505 h 506"/>
              <a:gd name="T14" fmla="*/ 5 w 658"/>
              <a:gd name="T15" fmla="*/ 506 h 5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8" h="506">
                <a:moveTo>
                  <a:pt x="5" y="506"/>
                </a:moveTo>
                <a:cubicBezTo>
                  <a:pt x="3" y="506"/>
                  <a:pt x="2" y="505"/>
                  <a:pt x="1" y="504"/>
                </a:cubicBezTo>
                <a:cubicBezTo>
                  <a:pt x="0" y="502"/>
                  <a:pt x="0" y="500"/>
                  <a:pt x="2" y="498"/>
                </a:cubicBezTo>
                <a:cubicBezTo>
                  <a:pt x="651" y="1"/>
                  <a:pt x="651" y="1"/>
                  <a:pt x="651" y="1"/>
                </a:cubicBezTo>
                <a:cubicBezTo>
                  <a:pt x="653" y="0"/>
                  <a:pt x="655" y="0"/>
                  <a:pt x="656" y="2"/>
                </a:cubicBezTo>
                <a:cubicBezTo>
                  <a:pt x="658" y="4"/>
                  <a:pt x="657" y="6"/>
                  <a:pt x="656" y="8"/>
                </a:cubicBezTo>
                <a:cubicBezTo>
                  <a:pt x="7" y="505"/>
                  <a:pt x="7" y="505"/>
                  <a:pt x="7" y="505"/>
                </a:cubicBezTo>
                <a:cubicBezTo>
                  <a:pt x="6" y="505"/>
                  <a:pt x="6" y="506"/>
                  <a:pt x="5" y="50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5" name="Freeform 52"/>
          <p:cNvSpPr>
            <a:spLocks/>
          </p:cNvSpPr>
          <p:nvPr/>
        </p:nvSpPr>
        <p:spPr bwMode="auto">
          <a:xfrm rot="21368463">
            <a:off x="11143485" y="5680770"/>
            <a:ext cx="917575" cy="427038"/>
          </a:xfrm>
          <a:custGeom>
            <a:avLst/>
            <a:gdLst>
              <a:gd name="T0" fmla="*/ 4 w 904"/>
              <a:gd name="T1" fmla="*/ 420 h 420"/>
              <a:gd name="T2" fmla="*/ 1 w 904"/>
              <a:gd name="T3" fmla="*/ 417 h 420"/>
              <a:gd name="T4" fmla="*/ 3 w 904"/>
              <a:gd name="T5" fmla="*/ 412 h 420"/>
              <a:gd name="T6" fmla="*/ 898 w 904"/>
              <a:gd name="T7" fmla="*/ 1 h 420"/>
              <a:gd name="T8" fmla="*/ 903 w 904"/>
              <a:gd name="T9" fmla="*/ 3 h 420"/>
              <a:gd name="T10" fmla="*/ 901 w 904"/>
              <a:gd name="T11" fmla="*/ 8 h 420"/>
              <a:gd name="T12" fmla="*/ 6 w 904"/>
              <a:gd name="T13" fmla="*/ 419 h 420"/>
              <a:gd name="T14" fmla="*/ 4 w 904"/>
              <a:gd name="T15" fmla="*/ 420 h 4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04" h="420">
                <a:moveTo>
                  <a:pt x="4" y="420"/>
                </a:moveTo>
                <a:cubicBezTo>
                  <a:pt x="3" y="420"/>
                  <a:pt x="2" y="419"/>
                  <a:pt x="1" y="417"/>
                </a:cubicBezTo>
                <a:cubicBezTo>
                  <a:pt x="0" y="415"/>
                  <a:pt x="1" y="413"/>
                  <a:pt x="3" y="412"/>
                </a:cubicBezTo>
                <a:cubicBezTo>
                  <a:pt x="898" y="1"/>
                  <a:pt x="898" y="1"/>
                  <a:pt x="898" y="1"/>
                </a:cubicBezTo>
                <a:cubicBezTo>
                  <a:pt x="900" y="0"/>
                  <a:pt x="902" y="1"/>
                  <a:pt x="903" y="3"/>
                </a:cubicBezTo>
                <a:cubicBezTo>
                  <a:pt x="904" y="5"/>
                  <a:pt x="903" y="7"/>
                  <a:pt x="901" y="8"/>
                </a:cubicBezTo>
                <a:cubicBezTo>
                  <a:pt x="6" y="419"/>
                  <a:pt x="6" y="419"/>
                  <a:pt x="6" y="419"/>
                </a:cubicBezTo>
                <a:cubicBezTo>
                  <a:pt x="6" y="420"/>
                  <a:pt x="5" y="420"/>
                  <a:pt x="4" y="42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6" name="Freeform 53"/>
          <p:cNvSpPr>
            <a:spLocks/>
          </p:cNvSpPr>
          <p:nvPr/>
        </p:nvSpPr>
        <p:spPr bwMode="auto">
          <a:xfrm rot="21368463">
            <a:off x="9491811" y="6365319"/>
            <a:ext cx="1146175" cy="509588"/>
          </a:xfrm>
          <a:custGeom>
            <a:avLst/>
            <a:gdLst>
              <a:gd name="T0" fmla="*/ 5 w 1130"/>
              <a:gd name="T1" fmla="*/ 501 h 501"/>
              <a:gd name="T2" fmla="*/ 1 w 1130"/>
              <a:gd name="T3" fmla="*/ 499 h 501"/>
              <a:gd name="T4" fmla="*/ 3 w 1130"/>
              <a:gd name="T5" fmla="*/ 494 h 501"/>
              <a:gd name="T6" fmla="*/ 1124 w 1130"/>
              <a:gd name="T7" fmla="*/ 1 h 501"/>
              <a:gd name="T8" fmla="*/ 1129 w 1130"/>
              <a:gd name="T9" fmla="*/ 3 h 501"/>
              <a:gd name="T10" fmla="*/ 1127 w 1130"/>
              <a:gd name="T11" fmla="*/ 8 h 501"/>
              <a:gd name="T12" fmla="*/ 6 w 1130"/>
              <a:gd name="T13" fmla="*/ 501 h 501"/>
              <a:gd name="T14" fmla="*/ 5 w 1130"/>
              <a:gd name="T15" fmla="*/ 501 h 5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30" h="501">
                <a:moveTo>
                  <a:pt x="5" y="501"/>
                </a:moveTo>
                <a:cubicBezTo>
                  <a:pt x="3" y="501"/>
                  <a:pt x="2" y="501"/>
                  <a:pt x="1" y="499"/>
                </a:cubicBezTo>
                <a:cubicBezTo>
                  <a:pt x="0" y="497"/>
                  <a:pt x="1" y="495"/>
                  <a:pt x="3" y="494"/>
                </a:cubicBezTo>
                <a:cubicBezTo>
                  <a:pt x="1124" y="1"/>
                  <a:pt x="1124" y="1"/>
                  <a:pt x="1124" y="1"/>
                </a:cubicBezTo>
                <a:cubicBezTo>
                  <a:pt x="1126" y="0"/>
                  <a:pt x="1128" y="1"/>
                  <a:pt x="1129" y="3"/>
                </a:cubicBezTo>
                <a:cubicBezTo>
                  <a:pt x="1130" y="5"/>
                  <a:pt x="1129" y="7"/>
                  <a:pt x="1127" y="8"/>
                </a:cubicBezTo>
                <a:cubicBezTo>
                  <a:pt x="6" y="501"/>
                  <a:pt x="6" y="501"/>
                  <a:pt x="6" y="501"/>
                </a:cubicBezTo>
                <a:cubicBezTo>
                  <a:pt x="6" y="501"/>
                  <a:pt x="5" y="501"/>
                  <a:pt x="5" y="501"/>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7" name="Freeform 111"/>
          <p:cNvSpPr>
            <a:spLocks/>
          </p:cNvSpPr>
          <p:nvPr/>
        </p:nvSpPr>
        <p:spPr bwMode="auto">
          <a:xfrm rot="21368463">
            <a:off x="8429371" y="6135316"/>
            <a:ext cx="74613" cy="74612"/>
          </a:xfrm>
          <a:custGeom>
            <a:avLst/>
            <a:gdLst>
              <a:gd name="T0" fmla="*/ 54 w 73"/>
              <a:gd name="T1" fmla="*/ 10 h 74"/>
              <a:gd name="T2" fmla="*/ 64 w 73"/>
              <a:gd name="T3" fmla="*/ 55 h 74"/>
              <a:gd name="T4" fmla="*/ 19 w 73"/>
              <a:gd name="T5" fmla="*/ 65 h 74"/>
              <a:gd name="T6" fmla="*/ 9 w 73"/>
              <a:gd name="T7" fmla="*/ 20 h 74"/>
              <a:gd name="T8" fmla="*/ 54 w 73"/>
              <a:gd name="T9" fmla="*/ 10 h 74"/>
            </a:gdLst>
            <a:ahLst/>
            <a:cxnLst>
              <a:cxn ang="0">
                <a:pos x="T0" y="T1"/>
              </a:cxn>
              <a:cxn ang="0">
                <a:pos x="T2" y="T3"/>
              </a:cxn>
              <a:cxn ang="0">
                <a:pos x="T4" y="T5"/>
              </a:cxn>
              <a:cxn ang="0">
                <a:pos x="T6" y="T7"/>
              </a:cxn>
              <a:cxn ang="0">
                <a:pos x="T8" y="T9"/>
              </a:cxn>
            </a:cxnLst>
            <a:rect l="0" t="0" r="r" b="b"/>
            <a:pathLst>
              <a:path w="73" h="74">
                <a:moveTo>
                  <a:pt x="54" y="10"/>
                </a:moveTo>
                <a:cubicBezTo>
                  <a:pt x="69" y="19"/>
                  <a:pt x="73" y="39"/>
                  <a:pt x="64" y="55"/>
                </a:cubicBezTo>
                <a:cubicBezTo>
                  <a:pt x="55" y="70"/>
                  <a:pt x="35" y="74"/>
                  <a:pt x="19" y="65"/>
                </a:cubicBezTo>
                <a:cubicBezTo>
                  <a:pt x="4" y="55"/>
                  <a:pt x="0" y="35"/>
                  <a:pt x="9" y="20"/>
                </a:cubicBezTo>
                <a:cubicBezTo>
                  <a:pt x="19" y="5"/>
                  <a:pt x="39" y="0"/>
                  <a:pt x="54" y="1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8" name="Freeform 112"/>
          <p:cNvSpPr>
            <a:spLocks/>
          </p:cNvSpPr>
          <p:nvPr/>
        </p:nvSpPr>
        <p:spPr bwMode="auto">
          <a:xfrm rot="21368463">
            <a:off x="8496676" y="6590606"/>
            <a:ext cx="74613" cy="74612"/>
          </a:xfrm>
          <a:custGeom>
            <a:avLst/>
            <a:gdLst>
              <a:gd name="T0" fmla="*/ 54 w 74"/>
              <a:gd name="T1" fmla="*/ 9 h 74"/>
              <a:gd name="T2" fmla="*/ 65 w 74"/>
              <a:gd name="T3" fmla="*/ 54 h 74"/>
              <a:gd name="T4" fmla="*/ 20 w 74"/>
              <a:gd name="T5" fmla="*/ 64 h 74"/>
              <a:gd name="T6" fmla="*/ 10 w 74"/>
              <a:gd name="T7" fmla="*/ 19 h 74"/>
              <a:gd name="T8" fmla="*/ 54 w 74"/>
              <a:gd name="T9" fmla="*/ 9 h 74"/>
            </a:gdLst>
            <a:ahLst/>
            <a:cxnLst>
              <a:cxn ang="0">
                <a:pos x="T0" y="T1"/>
              </a:cxn>
              <a:cxn ang="0">
                <a:pos x="T2" y="T3"/>
              </a:cxn>
              <a:cxn ang="0">
                <a:pos x="T4" y="T5"/>
              </a:cxn>
              <a:cxn ang="0">
                <a:pos x="T6" y="T7"/>
              </a:cxn>
              <a:cxn ang="0">
                <a:pos x="T8" y="T9"/>
              </a:cxn>
            </a:cxnLst>
            <a:rect l="0" t="0" r="r" b="b"/>
            <a:pathLst>
              <a:path w="74" h="74">
                <a:moveTo>
                  <a:pt x="54" y="9"/>
                </a:moveTo>
                <a:cubicBezTo>
                  <a:pt x="70" y="19"/>
                  <a:pt x="74" y="39"/>
                  <a:pt x="65" y="54"/>
                </a:cubicBezTo>
                <a:cubicBezTo>
                  <a:pt x="55" y="69"/>
                  <a:pt x="35" y="74"/>
                  <a:pt x="20" y="64"/>
                </a:cubicBezTo>
                <a:cubicBezTo>
                  <a:pt x="5" y="55"/>
                  <a:pt x="0" y="35"/>
                  <a:pt x="10" y="19"/>
                </a:cubicBezTo>
                <a:cubicBezTo>
                  <a:pt x="19" y="4"/>
                  <a:pt x="39" y="0"/>
                  <a:pt x="54" y="9"/>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9" name="Freeform 119"/>
          <p:cNvSpPr>
            <a:spLocks/>
          </p:cNvSpPr>
          <p:nvPr/>
        </p:nvSpPr>
        <p:spPr bwMode="auto">
          <a:xfrm rot="21368463">
            <a:off x="10054771" y="6300040"/>
            <a:ext cx="73025" cy="73025"/>
          </a:xfrm>
          <a:custGeom>
            <a:avLst/>
            <a:gdLst>
              <a:gd name="T0" fmla="*/ 52 w 72"/>
              <a:gd name="T1" fmla="*/ 9 h 72"/>
              <a:gd name="T2" fmla="*/ 62 w 72"/>
              <a:gd name="T3" fmla="*/ 52 h 72"/>
              <a:gd name="T4" fmla="*/ 19 w 72"/>
              <a:gd name="T5" fmla="*/ 62 h 72"/>
              <a:gd name="T6" fmla="*/ 9 w 72"/>
              <a:gd name="T7" fmla="*/ 19 h 72"/>
              <a:gd name="T8" fmla="*/ 52 w 72"/>
              <a:gd name="T9" fmla="*/ 9 h 72"/>
            </a:gdLst>
            <a:ahLst/>
            <a:cxnLst>
              <a:cxn ang="0">
                <a:pos x="T0" y="T1"/>
              </a:cxn>
              <a:cxn ang="0">
                <a:pos x="T2" y="T3"/>
              </a:cxn>
              <a:cxn ang="0">
                <a:pos x="T4" y="T5"/>
              </a:cxn>
              <a:cxn ang="0">
                <a:pos x="T6" y="T7"/>
              </a:cxn>
              <a:cxn ang="0">
                <a:pos x="T8" y="T9"/>
              </a:cxn>
            </a:cxnLst>
            <a:rect l="0" t="0" r="r" b="b"/>
            <a:pathLst>
              <a:path w="72" h="72">
                <a:moveTo>
                  <a:pt x="52" y="9"/>
                </a:moveTo>
                <a:cubicBezTo>
                  <a:pt x="67" y="18"/>
                  <a:pt x="72" y="38"/>
                  <a:pt x="62" y="52"/>
                </a:cubicBezTo>
                <a:cubicBezTo>
                  <a:pt x="53" y="67"/>
                  <a:pt x="34" y="72"/>
                  <a:pt x="19" y="62"/>
                </a:cubicBezTo>
                <a:cubicBezTo>
                  <a:pt x="4" y="53"/>
                  <a:pt x="0" y="34"/>
                  <a:pt x="9" y="19"/>
                </a:cubicBezTo>
                <a:cubicBezTo>
                  <a:pt x="18" y="4"/>
                  <a:pt x="38" y="0"/>
                  <a:pt x="52" y="9"/>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0" name="Freeform 120"/>
          <p:cNvSpPr>
            <a:spLocks/>
          </p:cNvSpPr>
          <p:nvPr/>
        </p:nvSpPr>
        <p:spPr bwMode="auto">
          <a:xfrm rot="21368463">
            <a:off x="9403767" y="5861283"/>
            <a:ext cx="168275" cy="166687"/>
          </a:xfrm>
          <a:custGeom>
            <a:avLst/>
            <a:gdLst>
              <a:gd name="T0" fmla="*/ 121 w 165"/>
              <a:gd name="T1" fmla="*/ 21 h 164"/>
              <a:gd name="T2" fmla="*/ 144 w 165"/>
              <a:gd name="T3" fmla="*/ 120 h 164"/>
              <a:gd name="T4" fmla="*/ 44 w 165"/>
              <a:gd name="T5" fmla="*/ 143 h 164"/>
              <a:gd name="T6" fmla="*/ 21 w 165"/>
              <a:gd name="T7" fmla="*/ 44 h 164"/>
              <a:gd name="T8" fmla="*/ 121 w 165"/>
              <a:gd name="T9" fmla="*/ 21 h 164"/>
            </a:gdLst>
            <a:ahLst/>
            <a:cxnLst>
              <a:cxn ang="0">
                <a:pos x="T0" y="T1"/>
              </a:cxn>
              <a:cxn ang="0">
                <a:pos x="T2" y="T3"/>
              </a:cxn>
              <a:cxn ang="0">
                <a:pos x="T4" y="T5"/>
              </a:cxn>
              <a:cxn ang="0">
                <a:pos x="T6" y="T7"/>
              </a:cxn>
              <a:cxn ang="0">
                <a:pos x="T8" y="T9"/>
              </a:cxn>
            </a:cxnLst>
            <a:rect l="0" t="0" r="r" b="b"/>
            <a:pathLst>
              <a:path w="165" h="164">
                <a:moveTo>
                  <a:pt x="121" y="21"/>
                </a:moveTo>
                <a:cubicBezTo>
                  <a:pt x="155" y="42"/>
                  <a:pt x="165" y="87"/>
                  <a:pt x="144" y="120"/>
                </a:cubicBezTo>
                <a:cubicBezTo>
                  <a:pt x="123" y="154"/>
                  <a:pt x="78" y="164"/>
                  <a:pt x="44" y="143"/>
                </a:cubicBezTo>
                <a:cubicBezTo>
                  <a:pt x="11" y="122"/>
                  <a:pt x="0" y="77"/>
                  <a:pt x="21" y="44"/>
                </a:cubicBezTo>
                <a:cubicBezTo>
                  <a:pt x="43" y="10"/>
                  <a:pt x="87" y="0"/>
                  <a:pt x="121" y="21"/>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1" name="Freeform 121"/>
          <p:cNvSpPr>
            <a:spLocks/>
          </p:cNvSpPr>
          <p:nvPr/>
        </p:nvSpPr>
        <p:spPr bwMode="auto">
          <a:xfrm rot="21368463">
            <a:off x="10557011" y="6283166"/>
            <a:ext cx="117475" cy="117475"/>
          </a:xfrm>
          <a:custGeom>
            <a:avLst/>
            <a:gdLst>
              <a:gd name="T0" fmla="*/ 85 w 116"/>
              <a:gd name="T1" fmla="*/ 15 h 116"/>
              <a:gd name="T2" fmla="*/ 101 w 116"/>
              <a:gd name="T3" fmla="*/ 85 h 116"/>
              <a:gd name="T4" fmla="*/ 31 w 116"/>
              <a:gd name="T5" fmla="*/ 101 h 116"/>
              <a:gd name="T6" fmla="*/ 15 w 116"/>
              <a:gd name="T7" fmla="*/ 31 h 116"/>
              <a:gd name="T8" fmla="*/ 85 w 116"/>
              <a:gd name="T9" fmla="*/ 15 h 116"/>
            </a:gdLst>
            <a:ahLst/>
            <a:cxnLst>
              <a:cxn ang="0">
                <a:pos x="T0" y="T1"/>
              </a:cxn>
              <a:cxn ang="0">
                <a:pos x="T2" y="T3"/>
              </a:cxn>
              <a:cxn ang="0">
                <a:pos x="T4" y="T5"/>
              </a:cxn>
              <a:cxn ang="0">
                <a:pos x="T6" y="T7"/>
              </a:cxn>
              <a:cxn ang="0">
                <a:pos x="T8" y="T9"/>
              </a:cxn>
            </a:cxnLst>
            <a:rect l="0" t="0" r="r" b="b"/>
            <a:pathLst>
              <a:path w="116" h="116">
                <a:moveTo>
                  <a:pt x="85" y="15"/>
                </a:moveTo>
                <a:cubicBezTo>
                  <a:pt x="109" y="29"/>
                  <a:pt x="116" y="61"/>
                  <a:pt x="101" y="85"/>
                </a:cubicBezTo>
                <a:cubicBezTo>
                  <a:pt x="86" y="108"/>
                  <a:pt x="55" y="116"/>
                  <a:pt x="31" y="101"/>
                </a:cubicBezTo>
                <a:cubicBezTo>
                  <a:pt x="7" y="86"/>
                  <a:pt x="0" y="54"/>
                  <a:pt x="15" y="31"/>
                </a:cubicBezTo>
                <a:cubicBezTo>
                  <a:pt x="30" y="7"/>
                  <a:pt x="61" y="0"/>
                  <a:pt x="85" y="1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2" name="Freeform 122"/>
          <p:cNvSpPr>
            <a:spLocks/>
          </p:cNvSpPr>
          <p:nvPr/>
        </p:nvSpPr>
        <p:spPr bwMode="auto">
          <a:xfrm rot="21368463">
            <a:off x="11974028" y="5589327"/>
            <a:ext cx="117475" cy="117475"/>
          </a:xfrm>
          <a:custGeom>
            <a:avLst/>
            <a:gdLst>
              <a:gd name="T0" fmla="*/ 85 w 116"/>
              <a:gd name="T1" fmla="*/ 15 h 116"/>
              <a:gd name="T2" fmla="*/ 101 w 116"/>
              <a:gd name="T3" fmla="*/ 85 h 116"/>
              <a:gd name="T4" fmla="*/ 31 w 116"/>
              <a:gd name="T5" fmla="*/ 101 h 116"/>
              <a:gd name="T6" fmla="*/ 15 w 116"/>
              <a:gd name="T7" fmla="*/ 31 h 116"/>
              <a:gd name="T8" fmla="*/ 85 w 116"/>
              <a:gd name="T9" fmla="*/ 15 h 116"/>
            </a:gdLst>
            <a:ahLst/>
            <a:cxnLst>
              <a:cxn ang="0">
                <a:pos x="T0" y="T1"/>
              </a:cxn>
              <a:cxn ang="0">
                <a:pos x="T2" y="T3"/>
              </a:cxn>
              <a:cxn ang="0">
                <a:pos x="T4" y="T5"/>
              </a:cxn>
              <a:cxn ang="0">
                <a:pos x="T6" y="T7"/>
              </a:cxn>
              <a:cxn ang="0">
                <a:pos x="T8" y="T9"/>
              </a:cxn>
            </a:cxnLst>
            <a:rect l="0" t="0" r="r" b="b"/>
            <a:pathLst>
              <a:path w="116" h="116">
                <a:moveTo>
                  <a:pt x="85" y="15"/>
                </a:moveTo>
                <a:cubicBezTo>
                  <a:pt x="109" y="30"/>
                  <a:pt x="116" y="62"/>
                  <a:pt x="101" y="85"/>
                </a:cubicBezTo>
                <a:cubicBezTo>
                  <a:pt x="86" y="109"/>
                  <a:pt x="55" y="116"/>
                  <a:pt x="31" y="101"/>
                </a:cubicBezTo>
                <a:cubicBezTo>
                  <a:pt x="7" y="87"/>
                  <a:pt x="0" y="55"/>
                  <a:pt x="15" y="31"/>
                </a:cubicBezTo>
                <a:cubicBezTo>
                  <a:pt x="30" y="8"/>
                  <a:pt x="61" y="0"/>
                  <a:pt x="85" y="1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3" name="Freeform 125"/>
          <p:cNvSpPr>
            <a:spLocks/>
          </p:cNvSpPr>
          <p:nvPr/>
        </p:nvSpPr>
        <p:spPr bwMode="auto">
          <a:xfrm rot="21368463">
            <a:off x="11378086" y="6163945"/>
            <a:ext cx="74613" cy="76200"/>
          </a:xfrm>
          <a:custGeom>
            <a:avLst/>
            <a:gdLst>
              <a:gd name="T0" fmla="*/ 54 w 74"/>
              <a:gd name="T1" fmla="*/ 10 h 75"/>
              <a:gd name="T2" fmla="*/ 65 w 74"/>
              <a:gd name="T3" fmla="*/ 55 h 75"/>
              <a:gd name="T4" fmla="*/ 20 w 74"/>
              <a:gd name="T5" fmla="*/ 65 h 75"/>
              <a:gd name="T6" fmla="*/ 9 w 74"/>
              <a:gd name="T7" fmla="*/ 20 h 75"/>
              <a:gd name="T8" fmla="*/ 54 w 74"/>
              <a:gd name="T9" fmla="*/ 10 h 75"/>
            </a:gdLst>
            <a:ahLst/>
            <a:cxnLst>
              <a:cxn ang="0">
                <a:pos x="T0" y="T1"/>
              </a:cxn>
              <a:cxn ang="0">
                <a:pos x="T2" y="T3"/>
              </a:cxn>
              <a:cxn ang="0">
                <a:pos x="T4" y="T5"/>
              </a:cxn>
              <a:cxn ang="0">
                <a:pos x="T6" y="T7"/>
              </a:cxn>
              <a:cxn ang="0">
                <a:pos x="T8" y="T9"/>
              </a:cxn>
            </a:cxnLst>
            <a:rect l="0" t="0" r="r" b="b"/>
            <a:pathLst>
              <a:path w="74" h="75">
                <a:moveTo>
                  <a:pt x="54" y="10"/>
                </a:moveTo>
                <a:cubicBezTo>
                  <a:pt x="70" y="20"/>
                  <a:pt x="74" y="40"/>
                  <a:pt x="65" y="55"/>
                </a:cubicBezTo>
                <a:cubicBezTo>
                  <a:pt x="55" y="70"/>
                  <a:pt x="35" y="75"/>
                  <a:pt x="20" y="65"/>
                </a:cubicBezTo>
                <a:cubicBezTo>
                  <a:pt x="4" y="56"/>
                  <a:pt x="0" y="36"/>
                  <a:pt x="9" y="20"/>
                </a:cubicBezTo>
                <a:cubicBezTo>
                  <a:pt x="19" y="5"/>
                  <a:pt x="39" y="0"/>
                  <a:pt x="54" y="1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4" name="Freeform 126"/>
          <p:cNvSpPr>
            <a:spLocks/>
          </p:cNvSpPr>
          <p:nvPr/>
        </p:nvSpPr>
        <p:spPr bwMode="auto">
          <a:xfrm rot="21368463">
            <a:off x="10834445" y="5535531"/>
            <a:ext cx="74613" cy="74612"/>
          </a:xfrm>
          <a:custGeom>
            <a:avLst/>
            <a:gdLst>
              <a:gd name="T0" fmla="*/ 54 w 74"/>
              <a:gd name="T1" fmla="*/ 9 h 74"/>
              <a:gd name="T2" fmla="*/ 65 w 74"/>
              <a:gd name="T3" fmla="*/ 54 h 74"/>
              <a:gd name="T4" fmla="*/ 20 w 74"/>
              <a:gd name="T5" fmla="*/ 65 h 74"/>
              <a:gd name="T6" fmla="*/ 9 w 74"/>
              <a:gd name="T7" fmla="*/ 20 h 74"/>
              <a:gd name="T8" fmla="*/ 54 w 74"/>
              <a:gd name="T9" fmla="*/ 9 h 74"/>
            </a:gdLst>
            <a:ahLst/>
            <a:cxnLst>
              <a:cxn ang="0">
                <a:pos x="T0" y="T1"/>
              </a:cxn>
              <a:cxn ang="0">
                <a:pos x="T2" y="T3"/>
              </a:cxn>
              <a:cxn ang="0">
                <a:pos x="T4" y="T5"/>
              </a:cxn>
              <a:cxn ang="0">
                <a:pos x="T6" y="T7"/>
              </a:cxn>
              <a:cxn ang="0">
                <a:pos x="T8" y="T9"/>
              </a:cxn>
            </a:cxnLst>
            <a:rect l="0" t="0" r="r" b="b"/>
            <a:pathLst>
              <a:path w="74" h="74">
                <a:moveTo>
                  <a:pt x="54" y="9"/>
                </a:moveTo>
                <a:cubicBezTo>
                  <a:pt x="70" y="19"/>
                  <a:pt x="74" y="39"/>
                  <a:pt x="65" y="54"/>
                </a:cubicBezTo>
                <a:cubicBezTo>
                  <a:pt x="55" y="70"/>
                  <a:pt x="35" y="74"/>
                  <a:pt x="20" y="65"/>
                </a:cubicBezTo>
                <a:cubicBezTo>
                  <a:pt x="4" y="55"/>
                  <a:pt x="0" y="35"/>
                  <a:pt x="9" y="20"/>
                </a:cubicBezTo>
                <a:cubicBezTo>
                  <a:pt x="19" y="4"/>
                  <a:pt x="39" y="0"/>
                  <a:pt x="54" y="9"/>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5" name="Freeform 127"/>
          <p:cNvSpPr>
            <a:spLocks/>
          </p:cNvSpPr>
          <p:nvPr/>
        </p:nvSpPr>
        <p:spPr bwMode="auto">
          <a:xfrm rot="21368463">
            <a:off x="10767257" y="4964029"/>
            <a:ext cx="76200" cy="74612"/>
          </a:xfrm>
          <a:custGeom>
            <a:avLst/>
            <a:gdLst>
              <a:gd name="T0" fmla="*/ 54 w 74"/>
              <a:gd name="T1" fmla="*/ 9 h 74"/>
              <a:gd name="T2" fmla="*/ 65 w 74"/>
              <a:gd name="T3" fmla="*/ 54 h 74"/>
              <a:gd name="T4" fmla="*/ 20 w 74"/>
              <a:gd name="T5" fmla="*/ 65 h 74"/>
              <a:gd name="T6" fmla="*/ 9 w 74"/>
              <a:gd name="T7" fmla="*/ 20 h 74"/>
              <a:gd name="T8" fmla="*/ 54 w 74"/>
              <a:gd name="T9" fmla="*/ 9 h 74"/>
            </a:gdLst>
            <a:ahLst/>
            <a:cxnLst>
              <a:cxn ang="0">
                <a:pos x="T0" y="T1"/>
              </a:cxn>
              <a:cxn ang="0">
                <a:pos x="T2" y="T3"/>
              </a:cxn>
              <a:cxn ang="0">
                <a:pos x="T4" y="T5"/>
              </a:cxn>
              <a:cxn ang="0">
                <a:pos x="T6" y="T7"/>
              </a:cxn>
              <a:cxn ang="0">
                <a:pos x="T8" y="T9"/>
              </a:cxn>
            </a:cxnLst>
            <a:rect l="0" t="0" r="r" b="b"/>
            <a:pathLst>
              <a:path w="74" h="74">
                <a:moveTo>
                  <a:pt x="54" y="9"/>
                </a:moveTo>
                <a:cubicBezTo>
                  <a:pt x="70" y="19"/>
                  <a:pt x="74" y="39"/>
                  <a:pt x="65" y="54"/>
                </a:cubicBezTo>
                <a:cubicBezTo>
                  <a:pt x="55" y="70"/>
                  <a:pt x="35" y="74"/>
                  <a:pt x="20" y="65"/>
                </a:cubicBezTo>
                <a:cubicBezTo>
                  <a:pt x="4" y="55"/>
                  <a:pt x="0" y="35"/>
                  <a:pt x="9" y="20"/>
                </a:cubicBezTo>
                <a:cubicBezTo>
                  <a:pt x="19" y="4"/>
                  <a:pt x="39" y="0"/>
                  <a:pt x="54" y="9"/>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6" name="Freeform 128"/>
          <p:cNvSpPr>
            <a:spLocks/>
          </p:cNvSpPr>
          <p:nvPr/>
        </p:nvSpPr>
        <p:spPr bwMode="auto">
          <a:xfrm rot="21368463">
            <a:off x="11611669" y="4814788"/>
            <a:ext cx="76200" cy="76200"/>
          </a:xfrm>
          <a:custGeom>
            <a:avLst/>
            <a:gdLst>
              <a:gd name="T0" fmla="*/ 55 w 75"/>
              <a:gd name="T1" fmla="*/ 10 h 75"/>
              <a:gd name="T2" fmla="*/ 65 w 75"/>
              <a:gd name="T3" fmla="*/ 55 h 75"/>
              <a:gd name="T4" fmla="*/ 20 w 75"/>
              <a:gd name="T5" fmla="*/ 65 h 75"/>
              <a:gd name="T6" fmla="*/ 10 w 75"/>
              <a:gd name="T7" fmla="*/ 20 h 75"/>
              <a:gd name="T8" fmla="*/ 55 w 75"/>
              <a:gd name="T9" fmla="*/ 10 h 75"/>
            </a:gdLst>
            <a:ahLst/>
            <a:cxnLst>
              <a:cxn ang="0">
                <a:pos x="T0" y="T1"/>
              </a:cxn>
              <a:cxn ang="0">
                <a:pos x="T2" y="T3"/>
              </a:cxn>
              <a:cxn ang="0">
                <a:pos x="T4" y="T5"/>
              </a:cxn>
              <a:cxn ang="0">
                <a:pos x="T6" y="T7"/>
              </a:cxn>
              <a:cxn ang="0">
                <a:pos x="T8" y="T9"/>
              </a:cxn>
            </a:cxnLst>
            <a:rect l="0" t="0" r="r" b="b"/>
            <a:pathLst>
              <a:path w="75" h="75">
                <a:moveTo>
                  <a:pt x="55" y="10"/>
                </a:moveTo>
                <a:cubicBezTo>
                  <a:pt x="70" y="19"/>
                  <a:pt x="75" y="39"/>
                  <a:pt x="65" y="55"/>
                </a:cubicBezTo>
                <a:cubicBezTo>
                  <a:pt x="56" y="70"/>
                  <a:pt x="36" y="75"/>
                  <a:pt x="20" y="65"/>
                </a:cubicBezTo>
                <a:cubicBezTo>
                  <a:pt x="5" y="55"/>
                  <a:pt x="0" y="35"/>
                  <a:pt x="10" y="20"/>
                </a:cubicBezTo>
                <a:cubicBezTo>
                  <a:pt x="20" y="5"/>
                  <a:pt x="40" y="0"/>
                  <a:pt x="55" y="1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7" name="Freeform 129"/>
          <p:cNvSpPr>
            <a:spLocks/>
          </p:cNvSpPr>
          <p:nvPr/>
        </p:nvSpPr>
        <p:spPr bwMode="auto">
          <a:xfrm rot="21368463">
            <a:off x="11670281" y="3986781"/>
            <a:ext cx="120650" cy="119062"/>
          </a:xfrm>
          <a:custGeom>
            <a:avLst/>
            <a:gdLst>
              <a:gd name="T0" fmla="*/ 87 w 119"/>
              <a:gd name="T1" fmla="*/ 15 h 118"/>
              <a:gd name="T2" fmla="*/ 104 w 119"/>
              <a:gd name="T3" fmla="*/ 86 h 118"/>
              <a:gd name="T4" fmla="*/ 32 w 119"/>
              <a:gd name="T5" fmla="*/ 103 h 118"/>
              <a:gd name="T6" fmla="*/ 16 w 119"/>
              <a:gd name="T7" fmla="*/ 31 h 118"/>
              <a:gd name="T8" fmla="*/ 87 w 119"/>
              <a:gd name="T9" fmla="*/ 15 h 118"/>
            </a:gdLst>
            <a:ahLst/>
            <a:cxnLst>
              <a:cxn ang="0">
                <a:pos x="T0" y="T1"/>
              </a:cxn>
              <a:cxn ang="0">
                <a:pos x="T2" y="T3"/>
              </a:cxn>
              <a:cxn ang="0">
                <a:pos x="T4" y="T5"/>
              </a:cxn>
              <a:cxn ang="0">
                <a:pos x="T6" y="T7"/>
              </a:cxn>
              <a:cxn ang="0">
                <a:pos x="T8" y="T9"/>
              </a:cxn>
            </a:cxnLst>
            <a:rect l="0" t="0" r="r" b="b"/>
            <a:pathLst>
              <a:path w="119" h="118">
                <a:moveTo>
                  <a:pt x="87" y="15"/>
                </a:moveTo>
                <a:cubicBezTo>
                  <a:pt x="111" y="30"/>
                  <a:pt x="119" y="62"/>
                  <a:pt x="104" y="86"/>
                </a:cubicBezTo>
                <a:cubicBezTo>
                  <a:pt x="88" y="111"/>
                  <a:pt x="56" y="118"/>
                  <a:pt x="32" y="103"/>
                </a:cubicBezTo>
                <a:cubicBezTo>
                  <a:pt x="8" y="87"/>
                  <a:pt x="0" y="55"/>
                  <a:pt x="16" y="31"/>
                </a:cubicBezTo>
                <a:cubicBezTo>
                  <a:pt x="31" y="7"/>
                  <a:pt x="63" y="0"/>
                  <a:pt x="87" y="1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8" name="Freeform 138"/>
          <p:cNvSpPr>
            <a:spLocks/>
          </p:cNvSpPr>
          <p:nvPr/>
        </p:nvSpPr>
        <p:spPr bwMode="auto">
          <a:xfrm rot="21368463">
            <a:off x="11135017" y="6107666"/>
            <a:ext cx="58738" cy="58737"/>
          </a:xfrm>
          <a:custGeom>
            <a:avLst/>
            <a:gdLst>
              <a:gd name="T0" fmla="*/ 43 w 58"/>
              <a:gd name="T1" fmla="*/ 8 h 58"/>
              <a:gd name="T2" fmla="*/ 51 w 58"/>
              <a:gd name="T3" fmla="*/ 43 h 58"/>
              <a:gd name="T4" fmla="*/ 16 w 58"/>
              <a:gd name="T5" fmla="*/ 51 h 58"/>
              <a:gd name="T6" fmla="*/ 8 w 58"/>
              <a:gd name="T7" fmla="*/ 16 h 58"/>
              <a:gd name="T8" fmla="*/ 43 w 58"/>
              <a:gd name="T9" fmla="*/ 8 h 58"/>
            </a:gdLst>
            <a:ahLst/>
            <a:cxnLst>
              <a:cxn ang="0">
                <a:pos x="T0" y="T1"/>
              </a:cxn>
              <a:cxn ang="0">
                <a:pos x="T2" y="T3"/>
              </a:cxn>
              <a:cxn ang="0">
                <a:pos x="T4" y="T5"/>
              </a:cxn>
              <a:cxn ang="0">
                <a:pos x="T6" y="T7"/>
              </a:cxn>
              <a:cxn ang="0">
                <a:pos x="T8" y="T9"/>
              </a:cxn>
            </a:cxnLst>
            <a:rect l="0" t="0" r="r" b="b"/>
            <a:pathLst>
              <a:path w="58" h="58">
                <a:moveTo>
                  <a:pt x="43" y="8"/>
                </a:moveTo>
                <a:cubicBezTo>
                  <a:pt x="55" y="15"/>
                  <a:pt x="58" y="31"/>
                  <a:pt x="51" y="43"/>
                </a:cubicBezTo>
                <a:cubicBezTo>
                  <a:pt x="43" y="54"/>
                  <a:pt x="28" y="58"/>
                  <a:pt x="16" y="51"/>
                </a:cubicBezTo>
                <a:cubicBezTo>
                  <a:pt x="4" y="43"/>
                  <a:pt x="0" y="28"/>
                  <a:pt x="8" y="16"/>
                </a:cubicBezTo>
                <a:cubicBezTo>
                  <a:pt x="15" y="4"/>
                  <a:pt x="31" y="0"/>
                  <a:pt x="43" y="8"/>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9" name="Freeform 28"/>
          <p:cNvSpPr>
            <a:spLocks/>
          </p:cNvSpPr>
          <p:nvPr/>
        </p:nvSpPr>
        <p:spPr bwMode="auto">
          <a:xfrm rot="2997005">
            <a:off x="1617318" y="-112733"/>
            <a:ext cx="557126" cy="177800"/>
          </a:xfrm>
          <a:custGeom>
            <a:avLst/>
            <a:gdLst>
              <a:gd name="T0" fmla="*/ 1150 w 1155"/>
              <a:gd name="T1" fmla="*/ 175 h 175"/>
              <a:gd name="T2" fmla="*/ 1150 w 1155"/>
              <a:gd name="T3" fmla="*/ 175 h 175"/>
              <a:gd name="T4" fmla="*/ 4 w 1155"/>
              <a:gd name="T5" fmla="*/ 8 h 175"/>
              <a:gd name="T6" fmla="*/ 0 w 1155"/>
              <a:gd name="T7" fmla="*/ 4 h 175"/>
              <a:gd name="T8" fmla="*/ 5 w 1155"/>
              <a:gd name="T9" fmla="*/ 0 h 175"/>
              <a:gd name="T10" fmla="*/ 1151 w 1155"/>
              <a:gd name="T11" fmla="*/ 167 h 175"/>
              <a:gd name="T12" fmla="*/ 1154 w 1155"/>
              <a:gd name="T13" fmla="*/ 172 h 175"/>
              <a:gd name="T14" fmla="*/ 1150 w 1155"/>
              <a:gd name="T15" fmla="*/ 175 h 1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55" h="175">
                <a:moveTo>
                  <a:pt x="1150" y="175"/>
                </a:moveTo>
                <a:cubicBezTo>
                  <a:pt x="1150" y="175"/>
                  <a:pt x="1150" y="175"/>
                  <a:pt x="1150" y="175"/>
                </a:cubicBezTo>
                <a:cubicBezTo>
                  <a:pt x="4" y="8"/>
                  <a:pt x="4" y="8"/>
                  <a:pt x="4" y="8"/>
                </a:cubicBezTo>
                <a:cubicBezTo>
                  <a:pt x="2" y="8"/>
                  <a:pt x="0" y="6"/>
                  <a:pt x="0" y="4"/>
                </a:cubicBezTo>
                <a:cubicBezTo>
                  <a:pt x="1" y="1"/>
                  <a:pt x="3" y="0"/>
                  <a:pt x="5" y="0"/>
                </a:cubicBezTo>
                <a:cubicBezTo>
                  <a:pt x="1151" y="167"/>
                  <a:pt x="1151" y="167"/>
                  <a:pt x="1151" y="167"/>
                </a:cubicBezTo>
                <a:cubicBezTo>
                  <a:pt x="1153" y="168"/>
                  <a:pt x="1155" y="170"/>
                  <a:pt x="1154" y="172"/>
                </a:cubicBezTo>
                <a:cubicBezTo>
                  <a:pt x="1154" y="174"/>
                  <a:pt x="1152" y="175"/>
                  <a:pt x="1150" y="17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00" name="Freeform 13"/>
          <p:cNvSpPr>
            <a:spLocks/>
          </p:cNvSpPr>
          <p:nvPr/>
        </p:nvSpPr>
        <p:spPr bwMode="auto">
          <a:xfrm>
            <a:off x="-403223" y="1083130"/>
            <a:ext cx="1046163" cy="176213"/>
          </a:xfrm>
          <a:custGeom>
            <a:avLst/>
            <a:gdLst>
              <a:gd name="T0" fmla="*/ 5 w 1030"/>
              <a:gd name="T1" fmla="*/ 174 h 174"/>
              <a:gd name="T2" fmla="*/ 1 w 1030"/>
              <a:gd name="T3" fmla="*/ 170 h 174"/>
              <a:gd name="T4" fmla="*/ 4 w 1030"/>
              <a:gd name="T5" fmla="*/ 166 h 174"/>
              <a:gd name="T6" fmla="*/ 1025 w 1030"/>
              <a:gd name="T7" fmla="*/ 0 h 174"/>
              <a:gd name="T8" fmla="*/ 1030 w 1030"/>
              <a:gd name="T9" fmla="*/ 4 h 174"/>
              <a:gd name="T10" fmla="*/ 1027 w 1030"/>
              <a:gd name="T11" fmla="*/ 8 h 174"/>
              <a:gd name="T12" fmla="*/ 5 w 1030"/>
              <a:gd name="T13" fmla="*/ 174 h 174"/>
              <a:gd name="T14" fmla="*/ 5 w 1030"/>
              <a:gd name="T15" fmla="*/ 174 h 1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0" h="174">
                <a:moveTo>
                  <a:pt x="5" y="174"/>
                </a:moveTo>
                <a:cubicBezTo>
                  <a:pt x="3" y="174"/>
                  <a:pt x="1" y="172"/>
                  <a:pt x="1" y="170"/>
                </a:cubicBezTo>
                <a:cubicBezTo>
                  <a:pt x="0" y="168"/>
                  <a:pt x="2" y="166"/>
                  <a:pt x="4" y="166"/>
                </a:cubicBezTo>
                <a:cubicBezTo>
                  <a:pt x="1025" y="0"/>
                  <a:pt x="1025" y="0"/>
                  <a:pt x="1025" y="0"/>
                </a:cubicBezTo>
                <a:cubicBezTo>
                  <a:pt x="1028" y="0"/>
                  <a:pt x="1030" y="1"/>
                  <a:pt x="1030" y="4"/>
                </a:cubicBezTo>
                <a:cubicBezTo>
                  <a:pt x="1030" y="6"/>
                  <a:pt x="1029" y="8"/>
                  <a:pt x="1027" y="8"/>
                </a:cubicBezTo>
                <a:cubicBezTo>
                  <a:pt x="5" y="174"/>
                  <a:pt x="5" y="174"/>
                  <a:pt x="5" y="174"/>
                </a:cubicBezTo>
                <a:cubicBezTo>
                  <a:pt x="5" y="174"/>
                  <a:pt x="5" y="174"/>
                  <a:pt x="5" y="174"/>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01" name="Freeform 148"/>
          <p:cNvSpPr>
            <a:spLocks/>
          </p:cNvSpPr>
          <p:nvPr/>
        </p:nvSpPr>
        <p:spPr bwMode="auto">
          <a:xfrm rot="21368463">
            <a:off x="8902610" y="6540171"/>
            <a:ext cx="528638" cy="530225"/>
          </a:xfrm>
          <a:custGeom>
            <a:avLst/>
            <a:gdLst>
              <a:gd name="T0" fmla="*/ 382 w 521"/>
              <a:gd name="T1" fmla="*/ 67 h 521"/>
              <a:gd name="T2" fmla="*/ 454 w 521"/>
              <a:gd name="T3" fmla="*/ 382 h 521"/>
              <a:gd name="T4" fmla="*/ 139 w 521"/>
              <a:gd name="T5" fmla="*/ 454 h 521"/>
              <a:gd name="T6" fmla="*/ 67 w 521"/>
              <a:gd name="T7" fmla="*/ 139 h 521"/>
              <a:gd name="T8" fmla="*/ 382 w 521"/>
              <a:gd name="T9" fmla="*/ 67 h 521"/>
            </a:gdLst>
            <a:ahLst/>
            <a:cxnLst>
              <a:cxn ang="0">
                <a:pos x="T0" y="T1"/>
              </a:cxn>
              <a:cxn ang="0">
                <a:pos x="T2" y="T3"/>
              </a:cxn>
              <a:cxn ang="0">
                <a:pos x="T4" y="T5"/>
              </a:cxn>
              <a:cxn ang="0">
                <a:pos x="T6" y="T7"/>
              </a:cxn>
              <a:cxn ang="0">
                <a:pos x="T8" y="T9"/>
              </a:cxn>
            </a:cxnLst>
            <a:rect l="0" t="0" r="r" b="b"/>
            <a:pathLst>
              <a:path w="521" h="521">
                <a:moveTo>
                  <a:pt x="382" y="67"/>
                </a:moveTo>
                <a:cubicBezTo>
                  <a:pt x="489" y="134"/>
                  <a:pt x="521" y="275"/>
                  <a:pt x="454" y="382"/>
                </a:cubicBezTo>
                <a:cubicBezTo>
                  <a:pt x="387" y="489"/>
                  <a:pt x="246" y="521"/>
                  <a:pt x="139" y="454"/>
                </a:cubicBezTo>
                <a:cubicBezTo>
                  <a:pt x="32" y="387"/>
                  <a:pt x="0" y="246"/>
                  <a:pt x="67" y="139"/>
                </a:cubicBezTo>
                <a:cubicBezTo>
                  <a:pt x="134" y="32"/>
                  <a:pt x="275" y="0"/>
                  <a:pt x="382" y="67"/>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02" name="Freeform 156"/>
          <p:cNvSpPr>
            <a:spLocks/>
          </p:cNvSpPr>
          <p:nvPr/>
        </p:nvSpPr>
        <p:spPr bwMode="auto">
          <a:xfrm rot="21368463">
            <a:off x="9029612" y="6668812"/>
            <a:ext cx="273050" cy="273050"/>
          </a:xfrm>
          <a:custGeom>
            <a:avLst/>
            <a:gdLst>
              <a:gd name="T0" fmla="*/ 198 w 270"/>
              <a:gd name="T1" fmla="*/ 34 h 269"/>
              <a:gd name="T2" fmla="*/ 235 w 270"/>
              <a:gd name="T3" fmla="*/ 197 h 269"/>
              <a:gd name="T4" fmla="*/ 72 w 270"/>
              <a:gd name="T5" fmla="*/ 235 h 269"/>
              <a:gd name="T6" fmla="*/ 35 w 270"/>
              <a:gd name="T7" fmla="*/ 72 h 269"/>
              <a:gd name="T8" fmla="*/ 198 w 270"/>
              <a:gd name="T9" fmla="*/ 34 h 269"/>
            </a:gdLst>
            <a:ahLst/>
            <a:cxnLst>
              <a:cxn ang="0">
                <a:pos x="T0" y="T1"/>
              </a:cxn>
              <a:cxn ang="0">
                <a:pos x="T2" y="T3"/>
              </a:cxn>
              <a:cxn ang="0">
                <a:pos x="T4" y="T5"/>
              </a:cxn>
              <a:cxn ang="0">
                <a:pos x="T6" y="T7"/>
              </a:cxn>
              <a:cxn ang="0">
                <a:pos x="T8" y="T9"/>
              </a:cxn>
            </a:cxnLst>
            <a:rect l="0" t="0" r="r" b="b"/>
            <a:pathLst>
              <a:path w="270" h="269">
                <a:moveTo>
                  <a:pt x="198" y="34"/>
                </a:moveTo>
                <a:cubicBezTo>
                  <a:pt x="253" y="69"/>
                  <a:pt x="270" y="142"/>
                  <a:pt x="235" y="197"/>
                </a:cubicBezTo>
                <a:cubicBezTo>
                  <a:pt x="201" y="253"/>
                  <a:pt x="128" y="269"/>
                  <a:pt x="72" y="235"/>
                </a:cubicBezTo>
                <a:cubicBezTo>
                  <a:pt x="17" y="200"/>
                  <a:pt x="0" y="127"/>
                  <a:pt x="35" y="72"/>
                </a:cubicBezTo>
                <a:cubicBezTo>
                  <a:pt x="70" y="16"/>
                  <a:pt x="143" y="0"/>
                  <a:pt x="198" y="34"/>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03" name="Freeform 156"/>
          <p:cNvSpPr>
            <a:spLocks/>
          </p:cNvSpPr>
          <p:nvPr/>
        </p:nvSpPr>
        <p:spPr bwMode="auto">
          <a:xfrm rot="21368463" flipV="1">
            <a:off x="9100511" y="6742091"/>
            <a:ext cx="126492" cy="126492"/>
          </a:xfrm>
          <a:custGeom>
            <a:avLst/>
            <a:gdLst>
              <a:gd name="T0" fmla="*/ 198 w 270"/>
              <a:gd name="T1" fmla="*/ 34 h 269"/>
              <a:gd name="T2" fmla="*/ 235 w 270"/>
              <a:gd name="T3" fmla="*/ 197 h 269"/>
              <a:gd name="T4" fmla="*/ 72 w 270"/>
              <a:gd name="T5" fmla="*/ 235 h 269"/>
              <a:gd name="T6" fmla="*/ 35 w 270"/>
              <a:gd name="T7" fmla="*/ 72 h 269"/>
              <a:gd name="T8" fmla="*/ 198 w 270"/>
              <a:gd name="T9" fmla="*/ 34 h 269"/>
            </a:gdLst>
            <a:ahLst/>
            <a:cxnLst>
              <a:cxn ang="0">
                <a:pos x="T0" y="T1"/>
              </a:cxn>
              <a:cxn ang="0">
                <a:pos x="T2" y="T3"/>
              </a:cxn>
              <a:cxn ang="0">
                <a:pos x="T4" y="T5"/>
              </a:cxn>
              <a:cxn ang="0">
                <a:pos x="T6" y="T7"/>
              </a:cxn>
              <a:cxn ang="0">
                <a:pos x="T8" y="T9"/>
              </a:cxn>
            </a:cxnLst>
            <a:rect l="0" t="0" r="r" b="b"/>
            <a:pathLst>
              <a:path w="270" h="269">
                <a:moveTo>
                  <a:pt x="198" y="34"/>
                </a:moveTo>
                <a:cubicBezTo>
                  <a:pt x="253" y="69"/>
                  <a:pt x="270" y="142"/>
                  <a:pt x="235" y="197"/>
                </a:cubicBezTo>
                <a:cubicBezTo>
                  <a:pt x="201" y="253"/>
                  <a:pt x="128" y="269"/>
                  <a:pt x="72" y="235"/>
                </a:cubicBezTo>
                <a:cubicBezTo>
                  <a:pt x="17" y="200"/>
                  <a:pt x="0" y="127"/>
                  <a:pt x="35" y="72"/>
                </a:cubicBezTo>
                <a:cubicBezTo>
                  <a:pt x="70" y="16"/>
                  <a:pt x="143" y="0"/>
                  <a:pt x="198" y="34"/>
                </a:cubicBezTo>
                <a:close/>
              </a:path>
            </a:pathLst>
          </a:custGeom>
          <a:solidFill>
            <a:srgbClr val="45D8FF"/>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04" name="Freeform 128"/>
          <p:cNvSpPr>
            <a:spLocks/>
          </p:cNvSpPr>
          <p:nvPr/>
        </p:nvSpPr>
        <p:spPr bwMode="auto">
          <a:xfrm>
            <a:off x="2827340" y="119518"/>
            <a:ext cx="76200" cy="76200"/>
          </a:xfrm>
          <a:custGeom>
            <a:avLst/>
            <a:gdLst>
              <a:gd name="T0" fmla="*/ 55 w 75"/>
              <a:gd name="T1" fmla="*/ 10 h 75"/>
              <a:gd name="T2" fmla="*/ 65 w 75"/>
              <a:gd name="T3" fmla="*/ 55 h 75"/>
              <a:gd name="T4" fmla="*/ 20 w 75"/>
              <a:gd name="T5" fmla="*/ 65 h 75"/>
              <a:gd name="T6" fmla="*/ 10 w 75"/>
              <a:gd name="T7" fmla="*/ 20 h 75"/>
              <a:gd name="T8" fmla="*/ 55 w 75"/>
              <a:gd name="T9" fmla="*/ 10 h 75"/>
            </a:gdLst>
            <a:ahLst/>
            <a:cxnLst>
              <a:cxn ang="0">
                <a:pos x="T0" y="T1"/>
              </a:cxn>
              <a:cxn ang="0">
                <a:pos x="T2" y="T3"/>
              </a:cxn>
              <a:cxn ang="0">
                <a:pos x="T4" y="T5"/>
              </a:cxn>
              <a:cxn ang="0">
                <a:pos x="T6" y="T7"/>
              </a:cxn>
              <a:cxn ang="0">
                <a:pos x="T8" y="T9"/>
              </a:cxn>
            </a:cxnLst>
            <a:rect l="0" t="0" r="r" b="b"/>
            <a:pathLst>
              <a:path w="75" h="75">
                <a:moveTo>
                  <a:pt x="55" y="10"/>
                </a:moveTo>
                <a:cubicBezTo>
                  <a:pt x="70" y="19"/>
                  <a:pt x="75" y="39"/>
                  <a:pt x="65" y="55"/>
                </a:cubicBezTo>
                <a:cubicBezTo>
                  <a:pt x="56" y="70"/>
                  <a:pt x="36" y="75"/>
                  <a:pt x="20" y="65"/>
                </a:cubicBezTo>
                <a:cubicBezTo>
                  <a:pt x="5" y="55"/>
                  <a:pt x="0" y="35"/>
                  <a:pt x="10" y="20"/>
                </a:cubicBezTo>
                <a:cubicBezTo>
                  <a:pt x="20" y="5"/>
                  <a:pt x="40" y="0"/>
                  <a:pt x="55" y="1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4" name="文本框 203"/>
          <p:cNvSpPr txBox="1"/>
          <p:nvPr/>
        </p:nvSpPr>
        <p:spPr>
          <a:xfrm>
            <a:off x="921636" y="1378515"/>
            <a:ext cx="9921973" cy="4524315"/>
          </a:xfrm>
          <a:prstGeom prst="rect">
            <a:avLst/>
          </a:prstGeom>
          <a:noFill/>
          <a:effectLst>
            <a:outerShdw sx="102000" sy="102000" algn="ctr" rotWithShape="0">
              <a:prstClr val="black">
                <a:alpha val="40000"/>
              </a:prstClr>
            </a:outerShdw>
          </a:effectLst>
        </p:spPr>
        <p:txBody>
          <a:bodyPr wrap="square" rtlCol="0">
            <a:spAutoFit/>
          </a:bodyPr>
          <a:lstStyle>
            <a:defPPr>
              <a:defRPr lang="zh-CN"/>
            </a:defPPr>
            <a:lvl1pPr algn="ctr">
              <a:defRPr sz="9600" spc="-300">
                <a:solidFill>
                  <a:srgbClr val="45D8FF"/>
                </a:solidFill>
                <a:effectLst>
                  <a:outerShdw blurRad="101600" dir="5400000" algn="ctr" rotWithShape="0">
                    <a:srgbClr val="45D8FF">
                      <a:alpha val="90000"/>
                    </a:srgbClr>
                  </a:outerShdw>
                </a:effectLst>
                <a:latin typeface="Futura Md BT" panose="020B0802020204020204" pitchFamily="34" charset="0"/>
              </a:defRPr>
            </a:lvl1pPr>
          </a:lstStyle>
          <a:p>
            <a:pPr algn="l"/>
            <a:r>
              <a:rPr lang="en-US" altLang="zh-CN" sz="2400" dirty="0" err="1">
                <a:effectLst/>
              </a:rPr>
              <a:t>minicap</a:t>
            </a:r>
            <a:r>
              <a:rPr lang="zh-CN" altLang="en-US" sz="2400" dirty="0">
                <a:effectLst/>
              </a:rPr>
              <a:t>工具是用</a:t>
            </a:r>
            <a:r>
              <a:rPr lang="en-US" altLang="zh-CN" sz="2400" dirty="0">
                <a:effectLst/>
              </a:rPr>
              <a:t>NDK</a:t>
            </a:r>
            <a:r>
              <a:rPr lang="zh-CN" altLang="en-US" sz="2400" dirty="0">
                <a:effectLst/>
              </a:rPr>
              <a:t>开发的，属于</a:t>
            </a:r>
            <a:r>
              <a:rPr lang="en-US" altLang="zh-CN" sz="2400" dirty="0">
                <a:effectLst/>
              </a:rPr>
              <a:t>Android</a:t>
            </a:r>
            <a:r>
              <a:rPr lang="zh-CN" altLang="en-US" sz="2400" dirty="0">
                <a:effectLst/>
              </a:rPr>
              <a:t>的底层开发，该工具分为两个部分，一个是动态连接库</a:t>
            </a:r>
            <a:r>
              <a:rPr lang="en-US" altLang="zh-CN" sz="2400" dirty="0">
                <a:effectLst/>
              </a:rPr>
              <a:t>.so</a:t>
            </a:r>
            <a:r>
              <a:rPr lang="zh-CN" altLang="en-US" sz="2400" dirty="0">
                <a:effectLst/>
              </a:rPr>
              <a:t>文件，一个是</a:t>
            </a:r>
            <a:r>
              <a:rPr lang="en-US" altLang="zh-CN" sz="2400" dirty="0" err="1">
                <a:effectLst/>
              </a:rPr>
              <a:t>minicap</a:t>
            </a:r>
            <a:r>
              <a:rPr lang="zh-CN" altLang="en-US" sz="2400" dirty="0">
                <a:effectLst/>
              </a:rPr>
              <a:t>可执行文件。但不是通用的，</a:t>
            </a:r>
            <a:br>
              <a:rPr lang="zh-CN" altLang="en-US" sz="2400" dirty="0">
                <a:effectLst/>
              </a:rPr>
            </a:br>
            <a:r>
              <a:rPr lang="zh-CN" altLang="en-US" sz="2400" dirty="0">
                <a:effectLst/>
              </a:rPr>
              <a:t>因为</a:t>
            </a:r>
            <a:r>
              <a:rPr lang="en-US" altLang="zh-CN" sz="2400" dirty="0">
                <a:effectLst/>
              </a:rPr>
              <a:t>CPU</a:t>
            </a:r>
            <a:r>
              <a:rPr lang="zh-CN" altLang="en-US" sz="2400" dirty="0">
                <a:effectLst/>
              </a:rPr>
              <a:t>架构的不同分为不同的版本文件，</a:t>
            </a:r>
            <a:r>
              <a:rPr lang="en-US" altLang="zh-CN" sz="2400" dirty="0">
                <a:effectLst/>
              </a:rPr>
              <a:t>STF</a:t>
            </a:r>
            <a:r>
              <a:rPr lang="zh-CN" altLang="en-US" sz="2400" dirty="0">
                <a:effectLst/>
              </a:rPr>
              <a:t>提供的</a:t>
            </a:r>
            <a:r>
              <a:rPr lang="en-US" altLang="zh-CN" sz="2400" dirty="0" err="1">
                <a:effectLst/>
              </a:rPr>
              <a:t>minicap</a:t>
            </a:r>
            <a:r>
              <a:rPr lang="zh-CN" altLang="en-US" sz="2400" dirty="0">
                <a:effectLst/>
              </a:rPr>
              <a:t>文件根据</a:t>
            </a:r>
            <a:r>
              <a:rPr lang="en-US" altLang="zh-CN" sz="2400" dirty="0">
                <a:effectLst/>
              </a:rPr>
              <a:t>CPU </a:t>
            </a:r>
            <a:r>
              <a:rPr lang="zh-CN" altLang="en-US" sz="2400" dirty="0">
                <a:effectLst/>
              </a:rPr>
              <a:t>的</a:t>
            </a:r>
            <a:r>
              <a:rPr lang="en-US" altLang="zh-CN" sz="2400" dirty="0">
                <a:effectLst/>
              </a:rPr>
              <a:t>ABI</a:t>
            </a:r>
            <a:r>
              <a:rPr lang="zh-CN" altLang="en-US" sz="2400" dirty="0">
                <a:effectLst/>
              </a:rPr>
              <a:t>分为如下</a:t>
            </a:r>
            <a:r>
              <a:rPr lang="en-US" altLang="zh-CN" sz="2400" dirty="0">
                <a:effectLst/>
              </a:rPr>
              <a:t>4</a:t>
            </a:r>
            <a:r>
              <a:rPr lang="zh-CN" altLang="en-US" sz="2400" dirty="0">
                <a:effectLst/>
              </a:rPr>
              <a:t>种：从上面可以看出，</a:t>
            </a:r>
            <a:r>
              <a:rPr lang="en-US" altLang="zh-CN" sz="2400" dirty="0" err="1">
                <a:effectLst/>
              </a:rPr>
              <a:t>minicap</a:t>
            </a:r>
            <a:r>
              <a:rPr lang="zh-CN" altLang="en-US" sz="2400" dirty="0">
                <a:effectLst/>
              </a:rPr>
              <a:t>可执行文件分为</a:t>
            </a:r>
            <a:r>
              <a:rPr lang="en-US" altLang="zh-CN" sz="2400" dirty="0">
                <a:effectLst/>
              </a:rPr>
              <a:t>4</a:t>
            </a:r>
            <a:r>
              <a:rPr lang="zh-CN" altLang="en-US" sz="2400" dirty="0">
                <a:effectLst/>
              </a:rPr>
              <a:t>种，</a:t>
            </a:r>
            <a:br>
              <a:rPr lang="zh-CN" altLang="en-US" sz="2400" dirty="0">
                <a:effectLst/>
              </a:rPr>
            </a:br>
            <a:r>
              <a:rPr lang="zh-CN" altLang="en-US" sz="2400" dirty="0">
                <a:effectLst/>
              </a:rPr>
              <a:t>分别针对</a:t>
            </a:r>
            <a:r>
              <a:rPr lang="en-US" altLang="zh-CN" sz="2400" dirty="0">
                <a:effectLst/>
              </a:rPr>
              <a:t>arm64-v8a</a:t>
            </a:r>
            <a:r>
              <a:rPr lang="zh-CN" altLang="en-US" sz="2400" dirty="0">
                <a:effectLst/>
              </a:rPr>
              <a:t>、</a:t>
            </a:r>
            <a:r>
              <a:rPr lang="en-US" altLang="zh-CN" sz="2400" dirty="0">
                <a:effectLst/>
              </a:rPr>
              <a:t>armeabi-v7a,x86,x86_64 </a:t>
            </a:r>
            <a:r>
              <a:rPr lang="zh-CN" altLang="en-US" sz="2400" dirty="0">
                <a:effectLst/>
              </a:rPr>
              <a:t>架构。而</a:t>
            </a:r>
            <a:r>
              <a:rPr lang="en-US" altLang="zh-CN" sz="2400" dirty="0" err="1">
                <a:effectLst/>
              </a:rPr>
              <a:t>minicap.so</a:t>
            </a:r>
            <a:r>
              <a:rPr lang="zh-CN" altLang="en-US" sz="2400" dirty="0">
                <a:effectLst/>
              </a:rPr>
              <a:t>文件在这个基础上还要分为不同的</a:t>
            </a:r>
            <a:r>
              <a:rPr lang="en-US" altLang="zh-CN" sz="2400" dirty="0" err="1">
                <a:effectLst/>
              </a:rPr>
              <a:t>sdk</a:t>
            </a:r>
            <a:r>
              <a:rPr lang="zh-CN" altLang="en-US" sz="2400" dirty="0">
                <a:effectLst/>
              </a:rPr>
              <a:t>版本。</a:t>
            </a:r>
            <a:r>
              <a:rPr lang="zh-CN" altLang="en-US" sz="2400" dirty="0"/>
              <a:t/>
            </a:r>
            <a:br>
              <a:rPr lang="zh-CN" altLang="en-US" sz="2400" dirty="0"/>
            </a:br>
            <a:r>
              <a:rPr lang="zh-CN" altLang="en-US" sz="2400" dirty="0">
                <a:effectLst/>
              </a:rPr>
              <a:t>　　</a:t>
            </a:r>
            <a:r>
              <a:rPr lang="en-US" altLang="zh-CN" sz="2400" dirty="0" err="1">
                <a:effectLst/>
              </a:rPr>
              <a:t>minicap</a:t>
            </a:r>
            <a:r>
              <a:rPr lang="zh-CN" altLang="en-US" sz="2400" dirty="0">
                <a:effectLst/>
              </a:rPr>
              <a:t>采集屏幕的原理很简单：通过</a:t>
            </a:r>
            <a:r>
              <a:rPr lang="en-US" altLang="zh-CN" sz="2400" dirty="0" err="1">
                <a:effectLst/>
              </a:rPr>
              <a:t>ndk</a:t>
            </a:r>
            <a:r>
              <a:rPr lang="zh-CN" altLang="en-US" sz="2400" dirty="0">
                <a:effectLst/>
              </a:rPr>
              <a:t>的截屏接口不停的截屏并通过</a:t>
            </a:r>
            <a:r>
              <a:rPr lang="en-US" altLang="zh-CN" sz="2400" dirty="0">
                <a:effectLst/>
              </a:rPr>
              <a:t>socket</a:t>
            </a:r>
            <a:r>
              <a:rPr lang="zh-CN" altLang="en-US" sz="2400" dirty="0">
                <a:effectLst/>
              </a:rPr>
              <a:t>接口实时发送，这样客户端便可以得到一序列的图片流，图片流合成后就成为视频。</a:t>
            </a:r>
            <a:r>
              <a:rPr lang="zh-CN" altLang="en-US" sz="2400" dirty="0"/>
              <a:t/>
            </a:r>
            <a:br>
              <a:rPr lang="zh-CN" altLang="en-US" sz="2400" dirty="0"/>
            </a:br>
            <a:r>
              <a:rPr lang="zh-CN" altLang="en-US" sz="2400" dirty="0">
                <a:effectLst/>
              </a:rPr>
              <a:t>　　使用原生</a:t>
            </a:r>
            <a:r>
              <a:rPr lang="en-US" altLang="zh-CN" sz="2400" dirty="0" err="1">
                <a:effectLst/>
              </a:rPr>
              <a:t>screencap</a:t>
            </a:r>
            <a:r>
              <a:rPr lang="zh-CN" altLang="en-US" sz="2400" dirty="0">
                <a:effectLst/>
              </a:rPr>
              <a:t>工具截屏并输出到图像需要</a:t>
            </a:r>
            <a:r>
              <a:rPr lang="en-US" altLang="zh-CN" sz="2400" dirty="0">
                <a:effectLst/>
              </a:rPr>
              <a:t>4s</a:t>
            </a:r>
            <a:r>
              <a:rPr lang="zh-CN" altLang="en-US" sz="2400" dirty="0">
                <a:effectLst/>
              </a:rPr>
              <a:t>多，对比</a:t>
            </a:r>
            <a:r>
              <a:rPr lang="en-US" altLang="zh-CN" sz="2400" dirty="0" err="1">
                <a:effectLst/>
              </a:rPr>
              <a:t>minicap</a:t>
            </a:r>
            <a:r>
              <a:rPr lang="zh-CN" altLang="en-US" sz="2400" dirty="0">
                <a:effectLst/>
              </a:rPr>
              <a:t>则只需要</a:t>
            </a:r>
            <a:r>
              <a:rPr lang="en-US" altLang="zh-CN" sz="2400" dirty="0">
                <a:effectLst/>
              </a:rPr>
              <a:t>190ms</a:t>
            </a:r>
            <a:r>
              <a:rPr lang="zh-CN" altLang="en-US" sz="2400" dirty="0">
                <a:effectLst/>
              </a:rPr>
              <a:t>，差距明显。</a:t>
            </a:r>
            <a:r>
              <a:rPr lang="en-US" altLang="zh-CN" sz="2400" dirty="0" err="1">
                <a:effectLst/>
              </a:rPr>
              <a:t>minicap</a:t>
            </a:r>
            <a:r>
              <a:rPr lang="zh-CN" altLang="en-US" sz="2400" dirty="0">
                <a:effectLst/>
              </a:rPr>
              <a:t>使用了</a:t>
            </a:r>
            <a:r>
              <a:rPr lang="en-US" altLang="zh-CN" sz="2400" dirty="0" err="1">
                <a:effectLst/>
              </a:rPr>
              <a:t>libjpeg</a:t>
            </a:r>
            <a:r>
              <a:rPr lang="en-US" altLang="zh-CN" sz="2400" dirty="0">
                <a:effectLst/>
              </a:rPr>
              <a:t>-turbo</a:t>
            </a:r>
            <a:r>
              <a:rPr lang="zh-CN" altLang="en-US" sz="2400" dirty="0">
                <a:effectLst/>
              </a:rPr>
              <a:t>作为编码压缩工具，</a:t>
            </a:r>
            <a:br>
              <a:rPr lang="zh-CN" altLang="en-US" sz="2400" dirty="0">
                <a:effectLst/>
              </a:rPr>
            </a:br>
            <a:r>
              <a:rPr lang="zh-CN" altLang="en-US" sz="2400" dirty="0">
                <a:effectLst/>
              </a:rPr>
              <a:t>压缩后的图片体积更小</a:t>
            </a:r>
            <a:r>
              <a:rPr lang="en-US" altLang="zh-CN" sz="2400" dirty="0">
                <a:effectLst/>
              </a:rPr>
              <a:t>1080P</a:t>
            </a:r>
            <a:r>
              <a:rPr lang="zh-CN" altLang="en-US" sz="2400" dirty="0">
                <a:effectLst/>
              </a:rPr>
              <a:t>分辨率的手机截图根据色彩丰富度不同一般只需要</a:t>
            </a:r>
            <a:r>
              <a:rPr lang="en-US" altLang="zh-CN" sz="2400" dirty="0">
                <a:effectLst/>
              </a:rPr>
              <a:t>100k</a:t>
            </a:r>
            <a:r>
              <a:rPr lang="zh-CN" altLang="en-US" sz="2400" dirty="0">
                <a:effectLst/>
              </a:rPr>
              <a:t>，</a:t>
            </a:r>
            <a:r>
              <a:rPr lang="en-US" altLang="zh-CN" sz="2400" dirty="0" err="1">
                <a:effectLst/>
              </a:rPr>
              <a:t>sceencap</a:t>
            </a:r>
            <a:r>
              <a:rPr lang="zh-CN" altLang="en-US" sz="2400" dirty="0">
                <a:effectLst/>
              </a:rPr>
              <a:t>则需要</a:t>
            </a:r>
            <a:r>
              <a:rPr lang="en-US" altLang="zh-CN" sz="2400" dirty="0">
                <a:effectLst/>
              </a:rPr>
              <a:t>2M</a:t>
            </a:r>
            <a:r>
              <a:rPr lang="zh-CN" altLang="en-US" sz="2400" dirty="0">
                <a:effectLst/>
              </a:rPr>
              <a:t>。</a:t>
            </a:r>
            <a:endParaRPr lang="en-US" altLang="zh-CN" sz="2400" dirty="0" smtClean="0">
              <a:effectLst/>
            </a:endParaRPr>
          </a:p>
        </p:txBody>
      </p:sp>
      <p:sp>
        <p:nvSpPr>
          <p:cNvPr id="203" name="文本框 202"/>
          <p:cNvSpPr txBox="1"/>
          <p:nvPr/>
        </p:nvSpPr>
        <p:spPr>
          <a:xfrm>
            <a:off x="6515596" y="461389"/>
            <a:ext cx="4328013" cy="830997"/>
          </a:xfrm>
          <a:prstGeom prst="rect">
            <a:avLst/>
          </a:prstGeom>
          <a:noFill/>
          <a:effectLst>
            <a:outerShdw sx="102000" sy="102000" algn="ctr" rotWithShape="0">
              <a:prstClr val="black">
                <a:alpha val="40000"/>
              </a:prstClr>
            </a:outerShdw>
          </a:effectLst>
        </p:spPr>
        <p:txBody>
          <a:bodyPr wrap="square" rtlCol="0">
            <a:spAutoFit/>
          </a:bodyPr>
          <a:lstStyle>
            <a:defPPr>
              <a:defRPr lang="zh-CN"/>
            </a:defPPr>
            <a:lvl1pPr algn="ctr">
              <a:defRPr sz="9600" spc="-300">
                <a:solidFill>
                  <a:srgbClr val="45D8FF"/>
                </a:solidFill>
                <a:effectLst>
                  <a:outerShdw blurRad="101600" dir="5400000" algn="ctr" rotWithShape="0">
                    <a:srgbClr val="45D8FF">
                      <a:alpha val="90000"/>
                    </a:srgbClr>
                  </a:outerShdw>
                </a:effectLst>
                <a:latin typeface="Futura Md BT" panose="020B0802020204020204" pitchFamily="34" charset="0"/>
              </a:defRPr>
            </a:lvl1pPr>
          </a:lstStyle>
          <a:p>
            <a:pPr algn="l"/>
            <a:r>
              <a:rPr lang="en-US" altLang="zh-CN" sz="4800" dirty="0" err="1" smtClean="0">
                <a:effectLst/>
              </a:rPr>
              <a:t>Minicap</a:t>
            </a:r>
            <a:r>
              <a:rPr lang="zh-CN" altLang="en-US" sz="4800" dirty="0" smtClean="0">
                <a:effectLst/>
              </a:rPr>
              <a:t>（摘录）</a:t>
            </a:r>
            <a:endParaRPr lang="en-US" altLang="zh-CN" sz="4800" dirty="0" smtClean="0">
              <a:effectLst/>
            </a:endParaRPr>
          </a:p>
        </p:txBody>
      </p:sp>
      <p:pic>
        <p:nvPicPr>
          <p:cNvPr id="205" name="图片 20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70936" y="301504"/>
            <a:ext cx="2741271" cy="315310"/>
          </a:xfrm>
          <a:prstGeom prst="rect">
            <a:avLst/>
          </a:prstGeom>
        </p:spPr>
      </p:pic>
      <p:sp>
        <p:nvSpPr>
          <p:cNvPr id="206" name="Freeform 73"/>
          <p:cNvSpPr>
            <a:spLocks/>
          </p:cNvSpPr>
          <p:nvPr/>
        </p:nvSpPr>
        <p:spPr bwMode="auto">
          <a:xfrm>
            <a:off x="5597528" y="321130"/>
            <a:ext cx="1619247" cy="887569"/>
          </a:xfrm>
          <a:custGeom>
            <a:avLst/>
            <a:gdLst>
              <a:gd name="T0" fmla="*/ 2006 w 2013"/>
              <a:gd name="T1" fmla="*/ 1103 h 1103"/>
              <a:gd name="T2" fmla="*/ 2003 w 2013"/>
              <a:gd name="T3" fmla="*/ 1103 h 1103"/>
              <a:gd name="T4" fmla="*/ 4 w 2013"/>
              <a:gd name="T5" fmla="*/ 12 h 1103"/>
              <a:gd name="T6" fmla="*/ 2 w 2013"/>
              <a:gd name="T7" fmla="*/ 4 h 1103"/>
              <a:gd name="T8" fmla="*/ 10 w 2013"/>
              <a:gd name="T9" fmla="*/ 2 h 1103"/>
              <a:gd name="T10" fmla="*/ 2009 w 2013"/>
              <a:gd name="T11" fmla="*/ 1092 h 1103"/>
              <a:gd name="T12" fmla="*/ 2011 w 2013"/>
              <a:gd name="T13" fmla="*/ 1100 h 1103"/>
              <a:gd name="T14" fmla="*/ 2006 w 2013"/>
              <a:gd name="T15" fmla="*/ 1103 h 11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13" h="1103">
                <a:moveTo>
                  <a:pt x="2006" y="1103"/>
                </a:moveTo>
                <a:cubicBezTo>
                  <a:pt x="2005" y="1103"/>
                  <a:pt x="2004" y="1103"/>
                  <a:pt x="2003" y="1103"/>
                </a:cubicBezTo>
                <a:cubicBezTo>
                  <a:pt x="4" y="12"/>
                  <a:pt x="4" y="12"/>
                  <a:pt x="4" y="12"/>
                </a:cubicBezTo>
                <a:cubicBezTo>
                  <a:pt x="1" y="11"/>
                  <a:pt x="0" y="7"/>
                  <a:pt x="2" y="4"/>
                </a:cubicBezTo>
                <a:cubicBezTo>
                  <a:pt x="3" y="1"/>
                  <a:pt x="7" y="0"/>
                  <a:pt x="10" y="2"/>
                </a:cubicBezTo>
                <a:cubicBezTo>
                  <a:pt x="2009" y="1092"/>
                  <a:pt x="2009" y="1092"/>
                  <a:pt x="2009" y="1092"/>
                </a:cubicBezTo>
                <a:cubicBezTo>
                  <a:pt x="2012" y="1094"/>
                  <a:pt x="2013" y="1097"/>
                  <a:pt x="2011" y="1100"/>
                </a:cubicBezTo>
                <a:cubicBezTo>
                  <a:pt x="2010" y="1102"/>
                  <a:pt x="2008" y="1103"/>
                  <a:pt x="2006" y="1103"/>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4425250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8" name="Freeform 182"/>
          <p:cNvSpPr>
            <a:spLocks/>
          </p:cNvSpPr>
          <p:nvPr/>
        </p:nvSpPr>
        <p:spPr bwMode="auto">
          <a:xfrm>
            <a:off x="-796605" y="-1016089"/>
            <a:ext cx="4048125" cy="4048126"/>
          </a:xfrm>
          <a:custGeom>
            <a:avLst/>
            <a:gdLst>
              <a:gd name="T0" fmla="*/ 2909 w 3967"/>
              <a:gd name="T1" fmla="*/ 511 h 3968"/>
              <a:gd name="T2" fmla="*/ 3456 w 3967"/>
              <a:gd name="T3" fmla="*/ 2909 h 3968"/>
              <a:gd name="T4" fmla="*/ 1059 w 3967"/>
              <a:gd name="T5" fmla="*/ 3457 h 3968"/>
              <a:gd name="T6" fmla="*/ 511 w 3967"/>
              <a:gd name="T7" fmla="*/ 1059 h 3968"/>
              <a:gd name="T8" fmla="*/ 2909 w 3967"/>
              <a:gd name="T9" fmla="*/ 511 h 3968"/>
            </a:gdLst>
            <a:ahLst/>
            <a:cxnLst>
              <a:cxn ang="0">
                <a:pos x="T0" y="T1"/>
              </a:cxn>
              <a:cxn ang="0">
                <a:pos x="T2" y="T3"/>
              </a:cxn>
              <a:cxn ang="0">
                <a:pos x="T4" y="T5"/>
              </a:cxn>
              <a:cxn ang="0">
                <a:pos x="T6" y="T7"/>
              </a:cxn>
              <a:cxn ang="0">
                <a:pos x="T8" y="T9"/>
              </a:cxn>
            </a:cxnLst>
            <a:rect l="0" t="0" r="r" b="b"/>
            <a:pathLst>
              <a:path w="3967" h="3968">
                <a:moveTo>
                  <a:pt x="2909" y="511"/>
                </a:moveTo>
                <a:cubicBezTo>
                  <a:pt x="3722" y="1022"/>
                  <a:pt x="3967" y="2096"/>
                  <a:pt x="3456" y="2909"/>
                </a:cubicBezTo>
                <a:cubicBezTo>
                  <a:pt x="2945" y="3722"/>
                  <a:pt x="1872" y="3968"/>
                  <a:pt x="1059" y="3457"/>
                </a:cubicBezTo>
                <a:cubicBezTo>
                  <a:pt x="245" y="2946"/>
                  <a:pt x="0" y="1872"/>
                  <a:pt x="511" y="1059"/>
                </a:cubicBezTo>
                <a:cubicBezTo>
                  <a:pt x="1022" y="245"/>
                  <a:pt x="2095" y="0"/>
                  <a:pt x="2909" y="511"/>
                </a:cubicBezTo>
                <a:close/>
              </a:path>
            </a:pathLst>
          </a:custGeom>
          <a:solidFill>
            <a:srgbClr val="45D8FF">
              <a:alpha val="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30" name="Freeform 184"/>
          <p:cNvSpPr>
            <a:spLocks/>
          </p:cNvSpPr>
          <p:nvPr/>
        </p:nvSpPr>
        <p:spPr bwMode="auto">
          <a:xfrm>
            <a:off x="-190180" y="-409664"/>
            <a:ext cx="2835275" cy="2835275"/>
          </a:xfrm>
          <a:custGeom>
            <a:avLst/>
            <a:gdLst>
              <a:gd name="T0" fmla="*/ 2037 w 2779"/>
              <a:gd name="T1" fmla="*/ 358 h 2778"/>
              <a:gd name="T2" fmla="*/ 2421 w 2779"/>
              <a:gd name="T3" fmla="*/ 2037 h 2778"/>
              <a:gd name="T4" fmla="*/ 742 w 2779"/>
              <a:gd name="T5" fmla="*/ 2420 h 2778"/>
              <a:gd name="T6" fmla="*/ 358 w 2779"/>
              <a:gd name="T7" fmla="*/ 741 h 2778"/>
              <a:gd name="T8" fmla="*/ 2037 w 2779"/>
              <a:gd name="T9" fmla="*/ 358 h 2778"/>
            </a:gdLst>
            <a:ahLst/>
            <a:cxnLst>
              <a:cxn ang="0">
                <a:pos x="T0" y="T1"/>
              </a:cxn>
              <a:cxn ang="0">
                <a:pos x="T2" y="T3"/>
              </a:cxn>
              <a:cxn ang="0">
                <a:pos x="T4" y="T5"/>
              </a:cxn>
              <a:cxn ang="0">
                <a:pos x="T6" y="T7"/>
              </a:cxn>
              <a:cxn ang="0">
                <a:pos x="T8" y="T9"/>
              </a:cxn>
            </a:cxnLst>
            <a:rect l="0" t="0" r="r" b="b"/>
            <a:pathLst>
              <a:path w="2779" h="2778">
                <a:moveTo>
                  <a:pt x="2037" y="358"/>
                </a:moveTo>
                <a:cubicBezTo>
                  <a:pt x="2607" y="715"/>
                  <a:pt x="2779" y="1467"/>
                  <a:pt x="2421" y="2037"/>
                </a:cubicBezTo>
                <a:cubicBezTo>
                  <a:pt x="2063" y="2606"/>
                  <a:pt x="1311" y="2778"/>
                  <a:pt x="742" y="2420"/>
                </a:cubicBezTo>
                <a:cubicBezTo>
                  <a:pt x="172" y="2062"/>
                  <a:pt x="0" y="1311"/>
                  <a:pt x="358" y="741"/>
                </a:cubicBezTo>
                <a:cubicBezTo>
                  <a:pt x="716" y="172"/>
                  <a:pt x="1468" y="0"/>
                  <a:pt x="2037" y="358"/>
                </a:cubicBezTo>
                <a:close/>
              </a:path>
            </a:pathLst>
          </a:custGeom>
          <a:solidFill>
            <a:srgbClr val="45D8FF">
              <a:alpha val="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00" name="Freeform 182"/>
          <p:cNvSpPr>
            <a:spLocks/>
          </p:cNvSpPr>
          <p:nvPr/>
        </p:nvSpPr>
        <p:spPr bwMode="auto">
          <a:xfrm rot="21368463">
            <a:off x="8058869" y="3866584"/>
            <a:ext cx="4048125" cy="4048126"/>
          </a:xfrm>
          <a:custGeom>
            <a:avLst/>
            <a:gdLst>
              <a:gd name="T0" fmla="*/ 2909 w 3967"/>
              <a:gd name="T1" fmla="*/ 511 h 3968"/>
              <a:gd name="T2" fmla="*/ 3456 w 3967"/>
              <a:gd name="T3" fmla="*/ 2909 h 3968"/>
              <a:gd name="T4" fmla="*/ 1059 w 3967"/>
              <a:gd name="T5" fmla="*/ 3457 h 3968"/>
              <a:gd name="T6" fmla="*/ 511 w 3967"/>
              <a:gd name="T7" fmla="*/ 1059 h 3968"/>
              <a:gd name="T8" fmla="*/ 2909 w 3967"/>
              <a:gd name="T9" fmla="*/ 511 h 3968"/>
            </a:gdLst>
            <a:ahLst/>
            <a:cxnLst>
              <a:cxn ang="0">
                <a:pos x="T0" y="T1"/>
              </a:cxn>
              <a:cxn ang="0">
                <a:pos x="T2" y="T3"/>
              </a:cxn>
              <a:cxn ang="0">
                <a:pos x="T4" y="T5"/>
              </a:cxn>
              <a:cxn ang="0">
                <a:pos x="T6" y="T7"/>
              </a:cxn>
              <a:cxn ang="0">
                <a:pos x="T8" y="T9"/>
              </a:cxn>
            </a:cxnLst>
            <a:rect l="0" t="0" r="r" b="b"/>
            <a:pathLst>
              <a:path w="3967" h="3968">
                <a:moveTo>
                  <a:pt x="2909" y="511"/>
                </a:moveTo>
                <a:cubicBezTo>
                  <a:pt x="3722" y="1022"/>
                  <a:pt x="3967" y="2096"/>
                  <a:pt x="3456" y="2909"/>
                </a:cubicBezTo>
                <a:cubicBezTo>
                  <a:pt x="2945" y="3722"/>
                  <a:pt x="1872" y="3968"/>
                  <a:pt x="1059" y="3457"/>
                </a:cubicBezTo>
                <a:cubicBezTo>
                  <a:pt x="245" y="2946"/>
                  <a:pt x="0" y="1872"/>
                  <a:pt x="511" y="1059"/>
                </a:cubicBezTo>
                <a:cubicBezTo>
                  <a:pt x="1022" y="245"/>
                  <a:pt x="2095" y="0"/>
                  <a:pt x="2909" y="511"/>
                </a:cubicBezTo>
                <a:close/>
              </a:path>
            </a:pathLst>
          </a:custGeom>
          <a:solidFill>
            <a:srgbClr val="45D8FF">
              <a:alpha val="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02" name="Freeform 184"/>
          <p:cNvSpPr>
            <a:spLocks/>
          </p:cNvSpPr>
          <p:nvPr/>
        </p:nvSpPr>
        <p:spPr bwMode="auto">
          <a:xfrm rot="21368463">
            <a:off x="8665294" y="4473009"/>
            <a:ext cx="2835275" cy="2835275"/>
          </a:xfrm>
          <a:custGeom>
            <a:avLst/>
            <a:gdLst>
              <a:gd name="T0" fmla="*/ 2037 w 2779"/>
              <a:gd name="T1" fmla="*/ 358 h 2778"/>
              <a:gd name="T2" fmla="*/ 2421 w 2779"/>
              <a:gd name="T3" fmla="*/ 2037 h 2778"/>
              <a:gd name="T4" fmla="*/ 742 w 2779"/>
              <a:gd name="T5" fmla="*/ 2420 h 2778"/>
              <a:gd name="T6" fmla="*/ 358 w 2779"/>
              <a:gd name="T7" fmla="*/ 741 h 2778"/>
              <a:gd name="T8" fmla="*/ 2037 w 2779"/>
              <a:gd name="T9" fmla="*/ 358 h 2778"/>
            </a:gdLst>
            <a:ahLst/>
            <a:cxnLst>
              <a:cxn ang="0">
                <a:pos x="T0" y="T1"/>
              </a:cxn>
              <a:cxn ang="0">
                <a:pos x="T2" y="T3"/>
              </a:cxn>
              <a:cxn ang="0">
                <a:pos x="T4" y="T5"/>
              </a:cxn>
              <a:cxn ang="0">
                <a:pos x="T6" y="T7"/>
              </a:cxn>
              <a:cxn ang="0">
                <a:pos x="T8" y="T9"/>
              </a:cxn>
            </a:cxnLst>
            <a:rect l="0" t="0" r="r" b="b"/>
            <a:pathLst>
              <a:path w="2779" h="2778">
                <a:moveTo>
                  <a:pt x="2037" y="358"/>
                </a:moveTo>
                <a:cubicBezTo>
                  <a:pt x="2607" y="715"/>
                  <a:pt x="2779" y="1467"/>
                  <a:pt x="2421" y="2037"/>
                </a:cubicBezTo>
                <a:cubicBezTo>
                  <a:pt x="2063" y="2606"/>
                  <a:pt x="1311" y="2778"/>
                  <a:pt x="742" y="2420"/>
                </a:cubicBezTo>
                <a:cubicBezTo>
                  <a:pt x="172" y="2062"/>
                  <a:pt x="0" y="1311"/>
                  <a:pt x="358" y="741"/>
                </a:cubicBezTo>
                <a:cubicBezTo>
                  <a:pt x="716" y="172"/>
                  <a:pt x="1468" y="0"/>
                  <a:pt x="2037" y="358"/>
                </a:cubicBezTo>
                <a:close/>
              </a:path>
            </a:pathLst>
          </a:custGeom>
          <a:solidFill>
            <a:srgbClr val="45D8FF">
              <a:alpha val="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23" name="Freeform 174"/>
          <p:cNvSpPr>
            <a:spLocks/>
          </p:cNvSpPr>
          <p:nvPr/>
        </p:nvSpPr>
        <p:spPr bwMode="auto">
          <a:xfrm>
            <a:off x="323256" y="3333750"/>
            <a:ext cx="2131302" cy="2131292"/>
          </a:xfrm>
          <a:custGeom>
            <a:avLst/>
            <a:gdLst>
              <a:gd name="T0" fmla="*/ 428 w 584"/>
              <a:gd name="T1" fmla="*/ 75 h 583"/>
              <a:gd name="T2" fmla="*/ 508 w 584"/>
              <a:gd name="T3" fmla="*/ 427 h 583"/>
              <a:gd name="T4" fmla="*/ 156 w 584"/>
              <a:gd name="T5" fmla="*/ 508 h 583"/>
              <a:gd name="T6" fmla="*/ 75 w 584"/>
              <a:gd name="T7" fmla="*/ 155 h 583"/>
              <a:gd name="T8" fmla="*/ 428 w 584"/>
              <a:gd name="T9" fmla="*/ 75 h 583"/>
            </a:gdLst>
            <a:ahLst/>
            <a:cxnLst>
              <a:cxn ang="0">
                <a:pos x="T0" y="T1"/>
              </a:cxn>
              <a:cxn ang="0">
                <a:pos x="T2" y="T3"/>
              </a:cxn>
              <a:cxn ang="0">
                <a:pos x="T4" y="T5"/>
              </a:cxn>
              <a:cxn ang="0">
                <a:pos x="T6" y="T7"/>
              </a:cxn>
              <a:cxn ang="0">
                <a:pos x="T8" y="T9"/>
              </a:cxn>
            </a:cxnLst>
            <a:rect l="0" t="0" r="r" b="b"/>
            <a:pathLst>
              <a:path w="584" h="583">
                <a:moveTo>
                  <a:pt x="428" y="75"/>
                </a:moveTo>
                <a:cubicBezTo>
                  <a:pt x="547" y="150"/>
                  <a:pt x="584" y="308"/>
                  <a:pt x="508" y="427"/>
                </a:cubicBezTo>
                <a:cubicBezTo>
                  <a:pt x="433" y="547"/>
                  <a:pt x="275" y="583"/>
                  <a:pt x="156" y="508"/>
                </a:cubicBezTo>
                <a:cubicBezTo>
                  <a:pt x="36" y="433"/>
                  <a:pt x="0" y="275"/>
                  <a:pt x="75" y="155"/>
                </a:cubicBezTo>
                <a:cubicBezTo>
                  <a:pt x="150" y="36"/>
                  <a:pt x="308" y="0"/>
                  <a:pt x="428" y="75"/>
                </a:cubicBezTo>
                <a:close/>
              </a:path>
            </a:pathLst>
          </a:custGeom>
          <a:solidFill>
            <a:srgbClr val="45D8FF">
              <a:alpha val="2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20" name="Freeform 174"/>
          <p:cNvSpPr>
            <a:spLocks/>
          </p:cNvSpPr>
          <p:nvPr/>
        </p:nvSpPr>
        <p:spPr bwMode="auto">
          <a:xfrm>
            <a:off x="3277735" y="2261395"/>
            <a:ext cx="460334" cy="460332"/>
          </a:xfrm>
          <a:custGeom>
            <a:avLst/>
            <a:gdLst>
              <a:gd name="T0" fmla="*/ 428 w 584"/>
              <a:gd name="T1" fmla="*/ 75 h 583"/>
              <a:gd name="T2" fmla="*/ 508 w 584"/>
              <a:gd name="T3" fmla="*/ 427 h 583"/>
              <a:gd name="T4" fmla="*/ 156 w 584"/>
              <a:gd name="T5" fmla="*/ 508 h 583"/>
              <a:gd name="T6" fmla="*/ 75 w 584"/>
              <a:gd name="T7" fmla="*/ 155 h 583"/>
              <a:gd name="T8" fmla="*/ 428 w 584"/>
              <a:gd name="T9" fmla="*/ 75 h 583"/>
            </a:gdLst>
            <a:ahLst/>
            <a:cxnLst>
              <a:cxn ang="0">
                <a:pos x="T0" y="T1"/>
              </a:cxn>
              <a:cxn ang="0">
                <a:pos x="T2" y="T3"/>
              </a:cxn>
              <a:cxn ang="0">
                <a:pos x="T4" y="T5"/>
              </a:cxn>
              <a:cxn ang="0">
                <a:pos x="T6" y="T7"/>
              </a:cxn>
              <a:cxn ang="0">
                <a:pos x="T8" y="T9"/>
              </a:cxn>
            </a:cxnLst>
            <a:rect l="0" t="0" r="r" b="b"/>
            <a:pathLst>
              <a:path w="584" h="583">
                <a:moveTo>
                  <a:pt x="428" y="75"/>
                </a:moveTo>
                <a:cubicBezTo>
                  <a:pt x="547" y="150"/>
                  <a:pt x="584" y="308"/>
                  <a:pt x="508" y="427"/>
                </a:cubicBezTo>
                <a:cubicBezTo>
                  <a:pt x="433" y="547"/>
                  <a:pt x="275" y="583"/>
                  <a:pt x="156" y="508"/>
                </a:cubicBezTo>
                <a:cubicBezTo>
                  <a:pt x="36" y="433"/>
                  <a:pt x="0" y="275"/>
                  <a:pt x="75" y="155"/>
                </a:cubicBezTo>
                <a:cubicBezTo>
                  <a:pt x="150" y="36"/>
                  <a:pt x="308" y="0"/>
                  <a:pt x="428" y="75"/>
                </a:cubicBezTo>
                <a:close/>
              </a:path>
            </a:pathLst>
          </a:custGeom>
          <a:solidFill>
            <a:srgbClr val="45D8FF">
              <a:alpha val="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22" name="Freeform 176"/>
          <p:cNvSpPr>
            <a:spLocks/>
          </p:cNvSpPr>
          <p:nvPr/>
        </p:nvSpPr>
        <p:spPr bwMode="auto">
          <a:xfrm>
            <a:off x="3830643" y="-488491"/>
            <a:ext cx="1071558" cy="1071556"/>
          </a:xfrm>
          <a:custGeom>
            <a:avLst/>
            <a:gdLst>
              <a:gd name="T0" fmla="*/ 862 w 1175"/>
              <a:gd name="T1" fmla="*/ 151 h 1175"/>
              <a:gd name="T2" fmla="*/ 1024 w 1175"/>
              <a:gd name="T3" fmla="*/ 861 h 1175"/>
              <a:gd name="T4" fmla="*/ 314 w 1175"/>
              <a:gd name="T5" fmla="*/ 1023 h 1175"/>
              <a:gd name="T6" fmla="*/ 152 w 1175"/>
              <a:gd name="T7" fmla="*/ 313 h 1175"/>
              <a:gd name="T8" fmla="*/ 862 w 1175"/>
              <a:gd name="T9" fmla="*/ 151 h 1175"/>
            </a:gdLst>
            <a:ahLst/>
            <a:cxnLst>
              <a:cxn ang="0">
                <a:pos x="T0" y="T1"/>
              </a:cxn>
              <a:cxn ang="0">
                <a:pos x="T2" y="T3"/>
              </a:cxn>
              <a:cxn ang="0">
                <a:pos x="T4" y="T5"/>
              </a:cxn>
              <a:cxn ang="0">
                <a:pos x="T6" y="T7"/>
              </a:cxn>
              <a:cxn ang="0">
                <a:pos x="T8" y="T9"/>
              </a:cxn>
            </a:cxnLst>
            <a:rect l="0" t="0" r="r" b="b"/>
            <a:pathLst>
              <a:path w="1175" h="1175">
                <a:moveTo>
                  <a:pt x="862" y="151"/>
                </a:moveTo>
                <a:cubicBezTo>
                  <a:pt x="1103" y="302"/>
                  <a:pt x="1175" y="620"/>
                  <a:pt x="1024" y="861"/>
                </a:cubicBezTo>
                <a:cubicBezTo>
                  <a:pt x="873" y="1102"/>
                  <a:pt x="555" y="1175"/>
                  <a:pt x="314" y="1023"/>
                </a:cubicBezTo>
                <a:cubicBezTo>
                  <a:pt x="73" y="872"/>
                  <a:pt x="0" y="554"/>
                  <a:pt x="152" y="313"/>
                </a:cubicBezTo>
                <a:cubicBezTo>
                  <a:pt x="303" y="73"/>
                  <a:pt x="621" y="0"/>
                  <a:pt x="862" y="151"/>
                </a:cubicBezTo>
                <a:close/>
              </a:path>
            </a:pathLst>
          </a:custGeom>
          <a:solidFill>
            <a:srgbClr val="45D8FF">
              <a:alpha val="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26" name="Freeform 180"/>
          <p:cNvSpPr>
            <a:spLocks/>
          </p:cNvSpPr>
          <p:nvPr/>
        </p:nvSpPr>
        <p:spPr bwMode="auto">
          <a:xfrm>
            <a:off x="4083275" y="-235859"/>
            <a:ext cx="566294" cy="566292"/>
          </a:xfrm>
          <a:custGeom>
            <a:avLst/>
            <a:gdLst>
              <a:gd name="T0" fmla="*/ 456 w 621"/>
              <a:gd name="T1" fmla="*/ 80 h 621"/>
              <a:gd name="T2" fmla="*/ 541 w 621"/>
              <a:gd name="T3" fmla="*/ 455 h 621"/>
              <a:gd name="T4" fmla="*/ 166 w 621"/>
              <a:gd name="T5" fmla="*/ 541 h 621"/>
              <a:gd name="T6" fmla="*/ 80 w 621"/>
              <a:gd name="T7" fmla="*/ 165 h 621"/>
              <a:gd name="T8" fmla="*/ 456 w 621"/>
              <a:gd name="T9" fmla="*/ 80 h 621"/>
            </a:gdLst>
            <a:ahLst/>
            <a:cxnLst>
              <a:cxn ang="0">
                <a:pos x="T0" y="T1"/>
              </a:cxn>
              <a:cxn ang="0">
                <a:pos x="T2" y="T3"/>
              </a:cxn>
              <a:cxn ang="0">
                <a:pos x="T4" y="T5"/>
              </a:cxn>
              <a:cxn ang="0">
                <a:pos x="T6" y="T7"/>
              </a:cxn>
              <a:cxn ang="0">
                <a:pos x="T8" y="T9"/>
              </a:cxn>
            </a:cxnLst>
            <a:rect l="0" t="0" r="r" b="b"/>
            <a:pathLst>
              <a:path w="621" h="621">
                <a:moveTo>
                  <a:pt x="456" y="80"/>
                </a:moveTo>
                <a:cubicBezTo>
                  <a:pt x="583" y="160"/>
                  <a:pt x="621" y="328"/>
                  <a:pt x="541" y="455"/>
                </a:cubicBezTo>
                <a:cubicBezTo>
                  <a:pt x="461" y="582"/>
                  <a:pt x="293" y="621"/>
                  <a:pt x="166" y="541"/>
                </a:cubicBezTo>
                <a:cubicBezTo>
                  <a:pt x="39" y="461"/>
                  <a:pt x="0" y="293"/>
                  <a:pt x="80" y="165"/>
                </a:cubicBezTo>
                <a:cubicBezTo>
                  <a:pt x="160" y="38"/>
                  <a:pt x="328" y="0"/>
                  <a:pt x="456" y="80"/>
                </a:cubicBezTo>
                <a:close/>
              </a:path>
            </a:pathLst>
          </a:custGeom>
          <a:solidFill>
            <a:srgbClr val="45D8FF">
              <a:alpha val="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27" name="Freeform 181"/>
          <p:cNvSpPr>
            <a:spLocks/>
          </p:cNvSpPr>
          <p:nvPr/>
        </p:nvSpPr>
        <p:spPr bwMode="auto">
          <a:xfrm>
            <a:off x="827090" y="3842205"/>
            <a:ext cx="1112838" cy="1111250"/>
          </a:xfrm>
          <a:custGeom>
            <a:avLst/>
            <a:gdLst>
              <a:gd name="T0" fmla="*/ 799 w 1090"/>
              <a:gd name="T1" fmla="*/ 140 h 1090"/>
              <a:gd name="T2" fmla="*/ 949 w 1090"/>
              <a:gd name="T3" fmla="*/ 799 h 1090"/>
              <a:gd name="T4" fmla="*/ 291 w 1090"/>
              <a:gd name="T5" fmla="*/ 950 h 1090"/>
              <a:gd name="T6" fmla="*/ 140 w 1090"/>
              <a:gd name="T7" fmla="*/ 291 h 1090"/>
              <a:gd name="T8" fmla="*/ 799 w 1090"/>
              <a:gd name="T9" fmla="*/ 140 h 1090"/>
            </a:gdLst>
            <a:ahLst/>
            <a:cxnLst>
              <a:cxn ang="0">
                <a:pos x="T0" y="T1"/>
              </a:cxn>
              <a:cxn ang="0">
                <a:pos x="T2" y="T3"/>
              </a:cxn>
              <a:cxn ang="0">
                <a:pos x="T4" y="T5"/>
              </a:cxn>
              <a:cxn ang="0">
                <a:pos x="T6" y="T7"/>
              </a:cxn>
              <a:cxn ang="0">
                <a:pos x="T8" y="T9"/>
              </a:cxn>
            </a:cxnLst>
            <a:rect l="0" t="0" r="r" b="b"/>
            <a:pathLst>
              <a:path w="1090" h="1090">
                <a:moveTo>
                  <a:pt x="799" y="140"/>
                </a:moveTo>
                <a:cubicBezTo>
                  <a:pt x="1022" y="281"/>
                  <a:pt x="1090" y="576"/>
                  <a:pt x="949" y="799"/>
                </a:cubicBezTo>
                <a:cubicBezTo>
                  <a:pt x="809" y="1023"/>
                  <a:pt x="514" y="1090"/>
                  <a:pt x="291" y="950"/>
                </a:cubicBezTo>
                <a:cubicBezTo>
                  <a:pt x="67" y="809"/>
                  <a:pt x="0" y="514"/>
                  <a:pt x="140" y="291"/>
                </a:cubicBezTo>
                <a:cubicBezTo>
                  <a:pt x="280" y="67"/>
                  <a:pt x="575" y="0"/>
                  <a:pt x="799" y="140"/>
                </a:cubicBezTo>
                <a:close/>
              </a:path>
            </a:pathLst>
          </a:custGeom>
          <a:solidFill>
            <a:srgbClr val="45D8FF">
              <a:alpha val="3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29" name="Freeform 183"/>
          <p:cNvSpPr>
            <a:spLocks/>
          </p:cNvSpPr>
          <p:nvPr/>
        </p:nvSpPr>
        <p:spPr bwMode="auto">
          <a:xfrm>
            <a:off x="1106490" y="4120018"/>
            <a:ext cx="554038" cy="555625"/>
          </a:xfrm>
          <a:custGeom>
            <a:avLst/>
            <a:gdLst>
              <a:gd name="T0" fmla="*/ 398 w 543"/>
              <a:gd name="T1" fmla="*/ 70 h 544"/>
              <a:gd name="T2" fmla="*/ 473 w 543"/>
              <a:gd name="T3" fmla="*/ 399 h 544"/>
              <a:gd name="T4" fmla="*/ 145 w 543"/>
              <a:gd name="T5" fmla="*/ 474 h 544"/>
              <a:gd name="T6" fmla="*/ 70 w 543"/>
              <a:gd name="T7" fmla="*/ 145 h 544"/>
              <a:gd name="T8" fmla="*/ 398 w 543"/>
              <a:gd name="T9" fmla="*/ 70 h 544"/>
            </a:gdLst>
            <a:ahLst/>
            <a:cxnLst>
              <a:cxn ang="0">
                <a:pos x="T0" y="T1"/>
              </a:cxn>
              <a:cxn ang="0">
                <a:pos x="T2" y="T3"/>
              </a:cxn>
              <a:cxn ang="0">
                <a:pos x="T4" y="T5"/>
              </a:cxn>
              <a:cxn ang="0">
                <a:pos x="T6" y="T7"/>
              </a:cxn>
              <a:cxn ang="0">
                <a:pos x="T8" y="T9"/>
              </a:cxn>
            </a:cxnLst>
            <a:rect l="0" t="0" r="r" b="b"/>
            <a:pathLst>
              <a:path w="543" h="544">
                <a:moveTo>
                  <a:pt x="398" y="70"/>
                </a:moveTo>
                <a:cubicBezTo>
                  <a:pt x="510" y="140"/>
                  <a:pt x="543" y="287"/>
                  <a:pt x="473" y="399"/>
                </a:cubicBezTo>
                <a:cubicBezTo>
                  <a:pt x="404" y="510"/>
                  <a:pt x="256" y="544"/>
                  <a:pt x="145" y="474"/>
                </a:cubicBezTo>
                <a:cubicBezTo>
                  <a:pt x="34" y="404"/>
                  <a:pt x="0" y="257"/>
                  <a:pt x="70" y="145"/>
                </a:cubicBezTo>
                <a:cubicBezTo>
                  <a:pt x="140" y="34"/>
                  <a:pt x="287" y="0"/>
                  <a:pt x="398" y="70"/>
                </a:cubicBezTo>
                <a:close/>
              </a:path>
            </a:pathLst>
          </a:custGeom>
          <a:solidFill>
            <a:srgbClr val="45D8FF">
              <a:alpha val="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88" name="Freeform 57"/>
          <p:cNvSpPr>
            <a:spLocks/>
          </p:cNvSpPr>
          <p:nvPr/>
        </p:nvSpPr>
        <p:spPr bwMode="auto">
          <a:xfrm>
            <a:off x="422278" y="2438855"/>
            <a:ext cx="973138" cy="1935163"/>
          </a:xfrm>
          <a:custGeom>
            <a:avLst/>
            <a:gdLst>
              <a:gd name="T0" fmla="*/ 951 w 958"/>
              <a:gd name="T1" fmla="*/ 1905 h 1905"/>
              <a:gd name="T2" fmla="*/ 945 w 958"/>
              <a:gd name="T3" fmla="*/ 1902 h 1905"/>
              <a:gd name="T4" fmla="*/ 1 w 958"/>
              <a:gd name="T5" fmla="*/ 10 h 1905"/>
              <a:gd name="T6" fmla="*/ 4 w 958"/>
              <a:gd name="T7" fmla="*/ 1 h 1905"/>
              <a:gd name="T8" fmla="*/ 12 w 958"/>
              <a:gd name="T9" fmla="*/ 4 h 1905"/>
              <a:gd name="T10" fmla="*/ 956 w 958"/>
              <a:gd name="T11" fmla="*/ 1896 h 1905"/>
              <a:gd name="T12" fmla="*/ 953 w 958"/>
              <a:gd name="T13" fmla="*/ 1904 h 1905"/>
              <a:gd name="T14" fmla="*/ 951 w 958"/>
              <a:gd name="T15" fmla="*/ 1905 h 19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58" h="1905">
                <a:moveTo>
                  <a:pt x="951" y="1905"/>
                </a:moveTo>
                <a:cubicBezTo>
                  <a:pt x="949" y="1905"/>
                  <a:pt x="946" y="1904"/>
                  <a:pt x="945" y="1902"/>
                </a:cubicBezTo>
                <a:cubicBezTo>
                  <a:pt x="1" y="10"/>
                  <a:pt x="1" y="10"/>
                  <a:pt x="1" y="10"/>
                </a:cubicBezTo>
                <a:cubicBezTo>
                  <a:pt x="0" y="7"/>
                  <a:pt x="1" y="3"/>
                  <a:pt x="4" y="1"/>
                </a:cubicBezTo>
                <a:cubicBezTo>
                  <a:pt x="7" y="0"/>
                  <a:pt x="10" y="1"/>
                  <a:pt x="12" y="4"/>
                </a:cubicBezTo>
                <a:cubicBezTo>
                  <a:pt x="956" y="1896"/>
                  <a:pt x="956" y="1896"/>
                  <a:pt x="956" y="1896"/>
                </a:cubicBezTo>
                <a:cubicBezTo>
                  <a:pt x="958" y="1899"/>
                  <a:pt x="956" y="1903"/>
                  <a:pt x="953" y="1904"/>
                </a:cubicBezTo>
                <a:cubicBezTo>
                  <a:pt x="953" y="1905"/>
                  <a:pt x="952" y="1905"/>
                  <a:pt x="951" y="1905"/>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0" name="Freeform 59"/>
          <p:cNvSpPr>
            <a:spLocks/>
          </p:cNvSpPr>
          <p:nvPr/>
        </p:nvSpPr>
        <p:spPr bwMode="auto">
          <a:xfrm>
            <a:off x="422278" y="1019630"/>
            <a:ext cx="819150" cy="1431925"/>
          </a:xfrm>
          <a:custGeom>
            <a:avLst/>
            <a:gdLst>
              <a:gd name="T0" fmla="*/ 6 w 806"/>
              <a:gd name="T1" fmla="*/ 1409 h 1409"/>
              <a:gd name="T2" fmla="*/ 4 w 806"/>
              <a:gd name="T3" fmla="*/ 1408 h 1409"/>
              <a:gd name="T4" fmla="*/ 1 w 806"/>
              <a:gd name="T5" fmla="*/ 1400 h 1409"/>
              <a:gd name="T6" fmla="*/ 794 w 806"/>
              <a:gd name="T7" fmla="*/ 4 h 1409"/>
              <a:gd name="T8" fmla="*/ 802 w 806"/>
              <a:gd name="T9" fmla="*/ 1 h 1409"/>
              <a:gd name="T10" fmla="*/ 804 w 806"/>
              <a:gd name="T11" fmla="*/ 10 h 1409"/>
              <a:gd name="T12" fmla="*/ 12 w 806"/>
              <a:gd name="T13" fmla="*/ 1406 h 1409"/>
              <a:gd name="T14" fmla="*/ 6 w 806"/>
              <a:gd name="T15" fmla="*/ 1409 h 14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6" h="1409">
                <a:moveTo>
                  <a:pt x="6" y="1409"/>
                </a:moveTo>
                <a:cubicBezTo>
                  <a:pt x="5" y="1409"/>
                  <a:pt x="4" y="1409"/>
                  <a:pt x="4" y="1408"/>
                </a:cubicBezTo>
                <a:cubicBezTo>
                  <a:pt x="1" y="1406"/>
                  <a:pt x="0" y="1403"/>
                  <a:pt x="1" y="1400"/>
                </a:cubicBezTo>
                <a:cubicBezTo>
                  <a:pt x="794" y="4"/>
                  <a:pt x="794" y="4"/>
                  <a:pt x="794" y="4"/>
                </a:cubicBezTo>
                <a:cubicBezTo>
                  <a:pt x="795" y="1"/>
                  <a:pt x="799" y="0"/>
                  <a:pt x="802" y="1"/>
                </a:cubicBezTo>
                <a:cubicBezTo>
                  <a:pt x="805" y="3"/>
                  <a:pt x="806" y="7"/>
                  <a:pt x="804" y="10"/>
                </a:cubicBezTo>
                <a:cubicBezTo>
                  <a:pt x="12" y="1406"/>
                  <a:pt x="12" y="1406"/>
                  <a:pt x="12" y="1406"/>
                </a:cubicBezTo>
                <a:cubicBezTo>
                  <a:pt x="11" y="1408"/>
                  <a:pt x="9" y="1409"/>
                  <a:pt x="6" y="1409"/>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1" name="Freeform 60"/>
          <p:cNvSpPr>
            <a:spLocks/>
          </p:cNvSpPr>
          <p:nvPr/>
        </p:nvSpPr>
        <p:spPr bwMode="auto">
          <a:xfrm rot="21439730">
            <a:off x="1263217" y="967857"/>
            <a:ext cx="2206471" cy="1571207"/>
          </a:xfrm>
          <a:custGeom>
            <a:avLst/>
            <a:gdLst>
              <a:gd name="T0" fmla="*/ 2332 w 2339"/>
              <a:gd name="T1" fmla="*/ 1665 h 1665"/>
              <a:gd name="T2" fmla="*/ 2329 w 2339"/>
              <a:gd name="T3" fmla="*/ 1664 h 1665"/>
              <a:gd name="T4" fmla="*/ 3 w 2339"/>
              <a:gd name="T5" fmla="*/ 11 h 1665"/>
              <a:gd name="T6" fmla="*/ 2 w 2339"/>
              <a:gd name="T7" fmla="*/ 3 h 1665"/>
              <a:gd name="T8" fmla="*/ 10 w 2339"/>
              <a:gd name="T9" fmla="*/ 2 h 1665"/>
              <a:gd name="T10" fmla="*/ 2335 w 2339"/>
              <a:gd name="T11" fmla="*/ 1654 h 1665"/>
              <a:gd name="T12" fmla="*/ 2337 w 2339"/>
              <a:gd name="T13" fmla="*/ 1662 h 1665"/>
              <a:gd name="T14" fmla="*/ 2332 w 2339"/>
              <a:gd name="T15" fmla="*/ 1665 h 16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9" h="1665">
                <a:moveTo>
                  <a:pt x="2332" y="1665"/>
                </a:moveTo>
                <a:cubicBezTo>
                  <a:pt x="2331" y="1665"/>
                  <a:pt x="2330" y="1665"/>
                  <a:pt x="2329" y="1664"/>
                </a:cubicBezTo>
                <a:cubicBezTo>
                  <a:pt x="3" y="11"/>
                  <a:pt x="3" y="11"/>
                  <a:pt x="3" y="11"/>
                </a:cubicBezTo>
                <a:cubicBezTo>
                  <a:pt x="1" y="10"/>
                  <a:pt x="0" y="6"/>
                  <a:pt x="2" y="3"/>
                </a:cubicBezTo>
                <a:cubicBezTo>
                  <a:pt x="4" y="0"/>
                  <a:pt x="8" y="0"/>
                  <a:pt x="10" y="2"/>
                </a:cubicBezTo>
                <a:cubicBezTo>
                  <a:pt x="2335" y="1654"/>
                  <a:pt x="2335" y="1654"/>
                  <a:pt x="2335" y="1654"/>
                </a:cubicBezTo>
                <a:cubicBezTo>
                  <a:pt x="2338" y="1656"/>
                  <a:pt x="2339" y="1660"/>
                  <a:pt x="2337" y="1662"/>
                </a:cubicBezTo>
                <a:cubicBezTo>
                  <a:pt x="2336" y="1664"/>
                  <a:pt x="2334" y="1665"/>
                  <a:pt x="2332" y="1665"/>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2" name="Freeform 61"/>
          <p:cNvSpPr>
            <a:spLocks/>
          </p:cNvSpPr>
          <p:nvPr/>
        </p:nvSpPr>
        <p:spPr bwMode="auto">
          <a:xfrm rot="21188738">
            <a:off x="1768773" y="2596183"/>
            <a:ext cx="1744625" cy="133350"/>
          </a:xfrm>
          <a:custGeom>
            <a:avLst/>
            <a:gdLst>
              <a:gd name="T0" fmla="*/ 6 w 1798"/>
              <a:gd name="T1" fmla="*/ 130 h 130"/>
              <a:gd name="T2" fmla="*/ 0 w 1798"/>
              <a:gd name="T3" fmla="*/ 125 h 130"/>
              <a:gd name="T4" fmla="*/ 6 w 1798"/>
              <a:gd name="T5" fmla="*/ 118 h 130"/>
              <a:gd name="T6" fmla="*/ 1792 w 1798"/>
              <a:gd name="T7" fmla="*/ 0 h 130"/>
              <a:gd name="T8" fmla="*/ 1798 w 1798"/>
              <a:gd name="T9" fmla="*/ 6 h 130"/>
              <a:gd name="T10" fmla="*/ 1792 w 1798"/>
              <a:gd name="T11" fmla="*/ 12 h 130"/>
              <a:gd name="T12" fmla="*/ 7 w 1798"/>
              <a:gd name="T13" fmla="*/ 130 h 130"/>
              <a:gd name="T14" fmla="*/ 6 w 1798"/>
              <a:gd name="T15" fmla="*/ 130 h 1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98" h="130">
                <a:moveTo>
                  <a:pt x="6" y="130"/>
                </a:moveTo>
                <a:cubicBezTo>
                  <a:pt x="3" y="130"/>
                  <a:pt x="1" y="128"/>
                  <a:pt x="0" y="125"/>
                </a:cubicBezTo>
                <a:cubicBezTo>
                  <a:pt x="0" y="121"/>
                  <a:pt x="3" y="118"/>
                  <a:pt x="6" y="118"/>
                </a:cubicBezTo>
                <a:cubicBezTo>
                  <a:pt x="1792" y="0"/>
                  <a:pt x="1792" y="0"/>
                  <a:pt x="1792" y="0"/>
                </a:cubicBezTo>
                <a:cubicBezTo>
                  <a:pt x="1795" y="0"/>
                  <a:pt x="1798" y="2"/>
                  <a:pt x="1798" y="6"/>
                </a:cubicBezTo>
                <a:cubicBezTo>
                  <a:pt x="1798" y="9"/>
                  <a:pt x="1796" y="12"/>
                  <a:pt x="1792" y="12"/>
                </a:cubicBezTo>
                <a:cubicBezTo>
                  <a:pt x="7" y="130"/>
                  <a:pt x="7" y="130"/>
                  <a:pt x="7" y="130"/>
                </a:cubicBezTo>
                <a:cubicBezTo>
                  <a:pt x="7" y="130"/>
                  <a:pt x="6" y="130"/>
                  <a:pt x="6" y="130"/>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4" name="Freeform 63"/>
          <p:cNvSpPr>
            <a:spLocks/>
          </p:cNvSpPr>
          <p:nvPr/>
        </p:nvSpPr>
        <p:spPr bwMode="auto">
          <a:xfrm>
            <a:off x="1227140" y="257630"/>
            <a:ext cx="1962150" cy="774700"/>
          </a:xfrm>
          <a:custGeom>
            <a:avLst/>
            <a:gdLst>
              <a:gd name="T0" fmla="*/ 7 w 1932"/>
              <a:gd name="T1" fmla="*/ 763 h 763"/>
              <a:gd name="T2" fmla="*/ 1 w 1932"/>
              <a:gd name="T3" fmla="*/ 759 h 763"/>
              <a:gd name="T4" fmla="*/ 5 w 1932"/>
              <a:gd name="T5" fmla="*/ 751 h 763"/>
              <a:gd name="T6" fmla="*/ 1923 w 1932"/>
              <a:gd name="T7" fmla="*/ 1 h 763"/>
              <a:gd name="T8" fmla="*/ 1931 w 1932"/>
              <a:gd name="T9" fmla="*/ 5 h 763"/>
              <a:gd name="T10" fmla="*/ 1927 w 1932"/>
              <a:gd name="T11" fmla="*/ 13 h 763"/>
              <a:gd name="T12" fmla="*/ 9 w 1932"/>
              <a:gd name="T13" fmla="*/ 762 h 763"/>
              <a:gd name="T14" fmla="*/ 7 w 1932"/>
              <a:gd name="T15" fmla="*/ 763 h 7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32" h="763">
                <a:moveTo>
                  <a:pt x="7" y="763"/>
                </a:moveTo>
                <a:cubicBezTo>
                  <a:pt x="4" y="763"/>
                  <a:pt x="2" y="761"/>
                  <a:pt x="1" y="759"/>
                </a:cubicBezTo>
                <a:cubicBezTo>
                  <a:pt x="0" y="756"/>
                  <a:pt x="2" y="752"/>
                  <a:pt x="5" y="751"/>
                </a:cubicBezTo>
                <a:cubicBezTo>
                  <a:pt x="1923" y="1"/>
                  <a:pt x="1923" y="1"/>
                  <a:pt x="1923" y="1"/>
                </a:cubicBezTo>
                <a:cubicBezTo>
                  <a:pt x="1926" y="0"/>
                  <a:pt x="1930" y="2"/>
                  <a:pt x="1931" y="5"/>
                </a:cubicBezTo>
                <a:cubicBezTo>
                  <a:pt x="1932" y="8"/>
                  <a:pt x="1931" y="11"/>
                  <a:pt x="1927" y="13"/>
                </a:cubicBezTo>
                <a:cubicBezTo>
                  <a:pt x="9" y="762"/>
                  <a:pt x="9" y="762"/>
                  <a:pt x="9" y="762"/>
                </a:cubicBezTo>
                <a:cubicBezTo>
                  <a:pt x="8" y="762"/>
                  <a:pt x="8" y="763"/>
                  <a:pt x="7" y="763"/>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5" name="Freeform 64"/>
          <p:cNvSpPr>
            <a:spLocks/>
          </p:cNvSpPr>
          <p:nvPr/>
        </p:nvSpPr>
        <p:spPr bwMode="auto">
          <a:xfrm>
            <a:off x="2654303" y="57605"/>
            <a:ext cx="534988" cy="212725"/>
          </a:xfrm>
          <a:custGeom>
            <a:avLst/>
            <a:gdLst>
              <a:gd name="T0" fmla="*/ 520 w 527"/>
              <a:gd name="T1" fmla="*/ 210 h 210"/>
              <a:gd name="T2" fmla="*/ 518 w 527"/>
              <a:gd name="T3" fmla="*/ 210 h 210"/>
              <a:gd name="T4" fmla="*/ 4 w 527"/>
              <a:gd name="T5" fmla="*/ 12 h 210"/>
              <a:gd name="T6" fmla="*/ 1 w 527"/>
              <a:gd name="T7" fmla="*/ 4 h 210"/>
              <a:gd name="T8" fmla="*/ 9 w 527"/>
              <a:gd name="T9" fmla="*/ 1 h 210"/>
              <a:gd name="T10" fmla="*/ 522 w 527"/>
              <a:gd name="T11" fmla="*/ 198 h 210"/>
              <a:gd name="T12" fmla="*/ 526 w 527"/>
              <a:gd name="T13" fmla="*/ 206 h 210"/>
              <a:gd name="T14" fmla="*/ 520 w 527"/>
              <a:gd name="T15" fmla="*/ 210 h 2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7" h="210">
                <a:moveTo>
                  <a:pt x="520" y="210"/>
                </a:moveTo>
                <a:cubicBezTo>
                  <a:pt x="520" y="210"/>
                  <a:pt x="519" y="210"/>
                  <a:pt x="518" y="210"/>
                </a:cubicBezTo>
                <a:cubicBezTo>
                  <a:pt x="4" y="12"/>
                  <a:pt x="4" y="12"/>
                  <a:pt x="4" y="12"/>
                </a:cubicBezTo>
                <a:cubicBezTo>
                  <a:pt x="1" y="11"/>
                  <a:pt x="0" y="7"/>
                  <a:pt x="1" y="4"/>
                </a:cubicBezTo>
                <a:cubicBezTo>
                  <a:pt x="2" y="1"/>
                  <a:pt x="6" y="0"/>
                  <a:pt x="9" y="1"/>
                </a:cubicBezTo>
                <a:cubicBezTo>
                  <a:pt x="522" y="198"/>
                  <a:pt x="522" y="198"/>
                  <a:pt x="522" y="198"/>
                </a:cubicBezTo>
                <a:cubicBezTo>
                  <a:pt x="526" y="200"/>
                  <a:pt x="527" y="203"/>
                  <a:pt x="526" y="206"/>
                </a:cubicBezTo>
                <a:cubicBezTo>
                  <a:pt x="525" y="209"/>
                  <a:pt x="523" y="210"/>
                  <a:pt x="520" y="210"/>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6" name="Freeform 65"/>
          <p:cNvSpPr>
            <a:spLocks/>
          </p:cNvSpPr>
          <p:nvPr/>
        </p:nvSpPr>
        <p:spPr bwMode="auto">
          <a:xfrm>
            <a:off x="3176590" y="257630"/>
            <a:ext cx="420688" cy="1263650"/>
          </a:xfrm>
          <a:custGeom>
            <a:avLst/>
            <a:gdLst>
              <a:gd name="T0" fmla="*/ 408 w 415"/>
              <a:gd name="T1" fmla="*/ 1243 h 1243"/>
              <a:gd name="T2" fmla="*/ 402 w 415"/>
              <a:gd name="T3" fmla="*/ 1239 h 1243"/>
              <a:gd name="T4" fmla="*/ 1 w 415"/>
              <a:gd name="T5" fmla="*/ 9 h 1243"/>
              <a:gd name="T6" fmla="*/ 4 w 415"/>
              <a:gd name="T7" fmla="*/ 1 h 1243"/>
              <a:gd name="T8" fmla="*/ 12 w 415"/>
              <a:gd name="T9" fmla="*/ 5 h 1243"/>
              <a:gd name="T10" fmla="*/ 413 w 415"/>
              <a:gd name="T11" fmla="*/ 1235 h 1243"/>
              <a:gd name="T12" fmla="*/ 410 w 415"/>
              <a:gd name="T13" fmla="*/ 1243 h 1243"/>
              <a:gd name="T14" fmla="*/ 408 w 415"/>
              <a:gd name="T15" fmla="*/ 1243 h 12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5" h="1243">
                <a:moveTo>
                  <a:pt x="408" y="1243"/>
                </a:moveTo>
                <a:cubicBezTo>
                  <a:pt x="405" y="1243"/>
                  <a:pt x="403" y="1241"/>
                  <a:pt x="402" y="1239"/>
                </a:cubicBezTo>
                <a:cubicBezTo>
                  <a:pt x="1" y="9"/>
                  <a:pt x="1" y="9"/>
                  <a:pt x="1" y="9"/>
                </a:cubicBezTo>
                <a:cubicBezTo>
                  <a:pt x="0" y="6"/>
                  <a:pt x="1" y="2"/>
                  <a:pt x="4" y="1"/>
                </a:cubicBezTo>
                <a:cubicBezTo>
                  <a:pt x="8" y="0"/>
                  <a:pt x="11" y="2"/>
                  <a:pt x="12" y="5"/>
                </a:cubicBezTo>
                <a:cubicBezTo>
                  <a:pt x="413" y="1235"/>
                  <a:pt x="413" y="1235"/>
                  <a:pt x="413" y="1235"/>
                </a:cubicBezTo>
                <a:cubicBezTo>
                  <a:pt x="415" y="1238"/>
                  <a:pt x="413" y="1242"/>
                  <a:pt x="410" y="1243"/>
                </a:cubicBezTo>
                <a:cubicBezTo>
                  <a:pt x="409" y="1243"/>
                  <a:pt x="408" y="1243"/>
                  <a:pt x="408" y="1243"/>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7" name="Freeform 66"/>
          <p:cNvSpPr>
            <a:spLocks/>
          </p:cNvSpPr>
          <p:nvPr/>
        </p:nvSpPr>
        <p:spPr bwMode="auto">
          <a:xfrm>
            <a:off x="1227140" y="1019630"/>
            <a:ext cx="2370138" cy="501650"/>
          </a:xfrm>
          <a:custGeom>
            <a:avLst/>
            <a:gdLst>
              <a:gd name="T0" fmla="*/ 2327 w 2333"/>
              <a:gd name="T1" fmla="*/ 493 h 493"/>
              <a:gd name="T2" fmla="*/ 2326 w 2333"/>
              <a:gd name="T3" fmla="*/ 493 h 493"/>
              <a:gd name="T4" fmla="*/ 6 w 2333"/>
              <a:gd name="T5" fmla="*/ 12 h 493"/>
              <a:gd name="T6" fmla="*/ 1 w 2333"/>
              <a:gd name="T7" fmla="*/ 5 h 493"/>
              <a:gd name="T8" fmla="*/ 8 w 2333"/>
              <a:gd name="T9" fmla="*/ 1 h 493"/>
              <a:gd name="T10" fmla="*/ 2328 w 2333"/>
              <a:gd name="T11" fmla="*/ 481 h 493"/>
              <a:gd name="T12" fmla="*/ 2333 w 2333"/>
              <a:gd name="T13" fmla="*/ 488 h 493"/>
              <a:gd name="T14" fmla="*/ 2327 w 2333"/>
              <a:gd name="T15" fmla="*/ 493 h 4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3" h="493">
                <a:moveTo>
                  <a:pt x="2327" y="493"/>
                </a:moveTo>
                <a:cubicBezTo>
                  <a:pt x="2326" y="493"/>
                  <a:pt x="2326" y="493"/>
                  <a:pt x="2326" y="493"/>
                </a:cubicBezTo>
                <a:cubicBezTo>
                  <a:pt x="6" y="12"/>
                  <a:pt x="6" y="12"/>
                  <a:pt x="6" y="12"/>
                </a:cubicBezTo>
                <a:cubicBezTo>
                  <a:pt x="2" y="12"/>
                  <a:pt x="0" y="9"/>
                  <a:pt x="1" y="5"/>
                </a:cubicBezTo>
                <a:cubicBezTo>
                  <a:pt x="2" y="2"/>
                  <a:pt x="5" y="0"/>
                  <a:pt x="8" y="1"/>
                </a:cubicBezTo>
                <a:cubicBezTo>
                  <a:pt x="2328" y="481"/>
                  <a:pt x="2328" y="481"/>
                  <a:pt x="2328" y="481"/>
                </a:cubicBezTo>
                <a:cubicBezTo>
                  <a:pt x="2331" y="482"/>
                  <a:pt x="2333" y="485"/>
                  <a:pt x="2333" y="488"/>
                </a:cubicBezTo>
                <a:cubicBezTo>
                  <a:pt x="2332" y="491"/>
                  <a:pt x="2330" y="493"/>
                  <a:pt x="2327" y="493"/>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8" name="Freeform 67"/>
          <p:cNvSpPr>
            <a:spLocks/>
          </p:cNvSpPr>
          <p:nvPr/>
        </p:nvSpPr>
        <p:spPr bwMode="auto">
          <a:xfrm>
            <a:off x="1227140" y="1019630"/>
            <a:ext cx="561975" cy="1812925"/>
          </a:xfrm>
          <a:custGeom>
            <a:avLst/>
            <a:gdLst>
              <a:gd name="T0" fmla="*/ 546 w 553"/>
              <a:gd name="T1" fmla="*/ 1783 h 1783"/>
              <a:gd name="T2" fmla="*/ 541 w 553"/>
              <a:gd name="T3" fmla="*/ 1779 h 1783"/>
              <a:gd name="T4" fmla="*/ 1 w 553"/>
              <a:gd name="T5" fmla="*/ 8 h 1783"/>
              <a:gd name="T6" fmla="*/ 5 w 553"/>
              <a:gd name="T7" fmla="*/ 1 h 1783"/>
              <a:gd name="T8" fmla="*/ 13 w 553"/>
              <a:gd name="T9" fmla="*/ 5 h 1783"/>
              <a:gd name="T10" fmla="*/ 552 w 553"/>
              <a:gd name="T11" fmla="*/ 1775 h 1783"/>
              <a:gd name="T12" fmla="*/ 548 w 553"/>
              <a:gd name="T13" fmla="*/ 1783 h 1783"/>
              <a:gd name="T14" fmla="*/ 546 w 553"/>
              <a:gd name="T15" fmla="*/ 1783 h 17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3" h="1783">
                <a:moveTo>
                  <a:pt x="546" y="1783"/>
                </a:moveTo>
                <a:cubicBezTo>
                  <a:pt x="544" y="1783"/>
                  <a:pt x="541" y="1782"/>
                  <a:pt x="541" y="1779"/>
                </a:cubicBezTo>
                <a:cubicBezTo>
                  <a:pt x="1" y="8"/>
                  <a:pt x="1" y="8"/>
                  <a:pt x="1" y="8"/>
                </a:cubicBezTo>
                <a:cubicBezTo>
                  <a:pt x="0" y="5"/>
                  <a:pt x="2" y="2"/>
                  <a:pt x="5" y="1"/>
                </a:cubicBezTo>
                <a:cubicBezTo>
                  <a:pt x="8" y="0"/>
                  <a:pt x="12" y="2"/>
                  <a:pt x="13" y="5"/>
                </a:cubicBezTo>
                <a:cubicBezTo>
                  <a:pt x="552" y="1775"/>
                  <a:pt x="552" y="1775"/>
                  <a:pt x="552" y="1775"/>
                </a:cubicBezTo>
                <a:cubicBezTo>
                  <a:pt x="553" y="1779"/>
                  <a:pt x="551" y="1782"/>
                  <a:pt x="548" y="1783"/>
                </a:cubicBezTo>
                <a:cubicBezTo>
                  <a:pt x="547" y="1783"/>
                  <a:pt x="547" y="1783"/>
                  <a:pt x="546" y="1783"/>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9" name="Freeform 68"/>
          <p:cNvSpPr>
            <a:spLocks/>
          </p:cNvSpPr>
          <p:nvPr/>
        </p:nvSpPr>
        <p:spPr bwMode="auto">
          <a:xfrm>
            <a:off x="1227140" y="57605"/>
            <a:ext cx="1439863" cy="974725"/>
          </a:xfrm>
          <a:custGeom>
            <a:avLst/>
            <a:gdLst>
              <a:gd name="T0" fmla="*/ 7 w 1418"/>
              <a:gd name="T1" fmla="*/ 960 h 960"/>
              <a:gd name="T2" fmla="*/ 2 w 1418"/>
              <a:gd name="T3" fmla="*/ 957 h 960"/>
              <a:gd name="T4" fmla="*/ 3 w 1418"/>
              <a:gd name="T5" fmla="*/ 949 h 960"/>
              <a:gd name="T6" fmla="*/ 1408 w 1418"/>
              <a:gd name="T7" fmla="*/ 1 h 960"/>
              <a:gd name="T8" fmla="*/ 1416 w 1418"/>
              <a:gd name="T9" fmla="*/ 3 h 960"/>
              <a:gd name="T10" fmla="*/ 1415 w 1418"/>
              <a:gd name="T11" fmla="*/ 11 h 960"/>
              <a:gd name="T12" fmla="*/ 10 w 1418"/>
              <a:gd name="T13" fmla="*/ 959 h 960"/>
              <a:gd name="T14" fmla="*/ 7 w 1418"/>
              <a:gd name="T15" fmla="*/ 960 h 9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18" h="960">
                <a:moveTo>
                  <a:pt x="7" y="960"/>
                </a:moveTo>
                <a:cubicBezTo>
                  <a:pt x="5" y="960"/>
                  <a:pt x="3" y="959"/>
                  <a:pt x="2" y="957"/>
                </a:cubicBezTo>
                <a:cubicBezTo>
                  <a:pt x="0" y="954"/>
                  <a:pt x="1" y="950"/>
                  <a:pt x="3" y="949"/>
                </a:cubicBezTo>
                <a:cubicBezTo>
                  <a:pt x="1408" y="1"/>
                  <a:pt x="1408" y="1"/>
                  <a:pt x="1408" y="1"/>
                </a:cubicBezTo>
                <a:cubicBezTo>
                  <a:pt x="1411" y="0"/>
                  <a:pt x="1415" y="0"/>
                  <a:pt x="1416" y="3"/>
                </a:cubicBezTo>
                <a:cubicBezTo>
                  <a:pt x="1418" y="6"/>
                  <a:pt x="1418" y="9"/>
                  <a:pt x="1415" y="11"/>
                </a:cubicBezTo>
                <a:cubicBezTo>
                  <a:pt x="10" y="959"/>
                  <a:pt x="10" y="959"/>
                  <a:pt x="10" y="959"/>
                </a:cubicBezTo>
                <a:cubicBezTo>
                  <a:pt x="9" y="959"/>
                  <a:pt x="8" y="960"/>
                  <a:pt x="7" y="960"/>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3" name="Freeform 72"/>
          <p:cNvSpPr>
            <a:spLocks/>
          </p:cNvSpPr>
          <p:nvPr/>
        </p:nvSpPr>
        <p:spPr bwMode="auto">
          <a:xfrm>
            <a:off x="4346578" y="24268"/>
            <a:ext cx="1111250" cy="158750"/>
          </a:xfrm>
          <a:custGeom>
            <a:avLst/>
            <a:gdLst>
              <a:gd name="T0" fmla="*/ 1088 w 1094"/>
              <a:gd name="T1" fmla="*/ 155 h 155"/>
              <a:gd name="T2" fmla="*/ 1087 w 1094"/>
              <a:gd name="T3" fmla="*/ 155 h 155"/>
              <a:gd name="T4" fmla="*/ 5 w 1094"/>
              <a:gd name="T5" fmla="*/ 12 h 155"/>
              <a:gd name="T6" fmla="*/ 0 w 1094"/>
              <a:gd name="T7" fmla="*/ 5 h 155"/>
              <a:gd name="T8" fmla="*/ 7 w 1094"/>
              <a:gd name="T9" fmla="*/ 0 h 155"/>
              <a:gd name="T10" fmla="*/ 1089 w 1094"/>
              <a:gd name="T11" fmla="*/ 143 h 155"/>
              <a:gd name="T12" fmla="*/ 1094 w 1094"/>
              <a:gd name="T13" fmla="*/ 150 h 155"/>
              <a:gd name="T14" fmla="*/ 1088 w 1094"/>
              <a:gd name="T15" fmla="*/ 155 h 15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94" h="155">
                <a:moveTo>
                  <a:pt x="1088" y="155"/>
                </a:moveTo>
                <a:cubicBezTo>
                  <a:pt x="1088" y="155"/>
                  <a:pt x="1087" y="155"/>
                  <a:pt x="1087" y="155"/>
                </a:cubicBezTo>
                <a:cubicBezTo>
                  <a:pt x="5" y="12"/>
                  <a:pt x="5" y="12"/>
                  <a:pt x="5" y="12"/>
                </a:cubicBezTo>
                <a:cubicBezTo>
                  <a:pt x="2" y="11"/>
                  <a:pt x="0" y="8"/>
                  <a:pt x="0" y="5"/>
                </a:cubicBezTo>
                <a:cubicBezTo>
                  <a:pt x="1" y="2"/>
                  <a:pt x="4" y="0"/>
                  <a:pt x="7" y="0"/>
                </a:cubicBezTo>
                <a:cubicBezTo>
                  <a:pt x="1089" y="143"/>
                  <a:pt x="1089" y="143"/>
                  <a:pt x="1089" y="143"/>
                </a:cubicBezTo>
                <a:cubicBezTo>
                  <a:pt x="1092" y="144"/>
                  <a:pt x="1094" y="147"/>
                  <a:pt x="1094" y="150"/>
                </a:cubicBezTo>
                <a:cubicBezTo>
                  <a:pt x="1093" y="153"/>
                  <a:pt x="1091" y="155"/>
                  <a:pt x="1088" y="155"/>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4" name="Freeform 73"/>
          <p:cNvSpPr>
            <a:spLocks/>
          </p:cNvSpPr>
          <p:nvPr/>
        </p:nvSpPr>
        <p:spPr bwMode="auto">
          <a:xfrm>
            <a:off x="5445128" y="168730"/>
            <a:ext cx="1619247" cy="887569"/>
          </a:xfrm>
          <a:custGeom>
            <a:avLst/>
            <a:gdLst>
              <a:gd name="T0" fmla="*/ 2006 w 2013"/>
              <a:gd name="T1" fmla="*/ 1103 h 1103"/>
              <a:gd name="T2" fmla="*/ 2003 w 2013"/>
              <a:gd name="T3" fmla="*/ 1103 h 1103"/>
              <a:gd name="T4" fmla="*/ 4 w 2013"/>
              <a:gd name="T5" fmla="*/ 12 h 1103"/>
              <a:gd name="T6" fmla="*/ 2 w 2013"/>
              <a:gd name="T7" fmla="*/ 4 h 1103"/>
              <a:gd name="T8" fmla="*/ 10 w 2013"/>
              <a:gd name="T9" fmla="*/ 2 h 1103"/>
              <a:gd name="T10" fmla="*/ 2009 w 2013"/>
              <a:gd name="T11" fmla="*/ 1092 h 1103"/>
              <a:gd name="T12" fmla="*/ 2011 w 2013"/>
              <a:gd name="T13" fmla="*/ 1100 h 1103"/>
              <a:gd name="T14" fmla="*/ 2006 w 2013"/>
              <a:gd name="T15" fmla="*/ 1103 h 11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13" h="1103">
                <a:moveTo>
                  <a:pt x="2006" y="1103"/>
                </a:moveTo>
                <a:cubicBezTo>
                  <a:pt x="2005" y="1103"/>
                  <a:pt x="2004" y="1103"/>
                  <a:pt x="2003" y="1103"/>
                </a:cubicBezTo>
                <a:cubicBezTo>
                  <a:pt x="4" y="12"/>
                  <a:pt x="4" y="12"/>
                  <a:pt x="4" y="12"/>
                </a:cubicBezTo>
                <a:cubicBezTo>
                  <a:pt x="1" y="11"/>
                  <a:pt x="0" y="7"/>
                  <a:pt x="2" y="4"/>
                </a:cubicBezTo>
                <a:cubicBezTo>
                  <a:pt x="3" y="1"/>
                  <a:pt x="7" y="0"/>
                  <a:pt x="10" y="2"/>
                </a:cubicBezTo>
                <a:cubicBezTo>
                  <a:pt x="2009" y="1092"/>
                  <a:pt x="2009" y="1092"/>
                  <a:pt x="2009" y="1092"/>
                </a:cubicBezTo>
                <a:cubicBezTo>
                  <a:pt x="2012" y="1094"/>
                  <a:pt x="2013" y="1097"/>
                  <a:pt x="2011" y="1100"/>
                </a:cubicBezTo>
                <a:cubicBezTo>
                  <a:pt x="2010" y="1102"/>
                  <a:pt x="2008" y="1103"/>
                  <a:pt x="2006" y="1103"/>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5" name="Freeform 74"/>
          <p:cNvSpPr>
            <a:spLocks/>
          </p:cNvSpPr>
          <p:nvPr/>
        </p:nvSpPr>
        <p:spPr bwMode="auto">
          <a:xfrm>
            <a:off x="6229353" y="-1064419"/>
            <a:ext cx="836613" cy="2128838"/>
          </a:xfrm>
          <a:custGeom>
            <a:avLst/>
            <a:gdLst>
              <a:gd name="T0" fmla="*/ 817 w 824"/>
              <a:gd name="T1" fmla="*/ 2096 h 2096"/>
              <a:gd name="T2" fmla="*/ 811 w 824"/>
              <a:gd name="T3" fmla="*/ 2093 h 2096"/>
              <a:gd name="T4" fmla="*/ 1 w 824"/>
              <a:gd name="T5" fmla="*/ 9 h 2096"/>
              <a:gd name="T6" fmla="*/ 4 w 824"/>
              <a:gd name="T7" fmla="*/ 1 h 2096"/>
              <a:gd name="T8" fmla="*/ 12 w 824"/>
              <a:gd name="T9" fmla="*/ 4 h 2096"/>
              <a:gd name="T10" fmla="*/ 822 w 824"/>
              <a:gd name="T11" fmla="*/ 2088 h 2096"/>
              <a:gd name="T12" fmla="*/ 819 w 824"/>
              <a:gd name="T13" fmla="*/ 2096 h 2096"/>
              <a:gd name="T14" fmla="*/ 817 w 824"/>
              <a:gd name="T15" fmla="*/ 2096 h 20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4" h="2096">
                <a:moveTo>
                  <a:pt x="817" y="2096"/>
                </a:moveTo>
                <a:cubicBezTo>
                  <a:pt x="814" y="2096"/>
                  <a:pt x="812" y="2095"/>
                  <a:pt x="811" y="2093"/>
                </a:cubicBezTo>
                <a:cubicBezTo>
                  <a:pt x="1" y="9"/>
                  <a:pt x="1" y="9"/>
                  <a:pt x="1" y="9"/>
                </a:cubicBezTo>
                <a:cubicBezTo>
                  <a:pt x="0" y="5"/>
                  <a:pt x="1" y="2"/>
                  <a:pt x="4" y="1"/>
                </a:cubicBezTo>
                <a:cubicBezTo>
                  <a:pt x="7" y="0"/>
                  <a:pt x="11" y="1"/>
                  <a:pt x="12" y="4"/>
                </a:cubicBezTo>
                <a:cubicBezTo>
                  <a:pt x="822" y="2088"/>
                  <a:pt x="822" y="2088"/>
                  <a:pt x="822" y="2088"/>
                </a:cubicBezTo>
                <a:cubicBezTo>
                  <a:pt x="824" y="2091"/>
                  <a:pt x="822" y="2095"/>
                  <a:pt x="819" y="2096"/>
                </a:cubicBezTo>
                <a:cubicBezTo>
                  <a:pt x="818" y="2096"/>
                  <a:pt x="818" y="2096"/>
                  <a:pt x="817" y="2096"/>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6" name="Freeform 75"/>
          <p:cNvSpPr>
            <a:spLocks/>
          </p:cNvSpPr>
          <p:nvPr/>
        </p:nvSpPr>
        <p:spPr bwMode="auto">
          <a:xfrm>
            <a:off x="5445128" y="-839332"/>
            <a:ext cx="1220788" cy="1022350"/>
          </a:xfrm>
          <a:custGeom>
            <a:avLst/>
            <a:gdLst>
              <a:gd name="T0" fmla="*/ 7 w 1202"/>
              <a:gd name="T1" fmla="*/ 1006 h 1006"/>
              <a:gd name="T2" fmla="*/ 2 w 1202"/>
              <a:gd name="T3" fmla="*/ 1004 h 1006"/>
              <a:gd name="T4" fmla="*/ 3 w 1202"/>
              <a:gd name="T5" fmla="*/ 996 h 1006"/>
              <a:gd name="T6" fmla="*/ 1191 w 1202"/>
              <a:gd name="T7" fmla="*/ 2 h 1006"/>
              <a:gd name="T8" fmla="*/ 1200 w 1202"/>
              <a:gd name="T9" fmla="*/ 2 h 1006"/>
              <a:gd name="T10" fmla="*/ 1199 w 1202"/>
              <a:gd name="T11" fmla="*/ 11 h 1006"/>
              <a:gd name="T12" fmla="*/ 11 w 1202"/>
              <a:gd name="T13" fmla="*/ 1005 h 1006"/>
              <a:gd name="T14" fmla="*/ 7 w 1202"/>
              <a:gd name="T15" fmla="*/ 1006 h 10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2" h="1006">
                <a:moveTo>
                  <a:pt x="7" y="1006"/>
                </a:moveTo>
                <a:cubicBezTo>
                  <a:pt x="5" y="1006"/>
                  <a:pt x="4" y="1005"/>
                  <a:pt x="2" y="1004"/>
                </a:cubicBezTo>
                <a:cubicBezTo>
                  <a:pt x="0" y="1001"/>
                  <a:pt x="1" y="998"/>
                  <a:pt x="3" y="996"/>
                </a:cubicBezTo>
                <a:cubicBezTo>
                  <a:pt x="1191" y="2"/>
                  <a:pt x="1191" y="2"/>
                  <a:pt x="1191" y="2"/>
                </a:cubicBezTo>
                <a:cubicBezTo>
                  <a:pt x="1194" y="0"/>
                  <a:pt x="1198" y="0"/>
                  <a:pt x="1200" y="2"/>
                </a:cubicBezTo>
                <a:cubicBezTo>
                  <a:pt x="1202" y="5"/>
                  <a:pt x="1202" y="9"/>
                  <a:pt x="1199" y="11"/>
                </a:cubicBezTo>
                <a:cubicBezTo>
                  <a:pt x="11" y="1005"/>
                  <a:pt x="11" y="1005"/>
                  <a:pt x="11" y="1005"/>
                </a:cubicBezTo>
                <a:cubicBezTo>
                  <a:pt x="10" y="1006"/>
                  <a:pt x="8" y="1006"/>
                  <a:pt x="7" y="1006"/>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7" name="Freeform 76"/>
          <p:cNvSpPr>
            <a:spLocks/>
          </p:cNvSpPr>
          <p:nvPr/>
        </p:nvSpPr>
        <p:spPr bwMode="auto">
          <a:xfrm>
            <a:off x="3582990" y="168730"/>
            <a:ext cx="1876425" cy="1352550"/>
          </a:xfrm>
          <a:custGeom>
            <a:avLst/>
            <a:gdLst>
              <a:gd name="T0" fmla="*/ 7 w 1846"/>
              <a:gd name="T1" fmla="*/ 1330 h 1330"/>
              <a:gd name="T2" fmla="*/ 2 w 1846"/>
              <a:gd name="T3" fmla="*/ 1327 h 1330"/>
              <a:gd name="T4" fmla="*/ 3 w 1846"/>
              <a:gd name="T5" fmla="*/ 1319 h 1330"/>
              <a:gd name="T6" fmla="*/ 1835 w 1846"/>
              <a:gd name="T7" fmla="*/ 2 h 1330"/>
              <a:gd name="T8" fmla="*/ 1844 w 1846"/>
              <a:gd name="T9" fmla="*/ 4 h 1330"/>
              <a:gd name="T10" fmla="*/ 1842 w 1846"/>
              <a:gd name="T11" fmla="*/ 12 h 1330"/>
              <a:gd name="T12" fmla="*/ 10 w 1846"/>
              <a:gd name="T13" fmla="*/ 1329 h 1330"/>
              <a:gd name="T14" fmla="*/ 7 w 1846"/>
              <a:gd name="T15" fmla="*/ 1330 h 13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46" h="1330">
                <a:moveTo>
                  <a:pt x="7" y="1330"/>
                </a:moveTo>
                <a:cubicBezTo>
                  <a:pt x="5" y="1330"/>
                  <a:pt x="3" y="1329"/>
                  <a:pt x="2" y="1327"/>
                </a:cubicBezTo>
                <a:cubicBezTo>
                  <a:pt x="0" y="1325"/>
                  <a:pt x="1" y="1321"/>
                  <a:pt x="3" y="1319"/>
                </a:cubicBezTo>
                <a:cubicBezTo>
                  <a:pt x="1835" y="2"/>
                  <a:pt x="1835" y="2"/>
                  <a:pt x="1835" y="2"/>
                </a:cubicBezTo>
                <a:cubicBezTo>
                  <a:pt x="1838" y="0"/>
                  <a:pt x="1842" y="1"/>
                  <a:pt x="1844" y="4"/>
                </a:cubicBezTo>
                <a:cubicBezTo>
                  <a:pt x="1846" y="6"/>
                  <a:pt x="1845" y="10"/>
                  <a:pt x="1842" y="12"/>
                </a:cubicBezTo>
                <a:cubicBezTo>
                  <a:pt x="10" y="1329"/>
                  <a:pt x="10" y="1329"/>
                  <a:pt x="10" y="1329"/>
                </a:cubicBezTo>
                <a:cubicBezTo>
                  <a:pt x="9" y="1329"/>
                  <a:pt x="8" y="1330"/>
                  <a:pt x="7" y="1330"/>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1" name="Freeform 80"/>
          <p:cNvSpPr>
            <a:spLocks/>
          </p:cNvSpPr>
          <p:nvPr/>
        </p:nvSpPr>
        <p:spPr bwMode="auto">
          <a:xfrm>
            <a:off x="3582990" y="24268"/>
            <a:ext cx="776288" cy="1497013"/>
          </a:xfrm>
          <a:custGeom>
            <a:avLst/>
            <a:gdLst>
              <a:gd name="T0" fmla="*/ 7 w 764"/>
              <a:gd name="T1" fmla="*/ 1473 h 1473"/>
              <a:gd name="T2" fmla="*/ 4 w 764"/>
              <a:gd name="T3" fmla="*/ 1472 h 1473"/>
              <a:gd name="T4" fmla="*/ 1 w 764"/>
              <a:gd name="T5" fmla="*/ 1464 h 1473"/>
              <a:gd name="T6" fmla="*/ 752 w 764"/>
              <a:gd name="T7" fmla="*/ 4 h 1473"/>
              <a:gd name="T8" fmla="*/ 760 w 764"/>
              <a:gd name="T9" fmla="*/ 2 h 1473"/>
              <a:gd name="T10" fmla="*/ 762 w 764"/>
              <a:gd name="T11" fmla="*/ 10 h 1473"/>
              <a:gd name="T12" fmla="*/ 12 w 764"/>
              <a:gd name="T13" fmla="*/ 1470 h 1473"/>
              <a:gd name="T14" fmla="*/ 7 w 764"/>
              <a:gd name="T15" fmla="*/ 1473 h 14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4" h="1473">
                <a:moveTo>
                  <a:pt x="7" y="1473"/>
                </a:moveTo>
                <a:cubicBezTo>
                  <a:pt x="6" y="1473"/>
                  <a:pt x="5" y="1473"/>
                  <a:pt x="4" y="1472"/>
                </a:cubicBezTo>
                <a:cubicBezTo>
                  <a:pt x="1" y="1471"/>
                  <a:pt x="0" y="1467"/>
                  <a:pt x="1" y="1464"/>
                </a:cubicBezTo>
                <a:cubicBezTo>
                  <a:pt x="752" y="4"/>
                  <a:pt x="752" y="4"/>
                  <a:pt x="752" y="4"/>
                </a:cubicBezTo>
                <a:cubicBezTo>
                  <a:pt x="753" y="1"/>
                  <a:pt x="757" y="0"/>
                  <a:pt x="760" y="2"/>
                </a:cubicBezTo>
                <a:cubicBezTo>
                  <a:pt x="763" y="3"/>
                  <a:pt x="764" y="7"/>
                  <a:pt x="762" y="10"/>
                </a:cubicBezTo>
                <a:cubicBezTo>
                  <a:pt x="12" y="1470"/>
                  <a:pt x="12" y="1470"/>
                  <a:pt x="12" y="1470"/>
                </a:cubicBezTo>
                <a:cubicBezTo>
                  <a:pt x="11" y="1472"/>
                  <a:pt x="9" y="1473"/>
                  <a:pt x="7" y="1473"/>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2" name="Freeform 81"/>
          <p:cNvSpPr>
            <a:spLocks/>
          </p:cNvSpPr>
          <p:nvPr/>
        </p:nvSpPr>
        <p:spPr bwMode="auto">
          <a:xfrm rot="5400000">
            <a:off x="696925" y="11562"/>
            <a:ext cx="1543050" cy="482600"/>
          </a:xfrm>
          <a:custGeom>
            <a:avLst/>
            <a:gdLst>
              <a:gd name="T0" fmla="*/ 1512 w 1519"/>
              <a:gd name="T1" fmla="*/ 476 h 476"/>
              <a:gd name="T2" fmla="*/ 1510 w 1519"/>
              <a:gd name="T3" fmla="*/ 475 h 476"/>
              <a:gd name="T4" fmla="*/ 5 w 1519"/>
              <a:gd name="T5" fmla="*/ 12 h 476"/>
              <a:gd name="T6" fmla="*/ 1 w 1519"/>
              <a:gd name="T7" fmla="*/ 5 h 476"/>
              <a:gd name="T8" fmla="*/ 9 w 1519"/>
              <a:gd name="T9" fmla="*/ 1 h 476"/>
              <a:gd name="T10" fmla="*/ 1514 w 1519"/>
              <a:gd name="T11" fmla="*/ 464 h 476"/>
              <a:gd name="T12" fmla="*/ 1518 w 1519"/>
              <a:gd name="T13" fmla="*/ 471 h 476"/>
              <a:gd name="T14" fmla="*/ 1512 w 1519"/>
              <a:gd name="T15" fmla="*/ 476 h 4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19" h="476">
                <a:moveTo>
                  <a:pt x="1512" y="476"/>
                </a:moveTo>
                <a:cubicBezTo>
                  <a:pt x="1511" y="476"/>
                  <a:pt x="1511" y="476"/>
                  <a:pt x="1510" y="475"/>
                </a:cubicBezTo>
                <a:cubicBezTo>
                  <a:pt x="5" y="12"/>
                  <a:pt x="5" y="12"/>
                  <a:pt x="5" y="12"/>
                </a:cubicBezTo>
                <a:cubicBezTo>
                  <a:pt x="2" y="11"/>
                  <a:pt x="0" y="8"/>
                  <a:pt x="1" y="5"/>
                </a:cubicBezTo>
                <a:cubicBezTo>
                  <a:pt x="2" y="2"/>
                  <a:pt x="5" y="0"/>
                  <a:pt x="9" y="1"/>
                </a:cubicBezTo>
                <a:cubicBezTo>
                  <a:pt x="1514" y="464"/>
                  <a:pt x="1514" y="464"/>
                  <a:pt x="1514" y="464"/>
                </a:cubicBezTo>
                <a:cubicBezTo>
                  <a:pt x="1517" y="465"/>
                  <a:pt x="1519" y="468"/>
                  <a:pt x="1518" y="471"/>
                </a:cubicBezTo>
                <a:cubicBezTo>
                  <a:pt x="1517" y="474"/>
                  <a:pt x="1514" y="476"/>
                  <a:pt x="1512" y="476"/>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6" name="Freeform 85"/>
          <p:cNvSpPr>
            <a:spLocks/>
          </p:cNvSpPr>
          <p:nvPr/>
        </p:nvSpPr>
        <p:spPr bwMode="auto">
          <a:xfrm>
            <a:off x="1381128" y="2819855"/>
            <a:ext cx="407988" cy="1554163"/>
          </a:xfrm>
          <a:custGeom>
            <a:avLst/>
            <a:gdLst>
              <a:gd name="T0" fmla="*/ 7 w 401"/>
              <a:gd name="T1" fmla="*/ 1530 h 1530"/>
              <a:gd name="T2" fmla="*/ 5 w 401"/>
              <a:gd name="T3" fmla="*/ 1530 h 1530"/>
              <a:gd name="T4" fmla="*/ 1 w 401"/>
              <a:gd name="T5" fmla="*/ 1522 h 1530"/>
              <a:gd name="T6" fmla="*/ 388 w 401"/>
              <a:gd name="T7" fmla="*/ 5 h 1530"/>
              <a:gd name="T8" fmla="*/ 396 w 401"/>
              <a:gd name="T9" fmla="*/ 0 h 1530"/>
              <a:gd name="T10" fmla="*/ 400 w 401"/>
              <a:gd name="T11" fmla="*/ 8 h 1530"/>
              <a:gd name="T12" fmla="*/ 13 w 401"/>
              <a:gd name="T13" fmla="*/ 1525 h 1530"/>
              <a:gd name="T14" fmla="*/ 7 w 401"/>
              <a:gd name="T15" fmla="*/ 1530 h 15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1" h="1530">
                <a:moveTo>
                  <a:pt x="7" y="1530"/>
                </a:moveTo>
                <a:cubicBezTo>
                  <a:pt x="6" y="1530"/>
                  <a:pt x="6" y="1530"/>
                  <a:pt x="5" y="1530"/>
                </a:cubicBezTo>
                <a:cubicBezTo>
                  <a:pt x="2" y="1529"/>
                  <a:pt x="0" y="1526"/>
                  <a:pt x="1" y="1522"/>
                </a:cubicBezTo>
                <a:cubicBezTo>
                  <a:pt x="388" y="5"/>
                  <a:pt x="388" y="5"/>
                  <a:pt x="388" y="5"/>
                </a:cubicBezTo>
                <a:cubicBezTo>
                  <a:pt x="389" y="2"/>
                  <a:pt x="393" y="0"/>
                  <a:pt x="396" y="0"/>
                </a:cubicBezTo>
                <a:cubicBezTo>
                  <a:pt x="399" y="1"/>
                  <a:pt x="401" y="4"/>
                  <a:pt x="400" y="8"/>
                </a:cubicBezTo>
                <a:cubicBezTo>
                  <a:pt x="13" y="1525"/>
                  <a:pt x="13" y="1525"/>
                  <a:pt x="13" y="1525"/>
                </a:cubicBezTo>
                <a:cubicBezTo>
                  <a:pt x="12" y="1528"/>
                  <a:pt x="9" y="1530"/>
                  <a:pt x="7" y="1530"/>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7" name="Freeform 86"/>
          <p:cNvSpPr>
            <a:spLocks/>
          </p:cNvSpPr>
          <p:nvPr/>
        </p:nvSpPr>
        <p:spPr bwMode="auto">
          <a:xfrm>
            <a:off x="-1516060" y="3354843"/>
            <a:ext cx="2911475" cy="1019175"/>
          </a:xfrm>
          <a:custGeom>
            <a:avLst/>
            <a:gdLst>
              <a:gd name="T0" fmla="*/ 2858 w 2865"/>
              <a:gd name="T1" fmla="*/ 1003 h 1003"/>
              <a:gd name="T2" fmla="*/ 2856 w 2865"/>
              <a:gd name="T3" fmla="*/ 1003 h 1003"/>
              <a:gd name="T4" fmla="*/ 5 w 2865"/>
              <a:gd name="T5" fmla="*/ 13 h 1003"/>
              <a:gd name="T6" fmla="*/ 1 w 2865"/>
              <a:gd name="T7" fmla="*/ 5 h 1003"/>
              <a:gd name="T8" fmla="*/ 9 w 2865"/>
              <a:gd name="T9" fmla="*/ 1 h 1003"/>
              <a:gd name="T10" fmla="*/ 2860 w 2865"/>
              <a:gd name="T11" fmla="*/ 991 h 1003"/>
              <a:gd name="T12" fmla="*/ 2863 w 2865"/>
              <a:gd name="T13" fmla="*/ 999 h 1003"/>
              <a:gd name="T14" fmla="*/ 2858 w 2865"/>
              <a:gd name="T15" fmla="*/ 1003 h 10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65" h="1003">
                <a:moveTo>
                  <a:pt x="2858" y="1003"/>
                </a:moveTo>
                <a:cubicBezTo>
                  <a:pt x="2857" y="1003"/>
                  <a:pt x="2856" y="1003"/>
                  <a:pt x="2856" y="1003"/>
                </a:cubicBezTo>
                <a:cubicBezTo>
                  <a:pt x="5" y="13"/>
                  <a:pt x="5" y="13"/>
                  <a:pt x="5" y="13"/>
                </a:cubicBezTo>
                <a:cubicBezTo>
                  <a:pt x="2" y="11"/>
                  <a:pt x="0" y="8"/>
                  <a:pt x="1" y="5"/>
                </a:cubicBezTo>
                <a:cubicBezTo>
                  <a:pt x="2" y="2"/>
                  <a:pt x="6" y="0"/>
                  <a:pt x="9" y="1"/>
                </a:cubicBezTo>
                <a:cubicBezTo>
                  <a:pt x="2860" y="991"/>
                  <a:pt x="2860" y="991"/>
                  <a:pt x="2860" y="991"/>
                </a:cubicBezTo>
                <a:cubicBezTo>
                  <a:pt x="2863" y="992"/>
                  <a:pt x="2865" y="996"/>
                  <a:pt x="2863" y="999"/>
                </a:cubicBezTo>
                <a:cubicBezTo>
                  <a:pt x="2863" y="1001"/>
                  <a:pt x="2860" y="1003"/>
                  <a:pt x="2858" y="1003"/>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8" name="Freeform 87"/>
          <p:cNvSpPr>
            <a:spLocks/>
          </p:cNvSpPr>
          <p:nvPr/>
        </p:nvSpPr>
        <p:spPr bwMode="auto">
          <a:xfrm>
            <a:off x="1227140" y="1019630"/>
            <a:ext cx="166688" cy="3354388"/>
          </a:xfrm>
          <a:custGeom>
            <a:avLst/>
            <a:gdLst>
              <a:gd name="T0" fmla="*/ 158 w 164"/>
              <a:gd name="T1" fmla="*/ 3301 h 3301"/>
              <a:gd name="T2" fmla="*/ 152 w 164"/>
              <a:gd name="T3" fmla="*/ 3295 h 3301"/>
              <a:gd name="T4" fmla="*/ 0 w 164"/>
              <a:gd name="T5" fmla="*/ 7 h 3301"/>
              <a:gd name="T6" fmla="*/ 6 w 164"/>
              <a:gd name="T7" fmla="*/ 1 h 3301"/>
              <a:gd name="T8" fmla="*/ 12 w 164"/>
              <a:gd name="T9" fmla="*/ 6 h 3301"/>
              <a:gd name="T10" fmla="*/ 164 w 164"/>
              <a:gd name="T11" fmla="*/ 3295 h 3301"/>
              <a:gd name="T12" fmla="*/ 158 w 164"/>
              <a:gd name="T13" fmla="*/ 3301 h 3301"/>
              <a:gd name="T14" fmla="*/ 158 w 164"/>
              <a:gd name="T15" fmla="*/ 3301 h 33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4" h="3301">
                <a:moveTo>
                  <a:pt x="158" y="3301"/>
                </a:moveTo>
                <a:cubicBezTo>
                  <a:pt x="155" y="3301"/>
                  <a:pt x="152" y="3298"/>
                  <a:pt x="152" y="3295"/>
                </a:cubicBezTo>
                <a:cubicBezTo>
                  <a:pt x="0" y="7"/>
                  <a:pt x="0" y="7"/>
                  <a:pt x="0" y="7"/>
                </a:cubicBezTo>
                <a:cubicBezTo>
                  <a:pt x="0" y="4"/>
                  <a:pt x="2" y="1"/>
                  <a:pt x="6" y="1"/>
                </a:cubicBezTo>
                <a:cubicBezTo>
                  <a:pt x="9" y="0"/>
                  <a:pt x="12" y="3"/>
                  <a:pt x="12" y="6"/>
                </a:cubicBezTo>
                <a:cubicBezTo>
                  <a:pt x="164" y="3295"/>
                  <a:pt x="164" y="3295"/>
                  <a:pt x="164" y="3295"/>
                </a:cubicBezTo>
                <a:cubicBezTo>
                  <a:pt x="164" y="3298"/>
                  <a:pt x="161" y="3301"/>
                  <a:pt x="158" y="3301"/>
                </a:cubicBezTo>
                <a:cubicBezTo>
                  <a:pt x="158" y="3301"/>
                  <a:pt x="158" y="3301"/>
                  <a:pt x="158" y="3301"/>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2" name="Freeform 91"/>
          <p:cNvSpPr>
            <a:spLocks/>
          </p:cNvSpPr>
          <p:nvPr/>
        </p:nvSpPr>
        <p:spPr bwMode="auto">
          <a:xfrm>
            <a:off x="346077" y="2373768"/>
            <a:ext cx="155575" cy="136525"/>
          </a:xfrm>
          <a:custGeom>
            <a:avLst/>
            <a:gdLst>
              <a:gd name="T0" fmla="*/ 77 w 153"/>
              <a:gd name="T1" fmla="*/ 0 h 134"/>
              <a:gd name="T2" fmla="*/ 20 w 153"/>
              <a:gd name="T3" fmla="*/ 31 h 134"/>
              <a:gd name="T4" fmla="*/ 41 w 153"/>
              <a:gd name="T5" fmla="*/ 124 h 134"/>
              <a:gd name="T6" fmla="*/ 77 w 153"/>
              <a:gd name="T7" fmla="*/ 134 h 134"/>
              <a:gd name="T8" fmla="*/ 133 w 153"/>
              <a:gd name="T9" fmla="*/ 103 h 134"/>
              <a:gd name="T10" fmla="*/ 112 w 153"/>
              <a:gd name="T11" fmla="*/ 10 h 134"/>
              <a:gd name="T12" fmla="*/ 77 w 153"/>
              <a:gd name="T13" fmla="*/ 0 h 134"/>
            </a:gdLst>
            <a:ahLst/>
            <a:cxnLst>
              <a:cxn ang="0">
                <a:pos x="T0" y="T1"/>
              </a:cxn>
              <a:cxn ang="0">
                <a:pos x="T2" y="T3"/>
              </a:cxn>
              <a:cxn ang="0">
                <a:pos x="T4" y="T5"/>
              </a:cxn>
              <a:cxn ang="0">
                <a:pos x="T6" y="T7"/>
              </a:cxn>
              <a:cxn ang="0">
                <a:pos x="T8" y="T9"/>
              </a:cxn>
              <a:cxn ang="0">
                <a:pos x="T10" y="T11"/>
              </a:cxn>
              <a:cxn ang="0">
                <a:pos x="T12" y="T13"/>
              </a:cxn>
            </a:cxnLst>
            <a:rect l="0" t="0" r="r" b="b"/>
            <a:pathLst>
              <a:path w="153" h="134">
                <a:moveTo>
                  <a:pt x="77" y="0"/>
                </a:moveTo>
                <a:cubicBezTo>
                  <a:pt x="54" y="0"/>
                  <a:pt x="33" y="11"/>
                  <a:pt x="20" y="31"/>
                </a:cubicBezTo>
                <a:cubicBezTo>
                  <a:pt x="0" y="63"/>
                  <a:pt x="10" y="104"/>
                  <a:pt x="41" y="124"/>
                </a:cubicBezTo>
                <a:cubicBezTo>
                  <a:pt x="52" y="131"/>
                  <a:pt x="64" y="134"/>
                  <a:pt x="77" y="134"/>
                </a:cubicBezTo>
                <a:cubicBezTo>
                  <a:pt x="99" y="134"/>
                  <a:pt x="121" y="123"/>
                  <a:pt x="133" y="103"/>
                </a:cubicBezTo>
                <a:cubicBezTo>
                  <a:pt x="153" y="71"/>
                  <a:pt x="144" y="30"/>
                  <a:pt x="112" y="10"/>
                </a:cubicBezTo>
                <a:cubicBezTo>
                  <a:pt x="101" y="3"/>
                  <a:pt x="89" y="0"/>
                  <a:pt x="77"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6" name="Freeform 95"/>
          <p:cNvSpPr>
            <a:spLocks/>
          </p:cNvSpPr>
          <p:nvPr/>
        </p:nvSpPr>
        <p:spPr bwMode="auto">
          <a:xfrm>
            <a:off x="1108077" y="918030"/>
            <a:ext cx="241300" cy="212725"/>
          </a:xfrm>
          <a:custGeom>
            <a:avLst/>
            <a:gdLst>
              <a:gd name="T0" fmla="*/ 119 w 238"/>
              <a:gd name="T1" fmla="*/ 0 h 210"/>
              <a:gd name="T2" fmla="*/ 30 w 238"/>
              <a:gd name="T3" fmla="*/ 49 h 210"/>
              <a:gd name="T4" fmla="*/ 63 w 238"/>
              <a:gd name="T5" fmla="*/ 194 h 210"/>
              <a:gd name="T6" fmla="*/ 119 w 238"/>
              <a:gd name="T7" fmla="*/ 210 h 210"/>
              <a:gd name="T8" fmla="*/ 208 w 238"/>
              <a:gd name="T9" fmla="*/ 161 h 210"/>
              <a:gd name="T10" fmla="*/ 175 w 238"/>
              <a:gd name="T11" fmla="*/ 16 h 210"/>
              <a:gd name="T12" fmla="*/ 119 w 238"/>
              <a:gd name="T13" fmla="*/ 0 h 210"/>
            </a:gdLst>
            <a:ahLst/>
            <a:cxnLst>
              <a:cxn ang="0">
                <a:pos x="T0" y="T1"/>
              </a:cxn>
              <a:cxn ang="0">
                <a:pos x="T2" y="T3"/>
              </a:cxn>
              <a:cxn ang="0">
                <a:pos x="T4" y="T5"/>
              </a:cxn>
              <a:cxn ang="0">
                <a:pos x="T6" y="T7"/>
              </a:cxn>
              <a:cxn ang="0">
                <a:pos x="T8" y="T9"/>
              </a:cxn>
              <a:cxn ang="0">
                <a:pos x="T10" y="T11"/>
              </a:cxn>
              <a:cxn ang="0">
                <a:pos x="T12" y="T13"/>
              </a:cxn>
            </a:cxnLst>
            <a:rect l="0" t="0" r="r" b="b"/>
            <a:pathLst>
              <a:path w="238" h="210">
                <a:moveTo>
                  <a:pt x="119" y="0"/>
                </a:moveTo>
                <a:cubicBezTo>
                  <a:pt x="84" y="0"/>
                  <a:pt x="50" y="17"/>
                  <a:pt x="30" y="49"/>
                </a:cubicBezTo>
                <a:cubicBezTo>
                  <a:pt x="0" y="98"/>
                  <a:pt x="14" y="163"/>
                  <a:pt x="63" y="194"/>
                </a:cubicBezTo>
                <a:cubicBezTo>
                  <a:pt x="81" y="204"/>
                  <a:pt x="100" y="210"/>
                  <a:pt x="119" y="210"/>
                </a:cubicBezTo>
                <a:cubicBezTo>
                  <a:pt x="154" y="210"/>
                  <a:pt x="188" y="192"/>
                  <a:pt x="208" y="161"/>
                </a:cubicBezTo>
                <a:cubicBezTo>
                  <a:pt x="238" y="112"/>
                  <a:pt x="224" y="47"/>
                  <a:pt x="175" y="16"/>
                </a:cubicBezTo>
                <a:cubicBezTo>
                  <a:pt x="157" y="5"/>
                  <a:pt x="138" y="0"/>
                  <a:pt x="119"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7" name="Freeform 96"/>
          <p:cNvSpPr>
            <a:spLocks/>
          </p:cNvSpPr>
          <p:nvPr/>
        </p:nvSpPr>
        <p:spPr bwMode="auto">
          <a:xfrm>
            <a:off x="1289052" y="4281943"/>
            <a:ext cx="173038" cy="152400"/>
          </a:xfrm>
          <a:custGeom>
            <a:avLst/>
            <a:gdLst>
              <a:gd name="T0" fmla="*/ 85 w 170"/>
              <a:gd name="T1" fmla="*/ 0 h 150"/>
              <a:gd name="T2" fmla="*/ 22 w 170"/>
              <a:gd name="T3" fmla="*/ 35 h 150"/>
              <a:gd name="T4" fmla="*/ 45 w 170"/>
              <a:gd name="T5" fmla="*/ 138 h 150"/>
              <a:gd name="T6" fmla="*/ 85 w 170"/>
              <a:gd name="T7" fmla="*/ 150 h 150"/>
              <a:gd name="T8" fmla="*/ 149 w 170"/>
              <a:gd name="T9" fmla="*/ 115 h 150"/>
              <a:gd name="T10" fmla="*/ 125 w 170"/>
              <a:gd name="T11" fmla="*/ 11 h 150"/>
              <a:gd name="T12" fmla="*/ 85 w 170"/>
              <a:gd name="T13" fmla="*/ 0 h 150"/>
            </a:gdLst>
            <a:ahLst/>
            <a:cxnLst>
              <a:cxn ang="0">
                <a:pos x="T0" y="T1"/>
              </a:cxn>
              <a:cxn ang="0">
                <a:pos x="T2" y="T3"/>
              </a:cxn>
              <a:cxn ang="0">
                <a:pos x="T4" y="T5"/>
              </a:cxn>
              <a:cxn ang="0">
                <a:pos x="T6" y="T7"/>
              </a:cxn>
              <a:cxn ang="0">
                <a:pos x="T8" y="T9"/>
              </a:cxn>
              <a:cxn ang="0">
                <a:pos x="T10" y="T11"/>
              </a:cxn>
              <a:cxn ang="0">
                <a:pos x="T12" y="T13"/>
              </a:cxn>
            </a:cxnLst>
            <a:rect l="0" t="0" r="r" b="b"/>
            <a:pathLst>
              <a:path w="170" h="150">
                <a:moveTo>
                  <a:pt x="85" y="0"/>
                </a:moveTo>
                <a:cubicBezTo>
                  <a:pt x="60" y="0"/>
                  <a:pt x="36" y="12"/>
                  <a:pt x="22" y="35"/>
                </a:cubicBezTo>
                <a:cubicBezTo>
                  <a:pt x="0" y="70"/>
                  <a:pt x="10" y="116"/>
                  <a:pt x="45" y="138"/>
                </a:cubicBezTo>
                <a:cubicBezTo>
                  <a:pt x="58" y="146"/>
                  <a:pt x="72" y="150"/>
                  <a:pt x="85" y="150"/>
                </a:cubicBezTo>
                <a:cubicBezTo>
                  <a:pt x="110" y="150"/>
                  <a:pt x="134" y="137"/>
                  <a:pt x="149" y="115"/>
                </a:cubicBezTo>
                <a:cubicBezTo>
                  <a:pt x="170" y="80"/>
                  <a:pt x="160" y="33"/>
                  <a:pt x="125" y="11"/>
                </a:cubicBezTo>
                <a:cubicBezTo>
                  <a:pt x="113" y="4"/>
                  <a:pt x="99" y="0"/>
                  <a:pt x="85"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8" name="Freeform 97"/>
          <p:cNvSpPr>
            <a:spLocks/>
          </p:cNvSpPr>
          <p:nvPr/>
        </p:nvSpPr>
        <p:spPr bwMode="auto">
          <a:xfrm>
            <a:off x="1722440" y="2775405"/>
            <a:ext cx="106363" cy="92075"/>
          </a:xfrm>
          <a:custGeom>
            <a:avLst/>
            <a:gdLst>
              <a:gd name="T0" fmla="*/ 53 w 105"/>
              <a:gd name="T1" fmla="*/ 0 h 91"/>
              <a:gd name="T2" fmla="*/ 14 w 105"/>
              <a:gd name="T3" fmla="*/ 21 h 91"/>
              <a:gd name="T4" fmla="*/ 28 w 105"/>
              <a:gd name="T5" fmla="*/ 84 h 91"/>
              <a:gd name="T6" fmla="*/ 52 w 105"/>
              <a:gd name="T7" fmla="*/ 91 h 91"/>
              <a:gd name="T8" fmla="*/ 91 w 105"/>
              <a:gd name="T9" fmla="*/ 70 h 91"/>
              <a:gd name="T10" fmla="*/ 77 w 105"/>
              <a:gd name="T11" fmla="*/ 7 h 91"/>
              <a:gd name="T12" fmla="*/ 53 w 105"/>
              <a:gd name="T13" fmla="*/ 0 h 91"/>
            </a:gdLst>
            <a:ahLst/>
            <a:cxnLst>
              <a:cxn ang="0">
                <a:pos x="T0" y="T1"/>
              </a:cxn>
              <a:cxn ang="0">
                <a:pos x="T2" y="T3"/>
              </a:cxn>
              <a:cxn ang="0">
                <a:pos x="T4" y="T5"/>
              </a:cxn>
              <a:cxn ang="0">
                <a:pos x="T6" y="T7"/>
              </a:cxn>
              <a:cxn ang="0">
                <a:pos x="T8" y="T9"/>
              </a:cxn>
              <a:cxn ang="0">
                <a:pos x="T10" y="T11"/>
              </a:cxn>
              <a:cxn ang="0">
                <a:pos x="T12" y="T13"/>
              </a:cxn>
            </a:cxnLst>
            <a:rect l="0" t="0" r="r" b="b"/>
            <a:pathLst>
              <a:path w="105" h="91">
                <a:moveTo>
                  <a:pt x="53" y="0"/>
                </a:moveTo>
                <a:cubicBezTo>
                  <a:pt x="37" y="0"/>
                  <a:pt x="23" y="7"/>
                  <a:pt x="14" y="21"/>
                </a:cubicBezTo>
                <a:cubicBezTo>
                  <a:pt x="0" y="43"/>
                  <a:pt x="7" y="71"/>
                  <a:pt x="28" y="84"/>
                </a:cubicBezTo>
                <a:cubicBezTo>
                  <a:pt x="36" y="89"/>
                  <a:pt x="44" y="91"/>
                  <a:pt x="52" y="91"/>
                </a:cubicBezTo>
                <a:cubicBezTo>
                  <a:pt x="68" y="91"/>
                  <a:pt x="82" y="84"/>
                  <a:pt x="91" y="70"/>
                </a:cubicBezTo>
                <a:cubicBezTo>
                  <a:pt x="105" y="48"/>
                  <a:pt x="98" y="20"/>
                  <a:pt x="77" y="7"/>
                </a:cubicBezTo>
                <a:cubicBezTo>
                  <a:pt x="69" y="2"/>
                  <a:pt x="61" y="0"/>
                  <a:pt x="53"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9" name="Freeform 98"/>
          <p:cNvSpPr>
            <a:spLocks/>
          </p:cNvSpPr>
          <p:nvPr/>
        </p:nvSpPr>
        <p:spPr bwMode="auto">
          <a:xfrm>
            <a:off x="3425827" y="2431712"/>
            <a:ext cx="153988" cy="134938"/>
          </a:xfrm>
          <a:custGeom>
            <a:avLst/>
            <a:gdLst>
              <a:gd name="T0" fmla="*/ 75 w 151"/>
              <a:gd name="T1" fmla="*/ 0 h 133"/>
              <a:gd name="T2" fmla="*/ 19 w 151"/>
              <a:gd name="T3" fmla="*/ 31 h 133"/>
              <a:gd name="T4" fmla="*/ 40 w 151"/>
              <a:gd name="T5" fmla="*/ 122 h 133"/>
              <a:gd name="T6" fmla="*/ 75 w 151"/>
              <a:gd name="T7" fmla="*/ 133 h 133"/>
              <a:gd name="T8" fmla="*/ 131 w 151"/>
              <a:gd name="T9" fmla="*/ 102 h 133"/>
              <a:gd name="T10" fmla="*/ 111 w 151"/>
              <a:gd name="T11" fmla="*/ 10 h 133"/>
              <a:gd name="T12" fmla="*/ 75 w 151"/>
              <a:gd name="T13" fmla="*/ 0 h 133"/>
            </a:gdLst>
            <a:ahLst/>
            <a:cxnLst>
              <a:cxn ang="0">
                <a:pos x="T0" y="T1"/>
              </a:cxn>
              <a:cxn ang="0">
                <a:pos x="T2" y="T3"/>
              </a:cxn>
              <a:cxn ang="0">
                <a:pos x="T4" y="T5"/>
              </a:cxn>
              <a:cxn ang="0">
                <a:pos x="T6" y="T7"/>
              </a:cxn>
              <a:cxn ang="0">
                <a:pos x="T8" y="T9"/>
              </a:cxn>
              <a:cxn ang="0">
                <a:pos x="T10" y="T11"/>
              </a:cxn>
              <a:cxn ang="0">
                <a:pos x="T12" y="T13"/>
              </a:cxn>
            </a:cxnLst>
            <a:rect l="0" t="0" r="r" b="b"/>
            <a:pathLst>
              <a:path w="151" h="133">
                <a:moveTo>
                  <a:pt x="75" y="0"/>
                </a:moveTo>
                <a:cubicBezTo>
                  <a:pt x="53" y="0"/>
                  <a:pt x="32" y="11"/>
                  <a:pt x="19" y="31"/>
                </a:cubicBezTo>
                <a:cubicBezTo>
                  <a:pt x="0" y="62"/>
                  <a:pt x="9" y="103"/>
                  <a:pt x="40" y="122"/>
                </a:cubicBezTo>
                <a:cubicBezTo>
                  <a:pt x="51" y="129"/>
                  <a:pt x="63" y="133"/>
                  <a:pt x="75" y="133"/>
                </a:cubicBezTo>
                <a:cubicBezTo>
                  <a:pt x="97" y="133"/>
                  <a:pt x="119" y="122"/>
                  <a:pt x="131" y="102"/>
                </a:cubicBezTo>
                <a:cubicBezTo>
                  <a:pt x="151" y="71"/>
                  <a:pt x="142" y="30"/>
                  <a:pt x="111" y="10"/>
                </a:cubicBezTo>
                <a:cubicBezTo>
                  <a:pt x="100" y="3"/>
                  <a:pt x="87" y="0"/>
                  <a:pt x="75"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0" name="Freeform 99"/>
          <p:cNvSpPr>
            <a:spLocks/>
          </p:cNvSpPr>
          <p:nvPr/>
        </p:nvSpPr>
        <p:spPr bwMode="auto">
          <a:xfrm>
            <a:off x="3536952" y="1470480"/>
            <a:ext cx="93663" cy="80963"/>
          </a:xfrm>
          <a:custGeom>
            <a:avLst/>
            <a:gdLst>
              <a:gd name="T0" fmla="*/ 46 w 93"/>
              <a:gd name="T1" fmla="*/ 0 h 81"/>
              <a:gd name="T2" fmla="*/ 12 w 93"/>
              <a:gd name="T3" fmla="*/ 19 h 81"/>
              <a:gd name="T4" fmla="*/ 25 w 93"/>
              <a:gd name="T5" fmla="*/ 75 h 81"/>
              <a:gd name="T6" fmla="*/ 46 w 93"/>
              <a:gd name="T7" fmla="*/ 81 h 81"/>
              <a:gd name="T8" fmla="*/ 81 w 93"/>
              <a:gd name="T9" fmla="*/ 62 h 81"/>
              <a:gd name="T10" fmla="*/ 68 w 93"/>
              <a:gd name="T11" fmla="*/ 6 h 81"/>
              <a:gd name="T12" fmla="*/ 46 w 93"/>
              <a:gd name="T13" fmla="*/ 0 h 81"/>
            </a:gdLst>
            <a:ahLst/>
            <a:cxnLst>
              <a:cxn ang="0">
                <a:pos x="T0" y="T1"/>
              </a:cxn>
              <a:cxn ang="0">
                <a:pos x="T2" y="T3"/>
              </a:cxn>
              <a:cxn ang="0">
                <a:pos x="T4" y="T5"/>
              </a:cxn>
              <a:cxn ang="0">
                <a:pos x="T6" y="T7"/>
              </a:cxn>
              <a:cxn ang="0">
                <a:pos x="T8" y="T9"/>
              </a:cxn>
              <a:cxn ang="0">
                <a:pos x="T10" y="T11"/>
              </a:cxn>
              <a:cxn ang="0">
                <a:pos x="T12" y="T13"/>
              </a:cxn>
            </a:cxnLst>
            <a:rect l="0" t="0" r="r" b="b"/>
            <a:pathLst>
              <a:path w="93" h="81">
                <a:moveTo>
                  <a:pt x="46" y="0"/>
                </a:moveTo>
                <a:cubicBezTo>
                  <a:pt x="33" y="0"/>
                  <a:pt x="20" y="7"/>
                  <a:pt x="12" y="19"/>
                </a:cubicBezTo>
                <a:cubicBezTo>
                  <a:pt x="0" y="38"/>
                  <a:pt x="6" y="63"/>
                  <a:pt x="25" y="75"/>
                </a:cubicBezTo>
                <a:cubicBezTo>
                  <a:pt x="31" y="79"/>
                  <a:pt x="39" y="81"/>
                  <a:pt x="46" y="81"/>
                </a:cubicBezTo>
                <a:cubicBezTo>
                  <a:pt x="60" y="81"/>
                  <a:pt x="73" y="74"/>
                  <a:pt x="81" y="62"/>
                </a:cubicBezTo>
                <a:cubicBezTo>
                  <a:pt x="93" y="43"/>
                  <a:pt x="87" y="18"/>
                  <a:pt x="68" y="6"/>
                </a:cubicBezTo>
                <a:cubicBezTo>
                  <a:pt x="61" y="2"/>
                  <a:pt x="54" y="0"/>
                  <a:pt x="46"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1" name="Freeform 100"/>
          <p:cNvSpPr>
            <a:spLocks/>
          </p:cNvSpPr>
          <p:nvPr/>
        </p:nvSpPr>
        <p:spPr bwMode="auto">
          <a:xfrm>
            <a:off x="3059115" y="184605"/>
            <a:ext cx="211138" cy="184150"/>
          </a:xfrm>
          <a:custGeom>
            <a:avLst/>
            <a:gdLst>
              <a:gd name="T0" fmla="*/ 104 w 208"/>
              <a:gd name="T1" fmla="*/ 0 h 182"/>
              <a:gd name="T2" fmla="*/ 27 w 208"/>
              <a:gd name="T3" fmla="*/ 42 h 182"/>
              <a:gd name="T4" fmla="*/ 56 w 208"/>
              <a:gd name="T5" fmla="*/ 168 h 182"/>
              <a:gd name="T6" fmla="*/ 104 w 208"/>
              <a:gd name="T7" fmla="*/ 182 h 182"/>
              <a:gd name="T8" fmla="*/ 182 w 208"/>
              <a:gd name="T9" fmla="*/ 139 h 182"/>
              <a:gd name="T10" fmla="*/ 153 w 208"/>
              <a:gd name="T11" fmla="*/ 14 h 182"/>
              <a:gd name="T12" fmla="*/ 104 w 208"/>
              <a:gd name="T13" fmla="*/ 0 h 182"/>
            </a:gdLst>
            <a:ahLst/>
            <a:cxnLst>
              <a:cxn ang="0">
                <a:pos x="T0" y="T1"/>
              </a:cxn>
              <a:cxn ang="0">
                <a:pos x="T2" y="T3"/>
              </a:cxn>
              <a:cxn ang="0">
                <a:pos x="T4" y="T5"/>
              </a:cxn>
              <a:cxn ang="0">
                <a:pos x="T6" y="T7"/>
              </a:cxn>
              <a:cxn ang="0">
                <a:pos x="T8" y="T9"/>
              </a:cxn>
              <a:cxn ang="0">
                <a:pos x="T10" y="T11"/>
              </a:cxn>
              <a:cxn ang="0">
                <a:pos x="T12" y="T13"/>
              </a:cxn>
            </a:cxnLst>
            <a:rect l="0" t="0" r="r" b="b"/>
            <a:pathLst>
              <a:path w="208" h="182">
                <a:moveTo>
                  <a:pt x="104" y="0"/>
                </a:moveTo>
                <a:cubicBezTo>
                  <a:pt x="74" y="0"/>
                  <a:pt x="44" y="15"/>
                  <a:pt x="27" y="42"/>
                </a:cubicBezTo>
                <a:cubicBezTo>
                  <a:pt x="0" y="85"/>
                  <a:pt x="13" y="141"/>
                  <a:pt x="56" y="168"/>
                </a:cubicBezTo>
                <a:cubicBezTo>
                  <a:pt x="71" y="178"/>
                  <a:pt x="88" y="182"/>
                  <a:pt x="104" y="182"/>
                </a:cubicBezTo>
                <a:cubicBezTo>
                  <a:pt x="135" y="182"/>
                  <a:pt x="164" y="167"/>
                  <a:pt x="182" y="139"/>
                </a:cubicBezTo>
                <a:cubicBezTo>
                  <a:pt x="208" y="97"/>
                  <a:pt x="196" y="40"/>
                  <a:pt x="153" y="14"/>
                </a:cubicBezTo>
                <a:cubicBezTo>
                  <a:pt x="138" y="4"/>
                  <a:pt x="121" y="0"/>
                  <a:pt x="104"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2" name="Freeform 101"/>
          <p:cNvSpPr>
            <a:spLocks/>
          </p:cNvSpPr>
          <p:nvPr/>
        </p:nvSpPr>
        <p:spPr bwMode="auto">
          <a:xfrm>
            <a:off x="2598740" y="13155"/>
            <a:ext cx="111125" cy="98425"/>
          </a:xfrm>
          <a:custGeom>
            <a:avLst/>
            <a:gdLst>
              <a:gd name="T0" fmla="*/ 55 w 109"/>
              <a:gd name="T1" fmla="*/ 0 h 96"/>
              <a:gd name="T2" fmla="*/ 14 w 109"/>
              <a:gd name="T3" fmla="*/ 22 h 96"/>
              <a:gd name="T4" fmla="*/ 29 w 109"/>
              <a:gd name="T5" fmla="*/ 88 h 96"/>
              <a:gd name="T6" fmla="*/ 55 w 109"/>
              <a:gd name="T7" fmla="*/ 96 h 96"/>
              <a:gd name="T8" fmla="*/ 95 w 109"/>
              <a:gd name="T9" fmla="*/ 73 h 96"/>
              <a:gd name="T10" fmla="*/ 80 w 109"/>
              <a:gd name="T11" fmla="*/ 7 h 96"/>
              <a:gd name="T12" fmla="*/ 55 w 109"/>
              <a:gd name="T13" fmla="*/ 0 h 96"/>
            </a:gdLst>
            <a:ahLst/>
            <a:cxnLst>
              <a:cxn ang="0">
                <a:pos x="T0" y="T1"/>
              </a:cxn>
              <a:cxn ang="0">
                <a:pos x="T2" y="T3"/>
              </a:cxn>
              <a:cxn ang="0">
                <a:pos x="T4" y="T5"/>
              </a:cxn>
              <a:cxn ang="0">
                <a:pos x="T6" y="T7"/>
              </a:cxn>
              <a:cxn ang="0">
                <a:pos x="T8" y="T9"/>
              </a:cxn>
              <a:cxn ang="0">
                <a:pos x="T10" y="T11"/>
              </a:cxn>
              <a:cxn ang="0">
                <a:pos x="T12" y="T13"/>
              </a:cxn>
            </a:cxnLst>
            <a:rect l="0" t="0" r="r" b="b"/>
            <a:pathLst>
              <a:path w="109" h="96">
                <a:moveTo>
                  <a:pt x="55" y="0"/>
                </a:moveTo>
                <a:cubicBezTo>
                  <a:pt x="39" y="0"/>
                  <a:pt x="23" y="8"/>
                  <a:pt x="14" y="22"/>
                </a:cubicBezTo>
                <a:cubicBezTo>
                  <a:pt x="0" y="45"/>
                  <a:pt x="7" y="74"/>
                  <a:pt x="29" y="88"/>
                </a:cubicBezTo>
                <a:cubicBezTo>
                  <a:pt x="37" y="93"/>
                  <a:pt x="46" y="96"/>
                  <a:pt x="55" y="96"/>
                </a:cubicBezTo>
                <a:cubicBezTo>
                  <a:pt x="71" y="96"/>
                  <a:pt x="86" y="88"/>
                  <a:pt x="95" y="73"/>
                </a:cubicBezTo>
                <a:cubicBezTo>
                  <a:pt x="109" y="51"/>
                  <a:pt x="103" y="21"/>
                  <a:pt x="80" y="7"/>
                </a:cubicBezTo>
                <a:cubicBezTo>
                  <a:pt x="72" y="2"/>
                  <a:pt x="63" y="0"/>
                  <a:pt x="55"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5" name="Freeform 104"/>
          <p:cNvSpPr>
            <a:spLocks/>
          </p:cNvSpPr>
          <p:nvPr/>
        </p:nvSpPr>
        <p:spPr bwMode="auto">
          <a:xfrm>
            <a:off x="4231448" y="-70319"/>
            <a:ext cx="227084" cy="198698"/>
          </a:xfrm>
          <a:custGeom>
            <a:avLst/>
            <a:gdLst>
              <a:gd name="T0" fmla="*/ 125 w 250"/>
              <a:gd name="T1" fmla="*/ 0 h 219"/>
              <a:gd name="T2" fmla="*/ 33 w 250"/>
              <a:gd name="T3" fmla="*/ 51 h 219"/>
              <a:gd name="T4" fmla="*/ 67 w 250"/>
              <a:gd name="T5" fmla="*/ 202 h 219"/>
              <a:gd name="T6" fmla="*/ 125 w 250"/>
              <a:gd name="T7" fmla="*/ 219 h 219"/>
              <a:gd name="T8" fmla="*/ 218 w 250"/>
              <a:gd name="T9" fmla="*/ 167 h 219"/>
              <a:gd name="T10" fmla="*/ 184 w 250"/>
              <a:gd name="T11" fmla="*/ 16 h 219"/>
              <a:gd name="T12" fmla="*/ 125 w 250"/>
              <a:gd name="T13" fmla="*/ 0 h 219"/>
            </a:gdLst>
            <a:ahLst/>
            <a:cxnLst>
              <a:cxn ang="0">
                <a:pos x="T0" y="T1"/>
              </a:cxn>
              <a:cxn ang="0">
                <a:pos x="T2" y="T3"/>
              </a:cxn>
              <a:cxn ang="0">
                <a:pos x="T4" y="T5"/>
              </a:cxn>
              <a:cxn ang="0">
                <a:pos x="T6" y="T7"/>
              </a:cxn>
              <a:cxn ang="0">
                <a:pos x="T8" y="T9"/>
              </a:cxn>
              <a:cxn ang="0">
                <a:pos x="T10" y="T11"/>
              </a:cxn>
              <a:cxn ang="0">
                <a:pos x="T12" y="T13"/>
              </a:cxn>
            </a:cxnLst>
            <a:rect l="0" t="0" r="r" b="b"/>
            <a:pathLst>
              <a:path w="250" h="219">
                <a:moveTo>
                  <a:pt x="125" y="0"/>
                </a:moveTo>
                <a:cubicBezTo>
                  <a:pt x="89" y="0"/>
                  <a:pt x="53" y="18"/>
                  <a:pt x="33" y="51"/>
                </a:cubicBezTo>
                <a:cubicBezTo>
                  <a:pt x="0" y="102"/>
                  <a:pt x="16" y="170"/>
                  <a:pt x="67" y="202"/>
                </a:cubicBezTo>
                <a:cubicBezTo>
                  <a:pt x="85" y="213"/>
                  <a:pt x="105" y="219"/>
                  <a:pt x="125" y="219"/>
                </a:cubicBezTo>
                <a:cubicBezTo>
                  <a:pt x="162" y="219"/>
                  <a:pt x="197" y="201"/>
                  <a:pt x="218" y="167"/>
                </a:cubicBezTo>
                <a:cubicBezTo>
                  <a:pt x="250" y="116"/>
                  <a:pt x="235" y="49"/>
                  <a:pt x="184" y="16"/>
                </a:cubicBezTo>
                <a:cubicBezTo>
                  <a:pt x="165" y="5"/>
                  <a:pt x="145" y="0"/>
                  <a:pt x="125"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6" name="Freeform 105"/>
          <p:cNvSpPr>
            <a:spLocks/>
          </p:cNvSpPr>
          <p:nvPr/>
        </p:nvSpPr>
        <p:spPr bwMode="auto">
          <a:xfrm>
            <a:off x="5367340" y="113168"/>
            <a:ext cx="147638" cy="128588"/>
          </a:xfrm>
          <a:custGeom>
            <a:avLst/>
            <a:gdLst>
              <a:gd name="T0" fmla="*/ 72 w 145"/>
              <a:gd name="T1" fmla="*/ 0 h 126"/>
              <a:gd name="T2" fmla="*/ 19 w 145"/>
              <a:gd name="T3" fmla="*/ 29 h 126"/>
              <a:gd name="T4" fmla="*/ 39 w 145"/>
              <a:gd name="T5" fmla="*/ 117 h 126"/>
              <a:gd name="T6" fmla="*/ 72 w 145"/>
              <a:gd name="T7" fmla="*/ 126 h 126"/>
              <a:gd name="T8" fmla="*/ 126 w 145"/>
              <a:gd name="T9" fmla="*/ 97 h 126"/>
              <a:gd name="T10" fmla="*/ 106 w 145"/>
              <a:gd name="T11" fmla="*/ 9 h 126"/>
              <a:gd name="T12" fmla="*/ 72 w 145"/>
              <a:gd name="T13" fmla="*/ 0 h 126"/>
            </a:gdLst>
            <a:ahLst/>
            <a:cxnLst>
              <a:cxn ang="0">
                <a:pos x="T0" y="T1"/>
              </a:cxn>
              <a:cxn ang="0">
                <a:pos x="T2" y="T3"/>
              </a:cxn>
              <a:cxn ang="0">
                <a:pos x="T4" y="T5"/>
              </a:cxn>
              <a:cxn ang="0">
                <a:pos x="T6" y="T7"/>
              </a:cxn>
              <a:cxn ang="0">
                <a:pos x="T8" y="T9"/>
              </a:cxn>
              <a:cxn ang="0">
                <a:pos x="T10" y="T11"/>
              </a:cxn>
              <a:cxn ang="0">
                <a:pos x="T12" y="T13"/>
              </a:cxn>
            </a:cxnLst>
            <a:rect l="0" t="0" r="r" b="b"/>
            <a:pathLst>
              <a:path w="145" h="126">
                <a:moveTo>
                  <a:pt x="72" y="0"/>
                </a:moveTo>
                <a:cubicBezTo>
                  <a:pt x="51" y="0"/>
                  <a:pt x="31" y="10"/>
                  <a:pt x="19" y="29"/>
                </a:cubicBezTo>
                <a:cubicBezTo>
                  <a:pt x="0" y="59"/>
                  <a:pt x="9" y="98"/>
                  <a:pt x="39" y="117"/>
                </a:cubicBezTo>
                <a:cubicBezTo>
                  <a:pt x="49" y="123"/>
                  <a:pt x="61" y="126"/>
                  <a:pt x="72" y="126"/>
                </a:cubicBezTo>
                <a:cubicBezTo>
                  <a:pt x="93" y="126"/>
                  <a:pt x="114" y="116"/>
                  <a:pt x="126" y="97"/>
                </a:cubicBezTo>
                <a:cubicBezTo>
                  <a:pt x="145" y="67"/>
                  <a:pt x="136" y="28"/>
                  <a:pt x="106" y="9"/>
                </a:cubicBezTo>
                <a:cubicBezTo>
                  <a:pt x="96" y="3"/>
                  <a:pt x="84" y="0"/>
                  <a:pt x="72"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3" name="Freeform 175"/>
          <p:cNvSpPr>
            <a:spLocks/>
          </p:cNvSpPr>
          <p:nvPr/>
        </p:nvSpPr>
        <p:spPr bwMode="auto">
          <a:xfrm rot="21368463">
            <a:off x="11161387" y="1972320"/>
            <a:ext cx="1606550" cy="1609725"/>
          </a:xfrm>
          <a:custGeom>
            <a:avLst/>
            <a:gdLst>
              <a:gd name="T0" fmla="*/ 1156 w 1576"/>
              <a:gd name="T1" fmla="*/ 203 h 1577"/>
              <a:gd name="T2" fmla="*/ 1373 w 1576"/>
              <a:gd name="T3" fmla="*/ 1156 h 1577"/>
              <a:gd name="T4" fmla="*/ 420 w 1576"/>
              <a:gd name="T5" fmla="*/ 1373 h 1577"/>
              <a:gd name="T6" fmla="*/ 203 w 1576"/>
              <a:gd name="T7" fmla="*/ 420 h 1577"/>
              <a:gd name="T8" fmla="*/ 1156 w 1576"/>
              <a:gd name="T9" fmla="*/ 203 h 1577"/>
            </a:gdLst>
            <a:ahLst/>
            <a:cxnLst>
              <a:cxn ang="0">
                <a:pos x="T0" y="T1"/>
              </a:cxn>
              <a:cxn ang="0">
                <a:pos x="T2" y="T3"/>
              </a:cxn>
              <a:cxn ang="0">
                <a:pos x="T4" y="T5"/>
              </a:cxn>
              <a:cxn ang="0">
                <a:pos x="T6" y="T7"/>
              </a:cxn>
              <a:cxn ang="0">
                <a:pos x="T8" y="T9"/>
              </a:cxn>
            </a:cxnLst>
            <a:rect l="0" t="0" r="r" b="b"/>
            <a:pathLst>
              <a:path w="1576" h="1577">
                <a:moveTo>
                  <a:pt x="1156" y="203"/>
                </a:moveTo>
                <a:cubicBezTo>
                  <a:pt x="1479" y="406"/>
                  <a:pt x="1576" y="833"/>
                  <a:pt x="1373" y="1156"/>
                </a:cubicBezTo>
                <a:cubicBezTo>
                  <a:pt x="1170" y="1479"/>
                  <a:pt x="744" y="1577"/>
                  <a:pt x="420" y="1373"/>
                </a:cubicBezTo>
                <a:cubicBezTo>
                  <a:pt x="97" y="1170"/>
                  <a:pt x="0" y="744"/>
                  <a:pt x="203" y="420"/>
                </a:cubicBezTo>
                <a:cubicBezTo>
                  <a:pt x="406" y="97"/>
                  <a:pt x="833" y="0"/>
                  <a:pt x="1156" y="203"/>
                </a:cubicBezTo>
                <a:close/>
              </a:path>
            </a:pathLst>
          </a:custGeom>
          <a:solidFill>
            <a:srgbClr val="45D8FF">
              <a:alpha val="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97" name="Freeform 179"/>
          <p:cNvSpPr>
            <a:spLocks/>
          </p:cNvSpPr>
          <p:nvPr/>
        </p:nvSpPr>
        <p:spPr bwMode="auto">
          <a:xfrm rot="21368463">
            <a:off x="11709021" y="2507310"/>
            <a:ext cx="511175" cy="512763"/>
          </a:xfrm>
          <a:custGeom>
            <a:avLst/>
            <a:gdLst>
              <a:gd name="T0" fmla="*/ 368 w 502"/>
              <a:gd name="T1" fmla="*/ 65 h 502"/>
              <a:gd name="T2" fmla="*/ 438 w 502"/>
              <a:gd name="T3" fmla="*/ 368 h 502"/>
              <a:gd name="T4" fmla="*/ 134 w 502"/>
              <a:gd name="T5" fmla="*/ 438 h 502"/>
              <a:gd name="T6" fmla="*/ 65 w 502"/>
              <a:gd name="T7" fmla="*/ 134 h 502"/>
              <a:gd name="T8" fmla="*/ 368 w 502"/>
              <a:gd name="T9" fmla="*/ 65 h 502"/>
            </a:gdLst>
            <a:ahLst/>
            <a:cxnLst>
              <a:cxn ang="0">
                <a:pos x="T0" y="T1"/>
              </a:cxn>
              <a:cxn ang="0">
                <a:pos x="T2" y="T3"/>
              </a:cxn>
              <a:cxn ang="0">
                <a:pos x="T4" y="T5"/>
              </a:cxn>
              <a:cxn ang="0">
                <a:pos x="T6" y="T7"/>
              </a:cxn>
              <a:cxn ang="0">
                <a:pos x="T8" y="T9"/>
              </a:cxn>
            </a:cxnLst>
            <a:rect l="0" t="0" r="r" b="b"/>
            <a:pathLst>
              <a:path w="502" h="502">
                <a:moveTo>
                  <a:pt x="368" y="65"/>
                </a:moveTo>
                <a:cubicBezTo>
                  <a:pt x="471" y="129"/>
                  <a:pt x="502" y="265"/>
                  <a:pt x="438" y="368"/>
                </a:cubicBezTo>
                <a:cubicBezTo>
                  <a:pt x="373" y="471"/>
                  <a:pt x="237" y="502"/>
                  <a:pt x="134" y="438"/>
                </a:cubicBezTo>
                <a:cubicBezTo>
                  <a:pt x="31" y="373"/>
                  <a:pt x="0" y="237"/>
                  <a:pt x="65" y="134"/>
                </a:cubicBezTo>
                <a:cubicBezTo>
                  <a:pt x="129" y="31"/>
                  <a:pt x="265" y="0"/>
                  <a:pt x="368" y="65"/>
                </a:cubicBezTo>
                <a:close/>
              </a:path>
            </a:pathLst>
          </a:custGeom>
          <a:solidFill>
            <a:srgbClr val="45D8FF">
              <a:alpha val="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62" name="Freeform 59"/>
          <p:cNvSpPr>
            <a:spLocks/>
          </p:cNvSpPr>
          <p:nvPr/>
        </p:nvSpPr>
        <p:spPr bwMode="auto">
          <a:xfrm rot="21368463">
            <a:off x="9317416" y="5848184"/>
            <a:ext cx="819150" cy="1431925"/>
          </a:xfrm>
          <a:custGeom>
            <a:avLst/>
            <a:gdLst>
              <a:gd name="T0" fmla="*/ 6 w 806"/>
              <a:gd name="T1" fmla="*/ 1409 h 1409"/>
              <a:gd name="T2" fmla="*/ 4 w 806"/>
              <a:gd name="T3" fmla="*/ 1408 h 1409"/>
              <a:gd name="T4" fmla="*/ 1 w 806"/>
              <a:gd name="T5" fmla="*/ 1400 h 1409"/>
              <a:gd name="T6" fmla="*/ 794 w 806"/>
              <a:gd name="T7" fmla="*/ 4 h 1409"/>
              <a:gd name="T8" fmla="*/ 802 w 806"/>
              <a:gd name="T9" fmla="*/ 1 h 1409"/>
              <a:gd name="T10" fmla="*/ 804 w 806"/>
              <a:gd name="T11" fmla="*/ 10 h 1409"/>
              <a:gd name="T12" fmla="*/ 12 w 806"/>
              <a:gd name="T13" fmla="*/ 1406 h 1409"/>
              <a:gd name="T14" fmla="*/ 6 w 806"/>
              <a:gd name="T15" fmla="*/ 1409 h 14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6" h="1409">
                <a:moveTo>
                  <a:pt x="6" y="1409"/>
                </a:moveTo>
                <a:cubicBezTo>
                  <a:pt x="5" y="1409"/>
                  <a:pt x="4" y="1409"/>
                  <a:pt x="4" y="1408"/>
                </a:cubicBezTo>
                <a:cubicBezTo>
                  <a:pt x="1" y="1406"/>
                  <a:pt x="0" y="1403"/>
                  <a:pt x="1" y="1400"/>
                </a:cubicBezTo>
                <a:cubicBezTo>
                  <a:pt x="794" y="4"/>
                  <a:pt x="794" y="4"/>
                  <a:pt x="794" y="4"/>
                </a:cubicBezTo>
                <a:cubicBezTo>
                  <a:pt x="795" y="1"/>
                  <a:pt x="799" y="0"/>
                  <a:pt x="802" y="1"/>
                </a:cubicBezTo>
                <a:cubicBezTo>
                  <a:pt x="805" y="3"/>
                  <a:pt x="806" y="7"/>
                  <a:pt x="804" y="10"/>
                </a:cubicBezTo>
                <a:cubicBezTo>
                  <a:pt x="12" y="1406"/>
                  <a:pt x="12" y="1406"/>
                  <a:pt x="12" y="1406"/>
                </a:cubicBezTo>
                <a:cubicBezTo>
                  <a:pt x="11" y="1408"/>
                  <a:pt x="9" y="1409"/>
                  <a:pt x="6" y="1409"/>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3" name="Freeform 60"/>
          <p:cNvSpPr>
            <a:spLocks/>
          </p:cNvSpPr>
          <p:nvPr/>
        </p:nvSpPr>
        <p:spPr bwMode="auto">
          <a:xfrm rot="21368463">
            <a:off x="10127449" y="5741316"/>
            <a:ext cx="2376488" cy="1692275"/>
          </a:xfrm>
          <a:custGeom>
            <a:avLst/>
            <a:gdLst>
              <a:gd name="T0" fmla="*/ 2332 w 2339"/>
              <a:gd name="T1" fmla="*/ 1665 h 1665"/>
              <a:gd name="T2" fmla="*/ 2329 w 2339"/>
              <a:gd name="T3" fmla="*/ 1664 h 1665"/>
              <a:gd name="T4" fmla="*/ 3 w 2339"/>
              <a:gd name="T5" fmla="*/ 11 h 1665"/>
              <a:gd name="T6" fmla="*/ 2 w 2339"/>
              <a:gd name="T7" fmla="*/ 3 h 1665"/>
              <a:gd name="T8" fmla="*/ 10 w 2339"/>
              <a:gd name="T9" fmla="*/ 2 h 1665"/>
              <a:gd name="T10" fmla="*/ 2335 w 2339"/>
              <a:gd name="T11" fmla="*/ 1654 h 1665"/>
              <a:gd name="T12" fmla="*/ 2337 w 2339"/>
              <a:gd name="T13" fmla="*/ 1662 h 1665"/>
              <a:gd name="T14" fmla="*/ 2332 w 2339"/>
              <a:gd name="T15" fmla="*/ 1665 h 16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9" h="1665">
                <a:moveTo>
                  <a:pt x="2332" y="1665"/>
                </a:moveTo>
                <a:cubicBezTo>
                  <a:pt x="2331" y="1665"/>
                  <a:pt x="2330" y="1665"/>
                  <a:pt x="2329" y="1664"/>
                </a:cubicBezTo>
                <a:cubicBezTo>
                  <a:pt x="3" y="11"/>
                  <a:pt x="3" y="11"/>
                  <a:pt x="3" y="11"/>
                </a:cubicBezTo>
                <a:cubicBezTo>
                  <a:pt x="1" y="10"/>
                  <a:pt x="0" y="6"/>
                  <a:pt x="2" y="3"/>
                </a:cubicBezTo>
                <a:cubicBezTo>
                  <a:pt x="4" y="0"/>
                  <a:pt x="8" y="0"/>
                  <a:pt x="10" y="2"/>
                </a:cubicBezTo>
                <a:cubicBezTo>
                  <a:pt x="2335" y="1654"/>
                  <a:pt x="2335" y="1654"/>
                  <a:pt x="2335" y="1654"/>
                </a:cubicBezTo>
                <a:cubicBezTo>
                  <a:pt x="2338" y="1656"/>
                  <a:pt x="2339" y="1660"/>
                  <a:pt x="2337" y="1662"/>
                </a:cubicBezTo>
                <a:cubicBezTo>
                  <a:pt x="2336" y="1664"/>
                  <a:pt x="2334" y="1665"/>
                  <a:pt x="2332" y="1665"/>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6" name="Freeform 63"/>
          <p:cNvSpPr>
            <a:spLocks/>
          </p:cNvSpPr>
          <p:nvPr/>
        </p:nvSpPr>
        <p:spPr bwMode="auto">
          <a:xfrm rot="21368463">
            <a:off x="10045759" y="4996027"/>
            <a:ext cx="1962150" cy="774700"/>
          </a:xfrm>
          <a:custGeom>
            <a:avLst/>
            <a:gdLst>
              <a:gd name="T0" fmla="*/ 7 w 1932"/>
              <a:gd name="T1" fmla="*/ 763 h 763"/>
              <a:gd name="T2" fmla="*/ 1 w 1932"/>
              <a:gd name="T3" fmla="*/ 759 h 763"/>
              <a:gd name="T4" fmla="*/ 5 w 1932"/>
              <a:gd name="T5" fmla="*/ 751 h 763"/>
              <a:gd name="T6" fmla="*/ 1923 w 1932"/>
              <a:gd name="T7" fmla="*/ 1 h 763"/>
              <a:gd name="T8" fmla="*/ 1931 w 1932"/>
              <a:gd name="T9" fmla="*/ 5 h 763"/>
              <a:gd name="T10" fmla="*/ 1927 w 1932"/>
              <a:gd name="T11" fmla="*/ 13 h 763"/>
              <a:gd name="T12" fmla="*/ 9 w 1932"/>
              <a:gd name="T13" fmla="*/ 762 h 763"/>
              <a:gd name="T14" fmla="*/ 7 w 1932"/>
              <a:gd name="T15" fmla="*/ 763 h 7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32" h="763">
                <a:moveTo>
                  <a:pt x="7" y="763"/>
                </a:moveTo>
                <a:cubicBezTo>
                  <a:pt x="4" y="763"/>
                  <a:pt x="2" y="761"/>
                  <a:pt x="1" y="759"/>
                </a:cubicBezTo>
                <a:cubicBezTo>
                  <a:pt x="0" y="756"/>
                  <a:pt x="2" y="752"/>
                  <a:pt x="5" y="751"/>
                </a:cubicBezTo>
                <a:cubicBezTo>
                  <a:pt x="1923" y="1"/>
                  <a:pt x="1923" y="1"/>
                  <a:pt x="1923" y="1"/>
                </a:cubicBezTo>
                <a:cubicBezTo>
                  <a:pt x="1926" y="0"/>
                  <a:pt x="1930" y="2"/>
                  <a:pt x="1931" y="5"/>
                </a:cubicBezTo>
                <a:cubicBezTo>
                  <a:pt x="1932" y="8"/>
                  <a:pt x="1931" y="11"/>
                  <a:pt x="1927" y="13"/>
                </a:cubicBezTo>
                <a:cubicBezTo>
                  <a:pt x="9" y="762"/>
                  <a:pt x="9" y="762"/>
                  <a:pt x="9" y="762"/>
                </a:cubicBezTo>
                <a:cubicBezTo>
                  <a:pt x="8" y="762"/>
                  <a:pt x="8" y="763"/>
                  <a:pt x="7" y="763"/>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7" name="Freeform 64"/>
          <p:cNvSpPr>
            <a:spLocks/>
          </p:cNvSpPr>
          <p:nvPr/>
        </p:nvSpPr>
        <p:spPr bwMode="auto">
          <a:xfrm rot="21368463">
            <a:off x="11438932" y="4749068"/>
            <a:ext cx="534988" cy="212725"/>
          </a:xfrm>
          <a:custGeom>
            <a:avLst/>
            <a:gdLst>
              <a:gd name="T0" fmla="*/ 520 w 527"/>
              <a:gd name="T1" fmla="*/ 210 h 210"/>
              <a:gd name="T2" fmla="*/ 518 w 527"/>
              <a:gd name="T3" fmla="*/ 210 h 210"/>
              <a:gd name="T4" fmla="*/ 4 w 527"/>
              <a:gd name="T5" fmla="*/ 12 h 210"/>
              <a:gd name="T6" fmla="*/ 1 w 527"/>
              <a:gd name="T7" fmla="*/ 4 h 210"/>
              <a:gd name="T8" fmla="*/ 9 w 527"/>
              <a:gd name="T9" fmla="*/ 1 h 210"/>
              <a:gd name="T10" fmla="*/ 522 w 527"/>
              <a:gd name="T11" fmla="*/ 198 h 210"/>
              <a:gd name="T12" fmla="*/ 526 w 527"/>
              <a:gd name="T13" fmla="*/ 206 h 210"/>
              <a:gd name="T14" fmla="*/ 520 w 527"/>
              <a:gd name="T15" fmla="*/ 210 h 2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7" h="210">
                <a:moveTo>
                  <a:pt x="520" y="210"/>
                </a:moveTo>
                <a:cubicBezTo>
                  <a:pt x="520" y="210"/>
                  <a:pt x="519" y="210"/>
                  <a:pt x="518" y="210"/>
                </a:cubicBezTo>
                <a:cubicBezTo>
                  <a:pt x="4" y="12"/>
                  <a:pt x="4" y="12"/>
                  <a:pt x="4" y="12"/>
                </a:cubicBezTo>
                <a:cubicBezTo>
                  <a:pt x="1" y="11"/>
                  <a:pt x="0" y="7"/>
                  <a:pt x="1" y="4"/>
                </a:cubicBezTo>
                <a:cubicBezTo>
                  <a:pt x="2" y="1"/>
                  <a:pt x="6" y="0"/>
                  <a:pt x="9" y="1"/>
                </a:cubicBezTo>
                <a:cubicBezTo>
                  <a:pt x="522" y="198"/>
                  <a:pt x="522" y="198"/>
                  <a:pt x="522" y="198"/>
                </a:cubicBezTo>
                <a:cubicBezTo>
                  <a:pt x="526" y="200"/>
                  <a:pt x="527" y="203"/>
                  <a:pt x="526" y="206"/>
                </a:cubicBezTo>
                <a:cubicBezTo>
                  <a:pt x="525" y="209"/>
                  <a:pt x="523" y="210"/>
                  <a:pt x="520" y="210"/>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8" name="Freeform 65"/>
          <p:cNvSpPr>
            <a:spLocks/>
          </p:cNvSpPr>
          <p:nvPr/>
        </p:nvSpPr>
        <p:spPr bwMode="auto">
          <a:xfrm rot="21368463">
            <a:off x="12008990" y="4916144"/>
            <a:ext cx="420688" cy="1263650"/>
          </a:xfrm>
          <a:custGeom>
            <a:avLst/>
            <a:gdLst>
              <a:gd name="T0" fmla="*/ 408 w 415"/>
              <a:gd name="T1" fmla="*/ 1243 h 1243"/>
              <a:gd name="T2" fmla="*/ 402 w 415"/>
              <a:gd name="T3" fmla="*/ 1239 h 1243"/>
              <a:gd name="T4" fmla="*/ 1 w 415"/>
              <a:gd name="T5" fmla="*/ 9 h 1243"/>
              <a:gd name="T6" fmla="*/ 4 w 415"/>
              <a:gd name="T7" fmla="*/ 1 h 1243"/>
              <a:gd name="T8" fmla="*/ 12 w 415"/>
              <a:gd name="T9" fmla="*/ 5 h 1243"/>
              <a:gd name="T10" fmla="*/ 413 w 415"/>
              <a:gd name="T11" fmla="*/ 1235 h 1243"/>
              <a:gd name="T12" fmla="*/ 410 w 415"/>
              <a:gd name="T13" fmla="*/ 1243 h 1243"/>
              <a:gd name="T14" fmla="*/ 408 w 415"/>
              <a:gd name="T15" fmla="*/ 1243 h 12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5" h="1243">
                <a:moveTo>
                  <a:pt x="408" y="1243"/>
                </a:moveTo>
                <a:cubicBezTo>
                  <a:pt x="405" y="1243"/>
                  <a:pt x="403" y="1241"/>
                  <a:pt x="402" y="1239"/>
                </a:cubicBezTo>
                <a:cubicBezTo>
                  <a:pt x="1" y="9"/>
                  <a:pt x="1" y="9"/>
                  <a:pt x="1" y="9"/>
                </a:cubicBezTo>
                <a:cubicBezTo>
                  <a:pt x="0" y="6"/>
                  <a:pt x="1" y="2"/>
                  <a:pt x="4" y="1"/>
                </a:cubicBezTo>
                <a:cubicBezTo>
                  <a:pt x="8" y="0"/>
                  <a:pt x="11" y="2"/>
                  <a:pt x="12" y="5"/>
                </a:cubicBezTo>
                <a:cubicBezTo>
                  <a:pt x="413" y="1235"/>
                  <a:pt x="413" y="1235"/>
                  <a:pt x="413" y="1235"/>
                </a:cubicBezTo>
                <a:cubicBezTo>
                  <a:pt x="415" y="1238"/>
                  <a:pt x="413" y="1242"/>
                  <a:pt x="410" y="1243"/>
                </a:cubicBezTo>
                <a:cubicBezTo>
                  <a:pt x="409" y="1243"/>
                  <a:pt x="408" y="1243"/>
                  <a:pt x="408" y="1243"/>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9" name="Freeform 66"/>
          <p:cNvSpPr>
            <a:spLocks/>
          </p:cNvSpPr>
          <p:nvPr/>
        </p:nvSpPr>
        <p:spPr bwMode="auto">
          <a:xfrm rot="21368463">
            <a:off x="10087391" y="5742880"/>
            <a:ext cx="2370138" cy="501650"/>
          </a:xfrm>
          <a:custGeom>
            <a:avLst/>
            <a:gdLst>
              <a:gd name="T0" fmla="*/ 2327 w 2333"/>
              <a:gd name="T1" fmla="*/ 493 h 493"/>
              <a:gd name="T2" fmla="*/ 2326 w 2333"/>
              <a:gd name="T3" fmla="*/ 493 h 493"/>
              <a:gd name="T4" fmla="*/ 6 w 2333"/>
              <a:gd name="T5" fmla="*/ 12 h 493"/>
              <a:gd name="T6" fmla="*/ 1 w 2333"/>
              <a:gd name="T7" fmla="*/ 5 h 493"/>
              <a:gd name="T8" fmla="*/ 8 w 2333"/>
              <a:gd name="T9" fmla="*/ 1 h 493"/>
              <a:gd name="T10" fmla="*/ 2328 w 2333"/>
              <a:gd name="T11" fmla="*/ 481 h 493"/>
              <a:gd name="T12" fmla="*/ 2333 w 2333"/>
              <a:gd name="T13" fmla="*/ 488 h 493"/>
              <a:gd name="T14" fmla="*/ 2327 w 2333"/>
              <a:gd name="T15" fmla="*/ 493 h 4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3" h="493">
                <a:moveTo>
                  <a:pt x="2327" y="493"/>
                </a:moveTo>
                <a:cubicBezTo>
                  <a:pt x="2326" y="493"/>
                  <a:pt x="2326" y="493"/>
                  <a:pt x="2326" y="493"/>
                </a:cubicBezTo>
                <a:cubicBezTo>
                  <a:pt x="6" y="12"/>
                  <a:pt x="6" y="12"/>
                  <a:pt x="6" y="12"/>
                </a:cubicBezTo>
                <a:cubicBezTo>
                  <a:pt x="2" y="12"/>
                  <a:pt x="0" y="9"/>
                  <a:pt x="1" y="5"/>
                </a:cubicBezTo>
                <a:cubicBezTo>
                  <a:pt x="2" y="2"/>
                  <a:pt x="5" y="0"/>
                  <a:pt x="8" y="1"/>
                </a:cubicBezTo>
                <a:cubicBezTo>
                  <a:pt x="2328" y="481"/>
                  <a:pt x="2328" y="481"/>
                  <a:pt x="2328" y="481"/>
                </a:cubicBezTo>
                <a:cubicBezTo>
                  <a:pt x="2331" y="482"/>
                  <a:pt x="2333" y="485"/>
                  <a:pt x="2333" y="488"/>
                </a:cubicBezTo>
                <a:cubicBezTo>
                  <a:pt x="2332" y="491"/>
                  <a:pt x="2330" y="493"/>
                  <a:pt x="2327" y="493"/>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0" name="Freeform 67"/>
          <p:cNvSpPr>
            <a:spLocks/>
          </p:cNvSpPr>
          <p:nvPr/>
        </p:nvSpPr>
        <p:spPr bwMode="auto">
          <a:xfrm rot="21368463">
            <a:off x="10133566" y="5802238"/>
            <a:ext cx="561975" cy="1812925"/>
          </a:xfrm>
          <a:custGeom>
            <a:avLst/>
            <a:gdLst>
              <a:gd name="T0" fmla="*/ 546 w 553"/>
              <a:gd name="T1" fmla="*/ 1783 h 1783"/>
              <a:gd name="T2" fmla="*/ 541 w 553"/>
              <a:gd name="T3" fmla="*/ 1779 h 1783"/>
              <a:gd name="T4" fmla="*/ 1 w 553"/>
              <a:gd name="T5" fmla="*/ 8 h 1783"/>
              <a:gd name="T6" fmla="*/ 5 w 553"/>
              <a:gd name="T7" fmla="*/ 1 h 1783"/>
              <a:gd name="T8" fmla="*/ 13 w 553"/>
              <a:gd name="T9" fmla="*/ 5 h 1783"/>
              <a:gd name="T10" fmla="*/ 552 w 553"/>
              <a:gd name="T11" fmla="*/ 1775 h 1783"/>
              <a:gd name="T12" fmla="*/ 548 w 553"/>
              <a:gd name="T13" fmla="*/ 1783 h 1783"/>
              <a:gd name="T14" fmla="*/ 546 w 553"/>
              <a:gd name="T15" fmla="*/ 1783 h 17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3" h="1783">
                <a:moveTo>
                  <a:pt x="546" y="1783"/>
                </a:moveTo>
                <a:cubicBezTo>
                  <a:pt x="544" y="1783"/>
                  <a:pt x="541" y="1782"/>
                  <a:pt x="541" y="1779"/>
                </a:cubicBezTo>
                <a:cubicBezTo>
                  <a:pt x="1" y="8"/>
                  <a:pt x="1" y="8"/>
                  <a:pt x="1" y="8"/>
                </a:cubicBezTo>
                <a:cubicBezTo>
                  <a:pt x="0" y="5"/>
                  <a:pt x="2" y="2"/>
                  <a:pt x="5" y="1"/>
                </a:cubicBezTo>
                <a:cubicBezTo>
                  <a:pt x="8" y="0"/>
                  <a:pt x="12" y="2"/>
                  <a:pt x="13" y="5"/>
                </a:cubicBezTo>
                <a:cubicBezTo>
                  <a:pt x="552" y="1775"/>
                  <a:pt x="552" y="1775"/>
                  <a:pt x="552" y="1775"/>
                </a:cubicBezTo>
                <a:cubicBezTo>
                  <a:pt x="553" y="1779"/>
                  <a:pt x="551" y="1782"/>
                  <a:pt x="548" y="1783"/>
                </a:cubicBezTo>
                <a:cubicBezTo>
                  <a:pt x="547" y="1783"/>
                  <a:pt x="547" y="1783"/>
                  <a:pt x="546" y="1783"/>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1" name="Freeform 68"/>
          <p:cNvSpPr>
            <a:spLocks/>
          </p:cNvSpPr>
          <p:nvPr/>
        </p:nvSpPr>
        <p:spPr bwMode="auto">
          <a:xfrm rot="21368463">
            <a:off x="10039620" y="4813803"/>
            <a:ext cx="1439863" cy="974725"/>
          </a:xfrm>
          <a:custGeom>
            <a:avLst/>
            <a:gdLst>
              <a:gd name="T0" fmla="*/ 7 w 1418"/>
              <a:gd name="T1" fmla="*/ 960 h 960"/>
              <a:gd name="T2" fmla="*/ 2 w 1418"/>
              <a:gd name="T3" fmla="*/ 957 h 960"/>
              <a:gd name="T4" fmla="*/ 3 w 1418"/>
              <a:gd name="T5" fmla="*/ 949 h 960"/>
              <a:gd name="T6" fmla="*/ 1408 w 1418"/>
              <a:gd name="T7" fmla="*/ 1 h 960"/>
              <a:gd name="T8" fmla="*/ 1416 w 1418"/>
              <a:gd name="T9" fmla="*/ 3 h 960"/>
              <a:gd name="T10" fmla="*/ 1415 w 1418"/>
              <a:gd name="T11" fmla="*/ 11 h 960"/>
              <a:gd name="T12" fmla="*/ 10 w 1418"/>
              <a:gd name="T13" fmla="*/ 959 h 960"/>
              <a:gd name="T14" fmla="*/ 7 w 1418"/>
              <a:gd name="T15" fmla="*/ 960 h 9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18" h="960">
                <a:moveTo>
                  <a:pt x="7" y="960"/>
                </a:moveTo>
                <a:cubicBezTo>
                  <a:pt x="5" y="960"/>
                  <a:pt x="3" y="959"/>
                  <a:pt x="2" y="957"/>
                </a:cubicBezTo>
                <a:cubicBezTo>
                  <a:pt x="0" y="954"/>
                  <a:pt x="1" y="950"/>
                  <a:pt x="3" y="949"/>
                </a:cubicBezTo>
                <a:cubicBezTo>
                  <a:pt x="1408" y="1"/>
                  <a:pt x="1408" y="1"/>
                  <a:pt x="1408" y="1"/>
                </a:cubicBezTo>
                <a:cubicBezTo>
                  <a:pt x="1411" y="0"/>
                  <a:pt x="1415" y="0"/>
                  <a:pt x="1416" y="3"/>
                </a:cubicBezTo>
                <a:cubicBezTo>
                  <a:pt x="1418" y="6"/>
                  <a:pt x="1418" y="9"/>
                  <a:pt x="1415" y="11"/>
                </a:cubicBezTo>
                <a:cubicBezTo>
                  <a:pt x="10" y="959"/>
                  <a:pt x="10" y="959"/>
                  <a:pt x="10" y="959"/>
                </a:cubicBezTo>
                <a:cubicBezTo>
                  <a:pt x="9" y="959"/>
                  <a:pt x="8" y="960"/>
                  <a:pt x="7" y="960"/>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2" name="Freeform 69"/>
          <p:cNvSpPr>
            <a:spLocks/>
          </p:cNvSpPr>
          <p:nvPr/>
        </p:nvSpPr>
        <p:spPr bwMode="auto">
          <a:xfrm rot="21368463">
            <a:off x="11365572" y="2771501"/>
            <a:ext cx="688975" cy="1987550"/>
          </a:xfrm>
          <a:custGeom>
            <a:avLst/>
            <a:gdLst>
              <a:gd name="T0" fmla="*/ 6 w 678"/>
              <a:gd name="T1" fmla="*/ 1955 h 1955"/>
              <a:gd name="T2" fmla="*/ 5 w 678"/>
              <a:gd name="T3" fmla="*/ 1955 h 1955"/>
              <a:gd name="T4" fmla="*/ 1 w 678"/>
              <a:gd name="T5" fmla="*/ 1947 h 1955"/>
              <a:gd name="T6" fmla="*/ 665 w 678"/>
              <a:gd name="T7" fmla="*/ 5 h 1955"/>
              <a:gd name="T8" fmla="*/ 673 w 678"/>
              <a:gd name="T9" fmla="*/ 1 h 1955"/>
              <a:gd name="T10" fmla="*/ 677 w 678"/>
              <a:gd name="T11" fmla="*/ 9 h 1955"/>
              <a:gd name="T12" fmla="*/ 12 w 678"/>
              <a:gd name="T13" fmla="*/ 1951 h 1955"/>
              <a:gd name="T14" fmla="*/ 6 w 678"/>
              <a:gd name="T15" fmla="*/ 1955 h 195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1955">
                <a:moveTo>
                  <a:pt x="6" y="1955"/>
                </a:moveTo>
                <a:cubicBezTo>
                  <a:pt x="6" y="1955"/>
                  <a:pt x="5" y="1955"/>
                  <a:pt x="5" y="1955"/>
                </a:cubicBezTo>
                <a:cubicBezTo>
                  <a:pt x="1" y="1954"/>
                  <a:pt x="0" y="1951"/>
                  <a:pt x="1" y="1947"/>
                </a:cubicBezTo>
                <a:cubicBezTo>
                  <a:pt x="665" y="5"/>
                  <a:pt x="665" y="5"/>
                  <a:pt x="665" y="5"/>
                </a:cubicBezTo>
                <a:cubicBezTo>
                  <a:pt x="666" y="2"/>
                  <a:pt x="670" y="0"/>
                  <a:pt x="673" y="1"/>
                </a:cubicBezTo>
                <a:cubicBezTo>
                  <a:pt x="676" y="2"/>
                  <a:pt x="678" y="6"/>
                  <a:pt x="677" y="9"/>
                </a:cubicBezTo>
                <a:cubicBezTo>
                  <a:pt x="12" y="1951"/>
                  <a:pt x="12" y="1951"/>
                  <a:pt x="12" y="1951"/>
                </a:cubicBezTo>
                <a:cubicBezTo>
                  <a:pt x="11" y="1954"/>
                  <a:pt x="9" y="1955"/>
                  <a:pt x="6" y="1955"/>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3" name="Freeform 70"/>
          <p:cNvSpPr>
            <a:spLocks/>
          </p:cNvSpPr>
          <p:nvPr/>
        </p:nvSpPr>
        <p:spPr bwMode="auto">
          <a:xfrm rot="21368463">
            <a:off x="12037221" y="2714647"/>
            <a:ext cx="1030288" cy="1954213"/>
          </a:xfrm>
          <a:custGeom>
            <a:avLst/>
            <a:gdLst>
              <a:gd name="T0" fmla="*/ 1008 w 1015"/>
              <a:gd name="T1" fmla="*/ 1923 h 1923"/>
              <a:gd name="T2" fmla="*/ 1003 w 1015"/>
              <a:gd name="T3" fmla="*/ 1920 h 1923"/>
              <a:gd name="T4" fmla="*/ 2 w 1015"/>
              <a:gd name="T5" fmla="*/ 10 h 1923"/>
              <a:gd name="T6" fmla="*/ 4 w 1015"/>
              <a:gd name="T7" fmla="*/ 2 h 1923"/>
              <a:gd name="T8" fmla="*/ 12 w 1015"/>
              <a:gd name="T9" fmla="*/ 4 h 1923"/>
              <a:gd name="T10" fmla="*/ 1013 w 1015"/>
              <a:gd name="T11" fmla="*/ 1914 h 1923"/>
              <a:gd name="T12" fmla="*/ 1011 w 1015"/>
              <a:gd name="T13" fmla="*/ 1922 h 1923"/>
              <a:gd name="T14" fmla="*/ 1008 w 1015"/>
              <a:gd name="T15" fmla="*/ 1923 h 19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15" h="1923">
                <a:moveTo>
                  <a:pt x="1008" y="1923"/>
                </a:moveTo>
                <a:cubicBezTo>
                  <a:pt x="1006" y="1923"/>
                  <a:pt x="1004" y="1922"/>
                  <a:pt x="1003" y="1920"/>
                </a:cubicBezTo>
                <a:cubicBezTo>
                  <a:pt x="2" y="10"/>
                  <a:pt x="2" y="10"/>
                  <a:pt x="2" y="10"/>
                </a:cubicBezTo>
                <a:cubicBezTo>
                  <a:pt x="0" y="7"/>
                  <a:pt x="1" y="3"/>
                  <a:pt x="4" y="2"/>
                </a:cubicBezTo>
                <a:cubicBezTo>
                  <a:pt x="7" y="0"/>
                  <a:pt x="11" y="1"/>
                  <a:pt x="12" y="4"/>
                </a:cubicBezTo>
                <a:cubicBezTo>
                  <a:pt x="1013" y="1914"/>
                  <a:pt x="1013" y="1914"/>
                  <a:pt x="1013" y="1914"/>
                </a:cubicBezTo>
                <a:cubicBezTo>
                  <a:pt x="1015" y="1917"/>
                  <a:pt x="1014" y="1921"/>
                  <a:pt x="1011" y="1922"/>
                </a:cubicBezTo>
                <a:cubicBezTo>
                  <a:pt x="1010" y="1923"/>
                  <a:pt x="1009" y="1923"/>
                  <a:pt x="1008" y="1923"/>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2" name="Freeform 79"/>
          <p:cNvSpPr>
            <a:spLocks/>
          </p:cNvSpPr>
          <p:nvPr/>
        </p:nvSpPr>
        <p:spPr bwMode="auto">
          <a:xfrm rot="21368463">
            <a:off x="11999357" y="2713088"/>
            <a:ext cx="1114425" cy="831850"/>
          </a:xfrm>
          <a:custGeom>
            <a:avLst/>
            <a:gdLst>
              <a:gd name="T0" fmla="*/ 1090 w 1097"/>
              <a:gd name="T1" fmla="*/ 819 h 819"/>
              <a:gd name="T2" fmla="*/ 1087 w 1097"/>
              <a:gd name="T3" fmla="*/ 818 h 819"/>
              <a:gd name="T4" fmla="*/ 3 w 1097"/>
              <a:gd name="T5" fmla="*/ 12 h 819"/>
              <a:gd name="T6" fmla="*/ 2 w 1097"/>
              <a:gd name="T7" fmla="*/ 3 h 819"/>
              <a:gd name="T8" fmla="*/ 11 w 1097"/>
              <a:gd name="T9" fmla="*/ 2 h 819"/>
              <a:gd name="T10" fmla="*/ 1094 w 1097"/>
              <a:gd name="T11" fmla="*/ 808 h 819"/>
              <a:gd name="T12" fmla="*/ 1095 w 1097"/>
              <a:gd name="T13" fmla="*/ 817 h 819"/>
              <a:gd name="T14" fmla="*/ 1090 w 1097"/>
              <a:gd name="T15" fmla="*/ 819 h 8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97" h="819">
                <a:moveTo>
                  <a:pt x="1090" y="819"/>
                </a:moveTo>
                <a:cubicBezTo>
                  <a:pt x="1089" y="819"/>
                  <a:pt x="1088" y="819"/>
                  <a:pt x="1087" y="818"/>
                </a:cubicBezTo>
                <a:cubicBezTo>
                  <a:pt x="3" y="12"/>
                  <a:pt x="3" y="12"/>
                  <a:pt x="3" y="12"/>
                </a:cubicBezTo>
                <a:cubicBezTo>
                  <a:pt x="1" y="10"/>
                  <a:pt x="0" y="6"/>
                  <a:pt x="2" y="3"/>
                </a:cubicBezTo>
                <a:cubicBezTo>
                  <a:pt x="4" y="1"/>
                  <a:pt x="8" y="0"/>
                  <a:pt x="11" y="2"/>
                </a:cubicBezTo>
                <a:cubicBezTo>
                  <a:pt x="1094" y="808"/>
                  <a:pt x="1094" y="808"/>
                  <a:pt x="1094" y="808"/>
                </a:cubicBezTo>
                <a:cubicBezTo>
                  <a:pt x="1097" y="810"/>
                  <a:pt x="1097" y="814"/>
                  <a:pt x="1095" y="817"/>
                </a:cubicBezTo>
                <a:cubicBezTo>
                  <a:pt x="1094" y="818"/>
                  <a:pt x="1092" y="819"/>
                  <a:pt x="1090" y="819"/>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4" name="Freeform 81"/>
          <p:cNvSpPr>
            <a:spLocks/>
          </p:cNvSpPr>
          <p:nvPr/>
        </p:nvSpPr>
        <p:spPr bwMode="auto">
          <a:xfrm rot="21368463">
            <a:off x="8530767" y="5404785"/>
            <a:ext cx="1543050" cy="482600"/>
          </a:xfrm>
          <a:custGeom>
            <a:avLst/>
            <a:gdLst>
              <a:gd name="T0" fmla="*/ 1512 w 1519"/>
              <a:gd name="T1" fmla="*/ 476 h 476"/>
              <a:gd name="T2" fmla="*/ 1510 w 1519"/>
              <a:gd name="T3" fmla="*/ 475 h 476"/>
              <a:gd name="T4" fmla="*/ 5 w 1519"/>
              <a:gd name="T5" fmla="*/ 12 h 476"/>
              <a:gd name="T6" fmla="*/ 1 w 1519"/>
              <a:gd name="T7" fmla="*/ 5 h 476"/>
              <a:gd name="T8" fmla="*/ 9 w 1519"/>
              <a:gd name="T9" fmla="*/ 1 h 476"/>
              <a:gd name="T10" fmla="*/ 1514 w 1519"/>
              <a:gd name="T11" fmla="*/ 464 h 476"/>
              <a:gd name="T12" fmla="*/ 1518 w 1519"/>
              <a:gd name="T13" fmla="*/ 471 h 476"/>
              <a:gd name="T14" fmla="*/ 1512 w 1519"/>
              <a:gd name="T15" fmla="*/ 476 h 4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19" h="476">
                <a:moveTo>
                  <a:pt x="1512" y="476"/>
                </a:moveTo>
                <a:cubicBezTo>
                  <a:pt x="1511" y="476"/>
                  <a:pt x="1511" y="476"/>
                  <a:pt x="1510" y="475"/>
                </a:cubicBezTo>
                <a:cubicBezTo>
                  <a:pt x="5" y="12"/>
                  <a:pt x="5" y="12"/>
                  <a:pt x="5" y="12"/>
                </a:cubicBezTo>
                <a:cubicBezTo>
                  <a:pt x="2" y="11"/>
                  <a:pt x="0" y="8"/>
                  <a:pt x="1" y="5"/>
                </a:cubicBezTo>
                <a:cubicBezTo>
                  <a:pt x="2" y="2"/>
                  <a:pt x="5" y="0"/>
                  <a:pt x="9" y="1"/>
                </a:cubicBezTo>
                <a:cubicBezTo>
                  <a:pt x="1514" y="464"/>
                  <a:pt x="1514" y="464"/>
                  <a:pt x="1514" y="464"/>
                </a:cubicBezTo>
                <a:cubicBezTo>
                  <a:pt x="1517" y="465"/>
                  <a:pt x="1519" y="468"/>
                  <a:pt x="1518" y="471"/>
                </a:cubicBezTo>
                <a:cubicBezTo>
                  <a:pt x="1517" y="474"/>
                  <a:pt x="1514" y="476"/>
                  <a:pt x="1512" y="476"/>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5" name="Freeform 82"/>
          <p:cNvSpPr>
            <a:spLocks/>
          </p:cNvSpPr>
          <p:nvPr/>
        </p:nvSpPr>
        <p:spPr bwMode="auto">
          <a:xfrm rot="21368463">
            <a:off x="5964478" y="5542794"/>
            <a:ext cx="2660650" cy="2768600"/>
          </a:xfrm>
          <a:custGeom>
            <a:avLst/>
            <a:gdLst>
              <a:gd name="T0" fmla="*/ 6 w 2619"/>
              <a:gd name="T1" fmla="*/ 2724 h 2724"/>
              <a:gd name="T2" fmla="*/ 2 w 2619"/>
              <a:gd name="T3" fmla="*/ 2722 h 2724"/>
              <a:gd name="T4" fmla="*/ 2 w 2619"/>
              <a:gd name="T5" fmla="*/ 2714 h 2724"/>
              <a:gd name="T6" fmla="*/ 2609 w 2619"/>
              <a:gd name="T7" fmla="*/ 3 h 2724"/>
              <a:gd name="T8" fmla="*/ 2617 w 2619"/>
              <a:gd name="T9" fmla="*/ 2 h 2724"/>
              <a:gd name="T10" fmla="*/ 2617 w 2619"/>
              <a:gd name="T11" fmla="*/ 11 h 2724"/>
              <a:gd name="T12" fmla="*/ 10 w 2619"/>
              <a:gd name="T13" fmla="*/ 2722 h 2724"/>
              <a:gd name="T14" fmla="*/ 6 w 2619"/>
              <a:gd name="T15" fmla="*/ 2724 h 27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19" h="2724">
                <a:moveTo>
                  <a:pt x="6" y="2724"/>
                </a:moveTo>
                <a:cubicBezTo>
                  <a:pt x="5" y="2724"/>
                  <a:pt x="3" y="2723"/>
                  <a:pt x="2" y="2722"/>
                </a:cubicBezTo>
                <a:cubicBezTo>
                  <a:pt x="0" y="2720"/>
                  <a:pt x="0" y="2716"/>
                  <a:pt x="2" y="2714"/>
                </a:cubicBezTo>
                <a:cubicBezTo>
                  <a:pt x="2609" y="3"/>
                  <a:pt x="2609" y="3"/>
                  <a:pt x="2609" y="3"/>
                </a:cubicBezTo>
                <a:cubicBezTo>
                  <a:pt x="2611" y="0"/>
                  <a:pt x="2615" y="0"/>
                  <a:pt x="2617" y="2"/>
                </a:cubicBezTo>
                <a:cubicBezTo>
                  <a:pt x="2619" y="5"/>
                  <a:pt x="2619" y="8"/>
                  <a:pt x="2617" y="11"/>
                </a:cubicBezTo>
                <a:cubicBezTo>
                  <a:pt x="10" y="2722"/>
                  <a:pt x="10" y="2722"/>
                  <a:pt x="10" y="2722"/>
                </a:cubicBezTo>
                <a:cubicBezTo>
                  <a:pt x="9" y="2723"/>
                  <a:pt x="8" y="2724"/>
                  <a:pt x="6" y="2724"/>
                </a:cubicBezTo>
                <a:close/>
              </a:path>
            </a:pathLst>
          </a:custGeom>
          <a:solidFill>
            <a:srgbClr val="45D8FF">
              <a:alpha val="1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87" name="Freeform 84"/>
          <p:cNvSpPr>
            <a:spLocks/>
          </p:cNvSpPr>
          <p:nvPr/>
        </p:nvSpPr>
        <p:spPr bwMode="auto">
          <a:xfrm rot="21368463">
            <a:off x="7398075" y="5494498"/>
            <a:ext cx="1227138" cy="2819400"/>
          </a:xfrm>
          <a:custGeom>
            <a:avLst/>
            <a:gdLst>
              <a:gd name="T0" fmla="*/ 7 w 1208"/>
              <a:gd name="T1" fmla="*/ 2774 h 2774"/>
              <a:gd name="T2" fmla="*/ 5 w 1208"/>
              <a:gd name="T3" fmla="*/ 2773 h 2774"/>
              <a:gd name="T4" fmla="*/ 2 w 1208"/>
              <a:gd name="T5" fmla="*/ 2765 h 2774"/>
              <a:gd name="T6" fmla="*/ 1195 w 1208"/>
              <a:gd name="T7" fmla="*/ 4 h 2774"/>
              <a:gd name="T8" fmla="*/ 1203 w 1208"/>
              <a:gd name="T9" fmla="*/ 1 h 2774"/>
              <a:gd name="T10" fmla="*/ 1206 w 1208"/>
              <a:gd name="T11" fmla="*/ 9 h 2774"/>
              <a:gd name="T12" fmla="*/ 13 w 1208"/>
              <a:gd name="T13" fmla="*/ 2770 h 2774"/>
              <a:gd name="T14" fmla="*/ 7 w 1208"/>
              <a:gd name="T15" fmla="*/ 2774 h 27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8" h="2774">
                <a:moveTo>
                  <a:pt x="7" y="2774"/>
                </a:moveTo>
                <a:cubicBezTo>
                  <a:pt x="6" y="2774"/>
                  <a:pt x="5" y="2774"/>
                  <a:pt x="5" y="2773"/>
                </a:cubicBezTo>
                <a:cubicBezTo>
                  <a:pt x="2" y="2772"/>
                  <a:pt x="0" y="2769"/>
                  <a:pt x="2" y="2765"/>
                </a:cubicBezTo>
                <a:cubicBezTo>
                  <a:pt x="1195" y="4"/>
                  <a:pt x="1195" y="4"/>
                  <a:pt x="1195" y="4"/>
                </a:cubicBezTo>
                <a:cubicBezTo>
                  <a:pt x="1197" y="1"/>
                  <a:pt x="1200" y="0"/>
                  <a:pt x="1203" y="1"/>
                </a:cubicBezTo>
                <a:cubicBezTo>
                  <a:pt x="1206" y="2"/>
                  <a:pt x="1208" y="6"/>
                  <a:pt x="1206" y="9"/>
                </a:cubicBezTo>
                <a:cubicBezTo>
                  <a:pt x="13" y="2770"/>
                  <a:pt x="13" y="2770"/>
                  <a:pt x="13" y="2770"/>
                </a:cubicBezTo>
                <a:cubicBezTo>
                  <a:pt x="12" y="2773"/>
                  <a:pt x="9" y="2774"/>
                  <a:pt x="7" y="2774"/>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0" name="Freeform 87"/>
          <p:cNvSpPr>
            <a:spLocks/>
          </p:cNvSpPr>
          <p:nvPr/>
        </p:nvSpPr>
        <p:spPr bwMode="auto">
          <a:xfrm rot="21368463">
            <a:off x="10185884" y="5813792"/>
            <a:ext cx="166688" cy="3354388"/>
          </a:xfrm>
          <a:custGeom>
            <a:avLst/>
            <a:gdLst>
              <a:gd name="T0" fmla="*/ 158 w 164"/>
              <a:gd name="T1" fmla="*/ 3301 h 3301"/>
              <a:gd name="T2" fmla="*/ 152 w 164"/>
              <a:gd name="T3" fmla="*/ 3295 h 3301"/>
              <a:gd name="T4" fmla="*/ 0 w 164"/>
              <a:gd name="T5" fmla="*/ 7 h 3301"/>
              <a:gd name="T6" fmla="*/ 6 w 164"/>
              <a:gd name="T7" fmla="*/ 1 h 3301"/>
              <a:gd name="T8" fmla="*/ 12 w 164"/>
              <a:gd name="T9" fmla="*/ 6 h 3301"/>
              <a:gd name="T10" fmla="*/ 164 w 164"/>
              <a:gd name="T11" fmla="*/ 3295 h 3301"/>
              <a:gd name="T12" fmla="*/ 158 w 164"/>
              <a:gd name="T13" fmla="*/ 3301 h 3301"/>
              <a:gd name="T14" fmla="*/ 158 w 164"/>
              <a:gd name="T15" fmla="*/ 3301 h 33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4" h="3301">
                <a:moveTo>
                  <a:pt x="158" y="3301"/>
                </a:moveTo>
                <a:cubicBezTo>
                  <a:pt x="155" y="3301"/>
                  <a:pt x="152" y="3298"/>
                  <a:pt x="152" y="3295"/>
                </a:cubicBezTo>
                <a:cubicBezTo>
                  <a:pt x="0" y="7"/>
                  <a:pt x="0" y="7"/>
                  <a:pt x="0" y="7"/>
                </a:cubicBezTo>
                <a:cubicBezTo>
                  <a:pt x="0" y="4"/>
                  <a:pt x="2" y="1"/>
                  <a:pt x="6" y="1"/>
                </a:cubicBezTo>
                <a:cubicBezTo>
                  <a:pt x="9" y="0"/>
                  <a:pt x="12" y="3"/>
                  <a:pt x="12" y="6"/>
                </a:cubicBezTo>
                <a:cubicBezTo>
                  <a:pt x="164" y="3295"/>
                  <a:pt x="164" y="3295"/>
                  <a:pt x="164" y="3295"/>
                </a:cubicBezTo>
                <a:cubicBezTo>
                  <a:pt x="164" y="3298"/>
                  <a:pt x="161" y="3301"/>
                  <a:pt x="158" y="3301"/>
                </a:cubicBezTo>
                <a:cubicBezTo>
                  <a:pt x="158" y="3301"/>
                  <a:pt x="158" y="3301"/>
                  <a:pt x="158" y="3301"/>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7" name="Freeform 94"/>
          <p:cNvSpPr>
            <a:spLocks/>
          </p:cNvSpPr>
          <p:nvPr/>
        </p:nvSpPr>
        <p:spPr bwMode="auto">
          <a:xfrm rot="21368463">
            <a:off x="8470752" y="5416963"/>
            <a:ext cx="109538" cy="95250"/>
          </a:xfrm>
          <a:custGeom>
            <a:avLst/>
            <a:gdLst>
              <a:gd name="T0" fmla="*/ 54 w 107"/>
              <a:gd name="T1" fmla="*/ 0 h 94"/>
              <a:gd name="T2" fmla="*/ 14 w 107"/>
              <a:gd name="T3" fmla="*/ 22 h 94"/>
              <a:gd name="T4" fmla="*/ 29 w 107"/>
              <a:gd name="T5" fmla="*/ 87 h 94"/>
              <a:gd name="T6" fmla="*/ 53 w 107"/>
              <a:gd name="T7" fmla="*/ 94 h 94"/>
              <a:gd name="T8" fmla="*/ 93 w 107"/>
              <a:gd name="T9" fmla="*/ 72 h 94"/>
              <a:gd name="T10" fmla="*/ 78 w 107"/>
              <a:gd name="T11" fmla="*/ 7 h 94"/>
              <a:gd name="T12" fmla="*/ 54 w 107"/>
              <a:gd name="T13" fmla="*/ 0 h 94"/>
            </a:gdLst>
            <a:ahLst/>
            <a:cxnLst>
              <a:cxn ang="0">
                <a:pos x="T0" y="T1"/>
              </a:cxn>
              <a:cxn ang="0">
                <a:pos x="T2" y="T3"/>
              </a:cxn>
              <a:cxn ang="0">
                <a:pos x="T4" y="T5"/>
              </a:cxn>
              <a:cxn ang="0">
                <a:pos x="T6" y="T7"/>
              </a:cxn>
              <a:cxn ang="0">
                <a:pos x="T8" y="T9"/>
              </a:cxn>
              <a:cxn ang="0">
                <a:pos x="T10" y="T11"/>
              </a:cxn>
              <a:cxn ang="0">
                <a:pos x="T12" y="T13"/>
              </a:cxn>
            </a:cxnLst>
            <a:rect l="0" t="0" r="r" b="b"/>
            <a:pathLst>
              <a:path w="107" h="94">
                <a:moveTo>
                  <a:pt x="54" y="0"/>
                </a:moveTo>
                <a:cubicBezTo>
                  <a:pt x="38" y="0"/>
                  <a:pt x="23" y="8"/>
                  <a:pt x="14" y="22"/>
                </a:cubicBezTo>
                <a:cubicBezTo>
                  <a:pt x="0" y="44"/>
                  <a:pt x="7" y="73"/>
                  <a:pt x="29" y="87"/>
                </a:cubicBezTo>
                <a:cubicBezTo>
                  <a:pt x="36" y="91"/>
                  <a:pt x="45" y="94"/>
                  <a:pt x="53" y="94"/>
                </a:cubicBezTo>
                <a:cubicBezTo>
                  <a:pt x="69" y="94"/>
                  <a:pt x="84" y="86"/>
                  <a:pt x="93" y="72"/>
                </a:cubicBezTo>
                <a:cubicBezTo>
                  <a:pt x="107" y="50"/>
                  <a:pt x="100" y="21"/>
                  <a:pt x="78" y="7"/>
                </a:cubicBezTo>
                <a:cubicBezTo>
                  <a:pt x="71" y="3"/>
                  <a:pt x="62" y="0"/>
                  <a:pt x="54"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8" name="Freeform 95"/>
          <p:cNvSpPr>
            <a:spLocks/>
          </p:cNvSpPr>
          <p:nvPr/>
        </p:nvSpPr>
        <p:spPr bwMode="auto">
          <a:xfrm rot="21368463">
            <a:off x="9954450" y="5721486"/>
            <a:ext cx="241300" cy="212725"/>
          </a:xfrm>
          <a:custGeom>
            <a:avLst/>
            <a:gdLst>
              <a:gd name="T0" fmla="*/ 119 w 238"/>
              <a:gd name="T1" fmla="*/ 0 h 210"/>
              <a:gd name="T2" fmla="*/ 30 w 238"/>
              <a:gd name="T3" fmla="*/ 49 h 210"/>
              <a:gd name="T4" fmla="*/ 63 w 238"/>
              <a:gd name="T5" fmla="*/ 194 h 210"/>
              <a:gd name="T6" fmla="*/ 119 w 238"/>
              <a:gd name="T7" fmla="*/ 210 h 210"/>
              <a:gd name="T8" fmla="*/ 208 w 238"/>
              <a:gd name="T9" fmla="*/ 161 h 210"/>
              <a:gd name="T10" fmla="*/ 175 w 238"/>
              <a:gd name="T11" fmla="*/ 16 h 210"/>
              <a:gd name="T12" fmla="*/ 119 w 238"/>
              <a:gd name="T13" fmla="*/ 0 h 210"/>
            </a:gdLst>
            <a:ahLst/>
            <a:cxnLst>
              <a:cxn ang="0">
                <a:pos x="T0" y="T1"/>
              </a:cxn>
              <a:cxn ang="0">
                <a:pos x="T2" y="T3"/>
              </a:cxn>
              <a:cxn ang="0">
                <a:pos x="T4" y="T5"/>
              </a:cxn>
              <a:cxn ang="0">
                <a:pos x="T6" y="T7"/>
              </a:cxn>
              <a:cxn ang="0">
                <a:pos x="T8" y="T9"/>
              </a:cxn>
              <a:cxn ang="0">
                <a:pos x="T10" y="T11"/>
              </a:cxn>
              <a:cxn ang="0">
                <a:pos x="T12" y="T13"/>
              </a:cxn>
            </a:cxnLst>
            <a:rect l="0" t="0" r="r" b="b"/>
            <a:pathLst>
              <a:path w="238" h="210">
                <a:moveTo>
                  <a:pt x="119" y="0"/>
                </a:moveTo>
                <a:cubicBezTo>
                  <a:pt x="84" y="0"/>
                  <a:pt x="50" y="17"/>
                  <a:pt x="30" y="49"/>
                </a:cubicBezTo>
                <a:cubicBezTo>
                  <a:pt x="0" y="98"/>
                  <a:pt x="14" y="163"/>
                  <a:pt x="63" y="194"/>
                </a:cubicBezTo>
                <a:cubicBezTo>
                  <a:pt x="81" y="204"/>
                  <a:pt x="100" y="210"/>
                  <a:pt x="119" y="210"/>
                </a:cubicBezTo>
                <a:cubicBezTo>
                  <a:pt x="154" y="210"/>
                  <a:pt x="188" y="192"/>
                  <a:pt x="208" y="161"/>
                </a:cubicBezTo>
                <a:cubicBezTo>
                  <a:pt x="238" y="112"/>
                  <a:pt x="224" y="47"/>
                  <a:pt x="175" y="16"/>
                </a:cubicBezTo>
                <a:cubicBezTo>
                  <a:pt x="157" y="5"/>
                  <a:pt x="138" y="0"/>
                  <a:pt x="119"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3" name="Freeform 100"/>
          <p:cNvSpPr>
            <a:spLocks/>
          </p:cNvSpPr>
          <p:nvPr/>
        </p:nvSpPr>
        <p:spPr bwMode="auto">
          <a:xfrm rot="21368463">
            <a:off x="11850778" y="4859465"/>
            <a:ext cx="211138" cy="184150"/>
          </a:xfrm>
          <a:custGeom>
            <a:avLst/>
            <a:gdLst>
              <a:gd name="T0" fmla="*/ 104 w 208"/>
              <a:gd name="T1" fmla="*/ 0 h 182"/>
              <a:gd name="T2" fmla="*/ 27 w 208"/>
              <a:gd name="T3" fmla="*/ 42 h 182"/>
              <a:gd name="T4" fmla="*/ 56 w 208"/>
              <a:gd name="T5" fmla="*/ 168 h 182"/>
              <a:gd name="T6" fmla="*/ 104 w 208"/>
              <a:gd name="T7" fmla="*/ 182 h 182"/>
              <a:gd name="T8" fmla="*/ 182 w 208"/>
              <a:gd name="T9" fmla="*/ 139 h 182"/>
              <a:gd name="T10" fmla="*/ 153 w 208"/>
              <a:gd name="T11" fmla="*/ 14 h 182"/>
              <a:gd name="T12" fmla="*/ 104 w 208"/>
              <a:gd name="T13" fmla="*/ 0 h 182"/>
            </a:gdLst>
            <a:ahLst/>
            <a:cxnLst>
              <a:cxn ang="0">
                <a:pos x="T0" y="T1"/>
              </a:cxn>
              <a:cxn ang="0">
                <a:pos x="T2" y="T3"/>
              </a:cxn>
              <a:cxn ang="0">
                <a:pos x="T4" y="T5"/>
              </a:cxn>
              <a:cxn ang="0">
                <a:pos x="T6" y="T7"/>
              </a:cxn>
              <a:cxn ang="0">
                <a:pos x="T8" y="T9"/>
              </a:cxn>
              <a:cxn ang="0">
                <a:pos x="T10" y="T11"/>
              </a:cxn>
              <a:cxn ang="0">
                <a:pos x="T12" y="T13"/>
              </a:cxn>
            </a:cxnLst>
            <a:rect l="0" t="0" r="r" b="b"/>
            <a:pathLst>
              <a:path w="208" h="182">
                <a:moveTo>
                  <a:pt x="104" y="0"/>
                </a:moveTo>
                <a:cubicBezTo>
                  <a:pt x="74" y="0"/>
                  <a:pt x="44" y="15"/>
                  <a:pt x="27" y="42"/>
                </a:cubicBezTo>
                <a:cubicBezTo>
                  <a:pt x="0" y="85"/>
                  <a:pt x="13" y="141"/>
                  <a:pt x="56" y="168"/>
                </a:cubicBezTo>
                <a:cubicBezTo>
                  <a:pt x="71" y="178"/>
                  <a:pt x="88" y="182"/>
                  <a:pt x="104" y="182"/>
                </a:cubicBezTo>
                <a:cubicBezTo>
                  <a:pt x="135" y="182"/>
                  <a:pt x="164" y="167"/>
                  <a:pt x="182" y="139"/>
                </a:cubicBezTo>
                <a:cubicBezTo>
                  <a:pt x="208" y="97"/>
                  <a:pt x="196" y="40"/>
                  <a:pt x="153" y="14"/>
                </a:cubicBezTo>
                <a:cubicBezTo>
                  <a:pt x="138" y="4"/>
                  <a:pt x="121" y="0"/>
                  <a:pt x="104"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4" name="Freeform 101"/>
          <p:cNvSpPr>
            <a:spLocks/>
          </p:cNvSpPr>
          <p:nvPr/>
        </p:nvSpPr>
        <p:spPr bwMode="auto">
          <a:xfrm rot="21368463">
            <a:off x="11377136" y="4722850"/>
            <a:ext cx="111125" cy="98425"/>
          </a:xfrm>
          <a:custGeom>
            <a:avLst/>
            <a:gdLst>
              <a:gd name="T0" fmla="*/ 55 w 109"/>
              <a:gd name="T1" fmla="*/ 0 h 96"/>
              <a:gd name="T2" fmla="*/ 14 w 109"/>
              <a:gd name="T3" fmla="*/ 22 h 96"/>
              <a:gd name="T4" fmla="*/ 29 w 109"/>
              <a:gd name="T5" fmla="*/ 88 h 96"/>
              <a:gd name="T6" fmla="*/ 55 w 109"/>
              <a:gd name="T7" fmla="*/ 96 h 96"/>
              <a:gd name="T8" fmla="*/ 95 w 109"/>
              <a:gd name="T9" fmla="*/ 73 h 96"/>
              <a:gd name="T10" fmla="*/ 80 w 109"/>
              <a:gd name="T11" fmla="*/ 7 h 96"/>
              <a:gd name="T12" fmla="*/ 55 w 109"/>
              <a:gd name="T13" fmla="*/ 0 h 96"/>
            </a:gdLst>
            <a:ahLst/>
            <a:cxnLst>
              <a:cxn ang="0">
                <a:pos x="T0" y="T1"/>
              </a:cxn>
              <a:cxn ang="0">
                <a:pos x="T2" y="T3"/>
              </a:cxn>
              <a:cxn ang="0">
                <a:pos x="T4" y="T5"/>
              </a:cxn>
              <a:cxn ang="0">
                <a:pos x="T6" y="T7"/>
              </a:cxn>
              <a:cxn ang="0">
                <a:pos x="T8" y="T9"/>
              </a:cxn>
              <a:cxn ang="0">
                <a:pos x="T10" y="T11"/>
              </a:cxn>
              <a:cxn ang="0">
                <a:pos x="T12" y="T13"/>
              </a:cxn>
            </a:cxnLst>
            <a:rect l="0" t="0" r="r" b="b"/>
            <a:pathLst>
              <a:path w="109" h="96">
                <a:moveTo>
                  <a:pt x="55" y="0"/>
                </a:moveTo>
                <a:cubicBezTo>
                  <a:pt x="39" y="0"/>
                  <a:pt x="23" y="8"/>
                  <a:pt x="14" y="22"/>
                </a:cubicBezTo>
                <a:cubicBezTo>
                  <a:pt x="0" y="45"/>
                  <a:pt x="7" y="74"/>
                  <a:pt x="29" y="88"/>
                </a:cubicBezTo>
                <a:cubicBezTo>
                  <a:pt x="37" y="93"/>
                  <a:pt x="46" y="96"/>
                  <a:pt x="55" y="96"/>
                </a:cubicBezTo>
                <a:cubicBezTo>
                  <a:pt x="71" y="96"/>
                  <a:pt x="86" y="88"/>
                  <a:pt x="95" y="73"/>
                </a:cubicBezTo>
                <a:cubicBezTo>
                  <a:pt x="109" y="51"/>
                  <a:pt x="103" y="21"/>
                  <a:pt x="80" y="7"/>
                </a:cubicBezTo>
                <a:cubicBezTo>
                  <a:pt x="72" y="2"/>
                  <a:pt x="63" y="0"/>
                  <a:pt x="55"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5" name="Freeform 102"/>
          <p:cNvSpPr>
            <a:spLocks/>
          </p:cNvSpPr>
          <p:nvPr/>
        </p:nvSpPr>
        <p:spPr bwMode="auto">
          <a:xfrm rot="21368463">
            <a:off x="11919664" y="2718054"/>
            <a:ext cx="111125" cy="96838"/>
          </a:xfrm>
          <a:custGeom>
            <a:avLst/>
            <a:gdLst>
              <a:gd name="T0" fmla="*/ 55 w 109"/>
              <a:gd name="T1" fmla="*/ 0 h 96"/>
              <a:gd name="T2" fmla="*/ 14 w 109"/>
              <a:gd name="T3" fmla="*/ 23 h 96"/>
              <a:gd name="T4" fmla="*/ 29 w 109"/>
              <a:gd name="T5" fmla="*/ 89 h 96"/>
              <a:gd name="T6" fmla="*/ 55 w 109"/>
              <a:gd name="T7" fmla="*/ 96 h 96"/>
              <a:gd name="T8" fmla="*/ 95 w 109"/>
              <a:gd name="T9" fmla="*/ 74 h 96"/>
              <a:gd name="T10" fmla="*/ 80 w 109"/>
              <a:gd name="T11" fmla="*/ 8 h 96"/>
              <a:gd name="T12" fmla="*/ 55 w 109"/>
              <a:gd name="T13" fmla="*/ 0 h 96"/>
            </a:gdLst>
            <a:ahLst/>
            <a:cxnLst>
              <a:cxn ang="0">
                <a:pos x="T0" y="T1"/>
              </a:cxn>
              <a:cxn ang="0">
                <a:pos x="T2" y="T3"/>
              </a:cxn>
              <a:cxn ang="0">
                <a:pos x="T4" y="T5"/>
              </a:cxn>
              <a:cxn ang="0">
                <a:pos x="T6" y="T7"/>
              </a:cxn>
              <a:cxn ang="0">
                <a:pos x="T8" y="T9"/>
              </a:cxn>
              <a:cxn ang="0">
                <a:pos x="T10" y="T11"/>
              </a:cxn>
              <a:cxn ang="0">
                <a:pos x="T12" y="T13"/>
              </a:cxn>
            </a:cxnLst>
            <a:rect l="0" t="0" r="r" b="b"/>
            <a:pathLst>
              <a:path w="109" h="96">
                <a:moveTo>
                  <a:pt x="55" y="0"/>
                </a:moveTo>
                <a:cubicBezTo>
                  <a:pt x="39" y="0"/>
                  <a:pt x="23" y="8"/>
                  <a:pt x="14" y="23"/>
                </a:cubicBezTo>
                <a:cubicBezTo>
                  <a:pt x="0" y="45"/>
                  <a:pt x="7" y="75"/>
                  <a:pt x="29" y="89"/>
                </a:cubicBezTo>
                <a:cubicBezTo>
                  <a:pt x="37" y="94"/>
                  <a:pt x="46" y="96"/>
                  <a:pt x="55" y="96"/>
                </a:cubicBezTo>
                <a:cubicBezTo>
                  <a:pt x="70" y="96"/>
                  <a:pt x="86" y="88"/>
                  <a:pt x="95" y="74"/>
                </a:cubicBezTo>
                <a:cubicBezTo>
                  <a:pt x="109" y="51"/>
                  <a:pt x="102" y="22"/>
                  <a:pt x="80" y="8"/>
                </a:cubicBezTo>
                <a:cubicBezTo>
                  <a:pt x="72" y="3"/>
                  <a:pt x="63" y="0"/>
                  <a:pt x="55"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0" name="Freeform 74"/>
          <p:cNvSpPr>
            <a:spLocks/>
          </p:cNvSpPr>
          <p:nvPr/>
        </p:nvSpPr>
        <p:spPr bwMode="auto">
          <a:xfrm rot="4811396">
            <a:off x="8020520" y="-1083402"/>
            <a:ext cx="836613" cy="2962146"/>
          </a:xfrm>
          <a:custGeom>
            <a:avLst/>
            <a:gdLst>
              <a:gd name="T0" fmla="*/ 817 w 824"/>
              <a:gd name="T1" fmla="*/ 2096 h 2096"/>
              <a:gd name="T2" fmla="*/ 811 w 824"/>
              <a:gd name="T3" fmla="*/ 2093 h 2096"/>
              <a:gd name="T4" fmla="*/ 1 w 824"/>
              <a:gd name="T5" fmla="*/ 9 h 2096"/>
              <a:gd name="T6" fmla="*/ 4 w 824"/>
              <a:gd name="T7" fmla="*/ 1 h 2096"/>
              <a:gd name="T8" fmla="*/ 12 w 824"/>
              <a:gd name="T9" fmla="*/ 4 h 2096"/>
              <a:gd name="T10" fmla="*/ 822 w 824"/>
              <a:gd name="T11" fmla="*/ 2088 h 2096"/>
              <a:gd name="T12" fmla="*/ 819 w 824"/>
              <a:gd name="T13" fmla="*/ 2096 h 2096"/>
              <a:gd name="T14" fmla="*/ 817 w 824"/>
              <a:gd name="T15" fmla="*/ 2096 h 20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4" h="2096">
                <a:moveTo>
                  <a:pt x="817" y="2096"/>
                </a:moveTo>
                <a:cubicBezTo>
                  <a:pt x="814" y="2096"/>
                  <a:pt x="812" y="2095"/>
                  <a:pt x="811" y="2093"/>
                </a:cubicBezTo>
                <a:cubicBezTo>
                  <a:pt x="1" y="9"/>
                  <a:pt x="1" y="9"/>
                  <a:pt x="1" y="9"/>
                </a:cubicBezTo>
                <a:cubicBezTo>
                  <a:pt x="0" y="5"/>
                  <a:pt x="1" y="2"/>
                  <a:pt x="4" y="1"/>
                </a:cubicBezTo>
                <a:cubicBezTo>
                  <a:pt x="7" y="0"/>
                  <a:pt x="11" y="1"/>
                  <a:pt x="12" y="4"/>
                </a:cubicBezTo>
                <a:cubicBezTo>
                  <a:pt x="822" y="2088"/>
                  <a:pt x="822" y="2088"/>
                  <a:pt x="822" y="2088"/>
                </a:cubicBezTo>
                <a:cubicBezTo>
                  <a:pt x="824" y="2091"/>
                  <a:pt x="822" y="2095"/>
                  <a:pt x="819" y="2096"/>
                </a:cubicBezTo>
                <a:cubicBezTo>
                  <a:pt x="818" y="2096"/>
                  <a:pt x="818" y="2096"/>
                  <a:pt x="817" y="2096"/>
                </a:cubicBezTo>
                <a:close/>
              </a:path>
            </a:pathLst>
          </a:custGeom>
          <a:solidFill>
            <a:srgbClr val="45D8FF">
              <a:alpha val="1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21" name="Freeform 81"/>
          <p:cNvSpPr>
            <a:spLocks/>
          </p:cNvSpPr>
          <p:nvPr/>
        </p:nvSpPr>
        <p:spPr bwMode="auto">
          <a:xfrm rot="292990">
            <a:off x="-282563" y="481462"/>
            <a:ext cx="1543050" cy="482600"/>
          </a:xfrm>
          <a:custGeom>
            <a:avLst/>
            <a:gdLst>
              <a:gd name="T0" fmla="*/ 1512 w 1519"/>
              <a:gd name="T1" fmla="*/ 476 h 476"/>
              <a:gd name="T2" fmla="*/ 1510 w 1519"/>
              <a:gd name="T3" fmla="*/ 475 h 476"/>
              <a:gd name="T4" fmla="*/ 5 w 1519"/>
              <a:gd name="T5" fmla="*/ 12 h 476"/>
              <a:gd name="T6" fmla="*/ 1 w 1519"/>
              <a:gd name="T7" fmla="*/ 5 h 476"/>
              <a:gd name="T8" fmla="*/ 9 w 1519"/>
              <a:gd name="T9" fmla="*/ 1 h 476"/>
              <a:gd name="T10" fmla="*/ 1514 w 1519"/>
              <a:gd name="T11" fmla="*/ 464 h 476"/>
              <a:gd name="T12" fmla="*/ 1518 w 1519"/>
              <a:gd name="T13" fmla="*/ 471 h 476"/>
              <a:gd name="T14" fmla="*/ 1512 w 1519"/>
              <a:gd name="T15" fmla="*/ 476 h 4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19" h="476">
                <a:moveTo>
                  <a:pt x="1512" y="476"/>
                </a:moveTo>
                <a:cubicBezTo>
                  <a:pt x="1511" y="476"/>
                  <a:pt x="1511" y="476"/>
                  <a:pt x="1510" y="475"/>
                </a:cubicBezTo>
                <a:cubicBezTo>
                  <a:pt x="5" y="12"/>
                  <a:pt x="5" y="12"/>
                  <a:pt x="5" y="12"/>
                </a:cubicBezTo>
                <a:cubicBezTo>
                  <a:pt x="2" y="11"/>
                  <a:pt x="0" y="8"/>
                  <a:pt x="1" y="5"/>
                </a:cubicBezTo>
                <a:cubicBezTo>
                  <a:pt x="2" y="2"/>
                  <a:pt x="5" y="0"/>
                  <a:pt x="9" y="1"/>
                </a:cubicBezTo>
                <a:cubicBezTo>
                  <a:pt x="1514" y="464"/>
                  <a:pt x="1514" y="464"/>
                  <a:pt x="1514" y="464"/>
                </a:cubicBezTo>
                <a:cubicBezTo>
                  <a:pt x="1517" y="465"/>
                  <a:pt x="1519" y="468"/>
                  <a:pt x="1518" y="471"/>
                </a:cubicBezTo>
                <a:cubicBezTo>
                  <a:pt x="1517" y="474"/>
                  <a:pt x="1514" y="476"/>
                  <a:pt x="1512" y="476"/>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5" name="Freeform 174"/>
          <p:cNvSpPr>
            <a:spLocks/>
          </p:cNvSpPr>
          <p:nvPr/>
        </p:nvSpPr>
        <p:spPr bwMode="auto">
          <a:xfrm>
            <a:off x="7002461" y="995363"/>
            <a:ext cx="113308" cy="113306"/>
          </a:xfrm>
          <a:custGeom>
            <a:avLst/>
            <a:gdLst>
              <a:gd name="T0" fmla="*/ 428 w 584"/>
              <a:gd name="T1" fmla="*/ 75 h 583"/>
              <a:gd name="T2" fmla="*/ 508 w 584"/>
              <a:gd name="T3" fmla="*/ 427 h 583"/>
              <a:gd name="T4" fmla="*/ 156 w 584"/>
              <a:gd name="T5" fmla="*/ 508 h 583"/>
              <a:gd name="T6" fmla="*/ 75 w 584"/>
              <a:gd name="T7" fmla="*/ 155 h 583"/>
              <a:gd name="T8" fmla="*/ 428 w 584"/>
              <a:gd name="T9" fmla="*/ 75 h 583"/>
            </a:gdLst>
            <a:ahLst/>
            <a:cxnLst>
              <a:cxn ang="0">
                <a:pos x="T0" y="T1"/>
              </a:cxn>
              <a:cxn ang="0">
                <a:pos x="T2" y="T3"/>
              </a:cxn>
              <a:cxn ang="0">
                <a:pos x="T4" y="T5"/>
              </a:cxn>
              <a:cxn ang="0">
                <a:pos x="T6" y="T7"/>
              </a:cxn>
              <a:cxn ang="0">
                <a:pos x="T8" y="T9"/>
              </a:cxn>
            </a:cxnLst>
            <a:rect l="0" t="0" r="r" b="b"/>
            <a:pathLst>
              <a:path w="584" h="583">
                <a:moveTo>
                  <a:pt x="428" y="75"/>
                </a:moveTo>
                <a:cubicBezTo>
                  <a:pt x="547" y="150"/>
                  <a:pt x="584" y="308"/>
                  <a:pt x="508" y="427"/>
                </a:cubicBezTo>
                <a:cubicBezTo>
                  <a:pt x="433" y="547"/>
                  <a:pt x="275" y="583"/>
                  <a:pt x="156" y="508"/>
                </a:cubicBezTo>
                <a:cubicBezTo>
                  <a:pt x="36" y="433"/>
                  <a:pt x="0" y="275"/>
                  <a:pt x="75" y="155"/>
                </a:cubicBezTo>
                <a:cubicBezTo>
                  <a:pt x="150" y="36"/>
                  <a:pt x="308" y="0"/>
                  <a:pt x="428" y="75"/>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27" name="Freeform 61"/>
          <p:cNvSpPr>
            <a:spLocks/>
          </p:cNvSpPr>
          <p:nvPr/>
        </p:nvSpPr>
        <p:spPr bwMode="auto">
          <a:xfrm rot="6175298">
            <a:off x="3053763" y="1936099"/>
            <a:ext cx="982498" cy="133350"/>
          </a:xfrm>
          <a:custGeom>
            <a:avLst/>
            <a:gdLst>
              <a:gd name="T0" fmla="*/ 6 w 1798"/>
              <a:gd name="T1" fmla="*/ 130 h 130"/>
              <a:gd name="T2" fmla="*/ 0 w 1798"/>
              <a:gd name="T3" fmla="*/ 125 h 130"/>
              <a:gd name="T4" fmla="*/ 6 w 1798"/>
              <a:gd name="T5" fmla="*/ 118 h 130"/>
              <a:gd name="T6" fmla="*/ 1792 w 1798"/>
              <a:gd name="T7" fmla="*/ 0 h 130"/>
              <a:gd name="T8" fmla="*/ 1798 w 1798"/>
              <a:gd name="T9" fmla="*/ 6 h 130"/>
              <a:gd name="T10" fmla="*/ 1792 w 1798"/>
              <a:gd name="T11" fmla="*/ 12 h 130"/>
              <a:gd name="T12" fmla="*/ 7 w 1798"/>
              <a:gd name="T13" fmla="*/ 130 h 130"/>
              <a:gd name="T14" fmla="*/ 6 w 1798"/>
              <a:gd name="T15" fmla="*/ 130 h 1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98" h="130">
                <a:moveTo>
                  <a:pt x="6" y="130"/>
                </a:moveTo>
                <a:cubicBezTo>
                  <a:pt x="3" y="130"/>
                  <a:pt x="1" y="128"/>
                  <a:pt x="0" y="125"/>
                </a:cubicBezTo>
                <a:cubicBezTo>
                  <a:pt x="0" y="121"/>
                  <a:pt x="3" y="118"/>
                  <a:pt x="6" y="118"/>
                </a:cubicBezTo>
                <a:cubicBezTo>
                  <a:pt x="1792" y="0"/>
                  <a:pt x="1792" y="0"/>
                  <a:pt x="1792" y="0"/>
                </a:cubicBezTo>
                <a:cubicBezTo>
                  <a:pt x="1795" y="0"/>
                  <a:pt x="1798" y="2"/>
                  <a:pt x="1798" y="6"/>
                </a:cubicBezTo>
                <a:cubicBezTo>
                  <a:pt x="1798" y="9"/>
                  <a:pt x="1796" y="12"/>
                  <a:pt x="1792" y="12"/>
                </a:cubicBezTo>
                <a:cubicBezTo>
                  <a:pt x="7" y="130"/>
                  <a:pt x="7" y="130"/>
                  <a:pt x="7" y="130"/>
                </a:cubicBezTo>
                <a:cubicBezTo>
                  <a:pt x="7" y="130"/>
                  <a:pt x="6" y="130"/>
                  <a:pt x="6" y="130"/>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1" name="Freeform 166"/>
          <p:cNvSpPr>
            <a:spLocks/>
          </p:cNvSpPr>
          <p:nvPr/>
        </p:nvSpPr>
        <p:spPr bwMode="auto">
          <a:xfrm>
            <a:off x="303215" y="2559505"/>
            <a:ext cx="277813" cy="279400"/>
          </a:xfrm>
          <a:custGeom>
            <a:avLst/>
            <a:gdLst>
              <a:gd name="T0" fmla="*/ 201 w 274"/>
              <a:gd name="T1" fmla="*/ 35 h 274"/>
              <a:gd name="T2" fmla="*/ 239 w 274"/>
              <a:gd name="T3" fmla="*/ 201 h 274"/>
              <a:gd name="T4" fmla="*/ 73 w 274"/>
              <a:gd name="T5" fmla="*/ 239 h 274"/>
              <a:gd name="T6" fmla="*/ 35 w 274"/>
              <a:gd name="T7" fmla="*/ 73 h 274"/>
              <a:gd name="T8" fmla="*/ 201 w 274"/>
              <a:gd name="T9" fmla="*/ 35 h 274"/>
            </a:gdLst>
            <a:ahLst/>
            <a:cxnLst>
              <a:cxn ang="0">
                <a:pos x="T0" y="T1"/>
              </a:cxn>
              <a:cxn ang="0">
                <a:pos x="T2" y="T3"/>
              </a:cxn>
              <a:cxn ang="0">
                <a:pos x="T4" y="T5"/>
              </a:cxn>
              <a:cxn ang="0">
                <a:pos x="T6" y="T7"/>
              </a:cxn>
              <a:cxn ang="0">
                <a:pos x="T8" y="T9"/>
              </a:cxn>
            </a:cxnLst>
            <a:rect l="0" t="0" r="r" b="b"/>
            <a:pathLst>
              <a:path w="274" h="274">
                <a:moveTo>
                  <a:pt x="201" y="35"/>
                </a:moveTo>
                <a:cubicBezTo>
                  <a:pt x="257" y="71"/>
                  <a:pt x="274" y="145"/>
                  <a:pt x="239" y="201"/>
                </a:cubicBezTo>
                <a:cubicBezTo>
                  <a:pt x="203" y="257"/>
                  <a:pt x="129" y="274"/>
                  <a:pt x="73" y="239"/>
                </a:cubicBezTo>
                <a:cubicBezTo>
                  <a:pt x="17" y="203"/>
                  <a:pt x="0" y="129"/>
                  <a:pt x="35" y="73"/>
                </a:cubicBezTo>
                <a:cubicBezTo>
                  <a:pt x="70" y="17"/>
                  <a:pt x="145" y="0"/>
                  <a:pt x="201" y="35"/>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72" name="Freeform 148"/>
          <p:cNvSpPr>
            <a:spLocks/>
          </p:cNvSpPr>
          <p:nvPr/>
        </p:nvSpPr>
        <p:spPr bwMode="auto">
          <a:xfrm>
            <a:off x="-7935" y="1680030"/>
            <a:ext cx="528638" cy="530225"/>
          </a:xfrm>
          <a:custGeom>
            <a:avLst/>
            <a:gdLst>
              <a:gd name="T0" fmla="*/ 382 w 521"/>
              <a:gd name="T1" fmla="*/ 67 h 521"/>
              <a:gd name="T2" fmla="*/ 454 w 521"/>
              <a:gd name="T3" fmla="*/ 382 h 521"/>
              <a:gd name="T4" fmla="*/ 139 w 521"/>
              <a:gd name="T5" fmla="*/ 454 h 521"/>
              <a:gd name="T6" fmla="*/ 67 w 521"/>
              <a:gd name="T7" fmla="*/ 139 h 521"/>
              <a:gd name="T8" fmla="*/ 382 w 521"/>
              <a:gd name="T9" fmla="*/ 67 h 521"/>
            </a:gdLst>
            <a:ahLst/>
            <a:cxnLst>
              <a:cxn ang="0">
                <a:pos x="T0" y="T1"/>
              </a:cxn>
              <a:cxn ang="0">
                <a:pos x="T2" y="T3"/>
              </a:cxn>
              <a:cxn ang="0">
                <a:pos x="T4" y="T5"/>
              </a:cxn>
              <a:cxn ang="0">
                <a:pos x="T6" y="T7"/>
              </a:cxn>
              <a:cxn ang="0">
                <a:pos x="T8" y="T9"/>
              </a:cxn>
            </a:cxnLst>
            <a:rect l="0" t="0" r="r" b="b"/>
            <a:pathLst>
              <a:path w="521" h="521">
                <a:moveTo>
                  <a:pt x="382" y="67"/>
                </a:moveTo>
                <a:cubicBezTo>
                  <a:pt x="489" y="134"/>
                  <a:pt x="521" y="275"/>
                  <a:pt x="454" y="382"/>
                </a:cubicBezTo>
                <a:cubicBezTo>
                  <a:pt x="387" y="489"/>
                  <a:pt x="246" y="521"/>
                  <a:pt x="139" y="454"/>
                </a:cubicBezTo>
                <a:cubicBezTo>
                  <a:pt x="32" y="387"/>
                  <a:pt x="0" y="246"/>
                  <a:pt x="67" y="139"/>
                </a:cubicBezTo>
                <a:cubicBezTo>
                  <a:pt x="134" y="32"/>
                  <a:pt x="275" y="0"/>
                  <a:pt x="382" y="67"/>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73" name="Freeform 156"/>
          <p:cNvSpPr>
            <a:spLocks/>
          </p:cNvSpPr>
          <p:nvPr/>
        </p:nvSpPr>
        <p:spPr bwMode="auto">
          <a:xfrm>
            <a:off x="119065" y="1808618"/>
            <a:ext cx="273050" cy="273050"/>
          </a:xfrm>
          <a:custGeom>
            <a:avLst/>
            <a:gdLst>
              <a:gd name="T0" fmla="*/ 198 w 270"/>
              <a:gd name="T1" fmla="*/ 34 h 269"/>
              <a:gd name="T2" fmla="*/ 235 w 270"/>
              <a:gd name="T3" fmla="*/ 197 h 269"/>
              <a:gd name="T4" fmla="*/ 72 w 270"/>
              <a:gd name="T5" fmla="*/ 235 h 269"/>
              <a:gd name="T6" fmla="*/ 35 w 270"/>
              <a:gd name="T7" fmla="*/ 72 h 269"/>
              <a:gd name="T8" fmla="*/ 198 w 270"/>
              <a:gd name="T9" fmla="*/ 34 h 269"/>
            </a:gdLst>
            <a:ahLst/>
            <a:cxnLst>
              <a:cxn ang="0">
                <a:pos x="T0" y="T1"/>
              </a:cxn>
              <a:cxn ang="0">
                <a:pos x="T2" y="T3"/>
              </a:cxn>
              <a:cxn ang="0">
                <a:pos x="T4" y="T5"/>
              </a:cxn>
              <a:cxn ang="0">
                <a:pos x="T6" y="T7"/>
              </a:cxn>
              <a:cxn ang="0">
                <a:pos x="T8" y="T9"/>
              </a:cxn>
            </a:cxnLst>
            <a:rect l="0" t="0" r="r" b="b"/>
            <a:pathLst>
              <a:path w="270" h="269">
                <a:moveTo>
                  <a:pt x="198" y="34"/>
                </a:moveTo>
                <a:cubicBezTo>
                  <a:pt x="253" y="69"/>
                  <a:pt x="270" y="142"/>
                  <a:pt x="235" y="197"/>
                </a:cubicBezTo>
                <a:cubicBezTo>
                  <a:pt x="201" y="253"/>
                  <a:pt x="128" y="269"/>
                  <a:pt x="72" y="235"/>
                </a:cubicBezTo>
                <a:cubicBezTo>
                  <a:pt x="17" y="200"/>
                  <a:pt x="0" y="127"/>
                  <a:pt x="35" y="72"/>
                </a:cubicBezTo>
                <a:cubicBezTo>
                  <a:pt x="70" y="16"/>
                  <a:pt x="143" y="0"/>
                  <a:pt x="198" y="34"/>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74" name="Freeform 150"/>
          <p:cNvSpPr>
            <a:spLocks/>
          </p:cNvSpPr>
          <p:nvPr/>
        </p:nvSpPr>
        <p:spPr bwMode="auto">
          <a:xfrm>
            <a:off x="-101597" y="368755"/>
            <a:ext cx="1470025" cy="1470025"/>
          </a:xfrm>
          <a:custGeom>
            <a:avLst/>
            <a:gdLst>
              <a:gd name="T0" fmla="*/ 1061 w 1447"/>
              <a:gd name="T1" fmla="*/ 186 h 1447"/>
              <a:gd name="T2" fmla="*/ 1260 w 1447"/>
              <a:gd name="T3" fmla="*/ 1061 h 1447"/>
              <a:gd name="T4" fmla="*/ 386 w 1447"/>
              <a:gd name="T5" fmla="*/ 1260 h 1447"/>
              <a:gd name="T6" fmla="*/ 186 w 1447"/>
              <a:gd name="T7" fmla="*/ 386 h 1447"/>
              <a:gd name="T8" fmla="*/ 1061 w 1447"/>
              <a:gd name="T9" fmla="*/ 186 h 1447"/>
            </a:gdLst>
            <a:ahLst/>
            <a:cxnLst>
              <a:cxn ang="0">
                <a:pos x="T0" y="T1"/>
              </a:cxn>
              <a:cxn ang="0">
                <a:pos x="T2" y="T3"/>
              </a:cxn>
              <a:cxn ang="0">
                <a:pos x="T4" y="T5"/>
              </a:cxn>
              <a:cxn ang="0">
                <a:pos x="T6" y="T7"/>
              </a:cxn>
              <a:cxn ang="0">
                <a:pos x="T8" y="T9"/>
              </a:cxn>
            </a:cxnLst>
            <a:rect l="0" t="0" r="r" b="b"/>
            <a:pathLst>
              <a:path w="1447" h="1447">
                <a:moveTo>
                  <a:pt x="1061" y="186"/>
                </a:moveTo>
                <a:cubicBezTo>
                  <a:pt x="1357" y="373"/>
                  <a:pt x="1447" y="764"/>
                  <a:pt x="1260" y="1061"/>
                </a:cubicBezTo>
                <a:cubicBezTo>
                  <a:pt x="1074" y="1357"/>
                  <a:pt x="683" y="1447"/>
                  <a:pt x="386" y="1260"/>
                </a:cubicBezTo>
                <a:cubicBezTo>
                  <a:pt x="89" y="1074"/>
                  <a:pt x="0" y="683"/>
                  <a:pt x="186" y="386"/>
                </a:cubicBezTo>
                <a:cubicBezTo>
                  <a:pt x="373" y="90"/>
                  <a:pt x="764" y="0"/>
                  <a:pt x="1061" y="186"/>
                </a:cubicBezTo>
                <a:close/>
              </a:path>
            </a:pathLst>
          </a:custGeom>
          <a:solidFill>
            <a:srgbClr val="45D8FF">
              <a:alpha val="1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75" name="Freeform 151"/>
          <p:cNvSpPr>
            <a:spLocks/>
          </p:cNvSpPr>
          <p:nvPr/>
        </p:nvSpPr>
        <p:spPr bwMode="auto">
          <a:xfrm>
            <a:off x="261940" y="730705"/>
            <a:ext cx="744538" cy="746125"/>
          </a:xfrm>
          <a:custGeom>
            <a:avLst/>
            <a:gdLst>
              <a:gd name="T0" fmla="*/ 537 w 733"/>
              <a:gd name="T1" fmla="*/ 94 h 733"/>
              <a:gd name="T2" fmla="*/ 639 w 733"/>
              <a:gd name="T3" fmla="*/ 537 h 733"/>
              <a:gd name="T4" fmla="*/ 195 w 733"/>
              <a:gd name="T5" fmla="*/ 639 h 733"/>
              <a:gd name="T6" fmla="*/ 94 w 733"/>
              <a:gd name="T7" fmla="*/ 195 h 733"/>
              <a:gd name="T8" fmla="*/ 537 w 733"/>
              <a:gd name="T9" fmla="*/ 94 h 733"/>
            </a:gdLst>
            <a:ahLst/>
            <a:cxnLst>
              <a:cxn ang="0">
                <a:pos x="T0" y="T1"/>
              </a:cxn>
              <a:cxn ang="0">
                <a:pos x="T2" y="T3"/>
              </a:cxn>
              <a:cxn ang="0">
                <a:pos x="T4" y="T5"/>
              </a:cxn>
              <a:cxn ang="0">
                <a:pos x="T6" y="T7"/>
              </a:cxn>
              <a:cxn ang="0">
                <a:pos x="T8" y="T9"/>
              </a:cxn>
            </a:cxnLst>
            <a:rect l="0" t="0" r="r" b="b"/>
            <a:pathLst>
              <a:path w="733" h="733">
                <a:moveTo>
                  <a:pt x="537" y="94"/>
                </a:moveTo>
                <a:cubicBezTo>
                  <a:pt x="688" y="189"/>
                  <a:pt x="733" y="387"/>
                  <a:pt x="639" y="537"/>
                </a:cubicBezTo>
                <a:cubicBezTo>
                  <a:pt x="544" y="688"/>
                  <a:pt x="346" y="733"/>
                  <a:pt x="195" y="639"/>
                </a:cubicBezTo>
                <a:cubicBezTo>
                  <a:pt x="45" y="544"/>
                  <a:pt x="0" y="346"/>
                  <a:pt x="94" y="195"/>
                </a:cubicBezTo>
                <a:cubicBezTo>
                  <a:pt x="189" y="45"/>
                  <a:pt x="387" y="0"/>
                  <a:pt x="537" y="94"/>
                </a:cubicBezTo>
                <a:close/>
              </a:path>
            </a:pathLst>
          </a:custGeom>
          <a:solidFill>
            <a:srgbClr val="45D8FF">
              <a:alpha val="1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76" name="Freeform 159"/>
          <p:cNvSpPr>
            <a:spLocks/>
          </p:cNvSpPr>
          <p:nvPr/>
        </p:nvSpPr>
        <p:spPr bwMode="auto">
          <a:xfrm>
            <a:off x="438153" y="908505"/>
            <a:ext cx="392113" cy="390525"/>
          </a:xfrm>
          <a:custGeom>
            <a:avLst/>
            <a:gdLst>
              <a:gd name="T0" fmla="*/ 282 w 385"/>
              <a:gd name="T1" fmla="*/ 49 h 385"/>
              <a:gd name="T2" fmla="*/ 335 w 385"/>
              <a:gd name="T3" fmla="*/ 282 h 385"/>
              <a:gd name="T4" fmla="*/ 102 w 385"/>
              <a:gd name="T5" fmla="*/ 336 h 385"/>
              <a:gd name="T6" fmla="*/ 49 w 385"/>
              <a:gd name="T7" fmla="*/ 103 h 385"/>
              <a:gd name="T8" fmla="*/ 282 w 385"/>
              <a:gd name="T9" fmla="*/ 49 h 385"/>
            </a:gdLst>
            <a:ahLst/>
            <a:cxnLst>
              <a:cxn ang="0">
                <a:pos x="T0" y="T1"/>
              </a:cxn>
              <a:cxn ang="0">
                <a:pos x="T2" y="T3"/>
              </a:cxn>
              <a:cxn ang="0">
                <a:pos x="T4" y="T5"/>
              </a:cxn>
              <a:cxn ang="0">
                <a:pos x="T6" y="T7"/>
              </a:cxn>
              <a:cxn ang="0">
                <a:pos x="T8" y="T9"/>
              </a:cxn>
            </a:cxnLst>
            <a:rect l="0" t="0" r="r" b="b"/>
            <a:pathLst>
              <a:path w="385" h="385">
                <a:moveTo>
                  <a:pt x="282" y="49"/>
                </a:moveTo>
                <a:cubicBezTo>
                  <a:pt x="361" y="99"/>
                  <a:pt x="385" y="203"/>
                  <a:pt x="335" y="282"/>
                </a:cubicBezTo>
                <a:cubicBezTo>
                  <a:pt x="286" y="361"/>
                  <a:pt x="181" y="385"/>
                  <a:pt x="102" y="336"/>
                </a:cubicBezTo>
                <a:cubicBezTo>
                  <a:pt x="23" y="286"/>
                  <a:pt x="0" y="182"/>
                  <a:pt x="49" y="103"/>
                </a:cubicBezTo>
                <a:cubicBezTo>
                  <a:pt x="99" y="23"/>
                  <a:pt x="203" y="0"/>
                  <a:pt x="282" y="49"/>
                </a:cubicBezTo>
                <a:close/>
              </a:path>
            </a:pathLst>
          </a:custGeom>
          <a:solidFill>
            <a:srgbClr val="45D8FF">
              <a:alpha val="1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77" name="Freeform 168"/>
          <p:cNvSpPr>
            <a:spLocks/>
          </p:cNvSpPr>
          <p:nvPr/>
        </p:nvSpPr>
        <p:spPr bwMode="auto">
          <a:xfrm>
            <a:off x="4383091" y="275093"/>
            <a:ext cx="282575" cy="282575"/>
          </a:xfrm>
          <a:custGeom>
            <a:avLst/>
            <a:gdLst>
              <a:gd name="T0" fmla="*/ 203 w 278"/>
              <a:gd name="T1" fmla="*/ 36 h 278"/>
              <a:gd name="T2" fmla="*/ 242 w 278"/>
              <a:gd name="T3" fmla="*/ 204 h 278"/>
              <a:gd name="T4" fmla="*/ 74 w 278"/>
              <a:gd name="T5" fmla="*/ 242 h 278"/>
              <a:gd name="T6" fmla="*/ 35 w 278"/>
              <a:gd name="T7" fmla="*/ 74 h 278"/>
              <a:gd name="T8" fmla="*/ 203 w 278"/>
              <a:gd name="T9" fmla="*/ 36 h 278"/>
            </a:gdLst>
            <a:ahLst/>
            <a:cxnLst>
              <a:cxn ang="0">
                <a:pos x="T0" y="T1"/>
              </a:cxn>
              <a:cxn ang="0">
                <a:pos x="T2" y="T3"/>
              </a:cxn>
              <a:cxn ang="0">
                <a:pos x="T4" y="T5"/>
              </a:cxn>
              <a:cxn ang="0">
                <a:pos x="T6" y="T7"/>
              </a:cxn>
              <a:cxn ang="0">
                <a:pos x="T8" y="T9"/>
              </a:cxn>
            </a:cxnLst>
            <a:rect l="0" t="0" r="r" b="b"/>
            <a:pathLst>
              <a:path w="278" h="278">
                <a:moveTo>
                  <a:pt x="203" y="36"/>
                </a:moveTo>
                <a:cubicBezTo>
                  <a:pt x="260" y="71"/>
                  <a:pt x="278" y="147"/>
                  <a:pt x="242" y="204"/>
                </a:cubicBezTo>
                <a:cubicBezTo>
                  <a:pt x="206" y="261"/>
                  <a:pt x="131" y="278"/>
                  <a:pt x="74" y="242"/>
                </a:cubicBezTo>
                <a:cubicBezTo>
                  <a:pt x="17" y="206"/>
                  <a:pt x="0" y="131"/>
                  <a:pt x="35" y="74"/>
                </a:cubicBezTo>
                <a:cubicBezTo>
                  <a:pt x="71" y="17"/>
                  <a:pt x="146" y="0"/>
                  <a:pt x="203" y="36"/>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78" name="Freeform 149"/>
          <p:cNvSpPr>
            <a:spLocks/>
          </p:cNvSpPr>
          <p:nvPr/>
        </p:nvSpPr>
        <p:spPr bwMode="auto">
          <a:xfrm>
            <a:off x="1463678" y="1306968"/>
            <a:ext cx="541338" cy="541338"/>
          </a:xfrm>
          <a:custGeom>
            <a:avLst/>
            <a:gdLst>
              <a:gd name="T0" fmla="*/ 390 w 533"/>
              <a:gd name="T1" fmla="*/ 69 h 533"/>
              <a:gd name="T2" fmla="*/ 464 w 533"/>
              <a:gd name="T3" fmla="*/ 391 h 533"/>
              <a:gd name="T4" fmla="*/ 142 w 533"/>
              <a:gd name="T5" fmla="*/ 464 h 533"/>
              <a:gd name="T6" fmla="*/ 69 w 533"/>
              <a:gd name="T7" fmla="*/ 142 h 533"/>
              <a:gd name="T8" fmla="*/ 390 w 533"/>
              <a:gd name="T9" fmla="*/ 69 h 533"/>
            </a:gdLst>
            <a:ahLst/>
            <a:cxnLst>
              <a:cxn ang="0">
                <a:pos x="T0" y="T1"/>
              </a:cxn>
              <a:cxn ang="0">
                <a:pos x="T2" y="T3"/>
              </a:cxn>
              <a:cxn ang="0">
                <a:pos x="T4" y="T5"/>
              </a:cxn>
              <a:cxn ang="0">
                <a:pos x="T6" y="T7"/>
              </a:cxn>
              <a:cxn ang="0">
                <a:pos x="T8" y="T9"/>
              </a:cxn>
            </a:cxnLst>
            <a:rect l="0" t="0" r="r" b="b"/>
            <a:pathLst>
              <a:path w="533" h="533">
                <a:moveTo>
                  <a:pt x="390" y="69"/>
                </a:moveTo>
                <a:cubicBezTo>
                  <a:pt x="500" y="137"/>
                  <a:pt x="533" y="281"/>
                  <a:pt x="464" y="391"/>
                </a:cubicBezTo>
                <a:cubicBezTo>
                  <a:pt x="395" y="500"/>
                  <a:pt x="251" y="533"/>
                  <a:pt x="142" y="464"/>
                </a:cubicBezTo>
                <a:cubicBezTo>
                  <a:pt x="33" y="395"/>
                  <a:pt x="0" y="251"/>
                  <a:pt x="69" y="142"/>
                </a:cubicBezTo>
                <a:cubicBezTo>
                  <a:pt x="137" y="33"/>
                  <a:pt x="281" y="0"/>
                  <a:pt x="390" y="69"/>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79" name="Freeform 160"/>
          <p:cNvSpPr>
            <a:spLocks/>
          </p:cNvSpPr>
          <p:nvPr/>
        </p:nvSpPr>
        <p:spPr bwMode="auto">
          <a:xfrm>
            <a:off x="1593853" y="1437143"/>
            <a:ext cx="279400" cy="280988"/>
          </a:xfrm>
          <a:custGeom>
            <a:avLst/>
            <a:gdLst>
              <a:gd name="T0" fmla="*/ 203 w 276"/>
              <a:gd name="T1" fmla="*/ 36 h 276"/>
              <a:gd name="T2" fmla="*/ 241 w 276"/>
              <a:gd name="T3" fmla="*/ 203 h 276"/>
              <a:gd name="T4" fmla="*/ 74 w 276"/>
              <a:gd name="T5" fmla="*/ 241 h 276"/>
              <a:gd name="T6" fmla="*/ 36 w 276"/>
              <a:gd name="T7" fmla="*/ 74 h 276"/>
              <a:gd name="T8" fmla="*/ 203 w 276"/>
              <a:gd name="T9" fmla="*/ 36 h 276"/>
            </a:gdLst>
            <a:ahLst/>
            <a:cxnLst>
              <a:cxn ang="0">
                <a:pos x="T0" y="T1"/>
              </a:cxn>
              <a:cxn ang="0">
                <a:pos x="T2" y="T3"/>
              </a:cxn>
              <a:cxn ang="0">
                <a:pos x="T4" y="T5"/>
              </a:cxn>
              <a:cxn ang="0">
                <a:pos x="T6" y="T7"/>
              </a:cxn>
              <a:cxn ang="0">
                <a:pos x="T8" y="T9"/>
              </a:cxn>
            </a:cxnLst>
            <a:rect l="0" t="0" r="r" b="b"/>
            <a:pathLst>
              <a:path w="276" h="276">
                <a:moveTo>
                  <a:pt x="203" y="36"/>
                </a:moveTo>
                <a:cubicBezTo>
                  <a:pt x="259" y="72"/>
                  <a:pt x="276" y="146"/>
                  <a:pt x="241" y="203"/>
                </a:cubicBezTo>
                <a:cubicBezTo>
                  <a:pt x="205" y="259"/>
                  <a:pt x="131" y="276"/>
                  <a:pt x="74" y="241"/>
                </a:cubicBezTo>
                <a:cubicBezTo>
                  <a:pt x="17" y="205"/>
                  <a:pt x="0" y="131"/>
                  <a:pt x="36" y="74"/>
                </a:cubicBezTo>
                <a:cubicBezTo>
                  <a:pt x="71" y="17"/>
                  <a:pt x="146" y="0"/>
                  <a:pt x="203" y="36"/>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80" name="Freeform 155"/>
          <p:cNvSpPr>
            <a:spLocks/>
          </p:cNvSpPr>
          <p:nvPr/>
        </p:nvSpPr>
        <p:spPr bwMode="auto">
          <a:xfrm>
            <a:off x="1717678" y="1893548"/>
            <a:ext cx="1149350" cy="1150938"/>
          </a:xfrm>
          <a:custGeom>
            <a:avLst/>
            <a:gdLst>
              <a:gd name="T0" fmla="*/ 830 w 1132"/>
              <a:gd name="T1" fmla="*/ 146 h 1132"/>
              <a:gd name="T2" fmla="*/ 986 w 1132"/>
              <a:gd name="T3" fmla="*/ 830 h 1132"/>
              <a:gd name="T4" fmla="*/ 302 w 1132"/>
              <a:gd name="T5" fmla="*/ 986 h 1132"/>
              <a:gd name="T6" fmla="*/ 146 w 1132"/>
              <a:gd name="T7" fmla="*/ 302 h 1132"/>
              <a:gd name="T8" fmla="*/ 830 w 1132"/>
              <a:gd name="T9" fmla="*/ 146 h 1132"/>
            </a:gdLst>
            <a:ahLst/>
            <a:cxnLst>
              <a:cxn ang="0">
                <a:pos x="T0" y="T1"/>
              </a:cxn>
              <a:cxn ang="0">
                <a:pos x="T2" y="T3"/>
              </a:cxn>
              <a:cxn ang="0">
                <a:pos x="T4" y="T5"/>
              </a:cxn>
              <a:cxn ang="0">
                <a:pos x="T6" y="T7"/>
              </a:cxn>
              <a:cxn ang="0">
                <a:pos x="T8" y="T9"/>
              </a:cxn>
            </a:cxnLst>
            <a:rect l="0" t="0" r="r" b="b"/>
            <a:pathLst>
              <a:path w="1132" h="1132">
                <a:moveTo>
                  <a:pt x="830" y="146"/>
                </a:moveTo>
                <a:cubicBezTo>
                  <a:pt x="1062" y="292"/>
                  <a:pt x="1132" y="598"/>
                  <a:pt x="986" y="830"/>
                </a:cubicBezTo>
                <a:cubicBezTo>
                  <a:pt x="840" y="1062"/>
                  <a:pt x="534" y="1132"/>
                  <a:pt x="302" y="986"/>
                </a:cubicBezTo>
                <a:cubicBezTo>
                  <a:pt x="70" y="840"/>
                  <a:pt x="0" y="534"/>
                  <a:pt x="146" y="302"/>
                </a:cubicBezTo>
                <a:cubicBezTo>
                  <a:pt x="292" y="70"/>
                  <a:pt x="598" y="0"/>
                  <a:pt x="830" y="146"/>
                </a:cubicBezTo>
                <a:close/>
              </a:path>
            </a:pathLst>
          </a:custGeom>
          <a:solidFill>
            <a:srgbClr val="45D8FF">
              <a:alpha val="1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81" name="Freeform 162"/>
          <p:cNvSpPr>
            <a:spLocks/>
          </p:cNvSpPr>
          <p:nvPr/>
        </p:nvSpPr>
        <p:spPr bwMode="auto">
          <a:xfrm>
            <a:off x="2003428" y="2172155"/>
            <a:ext cx="579438" cy="579438"/>
          </a:xfrm>
          <a:custGeom>
            <a:avLst/>
            <a:gdLst>
              <a:gd name="T0" fmla="*/ 418 w 570"/>
              <a:gd name="T1" fmla="*/ 73 h 570"/>
              <a:gd name="T2" fmla="*/ 497 w 570"/>
              <a:gd name="T3" fmla="*/ 418 h 570"/>
              <a:gd name="T4" fmla="*/ 152 w 570"/>
              <a:gd name="T5" fmla="*/ 497 h 570"/>
              <a:gd name="T6" fmla="*/ 73 w 570"/>
              <a:gd name="T7" fmla="*/ 152 h 570"/>
              <a:gd name="T8" fmla="*/ 418 w 570"/>
              <a:gd name="T9" fmla="*/ 73 h 570"/>
            </a:gdLst>
            <a:ahLst/>
            <a:cxnLst>
              <a:cxn ang="0">
                <a:pos x="T0" y="T1"/>
              </a:cxn>
              <a:cxn ang="0">
                <a:pos x="T2" y="T3"/>
              </a:cxn>
              <a:cxn ang="0">
                <a:pos x="T4" y="T5"/>
              </a:cxn>
              <a:cxn ang="0">
                <a:pos x="T6" y="T7"/>
              </a:cxn>
              <a:cxn ang="0">
                <a:pos x="T8" y="T9"/>
              </a:cxn>
            </a:cxnLst>
            <a:rect l="0" t="0" r="r" b="b"/>
            <a:pathLst>
              <a:path w="570" h="570">
                <a:moveTo>
                  <a:pt x="418" y="73"/>
                </a:moveTo>
                <a:cubicBezTo>
                  <a:pt x="535" y="147"/>
                  <a:pt x="570" y="301"/>
                  <a:pt x="497" y="418"/>
                </a:cubicBezTo>
                <a:cubicBezTo>
                  <a:pt x="423" y="535"/>
                  <a:pt x="269" y="570"/>
                  <a:pt x="152" y="497"/>
                </a:cubicBezTo>
                <a:cubicBezTo>
                  <a:pt x="35" y="423"/>
                  <a:pt x="0" y="269"/>
                  <a:pt x="73" y="152"/>
                </a:cubicBezTo>
                <a:cubicBezTo>
                  <a:pt x="147" y="35"/>
                  <a:pt x="301" y="0"/>
                  <a:pt x="418" y="73"/>
                </a:cubicBezTo>
                <a:close/>
              </a:path>
            </a:pathLst>
          </a:custGeom>
          <a:solidFill>
            <a:srgbClr val="45D8FF">
              <a:alpha val="1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82" name="Freeform 163"/>
          <p:cNvSpPr>
            <a:spLocks/>
          </p:cNvSpPr>
          <p:nvPr/>
        </p:nvSpPr>
        <p:spPr bwMode="auto">
          <a:xfrm>
            <a:off x="2138365" y="2307093"/>
            <a:ext cx="307975" cy="309563"/>
          </a:xfrm>
          <a:custGeom>
            <a:avLst/>
            <a:gdLst>
              <a:gd name="T0" fmla="*/ 223 w 304"/>
              <a:gd name="T1" fmla="*/ 39 h 304"/>
              <a:gd name="T2" fmla="*/ 265 w 304"/>
              <a:gd name="T3" fmla="*/ 223 h 304"/>
              <a:gd name="T4" fmla="*/ 81 w 304"/>
              <a:gd name="T5" fmla="*/ 265 h 304"/>
              <a:gd name="T6" fmla="*/ 39 w 304"/>
              <a:gd name="T7" fmla="*/ 81 h 304"/>
              <a:gd name="T8" fmla="*/ 223 w 304"/>
              <a:gd name="T9" fmla="*/ 39 h 304"/>
            </a:gdLst>
            <a:ahLst/>
            <a:cxnLst>
              <a:cxn ang="0">
                <a:pos x="T0" y="T1"/>
              </a:cxn>
              <a:cxn ang="0">
                <a:pos x="T2" y="T3"/>
              </a:cxn>
              <a:cxn ang="0">
                <a:pos x="T4" y="T5"/>
              </a:cxn>
              <a:cxn ang="0">
                <a:pos x="T6" y="T7"/>
              </a:cxn>
              <a:cxn ang="0">
                <a:pos x="T8" y="T9"/>
              </a:cxn>
            </a:cxnLst>
            <a:rect l="0" t="0" r="r" b="b"/>
            <a:pathLst>
              <a:path w="304" h="304">
                <a:moveTo>
                  <a:pt x="223" y="39"/>
                </a:moveTo>
                <a:cubicBezTo>
                  <a:pt x="285" y="78"/>
                  <a:pt x="304" y="161"/>
                  <a:pt x="265" y="223"/>
                </a:cubicBezTo>
                <a:cubicBezTo>
                  <a:pt x="226" y="285"/>
                  <a:pt x="144" y="304"/>
                  <a:pt x="81" y="265"/>
                </a:cubicBezTo>
                <a:cubicBezTo>
                  <a:pt x="19" y="226"/>
                  <a:pt x="0" y="144"/>
                  <a:pt x="39" y="81"/>
                </a:cubicBezTo>
                <a:cubicBezTo>
                  <a:pt x="78" y="19"/>
                  <a:pt x="161" y="0"/>
                  <a:pt x="223" y="39"/>
                </a:cubicBezTo>
                <a:close/>
              </a:path>
            </a:pathLst>
          </a:custGeom>
          <a:solidFill>
            <a:srgbClr val="45D8FF">
              <a:alpha val="1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83" name="Freeform 146"/>
          <p:cNvSpPr>
            <a:spLocks/>
          </p:cNvSpPr>
          <p:nvPr/>
        </p:nvSpPr>
        <p:spPr bwMode="auto">
          <a:xfrm>
            <a:off x="2133603" y="-78920"/>
            <a:ext cx="2124075" cy="2124075"/>
          </a:xfrm>
          <a:custGeom>
            <a:avLst/>
            <a:gdLst>
              <a:gd name="T0" fmla="*/ 1533 w 2091"/>
              <a:gd name="T1" fmla="*/ 269 h 2091"/>
              <a:gd name="T2" fmla="*/ 1822 w 2091"/>
              <a:gd name="T3" fmla="*/ 1533 h 2091"/>
              <a:gd name="T4" fmla="*/ 558 w 2091"/>
              <a:gd name="T5" fmla="*/ 1821 h 2091"/>
              <a:gd name="T6" fmla="*/ 270 w 2091"/>
              <a:gd name="T7" fmla="*/ 558 h 2091"/>
              <a:gd name="T8" fmla="*/ 1533 w 2091"/>
              <a:gd name="T9" fmla="*/ 269 h 2091"/>
            </a:gdLst>
            <a:ahLst/>
            <a:cxnLst>
              <a:cxn ang="0">
                <a:pos x="T0" y="T1"/>
              </a:cxn>
              <a:cxn ang="0">
                <a:pos x="T2" y="T3"/>
              </a:cxn>
              <a:cxn ang="0">
                <a:pos x="T4" y="T5"/>
              </a:cxn>
              <a:cxn ang="0">
                <a:pos x="T6" y="T7"/>
              </a:cxn>
              <a:cxn ang="0">
                <a:pos x="T8" y="T9"/>
              </a:cxn>
            </a:cxnLst>
            <a:rect l="0" t="0" r="r" b="b"/>
            <a:pathLst>
              <a:path w="2091" h="2091">
                <a:moveTo>
                  <a:pt x="1533" y="269"/>
                </a:moveTo>
                <a:cubicBezTo>
                  <a:pt x="1962" y="538"/>
                  <a:pt x="2091" y="1104"/>
                  <a:pt x="1822" y="1533"/>
                </a:cubicBezTo>
                <a:cubicBezTo>
                  <a:pt x="1553" y="1961"/>
                  <a:pt x="987" y="2091"/>
                  <a:pt x="558" y="1821"/>
                </a:cubicBezTo>
                <a:cubicBezTo>
                  <a:pt x="130" y="1552"/>
                  <a:pt x="0" y="986"/>
                  <a:pt x="270" y="558"/>
                </a:cubicBezTo>
                <a:cubicBezTo>
                  <a:pt x="539" y="129"/>
                  <a:pt x="1105" y="0"/>
                  <a:pt x="1533" y="269"/>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84" name="Freeform 147"/>
          <p:cNvSpPr>
            <a:spLocks/>
          </p:cNvSpPr>
          <p:nvPr/>
        </p:nvSpPr>
        <p:spPr bwMode="auto">
          <a:xfrm>
            <a:off x="2457453" y="243343"/>
            <a:ext cx="1477963" cy="1477963"/>
          </a:xfrm>
          <a:custGeom>
            <a:avLst/>
            <a:gdLst>
              <a:gd name="T0" fmla="*/ 1066 w 1454"/>
              <a:gd name="T1" fmla="*/ 187 h 1454"/>
              <a:gd name="T2" fmla="*/ 1267 w 1454"/>
              <a:gd name="T3" fmla="*/ 1066 h 1454"/>
              <a:gd name="T4" fmla="*/ 388 w 1454"/>
              <a:gd name="T5" fmla="*/ 1267 h 1454"/>
              <a:gd name="T6" fmla="*/ 187 w 1454"/>
              <a:gd name="T7" fmla="*/ 388 h 1454"/>
              <a:gd name="T8" fmla="*/ 1066 w 1454"/>
              <a:gd name="T9" fmla="*/ 187 h 1454"/>
            </a:gdLst>
            <a:ahLst/>
            <a:cxnLst>
              <a:cxn ang="0">
                <a:pos x="T0" y="T1"/>
              </a:cxn>
              <a:cxn ang="0">
                <a:pos x="T2" y="T3"/>
              </a:cxn>
              <a:cxn ang="0">
                <a:pos x="T4" y="T5"/>
              </a:cxn>
              <a:cxn ang="0">
                <a:pos x="T6" y="T7"/>
              </a:cxn>
              <a:cxn ang="0">
                <a:pos x="T8" y="T9"/>
              </a:cxn>
            </a:cxnLst>
            <a:rect l="0" t="0" r="r" b="b"/>
            <a:pathLst>
              <a:path w="1454" h="1454">
                <a:moveTo>
                  <a:pt x="1066" y="187"/>
                </a:moveTo>
                <a:cubicBezTo>
                  <a:pt x="1364" y="374"/>
                  <a:pt x="1454" y="768"/>
                  <a:pt x="1267" y="1066"/>
                </a:cubicBezTo>
                <a:cubicBezTo>
                  <a:pt x="1079" y="1364"/>
                  <a:pt x="686" y="1454"/>
                  <a:pt x="388" y="1267"/>
                </a:cubicBezTo>
                <a:cubicBezTo>
                  <a:pt x="90" y="1080"/>
                  <a:pt x="0" y="686"/>
                  <a:pt x="187" y="388"/>
                </a:cubicBezTo>
                <a:cubicBezTo>
                  <a:pt x="374" y="90"/>
                  <a:pt x="768" y="0"/>
                  <a:pt x="1066" y="187"/>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85" name="Freeform 161"/>
          <p:cNvSpPr>
            <a:spLocks/>
          </p:cNvSpPr>
          <p:nvPr/>
        </p:nvSpPr>
        <p:spPr bwMode="auto">
          <a:xfrm>
            <a:off x="3041653" y="827543"/>
            <a:ext cx="311150" cy="311150"/>
          </a:xfrm>
          <a:custGeom>
            <a:avLst/>
            <a:gdLst>
              <a:gd name="T0" fmla="*/ 224 w 306"/>
              <a:gd name="T1" fmla="*/ 39 h 306"/>
              <a:gd name="T2" fmla="*/ 267 w 306"/>
              <a:gd name="T3" fmla="*/ 224 h 306"/>
              <a:gd name="T4" fmla="*/ 81 w 306"/>
              <a:gd name="T5" fmla="*/ 267 h 306"/>
              <a:gd name="T6" fmla="*/ 39 w 306"/>
              <a:gd name="T7" fmla="*/ 82 h 306"/>
              <a:gd name="T8" fmla="*/ 224 w 306"/>
              <a:gd name="T9" fmla="*/ 39 h 306"/>
            </a:gdLst>
            <a:ahLst/>
            <a:cxnLst>
              <a:cxn ang="0">
                <a:pos x="T0" y="T1"/>
              </a:cxn>
              <a:cxn ang="0">
                <a:pos x="T2" y="T3"/>
              </a:cxn>
              <a:cxn ang="0">
                <a:pos x="T4" y="T5"/>
              </a:cxn>
              <a:cxn ang="0">
                <a:pos x="T6" y="T7"/>
              </a:cxn>
              <a:cxn ang="0">
                <a:pos x="T8" y="T9"/>
              </a:cxn>
            </a:cxnLst>
            <a:rect l="0" t="0" r="r" b="b"/>
            <a:pathLst>
              <a:path w="306" h="306">
                <a:moveTo>
                  <a:pt x="224" y="39"/>
                </a:moveTo>
                <a:cubicBezTo>
                  <a:pt x="287" y="79"/>
                  <a:pt x="306" y="162"/>
                  <a:pt x="267" y="224"/>
                </a:cubicBezTo>
                <a:cubicBezTo>
                  <a:pt x="227" y="287"/>
                  <a:pt x="144" y="306"/>
                  <a:pt x="81" y="267"/>
                </a:cubicBezTo>
                <a:cubicBezTo>
                  <a:pt x="19" y="227"/>
                  <a:pt x="0" y="144"/>
                  <a:pt x="39" y="82"/>
                </a:cubicBezTo>
                <a:cubicBezTo>
                  <a:pt x="79" y="19"/>
                  <a:pt x="162" y="0"/>
                  <a:pt x="224" y="39"/>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86" name="Freeform 164"/>
          <p:cNvSpPr>
            <a:spLocks/>
          </p:cNvSpPr>
          <p:nvPr/>
        </p:nvSpPr>
        <p:spPr bwMode="auto">
          <a:xfrm>
            <a:off x="1876428" y="113168"/>
            <a:ext cx="277813" cy="277813"/>
          </a:xfrm>
          <a:custGeom>
            <a:avLst/>
            <a:gdLst>
              <a:gd name="T0" fmla="*/ 201 w 274"/>
              <a:gd name="T1" fmla="*/ 35 h 274"/>
              <a:gd name="T2" fmla="*/ 239 w 274"/>
              <a:gd name="T3" fmla="*/ 201 h 274"/>
              <a:gd name="T4" fmla="*/ 73 w 274"/>
              <a:gd name="T5" fmla="*/ 239 h 274"/>
              <a:gd name="T6" fmla="*/ 35 w 274"/>
              <a:gd name="T7" fmla="*/ 73 h 274"/>
              <a:gd name="T8" fmla="*/ 201 w 274"/>
              <a:gd name="T9" fmla="*/ 35 h 274"/>
            </a:gdLst>
            <a:ahLst/>
            <a:cxnLst>
              <a:cxn ang="0">
                <a:pos x="T0" y="T1"/>
              </a:cxn>
              <a:cxn ang="0">
                <a:pos x="T2" y="T3"/>
              </a:cxn>
              <a:cxn ang="0">
                <a:pos x="T4" y="T5"/>
              </a:cxn>
              <a:cxn ang="0">
                <a:pos x="T6" y="T7"/>
              </a:cxn>
              <a:cxn ang="0">
                <a:pos x="T8" y="T9"/>
              </a:cxn>
            </a:cxnLst>
            <a:rect l="0" t="0" r="r" b="b"/>
            <a:pathLst>
              <a:path w="274" h="274">
                <a:moveTo>
                  <a:pt x="201" y="35"/>
                </a:moveTo>
                <a:cubicBezTo>
                  <a:pt x="257" y="71"/>
                  <a:pt x="274" y="145"/>
                  <a:pt x="239" y="201"/>
                </a:cubicBezTo>
                <a:cubicBezTo>
                  <a:pt x="203" y="257"/>
                  <a:pt x="129" y="274"/>
                  <a:pt x="73" y="239"/>
                </a:cubicBezTo>
                <a:cubicBezTo>
                  <a:pt x="17" y="204"/>
                  <a:pt x="0" y="129"/>
                  <a:pt x="35" y="73"/>
                </a:cubicBezTo>
                <a:cubicBezTo>
                  <a:pt x="70" y="17"/>
                  <a:pt x="145" y="0"/>
                  <a:pt x="201" y="35"/>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87" name="Freeform 144"/>
          <p:cNvSpPr>
            <a:spLocks/>
          </p:cNvSpPr>
          <p:nvPr/>
        </p:nvSpPr>
        <p:spPr bwMode="auto">
          <a:xfrm rot="21368463">
            <a:off x="11214820" y="3527719"/>
            <a:ext cx="1039813" cy="1041400"/>
          </a:xfrm>
          <a:custGeom>
            <a:avLst/>
            <a:gdLst>
              <a:gd name="T0" fmla="*/ 750 w 1024"/>
              <a:gd name="T1" fmla="*/ 132 h 1024"/>
              <a:gd name="T2" fmla="*/ 892 w 1024"/>
              <a:gd name="T3" fmla="*/ 751 h 1024"/>
              <a:gd name="T4" fmla="*/ 273 w 1024"/>
              <a:gd name="T5" fmla="*/ 892 h 1024"/>
              <a:gd name="T6" fmla="*/ 131 w 1024"/>
              <a:gd name="T7" fmla="*/ 273 h 1024"/>
              <a:gd name="T8" fmla="*/ 750 w 1024"/>
              <a:gd name="T9" fmla="*/ 132 h 1024"/>
            </a:gdLst>
            <a:ahLst/>
            <a:cxnLst>
              <a:cxn ang="0">
                <a:pos x="T0" y="T1"/>
              </a:cxn>
              <a:cxn ang="0">
                <a:pos x="T2" y="T3"/>
              </a:cxn>
              <a:cxn ang="0">
                <a:pos x="T4" y="T5"/>
              </a:cxn>
              <a:cxn ang="0">
                <a:pos x="T6" y="T7"/>
              </a:cxn>
              <a:cxn ang="0">
                <a:pos x="T8" y="T9"/>
              </a:cxn>
            </a:cxnLst>
            <a:rect l="0" t="0" r="r" b="b"/>
            <a:pathLst>
              <a:path w="1024" h="1024">
                <a:moveTo>
                  <a:pt x="750" y="132"/>
                </a:moveTo>
                <a:cubicBezTo>
                  <a:pt x="960" y="264"/>
                  <a:pt x="1024" y="541"/>
                  <a:pt x="892" y="751"/>
                </a:cubicBezTo>
                <a:cubicBezTo>
                  <a:pt x="760" y="961"/>
                  <a:pt x="483" y="1024"/>
                  <a:pt x="273" y="892"/>
                </a:cubicBezTo>
                <a:cubicBezTo>
                  <a:pt x="63" y="760"/>
                  <a:pt x="0" y="483"/>
                  <a:pt x="131" y="273"/>
                </a:cubicBezTo>
                <a:cubicBezTo>
                  <a:pt x="263" y="63"/>
                  <a:pt x="540" y="0"/>
                  <a:pt x="750" y="132"/>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88" name="Freeform 145"/>
          <p:cNvSpPr>
            <a:spLocks/>
          </p:cNvSpPr>
          <p:nvPr/>
        </p:nvSpPr>
        <p:spPr bwMode="auto">
          <a:xfrm rot="21368463">
            <a:off x="11459241" y="3772197"/>
            <a:ext cx="550863" cy="550863"/>
          </a:xfrm>
          <a:custGeom>
            <a:avLst/>
            <a:gdLst>
              <a:gd name="T0" fmla="*/ 397 w 541"/>
              <a:gd name="T1" fmla="*/ 70 h 542"/>
              <a:gd name="T2" fmla="*/ 472 w 541"/>
              <a:gd name="T3" fmla="*/ 397 h 542"/>
              <a:gd name="T4" fmla="*/ 144 w 541"/>
              <a:gd name="T5" fmla="*/ 472 h 542"/>
              <a:gd name="T6" fmla="*/ 70 w 541"/>
              <a:gd name="T7" fmla="*/ 145 h 542"/>
              <a:gd name="T8" fmla="*/ 397 w 541"/>
              <a:gd name="T9" fmla="*/ 70 h 542"/>
            </a:gdLst>
            <a:ahLst/>
            <a:cxnLst>
              <a:cxn ang="0">
                <a:pos x="T0" y="T1"/>
              </a:cxn>
              <a:cxn ang="0">
                <a:pos x="T2" y="T3"/>
              </a:cxn>
              <a:cxn ang="0">
                <a:pos x="T4" y="T5"/>
              </a:cxn>
              <a:cxn ang="0">
                <a:pos x="T6" y="T7"/>
              </a:cxn>
              <a:cxn ang="0">
                <a:pos x="T8" y="T9"/>
              </a:cxn>
            </a:cxnLst>
            <a:rect l="0" t="0" r="r" b="b"/>
            <a:pathLst>
              <a:path w="541" h="542">
                <a:moveTo>
                  <a:pt x="397" y="70"/>
                </a:moveTo>
                <a:cubicBezTo>
                  <a:pt x="508" y="140"/>
                  <a:pt x="541" y="286"/>
                  <a:pt x="472" y="397"/>
                </a:cubicBezTo>
                <a:cubicBezTo>
                  <a:pt x="402" y="508"/>
                  <a:pt x="255" y="542"/>
                  <a:pt x="144" y="472"/>
                </a:cubicBezTo>
                <a:cubicBezTo>
                  <a:pt x="33" y="402"/>
                  <a:pt x="0" y="256"/>
                  <a:pt x="70" y="145"/>
                </a:cubicBezTo>
                <a:cubicBezTo>
                  <a:pt x="139" y="34"/>
                  <a:pt x="286" y="0"/>
                  <a:pt x="397" y="70"/>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89" name="Freeform 167"/>
          <p:cNvSpPr>
            <a:spLocks/>
          </p:cNvSpPr>
          <p:nvPr/>
        </p:nvSpPr>
        <p:spPr bwMode="auto">
          <a:xfrm rot="21368463">
            <a:off x="11589470" y="3903957"/>
            <a:ext cx="290513" cy="288925"/>
          </a:xfrm>
          <a:custGeom>
            <a:avLst/>
            <a:gdLst>
              <a:gd name="T0" fmla="*/ 209 w 285"/>
              <a:gd name="T1" fmla="*/ 36 h 285"/>
              <a:gd name="T2" fmla="*/ 248 w 285"/>
              <a:gd name="T3" fmla="*/ 209 h 285"/>
              <a:gd name="T4" fmla="*/ 76 w 285"/>
              <a:gd name="T5" fmla="*/ 248 h 285"/>
              <a:gd name="T6" fmla="*/ 37 w 285"/>
              <a:gd name="T7" fmla="*/ 76 h 285"/>
              <a:gd name="T8" fmla="*/ 209 w 285"/>
              <a:gd name="T9" fmla="*/ 36 h 285"/>
            </a:gdLst>
            <a:ahLst/>
            <a:cxnLst>
              <a:cxn ang="0">
                <a:pos x="T0" y="T1"/>
              </a:cxn>
              <a:cxn ang="0">
                <a:pos x="T2" y="T3"/>
              </a:cxn>
              <a:cxn ang="0">
                <a:pos x="T4" y="T5"/>
              </a:cxn>
              <a:cxn ang="0">
                <a:pos x="T6" y="T7"/>
              </a:cxn>
              <a:cxn ang="0">
                <a:pos x="T8" y="T9"/>
              </a:cxn>
            </a:cxnLst>
            <a:rect l="0" t="0" r="r" b="b"/>
            <a:pathLst>
              <a:path w="285" h="285">
                <a:moveTo>
                  <a:pt x="209" y="36"/>
                </a:moveTo>
                <a:cubicBezTo>
                  <a:pt x="268" y="73"/>
                  <a:pt x="285" y="150"/>
                  <a:pt x="248" y="209"/>
                </a:cubicBezTo>
                <a:cubicBezTo>
                  <a:pt x="212" y="267"/>
                  <a:pt x="135" y="285"/>
                  <a:pt x="76" y="248"/>
                </a:cubicBezTo>
                <a:cubicBezTo>
                  <a:pt x="18" y="211"/>
                  <a:pt x="0" y="134"/>
                  <a:pt x="37" y="76"/>
                </a:cubicBezTo>
                <a:cubicBezTo>
                  <a:pt x="74" y="17"/>
                  <a:pt x="151" y="0"/>
                  <a:pt x="209" y="36"/>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90" name="Freeform 164"/>
          <p:cNvSpPr>
            <a:spLocks/>
          </p:cNvSpPr>
          <p:nvPr/>
        </p:nvSpPr>
        <p:spPr bwMode="auto">
          <a:xfrm rot="21368463">
            <a:off x="10669041" y="4865435"/>
            <a:ext cx="277813" cy="277813"/>
          </a:xfrm>
          <a:custGeom>
            <a:avLst/>
            <a:gdLst>
              <a:gd name="T0" fmla="*/ 201 w 274"/>
              <a:gd name="T1" fmla="*/ 35 h 274"/>
              <a:gd name="T2" fmla="*/ 239 w 274"/>
              <a:gd name="T3" fmla="*/ 201 h 274"/>
              <a:gd name="T4" fmla="*/ 73 w 274"/>
              <a:gd name="T5" fmla="*/ 239 h 274"/>
              <a:gd name="T6" fmla="*/ 35 w 274"/>
              <a:gd name="T7" fmla="*/ 73 h 274"/>
              <a:gd name="T8" fmla="*/ 201 w 274"/>
              <a:gd name="T9" fmla="*/ 35 h 274"/>
            </a:gdLst>
            <a:ahLst/>
            <a:cxnLst>
              <a:cxn ang="0">
                <a:pos x="T0" y="T1"/>
              </a:cxn>
              <a:cxn ang="0">
                <a:pos x="T2" y="T3"/>
              </a:cxn>
              <a:cxn ang="0">
                <a:pos x="T4" y="T5"/>
              </a:cxn>
              <a:cxn ang="0">
                <a:pos x="T6" y="T7"/>
              </a:cxn>
              <a:cxn ang="0">
                <a:pos x="T8" y="T9"/>
              </a:cxn>
            </a:cxnLst>
            <a:rect l="0" t="0" r="r" b="b"/>
            <a:pathLst>
              <a:path w="274" h="274">
                <a:moveTo>
                  <a:pt x="201" y="35"/>
                </a:moveTo>
                <a:cubicBezTo>
                  <a:pt x="257" y="71"/>
                  <a:pt x="274" y="145"/>
                  <a:pt x="239" y="201"/>
                </a:cubicBezTo>
                <a:cubicBezTo>
                  <a:pt x="203" y="257"/>
                  <a:pt x="129" y="274"/>
                  <a:pt x="73" y="239"/>
                </a:cubicBezTo>
                <a:cubicBezTo>
                  <a:pt x="17" y="204"/>
                  <a:pt x="0" y="129"/>
                  <a:pt x="35" y="73"/>
                </a:cubicBezTo>
                <a:cubicBezTo>
                  <a:pt x="70" y="17"/>
                  <a:pt x="145" y="0"/>
                  <a:pt x="201" y="35"/>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91" name="Freeform 146"/>
          <p:cNvSpPr>
            <a:spLocks/>
          </p:cNvSpPr>
          <p:nvPr/>
        </p:nvSpPr>
        <p:spPr bwMode="auto">
          <a:xfrm rot="21368463">
            <a:off x="10972739" y="4592255"/>
            <a:ext cx="2124075" cy="2124075"/>
          </a:xfrm>
          <a:custGeom>
            <a:avLst/>
            <a:gdLst>
              <a:gd name="T0" fmla="*/ 1533 w 2091"/>
              <a:gd name="T1" fmla="*/ 269 h 2091"/>
              <a:gd name="T2" fmla="*/ 1822 w 2091"/>
              <a:gd name="T3" fmla="*/ 1533 h 2091"/>
              <a:gd name="T4" fmla="*/ 558 w 2091"/>
              <a:gd name="T5" fmla="*/ 1821 h 2091"/>
              <a:gd name="T6" fmla="*/ 270 w 2091"/>
              <a:gd name="T7" fmla="*/ 558 h 2091"/>
              <a:gd name="T8" fmla="*/ 1533 w 2091"/>
              <a:gd name="T9" fmla="*/ 269 h 2091"/>
            </a:gdLst>
            <a:ahLst/>
            <a:cxnLst>
              <a:cxn ang="0">
                <a:pos x="T0" y="T1"/>
              </a:cxn>
              <a:cxn ang="0">
                <a:pos x="T2" y="T3"/>
              </a:cxn>
              <a:cxn ang="0">
                <a:pos x="T4" y="T5"/>
              </a:cxn>
              <a:cxn ang="0">
                <a:pos x="T6" y="T7"/>
              </a:cxn>
              <a:cxn ang="0">
                <a:pos x="T8" y="T9"/>
              </a:cxn>
            </a:cxnLst>
            <a:rect l="0" t="0" r="r" b="b"/>
            <a:pathLst>
              <a:path w="2091" h="2091">
                <a:moveTo>
                  <a:pt x="1533" y="269"/>
                </a:moveTo>
                <a:cubicBezTo>
                  <a:pt x="1962" y="538"/>
                  <a:pt x="2091" y="1104"/>
                  <a:pt x="1822" y="1533"/>
                </a:cubicBezTo>
                <a:cubicBezTo>
                  <a:pt x="1553" y="1961"/>
                  <a:pt x="987" y="2091"/>
                  <a:pt x="558" y="1821"/>
                </a:cubicBezTo>
                <a:cubicBezTo>
                  <a:pt x="130" y="1552"/>
                  <a:pt x="0" y="986"/>
                  <a:pt x="270" y="558"/>
                </a:cubicBezTo>
                <a:cubicBezTo>
                  <a:pt x="539" y="129"/>
                  <a:pt x="1105" y="0"/>
                  <a:pt x="1533" y="269"/>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92" name="Freeform 147"/>
          <p:cNvSpPr>
            <a:spLocks/>
          </p:cNvSpPr>
          <p:nvPr/>
        </p:nvSpPr>
        <p:spPr bwMode="auto">
          <a:xfrm rot="21368463">
            <a:off x="11296534" y="4914466"/>
            <a:ext cx="1477963" cy="1477963"/>
          </a:xfrm>
          <a:custGeom>
            <a:avLst/>
            <a:gdLst>
              <a:gd name="T0" fmla="*/ 1066 w 1454"/>
              <a:gd name="T1" fmla="*/ 187 h 1454"/>
              <a:gd name="T2" fmla="*/ 1267 w 1454"/>
              <a:gd name="T3" fmla="*/ 1066 h 1454"/>
              <a:gd name="T4" fmla="*/ 388 w 1454"/>
              <a:gd name="T5" fmla="*/ 1267 h 1454"/>
              <a:gd name="T6" fmla="*/ 187 w 1454"/>
              <a:gd name="T7" fmla="*/ 388 h 1454"/>
              <a:gd name="T8" fmla="*/ 1066 w 1454"/>
              <a:gd name="T9" fmla="*/ 187 h 1454"/>
            </a:gdLst>
            <a:ahLst/>
            <a:cxnLst>
              <a:cxn ang="0">
                <a:pos x="T0" y="T1"/>
              </a:cxn>
              <a:cxn ang="0">
                <a:pos x="T2" y="T3"/>
              </a:cxn>
              <a:cxn ang="0">
                <a:pos x="T4" y="T5"/>
              </a:cxn>
              <a:cxn ang="0">
                <a:pos x="T6" y="T7"/>
              </a:cxn>
              <a:cxn ang="0">
                <a:pos x="T8" y="T9"/>
              </a:cxn>
            </a:cxnLst>
            <a:rect l="0" t="0" r="r" b="b"/>
            <a:pathLst>
              <a:path w="1454" h="1454">
                <a:moveTo>
                  <a:pt x="1066" y="187"/>
                </a:moveTo>
                <a:cubicBezTo>
                  <a:pt x="1364" y="374"/>
                  <a:pt x="1454" y="768"/>
                  <a:pt x="1267" y="1066"/>
                </a:cubicBezTo>
                <a:cubicBezTo>
                  <a:pt x="1079" y="1364"/>
                  <a:pt x="686" y="1454"/>
                  <a:pt x="388" y="1267"/>
                </a:cubicBezTo>
                <a:cubicBezTo>
                  <a:pt x="90" y="1080"/>
                  <a:pt x="0" y="686"/>
                  <a:pt x="187" y="388"/>
                </a:cubicBezTo>
                <a:cubicBezTo>
                  <a:pt x="374" y="90"/>
                  <a:pt x="768" y="0"/>
                  <a:pt x="1066" y="187"/>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93" name="Freeform 161"/>
          <p:cNvSpPr>
            <a:spLocks/>
          </p:cNvSpPr>
          <p:nvPr/>
        </p:nvSpPr>
        <p:spPr bwMode="auto">
          <a:xfrm rot="21368463">
            <a:off x="11880786" y="5498611"/>
            <a:ext cx="311150" cy="311150"/>
          </a:xfrm>
          <a:custGeom>
            <a:avLst/>
            <a:gdLst>
              <a:gd name="T0" fmla="*/ 224 w 306"/>
              <a:gd name="T1" fmla="*/ 39 h 306"/>
              <a:gd name="T2" fmla="*/ 267 w 306"/>
              <a:gd name="T3" fmla="*/ 224 h 306"/>
              <a:gd name="T4" fmla="*/ 81 w 306"/>
              <a:gd name="T5" fmla="*/ 267 h 306"/>
              <a:gd name="T6" fmla="*/ 39 w 306"/>
              <a:gd name="T7" fmla="*/ 82 h 306"/>
              <a:gd name="T8" fmla="*/ 224 w 306"/>
              <a:gd name="T9" fmla="*/ 39 h 306"/>
            </a:gdLst>
            <a:ahLst/>
            <a:cxnLst>
              <a:cxn ang="0">
                <a:pos x="T0" y="T1"/>
              </a:cxn>
              <a:cxn ang="0">
                <a:pos x="T2" y="T3"/>
              </a:cxn>
              <a:cxn ang="0">
                <a:pos x="T4" y="T5"/>
              </a:cxn>
              <a:cxn ang="0">
                <a:pos x="T6" y="T7"/>
              </a:cxn>
              <a:cxn ang="0">
                <a:pos x="T8" y="T9"/>
              </a:cxn>
            </a:cxnLst>
            <a:rect l="0" t="0" r="r" b="b"/>
            <a:pathLst>
              <a:path w="306" h="306">
                <a:moveTo>
                  <a:pt x="224" y="39"/>
                </a:moveTo>
                <a:cubicBezTo>
                  <a:pt x="287" y="79"/>
                  <a:pt x="306" y="162"/>
                  <a:pt x="267" y="224"/>
                </a:cubicBezTo>
                <a:cubicBezTo>
                  <a:pt x="227" y="287"/>
                  <a:pt x="144" y="306"/>
                  <a:pt x="81" y="267"/>
                </a:cubicBezTo>
                <a:cubicBezTo>
                  <a:pt x="19" y="227"/>
                  <a:pt x="0" y="144"/>
                  <a:pt x="39" y="82"/>
                </a:cubicBezTo>
                <a:cubicBezTo>
                  <a:pt x="79" y="19"/>
                  <a:pt x="162" y="0"/>
                  <a:pt x="224" y="39"/>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94" name="Freeform 149"/>
          <p:cNvSpPr>
            <a:spLocks/>
          </p:cNvSpPr>
          <p:nvPr/>
        </p:nvSpPr>
        <p:spPr bwMode="auto">
          <a:xfrm rot="21368463">
            <a:off x="10346139" y="6075141"/>
            <a:ext cx="541338" cy="541338"/>
          </a:xfrm>
          <a:custGeom>
            <a:avLst/>
            <a:gdLst>
              <a:gd name="T0" fmla="*/ 390 w 533"/>
              <a:gd name="T1" fmla="*/ 69 h 533"/>
              <a:gd name="T2" fmla="*/ 464 w 533"/>
              <a:gd name="T3" fmla="*/ 391 h 533"/>
              <a:gd name="T4" fmla="*/ 142 w 533"/>
              <a:gd name="T5" fmla="*/ 464 h 533"/>
              <a:gd name="T6" fmla="*/ 69 w 533"/>
              <a:gd name="T7" fmla="*/ 142 h 533"/>
              <a:gd name="T8" fmla="*/ 390 w 533"/>
              <a:gd name="T9" fmla="*/ 69 h 533"/>
            </a:gdLst>
            <a:ahLst/>
            <a:cxnLst>
              <a:cxn ang="0">
                <a:pos x="T0" y="T1"/>
              </a:cxn>
              <a:cxn ang="0">
                <a:pos x="T2" y="T3"/>
              </a:cxn>
              <a:cxn ang="0">
                <a:pos x="T4" y="T5"/>
              </a:cxn>
              <a:cxn ang="0">
                <a:pos x="T6" y="T7"/>
              </a:cxn>
              <a:cxn ang="0">
                <a:pos x="T8" y="T9"/>
              </a:cxn>
            </a:cxnLst>
            <a:rect l="0" t="0" r="r" b="b"/>
            <a:pathLst>
              <a:path w="533" h="533">
                <a:moveTo>
                  <a:pt x="390" y="69"/>
                </a:moveTo>
                <a:cubicBezTo>
                  <a:pt x="500" y="137"/>
                  <a:pt x="533" y="281"/>
                  <a:pt x="464" y="391"/>
                </a:cubicBezTo>
                <a:cubicBezTo>
                  <a:pt x="395" y="500"/>
                  <a:pt x="251" y="533"/>
                  <a:pt x="142" y="464"/>
                </a:cubicBezTo>
                <a:cubicBezTo>
                  <a:pt x="33" y="395"/>
                  <a:pt x="0" y="251"/>
                  <a:pt x="69" y="142"/>
                </a:cubicBezTo>
                <a:cubicBezTo>
                  <a:pt x="137" y="33"/>
                  <a:pt x="281" y="0"/>
                  <a:pt x="390" y="69"/>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95" name="Freeform 160"/>
          <p:cNvSpPr>
            <a:spLocks/>
          </p:cNvSpPr>
          <p:nvPr/>
        </p:nvSpPr>
        <p:spPr bwMode="auto">
          <a:xfrm rot="21368463">
            <a:off x="10476315" y="6205369"/>
            <a:ext cx="279400" cy="280988"/>
          </a:xfrm>
          <a:custGeom>
            <a:avLst/>
            <a:gdLst>
              <a:gd name="T0" fmla="*/ 203 w 276"/>
              <a:gd name="T1" fmla="*/ 36 h 276"/>
              <a:gd name="T2" fmla="*/ 241 w 276"/>
              <a:gd name="T3" fmla="*/ 203 h 276"/>
              <a:gd name="T4" fmla="*/ 74 w 276"/>
              <a:gd name="T5" fmla="*/ 241 h 276"/>
              <a:gd name="T6" fmla="*/ 36 w 276"/>
              <a:gd name="T7" fmla="*/ 74 h 276"/>
              <a:gd name="T8" fmla="*/ 203 w 276"/>
              <a:gd name="T9" fmla="*/ 36 h 276"/>
            </a:gdLst>
            <a:ahLst/>
            <a:cxnLst>
              <a:cxn ang="0">
                <a:pos x="T0" y="T1"/>
              </a:cxn>
              <a:cxn ang="0">
                <a:pos x="T2" y="T3"/>
              </a:cxn>
              <a:cxn ang="0">
                <a:pos x="T4" y="T5"/>
              </a:cxn>
              <a:cxn ang="0">
                <a:pos x="T6" y="T7"/>
              </a:cxn>
              <a:cxn ang="0">
                <a:pos x="T8" y="T9"/>
              </a:cxn>
            </a:cxnLst>
            <a:rect l="0" t="0" r="r" b="b"/>
            <a:pathLst>
              <a:path w="276" h="276">
                <a:moveTo>
                  <a:pt x="203" y="36"/>
                </a:moveTo>
                <a:cubicBezTo>
                  <a:pt x="259" y="72"/>
                  <a:pt x="276" y="146"/>
                  <a:pt x="241" y="203"/>
                </a:cubicBezTo>
                <a:cubicBezTo>
                  <a:pt x="205" y="259"/>
                  <a:pt x="131" y="276"/>
                  <a:pt x="74" y="241"/>
                </a:cubicBezTo>
                <a:cubicBezTo>
                  <a:pt x="17" y="205"/>
                  <a:pt x="0" y="131"/>
                  <a:pt x="36" y="74"/>
                </a:cubicBezTo>
                <a:cubicBezTo>
                  <a:pt x="71" y="17"/>
                  <a:pt x="146" y="0"/>
                  <a:pt x="203" y="36"/>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96" name="Freeform 150"/>
          <p:cNvSpPr>
            <a:spLocks/>
          </p:cNvSpPr>
          <p:nvPr/>
        </p:nvSpPr>
        <p:spPr bwMode="auto">
          <a:xfrm rot="21368463">
            <a:off x="8751468" y="5212095"/>
            <a:ext cx="1470025" cy="1470025"/>
          </a:xfrm>
          <a:custGeom>
            <a:avLst/>
            <a:gdLst>
              <a:gd name="T0" fmla="*/ 1061 w 1447"/>
              <a:gd name="T1" fmla="*/ 186 h 1447"/>
              <a:gd name="T2" fmla="*/ 1260 w 1447"/>
              <a:gd name="T3" fmla="*/ 1061 h 1447"/>
              <a:gd name="T4" fmla="*/ 386 w 1447"/>
              <a:gd name="T5" fmla="*/ 1260 h 1447"/>
              <a:gd name="T6" fmla="*/ 186 w 1447"/>
              <a:gd name="T7" fmla="*/ 386 h 1447"/>
              <a:gd name="T8" fmla="*/ 1061 w 1447"/>
              <a:gd name="T9" fmla="*/ 186 h 1447"/>
            </a:gdLst>
            <a:ahLst/>
            <a:cxnLst>
              <a:cxn ang="0">
                <a:pos x="T0" y="T1"/>
              </a:cxn>
              <a:cxn ang="0">
                <a:pos x="T2" y="T3"/>
              </a:cxn>
              <a:cxn ang="0">
                <a:pos x="T4" y="T5"/>
              </a:cxn>
              <a:cxn ang="0">
                <a:pos x="T6" y="T7"/>
              </a:cxn>
              <a:cxn ang="0">
                <a:pos x="T8" y="T9"/>
              </a:cxn>
            </a:cxnLst>
            <a:rect l="0" t="0" r="r" b="b"/>
            <a:pathLst>
              <a:path w="1447" h="1447">
                <a:moveTo>
                  <a:pt x="1061" y="186"/>
                </a:moveTo>
                <a:cubicBezTo>
                  <a:pt x="1357" y="373"/>
                  <a:pt x="1447" y="764"/>
                  <a:pt x="1260" y="1061"/>
                </a:cubicBezTo>
                <a:cubicBezTo>
                  <a:pt x="1074" y="1357"/>
                  <a:pt x="683" y="1447"/>
                  <a:pt x="386" y="1260"/>
                </a:cubicBezTo>
                <a:cubicBezTo>
                  <a:pt x="89" y="1074"/>
                  <a:pt x="0" y="683"/>
                  <a:pt x="186" y="386"/>
                </a:cubicBezTo>
                <a:cubicBezTo>
                  <a:pt x="373" y="90"/>
                  <a:pt x="764" y="0"/>
                  <a:pt x="1061" y="186"/>
                </a:cubicBezTo>
                <a:close/>
              </a:path>
            </a:pathLst>
          </a:custGeom>
          <a:solidFill>
            <a:srgbClr val="45D8FF">
              <a:alpha val="1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97" name="Freeform 151"/>
          <p:cNvSpPr>
            <a:spLocks/>
          </p:cNvSpPr>
          <p:nvPr/>
        </p:nvSpPr>
        <p:spPr bwMode="auto">
          <a:xfrm rot="21368463">
            <a:off x="9115003" y="5573992"/>
            <a:ext cx="744538" cy="746125"/>
          </a:xfrm>
          <a:custGeom>
            <a:avLst/>
            <a:gdLst>
              <a:gd name="T0" fmla="*/ 537 w 733"/>
              <a:gd name="T1" fmla="*/ 94 h 733"/>
              <a:gd name="T2" fmla="*/ 639 w 733"/>
              <a:gd name="T3" fmla="*/ 537 h 733"/>
              <a:gd name="T4" fmla="*/ 195 w 733"/>
              <a:gd name="T5" fmla="*/ 639 h 733"/>
              <a:gd name="T6" fmla="*/ 94 w 733"/>
              <a:gd name="T7" fmla="*/ 195 h 733"/>
              <a:gd name="T8" fmla="*/ 537 w 733"/>
              <a:gd name="T9" fmla="*/ 94 h 733"/>
            </a:gdLst>
            <a:ahLst/>
            <a:cxnLst>
              <a:cxn ang="0">
                <a:pos x="T0" y="T1"/>
              </a:cxn>
              <a:cxn ang="0">
                <a:pos x="T2" y="T3"/>
              </a:cxn>
              <a:cxn ang="0">
                <a:pos x="T4" y="T5"/>
              </a:cxn>
              <a:cxn ang="0">
                <a:pos x="T6" y="T7"/>
              </a:cxn>
              <a:cxn ang="0">
                <a:pos x="T8" y="T9"/>
              </a:cxn>
            </a:cxnLst>
            <a:rect l="0" t="0" r="r" b="b"/>
            <a:pathLst>
              <a:path w="733" h="733">
                <a:moveTo>
                  <a:pt x="537" y="94"/>
                </a:moveTo>
                <a:cubicBezTo>
                  <a:pt x="688" y="189"/>
                  <a:pt x="733" y="387"/>
                  <a:pt x="639" y="537"/>
                </a:cubicBezTo>
                <a:cubicBezTo>
                  <a:pt x="544" y="688"/>
                  <a:pt x="346" y="733"/>
                  <a:pt x="195" y="639"/>
                </a:cubicBezTo>
                <a:cubicBezTo>
                  <a:pt x="45" y="544"/>
                  <a:pt x="0" y="346"/>
                  <a:pt x="94" y="195"/>
                </a:cubicBezTo>
                <a:cubicBezTo>
                  <a:pt x="189" y="45"/>
                  <a:pt x="387" y="0"/>
                  <a:pt x="537" y="94"/>
                </a:cubicBezTo>
                <a:close/>
              </a:path>
            </a:pathLst>
          </a:custGeom>
          <a:solidFill>
            <a:srgbClr val="45D8FF">
              <a:alpha val="1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98" name="Freeform 159"/>
          <p:cNvSpPr>
            <a:spLocks/>
          </p:cNvSpPr>
          <p:nvPr/>
        </p:nvSpPr>
        <p:spPr bwMode="auto">
          <a:xfrm rot="21368463">
            <a:off x="9291216" y="5751792"/>
            <a:ext cx="392113" cy="390525"/>
          </a:xfrm>
          <a:custGeom>
            <a:avLst/>
            <a:gdLst>
              <a:gd name="T0" fmla="*/ 282 w 385"/>
              <a:gd name="T1" fmla="*/ 49 h 385"/>
              <a:gd name="T2" fmla="*/ 335 w 385"/>
              <a:gd name="T3" fmla="*/ 282 h 385"/>
              <a:gd name="T4" fmla="*/ 102 w 385"/>
              <a:gd name="T5" fmla="*/ 336 h 385"/>
              <a:gd name="T6" fmla="*/ 49 w 385"/>
              <a:gd name="T7" fmla="*/ 103 h 385"/>
              <a:gd name="T8" fmla="*/ 282 w 385"/>
              <a:gd name="T9" fmla="*/ 49 h 385"/>
            </a:gdLst>
            <a:ahLst/>
            <a:cxnLst>
              <a:cxn ang="0">
                <a:pos x="T0" y="T1"/>
              </a:cxn>
              <a:cxn ang="0">
                <a:pos x="T2" y="T3"/>
              </a:cxn>
              <a:cxn ang="0">
                <a:pos x="T4" y="T5"/>
              </a:cxn>
              <a:cxn ang="0">
                <a:pos x="T6" y="T7"/>
              </a:cxn>
              <a:cxn ang="0">
                <a:pos x="T8" y="T9"/>
              </a:cxn>
            </a:cxnLst>
            <a:rect l="0" t="0" r="r" b="b"/>
            <a:pathLst>
              <a:path w="385" h="385">
                <a:moveTo>
                  <a:pt x="282" y="49"/>
                </a:moveTo>
                <a:cubicBezTo>
                  <a:pt x="361" y="99"/>
                  <a:pt x="385" y="203"/>
                  <a:pt x="335" y="282"/>
                </a:cubicBezTo>
                <a:cubicBezTo>
                  <a:pt x="286" y="361"/>
                  <a:pt x="181" y="385"/>
                  <a:pt x="102" y="336"/>
                </a:cubicBezTo>
                <a:cubicBezTo>
                  <a:pt x="23" y="286"/>
                  <a:pt x="0" y="182"/>
                  <a:pt x="49" y="103"/>
                </a:cubicBezTo>
                <a:cubicBezTo>
                  <a:pt x="99" y="23"/>
                  <a:pt x="203" y="0"/>
                  <a:pt x="282" y="49"/>
                </a:cubicBezTo>
                <a:close/>
              </a:path>
            </a:pathLst>
          </a:custGeom>
          <a:solidFill>
            <a:srgbClr val="45D8FF">
              <a:alpha val="1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99" name="Freeform 165"/>
          <p:cNvSpPr>
            <a:spLocks/>
          </p:cNvSpPr>
          <p:nvPr/>
        </p:nvSpPr>
        <p:spPr bwMode="auto">
          <a:xfrm rot="21368463">
            <a:off x="8330404" y="6035107"/>
            <a:ext cx="277813" cy="277813"/>
          </a:xfrm>
          <a:custGeom>
            <a:avLst/>
            <a:gdLst>
              <a:gd name="T0" fmla="*/ 201 w 274"/>
              <a:gd name="T1" fmla="*/ 35 h 274"/>
              <a:gd name="T2" fmla="*/ 239 w 274"/>
              <a:gd name="T3" fmla="*/ 201 h 274"/>
              <a:gd name="T4" fmla="*/ 73 w 274"/>
              <a:gd name="T5" fmla="*/ 239 h 274"/>
              <a:gd name="T6" fmla="*/ 35 w 274"/>
              <a:gd name="T7" fmla="*/ 73 h 274"/>
              <a:gd name="T8" fmla="*/ 201 w 274"/>
              <a:gd name="T9" fmla="*/ 35 h 274"/>
            </a:gdLst>
            <a:ahLst/>
            <a:cxnLst>
              <a:cxn ang="0">
                <a:pos x="T0" y="T1"/>
              </a:cxn>
              <a:cxn ang="0">
                <a:pos x="T2" y="T3"/>
              </a:cxn>
              <a:cxn ang="0">
                <a:pos x="T4" y="T5"/>
              </a:cxn>
              <a:cxn ang="0">
                <a:pos x="T6" y="T7"/>
              </a:cxn>
              <a:cxn ang="0">
                <a:pos x="T8" y="T9"/>
              </a:cxn>
            </a:cxnLst>
            <a:rect l="0" t="0" r="r" b="b"/>
            <a:pathLst>
              <a:path w="274" h="274">
                <a:moveTo>
                  <a:pt x="201" y="35"/>
                </a:moveTo>
                <a:cubicBezTo>
                  <a:pt x="257" y="70"/>
                  <a:pt x="274" y="145"/>
                  <a:pt x="239" y="201"/>
                </a:cubicBezTo>
                <a:cubicBezTo>
                  <a:pt x="204" y="257"/>
                  <a:pt x="129" y="274"/>
                  <a:pt x="73" y="239"/>
                </a:cubicBezTo>
                <a:cubicBezTo>
                  <a:pt x="17" y="203"/>
                  <a:pt x="0" y="129"/>
                  <a:pt x="35" y="73"/>
                </a:cubicBezTo>
                <a:cubicBezTo>
                  <a:pt x="71" y="17"/>
                  <a:pt x="145" y="0"/>
                  <a:pt x="201" y="35"/>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00" name="Freeform 142"/>
          <p:cNvSpPr>
            <a:spLocks/>
          </p:cNvSpPr>
          <p:nvPr/>
        </p:nvSpPr>
        <p:spPr bwMode="auto">
          <a:xfrm>
            <a:off x="5262565" y="-631825"/>
            <a:ext cx="1265238" cy="1263650"/>
          </a:xfrm>
          <a:custGeom>
            <a:avLst/>
            <a:gdLst>
              <a:gd name="T0" fmla="*/ 912 w 1244"/>
              <a:gd name="T1" fmla="*/ 160 h 1244"/>
              <a:gd name="T2" fmla="*/ 1084 w 1244"/>
              <a:gd name="T3" fmla="*/ 912 h 1244"/>
              <a:gd name="T4" fmla="*/ 332 w 1244"/>
              <a:gd name="T5" fmla="*/ 1084 h 1244"/>
              <a:gd name="T6" fmla="*/ 161 w 1244"/>
              <a:gd name="T7" fmla="*/ 332 h 1244"/>
              <a:gd name="T8" fmla="*/ 912 w 1244"/>
              <a:gd name="T9" fmla="*/ 160 h 1244"/>
            </a:gdLst>
            <a:ahLst/>
            <a:cxnLst>
              <a:cxn ang="0">
                <a:pos x="T0" y="T1"/>
              </a:cxn>
              <a:cxn ang="0">
                <a:pos x="T2" y="T3"/>
              </a:cxn>
              <a:cxn ang="0">
                <a:pos x="T4" y="T5"/>
              </a:cxn>
              <a:cxn ang="0">
                <a:pos x="T6" y="T7"/>
              </a:cxn>
              <a:cxn ang="0">
                <a:pos x="T8" y="T9"/>
              </a:cxn>
            </a:cxnLst>
            <a:rect l="0" t="0" r="r" b="b"/>
            <a:pathLst>
              <a:path w="1244" h="1244">
                <a:moveTo>
                  <a:pt x="912" y="160"/>
                </a:moveTo>
                <a:cubicBezTo>
                  <a:pt x="1167" y="321"/>
                  <a:pt x="1244" y="657"/>
                  <a:pt x="1084" y="912"/>
                </a:cubicBezTo>
                <a:cubicBezTo>
                  <a:pt x="924" y="1167"/>
                  <a:pt x="587" y="1244"/>
                  <a:pt x="332" y="1084"/>
                </a:cubicBezTo>
                <a:cubicBezTo>
                  <a:pt x="77" y="924"/>
                  <a:pt x="0" y="587"/>
                  <a:pt x="161" y="332"/>
                </a:cubicBezTo>
                <a:cubicBezTo>
                  <a:pt x="321" y="77"/>
                  <a:pt x="657" y="0"/>
                  <a:pt x="912" y="160"/>
                </a:cubicBezTo>
                <a:close/>
              </a:path>
            </a:pathLst>
          </a:custGeom>
          <a:solidFill>
            <a:srgbClr val="45D8FF">
              <a:alpha val="1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01" name="Freeform 5"/>
          <p:cNvSpPr>
            <a:spLocks/>
          </p:cNvSpPr>
          <p:nvPr/>
        </p:nvSpPr>
        <p:spPr bwMode="auto">
          <a:xfrm>
            <a:off x="1728790" y="1559380"/>
            <a:ext cx="569913" cy="900113"/>
          </a:xfrm>
          <a:custGeom>
            <a:avLst/>
            <a:gdLst>
              <a:gd name="T0" fmla="*/ 557 w 561"/>
              <a:gd name="T1" fmla="*/ 886 h 886"/>
              <a:gd name="T2" fmla="*/ 553 w 561"/>
              <a:gd name="T3" fmla="*/ 884 h 886"/>
              <a:gd name="T4" fmla="*/ 1 w 561"/>
              <a:gd name="T5" fmla="*/ 6 h 886"/>
              <a:gd name="T6" fmla="*/ 2 w 561"/>
              <a:gd name="T7" fmla="*/ 1 h 886"/>
              <a:gd name="T8" fmla="*/ 8 w 561"/>
              <a:gd name="T9" fmla="*/ 2 h 886"/>
              <a:gd name="T10" fmla="*/ 560 w 561"/>
              <a:gd name="T11" fmla="*/ 880 h 886"/>
              <a:gd name="T12" fmla="*/ 559 w 561"/>
              <a:gd name="T13" fmla="*/ 886 h 886"/>
              <a:gd name="T14" fmla="*/ 557 w 561"/>
              <a:gd name="T15" fmla="*/ 886 h 8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61" h="886">
                <a:moveTo>
                  <a:pt x="557" y="886"/>
                </a:moveTo>
                <a:cubicBezTo>
                  <a:pt x="555" y="886"/>
                  <a:pt x="554" y="886"/>
                  <a:pt x="553" y="884"/>
                </a:cubicBezTo>
                <a:cubicBezTo>
                  <a:pt x="1" y="6"/>
                  <a:pt x="1" y="6"/>
                  <a:pt x="1" y="6"/>
                </a:cubicBezTo>
                <a:cubicBezTo>
                  <a:pt x="0" y="5"/>
                  <a:pt x="1" y="2"/>
                  <a:pt x="2" y="1"/>
                </a:cubicBezTo>
                <a:cubicBezTo>
                  <a:pt x="4" y="0"/>
                  <a:pt x="7" y="0"/>
                  <a:pt x="8" y="2"/>
                </a:cubicBezTo>
                <a:cubicBezTo>
                  <a:pt x="560" y="880"/>
                  <a:pt x="560" y="880"/>
                  <a:pt x="560" y="880"/>
                </a:cubicBezTo>
                <a:cubicBezTo>
                  <a:pt x="561" y="882"/>
                  <a:pt x="561" y="885"/>
                  <a:pt x="559" y="886"/>
                </a:cubicBezTo>
                <a:cubicBezTo>
                  <a:pt x="558" y="886"/>
                  <a:pt x="557" y="886"/>
                  <a:pt x="557" y="88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2" name="Freeform 6"/>
          <p:cNvSpPr>
            <a:spLocks/>
          </p:cNvSpPr>
          <p:nvPr/>
        </p:nvSpPr>
        <p:spPr bwMode="auto">
          <a:xfrm>
            <a:off x="1722440" y="2095955"/>
            <a:ext cx="576263" cy="363538"/>
          </a:xfrm>
          <a:custGeom>
            <a:avLst/>
            <a:gdLst>
              <a:gd name="T0" fmla="*/ 564 w 568"/>
              <a:gd name="T1" fmla="*/ 358 h 358"/>
              <a:gd name="T2" fmla="*/ 562 w 568"/>
              <a:gd name="T3" fmla="*/ 358 h 358"/>
              <a:gd name="T4" fmla="*/ 3 w 568"/>
              <a:gd name="T5" fmla="*/ 8 h 358"/>
              <a:gd name="T6" fmla="*/ 2 w 568"/>
              <a:gd name="T7" fmla="*/ 3 h 358"/>
              <a:gd name="T8" fmla="*/ 7 w 568"/>
              <a:gd name="T9" fmla="*/ 2 h 358"/>
              <a:gd name="T10" fmla="*/ 566 w 568"/>
              <a:gd name="T11" fmla="*/ 351 h 358"/>
              <a:gd name="T12" fmla="*/ 567 w 568"/>
              <a:gd name="T13" fmla="*/ 356 h 358"/>
              <a:gd name="T14" fmla="*/ 564 w 568"/>
              <a:gd name="T15" fmla="*/ 358 h 3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68" h="358">
                <a:moveTo>
                  <a:pt x="564" y="358"/>
                </a:moveTo>
                <a:cubicBezTo>
                  <a:pt x="563" y="358"/>
                  <a:pt x="562" y="358"/>
                  <a:pt x="562" y="358"/>
                </a:cubicBezTo>
                <a:cubicBezTo>
                  <a:pt x="3" y="8"/>
                  <a:pt x="3" y="8"/>
                  <a:pt x="3" y="8"/>
                </a:cubicBezTo>
                <a:cubicBezTo>
                  <a:pt x="1" y="7"/>
                  <a:pt x="0" y="5"/>
                  <a:pt x="2" y="3"/>
                </a:cubicBezTo>
                <a:cubicBezTo>
                  <a:pt x="3" y="1"/>
                  <a:pt x="5" y="0"/>
                  <a:pt x="7" y="2"/>
                </a:cubicBezTo>
                <a:cubicBezTo>
                  <a:pt x="566" y="351"/>
                  <a:pt x="566" y="351"/>
                  <a:pt x="566" y="351"/>
                </a:cubicBezTo>
                <a:cubicBezTo>
                  <a:pt x="568" y="352"/>
                  <a:pt x="568" y="355"/>
                  <a:pt x="567" y="356"/>
                </a:cubicBezTo>
                <a:cubicBezTo>
                  <a:pt x="566" y="358"/>
                  <a:pt x="565" y="358"/>
                  <a:pt x="564" y="358"/>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3" name="Freeform 7"/>
          <p:cNvSpPr>
            <a:spLocks/>
          </p:cNvSpPr>
          <p:nvPr/>
        </p:nvSpPr>
        <p:spPr bwMode="auto">
          <a:xfrm>
            <a:off x="1724027" y="1559380"/>
            <a:ext cx="14288" cy="546100"/>
          </a:xfrm>
          <a:custGeom>
            <a:avLst/>
            <a:gdLst>
              <a:gd name="T0" fmla="*/ 4 w 15"/>
              <a:gd name="T1" fmla="*/ 537 h 537"/>
              <a:gd name="T2" fmla="*/ 4 w 15"/>
              <a:gd name="T3" fmla="*/ 537 h 537"/>
              <a:gd name="T4" fmla="*/ 0 w 15"/>
              <a:gd name="T5" fmla="*/ 533 h 537"/>
              <a:gd name="T6" fmla="*/ 7 w 15"/>
              <a:gd name="T7" fmla="*/ 4 h 537"/>
              <a:gd name="T8" fmla="*/ 11 w 15"/>
              <a:gd name="T9" fmla="*/ 0 h 537"/>
              <a:gd name="T10" fmla="*/ 11 w 15"/>
              <a:gd name="T11" fmla="*/ 0 h 537"/>
              <a:gd name="T12" fmla="*/ 15 w 15"/>
              <a:gd name="T13" fmla="*/ 4 h 537"/>
              <a:gd name="T14" fmla="*/ 8 w 15"/>
              <a:gd name="T15" fmla="*/ 533 h 537"/>
              <a:gd name="T16" fmla="*/ 4 w 15"/>
              <a:gd name="T17" fmla="*/ 537 h 5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537">
                <a:moveTo>
                  <a:pt x="4" y="537"/>
                </a:moveTo>
                <a:cubicBezTo>
                  <a:pt x="4" y="537"/>
                  <a:pt x="4" y="537"/>
                  <a:pt x="4" y="537"/>
                </a:cubicBezTo>
                <a:cubicBezTo>
                  <a:pt x="2" y="537"/>
                  <a:pt x="0" y="535"/>
                  <a:pt x="0" y="533"/>
                </a:cubicBezTo>
                <a:cubicBezTo>
                  <a:pt x="7" y="4"/>
                  <a:pt x="7" y="4"/>
                  <a:pt x="7" y="4"/>
                </a:cubicBezTo>
                <a:cubicBezTo>
                  <a:pt x="7" y="2"/>
                  <a:pt x="8" y="0"/>
                  <a:pt x="11" y="0"/>
                </a:cubicBezTo>
                <a:cubicBezTo>
                  <a:pt x="11" y="0"/>
                  <a:pt x="11" y="0"/>
                  <a:pt x="11" y="0"/>
                </a:cubicBezTo>
                <a:cubicBezTo>
                  <a:pt x="13" y="0"/>
                  <a:pt x="15" y="2"/>
                  <a:pt x="15" y="4"/>
                </a:cubicBezTo>
                <a:cubicBezTo>
                  <a:pt x="8" y="533"/>
                  <a:pt x="8" y="533"/>
                  <a:pt x="8" y="533"/>
                </a:cubicBezTo>
                <a:cubicBezTo>
                  <a:pt x="8" y="535"/>
                  <a:pt x="6" y="537"/>
                  <a:pt x="4" y="537"/>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4" name="Freeform 8"/>
          <p:cNvSpPr>
            <a:spLocks/>
          </p:cNvSpPr>
          <p:nvPr/>
        </p:nvSpPr>
        <p:spPr bwMode="auto">
          <a:xfrm>
            <a:off x="593727" y="2059443"/>
            <a:ext cx="1138238" cy="46038"/>
          </a:xfrm>
          <a:custGeom>
            <a:avLst/>
            <a:gdLst>
              <a:gd name="T0" fmla="*/ 1118 w 1122"/>
              <a:gd name="T1" fmla="*/ 44 h 44"/>
              <a:gd name="T2" fmla="*/ 1118 w 1122"/>
              <a:gd name="T3" fmla="*/ 44 h 44"/>
              <a:gd name="T4" fmla="*/ 4 w 1122"/>
              <a:gd name="T5" fmla="*/ 8 h 44"/>
              <a:gd name="T6" fmla="*/ 0 w 1122"/>
              <a:gd name="T7" fmla="*/ 4 h 44"/>
              <a:gd name="T8" fmla="*/ 4 w 1122"/>
              <a:gd name="T9" fmla="*/ 0 h 44"/>
              <a:gd name="T10" fmla="*/ 1118 w 1122"/>
              <a:gd name="T11" fmla="*/ 36 h 44"/>
              <a:gd name="T12" fmla="*/ 1122 w 1122"/>
              <a:gd name="T13" fmla="*/ 40 h 44"/>
              <a:gd name="T14" fmla="*/ 1118 w 1122"/>
              <a:gd name="T15" fmla="*/ 44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2" h="44">
                <a:moveTo>
                  <a:pt x="1118" y="44"/>
                </a:moveTo>
                <a:cubicBezTo>
                  <a:pt x="1118" y="44"/>
                  <a:pt x="1118" y="44"/>
                  <a:pt x="1118" y="44"/>
                </a:cubicBezTo>
                <a:cubicBezTo>
                  <a:pt x="4" y="8"/>
                  <a:pt x="4" y="8"/>
                  <a:pt x="4" y="8"/>
                </a:cubicBezTo>
                <a:cubicBezTo>
                  <a:pt x="1" y="8"/>
                  <a:pt x="0" y="7"/>
                  <a:pt x="0" y="4"/>
                </a:cubicBezTo>
                <a:cubicBezTo>
                  <a:pt x="0" y="2"/>
                  <a:pt x="2" y="0"/>
                  <a:pt x="4" y="0"/>
                </a:cubicBezTo>
                <a:cubicBezTo>
                  <a:pt x="1118" y="36"/>
                  <a:pt x="1118" y="36"/>
                  <a:pt x="1118" y="36"/>
                </a:cubicBezTo>
                <a:cubicBezTo>
                  <a:pt x="1120" y="36"/>
                  <a:pt x="1122" y="38"/>
                  <a:pt x="1122" y="40"/>
                </a:cubicBezTo>
                <a:cubicBezTo>
                  <a:pt x="1122" y="42"/>
                  <a:pt x="1120" y="44"/>
                  <a:pt x="1118" y="44"/>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5" name="Freeform 9"/>
          <p:cNvSpPr>
            <a:spLocks/>
          </p:cNvSpPr>
          <p:nvPr/>
        </p:nvSpPr>
        <p:spPr bwMode="auto">
          <a:xfrm>
            <a:off x="433390" y="2059443"/>
            <a:ext cx="168275" cy="647700"/>
          </a:xfrm>
          <a:custGeom>
            <a:avLst/>
            <a:gdLst>
              <a:gd name="T0" fmla="*/ 4 w 166"/>
              <a:gd name="T1" fmla="*/ 637 h 637"/>
              <a:gd name="T2" fmla="*/ 4 w 166"/>
              <a:gd name="T3" fmla="*/ 637 h 637"/>
              <a:gd name="T4" fmla="*/ 1 w 166"/>
              <a:gd name="T5" fmla="*/ 632 h 637"/>
              <a:gd name="T6" fmla="*/ 158 w 166"/>
              <a:gd name="T7" fmla="*/ 3 h 637"/>
              <a:gd name="T8" fmla="*/ 163 w 166"/>
              <a:gd name="T9" fmla="*/ 1 h 637"/>
              <a:gd name="T10" fmla="*/ 166 w 166"/>
              <a:gd name="T11" fmla="*/ 5 h 637"/>
              <a:gd name="T12" fmla="*/ 8 w 166"/>
              <a:gd name="T13" fmla="*/ 634 h 637"/>
              <a:gd name="T14" fmla="*/ 4 w 166"/>
              <a:gd name="T15" fmla="*/ 637 h 6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6" h="637">
                <a:moveTo>
                  <a:pt x="4" y="637"/>
                </a:moveTo>
                <a:cubicBezTo>
                  <a:pt x="4" y="637"/>
                  <a:pt x="4" y="637"/>
                  <a:pt x="4" y="637"/>
                </a:cubicBezTo>
                <a:cubicBezTo>
                  <a:pt x="1" y="636"/>
                  <a:pt x="0" y="634"/>
                  <a:pt x="1" y="632"/>
                </a:cubicBezTo>
                <a:cubicBezTo>
                  <a:pt x="158" y="3"/>
                  <a:pt x="158" y="3"/>
                  <a:pt x="158" y="3"/>
                </a:cubicBezTo>
                <a:cubicBezTo>
                  <a:pt x="158" y="1"/>
                  <a:pt x="161" y="0"/>
                  <a:pt x="163" y="1"/>
                </a:cubicBezTo>
                <a:cubicBezTo>
                  <a:pt x="165" y="1"/>
                  <a:pt x="166" y="3"/>
                  <a:pt x="166" y="5"/>
                </a:cubicBezTo>
                <a:cubicBezTo>
                  <a:pt x="8" y="634"/>
                  <a:pt x="8" y="634"/>
                  <a:pt x="8" y="634"/>
                </a:cubicBezTo>
                <a:cubicBezTo>
                  <a:pt x="8" y="636"/>
                  <a:pt x="6" y="637"/>
                  <a:pt x="4" y="637"/>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6" name="Freeform 10"/>
          <p:cNvSpPr>
            <a:spLocks/>
          </p:cNvSpPr>
          <p:nvPr/>
        </p:nvSpPr>
        <p:spPr bwMode="auto">
          <a:xfrm>
            <a:off x="258765" y="1934030"/>
            <a:ext cx="182563" cy="773113"/>
          </a:xfrm>
          <a:custGeom>
            <a:avLst/>
            <a:gdLst>
              <a:gd name="T0" fmla="*/ 176 w 181"/>
              <a:gd name="T1" fmla="*/ 761 h 761"/>
              <a:gd name="T2" fmla="*/ 173 w 181"/>
              <a:gd name="T3" fmla="*/ 758 h 761"/>
              <a:gd name="T4" fmla="*/ 1 w 181"/>
              <a:gd name="T5" fmla="*/ 5 h 761"/>
              <a:gd name="T6" fmla="*/ 4 w 181"/>
              <a:gd name="T7" fmla="*/ 0 h 761"/>
              <a:gd name="T8" fmla="*/ 8 w 181"/>
              <a:gd name="T9" fmla="*/ 3 h 761"/>
              <a:gd name="T10" fmla="*/ 180 w 181"/>
              <a:gd name="T11" fmla="*/ 756 h 761"/>
              <a:gd name="T12" fmla="*/ 177 w 181"/>
              <a:gd name="T13" fmla="*/ 761 h 761"/>
              <a:gd name="T14" fmla="*/ 176 w 181"/>
              <a:gd name="T15" fmla="*/ 761 h 7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1" h="761">
                <a:moveTo>
                  <a:pt x="176" y="761"/>
                </a:moveTo>
                <a:cubicBezTo>
                  <a:pt x="175" y="761"/>
                  <a:pt x="173" y="760"/>
                  <a:pt x="173" y="758"/>
                </a:cubicBezTo>
                <a:cubicBezTo>
                  <a:pt x="1" y="5"/>
                  <a:pt x="1" y="5"/>
                  <a:pt x="1" y="5"/>
                </a:cubicBezTo>
                <a:cubicBezTo>
                  <a:pt x="0" y="3"/>
                  <a:pt x="1" y="1"/>
                  <a:pt x="4" y="0"/>
                </a:cubicBezTo>
                <a:cubicBezTo>
                  <a:pt x="6" y="0"/>
                  <a:pt x="8" y="1"/>
                  <a:pt x="8" y="3"/>
                </a:cubicBezTo>
                <a:cubicBezTo>
                  <a:pt x="180" y="756"/>
                  <a:pt x="180" y="756"/>
                  <a:pt x="180" y="756"/>
                </a:cubicBezTo>
                <a:cubicBezTo>
                  <a:pt x="181" y="758"/>
                  <a:pt x="180" y="760"/>
                  <a:pt x="177" y="761"/>
                </a:cubicBezTo>
                <a:cubicBezTo>
                  <a:pt x="177" y="761"/>
                  <a:pt x="177" y="761"/>
                  <a:pt x="176" y="761"/>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7" name="Freeform 11"/>
          <p:cNvSpPr>
            <a:spLocks/>
          </p:cNvSpPr>
          <p:nvPr/>
        </p:nvSpPr>
        <p:spPr bwMode="auto">
          <a:xfrm>
            <a:off x="-488948" y="2697618"/>
            <a:ext cx="930275" cy="163513"/>
          </a:xfrm>
          <a:custGeom>
            <a:avLst/>
            <a:gdLst>
              <a:gd name="T0" fmla="*/ 5 w 917"/>
              <a:gd name="T1" fmla="*/ 161 h 161"/>
              <a:gd name="T2" fmla="*/ 1 w 917"/>
              <a:gd name="T3" fmla="*/ 158 h 161"/>
              <a:gd name="T4" fmla="*/ 4 w 917"/>
              <a:gd name="T5" fmla="*/ 153 h 161"/>
              <a:gd name="T6" fmla="*/ 912 w 917"/>
              <a:gd name="T7" fmla="*/ 1 h 161"/>
              <a:gd name="T8" fmla="*/ 916 w 917"/>
              <a:gd name="T9" fmla="*/ 4 h 161"/>
              <a:gd name="T10" fmla="*/ 913 w 917"/>
              <a:gd name="T11" fmla="*/ 9 h 161"/>
              <a:gd name="T12" fmla="*/ 5 w 917"/>
              <a:gd name="T13" fmla="*/ 161 h 161"/>
              <a:gd name="T14" fmla="*/ 5 w 917"/>
              <a:gd name="T15" fmla="*/ 161 h 1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17" h="161">
                <a:moveTo>
                  <a:pt x="5" y="161"/>
                </a:moveTo>
                <a:cubicBezTo>
                  <a:pt x="3" y="161"/>
                  <a:pt x="1" y="160"/>
                  <a:pt x="1" y="158"/>
                </a:cubicBezTo>
                <a:cubicBezTo>
                  <a:pt x="0" y="155"/>
                  <a:pt x="2" y="153"/>
                  <a:pt x="4" y="153"/>
                </a:cubicBezTo>
                <a:cubicBezTo>
                  <a:pt x="912" y="1"/>
                  <a:pt x="912" y="1"/>
                  <a:pt x="912" y="1"/>
                </a:cubicBezTo>
                <a:cubicBezTo>
                  <a:pt x="914" y="0"/>
                  <a:pt x="916" y="2"/>
                  <a:pt x="916" y="4"/>
                </a:cubicBezTo>
                <a:cubicBezTo>
                  <a:pt x="917" y="6"/>
                  <a:pt x="915" y="8"/>
                  <a:pt x="913" y="9"/>
                </a:cubicBezTo>
                <a:cubicBezTo>
                  <a:pt x="5" y="161"/>
                  <a:pt x="5" y="161"/>
                  <a:pt x="5" y="161"/>
                </a:cubicBezTo>
                <a:cubicBezTo>
                  <a:pt x="5" y="161"/>
                  <a:pt x="5" y="161"/>
                  <a:pt x="5" y="161"/>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8" name="Freeform 12"/>
          <p:cNvSpPr>
            <a:spLocks/>
          </p:cNvSpPr>
          <p:nvPr/>
        </p:nvSpPr>
        <p:spPr bwMode="auto">
          <a:xfrm>
            <a:off x="258765" y="1084718"/>
            <a:ext cx="382588" cy="857250"/>
          </a:xfrm>
          <a:custGeom>
            <a:avLst/>
            <a:gdLst>
              <a:gd name="T0" fmla="*/ 5 w 378"/>
              <a:gd name="T1" fmla="*/ 845 h 845"/>
              <a:gd name="T2" fmla="*/ 3 w 378"/>
              <a:gd name="T3" fmla="*/ 845 h 845"/>
              <a:gd name="T4" fmla="*/ 1 w 378"/>
              <a:gd name="T5" fmla="*/ 840 h 845"/>
              <a:gd name="T6" fmla="*/ 369 w 378"/>
              <a:gd name="T7" fmla="*/ 3 h 845"/>
              <a:gd name="T8" fmla="*/ 375 w 378"/>
              <a:gd name="T9" fmla="*/ 1 h 845"/>
              <a:gd name="T10" fmla="*/ 377 w 378"/>
              <a:gd name="T11" fmla="*/ 6 h 845"/>
              <a:gd name="T12" fmla="*/ 8 w 378"/>
              <a:gd name="T13" fmla="*/ 843 h 845"/>
              <a:gd name="T14" fmla="*/ 5 w 378"/>
              <a:gd name="T15" fmla="*/ 845 h 8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8" h="845">
                <a:moveTo>
                  <a:pt x="5" y="845"/>
                </a:moveTo>
                <a:cubicBezTo>
                  <a:pt x="4" y="845"/>
                  <a:pt x="3" y="845"/>
                  <a:pt x="3" y="845"/>
                </a:cubicBezTo>
                <a:cubicBezTo>
                  <a:pt x="1" y="844"/>
                  <a:pt x="0" y="842"/>
                  <a:pt x="1" y="840"/>
                </a:cubicBezTo>
                <a:cubicBezTo>
                  <a:pt x="369" y="3"/>
                  <a:pt x="369" y="3"/>
                  <a:pt x="369" y="3"/>
                </a:cubicBezTo>
                <a:cubicBezTo>
                  <a:pt x="370" y="1"/>
                  <a:pt x="373" y="0"/>
                  <a:pt x="375" y="1"/>
                </a:cubicBezTo>
                <a:cubicBezTo>
                  <a:pt x="377" y="1"/>
                  <a:pt x="378" y="4"/>
                  <a:pt x="377" y="6"/>
                </a:cubicBezTo>
                <a:cubicBezTo>
                  <a:pt x="8" y="843"/>
                  <a:pt x="8" y="843"/>
                  <a:pt x="8" y="843"/>
                </a:cubicBezTo>
                <a:cubicBezTo>
                  <a:pt x="8" y="844"/>
                  <a:pt x="6" y="845"/>
                  <a:pt x="5" y="84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9" name="Freeform 14"/>
          <p:cNvSpPr>
            <a:spLocks/>
          </p:cNvSpPr>
          <p:nvPr/>
        </p:nvSpPr>
        <p:spPr bwMode="auto">
          <a:xfrm>
            <a:off x="-404810" y="1251405"/>
            <a:ext cx="671513" cy="690563"/>
          </a:xfrm>
          <a:custGeom>
            <a:avLst/>
            <a:gdLst>
              <a:gd name="T0" fmla="*/ 658 w 662"/>
              <a:gd name="T1" fmla="*/ 680 h 680"/>
              <a:gd name="T2" fmla="*/ 655 w 662"/>
              <a:gd name="T3" fmla="*/ 679 h 680"/>
              <a:gd name="T4" fmla="*/ 2 w 662"/>
              <a:gd name="T5" fmla="*/ 7 h 680"/>
              <a:gd name="T6" fmla="*/ 2 w 662"/>
              <a:gd name="T7" fmla="*/ 2 h 680"/>
              <a:gd name="T8" fmla="*/ 8 w 662"/>
              <a:gd name="T9" fmla="*/ 2 h 680"/>
              <a:gd name="T10" fmla="*/ 660 w 662"/>
              <a:gd name="T11" fmla="*/ 673 h 680"/>
              <a:gd name="T12" fmla="*/ 660 w 662"/>
              <a:gd name="T13" fmla="*/ 679 h 680"/>
              <a:gd name="T14" fmla="*/ 658 w 662"/>
              <a:gd name="T15" fmla="*/ 680 h 6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2" h="680">
                <a:moveTo>
                  <a:pt x="658" y="680"/>
                </a:moveTo>
                <a:cubicBezTo>
                  <a:pt x="656" y="680"/>
                  <a:pt x="655" y="680"/>
                  <a:pt x="655" y="679"/>
                </a:cubicBezTo>
                <a:cubicBezTo>
                  <a:pt x="2" y="7"/>
                  <a:pt x="2" y="7"/>
                  <a:pt x="2" y="7"/>
                </a:cubicBezTo>
                <a:cubicBezTo>
                  <a:pt x="0" y="6"/>
                  <a:pt x="0" y="3"/>
                  <a:pt x="2" y="2"/>
                </a:cubicBezTo>
                <a:cubicBezTo>
                  <a:pt x="3" y="0"/>
                  <a:pt x="6" y="0"/>
                  <a:pt x="8" y="2"/>
                </a:cubicBezTo>
                <a:cubicBezTo>
                  <a:pt x="660" y="673"/>
                  <a:pt x="660" y="673"/>
                  <a:pt x="660" y="673"/>
                </a:cubicBezTo>
                <a:cubicBezTo>
                  <a:pt x="662" y="675"/>
                  <a:pt x="662" y="678"/>
                  <a:pt x="660" y="679"/>
                </a:cubicBezTo>
                <a:cubicBezTo>
                  <a:pt x="660" y="680"/>
                  <a:pt x="659" y="680"/>
                  <a:pt x="658" y="68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0" name="Freeform 18"/>
          <p:cNvSpPr>
            <a:spLocks/>
          </p:cNvSpPr>
          <p:nvPr/>
        </p:nvSpPr>
        <p:spPr bwMode="auto">
          <a:xfrm>
            <a:off x="-488948" y="1934030"/>
            <a:ext cx="755650" cy="927100"/>
          </a:xfrm>
          <a:custGeom>
            <a:avLst/>
            <a:gdLst>
              <a:gd name="T0" fmla="*/ 5 w 745"/>
              <a:gd name="T1" fmla="*/ 913 h 913"/>
              <a:gd name="T2" fmla="*/ 2 w 745"/>
              <a:gd name="T3" fmla="*/ 912 h 913"/>
              <a:gd name="T4" fmla="*/ 2 w 745"/>
              <a:gd name="T5" fmla="*/ 906 h 913"/>
              <a:gd name="T6" fmla="*/ 737 w 745"/>
              <a:gd name="T7" fmla="*/ 2 h 913"/>
              <a:gd name="T8" fmla="*/ 743 w 745"/>
              <a:gd name="T9" fmla="*/ 1 h 913"/>
              <a:gd name="T10" fmla="*/ 744 w 745"/>
              <a:gd name="T11" fmla="*/ 7 h 913"/>
              <a:gd name="T12" fmla="*/ 8 w 745"/>
              <a:gd name="T13" fmla="*/ 911 h 913"/>
              <a:gd name="T14" fmla="*/ 5 w 745"/>
              <a:gd name="T15" fmla="*/ 913 h 9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45" h="913">
                <a:moveTo>
                  <a:pt x="5" y="913"/>
                </a:moveTo>
                <a:cubicBezTo>
                  <a:pt x="4" y="913"/>
                  <a:pt x="3" y="913"/>
                  <a:pt x="2" y="912"/>
                </a:cubicBezTo>
                <a:cubicBezTo>
                  <a:pt x="1" y="911"/>
                  <a:pt x="0" y="908"/>
                  <a:pt x="2" y="906"/>
                </a:cubicBezTo>
                <a:cubicBezTo>
                  <a:pt x="737" y="2"/>
                  <a:pt x="737" y="2"/>
                  <a:pt x="737" y="2"/>
                </a:cubicBezTo>
                <a:cubicBezTo>
                  <a:pt x="739" y="0"/>
                  <a:pt x="741" y="0"/>
                  <a:pt x="743" y="1"/>
                </a:cubicBezTo>
                <a:cubicBezTo>
                  <a:pt x="745" y="3"/>
                  <a:pt x="745" y="5"/>
                  <a:pt x="744" y="7"/>
                </a:cubicBezTo>
                <a:cubicBezTo>
                  <a:pt x="8" y="911"/>
                  <a:pt x="8" y="911"/>
                  <a:pt x="8" y="911"/>
                </a:cubicBezTo>
                <a:cubicBezTo>
                  <a:pt x="7" y="912"/>
                  <a:pt x="6" y="913"/>
                  <a:pt x="5" y="913"/>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1" name="Freeform 22"/>
          <p:cNvSpPr>
            <a:spLocks/>
          </p:cNvSpPr>
          <p:nvPr/>
        </p:nvSpPr>
        <p:spPr bwMode="auto">
          <a:xfrm>
            <a:off x="631827" y="1084718"/>
            <a:ext cx="584200" cy="452438"/>
          </a:xfrm>
          <a:custGeom>
            <a:avLst/>
            <a:gdLst>
              <a:gd name="T0" fmla="*/ 572 w 576"/>
              <a:gd name="T1" fmla="*/ 446 h 446"/>
              <a:gd name="T2" fmla="*/ 569 w 576"/>
              <a:gd name="T3" fmla="*/ 445 h 446"/>
              <a:gd name="T4" fmla="*/ 3 w 576"/>
              <a:gd name="T5" fmla="*/ 7 h 446"/>
              <a:gd name="T6" fmla="*/ 2 w 576"/>
              <a:gd name="T7" fmla="*/ 2 h 446"/>
              <a:gd name="T8" fmla="*/ 7 w 576"/>
              <a:gd name="T9" fmla="*/ 1 h 446"/>
              <a:gd name="T10" fmla="*/ 574 w 576"/>
              <a:gd name="T11" fmla="*/ 439 h 446"/>
              <a:gd name="T12" fmla="*/ 575 w 576"/>
              <a:gd name="T13" fmla="*/ 444 h 446"/>
              <a:gd name="T14" fmla="*/ 572 w 576"/>
              <a:gd name="T15" fmla="*/ 446 h 4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6" h="446">
                <a:moveTo>
                  <a:pt x="572" y="446"/>
                </a:moveTo>
                <a:cubicBezTo>
                  <a:pt x="571" y="446"/>
                  <a:pt x="570" y="446"/>
                  <a:pt x="569" y="445"/>
                </a:cubicBezTo>
                <a:cubicBezTo>
                  <a:pt x="3" y="7"/>
                  <a:pt x="3" y="7"/>
                  <a:pt x="3" y="7"/>
                </a:cubicBezTo>
                <a:cubicBezTo>
                  <a:pt x="1" y="6"/>
                  <a:pt x="0" y="4"/>
                  <a:pt x="2" y="2"/>
                </a:cubicBezTo>
                <a:cubicBezTo>
                  <a:pt x="3" y="0"/>
                  <a:pt x="6" y="0"/>
                  <a:pt x="7" y="1"/>
                </a:cubicBezTo>
                <a:cubicBezTo>
                  <a:pt x="574" y="439"/>
                  <a:pt x="574" y="439"/>
                  <a:pt x="574" y="439"/>
                </a:cubicBezTo>
                <a:cubicBezTo>
                  <a:pt x="576" y="440"/>
                  <a:pt x="576" y="443"/>
                  <a:pt x="575" y="444"/>
                </a:cubicBezTo>
                <a:cubicBezTo>
                  <a:pt x="574" y="445"/>
                  <a:pt x="573" y="446"/>
                  <a:pt x="572" y="44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2" name="Freeform 23"/>
          <p:cNvSpPr>
            <a:spLocks/>
          </p:cNvSpPr>
          <p:nvPr/>
        </p:nvSpPr>
        <p:spPr bwMode="auto">
          <a:xfrm>
            <a:off x="592140" y="1527630"/>
            <a:ext cx="623888" cy="541338"/>
          </a:xfrm>
          <a:custGeom>
            <a:avLst/>
            <a:gdLst>
              <a:gd name="T0" fmla="*/ 5 w 615"/>
              <a:gd name="T1" fmla="*/ 532 h 532"/>
              <a:gd name="T2" fmla="*/ 2 w 615"/>
              <a:gd name="T3" fmla="*/ 531 h 532"/>
              <a:gd name="T4" fmla="*/ 2 w 615"/>
              <a:gd name="T5" fmla="*/ 525 h 532"/>
              <a:gd name="T6" fmla="*/ 608 w 615"/>
              <a:gd name="T7" fmla="*/ 2 h 532"/>
              <a:gd name="T8" fmla="*/ 614 w 615"/>
              <a:gd name="T9" fmla="*/ 2 h 532"/>
              <a:gd name="T10" fmla="*/ 613 w 615"/>
              <a:gd name="T11" fmla="*/ 8 h 532"/>
              <a:gd name="T12" fmla="*/ 7 w 615"/>
              <a:gd name="T13" fmla="*/ 531 h 532"/>
              <a:gd name="T14" fmla="*/ 5 w 615"/>
              <a:gd name="T15" fmla="*/ 532 h 5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5" h="532">
                <a:moveTo>
                  <a:pt x="5" y="532"/>
                </a:moveTo>
                <a:cubicBezTo>
                  <a:pt x="4" y="532"/>
                  <a:pt x="2" y="532"/>
                  <a:pt x="2" y="531"/>
                </a:cubicBezTo>
                <a:cubicBezTo>
                  <a:pt x="0" y="529"/>
                  <a:pt x="0" y="527"/>
                  <a:pt x="2" y="525"/>
                </a:cubicBezTo>
                <a:cubicBezTo>
                  <a:pt x="608" y="2"/>
                  <a:pt x="608" y="2"/>
                  <a:pt x="608" y="2"/>
                </a:cubicBezTo>
                <a:cubicBezTo>
                  <a:pt x="610" y="0"/>
                  <a:pt x="612" y="1"/>
                  <a:pt x="614" y="2"/>
                </a:cubicBezTo>
                <a:cubicBezTo>
                  <a:pt x="615" y="4"/>
                  <a:pt x="615" y="6"/>
                  <a:pt x="613" y="8"/>
                </a:cubicBezTo>
                <a:cubicBezTo>
                  <a:pt x="7" y="531"/>
                  <a:pt x="7" y="531"/>
                  <a:pt x="7" y="531"/>
                </a:cubicBezTo>
                <a:cubicBezTo>
                  <a:pt x="7" y="532"/>
                  <a:pt x="6" y="532"/>
                  <a:pt x="5" y="532"/>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3" name="Freeform 24"/>
          <p:cNvSpPr>
            <a:spLocks/>
          </p:cNvSpPr>
          <p:nvPr/>
        </p:nvSpPr>
        <p:spPr bwMode="auto">
          <a:xfrm>
            <a:off x="1208090" y="1529218"/>
            <a:ext cx="530225" cy="38100"/>
          </a:xfrm>
          <a:custGeom>
            <a:avLst/>
            <a:gdLst>
              <a:gd name="T0" fmla="*/ 519 w 523"/>
              <a:gd name="T1" fmla="*/ 38 h 38"/>
              <a:gd name="T2" fmla="*/ 518 w 523"/>
              <a:gd name="T3" fmla="*/ 38 h 38"/>
              <a:gd name="T4" fmla="*/ 3 w 523"/>
              <a:gd name="T5" fmla="*/ 8 h 38"/>
              <a:gd name="T6" fmla="*/ 0 w 523"/>
              <a:gd name="T7" fmla="*/ 4 h 38"/>
              <a:gd name="T8" fmla="*/ 4 w 523"/>
              <a:gd name="T9" fmla="*/ 0 h 38"/>
              <a:gd name="T10" fmla="*/ 519 w 523"/>
              <a:gd name="T11" fmla="*/ 30 h 38"/>
              <a:gd name="T12" fmla="*/ 523 w 523"/>
              <a:gd name="T13" fmla="*/ 34 h 38"/>
              <a:gd name="T14" fmla="*/ 519 w 523"/>
              <a:gd name="T15" fmla="*/ 38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3" h="38">
                <a:moveTo>
                  <a:pt x="519" y="38"/>
                </a:moveTo>
                <a:cubicBezTo>
                  <a:pt x="519" y="38"/>
                  <a:pt x="518" y="38"/>
                  <a:pt x="518" y="38"/>
                </a:cubicBezTo>
                <a:cubicBezTo>
                  <a:pt x="3" y="8"/>
                  <a:pt x="3" y="8"/>
                  <a:pt x="3" y="8"/>
                </a:cubicBezTo>
                <a:cubicBezTo>
                  <a:pt x="1" y="8"/>
                  <a:pt x="0" y="6"/>
                  <a:pt x="0" y="4"/>
                </a:cubicBezTo>
                <a:cubicBezTo>
                  <a:pt x="0" y="1"/>
                  <a:pt x="2" y="0"/>
                  <a:pt x="4" y="0"/>
                </a:cubicBezTo>
                <a:cubicBezTo>
                  <a:pt x="519" y="30"/>
                  <a:pt x="519" y="30"/>
                  <a:pt x="519" y="30"/>
                </a:cubicBezTo>
                <a:cubicBezTo>
                  <a:pt x="521" y="30"/>
                  <a:pt x="523" y="32"/>
                  <a:pt x="523" y="34"/>
                </a:cubicBezTo>
                <a:cubicBezTo>
                  <a:pt x="522" y="37"/>
                  <a:pt x="521" y="38"/>
                  <a:pt x="519" y="38"/>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4" name="Freeform 25"/>
          <p:cNvSpPr>
            <a:spLocks/>
          </p:cNvSpPr>
          <p:nvPr/>
        </p:nvSpPr>
        <p:spPr bwMode="auto">
          <a:xfrm>
            <a:off x="1206502" y="810080"/>
            <a:ext cx="838200" cy="727075"/>
          </a:xfrm>
          <a:custGeom>
            <a:avLst/>
            <a:gdLst>
              <a:gd name="T0" fmla="*/ 5 w 825"/>
              <a:gd name="T1" fmla="*/ 716 h 716"/>
              <a:gd name="T2" fmla="*/ 2 w 825"/>
              <a:gd name="T3" fmla="*/ 714 h 716"/>
              <a:gd name="T4" fmla="*/ 2 w 825"/>
              <a:gd name="T5" fmla="*/ 709 h 716"/>
              <a:gd name="T6" fmla="*/ 818 w 825"/>
              <a:gd name="T7" fmla="*/ 1 h 716"/>
              <a:gd name="T8" fmla="*/ 823 w 825"/>
              <a:gd name="T9" fmla="*/ 2 h 716"/>
              <a:gd name="T10" fmla="*/ 823 w 825"/>
              <a:gd name="T11" fmla="*/ 7 h 716"/>
              <a:gd name="T12" fmla="*/ 7 w 825"/>
              <a:gd name="T13" fmla="*/ 715 h 716"/>
              <a:gd name="T14" fmla="*/ 5 w 825"/>
              <a:gd name="T15" fmla="*/ 716 h 7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5" h="716">
                <a:moveTo>
                  <a:pt x="5" y="716"/>
                </a:moveTo>
                <a:cubicBezTo>
                  <a:pt x="4" y="716"/>
                  <a:pt x="2" y="715"/>
                  <a:pt x="2" y="714"/>
                </a:cubicBezTo>
                <a:cubicBezTo>
                  <a:pt x="0" y="713"/>
                  <a:pt x="0" y="710"/>
                  <a:pt x="2" y="709"/>
                </a:cubicBezTo>
                <a:cubicBezTo>
                  <a:pt x="818" y="1"/>
                  <a:pt x="818" y="1"/>
                  <a:pt x="818" y="1"/>
                </a:cubicBezTo>
                <a:cubicBezTo>
                  <a:pt x="819" y="0"/>
                  <a:pt x="822" y="0"/>
                  <a:pt x="823" y="2"/>
                </a:cubicBezTo>
                <a:cubicBezTo>
                  <a:pt x="825" y="3"/>
                  <a:pt x="825" y="6"/>
                  <a:pt x="823" y="7"/>
                </a:cubicBezTo>
                <a:cubicBezTo>
                  <a:pt x="7" y="715"/>
                  <a:pt x="7" y="715"/>
                  <a:pt x="7" y="715"/>
                </a:cubicBezTo>
                <a:cubicBezTo>
                  <a:pt x="6" y="716"/>
                  <a:pt x="6" y="716"/>
                  <a:pt x="5" y="71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5" name="Freeform 26"/>
          <p:cNvSpPr>
            <a:spLocks/>
          </p:cNvSpPr>
          <p:nvPr/>
        </p:nvSpPr>
        <p:spPr bwMode="auto">
          <a:xfrm>
            <a:off x="1728790" y="810080"/>
            <a:ext cx="315913" cy="757238"/>
          </a:xfrm>
          <a:custGeom>
            <a:avLst/>
            <a:gdLst>
              <a:gd name="T0" fmla="*/ 5 w 310"/>
              <a:gd name="T1" fmla="*/ 746 h 746"/>
              <a:gd name="T2" fmla="*/ 3 w 310"/>
              <a:gd name="T3" fmla="*/ 746 h 746"/>
              <a:gd name="T4" fmla="*/ 1 w 310"/>
              <a:gd name="T5" fmla="*/ 741 h 746"/>
              <a:gd name="T6" fmla="*/ 302 w 310"/>
              <a:gd name="T7" fmla="*/ 3 h 746"/>
              <a:gd name="T8" fmla="*/ 307 w 310"/>
              <a:gd name="T9" fmla="*/ 0 h 746"/>
              <a:gd name="T10" fmla="*/ 309 w 310"/>
              <a:gd name="T11" fmla="*/ 6 h 746"/>
              <a:gd name="T12" fmla="*/ 8 w 310"/>
              <a:gd name="T13" fmla="*/ 744 h 746"/>
              <a:gd name="T14" fmla="*/ 5 w 310"/>
              <a:gd name="T15" fmla="*/ 746 h 7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0" h="746">
                <a:moveTo>
                  <a:pt x="5" y="746"/>
                </a:moveTo>
                <a:cubicBezTo>
                  <a:pt x="4" y="746"/>
                  <a:pt x="4" y="746"/>
                  <a:pt x="3" y="746"/>
                </a:cubicBezTo>
                <a:cubicBezTo>
                  <a:pt x="1" y="745"/>
                  <a:pt x="0" y="743"/>
                  <a:pt x="1" y="741"/>
                </a:cubicBezTo>
                <a:cubicBezTo>
                  <a:pt x="302" y="3"/>
                  <a:pt x="302" y="3"/>
                  <a:pt x="302" y="3"/>
                </a:cubicBezTo>
                <a:cubicBezTo>
                  <a:pt x="303" y="1"/>
                  <a:pt x="305" y="0"/>
                  <a:pt x="307" y="0"/>
                </a:cubicBezTo>
                <a:cubicBezTo>
                  <a:pt x="309" y="1"/>
                  <a:pt x="310" y="4"/>
                  <a:pt x="309" y="6"/>
                </a:cubicBezTo>
                <a:cubicBezTo>
                  <a:pt x="8" y="744"/>
                  <a:pt x="8" y="744"/>
                  <a:pt x="8" y="744"/>
                </a:cubicBezTo>
                <a:cubicBezTo>
                  <a:pt x="8" y="745"/>
                  <a:pt x="6" y="746"/>
                  <a:pt x="5" y="74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6" name="Freeform 27"/>
          <p:cNvSpPr>
            <a:spLocks/>
          </p:cNvSpPr>
          <p:nvPr/>
        </p:nvSpPr>
        <p:spPr bwMode="auto">
          <a:xfrm>
            <a:off x="2035177" y="810080"/>
            <a:ext cx="263525" cy="596900"/>
          </a:xfrm>
          <a:custGeom>
            <a:avLst/>
            <a:gdLst>
              <a:gd name="T0" fmla="*/ 255 w 260"/>
              <a:gd name="T1" fmla="*/ 587 h 587"/>
              <a:gd name="T2" fmla="*/ 252 w 260"/>
              <a:gd name="T3" fmla="*/ 584 h 587"/>
              <a:gd name="T4" fmla="*/ 1 w 260"/>
              <a:gd name="T5" fmla="*/ 6 h 587"/>
              <a:gd name="T6" fmla="*/ 3 w 260"/>
              <a:gd name="T7" fmla="*/ 0 h 587"/>
              <a:gd name="T8" fmla="*/ 8 w 260"/>
              <a:gd name="T9" fmla="*/ 3 h 587"/>
              <a:gd name="T10" fmla="*/ 259 w 260"/>
              <a:gd name="T11" fmla="*/ 581 h 587"/>
              <a:gd name="T12" fmla="*/ 257 w 260"/>
              <a:gd name="T13" fmla="*/ 586 h 587"/>
              <a:gd name="T14" fmla="*/ 255 w 260"/>
              <a:gd name="T15" fmla="*/ 587 h 58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0" h="587">
                <a:moveTo>
                  <a:pt x="255" y="587"/>
                </a:moveTo>
                <a:cubicBezTo>
                  <a:pt x="254" y="587"/>
                  <a:pt x="252" y="586"/>
                  <a:pt x="252" y="584"/>
                </a:cubicBezTo>
                <a:cubicBezTo>
                  <a:pt x="1" y="6"/>
                  <a:pt x="1" y="6"/>
                  <a:pt x="1" y="6"/>
                </a:cubicBezTo>
                <a:cubicBezTo>
                  <a:pt x="0" y="4"/>
                  <a:pt x="1" y="1"/>
                  <a:pt x="3" y="0"/>
                </a:cubicBezTo>
                <a:cubicBezTo>
                  <a:pt x="5" y="0"/>
                  <a:pt x="7" y="1"/>
                  <a:pt x="8" y="3"/>
                </a:cubicBezTo>
                <a:cubicBezTo>
                  <a:pt x="259" y="581"/>
                  <a:pt x="259" y="581"/>
                  <a:pt x="259" y="581"/>
                </a:cubicBezTo>
                <a:cubicBezTo>
                  <a:pt x="260" y="583"/>
                  <a:pt x="259" y="585"/>
                  <a:pt x="257" y="586"/>
                </a:cubicBezTo>
                <a:cubicBezTo>
                  <a:pt x="257" y="587"/>
                  <a:pt x="256" y="587"/>
                  <a:pt x="255" y="587"/>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7" name="Freeform 28"/>
          <p:cNvSpPr>
            <a:spLocks/>
          </p:cNvSpPr>
          <p:nvPr/>
        </p:nvSpPr>
        <p:spPr bwMode="auto">
          <a:xfrm>
            <a:off x="2035177" y="810080"/>
            <a:ext cx="1171575" cy="177800"/>
          </a:xfrm>
          <a:custGeom>
            <a:avLst/>
            <a:gdLst>
              <a:gd name="T0" fmla="*/ 1150 w 1155"/>
              <a:gd name="T1" fmla="*/ 175 h 175"/>
              <a:gd name="T2" fmla="*/ 1150 w 1155"/>
              <a:gd name="T3" fmla="*/ 175 h 175"/>
              <a:gd name="T4" fmla="*/ 4 w 1155"/>
              <a:gd name="T5" fmla="*/ 8 h 175"/>
              <a:gd name="T6" fmla="*/ 0 w 1155"/>
              <a:gd name="T7" fmla="*/ 4 h 175"/>
              <a:gd name="T8" fmla="*/ 5 w 1155"/>
              <a:gd name="T9" fmla="*/ 0 h 175"/>
              <a:gd name="T10" fmla="*/ 1151 w 1155"/>
              <a:gd name="T11" fmla="*/ 167 h 175"/>
              <a:gd name="T12" fmla="*/ 1154 w 1155"/>
              <a:gd name="T13" fmla="*/ 172 h 175"/>
              <a:gd name="T14" fmla="*/ 1150 w 1155"/>
              <a:gd name="T15" fmla="*/ 175 h 1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55" h="175">
                <a:moveTo>
                  <a:pt x="1150" y="175"/>
                </a:moveTo>
                <a:cubicBezTo>
                  <a:pt x="1150" y="175"/>
                  <a:pt x="1150" y="175"/>
                  <a:pt x="1150" y="175"/>
                </a:cubicBezTo>
                <a:cubicBezTo>
                  <a:pt x="4" y="8"/>
                  <a:pt x="4" y="8"/>
                  <a:pt x="4" y="8"/>
                </a:cubicBezTo>
                <a:cubicBezTo>
                  <a:pt x="2" y="8"/>
                  <a:pt x="0" y="6"/>
                  <a:pt x="0" y="4"/>
                </a:cubicBezTo>
                <a:cubicBezTo>
                  <a:pt x="1" y="1"/>
                  <a:pt x="3" y="0"/>
                  <a:pt x="5" y="0"/>
                </a:cubicBezTo>
                <a:cubicBezTo>
                  <a:pt x="1151" y="167"/>
                  <a:pt x="1151" y="167"/>
                  <a:pt x="1151" y="167"/>
                </a:cubicBezTo>
                <a:cubicBezTo>
                  <a:pt x="1153" y="168"/>
                  <a:pt x="1155" y="170"/>
                  <a:pt x="1154" y="172"/>
                </a:cubicBezTo>
                <a:cubicBezTo>
                  <a:pt x="1154" y="174"/>
                  <a:pt x="1152" y="175"/>
                  <a:pt x="1150" y="17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8" name="Freeform 29"/>
          <p:cNvSpPr>
            <a:spLocks/>
          </p:cNvSpPr>
          <p:nvPr/>
        </p:nvSpPr>
        <p:spPr bwMode="auto">
          <a:xfrm>
            <a:off x="2009777" y="243343"/>
            <a:ext cx="1196975" cy="744538"/>
          </a:xfrm>
          <a:custGeom>
            <a:avLst/>
            <a:gdLst>
              <a:gd name="T0" fmla="*/ 1175 w 1180"/>
              <a:gd name="T1" fmla="*/ 733 h 733"/>
              <a:gd name="T2" fmla="*/ 1173 w 1180"/>
              <a:gd name="T3" fmla="*/ 733 h 733"/>
              <a:gd name="T4" fmla="*/ 2 w 1180"/>
              <a:gd name="T5" fmla="*/ 8 h 733"/>
              <a:gd name="T6" fmla="*/ 1 w 1180"/>
              <a:gd name="T7" fmla="*/ 2 h 733"/>
              <a:gd name="T8" fmla="*/ 7 w 1180"/>
              <a:gd name="T9" fmla="*/ 1 h 733"/>
              <a:gd name="T10" fmla="*/ 1177 w 1180"/>
              <a:gd name="T11" fmla="*/ 726 h 733"/>
              <a:gd name="T12" fmla="*/ 1179 w 1180"/>
              <a:gd name="T13" fmla="*/ 732 h 733"/>
              <a:gd name="T14" fmla="*/ 1175 w 1180"/>
              <a:gd name="T15" fmla="*/ 733 h 7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80" h="733">
                <a:moveTo>
                  <a:pt x="1175" y="733"/>
                </a:moveTo>
                <a:cubicBezTo>
                  <a:pt x="1175" y="733"/>
                  <a:pt x="1174" y="733"/>
                  <a:pt x="1173" y="733"/>
                </a:cubicBezTo>
                <a:cubicBezTo>
                  <a:pt x="2" y="8"/>
                  <a:pt x="2" y="8"/>
                  <a:pt x="2" y="8"/>
                </a:cubicBezTo>
                <a:cubicBezTo>
                  <a:pt x="1" y="6"/>
                  <a:pt x="0" y="4"/>
                  <a:pt x="1" y="2"/>
                </a:cubicBezTo>
                <a:cubicBezTo>
                  <a:pt x="2" y="0"/>
                  <a:pt x="5" y="0"/>
                  <a:pt x="7" y="1"/>
                </a:cubicBezTo>
                <a:cubicBezTo>
                  <a:pt x="1177" y="726"/>
                  <a:pt x="1177" y="726"/>
                  <a:pt x="1177" y="726"/>
                </a:cubicBezTo>
                <a:cubicBezTo>
                  <a:pt x="1179" y="727"/>
                  <a:pt x="1180" y="730"/>
                  <a:pt x="1179" y="732"/>
                </a:cubicBezTo>
                <a:cubicBezTo>
                  <a:pt x="1178" y="733"/>
                  <a:pt x="1177" y="733"/>
                  <a:pt x="1175" y="733"/>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9" name="Freeform 30"/>
          <p:cNvSpPr>
            <a:spLocks/>
          </p:cNvSpPr>
          <p:nvPr/>
        </p:nvSpPr>
        <p:spPr bwMode="auto">
          <a:xfrm>
            <a:off x="2009777" y="151268"/>
            <a:ext cx="863600" cy="100013"/>
          </a:xfrm>
          <a:custGeom>
            <a:avLst/>
            <a:gdLst>
              <a:gd name="T0" fmla="*/ 5 w 851"/>
              <a:gd name="T1" fmla="*/ 100 h 100"/>
              <a:gd name="T2" fmla="*/ 1 w 851"/>
              <a:gd name="T3" fmla="*/ 97 h 100"/>
              <a:gd name="T4" fmla="*/ 4 w 851"/>
              <a:gd name="T5" fmla="*/ 92 h 100"/>
              <a:gd name="T6" fmla="*/ 846 w 851"/>
              <a:gd name="T7" fmla="*/ 0 h 100"/>
              <a:gd name="T8" fmla="*/ 850 w 851"/>
              <a:gd name="T9" fmla="*/ 4 h 100"/>
              <a:gd name="T10" fmla="*/ 847 w 851"/>
              <a:gd name="T11" fmla="*/ 8 h 100"/>
              <a:gd name="T12" fmla="*/ 5 w 851"/>
              <a:gd name="T13" fmla="*/ 100 h 100"/>
              <a:gd name="T14" fmla="*/ 5 w 851"/>
              <a:gd name="T15" fmla="*/ 100 h 1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51" h="100">
                <a:moveTo>
                  <a:pt x="5" y="100"/>
                </a:moveTo>
                <a:cubicBezTo>
                  <a:pt x="3" y="100"/>
                  <a:pt x="1" y="99"/>
                  <a:pt x="1" y="97"/>
                </a:cubicBezTo>
                <a:cubicBezTo>
                  <a:pt x="0" y="94"/>
                  <a:pt x="2" y="92"/>
                  <a:pt x="4" y="92"/>
                </a:cubicBezTo>
                <a:cubicBezTo>
                  <a:pt x="846" y="0"/>
                  <a:pt x="846" y="0"/>
                  <a:pt x="846" y="0"/>
                </a:cubicBezTo>
                <a:cubicBezTo>
                  <a:pt x="848" y="0"/>
                  <a:pt x="850" y="2"/>
                  <a:pt x="850" y="4"/>
                </a:cubicBezTo>
                <a:cubicBezTo>
                  <a:pt x="851" y="6"/>
                  <a:pt x="849" y="8"/>
                  <a:pt x="847" y="8"/>
                </a:cubicBezTo>
                <a:cubicBezTo>
                  <a:pt x="5" y="100"/>
                  <a:pt x="5" y="100"/>
                  <a:pt x="5" y="100"/>
                </a:cubicBezTo>
                <a:cubicBezTo>
                  <a:pt x="5" y="100"/>
                  <a:pt x="5" y="100"/>
                  <a:pt x="5" y="10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0" name="Freeform 31"/>
          <p:cNvSpPr>
            <a:spLocks/>
          </p:cNvSpPr>
          <p:nvPr/>
        </p:nvSpPr>
        <p:spPr bwMode="auto">
          <a:xfrm>
            <a:off x="2863852" y="-645657"/>
            <a:ext cx="142875" cy="804863"/>
          </a:xfrm>
          <a:custGeom>
            <a:avLst/>
            <a:gdLst>
              <a:gd name="T0" fmla="*/ 4 w 141"/>
              <a:gd name="T1" fmla="*/ 793 h 793"/>
              <a:gd name="T2" fmla="*/ 4 w 141"/>
              <a:gd name="T3" fmla="*/ 793 h 793"/>
              <a:gd name="T4" fmla="*/ 0 w 141"/>
              <a:gd name="T5" fmla="*/ 789 h 793"/>
              <a:gd name="T6" fmla="*/ 132 w 141"/>
              <a:gd name="T7" fmla="*/ 3 h 793"/>
              <a:gd name="T8" fmla="*/ 137 w 141"/>
              <a:gd name="T9" fmla="*/ 0 h 793"/>
              <a:gd name="T10" fmla="*/ 140 w 141"/>
              <a:gd name="T11" fmla="*/ 5 h 793"/>
              <a:gd name="T12" fmla="*/ 8 w 141"/>
              <a:gd name="T13" fmla="*/ 790 h 793"/>
              <a:gd name="T14" fmla="*/ 4 w 141"/>
              <a:gd name="T15" fmla="*/ 793 h 7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1" h="793">
                <a:moveTo>
                  <a:pt x="4" y="793"/>
                </a:moveTo>
                <a:cubicBezTo>
                  <a:pt x="4" y="793"/>
                  <a:pt x="4" y="793"/>
                  <a:pt x="4" y="793"/>
                </a:cubicBezTo>
                <a:cubicBezTo>
                  <a:pt x="2" y="793"/>
                  <a:pt x="0" y="791"/>
                  <a:pt x="0" y="789"/>
                </a:cubicBezTo>
                <a:cubicBezTo>
                  <a:pt x="132" y="3"/>
                  <a:pt x="132" y="3"/>
                  <a:pt x="132" y="3"/>
                </a:cubicBezTo>
                <a:cubicBezTo>
                  <a:pt x="133" y="1"/>
                  <a:pt x="135" y="0"/>
                  <a:pt x="137" y="0"/>
                </a:cubicBezTo>
                <a:cubicBezTo>
                  <a:pt x="139" y="1"/>
                  <a:pt x="141" y="3"/>
                  <a:pt x="140" y="5"/>
                </a:cubicBezTo>
                <a:cubicBezTo>
                  <a:pt x="8" y="790"/>
                  <a:pt x="8" y="790"/>
                  <a:pt x="8" y="790"/>
                </a:cubicBezTo>
                <a:cubicBezTo>
                  <a:pt x="8" y="792"/>
                  <a:pt x="6" y="793"/>
                  <a:pt x="4" y="793"/>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1" name="Freeform 32"/>
          <p:cNvSpPr>
            <a:spLocks/>
          </p:cNvSpPr>
          <p:nvPr/>
        </p:nvSpPr>
        <p:spPr bwMode="auto">
          <a:xfrm>
            <a:off x="2997202" y="-645657"/>
            <a:ext cx="209550" cy="1633538"/>
          </a:xfrm>
          <a:custGeom>
            <a:avLst/>
            <a:gdLst>
              <a:gd name="T0" fmla="*/ 201 w 206"/>
              <a:gd name="T1" fmla="*/ 1610 h 1610"/>
              <a:gd name="T2" fmla="*/ 197 w 206"/>
              <a:gd name="T3" fmla="*/ 1607 h 1610"/>
              <a:gd name="T4" fmla="*/ 0 w 206"/>
              <a:gd name="T5" fmla="*/ 5 h 1610"/>
              <a:gd name="T6" fmla="*/ 4 w 206"/>
              <a:gd name="T7" fmla="*/ 0 h 1610"/>
              <a:gd name="T8" fmla="*/ 8 w 206"/>
              <a:gd name="T9" fmla="*/ 4 h 1610"/>
              <a:gd name="T10" fmla="*/ 205 w 206"/>
              <a:gd name="T11" fmla="*/ 1606 h 1610"/>
              <a:gd name="T12" fmla="*/ 202 w 206"/>
              <a:gd name="T13" fmla="*/ 1610 h 1610"/>
              <a:gd name="T14" fmla="*/ 201 w 206"/>
              <a:gd name="T15" fmla="*/ 1610 h 16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1610">
                <a:moveTo>
                  <a:pt x="201" y="1610"/>
                </a:moveTo>
                <a:cubicBezTo>
                  <a:pt x="199" y="1610"/>
                  <a:pt x="198" y="1609"/>
                  <a:pt x="197" y="1607"/>
                </a:cubicBezTo>
                <a:cubicBezTo>
                  <a:pt x="0" y="5"/>
                  <a:pt x="0" y="5"/>
                  <a:pt x="0" y="5"/>
                </a:cubicBezTo>
                <a:cubicBezTo>
                  <a:pt x="0" y="2"/>
                  <a:pt x="2" y="0"/>
                  <a:pt x="4" y="0"/>
                </a:cubicBezTo>
                <a:cubicBezTo>
                  <a:pt x="6" y="0"/>
                  <a:pt x="8" y="1"/>
                  <a:pt x="8" y="4"/>
                </a:cubicBezTo>
                <a:cubicBezTo>
                  <a:pt x="205" y="1606"/>
                  <a:pt x="205" y="1606"/>
                  <a:pt x="205" y="1606"/>
                </a:cubicBezTo>
                <a:cubicBezTo>
                  <a:pt x="206" y="1608"/>
                  <a:pt x="204" y="1610"/>
                  <a:pt x="202" y="1610"/>
                </a:cubicBezTo>
                <a:cubicBezTo>
                  <a:pt x="202" y="1610"/>
                  <a:pt x="201" y="1610"/>
                  <a:pt x="201" y="161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2" name="Freeform 33"/>
          <p:cNvSpPr>
            <a:spLocks/>
          </p:cNvSpPr>
          <p:nvPr/>
        </p:nvSpPr>
        <p:spPr bwMode="auto">
          <a:xfrm>
            <a:off x="2863852" y="151268"/>
            <a:ext cx="342900" cy="836613"/>
          </a:xfrm>
          <a:custGeom>
            <a:avLst/>
            <a:gdLst>
              <a:gd name="T0" fmla="*/ 333 w 338"/>
              <a:gd name="T1" fmla="*/ 825 h 825"/>
              <a:gd name="T2" fmla="*/ 330 w 338"/>
              <a:gd name="T3" fmla="*/ 823 h 825"/>
              <a:gd name="T4" fmla="*/ 1 w 338"/>
              <a:gd name="T5" fmla="*/ 6 h 825"/>
              <a:gd name="T6" fmla="*/ 3 w 338"/>
              <a:gd name="T7" fmla="*/ 1 h 825"/>
              <a:gd name="T8" fmla="*/ 8 w 338"/>
              <a:gd name="T9" fmla="*/ 3 h 825"/>
              <a:gd name="T10" fmla="*/ 337 w 338"/>
              <a:gd name="T11" fmla="*/ 820 h 825"/>
              <a:gd name="T12" fmla="*/ 335 w 338"/>
              <a:gd name="T13" fmla="*/ 825 h 825"/>
              <a:gd name="T14" fmla="*/ 333 w 338"/>
              <a:gd name="T15" fmla="*/ 825 h 8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8" h="825">
                <a:moveTo>
                  <a:pt x="333" y="825"/>
                </a:moveTo>
                <a:cubicBezTo>
                  <a:pt x="332" y="825"/>
                  <a:pt x="330" y="824"/>
                  <a:pt x="330" y="823"/>
                </a:cubicBezTo>
                <a:cubicBezTo>
                  <a:pt x="1" y="6"/>
                  <a:pt x="1" y="6"/>
                  <a:pt x="1" y="6"/>
                </a:cubicBezTo>
                <a:cubicBezTo>
                  <a:pt x="0" y="4"/>
                  <a:pt x="1" y="2"/>
                  <a:pt x="3" y="1"/>
                </a:cubicBezTo>
                <a:cubicBezTo>
                  <a:pt x="5" y="0"/>
                  <a:pt x="7" y="1"/>
                  <a:pt x="8" y="3"/>
                </a:cubicBezTo>
                <a:cubicBezTo>
                  <a:pt x="337" y="820"/>
                  <a:pt x="337" y="820"/>
                  <a:pt x="337" y="820"/>
                </a:cubicBezTo>
                <a:cubicBezTo>
                  <a:pt x="338" y="822"/>
                  <a:pt x="337" y="824"/>
                  <a:pt x="335" y="825"/>
                </a:cubicBezTo>
                <a:cubicBezTo>
                  <a:pt x="334" y="825"/>
                  <a:pt x="334" y="825"/>
                  <a:pt x="333" y="82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3" name="Freeform 34"/>
          <p:cNvSpPr>
            <a:spLocks/>
          </p:cNvSpPr>
          <p:nvPr/>
        </p:nvSpPr>
        <p:spPr bwMode="auto">
          <a:xfrm>
            <a:off x="3197227" y="270330"/>
            <a:ext cx="342900" cy="717550"/>
          </a:xfrm>
          <a:custGeom>
            <a:avLst/>
            <a:gdLst>
              <a:gd name="T0" fmla="*/ 4 w 338"/>
              <a:gd name="T1" fmla="*/ 707 h 707"/>
              <a:gd name="T2" fmla="*/ 3 w 338"/>
              <a:gd name="T3" fmla="*/ 707 h 707"/>
              <a:gd name="T4" fmla="*/ 1 w 338"/>
              <a:gd name="T5" fmla="*/ 702 h 707"/>
              <a:gd name="T6" fmla="*/ 330 w 338"/>
              <a:gd name="T7" fmla="*/ 3 h 707"/>
              <a:gd name="T8" fmla="*/ 336 w 338"/>
              <a:gd name="T9" fmla="*/ 1 h 707"/>
              <a:gd name="T10" fmla="*/ 337 w 338"/>
              <a:gd name="T11" fmla="*/ 6 h 707"/>
              <a:gd name="T12" fmla="*/ 8 w 338"/>
              <a:gd name="T13" fmla="*/ 705 h 707"/>
              <a:gd name="T14" fmla="*/ 4 w 338"/>
              <a:gd name="T15" fmla="*/ 707 h 70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8" h="707">
                <a:moveTo>
                  <a:pt x="4" y="707"/>
                </a:moveTo>
                <a:cubicBezTo>
                  <a:pt x="4" y="707"/>
                  <a:pt x="3" y="707"/>
                  <a:pt x="3" y="707"/>
                </a:cubicBezTo>
                <a:cubicBezTo>
                  <a:pt x="1" y="706"/>
                  <a:pt x="0" y="704"/>
                  <a:pt x="1" y="702"/>
                </a:cubicBezTo>
                <a:cubicBezTo>
                  <a:pt x="330" y="3"/>
                  <a:pt x="330" y="3"/>
                  <a:pt x="330" y="3"/>
                </a:cubicBezTo>
                <a:cubicBezTo>
                  <a:pt x="331" y="1"/>
                  <a:pt x="334" y="0"/>
                  <a:pt x="336" y="1"/>
                </a:cubicBezTo>
                <a:cubicBezTo>
                  <a:pt x="337" y="2"/>
                  <a:pt x="338" y="4"/>
                  <a:pt x="337" y="6"/>
                </a:cubicBezTo>
                <a:cubicBezTo>
                  <a:pt x="8" y="705"/>
                  <a:pt x="8" y="705"/>
                  <a:pt x="8" y="705"/>
                </a:cubicBezTo>
                <a:cubicBezTo>
                  <a:pt x="7" y="707"/>
                  <a:pt x="6" y="707"/>
                  <a:pt x="4" y="707"/>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4" name="Freeform 35"/>
          <p:cNvSpPr>
            <a:spLocks/>
          </p:cNvSpPr>
          <p:nvPr/>
        </p:nvSpPr>
        <p:spPr bwMode="auto">
          <a:xfrm>
            <a:off x="3197227" y="979943"/>
            <a:ext cx="749300" cy="182563"/>
          </a:xfrm>
          <a:custGeom>
            <a:avLst/>
            <a:gdLst>
              <a:gd name="T0" fmla="*/ 734 w 738"/>
              <a:gd name="T1" fmla="*/ 180 h 180"/>
              <a:gd name="T2" fmla="*/ 733 w 738"/>
              <a:gd name="T3" fmla="*/ 180 h 180"/>
              <a:gd name="T4" fmla="*/ 3 w 738"/>
              <a:gd name="T5" fmla="*/ 8 h 180"/>
              <a:gd name="T6" fmla="*/ 0 w 738"/>
              <a:gd name="T7" fmla="*/ 4 h 180"/>
              <a:gd name="T8" fmla="*/ 5 w 738"/>
              <a:gd name="T9" fmla="*/ 1 h 180"/>
              <a:gd name="T10" fmla="*/ 735 w 738"/>
              <a:gd name="T11" fmla="*/ 172 h 180"/>
              <a:gd name="T12" fmla="*/ 738 w 738"/>
              <a:gd name="T13" fmla="*/ 177 h 180"/>
              <a:gd name="T14" fmla="*/ 734 w 738"/>
              <a:gd name="T15" fmla="*/ 180 h 1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8" h="180">
                <a:moveTo>
                  <a:pt x="734" y="180"/>
                </a:moveTo>
                <a:cubicBezTo>
                  <a:pt x="734" y="180"/>
                  <a:pt x="733" y="180"/>
                  <a:pt x="733" y="180"/>
                </a:cubicBezTo>
                <a:cubicBezTo>
                  <a:pt x="3" y="8"/>
                  <a:pt x="3" y="8"/>
                  <a:pt x="3" y="8"/>
                </a:cubicBezTo>
                <a:cubicBezTo>
                  <a:pt x="1" y="8"/>
                  <a:pt x="0" y="6"/>
                  <a:pt x="0" y="4"/>
                </a:cubicBezTo>
                <a:cubicBezTo>
                  <a:pt x="1" y="1"/>
                  <a:pt x="3" y="0"/>
                  <a:pt x="5" y="1"/>
                </a:cubicBezTo>
                <a:cubicBezTo>
                  <a:pt x="735" y="172"/>
                  <a:pt x="735" y="172"/>
                  <a:pt x="735" y="172"/>
                </a:cubicBezTo>
                <a:cubicBezTo>
                  <a:pt x="737" y="172"/>
                  <a:pt x="738" y="175"/>
                  <a:pt x="738" y="177"/>
                </a:cubicBezTo>
                <a:cubicBezTo>
                  <a:pt x="737" y="179"/>
                  <a:pt x="736" y="180"/>
                  <a:pt x="734" y="18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5" name="Freeform 36"/>
          <p:cNvSpPr>
            <a:spLocks/>
          </p:cNvSpPr>
          <p:nvPr/>
        </p:nvSpPr>
        <p:spPr bwMode="auto">
          <a:xfrm>
            <a:off x="2997202" y="-645657"/>
            <a:ext cx="542925" cy="925513"/>
          </a:xfrm>
          <a:custGeom>
            <a:avLst/>
            <a:gdLst>
              <a:gd name="T0" fmla="*/ 531 w 535"/>
              <a:gd name="T1" fmla="*/ 912 h 912"/>
              <a:gd name="T2" fmla="*/ 527 w 535"/>
              <a:gd name="T3" fmla="*/ 910 h 912"/>
              <a:gd name="T4" fmla="*/ 1 w 535"/>
              <a:gd name="T5" fmla="*/ 6 h 912"/>
              <a:gd name="T6" fmla="*/ 2 w 535"/>
              <a:gd name="T7" fmla="*/ 1 h 912"/>
              <a:gd name="T8" fmla="*/ 8 w 535"/>
              <a:gd name="T9" fmla="*/ 2 h 912"/>
              <a:gd name="T10" fmla="*/ 534 w 535"/>
              <a:gd name="T11" fmla="*/ 906 h 912"/>
              <a:gd name="T12" fmla="*/ 533 w 535"/>
              <a:gd name="T13" fmla="*/ 911 h 912"/>
              <a:gd name="T14" fmla="*/ 531 w 535"/>
              <a:gd name="T15" fmla="*/ 912 h 9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5" h="912">
                <a:moveTo>
                  <a:pt x="531" y="912"/>
                </a:moveTo>
                <a:cubicBezTo>
                  <a:pt x="529" y="912"/>
                  <a:pt x="528" y="911"/>
                  <a:pt x="527" y="910"/>
                </a:cubicBezTo>
                <a:cubicBezTo>
                  <a:pt x="1" y="6"/>
                  <a:pt x="1" y="6"/>
                  <a:pt x="1" y="6"/>
                </a:cubicBezTo>
                <a:cubicBezTo>
                  <a:pt x="0" y="4"/>
                  <a:pt x="0" y="2"/>
                  <a:pt x="2" y="1"/>
                </a:cubicBezTo>
                <a:cubicBezTo>
                  <a:pt x="4" y="0"/>
                  <a:pt x="7" y="0"/>
                  <a:pt x="8" y="2"/>
                </a:cubicBezTo>
                <a:cubicBezTo>
                  <a:pt x="534" y="906"/>
                  <a:pt x="534" y="906"/>
                  <a:pt x="534" y="906"/>
                </a:cubicBezTo>
                <a:cubicBezTo>
                  <a:pt x="535" y="908"/>
                  <a:pt x="535" y="910"/>
                  <a:pt x="533" y="911"/>
                </a:cubicBezTo>
                <a:cubicBezTo>
                  <a:pt x="532" y="911"/>
                  <a:pt x="531" y="912"/>
                  <a:pt x="531" y="912"/>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6" name="Freeform 38"/>
          <p:cNvSpPr>
            <a:spLocks/>
          </p:cNvSpPr>
          <p:nvPr/>
        </p:nvSpPr>
        <p:spPr bwMode="auto">
          <a:xfrm>
            <a:off x="3532190" y="-244020"/>
            <a:ext cx="852488" cy="523875"/>
          </a:xfrm>
          <a:custGeom>
            <a:avLst/>
            <a:gdLst>
              <a:gd name="T0" fmla="*/ 5 w 841"/>
              <a:gd name="T1" fmla="*/ 515 h 515"/>
              <a:gd name="T2" fmla="*/ 1 w 841"/>
              <a:gd name="T3" fmla="*/ 513 h 515"/>
              <a:gd name="T4" fmla="*/ 3 w 841"/>
              <a:gd name="T5" fmla="*/ 507 h 515"/>
              <a:gd name="T6" fmla="*/ 835 w 841"/>
              <a:gd name="T7" fmla="*/ 1 h 515"/>
              <a:gd name="T8" fmla="*/ 840 w 841"/>
              <a:gd name="T9" fmla="*/ 3 h 515"/>
              <a:gd name="T10" fmla="*/ 839 w 841"/>
              <a:gd name="T11" fmla="*/ 8 h 515"/>
              <a:gd name="T12" fmla="*/ 7 w 841"/>
              <a:gd name="T13" fmla="*/ 514 h 515"/>
              <a:gd name="T14" fmla="*/ 5 w 841"/>
              <a:gd name="T15" fmla="*/ 515 h 5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1" h="515">
                <a:moveTo>
                  <a:pt x="5" y="515"/>
                </a:moveTo>
                <a:cubicBezTo>
                  <a:pt x="3" y="515"/>
                  <a:pt x="2" y="514"/>
                  <a:pt x="1" y="513"/>
                </a:cubicBezTo>
                <a:cubicBezTo>
                  <a:pt x="0" y="511"/>
                  <a:pt x="1" y="508"/>
                  <a:pt x="3" y="507"/>
                </a:cubicBezTo>
                <a:cubicBezTo>
                  <a:pt x="835" y="1"/>
                  <a:pt x="835" y="1"/>
                  <a:pt x="835" y="1"/>
                </a:cubicBezTo>
                <a:cubicBezTo>
                  <a:pt x="837" y="0"/>
                  <a:pt x="839" y="1"/>
                  <a:pt x="840" y="3"/>
                </a:cubicBezTo>
                <a:cubicBezTo>
                  <a:pt x="841" y="5"/>
                  <a:pt x="841" y="7"/>
                  <a:pt x="839" y="8"/>
                </a:cubicBezTo>
                <a:cubicBezTo>
                  <a:pt x="7" y="514"/>
                  <a:pt x="7" y="514"/>
                  <a:pt x="7" y="514"/>
                </a:cubicBezTo>
                <a:cubicBezTo>
                  <a:pt x="6" y="514"/>
                  <a:pt x="6" y="515"/>
                  <a:pt x="5" y="51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7" name="Freeform 39"/>
          <p:cNvSpPr>
            <a:spLocks/>
          </p:cNvSpPr>
          <p:nvPr/>
        </p:nvSpPr>
        <p:spPr bwMode="auto">
          <a:xfrm>
            <a:off x="3937002" y="-244020"/>
            <a:ext cx="447675" cy="1406525"/>
          </a:xfrm>
          <a:custGeom>
            <a:avLst/>
            <a:gdLst>
              <a:gd name="T0" fmla="*/ 5 w 441"/>
              <a:gd name="T1" fmla="*/ 1385 h 1385"/>
              <a:gd name="T2" fmla="*/ 4 w 441"/>
              <a:gd name="T3" fmla="*/ 1385 h 1385"/>
              <a:gd name="T4" fmla="*/ 1 w 441"/>
              <a:gd name="T5" fmla="*/ 1380 h 1385"/>
              <a:gd name="T6" fmla="*/ 433 w 441"/>
              <a:gd name="T7" fmla="*/ 4 h 1385"/>
              <a:gd name="T8" fmla="*/ 438 w 441"/>
              <a:gd name="T9" fmla="*/ 1 h 1385"/>
              <a:gd name="T10" fmla="*/ 441 w 441"/>
              <a:gd name="T11" fmla="*/ 6 h 1385"/>
              <a:gd name="T12" fmla="*/ 9 w 441"/>
              <a:gd name="T13" fmla="*/ 1382 h 1385"/>
              <a:gd name="T14" fmla="*/ 5 w 441"/>
              <a:gd name="T15" fmla="*/ 1385 h 13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1" h="1385">
                <a:moveTo>
                  <a:pt x="5" y="1385"/>
                </a:moveTo>
                <a:cubicBezTo>
                  <a:pt x="5" y="1385"/>
                  <a:pt x="4" y="1385"/>
                  <a:pt x="4" y="1385"/>
                </a:cubicBezTo>
                <a:cubicBezTo>
                  <a:pt x="2" y="1384"/>
                  <a:pt x="0" y="1382"/>
                  <a:pt x="1" y="1380"/>
                </a:cubicBezTo>
                <a:cubicBezTo>
                  <a:pt x="433" y="4"/>
                  <a:pt x="433" y="4"/>
                  <a:pt x="433" y="4"/>
                </a:cubicBezTo>
                <a:cubicBezTo>
                  <a:pt x="434" y="1"/>
                  <a:pt x="436" y="0"/>
                  <a:pt x="438" y="1"/>
                </a:cubicBezTo>
                <a:cubicBezTo>
                  <a:pt x="440" y="2"/>
                  <a:pt x="441" y="4"/>
                  <a:pt x="441" y="6"/>
                </a:cubicBezTo>
                <a:cubicBezTo>
                  <a:pt x="9" y="1382"/>
                  <a:pt x="9" y="1382"/>
                  <a:pt x="9" y="1382"/>
                </a:cubicBezTo>
                <a:cubicBezTo>
                  <a:pt x="8" y="1384"/>
                  <a:pt x="7" y="1385"/>
                  <a:pt x="5" y="138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8" name="Freeform 40"/>
          <p:cNvSpPr>
            <a:spLocks/>
          </p:cNvSpPr>
          <p:nvPr/>
        </p:nvSpPr>
        <p:spPr bwMode="auto">
          <a:xfrm>
            <a:off x="4375152" y="-244020"/>
            <a:ext cx="157163" cy="666750"/>
          </a:xfrm>
          <a:custGeom>
            <a:avLst/>
            <a:gdLst>
              <a:gd name="T0" fmla="*/ 150 w 155"/>
              <a:gd name="T1" fmla="*/ 656 h 656"/>
              <a:gd name="T2" fmla="*/ 146 w 155"/>
              <a:gd name="T3" fmla="*/ 652 h 656"/>
              <a:gd name="T4" fmla="*/ 1 w 155"/>
              <a:gd name="T5" fmla="*/ 6 h 656"/>
              <a:gd name="T6" fmla="*/ 4 w 155"/>
              <a:gd name="T7" fmla="*/ 1 h 656"/>
              <a:gd name="T8" fmla="*/ 9 w 155"/>
              <a:gd name="T9" fmla="*/ 4 h 656"/>
              <a:gd name="T10" fmla="*/ 154 w 155"/>
              <a:gd name="T11" fmla="*/ 651 h 656"/>
              <a:gd name="T12" fmla="*/ 151 w 155"/>
              <a:gd name="T13" fmla="*/ 655 h 656"/>
              <a:gd name="T14" fmla="*/ 150 w 155"/>
              <a:gd name="T15" fmla="*/ 656 h 6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5" h="656">
                <a:moveTo>
                  <a:pt x="150" y="656"/>
                </a:moveTo>
                <a:cubicBezTo>
                  <a:pt x="148" y="656"/>
                  <a:pt x="147" y="654"/>
                  <a:pt x="146" y="652"/>
                </a:cubicBezTo>
                <a:cubicBezTo>
                  <a:pt x="1" y="6"/>
                  <a:pt x="1" y="6"/>
                  <a:pt x="1" y="6"/>
                </a:cubicBezTo>
                <a:cubicBezTo>
                  <a:pt x="0" y="3"/>
                  <a:pt x="2" y="1"/>
                  <a:pt x="4" y="1"/>
                </a:cubicBezTo>
                <a:cubicBezTo>
                  <a:pt x="6" y="0"/>
                  <a:pt x="8" y="2"/>
                  <a:pt x="9" y="4"/>
                </a:cubicBezTo>
                <a:cubicBezTo>
                  <a:pt x="154" y="651"/>
                  <a:pt x="154" y="651"/>
                  <a:pt x="154" y="651"/>
                </a:cubicBezTo>
                <a:cubicBezTo>
                  <a:pt x="155" y="653"/>
                  <a:pt x="153" y="655"/>
                  <a:pt x="151" y="655"/>
                </a:cubicBezTo>
                <a:cubicBezTo>
                  <a:pt x="151" y="656"/>
                  <a:pt x="150" y="656"/>
                  <a:pt x="150" y="65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9" name="Freeform 41"/>
          <p:cNvSpPr>
            <a:spLocks/>
          </p:cNvSpPr>
          <p:nvPr/>
        </p:nvSpPr>
        <p:spPr bwMode="auto">
          <a:xfrm>
            <a:off x="4524377" y="287793"/>
            <a:ext cx="1006475" cy="134938"/>
          </a:xfrm>
          <a:custGeom>
            <a:avLst/>
            <a:gdLst>
              <a:gd name="T0" fmla="*/ 4 w 992"/>
              <a:gd name="T1" fmla="*/ 133 h 133"/>
              <a:gd name="T2" fmla="*/ 0 w 992"/>
              <a:gd name="T3" fmla="*/ 129 h 133"/>
              <a:gd name="T4" fmla="*/ 4 w 992"/>
              <a:gd name="T5" fmla="*/ 125 h 133"/>
              <a:gd name="T6" fmla="*/ 988 w 992"/>
              <a:gd name="T7" fmla="*/ 0 h 133"/>
              <a:gd name="T8" fmla="*/ 992 w 992"/>
              <a:gd name="T9" fmla="*/ 4 h 133"/>
              <a:gd name="T10" fmla="*/ 989 w 992"/>
              <a:gd name="T11" fmla="*/ 8 h 133"/>
              <a:gd name="T12" fmla="*/ 5 w 992"/>
              <a:gd name="T13" fmla="*/ 133 h 133"/>
              <a:gd name="T14" fmla="*/ 4 w 992"/>
              <a:gd name="T15" fmla="*/ 133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92" h="133">
                <a:moveTo>
                  <a:pt x="4" y="133"/>
                </a:moveTo>
                <a:cubicBezTo>
                  <a:pt x="2" y="133"/>
                  <a:pt x="0" y="131"/>
                  <a:pt x="0" y="129"/>
                </a:cubicBezTo>
                <a:cubicBezTo>
                  <a:pt x="0" y="127"/>
                  <a:pt x="1" y="125"/>
                  <a:pt x="4" y="125"/>
                </a:cubicBezTo>
                <a:cubicBezTo>
                  <a:pt x="988" y="0"/>
                  <a:pt x="988" y="0"/>
                  <a:pt x="988" y="0"/>
                </a:cubicBezTo>
                <a:cubicBezTo>
                  <a:pt x="990" y="0"/>
                  <a:pt x="992" y="2"/>
                  <a:pt x="992" y="4"/>
                </a:cubicBezTo>
                <a:cubicBezTo>
                  <a:pt x="992" y="6"/>
                  <a:pt x="991" y="8"/>
                  <a:pt x="989" y="8"/>
                </a:cubicBezTo>
                <a:cubicBezTo>
                  <a:pt x="5" y="133"/>
                  <a:pt x="5" y="133"/>
                  <a:pt x="5" y="133"/>
                </a:cubicBezTo>
                <a:cubicBezTo>
                  <a:pt x="5" y="133"/>
                  <a:pt x="4" y="133"/>
                  <a:pt x="4" y="133"/>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0" name="Freeform 42"/>
          <p:cNvSpPr>
            <a:spLocks/>
          </p:cNvSpPr>
          <p:nvPr/>
        </p:nvSpPr>
        <p:spPr bwMode="auto">
          <a:xfrm>
            <a:off x="4524377" y="-639307"/>
            <a:ext cx="342900" cy="1062038"/>
          </a:xfrm>
          <a:custGeom>
            <a:avLst/>
            <a:gdLst>
              <a:gd name="T0" fmla="*/ 4 w 338"/>
              <a:gd name="T1" fmla="*/ 1046 h 1046"/>
              <a:gd name="T2" fmla="*/ 3 w 338"/>
              <a:gd name="T3" fmla="*/ 1045 h 1046"/>
              <a:gd name="T4" fmla="*/ 0 w 338"/>
              <a:gd name="T5" fmla="*/ 1040 h 1046"/>
              <a:gd name="T6" fmla="*/ 329 w 338"/>
              <a:gd name="T7" fmla="*/ 4 h 1046"/>
              <a:gd name="T8" fmla="*/ 334 w 338"/>
              <a:gd name="T9" fmla="*/ 1 h 1046"/>
              <a:gd name="T10" fmla="*/ 337 w 338"/>
              <a:gd name="T11" fmla="*/ 6 h 1046"/>
              <a:gd name="T12" fmla="*/ 8 w 338"/>
              <a:gd name="T13" fmla="*/ 1043 h 1046"/>
              <a:gd name="T14" fmla="*/ 4 w 338"/>
              <a:gd name="T15" fmla="*/ 1046 h 10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8" h="1046">
                <a:moveTo>
                  <a:pt x="4" y="1046"/>
                </a:moveTo>
                <a:cubicBezTo>
                  <a:pt x="4" y="1046"/>
                  <a:pt x="3" y="1045"/>
                  <a:pt x="3" y="1045"/>
                </a:cubicBezTo>
                <a:cubicBezTo>
                  <a:pt x="1" y="1045"/>
                  <a:pt x="0" y="1042"/>
                  <a:pt x="0" y="1040"/>
                </a:cubicBezTo>
                <a:cubicBezTo>
                  <a:pt x="329" y="4"/>
                  <a:pt x="329" y="4"/>
                  <a:pt x="329" y="4"/>
                </a:cubicBezTo>
                <a:cubicBezTo>
                  <a:pt x="330" y="2"/>
                  <a:pt x="332" y="0"/>
                  <a:pt x="334" y="1"/>
                </a:cubicBezTo>
                <a:cubicBezTo>
                  <a:pt x="337" y="2"/>
                  <a:pt x="338" y="4"/>
                  <a:pt x="337" y="6"/>
                </a:cubicBezTo>
                <a:cubicBezTo>
                  <a:pt x="8" y="1043"/>
                  <a:pt x="8" y="1043"/>
                  <a:pt x="8" y="1043"/>
                </a:cubicBezTo>
                <a:cubicBezTo>
                  <a:pt x="7" y="1044"/>
                  <a:pt x="6" y="1046"/>
                  <a:pt x="4" y="104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1" name="Freeform 44"/>
          <p:cNvSpPr>
            <a:spLocks/>
          </p:cNvSpPr>
          <p:nvPr/>
        </p:nvSpPr>
        <p:spPr bwMode="auto">
          <a:xfrm>
            <a:off x="4857752" y="-639307"/>
            <a:ext cx="673100" cy="935038"/>
          </a:xfrm>
          <a:custGeom>
            <a:avLst/>
            <a:gdLst>
              <a:gd name="T0" fmla="*/ 659 w 664"/>
              <a:gd name="T1" fmla="*/ 921 h 921"/>
              <a:gd name="T2" fmla="*/ 656 w 664"/>
              <a:gd name="T3" fmla="*/ 920 h 921"/>
              <a:gd name="T4" fmla="*/ 1 w 664"/>
              <a:gd name="T5" fmla="*/ 7 h 921"/>
              <a:gd name="T6" fmla="*/ 2 w 664"/>
              <a:gd name="T7" fmla="*/ 2 h 921"/>
              <a:gd name="T8" fmla="*/ 7 w 664"/>
              <a:gd name="T9" fmla="*/ 2 h 921"/>
              <a:gd name="T10" fmla="*/ 662 w 664"/>
              <a:gd name="T11" fmla="*/ 915 h 921"/>
              <a:gd name="T12" fmla="*/ 661 w 664"/>
              <a:gd name="T13" fmla="*/ 921 h 921"/>
              <a:gd name="T14" fmla="*/ 659 w 664"/>
              <a:gd name="T15" fmla="*/ 921 h 9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4" h="921">
                <a:moveTo>
                  <a:pt x="659" y="921"/>
                </a:moveTo>
                <a:cubicBezTo>
                  <a:pt x="658" y="921"/>
                  <a:pt x="657" y="921"/>
                  <a:pt x="656" y="920"/>
                </a:cubicBezTo>
                <a:cubicBezTo>
                  <a:pt x="1" y="7"/>
                  <a:pt x="1" y="7"/>
                  <a:pt x="1" y="7"/>
                </a:cubicBezTo>
                <a:cubicBezTo>
                  <a:pt x="0" y="5"/>
                  <a:pt x="0" y="3"/>
                  <a:pt x="2" y="2"/>
                </a:cubicBezTo>
                <a:cubicBezTo>
                  <a:pt x="4" y="0"/>
                  <a:pt x="6" y="1"/>
                  <a:pt x="7" y="2"/>
                </a:cubicBezTo>
                <a:cubicBezTo>
                  <a:pt x="662" y="915"/>
                  <a:pt x="662" y="915"/>
                  <a:pt x="662" y="915"/>
                </a:cubicBezTo>
                <a:cubicBezTo>
                  <a:pt x="664" y="917"/>
                  <a:pt x="663" y="919"/>
                  <a:pt x="661" y="921"/>
                </a:cubicBezTo>
                <a:cubicBezTo>
                  <a:pt x="661" y="921"/>
                  <a:pt x="660" y="921"/>
                  <a:pt x="659" y="921"/>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2" name="Freeform 47"/>
          <p:cNvSpPr>
            <a:spLocks/>
          </p:cNvSpPr>
          <p:nvPr/>
        </p:nvSpPr>
        <p:spPr bwMode="auto">
          <a:xfrm>
            <a:off x="5522915" y="-23813"/>
            <a:ext cx="312735" cy="319543"/>
          </a:xfrm>
          <a:custGeom>
            <a:avLst/>
            <a:gdLst>
              <a:gd name="T0" fmla="*/ 4 w 362"/>
              <a:gd name="T1" fmla="*/ 279 h 279"/>
              <a:gd name="T2" fmla="*/ 1 w 362"/>
              <a:gd name="T3" fmla="*/ 278 h 279"/>
              <a:gd name="T4" fmla="*/ 2 w 362"/>
              <a:gd name="T5" fmla="*/ 272 h 279"/>
              <a:gd name="T6" fmla="*/ 355 w 362"/>
              <a:gd name="T7" fmla="*/ 1 h 279"/>
              <a:gd name="T8" fmla="*/ 361 w 362"/>
              <a:gd name="T9" fmla="*/ 2 h 279"/>
              <a:gd name="T10" fmla="*/ 360 w 362"/>
              <a:gd name="T11" fmla="*/ 8 h 279"/>
              <a:gd name="T12" fmla="*/ 7 w 362"/>
              <a:gd name="T13" fmla="*/ 279 h 279"/>
              <a:gd name="T14" fmla="*/ 4 w 362"/>
              <a:gd name="T15" fmla="*/ 279 h 27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2" h="279">
                <a:moveTo>
                  <a:pt x="4" y="279"/>
                </a:moveTo>
                <a:cubicBezTo>
                  <a:pt x="3" y="279"/>
                  <a:pt x="2" y="279"/>
                  <a:pt x="1" y="278"/>
                </a:cubicBezTo>
                <a:cubicBezTo>
                  <a:pt x="0" y="276"/>
                  <a:pt x="0" y="274"/>
                  <a:pt x="2" y="272"/>
                </a:cubicBezTo>
                <a:cubicBezTo>
                  <a:pt x="355" y="1"/>
                  <a:pt x="355" y="1"/>
                  <a:pt x="355" y="1"/>
                </a:cubicBezTo>
                <a:cubicBezTo>
                  <a:pt x="357" y="0"/>
                  <a:pt x="359" y="0"/>
                  <a:pt x="361" y="2"/>
                </a:cubicBezTo>
                <a:cubicBezTo>
                  <a:pt x="362" y="4"/>
                  <a:pt x="362" y="6"/>
                  <a:pt x="360" y="8"/>
                </a:cubicBezTo>
                <a:cubicBezTo>
                  <a:pt x="7" y="279"/>
                  <a:pt x="7" y="279"/>
                  <a:pt x="7" y="279"/>
                </a:cubicBezTo>
                <a:cubicBezTo>
                  <a:pt x="6" y="279"/>
                  <a:pt x="5" y="279"/>
                  <a:pt x="4" y="279"/>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3" name="Freeform 48"/>
          <p:cNvSpPr>
            <a:spLocks/>
          </p:cNvSpPr>
          <p:nvPr/>
        </p:nvSpPr>
        <p:spPr bwMode="auto">
          <a:xfrm>
            <a:off x="3937002" y="413205"/>
            <a:ext cx="595313" cy="749300"/>
          </a:xfrm>
          <a:custGeom>
            <a:avLst/>
            <a:gdLst>
              <a:gd name="T0" fmla="*/ 5 w 587"/>
              <a:gd name="T1" fmla="*/ 738 h 738"/>
              <a:gd name="T2" fmla="*/ 2 w 587"/>
              <a:gd name="T3" fmla="*/ 737 h 738"/>
              <a:gd name="T4" fmla="*/ 2 w 587"/>
              <a:gd name="T5" fmla="*/ 731 h 738"/>
              <a:gd name="T6" fmla="*/ 579 w 587"/>
              <a:gd name="T7" fmla="*/ 2 h 738"/>
              <a:gd name="T8" fmla="*/ 585 w 587"/>
              <a:gd name="T9" fmla="*/ 1 h 738"/>
              <a:gd name="T10" fmla="*/ 585 w 587"/>
              <a:gd name="T11" fmla="*/ 7 h 738"/>
              <a:gd name="T12" fmla="*/ 8 w 587"/>
              <a:gd name="T13" fmla="*/ 736 h 738"/>
              <a:gd name="T14" fmla="*/ 5 w 587"/>
              <a:gd name="T15" fmla="*/ 738 h 7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7" h="738">
                <a:moveTo>
                  <a:pt x="5" y="738"/>
                </a:moveTo>
                <a:cubicBezTo>
                  <a:pt x="4" y="738"/>
                  <a:pt x="3" y="738"/>
                  <a:pt x="2" y="737"/>
                </a:cubicBezTo>
                <a:cubicBezTo>
                  <a:pt x="1" y="736"/>
                  <a:pt x="0" y="733"/>
                  <a:pt x="2" y="731"/>
                </a:cubicBezTo>
                <a:cubicBezTo>
                  <a:pt x="579" y="2"/>
                  <a:pt x="579" y="2"/>
                  <a:pt x="579" y="2"/>
                </a:cubicBezTo>
                <a:cubicBezTo>
                  <a:pt x="580" y="0"/>
                  <a:pt x="583" y="0"/>
                  <a:pt x="585" y="1"/>
                </a:cubicBezTo>
                <a:cubicBezTo>
                  <a:pt x="586" y="3"/>
                  <a:pt x="587" y="5"/>
                  <a:pt x="585" y="7"/>
                </a:cubicBezTo>
                <a:cubicBezTo>
                  <a:pt x="8" y="736"/>
                  <a:pt x="8" y="736"/>
                  <a:pt x="8" y="736"/>
                </a:cubicBezTo>
                <a:cubicBezTo>
                  <a:pt x="7" y="737"/>
                  <a:pt x="6" y="738"/>
                  <a:pt x="5" y="738"/>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4" name="Freeform 49"/>
          <p:cNvSpPr>
            <a:spLocks/>
          </p:cNvSpPr>
          <p:nvPr/>
        </p:nvSpPr>
        <p:spPr bwMode="auto">
          <a:xfrm>
            <a:off x="2289177" y="1397455"/>
            <a:ext cx="258763" cy="96838"/>
          </a:xfrm>
          <a:custGeom>
            <a:avLst/>
            <a:gdLst>
              <a:gd name="T0" fmla="*/ 251 w 255"/>
              <a:gd name="T1" fmla="*/ 95 h 95"/>
              <a:gd name="T2" fmla="*/ 249 w 255"/>
              <a:gd name="T3" fmla="*/ 94 h 95"/>
              <a:gd name="T4" fmla="*/ 3 w 255"/>
              <a:gd name="T5" fmla="*/ 8 h 95"/>
              <a:gd name="T6" fmla="*/ 1 w 255"/>
              <a:gd name="T7" fmla="*/ 3 h 95"/>
              <a:gd name="T8" fmla="*/ 6 w 255"/>
              <a:gd name="T9" fmla="*/ 1 h 95"/>
              <a:gd name="T10" fmla="*/ 252 w 255"/>
              <a:gd name="T11" fmla="*/ 87 h 95"/>
              <a:gd name="T12" fmla="*/ 254 w 255"/>
              <a:gd name="T13" fmla="*/ 92 h 95"/>
              <a:gd name="T14" fmla="*/ 251 w 255"/>
              <a:gd name="T15" fmla="*/ 95 h 9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5" h="95">
                <a:moveTo>
                  <a:pt x="251" y="95"/>
                </a:moveTo>
                <a:cubicBezTo>
                  <a:pt x="250" y="95"/>
                  <a:pt x="250" y="95"/>
                  <a:pt x="249" y="94"/>
                </a:cubicBezTo>
                <a:cubicBezTo>
                  <a:pt x="3" y="8"/>
                  <a:pt x="3" y="8"/>
                  <a:pt x="3" y="8"/>
                </a:cubicBezTo>
                <a:cubicBezTo>
                  <a:pt x="1" y="8"/>
                  <a:pt x="0" y="5"/>
                  <a:pt x="1" y="3"/>
                </a:cubicBezTo>
                <a:cubicBezTo>
                  <a:pt x="1" y="1"/>
                  <a:pt x="4" y="0"/>
                  <a:pt x="6" y="1"/>
                </a:cubicBezTo>
                <a:cubicBezTo>
                  <a:pt x="252" y="87"/>
                  <a:pt x="252" y="87"/>
                  <a:pt x="252" y="87"/>
                </a:cubicBezTo>
                <a:cubicBezTo>
                  <a:pt x="254" y="88"/>
                  <a:pt x="255" y="90"/>
                  <a:pt x="254" y="92"/>
                </a:cubicBezTo>
                <a:cubicBezTo>
                  <a:pt x="254" y="94"/>
                  <a:pt x="252" y="95"/>
                  <a:pt x="251" y="9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5" name="Freeform 50"/>
          <p:cNvSpPr>
            <a:spLocks/>
          </p:cNvSpPr>
          <p:nvPr/>
        </p:nvSpPr>
        <p:spPr bwMode="auto">
          <a:xfrm>
            <a:off x="2289177" y="1484768"/>
            <a:ext cx="258763" cy="974725"/>
          </a:xfrm>
          <a:custGeom>
            <a:avLst/>
            <a:gdLst>
              <a:gd name="T0" fmla="*/ 5 w 255"/>
              <a:gd name="T1" fmla="*/ 960 h 960"/>
              <a:gd name="T2" fmla="*/ 4 w 255"/>
              <a:gd name="T3" fmla="*/ 960 h 960"/>
              <a:gd name="T4" fmla="*/ 1 w 255"/>
              <a:gd name="T5" fmla="*/ 955 h 960"/>
              <a:gd name="T6" fmla="*/ 247 w 255"/>
              <a:gd name="T7" fmla="*/ 4 h 960"/>
              <a:gd name="T8" fmla="*/ 252 w 255"/>
              <a:gd name="T9" fmla="*/ 1 h 960"/>
              <a:gd name="T10" fmla="*/ 255 w 255"/>
              <a:gd name="T11" fmla="*/ 6 h 960"/>
              <a:gd name="T12" fmla="*/ 9 w 255"/>
              <a:gd name="T13" fmla="*/ 957 h 960"/>
              <a:gd name="T14" fmla="*/ 5 w 255"/>
              <a:gd name="T15" fmla="*/ 960 h 9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5" h="960">
                <a:moveTo>
                  <a:pt x="5" y="960"/>
                </a:moveTo>
                <a:cubicBezTo>
                  <a:pt x="4" y="960"/>
                  <a:pt x="4" y="960"/>
                  <a:pt x="4" y="960"/>
                </a:cubicBezTo>
                <a:cubicBezTo>
                  <a:pt x="2" y="960"/>
                  <a:pt x="0" y="957"/>
                  <a:pt x="1" y="955"/>
                </a:cubicBezTo>
                <a:cubicBezTo>
                  <a:pt x="247" y="4"/>
                  <a:pt x="247" y="4"/>
                  <a:pt x="247" y="4"/>
                </a:cubicBezTo>
                <a:cubicBezTo>
                  <a:pt x="247" y="1"/>
                  <a:pt x="250" y="0"/>
                  <a:pt x="252" y="1"/>
                </a:cubicBezTo>
                <a:cubicBezTo>
                  <a:pt x="254" y="1"/>
                  <a:pt x="255" y="3"/>
                  <a:pt x="255" y="6"/>
                </a:cubicBezTo>
                <a:cubicBezTo>
                  <a:pt x="9" y="957"/>
                  <a:pt x="9" y="957"/>
                  <a:pt x="9" y="957"/>
                </a:cubicBezTo>
                <a:cubicBezTo>
                  <a:pt x="8" y="959"/>
                  <a:pt x="6" y="960"/>
                  <a:pt x="5" y="96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6" name="Freeform 51"/>
          <p:cNvSpPr>
            <a:spLocks/>
          </p:cNvSpPr>
          <p:nvPr/>
        </p:nvSpPr>
        <p:spPr bwMode="auto">
          <a:xfrm>
            <a:off x="2540002" y="979943"/>
            <a:ext cx="666750" cy="514350"/>
          </a:xfrm>
          <a:custGeom>
            <a:avLst/>
            <a:gdLst>
              <a:gd name="T0" fmla="*/ 5 w 658"/>
              <a:gd name="T1" fmla="*/ 506 h 506"/>
              <a:gd name="T2" fmla="*/ 1 w 658"/>
              <a:gd name="T3" fmla="*/ 504 h 506"/>
              <a:gd name="T4" fmla="*/ 2 w 658"/>
              <a:gd name="T5" fmla="*/ 498 h 506"/>
              <a:gd name="T6" fmla="*/ 651 w 658"/>
              <a:gd name="T7" fmla="*/ 1 h 506"/>
              <a:gd name="T8" fmla="*/ 656 w 658"/>
              <a:gd name="T9" fmla="*/ 2 h 506"/>
              <a:gd name="T10" fmla="*/ 656 w 658"/>
              <a:gd name="T11" fmla="*/ 8 h 506"/>
              <a:gd name="T12" fmla="*/ 7 w 658"/>
              <a:gd name="T13" fmla="*/ 505 h 506"/>
              <a:gd name="T14" fmla="*/ 5 w 658"/>
              <a:gd name="T15" fmla="*/ 506 h 5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8" h="506">
                <a:moveTo>
                  <a:pt x="5" y="506"/>
                </a:moveTo>
                <a:cubicBezTo>
                  <a:pt x="3" y="506"/>
                  <a:pt x="2" y="505"/>
                  <a:pt x="1" y="504"/>
                </a:cubicBezTo>
                <a:cubicBezTo>
                  <a:pt x="0" y="502"/>
                  <a:pt x="0" y="500"/>
                  <a:pt x="2" y="498"/>
                </a:cubicBezTo>
                <a:cubicBezTo>
                  <a:pt x="651" y="1"/>
                  <a:pt x="651" y="1"/>
                  <a:pt x="651" y="1"/>
                </a:cubicBezTo>
                <a:cubicBezTo>
                  <a:pt x="653" y="0"/>
                  <a:pt x="655" y="0"/>
                  <a:pt x="656" y="2"/>
                </a:cubicBezTo>
                <a:cubicBezTo>
                  <a:pt x="658" y="4"/>
                  <a:pt x="657" y="6"/>
                  <a:pt x="656" y="8"/>
                </a:cubicBezTo>
                <a:cubicBezTo>
                  <a:pt x="7" y="505"/>
                  <a:pt x="7" y="505"/>
                  <a:pt x="7" y="505"/>
                </a:cubicBezTo>
                <a:cubicBezTo>
                  <a:pt x="6" y="505"/>
                  <a:pt x="6" y="506"/>
                  <a:pt x="5" y="50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7" name="Freeform 52"/>
          <p:cNvSpPr>
            <a:spLocks/>
          </p:cNvSpPr>
          <p:nvPr/>
        </p:nvSpPr>
        <p:spPr bwMode="auto">
          <a:xfrm>
            <a:off x="2289177" y="979943"/>
            <a:ext cx="917575" cy="427038"/>
          </a:xfrm>
          <a:custGeom>
            <a:avLst/>
            <a:gdLst>
              <a:gd name="T0" fmla="*/ 4 w 904"/>
              <a:gd name="T1" fmla="*/ 420 h 420"/>
              <a:gd name="T2" fmla="*/ 1 w 904"/>
              <a:gd name="T3" fmla="*/ 417 h 420"/>
              <a:gd name="T4" fmla="*/ 3 w 904"/>
              <a:gd name="T5" fmla="*/ 412 h 420"/>
              <a:gd name="T6" fmla="*/ 898 w 904"/>
              <a:gd name="T7" fmla="*/ 1 h 420"/>
              <a:gd name="T8" fmla="*/ 903 w 904"/>
              <a:gd name="T9" fmla="*/ 3 h 420"/>
              <a:gd name="T10" fmla="*/ 901 w 904"/>
              <a:gd name="T11" fmla="*/ 8 h 420"/>
              <a:gd name="T12" fmla="*/ 6 w 904"/>
              <a:gd name="T13" fmla="*/ 419 h 420"/>
              <a:gd name="T14" fmla="*/ 4 w 904"/>
              <a:gd name="T15" fmla="*/ 420 h 4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04" h="420">
                <a:moveTo>
                  <a:pt x="4" y="420"/>
                </a:moveTo>
                <a:cubicBezTo>
                  <a:pt x="3" y="420"/>
                  <a:pt x="2" y="419"/>
                  <a:pt x="1" y="417"/>
                </a:cubicBezTo>
                <a:cubicBezTo>
                  <a:pt x="0" y="415"/>
                  <a:pt x="1" y="413"/>
                  <a:pt x="3" y="412"/>
                </a:cubicBezTo>
                <a:cubicBezTo>
                  <a:pt x="898" y="1"/>
                  <a:pt x="898" y="1"/>
                  <a:pt x="898" y="1"/>
                </a:cubicBezTo>
                <a:cubicBezTo>
                  <a:pt x="900" y="0"/>
                  <a:pt x="902" y="1"/>
                  <a:pt x="903" y="3"/>
                </a:cubicBezTo>
                <a:cubicBezTo>
                  <a:pt x="904" y="5"/>
                  <a:pt x="903" y="7"/>
                  <a:pt x="901" y="8"/>
                </a:cubicBezTo>
                <a:cubicBezTo>
                  <a:pt x="6" y="419"/>
                  <a:pt x="6" y="419"/>
                  <a:pt x="6" y="419"/>
                </a:cubicBezTo>
                <a:cubicBezTo>
                  <a:pt x="6" y="420"/>
                  <a:pt x="5" y="420"/>
                  <a:pt x="4" y="42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8" name="Freeform 53"/>
          <p:cNvSpPr>
            <a:spLocks/>
          </p:cNvSpPr>
          <p:nvPr/>
        </p:nvSpPr>
        <p:spPr bwMode="auto">
          <a:xfrm>
            <a:off x="592140" y="1559380"/>
            <a:ext cx="1146175" cy="509588"/>
          </a:xfrm>
          <a:custGeom>
            <a:avLst/>
            <a:gdLst>
              <a:gd name="T0" fmla="*/ 5 w 1130"/>
              <a:gd name="T1" fmla="*/ 501 h 501"/>
              <a:gd name="T2" fmla="*/ 1 w 1130"/>
              <a:gd name="T3" fmla="*/ 499 h 501"/>
              <a:gd name="T4" fmla="*/ 3 w 1130"/>
              <a:gd name="T5" fmla="*/ 494 h 501"/>
              <a:gd name="T6" fmla="*/ 1124 w 1130"/>
              <a:gd name="T7" fmla="*/ 1 h 501"/>
              <a:gd name="T8" fmla="*/ 1129 w 1130"/>
              <a:gd name="T9" fmla="*/ 3 h 501"/>
              <a:gd name="T10" fmla="*/ 1127 w 1130"/>
              <a:gd name="T11" fmla="*/ 8 h 501"/>
              <a:gd name="T12" fmla="*/ 6 w 1130"/>
              <a:gd name="T13" fmla="*/ 501 h 501"/>
              <a:gd name="T14" fmla="*/ 5 w 1130"/>
              <a:gd name="T15" fmla="*/ 501 h 5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30" h="501">
                <a:moveTo>
                  <a:pt x="5" y="501"/>
                </a:moveTo>
                <a:cubicBezTo>
                  <a:pt x="3" y="501"/>
                  <a:pt x="2" y="501"/>
                  <a:pt x="1" y="499"/>
                </a:cubicBezTo>
                <a:cubicBezTo>
                  <a:pt x="0" y="497"/>
                  <a:pt x="1" y="495"/>
                  <a:pt x="3" y="494"/>
                </a:cubicBezTo>
                <a:cubicBezTo>
                  <a:pt x="1124" y="1"/>
                  <a:pt x="1124" y="1"/>
                  <a:pt x="1124" y="1"/>
                </a:cubicBezTo>
                <a:cubicBezTo>
                  <a:pt x="1126" y="0"/>
                  <a:pt x="1128" y="1"/>
                  <a:pt x="1129" y="3"/>
                </a:cubicBezTo>
                <a:cubicBezTo>
                  <a:pt x="1130" y="5"/>
                  <a:pt x="1129" y="7"/>
                  <a:pt x="1127" y="8"/>
                </a:cubicBezTo>
                <a:cubicBezTo>
                  <a:pt x="6" y="501"/>
                  <a:pt x="6" y="501"/>
                  <a:pt x="6" y="501"/>
                </a:cubicBezTo>
                <a:cubicBezTo>
                  <a:pt x="6" y="501"/>
                  <a:pt x="5" y="501"/>
                  <a:pt x="5" y="501"/>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9" name="Freeform 115"/>
          <p:cNvSpPr>
            <a:spLocks/>
          </p:cNvSpPr>
          <p:nvPr/>
        </p:nvSpPr>
        <p:spPr bwMode="auto">
          <a:xfrm>
            <a:off x="198440" y="1881643"/>
            <a:ext cx="120650" cy="120650"/>
          </a:xfrm>
          <a:custGeom>
            <a:avLst/>
            <a:gdLst>
              <a:gd name="T0" fmla="*/ 87 w 119"/>
              <a:gd name="T1" fmla="*/ 15 h 119"/>
              <a:gd name="T2" fmla="*/ 104 w 119"/>
              <a:gd name="T3" fmla="*/ 87 h 119"/>
              <a:gd name="T4" fmla="*/ 32 w 119"/>
              <a:gd name="T5" fmla="*/ 104 h 119"/>
              <a:gd name="T6" fmla="*/ 15 w 119"/>
              <a:gd name="T7" fmla="*/ 32 h 119"/>
              <a:gd name="T8" fmla="*/ 87 w 119"/>
              <a:gd name="T9" fmla="*/ 15 h 119"/>
            </a:gdLst>
            <a:ahLst/>
            <a:cxnLst>
              <a:cxn ang="0">
                <a:pos x="T0" y="T1"/>
              </a:cxn>
              <a:cxn ang="0">
                <a:pos x="T2" y="T3"/>
              </a:cxn>
              <a:cxn ang="0">
                <a:pos x="T4" y="T5"/>
              </a:cxn>
              <a:cxn ang="0">
                <a:pos x="T6" y="T7"/>
              </a:cxn>
              <a:cxn ang="0">
                <a:pos x="T8" y="T9"/>
              </a:cxn>
            </a:cxnLst>
            <a:rect l="0" t="0" r="r" b="b"/>
            <a:pathLst>
              <a:path w="119" h="119">
                <a:moveTo>
                  <a:pt x="87" y="15"/>
                </a:moveTo>
                <a:cubicBezTo>
                  <a:pt x="112" y="30"/>
                  <a:pt x="119" y="63"/>
                  <a:pt x="104" y="87"/>
                </a:cubicBezTo>
                <a:cubicBezTo>
                  <a:pt x="89" y="112"/>
                  <a:pt x="56" y="119"/>
                  <a:pt x="32" y="104"/>
                </a:cubicBezTo>
                <a:cubicBezTo>
                  <a:pt x="7" y="88"/>
                  <a:pt x="0" y="56"/>
                  <a:pt x="15" y="32"/>
                </a:cubicBezTo>
                <a:cubicBezTo>
                  <a:pt x="31" y="7"/>
                  <a:pt x="63" y="0"/>
                  <a:pt x="87" y="1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0" name="Freeform 117"/>
          <p:cNvSpPr>
            <a:spLocks/>
          </p:cNvSpPr>
          <p:nvPr/>
        </p:nvSpPr>
        <p:spPr bwMode="auto">
          <a:xfrm>
            <a:off x="398465" y="2667455"/>
            <a:ext cx="73025" cy="73025"/>
          </a:xfrm>
          <a:custGeom>
            <a:avLst/>
            <a:gdLst>
              <a:gd name="T0" fmla="*/ 52 w 72"/>
              <a:gd name="T1" fmla="*/ 10 h 72"/>
              <a:gd name="T2" fmla="*/ 62 w 72"/>
              <a:gd name="T3" fmla="*/ 53 h 72"/>
              <a:gd name="T4" fmla="*/ 19 w 72"/>
              <a:gd name="T5" fmla="*/ 63 h 72"/>
              <a:gd name="T6" fmla="*/ 9 w 72"/>
              <a:gd name="T7" fmla="*/ 20 h 72"/>
              <a:gd name="T8" fmla="*/ 52 w 72"/>
              <a:gd name="T9" fmla="*/ 10 h 72"/>
            </a:gdLst>
            <a:ahLst/>
            <a:cxnLst>
              <a:cxn ang="0">
                <a:pos x="T0" y="T1"/>
              </a:cxn>
              <a:cxn ang="0">
                <a:pos x="T2" y="T3"/>
              </a:cxn>
              <a:cxn ang="0">
                <a:pos x="T4" y="T5"/>
              </a:cxn>
              <a:cxn ang="0">
                <a:pos x="T6" y="T7"/>
              </a:cxn>
              <a:cxn ang="0">
                <a:pos x="T8" y="T9"/>
              </a:cxn>
            </a:cxnLst>
            <a:rect l="0" t="0" r="r" b="b"/>
            <a:pathLst>
              <a:path w="72" h="72">
                <a:moveTo>
                  <a:pt x="52" y="10"/>
                </a:moveTo>
                <a:cubicBezTo>
                  <a:pt x="67" y="19"/>
                  <a:pt x="72" y="38"/>
                  <a:pt x="62" y="53"/>
                </a:cubicBezTo>
                <a:cubicBezTo>
                  <a:pt x="53" y="68"/>
                  <a:pt x="34" y="72"/>
                  <a:pt x="19" y="63"/>
                </a:cubicBezTo>
                <a:cubicBezTo>
                  <a:pt x="4" y="54"/>
                  <a:pt x="0" y="34"/>
                  <a:pt x="9" y="20"/>
                </a:cubicBezTo>
                <a:cubicBezTo>
                  <a:pt x="18" y="5"/>
                  <a:pt x="38" y="0"/>
                  <a:pt x="52" y="1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1" name="Freeform 118"/>
          <p:cNvSpPr>
            <a:spLocks/>
          </p:cNvSpPr>
          <p:nvPr/>
        </p:nvSpPr>
        <p:spPr bwMode="auto">
          <a:xfrm>
            <a:off x="561977" y="2030868"/>
            <a:ext cx="71438" cy="73025"/>
          </a:xfrm>
          <a:custGeom>
            <a:avLst/>
            <a:gdLst>
              <a:gd name="T0" fmla="*/ 52 w 71"/>
              <a:gd name="T1" fmla="*/ 9 h 72"/>
              <a:gd name="T2" fmla="*/ 62 w 71"/>
              <a:gd name="T3" fmla="*/ 53 h 72"/>
              <a:gd name="T4" fmla="*/ 19 w 71"/>
              <a:gd name="T5" fmla="*/ 63 h 72"/>
              <a:gd name="T6" fmla="*/ 9 w 71"/>
              <a:gd name="T7" fmla="*/ 19 h 72"/>
              <a:gd name="T8" fmla="*/ 52 w 71"/>
              <a:gd name="T9" fmla="*/ 9 h 72"/>
            </a:gdLst>
            <a:ahLst/>
            <a:cxnLst>
              <a:cxn ang="0">
                <a:pos x="T0" y="T1"/>
              </a:cxn>
              <a:cxn ang="0">
                <a:pos x="T2" y="T3"/>
              </a:cxn>
              <a:cxn ang="0">
                <a:pos x="T4" y="T5"/>
              </a:cxn>
              <a:cxn ang="0">
                <a:pos x="T6" y="T7"/>
              </a:cxn>
              <a:cxn ang="0">
                <a:pos x="T8" y="T9"/>
              </a:cxn>
            </a:cxnLst>
            <a:rect l="0" t="0" r="r" b="b"/>
            <a:pathLst>
              <a:path w="71" h="72">
                <a:moveTo>
                  <a:pt x="52" y="9"/>
                </a:moveTo>
                <a:cubicBezTo>
                  <a:pt x="67" y="19"/>
                  <a:pt x="71" y="38"/>
                  <a:pt x="62" y="53"/>
                </a:cubicBezTo>
                <a:cubicBezTo>
                  <a:pt x="53" y="67"/>
                  <a:pt x="33" y="72"/>
                  <a:pt x="19" y="63"/>
                </a:cubicBezTo>
                <a:cubicBezTo>
                  <a:pt x="4" y="53"/>
                  <a:pt x="0" y="34"/>
                  <a:pt x="9" y="19"/>
                </a:cubicBezTo>
                <a:cubicBezTo>
                  <a:pt x="18" y="5"/>
                  <a:pt x="37" y="0"/>
                  <a:pt x="52" y="9"/>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2" name="Freeform 119"/>
          <p:cNvSpPr>
            <a:spLocks/>
          </p:cNvSpPr>
          <p:nvPr/>
        </p:nvSpPr>
        <p:spPr bwMode="auto">
          <a:xfrm>
            <a:off x="1176340" y="1499055"/>
            <a:ext cx="73025" cy="73025"/>
          </a:xfrm>
          <a:custGeom>
            <a:avLst/>
            <a:gdLst>
              <a:gd name="T0" fmla="*/ 52 w 72"/>
              <a:gd name="T1" fmla="*/ 9 h 72"/>
              <a:gd name="T2" fmla="*/ 62 w 72"/>
              <a:gd name="T3" fmla="*/ 52 h 72"/>
              <a:gd name="T4" fmla="*/ 19 w 72"/>
              <a:gd name="T5" fmla="*/ 62 h 72"/>
              <a:gd name="T6" fmla="*/ 9 w 72"/>
              <a:gd name="T7" fmla="*/ 19 h 72"/>
              <a:gd name="T8" fmla="*/ 52 w 72"/>
              <a:gd name="T9" fmla="*/ 9 h 72"/>
            </a:gdLst>
            <a:ahLst/>
            <a:cxnLst>
              <a:cxn ang="0">
                <a:pos x="T0" y="T1"/>
              </a:cxn>
              <a:cxn ang="0">
                <a:pos x="T2" y="T3"/>
              </a:cxn>
              <a:cxn ang="0">
                <a:pos x="T4" y="T5"/>
              </a:cxn>
              <a:cxn ang="0">
                <a:pos x="T6" y="T7"/>
              </a:cxn>
              <a:cxn ang="0">
                <a:pos x="T8" y="T9"/>
              </a:cxn>
            </a:cxnLst>
            <a:rect l="0" t="0" r="r" b="b"/>
            <a:pathLst>
              <a:path w="72" h="72">
                <a:moveTo>
                  <a:pt x="52" y="9"/>
                </a:moveTo>
                <a:cubicBezTo>
                  <a:pt x="67" y="18"/>
                  <a:pt x="72" y="38"/>
                  <a:pt x="62" y="52"/>
                </a:cubicBezTo>
                <a:cubicBezTo>
                  <a:pt x="53" y="67"/>
                  <a:pt x="34" y="72"/>
                  <a:pt x="19" y="62"/>
                </a:cubicBezTo>
                <a:cubicBezTo>
                  <a:pt x="4" y="53"/>
                  <a:pt x="0" y="34"/>
                  <a:pt x="9" y="19"/>
                </a:cubicBezTo>
                <a:cubicBezTo>
                  <a:pt x="18" y="4"/>
                  <a:pt x="38" y="0"/>
                  <a:pt x="52" y="9"/>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3" name="Freeform 120"/>
          <p:cNvSpPr>
            <a:spLocks/>
          </p:cNvSpPr>
          <p:nvPr/>
        </p:nvSpPr>
        <p:spPr bwMode="auto">
          <a:xfrm>
            <a:off x="550865" y="1018043"/>
            <a:ext cx="168275" cy="166687"/>
          </a:xfrm>
          <a:custGeom>
            <a:avLst/>
            <a:gdLst>
              <a:gd name="T0" fmla="*/ 121 w 165"/>
              <a:gd name="T1" fmla="*/ 21 h 164"/>
              <a:gd name="T2" fmla="*/ 144 w 165"/>
              <a:gd name="T3" fmla="*/ 120 h 164"/>
              <a:gd name="T4" fmla="*/ 44 w 165"/>
              <a:gd name="T5" fmla="*/ 143 h 164"/>
              <a:gd name="T6" fmla="*/ 21 w 165"/>
              <a:gd name="T7" fmla="*/ 44 h 164"/>
              <a:gd name="T8" fmla="*/ 121 w 165"/>
              <a:gd name="T9" fmla="*/ 21 h 164"/>
            </a:gdLst>
            <a:ahLst/>
            <a:cxnLst>
              <a:cxn ang="0">
                <a:pos x="T0" y="T1"/>
              </a:cxn>
              <a:cxn ang="0">
                <a:pos x="T2" y="T3"/>
              </a:cxn>
              <a:cxn ang="0">
                <a:pos x="T4" y="T5"/>
              </a:cxn>
              <a:cxn ang="0">
                <a:pos x="T6" y="T7"/>
              </a:cxn>
              <a:cxn ang="0">
                <a:pos x="T8" y="T9"/>
              </a:cxn>
            </a:cxnLst>
            <a:rect l="0" t="0" r="r" b="b"/>
            <a:pathLst>
              <a:path w="165" h="164">
                <a:moveTo>
                  <a:pt x="121" y="21"/>
                </a:moveTo>
                <a:cubicBezTo>
                  <a:pt x="155" y="42"/>
                  <a:pt x="165" y="87"/>
                  <a:pt x="144" y="120"/>
                </a:cubicBezTo>
                <a:cubicBezTo>
                  <a:pt x="123" y="154"/>
                  <a:pt x="78" y="164"/>
                  <a:pt x="44" y="143"/>
                </a:cubicBezTo>
                <a:cubicBezTo>
                  <a:pt x="11" y="122"/>
                  <a:pt x="0" y="77"/>
                  <a:pt x="21" y="44"/>
                </a:cubicBezTo>
                <a:cubicBezTo>
                  <a:pt x="43" y="10"/>
                  <a:pt x="87" y="0"/>
                  <a:pt x="121" y="21"/>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4" name="Freeform 121"/>
          <p:cNvSpPr>
            <a:spLocks/>
          </p:cNvSpPr>
          <p:nvPr/>
        </p:nvSpPr>
        <p:spPr bwMode="auto">
          <a:xfrm>
            <a:off x="1674815" y="1514930"/>
            <a:ext cx="117475" cy="117475"/>
          </a:xfrm>
          <a:custGeom>
            <a:avLst/>
            <a:gdLst>
              <a:gd name="T0" fmla="*/ 85 w 116"/>
              <a:gd name="T1" fmla="*/ 15 h 116"/>
              <a:gd name="T2" fmla="*/ 101 w 116"/>
              <a:gd name="T3" fmla="*/ 85 h 116"/>
              <a:gd name="T4" fmla="*/ 31 w 116"/>
              <a:gd name="T5" fmla="*/ 101 h 116"/>
              <a:gd name="T6" fmla="*/ 15 w 116"/>
              <a:gd name="T7" fmla="*/ 31 h 116"/>
              <a:gd name="T8" fmla="*/ 85 w 116"/>
              <a:gd name="T9" fmla="*/ 15 h 116"/>
            </a:gdLst>
            <a:ahLst/>
            <a:cxnLst>
              <a:cxn ang="0">
                <a:pos x="T0" y="T1"/>
              </a:cxn>
              <a:cxn ang="0">
                <a:pos x="T2" y="T3"/>
              </a:cxn>
              <a:cxn ang="0">
                <a:pos x="T4" y="T5"/>
              </a:cxn>
              <a:cxn ang="0">
                <a:pos x="T6" y="T7"/>
              </a:cxn>
              <a:cxn ang="0">
                <a:pos x="T8" y="T9"/>
              </a:cxn>
            </a:cxnLst>
            <a:rect l="0" t="0" r="r" b="b"/>
            <a:pathLst>
              <a:path w="116" h="116">
                <a:moveTo>
                  <a:pt x="85" y="15"/>
                </a:moveTo>
                <a:cubicBezTo>
                  <a:pt x="109" y="29"/>
                  <a:pt x="116" y="61"/>
                  <a:pt x="101" y="85"/>
                </a:cubicBezTo>
                <a:cubicBezTo>
                  <a:pt x="86" y="108"/>
                  <a:pt x="55" y="116"/>
                  <a:pt x="31" y="101"/>
                </a:cubicBezTo>
                <a:cubicBezTo>
                  <a:pt x="7" y="86"/>
                  <a:pt x="0" y="54"/>
                  <a:pt x="15" y="31"/>
                </a:cubicBezTo>
                <a:cubicBezTo>
                  <a:pt x="30" y="7"/>
                  <a:pt x="61" y="0"/>
                  <a:pt x="85" y="1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5" name="Freeform 122"/>
          <p:cNvSpPr>
            <a:spLocks/>
          </p:cNvSpPr>
          <p:nvPr/>
        </p:nvSpPr>
        <p:spPr bwMode="auto">
          <a:xfrm>
            <a:off x="3135315" y="918030"/>
            <a:ext cx="117475" cy="117475"/>
          </a:xfrm>
          <a:custGeom>
            <a:avLst/>
            <a:gdLst>
              <a:gd name="T0" fmla="*/ 85 w 116"/>
              <a:gd name="T1" fmla="*/ 15 h 116"/>
              <a:gd name="T2" fmla="*/ 101 w 116"/>
              <a:gd name="T3" fmla="*/ 85 h 116"/>
              <a:gd name="T4" fmla="*/ 31 w 116"/>
              <a:gd name="T5" fmla="*/ 101 h 116"/>
              <a:gd name="T6" fmla="*/ 15 w 116"/>
              <a:gd name="T7" fmla="*/ 31 h 116"/>
              <a:gd name="T8" fmla="*/ 85 w 116"/>
              <a:gd name="T9" fmla="*/ 15 h 116"/>
            </a:gdLst>
            <a:ahLst/>
            <a:cxnLst>
              <a:cxn ang="0">
                <a:pos x="T0" y="T1"/>
              </a:cxn>
              <a:cxn ang="0">
                <a:pos x="T2" y="T3"/>
              </a:cxn>
              <a:cxn ang="0">
                <a:pos x="T4" y="T5"/>
              </a:cxn>
              <a:cxn ang="0">
                <a:pos x="T6" y="T7"/>
              </a:cxn>
              <a:cxn ang="0">
                <a:pos x="T8" y="T9"/>
              </a:cxn>
            </a:cxnLst>
            <a:rect l="0" t="0" r="r" b="b"/>
            <a:pathLst>
              <a:path w="116" h="116">
                <a:moveTo>
                  <a:pt x="85" y="15"/>
                </a:moveTo>
                <a:cubicBezTo>
                  <a:pt x="109" y="30"/>
                  <a:pt x="116" y="62"/>
                  <a:pt x="101" y="85"/>
                </a:cubicBezTo>
                <a:cubicBezTo>
                  <a:pt x="86" y="109"/>
                  <a:pt x="55" y="116"/>
                  <a:pt x="31" y="101"/>
                </a:cubicBezTo>
                <a:cubicBezTo>
                  <a:pt x="7" y="87"/>
                  <a:pt x="0" y="55"/>
                  <a:pt x="15" y="31"/>
                </a:cubicBezTo>
                <a:cubicBezTo>
                  <a:pt x="30" y="8"/>
                  <a:pt x="61" y="0"/>
                  <a:pt x="85" y="1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6" name="Freeform 123"/>
          <p:cNvSpPr>
            <a:spLocks/>
          </p:cNvSpPr>
          <p:nvPr/>
        </p:nvSpPr>
        <p:spPr bwMode="auto">
          <a:xfrm>
            <a:off x="1692277" y="2064205"/>
            <a:ext cx="73025" cy="73025"/>
          </a:xfrm>
          <a:custGeom>
            <a:avLst/>
            <a:gdLst>
              <a:gd name="T0" fmla="*/ 52 w 71"/>
              <a:gd name="T1" fmla="*/ 10 h 72"/>
              <a:gd name="T2" fmla="*/ 62 w 71"/>
              <a:gd name="T3" fmla="*/ 53 h 72"/>
              <a:gd name="T4" fmla="*/ 19 w 71"/>
              <a:gd name="T5" fmla="*/ 63 h 72"/>
              <a:gd name="T6" fmla="*/ 9 w 71"/>
              <a:gd name="T7" fmla="*/ 20 h 72"/>
              <a:gd name="T8" fmla="*/ 52 w 71"/>
              <a:gd name="T9" fmla="*/ 10 h 72"/>
            </a:gdLst>
            <a:ahLst/>
            <a:cxnLst>
              <a:cxn ang="0">
                <a:pos x="T0" y="T1"/>
              </a:cxn>
              <a:cxn ang="0">
                <a:pos x="T2" y="T3"/>
              </a:cxn>
              <a:cxn ang="0">
                <a:pos x="T4" y="T5"/>
              </a:cxn>
              <a:cxn ang="0">
                <a:pos x="T6" y="T7"/>
              </a:cxn>
              <a:cxn ang="0">
                <a:pos x="T8" y="T9"/>
              </a:cxn>
            </a:cxnLst>
            <a:rect l="0" t="0" r="r" b="b"/>
            <a:pathLst>
              <a:path w="71" h="72">
                <a:moveTo>
                  <a:pt x="52" y="10"/>
                </a:moveTo>
                <a:cubicBezTo>
                  <a:pt x="67" y="19"/>
                  <a:pt x="71" y="38"/>
                  <a:pt x="62" y="53"/>
                </a:cubicBezTo>
                <a:cubicBezTo>
                  <a:pt x="53" y="68"/>
                  <a:pt x="34" y="72"/>
                  <a:pt x="19" y="63"/>
                </a:cubicBezTo>
                <a:cubicBezTo>
                  <a:pt x="4" y="54"/>
                  <a:pt x="0" y="34"/>
                  <a:pt x="9" y="20"/>
                </a:cubicBezTo>
                <a:cubicBezTo>
                  <a:pt x="18" y="5"/>
                  <a:pt x="38" y="0"/>
                  <a:pt x="52" y="1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7" name="Freeform 124"/>
          <p:cNvSpPr>
            <a:spLocks/>
          </p:cNvSpPr>
          <p:nvPr/>
        </p:nvSpPr>
        <p:spPr bwMode="auto">
          <a:xfrm>
            <a:off x="2230440" y="2392818"/>
            <a:ext cx="125413" cy="125412"/>
          </a:xfrm>
          <a:custGeom>
            <a:avLst/>
            <a:gdLst>
              <a:gd name="T0" fmla="*/ 91 w 124"/>
              <a:gd name="T1" fmla="*/ 16 h 123"/>
              <a:gd name="T2" fmla="*/ 108 w 124"/>
              <a:gd name="T3" fmla="*/ 90 h 123"/>
              <a:gd name="T4" fmla="*/ 33 w 124"/>
              <a:gd name="T5" fmla="*/ 107 h 123"/>
              <a:gd name="T6" fmla="*/ 16 w 124"/>
              <a:gd name="T7" fmla="*/ 33 h 123"/>
              <a:gd name="T8" fmla="*/ 91 w 124"/>
              <a:gd name="T9" fmla="*/ 16 h 123"/>
            </a:gdLst>
            <a:ahLst/>
            <a:cxnLst>
              <a:cxn ang="0">
                <a:pos x="T0" y="T1"/>
              </a:cxn>
              <a:cxn ang="0">
                <a:pos x="T2" y="T3"/>
              </a:cxn>
              <a:cxn ang="0">
                <a:pos x="T4" y="T5"/>
              </a:cxn>
              <a:cxn ang="0">
                <a:pos x="T6" y="T7"/>
              </a:cxn>
              <a:cxn ang="0">
                <a:pos x="T8" y="T9"/>
              </a:cxn>
            </a:cxnLst>
            <a:rect l="0" t="0" r="r" b="b"/>
            <a:pathLst>
              <a:path w="124" h="123">
                <a:moveTo>
                  <a:pt x="91" y="16"/>
                </a:moveTo>
                <a:cubicBezTo>
                  <a:pt x="116" y="32"/>
                  <a:pt x="124" y="65"/>
                  <a:pt x="108" y="90"/>
                </a:cubicBezTo>
                <a:cubicBezTo>
                  <a:pt x="92" y="116"/>
                  <a:pt x="59" y="123"/>
                  <a:pt x="33" y="107"/>
                </a:cubicBezTo>
                <a:cubicBezTo>
                  <a:pt x="8" y="91"/>
                  <a:pt x="0" y="58"/>
                  <a:pt x="16" y="33"/>
                </a:cubicBezTo>
                <a:cubicBezTo>
                  <a:pt x="32" y="7"/>
                  <a:pt x="65" y="0"/>
                  <a:pt x="91" y="1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8" name="Freeform 125"/>
          <p:cNvSpPr>
            <a:spLocks/>
          </p:cNvSpPr>
          <p:nvPr/>
        </p:nvSpPr>
        <p:spPr bwMode="auto">
          <a:xfrm>
            <a:off x="2503490" y="1449843"/>
            <a:ext cx="74613" cy="76200"/>
          </a:xfrm>
          <a:custGeom>
            <a:avLst/>
            <a:gdLst>
              <a:gd name="T0" fmla="*/ 54 w 74"/>
              <a:gd name="T1" fmla="*/ 10 h 75"/>
              <a:gd name="T2" fmla="*/ 65 w 74"/>
              <a:gd name="T3" fmla="*/ 55 h 75"/>
              <a:gd name="T4" fmla="*/ 20 w 74"/>
              <a:gd name="T5" fmla="*/ 65 h 75"/>
              <a:gd name="T6" fmla="*/ 9 w 74"/>
              <a:gd name="T7" fmla="*/ 20 h 75"/>
              <a:gd name="T8" fmla="*/ 54 w 74"/>
              <a:gd name="T9" fmla="*/ 10 h 75"/>
            </a:gdLst>
            <a:ahLst/>
            <a:cxnLst>
              <a:cxn ang="0">
                <a:pos x="T0" y="T1"/>
              </a:cxn>
              <a:cxn ang="0">
                <a:pos x="T2" y="T3"/>
              </a:cxn>
              <a:cxn ang="0">
                <a:pos x="T4" y="T5"/>
              </a:cxn>
              <a:cxn ang="0">
                <a:pos x="T6" y="T7"/>
              </a:cxn>
              <a:cxn ang="0">
                <a:pos x="T8" y="T9"/>
              </a:cxn>
            </a:cxnLst>
            <a:rect l="0" t="0" r="r" b="b"/>
            <a:pathLst>
              <a:path w="74" h="75">
                <a:moveTo>
                  <a:pt x="54" y="10"/>
                </a:moveTo>
                <a:cubicBezTo>
                  <a:pt x="70" y="20"/>
                  <a:pt x="74" y="40"/>
                  <a:pt x="65" y="55"/>
                </a:cubicBezTo>
                <a:cubicBezTo>
                  <a:pt x="55" y="70"/>
                  <a:pt x="35" y="75"/>
                  <a:pt x="20" y="65"/>
                </a:cubicBezTo>
                <a:cubicBezTo>
                  <a:pt x="4" y="56"/>
                  <a:pt x="0" y="36"/>
                  <a:pt x="9" y="20"/>
                </a:cubicBezTo>
                <a:cubicBezTo>
                  <a:pt x="19" y="5"/>
                  <a:pt x="39" y="0"/>
                  <a:pt x="54" y="1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9" name="Freeform 126"/>
          <p:cNvSpPr>
            <a:spLocks/>
          </p:cNvSpPr>
          <p:nvPr/>
        </p:nvSpPr>
        <p:spPr bwMode="auto">
          <a:xfrm>
            <a:off x="2003427" y="786268"/>
            <a:ext cx="74613" cy="74612"/>
          </a:xfrm>
          <a:custGeom>
            <a:avLst/>
            <a:gdLst>
              <a:gd name="T0" fmla="*/ 54 w 74"/>
              <a:gd name="T1" fmla="*/ 9 h 74"/>
              <a:gd name="T2" fmla="*/ 65 w 74"/>
              <a:gd name="T3" fmla="*/ 54 h 74"/>
              <a:gd name="T4" fmla="*/ 20 w 74"/>
              <a:gd name="T5" fmla="*/ 65 h 74"/>
              <a:gd name="T6" fmla="*/ 9 w 74"/>
              <a:gd name="T7" fmla="*/ 20 h 74"/>
              <a:gd name="T8" fmla="*/ 54 w 74"/>
              <a:gd name="T9" fmla="*/ 9 h 74"/>
            </a:gdLst>
            <a:ahLst/>
            <a:cxnLst>
              <a:cxn ang="0">
                <a:pos x="T0" y="T1"/>
              </a:cxn>
              <a:cxn ang="0">
                <a:pos x="T2" y="T3"/>
              </a:cxn>
              <a:cxn ang="0">
                <a:pos x="T4" y="T5"/>
              </a:cxn>
              <a:cxn ang="0">
                <a:pos x="T6" y="T7"/>
              </a:cxn>
              <a:cxn ang="0">
                <a:pos x="T8" y="T9"/>
              </a:cxn>
            </a:cxnLst>
            <a:rect l="0" t="0" r="r" b="b"/>
            <a:pathLst>
              <a:path w="74" h="74">
                <a:moveTo>
                  <a:pt x="54" y="9"/>
                </a:moveTo>
                <a:cubicBezTo>
                  <a:pt x="70" y="19"/>
                  <a:pt x="74" y="39"/>
                  <a:pt x="65" y="54"/>
                </a:cubicBezTo>
                <a:cubicBezTo>
                  <a:pt x="55" y="70"/>
                  <a:pt x="35" y="74"/>
                  <a:pt x="20" y="65"/>
                </a:cubicBezTo>
                <a:cubicBezTo>
                  <a:pt x="4" y="55"/>
                  <a:pt x="0" y="35"/>
                  <a:pt x="9" y="20"/>
                </a:cubicBezTo>
                <a:cubicBezTo>
                  <a:pt x="19" y="4"/>
                  <a:pt x="39" y="0"/>
                  <a:pt x="54" y="9"/>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0" name="Freeform 127"/>
          <p:cNvSpPr>
            <a:spLocks/>
          </p:cNvSpPr>
          <p:nvPr/>
        </p:nvSpPr>
        <p:spPr bwMode="auto">
          <a:xfrm>
            <a:off x="1974852" y="211593"/>
            <a:ext cx="76200" cy="74612"/>
          </a:xfrm>
          <a:custGeom>
            <a:avLst/>
            <a:gdLst>
              <a:gd name="T0" fmla="*/ 54 w 74"/>
              <a:gd name="T1" fmla="*/ 9 h 74"/>
              <a:gd name="T2" fmla="*/ 65 w 74"/>
              <a:gd name="T3" fmla="*/ 54 h 74"/>
              <a:gd name="T4" fmla="*/ 20 w 74"/>
              <a:gd name="T5" fmla="*/ 65 h 74"/>
              <a:gd name="T6" fmla="*/ 9 w 74"/>
              <a:gd name="T7" fmla="*/ 20 h 74"/>
              <a:gd name="T8" fmla="*/ 54 w 74"/>
              <a:gd name="T9" fmla="*/ 9 h 74"/>
            </a:gdLst>
            <a:ahLst/>
            <a:cxnLst>
              <a:cxn ang="0">
                <a:pos x="T0" y="T1"/>
              </a:cxn>
              <a:cxn ang="0">
                <a:pos x="T2" y="T3"/>
              </a:cxn>
              <a:cxn ang="0">
                <a:pos x="T4" y="T5"/>
              </a:cxn>
              <a:cxn ang="0">
                <a:pos x="T6" y="T7"/>
              </a:cxn>
              <a:cxn ang="0">
                <a:pos x="T8" y="T9"/>
              </a:cxn>
            </a:cxnLst>
            <a:rect l="0" t="0" r="r" b="b"/>
            <a:pathLst>
              <a:path w="74" h="74">
                <a:moveTo>
                  <a:pt x="54" y="9"/>
                </a:moveTo>
                <a:cubicBezTo>
                  <a:pt x="70" y="19"/>
                  <a:pt x="74" y="39"/>
                  <a:pt x="65" y="54"/>
                </a:cubicBezTo>
                <a:cubicBezTo>
                  <a:pt x="55" y="70"/>
                  <a:pt x="35" y="74"/>
                  <a:pt x="20" y="65"/>
                </a:cubicBezTo>
                <a:cubicBezTo>
                  <a:pt x="4" y="55"/>
                  <a:pt x="0" y="35"/>
                  <a:pt x="9" y="20"/>
                </a:cubicBezTo>
                <a:cubicBezTo>
                  <a:pt x="19" y="4"/>
                  <a:pt x="39" y="0"/>
                  <a:pt x="54" y="9"/>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1" name="Freeform 130"/>
          <p:cNvSpPr>
            <a:spLocks/>
          </p:cNvSpPr>
          <p:nvPr/>
        </p:nvSpPr>
        <p:spPr bwMode="auto">
          <a:xfrm>
            <a:off x="3497265" y="235405"/>
            <a:ext cx="76200" cy="76200"/>
          </a:xfrm>
          <a:custGeom>
            <a:avLst/>
            <a:gdLst>
              <a:gd name="T0" fmla="*/ 55 w 75"/>
              <a:gd name="T1" fmla="*/ 10 h 75"/>
              <a:gd name="T2" fmla="*/ 66 w 75"/>
              <a:gd name="T3" fmla="*/ 55 h 75"/>
              <a:gd name="T4" fmla="*/ 20 w 75"/>
              <a:gd name="T5" fmla="*/ 65 h 75"/>
              <a:gd name="T6" fmla="*/ 10 w 75"/>
              <a:gd name="T7" fmla="*/ 20 h 75"/>
              <a:gd name="T8" fmla="*/ 55 w 75"/>
              <a:gd name="T9" fmla="*/ 10 h 75"/>
            </a:gdLst>
            <a:ahLst/>
            <a:cxnLst>
              <a:cxn ang="0">
                <a:pos x="T0" y="T1"/>
              </a:cxn>
              <a:cxn ang="0">
                <a:pos x="T2" y="T3"/>
              </a:cxn>
              <a:cxn ang="0">
                <a:pos x="T4" y="T5"/>
              </a:cxn>
              <a:cxn ang="0">
                <a:pos x="T6" y="T7"/>
              </a:cxn>
              <a:cxn ang="0">
                <a:pos x="T8" y="T9"/>
              </a:cxn>
            </a:cxnLst>
            <a:rect l="0" t="0" r="r" b="b"/>
            <a:pathLst>
              <a:path w="75" h="75">
                <a:moveTo>
                  <a:pt x="55" y="10"/>
                </a:moveTo>
                <a:cubicBezTo>
                  <a:pt x="71" y="19"/>
                  <a:pt x="75" y="39"/>
                  <a:pt x="66" y="55"/>
                </a:cubicBezTo>
                <a:cubicBezTo>
                  <a:pt x="56" y="70"/>
                  <a:pt x="36" y="75"/>
                  <a:pt x="20" y="65"/>
                </a:cubicBezTo>
                <a:cubicBezTo>
                  <a:pt x="5" y="56"/>
                  <a:pt x="0" y="35"/>
                  <a:pt x="10" y="20"/>
                </a:cubicBezTo>
                <a:cubicBezTo>
                  <a:pt x="20" y="5"/>
                  <a:pt x="40" y="0"/>
                  <a:pt x="55" y="1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2" name="Freeform 132"/>
          <p:cNvSpPr>
            <a:spLocks/>
          </p:cNvSpPr>
          <p:nvPr/>
        </p:nvSpPr>
        <p:spPr bwMode="auto">
          <a:xfrm>
            <a:off x="4491833" y="375106"/>
            <a:ext cx="69850" cy="69850"/>
          </a:xfrm>
          <a:custGeom>
            <a:avLst/>
            <a:gdLst>
              <a:gd name="T0" fmla="*/ 50 w 68"/>
              <a:gd name="T1" fmla="*/ 9 h 68"/>
              <a:gd name="T2" fmla="*/ 59 w 68"/>
              <a:gd name="T3" fmla="*/ 50 h 68"/>
              <a:gd name="T4" fmla="*/ 18 w 68"/>
              <a:gd name="T5" fmla="*/ 60 h 68"/>
              <a:gd name="T6" fmla="*/ 9 w 68"/>
              <a:gd name="T7" fmla="*/ 19 h 68"/>
              <a:gd name="T8" fmla="*/ 50 w 68"/>
              <a:gd name="T9" fmla="*/ 9 h 68"/>
            </a:gdLst>
            <a:ahLst/>
            <a:cxnLst>
              <a:cxn ang="0">
                <a:pos x="T0" y="T1"/>
              </a:cxn>
              <a:cxn ang="0">
                <a:pos x="T2" y="T3"/>
              </a:cxn>
              <a:cxn ang="0">
                <a:pos x="T4" y="T5"/>
              </a:cxn>
              <a:cxn ang="0">
                <a:pos x="T6" y="T7"/>
              </a:cxn>
              <a:cxn ang="0">
                <a:pos x="T8" y="T9"/>
              </a:cxn>
            </a:cxnLst>
            <a:rect l="0" t="0" r="r" b="b"/>
            <a:pathLst>
              <a:path w="68" h="68">
                <a:moveTo>
                  <a:pt x="50" y="9"/>
                </a:moveTo>
                <a:cubicBezTo>
                  <a:pt x="64" y="18"/>
                  <a:pt x="68" y="36"/>
                  <a:pt x="59" y="50"/>
                </a:cubicBezTo>
                <a:cubicBezTo>
                  <a:pt x="50" y="64"/>
                  <a:pt x="32" y="68"/>
                  <a:pt x="18" y="60"/>
                </a:cubicBezTo>
                <a:cubicBezTo>
                  <a:pt x="4" y="51"/>
                  <a:pt x="0" y="33"/>
                  <a:pt x="9" y="19"/>
                </a:cubicBezTo>
                <a:cubicBezTo>
                  <a:pt x="17" y="5"/>
                  <a:pt x="36" y="0"/>
                  <a:pt x="50" y="9"/>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3" name="Freeform 133"/>
          <p:cNvSpPr>
            <a:spLocks/>
          </p:cNvSpPr>
          <p:nvPr/>
        </p:nvSpPr>
        <p:spPr bwMode="auto">
          <a:xfrm>
            <a:off x="3902077" y="1108530"/>
            <a:ext cx="82550" cy="80962"/>
          </a:xfrm>
          <a:custGeom>
            <a:avLst/>
            <a:gdLst>
              <a:gd name="T0" fmla="*/ 59 w 81"/>
              <a:gd name="T1" fmla="*/ 10 h 80"/>
              <a:gd name="T2" fmla="*/ 70 w 81"/>
              <a:gd name="T3" fmla="*/ 59 h 80"/>
              <a:gd name="T4" fmla="*/ 22 w 81"/>
              <a:gd name="T5" fmla="*/ 70 h 80"/>
              <a:gd name="T6" fmla="*/ 10 w 81"/>
              <a:gd name="T7" fmla="*/ 21 h 80"/>
              <a:gd name="T8" fmla="*/ 59 w 81"/>
              <a:gd name="T9" fmla="*/ 10 h 80"/>
            </a:gdLst>
            <a:ahLst/>
            <a:cxnLst>
              <a:cxn ang="0">
                <a:pos x="T0" y="T1"/>
              </a:cxn>
              <a:cxn ang="0">
                <a:pos x="T2" y="T3"/>
              </a:cxn>
              <a:cxn ang="0">
                <a:pos x="T4" y="T5"/>
              </a:cxn>
              <a:cxn ang="0">
                <a:pos x="T6" y="T7"/>
              </a:cxn>
              <a:cxn ang="0">
                <a:pos x="T8" y="T9"/>
              </a:cxn>
            </a:cxnLst>
            <a:rect l="0" t="0" r="r" b="b"/>
            <a:pathLst>
              <a:path w="81" h="80">
                <a:moveTo>
                  <a:pt x="59" y="10"/>
                </a:moveTo>
                <a:cubicBezTo>
                  <a:pt x="76" y="20"/>
                  <a:pt x="81" y="42"/>
                  <a:pt x="70" y="59"/>
                </a:cubicBezTo>
                <a:cubicBezTo>
                  <a:pt x="60" y="75"/>
                  <a:pt x="38" y="80"/>
                  <a:pt x="22" y="70"/>
                </a:cubicBezTo>
                <a:cubicBezTo>
                  <a:pt x="5" y="60"/>
                  <a:pt x="0" y="38"/>
                  <a:pt x="10" y="21"/>
                </a:cubicBezTo>
                <a:cubicBezTo>
                  <a:pt x="21" y="5"/>
                  <a:pt x="43" y="0"/>
                  <a:pt x="59" y="1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4" name="Freeform 134"/>
          <p:cNvSpPr>
            <a:spLocks/>
          </p:cNvSpPr>
          <p:nvPr/>
        </p:nvSpPr>
        <p:spPr bwMode="auto">
          <a:xfrm>
            <a:off x="5486402" y="252868"/>
            <a:ext cx="69850" cy="69850"/>
          </a:xfrm>
          <a:custGeom>
            <a:avLst/>
            <a:gdLst>
              <a:gd name="T0" fmla="*/ 50 w 68"/>
              <a:gd name="T1" fmla="*/ 8 h 68"/>
              <a:gd name="T2" fmla="*/ 60 w 68"/>
              <a:gd name="T3" fmla="*/ 49 h 68"/>
              <a:gd name="T4" fmla="*/ 19 w 68"/>
              <a:gd name="T5" fmla="*/ 59 h 68"/>
              <a:gd name="T6" fmla="*/ 9 w 68"/>
              <a:gd name="T7" fmla="*/ 18 h 68"/>
              <a:gd name="T8" fmla="*/ 50 w 68"/>
              <a:gd name="T9" fmla="*/ 8 h 68"/>
            </a:gdLst>
            <a:ahLst/>
            <a:cxnLst>
              <a:cxn ang="0">
                <a:pos x="T0" y="T1"/>
              </a:cxn>
              <a:cxn ang="0">
                <a:pos x="T2" y="T3"/>
              </a:cxn>
              <a:cxn ang="0">
                <a:pos x="T4" y="T5"/>
              </a:cxn>
              <a:cxn ang="0">
                <a:pos x="T6" y="T7"/>
              </a:cxn>
              <a:cxn ang="0">
                <a:pos x="T8" y="T9"/>
              </a:cxn>
            </a:cxnLst>
            <a:rect l="0" t="0" r="r" b="b"/>
            <a:pathLst>
              <a:path w="68" h="68">
                <a:moveTo>
                  <a:pt x="50" y="8"/>
                </a:moveTo>
                <a:cubicBezTo>
                  <a:pt x="64" y="17"/>
                  <a:pt x="68" y="35"/>
                  <a:pt x="60" y="49"/>
                </a:cubicBezTo>
                <a:cubicBezTo>
                  <a:pt x="51" y="63"/>
                  <a:pt x="32" y="68"/>
                  <a:pt x="19" y="59"/>
                </a:cubicBezTo>
                <a:cubicBezTo>
                  <a:pt x="5" y="50"/>
                  <a:pt x="0" y="32"/>
                  <a:pt x="9" y="18"/>
                </a:cubicBezTo>
                <a:cubicBezTo>
                  <a:pt x="18" y="4"/>
                  <a:pt x="36" y="0"/>
                  <a:pt x="50" y="8"/>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5" name="Freeform 138"/>
          <p:cNvSpPr>
            <a:spLocks/>
          </p:cNvSpPr>
          <p:nvPr/>
        </p:nvSpPr>
        <p:spPr bwMode="auto">
          <a:xfrm>
            <a:off x="2265365" y="1376818"/>
            <a:ext cx="58738" cy="58737"/>
          </a:xfrm>
          <a:custGeom>
            <a:avLst/>
            <a:gdLst>
              <a:gd name="T0" fmla="*/ 43 w 58"/>
              <a:gd name="T1" fmla="*/ 8 h 58"/>
              <a:gd name="T2" fmla="*/ 51 w 58"/>
              <a:gd name="T3" fmla="*/ 43 h 58"/>
              <a:gd name="T4" fmla="*/ 16 w 58"/>
              <a:gd name="T5" fmla="*/ 51 h 58"/>
              <a:gd name="T6" fmla="*/ 8 w 58"/>
              <a:gd name="T7" fmla="*/ 16 h 58"/>
              <a:gd name="T8" fmla="*/ 43 w 58"/>
              <a:gd name="T9" fmla="*/ 8 h 58"/>
            </a:gdLst>
            <a:ahLst/>
            <a:cxnLst>
              <a:cxn ang="0">
                <a:pos x="T0" y="T1"/>
              </a:cxn>
              <a:cxn ang="0">
                <a:pos x="T2" y="T3"/>
              </a:cxn>
              <a:cxn ang="0">
                <a:pos x="T4" y="T5"/>
              </a:cxn>
              <a:cxn ang="0">
                <a:pos x="T6" y="T7"/>
              </a:cxn>
              <a:cxn ang="0">
                <a:pos x="T8" y="T9"/>
              </a:cxn>
            </a:cxnLst>
            <a:rect l="0" t="0" r="r" b="b"/>
            <a:pathLst>
              <a:path w="58" h="58">
                <a:moveTo>
                  <a:pt x="43" y="8"/>
                </a:moveTo>
                <a:cubicBezTo>
                  <a:pt x="55" y="15"/>
                  <a:pt x="58" y="31"/>
                  <a:pt x="51" y="43"/>
                </a:cubicBezTo>
                <a:cubicBezTo>
                  <a:pt x="43" y="54"/>
                  <a:pt x="28" y="58"/>
                  <a:pt x="16" y="51"/>
                </a:cubicBezTo>
                <a:cubicBezTo>
                  <a:pt x="4" y="43"/>
                  <a:pt x="0" y="28"/>
                  <a:pt x="8" y="16"/>
                </a:cubicBezTo>
                <a:cubicBezTo>
                  <a:pt x="15" y="4"/>
                  <a:pt x="31" y="0"/>
                  <a:pt x="43" y="8"/>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6" name="Freeform 143"/>
          <p:cNvSpPr>
            <a:spLocks/>
          </p:cNvSpPr>
          <p:nvPr/>
        </p:nvSpPr>
        <p:spPr bwMode="auto">
          <a:xfrm>
            <a:off x="5567365" y="-328612"/>
            <a:ext cx="657225" cy="657225"/>
          </a:xfrm>
          <a:custGeom>
            <a:avLst/>
            <a:gdLst>
              <a:gd name="T0" fmla="*/ 474 w 647"/>
              <a:gd name="T1" fmla="*/ 83 h 646"/>
              <a:gd name="T2" fmla="*/ 563 w 647"/>
              <a:gd name="T3" fmla="*/ 474 h 646"/>
              <a:gd name="T4" fmla="*/ 172 w 647"/>
              <a:gd name="T5" fmla="*/ 563 h 646"/>
              <a:gd name="T6" fmla="*/ 83 w 647"/>
              <a:gd name="T7" fmla="*/ 172 h 646"/>
              <a:gd name="T8" fmla="*/ 474 w 647"/>
              <a:gd name="T9" fmla="*/ 83 h 646"/>
            </a:gdLst>
            <a:ahLst/>
            <a:cxnLst>
              <a:cxn ang="0">
                <a:pos x="T0" y="T1"/>
              </a:cxn>
              <a:cxn ang="0">
                <a:pos x="T2" y="T3"/>
              </a:cxn>
              <a:cxn ang="0">
                <a:pos x="T4" y="T5"/>
              </a:cxn>
              <a:cxn ang="0">
                <a:pos x="T6" y="T7"/>
              </a:cxn>
              <a:cxn ang="0">
                <a:pos x="T8" y="T9"/>
              </a:cxn>
            </a:cxnLst>
            <a:rect l="0" t="0" r="r" b="b"/>
            <a:pathLst>
              <a:path w="647" h="646">
                <a:moveTo>
                  <a:pt x="474" y="83"/>
                </a:moveTo>
                <a:cubicBezTo>
                  <a:pt x="607" y="166"/>
                  <a:pt x="647" y="341"/>
                  <a:pt x="563" y="474"/>
                </a:cubicBezTo>
                <a:cubicBezTo>
                  <a:pt x="480" y="606"/>
                  <a:pt x="305" y="646"/>
                  <a:pt x="172" y="563"/>
                </a:cubicBezTo>
                <a:cubicBezTo>
                  <a:pt x="40" y="480"/>
                  <a:pt x="0" y="305"/>
                  <a:pt x="83" y="172"/>
                </a:cubicBezTo>
                <a:cubicBezTo>
                  <a:pt x="166" y="40"/>
                  <a:pt x="341" y="0"/>
                  <a:pt x="474" y="83"/>
                </a:cubicBezTo>
                <a:close/>
              </a:path>
            </a:pathLst>
          </a:custGeom>
          <a:solidFill>
            <a:srgbClr val="45D8FF">
              <a:alpha val="15000"/>
            </a:srgbClr>
          </a:solidFill>
          <a:ln>
            <a:noFill/>
          </a:ln>
        </p:spPr>
        <p:txBody>
          <a:bodyPr vert="horz" wrap="square" lIns="91440" tIns="45720" rIns="91440" bIns="45720" numCol="1" anchor="t" anchorCtr="0" compatLnSpc="1">
            <a:prstTxWarp prst="textNoShape">
              <a:avLst/>
            </a:prstTxWarp>
          </a:bodyPr>
          <a:lstStyle/>
          <a:p>
            <a:endParaRPr lang="zh-CN" altLang="en-US" b="1"/>
          </a:p>
        </p:txBody>
      </p:sp>
      <p:sp>
        <p:nvSpPr>
          <p:cNvPr id="657" name="Freeform 158"/>
          <p:cNvSpPr>
            <a:spLocks/>
          </p:cNvSpPr>
          <p:nvPr/>
        </p:nvSpPr>
        <p:spPr bwMode="auto">
          <a:xfrm>
            <a:off x="5734053" y="-161925"/>
            <a:ext cx="322263" cy="323850"/>
          </a:xfrm>
          <a:custGeom>
            <a:avLst/>
            <a:gdLst>
              <a:gd name="T0" fmla="*/ 232 w 317"/>
              <a:gd name="T1" fmla="*/ 41 h 318"/>
              <a:gd name="T2" fmla="*/ 276 w 317"/>
              <a:gd name="T3" fmla="*/ 233 h 318"/>
              <a:gd name="T4" fmla="*/ 84 w 317"/>
              <a:gd name="T5" fmla="*/ 277 h 318"/>
              <a:gd name="T6" fmla="*/ 41 w 317"/>
              <a:gd name="T7" fmla="*/ 85 h 318"/>
              <a:gd name="T8" fmla="*/ 232 w 317"/>
              <a:gd name="T9" fmla="*/ 41 h 318"/>
            </a:gdLst>
            <a:ahLst/>
            <a:cxnLst>
              <a:cxn ang="0">
                <a:pos x="T0" y="T1"/>
              </a:cxn>
              <a:cxn ang="0">
                <a:pos x="T2" y="T3"/>
              </a:cxn>
              <a:cxn ang="0">
                <a:pos x="T4" y="T5"/>
              </a:cxn>
              <a:cxn ang="0">
                <a:pos x="T6" y="T7"/>
              </a:cxn>
              <a:cxn ang="0">
                <a:pos x="T8" y="T9"/>
              </a:cxn>
            </a:cxnLst>
            <a:rect l="0" t="0" r="r" b="b"/>
            <a:pathLst>
              <a:path w="317" h="318">
                <a:moveTo>
                  <a:pt x="232" y="41"/>
                </a:moveTo>
                <a:cubicBezTo>
                  <a:pt x="297" y="82"/>
                  <a:pt x="317" y="168"/>
                  <a:pt x="276" y="233"/>
                </a:cubicBezTo>
                <a:cubicBezTo>
                  <a:pt x="235" y="298"/>
                  <a:pt x="149" y="318"/>
                  <a:pt x="84" y="277"/>
                </a:cubicBezTo>
                <a:cubicBezTo>
                  <a:pt x="19" y="236"/>
                  <a:pt x="0" y="150"/>
                  <a:pt x="41" y="85"/>
                </a:cubicBezTo>
                <a:cubicBezTo>
                  <a:pt x="81" y="20"/>
                  <a:pt x="167" y="0"/>
                  <a:pt x="232" y="41"/>
                </a:cubicBezTo>
                <a:close/>
              </a:path>
            </a:pathLst>
          </a:custGeom>
          <a:solidFill>
            <a:srgbClr val="45D8FF">
              <a:alpha val="1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58" name="Freeform 5"/>
          <p:cNvSpPr>
            <a:spLocks/>
          </p:cNvSpPr>
          <p:nvPr/>
        </p:nvSpPr>
        <p:spPr bwMode="auto">
          <a:xfrm rot="21368463">
            <a:off x="10639678" y="6307770"/>
            <a:ext cx="569913" cy="900113"/>
          </a:xfrm>
          <a:custGeom>
            <a:avLst/>
            <a:gdLst>
              <a:gd name="T0" fmla="*/ 557 w 561"/>
              <a:gd name="T1" fmla="*/ 886 h 886"/>
              <a:gd name="T2" fmla="*/ 553 w 561"/>
              <a:gd name="T3" fmla="*/ 884 h 886"/>
              <a:gd name="T4" fmla="*/ 1 w 561"/>
              <a:gd name="T5" fmla="*/ 6 h 886"/>
              <a:gd name="T6" fmla="*/ 2 w 561"/>
              <a:gd name="T7" fmla="*/ 1 h 886"/>
              <a:gd name="T8" fmla="*/ 8 w 561"/>
              <a:gd name="T9" fmla="*/ 2 h 886"/>
              <a:gd name="T10" fmla="*/ 560 w 561"/>
              <a:gd name="T11" fmla="*/ 880 h 886"/>
              <a:gd name="T12" fmla="*/ 559 w 561"/>
              <a:gd name="T13" fmla="*/ 886 h 886"/>
              <a:gd name="T14" fmla="*/ 557 w 561"/>
              <a:gd name="T15" fmla="*/ 886 h 8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61" h="886">
                <a:moveTo>
                  <a:pt x="557" y="886"/>
                </a:moveTo>
                <a:cubicBezTo>
                  <a:pt x="555" y="886"/>
                  <a:pt x="554" y="886"/>
                  <a:pt x="553" y="884"/>
                </a:cubicBezTo>
                <a:cubicBezTo>
                  <a:pt x="1" y="6"/>
                  <a:pt x="1" y="6"/>
                  <a:pt x="1" y="6"/>
                </a:cubicBezTo>
                <a:cubicBezTo>
                  <a:pt x="0" y="5"/>
                  <a:pt x="1" y="2"/>
                  <a:pt x="2" y="1"/>
                </a:cubicBezTo>
                <a:cubicBezTo>
                  <a:pt x="4" y="0"/>
                  <a:pt x="7" y="0"/>
                  <a:pt x="8" y="2"/>
                </a:cubicBezTo>
                <a:cubicBezTo>
                  <a:pt x="560" y="880"/>
                  <a:pt x="560" y="880"/>
                  <a:pt x="560" y="880"/>
                </a:cubicBezTo>
                <a:cubicBezTo>
                  <a:pt x="561" y="882"/>
                  <a:pt x="561" y="885"/>
                  <a:pt x="559" y="886"/>
                </a:cubicBezTo>
                <a:cubicBezTo>
                  <a:pt x="558" y="886"/>
                  <a:pt x="557" y="886"/>
                  <a:pt x="557" y="88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9" name="Freeform 7"/>
          <p:cNvSpPr>
            <a:spLocks/>
          </p:cNvSpPr>
          <p:nvPr/>
        </p:nvSpPr>
        <p:spPr bwMode="auto">
          <a:xfrm rot="21368463">
            <a:off x="10623643" y="6327189"/>
            <a:ext cx="14288" cy="546100"/>
          </a:xfrm>
          <a:custGeom>
            <a:avLst/>
            <a:gdLst>
              <a:gd name="T0" fmla="*/ 4 w 15"/>
              <a:gd name="T1" fmla="*/ 537 h 537"/>
              <a:gd name="T2" fmla="*/ 4 w 15"/>
              <a:gd name="T3" fmla="*/ 537 h 537"/>
              <a:gd name="T4" fmla="*/ 0 w 15"/>
              <a:gd name="T5" fmla="*/ 533 h 537"/>
              <a:gd name="T6" fmla="*/ 7 w 15"/>
              <a:gd name="T7" fmla="*/ 4 h 537"/>
              <a:gd name="T8" fmla="*/ 11 w 15"/>
              <a:gd name="T9" fmla="*/ 0 h 537"/>
              <a:gd name="T10" fmla="*/ 11 w 15"/>
              <a:gd name="T11" fmla="*/ 0 h 537"/>
              <a:gd name="T12" fmla="*/ 15 w 15"/>
              <a:gd name="T13" fmla="*/ 4 h 537"/>
              <a:gd name="T14" fmla="*/ 8 w 15"/>
              <a:gd name="T15" fmla="*/ 533 h 537"/>
              <a:gd name="T16" fmla="*/ 4 w 15"/>
              <a:gd name="T17" fmla="*/ 537 h 5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537">
                <a:moveTo>
                  <a:pt x="4" y="537"/>
                </a:moveTo>
                <a:cubicBezTo>
                  <a:pt x="4" y="537"/>
                  <a:pt x="4" y="537"/>
                  <a:pt x="4" y="537"/>
                </a:cubicBezTo>
                <a:cubicBezTo>
                  <a:pt x="2" y="537"/>
                  <a:pt x="0" y="535"/>
                  <a:pt x="0" y="533"/>
                </a:cubicBezTo>
                <a:cubicBezTo>
                  <a:pt x="7" y="4"/>
                  <a:pt x="7" y="4"/>
                  <a:pt x="7" y="4"/>
                </a:cubicBezTo>
                <a:cubicBezTo>
                  <a:pt x="7" y="2"/>
                  <a:pt x="8" y="0"/>
                  <a:pt x="11" y="0"/>
                </a:cubicBezTo>
                <a:cubicBezTo>
                  <a:pt x="11" y="0"/>
                  <a:pt x="11" y="0"/>
                  <a:pt x="11" y="0"/>
                </a:cubicBezTo>
                <a:cubicBezTo>
                  <a:pt x="13" y="0"/>
                  <a:pt x="15" y="2"/>
                  <a:pt x="15" y="4"/>
                </a:cubicBezTo>
                <a:cubicBezTo>
                  <a:pt x="8" y="533"/>
                  <a:pt x="8" y="533"/>
                  <a:pt x="8" y="533"/>
                </a:cubicBezTo>
                <a:cubicBezTo>
                  <a:pt x="8" y="535"/>
                  <a:pt x="6" y="537"/>
                  <a:pt x="4" y="537"/>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0" name="Freeform 12"/>
          <p:cNvSpPr>
            <a:spLocks/>
          </p:cNvSpPr>
          <p:nvPr/>
        </p:nvSpPr>
        <p:spPr bwMode="auto">
          <a:xfrm rot="21368463">
            <a:off x="9139811" y="5939470"/>
            <a:ext cx="382588" cy="857250"/>
          </a:xfrm>
          <a:custGeom>
            <a:avLst/>
            <a:gdLst>
              <a:gd name="T0" fmla="*/ 5 w 378"/>
              <a:gd name="T1" fmla="*/ 845 h 845"/>
              <a:gd name="T2" fmla="*/ 3 w 378"/>
              <a:gd name="T3" fmla="*/ 845 h 845"/>
              <a:gd name="T4" fmla="*/ 1 w 378"/>
              <a:gd name="T5" fmla="*/ 840 h 845"/>
              <a:gd name="T6" fmla="*/ 369 w 378"/>
              <a:gd name="T7" fmla="*/ 3 h 845"/>
              <a:gd name="T8" fmla="*/ 375 w 378"/>
              <a:gd name="T9" fmla="*/ 1 h 845"/>
              <a:gd name="T10" fmla="*/ 377 w 378"/>
              <a:gd name="T11" fmla="*/ 6 h 845"/>
              <a:gd name="T12" fmla="*/ 8 w 378"/>
              <a:gd name="T13" fmla="*/ 843 h 845"/>
              <a:gd name="T14" fmla="*/ 5 w 378"/>
              <a:gd name="T15" fmla="*/ 845 h 8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8" h="845">
                <a:moveTo>
                  <a:pt x="5" y="845"/>
                </a:moveTo>
                <a:cubicBezTo>
                  <a:pt x="4" y="845"/>
                  <a:pt x="3" y="845"/>
                  <a:pt x="3" y="845"/>
                </a:cubicBezTo>
                <a:cubicBezTo>
                  <a:pt x="1" y="844"/>
                  <a:pt x="0" y="842"/>
                  <a:pt x="1" y="840"/>
                </a:cubicBezTo>
                <a:cubicBezTo>
                  <a:pt x="369" y="3"/>
                  <a:pt x="369" y="3"/>
                  <a:pt x="369" y="3"/>
                </a:cubicBezTo>
                <a:cubicBezTo>
                  <a:pt x="370" y="1"/>
                  <a:pt x="373" y="0"/>
                  <a:pt x="375" y="1"/>
                </a:cubicBezTo>
                <a:cubicBezTo>
                  <a:pt x="377" y="1"/>
                  <a:pt x="378" y="4"/>
                  <a:pt x="377" y="6"/>
                </a:cubicBezTo>
                <a:cubicBezTo>
                  <a:pt x="8" y="843"/>
                  <a:pt x="8" y="843"/>
                  <a:pt x="8" y="843"/>
                </a:cubicBezTo>
                <a:cubicBezTo>
                  <a:pt x="8" y="844"/>
                  <a:pt x="6" y="845"/>
                  <a:pt x="5" y="84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1" name="Freeform 13"/>
          <p:cNvSpPr>
            <a:spLocks/>
          </p:cNvSpPr>
          <p:nvPr/>
        </p:nvSpPr>
        <p:spPr bwMode="auto">
          <a:xfrm rot="21368463">
            <a:off x="8454071" y="5962572"/>
            <a:ext cx="1046163" cy="176213"/>
          </a:xfrm>
          <a:custGeom>
            <a:avLst/>
            <a:gdLst>
              <a:gd name="T0" fmla="*/ 5 w 1030"/>
              <a:gd name="T1" fmla="*/ 174 h 174"/>
              <a:gd name="T2" fmla="*/ 1 w 1030"/>
              <a:gd name="T3" fmla="*/ 170 h 174"/>
              <a:gd name="T4" fmla="*/ 4 w 1030"/>
              <a:gd name="T5" fmla="*/ 166 h 174"/>
              <a:gd name="T6" fmla="*/ 1025 w 1030"/>
              <a:gd name="T7" fmla="*/ 0 h 174"/>
              <a:gd name="T8" fmla="*/ 1030 w 1030"/>
              <a:gd name="T9" fmla="*/ 4 h 174"/>
              <a:gd name="T10" fmla="*/ 1027 w 1030"/>
              <a:gd name="T11" fmla="*/ 8 h 174"/>
              <a:gd name="T12" fmla="*/ 5 w 1030"/>
              <a:gd name="T13" fmla="*/ 174 h 174"/>
              <a:gd name="T14" fmla="*/ 5 w 1030"/>
              <a:gd name="T15" fmla="*/ 174 h 1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0" h="174">
                <a:moveTo>
                  <a:pt x="5" y="174"/>
                </a:moveTo>
                <a:cubicBezTo>
                  <a:pt x="3" y="174"/>
                  <a:pt x="1" y="172"/>
                  <a:pt x="1" y="170"/>
                </a:cubicBezTo>
                <a:cubicBezTo>
                  <a:pt x="0" y="168"/>
                  <a:pt x="2" y="166"/>
                  <a:pt x="4" y="166"/>
                </a:cubicBezTo>
                <a:cubicBezTo>
                  <a:pt x="1025" y="0"/>
                  <a:pt x="1025" y="0"/>
                  <a:pt x="1025" y="0"/>
                </a:cubicBezTo>
                <a:cubicBezTo>
                  <a:pt x="1028" y="0"/>
                  <a:pt x="1030" y="1"/>
                  <a:pt x="1030" y="4"/>
                </a:cubicBezTo>
                <a:cubicBezTo>
                  <a:pt x="1030" y="6"/>
                  <a:pt x="1029" y="8"/>
                  <a:pt x="1027" y="8"/>
                </a:cubicBezTo>
                <a:cubicBezTo>
                  <a:pt x="5" y="174"/>
                  <a:pt x="5" y="174"/>
                  <a:pt x="5" y="174"/>
                </a:cubicBezTo>
                <a:cubicBezTo>
                  <a:pt x="5" y="174"/>
                  <a:pt x="5" y="174"/>
                  <a:pt x="5" y="174"/>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2" name="Freeform 14"/>
          <p:cNvSpPr>
            <a:spLocks/>
          </p:cNvSpPr>
          <p:nvPr/>
        </p:nvSpPr>
        <p:spPr bwMode="auto">
          <a:xfrm rot="21368463">
            <a:off x="8483022" y="6140905"/>
            <a:ext cx="671513" cy="690563"/>
          </a:xfrm>
          <a:custGeom>
            <a:avLst/>
            <a:gdLst>
              <a:gd name="T0" fmla="*/ 658 w 662"/>
              <a:gd name="T1" fmla="*/ 680 h 680"/>
              <a:gd name="T2" fmla="*/ 655 w 662"/>
              <a:gd name="T3" fmla="*/ 679 h 680"/>
              <a:gd name="T4" fmla="*/ 2 w 662"/>
              <a:gd name="T5" fmla="*/ 7 h 680"/>
              <a:gd name="T6" fmla="*/ 2 w 662"/>
              <a:gd name="T7" fmla="*/ 2 h 680"/>
              <a:gd name="T8" fmla="*/ 8 w 662"/>
              <a:gd name="T9" fmla="*/ 2 h 680"/>
              <a:gd name="T10" fmla="*/ 660 w 662"/>
              <a:gd name="T11" fmla="*/ 673 h 680"/>
              <a:gd name="T12" fmla="*/ 660 w 662"/>
              <a:gd name="T13" fmla="*/ 679 h 680"/>
              <a:gd name="T14" fmla="*/ 658 w 662"/>
              <a:gd name="T15" fmla="*/ 680 h 6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2" h="680">
                <a:moveTo>
                  <a:pt x="658" y="680"/>
                </a:moveTo>
                <a:cubicBezTo>
                  <a:pt x="656" y="680"/>
                  <a:pt x="655" y="680"/>
                  <a:pt x="655" y="679"/>
                </a:cubicBezTo>
                <a:cubicBezTo>
                  <a:pt x="2" y="7"/>
                  <a:pt x="2" y="7"/>
                  <a:pt x="2" y="7"/>
                </a:cubicBezTo>
                <a:cubicBezTo>
                  <a:pt x="0" y="6"/>
                  <a:pt x="0" y="3"/>
                  <a:pt x="2" y="2"/>
                </a:cubicBezTo>
                <a:cubicBezTo>
                  <a:pt x="3" y="0"/>
                  <a:pt x="6" y="0"/>
                  <a:pt x="8" y="2"/>
                </a:cubicBezTo>
                <a:cubicBezTo>
                  <a:pt x="660" y="673"/>
                  <a:pt x="660" y="673"/>
                  <a:pt x="660" y="673"/>
                </a:cubicBezTo>
                <a:cubicBezTo>
                  <a:pt x="662" y="675"/>
                  <a:pt x="662" y="678"/>
                  <a:pt x="660" y="679"/>
                </a:cubicBezTo>
                <a:cubicBezTo>
                  <a:pt x="660" y="680"/>
                  <a:pt x="659" y="680"/>
                  <a:pt x="658" y="68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3" name="Freeform 15"/>
          <p:cNvSpPr>
            <a:spLocks/>
          </p:cNvSpPr>
          <p:nvPr/>
        </p:nvSpPr>
        <p:spPr bwMode="auto">
          <a:xfrm rot="21368463">
            <a:off x="8477891" y="6163737"/>
            <a:ext cx="44450" cy="466725"/>
          </a:xfrm>
          <a:custGeom>
            <a:avLst/>
            <a:gdLst>
              <a:gd name="T0" fmla="*/ 40 w 44"/>
              <a:gd name="T1" fmla="*/ 459 h 459"/>
              <a:gd name="T2" fmla="*/ 36 w 44"/>
              <a:gd name="T3" fmla="*/ 455 h 459"/>
              <a:gd name="T4" fmla="*/ 0 w 44"/>
              <a:gd name="T5" fmla="*/ 4 h 459"/>
              <a:gd name="T6" fmla="*/ 3 w 44"/>
              <a:gd name="T7" fmla="*/ 0 h 459"/>
              <a:gd name="T8" fmla="*/ 8 w 44"/>
              <a:gd name="T9" fmla="*/ 3 h 459"/>
              <a:gd name="T10" fmla="*/ 44 w 44"/>
              <a:gd name="T11" fmla="*/ 454 h 459"/>
              <a:gd name="T12" fmla="*/ 40 w 44"/>
              <a:gd name="T13" fmla="*/ 459 h 459"/>
              <a:gd name="T14" fmla="*/ 40 w 44"/>
              <a:gd name="T15" fmla="*/ 459 h 4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 h="459">
                <a:moveTo>
                  <a:pt x="40" y="459"/>
                </a:moveTo>
                <a:cubicBezTo>
                  <a:pt x="38" y="459"/>
                  <a:pt x="36" y="457"/>
                  <a:pt x="36" y="455"/>
                </a:cubicBezTo>
                <a:cubicBezTo>
                  <a:pt x="0" y="4"/>
                  <a:pt x="0" y="4"/>
                  <a:pt x="0" y="4"/>
                </a:cubicBezTo>
                <a:cubicBezTo>
                  <a:pt x="0" y="2"/>
                  <a:pt x="1" y="0"/>
                  <a:pt x="3" y="0"/>
                </a:cubicBezTo>
                <a:cubicBezTo>
                  <a:pt x="6" y="0"/>
                  <a:pt x="7" y="1"/>
                  <a:pt x="8" y="3"/>
                </a:cubicBezTo>
                <a:cubicBezTo>
                  <a:pt x="44" y="454"/>
                  <a:pt x="44" y="454"/>
                  <a:pt x="44" y="454"/>
                </a:cubicBezTo>
                <a:cubicBezTo>
                  <a:pt x="44" y="457"/>
                  <a:pt x="42" y="459"/>
                  <a:pt x="40" y="459"/>
                </a:cubicBezTo>
                <a:cubicBezTo>
                  <a:pt x="40" y="459"/>
                  <a:pt x="40" y="459"/>
                  <a:pt x="40" y="459"/>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4" name="Freeform 16"/>
          <p:cNvSpPr>
            <a:spLocks/>
          </p:cNvSpPr>
          <p:nvPr/>
        </p:nvSpPr>
        <p:spPr bwMode="auto">
          <a:xfrm rot="21368463">
            <a:off x="8534931" y="6597944"/>
            <a:ext cx="635000" cy="231775"/>
          </a:xfrm>
          <a:custGeom>
            <a:avLst/>
            <a:gdLst>
              <a:gd name="T0" fmla="*/ 622 w 626"/>
              <a:gd name="T1" fmla="*/ 229 h 229"/>
              <a:gd name="T2" fmla="*/ 620 w 626"/>
              <a:gd name="T3" fmla="*/ 229 h 229"/>
              <a:gd name="T4" fmla="*/ 4 w 626"/>
              <a:gd name="T5" fmla="*/ 9 h 229"/>
              <a:gd name="T6" fmla="*/ 1 w 626"/>
              <a:gd name="T7" fmla="*/ 3 h 229"/>
              <a:gd name="T8" fmla="*/ 6 w 626"/>
              <a:gd name="T9" fmla="*/ 1 h 229"/>
              <a:gd name="T10" fmla="*/ 623 w 626"/>
              <a:gd name="T11" fmla="*/ 221 h 229"/>
              <a:gd name="T12" fmla="*/ 625 w 626"/>
              <a:gd name="T13" fmla="*/ 227 h 229"/>
              <a:gd name="T14" fmla="*/ 622 w 626"/>
              <a:gd name="T15" fmla="*/ 229 h 2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26" h="229">
                <a:moveTo>
                  <a:pt x="622" y="229"/>
                </a:moveTo>
                <a:cubicBezTo>
                  <a:pt x="621" y="229"/>
                  <a:pt x="621" y="229"/>
                  <a:pt x="620" y="229"/>
                </a:cubicBezTo>
                <a:cubicBezTo>
                  <a:pt x="4" y="9"/>
                  <a:pt x="4" y="9"/>
                  <a:pt x="4" y="9"/>
                </a:cubicBezTo>
                <a:cubicBezTo>
                  <a:pt x="2" y="8"/>
                  <a:pt x="0" y="6"/>
                  <a:pt x="1" y="3"/>
                </a:cubicBezTo>
                <a:cubicBezTo>
                  <a:pt x="2" y="1"/>
                  <a:pt x="4" y="0"/>
                  <a:pt x="6" y="1"/>
                </a:cubicBezTo>
                <a:cubicBezTo>
                  <a:pt x="623" y="221"/>
                  <a:pt x="623" y="221"/>
                  <a:pt x="623" y="221"/>
                </a:cubicBezTo>
                <a:cubicBezTo>
                  <a:pt x="625" y="222"/>
                  <a:pt x="626" y="224"/>
                  <a:pt x="625" y="227"/>
                </a:cubicBezTo>
                <a:cubicBezTo>
                  <a:pt x="625" y="228"/>
                  <a:pt x="623" y="229"/>
                  <a:pt x="622" y="229"/>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5" name="Freeform 19"/>
          <p:cNvSpPr>
            <a:spLocks/>
          </p:cNvSpPr>
          <p:nvPr/>
        </p:nvSpPr>
        <p:spPr bwMode="auto">
          <a:xfrm rot="21368463">
            <a:off x="6978660" y="6671444"/>
            <a:ext cx="1570038" cy="284163"/>
          </a:xfrm>
          <a:custGeom>
            <a:avLst/>
            <a:gdLst>
              <a:gd name="T0" fmla="*/ 5 w 1548"/>
              <a:gd name="T1" fmla="*/ 280 h 280"/>
              <a:gd name="T2" fmla="*/ 1 w 1548"/>
              <a:gd name="T3" fmla="*/ 276 h 280"/>
              <a:gd name="T4" fmla="*/ 4 w 1548"/>
              <a:gd name="T5" fmla="*/ 272 h 280"/>
              <a:gd name="T6" fmla="*/ 1543 w 1548"/>
              <a:gd name="T7" fmla="*/ 1 h 280"/>
              <a:gd name="T8" fmla="*/ 1548 w 1548"/>
              <a:gd name="T9" fmla="*/ 4 h 280"/>
              <a:gd name="T10" fmla="*/ 1545 w 1548"/>
              <a:gd name="T11" fmla="*/ 9 h 280"/>
              <a:gd name="T12" fmla="*/ 5 w 1548"/>
              <a:gd name="T13" fmla="*/ 280 h 280"/>
              <a:gd name="T14" fmla="*/ 5 w 1548"/>
              <a:gd name="T15" fmla="*/ 280 h 2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48" h="280">
                <a:moveTo>
                  <a:pt x="5" y="280"/>
                </a:moveTo>
                <a:cubicBezTo>
                  <a:pt x="3" y="280"/>
                  <a:pt x="1" y="278"/>
                  <a:pt x="1" y="276"/>
                </a:cubicBezTo>
                <a:cubicBezTo>
                  <a:pt x="0" y="274"/>
                  <a:pt x="2" y="272"/>
                  <a:pt x="4" y="272"/>
                </a:cubicBezTo>
                <a:cubicBezTo>
                  <a:pt x="1543" y="1"/>
                  <a:pt x="1543" y="1"/>
                  <a:pt x="1543" y="1"/>
                </a:cubicBezTo>
                <a:cubicBezTo>
                  <a:pt x="1545" y="0"/>
                  <a:pt x="1548" y="2"/>
                  <a:pt x="1548" y="4"/>
                </a:cubicBezTo>
                <a:cubicBezTo>
                  <a:pt x="1548" y="6"/>
                  <a:pt x="1547" y="8"/>
                  <a:pt x="1545" y="9"/>
                </a:cubicBezTo>
                <a:cubicBezTo>
                  <a:pt x="5" y="280"/>
                  <a:pt x="5" y="280"/>
                  <a:pt x="5" y="280"/>
                </a:cubicBezTo>
                <a:cubicBezTo>
                  <a:pt x="5" y="280"/>
                  <a:pt x="5" y="280"/>
                  <a:pt x="5" y="28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6" name="Freeform 22"/>
          <p:cNvSpPr>
            <a:spLocks/>
          </p:cNvSpPr>
          <p:nvPr/>
        </p:nvSpPr>
        <p:spPr bwMode="auto">
          <a:xfrm rot="21368463">
            <a:off x="9498177" y="5908037"/>
            <a:ext cx="584200" cy="452438"/>
          </a:xfrm>
          <a:custGeom>
            <a:avLst/>
            <a:gdLst>
              <a:gd name="T0" fmla="*/ 572 w 576"/>
              <a:gd name="T1" fmla="*/ 446 h 446"/>
              <a:gd name="T2" fmla="*/ 569 w 576"/>
              <a:gd name="T3" fmla="*/ 445 h 446"/>
              <a:gd name="T4" fmla="*/ 3 w 576"/>
              <a:gd name="T5" fmla="*/ 7 h 446"/>
              <a:gd name="T6" fmla="*/ 2 w 576"/>
              <a:gd name="T7" fmla="*/ 2 h 446"/>
              <a:gd name="T8" fmla="*/ 7 w 576"/>
              <a:gd name="T9" fmla="*/ 1 h 446"/>
              <a:gd name="T10" fmla="*/ 574 w 576"/>
              <a:gd name="T11" fmla="*/ 439 h 446"/>
              <a:gd name="T12" fmla="*/ 575 w 576"/>
              <a:gd name="T13" fmla="*/ 444 h 446"/>
              <a:gd name="T14" fmla="*/ 572 w 576"/>
              <a:gd name="T15" fmla="*/ 446 h 4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6" h="446">
                <a:moveTo>
                  <a:pt x="572" y="446"/>
                </a:moveTo>
                <a:cubicBezTo>
                  <a:pt x="571" y="446"/>
                  <a:pt x="570" y="446"/>
                  <a:pt x="569" y="445"/>
                </a:cubicBezTo>
                <a:cubicBezTo>
                  <a:pt x="3" y="7"/>
                  <a:pt x="3" y="7"/>
                  <a:pt x="3" y="7"/>
                </a:cubicBezTo>
                <a:cubicBezTo>
                  <a:pt x="1" y="6"/>
                  <a:pt x="0" y="4"/>
                  <a:pt x="2" y="2"/>
                </a:cubicBezTo>
                <a:cubicBezTo>
                  <a:pt x="3" y="0"/>
                  <a:pt x="6" y="0"/>
                  <a:pt x="7" y="1"/>
                </a:cubicBezTo>
                <a:cubicBezTo>
                  <a:pt x="574" y="439"/>
                  <a:pt x="574" y="439"/>
                  <a:pt x="574" y="439"/>
                </a:cubicBezTo>
                <a:cubicBezTo>
                  <a:pt x="576" y="440"/>
                  <a:pt x="576" y="443"/>
                  <a:pt x="575" y="444"/>
                </a:cubicBezTo>
                <a:cubicBezTo>
                  <a:pt x="574" y="445"/>
                  <a:pt x="573" y="446"/>
                  <a:pt x="572" y="44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7" name="Freeform 23"/>
          <p:cNvSpPr>
            <a:spLocks/>
          </p:cNvSpPr>
          <p:nvPr/>
        </p:nvSpPr>
        <p:spPr bwMode="auto">
          <a:xfrm rot="21368463">
            <a:off x="9491334" y="6351180"/>
            <a:ext cx="623888" cy="541338"/>
          </a:xfrm>
          <a:custGeom>
            <a:avLst/>
            <a:gdLst>
              <a:gd name="T0" fmla="*/ 5 w 615"/>
              <a:gd name="T1" fmla="*/ 532 h 532"/>
              <a:gd name="T2" fmla="*/ 2 w 615"/>
              <a:gd name="T3" fmla="*/ 531 h 532"/>
              <a:gd name="T4" fmla="*/ 2 w 615"/>
              <a:gd name="T5" fmla="*/ 525 h 532"/>
              <a:gd name="T6" fmla="*/ 608 w 615"/>
              <a:gd name="T7" fmla="*/ 2 h 532"/>
              <a:gd name="T8" fmla="*/ 614 w 615"/>
              <a:gd name="T9" fmla="*/ 2 h 532"/>
              <a:gd name="T10" fmla="*/ 613 w 615"/>
              <a:gd name="T11" fmla="*/ 8 h 532"/>
              <a:gd name="T12" fmla="*/ 7 w 615"/>
              <a:gd name="T13" fmla="*/ 531 h 532"/>
              <a:gd name="T14" fmla="*/ 5 w 615"/>
              <a:gd name="T15" fmla="*/ 532 h 5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5" h="532">
                <a:moveTo>
                  <a:pt x="5" y="532"/>
                </a:moveTo>
                <a:cubicBezTo>
                  <a:pt x="4" y="532"/>
                  <a:pt x="2" y="532"/>
                  <a:pt x="2" y="531"/>
                </a:cubicBezTo>
                <a:cubicBezTo>
                  <a:pt x="0" y="529"/>
                  <a:pt x="0" y="527"/>
                  <a:pt x="2" y="525"/>
                </a:cubicBezTo>
                <a:cubicBezTo>
                  <a:pt x="608" y="2"/>
                  <a:pt x="608" y="2"/>
                  <a:pt x="608" y="2"/>
                </a:cubicBezTo>
                <a:cubicBezTo>
                  <a:pt x="610" y="0"/>
                  <a:pt x="612" y="1"/>
                  <a:pt x="614" y="2"/>
                </a:cubicBezTo>
                <a:cubicBezTo>
                  <a:pt x="615" y="4"/>
                  <a:pt x="615" y="6"/>
                  <a:pt x="613" y="8"/>
                </a:cubicBezTo>
                <a:cubicBezTo>
                  <a:pt x="7" y="531"/>
                  <a:pt x="7" y="531"/>
                  <a:pt x="7" y="531"/>
                </a:cubicBezTo>
                <a:cubicBezTo>
                  <a:pt x="7" y="532"/>
                  <a:pt x="6" y="532"/>
                  <a:pt x="5" y="532"/>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8" name="Freeform 24"/>
          <p:cNvSpPr>
            <a:spLocks/>
          </p:cNvSpPr>
          <p:nvPr/>
        </p:nvSpPr>
        <p:spPr bwMode="auto">
          <a:xfrm rot="21368463">
            <a:off x="10089167" y="6315033"/>
            <a:ext cx="530225" cy="38100"/>
          </a:xfrm>
          <a:custGeom>
            <a:avLst/>
            <a:gdLst>
              <a:gd name="T0" fmla="*/ 519 w 523"/>
              <a:gd name="T1" fmla="*/ 38 h 38"/>
              <a:gd name="T2" fmla="*/ 518 w 523"/>
              <a:gd name="T3" fmla="*/ 38 h 38"/>
              <a:gd name="T4" fmla="*/ 3 w 523"/>
              <a:gd name="T5" fmla="*/ 8 h 38"/>
              <a:gd name="T6" fmla="*/ 0 w 523"/>
              <a:gd name="T7" fmla="*/ 4 h 38"/>
              <a:gd name="T8" fmla="*/ 4 w 523"/>
              <a:gd name="T9" fmla="*/ 0 h 38"/>
              <a:gd name="T10" fmla="*/ 519 w 523"/>
              <a:gd name="T11" fmla="*/ 30 h 38"/>
              <a:gd name="T12" fmla="*/ 523 w 523"/>
              <a:gd name="T13" fmla="*/ 34 h 38"/>
              <a:gd name="T14" fmla="*/ 519 w 523"/>
              <a:gd name="T15" fmla="*/ 38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3" h="38">
                <a:moveTo>
                  <a:pt x="519" y="38"/>
                </a:moveTo>
                <a:cubicBezTo>
                  <a:pt x="519" y="38"/>
                  <a:pt x="518" y="38"/>
                  <a:pt x="518" y="38"/>
                </a:cubicBezTo>
                <a:cubicBezTo>
                  <a:pt x="3" y="8"/>
                  <a:pt x="3" y="8"/>
                  <a:pt x="3" y="8"/>
                </a:cubicBezTo>
                <a:cubicBezTo>
                  <a:pt x="1" y="8"/>
                  <a:pt x="0" y="6"/>
                  <a:pt x="0" y="4"/>
                </a:cubicBezTo>
                <a:cubicBezTo>
                  <a:pt x="0" y="1"/>
                  <a:pt x="2" y="0"/>
                  <a:pt x="4" y="0"/>
                </a:cubicBezTo>
                <a:cubicBezTo>
                  <a:pt x="519" y="30"/>
                  <a:pt x="519" y="30"/>
                  <a:pt x="519" y="30"/>
                </a:cubicBezTo>
                <a:cubicBezTo>
                  <a:pt x="521" y="30"/>
                  <a:pt x="523" y="32"/>
                  <a:pt x="523" y="34"/>
                </a:cubicBezTo>
                <a:cubicBezTo>
                  <a:pt x="522" y="37"/>
                  <a:pt x="521" y="38"/>
                  <a:pt x="519" y="38"/>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9" name="Freeform 25"/>
          <p:cNvSpPr>
            <a:spLocks/>
          </p:cNvSpPr>
          <p:nvPr/>
        </p:nvSpPr>
        <p:spPr bwMode="auto">
          <a:xfrm rot="21368463">
            <a:off x="10062019" y="5586488"/>
            <a:ext cx="838200" cy="727075"/>
          </a:xfrm>
          <a:custGeom>
            <a:avLst/>
            <a:gdLst>
              <a:gd name="T0" fmla="*/ 5 w 825"/>
              <a:gd name="T1" fmla="*/ 716 h 716"/>
              <a:gd name="T2" fmla="*/ 2 w 825"/>
              <a:gd name="T3" fmla="*/ 714 h 716"/>
              <a:gd name="T4" fmla="*/ 2 w 825"/>
              <a:gd name="T5" fmla="*/ 709 h 716"/>
              <a:gd name="T6" fmla="*/ 818 w 825"/>
              <a:gd name="T7" fmla="*/ 1 h 716"/>
              <a:gd name="T8" fmla="*/ 823 w 825"/>
              <a:gd name="T9" fmla="*/ 2 h 716"/>
              <a:gd name="T10" fmla="*/ 823 w 825"/>
              <a:gd name="T11" fmla="*/ 7 h 716"/>
              <a:gd name="T12" fmla="*/ 7 w 825"/>
              <a:gd name="T13" fmla="*/ 715 h 716"/>
              <a:gd name="T14" fmla="*/ 5 w 825"/>
              <a:gd name="T15" fmla="*/ 716 h 7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5" h="716">
                <a:moveTo>
                  <a:pt x="5" y="716"/>
                </a:moveTo>
                <a:cubicBezTo>
                  <a:pt x="4" y="716"/>
                  <a:pt x="2" y="715"/>
                  <a:pt x="2" y="714"/>
                </a:cubicBezTo>
                <a:cubicBezTo>
                  <a:pt x="0" y="713"/>
                  <a:pt x="0" y="710"/>
                  <a:pt x="2" y="709"/>
                </a:cubicBezTo>
                <a:cubicBezTo>
                  <a:pt x="818" y="1"/>
                  <a:pt x="818" y="1"/>
                  <a:pt x="818" y="1"/>
                </a:cubicBezTo>
                <a:cubicBezTo>
                  <a:pt x="819" y="0"/>
                  <a:pt x="822" y="0"/>
                  <a:pt x="823" y="2"/>
                </a:cubicBezTo>
                <a:cubicBezTo>
                  <a:pt x="825" y="3"/>
                  <a:pt x="825" y="6"/>
                  <a:pt x="823" y="7"/>
                </a:cubicBezTo>
                <a:cubicBezTo>
                  <a:pt x="7" y="715"/>
                  <a:pt x="7" y="715"/>
                  <a:pt x="7" y="715"/>
                </a:cubicBezTo>
                <a:cubicBezTo>
                  <a:pt x="6" y="716"/>
                  <a:pt x="6" y="716"/>
                  <a:pt x="5" y="71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0" name="Freeform 26"/>
          <p:cNvSpPr>
            <a:spLocks/>
          </p:cNvSpPr>
          <p:nvPr/>
        </p:nvSpPr>
        <p:spPr bwMode="auto">
          <a:xfrm rot="21368463">
            <a:off x="10584730" y="5568878"/>
            <a:ext cx="315913" cy="757238"/>
          </a:xfrm>
          <a:custGeom>
            <a:avLst/>
            <a:gdLst>
              <a:gd name="T0" fmla="*/ 5 w 310"/>
              <a:gd name="T1" fmla="*/ 746 h 746"/>
              <a:gd name="T2" fmla="*/ 3 w 310"/>
              <a:gd name="T3" fmla="*/ 746 h 746"/>
              <a:gd name="T4" fmla="*/ 1 w 310"/>
              <a:gd name="T5" fmla="*/ 741 h 746"/>
              <a:gd name="T6" fmla="*/ 302 w 310"/>
              <a:gd name="T7" fmla="*/ 3 h 746"/>
              <a:gd name="T8" fmla="*/ 307 w 310"/>
              <a:gd name="T9" fmla="*/ 0 h 746"/>
              <a:gd name="T10" fmla="*/ 309 w 310"/>
              <a:gd name="T11" fmla="*/ 6 h 746"/>
              <a:gd name="T12" fmla="*/ 8 w 310"/>
              <a:gd name="T13" fmla="*/ 744 h 746"/>
              <a:gd name="T14" fmla="*/ 5 w 310"/>
              <a:gd name="T15" fmla="*/ 746 h 7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0" h="746">
                <a:moveTo>
                  <a:pt x="5" y="746"/>
                </a:moveTo>
                <a:cubicBezTo>
                  <a:pt x="4" y="746"/>
                  <a:pt x="4" y="746"/>
                  <a:pt x="3" y="746"/>
                </a:cubicBezTo>
                <a:cubicBezTo>
                  <a:pt x="1" y="745"/>
                  <a:pt x="0" y="743"/>
                  <a:pt x="1" y="741"/>
                </a:cubicBezTo>
                <a:cubicBezTo>
                  <a:pt x="302" y="3"/>
                  <a:pt x="302" y="3"/>
                  <a:pt x="302" y="3"/>
                </a:cubicBezTo>
                <a:cubicBezTo>
                  <a:pt x="303" y="1"/>
                  <a:pt x="305" y="0"/>
                  <a:pt x="307" y="0"/>
                </a:cubicBezTo>
                <a:cubicBezTo>
                  <a:pt x="309" y="1"/>
                  <a:pt x="310" y="4"/>
                  <a:pt x="309" y="6"/>
                </a:cubicBezTo>
                <a:cubicBezTo>
                  <a:pt x="8" y="744"/>
                  <a:pt x="8" y="744"/>
                  <a:pt x="8" y="744"/>
                </a:cubicBezTo>
                <a:cubicBezTo>
                  <a:pt x="8" y="745"/>
                  <a:pt x="6" y="746"/>
                  <a:pt x="5" y="74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1" name="Freeform 27"/>
          <p:cNvSpPr>
            <a:spLocks/>
          </p:cNvSpPr>
          <p:nvPr/>
        </p:nvSpPr>
        <p:spPr bwMode="auto">
          <a:xfrm rot="21368463">
            <a:off x="10885086" y="5550203"/>
            <a:ext cx="263525" cy="596900"/>
          </a:xfrm>
          <a:custGeom>
            <a:avLst/>
            <a:gdLst>
              <a:gd name="T0" fmla="*/ 255 w 260"/>
              <a:gd name="T1" fmla="*/ 587 h 587"/>
              <a:gd name="T2" fmla="*/ 252 w 260"/>
              <a:gd name="T3" fmla="*/ 584 h 587"/>
              <a:gd name="T4" fmla="*/ 1 w 260"/>
              <a:gd name="T5" fmla="*/ 6 h 587"/>
              <a:gd name="T6" fmla="*/ 3 w 260"/>
              <a:gd name="T7" fmla="*/ 0 h 587"/>
              <a:gd name="T8" fmla="*/ 8 w 260"/>
              <a:gd name="T9" fmla="*/ 3 h 587"/>
              <a:gd name="T10" fmla="*/ 259 w 260"/>
              <a:gd name="T11" fmla="*/ 581 h 587"/>
              <a:gd name="T12" fmla="*/ 257 w 260"/>
              <a:gd name="T13" fmla="*/ 586 h 587"/>
              <a:gd name="T14" fmla="*/ 255 w 260"/>
              <a:gd name="T15" fmla="*/ 587 h 58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0" h="587">
                <a:moveTo>
                  <a:pt x="255" y="587"/>
                </a:moveTo>
                <a:cubicBezTo>
                  <a:pt x="254" y="587"/>
                  <a:pt x="252" y="586"/>
                  <a:pt x="252" y="584"/>
                </a:cubicBezTo>
                <a:cubicBezTo>
                  <a:pt x="1" y="6"/>
                  <a:pt x="1" y="6"/>
                  <a:pt x="1" y="6"/>
                </a:cubicBezTo>
                <a:cubicBezTo>
                  <a:pt x="0" y="4"/>
                  <a:pt x="1" y="1"/>
                  <a:pt x="3" y="0"/>
                </a:cubicBezTo>
                <a:cubicBezTo>
                  <a:pt x="5" y="0"/>
                  <a:pt x="7" y="1"/>
                  <a:pt x="8" y="3"/>
                </a:cubicBezTo>
                <a:cubicBezTo>
                  <a:pt x="259" y="581"/>
                  <a:pt x="259" y="581"/>
                  <a:pt x="259" y="581"/>
                </a:cubicBezTo>
                <a:cubicBezTo>
                  <a:pt x="260" y="583"/>
                  <a:pt x="259" y="585"/>
                  <a:pt x="257" y="586"/>
                </a:cubicBezTo>
                <a:cubicBezTo>
                  <a:pt x="257" y="587"/>
                  <a:pt x="256" y="587"/>
                  <a:pt x="255" y="587"/>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2" name="Freeform 28"/>
          <p:cNvSpPr>
            <a:spLocks/>
          </p:cNvSpPr>
          <p:nvPr/>
        </p:nvSpPr>
        <p:spPr bwMode="auto">
          <a:xfrm rot="21368463">
            <a:off x="10869954" y="5520122"/>
            <a:ext cx="1171575" cy="177800"/>
          </a:xfrm>
          <a:custGeom>
            <a:avLst/>
            <a:gdLst>
              <a:gd name="T0" fmla="*/ 1150 w 1155"/>
              <a:gd name="T1" fmla="*/ 175 h 175"/>
              <a:gd name="T2" fmla="*/ 1150 w 1155"/>
              <a:gd name="T3" fmla="*/ 175 h 175"/>
              <a:gd name="T4" fmla="*/ 4 w 1155"/>
              <a:gd name="T5" fmla="*/ 8 h 175"/>
              <a:gd name="T6" fmla="*/ 0 w 1155"/>
              <a:gd name="T7" fmla="*/ 4 h 175"/>
              <a:gd name="T8" fmla="*/ 5 w 1155"/>
              <a:gd name="T9" fmla="*/ 0 h 175"/>
              <a:gd name="T10" fmla="*/ 1151 w 1155"/>
              <a:gd name="T11" fmla="*/ 167 h 175"/>
              <a:gd name="T12" fmla="*/ 1154 w 1155"/>
              <a:gd name="T13" fmla="*/ 172 h 175"/>
              <a:gd name="T14" fmla="*/ 1150 w 1155"/>
              <a:gd name="T15" fmla="*/ 175 h 1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55" h="175">
                <a:moveTo>
                  <a:pt x="1150" y="175"/>
                </a:moveTo>
                <a:cubicBezTo>
                  <a:pt x="1150" y="175"/>
                  <a:pt x="1150" y="175"/>
                  <a:pt x="1150" y="175"/>
                </a:cubicBezTo>
                <a:cubicBezTo>
                  <a:pt x="4" y="8"/>
                  <a:pt x="4" y="8"/>
                  <a:pt x="4" y="8"/>
                </a:cubicBezTo>
                <a:cubicBezTo>
                  <a:pt x="2" y="8"/>
                  <a:pt x="0" y="6"/>
                  <a:pt x="0" y="4"/>
                </a:cubicBezTo>
                <a:cubicBezTo>
                  <a:pt x="1" y="1"/>
                  <a:pt x="3" y="0"/>
                  <a:pt x="5" y="0"/>
                </a:cubicBezTo>
                <a:cubicBezTo>
                  <a:pt x="1151" y="167"/>
                  <a:pt x="1151" y="167"/>
                  <a:pt x="1151" y="167"/>
                </a:cubicBezTo>
                <a:cubicBezTo>
                  <a:pt x="1153" y="168"/>
                  <a:pt x="1155" y="170"/>
                  <a:pt x="1154" y="172"/>
                </a:cubicBezTo>
                <a:cubicBezTo>
                  <a:pt x="1154" y="174"/>
                  <a:pt x="1152" y="175"/>
                  <a:pt x="1150" y="17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3" name="Freeform 29"/>
          <p:cNvSpPr>
            <a:spLocks/>
          </p:cNvSpPr>
          <p:nvPr/>
        </p:nvSpPr>
        <p:spPr bwMode="auto">
          <a:xfrm rot="21368463">
            <a:off x="10825512" y="4954882"/>
            <a:ext cx="1196975" cy="744538"/>
          </a:xfrm>
          <a:custGeom>
            <a:avLst/>
            <a:gdLst>
              <a:gd name="T0" fmla="*/ 1175 w 1180"/>
              <a:gd name="T1" fmla="*/ 733 h 733"/>
              <a:gd name="T2" fmla="*/ 1173 w 1180"/>
              <a:gd name="T3" fmla="*/ 733 h 733"/>
              <a:gd name="T4" fmla="*/ 2 w 1180"/>
              <a:gd name="T5" fmla="*/ 8 h 733"/>
              <a:gd name="T6" fmla="*/ 1 w 1180"/>
              <a:gd name="T7" fmla="*/ 2 h 733"/>
              <a:gd name="T8" fmla="*/ 7 w 1180"/>
              <a:gd name="T9" fmla="*/ 1 h 733"/>
              <a:gd name="T10" fmla="*/ 1177 w 1180"/>
              <a:gd name="T11" fmla="*/ 726 h 733"/>
              <a:gd name="T12" fmla="*/ 1179 w 1180"/>
              <a:gd name="T13" fmla="*/ 732 h 733"/>
              <a:gd name="T14" fmla="*/ 1175 w 1180"/>
              <a:gd name="T15" fmla="*/ 733 h 7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80" h="733">
                <a:moveTo>
                  <a:pt x="1175" y="733"/>
                </a:moveTo>
                <a:cubicBezTo>
                  <a:pt x="1175" y="733"/>
                  <a:pt x="1174" y="733"/>
                  <a:pt x="1173" y="733"/>
                </a:cubicBezTo>
                <a:cubicBezTo>
                  <a:pt x="2" y="8"/>
                  <a:pt x="2" y="8"/>
                  <a:pt x="2" y="8"/>
                </a:cubicBezTo>
                <a:cubicBezTo>
                  <a:pt x="1" y="6"/>
                  <a:pt x="0" y="4"/>
                  <a:pt x="1" y="2"/>
                </a:cubicBezTo>
                <a:cubicBezTo>
                  <a:pt x="2" y="0"/>
                  <a:pt x="5" y="0"/>
                  <a:pt x="7" y="1"/>
                </a:cubicBezTo>
                <a:cubicBezTo>
                  <a:pt x="1177" y="726"/>
                  <a:pt x="1177" y="726"/>
                  <a:pt x="1177" y="726"/>
                </a:cubicBezTo>
                <a:cubicBezTo>
                  <a:pt x="1179" y="727"/>
                  <a:pt x="1180" y="730"/>
                  <a:pt x="1179" y="732"/>
                </a:cubicBezTo>
                <a:cubicBezTo>
                  <a:pt x="1178" y="733"/>
                  <a:pt x="1177" y="733"/>
                  <a:pt x="1175" y="733"/>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4" name="Freeform 30"/>
          <p:cNvSpPr>
            <a:spLocks/>
          </p:cNvSpPr>
          <p:nvPr/>
        </p:nvSpPr>
        <p:spPr bwMode="auto">
          <a:xfrm rot="21368463">
            <a:off x="10798005" y="4874965"/>
            <a:ext cx="863600" cy="100013"/>
          </a:xfrm>
          <a:custGeom>
            <a:avLst/>
            <a:gdLst>
              <a:gd name="T0" fmla="*/ 5 w 851"/>
              <a:gd name="T1" fmla="*/ 100 h 100"/>
              <a:gd name="T2" fmla="*/ 1 w 851"/>
              <a:gd name="T3" fmla="*/ 97 h 100"/>
              <a:gd name="T4" fmla="*/ 4 w 851"/>
              <a:gd name="T5" fmla="*/ 92 h 100"/>
              <a:gd name="T6" fmla="*/ 846 w 851"/>
              <a:gd name="T7" fmla="*/ 0 h 100"/>
              <a:gd name="T8" fmla="*/ 850 w 851"/>
              <a:gd name="T9" fmla="*/ 4 h 100"/>
              <a:gd name="T10" fmla="*/ 847 w 851"/>
              <a:gd name="T11" fmla="*/ 8 h 100"/>
              <a:gd name="T12" fmla="*/ 5 w 851"/>
              <a:gd name="T13" fmla="*/ 100 h 100"/>
              <a:gd name="T14" fmla="*/ 5 w 851"/>
              <a:gd name="T15" fmla="*/ 100 h 1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51" h="100">
                <a:moveTo>
                  <a:pt x="5" y="100"/>
                </a:moveTo>
                <a:cubicBezTo>
                  <a:pt x="3" y="100"/>
                  <a:pt x="1" y="99"/>
                  <a:pt x="1" y="97"/>
                </a:cubicBezTo>
                <a:cubicBezTo>
                  <a:pt x="0" y="94"/>
                  <a:pt x="2" y="92"/>
                  <a:pt x="4" y="92"/>
                </a:cubicBezTo>
                <a:cubicBezTo>
                  <a:pt x="846" y="0"/>
                  <a:pt x="846" y="0"/>
                  <a:pt x="846" y="0"/>
                </a:cubicBezTo>
                <a:cubicBezTo>
                  <a:pt x="848" y="0"/>
                  <a:pt x="850" y="2"/>
                  <a:pt x="850" y="4"/>
                </a:cubicBezTo>
                <a:cubicBezTo>
                  <a:pt x="851" y="6"/>
                  <a:pt x="849" y="8"/>
                  <a:pt x="847" y="8"/>
                </a:cubicBezTo>
                <a:cubicBezTo>
                  <a:pt x="5" y="100"/>
                  <a:pt x="5" y="100"/>
                  <a:pt x="5" y="100"/>
                </a:cubicBezTo>
                <a:cubicBezTo>
                  <a:pt x="5" y="100"/>
                  <a:pt x="5" y="100"/>
                  <a:pt x="5" y="10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5" name="Freeform 31"/>
          <p:cNvSpPr>
            <a:spLocks/>
          </p:cNvSpPr>
          <p:nvPr/>
        </p:nvSpPr>
        <p:spPr bwMode="auto">
          <a:xfrm rot="21368463">
            <a:off x="11621045" y="4045820"/>
            <a:ext cx="142875" cy="804863"/>
          </a:xfrm>
          <a:custGeom>
            <a:avLst/>
            <a:gdLst>
              <a:gd name="T0" fmla="*/ 4 w 141"/>
              <a:gd name="T1" fmla="*/ 793 h 793"/>
              <a:gd name="T2" fmla="*/ 4 w 141"/>
              <a:gd name="T3" fmla="*/ 793 h 793"/>
              <a:gd name="T4" fmla="*/ 0 w 141"/>
              <a:gd name="T5" fmla="*/ 789 h 793"/>
              <a:gd name="T6" fmla="*/ 132 w 141"/>
              <a:gd name="T7" fmla="*/ 3 h 793"/>
              <a:gd name="T8" fmla="*/ 137 w 141"/>
              <a:gd name="T9" fmla="*/ 0 h 793"/>
              <a:gd name="T10" fmla="*/ 140 w 141"/>
              <a:gd name="T11" fmla="*/ 5 h 793"/>
              <a:gd name="T12" fmla="*/ 8 w 141"/>
              <a:gd name="T13" fmla="*/ 790 h 793"/>
              <a:gd name="T14" fmla="*/ 4 w 141"/>
              <a:gd name="T15" fmla="*/ 793 h 7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1" h="793">
                <a:moveTo>
                  <a:pt x="4" y="793"/>
                </a:moveTo>
                <a:cubicBezTo>
                  <a:pt x="4" y="793"/>
                  <a:pt x="4" y="793"/>
                  <a:pt x="4" y="793"/>
                </a:cubicBezTo>
                <a:cubicBezTo>
                  <a:pt x="2" y="793"/>
                  <a:pt x="0" y="791"/>
                  <a:pt x="0" y="789"/>
                </a:cubicBezTo>
                <a:cubicBezTo>
                  <a:pt x="132" y="3"/>
                  <a:pt x="132" y="3"/>
                  <a:pt x="132" y="3"/>
                </a:cubicBezTo>
                <a:cubicBezTo>
                  <a:pt x="133" y="1"/>
                  <a:pt x="135" y="0"/>
                  <a:pt x="137" y="0"/>
                </a:cubicBezTo>
                <a:cubicBezTo>
                  <a:pt x="139" y="1"/>
                  <a:pt x="141" y="3"/>
                  <a:pt x="140" y="5"/>
                </a:cubicBezTo>
                <a:cubicBezTo>
                  <a:pt x="8" y="790"/>
                  <a:pt x="8" y="790"/>
                  <a:pt x="8" y="790"/>
                </a:cubicBezTo>
                <a:cubicBezTo>
                  <a:pt x="8" y="792"/>
                  <a:pt x="6" y="793"/>
                  <a:pt x="4" y="793"/>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6" name="Freeform 32"/>
          <p:cNvSpPr>
            <a:spLocks/>
          </p:cNvSpPr>
          <p:nvPr/>
        </p:nvSpPr>
        <p:spPr bwMode="auto">
          <a:xfrm rot="21368463">
            <a:off x="11781903" y="4033663"/>
            <a:ext cx="209550" cy="1633538"/>
          </a:xfrm>
          <a:custGeom>
            <a:avLst/>
            <a:gdLst>
              <a:gd name="T0" fmla="*/ 201 w 206"/>
              <a:gd name="T1" fmla="*/ 1610 h 1610"/>
              <a:gd name="T2" fmla="*/ 197 w 206"/>
              <a:gd name="T3" fmla="*/ 1607 h 1610"/>
              <a:gd name="T4" fmla="*/ 0 w 206"/>
              <a:gd name="T5" fmla="*/ 5 h 1610"/>
              <a:gd name="T6" fmla="*/ 4 w 206"/>
              <a:gd name="T7" fmla="*/ 0 h 1610"/>
              <a:gd name="T8" fmla="*/ 8 w 206"/>
              <a:gd name="T9" fmla="*/ 4 h 1610"/>
              <a:gd name="T10" fmla="*/ 205 w 206"/>
              <a:gd name="T11" fmla="*/ 1606 h 1610"/>
              <a:gd name="T12" fmla="*/ 202 w 206"/>
              <a:gd name="T13" fmla="*/ 1610 h 1610"/>
              <a:gd name="T14" fmla="*/ 201 w 206"/>
              <a:gd name="T15" fmla="*/ 1610 h 16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1610">
                <a:moveTo>
                  <a:pt x="201" y="1610"/>
                </a:moveTo>
                <a:cubicBezTo>
                  <a:pt x="199" y="1610"/>
                  <a:pt x="198" y="1609"/>
                  <a:pt x="197" y="1607"/>
                </a:cubicBezTo>
                <a:cubicBezTo>
                  <a:pt x="0" y="5"/>
                  <a:pt x="0" y="5"/>
                  <a:pt x="0" y="5"/>
                </a:cubicBezTo>
                <a:cubicBezTo>
                  <a:pt x="0" y="2"/>
                  <a:pt x="2" y="0"/>
                  <a:pt x="4" y="0"/>
                </a:cubicBezTo>
                <a:cubicBezTo>
                  <a:pt x="6" y="0"/>
                  <a:pt x="8" y="1"/>
                  <a:pt x="8" y="4"/>
                </a:cubicBezTo>
                <a:cubicBezTo>
                  <a:pt x="205" y="1606"/>
                  <a:pt x="205" y="1606"/>
                  <a:pt x="205" y="1606"/>
                </a:cubicBezTo>
                <a:cubicBezTo>
                  <a:pt x="206" y="1608"/>
                  <a:pt x="204" y="1610"/>
                  <a:pt x="202" y="1610"/>
                </a:cubicBezTo>
                <a:cubicBezTo>
                  <a:pt x="202" y="1610"/>
                  <a:pt x="201" y="1610"/>
                  <a:pt x="201" y="161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7" name="Freeform 33"/>
          <p:cNvSpPr>
            <a:spLocks/>
          </p:cNvSpPr>
          <p:nvPr/>
        </p:nvSpPr>
        <p:spPr bwMode="auto">
          <a:xfrm rot="21368463">
            <a:off x="11675521" y="4834172"/>
            <a:ext cx="342900" cy="836613"/>
          </a:xfrm>
          <a:custGeom>
            <a:avLst/>
            <a:gdLst>
              <a:gd name="T0" fmla="*/ 333 w 338"/>
              <a:gd name="T1" fmla="*/ 825 h 825"/>
              <a:gd name="T2" fmla="*/ 330 w 338"/>
              <a:gd name="T3" fmla="*/ 823 h 825"/>
              <a:gd name="T4" fmla="*/ 1 w 338"/>
              <a:gd name="T5" fmla="*/ 6 h 825"/>
              <a:gd name="T6" fmla="*/ 3 w 338"/>
              <a:gd name="T7" fmla="*/ 1 h 825"/>
              <a:gd name="T8" fmla="*/ 8 w 338"/>
              <a:gd name="T9" fmla="*/ 3 h 825"/>
              <a:gd name="T10" fmla="*/ 337 w 338"/>
              <a:gd name="T11" fmla="*/ 820 h 825"/>
              <a:gd name="T12" fmla="*/ 335 w 338"/>
              <a:gd name="T13" fmla="*/ 825 h 825"/>
              <a:gd name="T14" fmla="*/ 333 w 338"/>
              <a:gd name="T15" fmla="*/ 825 h 8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8" h="825">
                <a:moveTo>
                  <a:pt x="333" y="825"/>
                </a:moveTo>
                <a:cubicBezTo>
                  <a:pt x="332" y="825"/>
                  <a:pt x="330" y="824"/>
                  <a:pt x="330" y="823"/>
                </a:cubicBezTo>
                <a:cubicBezTo>
                  <a:pt x="1" y="6"/>
                  <a:pt x="1" y="6"/>
                  <a:pt x="1" y="6"/>
                </a:cubicBezTo>
                <a:cubicBezTo>
                  <a:pt x="0" y="4"/>
                  <a:pt x="1" y="2"/>
                  <a:pt x="3" y="1"/>
                </a:cubicBezTo>
                <a:cubicBezTo>
                  <a:pt x="5" y="0"/>
                  <a:pt x="7" y="1"/>
                  <a:pt x="8" y="3"/>
                </a:cubicBezTo>
                <a:cubicBezTo>
                  <a:pt x="337" y="820"/>
                  <a:pt x="337" y="820"/>
                  <a:pt x="337" y="820"/>
                </a:cubicBezTo>
                <a:cubicBezTo>
                  <a:pt x="338" y="822"/>
                  <a:pt x="337" y="824"/>
                  <a:pt x="335" y="825"/>
                </a:cubicBezTo>
                <a:cubicBezTo>
                  <a:pt x="334" y="825"/>
                  <a:pt x="334" y="825"/>
                  <a:pt x="333" y="82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8" name="Freeform 34"/>
          <p:cNvSpPr>
            <a:spLocks/>
          </p:cNvSpPr>
          <p:nvPr/>
        </p:nvSpPr>
        <p:spPr bwMode="auto">
          <a:xfrm rot="21368463">
            <a:off x="12012146" y="4930663"/>
            <a:ext cx="342900" cy="717550"/>
          </a:xfrm>
          <a:custGeom>
            <a:avLst/>
            <a:gdLst>
              <a:gd name="T0" fmla="*/ 4 w 338"/>
              <a:gd name="T1" fmla="*/ 707 h 707"/>
              <a:gd name="T2" fmla="*/ 3 w 338"/>
              <a:gd name="T3" fmla="*/ 707 h 707"/>
              <a:gd name="T4" fmla="*/ 1 w 338"/>
              <a:gd name="T5" fmla="*/ 702 h 707"/>
              <a:gd name="T6" fmla="*/ 330 w 338"/>
              <a:gd name="T7" fmla="*/ 3 h 707"/>
              <a:gd name="T8" fmla="*/ 336 w 338"/>
              <a:gd name="T9" fmla="*/ 1 h 707"/>
              <a:gd name="T10" fmla="*/ 337 w 338"/>
              <a:gd name="T11" fmla="*/ 6 h 707"/>
              <a:gd name="T12" fmla="*/ 8 w 338"/>
              <a:gd name="T13" fmla="*/ 705 h 707"/>
              <a:gd name="T14" fmla="*/ 4 w 338"/>
              <a:gd name="T15" fmla="*/ 707 h 70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8" h="707">
                <a:moveTo>
                  <a:pt x="4" y="707"/>
                </a:moveTo>
                <a:cubicBezTo>
                  <a:pt x="4" y="707"/>
                  <a:pt x="3" y="707"/>
                  <a:pt x="3" y="707"/>
                </a:cubicBezTo>
                <a:cubicBezTo>
                  <a:pt x="1" y="706"/>
                  <a:pt x="0" y="704"/>
                  <a:pt x="1" y="702"/>
                </a:cubicBezTo>
                <a:cubicBezTo>
                  <a:pt x="330" y="3"/>
                  <a:pt x="330" y="3"/>
                  <a:pt x="330" y="3"/>
                </a:cubicBezTo>
                <a:cubicBezTo>
                  <a:pt x="331" y="1"/>
                  <a:pt x="334" y="0"/>
                  <a:pt x="336" y="1"/>
                </a:cubicBezTo>
                <a:cubicBezTo>
                  <a:pt x="337" y="2"/>
                  <a:pt x="338" y="4"/>
                  <a:pt x="337" y="6"/>
                </a:cubicBezTo>
                <a:cubicBezTo>
                  <a:pt x="8" y="705"/>
                  <a:pt x="8" y="705"/>
                  <a:pt x="8" y="705"/>
                </a:cubicBezTo>
                <a:cubicBezTo>
                  <a:pt x="7" y="707"/>
                  <a:pt x="6" y="707"/>
                  <a:pt x="4" y="707"/>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9" name="Freeform 35"/>
          <p:cNvSpPr>
            <a:spLocks/>
          </p:cNvSpPr>
          <p:nvPr/>
        </p:nvSpPr>
        <p:spPr bwMode="auto">
          <a:xfrm rot="21368463">
            <a:off x="12041440" y="5625598"/>
            <a:ext cx="749300" cy="182563"/>
          </a:xfrm>
          <a:custGeom>
            <a:avLst/>
            <a:gdLst>
              <a:gd name="T0" fmla="*/ 734 w 738"/>
              <a:gd name="T1" fmla="*/ 180 h 180"/>
              <a:gd name="T2" fmla="*/ 733 w 738"/>
              <a:gd name="T3" fmla="*/ 180 h 180"/>
              <a:gd name="T4" fmla="*/ 3 w 738"/>
              <a:gd name="T5" fmla="*/ 8 h 180"/>
              <a:gd name="T6" fmla="*/ 0 w 738"/>
              <a:gd name="T7" fmla="*/ 4 h 180"/>
              <a:gd name="T8" fmla="*/ 5 w 738"/>
              <a:gd name="T9" fmla="*/ 1 h 180"/>
              <a:gd name="T10" fmla="*/ 735 w 738"/>
              <a:gd name="T11" fmla="*/ 172 h 180"/>
              <a:gd name="T12" fmla="*/ 738 w 738"/>
              <a:gd name="T13" fmla="*/ 177 h 180"/>
              <a:gd name="T14" fmla="*/ 734 w 738"/>
              <a:gd name="T15" fmla="*/ 180 h 1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8" h="180">
                <a:moveTo>
                  <a:pt x="734" y="180"/>
                </a:moveTo>
                <a:cubicBezTo>
                  <a:pt x="734" y="180"/>
                  <a:pt x="733" y="180"/>
                  <a:pt x="733" y="180"/>
                </a:cubicBezTo>
                <a:cubicBezTo>
                  <a:pt x="3" y="8"/>
                  <a:pt x="3" y="8"/>
                  <a:pt x="3" y="8"/>
                </a:cubicBezTo>
                <a:cubicBezTo>
                  <a:pt x="1" y="8"/>
                  <a:pt x="0" y="6"/>
                  <a:pt x="0" y="4"/>
                </a:cubicBezTo>
                <a:cubicBezTo>
                  <a:pt x="1" y="1"/>
                  <a:pt x="3" y="0"/>
                  <a:pt x="5" y="1"/>
                </a:cubicBezTo>
                <a:cubicBezTo>
                  <a:pt x="735" y="172"/>
                  <a:pt x="735" y="172"/>
                  <a:pt x="735" y="172"/>
                </a:cubicBezTo>
                <a:cubicBezTo>
                  <a:pt x="737" y="172"/>
                  <a:pt x="738" y="175"/>
                  <a:pt x="738" y="177"/>
                </a:cubicBezTo>
                <a:cubicBezTo>
                  <a:pt x="737" y="179"/>
                  <a:pt x="736" y="180"/>
                  <a:pt x="734" y="18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0" name="Freeform 36"/>
          <p:cNvSpPr>
            <a:spLocks/>
          </p:cNvSpPr>
          <p:nvPr/>
        </p:nvSpPr>
        <p:spPr bwMode="auto">
          <a:xfrm rot="21368463">
            <a:off x="11757700" y="4023247"/>
            <a:ext cx="542925" cy="925513"/>
          </a:xfrm>
          <a:custGeom>
            <a:avLst/>
            <a:gdLst>
              <a:gd name="T0" fmla="*/ 531 w 535"/>
              <a:gd name="T1" fmla="*/ 912 h 912"/>
              <a:gd name="T2" fmla="*/ 527 w 535"/>
              <a:gd name="T3" fmla="*/ 910 h 912"/>
              <a:gd name="T4" fmla="*/ 1 w 535"/>
              <a:gd name="T5" fmla="*/ 6 h 912"/>
              <a:gd name="T6" fmla="*/ 2 w 535"/>
              <a:gd name="T7" fmla="*/ 1 h 912"/>
              <a:gd name="T8" fmla="*/ 8 w 535"/>
              <a:gd name="T9" fmla="*/ 2 h 912"/>
              <a:gd name="T10" fmla="*/ 534 w 535"/>
              <a:gd name="T11" fmla="*/ 906 h 912"/>
              <a:gd name="T12" fmla="*/ 533 w 535"/>
              <a:gd name="T13" fmla="*/ 911 h 912"/>
              <a:gd name="T14" fmla="*/ 531 w 535"/>
              <a:gd name="T15" fmla="*/ 912 h 9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5" h="912">
                <a:moveTo>
                  <a:pt x="531" y="912"/>
                </a:moveTo>
                <a:cubicBezTo>
                  <a:pt x="529" y="912"/>
                  <a:pt x="528" y="911"/>
                  <a:pt x="527" y="910"/>
                </a:cubicBezTo>
                <a:cubicBezTo>
                  <a:pt x="1" y="6"/>
                  <a:pt x="1" y="6"/>
                  <a:pt x="1" y="6"/>
                </a:cubicBezTo>
                <a:cubicBezTo>
                  <a:pt x="0" y="4"/>
                  <a:pt x="0" y="2"/>
                  <a:pt x="2" y="1"/>
                </a:cubicBezTo>
                <a:cubicBezTo>
                  <a:pt x="4" y="0"/>
                  <a:pt x="7" y="0"/>
                  <a:pt x="8" y="2"/>
                </a:cubicBezTo>
                <a:cubicBezTo>
                  <a:pt x="534" y="906"/>
                  <a:pt x="534" y="906"/>
                  <a:pt x="534" y="906"/>
                </a:cubicBezTo>
                <a:cubicBezTo>
                  <a:pt x="535" y="908"/>
                  <a:pt x="535" y="910"/>
                  <a:pt x="533" y="911"/>
                </a:cubicBezTo>
                <a:cubicBezTo>
                  <a:pt x="532" y="911"/>
                  <a:pt x="531" y="912"/>
                  <a:pt x="531" y="912"/>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1" name="Freeform 37"/>
          <p:cNvSpPr>
            <a:spLocks/>
          </p:cNvSpPr>
          <p:nvPr/>
        </p:nvSpPr>
        <p:spPr bwMode="auto">
          <a:xfrm rot="21368463">
            <a:off x="11739434" y="3995411"/>
            <a:ext cx="1387475" cy="411163"/>
          </a:xfrm>
          <a:custGeom>
            <a:avLst/>
            <a:gdLst>
              <a:gd name="T0" fmla="*/ 1363 w 1367"/>
              <a:gd name="T1" fmla="*/ 406 h 406"/>
              <a:gd name="T2" fmla="*/ 1362 w 1367"/>
              <a:gd name="T3" fmla="*/ 406 h 406"/>
              <a:gd name="T4" fmla="*/ 3 w 1367"/>
              <a:gd name="T5" fmla="*/ 8 h 406"/>
              <a:gd name="T6" fmla="*/ 1 w 1367"/>
              <a:gd name="T7" fmla="*/ 3 h 406"/>
              <a:gd name="T8" fmla="*/ 5 w 1367"/>
              <a:gd name="T9" fmla="*/ 0 h 406"/>
              <a:gd name="T10" fmla="*/ 1364 w 1367"/>
              <a:gd name="T11" fmla="*/ 398 h 406"/>
              <a:gd name="T12" fmla="*/ 1367 w 1367"/>
              <a:gd name="T13" fmla="*/ 403 h 406"/>
              <a:gd name="T14" fmla="*/ 1363 w 1367"/>
              <a:gd name="T15" fmla="*/ 406 h 4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67" h="406">
                <a:moveTo>
                  <a:pt x="1363" y="406"/>
                </a:moveTo>
                <a:cubicBezTo>
                  <a:pt x="1362" y="406"/>
                  <a:pt x="1362" y="406"/>
                  <a:pt x="1362" y="406"/>
                </a:cubicBezTo>
                <a:cubicBezTo>
                  <a:pt x="3" y="8"/>
                  <a:pt x="3" y="8"/>
                  <a:pt x="3" y="8"/>
                </a:cubicBezTo>
                <a:cubicBezTo>
                  <a:pt x="1" y="7"/>
                  <a:pt x="0" y="5"/>
                  <a:pt x="1" y="3"/>
                </a:cubicBezTo>
                <a:cubicBezTo>
                  <a:pt x="1" y="1"/>
                  <a:pt x="3" y="0"/>
                  <a:pt x="5" y="0"/>
                </a:cubicBezTo>
                <a:cubicBezTo>
                  <a:pt x="1364" y="398"/>
                  <a:pt x="1364" y="398"/>
                  <a:pt x="1364" y="398"/>
                </a:cubicBezTo>
                <a:cubicBezTo>
                  <a:pt x="1366" y="399"/>
                  <a:pt x="1367" y="401"/>
                  <a:pt x="1367" y="403"/>
                </a:cubicBezTo>
                <a:cubicBezTo>
                  <a:pt x="1366" y="405"/>
                  <a:pt x="1365" y="406"/>
                  <a:pt x="1363" y="40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2" name="Freeform 49"/>
          <p:cNvSpPr>
            <a:spLocks/>
          </p:cNvSpPr>
          <p:nvPr/>
        </p:nvSpPr>
        <p:spPr bwMode="auto">
          <a:xfrm rot="21368463">
            <a:off x="11161219" y="6119879"/>
            <a:ext cx="258763" cy="96838"/>
          </a:xfrm>
          <a:custGeom>
            <a:avLst/>
            <a:gdLst>
              <a:gd name="T0" fmla="*/ 251 w 255"/>
              <a:gd name="T1" fmla="*/ 95 h 95"/>
              <a:gd name="T2" fmla="*/ 249 w 255"/>
              <a:gd name="T3" fmla="*/ 94 h 95"/>
              <a:gd name="T4" fmla="*/ 3 w 255"/>
              <a:gd name="T5" fmla="*/ 8 h 95"/>
              <a:gd name="T6" fmla="*/ 1 w 255"/>
              <a:gd name="T7" fmla="*/ 3 h 95"/>
              <a:gd name="T8" fmla="*/ 6 w 255"/>
              <a:gd name="T9" fmla="*/ 1 h 95"/>
              <a:gd name="T10" fmla="*/ 252 w 255"/>
              <a:gd name="T11" fmla="*/ 87 h 95"/>
              <a:gd name="T12" fmla="*/ 254 w 255"/>
              <a:gd name="T13" fmla="*/ 92 h 95"/>
              <a:gd name="T14" fmla="*/ 251 w 255"/>
              <a:gd name="T15" fmla="*/ 95 h 9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5" h="95">
                <a:moveTo>
                  <a:pt x="251" y="95"/>
                </a:moveTo>
                <a:cubicBezTo>
                  <a:pt x="250" y="95"/>
                  <a:pt x="250" y="95"/>
                  <a:pt x="249" y="94"/>
                </a:cubicBezTo>
                <a:cubicBezTo>
                  <a:pt x="3" y="8"/>
                  <a:pt x="3" y="8"/>
                  <a:pt x="3" y="8"/>
                </a:cubicBezTo>
                <a:cubicBezTo>
                  <a:pt x="1" y="8"/>
                  <a:pt x="0" y="5"/>
                  <a:pt x="1" y="3"/>
                </a:cubicBezTo>
                <a:cubicBezTo>
                  <a:pt x="1" y="1"/>
                  <a:pt x="4" y="0"/>
                  <a:pt x="6" y="1"/>
                </a:cubicBezTo>
                <a:cubicBezTo>
                  <a:pt x="252" y="87"/>
                  <a:pt x="252" y="87"/>
                  <a:pt x="252" y="87"/>
                </a:cubicBezTo>
                <a:cubicBezTo>
                  <a:pt x="254" y="88"/>
                  <a:pt x="255" y="90"/>
                  <a:pt x="254" y="92"/>
                </a:cubicBezTo>
                <a:cubicBezTo>
                  <a:pt x="254" y="94"/>
                  <a:pt x="252" y="95"/>
                  <a:pt x="251" y="9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3" name="Freeform 50"/>
          <p:cNvSpPr>
            <a:spLocks/>
          </p:cNvSpPr>
          <p:nvPr/>
        </p:nvSpPr>
        <p:spPr bwMode="auto">
          <a:xfrm rot="21368463">
            <a:off x="11196637" y="6205999"/>
            <a:ext cx="258763" cy="974725"/>
          </a:xfrm>
          <a:custGeom>
            <a:avLst/>
            <a:gdLst>
              <a:gd name="T0" fmla="*/ 5 w 255"/>
              <a:gd name="T1" fmla="*/ 960 h 960"/>
              <a:gd name="T2" fmla="*/ 4 w 255"/>
              <a:gd name="T3" fmla="*/ 960 h 960"/>
              <a:gd name="T4" fmla="*/ 1 w 255"/>
              <a:gd name="T5" fmla="*/ 955 h 960"/>
              <a:gd name="T6" fmla="*/ 247 w 255"/>
              <a:gd name="T7" fmla="*/ 4 h 960"/>
              <a:gd name="T8" fmla="*/ 252 w 255"/>
              <a:gd name="T9" fmla="*/ 1 h 960"/>
              <a:gd name="T10" fmla="*/ 255 w 255"/>
              <a:gd name="T11" fmla="*/ 6 h 960"/>
              <a:gd name="T12" fmla="*/ 9 w 255"/>
              <a:gd name="T13" fmla="*/ 957 h 960"/>
              <a:gd name="T14" fmla="*/ 5 w 255"/>
              <a:gd name="T15" fmla="*/ 960 h 9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5" h="960">
                <a:moveTo>
                  <a:pt x="5" y="960"/>
                </a:moveTo>
                <a:cubicBezTo>
                  <a:pt x="4" y="960"/>
                  <a:pt x="4" y="960"/>
                  <a:pt x="4" y="960"/>
                </a:cubicBezTo>
                <a:cubicBezTo>
                  <a:pt x="2" y="960"/>
                  <a:pt x="0" y="957"/>
                  <a:pt x="1" y="955"/>
                </a:cubicBezTo>
                <a:cubicBezTo>
                  <a:pt x="247" y="4"/>
                  <a:pt x="247" y="4"/>
                  <a:pt x="247" y="4"/>
                </a:cubicBezTo>
                <a:cubicBezTo>
                  <a:pt x="247" y="1"/>
                  <a:pt x="250" y="0"/>
                  <a:pt x="252" y="1"/>
                </a:cubicBezTo>
                <a:cubicBezTo>
                  <a:pt x="254" y="1"/>
                  <a:pt x="255" y="3"/>
                  <a:pt x="255" y="6"/>
                </a:cubicBezTo>
                <a:cubicBezTo>
                  <a:pt x="9" y="957"/>
                  <a:pt x="9" y="957"/>
                  <a:pt x="9" y="957"/>
                </a:cubicBezTo>
                <a:cubicBezTo>
                  <a:pt x="8" y="959"/>
                  <a:pt x="6" y="960"/>
                  <a:pt x="5" y="96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4" name="Freeform 51"/>
          <p:cNvSpPr>
            <a:spLocks/>
          </p:cNvSpPr>
          <p:nvPr/>
        </p:nvSpPr>
        <p:spPr bwMode="auto">
          <a:xfrm rot="21368463">
            <a:off x="11396964" y="5672231"/>
            <a:ext cx="666750" cy="514350"/>
          </a:xfrm>
          <a:custGeom>
            <a:avLst/>
            <a:gdLst>
              <a:gd name="T0" fmla="*/ 5 w 658"/>
              <a:gd name="T1" fmla="*/ 506 h 506"/>
              <a:gd name="T2" fmla="*/ 1 w 658"/>
              <a:gd name="T3" fmla="*/ 504 h 506"/>
              <a:gd name="T4" fmla="*/ 2 w 658"/>
              <a:gd name="T5" fmla="*/ 498 h 506"/>
              <a:gd name="T6" fmla="*/ 651 w 658"/>
              <a:gd name="T7" fmla="*/ 1 h 506"/>
              <a:gd name="T8" fmla="*/ 656 w 658"/>
              <a:gd name="T9" fmla="*/ 2 h 506"/>
              <a:gd name="T10" fmla="*/ 656 w 658"/>
              <a:gd name="T11" fmla="*/ 8 h 506"/>
              <a:gd name="T12" fmla="*/ 7 w 658"/>
              <a:gd name="T13" fmla="*/ 505 h 506"/>
              <a:gd name="T14" fmla="*/ 5 w 658"/>
              <a:gd name="T15" fmla="*/ 506 h 5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8" h="506">
                <a:moveTo>
                  <a:pt x="5" y="506"/>
                </a:moveTo>
                <a:cubicBezTo>
                  <a:pt x="3" y="506"/>
                  <a:pt x="2" y="505"/>
                  <a:pt x="1" y="504"/>
                </a:cubicBezTo>
                <a:cubicBezTo>
                  <a:pt x="0" y="502"/>
                  <a:pt x="0" y="500"/>
                  <a:pt x="2" y="498"/>
                </a:cubicBezTo>
                <a:cubicBezTo>
                  <a:pt x="651" y="1"/>
                  <a:pt x="651" y="1"/>
                  <a:pt x="651" y="1"/>
                </a:cubicBezTo>
                <a:cubicBezTo>
                  <a:pt x="653" y="0"/>
                  <a:pt x="655" y="0"/>
                  <a:pt x="656" y="2"/>
                </a:cubicBezTo>
                <a:cubicBezTo>
                  <a:pt x="658" y="4"/>
                  <a:pt x="657" y="6"/>
                  <a:pt x="656" y="8"/>
                </a:cubicBezTo>
                <a:cubicBezTo>
                  <a:pt x="7" y="505"/>
                  <a:pt x="7" y="505"/>
                  <a:pt x="7" y="505"/>
                </a:cubicBezTo>
                <a:cubicBezTo>
                  <a:pt x="6" y="505"/>
                  <a:pt x="6" y="506"/>
                  <a:pt x="5" y="50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5" name="Freeform 52"/>
          <p:cNvSpPr>
            <a:spLocks/>
          </p:cNvSpPr>
          <p:nvPr/>
        </p:nvSpPr>
        <p:spPr bwMode="auto">
          <a:xfrm rot="21368463">
            <a:off x="11143485" y="5680770"/>
            <a:ext cx="917575" cy="427038"/>
          </a:xfrm>
          <a:custGeom>
            <a:avLst/>
            <a:gdLst>
              <a:gd name="T0" fmla="*/ 4 w 904"/>
              <a:gd name="T1" fmla="*/ 420 h 420"/>
              <a:gd name="T2" fmla="*/ 1 w 904"/>
              <a:gd name="T3" fmla="*/ 417 h 420"/>
              <a:gd name="T4" fmla="*/ 3 w 904"/>
              <a:gd name="T5" fmla="*/ 412 h 420"/>
              <a:gd name="T6" fmla="*/ 898 w 904"/>
              <a:gd name="T7" fmla="*/ 1 h 420"/>
              <a:gd name="T8" fmla="*/ 903 w 904"/>
              <a:gd name="T9" fmla="*/ 3 h 420"/>
              <a:gd name="T10" fmla="*/ 901 w 904"/>
              <a:gd name="T11" fmla="*/ 8 h 420"/>
              <a:gd name="T12" fmla="*/ 6 w 904"/>
              <a:gd name="T13" fmla="*/ 419 h 420"/>
              <a:gd name="T14" fmla="*/ 4 w 904"/>
              <a:gd name="T15" fmla="*/ 420 h 4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04" h="420">
                <a:moveTo>
                  <a:pt x="4" y="420"/>
                </a:moveTo>
                <a:cubicBezTo>
                  <a:pt x="3" y="420"/>
                  <a:pt x="2" y="419"/>
                  <a:pt x="1" y="417"/>
                </a:cubicBezTo>
                <a:cubicBezTo>
                  <a:pt x="0" y="415"/>
                  <a:pt x="1" y="413"/>
                  <a:pt x="3" y="412"/>
                </a:cubicBezTo>
                <a:cubicBezTo>
                  <a:pt x="898" y="1"/>
                  <a:pt x="898" y="1"/>
                  <a:pt x="898" y="1"/>
                </a:cubicBezTo>
                <a:cubicBezTo>
                  <a:pt x="900" y="0"/>
                  <a:pt x="902" y="1"/>
                  <a:pt x="903" y="3"/>
                </a:cubicBezTo>
                <a:cubicBezTo>
                  <a:pt x="904" y="5"/>
                  <a:pt x="903" y="7"/>
                  <a:pt x="901" y="8"/>
                </a:cubicBezTo>
                <a:cubicBezTo>
                  <a:pt x="6" y="419"/>
                  <a:pt x="6" y="419"/>
                  <a:pt x="6" y="419"/>
                </a:cubicBezTo>
                <a:cubicBezTo>
                  <a:pt x="6" y="420"/>
                  <a:pt x="5" y="420"/>
                  <a:pt x="4" y="42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6" name="Freeform 53"/>
          <p:cNvSpPr>
            <a:spLocks/>
          </p:cNvSpPr>
          <p:nvPr/>
        </p:nvSpPr>
        <p:spPr bwMode="auto">
          <a:xfrm rot="21368463">
            <a:off x="9491811" y="6365319"/>
            <a:ext cx="1146175" cy="509588"/>
          </a:xfrm>
          <a:custGeom>
            <a:avLst/>
            <a:gdLst>
              <a:gd name="T0" fmla="*/ 5 w 1130"/>
              <a:gd name="T1" fmla="*/ 501 h 501"/>
              <a:gd name="T2" fmla="*/ 1 w 1130"/>
              <a:gd name="T3" fmla="*/ 499 h 501"/>
              <a:gd name="T4" fmla="*/ 3 w 1130"/>
              <a:gd name="T5" fmla="*/ 494 h 501"/>
              <a:gd name="T6" fmla="*/ 1124 w 1130"/>
              <a:gd name="T7" fmla="*/ 1 h 501"/>
              <a:gd name="T8" fmla="*/ 1129 w 1130"/>
              <a:gd name="T9" fmla="*/ 3 h 501"/>
              <a:gd name="T10" fmla="*/ 1127 w 1130"/>
              <a:gd name="T11" fmla="*/ 8 h 501"/>
              <a:gd name="T12" fmla="*/ 6 w 1130"/>
              <a:gd name="T13" fmla="*/ 501 h 501"/>
              <a:gd name="T14" fmla="*/ 5 w 1130"/>
              <a:gd name="T15" fmla="*/ 501 h 5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30" h="501">
                <a:moveTo>
                  <a:pt x="5" y="501"/>
                </a:moveTo>
                <a:cubicBezTo>
                  <a:pt x="3" y="501"/>
                  <a:pt x="2" y="501"/>
                  <a:pt x="1" y="499"/>
                </a:cubicBezTo>
                <a:cubicBezTo>
                  <a:pt x="0" y="497"/>
                  <a:pt x="1" y="495"/>
                  <a:pt x="3" y="494"/>
                </a:cubicBezTo>
                <a:cubicBezTo>
                  <a:pt x="1124" y="1"/>
                  <a:pt x="1124" y="1"/>
                  <a:pt x="1124" y="1"/>
                </a:cubicBezTo>
                <a:cubicBezTo>
                  <a:pt x="1126" y="0"/>
                  <a:pt x="1128" y="1"/>
                  <a:pt x="1129" y="3"/>
                </a:cubicBezTo>
                <a:cubicBezTo>
                  <a:pt x="1130" y="5"/>
                  <a:pt x="1129" y="7"/>
                  <a:pt x="1127" y="8"/>
                </a:cubicBezTo>
                <a:cubicBezTo>
                  <a:pt x="6" y="501"/>
                  <a:pt x="6" y="501"/>
                  <a:pt x="6" y="501"/>
                </a:cubicBezTo>
                <a:cubicBezTo>
                  <a:pt x="6" y="501"/>
                  <a:pt x="5" y="501"/>
                  <a:pt x="5" y="501"/>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7" name="Freeform 111"/>
          <p:cNvSpPr>
            <a:spLocks/>
          </p:cNvSpPr>
          <p:nvPr/>
        </p:nvSpPr>
        <p:spPr bwMode="auto">
          <a:xfrm rot="21368463">
            <a:off x="8429371" y="6135316"/>
            <a:ext cx="74613" cy="74612"/>
          </a:xfrm>
          <a:custGeom>
            <a:avLst/>
            <a:gdLst>
              <a:gd name="T0" fmla="*/ 54 w 73"/>
              <a:gd name="T1" fmla="*/ 10 h 74"/>
              <a:gd name="T2" fmla="*/ 64 w 73"/>
              <a:gd name="T3" fmla="*/ 55 h 74"/>
              <a:gd name="T4" fmla="*/ 19 w 73"/>
              <a:gd name="T5" fmla="*/ 65 h 74"/>
              <a:gd name="T6" fmla="*/ 9 w 73"/>
              <a:gd name="T7" fmla="*/ 20 h 74"/>
              <a:gd name="T8" fmla="*/ 54 w 73"/>
              <a:gd name="T9" fmla="*/ 10 h 74"/>
            </a:gdLst>
            <a:ahLst/>
            <a:cxnLst>
              <a:cxn ang="0">
                <a:pos x="T0" y="T1"/>
              </a:cxn>
              <a:cxn ang="0">
                <a:pos x="T2" y="T3"/>
              </a:cxn>
              <a:cxn ang="0">
                <a:pos x="T4" y="T5"/>
              </a:cxn>
              <a:cxn ang="0">
                <a:pos x="T6" y="T7"/>
              </a:cxn>
              <a:cxn ang="0">
                <a:pos x="T8" y="T9"/>
              </a:cxn>
            </a:cxnLst>
            <a:rect l="0" t="0" r="r" b="b"/>
            <a:pathLst>
              <a:path w="73" h="74">
                <a:moveTo>
                  <a:pt x="54" y="10"/>
                </a:moveTo>
                <a:cubicBezTo>
                  <a:pt x="69" y="19"/>
                  <a:pt x="73" y="39"/>
                  <a:pt x="64" y="55"/>
                </a:cubicBezTo>
                <a:cubicBezTo>
                  <a:pt x="55" y="70"/>
                  <a:pt x="35" y="74"/>
                  <a:pt x="19" y="65"/>
                </a:cubicBezTo>
                <a:cubicBezTo>
                  <a:pt x="4" y="55"/>
                  <a:pt x="0" y="35"/>
                  <a:pt x="9" y="20"/>
                </a:cubicBezTo>
                <a:cubicBezTo>
                  <a:pt x="19" y="5"/>
                  <a:pt x="39" y="0"/>
                  <a:pt x="54" y="1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8" name="Freeform 112"/>
          <p:cNvSpPr>
            <a:spLocks/>
          </p:cNvSpPr>
          <p:nvPr/>
        </p:nvSpPr>
        <p:spPr bwMode="auto">
          <a:xfrm rot="21368463">
            <a:off x="8496676" y="6590606"/>
            <a:ext cx="74613" cy="74612"/>
          </a:xfrm>
          <a:custGeom>
            <a:avLst/>
            <a:gdLst>
              <a:gd name="T0" fmla="*/ 54 w 74"/>
              <a:gd name="T1" fmla="*/ 9 h 74"/>
              <a:gd name="T2" fmla="*/ 65 w 74"/>
              <a:gd name="T3" fmla="*/ 54 h 74"/>
              <a:gd name="T4" fmla="*/ 20 w 74"/>
              <a:gd name="T5" fmla="*/ 64 h 74"/>
              <a:gd name="T6" fmla="*/ 10 w 74"/>
              <a:gd name="T7" fmla="*/ 19 h 74"/>
              <a:gd name="T8" fmla="*/ 54 w 74"/>
              <a:gd name="T9" fmla="*/ 9 h 74"/>
            </a:gdLst>
            <a:ahLst/>
            <a:cxnLst>
              <a:cxn ang="0">
                <a:pos x="T0" y="T1"/>
              </a:cxn>
              <a:cxn ang="0">
                <a:pos x="T2" y="T3"/>
              </a:cxn>
              <a:cxn ang="0">
                <a:pos x="T4" y="T5"/>
              </a:cxn>
              <a:cxn ang="0">
                <a:pos x="T6" y="T7"/>
              </a:cxn>
              <a:cxn ang="0">
                <a:pos x="T8" y="T9"/>
              </a:cxn>
            </a:cxnLst>
            <a:rect l="0" t="0" r="r" b="b"/>
            <a:pathLst>
              <a:path w="74" h="74">
                <a:moveTo>
                  <a:pt x="54" y="9"/>
                </a:moveTo>
                <a:cubicBezTo>
                  <a:pt x="70" y="19"/>
                  <a:pt x="74" y="39"/>
                  <a:pt x="65" y="54"/>
                </a:cubicBezTo>
                <a:cubicBezTo>
                  <a:pt x="55" y="69"/>
                  <a:pt x="35" y="74"/>
                  <a:pt x="20" y="64"/>
                </a:cubicBezTo>
                <a:cubicBezTo>
                  <a:pt x="5" y="55"/>
                  <a:pt x="0" y="35"/>
                  <a:pt x="10" y="19"/>
                </a:cubicBezTo>
                <a:cubicBezTo>
                  <a:pt x="19" y="4"/>
                  <a:pt x="39" y="0"/>
                  <a:pt x="54" y="9"/>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9" name="Freeform 119"/>
          <p:cNvSpPr>
            <a:spLocks/>
          </p:cNvSpPr>
          <p:nvPr/>
        </p:nvSpPr>
        <p:spPr bwMode="auto">
          <a:xfrm rot="21368463">
            <a:off x="10054771" y="6300040"/>
            <a:ext cx="73025" cy="73025"/>
          </a:xfrm>
          <a:custGeom>
            <a:avLst/>
            <a:gdLst>
              <a:gd name="T0" fmla="*/ 52 w 72"/>
              <a:gd name="T1" fmla="*/ 9 h 72"/>
              <a:gd name="T2" fmla="*/ 62 w 72"/>
              <a:gd name="T3" fmla="*/ 52 h 72"/>
              <a:gd name="T4" fmla="*/ 19 w 72"/>
              <a:gd name="T5" fmla="*/ 62 h 72"/>
              <a:gd name="T6" fmla="*/ 9 w 72"/>
              <a:gd name="T7" fmla="*/ 19 h 72"/>
              <a:gd name="T8" fmla="*/ 52 w 72"/>
              <a:gd name="T9" fmla="*/ 9 h 72"/>
            </a:gdLst>
            <a:ahLst/>
            <a:cxnLst>
              <a:cxn ang="0">
                <a:pos x="T0" y="T1"/>
              </a:cxn>
              <a:cxn ang="0">
                <a:pos x="T2" y="T3"/>
              </a:cxn>
              <a:cxn ang="0">
                <a:pos x="T4" y="T5"/>
              </a:cxn>
              <a:cxn ang="0">
                <a:pos x="T6" y="T7"/>
              </a:cxn>
              <a:cxn ang="0">
                <a:pos x="T8" y="T9"/>
              </a:cxn>
            </a:cxnLst>
            <a:rect l="0" t="0" r="r" b="b"/>
            <a:pathLst>
              <a:path w="72" h="72">
                <a:moveTo>
                  <a:pt x="52" y="9"/>
                </a:moveTo>
                <a:cubicBezTo>
                  <a:pt x="67" y="18"/>
                  <a:pt x="72" y="38"/>
                  <a:pt x="62" y="52"/>
                </a:cubicBezTo>
                <a:cubicBezTo>
                  <a:pt x="53" y="67"/>
                  <a:pt x="34" y="72"/>
                  <a:pt x="19" y="62"/>
                </a:cubicBezTo>
                <a:cubicBezTo>
                  <a:pt x="4" y="53"/>
                  <a:pt x="0" y="34"/>
                  <a:pt x="9" y="19"/>
                </a:cubicBezTo>
                <a:cubicBezTo>
                  <a:pt x="18" y="4"/>
                  <a:pt x="38" y="0"/>
                  <a:pt x="52" y="9"/>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0" name="Freeform 120"/>
          <p:cNvSpPr>
            <a:spLocks/>
          </p:cNvSpPr>
          <p:nvPr/>
        </p:nvSpPr>
        <p:spPr bwMode="auto">
          <a:xfrm rot="21368463">
            <a:off x="9403767" y="5861283"/>
            <a:ext cx="168275" cy="166687"/>
          </a:xfrm>
          <a:custGeom>
            <a:avLst/>
            <a:gdLst>
              <a:gd name="T0" fmla="*/ 121 w 165"/>
              <a:gd name="T1" fmla="*/ 21 h 164"/>
              <a:gd name="T2" fmla="*/ 144 w 165"/>
              <a:gd name="T3" fmla="*/ 120 h 164"/>
              <a:gd name="T4" fmla="*/ 44 w 165"/>
              <a:gd name="T5" fmla="*/ 143 h 164"/>
              <a:gd name="T6" fmla="*/ 21 w 165"/>
              <a:gd name="T7" fmla="*/ 44 h 164"/>
              <a:gd name="T8" fmla="*/ 121 w 165"/>
              <a:gd name="T9" fmla="*/ 21 h 164"/>
            </a:gdLst>
            <a:ahLst/>
            <a:cxnLst>
              <a:cxn ang="0">
                <a:pos x="T0" y="T1"/>
              </a:cxn>
              <a:cxn ang="0">
                <a:pos x="T2" y="T3"/>
              </a:cxn>
              <a:cxn ang="0">
                <a:pos x="T4" y="T5"/>
              </a:cxn>
              <a:cxn ang="0">
                <a:pos x="T6" y="T7"/>
              </a:cxn>
              <a:cxn ang="0">
                <a:pos x="T8" y="T9"/>
              </a:cxn>
            </a:cxnLst>
            <a:rect l="0" t="0" r="r" b="b"/>
            <a:pathLst>
              <a:path w="165" h="164">
                <a:moveTo>
                  <a:pt x="121" y="21"/>
                </a:moveTo>
                <a:cubicBezTo>
                  <a:pt x="155" y="42"/>
                  <a:pt x="165" y="87"/>
                  <a:pt x="144" y="120"/>
                </a:cubicBezTo>
                <a:cubicBezTo>
                  <a:pt x="123" y="154"/>
                  <a:pt x="78" y="164"/>
                  <a:pt x="44" y="143"/>
                </a:cubicBezTo>
                <a:cubicBezTo>
                  <a:pt x="11" y="122"/>
                  <a:pt x="0" y="77"/>
                  <a:pt x="21" y="44"/>
                </a:cubicBezTo>
                <a:cubicBezTo>
                  <a:pt x="43" y="10"/>
                  <a:pt x="87" y="0"/>
                  <a:pt x="121" y="21"/>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1" name="Freeform 121"/>
          <p:cNvSpPr>
            <a:spLocks/>
          </p:cNvSpPr>
          <p:nvPr/>
        </p:nvSpPr>
        <p:spPr bwMode="auto">
          <a:xfrm rot="21368463">
            <a:off x="10557011" y="6283166"/>
            <a:ext cx="117475" cy="117475"/>
          </a:xfrm>
          <a:custGeom>
            <a:avLst/>
            <a:gdLst>
              <a:gd name="T0" fmla="*/ 85 w 116"/>
              <a:gd name="T1" fmla="*/ 15 h 116"/>
              <a:gd name="T2" fmla="*/ 101 w 116"/>
              <a:gd name="T3" fmla="*/ 85 h 116"/>
              <a:gd name="T4" fmla="*/ 31 w 116"/>
              <a:gd name="T5" fmla="*/ 101 h 116"/>
              <a:gd name="T6" fmla="*/ 15 w 116"/>
              <a:gd name="T7" fmla="*/ 31 h 116"/>
              <a:gd name="T8" fmla="*/ 85 w 116"/>
              <a:gd name="T9" fmla="*/ 15 h 116"/>
            </a:gdLst>
            <a:ahLst/>
            <a:cxnLst>
              <a:cxn ang="0">
                <a:pos x="T0" y="T1"/>
              </a:cxn>
              <a:cxn ang="0">
                <a:pos x="T2" y="T3"/>
              </a:cxn>
              <a:cxn ang="0">
                <a:pos x="T4" y="T5"/>
              </a:cxn>
              <a:cxn ang="0">
                <a:pos x="T6" y="T7"/>
              </a:cxn>
              <a:cxn ang="0">
                <a:pos x="T8" y="T9"/>
              </a:cxn>
            </a:cxnLst>
            <a:rect l="0" t="0" r="r" b="b"/>
            <a:pathLst>
              <a:path w="116" h="116">
                <a:moveTo>
                  <a:pt x="85" y="15"/>
                </a:moveTo>
                <a:cubicBezTo>
                  <a:pt x="109" y="29"/>
                  <a:pt x="116" y="61"/>
                  <a:pt x="101" y="85"/>
                </a:cubicBezTo>
                <a:cubicBezTo>
                  <a:pt x="86" y="108"/>
                  <a:pt x="55" y="116"/>
                  <a:pt x="31" y="101"/>
                </a:cubicBezTo>
                <a:cubicBezTo>
                  <a:pt x="7" y="86"/>
                  <a:pt x="0" y="54"/>
                  <a:pt x="15" y="31"/>
                </a:cubicBezTo>
                <a:cubicBezTo>
                  <a:pt x="30" y="7"/>
                  <a:pt x="61" y="0"/>
                  <a:pt x="85" y="1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2" name="Freeform 122"/>
          <p:cNvSpPr>
            <a:spLocks/>
          </p:cNvSpPr>
          <p:nvPr/>
        </p:nvSpPr>
        <p:spPr bwMode="auto">
          <a:xfrm rot="21368463">
            <a:off x="11974028" y="5589327"/>
            <a:ext cx="117475" cy="117475"/>
          </a:xfrm>
          <a:custGeom>
            <a:avLst/>
            <a:gdLst>
              <a:gd name="T0" fmla="*/ 85 w 116"/>
              <a:gd name="T1" fmla="*/ 15 h 116"/>
              <a:gd name="T2" fmla="*/ 101 w 116"/>
              <a:gd name="T3" fmla="*/ 85 h 116"/>
              <a:gd name="T4" fmla="*/ 31 w 116"/>
              <a:gd name="T5" fmla="*/ 101 h 116"/>
              <a:gd name="T6" fmla="*/ 15 w 116"/>
              <a:gd name="T7" fmla="*/ 31 h 116"/>
              <a:gd name="T8" fmla="*/ 85 w 116"/>
              <a:gd name="T9" fmla="*/ 15 h 116"/>
            </a:gdLst>
            <a:ahLst/>
            <a:cxnLst>
              <a:cxn ang="0">
                <a:pos x="T0" y="T1"/>
              </a:cxn>
              <a:cxn ang="0">
                <a:pos x="T2" y="T3"/>
              </a:cxn>
              <a:cxn ang="0">
                <a:pos x="T4" y="T5"/>
              </a:cxn>
              <a:cxn ang="0">
                <a:pos x="T6" y="T7"/>
              </a:cxn>
              <a:cxn ang="0">
                <a:pos x="T8" y="T9"/>
              </a:cxn>
            </a:cxnLst>
            <a:rect l="0" t="0" r="r" b="b"/>
            <a:pathLst>
              <a:path w="116" h="116">
                <a:moveTo>
                  <a:pt x="85" y="15"/>
                </a:moveTo>
                <a:cubicBezTo>
                  <a:pt x="109" y="30"/>
                  <a:pt x="116" y="62"/>
                  <a:pt x="101" y="85"/>
                </a:cubicBezTo>
                <a:cubicBezTo>
                  <a:pt x="86" y="109"/>
                  <a:pt x="55" y="116"/>
                  <a:pt x="31" y="101"/>
                </a:cubicBezTo>
                <a:cubicBezTo>
                  <a:pt x="7" y="87"/>
                  <a:pt x="0" y="55"/>
                  <a:pt x="15" y="31"/>
                </a:cubicBezTo>
                <a:cubicBezTo>
                  <a:pt x="30" y="8"/>
                  <a:pt x="61" y="0"/>
                  <a:pt x="85" y="1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3" name="Freeform 125"/>
          <p:cNvSpPr>
            <a:spLocks/>
          </p:cNvSpPr>
          <p:nvPr/>
        </p:nvSpPr>
        <p:spPr bwMode="auto">
          <a:xfrm rot="21368463">
            <a:off x="11378086" y="6163945"/>
            <a:ext cx="74613" cy="76200"/>
          </a:xfrm>
          <a:custGeom>
            <a:avLst/>
            <a:gdLst>
              <a:gd name="T0" fmla="*/ 54 w 74"/>
              <a:gd name="T1" fmla="*/ 10 h 75"/>
              <a:gd name="T2" fmla="*/ 65 w 74"/>
              <a:gd name="T3" fmla="*/ 55 h 75"/>
              <a:gd name="T4" fmla="*/ 20 w 74"/>
              <a:gd name="T5" fmla="*/ 65 h 75"/>
              <a:gd name="T6" fmla="*/ 9 w 74"/>
              <a:gd name="T7" fmla="*/ 20 h 75"/>
              <a:gd name="T8" fmla="*/ 54 w 74"/>
              <a:gd name="T9" fmla="*/ 10 h 75"/>
            </a:gdLst>
            <a:ahLst/>
            <a:cxnLst>
              <a:cxn ang="0">
                <a:pos x="T0" y="T1"/>
              </a:cxn>
              <a:cxn ang="0">
                <a:pos x="T2" y="T3"/>
              </a:cxn>
              <a:cxn ang="0">
                <a:pos x="T4" y="T5"/>
              </a:cxn>
              <a:cxn ang="0">
                <a:pos x="T6" y="T7"/>
              </a:cxn>
              <a:cxn ang="0">
                <a:pos x="T8" y="T9"/>
              </a:cxn>
            </a:cxnLst>
            <a:rect l="0" t="0" r="r" b="b"/>
            <a:pathLst>
              <a:path w="74" h="75">
                <a:moveTo>
                  <a:pt x="54" y="10"/>
                </a:moveTo>
                <a:cubicBezTo>
                  <a:pt x="70" y="20"/>
                  <a:pt x="74" y="40"/>
                  <a:pt x="65" y="55"/>
                </a:cubicBezTo>
                <a:cubicBezTo>
                  <a:pt x="55" y="70"/>
                  <a:pt x="35" y="75"/>
                  <a:pt x="20" y="65"/>
                </a:cubicBezTo>
                <a:cubicBezTo>
                  <a:pt x="4" y="56"/>
                  <a:pt x="0" y="36"/>
                  <a:pt x="9" y="20"/>
                </a:cubicBezTo>
                <a:cubicBezTo>
                  <a:pt x="19" y="5"/>
                  <a:pt x="39" y="0"/>
                  <a:pt x="54" y="1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4" name="Freeform 126"/>
          <p:cNvSpPr>
            <a:spLocks/>
          </p:cNvSpPr>
          <p:nvPr/>
        </p:nvSpPr>
        <p:spPr bwMode="auto">
          <a:xfrm rot="21368463">
            <a:off x="10834445" y="5535531"/>
            <a:ext cx="74613" cy="74612"/>
          </a:xfrm>
          <a:custGeom>
            <a:avLst/>
            <a:gdLst>
              <a:gd name="T0" fmla="*/ 54 w 74"/>
              <a:gd name="T1" fmla="*/ 9 h 74"/>
              <a:gd name="T2" fmla="*/ 65 w 74"/>
              <a:gd name="T3" fmla="*/ 54 h 74"/>
              <a:gd name="T4" fmla="*/ 20 w 74"/>
              <a:gd name="T5" fmla="*/ 65 h 74"/>
              <a:gd name="T6" fmla="*/ 9 w 74"/>
              <a:gd name="T7" fmla="*/ 20 h 74"/>
              <a:gd name="T8" fmla="*/ 54 w 74"/>
              <a:gd name="T9" fmla="*/ 9 h 74"/>
            </a:gdLst>
            <a:ahLst/>
            <a:cxnLst>
              <a:cxn ang="0">
                <a:pos x="T0" y="T1"/>
              </a:cxn>
              <a:cxn ang="0">
                <a:pos x="T2" y="T3"/>
              </a:cxn>
              <a:cxn ang="0">
                <a:pos x="T4" y="T5"/>
              </a:cxn>
              <a:cxn ang="0">
                <a:pos x="T6" y="T7"/>
              </a:cxn>
              <a:cxn ang="0">
                <a:pos x="T8" y="T9"/>
              </a:cxn>
            </a:cxnLst>
            <a:rect l="0" t="0" r="r" b="b"/>
            <a:pathLst>
              <a:path w="74" h="74">
                <a:moveTo>
                  <a:pt x="54" y="9"/>
                </a:moveTo>
                <a:cubicBezTo>
                  <a:pt x="70" y="19"/>
                  <a:pt x="74" y="39"/>
                  <a:pt x="65" y="54"/>
                </a:cubicBezTo>
                <a:cubicBezTo>
                  <a:pt x="55" y="70"/>
                  <a:pt x="35" y="74"/>
                  <a:pt x="20" y="65"/>
                </a:cubicBezTo>
                <a:cubicBezTo>
                  <a:pt x="4" y="55"/>
                  <a:pt x="0" y="35"/>
                  <a:pt x="9" y="20"/>
                </a:cubicBezTo>
                <a:cubicBezTo>
                  <a:pt x="19" y="4"/>
                  <a:pt x="39" y="0"/>
                  <a:pt x="54" y="9"/>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5" name="Freeform 127"/>
          <p:cNvSpPr>
            <a:spLocks/>
          </p:cNvSpPr>
          <p:nvPr/>
        </p:nvSpPr>
        <p:spPr bwMode="auto">
          <a:xfrm rot="21368463">
            <a:off x="10767257" y="4964029"/>
            <a:ext cx="76200" cy="74612"/>
          </a:xfrm>
          <a:custGeom>
            <a:avLst/>
            <a:gdLst>
              <a:gd name="T0" fmla="*/ 54 w 74"/>
              <a:gd name="T1" fmla="*/ 9 h 74"/>
              <a:gd name="T2" fmla="*/ 65 w 74"/>
              <a:gd name="T3" fmla="*/ 54 h 74"/>
              <a:gd name="T4" fmla="*/ 20 w 74"/>
              <a:gd name="T5" fmla="*/ 65 h 74"/>
              <a:gd name="T6" fmla="*/ 9 w 74"/>
              <a:gd name="T7" fmla="*/ 20 h 74"/>
              <a:gd name="T8" fmla="*/ 54 w 74"/>
              <a:gd name="T9" fmla="*/ 9 h 74"/>
            </a:gdLst>
            <a:ahLst/>
            <a:cxnLst>
              <a:cxn ang="0">
                <a:pos x="T0" y="T1"/>
              </a:cxn>
              <a:cxn ang="0">
                <a:pos x="T2" y="T3"/>
              </a:cxn>
              <a:cxn ang="0">
                <a:pos x="T4" y="T5"/>
              </a:cxn>
              <a:cxn ang="0">
                <a:pos x="T6" y="T7"/>
              </a:cxn>
              <a:cxn ang="0">
                <a:pos x="T8" y="T9"/>
              </a:cxn>
            </a:cxnLst>
            <a:rect l="0" t="0" r="r" b="b"/>
            <a:pathLst>
              <a:path w="74" h="74">
                <a:moveTo>
                  <a:pt x="54" y="9"/>
                </a:moveTo>
                <a:cubicBezTo>
                  <a:pt x="70" y="19"/>
                  <a:pt x="74" y="39"/>
                  <a:pt x="65" y="54"/>
                </a:cubicBezTo>
                <a:cubicBezTo>
                  <a:pt x="55" y="70"/>
                  <a:pt x="35" y="74"/>
                  <a:pt x="20" y="65"/>
                </a:cubicBezTo>
                <a:cubicBezTo>
                  <a:pt x="4" y="55"/>
                  <a:pt x="0" y="35"/>
                  <a:pt x="9" y="20"/>
                </a:cubicBezTo>
                <a:cubicBezTo>
                  <a:pt x="19" y="4"/>
                  <a:pt x="39" y="0"/>
                  <a:pt x="54" y="9"/>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6" name="Freeform 128"/>
          <p:cNvSpPr>
            <a:spLocks/>
          </p:cNvSpPr>
          <p:nvPr/>
        </p:nvSpPr>
        <p:spPr bwMode="auto">
          <a:xfrm rot="21368463">
            <a:off x="11611669" y="4814788"/>
            <a:ext cx="76200" cy="76200"/>
          </a:xfrm>
          <a:custGeom>
            <a:avLst/>
            <a:gdLst>
              <a:gd name="T0" fmla="*/ 55 w 75"/>
              <a:gd name="T1" fmla="*/ 10 h 75"/>
              <a:gd name="T2" fmla="*/ 65 w 75"/>
              <a:gd name="T3" fmla="*/ 55 h 75"/>
              <a:gd name="T4" fmla="*/ 20 w 75"/>
              <a:gd name="T5" fmla="*/ 65 h 75"/>
              <a:gd name="T6" fmla="*/ 10 w 75"/>
              <a:gd name="T7" fmla="*/ 20 h 75"/>
              <a:gd name="T8" fmla="*/ 55 w 75"/>
              <a:gd name="T9" fmla="*/ 10 h 75"/>
            </a:gdLst>
            <a:ahLst/>
            <a:cxnLst>
              <a:cxn ang="0">
                <a:pos x="T0" y="T1"/>
              </a:cxn>
              <a:cxn ang="0">
                <a:pos x="T2" y="T3"/>
              </a:cxn>
              <a:cxn ang="0">
                <a:pos x="T4" y="T5"/>
              </a:cxn>
              <a:cxn ang="0">
                <a:pos x="T6" y="T7"/>
              </a:cxn>
              <a:cxn ang="0">
                <a:pos x="T8" y="T9"/>
              </a:cxn>
            </a:cxnLst>
            <a:rect l="0" t="0" r="r" b="b"/>
            <a:pathLst>
              <a:path w="75" h="75">
                <a:moveTo>
                  <a:pt x="55" y="10"/>
                </a:moveTo>
                <a:cubicBezTo>
                  <a:pt x="70" y="19"/>
                  <a:pt x="75" y="39"/>
                  <a:pt x="65" y="55"/>
                </a:cubicBezTo>
                <a:cubicBezTo>
                  <a:pt x="56" y="70"/>
                  <a:pt x="36" y="75"/>
                  <a:pt x="20" y="65"/>
                </a:cubicBezTo>
                <a:cubicBezTo>
                  <a:pt x="5" y="55"/>
                  <a:pt x="0" y="35"/>
                  <a:pt x="10" y="20"/>
                </a:cubicBezTo>
                <a:cubicBezTo>
                  <a:pt x="20" y="5"/>
                  <a:pt x="40" y="0"/>
                  <a:pt x="55" y="1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7" name="Freeform 129"/>
          <p:cNvSpPr>
            <a:spLocks/>
          </p:cNvSpPr>
          <p:nvPr/>
        </p:nvSpPr>
        <p:spPr bwMode="auto">
          <a:xfrm rot="21368463">
            <a:off x="11670281" y="3986781"/>
            <a:ext cx="120650" cy="119062"/>
          </a:xfrm>
          <a:custGeom>
            <a:avLst/>
            <a:gdLst>
              <a:gd name="T0" fmla="*/ 87 w 119"/>
              <a:gd name="T1" fmla="*/ 15 h 118"/>
              <a:gd name="T2" fmla="*/ 104 w 119"/>
              <a:gd name="T3" fmla="*/ 86 h 118"/>
              <a:gd name="T4" fmla="*/ 32 w 119"/>
              <a:gd name="T5" fmla="*/ 103 h 118"/>
              <a:gd name="T6" fmla="*/ 16 w 119"/>
              <a:gd name="T7" fmla="*/ 31 h 118"/>
              <a:gd name="T8" fmla="*/ 87 w 119"/>
              <a:gd name="T9" fmla="*/ 15 h 118"/>
            </a:gdLst>
            <a:ahLst/>
            <a:cxnLst>
              <a:cxn ang="0">
                <a:pos x="T0" y="T1"/>
              </a:cxn>
              <a:cxn ang="0">
                <a:pos x="T2" y="T3"/>
              </a:cxn>
              <a:cxn ang="0">
                <a:pos x="T4" y="T5"/>
              </a:cxn>
              <a:cxn ang="0">
                <a:pos x="T6" y="T7"/>
              </a:cxn>
              <a:cxn ang="0">
                <a:pos x="T8" y="T9"/>
              </a:cxn>
            </a:cxnLst>
            <a:rect l="0" t="0" r="r" b="b"/>
            <a:pathLst>
              <a:path w="119" h="118">
                <a:moveTo>
                  <a:pt x="87" y="15"/>
                </a:moveTo>
                <a:cubicBezTo>
                  <a:pt x="111" y="30"/>
                  <a:pt x="119" y="62"/>
                  <a:pt x="104" y="86"/>
                </a:cubicBezTo>
                <a:cubicBezTo>
                  <a:pt x="88" y="111"/>
                  <a:pt x="56" y="118"/>
                  <a:pt x="32" y="103"/>
                </a:cubicBezTo>
                <a:cubicBezTo>
                  <a:pt x="8" y="87"/>
                  <a:pt x="0" y="55"/>
                  <a:pt x="16" y="31"/>
                </a:cubicBezTo>
                <a:cubicBezTo>
                  <a:pt x="31" y="7"/>
                  <a:pt x="63" y="0"/>
                  <a:pt x="87" y="1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8" name="Freeform 138"/>
          <p:cNvSpPr>
            <a:spLocks/>
          </p:cNvSpPr>
          <p:nvPr/>
        </p:nvSpPr>
        <p:spPr bwMode="auto">
          <a:xfrm rot="21368463">
            <a:off x="11135017" y="6107666"/>
            <a:ext cx="58738" cy="58737"/>
          </a:xfrm>
          <a:custGeom>
            <a:avLst/>
            <a:gdLst>
              <a:gd name="T0" fmla="*/ 43 w 58"/>
              <a:gd name="T1" fmla="*/ 8 h 58"/>
              <a:gd name="T2" fmla="*/ 51 w 58"/>
              <a:gd name="T3" fmla="*/ 43 h 58"/>
              <a:gd name="T4" fmla="*/ 16 w 58"/>
              <a:gd name="T5" fmla="*/ 51 h 58"/>
              <a:gd name="T6" fmla="*/ 8 w 58"/>
              <a:gd name="T7" fmla="*/ 16 h 58"/>
              <a:gd name="T8" fmla="*/ 43 w 58"/>
              <a:gd name="T9" fmla="*/ 8 h 58"/>
            </a:gdLst>
            <a:ahLst/>
            <a:cxnLst>
              <a:cxn ang="0">
                <a:pos x="T0" y="T1"/>
              </a:cxn>
              <a:cxn ang="0">
                <a:pos x="T2" y="T3"/>
              </a:cxn>
              <a:cxn ang="0">
                <a:pos x="T4" y="T5"/>
              </a:cxn>
              <a:cxn ang="0">
                <a:pos x="T6" y="T7"/>
              </a:cxn>
              <a:cxn ang="0">
                <a:pos x="T8" y="T9"/>
              </a:cxn>
            </a:cxnLst>
            <a:rect l="0" t="0" r="r" b="b"/>
            <a:pathLst>
              <a:path w="58" h="58">
                <a:moveTo>
                  <a:pt x="43" y="8"/>
                </a:moveTo>
                <a:cubicBezTo>
                  <a:pt x="55" y="15"/>
                  <a:pt x="58" y="31"/>
                  <a:pt x="51" y="43"/>
                </a:cubicBezTo>
                <a:cubicBezTo>
                  <a:pt x="43" y="54"/>
                  <a:pt x="28" y="58"/>
                  <a:pt x="16" y="51"/>
                </a:cubicBezTo>
                <a:cubicBezTo>
                  <a:pt x="4" y="43"/>
                  <a:pt x="0" y="28"/>
                  <a:pt x="8" y="16"/>
                </a:cubicBezTo>
                <a:cubicBezTo>
                  <a:pt x="15" y="4"/>
                  <a:pt x="31" y="0"/>
                  <a:pt x="43" y="8"/>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9" name="Freeform 28"/>
          <p:cNvSpPr>
            <a:spLocks/>
          </p:cNvSpPr>
          <p:nvPr/>
        </p:nvSpPr>
        <p:spPr bwMode="auto">
          <a:xfrm rot="2997005">
            <a:off x="1617318" y="-112733"/>
            <a:ext cx="557126" cy="177800"/>
          </a:xfrm>
          <a:custGeom>
            <a:avLst/>
            <a:gdLst>
              <a:gd name="T0" fmla="*/ 1150 w 1155"/>
              <a:gd name="T1" fmla="*/ 175 h 175"/>
              <a:gd name="T2" fmla="*/ 1150 w 1155"/>
              <a:gd name="T3" fmla="*/ 175 h 175"/>
              <a:gd name="T4" fmla="*/ 4 w 1155"/>
              <a:gd name="T5" fmla="*/ 8 h 175"/>
              <a:gd name="T6" fmla="*/ 0 w 1155"/>
              <a:gd name="T7" fmla="*/ 4 h 175"/>
              <a:gd name="T8" fmla="*/ 5 w 1155"/>
              <a:gd name="T9" fmla="*/ 0 h 175"/>
              <a:gd name="T10" fmla="*/ 1151 w 1155"/>
              <a:gd name="T11" fmla="*/ 167 h 175"/>
              <a:gd name="T12" fmla="*/ 1154 w 1155"/>
              <a:gd name="T13" fmla="*/ 172 h 175"/>
              <a:gd name="T14" fmla="*/ 1150 w 1155"/>
              <a:gd name="T15" fmla="*/ 175 h 1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55" h="175">
                <a:moveTo>
                  <a:pt x="1150" y="175"/>
                </a:moveTo>
                <a:cubicBezTo>
                  <a:pt x="1150" y="175"/>
                  <a:pt x="1150" y="175"/>
                  <a:pt x="1150" y="175"/>
                </a:cubicBezTo>
                <a:cubicBezTo>
                  <a:pt x="4" y="8"/>
                  <a:pt x="4" y="8"/>
                  <a:pt x="4" y="8"/>
                </a:cubicBezTo>
                <a:cubicBezTo>
                  <a:pt x="2" y="8"/>
                  <a:pt x="0" y="6"/>
                  <a:pt x="0" y="4"/>
                </a:cubicBezTo>
                <a:cubicBezTo>
                  <a:pt x="1" y="1"/>
                  <a:pt x="3" y="0"/>
                  <a:pt x="5" y="0"/>
                </a:cubicBezTo>
                <a:cubicBezTo>
                  <a:pt x="1151" y="167"/>
                  <a:pt x="1151" y="167"/>
                  <a:pt x="1151" y="167"/>
                </a:cubicBezTo>
                <a:cubicBezTo>
                  <a:pt x="1153" y="168"/>
                  <a:pt x="1155" y="170"/>
                  <a:pt x="1154" y="172"/>
                </a:cubicBezTo>
                <a:cubicBezTo>
                  <a:pt x="1154" y="174"/>
                  <a:pt x="1152" y="175"/>
                  <a:pt x="1150" y="17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00" name="Freeform 13"/>
          <p:cNvSpPr>
            <a:spLocks/>
          </p:cNvSpPr>
          <p:nvPr/>
        </p:nvSpPr>
        <p:spPr bwMode="auto">
          <a:xfrm>
            <a:off x="-403223" y="1083130"/>
            <a:ext cx="1046163" cy="176213"/>
          </a:xfrm>
          <a:custGeom>
            <a:avLst/>
            <a:gdLst>
              <a:gd name="T0" fmla="*/ 5 w 1030"/>
              <a:gd name="T1" fmla="*/ 174 h 174"/>
              <a:gd name="T2" fmla="*/ 1 w 1030"/>
              <a:gd name="T3" fmla="*/ 170 h 174"/>
              <a:gd name="T4" fmla="*/ 4 w 1030"/>
              <a:gd name="T5" fmla="*/ 166 h 174"/>
              <a:gd name="T6" fmla="*/ 1025 w 1030"/>
              <a:gd name="T7" fmla="*/ 0 h 174"/>
              <a:gd name="T8" fmla="*/ 1030 w 1030"/>
              <a:gd name="T9" fmla="*/ 4 h 174"/>
              <a:gd name="T10" fmla="*/ 1027 w 1030"/>
              <a:gd name="T11" fmla="*/ 8 h 174"/>
              <a:gd name="T12" fmla="*/ 5 w 1030"/>
              <a:gd name="T13" fmla="*/ 174 h 174"/>
              <a:gd name="T14" fmla="*/ 5 w 1030"/>
              <a:gd name="T15" fmla="*/ 174 h 1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0" h="174">
                <a:moveTo>
                  <a:pt x="5" y="174"/>
                </a:moveTo>
                <a:cubicBezTo>
                  <a:pt x="3" y="174"/>
                  <a:pt x="1" y="172"/>
                  <a:pt x="1" y="170"/>
                </a:cubicBezTo>
                <a:cubicBezTo>
                  <a:pt x="0" y="168"/>
                  <a:pt x="2" y="166"/>
                  <a:pt x="4" y="166"/>
                </a:cubicBezTo>
                <a:cubicBezTo>
                  <a:pt x="1025" y="0"/>
                  <a:pt x="1025" y="0"/>
                  <a:pt x="1025" y="0"/>
                </a:cubicBezTo>
                <a:cubicBezTo>
                  <a:pt x="1028" y="0"/>
                  <a:pt x="1030" y="1"/>
                  <a:pt x="1030" y="4"/>
                </a:cubicBezTo>
                <a:cubicBezTo>
                  <a:pt x="1030" y="6"/>
                  <a:pt x="1029" y="8"/>
                  <a:pt x="1027" y="8"/>
                </a:cubicBezTo>
                <a:cubicBezTo>
                  <a:pt x="5" y="174"/>
                  <a:pt x="5" y="174"/>
                  <a:pt x="5" y="174"/>
                </a:cubicBezTo>
                <a:cubicBezTo>
                  <a:pt x="5" y="174"/>
                  <a:pt x="5" y="174"/>
                  <a:pt x="5" y="174"/>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01" name="Freeform 148"/>
          <p:cNvSpPr>
            <a:spLocks/>
          </p:cNvSpPr>
          <p:nvPr/>
        </p:nvSpPr>
        <p:spPr bwMode="auto">
          <a:xfrm rot="21368463">
            <a:off x="8902610" y="6540171"/>
            <a:ext cx="528638" cy="530225"/>
          </a:xfrm>
          <a:custGeom>
            <a:avLst/>
            <a:gdLst>
              <a:gd name="T0" fmla="*/ 382 w 521"/>
              <a:gd name="T1" fmla="*/ 67 h 521"/>
              <a:gd name="T2" fmla="*/ 454 w 521"/>
              <a:gd name="T3" fmla="*/ 382 h 521"/>
              <a:gd name="T4" fmla="*/ 139 w 521"/>
              <a:gd name="T5" fmla="*/ 454 h 521"/>
              <a:gd name="T6" fmla="*/ 67 w 521"/>
              <a:gd name="T7" fmla="*/ 139 h 521"/>
              <a:gd name="T8" fmla="*/ 382 w 521"/>
              <a:gd name="T9" fmla="*/ 67 h 521"/>
            </a:gdLst>
            <a:ahLst/>
            <a:cxnLst>
              <a:cxn ang="0">
                <a:pos x="T0" y="T1"/>
              </a:cxn>
              <a:cxn ang="0">
                <a:pos x="T2" y="T3"/>
              </a:cxn>
              <a:cxn ang="0">
                <a:pos x="T4" y="T5"/>
              </a:cxn>
              <a:cxn ang="0">
                <a:pos x="T6" y="T7"/>
              </a:cxn>
              <a:cxn ang="0">
                <a:pos x="T8" y="T9"/>
              </a:cxn>
            </a:cxnLst>
            <a:rect l="0" t="0" r="r" b="b"/>
            <a:pathLst>
              <a:path w="521" h="521">
                <a:moveTo>
                  <a:pt x="382" y="67"/>
                </a:moveTo>
                <a:cubicBezTo>
                  <a:pt x="489" y="134"/>
                  <a:pt x="521" y="275"/>
                  <a:pt x="454" y="382"/>
                </a:cubicBezTo>
                <a:cubicBezTo>
                  <a:pt x="387" y="489"/>
                  <a:pt x="246" y="521"/>
                  <a:pt x="139" y="454"/>
                </a:cubicBezTo>
                <a:cubicBezTo>
                  <a:pt x="32" y="387"/>
                  <a:pt x="0" y="246"/>
                  <a:pt x="67" y="139"/>
                </a:cubicBezTo>
                <a:cubicBezTo>
                  <a:pt x="134" y="32"/>
                  <a:pt x="275" y="0"/>
                  <a:pt x="382" y="67"/>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02" name="Freeform 156"/>
          <p:cNvSpPr>
            <a:spLocks/>
          </p:cNvSpPr>
          <p:nvPr/>
        </p:nvSpPr>
        <p:spPr bwMode="auto">
          <a:xfrm rot="21368463">
            <a:off x="9029612" y="6668812"/>
            <a:ext cx="273050" cy="273050"/>
          </a:xfrm>
          <a:custGeom>
            <a:avLst/>
            <a:gdLst>
              <a:gd name="T0" fmla="*/ 198 w 270"/>
              <a:gd name="T1" fmla="*/ 34 h 269"/>
              <a:gd name="T2" fmla="*/ 235 w 270"/>
              <a:gd name="T3" fmla="*/ 197 h 269"/>
              <a:gd name="T4" fmla="*/ 72 w 270"/>
              <a:gd name="T5" fmla="*/ 235 h 269"/>
              <a:gd name="T6" fmla="*/ 35 w 270"/>
              <a:gd name="T7" fmla="*/ 72 h 269"/>
              <a:gd name="T8" fmla="*/ 198 w 270"/>
              <a:gd name="T9" fmla="*/ 34 h 269"/>
            </a:gdLst>
            <a:ahLst/>
            <a:cxnLst>
              <a:cxn ang="0">
                <a:pos x="T0" y="T1"/>
              </a:cxn>
              <a:cxn ang="0">
                <a:pos x="T2" y="T3"/>
              </a:cxn>
              <a:cxn ang="0">
                <a:pos x="T4" y="T5"/>
              </a:cxn>
              <a:cxn ang="0">
                <a:pos x="T6" y="T7"/>
              </a:cxn>
              <a:cxn ang="0">
                <a:pos x="T8" y="T9"/>
              </a:cxn>
            </a:cxnLst>
            <a:rect l="0" t="0" r="r" b="b"/>
            <a:pathLst>
              <a:path w="270" h="269">
                <a:moveTo>
                  <a:pt x="198" y="34"/>
                </a:moveTo>
                <a:cubicBezTo>
                  <a:pt x="253" y="69"/>
                  <a:pt x="270" y="142"/>
                  <a:pt x="235" y="197"/>
                </a:cubicBezTo>
                <a:cubicBezTo>
                  <a:pt x="201" y="253"/>
                  <a:pt x="128" y="269"/>
                  <a:pt x="72" y="235"/>
                </a:cubicBezTo>
                <a:cubicBezTo>
                  <a:pt x="17" y="200"/>
                  <a:pt x="0" y="127"/>
                  <a:pt x="35" y="72"/>
                </a:cubicBezTo>
                <a:cubicBezTo>
                  <a:pt x="70" y="16"/>
                  <a:pt x="143" y="0"/>
                  <a:pt x="198" y="34"/>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03" name="Freeform 156"/>
          <p:cNvSpPr>
            <a:spLocks/>
          </p:cNvSpPr>
          <p:nvPr/>
        </p:nvSpPr>
        <p:spPr bwMode="auto">
          <a:xfrm rot="21368463" flipV="1">
            <a:off x="9100511" y="6742091"/>
            <a:ext cx="126492" cy="126492"/>
          </a:xfrm>
          <a:custGeom>
            <a:avLst/>
            <a:gdLst>
              <a:gd name="T0" fmla="*/ 198 w 270"/>
              <a:gd name="T1" fmla="*/ 34 h 269"/>
              <a:gd name="T2" fmla="*/ 235 w 270"/>
              <a:gd name="T3" fmla="*/ 197 h 269"/>
              <a:gd name="T4" fmla="*/ 72 w 270"/>
              <a:gd name="T5" fmla="*/ 235 h 269"/>
              <a:gd name="T6" fmla="*/ 35 w 270"/>
              <a:gd name="T7" fmla="*/ 72 h 269"/>
              <a:gd name="T8" fmla="*/ 198 w 270"/>
              <a:gd name="T9" fmla="*/ 34 h 269"/>
            </a:gdLst>
            <a:ahLst/>
            <a:cxnLst>
              <a:cxn ang="0">
                <a:pos x="T0" y="T1"/>
              </a:cxn>
              <a:cxn ang="0">
                <a:pos x="T2" y="T3"/>
              </a:cxn>
              <a:cxn ang="0">
                <a:pos x="T4" y="T5"/>
              </a:cxn>
              <a:cxn ang="0">
                <a:pos x="T6" y="T7"/>
              </a:cxn>
              <a:cxn ang="0">
                <a:pos x="T8" y="T9"/>
              </a:cxn>
            </a:cxnLst>
            <a:rect l="0" t="0" r="r" b="b"/>
            <a:pathLst>
              <a:path w="270" h="269">
                <a:moveTo>
                  <a:pt x="198" y="34"/>
                </a:moveTo>
                <a:cubicBezTo>
                  <a:pt x="253" y="69"/>
                  <a:pt x="270" y="142"/>
                  <a:pt x="235" y="197"/>
                </a:cubicBezTo>
                <a:cubicBezTo>
                  <a:pt x="201" y="253"/>
                  <a:pt x="128" y="269"/>
                  <a:pt x="72" y="235"/>
                </a:cubicBezTo>
                <a:cubicBezTo>
                  <a:pt x="17" y="200"/>
                  <a:pt x="0" y="127"/>
                  <a:pt x="35" y="72"/>
                </a:cubicBezTo>
                <a:cubicBezTo>
                  <a:pt x="70" y="16"/>
                  <a:pt x="143" y="0"/>
                  <a:pt x="198" y="34"/>
                </a:cubicBezTo>
                <a:close/>
              </a:path>
            </a:pathLst>
          </a:custGeom>
          <a:solidFill>
            <a:srgbClr val="45D8FF"/>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04" name="Freeform 128"/>
          <p:cNvSpPr>
            <a:spLocks/>
          </p:cNvSpPr>
          <p:nvPr/>
        </p:nvSpPr>
        <p:spPr bwMode="auto">
          <a:xfrm>
            <a:off x="2827340" y="119518"/>
            <a:ext cx="76200" cy="76200"/>
          </a:xfrm>
          <a:custGeom>
            <a:avLst/>
            <a:gdLst>
              <a:gd name="T0" fmla="*/ 55 w 75"/>
              <a:gd name="T1" fmla="*/ 10 h 75"/>
              <a:gd name="T2" fmla="*/ 65 w 75"/>
              <a:gd name="T3" fmla="*/ 55 h 75"/>
              <a:gd name="T4" fmla="*/ 20 w 75"/>
              <a:gd name="T5" fmla="*/ 65 h 75"/>
              <a:gd name="T6" fmla="*/ 10 w 75"/>
              <a:gd name="T7" fmla="*/ 20 h 75"/>
              <a:gd name="T8" fmla="*/ 55 w 75"/>
              <a:gd name="T9" fmla="*/ 10 h 75"/>
            </a:gdLst>
            <a:ahLst/>
            <a:cxnLst>
              <a:cxn ang="0">
                <a:pos x="T0" y="T1"/>
              </a:cxn>
              <a:cxn ang="0">
                <a:pos x="T2" y="T3"/>
              </a:cxn>
              <a:cxn ang="0">
                <a:pos x="T4" y="T5"/>
              </a:cxn>
              <a:cxn ang="0">
                <a:pos x="T6" y="T7"/>
              </a:cxn>
              <a:cxn ang="0">
                <a:pos x="T8" y="T9"/>
              </a:cxn>
            </a:cxnLst>
            <a:rect l="0" t="0" r="r" b="b"/>
            <a:pathLst>
              <a:path w="75" h="75">
                <a:moveTo>
                  <a:pt x="55" y="10"/>
                </a:moveTo>
                <a:cubicBezTo>
                  <a:pt x="70" y="19"/>
                  <a:pt x="75" y="39"/>
                  <a:pt x="65" y="55"/>
                </a:cubicBezTo>
                <a:cubicBezTo>
                  <a:pt x="56" y="70"/>
                  <a:pt x="36" y="75"/>
                  <a:pt x="20" y="65"/>
                </a:cubicBezTo>
                <a:cubicBezTo>
                  <a:pt x="5" y="55"/>
                  <a:pt x="0" y="35"/>
                  <a:pt x="10" y="20"/>
                </a:cubicBezTo>
                <a:cubicBezTo>
                  <a:pt x="20" y="5"/>
                  <a:pt x="40" y="0"/>
                  <a:pt x="55" y="1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4" name="文本框 203"/>
          <p:cNvSpPr txBox="1"/>
          <p:nvPr/>
        </p:nvSpPr>
        <p:spPr>
          <a:xfrm>
            <a:off x="2237611" y="2386530"/>
            <a:ext cx="9921973" cy="1077218"/>
          </a:xfrm>
          <a:prstGeom prst="rect">
            <a:avLst/>
          </a:prstGeom>
          <a:noFill/>
          <a:effectLst>
            <a:outerShdw sx="102000" sy="102000" algn="ctr" rotWithShape="0">
              <a:prstClr val="black">
                <a:alpha val="40000"/>
              </a:prstClr>
            </a:outerShdw>
          </a:effectLst>
        </p:spPr>
        <p:txBody>
          <a:bodyPr wrap="square" rtlCol="0">
            <a:spAutoFit/>
          </a:bodyPr>
          <a:lstStyle>
            <a:defPPr>
              <a:defRPr lang="zh-CN"/>
            </a:defPPr>
            <a:lvl1pPr algn="ctr">
              <a:defRPr sz="9600" spc="-300">
                <a:solidFill>
                  <a:srgbClr val="45D8FF"/>
                </a:solidFill>
                <a:effectLst>
                  <a:outerShdw blurRad="101600" dir="5400000" algn="ctr" rotWithShape="0">
                    <a:srgbClr val="45D8FF">
                      <a:alpha val="90000"/>
                    </a:srgbClr>
                  </a:outerShdw>
                </a:effectLst>
                <a:latin typeface="Futura Md BT" panose="020B0802020204020204" pitchFamily="34" charset="0"/>
              </a:defRPr>
            </a:lvl1pPr>
          </a:lstStyle>
          <a:p>
            <a:pPr algn="l"/>
            <a:r>
              <a:rPr lang="en-US" altLang="zh-CN" sz="3200" dirty="0" err="1">
                <a:effectLst/>
              </a:rPr>
              <a:t>Minitouch</a:t>
            </a:r>
            <a:r>
              <a:rPr lang="zh-CN" altLang="en-US" sz="3200" dirty="0">
                <a:effectLst/>
              </a:rPr>
              <a:t>提供了一个套接字接口</a:t>
            </a:r>
            <a:r>
              <a:rPr lang="zh-CN" altLang="en-US" sz="3200" dirty="0" smtClean="0">
                <a:effectLst/>
              </a:rPr>
              <a:t>，</a:t>
            </a:r>
            <a:endParaRPr lang="en-US" altLang="zh-CN" sz="3200" dirty="0" smtClean="0">
              <a:effectLst/>
            </a:endParaRPr>
          </a:p>
          <a:p>
            <a:pPr algn="l"/>
            <a:r>
              <a:rPr lang="zh-CN" altLang="en-US" sz="3200" dirty="0" smtClean="0">
                <a:effectLst/>
              </a:rPr>
              <a:t>用于</a:t>
            </a:r>
            <a:r>
              <a:rPr lang="zh-CN" altLang="en-US" sz="3200" dirty="0">
                <a:effectLst/>
              </a:rPr>
              <a:t>在</a:t>
            </a:r>
            <a:r>
              <a:rPr lang="en-US" altLang="zh-CN" sz="3200" dirty="0">
                <a:effectLst/>
              </a:rPr>
              <a:t>Android</a:t>
            </a:r>
            <a:r>
              <a:rPr lang="zh-CN" altLang="en-US" sz="3200" dirty="0">
                <a:effectLst/>
              </a:rPr>
              <a:t>设备上触发多点触控事件和手势</a:t>
            </a:r>
            <a:endParaRPr lang="en-US" altLang="zh-CN" sz="3200" dirty="0" smtClean="0">
              <a:effectLst/>
            </a:endParaRPr>
          </a:p>
        </p:txBody>
      </p:sp>
      <p:sp>
        <p:nvSpPr>
          <p:cNvPr id="203" name="文本框 202"/>
          <p:cNvSpPr txBox="1"/>
          <p:nvPr/>
        </p:nvSpPr>
        <p:spPr>
          <a:xfrm>
            <a:off x="6515596" y="461389"/>
            <a:ext cx="4328013" cy="830997"/>
          </a:xfrm>
          <a:prstGeom prst="rect">
            <a:avLst/>
          </a:prstGeom>
          <a:noFill/>
          <a:effectLst>
            <a:outerShdw sx="102000" sy="102000" algn="ctr" rotWithShape="0">
              <a:prstClr val="black">
                <a:alpha val="40000"/>
              </a:prstClr>
            </a:outerShdw>
          </a:effectLst>
        </p:spPr>
        <p:txBody>
          <a:bodyPr wrap="square" rtlCol="0">
            <a:spAutoFit/>
          </a:bodyPr>
          <a:lstStyle>
            <a:defPPr>
              <a:defRPr lang="zh-CN"/>
            </a:defPPr>
            <a:lvl1pPr algn="ctr">
              <a:defRPr sz="9600" spc="-300">
                <a:solidFill>
                  <a:srgbClr val="45D8FF"/>
                </a:solidFill>
                <a:effectLst>
                  <a:outerShdw blurRad="101600" dir="5400000" algn="ctr" rotWithShape="0">
                    <a:srgbClr val="45D8FF">
                      <a:alpha val="90000"/>
                    </a:srgbClr>
                  </a:outerShdw>
                </a:effectLst>
                <a:latin typeface="Futura Md BT" panose="020B0802020204020204" pitchFamily="34" charset="0"/>
              </a:defRPr>
            </a:lvl1pPr>
          </a:lstStyle>
          <a:p>
            <a:pPr algn="l"/>
            <a:r>
              <a:rPr lang="en-US" altLang="zh-CN" sz="4800" dirty="0" err="1" smtClean="0">
                <a:effectLst/>
              </a:rPr>
              <a:t>Minitouch</a:t>
            </a:r>
            <a:endParaRPr lang="en-US" altLang="zh-CN" sz="4800" dirty="0" smtClean="0">
              <a:effectLst/>
            </a:endParaRPr>
          </a:p>
        </p:txBody>
      </p:sp>
      <p:pic>
        <p:nvPicPr>
          <p:cNvPr id="205" name="图片 20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70936" y="301504"/>
            <a:ext cx="2741271" cy="315310"/>
          </a:xfrm>
          <a:prstGeom prst="rect">
            <a:avLst/>
          </a:prstGeom>
        </p:spPr>
      </p:pic>
      <p:sp>
        <p:nvSpPr>
          <p:cNvPr id="206" name="Freeform 73"/>
          <p:cNvSpPr>
            <a:spLocks/>
          </p:cNvSpPr>
          <p:nvPr/>
        </p:nvSpPr>
        <p:spPr bwMode="auto">
          <a:xfrm>
            <a:off x="5597528" y="321130"/>
            <a:ext cx="1619247" cy="887569"/>
          </a:xfrm>
          <a:custGeom>
            <a:avLst/>
            <a:gdLst>
              <a:gd name="T0" fmla="*/ 2006 w 2013"/>
              <a:gd name="T1" fmla="*/ 1103 h 1103"/>
              <a:gd name="T2" fmla="*/ 2003 w 2013"/>
              <a:gd name="T3" fmla="*/ 1103 h 1103"/>
              <a:gd name="T4" fmla="*/ 4 w 2013"/>
              <a:gd name="T5" fmla="*/ 12 h 1103"/>
              <a:gd name="T6" fmla="*/ 2 w 2013"/>
              <a:gd name="T7" fmla="*/ 4 h 1103"/>
              <a:gd name="T8" fmla="*/ 10 w 2013"/>
              <a:gd name="T9" fmla="*/ 2 h 1103"/>
              <a:gd name="T10" fmla="*/ 2009 w 2013"/>
              <a:gd name="T11" fmla="*/ 1092 h 1103"/>
              <a:gd name="T12" fmla="*/ 2011 w 2013"/>
              <a:gd name="T13" fmla="*/ 1100 h 1103"/>
              <a:gd name="T14" fmla="*/ 2006 w 2013"/>
              <a:gd name="T15" fmla="*/ 1103 h 11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13" h="1103">
                <a:moveTo>
                  <a:pt x="2006" y="1103"/>
                </a:moveTo>
                <a:cubicBezTo>
                  <a:pt x="2005" y="1103"/>
                  <a:pt x="2004" y="1103"/>
                  <a:pt x="2003" y="1103"/>
                </a:cubicBezTo>
                <a:cubicBezTo>
                  <a:pt x="4" y="12"/>
                  <a:pt x="4" y="12"/>
                  <a:pt x="4" y="12"/>
                </a:cubicBezTo>
                <a:cubicBezTo>
                  <a:pt x="1" y="11"/>
                  <a:pt x="0" y="7"/>
                  <a:pt x="2" y="4"/>
                </a:cubicBezTo>
                <a:cubicBezTo>
                  <a:pt x="3" y="1"/>
                  <a:pt x="7" y="0"/>
                  <a:pt x="10" y="2"/>
                </a:cubicBezTo>
                <a:cubicBezTo>
                  <a:pt x="2009" y="1092"/>
                  <a:pt x="2009" y="1092"/>
                  <a:pt x="2009" y="1092"/>
                </a:cubicBezTo>
                <a:cubicBezTo>
                  <a:pt x="2012" y="1094"/>
                  <a:pt x="2013" y="1097"/>
                  <a:pt x="2011" y="1100"/>
                </a:cubicBezTo>
                <a:cubicBezTo>
                  <a:pt x="2010" y="1102"/>
                  <a:pt x="2008" y="1103"/>
                  <a:pt x="2006" y="1103"/>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1565680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8" name="Freeform 182"/>
          <p:cNvSpPr>
            <a:spLocks/>
          </p:cNvSpPr>
          <p:nvPr/>
        </p:nvSpPr>
        <p:spPr bwMode="auto">
          <a:xfrm>
            <a:off x="-796605" y="-1016089"/>
            <a:ext cx="4048125" cy="4048126"/>
          </a:xfrm>
          <a:custGeom>
            <a:avLst/>
            <a:gdLst>
              <a:gd name="T0" fmla="*/ 2909 w 3967"/>
              <a:gd name="T1" fmla="*/ 511 h 3968"/>
              <a:gd name="T2" fmla="*/ 3456 w 3967"/>
              <a:gd name="T3" fmla="*/ 2909 h 3968"/>
              <a:gd name="T4" fmla="*/ 1059 w 3967"/>
              <a:gd name="T5" fmla="*/ 3457 h 3968"/>
              <a:gd name="T6" fmla="*/ 511 w 3967"/>
              <a:gd name="T7" fmla="*/ 1059 h 3968"/>
              <a:gd name="T8" fmla="*/ 2909 w 3967"/>
              <a:gd name="T9" fmla="*/ 511 h 3968"/>
            </a:gdLst>
            <a:ahLst/>
            <a:cxnLst>
              <a:cxn ang="0">
                <a:pos x="T0" y="T1"/>
              </a:cxn>
              <a:cxn ang="0">
                <a:pos x="T2" y="T3"/>
              </a:cxn>
              <a:cxn ang="0">
                <a:pos x="T4" y="T5"/>
              </a:cxn>
              <a:cxn ang="0">
                <a:pos x="T6" y="T7"/>
              </a:cxn>
              <a:cxn ang="0">
                <a:pos x="T8" y="T9"/>
              </a:cxn>
            </a:cxnLst>
            <a:rect l="0" t="0" r="r" b="b"/>
            <a:pathLst>
              <a:path w="3967" h="3968">
                <a:moveTo>
                  <a:pt x="2909" y="511"/>
                </a:moveTo>
                <a:cubicBezTo>
                  <a:pt x="3722" y="1022"/>
                  <a:pt x="3967" y="2096"/>
                  <a:pt x="3456" y="2909"/>
                </a:cubicBezTo>
                <a:cubicBezTo>
                  <a:pt x="2945" y="3722"/>
                  <a:pt x="1872" y="3968"/>
                  <a:pt x="1059" y="3457"/>
                </a:cubicBezTo>
                <a:cubicBezTo>
                  <a:pt x="245" y="2946"/>
                  <a:pt x="0" y="1872"/>
                  <a:pt x="511" y="1059"/>
                </a:cubicBezTo>
                <a:cubicBezTo>
                  <a:pt x="1022" y="245"/>
                  <a:pt x="2095" y="0"/>
                  <a:pt x="2909" y="511"/>
                </a:cubicBezTo>
                <a:close/>
              </a:path>
            </a:pathLst>
          </a:custGeom>
          <a:solidFill>
            <a:srgbClr val="45D8FF">
              <a:alpha val="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30" name="Freeform 184"/>
          <p:cNvSpPr>
            <a:spLocks/>
          </p:cNvSpPr>
          <p:nvPr/>
        </p:nvSpPr>
        <p:spPr bwMode="auto">
          <a:xfrm>
            <a:off x="-190180" y="-409664"/>
            <a:ext cx="2835275" cy="2835275"/>
          </a:xfrm>
          <a:custGeom>
            <a:avLst/>
            <a:gdLst>
              <a:gd name="T0" fmla="*/ 2037 w 2779"/>
              <a:gd name="T1" fmla="*/ 358 h 2778"/>
              <a:gd name="T2" fmla="*/ 2421 w 2779"/>
              <a:gd name="T3" fmla="*/ 2037 h 2778"/>
              <a:gd name="T4" fmla="*/ 742 w 2779"/>
              <a:gd name="T5" fmla="*/ 2420 h 2778"/>
              <a:gd name="T6" fmla="*/ 358 w 2779"/>
              <a:gd name="T7" fmla="*/ 741 h 2778"/>
              <a:gd name="T8" fmla="*/ 2037 w 2779"/>
              <a:gd name="T9" fmla="*/ 358 h 2778"/>
            </a:gdLst>
            <a:ahLst/>
            <a:cxnLst>
              <a:cxn ang="0">
                <a:pos x="T0" y="T1"/>
              </a:cxn>
              <a:cxn ang="0">
                <a:pos x="T2" y="T3"/>
              </a:cxn>
              <a:cxn ang="0">
                <a:pos x="T4" y="T5"/>
              </a:cxn>
              <a:cxn ang="0">
                <a:pos x="T6" y="T7"/>
              </a:cxn>
              <a:cxn ang="0">
                <a:pos x="T8" y="T9"/>
              </a:cxn>
            </a:cxnLst>
            <a:rect l="0" t="0" r="r" b="b"/>
            <a:pathLst>
              <a:path w="2779" h="2778">
                <a:moveTo>
                  <a:pt x="2037" y="358"/>
                </a:moveTo>
                <a:cubicBezTo>
                  <a:pt x="2607" y="715"/>
                  <a:pt x="2779" y="1467"/>
                  <a:pt x="2421" y="2037"/>
                </a:cubicBezTo>
                <a:cubicBezTo>
                  <a:pt x="2063" y="2606"/>
                  <a:pt x="1311" y="2778"/>
                  <a:pt x="742" y="2420"/>
                </a:cubicBezTo>
                <a:cubicBezTo>
                  <a:pt x="172" y="2062"/>
                  <a:pt x="0" y="1311"/>
                  <a:pt x="358" y="741"/>
                </a:cubicBezTo>
                <a:cubicBezTo>
                  <a:pt x="716" y="172"/>
                  <a:pt x="1468" y="0"/>
                  <a:pt x="2037" y="358"/>
                </a:cubicBezTo>
                <a:close/>
              </a:path>
            </a:pathLst>
          </a:custGeom>
          <a:solidFill>
            <a:srgbClr val="45D8FF">
              <a:alpha val="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00" name="Freeform 182"/>
          <p:cNvSpPr>
            <a:spLocks/>
          </p:cNvSpPr>
          <p:nvPr/>
        </p:nvSpPr>
        <p:spPr bwMode="auto">
          <a:xfrm rot="21368463">
            <a:off x="8058869" y="3866584"/>
            <a:ext cx="4048125" cy="4048126"/>
          </a:xfrm>
          <a:custGeom>
            <a:avLst/>
            <a:gdLst>
              <a:gd name="T0" fmla="*/ 2909 w 3967"/>
              <a:gd name="T1" fmla="*/ 511 h 3968"/>
              <a:gd name="T2" fmla="*/ 3456 w 3967"/>
              <a:gd name="T3" fmla="*/ 2909 h 3968"/>
              <a:gd name="T4" fmla="*/ 1059 w 3967"/>
              <a:gd name="T5" fmla="*/ 3457 h 3968"/>
              <a:gd name="T6" fmla="*/ 511 w 3967"/>
              <a:gd name="T7" fmla="*/ 1059 h 3968"/>
              <a:gd name="T8" fmla="*/ 2909 w 3967"/>
              <a:gd name="T9" fmla="*/ 511 h 3968"/>
            </a:gdLst>
            <a:ahLst/>
            <a:cxnLst>
              <a:cxn ang="0">
                <a:pos x="T0" y="T1"/>
              </a:cxn>
              <a:cxn ang="0">
                <a:pos x="T2" y="T3"/>
              </a:cxn>
              <a:cxn ang="0">
                <a:pos x="T4" y="T5"/>
              </a:cxn>
              <a:cxn ang="0">
                <a:pos x="T6" y="T7"/>
              </a:cxn>
              <a:cxn ang="0">
                <a:pos x="T8" y="T9"/>
              </a:cxn>
            </a:cxnLst>
            <a:rect l="0" t="0" r="r" b="b"/>
            <a:pathLst>
              <a:path w="3967" h="3968">
                <a:moveTo>
                  <a:pt x="2909" y="511"/>
                </a:moveTo>
                <a:cubicBezTo>
                  <a:pt x="3722" y="1022"/>
                  <a:pt x="3967" y="2096"/>
                  <a:pt x="3456" y="2909"/>
                </a:cubicBezTo>
                <a:cubicBezTo>
                  <a:pt x="2945" y="3722"/>
                  <a:pt x="1872" y="3968"/>
                  <a:pt x="1059" y="3457"/>
                </a:cubicBezTo>
                <a:cubicBezTo>
                  <a:pt x="245" y="2946"/>
                  <a:pt x="0" y="1872"/>
                  <a:pt x="511" y="1059"/>
                </a:cubicBezTo>
                <a:cubicBezTo>
                  <a:pt x="1022" y="245"/>
                  <a:pt x="2095" y="0"/>
                  <a:pt x="2909" y="511"/>
                </a:cubicBezTo>
                <a:close/>
              </a:path>
            </a:pathLst>
          </a:custGeom>
          <a:solidFill>
            <a:srgbClr val="45D8FF">
              <a:alpha val="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02" name="Freeform 184"/>
          <p:cNvSpPr>
            <a:spLocks/>
          </p:cNvSpPr>
          <p:nvPr/>
        </p:nvSpPr>
        <p:spPr bwMode="auto">
          <a:xfrm rot="21368463">
            <a:off x="8665294" y="4473009"/>
            <a:ext cx="2835275" cy="2835275"/>
          </a:xfrm>
          <a:custGeom>
            <a:avLst/>
            <a:gdLst>
              <a:gd name="T0" fmla="*/ 2037 w 2779"/>
              <a:gd name="T1" fmla="*/ 358 h 2778"/>
              <a:gd name="T2" fmla="*/ 2421 w 2779"/>
              <a:gd name="T3" fmla="*/ 2037 h 2778"/>
              <a:gd name="T4" fmla="*/ 742 w 2779"/>
              <a:gd name="T5" fmla="*/ 2420 h 2778"/>
              <a:gd name="T6" fmla="*/ 358 w 2779"/>
              <a:gd name="T7" fmla="*/ 741 h 2778"/>
              <a:gd name="T8" fmla="*/ 2037 w 2779"/>
              <a:gd name="T9" fmla="*/ 358 h 2778"/>
            </a:gdLst>
            <a:ahLst/>
            <a:cxnLst>
              <a:cxn ang="0">
                <a:pos x="T0" y="T1"/>
              </a:cxn>
              <a:cxn ang="0">
                <a:pos x="T2" y="T3"/>
              </a:cxn>
              <a:cxn ang="0">
                <a:pos x="T4" y="T5"/>
              </a:cxn>
              <a:cxn ang="0">
                <a:pos x="T6" y="T7"/>
              </a:cxn>
              <a:cxn ang="0">
                <a:pos x="T8" y="T9"/>
              </a:cxn>
            </a:cxnLst>
            <a:rect l="0" t="0" r="r" b="b"/>
            <a:pathLst>
              <a:path w="2779" h="2778">
                <a:moveTo>
                  <a:pt x="2037" y="358"/>
                </a:moveTo>
                <a:cubicBezTo>
                  <a:pt x="2607" y="715"/>
                  <a:pt x="2779" y="1467"/>
                  <a:pt x="2421" y="2037"/>
                </a:cubicBezTo>
                <a:cubicBezTo>
                  <a:pt x="2063" y="2606"/>
                  <a:pt x="1311" y="2778"/>
                  <a:pt x="742" y="2420"/>
                </a:cubicBezTo>
                <a:cubicBezTo>
                  <a:pt x="172" y="2062"/>
                  <a:pt x="0" y="1311"/>
                  <a:pt x="358" y="741"/>
                </a:cubicBezTo>
                <a:cubicBezTo>
                  <a:pt x="716" y="172"/>
                  <a:pt x="1468" y="0"/>
                  <a:pt x="2037" y="358"/>
                </a:cubicBezTo>
                <a:close/>
              </a:path>
            </a:pathLst>
          </a:custGeom>
          <a:solidFill>
            <a:srgbClr val="45D8FF">
              <a:alpha val="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23" name="Freeform 174"/>
          <p:cNvSpPr>
            <a:spLocks/>
          </p:cNvSpPr>
          <p:nvPr/>
        </p:nvSpPr>
        <p:spPr bwMode="auto">
          <a:xfrm>
            <a:off x="323256" y="3333750"/>
            <a:ext cx="2131302" cy="2131292"/>
          </a:xfrm>
          <a:custGeom>
            <a:avLst/>
            <a:gdLst>
              <a:gd name="T0" fmla="*/ 428 w 584"/>
              <a:gd name="T1" fmla="*/ 75 h 583"/>
              <a:gd name="T2" fmla="*/ 508 w 584"/>
              <a:gd name="T3" fmla="*/ 427 h 583"/>
              <a:gd name="T4" fmla="*/ 156 w 584"/>
              <a:gd name="T5" fmla="*/ 508 h 583"/>
              <a:gd name="T6" fmla="*/ 75 w 584"/>
              <a:gd name="T7" fmla="*/ 155 h 583"/>
              <a:gd name="T8" fmla="*/ 428 w 584"/>
              <a:gd name="T9" fmla="*/ 75 h 583"/>
            </a:gdLst>
            <a:ahLst/>
            <a:cxnLst>
              <a:cxn ang="0">
                <a:pos x="T0" y="T1"/>
              </a:cxn>
              <a:cxn ang="0">
                <a:pos x="T2" y="T3"/>
              </a:cxn>
              <a:cxn ang="0">
                <a:pos x="T4" y="T5"/>
              </a:cxn>
              <a:cxn ang="0">
                <a:pos x="T6" y="T7"/>
              </a:cxn>
              <a:cxn ang="0">
                <a:pos x="T8" y="T9"/>
              </a:cxn>
            </a:cxnLst>
            <a:rect l="0" t="0" r="r" b="b"/>
            <a:pathLst>
              <a:path w="584" h="583">
                <a:moveTo>
                  <a:pt x="428" y="75"/>
                </a:moveTo>
                <a:cubicBezTo>
                  <a:pt x="547" y="150"/>
                  <a:pt x="584" y="308"/>
                  <a:pt x="508" y="427"/>
                </a:cubicBezTo>
                <a:cubicBezTo>
                  <a:pt x="433" y="547"/>
                  <a:pt x="275" y="583"/>
                  <a:pt x="156" y="508"/>
                </a:cubicBezTo>
                <a:cubicBezTo>
                  <a:pt x="36" y="433"/>
                  <a:pt x="0" y="275"/>
                  <a:pt x="75" y="155"/>
                </a:cubicBezTo>
                <a:cubicBezTo>
                  <a:pt x="150" y="36"/>
                  <a:pt x="308" y="0"/>
                  <a:pt x="428" y="75"/>
                </a:cubicBezTo>
                <a:close/>
              </a:path>
            </a:pathLst>
          </a:custGeom>
          <a:solidFill>
            <a:srgbClr val="45D8FF">
              <a:alpha val="2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20" name="Freeform 174"/>
          <p:cNvSpPr>
            <a:spLocks/>
          </p:cNvSpPr>
          <p:nvPr/>
        </p:nvSpPr>
        <p:spPr bwMode="auto">
          <a:xfrm>
            <a:off x="3277735" y="2261395"/>
            <a:ext cx="460334" cy="460332"/>
          </a:xfrm>
          <a:custGeom>
            <a:avLst/>
            <a:gdLst>
              <a:gd name="T0" fmla="*/ 428 w 584"/>
              <a:gd name="T1" fmla="*/ 75 h 583"/>
              <a:gd name="T2" fmla="*/ 508 w 584"/>
              <a:gd name="T3" fmla="*/ 427 h 583"/>
              <a:gd name="T4" fmla="*/ 156 w 584"/>
              <a:gd name="T5" fmla="*/ 508 h 583"/>
              <a:gd name="T6" fmla="*/ 75 w 584"/>
              <a:gd name="T7" fmla="*/ 155 h 583"/>
              <a:gd name="T8" fmla="*/ 428 w 584"/>
              <a:gd name="T9" fmla="*/ 75 h 583"/>
            </a:gdLst>
            <a:ahLst/>
            <a:cxnLst>
              <a:cxn ang="0">
                <a:pos x="T0" y="T1"/>
              </a:cxn>
              <a:cxn ang="0">
                <a:pos x="T2" y="T3"/>
              </a:cxn>
              <a:cxn ang="0">
                <a:pos x="T4" y="T5"/>
              </a:cxn>
              <a:cxn ang="0">
                <a:pos x="T6" y="T7"/>
              </a:cxn>
              <a:cxn ang="0">
                <a:pos x="T8" y="T9"/>
              </a:cxn>
            </a:cxnLst>
            <a:rect l="0" t="0" r="r" b="b"/>
            <a:pathLst>
              <a:path w="584" h="583">
                <a:moveTo>
                  <a:pt x="428" y="75"/>
                </a:moveTo>
                <a:cubicBezTo>
                  <a:pt x="547" y="150"/>
                  <a:pt x="584" y="308"/>
                  <a:pt x="508" y="427"/>
                </a:cubicBezTo>
                <a:cubicBezTo>
                  <a:pt x="433" y="547"/>
                  <a:pt x="275" y="583"/>
                  <a:pt x="156" y="508"/>
                </a:cubicBezTo>
                <a:cubicBezTo>
                  <a:pt x="36" y="433"/>
                  <a:pt x="0" y="275"/>
                  <a:pt x="75" y="155"/>
                </a:cubicBezTo>
                <a:cubicBezTo>
                  <a:pt x="150" y="36"/>
                  <a:pt x="308" y="0"/>
                  <a:pt x="428" y="75"/>
                </a:cubicBezTo>
                <a:close/>
              </a:path>
            </a:pathLst>
          </a:custGeom>
          <a:solidFill>
            <a:srgbClr val="45D8FF">
              <a:alpha val="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22" name="Freeform 176"/>
          <p:cNvSpPr>
            <a:spLocks/>
          </p:cNvSpPr>
          <p:nvPr/>
        </p:nvSpPr>
        <p:spPr bwMode="auto">
          <a:xfrm>
            <a:off x="3830643" y="-488491"/>
            <a:ext cx="1071558" cy="1071556"/>
          </a:xfrm>
          <a:custGeom>
            <a:avLst/>
            <a:gdLst>
              <a:gd name="T0" fmla="*/ 862 w 1175"/>
              <a:gd name="T1" fmla="*/ 151 h 1175"/>
              <a:gd name="T2" fmla="*/ 1024 w 1175"/>
              <a:gd name="T3" fmla="*/ 861 h 1175"/>
              <a:gd name="T4" fmla="*/ 314 w 1175"/>
              <a:gd name="T5" fmla="*/ 1023 h 1175"/>
              <a:gd name="T6" fmla="*/ 152 w 1175"/>
              <a:gd name="T7" fmla="*/ 313 h 1175"/>
              <a:gd name="T8" fmla="*/ 862 w 1175"/>
              <a:gd name="T9" fmla="*/ 151 h 1175"/>
            </a:gdLst>
            <a:ahLst/>
            <a:cxnLst>
              <a:cxn ang="0">
                <a:pos x="T0" y="T1"/>
              </a:cxn>
              <a:cxn ang="0">
                <a:pos x="T2" y="T3"/>
              </a:cxn>
              <a:cxn ang="0">
                <a:pos x="T4" y="T5"/>
              </a:cxn>
              <a:cxn ang="0">
                <a:pos x="T6" y="T7"/>
              </a:cxn>
              <a:cxn ang="0">
                <a:pos x="T8" y="T9"/>
              </a:cxn>
            </a:cxnLst>
            <a:rect l="0" t="0" r="r" b="b"/>
            <a:pathLst>
              <a:path w="1175" h="1175">
                <a:moveTo>
                  <a:pt x="862" y="151"/>
                </a:moveTo>
                <a:cubicBezTo>
                  <a:pt x="1103" y="302"/>
                  <a:pt x="1175" y="620"/>
                  <a:pt x="1024" y="861"/>
                </a:cubicBezTo>
                <a:cubicBezTo>
                  <a:pt x="873" y="1102"/>
                  <a:pt x="555" y="1175"/>
                  <a:pt x="314" y="1023"/>
                </a:cubicBezTo>
                <a:cubicBezTo>
                  <a:pt x="73" y="872"/>
                  <a:pt x="0" y="554"/>
                  <a:pt x="152" y="313"/>
                </a:cubicBezTo>
                <a:cubicBezTo>
                  <a:pt x="303" y="73"/>
                  <a:pt x="621" y="0"/>
                  <a:pt x="862" y="151"/>
                </a:cubicBezTo>
                <a:close/>
              </a:path>
            </a:pathLst>
          </a:custGeom>
          <a:solidFill>
            <a:srgbClr val="45D8FF">
              <a:alpha val="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26" name="Freeform 180"/>
          <p:cNvSpPr>
            <a:spLocks/>
          </p:cNvSpPr>
          <p:nvPr/>
        </p:nvSpPr>
        <p:spPr bwMode="auto">
          <a:xfrm>
            <a:off x="4083275" y="-235859"/>
            <a:ext cx="566294" cy="566292"/>
          </a:xfrm>
          <a:custGeom>
            <a:avLst/>
            <a:gdLst>
              <a:gd name="T0" fmla="*/ 456 w 621"/>
              <a:gd name="T1" fmla="*/ 80 h 621"/>
              <a:gd name="T2" fmla="*/ 541 w 621"/>
              <a:gd name="T3" fmla="*/ 455 h 621"/>
              <a:gd name="T4" fmla="*/ 166 w 621"/>
              <a:gd name="T5" fmla="*/ 541 h 621"/>
              <a:gd name="T6" fmla="*/ 80 w 621"/>
              <a:gd name="T7" fmla="*/ 165 h 621"/>
              <a:gd name="T8" fmla="*/ 456 w 621"/>
              <a:gd name="T9" fmla="*/ 80 h 621"/>
            </a:gdLst>
            <a:ahLst/>
            <a:cxnLst>
              <a:cxn ang="0">
                <a:pos x="T0" y="T1"/>
              </a:cxn>
              <a:cxn ang="0">
                <a:pos x="T2" y="T3"/>
              </a:cxn>
              <a:cxn ang="0">
                <a:pos x="T4" y="T5"/>
              </a:cxn>
              <a:cxn ang="0">
                <a:pos x="T6" y="T7"/>
              </a:cxn>
              <a:cxn ang="0">
                <a:pos x="T8" y="T9"/>
              </a:cxn>
            </a:cxnLst>
            <a:rect l="0" t="0" r="r" b="b"/>
            <a:pathLst>
              <a:path w="621" h="621">
                <a:moveTo>
                  <a:pt x="456" y="80"/>
                </a:moveTo>
                <a:cubicBezTo>
                  <a:pt x="583" y="160"/>
                  <a:pt x="621" y="328"/>
                  <a:pt x="541" y="455"/>
                </a:cubicBezTo>
                <a:cubicBezTo>
                  <a:pt x="461" y="582"/>
                  <a:pt x="293" y="621"/>
                  <a:pt x="166" y="541"/>
                </a:cubicBezTo>
                <a:cubicBezTo>
                  <a:pt x="39" y="461"/>
                  <a:pt x="0" y="293"/>
                  <a:pt x="80" y="165"/>
                </a:cubicBezTo>
                <a:cubicBezTo>
                  <a:pt x="160" y="38"/>
                  <a:pt x="328" y="0"/>
                  <a:pt x="456" y="80"/>
                </a:cubicBezTo>
                <a:close/>
              </a:path>
            </a:pathLst>
          </a:custGeom>
          <a:solidFill>
            <a:srgbClr val="45D8FF">
              <a:alpha val="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27" name="Freeform 181"/>
          <p:cNvSpPr>
            <a:spLocks/>
          </p:cNvSpPr>
          <p:nvPr/>
        </p:nvSpPr>
        <p:spPr bwMode="auto">
          <a:xfrm>
            <a:off x="827090" y="3842205"/>
            <a:ext cx="1112838" cy="1111250"/>
          </a:xfrm>
          <a:custGeom>
            <a:avLst/>
            <a:gdLst>
              <a:gd name="T0" fmla="*/ 799 w 1090"/>
              <a:gd name="T1" fmla="*/ 140 h 1090"/>
              <a:gd name="T2" fmla="*/ 949 w 1090"/>
              <a:gd name="T3" fmla="*/ 799 h 1090"/>
              <a:gd name="T4" fmla="*/ 291 w 1090"/>
              <a:gd name="T5" fmla="*/ 950 h 1090"/>
              <a:gd name="T6" fmla="*/ 140 w 1090"/>
              <a:gd name="T7" fmla="*/ 291 h 1090"/>
              <a:gd name="T8" fmla="*/ 799 w 1090"/>
              <a:gd name="T9" fmla="*/ 140 h 1090"/>
            </a:gdLst>
            <a:ahLst/>
            <a:cxnLst>
              <a:cxn ang="0">
                <a:pos x="T0" y="T1"/>
              </a:cxn>
              <a:cxn ang="0">
                <a:pos x="T2" y="T3"/>
              </a:cxn>
              <a:cxn ang="0">
                <a:pos x="T4" y="T5"/>
              </a:cxn>
              <a:cxn ang="0">
                <a:pos x="T6" y="T7"/>
              </a:cxn>
              <a:cxn ang="0">
                <a:pos x="T8" y="T9"/>
              </a:cxn>
            </a:cxnLst>
            <a:rect l="0" t="0" r="r" b="b"/>
            <a:pathLst>
              <a:path w="1090" h="1090">
                <a:moveTo>
                  <a:pt x="799" y="140"/>
                </a:moveTo>
                <a:cubicBezTo>
                  <a:pt x="1022" y="281"/>
                  <a:pt x="1090" y="576"/>
                  <a:pt x="949" y="799"/>
                </a:cubicBezTo>
                <a:cubicBezTo>
                  <a:pt x="809" y="1023"/>
                  <a:pt x="514" y="1090"/>
                  <a:pt x="291" y="950"/>
                </a:cubicBezTo>
                <a:cubicBezTo>
                  <a:pt x="67" y="809"/>
                  <a:pt x="0" y="514"/>
                  <a:pt x="140" y="291"/>
                </a:cubicBezTo>
                <a:cubicBezTo>
                  <a:pt x="280" y="67"/>
                  <a:pt x="575" y="0"/>
                  <a:pt x="799" y="140"/>
                </a:cubicBezTo>
                <a:close/>
              </a:path>
            </a:pathLst>
          </a:custGeom>
          <a:solidFill>
            <a:srgbClr val="45D8FF">
              <a:alpha val="3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29" name="Freeform 183"/>
          <p:cNvSpPr>
            <a:spLocks/>
          </p:cNvSpPr>
          <p:nvPr/>
        </p:nvSpPr>
        <p:spPr bwMode="auto">
          <a:xfrm>
            <a:off x="1106490" y="4120018"/>
            <a:ext cx="554038" cy="555625"/>
          </a:xfrm>
          <a:custGeom>
            <a:avLst/>
            <a:gdLst>
              <a:gd name="T0" fmla="*/ 398 w 543"/>
              <a:gd name="T1" fmla="*/ 70 h 544"/>
              <a:gd name="T2" fmla="*/ 473 w 543"/>
              <a:gd name="T3" fmla="*/ 399 h 544"/>
              <a:gd name="T4" fmla="*/ 145 w 543"/>
              <a:gd name="T5" fmla="*/ 474 h 544"/>
              <a:gd name="T6" fmla="*/ 70 w 543"/>
              <a:gd name="T7" fmla="*/ 145 h 544"/>
              <a:gd name="T8" fmla="*/ 398 w 543"/>
              <a:gd name="T9" fmla="*/ 70 h 544"/>
            </a:gdLst>
            <a:ahLst/>
            <a:cxnLst>
              <a:cxn ang="0">
                <a:pos x="T0" y="T1"/>
              </a:cxn>
              <a:cxn ang="0">
                <a:pos x="T2" y="T3"/>
              </a:cxn>
              <a:cxn ang="0">
                <a:pos x="T4" y="T5"/>
              </a:cxn>
              <a:cxn ang="0">
                <a:pos x="T6" y="T7"/>
              </a:cxn>
              <a:cxn ang="0">
                <a:pos x="T8" y="T9"/>
              </a:cxn>
            </a:cxnLst>
            <a:rect l="0" t="0" r="r" b="b"/>
            <a:pathLst>
              <a:path w="543" h="544">
                <a:moveTo>
                  <a:pt x="398" y="70"/>
                </a:moveTo>
                <a:cubicBezTo>
                  <a:pt x="510" y="140"/>
                  <a:pt x="543" y="287"/>
                  <a:pt x="473" y="399"/>
                </a:cubicBezTo>
                <a:cubicBezTo>
                  <a:pt x="404" y="510"/>
                  <a:pt x="256" y="544"/>
                  <a:pt x="145" y="474"/>
                </a:cubicBezTo>
                <a:cubicBezTo>
                  <a:pt x="34" y="404"/>
                  <a:pt x="0" y="257"/>
                  <a:pt x="70" y="145"/>
                </a:cubicBezTo>
                <a:cubicBezTo>
                  <a:pt x="140" y="34"/>
                  <a:pt x="287" y="0"/>
                  <a:pt x="398" y="70"/>
                </a:cubicBezTo>
                <a:close/>
              </a:path>
            </a:pathLst>
          </a:custGeom>
          <a:solidFill>
            <a:srgbClr val="45D8FF">
              <a:alpha val="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88" name="Freeform 57"/>
          <p:cNvSpPr>
            <a:spLocks/>
          </p:cNvSpPr>
          <p:nvPr/>
        </p:nvSpPr>
        <p:spPr bwMode="auto">
          <a:xfrm>
            <a:off x="422278" y="2438855"/>
            <a:ext cx="973138" cy="1935163"/>
          </a:xfrm>
          <a:custGeom>
            <a:avLst/>
            <a:gdLst>
              <a:gd name="T0" fmla="*/ 951 w 958"/>
              <a:gd name="T1" fmla="*/ 1905 h 1905"/>
              <a:gd name="T2" fmla="*/ 945 w 958"/>
              <a:gd name="T3" fmla="*/ 1902 h 1905"/>
              <a:gd name="T4" fmla="*/ 1 w 958"/>
              <a:gd name="T5" fmla="*/ 10 h 1905"/>
              <a:gd name="T6" fmla="*/ 4 w 958"/>
              <a:gd name="T7" fmla="*/ 1 h 1905"/>
              <a:gd name="T8" fmla="*/ 12 w 958"/>
              <a:gd name="T9" fmla="*/ 4 h 1905"/>
              <a:gd name="T10" fmla="*/ 956 w 958"/>
              <a:gd name="T11" fmla="*/ 1896 h 1905"/>
              <a:gd name="T12" fmla="*/ 953 w 958"/>
              <a:gd name="T13" fmla="*/ 1904 h 1905"/>
              <a:gd name="T14" fmla="*/ 951 w 958"/>
              <a:gd name="T15" fmla="*/ 1905 h 19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58" h="1905">
                <a:moveTo>
                  <a:pt x="951" y="1905"/>
                </a:moveTo>
                <a:cubicBezTo>
                  <a:pt x="949" y="1905"/>
                  <a:pt x="946" y="1904"/>
                  <a:pt x="945" y="1902"/>
                </a:cubicBezTo>
                <a:cubicBezTo>
                  <a:pt x="1" y="10"/>
                  <a:pt x="1" y="10"/>
                  <a:pt x="1" y="10"/>
                </a:cubicBezTo>
                <a:cubicBezTo>
                  <a:pt x="0" y="7"/>
                  <a:pt x="1" y="3"/>
                  <a:pt x="4" y="1"/>
                </a:cubicBezTo>
                <a:cubicBezTo>
                  <a:pt x="7" y="0"/>
                  <a:pt x="10" y="1"/>
                  <a:pt x="12" y="4"/>
                </a:cubicBezTo>
                <a:cubicBezTo>
                  <a:pt x="956" y="1896"/>
                  <a:pt x="956" y="1896"/>
                  <a:pt x="956" y="1896"/>
                </a:cubicBezTo>
                <a:cubicBezTo>
                  <a:pt x="958" y="1899"/>
                  <a:pt x="956" y="1903"/>
                  <a:pt x="953" y="1904"/>
                </a:cubicBezTo>
                <a:cubicBezTo>
                  <a:pt x="953" y="1905"/>
                  <a:pt x="952" y="1905"/>
                  <a:pt x="951" y="1905"/>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0" name="Freeform 59"/>
          <p:cNvSpPr>
            <a:spLocks/>
          </p:cNvSpPr>
          <p:nvPr/>
        </p:nvSpPr>
        <p:spPr bwMode="auto">
          <a:xfrm>
            <a:off x="422278" y="1019630"/>
            <a:ext cx="819150" cy="1431925"/>
          </a:xfrm>
          <a:custGeom>
            <a:avLst/>
            <a:gdLst>
              <a:gd name="T0" fmla="*/ 6 w 806"/>
              <a:gd name="T1" fmla="*/ 1409 h 1409"/>
              <a:gd name="T2" fmla="*/ 4 w 806"/>
              <a:gd name="T3" fmla="*/ 1408 h 1409"/>
              <a:gd name="T4" fmla="*/ 1 w 806"/>
              <a:gd name="T5" fmla="*/ 1400 h 1409"/>
              <a:gd name="T6" fmla="*/ 794 w 806"/>
              <a:gd name="T7" fmla="*/ 4 h 1409"/>
              <a:gd name="T8" fmla="*/ 802 w 806"/>
              <a:gd name="T9" fmla="*/ 1 h 1409"/>
              <a:gd name="T10" fmla="*/ 804 w 806"/>
              <a:gd name="T11" fmla="*/ 10 h 1409"/>
              <a:gd name="T12" fmla="*/ 12 w 806"/>
              <a:gd name="T13" fmla="*/ 1406 h 1409"/>
              <a:gd name="T14" fmla="*/ 6 w 806"/>
              <a:gd name="T15" fmla="*/ 1409 h 14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6" h="1409">
                <a:moveTo>
                  <a:pt x="6" y="1409"/>
                </a:moveTo>
                <a:cubicBezTo>
                  <a:pt x="5" y="1409"/>
                  <a:pt x="4" y="1409"/>
                  <a:pt x="4" y="1408"/>
                </a:cubicBezTo>
                <a:cubicBezTo>
                  <a:pt x="1" y="1406"/>
                  <a:pt x="0" y="1403"/>
                  <a:pt x="1" y="1400"/>
                </a:cubicBezTo>
                <a:cubicBezTo>
                  <a:pt x="794" y="4"/>
                  <a:pt x="794" y="4"/>
                  <a:pt x="794" y="4"/>
                </a:cubicBezTo>
                <a:cubicBezTo>
                  <a:pt x="795" y="1"/>
                  <a:pt x="799" y="0"/>
                  <a:pt x="802" y="1"/>
                </a:cubicBezTo>
                <a:cubicBezTo>
                  <a:pt x="805" y="3"/>
                  <a:pt x="806" y="7"/>
                  <a:pt x="804" y="10"/>
                </a:cubicBezTo>
                <a:cubicBezTo>
                  <a:pt x="12" y="1406"/>
                  <a:pt x="12" y="1406"/>
                  <a:pt x="12" y="1406"/>
                </a:cubicBezTo>
                <a:cubicBezTo>
                  <a:pt x="11" y="1408"/>
                  <a:pt x="9" y="1409"/>
                  <a:pt x="6" y="1409"/>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1" name="Freeform 60"/>
          <p:cNvSpPr>
            <a:spLocks/>
          </p:cNvSpPr>
          <p:nvPr/>
        </p:nvSpPr>
        <p:spPr bwMode="auto">
          <a:xfrm rot="21439730">
            <a:off x="1263217" y="967857"/>
            <a:ext cx="2206471" cy="1571207"/>
          </a:xfrm>
          <a:custGeom>
            <a:avLst/>
            <a:gdLst>
              <a:gd name="T0" fmla="*/ 2332 w 2339"/>
              <a:gd name="T1" fmla="*/ 1665 h 1665"/>
              <a:gd name="T2" fmla="*/ 2329 w 2339"/>
              <a:gd name="T3" fmla="*/ 1664 h 1665"/>
              <a:gd name="T4" fmla="*/ 3 w 2339"/>
              <a:gd name="T5" fmla="*/ 11 h 1665"/>
              <a:gd name="T6" fmla="*/ 2 w 2339"/>
              <a:gd name="T7" fmla="*/ 3 h 1665"/>
              <a:gd name="T8" fmla="*/ 10 w 2339"/>
              <a:gd name="T9" fmla="*/ 2 h 1665"/>
              <a:gd name="T10" fmla="*/ 2335 w 2339"/>
              <a:gd name="T11" fmla="*/ 1654 h 1665"/>
              <a:gd name="T12" fmla="*/ 2337 w 2339"/>
              <a:gd name="T13" fmla="*/ 1662 h 1665"/>
              <a:gd name="T14" fmla="*/ 2332 w 2339"/>
              <a:gd name="T15" fmla="*/ 1665 h 16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9" h="1665">
                <a:moveTo>
                  <a:pt x="2332" y="1665"/>
                </a:moveTo>
                <a:cubicBezTo>
                  <a:pt x="2331" y="1665"/>
                  <a:pt x="2330" y="1665"/>
                  <a:pt x="2329" y="1664"/>
                </a:cubicBezTo>
                <a:cubicBezTo>
                  <a:pt x="3" y="11"/>
                  <a:pt x="3" y="11"/>
                  <a:pt x="3" y="11"/>
                </a:cubicBezTo>
                <a:cubicBezTo>
                  <a:pt x="1" y="10"/>
                  <a:pt x="0" y="6"/>
                  <a:pt x="2" y="3"/>
                </a:cubicBezTo>
                <a:cubicBezTo>
                  <a:pt x="4" y="0"/>
                  <a:pt x="8" y="0"/>
                  <a:pt x="10" y="2"/>
                </a:cubicBezTo>
                <a:cubicBezTo>
                  <a:pt x="2335" y="1654"/>
                  <a:pt x="2335" y="1654"/>
                  <a:pt x="2335" y="1654"/>
                </a:cubicBezTo>
                <a:cubicBezTo>
                  <a:pt x="2338" y="1656"/>
                  <a:pt x="2339" y="1660"/>
                  <a:pt x="2337" y="1662"/>
                </a:cubicBezTo>
                <a:cubicBezTo>
                  <a:pt x="2336" y="1664"/>
                  <a:pt x="2334" y="1665"/>
                  <a:pt x="2332" y="1665"/>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2" name="Freeform 61"/>
          <p:cNvSpPr>
            <a:spLocks/>
          </p:cNvSpPr>
          <p:nvPr/>
        </p:nvSpPr>
        <p:spPr bwMode="auto">
          <a:xfrm rot="21188738">
            <a:off x="1768773" y="2596183"/>
            <a:ext cx="1744625" cy="133350"/>
          </a:xfrm>
          <a:custGeom>
            <a:avLst/>
            <a:gdLst>
              <a:gd name="T0" fmla="*/ 6 w 1798"/>
              <a:gd name="T1" fmla="*/ 130 h 130"/>
              <a:gd name="T2" fmla="*/ 0 w 1798"/>
              <a:gd name="T3" fmla="*/ 125 h 130"/>
              <a:gd name="T4" fmla="*/ 6 w 1798"/>
              <a:gd name="T5" fmla="*/ 118 h 130"/>
              <a:gd name="T6" fmla="*/ 1792 w 1798"/>
              <a:gd name="T7" fmla="*/ 0 h 130"/>
              <a:gd name="T8" fmla="*/ 1798 w 1798"/>
              <a:gd name="T9" fmla="*/ 6 h 130"/>
              <a:gd name="T10" fmla="*/ 1792 w 1798"/>
              <a:gd name="T11" fmla="*/ 12 h 130"/>
              <a:gd name="T12" fmla="*/ 7 w 1798"/>
              <a:gd name="T13" fmla="*/ 130 h 130"/>
              <a:gd name="T14" fmla="*/ 6 w 1798"/>
              <a:gd name="T15" fmla="*/ 130 h 1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98" h="130">
                <a:moveTo>
                  <a:pt x="6" y="130"/>
                </a:moveTo>
                <a:cubicBezTo>
                  <a:pt x="3" y="130"/>
                  <a:pt x="1" y="128"/>
                  <a:pt x="0" y="125"/>
                </a:cubicBezTo>
                <a:cubicBezTo>
                  <a:pt x="0" y="121"/>
                  <a:pt x="3" y="118"/>
                  <a:pt x="6" y="118"/>
                </a:cubicBezTo>
                <a:cubicBezTo>
                  <a:pt x="1792" y="0"/>
                  <a:pt x="1792" y="0"/>
                  <a:pt x="1792" y="0"/>
                </a:cubicBezTo>
                <a:cubicBezTo>
                  <a:pt x="1795" y="0"/>
                  <a:pt x="1798" y="2"/>
                  <a:pt x="1798" y="6"/>
                </a:cubicBezTo>
                <a:cubicBezTo>
                  <a:pt x="1798" y="9"/>
                  <a:pt x="1796" y="12"/>
                  <a:pt x="1792" y="12"/>
                </a:cubicBezTo>
                <a:cubicBezTo>
                  <a:pt x="7" y="130"/>
                  <a:pt x="7" y="130"/>
                  <a:pt x="7" y="130"/>
                </a:cubicBezTo>
                <a:cubicBezTo>
                  <a:pt x="7" y="130"/>
                  <a:pt x="6" y="130"/>
                  <a:pt x="6" y="130"/>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4" name="Freeform 63"/>
          <p:cNvSpPr>
            <a:spLocks/>
          </p:cNvSpPr>
          <p:nvPr/>
        </p:nvSpPr>
        <p:spPr bwMode="auto">
          <a:xfrm>
            <a:off x="1227140" y="257630"/>
            <a:ext cx="1962150" cy="774700"/>
          </a:xfrm>
          <a:custGeom>
            <a:avLst/>
            <a:gdLst>
              <a:gd name="T0" fmla="*/ 7 w 1932"/>
              <a:gd name="T1" fmla="*/ 763 h 763"/>
              <a:gd name="T2" fmla="*/ 1 w 1932"/>
              <a:gd name="T3" fmla="*/ 759 h 763"/>
              <a:gd name="T4" fmla="*/ 5 w 1932"/>
              <a:gd name="T5" fmla="*/ 751 h 763"/>
              <a:gd name="T6" fmla="*/ 1923 w 1932"/>
              <a:gd name="T7" fmla="*/ 1 h 763"/>
              <a:gd name="T8" fmla="*/ 1931 w 1932"/>
              <a:gd name="T9" fmla="*/ 5 h 763"/>
              <a:gd name="T10" fmla="*/ 1927 w 1932"/>
              <a:gd name="T11" fmla="*/ 13 h 763"/>
              <a:gd name="T12" fmla="*/ 9 w 1932"/>
              <a:gd name="T13" fmla="*/ 762 h 763"/>
              <a:gd name="T14" fmla="*/ 7 w 1932"/>
              <a:gd name="T15" fmla="*/ 763 h 7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32" h="763">
                <a:moveTo>
                  <a:pt x="7" y="763"/>
                </a:moveTo>
                <a:cubicBezTo>
                  <a:pt x="4" y="763"/>
                  <a:pt x="2" y="761"/>
                  <a:pt x="1" y="759"/>
                </a:cubicBezTo>
                <a:cubicBezTo>
                  <a:pt x="0" y="756"/>
                  <a:pt x="2" y="752"/>
                  <a:pt x="5" y="751"/>
                </a:cubicBezTo>
                <a:cubicBezTo>
                  <a:pt x="1923" y="1"/>
                  <a:pt x="1923" y="1"/>
                  <a:pt x="1923" y="1"/>
                </a:cubicBezTo>
                <a:cubicBezTo>
                  <a:pt x="1926" y="0"/>
                  <a:pt x="1930" y="2"/>
                  <a:pt x="1931" y="5"/>
                </a:cubicBezTo>
                <a:cubicBezTo>
                  <a:pt x="1932" y="8"/>
                  <a:pt x="1931" y="11"/>
                  <a:pt x="1927" y="13"/>
                </a:cubicBezTo>
                <a:cubicBezTo>
                  <a:pt x="9" y="762"/>
                  <a:pt x="9" y="762"/>
                  <a:pt x="9" y="762"/>
                </a:cubicBezTo>
                <a:cubicBezTo>
                  <a:pt x="8" y="762"/>
                  <a:pt x="8" y="763"/>
                  <a:pt x="7" y="763"/>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5" name="Freeform 64"/>
          <p:cNvSpPr>
            <a:spLocks/>
          </p:cNvSpPr>
          <p:nvPr/>
        </p:nvSpPr>
        <p:spPr bwMode="auto">
          <a:xfrm>
            <a:off x="2654303" y="57605"/>
            <a:ext cx="534988" cy="212725"/>
          </a:xfrm>
          <a:custGeom>
            <a:avLst/>
            <a:gdLst>
              <a:gd name="T0" fmla="*/ 520 w 527"/>
              <a:gd name="T1" fmla="*/ 210 h 210"/>
              <a:gd name="T2" fmla="*/ 518 w 527"/>
              <a:gd name="T3" fmla="*/ 210 h 210"/>
              <a:gd name="T4" fmla="*/ 4 w 527"/>
              <a:gd name="T5" fmla="*/ 12 h 210"/>
              <a:gd name="T6" fmla="*/ 1 w 527"/>
              <a:gd name="T7" fmla="*/ 4 h 210"/>
              <a:gd name="T8" fmla="*/ 9 w 527"/>
              <a:gd name="T9" fmla="*/ 1 h 210"/>
              <a:gd name="T10" fmla="*/ 522 w 527"/>
              <a:gd name="T11" fmla="*/ 198 h 210"/>
              <a:gd name="T12" fmla="*/ 526 w 527"/>
              <a:gd name="T13" fmla="*/ 206 h 210"/>
              <a:gd name="T14" fmla="*/ 520 w 527"/>
              <a:gd name="T15" fmla="*/ 210 h 2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7" h="210">
                <a:moveTo>
                  <a:pt x="520" y="210"/>
                </a:moveTo>
                <a:cubicBezTo>
                  <a:pt x="520" y="210"/>
                  <a:pt x="519" y="210"/>
                  <a:pt x="518" y="210"/>
                </a:cubicBezTo>
                <a:cubicBezTo>
                  <a:pt x="4" y="12"/>
                  <a:pt x="4" y="12"/>
                  <a:pt x="4" y="12"/>
                </a:cubicBezTo>
                <a:cubicBezTo>
                  <a:pt x="1" y="11"/>
                  <a:pt x="0" y="7"/>
                  <a:pt x="1" y="4"/>
                </a:cubicBezTo>
                <a:cubicBezTo>
                  <a:pt x="2" y="1"/>
                  <a:pt x="6" y="0"/>
                  <a:pt x="9" y="1"/>
                </a:cubicBezTo>
                <a:cubicBezTo>
                  <a:pt x="522" y="198"/>
                  <a:pt x="522" y="198"/>
                  <a:pt x="522" y="198"/>
                </a:cubicBezTo>
                <a:cubicBezTo>
                  <a:pt x="526" y="200"/>
                  <a:pt x="527" y="203"/>
                  <a:pt x="526" y="206"/>
                </a:cubicBezTo>
                <a:cubicBezTo>
                  <a:pt x="525" y="209"/>
                  <a:pt x="523" y="210"/>
                  <a:pt x="520" y="210"/>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6" name="Freeform 65"/>
          <p:cNvSpPr>
            <a:spLocks/>
          </p:cNvSpPr>
          <p:nvPr/>
        </p:nvSpPr>
        <p:spPr bwMode="auto">
          <a:xfrm>
            <a:off x="3176590" y="257630"/>
            <a:ext cx="420688" cy="1263650"/>
          </a:xfrm>
          <a:custGeom>
            <a:avLst/>
            <a:gdLst>
              <a:gd name="T0" fmla="*/ 408 w 415"/>
              <a:gd name="T1" fmla="*/ 1243 h 1243"/>
              <a:gd name="T2" fmla="*/ 402 w 415"/>
              <a:gd name="T3" fmla="*/ 1239 h 1243"/>
              <a:gd name="T4" fmla="*/ 1 w 415"/>
              <a:gd name="T5" fmla="*/ 9 h 1243"/>
              <a:gd name="T6" fmla="*/ 4 w 415"/>
              <a:gd name="T7" fmla="*/ 1 h 1243"/>
              <a:gd name="T8" fmla="*/ 12 w 415"/>
              <a:gd name="T9" fmla="*/ 5 h 1243"/>
              <a:gd name="T10" fmla="*/ 413 w 415"/>
              <a:gd name="T11" fmla="*/ 1235 h 1243"/>
              <a:gd name="T12" fmla="*/ 410 w 415"/>
              <a:gd name="T13" fmla="*/ 1243 h 1243"/>
              <a:gd name="T14" fmla="*/ 408 w 415"/>
              <a:gd name="T15" fmla="*/ 1243 h 12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5" h="1243">
                <a:moveTo>
                  <a:pt x="408" y="1243"/>
                </a:moveTo>
                <a:cubicBezTo>
                  <a:pt x="405" y="1243"/>
                  <a:pt x="403" y="1241"/>
                  <a:pt x="402" y="1239"/>
                </a:cubicBezTo>
                <a:cubicBezTo>
                  <a:pt x="1" y="9"/>
                  <a:pt x="1" y="9"/>
                  <a:pt x="1" y="9"/>
                </a:cubicBezTo>
                <a:cubicBezTo>
                  <a:pt x="0" y="6"/>
                  <a:pt x="1" y="2"/>
                  <a:pt x="4" y="1"/>
                </a:cubicBezTo>
                <a:cubicBezTo>
                  <a:pt x="8" y="0"/>
                  <a:pt x="11" y="2"/>
                  <a:pt x="12" y="5"/>
                </a:cubicBezTo>
                <a:cubicBezTo>
                  <a:pt x="413" y="1235"/>
                  <a:pt x="413" y="1235"/>
                  <a:pt x="413" y="1235"/>
                </a:cubicBezTo>
                <a:cubicBezTo>
                  <a:pt x="415" y="1238"/>
                  <a:pt x="413" y="1242"/>
                  <a:pt x="410" y="1243"/>
                </a:cubicBezTo>
                <a:cubicBezTo>
                  <a:pt x="409" y="1243"/>
                  <a:pt x="408" y="1243"/>
                  <a:pt x="408" y="1243"/>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7" name="Freeform 66"/>
          <p:cNvSpPr>
            <a:spLocks/>
          </p:cNvSpPr>
          <p:nvPr/>
        </p:nvSpPr>
        <p:spPr bwMode="auto">
          <a:xfrm>
            <a:off x="1227140" y="1019630"/>
            <a:ext cx="2370138" cy="501650"/>
          </a:xfrm>
          <a:custGeom>
            <a:avLst/>
            <a:gdLst>
              <a:gd name="T0" fmla="*/ 2327 w 2333"/>
              <a:gd name="T1" fmla="*/ 493 h 493"/>
              <a:gd name="T2" fmla="*/ 2326 w 2333"/>
              <a:gd name="T3" fmla="*/ 493 h 493"/>
              <a:gd name="T4" fmla="*/ 6 w 2333"/>
              <a:gd name="T5" fmla="*/ 12 h 493"/>
              <a:gd name="T6" fmla="*/ 1 w 2333"/>
              <a:gd name="T7" fmla="*/ 5 h 493"/>
              <a:gd name="T8" fmla="*/ 8 w 2333"/>
              <a:gd name="T9" fmla="*/ 1 h 493"/>
              <a:gd name="T10" fmla="*/ 2328 w 2333"/>
              <a:gd name="T11" fmla="*/ 481 h 493"/>
              <a:gd name="T12" fmla="*/ 2333 w 2333"/>
              <a:gd name="T13" fmla="*/ 488 h 493"/>
              <a:gd name="T14" fmla="*/ 2327 w 2333"/>
              <a:gd name="T15" fmla="*/ 493 h 4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3" h="493">
                <a:moveTo>
                  <a:pt x="2327" y="493"/>
                </a:moveTo>
                <a:cubicBezTo>
                  <a:pt x="2326" y="493"/>
                  <a:pt x="2326" y="493"/>
                  <a:pt x="2326" y="493"/>
                </a:cubicBezTo>
                <a:cubicBezTo>
                  <a:pt x="6" y="12"/>
                  <a:pt x="6" y="12"/>
                  <a:pt x="6" y="12"/>
                </a:cubicBezTo>
                <a:cubicBezTo>
                  <a:pt x="2" y="12"/>
                  <a:pt x="0" y="9"/>
                  <a:pt x="1" y="5"/>
                </a:cubicBezTo>
                <a:cubicBezTo>
                  <a:pt x="2" y="2"/>
                  <a:pt x="5" y="0"/>
                  <a:pt x="8" y="1"/>
                </a:cubicBezTo>
                <a:cubicBezTo>
                  <a:pt x="2328" y="481"/>
                  <a:pt x="2328" y="481"/>
                  <a:pt x="2328" y="481"/>
                </a:cubicBezTo>
                <a:cubicBezTo>
                  <a:pt x="2331" y="482"/>
                  <a:pt x="2333" y="485"/>
                  <a:pt x="2333" y="488"/>
                </a:cubicBezTo>
                <a:cubicBezTo>
                  <a:pt x="2332" y="491"/>
                  <a:pt x="2330" y="493"/>
                  <a:pt x="2327" y="493"/>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8" name="Freeform 67"/>
          <p:cNvSpPr>
            <a:spLocks/>
          </p:cNvSpPr>
          <p:nvPr/>
        </p:nvSpPr>
        <p:spPr bwMode="auto">
          <a:xfrm>
            <a:off x="1227140" y="1019630"/>
            <a:ext cx="561975" cy="1812925"/>
          </a:xfrm>
          <a:custGeom>
            <a:avLst/>
            <a:gdLst>
              <a:gd name="T0" fmla="*/ 546 w 553"/>
              <a:gd name="T1" fmla="*/ 1783 h 1783"/>
              <a:gd name="T2" fmla="*/ 541 w 553"/>
              <a:gd name="T3" fmla="*/ 1779 h 1783"/>
              <a:gd name="T4" fmla="*/ 1 w 553"/>
              <a:gd name="T5" fmla="*/ 8 h 1783"/>
              <a:gd name="T6" fmla="*/ 5 w 553"/>
              <a:gd name="T7" fmla="*/ 1 h 1783"/>
              <a:gd name="T8" fmla="*/ 13 w 553"/>
              <a:gd name="T9" fmla="*/ 5 h 1783"/>
              <a:gd name="T10" fmla="*/ 552 w 553"/>
              <a:gd name="T11" fmla="*/ 1775 h 1783"/>
              <a:gd name="T12" fmla="*/ 548 w 553"/>
              <a:gd name="T13" fmla="*/ 1783 h 1783"/>
              <a:gd name="T14" fmla="*/ 546 w 553"/>
              <a:gd name="T15" fmla="*/ 1783 h 17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3" h="1783">
                <a:moveTo>
                  <a:pt x="546" y="1783"/>
                </a:moveTo>
                <a:cubicBezTo>
                  <a:pt x="544" y="1783"/>
                  <a:pt x="541" y="1782"/>
                  <a:pt x="541" y="1779"/>
                </a:cubicBezTo>
                <a:cubicBezTo>
                  <a:pt x="1" y="8"/>
                  <a:pt x="1" y="8"/>
                  <a:pt x="1" y="8"/>
                </a:cubicBezTo>
                <a:cubicBezTo>
                  <a:pt x="0" y="5"/>
                  <a:pt x="2" y="2"/>
                  <a:pt x="5" y="1"/>
                </a:cubicBezTo>
                <a:cubicBezTo>
                  <a:pt x="8" y="0"/>
                  <a:pt x="12" y="2"/>
                  <a:pt x="13" y="5"/>
                </a:cubicBezTo>
                <a:cubicBezTo>
                  <a:pt x="552" y="1775"/>
                  <a:pt x="552" y="1775"/>
                  <a:pt x="552" y="1775"/>
                </a:cubicBezTo>
                <a:cubicBezTo>
                  <a:pt x="553" y="1779"/>
                  <a:pt x="551" y="1782"/>
                  <a:pt x="548" y="1783"/>
                </a:cubicBezTo>
                <a:cubicBezTo>
                  <a:pt x="547" y="1783"/>
                  <a:pt x="547" y="1783"/>
                  <a:pt x="546" y="1783"/>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9" name="Freeform 68"/>
          <p:cNvSpPr>
            <a:spLocks/>
          </p:cNvSpPr>
          <p:nvPr/>
        </p:nvSpPr>
        <p:spPr bwMode="auto">
          <a:xfrm>
            <a:off x="1227140" y="57605"/>
            <a:ext cx="1439863" cy="974725"/>
          </a:xfrm>
          <a:custGeom>
            <a:avLst/>
            <a:gdLst>
              <a:gd name="T0" fmla="*/ 7 w 1418"/>
              <a:gd name="T1" fmla="*/ 960 h 960"/>
              <a:gd name="T2" fmla="*/ 2 w 1418"/>
              <a:gd name="T3" fmla="*/ 957 h 960"/>
              <a:gd name="T4" fmla="*/ 3 w 1418"/>
              <a:gd name="T5" fmla="*/ 949 h 960"/>
              <a:gd name="T6" fmla="*/ 1408 w 1418"/>
              <a:gd name="T7" fmla="*/ 1 h 960"/>
              <a:gd name="T8" fmla="*/ 1416 w 1418"/>
              <a:gd name="T9" fmla="*/ 3 h 960"/>
              <a:gd name="T10" fmla="*/ 1415 w 1418"/>
              <a:gd name="T11" fmla="*/ 11 h 960"/>
              <a:gd name="T12" fmla="*/ 10 w 1418"/>
              <a:gd name="T13" fmla="*/ 959 h 960"/>
              <a:gd name="T14" fmla="*/ 7 w 1418"/>
              <a:gd name="T15" fmla="*/ 960 h 9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18" h="960">
                <a:moveTo>
                  <a:pt x="7" y="960"/>
                </a:moveTo>
                <a:cubicBezTo>
                  <a:pt x="5" y="960"/>
                  <a:pt x="3" y="959"/>
                  <a:pt x="2" y="957"/>
                </a:cubicBezTo>
                <a:cubicBezTo>
                  <a:pt x="0" y="954"/>
                  <a:pt x="1" y="950"/>
                  <a:pt x="3" y="949"/>
                </a:cubicBezTo>
                <a:cubicBezTo>
                  <a:pt x="1408" y="1"/>
                  <a:pt x="1408" y="1"/>
                  <a:pt x="1408" y="1"/>
                </a:cubicBezTo>
                <a:cubicBezTo>
                  <a:pt x="1411" y="0"/>
                  <a:pt x="1415" y="0"/>
                  <a:pt x="1416" y="3"/>
                </a:cubicBezTo>
                <a:cubicBezTo>
                  <a:pt x="1418" y="6"/>
                  <a:pt x="1418" y="9"/>
                  <a:pt x="1415" y="11"/>
                </a:cubicBezTo>
                <a:cubicBezTo>
                  <a:pt x="10" y="959"/>
                  <a:pt x="10" y="959"/>
                  <a:pt x="10" y="959"/>
                </a:cubicBezTo>
                <a:cubicBezTo>
                  <a:pt x="9" y="959"/>
                  <a:pt x="8" y="960"/>
                  <a:pt x="7" y="960"/>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3" name="Freeform 72"/>
          <p:cNvSpPr>
            <a:spLocks/>
          </p:cNvSpPr>
          <p:nvPr/>
        </p:nvSpPr>
        <p:spPr bwMode="auto">
          <a:xfrm>
            <a:off x="4346578" y="24268"/>
            <a:ext cx="1111250" cy="158750"/>
          </a:xfrm>
          <a:custGeom>
            <a:avLst/>
            <a:gdLst>
              <a:gd name="T0" fmla="*/ 1088 w 1094"/>
              <a:gd name="T1" fmla="*/ 155 h 155"/>
              <a:gd name="T2" fmla="*/ 1087 w 1094"/>
              <a:gd name="T3" fmla="*/ 155 h 155"/>
              <a:gd name="T4" fmla="*/ 5 w 1094"/>
              <a:gd name="T5" fmla="*/ 12 h 155"/>
              <a:gd name="T6" fmla="*/ 0 w 1094"/>
              <a:gd name="T7" fmla="*/ 5 h 155"/>
              <a:gd name="T8" fmla="*/ 7 w 1094"/>
              <a:gd name="T9" fmla="*/ 0 h 155"/>
              <a:gd name="T10" fmla="*/ 1089 w 1094"/>
              <a:gd name="T11" fmla="*/ 143 h 155"/>
              <a:gd name="T12" fmla="*/ 1094 w 1094"/>
              <a:gd name="T13" fmla="*/ 150 h 155"/>
              <a:gd name="T14" fmla="*/ 1088 w 1094"/>
              <a:gd name="T15" fmla="*/ 155 h 15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94" h="155">
                <a:moveTo>
                  <a:pt x="1088" y="155"/>
                </a:moveTo>
                <a:cubicBezTo>
                  <a:pt x="1088" y="155"/>
                  <a:pt x="1087" y="155"/>
                  <a:pt x="1087" y="155"/>
                </a:cubicBezTo>
                <a:cubicBezTo>
                  <a:pt x="5" y="12"/>
                  <a:pt x="5" y="12"/>
                  <a:pt x="5" y="12"/>
                </a:cubicBezTo>
                <a:cubicBezTo>
                  <a:pt x="2" y="11"/>
                  <a:pt x="0" y="8"/>
                  <a:pt x="0" y="5"/>
                </a:cubicBezTo>
                <a:cubicBezTo>
                  <a:pt x="1" y="2"/>
                  <a:pt x="4" y="0"/>
                  <a:pt x="7" y="0"/>
                </a:cubicBezTo>
                <a:cubicBezTo>
                  <a:pt x="1089" y="143"/>
                  <a:pt x="1089" y="143"/>
                  <a:pt x="1089" y="143"/>
                </a:cubicBezTo>
                <a:cubicBezTo>
                  <a:pt x="1092" y="144"/>
                  <a:pt x="1094" y="147"/>
                  <a:pt x="1094" y="150"/>
                </a:cubicBezTo>
                <a:cubicBezTo>
                  <a:pt x="1093" y="153"/>
                  <a:pt x="1091" y="155"/>
                  <a:pt x="1088" y="155"/>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4" name="Freeform 73"/>
          <p:cNvSpPr>
            <a:spLocks/>
          </p:cNvSpPr>
          <p:nvPr/>
        </p:nvSpPr>
        <p:spPr bwMode="auto">
          <a:xfrm>
            <a:off x="5445128" y="168730"/>
            <a:ext cx="1619247" cy="887569"/>
          </a:xfrm>
          <a:custGeom>
            <a:avLst/>
            <a:gdLst>
              <a:gd name="T0" fmla="*/ 2006 w 2013"/>
              <a:gd name="T1" fmla="*/ 1103 h 1103"/>
              <a:gd name="T2" fmla="*/ 2003 w 2013"/>
              <a:gd name="T3" fmla="*/ 1103 h 1103"/>
              <a:gd name="T4" fmla="*/ 4 w 2013"/>
              <a:gd name="T5" fmla="*/ 12 h 1103"/>
              <a:gd name="T6" fmla="*/ 2 w 2013"/>
              <a:gd name="T7" fmla="*/ 4 h 1103"/>
              <a:gd name="T8" fmla="*/ 10 w 2013"/>
              <a:gd name="T9" fmla="*/ 2 h 1103"/>
              <a:gd name="T10" fmla="*/ 2009 w 2013"/>
              <a:gd name="T11" fmla="*/ 1092 h 1103"/>
              <a:gd name="T12" fmla="*/ 2011 w 2013"/>
              <a:gd name="T13" fmla="*/ 1100 h 1103"/>
              <a:gd name="T14" fmla="*/ 2006 w 2013"/>
              <a:gd name="T15" fmla="*/ 1103 h 11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13" h="1103">
                <a:moveTo>
                  <a:pt x="2006" y="1103"/>
                </a:moveTo>
                <a:cubicBezTo>
                  <a:pt x="2005" y="1103"/>
                  <a:pt x="2004" y="1103"/>
                  <a:pt x="2003" y="1103"/>
                </a:cubicBezTo>
                <a:cubicBezTo>
                  <a:pt x="4" y="12"/>
                  <a:pt x="4" y="12"/>
                  <a:pt x="4" y="12"/>
                </a:cubicBezTo>
                <a:cubicBezTo>
                  <a:pt x="1" y="11"/>
                  <a:pt x="0" y="7"/>
                  <a:pt x="2" y="4"/>
                </a:cubicBezTo>
                <a:cubicBezTo>
                  <a:pt x="3" y="1"/>
                  <a:pt x="7" y="0"/>
                  <a:pt x="10" y="2"/>
                </a:cubicBezTo>
                <a:cubicBezTo>
                  <a:pt x="2009" y="1092"/>
                  <a:pt x="2009" y="1092"/>
                  <a:pt x="2009" y="1092"/>
                </a:cubicBezTo>
                <a:cubicBezTo>
                  <a:pt x="2012" y="1094"/>
                  <a:pt x="2013" y="1097"/>
                  <a:pt x="2011" y="1100"/>
                </a:cubicBezTo>
                <a:cubicBezTo>
                  <a:pt x="2010" y="1102"/>
                  <a:pt x="2008" y="1103"/>
                  <a:pt x="2006" y="1103"/>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5" name="Freeform 74"/>
          <p:cNvSpPr>
            <a:spLocks/>
          </p:cNvSpPr>
          <p:nvPr/>
        </p:nvSpPr>
        <p:spPr bwMode="auto">
          <a:xfrm>
            <a:off x="6229353" y="-1064419"/>
            <a:ext cx="836613" cy="2128838"/>
          </a:xfrm>
          <a:custGeom>
            <a:avLst/>
            <a:gdLst>
              <a:gd name="T0" fmla="*/ 817 w 824"/>
              <a:gd name="T1" fmla="*/ 2096 h 2096"/>
              <a:gd name="T2" fmla="*/ 811 w 824"/>
              <a:gd name="T3" fmla="*/ 2093 h 2096"/>
              <a:gd name="T4" fmla="*/ 1 w 824"/>
              <a:gd name="T5" fmla="*/ 9 h 2096"/>
              <a:gd name="T6" fmla="*/ 4 w 824"/>
              <a:gd name="T7" fmla="*/ 1 h 2096"/>
              <a:gd name="T8" fmla="*/ 12 w 824"/>
              <a:gd name="T9" fmla="*/ 4 h 2096"/>
              <a:gd name="T10" fmla="*/ 822 w 824"/>
              <a:gd name="T11" fmla="*/ 2088 h 2096"/>
              <a:gd name="T12" fmla="*/ 819 w 824"/>
              <a:gd name="T13" fmla="*/ 2096 h 2096"/>
              <a:gd name="T14" fmla="*/ 817 w 824"/>
              <a:gd name="T15" fmla="*/ 2096 h 20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4" h="2096">
                <a:moveTo>
                  <a:pt x="817" y="2096"/>
                </a:moveTo>
                <a:cubicBezTo>
                  <a:pt x="814" y="2096"/>
                  <a:pt x="812" y="2095"/>
                  <a:pt x="811" y="2093"/>
                </a:cubicBezTo>
                <a:cubicBezTo>
                  <a:pt x="1" y="9"/>
                  <a:pt x="1" y="9"/>
                  <a:pt x="1" y="9"/>
                </a:cubicBezTo>
                <a:cubicBezTo>
                  <a:pt x="0" y="5"/>
                  <a:pt x="1" y="2"/>
                  <a:pt x="4" y="1"/>
                </a:cubicBezTo>
                <a:cubicBezTo>
                  <a:pt x="7" y="0"/>
                  <a:pt x="11" y="1"/>
                  <a:pt x="12" y="4"/>
                </a:cubicBezTo>
                <a:cubicBezTo>
                  <a:pt x="822" y="2088"/>
                  <a:pt x="822" y="2088"/>
                  <a:pt x="822" y="2088"/>
                </a:cubicBezTo>
                <a:cubicBezTo>
                  <a:pt x="824" y="2091"/>
                  <a:pt x="822" y="2095"/>
                  <a:pt x="819" y="2096"/>
                </a:cubicBezTo>
                <a:cubicBezTo>
                  <a:pt x="818" y="2096"/>
                  <a:pt x="818" y="2096"/>
                  <a:pt x="817" y="2096"/>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6" name="Freeform 75"/>
          <p:cNvSpPr>
            <a:spLocks/>
          </p:cNvSpPr>
          <p:nvPr/>
        </p:nvSpPr>
        <p:spPr bwMode="auto">
          <a:xfrm>
            <a:off x="5445128" y="-839332"/>
            <a:ext cx="1220788" cy="1022350"/>
          </a:xfrm>
          <a:custGeom>
            <a:avLst/>
            <a:gdLst>
              <a:gd name="T0" fmla="*/ 7 w 1202"/>
              <a:gd name="T1" fmla="*/ 1006 h 1006"/>
              <a:gd name="T2" fmla="*/ 2 w 1202"/>
              <a:gd name="T3" fmla="*/ 1004 h 1006"/>
              <a:gd name="T4" fmla="*/ 3 w 1202"/>
              <a:gd name="T5" fmla="*/ 996 h 1006"/>
              <a:gd name="T6" fmla="*/ 1191 w 1202"/>
              <a:gd name="T7" fmla="*/ 2 h 1006"/>
              <a:gd name="T8" fmla="*/ 1200 w 1202"/>
              <a:gd name="T9" fmla="*/ 2 h 1006"/>
              <a:gd name="T10" fmla="*/ 1199 w 1202"/>
              <a:gd name="T11" fmla="*/ 11 h 1006"/>
              <a:gd name="T12" fmla="*/ 11 w 1202"/>
              <a:gd name="T13" fmla="*/ 1005 h 1006"/>
              <a:gd name="T14" fmla="*/ 7 w 1202"/>
              <a:gd name="T15" fmla="*/ 1006 h 10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2" h="1006">
                <a:moveTo>
                  <a:pt x="7" y="1006"/>
                </a:moveTo>
                <a:cubicBezTo>
                  <a:pt x="5" y="1006"/>
                  <a:pt x="4" y="1005"/>
                  <a:pt x="2" y="1004"/>
                </a:cubicBezTo>
                <a:cubicBezTo>
                  <a:pt x="0" y="1001"/>
                  <a:pt x="1" y="998"/>
                  <a:pt x="3" y="996"/>
                </a:cubicBezTo>
                <a:cubicBezTo>
                  <a:pt x="1191" y="2"/>
                  <a:pt x="1191" y="2"/>
                  <a:pt x="1191" y="2"/>
                </a:cubicBezTo>
                <a:cubicBezTo>
                  <a:pt x="1194" y="0"/>
                  <a:pt x="1198" y="0"/>
                  <a:pt x="1200" y="2"/>
                </a:cubicBezTo>
                <a:cubicBezTo>
                  <a:pt x="1202" y="5"/>
                  <a:pt x="1202" y="9"/>
                  <a:pt x="1199" y="11"/>
                </a:cubicBezTo>
                <a:cubicBezTo>
                  <a:pt x="11" y="1005"/>
                  <a:pt x="11" y="1005"/>
                  <a:pt x="11" y="1005"/>
                </a:cubicBezTo>
                <a:cubicBezTo>
                  <a:pt x="10" y="1006"/>
                  <a:pt x="8" y="1006"/>
                  <a:pt x="7" y="1006"/>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7" name="Freeform 76"/>
          <p:cNvSpPr>
            <a:spLocks/>
          </p:cNvSpPr>
          <p:nvPr/>
        </p:nvSpPr>
        <p:spPr bwMode="auto">
          <a:xfrm>
            <a:off x="3582990" y="168730"/>
            <a:ext cx="1876425" cy="1352550"/>
          </a:xfrm>
          <a:custGeom>
            <a:avLst/>
            <a:gdLst>
              <a:gd name="T0" fmla="*/ 7 w 1846"/>
              <a:gd name="T1" fmla="*/ 1330 h 1330"/>
              <a:gd name="T2" fmla="*/ 2 w 1846"/>
              <a:gd name="T3" fmla="*/ 1327 h 1330"/>
              <a:gd name="T4" fmla="*/ 3 w 1846"/>
              <a:gd name="T5" fmla="*/ 1319 h 1330"/>
              <a:gd name="T6" fmla="*/ 1835 w 1846"/>
              <a:gd name="T7" fmla="*/ 2 h 1330"/>
              <a:gd name="T8" fmla="*/ 1844 w 1846"/>
              <a:gd name="T9" fmla="*/ 4 h 1330"/>
              <a:gd name="T10" fmla="*/ 1842 w 1846"/>
              <a:gd name="T11" fmla="*/ 12 h 1330"/>
              <a:gd name="T12" fmla="*/ 10 w 1846"/>
              <a:gd name="T13" fmla="*/ 1329 h 1330"/>
              <a:gd name="T14" fmla="*/ 7 w 1846"/>
              <a:gd name="T15" fmla="*/ 1330 h 13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46" h="1330">
                <a:moveTo>
                  <a:pt x="7" y="1330"/>
                </a:moveTo>
                <a:cubicBezTo>
                  <a:pt x="5" y="1330"/>
                  <a:pt x="3" y="1329"/>
                  <a:pt x="2" y="1327"/>
                </a:cubicBezTo>
                <a:cubicBezTo>
                  <a:pt x="0" y="1325"/>
                  <a:pt x="1" y="1321"/>
                  <a:pt x="3" y="1319"/>
                </a:cubicBezTo>
                <a:cubicBezTo>
                  <a:pt x="1835" y="2"/>
                  <a:pt x="1835" y="2"/>
                  <a:pt x="1835" y="2"/>
                </a:cubicBezTo>
                <a:cubicBezTo>
                  <a:pt x="1838" y="0"/>
                  <a:pt x="1842" y="1"/>
                  <a:pt x="1844" y="4"/>
                </a:cubicBezTo>
                <a:cubicBezTo>
                  <a:pt x="1846" y="6"/>
                  <a:pt x="1845" y="10"/>
                  <a:pt x="1842" y="12"/>
                </a:cubicBezTo>
                <a:cubicBezTo>
                  <a:pt x="10" y="1329"/>
                  <a:pt x="10" y="1329"/>
                  <a:pt x="10" y="1329"/>
                </a:cubicBezTo>
                <a:cubicBezTo>
                  <a:pt x="9" y="1329"/>
                  <a:pt x="8" y="1330"/>
                  <a:pt x="7" y="1330"/>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1" name="Freeform 80"/>
          <p:cNvSpPr>
            <a:spLocks/>
          </p:cNvSpPr>
          <p:nvPr/>
        </p:nvSpPr>
        <p:spPr bwMode="auto">
          <a:xfrm>
            <a:off x="3582990" y="24268"/>
            <a:ext cx="776288" cy="1497013"/>
          </a:xfrm>
          <a:custGeom>
            <a:avLst/>
            <a:gdLst>
              <a:gd name="T0" fmla="*/ 7 w 764"/>
              <a:gd name="T1" fmla="*/ 1473 h 1473"/>
              <a:gd name="T2" fmla="*/ 4 w 764"/>
              <a:gd name="T3" fmla="*/ 1472 h 1473"/>
              <a:gd name="T4" fmla="*/ 1 w 764"/>
              <a:gd name="T5" fmla="*/ 1464 h 1473"/>
              <a:gd name="T6" fmla="*/ 752 w 764"/>
              <a:gd name="T7" fmla="*/ 4 h 1473"/>
              <a:gd name="T8" fmla="*/ 760 w 764"/>
              <a:gd name="T9" fmla="*/ 2 h 1473"/>
              <a:gd name="T10" fmla="*/ 762 w 764"/>
              <a:gd name="T11" fmla="*/ 10 h 1473"/>
              <a:gd name="T12" fmla="*/ 12 w 764"/>
              <a:gd name="T13" fmla="*/ 1470 h 1473"/>
              <a:gd name="T14" fmla="*/ 7 w 764"/>
              <a:gd name="T15" fmla="*/ 1473 h 14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4" h="1473">
                <a:moveTo>
                  <a:pt x="7" y="1473"/>
                </a:moveTo>
                <a:cubicBezTo>
                  <a:pt x="6" y="1473"/>
                  <a:pt x="5" y="1473"/>
                  <a:pt x="4" y="1472"/>
                </a:cubicBezTo>
                <a:cubicBezTo>
                  <a:pt x="1" y="1471"/>
                  <a:pt x="0" y="1467"/>
                  <a:pt x="1" y="1464"/>
                </a:cubicBezTo>
                <a:cubicBezTo>
                  <a:pt x="752" y="4"/>
                  <a:pt x="752" y="4"/>
                  <a:pt x="752" y="4"/>
                </a:cubicBezTo>
                <a:cubicBezTo>
                  <a:pt x="753" y="1"/>
                  <a:pt x="757" y="0"/>
                  <a:pt x="760" y="2"/>
                </a:cubicBezTo>
                <a:cubicBezTo>
                  <a:pt x="763" y="3"/>
                  <a:pt x="764" y="7"/>
                  <a:pt x="762" y="10"/>
                </a:cubicBezTo>
                <a:cubicBezTo>
                  <a:pt x="12" y="1470"/>
                  <a:pt x="12" y="1470"/>
                  <a:pt x="12" y="1470"/>
                </a:cubicBezTo>
                <a:cubicBezTo>
                  <a:pt x="11" y="1472"/>
                  <a:pt x="9" y="1473"/>
                  <a:pt x="7" y="1473"/>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2" name="Freeform 81"/>
          <p:cNvSpPr>
            <a:spLocks/>
          </p:cNvSpPr>
          <p:nvPr/>
        </p:nvSpPr>
        <p:spPr bwMode="auto">
          <a:xfrm rot="5400000">
            <a:off x="696925" y="11562"/>
            <a:ext cx="1543050" cy="482600"/>
          </a:xfrm>
          <a:custGeom>
            <a:avLst/>
            <a:gdLst>
              <a:gd name="T0" fmla="*/ 1512 w 1519"/>
              <a:gd name="T1" fmla="*/ 476 h 476"/>
              <a:gd name="T2" fmla="*/ 1510 w 1519"/>
              <a:gd name="T3" fmla="*/ 475 h 476"/>
              <a:gd name="T4" fmla="*/ 5 w 1519"/>
              <a:gd name="T5" fmla="*/ 12 h 476"/>
              <a:gd name="T6" fmla="*/ 1 w 1519"/>
              <a:gd name="T7" fmla="*/ 5 h 476"/>
              <a:gd name="T8" fmla="*/ 9 w 1519"/>
              <a:gd name="T9" fmla="*/ 1 h 476"/>
              <a:gd name="T10" fmla="*/ 1514 w 1519"/>
              <a:gd name="T11" fmla="*/ 464 h 476"/>
              <a:gd name="T12" fmla="*/ 1518 w 1519"/>
              <a:gd name="T13" fmla="*/ 471 h 476"/>
              <a:gd name="T14" fmla="*/ 1512 w 1519"/>
              <a:gd name="T15" fmla="*/ 476 h 4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19" h="476">
                <a:moveTo>
                  <a:pt x="1512" y="476"/>
                </a:moveTo>
                <a:cubicBezTo>
                  <a:pt x="1511" y="476"/>
                  <a:pt x="1511" y="476"/>
                  <a:pt x="1510" y="475"/>
                </a:cubicBezTo>
                <a:cubicBezTo>
                  <a:pt x="5" y="12"/>
                  <a:pt x="5" y="12"/>
                  <a:pt x="5" y="12"/>
                </a:cubicBezTo>
                <a:cubicBezTo>
                  <a:pt x="2" y="11"/>
                  <a:pt x="0" y="8"/>
                  <a:pt x="1" y="5"/>
                </a:cubicBezTo>
                <a:cubicBezTo>
                  <a:pt x="2" y="2"/>
                  <a:pt x="5" y="0"/>
                  <a:pt x="9" y="1"/>
                </a:cubicBezTo>
                <a:cubicBezTo>
                  <a:pt x="1514" y="464"/>
                  <a:pt x="1514" y="464"/>
                  <a:pt x="1514" y="464"/>
                </a:cubicBezTo>
                <a:cubicBezTo>
                  <a:pt x="1517" y="465"/>
                  <a:pt x="1519" y="468"/>
                  <a:pt x="1518" y="471"/>
                </a:cubicBezTo>
                <a:cubicBezTo>
                  <a:pt x="1517" y="474"/>
                  <a:pt x="1514" y="476"/>
                  <a:pt x="1512" y="476"/>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6" name="Freeform 85"/>
          <p:cNvSpPr>
            <a:spLocks/>
          </p:cNvSpPr>
          <p:nvPr/>
        </p:nvSpPr>
        <p:spPr bwMode="auto">
          <a:xfrm>
            <a:off x="1381128" y="2819855"/>
            <a:ext cx="407988" cy="1554163"/>
          </a:xfrm>
          <a:custGeom>
            <a:avLst/>
            <a:gdLst>
              <a:gd name="T0" fmla="*/ 7 w 401"/>
              <a:gd name="T1" fmla="*/ 1530 h 1530"/>
              <a:gd name="T2" fmla="*/ 5 w 401"/>
              <a:gd name="T3" fmla="*/ 1530 h 1530"/>
              <a:gd name="T4" fmla="*/ 1 w 401"/>
              <a:gd name="T5" fmla="*/ 1522 h 1530"/>
              <a:gd name="T6" fmla="*/ 388 w 401"/>
              <a:gd name="T7" fmla="*/ 5 h 1530"/>
              <a:gd name="T8" fmla="*/ 396 w 401"/>
              <a:gd name="T9" fmla="*/ 0 h 1530"/>
              <a:gd name="T10" fmla="*/ 400 w 401"/>
              <a:gd name="T11" fmla="*/ 8 h 1530"/>
              <a:gd name="T12" fmla="*/ 13 w 401"/>
              <a:gd name="T13" fmla="*/ 1525 h 1530"/>
              <a:gd name="T14" fmla="*/ 7 w 401"/>
              <a:gd name="T15" fmla="*/ 1530 h 15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1" h="1530">
                <a:moveTo>
                  <a:pt x="7" y="1530"/>
                </a:moveTo>
                <a:cubicBezTo>
                  <a:pt x="6" y="1530"/>
                  <a:pt x="6" y="1530"/>
                  <a:pt x="5" y="1530"/>
                </a:cubicBezTo>
                <a:cubicBezTo>
                  <a:pt x="2" y="1529"/>
                  <a:pt x="0" y="1526"/>
                  <a:pt x="1" y="1522"/>
                </a:cubicBezTo>
                <a:cubicBezTo>
                  <a:pt x="388" y="5"/>
                  <a:pt x="388" y="5"/>
                  <a:pt x="388" y="5"/>
                </a:cubicBezTo>
                <a:cubicBezTo>
                  <a:pt x="389" y="2"/>
                  <a:pt x="393" y="0"/>
                  <a:pt x="396" y="0"/>
                </a:cubicBezTo>
                <a:cubicBezTo>
                  <a:pt x="399" y="1"/>
                  <a:pt x="401" y="4"/>
                  <a:pt x="400" y="8"/>
                </a:cubicBezTo>
                <a:cubicBezTo>
                  <a:pt x="13" y="1525"/>
                  <a:pt x="13" y="1525"/>
                  <a:pt x="13" y="1525"/>
                </a:cubicBezTo>
                <a:cubicBezTo>
                  <a:pt x="12" y="1528"/>
                  <a:pt x="9" y="1530"/>
                  <a:pt x="7" y="1530"/>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7" name="Freeform 86"/>
          <p:cNvSpPr>
            <a:spLocks/>
          </p:cNvSpPr>
          <p:nvPr/>
        </p:nvSpPr>
        <p:spPr bwMode="auto">
          <a:xfrm>
            <a:off x="-1516060" y="3354843"/>
            <a:ext cx="2911475" cy="1019175"/>
          </a:xfrm>
          <a:custGeom>
            <a:avLst/>
            <a:gdLst>
              <a:gd name="T0" fmla="*/ 2858 w 2865"/>
              <a:gd name="T1" fmla="*/ 1003 h 1003"/>
              <a:gd name="T2" fmla="*/ 2856 w 2865"/>
              <a:gd name="T3" fmla="*/ 1003 h 1003"/>
              <a:gd name="T4" fmla="*/ 5 w 2865"/>
              <a:gd name="T5" fmla="*/ 13 h 1003"/>
              <a:gd name="T6" fmla="*/ 1 w 2865"/>
              <a:gd name="T7" fmla="*/ 5 h 1003"/>
              <a:gd name="T8" fmla="*/ 9 w 2865"/>
              <a:gd name="T9" fmla="*/ 1 h 1003"/>
              <a:gd name="T10" fmla="*/ 2860 w 2865"/>
              <a:gd name="T11" fmla="*/ 991 h 1003"/>
              <a:gd name="T12" fmla="*/ 2863 w 2865"/>
              <a:gd name="T13" fmla="*/ 999 h 1003"/>
              <a:gd name="T14" fmla="*/ 2858 w 2865"/>
              <a:gd name="T15" fmla="*/ 1003 h 10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65" h="1003">
                <a:moveTo>
                  <a:pt x="2858" y="1003"/>
                </a:moveTo>
                <a:cubicBezTo>
                  <a:pt x="2857" y="1003"/>
                  <a:pt x="2856" y="1003"/>
                  <a:pt x="2856" y="1003"/>
                </a:cubicBezTo>
                <a:cubicBezTo>
                  <a:pt x="5" y="13"/>
                  <a:pt x="5" y="13"/>
                  <a:pt x="5" y="13"/>
                </a:cubicBezTo>
                <a:cubicBezTo>
                  <a:pt x="2" y="11"/>
                  <a:pt x="0" y="8"/>
                  <a:pt x="1" y="5"/>
                </a:cubicBezTo>
                <a:cubicBezTo>
                  <a:pt x="2" y="2"/>
                  <a:pt x="6" y="0"/>
                  <a:pt x="9" y="1"/>
                </a:cubicBezTo>
                <a:cubicBezTo>
                  <a:pt x="2860" y="991"/>
                  <a:pt x="2860" y="991"/>
                  <a:pt x="2860" y="991"/>
                </a:cubicBezTo>
                <a:cubicBezTo>
                  <a:pt x="2863" y="992"/>
                  <a:pt x="2865" y="996"/>
                  <a:pt x="2863" y="999"/>
                </a:cubicBezTo>
                <a:cubicBezTo>
                  <a:pt x="2863" y="1001"/>
                  <a:pt x="2860" y="1003"/>
                  <a:pt x="2858" y="1003"/>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8" name="Freeform 87"/>
          <p:cNvSpPr>
            <a:spLocks/>
          </p:cNvSpPr>
          <p:nvPr/>
        </p:nvSpPr>
        <p:spPr bwMode="auto">
          <a:xfrm>
            <a:off x="1227140" y="1019630"/>
            <a:ext cx="166688" cy="3354388"/>
          </a:xfrm>
          <a:custGeom>
            <a:avLst/>
            <a:gdLst>
              <a:gd name="T0" fmla="*/ 158 w 164"/>
              <a:gd name="T1" fmla="*/ 3301 h 3301"/>
              <a:gd name="T2" fmla="*/ 152 w 164"/>
              <a:gd name="T3" fmla="*/ 3295 h 3301"/>
              <a:gd name="T4" fmla="*/ 0 w 164"/>
              <a:gd name="T5" fmla="*/ 7 h 3301"/>
              <a:gd name="T6" fmla="*/ 6 w 164"/>
              <a:gd name="T7" fmla="*/ 1 h 3301"/>
              <a:gd name="T8" fmla="*/ 12 w 164"/>
              <a:gd name="T9" fmla="*/ 6 h 3301"/>
              <a:gd name="T10" fmla="*/ 164 w 164"/>
              <a:gd name="T11" fmla="*/ 3295 h 3301"/>
              <a:gd name="T12" fmla="*/ 158 w 164"/>
              <a:gd name="T13" fmla="*/ 3301 h 3301"/>
              <a:gd name="T14" fmla="*/ 158 w 164"/>
              <a:gd name="T15" fmla="*/ 3301 h 33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4" h="3301">
                <a:moveTo>
                  <a:pt x="158" y="3301"/>
                </a:moveTo>
                <a:cubicBezTo>
                  <a:pt x="155" y="3301"/>
                  <a:pt x="152" y="3298"/>
                  <a:pt x="152" y="3295"/>
                </a:cubicBezTo>
                <a:cubicBezTo>
                  <a:pt x="0" y="7"/>
                  <a:pt x="0" y="7"/>
                  <a:pt x="0" y="7"/>
                </a:cubicBezTo>
                <a:cubicBezTo>
                  <a:pt x="0" y="4"/>
                  <a:pt x="2" y="1"/>
                  <a:pt x="6" y="1"/>
                </a:cubicBezTo>
                <a:cubicBezTo>
                  <a:pt x="9" y="0"/>
                  <a:pt x="12" y="3"/>
                  <a:pt x="12" y="6"/>
                </a:cubicBezTo>
                <a:cubicBezTo>
                  <a:pt x="164" y="3295"/>
                  <a:pt x="164" y="3295"/>
                  <a:pt x="164" y="3295"/>
                </a:cubicBezTo>
                <a:cubicBezTo>
                  <a:pt x="164" y="3298"/>
                  <a:pt x="161" y="3301"/>
                  <a:pt x="158" y="3301"/>
                </a:cubicBezTo>
                <a:cubicBezTo>
                  <a:pt x="158" y="3301"/>
                  <a:pt x="158" y="3301"/>
                  <a:pt x="158" y="3301"/>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2" name="Freeform 91"/>
          <p:cNvSpPr>
            <a:spLocks/>
          </p:cNvSpPr>
          <p:nvPr/>
        </p:nvSpPr>
        <p:spPr bwMode="auto">
          <a:xfrm>
            <a:off x="346077" y="2373768"/>
            <a:ext cx="155575" cy="136525"/>
          </a:xfrm>
          <a:custGeom>
            <a:avLst/>
            <a:gdLst>
              <a:gd name="T0" fmla="*/ 77 w 153"/>
              <a:gd name="T1" fmla="*/ 0 h 134"/>
              <a:gd name="T2" fmla="*/ 20 w 153"/>
              <a:gd name="T3" fmla="*/ 31 h 134"/>
              <a:gd name="T4" fmla="*/ 41 w 153"/>
              <a:gd name="T5" fmla="*/ 124 h 134"/>
              <a:gd name="T6" fmla="*/ 77 w 153"/>
              <a:gd name="T7" fmla="*/ 134 h 134"/>
              <a:gd name="T8" fmla="*/ 133 w 153"/>
              <a:gd name="T9" fmla="*/ 103 h 134"/>
              <a:gd name="T10" fmla="*/ 112 w 153"/>
              <a:gd name="T11" fmla="*/ 10 h 134"/>
              <a:gd name="T12" fmla="*/ 77 w 153"/>
              <a:gd name="T13" fmla="*/ 0 h 134"/>
            </a:gdLst>
            <a:ahLst/>
            <a:cxnLst>
              <a:cxn ang="0">
                <a:pos x="T0" y="T1"/>
              </a:cxn>
              <a:cxn ang="0">
                <a:pos x="T2" y="T3"/>
              </a:cxn>
              <a:cxn ang="0">
                <a:pos x="T4" y="T5"/>
              </a:cxn>
              <a:cxn ang="0">
                <a:pos x="T6" y="T7"/>
              </a:cxn>
              <a:cxn ang="0">
                <a:pos x="T8" y="T9"/>
              </a:cxn>
              <a:cxn ang="0">
                <a:pos x="T10" y="T11"/>
              </a:cxn>
              <a:cxn ang="0">
                <a:pos x="T12" y="T13"/>
              </a:cxn>
            </a:cxnLst>
            <a:rect l="0" t="0" r="r" b="b"/>
            <a:pathLst>
              <a:path w="153" h="134">
                <a:moveTo>
                  <a:pt x="77" y="0"/>
                </a:moveTo>
                <a:cubicBezTo>
                  <a:pt x="54" y="0"/>
                  <a:pt x="33" y="11"/>
                  <a:pt x="20" y="31"/>
                </a:cubicBezTo>
                <a:cubicBezTo>
                  <a:pt x="0" y="63"/>
                  <a:pt x="10" y="104"/>
                  <a:pt x="41" y="124"/>
                </a:cubicBezTo>
                <a:cubicBezTo>
                  <a:pt x="52" y="131"/>
                  <a:pt x="64" y="134"/>
                  <a:pt x="77" y="134"/>
                </a:cubicBezTo>
                <a:cubicBezTo>
                  <a:pt x="99" y="134"/>
                  <a:pt x="121" y="123"/>
                  <a:pt x="133" y="103"/>
                </a:cubicBezTo>
                <a:cubicBezTo>
                  <a:pt x="153" y="71"/>
                  <a:pt x="144" y="30"/>
                  <a:pt x="112" y="10"/>
                </a:cubicBezTo>
                <a:cubicBezTo>
                  <a:pt x="101" y="3"/>
                  <a:pt x="89" y="0"/>
                  <a:pt x="77"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6" name="Freeform 95"/>
          <p:cNvSpPr>
            <a:spLocks/>
          </p:cNvSpPr>
          <p:nvPr/>
        </p:nvSpPr>
        <p:spPr bwMode="auto">
          <a:xfrm>
            <a:off x="1108077" y="918030"/>
            <a:ext cx="241300" cy="212725"/>
          </a:xfrm>
          <a:custGeom>
            <a:avLst/>
            <a:gdLst>
              <a:gd name="T0" fmla="*/ 119 w 238"/>
              <a:gd name="T1" fmla="*/ 0 h 210"/>
              <a:gd name="T2" fmla="*/ 30 w 238"/>
              <a:gd name="T3" fmla="*/ 49 h 210"/>
              <a:gd name="T4" fmla="*/ 63 w 238"/>
              <a:gd name="T5" fmla="*/ 194 h 210"/>
              <a:gd name="T6" fmla="*/ 119 w 238"/>
              <a:gd name="T7" fmla="*/ 210 h 210"/>
              <a:gd name="T8" fmla="*/ 208 w 238"/>
              <a:gd name="T9" fmla="*/ 161 h 210"/>
              <a:gd name="T10" fmla="*/ 175 w 238"/>
              <a:gd name="T11" fmla="*/ 16 h 210"/>
              <a:gd name="T12" fmla="*/ 119 w 238"/>
              <a:gd name="T13" fmla="*/ 0 h 210"/>
            </a:gdLst>
            <a:ahLst/>
            <a:cxnLst>
              <a:cxn ang="0">
                <a:pos x="T0" y="T1"/>
              </a:cxn>
              <a:cxn ang="0">
                <a:pos x="T2" y="T3"/>
              </a:cxn>
              <a:cxn ang="0">
                <a:pos x="T4" y="T5"/>
              </a:cxn>
              <a:cxn ang="0">
                <a:pos x="T6" y="T7"/>
              </a:cxn>
              <a:cxn ang="0">
                <a:pos x="T8" y="T9"/>
              </a:cxn>
              <a:cxn ang="0">
                <a:pos x="T10" y="T11"/>
              </a:cxn>
              <a:cxn ang="0">
                <a:pos x="T12" y="T13"/>
              </a:cxn>
            </a:cxnLst>
            <a:rect l="0" t="0" r="r" b="b"/>
            <a:pathLst>
              <a:path w="238" h="210">
                <a:moveTo>
                  <a:pt x="119" y="0"/>
                </a:moveTo>
                <a:cubicBezTo>
                  <a:pt x="84" y="0"/>
                  <a:pt x="50" y="17"/>
                  <a:pt x="30" y="49"/>
                </a:cubicBezTo>
                <a:cubicBezTo>
                  <a:pt x="0" y="98"/>
                  <a:pt x="14" y="163"/>
                  <a:pt x="63" y="194"/>
                </a:cubicBezTo>
                <a:cubicBezTo>
                  <a:pt x="81" y="204"/>
                  <a:pt x="100" y="210"/>
                  <a:pt x="119" y="210"/>
                </a:cubicBezTo>
                <a:cubicBezTo>
                  <a:pt x="154" y="210"/>
                  <a:pt x="188" y="192"/>
                  <a:pt x="208" y="161"/>
                </a:cubicBezTo>
                <a:cubicBezTo>
                  <a:pt x="238" y="112"/>
                  <a:pt x="224" y="47"/>
                  <a:pt x="175" y="16"/>
                </a:cubicBezTo>
                <a:cubicBezTo>
                  <a:pt x="157" y="5"/>
                  <a:pt x="138" y="0"/>
                  <a:pt x="119"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7" name="Freeform 96"/>
          <p:cNvSpPr>
            <a:spLocks/>
          </p:cNvSpPr>
          <p:nvPr/>
        </p:nvSpPr>
        <p:spPr bwMode="auto">
          <a:xfrm>
            <a:off x="1289052" y="4281943"/>
            <a:ext cx="173038" cy="152400"/>
          </a:xfrm>
          <a:custGeom>
            <a:avLst/>
            <a:gdLst>
              <a:gd name="T0" fmla="*/ 85 w 170"/>
              <a:gd name="T1" fmla="*/ 0 h 150"/>
              <a:gd name="T2" fmla="*/ 22 w 170"/>
              <a:gd name="T3" fmla="*/ 35 h 150"/>
              <a:gd name="T4" fmla="*/ 45 w 170"/>
              <a:gd name="T5" fmla="*/ 138 h 150"/>
              <a:gd name="T6" fmla="*/ 85 w 170"/>
              <a:gd name="T7" fmla="*/ 150 h 150"/>
              <a:gd name="T8" fmla="*/ 149 w 170"/>
              <a:gd name="T9" fmla="*/ 115 h 150"/>
              <a:gd name="T10" fmla="*/ 125 w 170"/>
              <a:gd name="T11" fmla="*/ 11 h 150"/>
              <a:gd name="T12" fmla="*/ 85 w 170"/>
              <a:gd name="T13" fmla="*/ 0 h 150"/>
            </a:gdLst>
            <a:ahLst/>
            <a:cxnLst>
              <a:cxn ang="0">
                <a:pos x="T0" y="T1"/>
              </a:cxn>
              <a:cxn ang="0">
                <a:pos x="T2" y="T3"/>
              </a:cxn>
              <a:cxn ang="0">
                <a:pos x="T4" y="T5"/>
              </a:cxn>
              <a:cxn ang="0">
                <a:pos x="T6" y="T7"/>
              </a:cxn>
              <a:cxn ang="0">
                <a:pos x="T8" y="T9"/>
              </a:cxn>
              <a:cxn ang="0">
                <a:pos x="T10" y="T11"/>
              </a:cxn>
              <a:cxn ang="0">
                <a:pos x="T12" y="T13"/>
              </a:cxn>
            </a:cxnLst>
            <a:rect l="0" t="0" r="r" b="b"/>
            <a:pathLst>
              <a:path w="170" h="150">
                <a:moveTo>
                  <a:pt x="85" y="0"/>
                </a:moveTo>
                <a:cubicBezTo>
                  <a:pt x="60" y="0"/>
                  <a:pt x="36" y="12"/>
                  <a:pt x="22" y="35"/>
                </a:cubicBezTo>
                <a:cubicBezTo>
                  <a:pt x="0" y="70"/>
                  <a:pt x="10" y="116"/>
                  <a:pt x="45" y="138"/>
                </a:cubicBezTo>
                <a:cubicBezTo>
                  <a:pt x="58" y="146"/>
                  <a:pt x="72" y="150"/>
                  <a:pt x="85" y="150"/>
                </a:cubicBezTo>
                <a:cubicBezTo>
                  <a:pt x="110" y="150"/>
                  <a:pt x="134" y="137"/>
                  <a:pt x="149" y="115"/>
                </a:cubicBezTo>
                <a:cubicBezTo>
                  <a:pt x="170" y="80"/>
                  <a:pt x="160" y="33"/>
                  <a:pt x="125" y="11"/>
                </a:cubicBezTo>
                <a:cubicBezTo>
                  <a:pt x="113" y="4"/>
                  <a:pt x="99" y="0"/>
                  <a:pt x="85"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8" name="Freeform 97"/>
          <p:cNvSpPr>
            <a:spLocks/>
          </p:cNvSpPr>
          <p:nvPr/>
        </p:nvSpPr>
        <p:spPr bwMode="auto">
          <a:xfrm>
            <a:off x="1722440" y="2775405"/>
            <a:ext cx="106363" cy="92075"/>
          </a:xfrm>
          <a:custGeom>
            <a:avLst/>
            <a:gdLst>
              <a:gd name="T0" fmla="*/ 53 w 105"/>
              <a:gd name="T1" fmla="*/ 0 h 91"/>
              <a:gd name="T2" fmla="*/ 14 w 105"/>
              <a:gd name="T3" fmla="*/ 21 h 91"/>
              <a:gd name="T4" fmla="*/ 28 w 105"/>
              <a:gd name="T5" fmla="*/ 84 h 91"/>
              <a:gd name="T6" fmla="*/ 52 w 105"/>
              <a:gd name="T7" fmla="*/ 91 h 91"/>
              <a:gd name="T8" fmla="*/ 91 w 105"/>
              <a:gd name="T9" fmla="*/ 70 h 91"/>
              <a:gd name="T10" fmla="*/ 77 w 105"/>
              <a:gd name="T11" fmla="*/ 7 h 91"/>
              <a:gd name="T12" fmla="*/ 53 w 105"/>
              <a:gd name="T13" fmla="*/ 0 h 91"/>
            </a:gdLst>
            <a:ahLst/>
            <a:cxnLst>
              <a:cxn ang="0">
                <a:pos x="T0" y="T1"/>
              </a:cxn>
              <a:cxn ang="0">
                <a:pos x="T2" y="T3"/>
              </a:cxn>
              <a:cxn ang="0">
                <a:pos x="T4" y="T5"/>
              </a:cxn>
              <a:cxn ang="0">
                <a:pos x="T6" y="T7"/>
              </a:cxn>
              <a:cxn ang="0">
                <a:pos x="T8" y="T9"/>
              </a:cxn>
              <a:cxn ang="0">
                <a:pos x="T10" y="T11"/>
              </a:cxn>
              <a:cxn ang="0">
                <a:pos x="T12" y="T13"/>
              </a:cxn>
            </a:cxnLst>
            <a:rect l="0" t="0" r="r" b="b"/>
            <a:pathLst>
              <a:path w="105" h="91">
                <a:moveTo>
                  <a:pt x="53" y="0"/>
                </a:moveTo>
                <a:cubicBezTo>
                  <a:pt x="37" y="0"/>
                  <a:pt x="23" y="7"/>
                  <a:pt x="14" y="21"/>
                </a:cubicBezTo>
                <a:cubicBezTo>
                  <a:pt x="0" y="43"/>
                  <a:pt x="7" y="71"/>
                  <a:pt x="28" y="84"/>
                </a:cubicBezTo>
                <a:cubicBezTo>
                  <a:pt x="36" y="89"/>
                  <a:pt x="44" y="91"/>
                  <a:pt x="52" y="91"/>
                </a:cubicBezTo>
                <a:cubicBezTo>
                  <a:pt x="68" y="91"/>
                  <a:pt x="82" y="84"/>
                  <a:pt x="91" y="70"/>
                </a:cubicBezTo>
                <a:cubicBezTo>
                  <a:pt x="105" y="48"/>
                  <a:pt x="98" y="20"/>
                  <a:pt x="77" y="7"/>
                </a:cubicBezTo>
                <a:cubicBezTo>
                  <a:pt x="69" y="2"/>
                  <a:pt x="61" y="0"/>
                  <a:pt x="53"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9" name="Freeform 98"/>
          <p:cNvSpPr>
            <a:spLocks/>
          </p:cNvSpPr>
          <p:nvPr/>
        </p:nvSpPr>
        <p:spPr bwMode="auto">
          <a:xfrm>
            <a:off x="3425827" y="2431712"/>
            <a:ext cx="153988" cy="134938"/>
          </a:xfrm>
          <a:custGeom>
            <a:avLst/>
            <a:gdLst>
              <a:gd name="T0" fmla="*/ 75 w 151"/>
              <a:gd name="T1" fmla="*/ 0 h 133"/>
              <a:gd name="T2" fmla="*/ 19 w 151"/>
              <a:gd name="T3" fmla="*/ 31 h 133"/>
              <a:gd name="T4" fmla="*/ 40 w 151"/>
              <a:gd name="T5" fmla="*/ 122 h 133"/>
              <a:gd name="T6" fmla="*/ 75 w 151"/>
              <a:gd name="T7" fmla="*/ 133 h 133"/>
              <a:gd name="T8" fmla="*/ 131 w 151"/>
              <a:gd name="T9" fmla="*/ 102 h 133"/>
              <a:gd name="T10" fmla="*/ 111 w 151"/>
              <a:gd name="T11" fmla="*/ 10 h 133"/>
              <a:gd name="T12" fmla="*/ 75 w 151"/>
              <a:gd name="T13" fmla="*/ 0 h 133"/>
            </a:gdLst>
            <a:ahLst/>
            <a:cxnLst>
              <a:cxn ang="0">
                <a:pos x="T0" y="T1"/>
              </a:cxn>
              <a:cxn ang="0">
                <a:pos x="T2" y="T3"/>
              </a:cxn>
              <a:cxn ang="0">
                <a:pos x="T4" y="T5"/>
              </a:cxn>
              <a:cxn ang="0">
                <a:pos x="T6" y="T7"/>
              </a:cxn>
              <a:cxn ang="0">
                <a:pos x="T8" y="T9"/>
              </a:cxn>
              <a:cxn ang="0">
                <a:pos x="T10" y="T11"/>
              </a:cxn>
              <a:cxn ang="0">
                <a:pos x="T12" y="T13"/>
              </a:cxn>
            </a:cxnLst>
            <a:rect l="0" t="0" r="r" b="b"/>
            <a:pathLst>
              <a:path w="151" h="133">
                <a:moveTo>
                  <a:pt x="75" y="0"/>
                </a:moveTo>
                <a:cubicBezTo>
                  <a:pt x="53" y="0"/>
                  <a:pt x="32" y="11"/>
                  <a:pt x="19" y="31"/>
                </a:cubicBezTo>
                <a:cubicBezTo>
                  <a:pt x="0" y="62"/>
                  <a:pt x="9" y="103"/>
                  <a:pt x="40" y="122"/>
                </a:cubicBezTo>
                <a:cubicBezTo>
                  <a:pt x="51" y="129"/>
                  <a:pt x="63" y="133"/>
                  <a:pt x="75" y="133"/>
                </a:cubicBezTo>
                <a:cubicBezTo>
                  <a:pt x="97" y="133"/>
                  <a:pt x="119" y="122"/>
                  <a:pt x="131" y="102"/>
                </a:cubicBezTo>
                <a:cubicBezTo>
                  <a:pt x="151" y="71"/>
                  <a:pt x="142" y="30"/>
                  <a:pt x="111" y="10"/>
                </a:cubicBezTo>
                <a:cubicBezTo>
                  <a:pt x="100" y="3"/>
                  <a:pt x="87" y="0"/>
                  <a:pt x="75"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0" name="Freeform 99"/>
          <p:cNvSpPr>
            <a:spLocks/>
          </p:cNvSpPr>
          <p:nvPr/>
        </p:nvSpPr>
        <p:spPr bwMode="auto">
          <a:xfrm>
            <a:off x="3536952" y="1470480"/>
            <a:ext cx="93663" cy="80963"/>
          </a:xfrm>
          <a:custGeom>
            <a:avLst/>
            <a:gdLst>
              <a:gd name="T0" fmla="*/ 46 w 93"/>
              <a:gd name="T1" fmla="*/ 0 h 81"/>
              <a:gd name="T2" fmla="*/ 12 w 93"/>
              <a:gd name="T3" fmla="*/ 19 h 81"/>
              <a:gd name="T4" fmla="*/ 25 w 93"/>
              <a:gd name="T5" fmla="*/ 75 h 81"/>
              <a:gd name="T6" fmla="*/ 46 w 93"/>
              <a:gd name="T7" fmla="*/ 81 h 81"/>
              <a:gd name="T8" fmla="*/ 81 w 93"/>
              <a:gd name="T9" fmla="*/ 62 h 81"/>
              <a:gd name="T10" fmla="*/ 68 w 93"/>
              <a:gd name="T11" fmla="*/ 6 h 81"/>
              <a:gd name="T12" fmla="*/ 46 w 93"/>
              <a:gd name="T13" fmla="*/ 0 h 81"/>
            </a:gdLst>
            <a:ahLst/>
            <a:cxnLst>
              <a:cxn ang="0">
                <a:pos x="T0" y="T1"/>
              </a:cxn>
              <a:cxn ang="0">
                <a:pos x="T2" y="T3"/>
              </a:cxn>
              <a:cxn ang="0">
                <a:pos x="T4" y="T5"/>
              </a:cxn>
              <a:cxn ang="0">
                <a:pos x="T6" y="T7"/>
              </a:cxn>
              <a:cxn ang="0">
                <a:pos x="T8" y="T9"/>
              </a:cxn>
              <a:cxn ang="0">
                <a:pos x="T10" y="T11"/>
              </a:cxn>
              <a:cxn ang="0">
                <a:pos x="T12" y="T13"/>
              </a:cxn>
            </a:cxnLst>
            <a:rect l="0" t="0" r="r" b="b"/>
            <a:pathLst>
              <a:path w="93" h="81">
                <a:moveTo>
                  <a:pt x="46" y="0"/>
                </a:moveTo>
                <a:cubicBezTo>
                  <a:pt x="33" y="0"/>
                  <a:pt x="20" y="7"/>
                  <a:pt x="12" y="19"/>
                </a:cubicBezTo>
                <a:cubicBezTo>
                  <a:pt x="0" y="38"/>
                  <a:pt x="6" y="63"/>
                  <a:pt x="25" y="75"/>
                </a:cubicBezTo>
                <a:cubicBezTo>
                  <a:pt x="31" y="79"/>
                  <a:pt x="39" y="81"/>
                  <a:pt x="46" y="81"/>
                </a:cubicBezTo>
                <a:cubicBezTo>
                  <a:pt x="60" y="81"/>
                  <a:pt x="73" y="74"/>
                  <a:pt x="81" y="62"/>
                </a:cubicBezTo>
                <a:cubicBezTo>
                  <a:pt x="93" y="43"/>
                  <a:pt x="87" y="18"/>
                  <a:pt x="68" y="6"/>
                </a:cubicBezTo>
                <a:cubicBezTo>
                  <a:pt x="61" y="2"/>
                  <a:pt x="54" y="0"/>
                  <a:pt x="46"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1" name="Freeform 100"/>
          <p:cNvSpPr>
            <a:spLocks/>
          </p:cNvSpPr>
          <p:nvPr/>
        </p:nvSpPr>
        <p:spPr bwMode="auto">
          <a:xfrm>
            <a:off x="3059115" y="184605"/>
            <a:ext cx="211138" cy="184150"/>
          </a:xfrm>
          <a:custGeom>
            <a:avLst/>
            <a:gdLst>
              <a:gd name="T0" fmla="*/ 104 w 208"/>
              <a:gd name="T1" fmla="*/ 0 h 182"/>
              <a:gd name="T2" fmla="*/ 27 w 208"/>
              <a:gd name="T3" fmla="*/ 42 h 182"/>
              <a:gd name="T4" fmla="*/ 56 w 208"/>
              <a:gd name="T5" fmla="*/ 168 h 182"/>
              <a:gd name="T6" fmla="*/ 104 w 208"/>
              <a:gd name="T7" fmla="*/ 182 h 182"/>
              <a:gd name="T8" fmla="*/ 182 w 208"/>
              <a:gd name="T9" fmla="*/ 139 h 182"/>
              <a:gd name="T10" fmla="*/ 153 w 208"/>
              <a:gd name="T11" fmla="*/ 14 h 182"/>
              <a:gd name="T12" fmla="*/ 104 w 208"/>
              <a:gd name="T13" fmla="*/ 0 h 182"/>
            </a:gdLst>
            <a:ahLst/>
            <a:cxnLst>
              <a:cxn ang="0">
                <a:pos x="T0" y="T1"/>
              </a:cxn>
              <a:cxn ang="0">
                <a:pos x="T2" y="T3"/>
              </a:cxn>
              <a:cxn ang="0">
                <a:pos x="T4" y="T5"/>
              </a:cxn>
              <a:cxn ang="0">
                <a:pos x="T6" y="T7"/>
              </a:cxn>
              <a:cxn ang="0">
                <a:pos x="T8" y="T9"/>
              </a:cxn>
              <a:cxn ang="0">
                <a:pos x="T10" y="T11"/>
              </a:cxn>
              <a:cxn ang="0">
                <a:pos x="T12" y="T13"/>
              </a:cxn>
            </a:cxnLst>
            <a:rect l="0" t="0" r="r" b="b"/>
            <a:pathLst>
              <a:path w="208" h="182">
                <a:moveTo>
                  <a:pt x="104" y="0"/>
                </a:moveTo>
                <a:cubicBezTo>
                  <a:pt x="74" y="0"/>
                  <a:pt x="44" y="15"/>
                  <a:pt x="27" y="42"/>
                </a:cubicBezTo>
                <a:cubicBezTo>
                  <a:pt x="0" y="85"/>
                  <a:pt x="13" y="141"/>
                  <a:pt x="56" y="168"/>
                </a:cubicBezTo>
                <a:cubicBezTo>
                  <a:pt x="71" y="178"/>
                  <a:pt x="88" y="182"/>
                  <a:pt x="104" y="182"/>
                </a:cubicBezTo>
                <a:cubicBezTo>
                  <a:pt x="135" y="182"/>
                  <a:pt x="164" y="167"/>
                  <a:pt x="182" y="139"/>
                </a:cubicBezTo>
                <a:cubicBezTo>
                  <a:pt x="208" y="97"/>
                  <a:pt x="196" y="40"/>
                  <a:pt x="153" y="14"/>
                </a:cubicBezTo>
                <a:cubicBezTo>
                  <a:pt x="138" y="4"/>
                  <a:pt x="121" y="0"/>
                  <a:pt x="104"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2" name="Freeform 101"/>
          <p:cNvSpPr>
            <a:spLocks/>
          </p:cNvSpPr>
          <p:nvPr/>
        </p:nvSpPr>
        <p:spPr bwMode="auto">
          <a:xfrm>
            <a:off x="2598740" y="13155"/>
            <a:ext cx="111125" cy="98425"/>
          </a:xfrm>
          <a:custGeom>
            <a:avLst/>
            <a:gdLst>
              <a:gd name="T0" fmla="*/ 55 w 109"/>
              <a:gd name="T1" fmla="*/ 0 h 96"/>
              <a:gd name="T2" fmla="*/ 14 w 109"/>
              <a:gd name="T3" fmla="*/ 22 h 96"/>
              <a:gd name="T4" fmla="*/ 29 w 109"/>
              <a:gd name="T5" fmla="*/ 88 h 96"/>
              <a:gd name="T6" fmla="*/ 55 w 109"/>
              <a:gd name="T7" fmla="*/ 96 h 96"/>
              <a:gd name="T8" fmla="*/ 95 w 109"/>
              <a:gd name="T9" fmla="*/ 73 h 96"/>
              <a:gd name="T10" fmla="*/ 80 w 109"/>
              <a:gd name="T11" fmla="*/ 7 h 96"/>
              <a:gd name="T12" fmla="*/ 55 w 109"/>
              <a:gd name="T13" fmla="*/ 0 h 96"/>
            </a:gdLst>
            <a:ahLst/>
            <a:cxnLst>
              <a:cxn ang="0">
                <a:pos x="T0" y="T1"/>
              </a:cxn>
              <a:cxn ang="0">
                <a:pos x="T2" y="T3"/>
              </a:cxn>
              <a:cxn ang="0">
                <a:pos x="T4" y="T5"/>
              </a:cxn>
              <a:cxn ang="0">
                <a:pos x="T6" y="T7"/>
              </a:cxn>
              <a:cxn ang="0">
                <a:pos x="T8" y="T9"/>
              </a:cxn>
              <a:cxn ang="0">
                <a:pos x="T10" y="T11"/>
              </a:cxn>
              <a:cxn ang="0">
                <a:pos x="T12" y="T13"/>
              </a:cxn>
            </a:cxnLst>
            <a:rect l="0" t="0" r="r" b="b"/>
            <a:pathLst>
              <a:path w="109" h="96">
                <a:moveTo>
                  <a:pt x="55" y="0"/>
                </a:moveTo>
                <a:cubicBezTo>
                  <a:pt x="39" y="0"/>
                  <a:pt x="23" y="8"/>
                  <a:pt x="14" y="22"/>
                </a:cubicBezTo>
                <a:cubicBezTo>
                  <a:pt x="0" y="45"/>
                  <a:pt x="7" y="74"/>
                  <a:pt x="29" y="88"/>
                </a:cubicBezTo>
                <a:cubicBezTo>
                  <a:pt x="37" y="93"/>
                  <a:pt x="46" y="96"/>
                  <a:pt x="55" y="96"/>
                </a:cubicBezTo>
                <a:cubicBezTo>
                  <a:pt x="71" y="96"/>
                  <a:pt x="86" y="88"/>
                  <a:pt x="95" y="73"/>
                </a:cubicBezTo>
                <a:cubicBezTo>
                  <a:pt x="109" y="51"/>
                  <a:pt x="103" y="21"/>
                  <a:pt x="80" y="7"/>
                </a:cubicBezTo>
                <a:cubicBezTo>
                  <a:pt x="72" y="2"/>
                  <a:pt x="63" y="0"/>
                  <a:pt x="55"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5" name="Freeform 104"/>
          <p:cNvSpPr>
            <a:spLocks/>
          </p:cNvSpPr>
          <p:nvPr/>
        </p:nvSpPr>
        <p:spPr bwMode="auto">
          <a:xfrm>
            <a:off x="4231448" y="-70319"/>
            <a:ext cx="227084" cy="198698"/>
          </a:xfrm>
          <a:custGeom>
            <a:avLst/>
            <a:gdLst>
              <a:gd name="T0" fmla="*/ 125 w 250"/>
              <a:gd name="T1" fmla="*/ 0 h 219"/>
              <a:gd name="T2" fmla="*/ 33 w 250"/>
              <a:gd name="T3" fmla="*/ 51 h 219"/>
              <a:gd name="T4" fmla="*/ 67 w 250"/>
              <a:gd name="T5" fmla="*/ 202 h 219"/>
              <a:gd name="T6" fmla="*/ 125 w 250"/>
              <a:gd name="T7" fmla="*/ 219 h 219"/>
              <a:gd name="T8" fmla="*/ 218 w 250"/>
              <a:gd name="T9" fmla="*/ 167 h 219"/>
              <a:gd name="T10" fmla="*/ 184 w 250"/>
              <a:gd name="T11" fmla="*/ 16 h 219"/>
              <a:gd name="T12" fmla="*/ 125 w 250"/>
              <a:gd name="T13" fmla="*/ 0 h 219"/>
            </a:gdLst>
            <a:ahLst/>
            <a:cxnLst>
              <a:cxn ang="0">
                <a:pos x="T0" y="T1"/>
              </a:cxn>
              <a:cxn ang="0">
                <a:pos x="T2" y="T3"/>
              </a:cxn>
              <a:cxn ang="0">
                <a:pos x="T4" y="T5"/>
              </a:cxn>
              <a:cxn ang="0">
                <a:pos x="T6" y="T7"/>
              </a:cxn>
              <a:cxn ang="0">
                <a:pos x="T8" y="T9"/>
              </a:cxn>
              <a:cxn ang="0">
                <a:pos x="T10" y="T11"/>
              </a:cxn>
              <a:cxn ang="0">
                <a:pos x="T12" y="T13"/>
              </a:cxn>
            </a:cxnLst>
            <a:rect l="0" t="0" r="r" b="b"/>
            <a:pathLst>
              <a:path w="250" h="219">
                <a:moveTo>
                  <a:pt x="125" y="0"/>
                </a:moveTo>
                <a:cubicBezTo>
                  <a:pt x="89" y="0"/>
                  <a:pt x="53" y="18"/>
                  <a:pt x="33" y="51"/>
                </a:cubicBezTo>
                <a:cubicBezTo>
                  <a:pt x="0" y="102"/>
                  <a:pt x="16" y="170"/>
                  <a:pt x="67" y="202"/>
                </a:cubicBezTo>
                <a:cubicBezTo>
                  <a:pt x="85" y="213"/>
                  <a:pt x="105" y="219"/>
                  <a:pt x="125" y="219"/>
                </a:cubicBezTo>
                <a:cubicBezTo>
                  <a:pt x="162" y="219"/>
                  <a:pt x="197" y="201"/>
                  <a:pt x="218" y="167"/>
                </a:cubicBezTo>
                <a:cubicBezTo>
                  <a:pt x="250" y="116"/>
                  <a:pt x="235" y="49"/>
                  <a:pt x="184" y="16"/>
                </a:cubicBezTo>
                <a:cubicBezTo>
                  <a:pt x="165" y="5"/>
                  <a:pt x="145" y="0"/>
                  <a:pt x="125"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6" name="Freeform 105"/>
          <p:cNvSpPr>
            <a:spLocks/>
          </p:cNvSpPr>
          <p:nvPr/>
        </p:nvSpPr>
        <p:spPr bwMode="auto">
          <a:xfrm>
            <a:off x="5367340" y="113168"/>
            <a:ext cx="147638" cy="128588"/>
          </a:xfrm>
          <a:custGeom>
            <a:avLst/>
            <a:gdLst>
              <a:gd name="T0" fmla="*/ 72 w 145"/>
              <a:gd name="T1" fmla="*/ 0 h 126"/>
              <a:gd name="T2" fmla="*/ 19 w 145"/>
              <a:gd name="T3" fmla="*/ 29 h 126"/>
              <a:gd name="T4" fmla="*/ 39 w 145"/>
              <a:gd name="T5" fmla="*/ 117 h 126"/>
              <a:gd name="T6" fmla="*/ 72 w 145"/>
              <a:gd name="T7" fmla="*/ 126 h 126"/>
              <a:gd name="T8" fmla="*/ 126 w 145"/>
              <a:gd name="T9" fmla="*/ 97 h 126"/>
              <a:gd name="T10" fmla="*/ 106 w 145"/>
              <a:gd name="T11" fmla="*/ 9 h 126"/>
              <a:gd name="T12" fmla="*/ 72 w 145"/>
              <a:gd name="T13" fmla="*/ 0 h 126"/>
            </a:gdLst>
            <a:ahLst/>
            <a:cxnLst>
              <a:cxn ang="0">
                <a:pos x="T0" y="T1"/>
              </a:cxn>
              <a:cxn ang="0">
                <a:pos x="T2" y="T3"/>
              </a:cxn>
              <a:cxn ang="0">
                <a:pos x="T4" y="T5"/>
              </a:cxn>
              <a:cxn ang="0">
                <a:pos x="T6" y="T7"/>
              </a:cxn>
              <a:cxn ang="0">
                <a:pos x="T8" y="T9"/>
              </a:cxn>
              <a:cxn ang="0">
                <a:pos x="T10" y="T11"/>
              </a:cxn>
              <a:cxn ang="0">
                <a:pos x="T12" y="T13"/>
              </a:cxn>
            </a:cxnLst>
            <a:rect l="0" t="0" r="r" b="b"/>
            <a:pathLst>
              <a:path w="145" h="126">
                <a:moveTo>
                  <a:pt x="72" y="0"/>
                </a:moveTo>
                <a:cubicBezTo>
                  <a:pt x="51" y="0"/>
                  <a:pt x="31" y="10"/>
                  <a:pt x="19" y="29"/>
                </a:cubicBezTo>
                <a:cubicBezTo>
                  <a:pt x="0" y="59"/>
                  <a:pt x="9" y="98"/>
                  <a:pt x="39" y="117"/>
                </a:cubicBezTo>
                <a:cubicBezTo>
                  <a:pt x="49" y="123"/>
                  <a:pt x="61" y="126"/>
                  <a:pt x="72" y="126"/>
                </a:cubicBezTo>
                <a:cubicBezTo>
                  <a:pt x="93" y="126"/>
                  <a:pt x="114" y="116"/>
                  <a:pt x="126" y="97"/>
                </a:cubicBezTo>
                <a:cubicBezTo>
                  <a:pt x="145" y="67"/>
                  <a:pt x="136" y="28"/>
                  <a:pt x="106" y="9"/>
                </a:cubicBezTo>
                <a:cubicBezTo>
                  <a:pt x="96" y="3"/>
                  <a:pt x="84" y="0"/>
                  <a:pt x="72"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3" name="Freeform 175"/>
          <p:cNvSpPr>
            <a:spLocks/>
          </p:cNvSpPr>
          <p:nvPr/>
        </p:nvSpPr>
        <p:spPr bwMode="auto">
          <a:xfrm rot="21368463">
            <a:off x="11161387" y="1972320"/>
            <a:ext cx="1606550" cy="1609725"/>
          </a:xfrm>
          <a:custGeom>
            <a:avLst/>
            <a:gdLst>
              <a:gd name="T0" fmla="*/ 1156 w 1576"/>
              <a:gd name="T1" fmla="*/ 203 h 1577"/>
              <a:gd name="T2" fmla="*/ 1373 w 1576"/>
              <a:gd name="T3" fmla="*/ 1156 h 1577"/>
              <a:gd name="T4" fmla="*/ 420 w 1576"/>
              <a:gd name="T5" fmla="*/ 1373 h 1577"/>
              <a:gd name="T6" fmla="*/ 203 w 1576"/>
              <a:gd name="T7" fmla="*/ 420 h 1577"/>
              <a:gd name="T8" fmla="*/ 1156 w 1576"/>
              <a:gd name="T9" fmla="*/ 203 h 1577"/>
            </a:gdLst>
            <a:ahLst/>
            <a:cxnLst>
              <a:cxn ang="0">
                <a:pos x="T0" y="T1"/>
              </a:cxn>
              <a:cxn ang="0">
                <a:pos x="T2" y="T3"/>
              </a:cxn>
              <a:cxn ang="0">
                <a:pos x="T4" y="T5"/>
              </a:cxn>
              <a:cxn ang="0">
                <a:pos x="T6" y="T7"/>
              </a:cxn>
              <a:cxn ang="0">
                <a:pos x="T8" y="T9"/>
              </a:cxn>
            </a:cxnLst>
            <a:rect l="0" t="0" r="r" b="b"/>
            <a:pathLst>
              <a:path w="1576" h="1577">
                <a:moveTo>
                  <a:pt x="1156" y="203"/>
                </a:moveTo>
                <a:cubicBezTo>
                  <a:pt x="1479" y="406"/>
                  <a:pt x="1576" y="833"/>
                  <a:pt x="1373" y="1156"/>
                </a:cubicBezTo>
                <a:cubicBezTo>
                  <a:pt x="1170" y="1479"/>
                  <a:pt x="744" y="1577"/>
                  <a:pt x="420" y="1373"/>
                </a:cubicBezTo>
                <a:cubicBezTo>
                  <a:pt x="97" y="1170"/>
                  <a:pt x="0" y="744"/>
                  <a:pt x="203" y="420"/>
                </a:cubicBezTo>
                <a:cubicBezTo>
                  <a:pt x="406" y="97"/>
                  <a:pt x="833" y="0"/>
                  <a:pt x="1156" y="203"/>
                </a:cubicBezTo>
                <a:close/>
              </a:path>
            </a:pathLst>
          </a:custGeom>
          <a:solidFill>
            <a:srgbClr val="45D8FF">
              <a:alpha val="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97" name="Freeform 179"/>
          <p:cNvSpPr>
            <a:spLocks/>
          </p:cNvSpPr>
          <p:nvPr/>
        </p:nvSpPr>
        <p:spPr bwMode="auto">
          <a:xfrm rot="21368463">
            <a:off x="11709021" y="2507310"/>
            <a:ext cx="511175" cy="512763"/>
          </a:xfrm>
          <a:custGeom>
            <a:avLst/>
            <a:gdLst>
              <a:gd name="T0" fmla="*/ 368 w 502"/>
              <a:gd name="T1" fmla="*/ 65 h 502"/>
              <a:gd name="T2" fmla="*/ 438 w 502"/>
              <a:gd name="T3" fmla="*/ 368 h 502"/>
              <a:gd name="T4" fmla="*/ 134 w 502"/>
              <a:gd name="T5" fmla="*/ 438 h 502"/>
              <a:gd name="T6" fmla="*/ 65 w 502"/>
              <a:gd name="T7" fmla="*/ 134 h 502"/>
              <a:gd name="T8" fmla="*/ 368 w 502"/>
              <a:gd name="T9" fmla="*/ 65 h 502"/>
            </a:gdLst>
            <a:ahLst/>
            <a:cxnLst>
              <a:cxn ang="0">
                <a:pos x="T0" y="T1"/>
              </a:cxn>
              <a:cxn ang="0">
                <a:pos x="T2" y="T3"/>
              </a:cxn>
              <a:cxn ang="0">
                <a:pos x="T4" y="T5"/>
              </a:cxn>
              <a:cxn ang="0">
                <a:pos x="T6" y="T7"/>
              </a:cxn>
              <a:cxn ang="0">
                <a:pos x="T8" y="T9"/>
              </a:cxn>
            </a:cxnLst>
            <a:rect l="0" t="0" r="r" b="b"/>
            <a:pathLst>
              <a:path w="502" h="502">
                <a:moveTo>
                  <a:pt x="368" y="65"/>
                </a:moveTo>
                <a:cubicBezTo>
                  <a:pt x="471" y="129"/>
                  <a:pt x="502" y="265"/>
                  <a:pt x="438" y="368"/>
                </a:cubicBezTo>
                <a:cubicBezTo>
                  <a:pt x="373" y="471"/>
                  <a:pt x="237" y="502"/>
                  <a:pt x="134" y="438"/>
                </a:cubicBezTo>
                <a:cubicBezTo>
                  <a:pt x="31" y="373"/>
                  <a:pt x="0" y="237"/>
                  <a:pt x="65" y="134"/>
                </a:cubicBezTo>
                <a:cubicBezTo>
                  <a:pt x="129" y="31"/>
                  <a:pt x="265" y="0"/>
                  <a:pt x="368" y="65"/>
                </a:cubicBezTo>
                <a:close/>
              </a:path>
            </a:pathLst>
          </a:custGeom>
          <a:solidFill>
            <a:srgbClr val="45D8FF">
              <a:alpha val="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62" name="Freeform 59"/>
          <p:cNvSpPr>
            <a:spLocks/>
          </p:cNvSpPr>
          <p:nvPr/>
        </p:nvSpPr>
        <p:spPr bwMode="auto">
          <a:xfrm rot="21368463">
            <a:off x="9317416" y="5848184"/>
            <a:ext cx="819150" cy="1431925"/>
          </a:xfrm>
          <a:custGeom>
            <a:avLst/>
            <a:gdLst>
              <a:gd name="T0" fmla="*/ 6 w 806"/>
              <a:gd name="T1" fmla="*/ 1409 h 1409"/>
              <a:gd name="T2" fmla="*/ 4 w 806"/>
              <a:gd name="T3" fmla="*/ 1408 h 1409"/>
              <a:gd name="T4" fmla="*/ 1 w 806"/>
              <a:gd name="T5" fmla="*/ 1400 h 1409"/>
              <a:gd name="T6" fmla="*/ 794 w 806"/>
              <a:gd name="T7" fmla="*/ 4 h 1409"/>
              <a:gd name="T8" fmla="*/ 802 w 806"/>
              <a:gd name="T9" fmla="*/ 1 h 1409"/>
              <a:gd name="T10" fmla="*/ 804 w 806"/>
              <a:gd name="T11" fmla="*/ 10 h 1409"/>
              <a:gd name="T12" fmla="*/ 12 w 806"/>
              <a:gd name="T13" fmla="*/ 1406 h 1409"/>
              <a:gd name="T14" fmla="*/ 6 w 806"/>
              <a:gd name="T15" fmla="*/ 1409 h 14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6" h="1409">
                <a:moveTo>
                  <a:pt x="6" y="1409"/>
                </a:moveTo>
                <a:cubicBezTo>
                  <a:pt x="5" y="1409"/>
                  <a:pt x="4" y="1409"/>
                  <a:pt x="4" y="1408"/>
                </a:cubicBezTo>
                <a:cubicBezTo>
                  <a:pt x="1" y="1406"/>
                  <a:pt x="0" y="1403"/>
                  <a:pt x="1" y="1400"/>
                </a:cubicBezTo>
                <a:cubicBezTo>
                  <a:pt x="794" y="4"/>
                  <a:pt x="794" y="4"/>
                  <a:pt x="794" y="4"/>
                </a:cubicBezTo>
                <a:cubicBezTo>
                  <a:pt x="795" y="1"/>
                  <a:pt x="799" y="0"/>
                  <a:pt x="802" y="1"/>
                </a:cubicBezTo>
                <a:cubicBezTo>
                  <a:pt x="805" y="3"/>
                  <a:pt x="806" y="7"/>
                  <a:pt x="804" y="10"/>
                </a:cubicBezTo>
                <a:cubicBezTo>
                  <a:pt x="12" y="1406"/>
                  <a:pt x="12" y="1406"/>
                  <a:pt x="12" y="1406"/>
                </a:cubicBezTo>
                <a:cubicBezTo>
                  <a:pt x="11" y="1408"/>
                  <a:pt x="9" y="1409"/>
                  <a:pt x="6" y="1409"/>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3" name="Freeform 60"/>
          <p:cNvSpPr>
            <a:spLocks/>
          </p:cNvSpPr>
          <p:nvPr/>
        </p:nvSpPr>
        <p:spPr bwMode="auto">
          <a:xfrm rot="21368463">
            <a:off x="10127449" y="5741316"/>
            <a:ext cx="2376488" cy="1692275"/>
          </a:xfrm>
          <a:custGeom>
            <a:avLst/>
            <a:gdLst>
              <a:gd name="T0" fmla="*/ 2332 w 2339"/>
              <a:gd name="T1" fmla="*/ 1665 h 1665"/>
              <a:gd name="T2" fmla="*/ 2329 w 2339"/>
              <a:gd name="T3" fmla="*/ 1664 h 1665"/>
              <a:gd name="T4" fmla="*/ 3 w 2339"/>
              <a:gd name="T5" fmla="*/ 11 h 1665"/>
              <a:gd name="T6" fmla="*/ 2 w 2339"/>
              <a:gd name="T7" fmla="*/ 3 h 1665"/>
              <a:gd name="T8" fmla="*/ 10 w 2339"/>
              <a:gd name="T9" fmla="*/ 2 h 1665"/>
              <a:gd name="T10" fmla="*/ 2335 w 2339"/>
              <a:gd name="T11" fmla="*/ 1654 h 1665"/>
              <a:gd name="T12" fmla="*/ 2337 w 2339"/>
              <a:gd name="T13" fmla="*/ 1662 h 1665"/>
              <a:gd name="T14" fmla="*/ 2332 w 2339"/>
              <a:gd name="T15" fmla="*/ 1665 h 16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9" h="1665">
                <a:moveTo>
                  <a:pt x="2332" y="1665"/>
                </a:moveTo>
                <a:cubicBezTo>
                  <a:pt x="2331" y="1665"/>
                  <a:pt x="2330" y="1665"/>
                  <a:pt x="2329" y="1664"/>
                </a:cubicBezTo>
                <a:cubicBezTo>
                  <a:pt x="3" y="11"/>
                  <a:pt x="3" y="11"/>
                  <a:pt x="3" y="11"/>
                </a:cubicBezTo>
                <a:cubicBezTo>
                  <a:pt x="1" y="10"/>
                  <a:pt x="0" y="6"/>
                  <a:pt x="2" y="3"/>
                </a:cubicBezTo>
                <a:cubicBezTo>
                  <a:pt x="4" y="0"/>
                  <a:pt x="8" y="0"/>
                  <a:pt x="10" y="2"/>
                </a:cubicBezTo>
                <a:cubicBezTo>
                  <a:pt x="2335" y="1654"/>
                  <a:pt x="2335" y="1654"/>
                  <a:pt x="2335" y="1654"/>
                </a:cubicBezTo>
                <a:cubicBezTo>
                  <a:pt x="2338" y="1656"/>
                  <a:pt x="2339" y="1660"/>
                  <a:pt x="2337" y="1662"/>
                </a:cubicBezTo>
                <a:cubicBezTo>
                  <a:pt x="2336" y="1664"/>
                  <a:pt x="2334" y="1665"/>
                  <a:pt x="2332" y="1665"/>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6" name="Freeform 63"/>
          <p:cNvSpPr>
            <a:spLocks/>
          </p:cNvSpPr>
          <p:nvPr/>
        </p:nvSpPr>
        <p:spPr bwMode="auto">
          <a:xfrm rot="21368463">
            <a:off x="10045759" y="4996027"/>
            <a:ext cx="1962150" cy="774700"/>
          </a:xfrm>
          <a:custGeom>
            <a:avLst/>
            <a:gdLst>
              <a:gd name="T0" fmla="*/ 7 w 1932"/>
              <a:gd name="T1" fmla="*/ 763 h 763"/>
              <a:gd name="T2" fmla="*/ 1 w 1932"/>
              <a:gd name="T3" fmla="*/ 759 h 763"/>
              <a:gd name="T4" fmla="*/ 5 w 1932"/>
              <a:gd name="T5" fmla="*/ 751 h 763"/>
              <a:gd name="T6" fmla="*/ 1923 w 1932"/>
              <a:gd name="T7" fmla="*/ 1 h 763"/>
              <a:gd name="T8" fmla="*/ 1931 w 1932"/>
              <a:gd name="T9" fmla="*/ 5 h 763"/>
              <a:gd name="T10" fmla="*/ 1927 w 1932"/>
              <a:gd name="T11" fmla="*/ 13 h 763"/>
              <a:gd name="T12" fmla="*/ 9 w 1932"/>
              <a:gd name="T13" fmla="*/ 762 h 763"/>
              <a:gd name="T14" fmla="*/ 7 w 1932"/>
              <a:gd name="T15" fmla="*/ 763 h 7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32" h="763">
                <a:moveTo>
                  <a:pt x="7" y="763"/>
                </a:moveTo>
                <a:cubicBezTo>
                  <a:pt x="4" y="763"/>
                  <a:pt x="2" y="761"/>
                  <a:pt x="1" y="759"/>
                </a:cubicBezTo>
                <a:cubicBezTo>
                  <a:pt x="0" y="756"/>
                  <a:pt x="2" y="752"/>
                  <a:pt x="5" y="751"/>
                </a:cubicBezTo>
                <a:cubicBezTo>
                  <a:pt x="1923" y="1"/>
                  <a:pt x="1923" y="1"/>
                  <a:pt x="1923" y="1"/>
                </a:cubicBezTo>
                <a:cubicBezTo>
                  <a:pt x="1926" y="0"/>
                  <a:pt x="1930" y="2"/>
                  <a:pt x="1931" y="5"/>
                </a:cubicBezTo>
                <a:cubicBezTo>
                  <a:pt x="1932" y="8"/>
                  <a:pt x="1931" y="11"/>
                  <a:pt x="1927" y="13"/>
                </a:cubicBezTo>
                <a:cubicBezTo>
                  <a:pt x="9" y="762"/>
                  <a:pt x="9" y="762"/>
                  <a:pt x="9" y="762"/>
                </a:cubicBezTo>
                <a:cubicBezTo>
                  <a:pt x="8" y="762"/>
                  <a:pt x="8" y="763"/>
                  <a:pt x="7" y="763"/>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7" name="Freeform 64"/>
          <p:cNvSpPr>
            <a:spLocks/>
          </p:cNvSpPr>
          <p:nvPr/>
        </p:nvSpPr>
        <p:spPr bwMode="auto">
          <a:xfrm rot="21368463">
            <a:off x="11438932" y="4749068"/>
            <a:ext cx="534988" cy="212725"/>
          </a:xfrm>
          <a:custGeom>
            <a:avLst/>
            <a:gdLst>
              <a:gd name="T0" fmla="*/ 520 w 527"/>
              <a:gd name="T1" fmla="*/ 210 h 210"/>
              <a:gd name="T2" fmla="*/ 518 w 527"/>
              <a:gd name="T3" fmla="*/ 210 h 210"/>
              <a:gd name="T4" fmla="*/ 4 w 527"/>
              <a:gd name="T5" fmla="*/ 12 h 210"/>
              <a:gd name="T6" fmla="*/ 1 w 527"/>
              <a:gd name="T7" fmla="*/ 4 h 210"/>
              <a:gd name="T8" fmla="*/ 9 w 527"/>
              <a:gd name="T9" fmla="*/ 1 h 210"/>
              <a:gd name="T10" fmla="*/ 522 w 527"/>
              <a:gd name="T11" fmla="*/ 198 h 210"/>
              <a:gd name="T12" fmla="*/ 526 w 527"/>
              <a:gd name="T13" fmla="*/ 206 h 210"/>
              <a:gd name="T14" fmla="*/ 520 w 527"/>
              <a:gd name="T15" fmla="*/ 210 h 2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7" h="210">
                <a:moveTo>
                  <a:pt x="520" y="210"/>
                </a:moveTo>
                <a:cubicBezTo>
                  <a:pt x="520" y="210"/>
                  <a:pt x="519" y="210"/>
                  <a:pt x="518" y="210"/>
                </a:cubicBezTo>
                <a:cubicBezTo>
                  <a:pt x="4" y="12"/>
                  <a:pt x="4" y="12"/>
                  <a:pt x="4" y="12"/>
                </a:cubicBezTo>
                <a:cubicBezTo>
                  <a:pt x="1" y="11"/>
                  <a:pt x="0" y="7"/>
                  <a:pt x="1" y="4"/>
                </a:cubicBezTo>
                <a:cubicBezTo>
                  <a:pt x="2" y="1"/>
                  <a:pt x="6" y="0"/>
                  <a:pt x="9" y="1"/>
                </a:cubicBezTo>
                <a:cubicBezTo>
                  <a:pt x="522" y="198"/>
                  <a:pt x="522" y="198"/>
                  <a:pt x="522" y="198"/>
                </a:cubicBezTo>
                <a:cubicBezTo>
                  <a:pt x="526" y="200"/>
                  <a:pt x="527" y="203"/>
                  <a:pt x="526" y="206"/>
                </a:cubicBezTo>
                <a:cubicBezTo>
                  <a:pt x="525" y="209"/>
                  <a:pt x="523" y="210"/>
                  <a:pt x="520" y="210"/>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8" name="Freeform 65"/>
          <p:cNvSpPr>
            <a:spLocks/>
          </p:cNvSpPr>
          <p:nvPr/>
        </p:nvSpPr>
        <p:spPr bwMode="auto">
          <a:xfrm rot="21368463">
            <a:off x="12008990" y="4916144"/>
            <a:ext cx="420688" cy="1263650"/>
          </a:xfrm>
          <a:custGeom>
            <a:avLst/>
            <a:gdLst>
              <a:gd name="T0" fmla="*/ 408 w 415"/>
              <a:gd name="T1" fmla="*/ 1243 h 1243"/>
              <a:gd name="T2" fmla="*/ 402 w 415"/>
              <a:gd name="T3" fmla="*/ 1239 h 1243"/>
              <a:gd name="T4" fmla="*/ 1 w 415"/>
              <a:gd name="T5" fmla="*/ 9 h 1243"/>
              <a:gd name="T6" fmla="*/ 4 w 415"/>
              <a:gd name="T7" fmla="*/ 1 h 1243"/>
              <a:gd name="T8" fmla="*/ 12 w 415"/>
              <a:gd name="T9" fmla="*/ 5 h 1243"/>
              <a:gd name="T10" fmla="*/ 413 w 415"/>
              <a:gd name="T11" fmla="*/ 1235 h 1243"/>
              <a:gd name="T12" fmla="*/ 410 w 415"/>
              <a:gd name="T13" fmla="*/ 1243 h 1243"/>
              <a:gd name="T14" fmla="*/ 408 w 415"/>
              <a:gd name="T15" fmla="*/ 1243 h 12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5" h="1243">
                <a:moveTo>
                  <a:pt x="408" y="1243"/>
                </a:moveTo>
                <a:cubicBezTo>
                  <a:pt x="405" y="1243"/>
                  <a:pt x="403" y="1241"/>
                  <a:pt x="402" y="1239"/>
                </a:cubicBezTo>
                <a:cubicBezTo>
                  <a:pt x="1" y="9"/>
                  <a:pt x="1" y="9"/>
                  <a:pt x="1" y="9"/>
                </a:cubicBezTo>
                <a:cubicBezTo>
                  <a:pt x="0" y="6"/>
                  <a:pt x="1" y="2"/>
                  <a:pt x="4" y="1"/>
                </a:cubicBezTo>
                <a:cubicBezTo>
                  <a:pt x="8" y="0"/>
                  <a:pt x="11" y="2"/>
                  <a:pt x="12" y="5"/>
                </a:cubicBezTo>
                <a:cubicBezTo>
                  <a:pt x="413" y="1235"/>
                  <a:pt x="413" y="1235"/>
                  <a:pt x="413" y="1235"/>
                </a:cubicBezTo>
                <a:cubicBezTo>
                  <a:pt x="415" y="1238"/>
                  <a:pt x="413" y="1242"/>
                  <a:pt x="410" y="1243"/>
                </a:cubicBezTo>
                <a:cubicBezTo>
                  <a:pt x="409" y="1243"/>
                  <a:pt x="408" y="1243"/>
                  <a:pt x="408" y="1243"/>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9" name="Freeform 66"/>
          <p:cNvSpPr>
            <a:spLocks/>
          </p:cNvSpPr>
          <p:nvPr/>
        </p:nvSpPr>
        <p:spPr bwMode="auto">
          <a:xfrm rot="21368463">
            <a:off x="10087391" y="5742880"/>
            <a:ext cx="2370138" cy="501650"/>
          </a:xfrm>
          <a:custGeom>
            <a:avLst/>
            <a:gdLst>
              <a:gd name="T0" fmla="*/ 2327 w 2333"/>
              <a:gd name="T1" fmla="*/ 493 h 493"/>
              <a:gd name="T2" fmla="*/ 2326 w 2333"/>
              <a:gd name="T3" fmla="*/ 493 h 493"/>
              <a:gd name="T4" fmla="*/ 6 w 2333"/>
              <a:gd name="T5" fmla="*/ 12 h 493"/>
              <a:gd name="T6" fmla="*/ 1 w 2333"/>
              <a:gd name="T7" fmla="*/ 5 h 493"/>
              <a:gd name="T8" fmla="*/ 8 w 2333"/>
              <a:gd name="T9" fmla="*/ 1 h 493"/>
              <a:gd name="T10" fmla="*/ 2328 w 2333"/>
              <a:gd name="T11" fmla="*/ 481 h 493"/>
              <a:gd name="T12" fmla="*/ 2333 w 2333"/>
              <a:gd name="T13" fmla="*/ 488 h 493"/>
              <a:gd name="T14" fmla="*/ 2327 w 2333"/>
              <a:gd name="T15" fmla="*/ 493 h 4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3" h="493">
                <a:moveTo>
                  <a:pt x="2327" y="493"/>
                </a:moveTo>
                <a:cubicBezTo>
                  <a:pt x="2326" y="493"/>
                  <a:pt x="2326" y="493"/>
                  <a:pt x="2326" y="493"/>
                </a:cubicBezTo>
                <a:cubicBezTo>
                  <a:pt x="6" y="12"/>
                  <a:pt x="6" y="12"/>
                  <a:pt x="6" y="12"/>
                </a:cubicBezTo>
                <a:cubicBezTo>
                  <a:pt x="2" y="12"/>
                  <a:pt x="0" y="9"/>
                  <a:pt x="1" y="5"/>
                </a:cubicBezTo>
                <a:cubicBezTo>
                  <a:pt x="2" y="2"/>
                  <a:pt x="5" y="0"/>
                  <a:pt x="8" y="1"/>
                </a:cubicBezTo>
                <a:cubicBezTo>
                  <a:pt x="2328" y="481"/>
                  <a:pt x="2328" y="481"/>
                  <a:pt x="2328" y="481"/>
                </a:cubicBezTo>
                <a:cubicBezTo>
                  <a:pt x="2331" y="482"/>
                  <a:pt x="2333" y="485"/>
                  <a:pt x="2333" y="488"/>
                </a:cubicBezTo>
                <a:cubicBezTo>
                  <a:pt x="2332" y="491"/>
                  <a:pt x="2330" y="493"/>
                  <a:pt x="2327" y="493"/>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0" name="Freeform 67"/>
          <p:cNvSpPr>
            <a:spLocks/>
          </p:cNvSpPr>
          <p:nvPr/>
        </p:nvSpPr>
        <p:spPr bwMode="auto">
          <a:xfrm rot="21368463">
            <a:off x="10133566" y="5802238"/>
            <a:ext cx="561975" cy="1812925"/>
          </a:xfrm>
          <a:custGeom>
            <a:avLst/>
            <a:gdLst>
              <a:gd name="T0" fmla="*/ 546 w 553"/>
              <a:gd name="T1" fmla="*/ 1783 h 1783"/>
              <a:gd name="T2" fmla="*/ 541 w 553"/>
              <a:gd name="T3" fmla="*/ 1779 h 1783"/>
              <a:gd name="T4" fmla="*/ 1 w 553"/>
              <a:gd name="T5" fmla="*/ 8 h 1783"/>
              <a:gd name="T6" fmla="*/ 5 w 553"/>
              <a:gd name="T7" fmla="*/ 1 h 1783"/>
              <a:gd name="T8" fmla="*/ 13 w 553"/>
              <a:gd name="T9" fmla="*/ 5 h 1783"/>
              <a:gd name="T10" fmla="*/ 552 w 553"/>
              <a:gd name="T11" fmla="*/ 1775 h 1783"/>
              <a:gd name="T12" fmla="*/ 548 w 553"/>
              <a:gd name="T13" fmla="*/ 1783 h 1783"/>
              <a:gd name="T14" fmla="*/ 546 w 553"/>
              <a:gd name="T15" fmla="*/ 1783 h 17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3" h="1783">
                <a:moveTo>
                  <a:pt x="546" y="1783"/>
                </a:moveTo>
                <a:cubicBezTo>
                  <a:pt x="544" y="1783"/>
                  <a:pt x="541" y="1782"/>
                  <a:pt x="541" y="1779"/>
                </a:cubicBezTo>
                <a:cubicBezTo>
                  <a:pt x="1" y="8"/>
                  <a:pt x="1" y="8"/>
                  <a:pt x="1" y="8"/>
                </a:cubicBezTo>
                <a:cubicBezTo>
                  <a:pt x="0" y="5"/>
                  <a:pt x="2" y="2"/>
                  <a:pt x="5" y="1"/>
                </a:cubicBezTo>
                <a:cubicBezTo>
                  <a:pt x="8" y="0"/>
                  <a:pt x="12" y="2"/>
                  <a:pt x="13" y="5"/>
                </a:cubicBezTo>
                <a:cubicBezTo>
                  <a:pt x="552" y="1775"/>
                  <a:pt x="552" y="1775"/>
                  <a:pt x="552" y="1775"/>
                </a:cubicBezTo>
                <a:cubicBezTo>
                  <a:pt x="553" y="1779"/>
                  <a:pt x="551" y="1782"/>
                  <a:pt x="548" y="1783"/>
                </a:cubicBezTo>
                <a:cubicBezTo>
                  <a:pt x="547" y="1783"/>
                  <a:pt x="547" y="1783"/>
                  <a:pt x="546" y="1783"/>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1" name="Freeform 68"/>
          <p:cNvSpPr>
            <a:spLocks/>
          </p:cNvSpPr>
          <p:nvPr/>
        </p:nvSpPr>
        <p:spPr bwMode="auto">
          <a:xfrm rot="21368463">
            <a:off x="10039620" y="4813803"/>
            <a:ext cx="1439863" cy="974725"/>
          </a:xfrm>
          <a:custGeom>
            <a:avLst/>
            <a:gdLst>
              <a:gd name="T0" fmla="*/ 7 w 1418"/>
              <a:gd name="T1" fmla="*/ 960 h 960"/>
              <a:gd name="T2" fmla="*/ 2 w 1418"/>
              <a:gd name="T3" fmla="*/ 957 h 960"/>
              <a:gd name="T4" fmla="*/ 3 w 1418"/>
              <a:gd name="T5" fmla="*/ 949 h 960"/>
              <a:gd name="T6" fmla="*/ 1408 w 1418"/>
              <a:gd name="T7" fmla="*/ 1 h 960"/>
              <a:gd name="T8" fmla="*/ 1416 w 1418"/>
              <a:gd name="T9" fmla="*/ 3 h 960"/>
              <a:gd name="T10" fmla="*/ 1415 w 1418"/>
              <a:gd name="T11" fmla="*/ 11 h 960"/>
              <a:gd name="T12" fmla="*/ 10 w 1418"/>
              <a:gd name="T13" fmla="*/ 959 h 960"/>
              <a:gd name="T14" fmla="*/ 7 w 1418"/>
              <a:gd name="T15" fmla="*/ 960 h 9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18" h="960">
                <a:moveTo>
                  <a:pt x="7" y="960"/>
                </a:moveTo>
                <a:cubicBezTo>
                  <a:pt x="5" y="960"/>
                  <a:pt x="3" y="959"/>
                  <a:pt x="2" y="957"/>
                </a:cubicBezTo>
                <a:cubicBezTo>
                  <a:pt x="0" y="954"/>
                  <a:pt x="1" y="950"/>
                  <a:pt x="3" y="949"/>
                </a:cubicBezTo>
                <a:cubicBezTo>
                  <a:pt x="1408" y="1"/>
                  <a:pt x="1408" y="1"/>
                  <a:pt x="1408" y="1"/>
                </a:cubicBezTo>
                <a:cubicBezTo>
                  <a:pt x="1411" y="0"/>
                  <a:pt x="1415" y="0"/>
                  <a:pt x="1416" y="3"/>
                </a:cubicBezTo>
                <a:cubicBezTo>
                  <a:pt x="1418" y="6"/>
                  <a:pt x="1418" y="9"/>
                  <a:pt x="1415" y="11"/>
                </a:cubicBezTo>
                <a:cubicBezTo>
                  <a:pt x="10" y="959"/>
                  <a:pt x="10" y="959"/>
                  <a:pt x="10" y="959"/>
                </a:cubicBezTo>
                <a:cubicBezTo>
                  <a:pt x="9" y="959"/>
                  <a:pt x="8" y="960"/>
                  <a:pt x="7" y="960"/>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2" name="Freeform 69"/>
          <p:cNvSpPr>
            <a:spLocks/>
          </p:cNvSpPr>
          <p:nvPr/>
        </p:nvSpPr>
        <p:spPr bwMode="auto">
          <a:xfrm rot="21368463">
            <a:off x="11365572" y="2771501"/>
            <a:ext cx="688975" cy="1987550"/>
          </a:xfrm>
          <a:custGeom>
            <a:avLst/>
            <a:gdLst>
              <a:gd name="T0" fmla="*/ 6 w 678"/>
              <a:gd name="T1" fmla="*/ 1955 h 1955"/>
              <a:gd name="T2" fmla="*/ 5 w 678"/>
              <a:gd name="T3" fmla="*/ 1955 h 1955"/>
              <a:gd name="T4" fmla="*/ 1 w 678"/>
              <a:gd name="T5" fmla="*/ 1947 h 1955"/>
              <a:gd name="T6" fmla="*/ 665 w 678"/>
              <a:gd name="T7" fmla="*/ 5 h 1955"/>
              <a:gd name="T8" fmla="*/ 673 w 678"/>
              <a:gd name="T9" fmla="*/ 1 h 1955"/>
              <a:gd name="T10" fmla="*/ 677 w 678"/>
              <a:gd name="T11" fmla="*/ 9 h 1955"/>
              <a:gd name="T12" fmla="*/ 12 w 678"/>
              <a:gd name="T13" fmla="*/ 1951 h 1955"/>
              <a:gd name="T14" fmla="*/ 6 w 678"/>
              <a:gd name="T15" fmla="*/ 1955 h 195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1955">
                <a:moveTo>
                  <a:pt x="6" y="1955"/>
                </a:moveTo>
                <a:cubicBezTo>
                  <a:pt x="6" y="1955"/>
                  <a:pt x="5" y="1955"/>
                  <a:pt x="5" y="1955"/>
                </a:cubicBezTo>
                <a:cubicBezTo>
                  <a:pt x="1" y="1954"/>
                  <a:pt x="0" y="1951"/>
                  <a:pt x="1" y="1947"/>
                </a:cubicBezTo>
                <a:cubicBezTo>
                  <a:pt x="665" y="5"/>
                  <a:pt x="665" y="5"/>
                  <a:pt x="665" y="5"/>
                </a:cubicBezTo>
                <a:cubicBezTo>
                  <a:pt x="666" y="2"/>
                  <a:pt x="670" y="0"/>
                  <a:pt x="673" y="1"/>
                </a:cubicBezTo>
                <a:cubicBezTo>
                  <a:pt x="676" y="2"/>
                  <a:pt x="678" y="6"/>
                  <a:pt x="677" y="9"/>
                </a:cubicBezTo>
                <a:cubicBezTo>
                  <a:pt x="12" y="1951"/>
                  <a:pt x="12" y="1951"/>
                  <a:pt x="12" y="1951"/>
                </a:cubicBezTo>
                <a:cubicBezTo>
                  <a:pt x="11" y="1954"/>
                  <a:pt x="9" y="1955"/>
                  <a:pt x="6" y="1955"/>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3" name="Freeform 70"/>
          <p:cNvSpPr>
            <a:spLocks/>
          </p:cNvSpPr>
          <p:nvPr/>
        </p:nvSpPr>
        <p:spPr bwMode="auto">
          <a:xfrm rot="21368463">
            <a:off x="12037221" y="2714647"/>
            <a:ext cx="1030288" cy="1954213"/>
          </a:xfrm>
          <a:custGeom>
            <a:avLst/>
            <a:gdLst>
              <a:gd name="T0" fmla="*/ 1008 w 1015"/>
              <a:gd name="T1" fmla="*/ 1923 h 1923"/>
              <a:gd name="T2" fmla="*/ 1003 w 1015"/>
              <a:gd name="T3" fmla="*/ 1920 h 1923"/>
              <a:gd name="T4" fmla="*/ 2 w 1015"/>
              <a:gd name="T5" fmla="*/ 10 h 1923"/>
              <a:gd name="T6" fmla="*/ 4 w 1015"/>
              <a:gd name="T7" fmla="*/ 2 h 1923"/>
              <a:gd name="T8" fmla="*/ 12 w 1015"/>
              <a:gd name="T9" fmla="*/ 4 h 1923"/>
              <a:gd name="T10" fmla="*/ 1013 w 1015"/>
              <a:gd name="T11" fmla="*/ 1914 h 1923"/>
              <a:gd name="T12" fmla="*/ 1011 w 1015"/>
              <a:gd name="T13" fmla="*/ 1922 h 1923"/>
              <a:gd name="T14" fmla="*/ 1008 w 1015"/>
              <a:gd name="T15" fmla="*/ 1923 h 19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15" h="1923">
                <a:moveTo>
                  <a:pt x="1008" y="1923"/>
                </a:moveTo>
                <a:cubicBezTo>
                  <a:pt x="1006" y="1923"/>
                  <a:pt x="1004" y="1922"/>
                  <a:pt x="1003" y="1920"/>
                </a:cubicBezTo>
                <a:cubicBezTo>
                  <a:pt x="2" y="10"/>
                  <a:pt x="2" y="10"/>
                  <a:pt x="2" y="10"/>
                </a:cubicBezTo>
                <a:cubicBezTo>
                  <a:pt x="0" y="7"/>
                  <a:pt x="1" y="3"/>
                  <a:pt x="4" y="2"/>
                </a:cubicBezTo>
                <a:cubicBezTo>
                  <a:pt x="7" y="0"/>
                  <a:pt x="11" y="1"/>
                  <a:pt x="12" y="4"/>
                </a:cubicBezTo>
                <a:cubicBezTo>
                  <a:pt x="1013" y="1914"/>
                  <a:pt x="1013" y="1914"/>
                  <a:pt x="1013" y="1914"/>
                </a:cubicBezTo>
                <a:cubicBezTo>
                  <a:pt x="1015" y="1917"/>
                  <a:pt x="1014" y="1921"/>
                  <a:pt x="1011" y="1922"/>
                </a:cubicBezTo>
                <a:cubicBezTo>
                  <a:pt x="1010" y="1923"/>
                  <a:pt x="1009" y="1923"/>
                  <a:pt x="1008" y="1923"/>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2" name="Freeform 79"/>
          <p:cNvSpPr>
            <a:spLocks/>
          </p:cNvSpPr>
          <p:nvPr/>
        </p:nvSpPr>
        <p:spPr bwMode="auto">
          <a:xfrm rot="21368463">
            <a:off x="11999357" y="2713088"/>
            <a:ext cx="1114425" cy="831850"/>
          </a:xfrm>
          <a:custGeom>
            <a:avLst/>
            <a:gdLst>
              <a:gd name="T0" fmla="*/ 1090 w 1097"/>
              <a:gd name="T1" fmla="*/ 819 h 819"/>
              <a:gd name="T2" fmla="*/ 1087 w 1097"/>
              <a:gd name="T3" fmla="*/ 818 h 819"/>
              <a:gd name="T4" fmla="*/ 3 w 1097"/>
              <a:gd name="T5" fmla="*/ 12 h 819"/>
              <a:gd name="T6" fmla="*/ 2 w 1097"/>
              <a:gd name="T7" fmla="*/ 3 h 819"/>
              <a:gd name="T8" fmla="*/ 11 w 1097"/>
              <a:gd name="T9" fmla="*/ 2 h 819"/>
              <a:gd name="T10" fmla="*/ 1094 w 1097"/>
              <a:gd name="T11" fmla="*/ 808 h 819"/>
              <a:gd name="T12" fmla="*/ 1095 w 1097"/>
              <a:gd name="T13" fmla="*/ 817 h 819"/>
              <a:gd name="T14" fmla="*/ 1090 w 1097"/>
              <a:gd name="T15" fmla="*/ 819 h 8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97" h="819">
                <a:moveTo>
                  <a:pt x="1090" y="819"/>
                </a:moveTo>
                <a:cubicBezTo>
                  <a:pt x="1089" y="819"/>
                  <a:pt x="1088" y="819"/>
                  <a:pt x="1087" y="818"/>
                </a:cubicBezTo>
                <a:cubicBezTo>
                  <a:pt x="3" y="12"/>
                  <a:pt x="3" y="12"/>
                  <a:pt x="3" y="12"/>
                </a:cubicBezTo>
                <a:cubicBezTo>
                  <a:pt x="1" y="10"/>
                  <a:pt x="0" y="6"/>
                  <a:pt x="2" y="3"/>
                </a:cubicBezTo>
                <a:cubicBezTo>
                  <a:pt x="4" y="1"/>
                  <a:pt x="8" y="0"/>
                  <a:pt x="11" y="2"/>
                </a:cubicBezTo>
                <a:cubicBezTo>
                  <a:pt x="1094" y="808"/>
                  <a:pt x="1094" y="808"/>
                  <a:pt x="1094" y="808"/>
                </a:cubicBezTo>
                <a:cubicBezTo>
                  <a:pt x="1097" y="810"/>
                  <a:pt x="1097" y="814"/>
                  <a:pt x="1095" y="817"/>
                </a:cubicBezTo>
                <a:cubicBezTo>
                  <a:pt x="1094" y="818"/>
                  <a:pt x="1092" y="819"/>
                  <a:pt x="1090" y="819"/>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4" name="Freeform 81"/>
          <p:cNvSpPr>
            <a:spLocks/>
          </p:cNvSpPr>
          <p:nvPr/>
        </p:nvSpPr>
        <p:spPr bwMode="auto">
          <a:xfrm rot="21368463">
            <a:off x="8530767" y="5404785"/>
            <a:ext cx="1543050" cy="482600"/>
          </a:xfrm>
          <a:custGeom>
            <a:avLst/>
            <a:gdLst>
              <a:gd name="T0" fmla="*/ 1512 w 1519"/>
              <a:gd name="T1" fmla="*/ 476 h 476"/>
              <a:gd name="T2" fmla="*/ 1510 w 1519"/>
              <a:gd name="T3" fmla="*/ 475 h 476"/>
              <a:gd name="T4" fmla="*/ 5 w 1519"/>
              <a:gd name="T5" fmla="*/ 12 h 476"/>
              <a:gd name="T6" fmla="*/ 1 w 1519"/>
              <a:gd name="T7" fmla="*/ 5 h 476"/>
              <a:gd name="T8" fmla="*/ 9 w 1519"/>
              <a:gd name="T9" fmla="*/ 1 h 476"/>
              <a:gd name="T10" fmla="*/ 1514 w 1519"/>
              <a:gd name="T11" fmla="*/ 464 h 476"/>
              <a:gd name="T12" fmla="*/ 1518 w 1519"/>
              <a:gd name="T13" fmla="*/ 471 h 476"/>
              <a:gd name="T14" fmla="*/ 1512 w 1519"/>
              <a:gd name="T15" fmla="*/ 476 h 4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19" h="476">
                <a:moveTo>
                  <a:pt x="1512" y="476"/>
                </a:moveTo>
                <a:cubicBezTo>
                  <a:pt x="1511" y="476"/>
                  <a:pt x="1511" y="476"/>
                  <a:pt x="1510" y="475"/>
                </a:cubicBezTo>
                <a:cubicBezTo>
                  <a:pt x="5" y="12"/>
                  <a:pt x="5" y="12"/>
                  <a:pt x="5" y="12"/>
                </a:cubicBezTo>
                <a:cubicBezTo>
                  <a:pt x="2" y="11"/>
                  <a:pt x="0" y="8"/>
                  <a:pt x="1" y="5"/>
                </a:cubicBezTo>
                <a:cubicBezTo>
                  <a:pt x="2" y="2"/>
                  <a:pt x="5" y="0"/>
                  <a:pt x="9" y="1"/>
                </a:cubicBezTo>
                <a:cubicBezTo>
                  <a:pt x="1514" y="464"/>
                  <a:pt x="1514" y="464"/>
                  <a:pt x="1514" y="464"/>
                </a:cubicBezTo>
                <a:cubicBezTo>
                  <a:pt x="1517" y="465"/>
                  <a:pt x="1519" y="468"/>
                  <a:pt x="1518" y="471"/>
                </a:cubicBezTo>
                <a:cubicBezTo>
                  <a:pt x="1517" y="474"/>
                  <a:pt x="1514" y="476"/>
                  <a:pt x="1512" y="476"/>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5" name="Freeform 82"/>
          <p:cNvSpPr>
            <a:spLocks/>
          </p:cNvSpPr>
          <p:nvPr/>
        </p:nvSpPr>
        <p:spPr bwMode="auto">
          <a:xfrm rot="21368463">
            <a:off x="5964478" y="5542794"/>
            <a:ext cx="2660650" cy="2768600"/>
          </a:xfrm>
          <a:custGeom>
            <a:avLst/>
            <a:gdLst>
              <a:gd name="T0" fmla="*/ 6 w 2619"/>
              <a:gd name="T1" fmla="*/ 2724 h 2724"/>
              <a:gd name="T2" fmla="*/ 2 w 2619"/>
              <a:gd name="T3" fmla="*/ 2722 h 2724"/>
              <a:gd name="T4" fmla="*/ 2 w 2619"/>
              <a:gd name="T5" fmla="*/ 2714 h 2724"/>
              <a:gd name="T6" fmla="*/ 2609 w 2619"/>
              <a:gd name="T7" fmla="*/ 3 h 2724"/>
              <a:gd name="T8" fmla="*/ 2617 w 2619"/>
              <a:gd name="T9" fmla="*/ 2 h 2724"/>
              <a:gd name="T10" fmla="*/ 2617 w 2619"/>
              <a:gd name="T11" fmla="*/ 11 h 2724"/>
              <a:gd name="T12" fmla="*/ 10 w 2619"/>
              <a:gd name="T13" fmla="*/ 2722 h 2724"/>
              <a:gd name="T14" fmla="*/ 6 w 2619"/>
              <a:gd name="T15" fmla="*/ 2724 h 27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19" h="2724">
                <a:moveTo>
                  <a:pt x="6" y="2724"/>
                </a:moveTo>
                <a:cubicBezTo>
                  <a:pt x="5" y="2724"/>
                  <a:pt x="3" y="2723"/>
                  <a:pt x="2" y="2722"/>
                </a:cubicBezTo>
                <a:cubicBezTo>
                  <a:pt x="0" y="2720"/>
                  <a:pt x="0" y="2716"/>
                  <a:pt x="2" y="2714"/>
                </a:cubicBezTo>
                <a:cubicBezTo>
                  <a:pt x="2609" y="3"/>
                  <a:pt x="2609" y="3"/>
                  <a:pt x="2609" y="3"/>
                </a:cubicBezTo>
                <a:cubicBezTo>
                  <a:pt x="2611" y="0"/>
                  <a:pt x="2615" y="0"/>
                  <a:pt x="2617" y="2"/>
                </a:cubicBezTo>
                <a:cubicBezTo>
                  <a:pt x="2619" y="5"/>
                  <a:pt x="2619" y="8"/>
                  <a:pt x="2617" y="11"/>
                </a:cubicBezTo>
                <a:cubicBezTo>
                  <a:pt x="10" y="2722"/>
                  <a:pt x="10" y="2722"/>
                  <a:pt x="10" y="2722"/>
                </a:cubicBezTo>
                <a:cubicBezTo>
                  <a:pt x="9" y="2723"/>
                  <a:pt x="8" y="2724"/>
                  <a:pt x="6" y="2724"/>
                </a:cubicBezTo>
                <a:close/>
              </a:path>
            </a:pathLst>
          </a:custGeom>
          <a:solidFill>
            <a:srgbClr val="45D8FF">
              <a:alpha val="1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87" name="Freeform 84"/>
          <p:cNvSpPr>
            <a:spLocks/>
          </p:cNvSpPr>
          <p:nvPr/>
        </p:nvSpPr>
        <p:spPr bwMode="auto">
          <a:xfrm rot="21368463">
            <a:off x="7398075" y="5494498"/>
            <a:ext cx="1227138" cy="2819400"/>
          </a:xfrm>
          <a:custGeom>
            <a:avLst/>
            <a:gdLst>
              <a:gd name="T0" fmla="*/ 7 w 1208"/>
              <a:gd name="T1" fmla="*/ 2774 h 2774"/>
              <a:gd name="T2" fmla="*/ 5 w 1208"/>
              <a:gd name="T3" fmla="*/ 2773 h 2774"/>
              <a:gd name="T4" fmla="*/ 2 w 1208"/>
              <a:gd name="T5" fmla="*/ 2765 h 2774"/>
              <a:gd name="T6" fmla="*/ 1195 w 1208"/>
              <a:gd name="T7" fmla="*/ 4 h 2774"/>
              <a:gd name="T8" fmla="*/ 1203 w 1208"/>
              <a:gd name="T9" fmla="*/ 1 h 2774"/>
              <a:gd name="T10" fmla="*/ 1206 w 1208"/>
              <a:gd name="T11" fmla="*/ 9 h 2774"/>
              <a:gd name="T12" fmla="*/ 13 w 1208"/>
              <a:gd name="T13" fmla="*/ 2770 h 2774"/>
              <a:gd name="T14" fmla="*/ 7 w 1208"/>
              <a:gd name="T15" fmla="*/ 2774 h 27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8" h="2774">
                <a:moveTo>
                  <a:pt x="7" y="2774"/>
                </a:moveTo>
                <a:cubicBezTo>
                  <a:pt x="6" y="2774"/>
                  <a:pt x="5" y="2774"/>
                  <a:pt x="5" y="2773"/>
                </a:cubicBezTo>
                <a:cubicBezTo>
                  <a:pt x="2" y="2772"/>
                  <a:pt x="0" y="2769"/>
                  <a:pt x="2" y="2765"/>
                </a:cubicBezTo>
                <a:cubicBezTo>
                  <a:pt x="1195" y="4"/>
                  <a:pt x="1195" y="4"/>
                  <a:pt x="1195" y="4"/>
                </a:cubicBezTo>
                <a:cubicBezTo>
                  <a:pt x="1197" y="1"/>
                  <a:pt x="1200" y="0"/>
                  <a:pt x="1203" y="1"/>
                </a:cubicBezTo>
                <a:cubicBezTo>
                  <a:pt x="1206" y="2"/>
                  <a:pt x="1208" y="6"/>
                  <a:pt x="1206" y="9"/>
                </a:cubicBezTo>
                <a:cubicBezTo>
                  <a:pt x="13" y="2770"/>
                  <a:pt x="13" y="2770"/>
                  <a:pt x="13" y="2770"/>
                </a:cubicBezTo>
                <a:cubicBezTo>
                  <a:pt x="12" y="2773"/>
                  <a:pt x="9" y="2774"/>
                  <a:pt x="7" y="2774"/>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0" name="Freeform 87"/>
          <p:cNvSpPr>
            <a:spLocks/>
          </p:cNvSpPr>
          <p:nvPr/>
        </p:nvSpPr>
        <p:spPr bwMode="auto">
          <a:xfrm rot="21368463">
            <a:off x="10185884" y="5813792"/>
            <a:ext cx="166688" cy="3354388"/>
          </a:xfrm>
          <a:custGeom>
            <a:avLst/>
            <a:gdLst>
              <a:gd name="T0" fmla="*/ 158 w 164"/>
              <a:gd name="T1" fmla="*/ 3301 h 3301"/>
              <a:gd name="T2" fmla="*/ 152 w 164"/>
              <a:gd name="T3" fmla="*/ 3295 h 3301"/>
              <a:gd name="T4" fmla="*/ 0 w 164"/>
              <a:gd name="T5" fmla="*/ 7 h 3301"/>
              <a:gd name="T6" fmla="*/ 6 w 164"/>
              <a:gd name="T7" fmla="*/ 1 h 3301"/>
              <a:gd name="T8" fmla="*/ 12 w 164"/>
              <a:gd name="T9" fmla="*/ 6 h 3301"/>
              <a:gd name="T10" fmla="*/ 164 w 164"/>
              <a:gd name="T11" fmla="*/ 3295 h 3301"/>
              <a:gd name="T12" fmla="*/ 158 w 164"/>
              <a:gd name="T13" fmla="*/ 3301 h 3301"/>
              <a:gd name="T14" fmla="*/ 158 w 164"/>
              <a:gd name="T15" fmla="*/ 3301 h 33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4" h="3301">
                <a:moveTo>
                  <a:pt x="158" y="3301"/>
                </a:moveTo>
                <a:cubicBezTo>
                  <a:pt x="155" y="3301"/>
                  <a:pt x="152" y="3298"/>
                  <a:pt x="152" y="3295"/>
                </a:cubicBezTo>
                <a:cubicBezTo>
                  <a:pt x="0" y="7"/>
                  <a:pt x="0" y="7"/>
                  <a:pt x="0" y="7"/>
                </a:cubicBezTo>
                <a:cubicBezTo>
                  <a:pt x="0" y="4"/>
                  <a:pt x="2" y="1"/>
                  <a:pt x="6" y="1"/>
                </a:cubicBezTo>
                <a:cubicBezTo>
                  <a:pt x="9" y="0"/>
                  <a:pt x="12" y="3"/>
                  <a:pt x="12" y="6"/>
                </a:cubicBezTo>
                <a:cubicBezTo>
                  <a:pt x="164" y="3295"/>
                  <a:pt x="164" y="3295"/>
                  <a:pt x="164" y="3295"/>
                </a:cubicBezTo>
                <a:cubicBezTo>
                  <a:pt x="164" y="3298"/>
                  <a:pt x="161" y="3301"/>
                  <a:pt x="158" y="3301"/>
                </a:cubicBezTo>
                <a:cubicBezTo>
                  <a:pt x="158" y="3301"/>
                  <a:pt x="158" y="3301"/>
                  <a:pt x="158" y="3301"/>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7" name="Freeform 94"/>
          <p:cNvSpPr>
            <a:spLocks/>
          </p:cNvSpPr>
          <p:nvPr/>
        </p:nvSpPr>
        <p:spPr bwMode="auto">
          <a:xfrm rot="21368463">
            <a:off x="8470752" y="5416963"/>
            <a:ext cx="109538" cy="95250"/>
          </a:xfrm>
          <a:custGeom>
            <a:avLst/>
            <a:gdLst>
              <a:gd name="T0" fmla="*/ 54 w 107"/>
              <a:gd name="T1" fmla="*/ 0 h 94"/>
              <a:gd name="T2" fmla="*/ 14 w 107"/>
              <a:gd name="T3" fmla="*/ 22 h 94"/>
              <a:gd name="T4" fmla="*/ 29 w 107"/>
              <a:gd name="T5" fmla="*/ 87 h 94"/>
              <a:gd name="T6" fmla="*/ 53 w 107"/>
              <a:gd name="T7" fmla="*/ 94 h 94"/>
              <a:gd name="T8" fmla="*/ 93 w 107"/>
              <a:gd name="T9" fmla="*/ 72 h 94"/>
              <a:gd name="T10" fmla="*/ 78 w 107"/>
              <a:gd name="T11" fmla="*/ 7 h 94"/>
              <a:gd name="T12" fmla="*/ 54 w 107"/>
              <a:gd name="T13" fmla="*/ 0 h 94"/>
            </a:gdLst>
            <a:ahLst/>
            <a:cxnLst>
              <a:cxn ang="0">
                <a:pos x="T0" y="T1"/>
              </a:cxn>
              <a:cxn ang="0">
                <a:pos x="T2" y="T3"/>
              </a:cxn>
              <a:cxn ang="0">
                <a:pos x="T4" y="T5"/>
              </a:cxn>
              <a:cxn ang="0">
                <a:pos x="T6" y="T7"/>
              </a:cxn>
              <a:cxn ang="0">
                <a:pos x="T8" y="T9"/>
              </a:cxn>
              <a:cxn ang="0">
                <a:pos x="T10" y="T11"/>
              </a:cxn>
              <a:cxn ang="0">
                <a:pos x="T12" y="T13"/>
              </a:cxn>
            </a:cxnLst>
            <a:rect l="0" t="0" r="r" b="b"/>
            <a:pathLst>
              <a:path w="107" h="94">
                <a:moveTo>
                  <a:pt x="54" y="0"/>
                </a:moveTo>
                <a:cubicBezTo>
                  <a:pt x="38" y="0"/>
                  <a:pt x="23" y="8"/>
                  <a:pt x="14" y="22"/>
                </a:cubicBezTo>
                <a:cubicBezTo>
                  <a:pt x="0" y="44"/>
                  <a:pt x="7" y="73"/>
                  <a:pt x="29" y="87"/>
                </a:cubicBezTo>
                <a:cubicBezTo>
                  <a:pt x="36" y="91"/>
                  <a:pt x="45" y="94"/>
                  <a:pt x="53" y="94"/>
                </a:cubicBezTo>
                <a:cubicBezTo>
                  <a:pt x="69" y="94"/>
                  <a:pt x="84" y="86"/>
                  <a:pt x="93" y="72"/>
                </a:cubicBezTo>
                <a:cubicBezTo>
                  <a:pt x="107" y="50"/>
                  <a:pt x="100" y="21"/>
                  <a:pt x="78" y="7"/>
                </a:cubicBezTo>
                <a:cubicBezTo>
                  <a:pt x="71" y="3"/>
                  <a:pt x="62" y="0"/>
                  <a:pt x="54"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8" name="Freeform 95"/>
          <p:cNvSpPr>
            <a:spLocks/>
          </p:cNvSpPr>
          <p:nvPr/>
        </p:nvSpPr>
        <p:spPr bwMode="auto">
          <a:xfrm rot="21368463">
            <a:off x="9954450" y="5721486"/>
            <a:ext cx="241300" cy="212725"/>
          </a:xfrm>
          <a:custGeom>
            <a:avLst/>
            <a:gdLst>
              <a:gd name="T0" fmla="*/ 119 w 238"/>
              <a:gd name="T1" fmla="*/ 0 h 210"/>
              <a:gd name="T2" fmla="*/ 30 w 238"/>
              <a:gd name="T3" fmla="*/ 49 h 210"/>
              <a:gd name="T4" fmla="*/ 63 w 238"/>
              <a:gd name="T5" fmla="*/ 194 h 210"/>
              <a:gd name="T6" fmla="*/ 119 w 238"/>
              <a:gd name="T7" fmla="*/ 210 h 210"/>
              <a:gd name="T8" fmla="*/ 208 w 238"/>
              <a:gd name="T9" fmla="*/ 161 h 210"/>
              <a:gd name="T10" fmla="*/ 175 w 238"/>
              <a:gd name="T11" fmla="*/ 16 h 210"/>
              <a:gd name="T12" fmla="*/ 119 w 238"/>
              <a:gd name="T13" fmla="*/ 0 h 210"/>
            </a:gdLst>
            <a:ahLst/>
            <a:cxnLst>
              <a:cxn ang="0">
                <a:pos x="T0" y="T1"/>
              </a:cxn>
              <a:cxn ang="0">
                <a:pos x="T2" y="T3"/>
              </a:cxn>
              <a:cxn ang="0">
                <a:pos x="T4" y="T5"/>
              </a:cxn>
              <a:cxn ang="0">
                <a:pos x="T6" y="T7"/>
              </a:cxn>
              <a:cxn ang="0">
                <a:pos x="T8" y="T9"/>
              </a:cxn>
              <a:cxn ang="0">
                <a:pos x="T10" y="T11"/>
              </a:cxn>
              <a:cxn ang="0">
                <a:pos x="T12" y="T13"/>
              </a:cxn>
            </a:cxnLst>
            <a:rect l="0" t="0" r="r" b="b"/>
            <a:pathLst>
              <a:path w="238" h="210">
                <a:moveTo>
                  <a:pt x="119" y="0"/>
                </a:moveTo>
                <a:cubicBezTo>
                  <a:pt x="84" y="0"/>
                  <a:pt x="50" y="17"/>
                  <a:pt x="30" y="49"/>
                </a:cubicBezTo>
                <a:cubicBezTo>
                  <a:pt x="0" y="98"/>
                  <a:pt x="14" y="163"/>
                  <a:pt x="63" y="194"/>
                </a:cubicBezTo>
                <a:cubicBezTo>
                  <a:pt x="81" y="204"/>
                  <a:pt x="100" y="210"/>
                  <a:pt x="119" y="210"/>
                </a:cubicBezTo>
                <a:cubicBezTo>
                  <a:pt x="154" y="210"/>
                  <a:pt x="188" y="192"/>
                  <a:pt x="208" y="161"/>
                </a:cubicBezTo>
                <a:cubicBezTo>
                  <a:pt x="238" y="112"/>
                  <a:pt x="224" y="47"/>
                  <a:pt x="175" y="16"/>
                </a:cubicBezTo>
                <a:cubicBezTo>
                  <a:pt x="157" y="5"/>
                  <a:pt x="138" y="0"/>
                  <a:pt x="119"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3" name="Freeform 100"/>
          <p:cNvSpPr>
            <a:spLocks/>
          </p:cNvSpPr>
          <p:nvPr/>
        </p:nvSpPr>
        <p:spPr bwMode="auto">
          <a:xfrm rot="21368463">
            <a:off x="11850778" y="4859465"/>
            <a:ext cx="211138" cy="184150"/>
          </a:xfrm>
          <a:custGeom>
            <a:avLst/>
            <a:gdLst>
              <a:gd name="T0" fmla="*/ 104 w 208"/>
              <a:gd name="T1" fmla="*/ 0 h 182"/>
              <a:gd name="T2" fmla="*/ 27 w 208"/>
              <a:gd name="T3" fmla="*/ 42 h 182"/>
              <a:gd name="T4" fmla="*/ 56 w 208"/>
              <a:gd name="T5" fmla="*/ 168 h 182"/>
              <a:gd name="T6" fmla="*/ 104 w 208"/>
              <a:gd name="T7" fmla="*/ 182 h 182"/>
              <a:gd name="T8" fmla="*/ 182 w 208"/>
              <a:gd name="T9" fmla="*/ 139 h 182"/>
              <a:gd name="T10" fmla="*/ 153 w 208"/>
              <a:gd name="T11" fmla="*/ 14 h 182"/>
              <a:gd name="T12" fmla="*/ 104 w 208"/>
              <a:gd name="T13" fmla="*/ 0 h 182"/>
            </a:gdLst>
            <a:ahLst/>
            <a:cxnLst>
              <a:cxn ang="0">
                <a:pos x="T0" y="T1"/>
              </a:cxn>
              <a:cxn ang="0">
                <a:pos x="T2" y="T3"/>
              </a:cxn>
              <a:cxn ang="0">
                <a:pos x="T4" y="T5"/>
              </a:cxn>
              <a:cxn ang="0">
                <a:pos x="T6" y="T7"/>
              </a:cxn>
              <a:cxn ang="0">
                <a:pos x="T8" y="T9"/>
              </a:cxn>
              <a:cxn ang="0">
                <a:pos x="T10" y="T11"/>
              </a:cxn>
              <a:cxn ang="0">
                <a:pos x="T12" y="T13"/>
              </a:cxn>
            </a:cxnLst>
            <a:rect l="0" t="0" r="r" b="b"/>
            <a:pathLst>
              <a:path w="208" h="182">
                <a:moveTo>
                  <a:pt x="104" y="0"/>
                </a:moveTo>
                <a:cubicBezTo>
                  <a:pt x="74" y="0"/>
                  <a:pt x="44" y="15"/>
                  <a:pt x="27" y="42"/>
                </a:cubicBezTo>
                <a:cubicBezTo>
                  <a:pt x="0" y="85"/>
                  <a:pt x="13" y="141"/>
                  <a:pt x="56" y="168"/>
                </a:cubicBezTo>
                <a:cubicBezTo>
                  <a:pt x="71" y="178"/>
                  <a:pt x="88" y="182"/>
                  <a:pt x="104" y="182"/>
                </a:cubicBezTo>
                <a:cubicBezTo>
                  <a:pt x="135" y="182"/>
                  <a:pt x="164" y="167"/>
                  <a:pt x="182" y="139"/>
                </a:cubicBezTo>
                <a:cubicBezTo>
                  <a:pt x="208" y="97"/>
                  <a:pt x="196" y="40"/>
                  <a:pt x="153" y="14"/>
                </a:cubicBezTo>
                <a:cubicBezTo>
                  <a:pt x="138" y="4"/>
                  <a:pt x="121" y="0"/>
                  <a:pt x="104"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4" name="Freeform 101"/>
          <p:cNvSpPr>
            <a:spLocks/>
          </p:cNvSpPr>
          <p:nvPr/>
        </p:nvSpPr>
        <p:spPr bwMode="auto">
          <a:xfrm rot="21368463">
            <a:off x="11377136" y="4722850"/>
            <a:ext cx="111125" cy="98425"/>
          </a:xfrm>
          <a:custGeom>
            <a:avLst/>
            <a:gdLst>
              <a:gd name="T0" fmla="*/ 55 w 109"/>
              <a:gd name="T1" fmla="*/ 0 h 96"/>
              <a:gd name="T2" fmla="*/ 14 w 109"/>
              <a:gd name="T3" fmla="*/ 22 h 96"/>
              <a:gd name="T4" fmla="*/ 29 w 109"/>
              <a:gd name="T5" fmla="*/ 88 h 96"/>
              <a:gd name="T6" fmla="*/ 55 w 109"/>
              <a:gd name="T7" fmla="*/ 96 h 96"/>
              <a:gd name="T8" fmla="*/ 95 w 109"/>
              <a:gd name="T9" fmla="*/ 73 h 96"/>
              <a:gd name="T10" fmla="*/ 80 w 109"/>
              <a:gd name="T11" fmla="*/ 7 h 96"/>
              <a:gd name="T12" fmla="*/ 55 w 109"/>
              <a:gd name="T13" fmla="*/ 0 h 96"/>
            </a:gdLst>
            <a:ahLst/>
            <a:cxnLst>
              <a:cxn ang="0">
                <a:pos x="T0" y="T1"/>
              </a:cxn>
              <a:cxn ang="0">
                <a:pos x="T2" y="T3"/>
              </a:cxn>
              <a:cxn ang="0">
                <a:pos x="T4" y="T5"/>
              </a:cxn>
              <a:cxn ang="0">
                <a:pos x="T6" y="T7"/>
              </a:cxn>
              <a:cxn ang="0">
                <a:pos x="T8" y="T9"/>
              </a:cxn>
              <a:cxn ang="0">
                <a:pos x="T10" y="T11"/>
              </a:cxn>
              <a:cxn ang="0">
                <a:pos x="T12" y="T13"/>
              </a:cxn>
            </a:cxnLst>
            <a:rect l="0" t="0" r="r" b="b"/>
            <a:pathLst>
              <a:path w="109" h="96">
                <a:moveTo>
                  <a:pt x="55" y="0"/>
                </a:moveTo>
                <a:cubicBezTo>
                  <a:pt x="39" y="0"/>
                  <a:pt x="23" y="8"/>
                  <a:pt x="14" y="22"/>
                </a:cubicBezTo>
                <a:cubicBezTo>
                  <a:pt x="0" y="45"/>
                  <a:pt x="7" y="74"/>
                  <a:pt x="29" y="88"/>
                </a:cubicBezTo>
                <a:cubicBezTo>
                  <a:pt x="37" y="93"/>
                  <a:pt x="46" y="96"/>
                  <a:pt x="55" y="96"/>
                </a:cubicBezTo>
                <a:cubicBezTo>
                  <a:pt x="71" y="96"/>
                  <a:pt x="86" y="88"/>
                  <a:pt x="95" y="73"/>
                </a:cubicBezTo>
                <a:cubicBezTo>
                  <a:pt x="109" y="51"/>
                  <a:pt x="103" y="21"/>
                  <a:pt x="80" y="7"/>
                </a:cubicBezTo>
                <a:cubicBezTo>
                  <a:pt x="72" y="2"/>
                  <a:pt x="63" y="0"/>
                  <a:pt x="55"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5" name="Freeform 102"/>
          <p:cNvSpPr>
            <a:spLocks/>
          </p:cNvSpPr>
          <p:nvPr/>
        </p:nvSpPr>
        <p:spPr bwMode="auto">
          <a:xfrm rot="21368463">
            <a:off x="11919664" y="2718054"/>
            <a:ext cx="111125" cy="96838"/>
          </a:xfrm>
          <a:custGeom>
            <a:avLst/>
            <a:gdLst>
              <a:gd name="T0" fmla="*/ 55 w 109"/>
              <a:gd name="T1" fmla="*/ 0 h 96"/>
              <a:gd name="T2" fmla="*/ 14 w 109"/>
              <a:gd name="T3" fmla="*/ 23 h 96"/>
              <a:gd name="T4" fmla="*/ 29 w 109"/>
              <a:gd name="T5" fmla="*/ 89 h 96"/>
              <a:gd name="T6" fmla="*/ 55 w 109"/>
              <a:gd name="T7" fmla="*/ 96 h 96"/>
              <a:gd name="T8" fmla="*/ 95 w 109"/>
              <a:gd name="T9" fmla="*/ 74 h 96"/>
              <a:gd name="T10" fmla="*/ 80 w 109"/>
              <a:gd name="T11" fmla="*/ 8 h 96"/>
              <a:gd name="T12" fmla="*/ 55 w 109"/>
              <a:gd name="T13" fmla="*/ 0 h 96"/>
            </a:gdLst>
            <a:ahLst/>
            <a:cxnLst>
              <a:cxn ang="0">
                <a:pos x="T0" y="T1"/>
              </a:cxn>
              <a:cxn ang="0">
                <a:pos x="T2" y="T3"/>
              </a:cxn>
              <a:cxn ang="0">
                <a:pos x="T4" y="T5"/>
              </a:cxn>
              <a:cxn ang="0">
                <a:pos x="T6" y="T7"/>
              </a:cxn>
              <a:cxn ang="0">
                <a:pos x="T8" y="T9"/>
              </a:cxn>
              <a:cxn ang="0">
                <a:pos x="T10" y="T11"/>
              </a:cxn>
              <a:cxn ang="0">
                <a:pos x="T12" y="T13"/>
              </a:cxn>
            </a:cxnLst>
            <a:rect l="0" t="0" r="r" b="b"/>
            <a:pathLst>
              <a:path w="109" h="96">
                <a:moveTo>
                  <a:pt x="55" y="0"/>
                </a:moveTo>
                <a:cubicBezTo>
                  <a:pt x="39" y="0"/>
                  <a:pt x="23" y="8"/>
                  <a:pt x="14" y="23"/>
                </a:cubicBezTo>
                <a:cubicBezTo>
                  <a:pt x="0" y="45"/>
                  <a:pt x="7" y="75"/>
                  <a:pt x="29" y="89"/>
                </a:cubicBezTo>
                <a:cubicBezTo>
                  <a:pt x="37" y="94"/>
                  <a:pt x="46" y="96"/>
                  <a:pt x="55" y="96"/>
                </a:cubicBezTo>
                <a:cubicBezTo>
                  <a:pt x="70" y="96"/>
                  <a:pt x="86" y="88"/>
                  <a:pt x="95" y="74"/>
                </a:cubicBezTo>
                <a:cubicBezTo>
                  <a:pt x="109" y="51"/>
                  <a:pt x="102" y="22"/>
                  <a:pt x="80" y="8"/>
                </a:cubicBezTo>
                <a:cubicBezTo>
                  <a:pt x="72" y="3"/>
                  <a:pt x="63" y="0"/>
                  <a:pt x="55"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0" name="Freeform 74"/>
          <p:cNvSpPr>
            <a:spLocks/>
          </p:cNvSpPr>
          <p:nvPr/>
        </p:nvSpPr>
        <p:spPr bwMode="auto">
          <a:xfrm rot="4811396">
            <a:off x="8020520" y="-1083402"/>
            <a:ext cx="836613" cy="2962146"/>
          </a:xfrm>
          <a:custGeom>
            <a:avLst/>
            <a:gdLst>
              <a:gd name="T0" fmla="*/ 817 w 824"/>
              <a:gd name="T1" fmla="*/ 2096 h 2096"/>
              <a:gd name="T2" fmla="*/ 811 w 824"/>
              <a:gd name="T3" fmla="*/ 2093 h 2096"/>
              <a:gd name="T4" fmla="*/ 1 w 824"/>
              <a:gd name="T5" fmla="*/ 9 h 2096"/>
              <a:gd name="T6" fmla="*/ 4 w 824"/>
              <a:gd name="T7" fmla="*/ 1 h 2096"/>
              <a:gd name="T8" fmla="*/ 12 w 824"/>
              <a:gd name="T9" fmla="*/ 4 h 2096"/>
              <a:gd name="T10" fmla="*/ 822 w 824"/>
              <a:gd name="T11" fmla="*/ 2088 h 2096"/>
              <a:gd name="T12" fmla="*/ 819 w 824"/>
              <a:gd name="T13" fmla="*/ 2096 h 2096"/>
              <a:gd name="T14" fmla="*/ 817 w 824"/>
              <a:gd name="T15" fmla="*/ 2096 h 20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4" h="2096">
                <a:moveTo>
                  <a:pt x="817" y="2096"/>
                </a:moveTo>
                <a:cubicBezTo>
                  <a:pt x="814" y="2096"/>
                  <a:pt x="812" y="2095"/>
                  <a:pt x="811" y="2093"/>
                </a:cubicBezTo>
                <a:cubicBezTo>
                  <a:pt x="1" y="9"/>
                  <a:pt x="1" y="9"/>
                  <a:pt x="1" y="9"/>
                </a:cubicBezTo>
                <a:cubicBezTo>
                  <a:pt x="0" y="5"/>
                  <a:pt x="1" y="2"/>
                  <a:pt x="4" y="1"/>
                </a:cubicBezTo>
                <a:cubicBezTo>
                  <a:pt x="7" y="0"/>
                  <a:pt x="11" y="1"/>
                  <a:pt x="12" y="4"/>
                </a:cubicBezTo>
                <a:cubicBezTo>
                  <a:pt x="822" y="2088"/>
                  <a:pt x="822" y="2088"/>
                  <a:pt x="822" y="2088"/>
                </a:cubicBezTo>
                <a:cubicBezTo>
                  <a:pt x="824" y="2091"/>
                  <a:pt x="822" y="2095"/>
                  <a:pt x="819" y="2096"/>
                </a:cubicBezTo>
                <a:cubicBezTo>
                  <a:pt x="818" y="2096"/>
                  <a:pt x="818" y="2096"/>
                  <a:pt x="817" y="2096"/>
                </a:cubicBezTo>
                <a:close/>
              </a:path>
            </a:pathLst>
          </a:custGeom>
          <a:solidFill>
            <a:srgbClr val="45D8FF">
              <a:alpha val="1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21" name="Freeform 81"/>
          <p:cNvSpPr>
            <a:spLocks/>
          </p:cNvSpPr>
          <p:nvPr/>
        </p:nvSpPr>
        <p:spPr bwMode="auto">
          <a:xfrm rot="292990">
            <a:off x="-282563" y="481462"/>
            <a:ext cx="1543050" cy="482600"/>
          </a:xfrm>
          <a:custGeom>
            <a:avLst/>
            <a:gdLst>
              <a:gd name="T0" fmla="*/ 1512 w 1519"/>
              <a:gd name="T1" fmla="*/ 476 h 476"/>
              <a:gd name="T2" fmla="*/ 1510 w 1519"/>
              <a:gd name="T3" fmla="*/ 475 h 476"/>
              <a:gd name="T4" fmla="*/ 5 w 1519"/>
              <a:gd name="T5" fmla="*/ 12 h 476"/>
              <a:gd name="T6" fmla="*/ 1 w 1519"/>
              <a:gd name="T7" fmla="*/ 5 h 476"/>
              <a:gd name="T8" fmla="*/ 9 w 1519"/>
              <a:gd name="T9" fmla="*/ 1 h 476"/>
              <a:gd name="T10" fmla="*/ 1514 w 1519"/>
              <a:gd name="T11" fmla="*/ 464 h 476"/>
              <a:gd name="T12" fmla="*/ 1518 w 1519"/>
              <a:gd name="T13" fmla="*/ 471 h 476"/>
              <a:gd name="T14" fmla="*/ 1512 w 1519"/>
              <a:gd name="T15" fmla="*/ 476 h 4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19" h="476">
                <a:moveTo>
                  <a:pt x="1512" y="476"/>
                </a:moveTo>
                <a:cubicBezTo>
                  <a:pt x="1511" y="476"/>
                  <a:pt x="1511" y="476"/>
                  <a:pt x="1510" y="475"/>
                </a:cubicBezTo>
                <a:cubicBezTo>
                  <a:pt x="5" y="12"/>
                  <a:pt x="5" y="12"/>
                  <a:pt x="5" y="12"/>
                </a:cubicBezTo>
                <a:cubicBezTo>
                  <a:pt x="2" y="11"/>
                  <a:pt x="0" y="8"/>
                  <a:pt x="1" y="5"/>
                </a:cubicBezTo>
                <a:cubicBezTo>
                  <a:pt x="2" y="2"/>
                  <a:pt x="5" y="0"/>
                  <a:pt x="9" y="1"/>
                </a:cubicBezTo>
                <a:cubicBezTo>
                  <a:pt x="1514" y="464"/>
                  <a:pt x="1514" y="464"/>
                  <a:pt x="1514" y="464"/>
                </a:cubicBezTo>
                <a:cubicBezTo>
                  <a:pt x="1517" y="465"/>
                  <a:pt x="1519" y="468"/>
                  <a:pt x="1518" y="471"/>
                </a:cubicBezTo>
                <a:cubicBezTo>
                  <a:pt x="1517" y="474"/>
                  <a:pt x="1514" y="476"/>
                  <a:pt x="1512" y="476"/>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5" name="Freeform 174"/>
          <p:cNvSpPr>
            <a:spLocks/>
          </p:cNvSpPr>
          <p:nvPr/>
        </p:nvSpPr>
        <p:spPr bwMode="auto">
          <a:xfrm>
            <a:off x="7002461" y="995363"/>
            <a:ext cx="113308" cy="113306"/>
          </a:xfrm>
          <a:custGeom>
            <a:avLst/>
            <a:gdLst>
              <a:gd name="T0" fmla="*/ 428 w 584"/>
              <a:gd name="T1" fmla="*/ 75 h 583"/>
              <a:gd name="T2" fmla="*/ 508 w 584"/>
              <a:gd name="T3" fmla="*/ 427 h 583"/>
              <a:gd name="T4" fmla="*/ 156 w 584"/>
              <a:gd name="T5" fmla="*/ 508 h 583"/>
              <a:gd name="T6" fmla="*/ 75 w 584"/>
              <a:gd name="T7" fmla="*/ 155 h 583"/>
              <a:gd name="T8" fmla="*/ 428 w 584"/>
              <a:gd name="T9" fmla="*/ 75 h 583"/>
            </a:gdLst>
            <a:ahLst/>
            <a:cxnLst>
              <a:cxn ang="0">
                <a:pos x="T0" y="T1"/>
              </a:cxn>
              <a:cxn ang="0">
                <a:pos x="T2" y="T3"/>
              </a:cxn>
              <a:cxn ang="0">
                <a:pos x="T4" y="T5"/>
              </a:cxn>
              <a:cxn ang="0">
                <a:pos x="T6" y="T7"/>
              </a:cxn>
              <a:cxn ang="0">
                <a:pos x="T8" y="T9"/>
              </a:cxn>
            </a:cxnLst>
            <a:rect l="0" t="0" r="r" b="b"/>
            <a:pathLst>
              <a:path w="584" h="583">
                <a:moveTo>
                  <a:pt x="428" y="75"/>
                </a:moveTo>
                <a:cubicBezTo>
                  <a:pt x="547" y="150"/>
                  <a:pt x="584" y="308"/>
                  <a:pt x="508" y="427"/>
                </a:cubicBezTo>
                <a:cubicBezTo>
                  <a:pt x="433" y="547"/>
                  <a:pt x="275" y="583"/>
                  <a:pt x="156" y="508"/>
                </a:cubicBezTo>
                <a:cubicBezTo>
                  <a:pt x="36" y="433"/>
                  <a:pt x="0" y="275"/>
                  <a:pt x="75" y="155"/>
                </a:cubicBezTo>
                <a:cubicBezTo>
                  <a:pt x="150" y="36"/>
                  <a:pt x="308" y="0"/>
                  <a:pt x="428" y="75"/>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27" name="Freeform 61"/>
          <p:cNvSpPr>
            <a:spLocks/>
          </p:cNvSpPr>
          <p:nvPr/>
        </p:nvSpPr>
        <p:spPr bwMode="auto">
          <a:xfrm rot="6175298">
            <a:off x="3053763" y="1936099"/>
            <a:ext cx="982498" cy="133350"/>
          </a:xfrm>
          <a:custGeom>
            <a:avLst/>
            <a:gdLst>
              <a:gd name="T0" fmla="*/ 6 w 1798"/>
              <a:gd name="T1" fmla="*/ 130 h 130"/>
              <a:gd name="T2" fmla="*/ 0 w 1798"/>
              <a:gd name="T3" fmla="*/ 125 h 130"/>
              <a:gd name="T4" fmla="*/ 6 w 1798"/>
              <a:gd name="T5" fmla="*/ 118 h 130"/>
              <a:gd name="T6" fmla="*/ 1792 w 1798"/>
              <a:gd name="T7" fmla="*/ 0 h 130"/>
              <a:gd name="T8" fmla="*/ 1798 w 1798"/>
              <a:gd name="T9" fmla="*/ 6 h 130"/>
              <a:gd name="T10" fmla="*/ 1792 w 1798"/>
              <a:gd name="T11" fmla="*/ 12 h 130"/>
              <a:gd name="T12" fmla="*/ 7 w 1798"/>
              <a:gd name="T13" fmla="*/ 130 h 130"/>
              <a:gd name="T14" fmla="*/ 6 w 1798"/>
              <a:gd name="T15" fmla="*/ 130 h 1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98" h="130">
                <a:moveTo>
                  <a:pt x="6" y="130"/>
                </a:moveTo>
                <a:cubicBezTo>
                  <a:pt x="3" y="130"/>
                  <a:pt x="1" y="128"/>
                  <a:pt x="0" y="125"/>
                </a:cubicBezTo>
                <a:cubicBezTo>
                  <a:pt x="0" y="121"/>
                  <a:pt x="3" y="118"/>
                  <a:pt x="6" y="118"/>
                </a:cubicBezTo>
                <a:cubicBezTo>
                  <a:pt x="1792" y="0"/>
                  <a:pt x="1792" y="0"/>
                  <a:pt x="1792" y="0"/>
                </a:cubicBezTo>
                <a:cubicBezTo>
                  <a:pt x="1795" y="0"/>
                  <a:pt x="1798" y="2"/>
                  <a:pt x="1798" y="6"/>
                </a:cubicBezTo>
                <a:cubicBezTo>
                  <a:pt x="1798" y="9"/>
                  <a:pt x="1796" y="12"/>
                  <a:pt x="1792" y="12"/>
                </a:cubicBezTo>
                <a:cubicBezTo>
                  <a:pt x="7" y="130"/>
                  <a:pt x="7" y="130"/>
                  <a:pt x="7" y="130"/>
                </a:cubicBezTo>
                <a:cubicBezTo>
                  <a:pt x="7" y="130"/>
                  <a:pt x="6" y="130"/>
                  <a:pt x="6" y="130"/>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1" name="Freeform 166"/>
          <p:cNvSpPr>
            <a:spLocks/>
          </p:cNvSpPr>
          <p:nvPr/>
        </p:nvSpPr>
        <p:spPr bwMode="auto">
          <a:xfrm>
            <a:off x="303215" y="2559505"/>
            <a:ext cx="277813" cy="279400"/>
          </a:xfrm>
          <a:custGeom>
            <a:avLst/>
            <a:gdLst>
              <a:gd name="T0" fmla="*/ 201 w 274"/>
              <a:gd name="T1" fmla="*/ 35 h 274"/>
              <a:gd name="T2" fmla="*/ 239 w 274"/>
              <a:gd name="T3" fmla="*/ 201 h 274"/>
              <a:gd name="T4" fmla="*/ 73 w 274"/>
              <a:gd name="T5" fmla="*/ 239 h 274"/>
              <a:gd name="T6" fmla="*/ 35 w 274"/>
              <a:gd name="T7" fmla="*/ 73 h 274"/>
              <a:gd name="T8" fmla="*/ 201 w 274"/>
              <a:gd name="T9" fmla="*/ 35 h 274"/>
            </a:gdLst>
            <a:ahLst/>
            <a:cxnLst>
              <a:cxn ang="0">
                <a:pos x="T0" y="T1"/>
              </a:cxn>
              <a:cxn ang="0">
                <a:pos x="T2" y="T3"/>
              </a:cxn>
              <a:cxn ang="0">
                <a:pos x="T4" y="T5"/>
              </a:cxn>
              <a:cxn ang="0">
                <a:pos x="T6" y="T7"/>
              </a:cxn>
              <a:cxn ang="0">
                <a:pos x="T8" y="T9"/>
              </a:cxn>
            </a:cxnLst>
            <a:rect l="0" t="0" r="r" b="b"/>
            <a:pathLst>
              <a:path w="274" h="274">
                <a:moveTo>
                  <a:pt x="201" y="35"/>
                </a:moveTo>
                <a:cubicBezTo>
                  <a:pt x="257" y="71"/>
                  <a:pt x="274" y="145"/>
                  <a:pt x="239" y="201"/>
                </a:cubicBezTo>
                <a:cubicBezTo>
                  <a:pt x="203" y="257"/>
                  <a:pt x="129" y="274"/>
                  <a:pt x="73" y="239"/>
                </a:cubicBezTo>
                <a:cubicBezTo>
                  <a:pt x="17" y="203"/>
                  <a:pt x="0" y="129"/>
                  <a:pt x="35" y="73"/>
                </a:cubicBezTo>
                <a:cubicBezTo>
                  <a:pt x="70" y="17"/>
                  <a:pt x="145" y="0"/>
                  <a:pt x="201" y="35"/>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72" name="Freeform 148"/>
          <p:cNvSpPr>
            <a:spLocks/>
          </p:cNvSpPr>
          <p:nvPr/>
        </p:nvSpPr>
        <p:spPr bwMode="auto">
          <a:xfrm>
            <a:off x="-7935" y="1680030"/>
            <a:ext cx="528638" cy="530225"/>
          </a:xfrm>
          <a:custGeom>
            <a:avLst/>
            <a:gdLst>
              <a:gd name="T0" fmla="*/ 382 w 521"/>
              <a:gd name="T1" fmla="*/ 67 h 521"/>
              <a:gd name="T2" fmla="*/ 454 w 521"/>
              <a:gd name="T3" fmla="*/ 382 h 521"/>
              <a:gd name="T4" fmla="*/ 139 w 521"/>
              <a:gd name="T5" fmla="*/ 454 h 521"/>
              <a:gd name="T6" fmla="*/ 67 w 521"/>
              <a:gd name="T7" fmla="*/ 139 h 521"/>
              <a:gd name="T8" fmla="*/ 382 w 521"/>
              <a:gd name="T9" fmla="*/ 67 h 521"/>
            </a:gdLst>
            <a:ahLst/>
            <a:cxnLst>
              <a:cxn ang="0">
                <a:pos x="T0" y="T1"/>
              </a:cxn>
              <a:cxn ang="0">
                <a:pos x="T2" y="T3"/>
              </a:cxn>
              <a:cxn ang="0">
                <a:pos x="T4" y="T5"/>
              </a:cxn>
              <a:cxn ang="0">
                <a:pos x="T6" y="T7"/>
              </a:cxn>
              <a:cxn ang="0">
                <a:pos x="T8" y="T9"/>
              </a:cxn>
            </a:cxnLst>
            <a:rect l="0" t="0" r="r" b="b"/>
            <a:pathLst>
              <a:path w="521" h="521">
                <a:moveTo>
                  <a:pt x="382" y="67"/>
                </a:moveTo>
                <a:cubicBezTo>
                  <a:pt x="489" y="134"/>
                  <a:pt x="521" y="275"/>
                  <a:pt x="454" y="382"/>
                </a:cubicBezTo>
                <a:cubicBezTo>
                  <a:pt x="387" y="489"/>
                  <a:pt x="246" y="521"/>
                  <a:pt x="139" y="454"/>
                </a:cubicBezTo>
                <a:cubicBezTo>
                  <a:pt x="32" y="387"/>
                  <a:pt x="0" y="246"/>
                  <a:pt x="67" y="139"/>
                </a:cubicBezTo>
                <a:cubicBezTo>
                  <a:pt x="134" y="32"/>
                  <a:pt x="275" y="0"/>
                  <a:pt x="382" y="67"/>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73" name="Freeform 156"/>
          <p:cNvSpPr>
            <a:spLocks/>
          </p:cNvSpPr>
          <p:nvPr/>
        </p:nvSpPr>
        <p:spPr bwMode="auto">
          <a:xfrm>
            <a:off x="119065" y="1808618"/>
            <a:ext cx="273050" cy="273050"/>
          </a:xfrm>
          <a:custGeom>
            <a:avLst/>
            <a:gdLst>
              <a:gd name="T0" fmla="*/ 198 w 270"/>
              <a:gd name="T1" fmla="*/ 34 h 269"/>
              <a:gd name="T2" fmla="*/ 235 w 270"/>
              <a:gd name="T3" fmla="*/ 197 h 269"/>
              <a:gd name="T4" fmla="*/ 72 w 270"/>
              <a:gd name="T5" fmla="*/ 235 h 269"/>
              <a:gd name="T6" fmla="*/ 35 w 270"/>
              <a:gd name="T7" fmla="*/ 72 h 269"/>
              <a:gd name="T8" fmla="*/ 198 w 270"/>
              <a:gd name="T9" fmla="*/ 34 h 269"/>
            </a:gdLst>
            <a:ahLst/>
            <a:cxnLst>
              <a:cxn ang="0">
                <a:pos x="T0" y="T1"/>
              </a:cxn>
              <a:cxn ang="0">
                <a:pos x="T2" y="T3"/>
              </a:cxn>
              <a:cxn ang="0">
                <a:pos x="T4" y="T5"/>
              </a:cxn>
              <a:cxn ang="0">
                <a:pos x="T6" y="T7"/>
              </a:cxn>
              <a:cxn ang="0">
                <a:pos x="T8" y="T9"/>
              </a:cxn>
            </a:cxnLst>
            <a:rect l="0" t="0" r="r" b="b"/>
            <a:pathLst>
              <a:path w="270" h="269">
                <a:moveTo>
                  <a:pt x="198" y="34"/>
                </a:moveTo>
                <a:cubicBezTo>
                  <a:pt x="253" y="69"/>
                  <a:pt x="270" y="142"/>
                  <a:pt x="235" y="197"/>
                </a:cubicBezTo>
                <a:cubicBezTo>
                  <a:pt x="201" y="253"/>
                  <a:pt x="128" y="269"/>
                  <a:pt x="72" y="235"/>
                </a:cubicBezTo>
                <a:cubicBezTo>
                  <a:pt x="17" y="200"/>
                  <a:pt x="0" y="127"/>
                  <a:pt x="35" y="72"/>
                </a:cubicBezTo>
                <a:cubicBezTo>
                  <a:pt x="70" y="16"/>
                  <a:pt x="143" y="0"/>
                  <a:pt x="198" y="34"/>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74" name="Freeform 150"/>
          <p:cNvSpPr>
            <a:spLocks/>
          </p:cNvSpPr>
          <p:nvPr/>
        </p:nvSpPr>
        <p:spPr bwMode="auto">
          <a:xfrm>
            <a:off x="-101597" y="368755"/>
            <a:ext cx="1470025" cy="1470025"/>
          </a:xfrm>
          <a:custGeom>
            <a:avLst/>
            <a:gdLst>
              <a:gd name="T0" fmla="*/ 1061 w 1447"/>
              <a:gd name="T1" fmla="*/ 186 h 1447"/>
              <a:gd name="T2" fmla="*/ 1260 w 1447"/>
              <a:gd name="T3" fmla="*/ 1061 h 1447"/>
              <a:gd name="T4" fmla="*/ 386 w 1447"/>
              <a:gd name="T5" fmla="*/ 1260 h 1447"/>
              <a:gd name="T6" fmla="*/ 186 w 1447"/>
              <a:gd name="T7" fmla="*/ 386 h 1447"/>
              <a:gd name="T8" fmla="*/ 1061 w 1447"/>
              <a:gd name="T9" fmla="*/ 186 h 1447"/>
            </a:gdLst>
            <a:ahLst/>
            <a:cxnLst>
              <a:cxn ang="0">
                <a:pos x="T0" y="T1"/>
              </a:cxn>
              <a:cxn ang="0">
                <a:pos x="T2" y="T3"/>
              </a:cxn>
              <a:cxn ang="0">
                <a:pos x="T4" y="T5"/>
              </a:cxn>
              <a:cxn ang="0">
                <a:pos x="T6" y="T7"/>
              </a:cxn>
              <a:cxn ang="0">
                <a:pos x="T8" y="T9"/>
              </a:cxn>
            </a:cxnLst>
            <a:rect l="0" t="0" r="r" b="b"/>
            <a:pathLst>
              <a:path w="1447" h="1447">
                <a:moveTo>
                  <a:pt x="1061" y="186"/>
                </a:moveTo>
                <a:cubicBezTo>
                  <a:pt x="1357" y="373"/>
                  <a:pt x="1447" y="764"/>
                  <a:pt x="1260" y="1061"/>
                </a:cubicBezTo>
                <a:cubicBezTo>
                  <a:pt x="1074" y="1357"/>
                  <a:pt x="683" y="1447"/>
                  <a:pt x="386" y="1260"/>
                </a:cubicBezTo>
                <a:cubicBezTo>
                  <a:pt x="89" y="1074"/>
                  <a:pt x="0" y="683"/>
                  <a:pt x="186" y="386"/>
                </a:cubicBezTo>
                <a:cubicBezTo>
                  <a:pt x="373" y="90"/>
                  <a:pt x="764" y="0"/>
                  <a:pt x="1061" y="186"/>
                </a:cubicBezTo>
                <a:close/>
              </a:path>
            </a:pathLst>
          </a:custGeom>
          <a:solidFill>
            <a:srgbClr val="45D8FF">
              <a:alpha val="1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75" name="Freeform 151"/>
          <p:cNvSpPr>
            <a:spLocks/>
          </p:cNvSpPr>
          <p:nvPr/>
        </p:nvSpPr>
        <p:spPr bwMode="auto">
          <a:xfrm>
            <a:off x="261940" y="730705"/>
            <a:ext cx="744538" cy="746125"/>
          </a:xfrm>
          <a:custGeom>
            <a:avLst/>
            <a:gdLst>
              <a:gd name="T0" fmla="*/ 537 w 733"/>
              <a:gd name="T1" fmla="*/ 94 h 733"/>
              <a:gd name="T2" fmla="*/ 639 w 733"/>
              <a:gd name="T3" fmla="*/ 537 h 733"/>
              <a:gd name="T4" fmla="*/ 195 w 733"/>
              <a:gd name="T5" fmla="*/ 639 h 733"/>
              <a:gd name="T6" fmla="*/ 94 w 733"/>
              <a:gd name="T7" fmla="*/ 195 h 733"/>
              <a:gd name="T8" fmla="*/ 537 w 733"/>
              <a:gd name="T9" fmla="*/ 94 h 733"/>
            </a:gdLst>
            <a:ahLst/>
            <a:cxnLst>
              <a:cxn ang="0">
                <a:pos x="T0" y="T1"/>
              </a:cxn>
              <a:cxn ang="0">
                <a:pos x="T2" y="T3"/>
              </a:cxn>
              <a:cxn ang="0">
                <a:pos x="T4" y="T5"/>
              </a:cxn>
              <a:cxn ang="0">
                <a:pos x="T6" y="T7"/>
              </a:cxn>
              <a:cxn ang="0">
                <a:pos x="T8" y="T9"/>
              </a:cxn>
            </a:cxnLst>
            <a:rect l="0" t="0" r="r" b="b"/>
            <a:pathLst>
              <a:path w="733" h="733">
                <a:moveTo>
                  <a:pt x="537" y="94"/>
                </a:moveTo>
                <a:cubicBezTo>
                  <a:pt x="688" y="189"/>
                  <a:pt x="733" y="387"/>
                  <a:pt x="639" y="537"/>
                </a:cubicBezTo>
                <a:cubicBezTo>
                  <a:pt x="544" y="688"/>
                  <a:pt x="346" y="733"/>
                  <a:pt x="195" y="639"/>
                </a:cubicBezTo>
                <a:cubicBezTo>
                  <a:pt x="45" y="544"/>
                  <a:pt x="0" y="346"/>
                  <a:pt x="94" y="195"/>
                </a:cubicBezTo>
                <a:cubicBezTo>
                  <a:pt x="189" y="45"/>
                  <a:pt x="387" y="0"/>
                  <a:pt x="537" y="94"/>
                </a:cubicBezTo>
                <a:close/>
              </a:path>
            </a:pathLst>
          </a:custGeom>
          <a:solidFill>
            <a:srgbClr val="45D8FF">
              <a:alpha val="1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76" name="Freeform 159"/>
          <p:cNvSpPr>
            <a:spLocks/>
          </p:cNvSpPr>
          <p:nvPr/>
        </p:nvSpPr>
        <p:spPr bwMode="auto">
          <a:xfrm>
            <a:off x="438153" y="908505"/>
            <a:ext cx="392113" cy="390525"/>
          </a:xfrm>
          <a:custGeom>
            <a:avLst/>
            <a:gdLst>
              <a:gd name="T0" fmla="*/ 282 w 385"/>
              <a:gd name="T1" fmla="*/ 49 h 385"/>
              <a:gd name="T2" fmla="*/ 335 w 385"/>
              <a:gd name="T3" fmla="*/ 282 h 385"/>
              <a:gd name="T4" fmla="*/ 102 w 385"/>
              <a:gd name="T5" fmla="*/ 336 h 385"/>
              <a:gd name="T6" fmla="*/ 49 w 385"/>
              <a:gd name="T7" fmla="*/ 103 h 385"/>
              <a:gd name="T8" fmla="*/ 282 w 385"/>
              <a:gd name="T9" fmla="*/ 49 h 385"/>
            </a:gdLst>
            <a:ahLst/>
            <a:cxnLst>
              <a:cxn ang="0">
                <a:pos x="T0" y="T1"/>
              </a:cxn>
              <a:cxn ang="0">
                <a:pos x="T2" y="T3"/>
              </a:cxn>
              <a:cxn ang="0">
                <a:pos x="T4" y="T5"/>
              </a:cxn>
              <a:cxn ang="0">
                <a:pos x="T6" y="T7"/>
              </a:cxn>
              <a:cxn ang="0">
                <a:pos x="T8" y="T9"/>
              </a:cxn>
            </a:cxnLst>
            <a:rect l="0" t="0" r="r" b="b"/>
            <a:pathLst>
              <a:path w="385" h="385">
                <a:moveTo>
                  <a:pt x="282" y="49"/>
                </a:moveTo>
                <a:cubicBezTo>
                  <a:pt x="361" y="99"/>
                  <a:pt x="385" y="203"/>
                  <a:pt x="335" y="282"/>
                </a:cubicBezTo>
                <a:cubicBezTo>
                  <a:pt x="286" y="361"/>
                  <a:pt x="181" y="385"/>
                  <a:pt x="102" y="336"/>
                </a:cubicBezTo>
                <a:cubicBezTo>
                  <a:pt x="23" y="286"/>
                  <a:pt x="0" y="182"/>
                  <a:pt x="49" y="103"/>
                </a:cubicBezTo>
                <a:cubicBezTo>
                  <a:pt x="99" y="23"/>
                  <a:pt x="203" y="0"/>
                  <a:pt x="282" y="49"/>
                </a:cubicBezTo>
                <a:close/>
              </a:path>
            </a:pathLst>
          </a:custGeom>
          <a:solidFill>
            <a:srgbClr val="45D8FF">
              <a:alpha val="1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77" name="Freeform 168"/>
          <p:cNvSpPr>
            <a:spLocks/>
          </p:cNvSpPr>
          <p:nvPr/>
        </p:nvSpPr>
        <p:spPr bwMode="auto">
          <a:xfrm>
            <a:off x="4383091" y="275093"/>
            <a:ext cx="282575" cy="282575"/>
          </a:xfrm>
          <a:custGeom>
            <a:avLst/>
            <a:gdLst>
              <a:gd name="T0" fmla="*/ 203 w 278"/>
              <a:gd name="T1" fmla="*/ 36 h 278"/>
              <a:gd name="T2" fmla="*/ 242 w 278"/>
              <a:gd name="T3" fmla="*/ 204 h 278"/>
              <a:gd name="T4" fmla="*/ 74 w 278"/>
              <a:gd name="T5" fmla="*/ 242 h 278"/>
              <a:gd name="T6" fmla="*/ 35 w 278"/>
              <a:gd name="T7" fmla="*/ 74 h 278"/>
              <a:gd name="T8" fmla="*/ 203 w 278"/>
              <a:gd name="T9" fmla="*/ 36 h 278"/>
            </a:gdLst>
            <a:ahLst/>
            <a:cxnLst>
              <a:cxn ang="0">
                <a:pos x="T0" y="T1"/>
              </a:cxn>
              <a:cxn ang="0">
                <a:pos x="T2" y="T3"/>
              </a:cxn>
              <a:cxn ang="0">
                <a:pos x="T4" y="T5"/>
              </a:cxn>
              <a:cxn ang="0">
                <a:pos x="T6" y="T7"/>
              </a:cxn>
              <a:cxn ang="0">
                <a:pos x="T8" y="T9"/>
              </a:cxn>
            </a:cxnLst>
            <a:rect l="0" t="0" r="r" b="b"/>
            <a:pathLst>
              <a:path w="278" h="278">
                <a:moveTo>
                  <a:pt x="203" y="36"/>
                </a:moveTo>
                <a:cubicBezTo>
                  <a:pt x="260" y="71"/>
                  <a:pt x="278" y="147"/>
                  <a:pt x="242" y="204"/>
                </a:cubicBezTo>
                <a:cubicBezTo>
                  <a:pt x="206" y="261"/>
                  <a:pt x="131" y="278"/>
                  <a:pt x="74" y="242"/>
                </a:cubicBezTo>
                <a:cubicBezTo>
                  <a:pt x="17" y="206"/>
                  <a:pt x="0" y="131"/>
                  <a:pt x="35" y="74"/>
                </a:cubicBezTo>
                <a:cubicBezTo>
                  <a:pt x="71" y="17"/>
                  <a:pt x="146" y="0"/>
                  <a:pt x="203" y="36"/>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78" name="Freeform 149"/>
          <p:cNvSpPr>
            <a:spLocks/>
          </p:cNvSpPr>
          <p:nvPr/>
        </p:nvSpPr>
        <p:spPr bwMode="auto">
          <a:xfrm>
            <a:off x="1463678" y="1306968"/>
            <a:ext cx="541338" cy="541338"/>
          </a:xfrm>
          <a:custGeom>
            <a:avLst/>
            <a:gdLst>
              <a:gd name="T0" fmla="*/ 390 w 533"/>
              <a:gd name="T1" fmla="*/ 69 h 533"/>
              <a:gd name="T2" fmla="*/ 464 w 533"/>
              <a:gd name="T3" fmla="*/ 391 h 533"/>
              <a:gd name="T4" fmla="*/ 142 w 533"/>
              <a:gd name="T5" fmla="*/ 464 h 533"/>
              <a:gd name="T6" fmla="*/ 69 w 533"/>
              <a:gd name="T7" fmla="*/ 142 h 533"/>
              <a:gd name="T8" fmla="*/ 390 w 533"/>
              <a:gd name="T9" fmla="*/ 69 h 533"/>
            </a:gdLst>
            <a:ahLst/>
            <a:cxnLst>
              <a:cxn ang="0">
                <a:pos x="T0" y="T1"/>
              </a:cxn>
              <a:cxn ang="0">
                <a:pos x="T2" y="T3"/>
              </a:cxn>
              <a:cxn ang="0">
                <a:pos x="T4" y="T5"/>
              </a:cxn>
              <a:cxn ang="0">
                <a:pos x="T6" y="T7"/>
              </a:cxn>
              <a:cxn ang="0">
                <a:pos x="T8" y="T9"/>
              </a:cxn>
            </a:cxnLst>
            <a:rect l="0" t="0" r="r" b="b"/>
            <a:pathLst>
              <a:path w="533" h="533">
                <a:moveTo>
                  <a:pt x="390" y="69"/>
                </a:moveTo>
                <a:cubicBezTo>
                  <a:pt x="500" y="137"/>
                  <a:pt x="533" y="281"/>
                  <a:pt x="464" y="391"/>
                </a:cubicBezTo>
                <a:cubicBezTo>
                  <a:pt x="395" y="500"/>
                  <a:pt x="251" y="533"/>
                  <a:pt x="142" y="464"/>
                </a:cubicBezTo>
                <a:cubicBezTo>
                  <a:pt x="33" y="395"/>
                  <a:pt x="0" y="251"/>
                  <a:pt x="69" y="142"/>
                </a:cubicBezTo>
                <a:cubicBezTo>
                  <a:pt x="137" y="33"/>
                  <a:pt x="281" y="0"/>
                  <a:pt x="390" y="69"/>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79" name="Freeform 160"/>
          <p:cNvSpPr>
            <a:spLocks/>
          </p:cNvSpPr>
          <p:nvPr/>
        </p:nvSpPr>
        <p:spPr bwMode="auto">
          <a:xfrm>
            <a:off x="1593853" y="1437143"/>
            <a:ext cx="279400" cy="280988"/>
          </a:xfrm>
          <a:custGeom>
            <a:avLst/>
            <a:gdLst>
              <a:gd name="T0" fmla="*/ 203 w 276"/>
              <a:gd name="T1" fmla="*/ 36 h 276"/>
              <a:gd name="T2" fmla="*/ 241 w 276"/>
              <a:gd name="T3" fmla="*/ 203 h 276"/>
              <a:gd name="T4" fmla="*/ 74 w 276"/>
              <a:gd name="T5" fmla="*/ 241 h 276"/>
              <a:gd name="T6" fmla="*/ 36 w 276"/>
              <a:gd name="T7" fmla="*/ 74 h 276"/>
              <a:gd name="T8" fmla="*/ 203 w 276"/>
              <a:gd name="T9" fmla="*/ 36 h 276"/>
            </a:gdLst>
            <a:ahLst/>
            <a:cxnLst>
              <a:cxn ang="0">
                <a:pos x="T0" y="T1"/>
              </a:cxn>
              <a:cxn ang="0">
                <a:pos x="T2" y="T3"/>
              </a:cxn>
              <a:cxn ang="0">
                <a:pos x="T4" y="T5"/>
              </a:cxn>
              <a:cxn ang="0">
                <a:pos x="T6" y="T7"/>
              </a:cxn>
              <a:cxn ang="0">
                <a:pos x="T8" y="T9"/>
              </a:cxn>
            </a:cxnLst>
            <a:rect l="0" t="0" r="r" b="b"/>
            <a:pathLst>
              <a:path w="276" h="276">
                <a:moveTo>
                  <a:pt x="203" y="36"/>
                </a:moveTo>
                <a:cubicBezTo>
                  <a:pt x="259" y="72"/>
                  <a:pt x="276" y="146"/>
                  <a:pt x="241" y="203"/>
                </a:cubicBezTo>
                <a:cubicBezTo>
                  <a:pt x="205" y="259"/>
                  <a:pt x="131" y="276"/>
                  <a:pt x="74" y="241"/>
                </a:cubicBezTo>
                <a:cubicBezTo>
                  <a:pt x="17" y="205"/>
                  <a:pt x="0" y="131"/>
                  <a:pt x="36" y="74"/>
                </a:cubicBezTo>
                <a:cubicBezTo>
                  <a:pt x="71" y="17"/>
                  <a:pt x="146" y="0"/>
                  <a:pt x="203" y="36"/>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80" name="Freeform 155"/>
          <p:cNvSpPr>
            <a:spLocks/>
          </p:cNvSpPr>
          <p:nvPr/>
        </p:nvSpPr>
        <p:spPr bwMode="auto">
          <a:xfrm>
            <a:off x="1717678" y="1893548"/>
            <a:ext cx="1149350" cy="1150938"/>
          </a:xfrm>
          <a:custGeom>
            <a:avLst/>
            <a:gdLst>
              <a:gd name="T0" fmla="*/ 830 w 1132"/>
              <a:gd name="T1" fmla="*/ 146 h 1132"/>
              <a:gd name="T2" fmla="*/ 986 w 1132"/>
              <a:gd name="T3" fmla="*/ 830 h 1132"/>
              <a:gd name="T4" fmla="*/ 302 w 1132"/>
              <a:gd name="T5" fmla="*/ 986 h 1132"/>
              <a:gd name="T6" fmla="*/ 146 w 1132"/>
              <a:gd name="T7" fmla="*/ 302 h 1132"/>
              <a:gd name="T8" fmla="*/ 830 w 1132"/>
              <a:gd name="T9" fmla="*/ 146 h 1132"/>
            </a:gdLst>
            <a:ahLst/>
            <a:cxnLst>
              <a:cxn ang="0">
                <a:pos x="T0" y="T1"/>
              </a:cxn>
              <a:cxn ang="0">
                <a:pos x="T2" y="T3"/>
              </a:cxn>
              <a:cxn ang="0">
                <a:pos x="T4" y="T5"/>
              </a:cxn>
              <a:cxn ang="0">
                <a:pos x="T6" y="T7"/>
              </a:cxn>
              <a:cxn ang="0">
                <a:pos x="T8" y="T9"/>
              </a:cxn>
            </a:cxnLst>
            <a:rect l="0" t="0" r="r" b="b"/>
            <a:pathLst>
              <a:path w="1132" h="1132">
                <a:moveTo>
                  <a:pt x="830" y="146"/>
                </a:moveTo>
                <a:cubicBezTo>
                  <a:pt x="1062" y="292"/>
                  <a:pt x="1132" y="598"/>
                  <a:pt x="986" y="830"/>
                </a:cubicBezTo>
                <a:cubicBezTo>
                  <a:pt x="840" y="1062"/>
                  <a:pt x="534" y="1132"/>
                  <a:pt x="302" y="986"/>
                </a:cubicBezTo>
                <a:cubicBezTo>
                  <a:pt x="70" y="840"/>
                  <a:pt x="0" y="534"/>
                  <a:pt x="146" y="302"/>
                </a:cubicBezTo>
                <a:cubicBezTo>
                  <a:pt x="292" y="70"/>
                  <a:pt x="598" y="0"/>
                  <a:pt x="830" y="146"/>
                </a:cubicBezTo>
                <a:close/>
              </a:path>
            </a:pathLst>
          </a:custGeom>
          <a:solidFill>
            <a:srgbClr val="45D8FF">
              <a:alpha val="1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81" name="Freeform 162"/>
          <p:cNvSpPr>
            <a:spLocks/>
          </p:cNvSpPr>
          <p:nvPr/>
        </p:nvSpPr>
        <p:spPr bwMode="auto">
          <a:xfrm>
            <a:off x="2003428" y="2172155"/>
            <a:ext cx="579438" cy="579438"/>
          </a:xfrm>
          <a:custGeom>
            <a:avLst/>
            <a:gdLst>
              <a:gd name="T0" fmla="*/ 418 w 570"/>
              <a:gd name="T1" fmla="*/ 73 h 570"/>
              <a:gd name="T2" fmla="*/ 497 w 570"/>
              <a:gd name="T3" fmla="*/ 418 h 570"/>
              <a:gd name="T4" fmla="*/ 152 w 570"/>
              <a:gd name="T5" fmla="*/ 497 h 570"/>
              <a:gd name="T6" fmla="*/ 73 w 570"/>
              <a:gd name="T7" fmla="*/ 152 h 570"/>
              <a:gd name="T8" fmla="*/ 418 w 570"/>
              <a:gd name="T9" fmla="*/ 73 h 570"/>
            </a:gdLst>
            <a:ahLst/>
            <a:cxnLst>
              <a:cxn ang="0">
                <a:pos x="T0" y="T1"/>
              </a:cxn>
              <a:cxn ang="0">
                <a:pos x="T2" y="T3"/>
              </a:cxn>
              <a:cxn ang="0">
                <a:pos x="T4" y="T5"/>
              </a:cxn>
              <a:cxn ang="0">
                <a:pos x="T6" y="T7"/>
              </a:cxn>
              <a:cxn ang="0">
                <a:pos x="T8" y="T9"/>
              </a:cxn>
            </a:cxnLst>
            <a:rect l="0" t="0" r="r" b="b"/>
            <a:pathLst>
              <a:path w="570" h="570">
                <a:moveTo>
                  <a:pt x="418" y="73"/>
                </a:moveTo>
                <a:cubicBezTo>
                  <a:pt x="535" y="147"/>
                  <a:pt x="570" y="301"/>
                  <a:pt x="497" y="418"/>
                </a:cubicBezTo>
                <a:cubicBezTo>
                  <a:pt x="423" y="535"/>
                  <a:pt x="269" y="570"/>
                  <a:pt x="152" y="497"/>
                </a:cubicBezTo>
                <a:cubicBezTo>
                  <a:pt x="35" y="423"/>
                  <a:pt x="0" y="269"/>
                  <a:pt x="73" y="152"/>
                </a:cubicBezTo>
                <a:cubicBezTo>
                  <a:pt x="147" y="35"/>
                  <a:pt x="301" y="0"/>
                  <a:pt x="418" y="73"/>
                </a:cubicBezTo>
                <a:close/>
              </a:path>
            </a:pathLst>
          </a:custGeom>
          <a:solidFill>
            <a:srgbClr val="45D8FF">
              <a:alpha val="1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82" name="Freeform 163"/>
          <p:cNvSpPr>
            <a:spLocks/>
          </p:cNvSpPr>
          <p:nvPr/>
        </p:nvSpPr>
        <p:spPr bwMode="auto">
          <a:xfrm>
            <a:off x="2138365" y="2307093"/>
            <a:ext cx="307975" cy="309563"/>
          </a:xfrm>
          <a:custGeom>
            <a:avLst/>
            <a:gdLst>
              <a:gd name="T0" fmla="*/ 223 w 304"/>
              <a:gd name="T1" fmla="*/ 39 h 304"/>
              <a:gd name="T2" fmla="*/ 265 w 304"/>
              <a:gd name="T3" fmla="*/ 223 h 304"/>
              <a:gd name="T4" fmla="*/ 81 w 304"/>
              <a:gd name="T5" fmla="*/ 265 h 304"/>
              <a:gd name="T6" fmla="*/ 39 w 304"/>
              <a:gd name="T7" fmla="*/ 81 h 304"/>
              <a:gd name="T8" fmla="*/ 223 w 304"/>
              <a:gd name="T9" fmla="*/ 39 h 304"/>
            </a:gdLst>
            <a:ahLst/>
            <a:cxnLst>
              <a:cxn ang="0">
                <a:pos x="T0" y="T1"/>
              </a:cxn>
              <a:cxn ang="0">
                <a:pos x="T2" y="T3"/>
              </a:cxn>
              <a:cxn ang="0">
                <a:pos x="T4" y="T5"/>
              </a:cxn>
              <a:cxn ang="0">
                <a:pos x="T6" y="T7"/>
              </a:cxn>
              <a:cxn ang="0">
                <a:pos x="T8" y="T9"/>
              </a:cxn>
            </a:cxnLst>
            <a:rect l="0" t="0" r="r" b="b"/>
            <a:pathLst>
              <a:path w="304" h="304">
                <a:moveTo>
                  <a:pt x="223" y="39"/>
                </a:moveTo>
                <a:cubicBezTo>
                  <a:pt x="285" y="78"/>
                  <a:pt x="304" y="161"/>
                  <a:pt x="265" y="223"/>
                </a:cubicBezTo>
                <a:cubicBezTo>
                  <a:pt x="226" y="285"/>
                  <a:pt x="144" y="304"/>
                  <a:pt x="81" y="265"/>
                </a:cubicBezTo>
                <a:cubicBezTo>
                  <a:pt x="19" y="226"/>
                  <a:pt x="0" y="144"/>
                  <a:pt x="39" y="81"/>
                </a:cubicBezTo>
                <a:cubicBezTo>
                  <a:pt x="78" y="19"/>
                  <a:pt x="161" y="0"/>
                  <a:pt x="223" y="39"/>
                </a:cubicBezTo>
                <a:close/>
              </a:path>
            </a:pathLst>
          </a:custGeom>
          <a:solidFill>
            <a:srgbClr val="45D8FF">
              <a:alpha val="1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83" name="Freeform 146"/>
          <p:cNvSpPr>
            <a:spLocks/>
          </p:cNvSpPr>
          <p:nvPr/>
        </p:nvSpPr>
        <p:spPr bwMode="auto">
          <a:xfrm>
            <a:off x="2133603" y="-78920"/>
            <a:ext cx="2124075" cy="2124075"/>
          </a:xfrm>
          <a:custGeom>
            <a:avLst/>
            <a:gdLst>
              <a:gd name="T0" fmla="*/ 1533 w 2091"/>
              <a:gd name="T1" fmla="*/ 269 h 2091"/>
              <a:gd name="T2" fmla="*/ 1822 w 2091"/>
              <a:gd name="T3" fmla="*/ 1533 h 2091"/>
              <a:gd name="T4" fmla="*/ 558 w 2091"/>
              <a:gd name="T5" fmla="*/ 1821 h 2091"/>
              <a:gd name="T6" fmla="*/ 270 w 2091"/>
              <a:gd name="T7" fmla="*/ 558 h 2091"/>
              <a:gd name="T8" fmla="*/ 1533 w 2091"/>
              <a:gd name="T9" fmla="*/ 269 h 2091"/>
            </a:gdLst>
            <a:ahLst/>
            <a:cxnLst>
              <a:cxn ang="0">
                <a:pos x="T0" y="T1"/>
              </a:cxn>
              <a:cxn ang="0">
                <a:pos x="T2" y="T3"/>
              </a:cxn>
              <a:cxn ang="0">
                <a:pos x="T4" y="T5"/>
              </a:cxn>
              <a:cxn ang="0">
                <a:pos x="T6" y="T7"/>
              </a:cxn>
              <a:cxn ang="0">
                <a:pos x="T8" y="T9"/>
              </a:cxn>
            </a:cxnLst>
            <a:rect l="0" t="0" r="r" b="b"/>
            <a:pathLst>
              <a:path w="2091" h="2091">
                <a:moveTo>
                  <a:pt x="1533" y="269"/>
                </a:moveTo>
                <a:cubicBezTo>
                  <a:pt x="1962" y="538"/>
                  <a:pt x="2091" y="1104"/>
                  <a:pt x="1822" y="1533"/>
                </a:cubicBezTo>
                <a:cubicBezTo>
                  <a:pt x="1553" y="1961"/>
                  <a:pt x="987" y="2091"/>
                  <a:pt x="558" y="1821"/>
                </a:cubicBezTo>
                <a:cubicBezTo>
                  <a:pt x="130" y="1552"/>
                  <a:pt x="0" y="986"/>
                  <a:pt x="270" y="558"/>
                </a:cubicBezTo>
                <a:cubicBezTo>
                  <a:pt x="539" y="129"/>
                  <a:pt x="1105" y="0"/>
                  <a:pt x="1533" y="269"/>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84" name="Freeform 147"/>
          <p:cNvSpPr>
            <a:spLocks/>
          </p:cNvSpPr>
          <p:nvPr/>
        </p:nvSpPr>
        <p:spPr bwMode="auto">
          <a:xfrm>
            <a:off x="2457453" y="243343"/>
            <a:ext cx="1477963" cy="1477963"/>
          </a:xfrm>
          <a:custGeom>
            <a:avLst/>
            <a:gdLst>
              <a:gd name="T0" fmla="*/ 1066 w 1454"/>
              <a:gd name="T1" fmla="*/ 187 h 1454"/>
              <a:gd name="T2" fmla="*/ 1267 w 1454"/>
              <a:gd name="T3" fmla="*/ 1066 h 1454"/>
              <a:gd name="T4" fmla="*/ 388 w 1454"/>
              <a:gd name="T5" fmla="*/ 1267 h 1454"/>
              <a:gd name="T6" fmla="*/ 187 w 1454"/>
              <a:gd name="T7" fmla="*/ 388 h 1454"/>
              <a:gd name="T8" fmla="*/ 1066 w 1454"/>
              <a:gd name="T9" fmla="*/ 187 h 1454"/>
            </a:gdLst>
            <a:ahLst/>
            <a:cxnLst>
              <a:cxn ang="0">
                <a:pos x="T0" y="T1"/>
              </a:cxn>
              <a:cxn ang="0">
                <a:pos x="T2" y="T3"/>
              </a:cxn>
              <a:cxn ang="0">
                <a:pos x="T4" y="T5"/>
              </a:cxn>
              <a:cxn ang="0">
                <a:pos x="T6" y="T7"/>
              </a:cxn>
              <a:cxn ang="0">
                <a:pos x="T8" y="T9"/>
              </a:cxn>
            </a:cxnLst>
            <a:rect l="0" t="0" r="r" b="b"/>
            <a:pathLst>
              <a:path w="1454" h="1454">
                <a:moveTo>
                  <a:pt x="1066" y="187"/>
                </a:moveTo>
                <a:cubicBezTo>
                  <a:pt x="1364" y="374"/>
                  <a:pt x="1454" y="768"/>
                  <a:pt x="1267" y="1066"/>
                </a:cubicBezTo>
                <a:cubicBezTo>
                  <a:pt x="1079" y="1364"/>
                  <a:pt x="686" y="1454"/>
                  <a:pt x="388" y="1267"/>
                </a:cubicBezTo>
                <a:cubicBezTo>
                  <a:pt x="90" y="1080"/>
                  <a:pt x="0" y="686"/>
                  <a:pt x="187" y="388"/>
                </a:cubicBezTo>
                <a:cubicBezTo>
                  <a:pt x="374" y="90"/>
                  <a:pt x="768" y="0"/>
                  <a:pt x="1066" y="187"/>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85" name="Freeform 161"/>
          <p:cNvSpPr>
            <a:spLocks/>
          </p:cNvSpPr>
          <p:nvPr/>
        </p:nvSpPr>
        <p:spPr bwMode="auto">
          <a:xfrm>
            <a:off x="3041653" y="827543"/>
            <a:ext cx="311150" cy="311150"/>
          </a:xfrm>
          <a:custGeom>
            <a:avLst/>
            <a:gdLst>
              <a:gd name="T0" fmla="*/ 224 w 306"/>
              <a:gd name="T1" fmla="*/ 39 h 306"/>
              <a:gd name="T2" fmla="*/ 267 w 306"/>
              <a:gd name="T3" fmla="*/ 224 h 306"/>
              <a:gd name="T4" fmla="*/ 81 w 306"/>
              <a:gd name="T5" fmla="*/ 267 h 306"/>
              <a:gd name="T6" fmla="*/ 39 w 306"/>
              <a:gd name="T7" fmla="*/ 82 h 306"/>
              <a:gd name="T8" fmla="*/ 224 w 306"/>
              <a:gd name="T9" fmla="*/ 39 h 306"/>
            </a:gdLst>
            <a:ahLst/>
            <a:cxnLst>
              <a:cxn ang="0">
                <a:pos x="T0" y="T1"/>
              </a:cxn>
              <a:cxn ang="0">
                <a:pos x="T2" y="T3"/>
              </a:cxn>
              <a:cxn ang="0">
                <a:pos x="T4" y="T5"/>
              </a:cxn>
              <a:cxn ang="0">
                <a:pos x="T6" y="T7"/>
              </a:cxn>
              <a:cxn ang="0">
                <a:pos x="T8" y="T9"/>
              </a:cxn>
            </a:cxnLst>
            <a:rect l="0" t="0" r="r" b="b"/>
            <a:pathLst>
              <a:path w="306" h="306">
                <a:moveTo>
                  <a:pt x="224" y="39"/>
                </a:moveTo>
                <a:cubicBezTo>
                  <a:pt x="287" y="79"/>
                  <a:pt x="306" y="162"/>
                  <a:pt x="267" y="224"/>
                </a:cubicBezTo>
                <a:cubicBezTo>
                  <a:pt x="227" y="287"/>
                  <a:pt x="144" y="306"/>
                  <a:pt x="81" y="267"/>
                </a:cubicBezTo>
                <a:cubicBezTo>
                  <a:pt x="19" y="227"/>
                  <a:pt x="0" y="144"/>
                  <a:pt x="39" y="82"/>
                </a:cubicBezTo>
                <a:cubicBezTo>
                  <a:pt x="79" y="19"/>
                  <a:pt x="162" y="0"/>
                  <a:pt x="224" y="39"/>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86" name="Freeform 164"/>
          <p:cNvSpPr>
            <a:spLocks/>
          </p:cNvSpPr>
          <p:nvPr/>
        </p:nvSpPr>
        <p:spPr bwMode="auto">
          <a:xfrm>
            <a:off x="1876428" y="113168"/>
            <a:ext cx="277813" cy="277813"/>
          </a:xfrm>
          <a:custGeom>
            <a:avLst/>
            <a:gdLst>
              <a:gd name="T0" fmla="*/ 201 w 274"/>
              <a:gd name="T1" fmla="*/ 35 h 274"/>
              <a:gd name="T2" fmla="*/ 239 w 274"/>
              <a:gd name="T3" fmla="*/ 201 h 274"/>
              <a:gd name="T4" fmla="*/ 73 w 274"/>
              <a:gd name="T5" fmla="*/ 239 h 274"/>
              <a:gd name="T6" fmla="*/ 35 w 274"/>
              <a:gd name="T7" fmla="*/ 73 h 274"/>
              <a:gd name="T8" fmla="*/ 201 w 274"/>
              <a:gd name="T9" fmla="*/ 35 h 274"/>
            </a:gdLst>
            <a:ahLst/>
            <a:cxnLst>
              <a:cxn ang="0">
                <a:pos x="T0" y="T1"/>
              </a:cxn>
              <a:cxn ang="0">
                <a:pos x="T2" y="T3"/>
              </a:cxn>
              <a:cxn ang="0">
                <a:pos x="T4" y="T5"/>
              </a:cxn>
              <a:cxn ang="0">
                <a:pos x="T6" y="T7"/>
              </a:cxn>
              <a:cxn ang="0">
                <a:pos x="T8" y="T9"/>
              </a:cxn>
            </a:cxnLst>
            <a:rect l="0" t="0" r="r" b="b"/>
            <a:pathLst>
              <a:path w="274" h="274">
                <a:moveTo>
                  <a:pt x="201" y="35"/>
                </a:moveTo>
                <a:cubicBezTo>
                  <a:pt x="257" y="71"/>
                  <a:pt x="274" y="145"/>
                  <a:pt x="239" y="201"/>
                </a:cubicBezTo>
                <a:cubicBezTo>
                  <a:pt x="203" y="257"/>
                  <a:pt x="129" y="274"/>
                  <a:pt x="73" y="239"/>
                </a:cubicBezTo>
                <a:cubicBezTo>
                  <a:pt x="17" y="204"/>
                  <a:pt x="0" y="129"/>
                  <a:pt x="35" y="73"/>
                </a:cubicBezTo>
                <a:cubicBezTo>
                  <a:pt x="70" y="17"/>
                  <a:pt x="145" y="0"/>
                  <a:pt x="201" y="35"/>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87" name="Freeform 144"/>
          <p:cNvSpPr>
            <a:spLocks/>
          </p:cNvSpPr>
          <p:nvPr/>
        </p:nvSpPr>
        <p:spPr bwMode="auto">
          <a:xfrm rot="21368463">
            <a:off x="11214820" y="3527719"/>
            <a:ext cx="1039813" cy="1041400"/>
          </a:xfrm>
          <a:custGeom>
            <a:avLst/>
            <a:gdLst>
              <a:gd name="T0" fmla="*/ 750 w 1024"/>
              <a:gd name="T1" fmla="*/ 132 h 1024"/>
              <a:gd name="T2" fmla="*/ 892 w 1024"/>
              <a:gd name="T3" fmla="*/ 751 h 1024"/>
              <a:gd name="T4" fmla="*/ 273 w 1024"/>
              <a:gd name="T5" fmla="*/ 892 h 1024"/>
              <a:gd name="T6" fmla="*/ 131 w 1024"/>
              <a:gd name="T7" fmla="*/ 273 h 1024"/>
              <a:gd name="T8" fmla="*/ 750 w 1024"/>
              <a:gd name="T9" fmla="*/ 132 h 1024"/>
            </a:gdLst>
            <a:ahLst/>
            <a:cxnLst>
              <a:cxn ang="0">
                <a:pos x="T0" y="T1"/>
              </a:cxn>
              <a:cxn ang="0">
                <a:pos x="T2" y="T3"/>
              </a:cxn>
              <a:cxn ang="0">
                <a:pos x="T4" y="T5"/>
              </a:cxn>
              <a:cxn ang="0">
                <a:pos x="T6" y="T7"/>
              </a:cxn>
              <a:cxn ang="0">
                <a:pos x="T8" y="T9"/>
              </a:cxn>
            </a:cxnLst>
            <a:rect l="0" t="0" r="r" b="b"/>
            <a:pathLst>
              <a:path w="1024" h="1024">
                <a:moveTo>
                  <a:pt x="750" y="132"/>
                </a:moveTo>
                <a:cubicBezTo>
                  <a:pt x="960" y="264"/>
                  <a:pt x="1024" y="541"/>
                  <a:pt x="892" y="751"/>
                </a:cubicBezTo>
                <a:cubicBezTo>
                  <a:pt x="760" y="961"/>
                  <a:pt x="483" y="1024"/>
                  <a:pt x="273" y="892"/>
                </a:cubicBezTo>
                <a:cubicBezTo>
                  <a:pt x="63" y="760"/>
                  <a:pt x="0" y="483"/>
                  <a:pt x="131" y="273"/>
                </a:cubicBezTo>
                <a:cubicBezTo>
                  <a:pt x="263" y="63"/>
                  <a:pt x="540" y="0"/>
                  <a:pt x="750" y="132"/>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88" name="Freeform 145"/>
          <p:cNvSpPr>
            <a:spLocks/>
          </p:cNvSpPr>
          <p:nvPr/>
        </p:nvSpPr>
        <p:spPr bwMode="auto">
          <a:xfrm rot="21368463">
            <a:off x="11459241" y="3772197"/>
            <a:ext cx="550863" cy="550863"/>
          </a:xfrm>
          <a:custGeom>
            <a:avLst/>
            <a:gdLst>
              <a:gd name="T0" fmla="*/ 397 w 541"/>
              <a:gd name="T1" fmla="*/ 70 h 542"/>
              <a:gd name="T2" fmla="*/ 472 w 541"/>
              <a:gd name="T3" fmla="*/ 397 h 542"/>
              <a:gd name="T4" fmla="*/ 144 w 541"/>
              <a:gd name="T5" fmla="*/ 472 h 542"/>
              <a:gd name="T6" fmla="*/ 70 w 541"/>
              <a:gd name="T7" fmla="*/ 145 h 542"/>
              <a:gd name="T8" fmla="*/ 397 w 541"/>
              <a:gd name="T9" fmla="*/ 70 h 542"/>
            </a:gdLst>
            <a:ahLst/>
            <a:cxnLst>
              <a:cxn ang="0">
                <a:pos x="T0" y="T1"/>
              </a:cxn>
              <a:cxn ang="0">
                <a:pos x="T2" y="T3"/>
              </a:cxn>
              <a:cxn ang="0">
                <a:pos x="T4" y="T5"/>
              </a:cxn>
              <a:cxn ang="0">
                <a:pos x="T6" y="T7"/>
              </a:cxn>
              <a:cxn ang="0">
                <a:pos x="T8" y="T9"/>
              </a:cxn>
            </a:cxnLst>
            <a:rect l="0" t="0" r="r" b="b"/>
            <a:pathLst>
              <a:path w="541" h="542">
                <a:moveTo>
                  <a:pt x="397" y="70"/>
                </a:moveTo>
                <a:cubicBezTo>
                  <a:pt x="508" y="140"/>
                  <a:pt x="541" y="286"/>
                  <a:pt x="472" y="397"/>
                </a:cubicBezTo>
                <a:cubicBezTo>
                  <a:pt x="402" y="508"/>
                  <a:pt x="255" y="542"/>
                  <a:pt x="144" y="472"/>
                </a:cubicBezTo>
                <a:cubicBezTo>
                  <a:pt x="33" y="402"/>
                  <a:pt x="0" y="256"/>
                  <a:pt x="70" y="145"/>
                </a:cubicBezTo>
                <a:cubicBezTo>
                  <a:pt x="139" y="34"/>
                  <a:pt x="286" y="0"/>
                  <a:pt x="397" y="70"/>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89" name="Freeform 167"/>
          <p:cNvSpPr>
            <a:spLocks/>
          </p:cNvSpPr>
          <p:nvPr/>
        </p:nvSpPr>
        <p:spPr bwMode="auto">
          <a:xfrm rot="21368463">
            <a:off x="11589470" y="3903957"/>
            <a:ext cx="290513" cy="288925"/>
          </a:xfrm>
          <a:custGeom>
            <a:avLst/>
            <a:gdLst>
              <a:gd name="T0" fmla="*/ 209 w 285"/>
              <a:gd name="T1" fmla="*/ 36 h 285"/>
              <a:gd name="T2" fmla="*/ 248 w 285"/>
              <a:gd name="T3" fmla="*/ 209 h 285"/>
              <a:gd name="T4" fmla="*/ 76 w 285"/>
              <a:gd name="T5" fmla="*/ 248 h 285"/>
              <a:gd name="T6" fmla="*/ 37 w 285"/>
              <a:gd name="T7" fmla="*/ 76 h 285"/>
              <a:gd name="T8" fmla="*/ 209 w 285"/>
              <a:gd name="T9" fmla="*/ 36 h 285"/>
            </a:gdLst>
            <a:ahLst/>
            <a:cxnLst>
              <a:cxn ang="0">
                <a:pos x="T0" y="T1"/>
              </a:cxn>
              <a:cxn ang="0">
                <a:pos x="T2" y="T3"/>
              </a:cxn>
              <a:cxn ang="0">
                <a:pos x="T4" y="T5"/>
              </a:cxn>
              <a:cxn ang="0">
                <a:pos x="T6" y="T7"/>
              </a:cxn>
              <a:cxn ang="0">
                <a:pos x="T8" y="T9"/>
              </a:cxn>
            </a:cxnLst>
            <a:rect l="0" t="0" r="r" b="b"/>
            <a:pathLst>
              <a:path w="285" h="285">
                <a:moveTo>
                  <a:pt x="209" y="36"/>
                </a:moveTo>
                <a:cubicBezTo>
                  <a:pt x="268" y="73"/>
                  <a:pt x="285" y="150"/>
                  <a:pt x="248" y="209"/>
                </a:cubicBezTo>
                <a:cubicBezTo>
                  <a:pt x="212" y="267"/>
                  <a:pt x="135" y="285"/>
                  <a:pt x="76" y="248"/>
                </a:cubicBezTo>
                <a:cubicBezTo>
                  <a:pt x="18" y="211"/>
                  <a:pt x="0" y="134"/>
                  <a:pt x="37" y="76"/>
                </a:cubicBezTo>
                <a:cubicBezTo>
                  <a:pt x="74" y="17"/>
                  <a:pt x="151" y="0"/>
                  <a:pt x="209" y="36"/>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90" name="Freeform 164"/>
          <p:cNvSpPr>
            <a:spLocks/>
          </p:cNvSpPr>
          <p:nvPr/>
        </p:nvSpPr>
        <p:spPr bwMode="auto">
          <a:xfrm rot="21368463">
            <a:off x="10669041" y="4865435"/>
            <a:ext cx="277813" cy="277813"/>
          </a:xfrm>
          <a:custGeom>
            <a:avLst/>
            <a:gdLst>
              <a:gd name="T0" fmla="*/ 201 w 274"/>
              <a:gd name="T1" fmla="*/ 35 h 274"/>
              <a:gd name="T2" fmla="*/ 239 w 274"/>
              <a:gd name="T3" fmla="*/ 201 h 274"/>
              <a:gd name="T4" fmla="*/ 73 w 274"/>
              <a:gd name="T5" fmla="*/ 239 h 274"/>
              <a:gd name="T6" fmla="*/ 35 w 274"/>
              <a:gd name="T7" fmla="*/ 73 h 274"/>
              <a:gd name="T8" fmla="*/ 201 w 274"/>
              <a:gd name="T9" fmla="*/ 35 h 274"/>
            </a:gdLst>
            <a:ahLst/>
            <a:cxnLst>
              <a:cxn ang="0">
                <a:pos x="T0" y="T1"/>
              </a:cxn>
              <a:cxn ang="0">
                <a:pos x="T2" y="T3"/>
              </a:cxn>
              <a:cxn ang="0">
                <a:pos x="T4" y="T5"/>
              </a:cxn>
              <a:cxn ang="0">
                <a:pos x="T6" y="T7"/>
              </a:cxn>
              <a:cxn ang="0">
                <a:pos x="T8" y="T9"/>
              </a:cxn>
            </a:cxnLst>
            <a:rect l="0" t="0" r="r" b="b"/>
            <a:pathLst>
              <a:path w="274" h="274">
                <a:moveTo>
                  <a:pt x="201" y="35"/>
                </a:moveTo>
                <a:cubicBezTo>
                  <a:pt x="257" y="71"/>
                  <a:pt x="274" y="145"/>
                  <a:pt x="239" y="201"/>
                </a:cubicBezTo>
                <a:cubicBezTo>
                  <a:pt x="203" y="257"/>
                  <a:pt x="129" y="274"/>
                  <a:pt x="73" y="239"/>
                </a:cubicBezTo>
                <a:cubicBezTo>
                  <a:pt x="17" y="204"/>
                  <a:pt x="0" y="129"/>
                  <a:pt x="35" y="73"/>
                </a:cubicBezTo>
                <a:cubicBezTo>
                  <a:pt x="70" y="17"/>
                  <a:pt x="145" y="0"/>
                  <a:pt x="201" y="35"/>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91" name="Freeform 146"/>
          <p:cNvSpPr>
            <a:spLocks/>
          </p:cNvSpPr>
          <p:nvPr/>
        </p:nvSpPr>
        <p:spPr bwMode="auto">
          <a:xfrm rot="21368463">
            <a:off x="10972739" y="4592255"/>
            <a:ext cx="2124075" cy="2124075"/>
          </a:xfrm>
          <a:custGeom>
            <a:avLst/>
            <a:gdLst>
              <a:gd name="T0" fmla="*/ 1533 w 2091"/>
              <a:gd name="T1" fmla="*/ 269 h 2091"/>
              <a:gd name="T2" fmla="*/ 1822 w 2091"/>
              <a:gd name="T3" fmla="*/ 1533 h 2091"/>
              <a:gd name="T4" fmla="*/ 558 w 2091"/>
              <a:gd name="T5" fmla="*/ 1821 h 2091"/>
              <a:gd name="T6" fmla="*/ 270 w 2091"/>
              <a:gd name="T7" fmla="*/ 558 h 2091"/>
              <a:gd name="T8" fmla="*/ 1533 w 2091"/>
              <a:gd name="T9" fmla="*/ 269 h 2091"/>
            </a:gdLst>
            <a:ahLst/>
            <a:cxnLst>
              <a:cxn ang="0">
                <a:pos x="T0" y="T1"/>
              </a:cxn>
              <a:cxn ang="0">
                <a:pos x="T2" y="T3"/>
              </a:cxn>
              <a:cxn ang="0">
                <a:pos x="T4" y="T5"/>
              </a:cxn>
              <a:cxn ang="0">
                <a:pos x="T6" y="T7"/>
              </a:cxn>
              <a:cxn ang="0">
                <a:pos x="T8" y="T9"/>
              </a:cxn>
            </a:cxnLst>
            <a:rect l="0" t="0" r="r" b="b"/>
            <a:pathLst>
              <a:path w="2091" h="2091">
                <a:moveTo>
                  <a:pt x="1533" y="269"/>
                </a:moveTo>
                <a:cubicBezTo>
                  <a:pt x="1962" y="538"/>
                  <a:pt x="2091" y="1104"/>
                  <a:pt x="1822" y="1533"/>
                </a:cubicBezTo>
                <a:cubicBezTo>
                  <a:pt x="1553" y="1961"/>
                  <a:pt x="987" y="2091"/>
                  <a:pt x="558" y="1821"/>
                </a:cubicBezTo>
                <a:cubicBezTo>
                  <a:pt x="130" y="1552"/>
                  <a:pt x="0" y="986"/>
                  <a:pt x="270" y="558"/>
                </a:cubicBezTo>
                <a:cubicBezTo>
                  <a:pt x="539" y="129"/>
                  <a:pt x="1105" y="0"/>
                  <a:pt x="1533" y="269"/>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92" name="Freeform 147"/>
          <p:cNvSpPr>
            <a:spLocks/>
          </p:cNvSpPr>
          <p:nvPr/>
        </p:nvSpPr>
        <p:spPr bwMode="auto">
          <a:xfrm rot="21368463">
            <a:off x="11296534" y="4914466"/>
            <a:ext cx="1477963" cy="1477963"/>
          </a:xfrm>
          <a:custGeom>
            <a:avLst/>
            <a:gdLst>
              <a:gd name="T0" fmla="*/ 1066 w 1454"/>
              <a:gd name="T1" fmla="*/ 187 h 1454"/>
              <a:gd name="T2" fmla="*/ 1267 w 1454"/>
              <a:gd name="T3" fmla="*/ 1066 h 1454"/>
              <a:gd name="T4" fmla="*/ 388 w 1454"/>
              <a:gd name="T5" fmla="*/ 1267 h 1454"/>
              <a:gd name="T6" fmla="*/ 187 w 1454"/>
              <a:gd name="T7" fmla="*/ 388 h 1454"/>
              <a:gd name="T8" fmla="*/ 1066 w 1454"/>
              <a:gd name="T9" fmla="*/ 187 h 1454"/>
            </a:gdLst>
            <a:ahLst/>
            <a:cxnLst>
              <a:cxn ang="0">
                <a:pos x="T0" y="T1"/>
              </a:cxn>
              <a:cxn ang="0">
                <a:pos x="T2" y="T3"/>
              </a:cxn>
              <a:cxn ang="0">
                <a:pos x="T4" y="T5"/>
              </a:cxn>
              <a:cxn ang="0">
                <a:pos x="T6" y="T7"/>
              </a:cxn>
              <a:cxn ang="0">
                <a:pos x="T8" y="T9"/>
              </a:cxn>
            </a:cxnLst>
            <a:rect l="0" t="0" r="r" b="b"/>
            <a:pathLst>
              <a:path w="1454" h="1454">
                <a:moveTo>
                  <a:pt x="1066" y="187"/>
                </a:moveTo>
                <a:cubicBezTo>
                  <a:pt x="1364" y="374"/>
                  <a:pt x="1454" y="768"/>
                  <a:pt x="1267" y="1066"/>
                </a:cubicBezTo>
                <a:cubicBezTo>
                  <a:pt x="1079" y="1364"/>
                  <a:pt x="686" y="1454"/>
                  <a:pt x="388" y="1267"/>
                </a:cubicBezTo>
                <a:cubicBezTo>
                  <a:pt x="90" y="1080"/>
                  <a:pt x="0" y="686"/>
                  <a:pt x="187" y="388"/>
                </a:cubicBezTo>
                <a:cubicBezTo>
                  <a:pt x="374" y="90"/>
                  <a:pt x="768" y="0"/>
                  <a:pt x="1066" y="187"/>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93" name="Freeform 161"/>
          <p:cNvSpPr>
            <a:spLocks/>
          </p:cNvSpPr>
          <p:nvPr/>
        </p:nvSpPr>
        <p:spPr bwMode="auto">
          <a:xfrm rot="21368463">
            <a:off x="11880786" y="5498611"/>
            <a:ext cx="311150" cy="311150"/>
          </a:xfrm>
          <a:custGeom>
            <a:avLst/>
            <a:gdLst>
              <a:gd name="T0" fmla="*/ 224 w 306"/>
              <a:gd name="T1" fmla="*/ 39 h 306"/>
              <a:gd name="T2" fmla="*/ 267 w 306"/>
              <a:gd name="T3" fmla="*/ 224 h 306"/>
              <a:gd name="T4" fmla="*/ 81 w 306"/>
              <a:gd name="T5" fmla="*/ 267 h 306"/>
              <a:gd name="T6" fmla="*/ 39 w 306"/>
              <a:gd name="T7" fmla="*/ 82 h 306"/>
              <a:gd name="T8" fmla="*/ 224 w 306"/>
              <a:gd name="T9" fmla="*/ 39 h 306"/>
            </a:gdLst>
            <a:ahLst/>
            <a:cxnLst>
              <a:cxn ang="0">
                <a:pos x="T0" y="T1"/>
              </a:cxn>
              <a:cxn ang="0">
                <a:pos x="T2" y="T3"/>
              </a:cxn>
              <a:cxn ang="0">
                <a:pos x="T4" y="T5"/>
              </a:cxn>
              <a:cxn ang="0">
                <a:pos x="T6" y="T7"/>
              </a:cxn>
              <a:cxn ang="0">
                <a:pos x="T8" y="T9"/>
              </a:cxn>
            </a:cxnLst>
            <a:rect l="0" t="0" r="r" b="b"/>
            <a:pathLst>
              <a:path w="306" h="306">
                <a:moveTo>
                  <a:pt x="224" y="39"/>
                </a:moveTo>
                <a:cubicBezTo>
                  <a:pt x="287" y="79"/>
                  <a:pt x="306" y="162"/>
                  <a:pt x="267" y="224"/>
                </a:cubicBezTo>
                <a:cubicBezTo>
                  <a:pt x="227" y="287"/>
                  <a:pt x="144" y="306"/>
                  <a:pt x="81" y="267"/>
                </a:cubicBezTo>
                <a:cubicBezTo>
                  <a:pt x="19" y="227"/>
                  <a:pt x="0" y="144"/>
                  <a:pt x="39" y="82"/>
                </a:cubicBezTo>
                <a:cubicBezTo>
                  <a:pt x="79" y="19"/>
                  <a:pt x="162" y="0"/>
                  <a:pt x="224" y="39"/>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94" name="Freeform 149"/>
          <p:cNvSpPr>
            <a:spLocks/>
          </p:cNvSpPr>
          <p:nvPr/>
        </p:nvSpPr>
        <p:spPr bwMode="auto">
          <a:xfrm rot="21368463">
            <a:off x="10346139" y="6075141"/>
            <a:ext cx="541338" cy="541338"/>
          </a:xfrm>
          <a:custGeom>
            <a:avLst/>
            <a:gdLst>
              <a:gd name="T0" fmla="*/ 390 w 533"/>
              <a:gd name="T1" fmla="*/ 69 h 533"/>
              <a:gd name="T2" fmla="*/ 464 w 533"/>
              <a:gd name="T3" fmla="*/ 391 h 533"/>
              <a:gd name="T4" fmla="*/ 142 w 533"/>
              <a:gd name="T5" fmla="*/ 464 h 533"/>
              <a:gd name="T6" fmla="*/ 69 w 533"/>
              <a:gd name="T7" fmla="*/ 142 h 533"/>
              <a:gd name="T8" fmla="*/ 390 w 533"/>
              <a:gd name="T9" fmla="*/ 69 h 533"/>
            </a:gdLst>
            <a:ahLst/>
            <a:cxnLst>
              <a:cxn ang="0">
                <a:pos x="T0" y="T1"/>
              </a:cxn>
              <a:cxn ang="0">
                <a:pos x="T2" y="T3"/>
              </a:cxn>
              <a:cxn ang="0">
                <a:pos x="T4" y="T5"/>
              </a:cxn>
              <a:cxn ang="0">
                <a:pos x="T6" y="T7"/>
              </a:cxn>
              <a:cxn ang="0">
                <a:pos x="T8" y="T9"/>
              </a:cxn>
            </a:cxnLst>
            <a:rect l="0" t="0" r="r" b="b"/>
            <a:pathLst>
              <a:path w="533" h="533">
                <a:moveTo>
                  <a:pt x="390" y="69"/>
                </a:moveTo>
                <a:cubicBezTo>
                  <a:pt x="500" y="137"/>
                  <a:pt x="533" y="281"/>
                  <a:pt x="464" y="391"/>
                </a:cubicBezTo>
                <a:cubicBezTo>
                  <a:pt x="395" y="500"/>
                  <a:pt x="251" y="533"/>
                  <a:pt x="142" y="464"/>
                </a:cubicBezTo>
                <a:cubicBezTo>
                  <a:pt x="33" y="395"/>
                  <a:pt x="0" y="251"/>
                  <a:pt x="69" y="142"/>
                </a:cubicBezTo>
                <a:cubicBezTo>
                  <a:pt x="137" y="33"/>
                  <a:pt x="281" y="0"/>
                  <a:pt x="390" y="69"/>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95" name="Freeform 160"/>
          <p:cNvSpPr>
            <a:spLocks/>
          </p:cNvSpPr>
          <p:nvPr/>
        </p:nvSpPr>
        <p:spPr bwMode="auto">
          <a:xfrm rot="21368463">
            <a:off x="10476315" y="6205369"/>
            <a:ext cx="279400" cy="280988"/>
          </a:xfrm>
          <a:custGeom>
            <a:avLst/>
            <a:gdLst>
              <a:gd name="T0" fmla="*/ 203 w 276"/>
              <a:gd name="T1" fmla="*/ 36 h 276"/>
              <a:gd name="T2" fmla="*/ 241 w 276"/>
              <a:gd name="T3" fmla="*/ 203 h 276"/>
              <a:gd name="T4" fmla="*/ 74 w 276"/>
              <a:gd name="T5" fmla="*/ 241 h 276"/>
              <a:gd name="T6" fmla="*/ 36 w 276"/>
              <a:gd name="T7" fmla="*/ 74 h 276"/>
              <a:gd name="T8" fmla="*/ 203 w 276"/>
              <a:gd name="T9" fmla="*/ 36 h 276"/>
            </a:gdLst>
            <a:ahLst/>
            <a:cxnLst>
              <a:cxn ang="0">
                <a:pos x="T0" y="T1"/>
              </a:cxn>
              <a:cxn ang="0">
                <a:pos x="T2" y="T3"/>
              </a:cxn>
              <a:cxn ang="0">
                <a:pos x="T4" y="T5"/>
              </a:cxn>
              <a:cxn ang="0">
                <a:pos x="T6" y="T7"/>
              </a:cxn>
              <a:cxn ang="0">
                <a:pos x="T8" y="T9"/>
              </a:cxn>
            </a:cxnLst>
            <a:rect l="0" t="0" r="r" b="b"/>
            <a:pathLst>
              <a:path w="276" h="276">
                <a:moveTo>
                  <a:pt x="203" y="36"/>
                </a:moveTo>
                <a:cubicBezTo>
                  <a:pt x="259" y="72"/>
                  <a:pt x="276" y="146"/>
                  <a:pt x="241" y="203"/>
                </a:cubicBezTo>
                <a:cubicBezTo>
                  <a:pt x="205" y="259"/>
                  <a:pt x="131" y="276"/>
                  <a:pt x="74" y="241"/>
                </a:cubicBezTo>
                <a:cubicBezTo>
                  <a:pt x="17" y="205"/>
                  <a:pt x="0" y="131"/>
                  <a:pt x="36" y="74"/>
                </a:cubicBezTo>
                <a:cubicBezTo>
                  <a:pt x="71" y="17"/>
                  <a:pt x="146" y="0"/>
                  <a:pt x="203" y="36"/>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96" name="Freeform 150"/>
          <p:cNvSpPr>
            <a:spLocks/>
          </p:cNvSpPr>
          <p:nvPr/>
        </p:nvSpPr>
        <p:spPr bwMode="auto">
          <a:xfrm rot="21368463">
            <a:off x="8751468" y="5212095"/>
            <a:ext cx="1470025" cy="1470025"/>
          </a:xfrm>
          <a:custGeom>
            <a:avLst/>
            <a:gdLst>
              <a:gd name="T0" fmla="*/ 1061 w 1447"/>
              <a:gd name="T1" fmla="*/ 186 h 1447"/>
              <a:gd name="T2" fmla="*/ 1260 w 1447"/>
              <a:gd name="T3" fmla="*/ 1061 h 1447"/>
              <a:gd name="T4" fmla="*/ 386 w 1447"/>
              <a:gd name="T5" fmla="*/ 1260 h 1447"/>
              <a:gd name="T6" fmla="*/ 186 w 1447"/>
              <a:gd name="T7" fmla="*/ 386 h 1447"/>
              <a:gd name="T8" fmla="*/ 1061 w 1447"/>
              <a:gd name="T9" fmla="*/ 186 h 1447"/>
            </a:gdLst>
            <a:ahLst/>
            <a:cxnLst>
              <a:cxn ang="0">
                <a:pos x="T0" y="T1"/>
              </a:cxn>
              <a:cxn ang="0">
                <a:pos x="T2" y="T3"/>
              </a:cxn>
              <a:cxn ang="0">
                <a:pos x="T4" y="T5"/>
              </a:cxn>
              <a:cxn ang="0">
                <a:pos x="T6" y="T7"/>
              </a:cxn>
              <a:cxn ang="0">
                <a:pos x="T8" y="T9"/>
              </a:cxn>
            </a:cxnLst>
            <a:rect l="0" t="0" r="r" b="b"/>
            <a:pathLst>
              <a:path w="1447" h="1447">
                <a:moveTo>
                  <a:pt x="1061" y="186"/>
                </a:moveTo>
                <a:cubicBezTo>
                  <a:pt x="1357" y="373"/>
                  <a:pt x="1447" y="764"/>
                  <a:pt x="1260" y="1061"/>
                </a:cubicBezTo>
                <a:cubicBezTo>
                  <a:pt x="1074" y="1357"/>
                  <a:pt x="683" y="1447"/>
                  <a:pt x="386" y="1260"/>
                </a:cubicBezTo>
                <a:cubicBezTo>
                  <a:pt x="89" y="1074"/>
                  <a:pt x="0" y="683"/>
                  <a:pt x="186" y="386"/>
                </a:cubicBezTo>
                <a:cubicBezTo>
                  <a:pt x="373" y="90"/>
                  <a:pt x="764" y="0"/>
                  <a:pt x="1061" y="186"/>
                </a:cubicBezTo>
                <a:close/>
              </a:path>
            </a:pathLst>
          </a:custGeom>
          <a:solidFill>
            <a:srgbClr val="45D8FF">
              <a:alpha val="1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97" name="Freeform 151"/>
          <p:cNvSpPr>
            <a:spLocks/>
          </p:cNvSpPr>
          <p:nvPr/>
        </p:nvSpPr>
        <p:spPr bwMode="auto">
          <a:xfrm rot="21368463">
            <a:off x="9115003" y="5573992"/>
            <a:ext cx="744538" cy="746125"/>
          </a:xfrm>
          <a:custGeom>
            <a:avLst/>
            <a:gdLst>
              <a:gd name="T0" fmla="*/ 537 w 733"/>
              <a:gd name="T1" fmla="*/ 94 h 733"/>
              <a:gd name="T2" fmla="*/ 639 w 733"/>
              <a:gd name="T3" fmla="*/ 537 h 733"/>
              <a:gd name="T4" fmla="*/ 195 w 733"/>
              <a:gd name="T5" fmla="*/ 639 h 733"/>
              <a:gd name="T6" fmla="*/ 94 w 733"/>
              <a:gd name="T7" fmla="*/ 195 h 733"/>
              <a:gd name="T8" fmla="*/ 537 w 733"/>
              <a:gd name="T9" fmla="*/ 94 h 733"/>
            </a:gdLst>
            <a:ahLst/>
            <a:cxnLst>
              <a:cxn ang="0">
                <a:pos x="T0" y="T1"/>
              </a:cxn>
              <a:cxn ang="0">
                <a:pos x="T2" y="T3"/>
              </a:cxn>
              <a:cxn ang="0">
                <a:pos x="T4" y="T5"/>
              </a:cxn>
              <a:cxn ang="0">
                <a:pos x="T6" y="T7"/>
              </a:cxn>
              <a:cxn ang="0">
                <a:pos x="T8" y="T9"/>
              </a:cxn>
            </a:cxnLst>
            <a:rect l="0" t="0" r="r" b="b"/>
            <a:pathLst>
              <a:path w="733" h="733">
                <a:moveTo>
                  <a:pt x="537" y="94"/>
                </a:moveTo>
                <a:cubicBezTo>
                  <a:pt x="688" y="189"/>
                  <a:pt x="733" y="387"/>
                  <a:pt x="639" y="537"/>
                </a:cubicBezTo>
                <a:cubicBezTo>
                  <a:pt x="544" y="688"/>
                  <a:pt x="346" y="733"/>
                  <a:pt x="195" y="639"/>
                </a:cubicBezTo>
                <a:cubicBezTo>
                  <a:pt x="45" y="544"/>
                  <a:pt x="0" y="346"/>
                  <a:pt x="94" y="195"/>
                </a:cubicBezTo>
                <a:cubicBezTo>
                  <a:pt x="189" y="45"/>
                  <a:pt x="387" y="0"/>
                  <a:pt x="537" y="94"/>
                </a:cubicBezTo>
                <a:close/>
              </a:path>
            </a:pathLst>
          </a:custGeom>
          <a:solidFill>
            <a:srgbClr val="45D8FF">
              <a:alpha val="1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98" name="Freeform 159"/>
          <p:cNvSpPr>
            <a:spLocks/>
          </p:cNvSpPr>
          <p:nvPr/>
        </p:nvSpPr>
        <p:spPr bwMode="auto">
          <a:xfrm rot="21368463">
            <a:off x="9291216" y="5751792"/>
            <a:ext cx="392113" cy="390525"/>
          </a:xfrm>
          <a:custGeom>
            <a:avLst/>
            <a:gdLst>
              <a:gd name="T0" fmla="*/ 282 w 385"/>
              <a:gd name="T1" fmla="*/ 49 h 385"/>
              <a:gd name="T2" fmla="*/ 335 w 385"/>
              <a:gd name="T3" fmla="*/ 282 h 385"/>
              <a:gd name="T4" fmla="*/ 102 w 385"/>
              <a:gd name="T5" fmla="*/ 336 h 385"/>
              <a:gd name="T6" fmla="*/ 49 w 385"/>
              <a:gd name="T7" fmla="*/ 103 h 385"/>
              <a:gd name="T8" fmla="*/ 282 w 385"/>
              <a:gd name="T9" fmla="*/ 49 h 385"/>
            </a:gdLst>
            <a:ahLst/>
            <a:cxnLst>
              <a:cxn ang="0">
                <a:pos x="T0" y="T1"/>
              </a:cxn>
              <a:cxn ang="0">
                <a:pos x="T2" y="T3"/>
              </a:cxn>
              <a:cxn ang="0">
                <a:pos x="T4" y="T5"/>
              </a:cxn>
              <a:cxn ang="0">
                <a:pos x="T6" y="T7"/>
              </a:cxn>
              <a:cxn ang="0">
                <a:pos x="T8" y="T9"/>
              </a:cxn>
            </a:cxnLst>
            <a:rect l="0" t="0" r="r" b="b"/>
            <a:pathLst>
              <a:path w="385" h="385">
                <a:moveTo>
                  <a:pt x="282" y="49"/>
                </a:moveTo>
                <a:cubicBezTo>
                  <a:pt x="361" y="99"/>
                  <a:pt x="385" y="203"/>
                  <a:pt x="335" y="282"/>
                </a:cubicBezTo>
                <a:cubicBezTo>
                  <a:pt x="286" y="361"/>
                  <a:pt x="181" y="385"/>
                  <a:pt x="102" y="336"/>
                </a:cubicBezTo>
                <a:cubicBezTo>
                  <a:pt x="23" y="286"/>
                  <a:pt x="0" y="182"/>
                  <a:pt x="49" y="103"/>
                </a:cubicBezTo>
                <a:cubicBezTo>
                  <a:pt x="99" y="23"/>
                  <a:pt x="203" y="0"/>
                  <a:pt x="282" y="49"/>
                </a:cubicBezTo>
                <a:close/>
              </a:path>
            </a:pathLst>
          </a:custGeom>
          <a:solidFill>
            <a:srgbClr val="45D8FF">
              <a:alpha val="1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99" name="Freeform 165"/>
          <p:cNvSpPr>
            <a:spLocks/>
          </p:cNvSpPr>
          <p:nvPr/>
        </p:nvSpPr>
        <p:spPr bwMode="auto">
          <a:xfrm rot="21368463">
            <a:off x="8330404" y="6035107"/>
            <a:ext cx="277813" cy="277813"/>
          </a:xfrm>
          <a:custGeom>
            <a:avLst/>
            <a:gdLst>
              <a:gd name="T0" fmla="*/ 201 w 274"/>
              <a:gd name="T1" fmla="*/ 35 h 274"/>
              <a:gd name="T2" fmla="*/ 239 w 274"/>
              <a:gd name="T3" fmla="*/ 201 h 274"/>
              <a:gd name="T4" fmla="*/ 73 w 274"/>
              <a:gd name="T5" fmla="*/ 239 h 274"/>
              <a:gd name="T6" fmla="*/ 35 w 274"/>
              <a:gd name="T7" fmla="*/ 73 h 274"/>
              <a:gd name="T8" fmla="*/ 201 w 274"/>
              <a:gd name="T9" fmla="*/ 35 h 274"/>
            </a:gdLst>
            <a:ahLst/>
            <a:cxnLst>
              <a:cxn ang="0">
                <a:pos x="T0" y="T1"/>
              </a:cxn>
              <a:cxn ang="0">
                <a:pos x="T2" y="T3"/>
              </a:cxn>
              <a:cxn ang="0">
                <a:pos x="T4" y="T5"/>
              </a:cxn>
              <a:cxn ang="0">
                <a:pos x="T6" y="T7"/>
              </a:cxn>
              <a:cxn ang="0">
                <a:pos x="T8" y="T9"/>
              </a:cxn>
            </a:cxnLst>
            <a:rect l="0" t="0" r="r" b="b"/>
            <a:pathLst>
              <a:path w="274" h="274">
                <a:moveTo>
                  <a:pt x="201" y="35"/>
                </a:moveTo>
                <a:cubicBezTo>
                  <a:pt x="257" y="70"/>
                  <a:pt x="274" y="145"/>
                  <a:pt x="239" y="201"/>
                </a:cubicBezTo>
                <a:cubicBezTo>
                  <a:pt x="204" y="257"/>
                  <a:pt x="129" y="274"/>
                  <a:pt x="73" y="239"/>
                </a:cubicBezTo>
                <a:cubicBezTo>
                  <a:pt x="17" y="203"/>
                  <a:pt x="0" y="129"/>
                  <a:pt x="35" y="73"/>
                </a:cubicBezTo>
                <a:cubicBezTo>
                  <a:pt x="71" y="17"/>
                  <a:pt x="145" y="0"/>
                  <a:pt x="201" y="35"/>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00" name="Freeform 142"/>
          <p:cNvSpPr>
            <a:spLocks/>
          </p:cNvSpPr>
          <p:nvPr/>
        </p:nvSpPr>
        <p:spPr bwMode="auto">
          <a:xfrm>
            <a:off x="5262565" y="-631825"/>
            <a:ext cx="1265238" cy="1263650"/>
          </a:xfrm>
          <a:custGeom>
            <a:avLst/>
            <a:gdLst>
              <a:gd name="T0" fmla="*/ 912 w 1244"/>
              <a:gd name="T1" fmla="*/ 160 h 1244"/>
              <a:gd name="T2" fmla="*/ 1084 w 1244"/>
              <a:gd name="T3" fmla="*/ 912 h 1244"/>
              <a:gd name="T4" fmla="*/ 332 w 1244"/>
              <a:gd name="T5" fmla="*/ 1084 h 1244"/>
              <a:gd name="T6" fmla="*/ 161 w 1244"/>
              <a:gd name="T7" fmla="*/ 332 h 1244"/>
              <a:gd name="T8" fmla="*/ 912 w 1244"/>
              <a:gd name="T9" fmla="*/ 160 h 1244"/>
            </a:gdLst>
            <a:ahLst/>
            <a:cxnLst>
              <a:cxn ang="0">
                <a:pos x="T0" y="T1"/>
              </a:cxn>
              <a:cxn ang="0">
                <a:pos x="T2" y="T3"/>
              </a:cxn>
              <a:cxn ang="0">
                <a:pos x="T4" y="T5"/>
              </a:cxn>
              <a:cxn ang="0">
                <a:pos x="T6" y="T7"/>
              </a:cxn>
              <a:cxn ang="0">
                <a:pos x="T8" y="T9"/>
              </a:cxn>
            </a:cxnLst>
            <a:rect l="0" t="0" r="r" b="b"/>
            <a:pathLst>
              <a:path w="1244" h="1244">
                <a:moveTo>
                  <a:pt x="912" y="160"/>
                </a:moveTo>
                <a:cubicBezTo>
                  <a:pt x="1167" y="321"/>
                  <a:pt x="1244" y="657"/>
                  <a:pt x="1084" y="912"/>
                </a:cubicBezTo>
                <a:cubicBezTo>
                  <a:pt x="924" y="1167"/>
                  <a:pt x="587" y="1244"/>
                  <a:pt x="332" y="1084"/>
                </a:cubicBezTo>
                <a:cubicBezTo>
                  <a:pt x="77" y="924"/>
                  <a:pt x="0" y="587"/>
                  <a:pt x="161" y="332"/>
                </a:cubicBezTo>
                <a:cubicBezTo>
                  <a:pt x="321" y="77"/>
                  <a:pt x="657" y="0"/>
                  <a:pt x="912" y="160"/>
                </a:cubicBezTo>
                <a:close/>
              </a:path>
            </a:pathLst>
          </a:custGeom>
          <a:solidFill>
            <a:srgbClr val="45D8FF">
              <a:alpha val="1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01" name="Freeform 5"/>
          <p:cNvSpPr>
            <a:spLocks/>
          </p:cNvSpPr>
          <p:nvPr/>
        </p:nvSpPr>
        <p:spPr bwMode="auto">
          <a:xfrm>
            <a:off x="1728790" y="1559380"/>
            <a:ext cx="569913" cy="900113"/>
          </a:xfrm>
          <a:custGeom>
            <a:avLst/>
            <a:gdLst>
              <a:gd name="T0" fmla="*/ 557 w 561"/>
              <a:gd name="T1" fmla="*/ 886 h 886"/>
              <a:gd name="T2" fmla="*/ 553 w 561"/>
              <a:gd name="T3" fmla="*/ 884 h 886"/>
              <a:gd name="T4" fmla="*/ 1 w 561"/>
              <a:gd name="T5" fmla="*/ 6 h 886"/>
              <a:gd name="T6" fmla="*/ 2 w 561"/>
              <a:gd name="T7" fmla="*/ 1 h 886"/>
              <a:gd name="T8" fmla="*/ 8 w 561"/>
              <a:gd name="T9" fmla="*/ 2 h 886"/>
              <a:gd name="T10" fmla="*/ 560 w 561"/>
              <a:gd name="T11" fmla="*/ 880 h 886"/>
              <a:gd name="T12" fmla="*/ 559 w 561"/>
              <a:gd name="T13" fmla="*/ 886 h 886"/>
              <a:gd name="T14" fmla="*/ 557 w 561"/>
              <a:gd name="T15" fmla="*/ 886 h 8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61" h="886">
                <a:moveTo>
                  <a:pt x="557" y="886"/>
                </a:moveTo>
                <a:cubicBezTo>
                  <a:pt x="555" y="886"/>
                  <a:pt x="554" y="886"/>
                  <a:pt x="553" y="884"/>
                </a:cubicBezTo>
                <a:cubicBezTo>
                  <a:pt x="1" y="6"/>
                  <a:pt x="1" y="6"/>
                  <a:pt x="1" y="6"/>
                </a:cubicBezTo>
                <a:cubicBezTo>
                  <a:pt x="0" y="5"/>
                  <a:pt x="1" y="2"/>
                  <a:pt x="2" y="1"/>
                </a:cubicBezTo>
                <a:cubicBezTo>
                  <a:pt x="4" y="0"/>
                  <a:pt x="7" y="0"/>
                  <a:pt x="8" y="2"/>
                </a:cubicBezTo>
                <a:cubicBezTo>
                  <a:pt x="560" y="880"/>
                  <a:pt x="560" y="880"/>
                  <a:pt x="560" y="880"/>
                </a:cubicBezTo>
                <a:cubicBezTo>
                  <a:pt x="561" y="882"/>
                  <a:pt x="561" y="885"/>
                  <a:pt x="559" y="886"/>
                </a:cubicBezTo>
                <a:cubicBezTo>
                  <a:pt x="558" y="886"/>
                  <a:pt x="557" y="886"/>
                  <a:pt x="557" y="88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2" name="Freeform 6"/>
          <p:cNvSpPr>
            <a:spLocks/>
          </p:cNvSpPr>
          <p:nvPr/>
        </p:nvSpPr>
        <p:spPr bwMode="auto">
          <a:xfrm>
            <a:off x="1722440" y="2095955"/>
            <a:ext cx="576263" cy="363538"/>
          </a:xfrm>
          <a:custGeom>
            <a:avLst/>
            <a:gdLst>
              <a:gd name="T0" fmla="*/ 564 w 568"/>
              <a:gd name="T1" fmla="*/ 358 h 358"/>
              <a:gd name="T2" fmla="*/ 562 w 568"/>
              <a:gd name="T3" fmla="*/ 358 h 358"/>
              <a:gd name="T4" fmla="*/ 3 w 568"/>
              <a:gd name="T5" fmla="*/ 8 h 358"/>
              <a:gd name="T6" fmla="*/ 2 w 568"/>
              <a:gd name="T7" fmla="*/ 3 h 358"/>
              <a:gd name="T8" fmla="*/ 7 w 568"/>
              <a:gd name="T9" fmla="*/ 2 h 358"/>
              <a:gd name="T10" fmla="*/ 566 w 568"/>
              <a:gd name="T11" fmla="*/ 351 h 358"/>
              <a:gd name="T12" fmla="*/ 567 w 568"/>
              <a:gd name="T13" fmla="*/ 356 h 358"/>
              <a:gd name="T14" fmla="*/ 564 w 568"/>
              <a:gd name="T15" fmla="*/ 358 h 3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68" h="358">
                <a:moveTo>
                  <a:pt x="564" y="358"/>
                </a:moveTo>
                <a:cubicBezTo>
                  <a:pt x="563" y="358"/>
                  <a:pt x="562" y="358"/>
                  <a:pt x="562" y="358"/>
                </a:cubicBezTo>
                <a:cubicBezTo>
                  <a:pt x="3" y="8"/>
                  <a:pt x="3" y="8"/>
                  <a:pt x="3" y="8"/>
                </a:cubicBezTo>
                <a:cubicBezTo>
                  <a:pt x="1" y="7"/>
                  <a:pt x="0" y="5"/>
                  <a:pt x="2" y="3"/>
                </a:cubicBezTo>
                <a:cubicBezTo>
                  <a:pt x="3" y="1"/>
                  <a:pt x="5" y="0"/>
                  <a:pt x="7" y="2"/>
                </a:cubicBezTo>
                <a:cubicBezTo>
                  <a:pt x="566" y="351"/>
                  <a:pt x="566" y="351"/>
                  <a:pt x="566" y="351"/>
                </a:cubicBezTo>
                <a:cubicBezTo>
                  <a:pt x="568" y="352"/>
                  <a:pt x="568" y="355"/>
                  <a:pt x="567" y="356"/>
                </a:cubicBezTo>
                <a:cubicBezTo>
                  <a:pt x="566" y="358"/>
                  <a:pt x="565" y="358"/>
                  <a:pt x="564" y="358"/>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3" name="Freeform 7"/>
          <p:cNvSpPr>
            <a:spLocks/>
          </p:cNvSpPr>
          <p:nvPr/>
        </p:nvSpPr>
        <p:spPr bwMode="auto">
          <a:xfrm>
            <a:off x="1724027" y="1559380"/>
            <a:ext cx="14288" cy="546100"/>
          </a:xfrm>
          <a:custGeom>
            <a:avLst/>
            <a:gdLst>
              <a:gd name="T0" fmla="*/ 4 w 15"/>
              <a:gd name="T1" fmla="*/ 537 h 537"/>
              <a:gd name="T2" fmla="*/ 4 w 15"/>
              <a:gd name="T3" fmla="*/ 537 h 537"/>
              <a:gd name="T4" fmla="*/ 0 w 15"/>
              <a:gd name="T5" fmla="*/ 533 h 537"/>
              <a:gd name="T6" fmla="*/ 7 w 15"/>
              <a:gd name="T7" fmla="*/ 4 h 537"/>
              <a:gd name="T8" fmla="*/ 11 w 15"/>
              <a:gd name="T9" fmla="*/ 0 h 537"/>
              <a:gd name="T10" fmla="*/ 11 w 15"/>
              <a:gd name="T11" fmla="*/ 0 h 537"/>
              <a:gd name="T12" fmla="*/ 15 w 15"/>
              <a:gd name="T13" fmla="*/ 4 h 537"/>
              <a:gd name="T14" fmla="*/ 8 w 15"/>
              <a:gd name="T15" fmla="*/ 533 h 537"/>
              <a:gd name="T16" fmla="*/ 4 w 15"/>
              <a:gd name="T17" fmla="*/ 537 h 5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537">
                <a:moveTo>
                  <a:pt x="4" y="537"/>
                </a:moveTo>
                <a:cubicBezTo>
                  <a:pt x="4" y="537"/>
                  <a:pt x="4" y="537"/>
                  <a:pt x="4" y="537"/>
                </a:cubicBezTo>
                <a:cubicBezTo>
                  <a:pt x="2" y="537"/>
                  <a:pt x="0" y="535"/>
                  <a:pt x="0" y="533"/>
                </a:cubicBezTo>
                <a:cubicBezTo>
                  <a:pt x="7" y="4"/>
                  <a:pt x="7" y="4"/>
                  <a:pt x="7" y="4"/>
                </a:cubicBezTo>
                <a:cubicBezTo>
                  <a:pt x="7" y="2"/>
                  <a:pt x="8" y="0"/>
                  <a:pt x="11" y="0"/>
                </a:cubicBezTo>
                <a:cubicBezTo>
                  <a:pt x="11" y="0"/>
                  <a:pt x="11" y="0"/>
                  <a:pt x="11" y="0"/>
                </a:cubicBezTo>
                <a:cubicBezTo>
                  <a:pt x="13" y="0"/>
                  <a:pt x="15" y="2"/>
                  <a:pt x="15" y="4"/>
                </a:cubicBezTo>
                <a:cubicBezTo>
                  <a:pt x="8" y="533"/>
                  <a:pt x="8" y="533"/>
                  <a:pt x="8" y="533"/>
                </a:cubicBezTo>
                <a:cubicBezTo>
                  <a:pt x="8" y="535"/>
                  <a:pt x="6" y="537"/>
                  <a:pt x="4" y="537"/>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4" name="Freeform 8"/>
          <p:cNvSpPr>
            <a:spLocks/>
          </p:cNvSpPr>
          <p:nvPr/>
        </p:nvSpPr>
        <p:spPr bwMode="auto">
          <a:xfrm>
            <a:off x="593727" y="2059443"/>
            <a:ext cx="1138238" cy="46038"/>
          </a:xfrm>
          <a:custGeom>
            <a:avLst/>
            <a:gdLst>
              <a:gd name="T0" fmla="*/ 1118 w 1122"/>
              <a:gd name="T1" fmla="*/ 44 h 44"/>
              <a:gd name="T2" fmla="*/ 1118 w 1122"/>
              <a:gd name="T3" fmla="*/ 44 h 44"/>
              <a:gd name="T4" fmla="*/ 4 w 1122"/>
              <a:gd name="T5" fmla="*/ 8 h 44"/>
              <a:gd name="T6" fmla="*/ 0 w 1122"/>
              <a:gd name="T7" fmla="*/ 4 h 44"/>
              <a:gd name="T8" fmla="*/ 4 w 1122"/>
              <a:gd name="T9" fmla="*/ 0 h 44"/>
              <a:gd name="T10" fmla="*/ 1118 w 1122"/>
              <a:gd name="T11" fmla="*/ 36 h 44"/>
              <a:gd name="T12" fmla="*/ 1122 w 1122"/>
              <a:gd name="T13" fmla="*/ 40 h 44"/>
              <a:gd name="T14" fmla="*/ 1118 w 1122"/>
              <a:gd name="T15" fmla="*/ 44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2" h="44">
                <a:moveTo>
                  <a:pt x="1118" y="44"/>
                </a:moveTo>
                <a:cubicBezTo>
                  <a:pt x="1118" y="44"/>
                  <a:pt x="1118" y="44"/>
                  <a:pt x="1118" y="44"/>
                </a:cubicBezTo>
                <a:cubicBezTo>
                  <a:pt x="4" y="8"/>
                  <a:pt x="4" y="8"/>
                  <a:pt x="4" y="8"/>
                </a:cubicBezTo>
                <a:cubicBezTo>
                  <a:pt x="1" y="8"/>
                  <a:pt x="0" y="7"/>
                  <a:pt x="0" y="4"/>
                </a:cubicBezTo>
                <a:cubicBezTo>
                  <a:pt x="0" y="2"/>
                  <a:pt x="2" y="0"/>
                  <a:pt x="4" y="0"/>
                </a:cubicBezTo>
                <a:cubicBezTo>
                  <a:pt x="1118" y="36"/>
                  <a:pt x="1118" y="36"/>
                  <a:pt x="1118" y="36"/>
                </a:cubicBezTo>
                <a:cubicBezTo>
                  <a:pt x="1120" y="36"/>
                  <a:pt x="1122" y="38"/>
                  <a:pt x="1122" y="40"/>
                </a:cubicBezTo>
                <a:cubicBezTo>
                  <a:pt x="1122" y="42"/>
                  <a:pt x="1120" y="44"/>
                  <a:pt x="1118" y="44"/>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5" name="Freeform 9"/>
          <p:cNvSpPr>
            <a:spLocks/>
          </p:cNvSpPr>
          <p:nvPr/>
        </p:nvSpPr>
        <p:spPr bwMode="auto">
          <a:xfrm>
            <a:off x="433390" y="2059443"/>
            <a:ext cx="168275" cy="647700"/>
          </a:xfrm>
          <a:custGeom>
            <a:avLst/>
            <a:gdLst>
              <a:gd name="T0" fmla="*/ 4 w 166"/>
              <a:gd name="T1" fmla="*/ 637 h 637"/>
              <a:gd name="T2" fmla="*/ 4 w 166"/>
              <a:gd name="T3" fmla="*/ 637 h 637"/>
              <a:gd name="T4" fmla="*/ 1 w 166"/>
              <a:gd name="T5" fmla="*/ 632 h 637"/>
              <a:gd name="T6" fmla="*/ 158 w 166"/>
              <a:gd name="T7" fmla="*/ 3 h 637"/>
              <a:gd name="T8" fmla="*/ 163 w 166"/>
              <a:gd name="T9" fmla="*/ 1 h 637"/>
              <a:gd name="T10" fmla="*/ 166 w 166"/>
              <a:gd name="T11" fmla="*/ 5 h 637"/>
              <a:gd name="T12" fmla="*/ 8 w 166"/>
              <a:gd name="T13" fmla="*/ 634 h 637"/>
              <a:gd name="T14" fmla="*/ 4 w 166"/>
              <a:gd name="T15" fmla="*/ 637 h 6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6" h="637">
                <a:moveTo>
                  <a:pt x="4" y="637"/>
                </a:moveTo>
                <a:cubicBezTo>
                  <a:pt x="4" y="637"/>
                  <a:pt x="4" y="637"/>
                  <a:pt x="4" y="637"/>
                </a:cubicBezTo>
                <a:cubicBezTo>
                  <a:pt x="1" y="636"/>
                  <a:pt x="0" y="634"/>
                  <a:pt x="1" y="632"/>
                </a:cubicBezTo>
                <a:cubicBezTo>
                  <a:pt x="158" y="3"/>
                  <a:pt x="158" y="3"/>
                  <a:pt x="158" y="3"/>
                </a:cubicBezTo>
                <a:cubicBezTo>
                  <a:pt x="158" y="1"/>
                  <a:pt x="161" y="0"/>
                  <a:pt x="163" y="1"/>
                </a:cubicBezTo>
                <a:cubicBezTo>
                  <a:pt x="165" y="1"/>
                  <a:pt x="166" y="3"/>
                  <a:pt x="166" y="5"/>
                </a:cubicBezTo>
                <a:cubicBezTo>
                  <a:pt x="8" y="634"/>
                  <a:pt x="8" y="634"/>
                  <a:pt x="8" y="634"/>
                </a:cubicBezTo>
                <a:cubicBezTo>
                  <a:pt x="8" y="636"/>
                  <a:pt x="6" y="637"/>
                  <a:pt x="4" y="637"/>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6" name="Freeform 10"/>
          <p:cNvSpPr>
            <a:spLocks/>
          </p:cNvSpPr>
          <p:nvPr/>
        </p:nvSpPr>
        <p:spPr bwMode="auto">
          <a:xfrm>
            <a:off x="258765" y="1934030"/>
            <a:ext cx="182563" cy="773113"/>
          </a:xfrm>
          <a:custGeom>
            <a:avLst/>
            <a:gdLst>
              <a:gd name="T0" fmla="*/ 176 w 181"/>
              <a:gd name="T1" fmla="*/ 761 h 761"/>
              <a:gd name="T2" fmla="*/ 173 w 181"/>
              <a:gd name="T3" fmla="*/ 758 h 761"/>
              <a:gd name="T4" fmla="*/ 1 w 181"/>
              <a:gd name="T5" fmla="*/ 5 h 761"/>
              <a:gd name="T6" fmla="*/ 4 w 181"/>
              <a:gd name="T7" fmla="*/ 0 h 761"/>
              <a:gd name="T8" fmla="*/ 8 w 181"/>
              <a:gd name="T9" fmla="*/ 3 h 761"/>
              <a:gd name="T10" fmla="*/ 180 w 181"/>
              <a:gd name="T11" fmla="*/ 756 h 761"/>
              <a:gd name="T12" fmla="*/ 177 w 181"/>
              <a:gd name="T13" fmla="*/ 761 h 761"/>
              <a:gd name="T14" fmla="*/ 176 w 181"/>
              <a:gd name="T15" fmla="*/ 761 h 7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1" h="761">
                <a:moveTo>
                  <a:pt x="176" y="761"/>
                </a:moveTo>
                <a:cubicBezTo>
                  <a:pt x="175" y="761"/>
                  <a:pt x="173" y="760"/>
                  <a:pt x="173" y="758"/>
                </a:cubicBezTo>
                <a:cubicBezTo>
                  <a:pt x="1" y="5"/>
                  <a:pt x="1" y="5"/>
                  <a:pt x="1" y="5"/>
                </a:cubicBezTo>
                <a:cubicBezTo>
                  <a:pt x="0" y="3"/>
                  <a:pt x="1" y="1"/>
                  <a:pt x="4" y="0"/>
                </a:cubicBezTo>
                <a:cubicBezTo>
                  <a:pt x="6" y="0"/>
                  <a:pt x="8" y="1"/>
                  <a:pt x="8" y="3"/>
                </a:cubicBezTo>
                <a:cubicBezTo>
                  <a:pt x="180" y="756"/>
                  <a:pt x="180" y="756"/>
                  <a:pt x="180" y="756"/>
                </a:cubicBezTo>
                <a:cubicBezTo>
                  <a:pt x="181" y="758"/>
                  <a:pt x="180" y="760"/>
                  <a:pt x="177" y="761"/>
                </a:cubicBezTo>
                <a:cubicBezTo>
                  <a:pt x="177" y="761"/>
                  <a:pt x="177" y="761"/>
                  <a:pt x="176" y="761"/>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7" name="Freeform 11"/>
          <p:cNvSpPr>
            <a:spLocks/>
          </p:cNvSpPr>
          <p:nvPr/>
        </p:nvSpPr>
        <p:spPr bwMode="auto">
          <a:xfrm>
            <a:off x="-488948" y="2697618"/>
            <a:ext cx="930275" cy="163513"/>
          </a:xfrm>
          <a:custGeom>
            <a:avLst/>
            <a:gdLst>
              <a:gd name="T0" fmla="*/ 5 w 917"/>
              <a:gd name="T1" fmla="*/ 161 h 161"/>
              <a:gd name="T2" fmla="*/ 1 w 917"/>
              <a:gd name="T3" fmla="*/ 158 h 161"/>
              <a:gd name="T4" fmla="*/ 4 w 917"/>
              <a:gd name="T5" fmla="*/ 153 h 161"/>
              <a:gd name="T6" fmla="*/ 912 w 917"/>
              <a:gd name="T7" fmla="*/ 1 h 161"/>
              <a:gd name="T8" fmla="*/ 916 w 917"/>
              <a:gd name="T9" fmla="*/ 4 h 161"/>
              <a:gd name="T10" fmla="*/ 913 w 917"/>
              <a:gd name="T11" fmla="*/ 9 h 161"/>
              <a:gd name="T12" fmla="*/ 5 w 917"/>
              <a:gd name="T13" fmla="*/ 161 h 161"/>
              <a:gd name="T14" fmla="*/ 5 w 917"/>
              <a:gd name="T15" fmla="*/ 161 h 1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17" h="161">
                <a:moveTo>
                  <a:pt x="5" y="161"/>
                </a:moveTo>
                <a:cubicBezTo>
                  <a:pt x="3" y="161"/>
                  <a:pt x="1" y="160"/>
                  <a:pt x="1" y="158"/>
                </a:cubicBezTo>
                <a:cubicBezTo>
                  <a:pt x="0" y="155"/>
                  <a:pt x="2" y="153"/>
                  <a:pt x="4" y="153"/>
                </a:cubicBezTo>
                <a:cubicBezTo>
                  <a:pt x="912" y="1"/>
                  <a:pt x="912" y="1"/>
                  <a:pt x="912" y="1"/>
                </a:cubicBezTo>
                <a:cubicBezTo>
                  <a:pt x="914" y="0"/>
                  <a:pt x="916" y="2"/>
                  <a:pt x="916" y="4"/>
                </a:cubicBezTo>
                <a:cubicBezTo>
                  <a:pt x="917" y="6"/>
                  <a:pt x="915" y="8"/>
                  <a:pt x="913" y="9"/>
                </a:cubicBezTo>
                <a:cubicBezTo>
                  <a:pt x="5" y="161"/>
                  <a:pt x="5" y="161"/>
                  <a:pt x="5" y="161"/>
                </a:cubicBezTo>
                <a:cubicBezTo>
                  <a:pt x="5" y="161"/>
                  <a:pt x="5" y="161"/>
                  <a:pt x="5" y="161"/>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8" name="Freeform 12"/>
          <p:cNvSpPr>
            <a:spLocks/>
          </p:cNvSpPr>
          <p:nvPr/>
        </p:nvSpPr>
        <p:spPr bwMode="auto">
          <a:xfrm>
            <a:off x="258765" y="1084718"/>
            <a:ext cx="382588" cy="857250"/>
          </a:xfrm>
          <a:custGeom>
            <a:avLst/>
            <a:gdLst>
              <a:gd name="T0" fmla="*/ 5 w 378"/>
              <a:gd name="T1" fmla="*/ 845 h 845"/>
              <a:gd name="T2" fmla="*/ 3 w 378"/>
              <a:gd name="T3" fmla="*/ 845 h 845"/>
              <a:gd name="T4" fmla="*/ 1 w 378"/>
              <a:gd name="T5" fmla="*/ 840 h 845"/>
              <a:gd name="T6" fmla="*/ 369 w 378"/>
              <a:gd name="T7" fmla="*/ 3 h 845"/>
              <a:gd name="T8" fmla="*/ 375 w 378"/>
              <a:gd name="T9" fmla="*/ 1 h 845"/>
              <a:gd name="T10" fmla="*/ 377 w 378"/>
              <a:gd name="T11" fmla="*/ 6 h 845"/>
              <a:gd name="T12" fmla="*/ 8 w 378"/>
              <a:gd name="T13" fmla="*/ 843 h 845"/>
              <a:gd name="T14" fmla="*/ 5 w 378"/>
              <a:gd name="T15" fmla="*/ 845 h 8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8" h="845">
                <a:moveTo>
                  <a:pt x="5" y="845"/>
                </a:moveTo>
                <a:cubicBezTo>
                  <a:pt x="4" y="845"/>
                  <a:pt x="3" y="845"/>
                  <a:pt x="3" y="845"/>
                </a:cubicBezTo>
                <a:cubicBezTo>
                  <a:pt x="1" y="844"/>
                  <a:pt x="0" y="842"/>
                  <a:pt x="1" y="840"/>
                </a:cubicBezTo>
                <a:cubicBezTo>
                  <a:pt x="369" y="3"/>
                  <a:pt x="369" y="3"/>
                  <a:pt x="369" y="3"/>
                </a:cubicBezTo>
                <a:cubicBezTo>
                  <a:pt x="370" y="1"/>
                  <a:pt x="373" y="0"/>
                  <a:pt x="375" y="1"/>
                </a:cubicBezTo>
                <a:cubicBezTo>
                  <a:pt x="377" y="1"/>
                  <a:pt x="378" y="4"/>
                  <a:pt x="377" y="6"/>
                </a:cubicBezTo>
                <a:cubicBezTo>
                  <a:pt x="8" y="843"/>
                  <a:pt x="8" y="843"/>
                  <a:pt x="8" y="843"/>
                </a:cubicBezTo>
                <a:cubicBezTo>
                  <a:pt x="8" y="844"/>
                  <a:pt x="6" y="845"/>
                  <a:pt x="5" y="84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9" name="Freeform 14"/>
          <p:cNvSpPr>
            <a:spLocks/>
          </p:cNvSpPr>
          <p:nvPr/>
        </p:nvSpPr>
        <p:spPr bwMode="auto">
          <a:xfrm>
            <a:off x="-404810" y="1251405"/>
            <a:ext cx="671513" cy="690563"/>
          </a:xfrm>
          <a:custGeom>
            <a:avLst/>
            <a:gdLst>
              <a:gd name="T0" fmla="*/ 658 w 662"/>
              <a:gd name="T1" fmla="*/ 680 h 680"/>
              <a:gd name="T2" fmla="*/ 655 w 662"/>
              <a:gd name="T3" fmla="*/ 679 h 680"/>
              <a:gd name="T4" fmla="*/ 2 w 662"/>
              <a:gd name="T5" fmla="*/ 7 h 680"/>
              <a:gd name="T6" fmla="*/ 2 w 662"/>
              <a:gd name="T7" fmla="*/ 2 h 680"/>
              <a:gd name="T8" fmla="*/ 8 w 662"/>
              <a:gd name="T9" fmla="*/ 2 h 680"/>
              <a:gd name="T10" fmla="*/ 660 w 662"/>
              <a:gd name="T11" fmla="*/ 673 h 680"/>
              <a:gd name="T12" fmla="*/ 660 w 662"/>
              <a:gd name="T13" fmla="*/ 679 h 680"/>
              <a:gd name="T14" fmla="*/ 658 w 662"/>
              <a:gd name="T15" fmla="*/ 680 h 6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2" h="680">
                <a:moveTo>
                  <a:pt x="658" y="680"/>
                </a:moveTo>
                <a:cubicBezTo>
                  <a:pt x="656" y="680"/>
                  <a:pt x="655" y="680"/>
                  <a:pt x="655" y="679"/>
                </a:cubicBezTo>
                <a:cubicBezTo>
                  <a:pt x="2" y="7"/>
                  <a:pt x="2" y="7"/>
                  <a:pt x="2" y="7"/>
                </a:cubicBezTo>
                <a:cubicBezTo>
                  <a:pt x="0" y="6"/>
                  <a:pt x="0" y="3"/>
                  <a:pt x="2" y="2"/>
                </a:cubicBezTo>
                <a:cubicBezTo>
                  <a:pt x="3" y="0"/>
                  <a:pt x="6" y="0"/>
                  <a:pt x="8" y="2"/>
                </a:cubicBezTo>
                <a:cubicBezTo>
                  <a:pt x="660" y="673"/>
                  <a:pt x="660" y="673"/>
                  <a:pt x="660" y="673"/>
                </a:cubicBezTo>
                <a:cubicBezTo>
                  <a:pt x="662" y="675"/>
                  <a:pt x="662" y="678"/>
                  <a:pt x="660" y="679"/>
                </a:cubicBezTo>
                <a:cubicBezTo>
                  <a:pt x="660" y="680"/>
                  <a:pt x="659" y="680"/>
                  <a:pt x="658" y="68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0" name="Freeform 18"/>
          <p:cNvSpPr>
            <a:spLocks/>
          </p:cNvSpPr>
          <p:nvPr/>
        </p:nvSpPr>
        <p:spPr bwMode="auto">
          <a:xfrm>
            <a:off x="-488948" y="1934030"/>
            <a:ext cx="755650" cy="927100"/>
          </a:xfrm>
          <a:custGeom>
            <a:avLst/>
            <a:gdLst>
              <a:gd name="T0" fmla="*/ 5 w 745"/>
              <a:gd name="T1" fmla="*/ 913 h 913"/>
              <a:gd name="T2" fmla="*/ 2 w 745"/>
              <a:gd name="T3" fmla="*/ 912 h 913"/>
              <a:gd name="T4" fmla="*/ 2 w 745"/>
              <a:gd name="T5" fmla="*/ 906 h 913"/>
              <a:gd name="T6" fmla="*/ 737 w 745"/>
              <a:gd name="T7" fmla="*/ 2 h 913"/>
              <a:gd name="T8" fmla="*/ 743 w 745"/>
              <a:gd name="T9" fmla="*/ 1 h 913"/>
              <a:gd name="T10" fmla="*/ 744 w 745"/>
              <a:gd name="T11" fmla="*/ 7 h 913"/>
              <a:gd name="T12" fmla="*/ 8 w 745"/>
              <a:gd name="T13" fmla="*/ 911 h 913"/>
              <a:gd name="T14" fmla="*/ 5 w 745"/>
              <a:gd name="T15" fmla="*/ 913 h 9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45" h="913">
                <a:moveTo>
                  <a:pt x="5" y="913"/>
                </a:moveTo>
                <a:cubicBezTo>
                  <a:pt x="4" y="913"/>
                  <a:pt x="3" y="913"/>
                  <a:pt x="2" y="912"/>
                </a:cubicBezTo>
                <a:cubicBezTo>
                  <a:pt x="1" y="911"/>
                  <a:pt x="0" y="908"/>
                  <a:pt x="2" y="906"/>
                </a:cubicBezTo>
                <a:cubicBezTo>
                  <a:pt x="737" y="2"/>
                  <a:pt x="737" y="2"/>
                  <a:pt x="737" y="2"/>
                </a:cubicBezTo>
                <a:cubicBezTo>
                  <a:pt x="739" y="0"/>
                  <a:pt x="741" y="0"/>
                  <a:pt x="743" y="1"/>
                </a:cubicBezTo>
                <a:cubicBezTo>
                  <a:pt x="745" y="3"/>
                  <a:pt x="745" y="5"/>
                  <a:pt x="744" y="7"/>
                </a:cubicBezTo>
                <a:cubicBezTo>
                  <a:pt x="8" y="911"/>
                  <a:pt x="8" y="911"/>
                  <a:pt x="8" y="911"/>
                </a:cubicBezTo>
                <a:cubicBezTo>
                  <a:pt x="7" y="912"/>
                  <a:pt x="6" y="913"/>
                  <a:pt x="5" y="913"/>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1" name="Freeform 22"/>
          <p:cNvSpPr>
            <a:spLocks/>
          </p:cNvSpPr>
          <p:nvPr/>
        </p:nvSpPr>
        <p:spPr bwMode="auto">
          <a:xfrm>
            <a:off x="631827" y="1084718"/>
            <a:ext cx="584200" cy="452438"/>
          </a:xfrm>
          <a:custGeom>
            <a:avLst/>
            <a:gdLst>
              <a:gd name="T0" fmla="*/ 572 w 576"/>
              <a:gd name="T1" fmla="*/ 446 h 446"/>
              <a:gd name="T2" fmla="*/ 569 w 576"/>
              <a:gd name="T3" fmla="*/ 445 h 446"/>
              <a:gd name="T4" fmla="*/ 3 w 576"/>
              <a:gd name="T5" fmla="*/ 7 h 446"/>
              <a:gd name="T6" fmla="*/ 2 w 576"/>
              <a:gd name="T7" fmla="*/ 2 h 446"/>
              <a:gd name="T8" fmla="*/ 7 w 576"/>
              <a:gd name="T9" fmla="*/ 1 h 446"/>
              <a:gd name="T10" fmla="*/ 574 w 576"/>
              <a:gd name="T11" fmla="*/ 439 h 446"/>
              <a:gd name="T12" fmla="*/ 575 w 576"/>
              <a:gd name="T13" fmla="*/ 444 h 446"/>
              <a:gd name="T14" fmla="*/ 572 w 576"/>
              <a:gd name="T15" fmla="*/ 446 h 4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6" h="446">
                <a:moveTo>
                  <a:pt x="572" y="446"/>
                </a:moveTo>
                <a:cubicBezTo>
                  <a:pt x="571" y="446"/>
                  <a:pt x="570" y="446"/>
                  <a:pt x="569" y="445"/>
                </a:cubicBezTo>
                <a:cubicBezTo>
                  <a:pt x="3" y="7"/>
                  <a:pt x="3" y="7"/>
                  <a:pt x="3" y="7"/>
                </a:cubicBezTo>
                <a:cubicBezTo>
                  <a:pt x="1" y="6"/>
                  <a:pt x="0" y="4"/>
                  <a:pt x="2" y="2"/>
                </a:cubicBezTo>
                <a:cubicBezTo>
                  <a:pt x="3" y="0"/>
                  <a:pt x="6" y="0"/>
                  <a:pt x="7" y="1"/>
                </a:cubicBezTo>
                <a:cubicBezTo>
                  <a:pt x="574" y="439"/>
                  <a:pt x="574" y="439"/>
                  <a:pt x="574" y="439"/>
                </a:cubicBezTo>
                <a:cubicBezTo>
                  <a:pt x="576" y="440"/>
                  <a:pt x="576" y="443"/>
                  <a:pt x="575" y="444"/>
                </a:cubicBezTo>
                <a:cubicBezTo>
                  <a:pt x="574" y="445"/>
                  <a:pt x="573" y="446"/>
                  <a:pt x="572" y="44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2" name="Freeform 23"/>
          <p:cNvSpPr>
            <a:spLocks/>
          </p:cNvSpPr>
          <p:nvPr/>
        </p:nvSpPr>
        <p:spPr bwMode="auto">
          <a:xfrm>
            <a:off x="592140" y="1527630"/>
            <a:ext cx="623888" cy="541338"/>
          </a:xfrm>
          <a:custGeom>
            <a:avLst/>
            <a:gdLst>
              <a:gd name="T0" fmla="*/ 5 w 615"/>
              <a:gd name="T1" fmla="*/ 532 h 532"/>
              <a:gd name="T2" fmla="*/ 2 w 615"/>
              <a:gd name="T3" fmla="*/ 531 h 532"/>
              <a:gd name="T4" fmla="*/ 2 w 615"/>
              <a:gd name="T5" fmla="*/ 525 h 532"/>
              <a:gd name="T6" fmla="*/ 608 w 615"/>
              <a:gd name="T7" fmla="*/ 2 h 532"/>
              <a:gd name="T8" fmla="*/ 614 w 615"/>
              <a:gd name="T9" fmla="*/ 2 h 532"/>
              <a:gd name="T10" fmla="*/ 613 w 615"/>
              <a:gd name="T11" fmla="*/ 8 h 532"/>
              <a:gd name="T12" fmla="*/ 7 w 615"/>
              <a:gd name="T13" fmla="*/ 531 h 532"/>
              <a:gd name="T14" fmla="*/ 5 w 615"/>
              <a:gd name="T15" fmla="*/ 532 h 5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5" h="532">
                <a:moveTo>
                  <a:pt x="5" y="532"/>
                </a:moveTo>
                <a:cubicBezTo>
                  <a:pt x="4" y="532"/>
                  <a:pt x="2" y="532"/>
                  <a:pt x="2" y="531"/>
                </a:cubicBezTo>
                <a:cubicBezTo>
                  <a:pt x="0" y="529"/>
                  <a:pt x="0" y="527"/>
                  <a:pt x="2" y="525"/>
                </a:cubicBezTo>
                <a:cubicBezTo>
                  <a:pt x="608" y="2"/>
                  <a:pt x="608" y="2"/>
                  <a:pt x="608" y="2"/>
                </a:cubicBezTo>
                <a:cubicBezTo>
                  <a:pt x="610" y="0"/>
                  <a:pt x="612" y="1"/>
                  <a:pt x="614" y="2"/>
                </a:cubicBezTo>
                <a:cubicBezTo>
                  <a:pt x="615" y="4"/>
                  <a:pt x="615" y="6"/>
                  <a:pt x="613" y="8"/>
                </a:cubicBezTo>
                <a:cubicBezTo>
                  <a:pt x="7" y="531"/>
                  <a:pt x="7" y="531"/>
                  <a:pt x="7" y="531"/>
                </a:cubicBezTo>
                <a:cubicBezTo>
                  <a:pt x="7" y="532"/>
                  <a:pt x="6" y="532"/>
                  <a:pt x="5" y="532"/>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3" name="Freeform 24"/>
          <p:cNvSpPr>
            <a:spLocks/>
          </p:cNvSpPr>
          <p:nvPr/>
        </p:nvSpPr>
        <p:spPr bwMode="auto">
          <a:xfrm>
            <a:off x="1208090" y="1529218"/>
            <a:ext cx="530225" cy="38100"/>
          </a:xfrm>
          <a:custGeom>
            <a:avLst/>
            <a:gdLst>
              <a:gd name="T0" fmla="*/ 519 w 523"/>
              <a:gd name="T1" fmla="*/ 38 h 38"/>
              <a:gd name="T2" fmla="*/ 518 w 523"/>
              <a:gd name="T3" fmla="*/ 38 h 38"/>
              <a:gd name="T4" fmla="*/ 3 w 523"/>
              <a:gd name="T5" fmla="*/ 8 h 38"/>
              <a:gd name="T6" fmla="*/ 0 w 523"/>
              <a:gd name="T7" fmla="*/ 4 h 38"/>
              <a:gd name="T8" fmla="*/ 4 w 523"/>
              <a:gd name="T9" fmla="*/ 0 h 38"/>
              <a:gd name="T10" fmla="*/ 519 w 523"/>
              <a:gd name="T11" fmla="*/ 30 h 38"/>
              <a:gd name="T12" fmla="*/ 523 w 523"/>
              <a:gd name="T13" fmla="*/ 34 h 38"/>
              <a:gd name="T14" fmla="*/ 519 w 523"/>
              <a:gd name="T15" fmla="*/ 38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3" h="38">
                <a:moveTo>
                  <a:pt x="519" y="38"/>
                </a:moveTo>
                <a:cubicBezTo>
                  <a:pt x="519" y="38"/>
                  <a:pt x="518" y="38"/>
                  <a:pt x="518" y="38"/>
                </a:cubicBezTo>
                <a:cubicBezTo>
                  <a:pt x="3" y="8"/>
                  <a:pt x="3" y="8"/>
                  <a:pt x="3" y="8"/>
                </a:cubicBezTo>
                <a:cubicBezTo>
                  <a:pt x="1" y="8"/>
                  <a:pt x="0" y="6"/>
                  <a:pt x="0" y="4"/>
                </a:cubicBezTo>
                <a:cubicBezTo>
                  <a:pt x="0" y="1"/>
                  <a:pt x="2" y="0"/>
                  <a:pt x="4" y="0"/>
                </a:cubicBezTo>
                <a:cubicBezTo>
                  <a:pt x="519" y="30"/>
                  <a:pt x="519" y="30"/>
                  <a:pt x="519" y="30"/>
                </a:cubicBezTo>
                <a:cubicBezTo>
                  <a:pt x="521" y="30"/>
                  <a:pt x="523" y="32"/>
                  <a:pt x="523" y="34"/>
                </a:cubicBezTo>
                <a:cubicBezTo>
                  <a:pt x="522" y="37"/>
                  <a:pt x="521" y="38"/>
                  <a:pt x="519" y="38"/>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4" name="Freeform 25"/>
          <p:cNvSpPr>
            <a:spLocks/>
          </p:cNvSpPr>
          <p:nvPr/>
        </p:nvSpPr>
        <p:spPr bwMode="auto">
          <a:xfrm>
            <a:off x="1206502" y="810080"/>
            <a:ext cx="838200" cy="727075"/>
          </a:xfrm>
          <a:custGeom>
            <a:avLst/>
            <a:gdLst>
              <a:gd name="T0" fmla="*/ 5 w 825"/>
              <a:gd name="T1" fmla="*/ 716 h 716"/>
              <a:gd name="T2" fmla="*/ 2 w 825"/>
              <a:gd name="T3" fmla="*/ 714 h 716"/>
              <a:gd name="T4" fmla="*/ 2 w 825"/>
              <a:gd name="T5" fmla="*/ 709 h 716"/>
              <a:gd name="T6" fmla="*/ 818 w 825"/>
              <a:gd name="T7" fmla="*/ 1 h 716"/>
              <a:gd name="T8" fmla="*/ 823 w 825"/>
              <a:gd name="T9" fmla="*/ 2 h 716"/>
              <a:gd name="T10" fmla="*/ 823 w 825"/>
              <a:gd name="T11" fmla="*/ 7 h 716"/>
              <a:gd name="T12" fmla="*/ 7 w 825"/>
              <a:gd name="T13" fmla="*/ 715 h 716"/>
              <a:gd name="T14" fmla="*/ 5 w 825"/>
              <a:gd name="T15" fmla="*/ 716 h 7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5" h="716">
                <a:moveTo>
                  <a:pt x="5" y="716"/>
                </a:moveTo>
                <a:cubicBezTo>
                  <a:pt x="4" y="716"/>
                  <a:pt x="2" y="715"/>
                  <a:pt x="2" y="714"/>
                </a:cubicBezTo>
                <a:cubicBezTo>
                  <a:pt x="0" y="713"/>
                  <a:pt x="0" y="710"/>
                  <a:pt x="2" y="709"/>
                </a:cubicBezTo>
                <a:cubicBezTo>
                  <a:pt x="818" y="1"/>
                  <a:pt x="818" y="1"/>
                  <a:pt x="818" y="1"/>
                </a:cubicBezTo>
                <a:cubicBezTo>
                  <a:pt x="819" y="0"/>
                  <a:pt x="822" y="0"/>
                  <a:pt x="823" y="2"/>
                </a:cubicBezTo>
                <a:cubicBezTo>
                  <a:pt x="825" y="3"/>
                  <a:pt x="825" y="6"/>
                  <a:pt x="823" y="7"/>
                </a:cubicBezTo>
                <a:cubicBezTo>
                  <a:pt x="7" y="715"/>
                  <a:pt x="7" y="715"/>
                  <a:pt x="7" y="715"/>
                </a:cubicBezTo>
                <a:cubicBezTo>
                  <a:pt x="6" y="716"/>
                  <a:pt x="6" y="716"/>
                  <a:pt x="5" y="71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5" name="Freeform 26"/>
          <p:cNvSpPr>
            <a:spLocks/>
          </p:cNvSpPr>
          <p:nvPr/>
        </p:nvSpPr>
        <p:spPr bwMode="auto">
          <a:xfrm>
            <a:off x="1728790" y="810080"/>
            <a:ext cx="315913" cy="757238"/>
          </a:xfrm>
          <a:custGeom>
            <a:avLst/>
            <a:gdLst>
              <a:gd name="T0" fmla="*/ 5 w 310"/>
              <a:gd name="T1" fmla="*/ 746 h 746"/>
              <a:gd name="T2" fmla="*/ 3 w 310"/>
              <a:gd name="T3" fmla="*/ 746 h 746"/>
              <a:gd name="T4" fmla="*/ 1 w 310"/>
              <a:gd name="T5" fmla="*/ 741 h 746"/>
              <a:gd name="T6" fmla="*/ 302 w 310"/>
              <a:gd name="T7" fmla="*/ 3 h 746"/>
              <a:gd name="T8" fmla="*/ 307 w 310"/>
              <a:gd name="T9" fmla="*/ 0 h 746"/>
              <a:gd name="T10" fmla="*/ 309 w 310"/>
              <a:gd name="T11" fmla="*/ 6 h 746"/>
              <a:gd name="T12" fmla="*/ 8 w 310"/>
              <a:gd name="T13" fmla="*/ 744 h 746"/>
              <a:gd name="T14" fmla="*/ 5 w 310"/>
              <a:gd name="T15" fmla="*/ 746 h 7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0" h="746">
                <a:moveTo>
                  <a:pt x="5" y="746"/>
                </a:moveTo>
                <a:cubicBezTo>
                  <a:pt x="4" y="746"/>
                  <a:pt x="4" y="746"/>
                  <a:pt x="3" y="746"/>
                </a:cubicBezTo>
                <a:cubicBezTo>
                  <a:pt x="1" y="745"/>
                  <a:pt x="0" y="743"/>
                  <a:pt x="1" y="741"/>
                </a:cubicBezTo>
                <a:cubicBezTo>
                  <a:pt x="302" y="3"/>
                  <a:pt x="302" y="3"/>
                  <a:pt x="302" y="3"/>
                </a:cubicBezTo>
                <a:cubicBezTo>
                  <a:pt x="303" y="1"/>
                  <a:pt x="305" y="0"/>
                  <a:pt x="307" y="0"/>
                </a:cubicBezTo>
                <a:cubicBezTo>
                  <a:pt x="309" y="1"/>
                  <a:pt x="310" y="4"/>
                  <a:pt x="309" y="6"/>
                </a:cubicBezTo>
                <a:cubicBezTo>
                  <a:pt x="8" y="744"/>
                  <a:pt x="8" y="744"/>
                  <a:pt x="8" y="744"/>
                </a:cubicBezTo>
                <a:cubicBezTo>
                  <a:pt x="8" y="745"/>
                  <a:pt x="6" y="746"/>
                  <a:pt x="5" y="74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6" name="Freeform 27"/>
          <p:cNvSpPr>
            <a:spLocks/>
          </p:cNvSpPr>
          <p:nvPr/>
        </p:nvSpPr>
        <p:spPr bwMode="auto">
          <a:xfrm>
            <a:off x="2035177" y="810080"/>
            <a:ext cx="263525" cy="596900"/>
          </a:xfrm>
          <a:custGeom>
            <a:avLst/>
            <a:gdLst>
              <a:gd name="T0" fmla="*/ 255 w 260"/>
              <a:gd name="T1" fmla="*/ 587 h 587"/>
              <a:gd name="T2" fmla="*/ 252 w 260"/>
              <a:gd name="T3" fmla="*/ 584 h 587"/>
              <a:gd name="T4" fmla="*/ 1 w 260"/>
              <a:gd name="T5" fmla="*/ 6 h 587"/>
              <a:gd name="T6" fmla="*/ 3 w 260"/>
              <a:gd name="T7" fmla="*/ 0 h 587"/>
              <a:gd name="T8" fmla="*/ 8 w 260"/>
              <a:gd name="T9" fmla="*/ 3 h 587"/>
              <a:gd name="T10" fmla="*/ 259 w 260"/>
              <a:gd name="T11" fmla="*/ 581 h 587"/>
              <a:gd name="T12" fmla="*/ 257 w 260"/>
              <a:gd name="T13" fmla="*/ 586 h 587"/>
              <a:gd name="T14" fmla="*/ 255 w 260"/>
              <a:gd name="T15" fmla="*/ 587 h 58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0" h="587">
                <a:moveTo>
                  <a:pt x="255" y="587"/>
                </a:moveTo>
                <a:cubicBezTo>
                  <a:pt x="254" y="587"/>
                  <a:pt x="252" y="586"/>
                  <a:pt x="252" y="584"/>
                </a:cubicBezTo>
                <a:cubicBezTo>
                  <a:pt x="1" y="6"/>
                  <a:pt x="1" y="6"/>
                  <a:pt x="1" y="6"/>
                </a:cubicBezTo>
                <a:cubicBezTo>
                  <a:pt x="0" y="4"/>
                  <a:pt x="1" y="1"/>
                  <a:pt x="3" y="0"/>
                </a:cubicBezTo>
                <a:cubicBezTo>
                  <a:pt x="5" y="0"/>
                  <a:pt x="7" y="1"/>
                  <a:pt x="8" y="3"/>
                </a:cubicBezTo>
                <a:cubicBezTo>
                  <a:pt x="259" y="581"/>
                  <a:pt x="259" y="581"/>
                  <a:pt x="259" y="581"/>
                </a:cubicBezTo>
                <a:cubicBezTo>
                  <a:pt x="260" y="583"/>
                  <a:pt x="259" y="585"/>
                  <a:pt x="257" y="586"/>
                </a:cubicBezTo>
                <a:cubicBezTo>
                  <a:pt x="257" y="587"/>
                  <a:pt x="256" y="587"/>
                  <a:pt x="255" y="587"/>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7" name="Freeform 28"/>
          <p:cNvSpPr>
            <a:spLocks/>
          </p:cNvSpPr>
          <p:nvPr/>
        </p:nvSpPr>
        <p:spPr bwMode="auto">
          <a:xfrm>
            <a:off x="2035177" y="810080"/>
            <a:ext cx="1171575" cy="177800"/>
          </a:xfrm>
          <a:custGeom>
            <a:avLst/>
            <a:gdLst>
              <a:gd name="T0" fmla="*/ 1150 w 1155"/>
              <a:gd name="T1" fmla="*/ 175 h 175"/>
              <a:gd name="T2" fmla="*/ 1150 w 1155"/>
              <a:gd name="T3" fmla="*/ 175 h 175"/>
              <a:gd name="T4" fmla="*/ 4 w 1155"/>
              <a:gd name="T5" fmla="*/ 8 h 175"/>
              <a:gd name="T6" fmla="*/ 0 w 1155"/>
              <a:gd name="T7" fmla="*/ 4 h 175"/>
              <a:gd name="T8" fmla="*/ 5 w 1155"/>
              <a:gd name="T9" fmla="*/ 0 h 175"/>
              <a:gd name="T10" fmla="*/ 1151 w 1155"/>
              <a:gd name="T11" fmla="*/ 167 h 175"/>
              <a:gd name="T12" fmla="*/ 1154 w 1155"/>
              <a:gd name="T13" fmla="*/ 172 h 175"/>
              <a:gd name="T14" fmla="*/ 1150 w 1155"/>
              <a:gd name="T15" fmla="*/ 175 h 1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55" h="175">
                <a:moveTo>
                  <a:pt x="1150" y="175"/>
                </a:moveTo>
                <a:cubicBezTo>
                  <a:pt x="1150" y="175"/>
                  <a:pt x="1150" y="175"/>
                  <a:pt x="1150" y="175"/>
                </a:cubicBezTo>
                <a:cubicBezTo>
                  <a:pt x="4" y="8"/>
                  <a:pt x="4" y="8"/>
                  <a:pt x="4" y="8"/>
                </a:cubicBezTo>
                <a:cubicBezTo>
                  <a:pt x="2" y="8"/>
                  <a:pt x="0" y="6"/>
                  <a:pt x="0" y="4"/>
                </a:cubicBezTo>
                <a:cubicBezTo>
                  <a:pt x="1" y="1"/>
                  <a:pt x="3" y="0"/>
                  <a:pt x="5" y="0"/>
                </a:cubicBezTo>
                <a:cubicBezTo>
                  <a:pt x="1151" y="167"/>
                  <a:pt x="1151" y="167"/>
                  <a:pt x="1151" y="167"/>
                </a:cubicBezTo>
                <a:cubicBezTo>
                  <a:pt x="1153" y="168"/>
                  <a:pt x="1155" y="170"/>
                  <a:pt x="1154" y="172"/>
                </a:cubicBezTo>
                <a:cubicBezTo>
                  <a:pt x="1154" y="174"/>
                  <a:pt x="1152" y="175"/>
                  <a:pt x="1150" y="17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8" name="Freeform 29"/>
          <p:cNvSpPr>
            <a:spLocks/>
          </p:cNvSpPr>
          <p:nvPr/>
        </p:nvSpPr>
        <p:spPr bwMode="auto">
          <a:xfrm>
            <a:off x="2009777" y="243343"/>
            <a:ext cx="1196975" cy="744538"/>
          </a:xfrm>
          <a:custGeom>
            <a:avLst/>
            <a:gdLst>
              <a:gd name="T0" fmla="*/ 1175 w 1180"/>
              <a:gd name="T1" fmla="*/ 733 h 733"/>
              <a:gd name="T2" fmla="*/ 1173 w 1180"/>
              <a:gd name="T3" fmla="*/ 733 h 733"/>
              <a:gd name="T4" fmla="*/ 2 w 1180"/>
              <a:gd name="T5" fmla="*/ 8 h 733"/>
              <a:gd name="T6" fmla="*/ 1 w 1180"/>
              <a:gd name="T7" fmla="*/ 2 h 733"/>
              <a:gd name="T8" fmla="*/ 7 w 1180"/>
              <a:gd name="T9" fmla="*/ 1 h 733"/>
              <a:gd name="T10" fmla="*/ 1177 w 1180"/>
              <a:gd name="T11" fmla="*/ 726 h 733"/>
              <a:gd name="T12" fmla="*/ 1179 w 1180"/>
              <a:gd name="T13" fmla="*/ 732 h 733"/>
              <a:gd name="T14" fmla="*/ 1175 w 1180"/>
              <a:gd name="T15" fmla="*/ 733 h 7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80" h="733">
                <a:moveTo>
                  <a:pt x="1175" y="733"/>
                </a:moveTo>
                <a:cubicBezTo>
                  <a:pt x="1175" y="733"/>
                  <a:pt x="1174" y="733"/>
                  <a:pt x="1173" y="733"/>
                </a:cubicBezTo>
                <a:cubicBezTo>
                  <a:pt x="2" y="8"/>
                  <a:pt x="2" y="8"/>
                  <a:pt x="2" y="8"/>
                </a:cubicBezTo>
                <a:cubicBezTo>
                  <a:pt x="1" y="6"/>
                  <a:pt x="0" y="4"/>
                  <a:pt x="1" y="2"/>
                </a:cubicBezTo>
                <a:cubicBezTo>
                  <a:pt x="2" y="0"/>
                  <a:pt x="5" y="0"/>
                  <a:pt x="7" y="1"/>
                </a:cubicBezTo>
                <a:cubicBezTo>
                  <a:pt x="1177" y="726"/>
                  <a:pt x="1177" y="726"/>
                  <a:pt x="1177" y="726"/>
                </a:cubicBezTo>
                <a:cubicBezTo>
                  <a:pt x="1179" y="727"/>
                  <a:pt x="1180" y="730"/>
                  <a:pt x="1179" y="732"/>
                </a:cubicBezTo>
                <a:cubicBezTo>
                  <a:pt x="1178" y="733"/>
                  <a:pt x="1177" y="733"/>
                  <a:pt x="1175" y="733"/>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9" name="Freeform 30"/>
          <p:cNvSpPr>
            <a:spLocks/>
          </p:cNvSpPr>
          <p:nvPr/>
        </p:nvSpPr>
        <p:spPr bwMode="auto">
          <a:xfrm>
            <a:off x="2009777" y="151268"/>
            <a:ext cx="863600" cy="100013"/>
          </a:xfrm>
          <a:custGeom>
            <a:avLst/>
            <a:gdLst>
              <a:gd name="T0" fmla="*/ 5 w 851"/>
              <a:gd name="T1" fmla="*/ 100 h 100"/>
              <a:gd name="T2" fmla="*/ 1 w 851"/>
              <a:gd name="T3" fmla="*/ 97 h 100"/>
              <a:gd name="T4" fmla="*/ 4 w 851"/>
              <a:gd name="T5" fmla="*/ 92 h 100"/>
              <a:gd name="T6" fmla="*/ 846 w 851"/>
              <a:gd name="T7" fmla="*/ 0 h 100"/>
              <a:gd name="T8" fmla="*/ 850 w 851"/>
              <a:gd name="T9" fmla="*/ 4 h 100"/>
              <a:gd name="T10" fmla="*/ 847 w 851"/>
              <a:gd name="T11" fmla="*/ 8 h 100"/>
              <a:gd name="T12" fmla="*/ 5 w 851"/>
              <a:gd name="T13" fmla="*/ 100 h 100"/>
              <a:gd name="T14" fmla="*/ 5 w 851"/>
              <a:gd name="T15" fmla="*/ 100 h 1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51" h="100">
                <a:moveTo>
                  <a:pt x="5" y="100"/>
                </a:moveTo>
                <a:cubicBezTo>
                  <a:pt x="3" y="100"/>
                  <a:pt x="1" y="99"/>
                  <a:pt x="1" y="97"/>
                </a:cubicBezTo>
                <a:cubicBezTo>
                  <a:pt x="0" y="94"/>
                  <a:pt x="2" y="92"/>
                  <a:pt x="4" y="92"/>
                </a:cubicBezTo>
                <a:cubicBezTo>
                  <a:pt x="846" y="0"/>
                  <a:pt x="846" y="0"/>
                  <a:pt x="846" y="0"/>
                </a:cubicBezTo>
                <a:cubicBezTo>
                  <a:pt x="848" y="0"/>
                  <a:pt x="850" y="2"/>
                  <a:pt x="850" y="4"/>
                </a:cubicBezTo>
                <a:cubicBezTo>
                  <a:pt x="851" y="6"/>
                  <a:pt x="849" y="8"/>
                  <a:pt x="847" y="8"/>
                </a:cubicBezTo>
                <a:cubicBezTo>
                  <a:pt x="5" y="100"/>
                  <a:pt x="5" y="100"/>
                  <a:pt x="5" y="100"/>
                </a:cubicBezTo>
                <a:cubicBezTo>
                  <a:pt x="5" y="100"/>
                  <a:pt x="5" y="100"/>
                  <a:pt x="5" y="10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0" name="Freeform 31"/>
          <p:cNvSpPr>
            <a:spLocks/>
          </p:cNvSpPr>
          <p:nvPr/>
        </p:nvSpPr>
        <p:spPr bwMode="auto">
          <a:xfrm>
            <a:off x="2863852" y="-645657"/>
            <a:ext cx="142875" cy="804863"/>
          </a:xfrm>
          <a:custGeom>
            <a:avLst/>
            <a:gdLst>
              <a:gd name="T0" fmla="*/ 4 w 141"/>
              <a:gd name="T1" fmla="*/ 793 h 793"/>
              <a:gd name="T2" fmla="*/ 4 w 141"/>
              <a:gd name="T3" fmla="*/ 793 h 793"/>
              <a:gd name="T4" fmla="*/ 0 w 141"/>
              <a:gd name="T5" fmla="*/ 789 h 793"/>
              <a:gd name="T6" fmla="*/ 132 w 141"/>
              <a:gd name="T7" fmla="*/ 3 h 793"/>
              <a:gd name="T8" fmla="*/ 137 w 141"/>
              <a:gd name="T9" fmla="*/ 0 h 793"/>
              <a:gd name="T10" fmla="*/ 140 w 141"/>
              <a:gd name="T11" fmla="*/ 5 h 793"/>
              <a:gd name="T12" fmla="*/ 8 w 141"/>
              <a:gd name="T13" fmla="*/ 790 h 793"/>
              <a:gd name="T14" fmla="*/ 4 w 141"/>
              <a:gd name="T15" fmla="*/ 793 h 7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1" h="793">
                <a:moveTo>
                  <a:pt x="4" y="793"/>
                </a:moveTo>
                <a:cubicBezTo>
                  <a:pt x="4" y="793"/>
                  <a:pt x="4" y="793"/>
                  <a:pt x="4" y="793"/>
                </a:cubicBezTo>
                <a:cubicBezTo>
                  <a:pt x="2" y="793"/>
                  <a:pt x="0" y="791"/>
                  <a:pt x="0" y="789"/>
                </a:cubicBezTo>
                <a:cubicBezTo>
                  <a:pt x="132" y="3"/>
                  <a:pt x="132" y="3"/>
                  <a:pt x="132" y="3"/>
                </a:cubicBezTo>
                <a:cubicBezTo>
                  <a:pt x="133" y="1"/>
                  <a:pt x="135" y="0"/>
                  <a:pt x="137" y="0"/>
                </a:cubicBezTo>
                <a:cubicBezTo>
                  <a:pt x="139" y="1"/>
                  <a:pt x="141" y="3"/>
                  <a:pt x="140" y="5"/>
                </a:cubicBezTo>
                <a:cubicBezTo>
                  <a:pt x="8" y="790"/>
                  <a:pt x="8" y="790"/>
                  <a:pt x="8" y="790"/>
                </a:cubicBezTo>
                <a:cubicBezTo>
                  <a:pt x="8" y="792"/>
                  <a:pt x="6" y="793"/>
                  <a:pt x="4" y="793"/>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1" name="Freeform 32"/>
          <p:cNvSpPr>
            <a:spLocks/>
          </p:cNvSpPr>
          <p:nvPr/>
        </p:nvSpPr>
        <p:spPr bwMode="auto">
          <a:xfrm>
            <a:off x="2997202" y="-645657"/>
            <a:ext cx="209550" cy="1633538"/>
          </a:xfrm>
          <a:custGeom>
            <a:avLst/>
            <a:gdLst>
              <a:gd name="T0" fmla="*/ 201 w 206"/>
              <a:gd name="T1" fmla="*/ 1610 h 1610"/>
              <a:gd name="T2" fmla="*/ 197 w 206"/>
              <a:gd name="T3" fmla="*/ 1607 h 1610"/>
              <a:gd name="T4" fmla="*/ 0 w 206"/>
              <a:gd name="T5" fmla="*/ 5 h 1610"/>
              <a:gd name="T6" fmla="*/ 4 w 206"/>
              <a:gd name="T7" fmla="*/ 0 h 1610"/>
              <a:gd name="T8" fmla="*/ 8 w 206"/>
              <a:gd name="T9" fmla="*/ 4 h 1610"/>
              <a:gd name="T10" fmla="*/ 205 w 206"/>
              <a:gd name="T11" fmla="*/ 1606 h 1610"/>
              <a:gd name="T12" fmla="*/ 202 w 206"/>
              <a:gd name="T13" fmla="*/ 1610 h 1610"/>
              <a:gd name="T14" fmla="*/ 201 w 206"/>
              <a:gd name="T15" fmla="*/ 1610 h 16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1610">
                <a:moveTo>
                  <a:pt x="201" y="1610"/>
                </a:moveTo>
                <a:cubicBezTo>
                  <a:pt x="199" y="1610"/>
                  <a:pt x="198" y="1609"/>
                  <a:pt x="197" y="1607"/>
                </a:cubicBezTo>
                <a:cubicBezTo>
                  <a:pt x="0" y="5"/>
                  <a:pt x="0" y="5"/>
                  <a:pt x="0" y="5"/>
                </a:cubicBezTo>
                <a:cubicBezTo>
                  <a:pt x="0" y="2"/>
                  <a:pt x="2" y="0"/>
                  <a:pt x="4" y="0"/>
                </a:cubicBezTo>
                <a:cubicBezTo>
                  <a:pt x="6" y="0"/>
                  <a:pt x="8" y="1"/>
                  <a:pt x="8" y="4"/>
                </a:cubicBezTo>
                <a:cubicBezTo>
                  <a:pt x="205" y="1606"/>
                  <a:pt x="205" y="1606"/>
                  <a:pt x="205" y="1606"/>
                </a:cubicBezTo>
                <a:cubicBezTo>
                  <a:pt x="206" y="1608"/>
                  <a:pt x="204" y="1610"/>
                  <a:pt x="202" y="1610"/>
                </a:cubicBezTo>
                <a:cubicBezTo>
                  <a:pt x="202" y="1610"/>
                  <a:pt x="201" y="1610"/>
                  <a:pt x="201" y="161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2" name="Freeform 33"/>
          <p:cNvSpPr>
            <a:spLocks/>
          </p:cNvSpPr>
          <p:nvPr/>
        </p:nvSpPr>
        <p:spPr bwMode="auto">
          <a:xfrm>
            <a:off x="2863852" y="151268"/>
            <a:ext cx="342900" cy="836613"/>
          </a:xfrm>
          <a:custGeom>
            <a:avLst/>
            <a:gdLst>
              <a:gd name="T0" fmla="*/ 333 w 338"/>
              <a:gd name="T1" fmla="*/ 825 h 825"/>
              <a:gd name="T2" fmla="*/ 330 w 338"/>
              <a:gd name="T3" fmla="*/ 823 h 825"/>
              <a:gd name="T4" fmla="*/ 1 w 338"/>
              <a:gd name="T5" fmla="*/ 6 h 825"/>
              <a:gd name="T6" fmla="*/ 3 w 338"/>
              <a:gd name="T7" fmla="*/ 1 h 825"/>
              <a:gd name="T8" fmla="*/ 8 w 338"/>
              <a:gd name="T9" fmla="*/ 3 h 825"/>
              <a:gd name="T10" fmla="*/ 337 w 338"/>
              <a:gd name="T11" fmla="*/ 820 h 825"/>
              <a:gd name="T12" fmla="*/ 335 w 338"/>
              <a:gd name="T13" fmla="*/ 825 h 825"/>
              <a:gd name="T14" fmla="*/ 333 w 338"/>
              <a:gd name="T15" fmla="*/ 825 h 8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8" h="825">
                <a:moveTo>
                  <a:pt x="333" y="825"/>
                </a:moveTo>
                <a:cubicBezTo>
                  <a:pt x="332" y="825"/>
                  <a:pt x="330" y="824"/>
                  <a:pt x="330" y="823"/>
                </a:cubicBezTo>
                <a:cubicBezTo>
                  <a:pt x="1" y="6"/>
                  <a:pt x="1" y="6"/>
                  <a:pt x="1" y="6"/>
                </a:cubicBezTo>
                <a:cubicBezTo>
                  <a:pt x="0" y="4"/>
                  <a:pt x="1" y="2"/>
                  <a:pt x="3" y="1"/>
                </a:cubicBezTo>
                <a:cubicBezTo>
                  <a:pt x="5" y="0"/>
                  <a:pt x="7" y="1"/>
                  <a:pt x="8" y="3"/>
                </a:cubicBezTo>
                <a:cubicBezTo>
                  <a:pt x="337" y="820"/>
                  <a:pt x="337" y="820"/>
                  <a:pt x="337" y="820"/>
                </a:cubicBezTo>
                <a:cubicBezTo>
                  <a:pt x="338" y="822"/>
                  <a:pt x="337" y="824"/>
                  <a:pt x="335" y="825"/>
                </a:cubicBezTo>
                <a:cubicBezTo>
                  <a:pt x="334" y="825"/>
                  <a:pt x="334" y="825"/>
                  <a:pt x="333" y="82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3" name="Freeform 34"/>
          <p:cNvSpPr>
            <a:spLocks/>
          </p:cNvSpPr>
          <p:nvPr/>
        </p:nvSpPr>
        <p:spPr bwMode="auto">
          <a:xfrm>
            <a:off x="3197227" y="270330"/>
            <a:ext cx="342900" cy="717550"/>
          </a:xfrm>
          <a:custGeom>
            <a:avLst/>
            <a:gdLst>
              <a:gd name="T0" fmla="*/ 4 w 338"/>
              <a:gd name="T1" fmla="*/ 707 h 707"/>
              <a:gd name="T2" fmla="*/ 3 w 338"/>
              <a:gd name="T3" fmla="*/ 707 h 707"/>
              <a:gd name="T4" fmla="*/ 1 w 338"/>
              <a:gd name="T5" fmla="*/ 702 h 707"/>
              <a:gd name="T6" fmla="*/ 330 w 338"/>
              <a:gd name="T7" fmla="*/ 3 h 707"/>
              <a:gd name="T8" fmla="*/ 336 w 338"/>
              <a:gd name="T9" fmla="*/ 1 h 707"/>
              <a:gd name="T10" fmla="*/ 337 w 338"/>
              <a:gd name="T11" fmla="*/ 6 h 707"/>
              <a:gd name="T12" fmla="*/ 8 w 338"/>
              <a:gd name="T13" fmla="*/ 705 h 707"/>
              <a:gd name="T14" fmla="*/ 4 w 338"/>
              <a:gd name="T15" fmla="*/ 707 h 70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8" h="707">
                <a:moveTo>
                  <a:pt x="4" y="707"/>
                </a:moveTo>
                <a:cubicBezTo>
                  <a:pt x="4" y="707"/>
                  <a:pt x="3" y="707"/>
                  <a:pt x="3" y="707"/>
                </a:cubicBezTo>
                <a:cubicBezTo>
                  <a:pt x="1" y="706"/>
                  <a:pt x="0" y="704"/>
                  <a:pt x="1" y="702"/>
                </a:cubicBezTo>
                <a:cubicBezTo>
                  <a:pt x="330" y="3"/>
                  <a:pt x="330" y="3"/>
                  <a:pt x="330" y="3"/>
                </a:cubicBezTo>
                <a:cubicBezTo>
                  <a:pt x="331" y="1"/>
                  <a:pt x="334" y="0"/>
                  <a:pt x="336" y="1"/>
                </a:cubicBezTo>
                <a:cubicBezTo>
                  <a:pt x="337" y="2"/>
                  <a:pt x="338" y="4"/>
                  <a:pt x="337" y="6"/>
                </a:cubicBezTo>
                <a:cubicBezTo>
                  <a:pt x="8" y="705"/>
                  <a:pt x="8" y="705"/>
                  <a:pt x="8" y="705"/>
                </a:cubicBezTo>
                <a:cubicBezTo>
                  <a:pt x="7" y="707"/>
                  <a:pt x="6" y="707"/>
                  <a:pt x="4" y="707"/>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4" name="Freeform 35"/>
          <p:cNvSpPr>
            <a:spLocks/>
          </p:cNvSpPr>
          <p:nvPr/>
        </p:nvSpPr>
        <p:spPr bwMode="auto">
          <a:xfrm>
            <a:off x="3197227" y="979943"/>
            <a:ext cx="749300" cy="182563"/>
          </a:xfrm>
          <a:custGeom>
            <a:avLst/>
            <a:gdLst>
              <a:gd name="T0" fmla="*/ 734 w 738"/>
              <a:gd name="T1" fmla="*/ 180 h 180"/>
              <a:gd name="T2" fmla="*/ 733 w 738"/>
              <a:gd name="T3" fmla="*/ 180 h 180"/>
              <a:gd name="T4" fmla="*/ 3 w 738"/>
              <a:gd name="T5" fmla="*/ 8 h 180"/>
              <a:gd name="T6" fmla="*/ 0 w 738"/>
              <a:gd name="T7" fmla="*/ 4 h 180"/>
              <a:gd name="T8" fmla="*/ 5 w 738"/>
              <a:gd name="T9" fmla="*/ 1 h 180"/>
              <a:gd name="T10" fmla="*/ 735 w 738"/>
              <a:gd name="T11" fmla="*/ 172 h 180"/>
              <a:gd name="T12" fmla="*/ 738 w 738"/>
              <a:gd name="T13" fmla="*/ 177 h 180"/>
              <a:gd name="T14" fmla="*/ 734 w 738"/>
              <a:gd name="T15" fmla="*/ 180 h 1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8" h="180">
                <a:moveTo>
                  <a:pt x="734" y="180"/>
                </a:moveTo>
                <a:cubicBezTo>
                  <a:pt x="734" y="180"/>
                  <a:pt x="733" y="180"/>
                  <a:pt x="733" y="180"/>
                </a:cubicBezTo>
                <a:cubicBezTo>
                  <a:pt x="3" y="8"/>
                  <a:pt x="3" y="8"/>
                  <a:pt x="3" y="8"/>
                </a:cubicBezTo>
                <a:cubicBezTo>
                  <a:pt x="1" y="8"/>
                  <a:pt x="0" y="6"/>
                  <a:pt x="0" y="4"/>
                </a:cubicBezTo>
                <a:cubicBezTo>
                  <a:pt x="1" y="1"/>
                  <a:pt x="3" y="0"/>
                  <a:pt x="5" y="1"/>
                </a:cubicBezTo>
                <a:cubicBezTo>
                  <a:pt x="735" y="172"/>
                  <a:pt x="735" y="172"/>
                  <a:pt x="735" y="172"/>
                </a:cubicBezTo>
                <a:cubicBezTo>
                  <a:pt x="737" y="172"/>
                  <a:pt x="738" y="175"/>
                  <a:pt x="738" y="177"/>
                </a:cubicBezTo>
                <a:cubicBezTo>
                  <a:pt x="737" y="179"/>
                  <a:pt x="736" y="180"/>
                  <a:pt x="734" y="18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5" name="Freeform 36"/>
          <p:cNvSpPr>
            <a:spLocks/>
          </p:cNvSpPr>
          <p:nvPr/>
        </p:nvSpPr>
        <p:spPr bwMode="auto">
          <a:xfrm>
            <a:off x="2997202" y="-645657"/>
            <a:ext cx="542925" cy="925513"/>
          </a:xfrm>
          <a:custGeom>
            <a:avLst/>
            <a:gdLst>
              <a:gd name="T0" fmla="*/ 531 w 535"/>
              <a:gd name="T1" fmla="*/ 912 h 912"/>
              <a:gd name="T2" fmla="*/ 527 w 535"/>
              <a:gd name="T3" fmla="*/ 910 h 912"/>
              <a:gd name="T4" fmla="*/ 1 w 535"/>
              <a:gd name="T5" fmla="*/ 6 h 912"/>
              <a:gd name="T6" fmla="*/ 2 w 535"/>
              <a:gd name="T7" fmla="*/ 1 h 912"/>
              <a:gd name="T8" fmla="*/ 8 w 535"/>
              <a:gd name="T9" fmla="*/ 2 h 912"/>
              <a:gd name="T10" fmla="*/ 534 w 535"/>
              <a:gd name="T11" fmla="*/ 906 h 912"/>
              <a:gd name="T12" fmla="*/ 533 w 535"/>
              <a:gd name="T13" fmla="*/ 911 h 912"/>
              <a:gd name="T14" fmla="*/ 531 w 535"/>
              <a:gd name="T15" fmla="*/ 912 h 9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5" h="912">
                <a:moveTo>
                  <a:pt x="531" y="912"/>
                </a:moveTo>
                <a:cubicBezTo>
                  <a:pt x="529" y="912"/>
                  <a:pt x="528" y="911"/>
                  <a:pt x="527" y="910"/>
                </a:cubicBezTo>
                <a:cubicBezTo>
                  <a:pt x="1" y="6"/>
                  <a:pt x="1" y="6"/>
                  <a:pt x="1" y="6"/>
                </a:cubicBezTo>
                <a:cubicBezTo>
                  <a:pt x="0" y="4"/>
                  <a:pt x="0" y="2"/>
                  <a:pt x="2" y="1"/>
                </a:cubicBezTo>
                <a:cubicBezTo>
                  <a:pt x="4" y="0"/>
                  <a:pt x="7" y="0"/>
                  <a:pt x="8" y="2"/>
                </a:cubicBezTo>
                <a:cubicBezTo>
                  <a:pt x="534" y="906"/>
                  <a:pt x="534" y="906"/>
                  <a:pt x="534" y="906"/>
                </a:cubicBezTo>
                <a:cubicBezTo>
                  <a:pt x="535" y="908"/>
                  <a:pt x="535" y="910"/>
                  <a:pt x="533" y="911"/>
                </a:cubicBezTo>
                <a:cubicBezTo>
                  <a:pt x="532" y="911"/>
                  <a:pt x="531" y="912"/>
                  <a:pt x="531" y="912"/>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6" name="Freeform 38"/>
          <p:cNvSpPr>
            <a:spLocks/>
          </p:cNvSpPr>
          <p:nvPr/>
        </p:nvSpPr>
        <p:spPr bwMode="auto">
          <a:xfrm>
            <a:off x="3532190" y="-244020"/>
            <a:ext cx="852488" cy="523875"/>
          </a:xfrm>
          <a:custGeom>
            <a:avLst/>
            <a:gdLst>
              <a:gd name="T0" fmla="*/ 5 w 841"/>
              <a:gd name="T1" fmla="*/ 515 h 515"/>
              <a:gd name="T2" fmla="*/ 1 w 841"/>
              <a:gd name="T3" fmla="*/ 513 h 515"/>
              <a:gd name="T4" fmla="*/ 3 w 841"/>
              <a:gd name="T5" fmla="*/ 507 h 515"/>
              <a:gd name="T6" fmla="*/ 835 w 841"/>
              <a:gd name="T7" fmla="*/ 1 h 515"/>
              <a:gd name="T8" fmla="*/ 840 w 841"/>
              <a:gd name="T9" fmla="*/ 3 h 515"/>
              <a:gd name="T10" fmla="*/ 839 w 841"/>
              <a:gd name="T11" fmla="*/ 8 h 515"/>
              <a:gd name="T12" fmla="*/ 7 w 841"/>
              <a:gd name="T13" fmla="*/ 514 h 515"/>
              <a:gd name="T14" fmla="*/ 5 w 841"/>
              <a:gd name="T15" fmla="*/ 515 h 5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1" h="515">
                <a:moveTo>
                  <a:pt x="5" y="515"/>
                </a:moveTo>
                <a:cubicBezTo>
                  <a:pt x="3" y="515"/>
                  <a:pt x="2" y="514"/>
                  <a:pt x="1" y="513"/>
                </a:cubicBezTo>
                <a:cubicBezTo>
                  <a:pt x="0" y="511"/>
                  <a:pt x="1" y="508"/>
                  <a:pt x="3" y="507"/>
                </a:cubicBezTo>
                <a:cubicBezTo>
                  <a:pt x="835" y="1"/>
                  <a:pt x="835" y="1"/>
                  <a:pt x="835" y="1"/>
                </a:cubicBezTo>
                <a:cubicBezTo>
                  <a:pt x="837" y="0"/>
                  <a:pt x="839" y="1"/>
                  <a:pt x="840" y="3"/>
                </a:cubicBezTo>
                <a:cubicBezTo>
                  <a:pt x="841" y="5"/>
                  <a:pt x="841" y="7"/>
                  <a:pt x="839" y="8"/>
                </a:cubicBezTo>
                <a:cubicBezTo>
                  <a:pt x="7" y="514"/>
                  <a:pt x="7" y="514"/>
                  <a:pt x="7" y="514"/>
                </a:cubicBezTo>
                <a:cubicBezTo>
                  <a:pt x="6" y="514"/>
                  <a:pt x="6" y="515"/>
                  <a:pt x="5" y="51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7" name="Freeform 39"/>
          <p:cNvSpPr>
            <a:spLocks/>
          </p:cNvSpPr>
          <p:nvPr/>
        </p:nvSpPr>
        <p:spPr bwMode="auto">
          <a:xfrm>
            <a:off x="3937002" y="-244020"/>
            <a:ext cx="447675" cy="1406525"/>
          </a:xfrm>
          <a:custGeom>
            <a:avLst/>
            <a:gdLst>
              <a:gd name="T0" fmla="*/ 5 w 441"/>
              <a:gd name="T1" fmla="*/ 1385 h 1385"/>
              <a:gd name="T2" fmla="*/ 4 w 441"/>
              <a:gd name="T3" fmla="*/ 1385 h 1385"/>
              <a:gd name="T4" fmla="*/ 1 w 441"/>
              <a:gd name="T5" fmla="*/ 1380 h 1385"/>
              <a:gd name="T6" fmla="*/ 433 w 441"/>
              <a:gd name="T7" fmla="*/ 4 h 1385"/>
              <a:gd name="T8" fmla="*/ 438 w 441"/>
              <a:gd name="T9" fmla="*/ 1 h 1385"/>
              <a:gd name="T10" fmla="*/ 441 w 441"/>
              <a:gd name="T11" fmla="*/ 6 h 1385"/>
              <a:gd name="T12" fmla="*/ 9 w 441"/>
              <a:gd name="T13" fmla="*/ 1382 h 1385"/>
              <a:gd name="T14" fmla="*/ 5 w 441"/>
              <a:gd name="T15" fmla="*/ 1385 h 13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1" h="1385">
                <a:moveTo>
                  <a:pt x="5" y="1385"/>
                </a:moveTo>
                <a:cubicBezTo>
                  <a:pt x="5" y="1385"/>
                  <a:pt x="4" y="1385"/>
                  <a:pt x="4" y="1385"/>
                </a:cubicBezTo>
                <a:cubicBezTo>
                  <a:pt x="2" y="1384"/>
                  <a:pt x="0" y="1382"/>
                  <a:pt x="1" y="1380"/>
                </a:cubicBezTo>
                <a:cubicBezTo>
                  <a:pt x="433" y="4"/>
                  <a:pt x="433" y="4"/>
                  <a:pt x="433" y="4"/>
                </a:cubicBezTo>
                <a:cubicBezTo>
                  <a:pt x="434" y="1"/>
                  <a:pt x="436" y="0"/>
                  <a:pt x="438" y="1"/>
                </a:cubicBezTo>
                <a:cubicBezTo>
                  <a:pt x="440" y="2"/>
                  <a:pt x="441" y="4"/>
                  <a:pt x="441" y="6"/>
                </a:cubicBezTo>
                <a:cubicBezTo>
                  <a:pt x="9" y="1382"/>
                  <a:pt x="9" y="1382"/>
                  <a:pt x="9" y="1382"/>
                </a:cubicBezTo>
                <a:cubicBezTo>
                  <a:pt x="8" y="1384"/>
                  <a:pt x="7" y="1385"/>
                  <a:pt x="5" y="138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8" name="Freeform 40"/>
          <p:cNvSpPr>
            <a:spLocks/>
          </p:cNvSpPr>
          <p:nvPr/>
        </p:nvSpPr>
        <p:spPr bwMode="auto">
          <a:xfrm>
            <a:off x="4375152" y="-244020"/>
            <a:ext cx="157163" cy="666750"/>
          </a:xfrm>
          <a:custGeom>
            <a:avLst/>
            <a:gdLst>
              <a:gd name="T0" fmla="*/ 150 w 155"/>
              <a:gd name="T1" fmla="*/ 656 h 656"/>
              <a:gd name="T2" fmla="*/ 146 w 155"/>
              <a:gd name="T3" fmla="*/ 652 h 656"/>
              <a:gd name="T4" fmla="*/ 1 w 155"/>
              <a:gd name="T5" fmla="*/ 6 h 656"/>
              <a:gd name="T6" fmla="*/ 4 w 155"/>
              <a:gd name="T7" fmla="*/ 1 h 656"/>
              <a:gd name="T8" fmla="*/ 9 w 155"/>
              <a:gd name="T9" fmla="*/ 4 h 656"/>
              <a:gd name="T10" fmla="*/ 154 w 155"/>
              <a:gd name="T11" fmla="*/ 651 h 656"/>
              <a:gd name="T12" fmla="*/ 151 w 155"/>
              <a:gd name="T13" fmla="*/ 655 h 656"/>
              <a:gd name="T14" fmla="*/ 150 w 155"/>
              <a:gd name="T15" fmla="*/ 656 h 6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5" h="656">
                <a:moveTo>
                  <a:pt x="150" y="656"/>
                </a:moveTo>
                <a:cubicBezTo>
                  <a:pt x="148" y="656"/>
                  <a:pt x="147" y="654"/>
                  <a:pt x="146" y="652"/>
                </a:cubicBezTo>
                <a:cubicBezTo>
                  <a:pt x="1" y="6"/>
                  <a:pt x="1" y="6"/>
                  <a:pt x="1" y="6"/>
                </a:cubicBezTo>
                <a:cubicBezTo>
                  <a:pt x="0" y="3"/>
                  <a:pt x="2" y="1"/>
                  <a:pt x="4" y="1"/>
                </a:cubicBezTo>
                <a:cubicBezTo>
                  <a:pt x="6" y="0"/>
                  <a:pt x="8" y="2"/>
                  <a:pt x="9" y="4"/>
                </a:cubicBezTo>
                <a:cubicBezTo>
                  <a:pt x="154" y="651"/>
                  <a:pt x="154" y="651"/>
                  <a:pt x="154" y="651"/>
                </a:cubicBezTo>
                <a:cubicBezTo>
                  <a:pt x="155" y="653"/>
                  <a:pt x="153" y="655"/>
                  <a:pt x="151" y="655"/>
                </a:cubicBezTo>
                <a:cubicBezTo>
                  <a:pt x="151" y="656"/>
                  <a:pt x="150" y="656"/>
                  <a:pt x="150" y="65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9" name="Freeform 41"/>
          <p:cNvSpPr>
            <a:spLocks/>
          </p:cNvSpPr>
          <p:nvPr/>
        </p:nvSpPr>
        <p:spPr bwMode="auto">
          <a:xfrm>
            <a:off x="4524377" y="287793"/>
            <a:ext cx="1006475" cy="134938"/>
          </a:xfrm>
          <a:custGeom>
            <a:avLst/>
            <a:gdLst>
              <a:gd name="T0" fmla="*/ 4 w 992"/>
              <a:gd name="T1" fmla="*/ 133 h 133"/>
              <a:gd name="T2" fmla="*/ 0 w 992"/>
              <a:gd name="T3" fmla="*/ 129 h 133"/>
              <a:gd name="T4" fmla="*/ 4 w 992"/>
              <a:gd name="T5" fmla="*/ 125 h 133"/>
              <a:gd name="T6" fmla="*/ 988 w 992"/>
              <a:gd name="T7" fmla="*/ 0 h 133"/>
              <a:gd name="T8" fmla="*/ 992 w 992"/>
              <a:gd name="T9" fmla="*/ 4 h 133"/>
              <a:gd name="T10" fmla="*/ 989 w 992"/>
              <a:gd name="T11" fmla="*/ 8 h 133"/>
              <a:gd name="T12" fmla="*/ 5 w 992"/>
              <a:gd name="T13" fmla="*/ 133 h 133"/>
              <a:gd name="T14" fmla="*/ 4 w 992"/>
              <a:gd name="T15" fmla="*/ 133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92" h="133">
                <a:moveTo>
                  <a:pt x="4" y="133"/>
                </a:moveTo>
                <a:cubicBezTo>
                  <a:pt x="2" y="133"/>
                  <a:pt x="0" y="131"/>
                  <a:pt x="0" y="129"/>
                </a:cubicBezTo>
                <a:cubicBezTo>
                  <a:pt x="0" y="127"/>
                  <a:pt x="1" y="125"/>
                  <a:pt x="4" y="125"/>
                </a:cubicBezTo>
                <a:cubicBezTo>
                  <a:pt x="988" y="0"/>
                  <a:pt x="988" y="0"/>
                  <a:pt x="988" y="0"/>
                </a:cubicBezTo>
                <a:cubicBezTo>
                  <a:pt x="990" y="0"/>
                  <a:pt x="992" y="2"/>
                  <a:pt x="992" y="4"/>
                </a:cubicBezTo>
                <a:cubicBezTo>
                  <a:pt x="992" y="6"/>
                  <a:pt x="991" y="8"/>
                  <a:pt x="989" y="8"/>
                </a:cubicBezTo>
                <a:cubicBezTo>
                  <a:pt x="5" y="133"/>
                  <a:pt x="5" y="133"/>
                  <a:pt x="5" y="133"/>
                </a:cubicBezTo>
                <a:cubicBezTo>
                  <a:pt x="5" y="133"/>
                  <a:pt x="4" y="133"/>
                  <a:pt x="4" y="133"/>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0" name="Freeform 42"/>
          <p:cNvSpPr>
            <a:spLocks/>
          </p:cNvSpPr>
          <p:nvPr/>
        </p:nvSpPr>
        <p:spPr bwMode="auto">
          <a:xfrm>
            <a:off x="4524377" y="-639307"/>
            <a:ext cx="342900" cy="1062038"/>
          </a:xfrm>
          <a:custGeom>
            <a:avLst/>
            <a:gdLst>
              <a:gd name="T0" fmla="*/ 4 w 338"/>
              <a:gd name="T1" fmla="*/ 1046 h 1046"/>
              <a:gd name="T2" fmla="*/ 3 w 338"/>
              <a:gd name="T3" fmla="*/ 1045 h 1046"/>
              <a:gd name="T4" fmla="*/ 0 w 338"/>
              <a:gd name="T5" fmla="*/ 1040 h 1046"/>
              <a:gd name="T6" fmla="*/ 329 w 338"/>
              <a:gd name="T7" fmla="*/ 4 h 1046"/>
              <a:gd name="T8" fmla="*/ 334 w 338"/>
              <a:gd name="T9" fmla="*/ 1 h 1046"/>
              <a:gd name="T10" fmla="*/ 337 w 338"/>
              <a:gd name="T11" fmla="*/ 6 h 1046"/>
              <a:gd name="T12" fmla="*/ 8 w 338"/>
              <a:gd name="T13" fmla="*/ 1043 h 1046"/>
              <a:gd name="T14" fmla="*/ 4 w 338"/>
              <a:gd name="T15" fmla="*/ 1046 h 10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8" h="1046">
                <a:moveTo>
                  <a:pt x="4" y="1046"/>
                </a:moveTo>
                <a:cubicBezTo>
                  <a:pt x="4" y="1046"/>
                  <a:pt x="3" y="1045"/>
                  <a:pt x="3" y="1045"/>
                </a:cubicBezTo>
                <a:cubicBezTo>
                  <a:pt x="1" y="1045"/>
                  <a:pt x="0" y="1042"/>
                  <a:pt x="0" y="1040"/>
                </a:cubicBezTo>
                <a:cubicBezTo>
                  <a:pt x="329" y="4"/>
                  <a:pt x="329" y="4"/>
                  <a:pt x="329" y="4"/>
                </a:cubicBezTo>
                <a:cubicBezTo>
                  <a:pt x="330" y="2"/>
                  <a:pt x="332" y="0"/>
                  <a:pt x="334" y="1"/>
                </a:cubicBezTo>
                <a:cubicBezTo>
                  <a:pt x="337" y="2"/>
                  <a:pt x="338" y="4"/>
                  <a:pt x="337" y="6"/>
                </a:cubicBezTo>
                <a:cubicBezTo>
                  <a:pt x="8" y="1043"/>
                  <a:pt x="8" y="1043"/>
                  <a:pt x="8" y="1043"/>
                </a:cubicBezTo>
                <a:cubicBezTo>
                  <a:pt x="7" y="1044"/>
                  <a:pt x="6" y="1046"/>
                  <a:pt x="4" y="104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1" name="Freeform 44"/>
          <p:cNvSpPr>
            <a:spLocks/>
          </p:cNvSpPr>
          <p:nvPr/>
        </p:nvSpPr>
        <p:spPr bwMode="auto">
          <a:xfrm>
            <a:off x="4857752" y="-639307"/>
            <a:ext cx="673100" cy="935038"/>
          </a:xfrm>
          <a:custGeom>
            <a:avLst/>
            <a:gdLst>
              <a:gd name="T0" fmla="*/ 659 w 664"/>
              <a:gd name="T1" fmla="*/ 921 h 921"/>
              <a:gd name="T2" fmla="*/ 656 w 664"/>
              <a:gd name="T3" fmla="*/ 920 h 921"/>
              <a:gd name="T4" fmla="*/ 1 w 664"/>
              <a:gd name="T5" fmla="*/ 7 h 921"/>
              <a:gd name="T6" fmla="*/ 2 w 664"/>
              <a:gd name="T7" fmla="*/ 2 h 921"/>
              <a:gd name="T8" fmla="*/ 7 w 664"/>
              <a:gd name="T9" fmla="*/ 2 h 921"/>
              <a:gd name="T10" fmla="*/ 662 w 664"/>
              <a:gd name="T11" fmla="*/ 915 h 921"/>
              <a:gd name="T12" fmla="*/ 661 w 664"/>
              <a:gd name="T13" fmla="*/ 921 h 921"/>
              <a:gd name="T14" fmla="*/ 659 w 664"/>
              <a:gd name="T15" fmla="*/ 921 h 9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4" h="921">
                <a:moveTo>
                  <a:pt x="659" y="921"/>
                </a:moveTo>
                <a:cubicBezTo>
                  <a:pt x="658" y="921"/>
                  <a:pt x="657" y="921"/>
                  <a:pt x="656" y="920"/>
                </a:cubicBezTo>
                <a:cubicBezTo>
                  <a:pt x="1" y="7"/>
                  <a:pt x="1" y="7"/>
                  <a:pt x="1" y="7"/>
                </a:cubicBezTo>
                <a:cubicBezTo>
                  <a:pt x="0" y="5"/>
                  <a:pt x="0" y="3"/>
                  <a:pt x="2" y="2"/>
                </a:cubicBezTo>
                <a:cubicBezTo>
                  <a:pt x="4" y="0"/>
                  <a:pt x="6" y="1"/>
                  <a:pt x="7" y="2"/>
                </a:cubicBezTo>
                <a:cubicBezTo>
                  <a:pt x="662" y="915"/>
                  <a:pt x="662" y="915"/>
                  <a:pt x="662" y="915"/>
                </a:cubicBezTo>
                <a:cubicBezTo>
                  <a:pt x="664" y="917"/>
                  <a:pt x="663" y="919"/>
                  <a:pt x="661" y="921"/>
                </a:cubicBezTo>
                <a:cubicBezTo>
                  <a:pt x="661" y="921"/>
                  <a:pt x="660" y="921"/>
                  <a:pt x="659" y="921"/>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2" name="Freeform 47"/>
          <p:cNvSpPr>
            <a:spLocks/>
          </p:cNvSpPr>
          <p:nvPr/>
        </p:nvSpPr>
        <p:spPr bwMode="auto">
          <a:xfrm>
            <a:off x="5522915" y="-23813"/>
            <a:ext cx="312735" cy="319543"/>
          </a:xfrm>
          <a:custGeom>
            <a:avLst/>
            <a:gdLst>
              <a:gd name="T0" fmla="*/ 4 w 362"/>
              <a:gd name="T1" fmla="*/ 279 h 279"/>
              <a:gd name="T2" fmla="*/ 1 w 362"/>
              <a:gd name="T3" fmla="*/ 278 h 279"/>
              <a:gd name="T4" fmla="*/ 2 w 362"/>
              <a:gd name="T5" fmla="*/ 272 h 279"/>
              <a:gd name="T6" fmla="*/ 355 w 362"/>
              <a:gd name="T7" fmla="*/ 1 h 279"/>
              <a:gd name="T8" fmla="*/ 361 w 362"/>
              <a:gd name="T9" fmla="*/ 2 h 279"/>
              <a:gd name="T10" fmla="*/ 360 w 362"/>
              <a:gd name="T11" fmla="*/ 8 h 279"/>
              <a:gd name="T12" fmla="*/ 7 w 362"/>
              <a:gd name="T13" fmla="*/ 279 h 279"/>
              <a:gd name="T14" fmla="*/ 4 w 362"/>
              <a:gd name="T15" fmla="*/ 279 h 27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2" h="279">
                <a:moveTo>
                  <a:pt x="4" y="279"/>
                </a:moveTo>
                <a:cubicBezTo>
                  <a:pt x="3" y="279"/>
                  <a:pt x="2" y="279"/>
                  <a:pt x="1" y="278"/>
                </a:cubicBezTo>
                <a:cubicBezTo>
                  <a:pt x="0" y="276"/>
                  <a:pt x="0" y="274"/>
                  <a:pt x="2" y="272"/>
                </a:cubicBezTo>
                <a:cubicBezTo>
                  <a:pt x="355" y="1"/>
                  <a:pt x="355" y="1"/>
                  <a:pt x="355" y="1"/>
                </a:cubicBezTo>
                <a:cubicBezTo>
                  <a:pt x="357" y="0"/>
                  <a:pt x="359" y="0"/>
                  <a:pt x="361" y="2"/>
                </a:cubicBezTo>
                <a:cubicBezTo>
                  <a:pt x="362" y="4"/>
                  <a:pt x="362" y="6"/>
                  <a:pt x="360" y="8"/>
                </a:cubicBezTo>
                <a:cubicBezTo>
                  <a:pt x="7" y="279"/>
                  <a:pt x="7" y="279"/>
                  <a:pt x="7" y="279"/>
                </a:cubicBezTo>
                <a:cubicBezTo>
                  <a:pt x="6" y="279"/>
                  <a:pt x="5" y="279"/>
                  <a:pt x="4" y="279"/>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3" name="Freeform 48"/>
          <p:cNvSpPr>
            <a:spLocks/>
          </p:cNvSpPr>
          <p:nvPr/>
        </p:nvSpPr>
        <p:spPr bwMode="auto">
          <a:xfrm>
            <a:off x="3937002" y="413205"/>
            <a:ext cx="595313" cy="749300"/>
          </a:xfrm>
          <a:custGeom>
            <a:avLst/>
            <a:gdLst>
              <a:gd name="T0" fmla="*/ 5 w 587"/>
              <a:gd name="T1" fmla="*/ 738 h 738"/>
              <a:gd name="T2" fmla="*/ 2 w 587"/>
              <a:gd name="T3" fmla="*/ 737 h 738"/>
              <a:gd name="T4" fmla="*/ 2 w 587"/>
              <a:gd name="T5" fmla="*/ 731 h 738"/>
              <a:gd name="T6" fmla="*/ 579 w 587"/>
              <a:gd name="T7" fmla="*/ 2 h 738"/>
              <a:gd name="T8" fmla="*/ 585 w 587"/>
              <a:gd name="T9" fmla="*/ 1 h 738"/>
              <a:gd name="T10" fmla="*/ 585 w 587"/>
              <a:gd name="T11" fmla="*/ 7 h 738"/>
              <a:gd name="T12" fmla="*/ 8 w 587"/>
              <a:gd name="T13" fmla="*/ 736 h 738"/>
              <a:gd name="T14" fmla="*/ 5 w 587"/>
              <a:gd name="T15" fmla="*/ 738 h 7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7" h="738">
                <a:moveTo>
                  <a:pt x="5" y="738"/>
                </a:moveTo>
                <a:cubicBezTo>
                  <a:pt x="4" y="738"/>
                  <a:pt x="3" y="738"/>
                  <a:pt x="2" y="737"/>
                </a:cubicBezTo>
                <a:cubicBezTo>
                  <a:pt x="1" y="736"/>
                  <a:pt x="0" y="733"/>
                  <a:pt x="2" y="731"/>
                </a:cubicBezTo>
                <a:cubicBezTo>
                  <a:pt x="579" y="2"/>
                  <a:pt x="579" y="2"/>
                  <a:pt x="579" y="2"/>
                </a:cubicBezTo>
                <a:cubicBezTo>
                  <a:pt x="580" y="0"/>
                  <a:pt x="583" y="0"/>
                  <a:pt x="585" y="1"/>
                </a:cubicBezTo>
                <a:cubicBezTo>
                  <a:pt x="586" y="3"/>
                  <a:pt x="587" y="5"/>
                  <a:pt x="585" y="7"/>
                </a:cubicBezTo>
                <a:cubicBezTo>
                  <a:pt x="8" y="736"/>
                  <a:pt x="8" y="736"/>
                  <a:pt x="8" y="736"/>
                </a:cubicBezTo>
                <a:cubicBezTo>
                  <a:pt x="7" y="737"/>
                  <a:pt x="6" y="738"/>
                  <a:pt x="5" y="738"/>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4" name="Freeform 49"/>
          <p:cNvSpPr>
            <a:spLocks/>
          </p:cNvSpPr>
          <p:nvPr/>
        </p:nvSpPr>
        <p:spPr bwMode="auto">
          <a:xfrm>
            <a:off x="2289177" y="1397455"/>
            <a:ext cx="258763" cy="96838"/>
          </a:xfrm>
          <a:custGeom>
            <a:avLst/>
            <a:gdLst>
              <a:gd name="T0" fmla="*/ 251 w 255"/>
              <a:gd name="T1" fmla="*/ 95 h 95"/>
              <a:gd name="T2" fmla="*/ 249 w 255"/>
              <a:gd name="T3" fmla="*/ 94 h 95"/>
              <a:gd name="T4" fmla="*/ 3 w 255"/>
              <a:gd name="T5" fmla="*/ 8 h 95"/>
              <a:gd name="T6" fmla="*/ 1 w 255"/>
              <a:gd name="T7" fmla="*/ 3 h 95"/>
              <a:gd name="T8" fmla="*/ 6 w 255"/>
              <a:gd name="T9" fmla="*/ 1 h 95"/>
              <a:gd name="T10" fmla="*/ 252 w 255"/>
              <a:gd name="T11" fmla="*/ 87 h 95"/>
              <a:gd name="T12" fmla="*/ 254 w 255"/>
              <a:gd name="T13" fmla="*/ 92 h 95"/>
              <a:gd name="T14" fmla="*/ 251 w 255"/>
              <a:gd name="T15" fmla="*/ 95 h 9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5" h="95">
                <a:moveTo>
                  <a:pt x="251" y="95"/>
                </a:moveTo>
                <a:cubicBezTo>
                  <a:pt x="250" y="95"/>
                  <a:pt x="250" y="95"/>
                  <a:pt x="249" y="94"/>
                </a:cubicBezTo>
                <a:cubicBezTo>
                  <a:pt x="3" y="8"/>
                  <a:pt x="3" y="8"/>
                  <a:pt x="3" y="8"/>
                </a:cubicBezTo>
                <a:cubicBezTo>
                  <a:pt x="1" y="8"/>
                  <a:pt x="0" y="5"/>
                  <a:pt x="1" y="3"/>
                </a:cubicBezTo>
                <a:cubicBezTo>
                  <a:pt x="1" y="1"/>
                  <a:pt x="4" y="0"/>
                  <a:pt x="6" y="1"/>
                </a:cubicBezTo>
                <a:cubicBezTo>
                  <a:pt x="252" y="87"/>
                  <a:pt x="252" y="87"/>
                  <a:pt x="252" y="87"/>
                </a:cubicBezTo>
                <a:cubicBezTo>
                  <a:pt x="254" y="88"/>
                  <a:pt x="255" y="90"/>
                  <a:pt x="254" y="92"/>
                </a:cubicBezTo>
                <a:cubicBezTo>
                  <a:pt x="254" y="94"/>
                  <a:pt x="252" y="95"/>
                  <a:pt x="251" y="9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5" name="Freeform 50"/>
          <p:cNvSpPr>
            <a:spLocks/>
          </p:cNvSpPr>
          <p:nvPr/>
        </p:nvSpPr>
        <p:spPr bwMode="auto">
          <a:xfrm>
            <a:off x="2289177" y="1484768"/>
            <a:ext cx="258763" cy="974725"/>
          </a:xfrm>
          <a:custGeom>
            <a:avLst/>
            <a:gdLst>
              <a:gd name="T0" fmla="*/ 5 w 255"/>
              <a:gd name="T1" fmla="*/ 960 h 960"/>
              <a:gd name="T2" fmla="*/ 4 w 255"/>
              <a:gd name="T3" fmla="*/ 960 h 960"/>
              <a:gd name="T4" fmla="*/ 1 w 255"/>
              <a:gd name="T5" fmla="*/ 955 h 960"/>
              <a:gd name="T6" fmla="*/ 247 w 255"/>
              <a:gd name="T7" fmla="*/ 4 h 960"/>
              <a:gd name="T8" fmla="*/ 252 w 255"/>
              <a:gd name="T9" fmla="*/ 1 h 960"/>
              <a:gd name="T10" fmla="*/ 255 w 255"/>
              <a:gd name="T11" fmla="*/ 6 h 960"/>
              <a:gd name="T12" fmla="*/ 9 w 255"/>
              <a:gd name="T13" fmla="*/ 957 h 960"/>
              <a:gd name="T14" fmla="*/ 5 w 255"/>
              <a:gd name="T15" fmla="*/ 960 h 9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5" h="960">
                <a:moveTo>
                  <a:pt x="5" y="960"/>
                </a:moveTo>
                <a:cubicBezTo>
                  <a:pt x="4" y="960"/>
                  <a:pt x="4" y="960"/>
                  <a:pt x="4" y="960"/>
                </a:cubicBezTo>
                <a:cubicBezTo>
                  <a:pt x="2" y="960"/>
                  <a:pt x="0" y="957"/>
                  <a:pt x="1" y="955"/>
                </a:cubicBezTo>
                <a:cubicBezTo>
                  <a:pt x="247" y="4"/>
                  <a:pt x="247" y="4"/>
                  <a:pt x="247" y="4"/>
                </a:cubicBezTo>
                <a:cubicBezTo>
                  <a:pt x="247" y="1"/>
                  <a:pt x="250" y="0"/>
                  <a:pt x="252" y="1"/>
                </a:cubicBezTo>
                <a:cubicBezTo>
                  <a:pt x="254" y="1"/>
                  <a:pt x="255" y="3"/>
                  <a:pt x="255" y="6"/>
                </a:cubicBezTo>
                <a:cubicBezTo>
                  <a:pt x="9" y="957"/>
                  <a:pt x="9" y="957"/>
                  <a:pt x="9" y="957"/>
                </a:cubicBezTo>
                <a:cubicBezTo>
                  <a:pt x="8" y="959"/>
                  <a:pt x="6" y="960"/>
                  <a:pt x="5" y="96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6" name="Freeform 51"/>
          <p:cNvSpPr>
            <a:spLocks/>
          </p:cNvSpPr>
          <p:nvPr/>
        </p:nvSpPr>
        <p:spPr bwMode="auto">
          <a:xfrm>
            <a:off x="2540002" y="979943"/>
            <a:ext cx="666750" cy="514350"/>
          </a:xfrm>
          <a:custGeom>
            <a:avLst/>
            <a:gdLst>
              <a:gd name="T0" fmla="*/ 5 w 658"/>
              <a:gd name="T1" fmla="*/ 506 h 506"/>
              <a:gd name="T2" fmla="*/ 1 w 658"/>
              <a:gd name="T3" fmla="*/ 504 h 506"/>
              <a:gd name="T4" fmla="*/ 2 w 658"/>
              <a:gd name="T5" fmla="*/ 498 h 506"/>
              <a:gd name="T6" fmla="*/ 651 w 658"/>
              <a:gd name="T7" fmla="*/ 1 h 506"/>
              <a:gd name="T8" fmla="*/ 656 w 658"/>
              <a:gd name="T9" fmla="*/ 2 h 506"/>
              <a:gd name="T10" fmla="*/ 656 w 658"/>
              <a:gd name="T11" fmla="*/ 8 h 506"/>
              <a:gd name="T12" fmla="*/ 7 w 658"/>
              <a:gd name="T13" fmla="*/ 505 h 506"/>
              <a:gd name="T14" fmla="*/ 5 w 658"/>
              <a:gd name="T15" fmla="*/ 506 h 5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8" h="506">
                <a:moveTo>
                  <a:pt x="5" y="506"/>
                </a:moveTo>
                <a:cubicBezTo>
                  <a:pt x="3" y="506"/>
                  <a:pt x="2" y="505"/>
                  <a:pt x="1" y="504"/>
                </a:cubicBezTo>
                <a:cubicBezTo>
                  <a:pt x="0" y="502"/>
                  <a:pt x="0" y="500"/>
                  <a:pt x="2" y="498"/>
                </a:cubicBezTo>
                <a:cubicBezTo>
                  <a:pt x="651" y="1"/>
                  <a:pt x="651" y="1"/>
                  <a:pt x="651" y="1"/>
                </a:cubicBezTo>
                <a:cubicBezTo>
                  <a:pt x="653" y="0"/>
                  <a:pt x="655" y="0"/>
                  <a:pt x="656" y="2"/>
                </a:cubicBezTo>
                <a:cubicBezTo>
                  <a:pt x="658" y="4"/>
                  <a:pt x="657" y="6"/>
                  <a:pt x="656" y="8"/>
                </a:cubicBezTo>
                <a:cubicBezTo>
                  <a:pt x="7" y="505"/>
                  <a:pt x="7" y="505"/>
                  <a:pt x="7" y="505"/>
                </a:cubicBezTo>
                <a:cubicBezTo>
                  <a:pt x="6" y="505"/>
                  <a:pt x="6" y="506"/>
                  <a:pt x="5" y="50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7" name="Freeform 52"/>
          <p:cNvSpPr>
            <a:spLocks/>
          </p:cNvSpPr>
          <p:nvPr/>
        </p:nvSpPr>
        <p:spPr bwMode="auto">
          <a:xfrm>
            <a:off x="2289177" y="979943"/>
            <a:ext cx="917575" cy="427038"/>
          </a:xfrm>
          <a:custGeom>
            <a:avLst/>
            <a:gdLst>
              <a:gd name="T0" fmla="*/ 4 w 904"/>
              <a:gd name="T1" fmla="*/ 420 h 420"/>
              <a:gd name="T2" fmla="*/ 1 w 904"/>
              <a:gd name="T3" fmla="*/ 417 h 420"/>
              <a:gd name="T4" fmla="*/ 3 w 904"/>
              <a:gd name="T5" fmla="*/ 412 h 420"/>
              <a:gd name="T6" fmla="*/ 898 w 904"/>
              <a:gd name="T7" fmla="*/ 1 h 420"/>
              <a:gd name="T8" fmla="*/ 903 w 904"/>
              <a:gd name="T9" fmla="*/ 3 h 420"/>
              <a:gd name="T10" fmla="*/ 901 w 904"/>
              <a:gd name="T11" fmla="*/ 8 h 420"/>
              <a:gd name="T12" fmla="*/ 6 w 904"/>
              <a:gd name="T13" fmla="*/ 419 h 420"/>
              <a:gd name="T14" fmla="*/ 4 w 904"/>
              <a:gd name="T15" fmla="*/ 420 h 4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04" h="420">
                <a:moveTo>
                  <a:pt x="4" y="420"/>
                </a:moveTo>
                <a:cubicBezTo>
                  <a:pt x="3" y="420"/>
                  <a:pt x="2" y="419"/>
                  <a:pt x="1" y="417"/>
                </a:cubicBezTo>
                <a:cubicBezTo>
                  <a:pt x="0" y="415"/>
                  <a:pt x="1" y="413"/>
                  <a:pt x="3" y="412"/>
                </a:cubicBezTo>
                <a:cubicBezTo>
                  <a:pt x="898" y="1"/>
                  <a:pt x="898" y="1"/>
                  <a:pt x="898" y="1"/>
                </a:cubicBezTo>
                <a:cubicBezTo>
                  <a:pt x="900" y="0"/>
                  <a:pt x="902" y="1"/>
                  <a:pt x="903" y="3"/>
                </a:cubicBezTo>
                <a:cubicBezTo>
                  <a:pt x="904" y="5"/>
                  <a:pt x="903" y="7"/>
                  <a:pt x="901" y="8"/>
                </a:cubicBezTo>
                <a:cubicBezTo>
                  <a:pt x="6" y="419"/>
                  <a:pt x="6" y="419"/>
                  <a:pt x="6" y="419"/>
                </a:cubicBezTo>
                <a:cubicBezTo>
                  <a:pt x="6" y="420"/>
                  <a:pt x="5" y="420"/>
                  <a:pt x="4" y="42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8" name="Freeform 53"/>
          <p:cNvSpPr>
            <a:spLocks/>
          </p:cNvSpPr>
          <p:nvPr/>
        </p:nvSpPr>
        <p:spPr bwMode="auto">
          <a:xfrm>
            <a:off x="592140" y="1559380"/>
            <a:ext cx="1146175" cy="509588"/>
          </a:xfrm>
          <a:custGeom>
            <a:avLst/>
            <a:gdLst>
              <a:gd name="T0" fmla="*/ 5 w 1130"/>
              <a:gd name="T1" fmla="*/ 501 h 501"/>
              <a:gd name="T2" fmla="*/ 1 w 1130"/>
              <a:gd name="T3" fmla="*/ 499 h 501"/>
              <a:gd name="T4" fmla="*/ 3 w 1130"/>
              <a:gd name="T5" fmla="*/ 494 h 501"/>
              <a:gd name="T6" fmla="*/ 1124 w 1130"/>
              <a:gd name="T7" fmla="*/ 1 h 501"/>
              <a:gd name="T8" fmla="*/ 1129 w 1130"/>
              <a:gd name="T9" fmla="*/ 3 h 501"/>
              <a:gd name="T10" fmla="*/ 1127 w 1130"/>
              <a:gd name="T11" fmla="*/ 8 h 501"/>
              <a:gd name="T12" fmla="*/ 6 w 1130"/>
              <a:gd name="T13" fmla="*/ 501 h 501"/>
              <a:gd name="T14" fmla="*/ 5 w 1130"/>
              <a:gd name="T15" fmla="*/ 501 h 5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30" h="501">
                <a:moveTo>
                  <a:pt x="5" y="501"/>
                </a:moveTo>
                <a:cubicBezTo>
                  <a:pt x="3" y="501"/>
                  <a:pt x="2" y="501"/>
                  <a:pt x="1" y="499"/>
                </a:cubicBezTo>
                <a:cubicBezTo>
                  <a:pt x="0" y="497"/>
                  <a:pt x="1" y="495"/>
                  <a:pt x="3" y="494"/>
                </a:cubicBezTo>
                <a:cubicBezTo>
                  <a:pt x="1124" y="1"/>
                  <a:pt x="1124" y="1"/>
                  <a:pt x="1124" y="1"/>
                </a:cubicBezTo>
                <a:cubicBezTo>
                  <a:pt x="1126" y="0"/>
                  <a:pt x="1128" y="1"/>
                  <a:pt x="1129" y="3"/>
                </a:cubicBezTo>
                <a:cubicBezTo>
                  <a:pt x="1130" y="5"/>
                  <a:pt x="1129" y="7"/>
                  <a:pt x="1127" y="8"/>
                </a:cubicBezTo>
                <a:cubicBezTo>
                  <a:pt x="6" y="501"/>
                  <a:pt x="6" y="501"/>
                  <a:pt x="6" y="501"/>
                </a:cubicBezTo>
                <a:cubicBezTo>
                  <a:pt x="6" y="501"/>
                  <a:pt x="5" y="501"/>
                  <a:pt x="5" y="501"/>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9" name="Freeform 115"/>
          <p:cNvSpPr>
            <a:spLocks/>
          </p:cNvSpPr>
          <p:nvPr/>
        </p:nvSpPr>
        <p:spPr bwMode="auto">
          <a:xfrm>
            <a:off x="198440" y="1881643"/>
            <a:ext cx="120650" cy="120650"/>
          </a:xfrm>
          <a:custGeom>
            <a:avLst/>
            <a:gdLst>
              <a:gd name="T0" fmla="*/ 87 w 119"/>
              <a:gd name="T1" fmla="*/ 15 h 119"/>
              <a:gd name="T2" fmla="*/ 104 w 119"/>
              <a:gd name="T3" fmla="*/ 87 h 119"/>
              <a:gd name="T4" fmla="*/ 32 w 119"/>
              <a:gd name="T5" fmla="*/ 104 h 119"/>
              <a:gd name="T6" fmla="*/ 15 w 119"/>
              <a:gd name="T7" fmla="*/ 32 h 119"/>
              <a:gd name="T8" fmla="*/ 87 w 119"/>
              <a:gd name="T9" fmla="*/ 15 h 119"/>
            </a:gdLst>
            <a:ahLst/>
            <a:cxnLst>
              <a:cxn ang="0">
                <a:pos x="T0" y="T1"/>
              </a:cxn>
              <a:cxn ang="0">
                <a:pos x="T2" y="T3"/>
              </a:cxn>
              <a:cxn ang="0">
                <a:pos x="T4" y="T5"/>
              </a:cxn>
              <a:cxn ang="0">
                <a:pos x="T6" y="T7"/>
              </a:cxn>
              <a:cxn ang="0">
                <a:pos x="T8" y="T9"/>
              </a:cxn>
            </a:cxnLst>
            <a:rect l="0" t="0" r="r" b="b"/>
            <a:pathLst>
              <a:path w="119" h="119">
                <a:moveTo>
                  <a:pt x="87" y="15"/>
                </a:moveTo>
                <a:cubicBezTo>
                  <a:pt x="112" y="30"/>
                  <a:pt x="119" y="63"/>
                  <a:pt x="104" y="87"/>
                </a:cubicBezTo>
                <a:cubicBezTo>
                  <a:pt x="89" y="112"/>
                  <a:pt x="56" y="119"/>
                  <a:pt x="32" y="104"/>
                </a:cubicBezTo>
                <a:cubicBezTo>
                  <a:pt x="7" y="88"/>
                  <a:pt x="0" y="56"/>
                  <a:pt x="15" y="32"/>
                </a:cubicBezTo>
                <a:cubicBezTo>
                  <a:pt x="31" y="7"/>
                  <a:pt x="63" y="0"/>
                  <a:pt x="87" y="1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0" name="Freeform 117"/>
          <p:cNvSpPr>
            <a:spLocks/>
          </p:cNvSpPr>
          <p:nvPr/>
        </p:nvSpPr>
        <p:spPr bwMode="auto">
          <a:xfrm>
            <a:off x="398465" y="2667455"/>
            <a:ext cx="73025" cy="73025"/>
          </a:xfrm>
          <a:custGeom>
            <a:avLst/>
            <a:gdLst>
              <a:gd name="T0" fmla="*/ 52 w 72"/>
              <a:gd name="T1" fmla="*/ 10 h 72"/>
              <a:gd name="T2" fmla="*/ 62 w 72"/>
              <a:gd name="T3" fmla="*/ 53 h 72"/>
              <a:gd name="T4" fmla="*/ 19 w 72"/>
              <a:gd name="T5" fmla="*/ 63 h 72"/>
              <a:gd name="T6" fmla="*/ 9 w 72"/>
              <a:gd name="T7" fmla="*/ 20 h 72"/>
              <a:gd name="T8" fmla="*/ 52 w 72"/>
              <a:gd name="T9" fmla="*/ 10 h 72"/>
            </a:gdLst>
            <a:ahLst/>
            <a:cxnLst>
              <a:cxn ang="0">
                <a:pos x="T0" y="T1"/>
              </a:cxn>
              <a:cxn ang="0">
                <a:pos x="T2" y="T3"/>
              </a:cxn>
              <a:cxn ang="0">
                <a:pos x="T4" y="T5"/>
              </a:cxn>
              <a:cxn ang="0">
                <a:pos x="T6" y="T7"/>
              </a:cxn>
              <a:cxn ang="0">
                <a:pos x="T8" y="T9"/>
              </a:cxn>
            </a:cxnLst>
            <a:rect l="0" t="0" r="r" b="b"/>
            <a:pathLst>
              <a:path w="72" h="72">
                <a:moveTo>
                  <a:pt x="52" y="10"/>
                </a:moveTo>
                <a:cubicBezTo>
                  <a:pt x="67" y="19"/>
                  <a:pt x="72" y="38"/>
                  <a:pt x="62" y="53"/>
                </a:cubicBezTo>
                <a:cubicBezTo>
                  <a:pt x="53" y="68"/>
                  <a:pt x="34" y="72"/>
                  <a:pt x="19" y="63"/>
                </a:cubicBezTo>
                <a:cubicBezTo>
                  <a:pt x="4" y="54"/>
                  <a:pt x="0" y="34"/>
                  <a:pt x="9" y="20"/>
                </a:cubicBezTo>
                <a:cubicBezTo>
                  <a:pt x="18" y="5"/>
                  <a:pt x="38" y="0"/>
                  <a:pt x="52" y="1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1" name="Freeform 118"/>
          <p:cNvSpPr>
            <a:spLocks/>
          </p:cNvSpPr>
          <p:nvPr/>
        </p:nvSpPr>
        <p:spPr bwMode="auto">
          <a:xfrm>
            <a:off x="561977" y="2030868"/>
            <a:ext cx="71438" cy="73025"/>
          </a:xfrm>
          <a:custGeom>
            <a:avLst/>
            <a:gdLst>
              <a:gd name="T0" fmla="*/ 52 w 71"/>
              <a:gd name="T1" fmla="*/ 9 h 72"/>
              <a:gd name="T2" fmla="*/ 62 w 71"/>
              <a:gd name="T3" fmla="*/ 53 h 72"/>
              <a:gd name="T4" fmla="*/ 19 w 71"/>
              <a:gd name="T5" fmla="*/ 63 h 72"/>
              <a:gd name="T6" fmla="*/ 9 w 71"/>
              <a:gd name="T7" fmla="*/ 19 h 72"/>
              <a:gd name="T8" fmla="*/ 52 w 71"/>
              <a:gd name="T9" fmla="*/ 9 h 72"/>
            </a:gdLst>
            <a:ahLst/>
            <a:cxnLst>
              <a:cxn ang="0">
                <a:pos x="T0" y="T1"/>
              </a:cxn>
              <a:cxn ang="0">
                <a:pos x="T2" y="T3"/>
              </a:cxn>
              <a:cxn ang="0">
                <a:pos x="T4" y="T5"/>
              </a:cxn>
              <a:cxn ang="0">
                <a:pos x="T6" y="T7"/>
              </a:cxn>
              <a:cxn ang="0">
                <a:pos x="T8" y="T9"/>
              </a:cxn>
            </a:cxnLst>
            <a:rect l="0" t="0" r="r" b="b"/>
            <a:pathLst>
              <a:path w="71" h="72">
                <a:moveTo>
                  <a:pt x="52" y="9"/>
                </a:moveTo>
                <a:cubicBezTo>
                  <a:pt x="67" y="19"/>
                  <a:pt x="71" y="38"/>
                  <a:pt x="62" y="53"/>
                </a:cubicBezTo>
                <a:cubicBezTo>
                  <a:pt x="53" y="67"/>
                  <a:pt x="33" y="72"/>
                  <a:pt x="19" y="63"/>
                </a:cubicBezTo>
                <a:cubicBezTo>
                  <a:pt x="4" y="53"/>
                  <a:pt x="0" y="34"/>
                  <a:pt x="9" y="19"/>
                </a:cubicBezTo>
                <a:cubicBezTo>
                  <a:pt x="18" y="5"/>
                  <a:pt x="37" y="0"/>
                  <a:pt x="52" y="9"/>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2" name="Freeform 119"/>
          <p:cNvSpPr>
            <a:spLocks/>
          </p:cNvSpPr>
          <p:nvPr/>
        </p:nvSpPr>
        <p:spPr bwMode="auto">
          <a:xfrm>
            <a:off x="1176340" y="1499055"/>
            <a:ext cx="73025" cy="73025"/>
          </a:xfrm>
          <a:custGeom>
            <a:avLst/>
            <a:gdLst>
              <a:gd name="T0" fmla="*/ 52 w 72"/>
              <a:gd name="T1" fmla="*/ 9 h 72"/>
              <a:gd name="T2" fmla="*/ 62 w 72"/>
              <a:gd name="T3" fmla="*/ 52 h 72"/>
              <a:gd name="T4" fmla="*/ 19 w 72"/>
              <a:gd name="T5" fmla="*/ 62 h 72"/>
              <a:gd name="T6" fmla="*/ 9 w 72"/>
              <a:gd name="T7" fmla="*/ 19 h 72"/>
              <a:gd name="T8" fmla="*/ 52 w 72"/>
              <a:gd name="T9" fmla="*/ 9 h 72"/>
            </a:gdLst>
            <a:ahLst/>
            <a:cxnLst>
              <a:cxn ang="0">
                <a:pos x="T0" y="T1"/>
              </a:cxn>
              <a:cxn ang="0">
                <a:pos x="T2" y="T3"/>
              </a:cxn>
              <a:cxn ang="0">
                <a:pos x="T4" y="T5"/>
              </a:cxn>
              <a:cxn ang="0">
                <a:pos x="T6" y="T7"/>
              </a:cxn>
              <a:cxn ang="0">
                <a:pos x="T8" y="T9"/>
              </a:cxn>
            </a:cxnLst>
            <a:rect l="0" t="0" r="r" b="b"/>
            <a:pathLst>
              <a:path w="72" h="72">
                <a:moveTo>
                  <a:pt x="52" y="9"/>
                </a:moveTo>
                <a:cubicBezTo>
                  <a:pt x="67" y="18"/>
                  <a:pt x="72" y="38"/>
                  <a:pt x="62" y="52"/>
                </a:cubicBezTo>
                <a:cubicBezTo>
                  <a:pt x="53" y="67"/>
                  <a:pt x="34" y="72"/>
                  <a:pt x="19" y="62"/>
                </a:cubicBezTo>
                <a:cubicBezTo>
                  <a:pt x="4" y="53"/>
                  <a:pt x="0" y="34"/>
                  <a:pt x="9" y="19"/>
                </a:cubicBezTo>
                <a:cubicBezTo>
                  <a:pt x="18" y="4"/>
                  <a:pt x="38" y="0"/>
                  <a:pt x="52" y="9"/>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3" name="Freeform 120"/>
          <p:cNvSpPr>
            <a:spLocks/>
          </p:cNvSpPr>
          <p:nvPr/>
        </p:nvSpPr>
        <p:spPr bwMode="auto">
          <a:xfrm>
            <a:off x="550865" y="1018043"/>
            <a:ext cx="168275" cy="166687"/>
          </a:xfrm>
          <a:custGeom>
            <a:avLst/>
            <a:gdLst>
              <a:gd name="T0" fmla="*/ 121 w 165"/>
              <a:gd name="T1" fmla="*/ 21 h 164"/>
              <a:gd name="T2" fmla="*/ 144 w 165"/>
              <a:gd name="T3" fmla="*/ 120 h 164"/>
              <a:gd name="T4" fmla="*/ 44 w 165"/>
              <a:gd name="T5" fmla="*/ 143 h 164"/>
              <a:gd name="T6" fmla="*/ 21 w 165"/>
              <a:gd name="T7" fmla="*/ 44 h 164"/>
              <a:gd name="T8" fmla="*/ 121 w 165"/>
              <a:gd name="T9" fmla="*/ 21 h 164"/>
            </a:gdLst>
            <a:ahLst/>
            <a:cxnLst>
              <a:cxn ang="0">
                <a:pos x="T0" y="T1"/>
              </a:cxn>
              <a:cxn ang="0">
                <a:pos x="T2" y="T3"/>
              </a:cxn>
              <a:cxn ang="0">
                <a:pos x="T4" y="T5"/>
              </a:cxn>
              <a:cxn ang="0">
                <a:pos x="T6" y="T7"/>
              </a:cxn>
              <a:cxn ang="0">
                <a:pos x="T8" y="T9"/>
              </a:cxn>
            </a:cxnLst>
            <a:rect l="0" t="0" r="r" b="b"/>
            <a:pathLst>
              <a:path w="165" h="164">
                <a:moveTo>
                  <a:pt x="121" y="21"/>
                </a:moveTo>
                <a:cubicBezTo>
                  <a:pt x="155" y="42"/>
                  <a:pt x="165" y="87"/>
                  <a:pt x="144" y="120"/>
                </a:cubicBezTo>
                <a:cubicBezTo>
                  <a:pt x="123" y="154"/>
                  <a:pt x="78" y="164"/>
                  <a:pt x="44" y="143"/>
                </a:cubicBezTo>
                <a:cubicBezTo>
                  <a:pt x="11" y="122"/>
                  <a:pt x="0" y="77"/>
                  <a:pt x="21" y="44"/>
                </a:cubicBezTo>
                <a:cubicBezTo>
                  <a:pt x="43" y="10"/>
                  <a:pt x="87" y="0"/>
                  <a:pt x="121" y="21"/>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4" name="Freeform 121"/>
          <p:cNvSpPr>
            <a:spLocks/>
          </p:cNvSpPr>
          <p:nvPr/>
        </p:nvSpPr>
        <p:spPr bwMode="auto">
          <a:xfrm>
            <a:off x="1674815" y="1514930"/>
            <a:ext cx="117475" cy="117475"/>
          </a:xfrm>
          <a:custGeom>
            <a:avLst/>
            <a:gdLst>
              <a:gd name="T0" fmla="*/ 85 w 116"/>
              <a:gd name="T1" fmla="*/ 15 h 116"/>
              <a:gd name="T2" fmla="*/ 101 w 116"/>
              <a:gd name="T3" fmla="*/ 85 h 116"/>
              <a:gd name="T4" fmla="*/ 31 w 116"/>
              <a:gd name="T5" fmla="*/ 101 h 116"/>
              <a:gd name="T6" fmla="*/ 15 w 116"/>
              <a:gd name="T7" fmla="*/ 31 h 116"/>
              <a:gd name="T8" fmla="*/ 85 w 116"/>
              <a:gd name="T9" fmla="*/ 15 h 116"/>
            </a:gdLst>
            <a:ahLst/>
            <a:cxnLst>
              <a:cxn ang="0">
                <a:pos x="T0" y="T1"/>
              </a:cxn>
              <a:cxn ang="0">
                <a:pos x="T2" y="T3"/>
              </a:cxn>
              <a:cxn ang="0">
                <a:pos x="T4" y="T5"/>
              </a:cxn>
              <a:cxn ang="0">
                <a:pos x="T6" y="T7"/>
              </a:cxn>
              <a:cxn ang="0">
                <a:pos x="T8" y="T9"/>
              </a:cxn>
            </a:cxnLst>
            <a:rect l="0" t="0" r="r" b="b"/>
            <a:pathLst>
              <a:path w="116" h="116">
                <a:moveTo>
                  <a:pt x="85" y="15"/>
                </a:moveTo>
                <a:cubicBezTo>
                  <a:pt x="109" y="29"/>
                  <a:pt x="116" y="61"/>
                  <a:pt x="101" y="85"/>
                </a:cubicBezTo>
                <a:cubicBezTo>
                  <a:pt x="86" y="108"/>
                  <a:pt x="55" y="116"/>
                  <a:pt x="31" y="101"/>
                </a:cubicBezTo>
                <a:cubicBezTo>
                  <a:pt x="7" y="86"/>
                  <a:pt x="0" y="54"/>
                  <a:pt x="15" y="31"/>
                </a:cubicBezTo>
                <a:cubicBezTo>
                  <a:pt x="30" y="7"/>
                  <a:pt x="61" y="0"/>
                  <a:pt x="85" y="1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5" name="Freeform 122"/>
          <p:cNvSpPr>
            <a:spLocks/>
          </p:cNvSpPr>
          <p:nvPr/>
        </p:nvSpPr>
        <p:spPr bwMode="auto">
          <a:xfrm>
            <a:off x="3135315" y="918030"/>
            <a:ext cx="117475" cy="117475"/>
          </a:xfrm>
          <a:custGeom>
            <a:avLst/>
            <a:gdLst>
              <a:gd name="T0" fmla="*/ 85 w 116"/>
              <a:gd name="T1" fmla="*/ 15 h 116"/>
              <a:gd name="T2" fmla="*/ 101 w 116"/>
              <a:gd name="T3" fmla="*/ 85 h 116"/>
              <a:gd name="T4" fmla="*/ 31 w 116"/>
              <a:gd name="T5" fmla="*/ 101 h 116"/>
              <a:gd name="T6" fmla="*/ 15 w 116"/>
              <a:gd name="T7" fmla="*/ 31 h 116"/>
              <a:gd name="T8" fmla="*/ 85 w 116"/>
              <a:gd name="T9" fmla="*/ 15 h 116"/>
            </a:gdLst>
            <a:ahLst/>
            <a:cxnLst>
              <a:cxn ang="0">
                <a:pos x="T0" y="T1"/>
              </a:cxn>
              <a:cxn ang="0">
                <a:pos x="T2" y="T3"/>
              </a:cxn>
              <a:cxn ang="0">
                <a:pos x="T4" y="T5"/>
              </a:cxn>
              <a:cxn ang="0">
                <a:pos x="T6" y="T7"/>
              </a:cxn>
              <a:cxn ang="0">
                <a:pos x="T8" y="T9"/>
              </a:cxn>
            </a:cxnLst>
            <a:rect l="0" t="0" r="r" b="b"/>
            <a:pathLst>
              <a:path w="116" h="116">
                <a:moveTo>
                  <a:pt x="85" y="15"/>
                </a:moveTo>
                <a:cubicBezTo>
                  <a:pt x="109" y="30"/>
                  <a:pt x="116" y="62"/>
                  <a:pt x="101" y="85"/>
                </a:cubicBezTo>
                <a:cubicBezTo>
                  <a:pt x="86" y="109"/>
                  <a:pt x="55" y="116"/>
                  <a:pt x="31" y="101"/>
                </a:cubicBezTo>
                <a:cubicBezTo>
                  <a:pt x="7" y="87"/>
                  <a:pt x="0" y="55"/>
                  <a:pt x="15" y="31"/>
                </a:cubicBezTo>
                <a:cubicBezTo>
                  <a:pt x="30" y="8"/>
                  <a:pt x="61" y="0"/>
                  <a:pt x="85" y="1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6" name="Freeform 123"/>
          <p:cNvSpPr>
            <a:spLocks/>
          </p:cNvSpPr>
          <p:nvPr/>
        </p:nvSpPr>
        <p:spPr bwMode="auto">
          <a:xfrm>
            <a:off x="1692277" y="2064205"/>
            <a:ext cx="73025" cy="73025"/>
          </a:xfrm>
          <a:custGeom>
            <a:avLst/>
            <a:gdLst>
              <a:gd name="T0" fmla="*/ 52 w 71"/>
              <a:gd name="T1" fmla="*/ 10 h 72"/>
              <a:gd name="T2" fmla="*/ 62 w 71"/>
              <a:gd name="T3" fmla="*/ 53 h 72"/>
              <a:gd name="T4" fmla="*/ 19 w 71"/>
              <a:gd name="T5" fmla="*/ 63 h 72"/>
              <a:gd name="T6" fmla="*/ 9 w 71"/>
              <a:gd name="T7" fmla="*/ 20 h 72"/>
              <a:gd name="T8" fmla="*/ 52 w 71"/>
              <a:gd name="T9" fmla="*/ 10 h 72"/>
            </a:gdLst>
            <a:ahLst/>
            <a:cxnLst>
              <a:cxn ang="0">
                <a:pos x="T0" y="T1"/>
              </a:cxn>
              <a:cxn ang="0">
                <a:pos x="T2" y="T3"/>
              </a:cxn>
              <a:cxn ang="0">
                <a:pos x="T4" y="T5"/>
              </a:cxn>
              <a:cxn ang="0">
                <a:pos x="T6" y="T7"/>
              </a:cxn>
              <a:cxn ang="0">
                <a:pos x="T8" y="T9"/>
              </a:cxn>
            </a:cxnLst>
            <a:rect l="0" t="0" r="r" b="b"/>
            <a:pathLst>
              <a:path w="71" h="72">
                <a:moveTo>
                  <a:pt x="52" y="10"/>
                </a:moveTo>
                <a:cubicBezTo>
                  <a:pt x="67" y="19"/>
                  <a:pt x="71" y="38"/>
                  <a:pt x="62" y="53"/>
                </a:cubicBezTo>
                <a:cubicBezTo>
                  <a:pt x="53" y="68"/>
                  <a:pt x="34" y="72"/>
                  <a:pt x="19" y="63"/>
                </a:cubicBezTo>
                <a:cubicBezTo>
                  <a:pt x="4" y="54"/>
                  <a:pt x="0" y="34"/>
                  <a:pt x="9" y="20"/>
                </a:cubicBezTo>
                <a:cubicBezTo>
                  <a:pt x="18" y="5"/>
                  <a:pt x="38" y="0"/>
                  <a:pt x="52" y="1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7" name="Freeform 124"/>
          <p:cNvSpPr>
            <a:spLocks/>
          </p:cNvSpPr>
          <p:nvPr/>
        </p:nvSpPr>
        <p:spPr bwMode="auto">
          <a:xfrm>
            <a:off x="2230440" y="2392818"/>
            <a:ext cx="125413" cy="125412"/>
          </a:xfrm>
          <a:custGeom>
            <a:avLst/>
            <a:gdLst>
              <a:gd name="T0" fmla="*/ 91 w 124"/>
              <a:gd name="T1" fmla="*/ 16 h 123"/>
              <a:gd name="T2" fmla="*/ 108 w 124"/>
              <a:gd name="T3" fmla="*/ 90 h 123"/>
              <a:gd name="T4" fmla="*/ 33 w 124"/>
              <a:gd name="T5" fmla="*/ 107 h 123"/>
              <a:gd name="T6" fmla="*/ 16 w 124"/>
              <a:gd name="T7" fmla="*/ 33 h 123"/>
              <a:gd name="T8" fmla="*/ 91 w 124"/>
              <a:gd name="T9" fmla="*/ 16 h 123"/>
            </a:gdLst>
            <a:ahLst/>
            <a:cxnLst>
              <a:cxn ang="0">
                <a:pos x="T0" y="T1"/>
              </a:cxn>
              <a:cxn ang="0">
                <a:pos x="T2" y="T3"/>
              </a:cxn>
              <a:cxn ang="0">
                <a:pos x="T4" y="T5"/>
              </a:cxn>
              <a:cxn ang="0">
                <a:pos x="T6" y="T7"/>
              </a:cxn>
              <a:cxn ang="0">
                <a:pos x="T8" y="T9"/>
              </a:cxn>
            </a:cxnLst>
            <a:rect l="0" t="0" r="r" b="b"/>
            <a:pathLst>
              <a:path w="124" h="123">
                <a:moveTo>
                  <a:pt x="91" y="16"/>
                </a:moveTo>
                <a:cubicBezTo>
                  <a:pt x="116" y="32"/>
                  <a:pt x="124" y="65"/>
                  <a:pt x="108" y="90"/>
                </a:cubicBezTo>
                <a:cubicBezTo>
                  <a:pt x="92" y="116"/>
                  <a:pt x="59" y="123"/>
                  <a:pt x="33" y="107"/>
                </a:cubicBezTo>
                <a:cubicBezTo>
                  <a:pt x="8" y="91"/>
                  <a:pt x="0" y="58"/>
                  <a:pt x="16" y="33"/>
                </a:cubicBezTo>
                <a:cubicBezTo>
                  <a:pt x="32" y="7"/>
                  <a:pt x="65" y="0"/>
                  <a:pt x="91" y="1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8" name="Freeform 125"/>
          <p:cNvSpPr>
            <a:spLocks/>
          </p:cNvSpPr>
          <p:nvPr/>
        </p:nvSpPr>
        <p:spPr bwMode="auto">
          <a:xfrm>
            <a:off x="2503490" y="1449843"/>
            <a:ext cx="74613" cy="76200"/>
          </a:xfrm>
          <a:custGeom>
            <a:avLst/>
            <a:gdLst>
              <a:gd name="T0" fmla="*/ 54 w 74"/>
              <a:gd name="T1" fmla="*/ 10 h 75"/>
              <a:gd name="T2" fmla="*/ 65 w 74"/>
              <a:gd name="T3" fmla="*/ 55 h 75"/>
              <a:gd name="T4" fmla="*/ 20 w 74"/>
              <a:gd name="T5" fmla="*/ 65 h 75"/>
              <a:gd name="T6" fmla="*/ 9 w 74"/>
              <a:gd name="T7" fmla="*/ 20 h 75"/>
              <a:gd name="T8" fmla="*/ 54 w 74"/>
              <a:gd name="T9" fmla="*/ 10 h 75"/>
            </a:gdLst>
            <a:ahLst/>
            <a:cxnLst>
              <a:cxn ang="0">
                <a:pos x="T0" y="T1"/>
              </a:cxn>
              <a:cxn ang="0">
                <a:pos x="T2" y="T3"/>
              </a:cxn>
              <a:cxn ang="0">
                <a:pos x="T4" y="T5"/>
              </a:cxn>
              <a:cxn ang="0">
                <a:pos x="T6" y="T7"/>
              </a:cxn>
              <a:cxn ang="0">
                <a:pos x="T8" y="T9"/>
              </a:cxn>
            </a:cxnLst>
            <a:rect l="0" t="0" r="r" b="b"/>
            <a:pathLst>
              <a:path w="74" h="75">
                <a:moveTo>
                  <a:pt x="54" y="10"/>
                </a:moveTo>
                <a:cubicBezTo>
                  <a:pt x="70" y="20"/>
                  <a:pt x="74" y="40"/>
                  <a:pt x="65" y="55"/>
                </a:cubicBezTo>
                <a:cubicBezTo>
                  <a:pt x="55" y="70"/>
                  <a:pt x="35" y="75"/>
                  <a:pt x="20" y="65"/>
                </a:cubicBezTo>
                <a:cubicBezTo>
                  <a:pt x="4" y="56"/>
                  <a:pt x="0" y="36"/>
                  <a:pt x="9" y="20"/>
                </a:cubicBezTo>
                <a:cubicBezTo>
                  <a:pt x="19" y="5"/>
                  <a:pt x="39" y="0"/>
                  <a:pt x="54" y="1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9" name="Freeform 126"/>
          <p:cNvSpPr>
            <a:spLocks/>
          </p:cNvSpPr>
          <p:nvPr/>
        </p:nvSpPr>
        <p:spPr bwMode="auto">
          <a:xfrm>
            <a:off x="2003427" y="786268"/>
            <a:ext cx="74613" cy="74612"/>
          </a:xfrm>
          <a:custGeom>
            <a:avLst/>
            <a:gdLst>
              <a:gd name="T0" fmla="*/ 54 w 74"/>
              <a:gd name="T1" fmla="*/ 9 h 74"/>
              <a:gd name="T2" fmla="*/ 65 w 74"/>
              <a:gd name="T3" fmla="*/ 54 h 74"/>
              <a:gd name="T4" fmla="*/ 20 w 74"/>
              <a:gd name="T5" fmla="*/ 65 h 74"/>
              <a:gd name="T6" fmla="*/ 9 w 74"/>
              <a:gd name="T7" fmla="*/ 20 h 74"/>
              <a:gd name="T8" fmla="*/ 54 w 74"/>
              <a:gd name="T9" fmla="*/ 9 h 74"/>
            </a:gdLst>
            <a:ahLst/>
            <a:cxnLst>
              <a:cxn ang="0">
                <a:pos x="T0" y="T1"/>
              </a:cxn>
              <a:cxn ang="0">
                <a:pos x="T2" y="T3"/>
              </a:cxn>
              <a:cxn ang="0">
                <a:pos x="T4" y="T5"/>
              </a:cxn>
              <a:cxn ang="0">
                <a:pos x="T6" y="T7"/>
              </a:cxn>
              <a:cxn ang="0">
                <a:pos x="T8" y="T9"/>
              </a:cxn>
            </a:cxnLst>
            <a:rect l="0" t="0" r="r" b="b"/>
            <a:pathLst>
              <a:path w="74" h="74">
                <a:moveTo>
                  <a:pt x="54" y="9"/>
                </a:moveTo>
                <a:cubicBezTo>
                  <a:pt x="70" y="19"/>
                  <a:pt x="74" y="39"/>
                  <a:pt x="65" y="54"/>
                </a:cubicBezTo>
                <a:cubicBezTo>
                  <a:pt x="55" y="70"/>
                  <a:pt x="35" y="74"/>
                  <a:pt x="20" y="65"/>
                </a:cubicBezTo>
                <a:cubicBezTo>
                  <a:pt x="4" y="55"/>
                  <a:pt x="0" y="35"/>
                  <a:pt x="9" y="20"/>
                </a:cubicBezTo>
                <a:cubicBezTo>
                  <a:pt x="19" y="4"/>
                  <a:pt x="39" y="0"/>
                  <a:pt x="54" y="9"/>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0" name="Freeform 127"/>
          <p:cNvSpPr>
            <a:spLocks/>
          </p:cNvSpPr>
          <p:nvPr/>
        </p:nvSpPr>
        <p:spPr bwMode="auto">
          <a:xfrm>
            <a:off x="1974852" y="211593"/>
            <a:ext cx="76200" cy="74612"/>
          </a:xfrm>
          <a:custGeom>
            <a:avLst/>
            <a:gdLst>
              <a:gd name="T0" fmla="*/ 54 w 74"/>
              <a:gd name="T1" fmla="*/ 9 h 74"/>
              <a:gd name="T2" fmla="*/ 65 w 74"/>
              <a:gd name="T3" fmla="*/ 54 h 74"/>
              <a:gd name="T4" fmla="*/ 20 w 74"/>
              <a:gd name="T5" fmla="*/ 65 h 74"/>
              <a:gd name="T6" fmla="*/ 9 w 74"/>
              <a:gd name="T7" fmla="*/ 20 h 74"/>
              <a:gd name="T8" fmla="*/ 54 w 74"/>
              <a:gd name="T9" fmla="*/ 9 h 74"/>
            </a:gdLst>
            <a:ahLst/>
            <a:cxnLst>
              <a:cxn ang="0">
                <a:pos x="T0" y="T1"/>
              </a:cxn>
              <a:cxn ang="0">
                <a:pos x="T2" y="T3"/>
              </a:cxn>
              <a:cxn ang="0">
                <a:pos x="T4" y="T5"/>
              </a:cxn>
              <a:cxn ang="0">
                <a:pos x="T6" y="T7"/>
              </a:cxn>
              <a:cxn ang="0">
                <a:pos x="T8" y="T9"/>
              </a:cxn>
            </a:cxnLst>
            <a:rect l="0" t="0" r="r" b="b"/>
            <a:pathLst>
              <a:path w="74" h="74">
                <a:moveTo>
                  <a:pt x="54" y="9"/>
                </a:moveTo>
                <a:cubicBezTo>
                  <a:pt x="70" y="19"/>
                  <a:pt x="74" y="39"/>
                  <a:pt x="65" y="54"/>
                </a:cubicBezTo>
                <a:cubicBezTo>
                  <a:pt x="55" y="70"/>
                  <a:pt x="35" y="74"/>
                  <a:pt x="20" y="65"/>
                </a:cubicBezTo>
                <a:cubicBezTo>
                  <a:pt x="4" y="55"/>
                  <a:pt x="0" y="35"/>
                  <a:pt x="9" y="20"/>
                </a:cubicBezTo>
                <a:cubicBezTo>
                  <a:pt x="19" y="4"/>
                  <a:pt x="39" y="0"/>
                  <a:pt x="54" y="9"/>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1" name="Freeform 130"/>
          <p:cNvSpPr>
            <a:spLocks/>
          </p:cNvSpPr>
          <p:nvPr/>
        </p:nvSpPr>
        <p:spPr bwMode="auto">
          <a:xfrm>
            <a:off x="3497265" y="235405"/>
            <a:ext cx="76200" cy="76200"/>
          </a:xfrm>
          <a:custGeom>
            <a:avLst/>
            <a:gdLst>
              <a:gd name="T0" fmla="*/ 55 w 75"/>
              <a:gd name="T1" fmla="*/ 10 h 75"/>
              <a:gd name="T2" fmla="*/ 66 w 75"/>
              <a:gd name="T3" fmla="*/ 55 h 75"/>
              <a:gd name="T4" fmla="*/ 20 w 75"/>
              <a:gd name="T5" fmla="*/ 65 h 75"/>
              <a:gd name="T6" fmla="*/ 10 w 75"/>
              <a:gd name="T7" fmla="*/ 20 h 75"/>
              <a:gd name="T8" fmla="*/ 55 w 75"/>
              <a:gd name="T9" fmla="*/ 10 h 75"/>
            </a:gdLst>
            <a:ahLst/>
            <a:cxnLst>
              <a:cxn ang="0">
                <a:pos x="T0" y="T1"/>
              </a:cxn>
              <a:cxn ang="0">
                <a:pos x="T2" y="T3"/>
              </a:cxn>
              <a:cxn ang="0">
                <a:pos x="T4" y="T5"/>
              </a:cxn>
              <a:cxn ang="0">
                <a:pos x="T6" y="T7"/>
              </a:cxn>
              <a:cxn ang="0">
                <a:pos x="T8" y="T9"/>
              </a:cxn>
            </a:cxnLst>
            <a:rect l="0" t="0" r="r" b="b"/>
            <a:pathLst>
              <a:path w="75" h="75">
                <a:moveTo>
                  <a:pt x="55" y="10"/>
                </a:moveTo>
                <a:cubicBezTo>
                  <a:pt x="71" y="19"/>
                  <a:pt x="75" y="39"/>
                  <a:pt x="66" y="55"/>
                </a:cubicBezTo>
                <a:cubicBezTo>
                  <a:pt x="56" y="70"/>
                  <a:pt x="36" y="75"/>
                  <a:pt x="20" y="65"/>
                </a:cubicBezTo>
                <a:cubicBezTo>
                  <a:pt x="5" y="56"/>
                  <a:pt x="0" y="35"/>
                  <a:pt x="10" y="20"/>
                </a:cubicBezTo>
                <a:cubicBezTo>
                  <a:pt x="20" y="5"/>
                  <a:pt x="40" y="0"/>
                  <a:pt x="55" y="1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2" name="Freeform 132"/>
          <p:cNvSpPr>
            <a:spLocks/>
          </p:cNvSpPr>
          <p:nvPr/>
        </p:nvSpPr>
        <p:spPr bwMode="auto">
          <a:xfrm>
            <a:off x="4491833" y="375106"/>
            <a:ext cx="69850" cy="69850"/>
          </a:xfrm>
          <a:custGeom>
            <a:avLst/>
            <a:gdLst>
              <a:gd name="T0" fmla="*/ 50 w 68"/>
              <a:gd name="T1" fmla="*/ 9 h 68"/>
              <a:gd name="T2" fmla="*/ 59 w 68"/>
              <a:gd name="T3" fmla="*/ 50 h 68"/>
              <a:gd name="T4" fmla="*/ 18 w 68"/>
              <a:gd name="T5" fmla="*/ 60 h 68"/>
              <a:gd name="T6" fmla="*/ 9 w 68"/>
              <a:gd name="T7" fmla="*/ 19 h 68"/>
              <a:gd name="T8" fmla="*/ 50 w 68"/>
              <a:gd name="T9" fmla="*/ 9 h 68"/>
            </a:gdLst>
            <a:ahLst/>
            <a:cxnLst>
              <a:cxn ang="0">
                <a:pos x="T0" y="T1"/>
              </a:cxn>
              <a:cxn ang="0">
                <a:pos x="T2" y="T3"/>
              </a:cxn>
              <a:cxn ang="0">
                <a:pos x="T4" y="T5"/>
              </a:cxn>
              <a:cxn ang="0">
                <a:pos x="T6" y="T7"/>
              </a:cxn>
              <a:cxn ang="0">
                <a:pos x="T8" y="T9"/>
              </a:cxn>
            </a:cxnLst>
            <a:rect l="0" t="0" r="r" b="b"/>
            <a:pathLst>
              <a:path w="68" h="68">
                <a:moveTo>
                  <a:pt x="50" y="9"/>
                </a:moveTo>
                <a:cubicBezTo>
                  <a:pt x="64" y="18"/>
                  <a:pt x="68" y="36"/>
                  <a:pt x="59" y="50"/>
                </a:cubicBezTo>
                <a:cubicBezTo>
                  <a:pt x="50" y="64"/>
                  <a:pt x="32" y="68"/>
                  <a:pt x="18" y="60"/>
                </a:cubicBezTo>
                <a:cubicBezTo>
                  <a:pt x="4" y="51"/>
                  <a:pt x="0" y="33"/>
                  <a:pt x="9" y="19"/>
                </a:cubicBezTo>
                <a:cubicBezTo>
                  <a:pt x="17" y="5"/>
                  <a:pt x="36" y="0"/>
                  <a:pt x="50" y="9"/>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3" name="Freeform 133"/>
          <p:cNvSpPr>
            <a:spLocks/>
          </p:cNvSpPr>
          <p:nvPr/>
        </p:nvSpPr>
        <p:spPr bwMode="auto">
          <a:xfrm>
            <a:off x="3902077" y="1108530"/>
            <a:ext cx="82550" cy="80962"/>
          </a:xfrm>
          <a:custGeom>
            <a:avLst/>
            <a:gdLst>
              <a:gd name="T0" fmla="*/ 59 w 81"/>
              <a:gd name="T1" fmla="*/ 10 h 80"/>
              <a:gd name="T2" fmla="*/ 70 w 81"/>
              <a:gd name="T3" fmla="*/ 59 h 80"/>
              <a:gd name="T4" fmla="*/ 22 w 81"/>
              <a:gd name="T5" fmla="*/ 70 h 80"/>
              <a:gd name="T6" fmla="*/ 10 w 81"/>
              <a:gd name="T7" fmla="*/ 21 h 80"/>
              <a:gd name="T8" fmla="*/ 59 w 81"/>
              <a:gd name="T9" fmla="*/ 10 h 80"/>
            </a:gdLst>
            <a:ahLst/>
            <a:cxnLst>
              <a:cxn ang="0">
                <a:pos x="T0" y="T1"/>
              </a:cxn>
              <a:cxn ang="0">
                <a:pos x="T2" y="T3"/>
              </a:cxn>
              <a:cxn ang="0">
                <a:pos x="T4" y="T5"/>
              </a:cxn>
              <a:cxn ang="0">
                <a:pos x="T6" y="T7"/>
              </a:cxn>
              <a:cxn ang="0">
                <a:pos x="T8" y="T9"/>
              </a:cxn>
            </a:cxnLst>
            <a:rect l="0" t="0" r="r" b="b"/>
            <a:pathLst>
              <a:path w="81" h="80">
                <a:moveTo>
                  <a:pt x="59" y="10"/>
                </a:moveTo>
                <a:cubicBezTo>
                  <a:pt x="76" y="20"/>
                  <a:pt x="81" y="42"/>
                  <a:pt x="70" y="59"/>
                </a:cubicBezTo>
                <a:cubicBezTo>
                  <a:pt x="60" y="75"/>
                  <a:pt x="38" y="80"/>
                  <a:pt x="22" y="70"/>
                </a:cubicBezTo>
                <a:cubicBezTo>
                  <a:pt x="5" y="60"/>
                  <a:pt x="0" y="38"/>
                  <a:pt x="10" y="21"/>
                </a:cubicBezTo>
                <a:cubicBezTo>
                  <a:pt x="21" y="5"/>
                  <a:pt x="43" y="0"/>
                  <a:pt x="59" y="1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4" name="Freeform 134"/>
          <p:cNvSpPr>
            <a:spLocks/>
          </p:cNvSpPr>
          <p:nvPr/>
        </p:nvSpPr>
        <p:spPr bwMode="auto">
          <a:xfrm>
            <a:off x="5486402" y="252868"/>
            <a:ext cx="69850" cy="69850"/>
          </a:xfrm>
          <a:custGeom>
            <a:avLst/>
            <a:gdLst>
              <a:gd name="T0" fmla="*/ 50 w 68"/>
              <a:gd name="T1" fmla="*/ 8 h 68"/>
              <a:gd name="T2" fmla="*/ 60 w 68"/>
              <a:gd name="T3" fmla="*/ 49 h 68"/>
              <a:gd name="T4" fmla="*/ 19 w 68"/>
              <a:gd name="T5" fmla="*/ 59 h 68"/>
              <a:gd name="T6" fmla="*/ 9 w 68"/>
              <a:gd name="T7" fmla="*/ 18 h 68"/>
              <a:gd name="T8" fmla="*/ 50 w 68"/>
              <a:gd name="T9" fmla="*/ 8 h 68"/>
            </a:gdLst>
            <a:ahLst/>
            <a:cxnLst>
              <a:cxn ang="0">
                <a:pos x="T0" y="T1"/>
              </a:cxn>
              <a:cxn ang="0">
                <a:pos x="T2" y="T3"/>
              </a:cxn>
              <a:cxn ang="0">
                <a:pos x="T4" y="T5"/>
              </a:cxn>
              <a:cxn ang="0">
                <a:pos x="T6" y="T7"/>
              </a:cxn>
              <a:cxn ang="0">
                <a:pos x="T8" y="T9"/>
              </a:cxn>
            </a:cxnLst>
            <a:rect l="0" t="0" r="r" b="b"/>
            <a:pathLst>
              <a:path w="68" h="68">
                <a:moveTo>
                  <a:pt x="50" y="8"/>
                </a:moveTo>
                <a:cubicBezTo>
                  <a:pt x="64" y="17"/>
                  <a:pt x="68" y="35"/>
                  <a:pt x="60" y="49"/>
                </a:cubicBezTo>
                <a:cubicBezTo>
                  <a:pt x="51" y="63"/>
                  <a:pt x="32" y="68"/>
                  <a:pt x="19" y="59"/>
                </a:cubicBezTo>
                <a:cubicBezTo>
                  <a:pt x="5" y="50"/>
                  <a:pt x="0" y="32"/>
                  <a:pt x="9" y="18"/>
                </a:cubicBezTo>
                <a:cubicBezTo>
                  <a:pt x="18" y="4"/>
                  <a:pt x="36" y="0"/>
                  <a:pt x="50" y="8"/>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5" name="Freeform 138"/>
          <p:cNvSpPr>
            <a:spLocks/>
          </p:cNvSpPr>
          <p:nvPr/>
        </p:nvSpPr>
        <p:spPr bwMode="auto">
          <a:xfrm>
            <a:off x="2265365" y="1376818"/>
            <a:ext cx="58738" cy="58737"/>
          </a:xfrm>
          <a:custGeom>
            <a:avLst/>
            <a:gdLst>
              <a:gd name="T0" fmla="*/ 43 w 58"/>
              <a:gd name="T1" fmla="*/ 8 h 58"/>
              <a:gd name="T2" fmla="*/ 51 w 58"/>
              <a:gd name="T3" fmla="*/ 43 h 58"/>
              <a:gd name="T4" fmla="*/ 16 w 58"/>
              <a:gd name="T5" fmla="*/ 51 h 58"/>
              <a:gd name="T6" fmla="*/ 8 w 58"/>
              <a:gd name="T7" fmla="*/ 16 h 58"/>
              <a:gd name="T8" fmla="*/ 43 w 58"/>
              <a:gd name="T9" fmla="*/ 8 h 58"/>
            </a:gdLst>
            <a:ahLst/>
            <a:cxnLst>
              <a:cxn ang="0">
                <a:pos x="T0" y="T1"/>
              </a:cxn>
              <a:cxn ang="0">
                <a:pos x="T2" y="T3"/>
              </a:cxn>
              <a:cxn ang="0">
                <a:pos x="T4" y="T5"/>
              </a:cxn>
              <a:cxn ang="0">
                <a:pos x="T6" y="T7"/>
              </a:cxn>
              <a:cxn ang="0">
                <a:pos x="T8" y="T9"/>
              </a:cxn>
            </a:cxnLst>
            <a:rect l="0" t="0" r="r" b="b"/>
            <a:pathLst>
              <a:path w="58" h="58">
                <a:moveTo>
                  <a:pt x="43" y="8"/>
                </a:moveTo>
                <a:cubicBezTo>
                  <a:pt x="55" y="15"/>
                  <a:pt x="58" y="31"/>
                  <a:pt x="51" y="43"/>
                </a:cubicBezTo>
                <a:cubicBezTo>
                  <a:pt x="43" y="54"/>
                  <a:pt x="28" y="58"/>
                  <a:pt x="16" y="51"/>
                </a:cubicBezTo>
                <a:cubicBezTo>
                  <a:pt x="4" y="43"/>
                  <a:pt x="0" y="28"/>
                  <a:pt x="8" y="16"/>
                </a:cubicBezTo>
                <a:cubicBezTo>
                  <a:pt x="15" y="4"/>
                  <a:pt x="31" y="0"/>
                  <a:pt x="43" y="8"/>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6" name="Freeform 143"/>
          <p:cNvSpPr>
            <a:spLocks/>
          </p:cNvSpPr>
          <p:nvPr/>
        </p:nvSpPr>
        <p:spPr bwMode="auto">
          <a:xfrm>
            <a:off x="5567365" y="-328612"/>
            <a:ext cx="657225" cy="657225"/>
          </a:xfrm>
          <a:custGeom>
            <a:avLst/>
            <a:gdLst>
              <a:gd name="T0" fmla="*/ 474 w 647"/>
              <a:gd name="T1" fmla="*/ 83 h 646"/>
              <a:gd name="T2" fmla="*/ 563 w 647"/>
              <a:gd name="T3" fmla="*/ 474 h 646"/>
              <a:gd name="T4" fmla="*/ 172 w 647"/>
              <a:gd name="T5" fmla="*/ 563 h 646"/>
              <a:gd name="T6" fmla="*/ 83 w 647"/>
              <a:gd name="T7" fmla="*/ 172 h 646"/>
              <a:gd name="T8" fmla="*/ 474 w 647"/>
              <a:gd name="T9" fmla="*/ 83 h 646"/>
            </a:gdLst>
            <a:ahLst/>
            <a:cxnLst>
              <a:cxn ang="0">
                <a:pos x="T0" y="T1"/>
              </a:cxn>
              <a:cxn ang="0">
                <a:pos x="T2" y="T3"/>
              </a:cxn>
              <a:cxn ang="0">
                <a:pos x="T4" y="T5"/>
              </a:cxn>
              <a:cxn ang="0">
                <a:pos x="T6" y="T7"/>
              </a:cxn>
              <a:cxn ang="0">
                <a:pos x="T8" y="T9"/>
              </a:cxn>
            </a:cxnLst>
            <a:rect l="0" t="0" r="r" b="b"/>
            <a:pathLst>
              <a:path w="647" h="646">
                <a:moveTo>
                  <a:pt x="474" y="83"/>
                </a:moveTo>
                <a:cubicBezTo>
                  <a:pt x="607" y="166"/>
                  <a:pt x="647" y="341"/>
                  <a:pt x="563" y="474"/>
                </a:cubicBezTo>
                <a:cubicBezTo>
                  <a:pt x="480" y="606"/>
                  <a:pt x="305" y="646"/>
                  <a:pt x="172" y="563"/>
                </a:cubicBezTo>
                <a:cubicBezTo>
                  <a:pt x="40" y="480"/>
                  <a:pt x="0" y="305"/>
                  <a:pt x="83" y="172"/>
                </a:cubicBezTo>
                <a:cubicBezTo>
                  <a:pt x="166" y="40"/>
                  <a:pt x="341" y="0"/>
                  <a:pt x="474" y="83"/>
                </a:cubicBezTo>
                <a:close/>
              </a:path>
            </a:pathLst>
          </a:custGeom>
          <a:solidFill>
            <a:srgbClr val="45D8FF">
              <a:alpha val="15000"/>
            </a:srgbClr>
          </a:solidFill>
          <a:ln>
            <a:noFill/>
          </a:ln>
        </p:spPr>
        <p:txBody>
          <a:bodyPr vert="horz" wrap="square" lIns="91440" tIns="45720" rIns="91440" bIns="45720" numCol="1" anchor="t" anchorCtr="0" compatLnSpc="1">
            <a:prstTxWarp prst="textNoShape">
              <a:avLst/>
            </a:prstTxWarp>
          </a:bodyPr>
          <a:lstStyle/>
          <a:p>
            <a:endParaRPr lang="zh-CN" altLang="en-US" b="1"/>
          </a:p>
        </p:txBody>
      </p:sp>
      <p:sp>
        <p:nvSpPr>
          <p:cNvPr id="657" name="Freeform 158"/>
          <p:cNvSpPr>
            <a:spLocks/>
          </p:cNvSpPr>
          <p:nvPr/>
        </p:nvSpPr>
        <p:spPr bwMode="auto">
          <a:xfrm>
            <a:off x="5734053" y="-161925"/>
            <a:ext cx="322263" cy="323850"/>
          </a:xfrm>
          <a:custGeom>
            <a:avLst/>
            <a:gdLst>
              <a:gd name="T0" fmla="*/ 232 w 317"/>
              <a:gd name="T1" fmla="*/ 41 h 318"/>
              <a:gd name="T2" fmla="*/ 276 w 317"/>
              <a:gd name="T3" fmla="*/ 233 h 318"/>
              <a:gd name="T4" fmla="*/ 84 w 317"/>
              <a:gd name="T5" fmla="*/ 277 h 318"/>
              <a:gd name="T6" fmla="*/ 41 w 317"/>
              <a:gd name="T7" fmla="*/ 85 h 318"/>
              <a:gd name="T8" fmla="*/ 232 w 317"/>
              <a:gd name="T9" fmla="*/ 41 h 318"/>
            </a:gdLst>
            <a:ahLst/>
            <a:cxnLst>
              <a:cxn ang="0">
                <a:pos x="T0" y="T1"/>
              </a:cxn>
              <a:cxn ang="0">
                <a:pos x="T2" y="T3"/>
              </a:cxn>
              <a:cxn ang="0">
                <a:pos x="T4" y="T5"/>
              </a:cxn>
              <a:cxn ang="0">
                <a:pos x="T6" y="T7"/>
              </a:cxn>
              <a:cxn ang="0">
                <a:pos x="T8" y="T9"/>
              </a:cxn>
            </a:cxnLst>
            <a:rect l="0" t="0" r="r" b="b"/>
            <a:pathLst>
              <a:path w="317" h="318">
                <a:moveTo>
                  <a:pt x="232" y="41"/>
                </a:moveTo>
                <a:cubicBezTo>
                  <a:pt x="297" y="82"/>
                  <a:pt x="317" y="168"/>
                  <a:pt x="276" y="233"/>
                </a:cubicBezTo>
                <a:cubicBezTo>
                  <a:pt x="235" y="298"/>
                  <a:pt x="149" y="318"/>
                  <a:pt x="84" y="277"/>
                </a:cubicBezTo>
                <a:cubicBezTo>
                  <a:pt x="19" y="236"/>
                  <a:pt x="0" y="150"/>
                  <a:pt x="41" y="85"/>
                </a:cubicBezTo>
                <a:cubicBezTo>
                  <a:pt x="81" y="20"/>
                  <a:pt x="167" y="0"/>
                  <a:pt x="232" y="41"/>
                </a:cubicBezTo>
                <a:close/>
              </a:path>
            </a:pathLst>
          </a:custGeom>
          <a:solidFill>
            <a:srgbClr val="45D8FF">
              <a:alpha val="1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58" name="Freeform 5"/>
          <p:cNvSpPr>
            <a:spLocks/>
          </p:cNvSpPr>
          <p:nvPr/>
        </p:nvSpPr>
        <p:spPr bwMode="auto">
          <a:xfrm rot="21368463">
            <a:off x="10639678" y="6307770"/>
            <a:ext cx="569913" cy="900113"/>
          </a:xfrm>
          <a:custGeom>
            <a:avLst/>
            <a:gdLst>
              <a:gd name="T0" fmla="*/ 557 w 561"/>
              <a:gd name="T1" fmla="*/ 886 h 886"/>
              <a:gd name="T2" fmla="*/ 553 w 561"/>
              <a:gd name="T3" fmla="*/ 884 h 886"/>
              <a:gd name="T4" fmla="*/ 1 w 561"/>
              <a:gd name="T5" fmla="*/ 6 h 886"/>
              <a:gd name="T6" fmla="*/ 2 w 561"/>
              <a:gd name="T7" fmla="*/ 1 h 886"/>
              <a:gd name="T8" fmla="*/ 8 w 561"/>
              <a:gd name="T9" fmla="*/ 2 h 886"/>
              <a:gd name="T10" fmla="*/ 560 w 561"/>
              <a:gd name="T11" fmla="*/ 880 h 886"/>
              <a:gd name="T12" fmla="*/ 559 w 561"/>
              <a:gd name="T13" fmla="*/ 886 h 886"/>
              <a:gd name="T14" fmla="*/ 557 w 561"/>
              <a:gd name="T15" fmla="*/ 886 h 8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61" h="886">
                <a:moveTo>
                  <a:pt x="557" y="886"/>
                </a:moveTo>
                <a:cubicBezTo>
                  <a:pt x="555" y="886"/>
                  <a:pt x="554" y="886"/>
                  <a:pt x="553" y="884"/>
                </a:cubicBezTo>
                <a:cubicBezTo>
                  <a:pt x="1" y="6"/>
                  <a:pt x="1" y="6"/>
                  <a:pt x="1" y="6"/>
                </a:cubicBezTo>
                <a:cubicBezTo>
                  <a:pt x="0" y="5"/>
                  <a:pt x="1" y="2"/>
                  <a:pt x="2" y="1"/>
                </a:cubicBezTo>
                <a:cubicBezTo>
                  <a:pt x="4" y="0"/>
                  <a:pt x="7" y="0"/>
                  <a:pt x="8" y="2"/>
                </a:cubicBezTo>
                <a:cubicBezTo>
                  <a:pt x="560" y="880"/>
                  <a:pt x="560" y="880"/>
                  <a:pt x="560" y="880"/>
                </a:cubicBezTo>
                <a:cubicBezTo>
                  <a:pt x="561" y="882"/>
                  <a:pt x="561" y="885"/>
                  <a:pt x="559" y="886"/>
                </a:cubicBezTo>
                <a:cubicBezTo>
                  <a:pt x="558" y="886"/>
                  <a:pt x="557" y="886"/>
                  <a:pt x="557" y="88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9" name="Freeform 7"/>
          <p:cNvSpPr>
            <a:spLocks/>
          </p:cNvSpPr>
          <p:nvPr/>
        </p:nvSpPr>
        <p:spPr bwMode="auto">
          <a:xfrm rot="21368463">
            <a:off x="10623643" y="6327189"/>
            <a:ext cx="14288" cy="546100"/>
          </a:xfrm>
          <a:custGeom>
            <a:avLst/>
            <a:gdLst>
              <a:gd name="T0" fmla="*/ 4 w 15"/>
              <a:gd name="T1" fmla="*/ 537 h 537"/>
              <a:gd name="T2" fmla="*/ 4 w 15"/>
              <a:gd name="T3" fmla="*/ 537 h 537"/>
              <a:gd name="T4" fmla="*/ 0 w 15"/>
              <a:gd name="T5" fmla="*/ 533 h 537"/>
              <a:gd name="T6" fmla="*/ 7 w 15"/>
              <a:gd name="T7" fmla="*/ 4 h 537"/>
              <a:gd name="T8" fmla="*/ 11 w 15"/>
              <a:gd name="T9" fmla="*/ 0 h 537"/>
              <a:gd name="T10" fmla="*/ 11 w 15"/>
              <a:gd name="T11" fmla="*/ 0 h 537"/>
              <a:gd name="T12" fmla="*/ 15 w 15"/>
              <a:gd name="T13" fmla="*/ 4 h 537"/>
              <a:gd name="T14" fmla="*/ 8 w 15"/>
              <a:gd name="T15" fmla="*/ 533 h 537"/>
              <a:gd name="T16" fmla="*/ 4 w 15"/>
              <a:gd name="T17" fmla="*/ 537 h 5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537">
                <a:moveTo>
                  <a:pt x="4" y="537"/>
                </a:moveTo>
                <a:cubicBezTo>
                  <a:pt x="4" y="537"/>
                  <a:pt x="4" y="537"/>
                  <a:pt x="4" y="537"/>
                </a:cubicBezTo>
                <a:cubicBezTo>
                  <a:pt x="2" y="537"/>
                  <a:pt x="0" y="535"/>
                  <a:pt x="0" y="533"/>
                </a:cubicBezTo>
                <a:cubicBezTo>
                  <a:pt x="7" y="4"/>
                  <a:pt x="7" y="4"/>
                  <a:pt x="7" y="4"/>
                </a:cubicBezTo>
                <a:cubicBezTo>
                  <a:pt x="7" y="2"/>
                  <a:pt x="8" y="0"/>
                  <a:pt x="11" y="0"/>
                </a:cubicBezTo>
                <a:cubicBezTo>
                  <a:pt x="11" y="0"/>
                  <a:pt x="11" y="0"/>
                  <a:pt x="11" y="0"/>
                </a:cubicBezTo>
                <a:cubicBezTo>
                  <a:pt x="13" y="0"/>
                  <a:pt x="15" y="2"/>
                  <a:pt x="15" y="4"/>
                </a:cubicBezTo>
                <a:cubicBezTo>
                  <a:pt x="8" y="533"/>
                  <a:pt x="8" y="533"/>
                  <a:pt x="8" y="533"/>
                </a:cubicBezTo>
                <a:cubicBezTo>
                  <a:pt x="8" y="535"/>
                  <a:pt x="6" y="537"/>
                  <a:pt x="4" y="537"/>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0" name="Freeform 12"/>
          <p:cNvSpPr>
            <a:spLocks/>
          </p:cNvSpPr>
          <p:nvPr/>
        </p:nvSpPr>
        <p:spPr bwMode="auto">
          <a:xfrm rot="21368463">
            <a:off x="9139811" y="5939470"/>
            <a:ext cx="382588" cy="857250"/>
          </a:xfrm>
          <a:custGeom>
            <a:avLst/>
            <a:gdLst>
              <a:gd name="T0" fmla="*/ 5 w 378"/>
              <a:gd name="T1" fmla="*/ 845 h 845"/>
              <a:gd name="T2" fmla="*/ 3 w 378"/>
              <a:gd name="T3" fmla="*/ 845 h 845"/>
              <a:gd name="T4" fmla="*/ 1 w 378"/>
              <a:gd name="T5" fmla="*/ 840 h 845"/>
              <a:gd name="T6" fmla="*/ 369 w 378"/>
              <a:gd name="T7" fmla="*/ 3 h 845"/>
              <a:gd name="T8" fmla="*/ 375 w 378"/>
              <a:gd name="T9" fmla="*/ 1 h 845"/>
              <a:gd name="T10" fmla="*/ 377 w 378"/>
              <a:gd name="T11" fmla="*/ 6 h 845"/>
              <a:gd name="T12" fmla="*/ 8 w 378"/>
              <a:gd name="T13" fmla="*/ 843 h 845"/>
              <a:gd name="T14" fmla="*/ 5 w 378"/>
              <a:gd name="T15" fmla="*/ 845 h 8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8" h="845">
                <a:moveTo>
                  <a:pt x="5" y="845"/>
                </a:moveTo>
                <a:cubicBezTo>
                  <a:pt x="4" y="845"/>
                  <a:pt x="3" y="845"/>
                  <a:pt x="3" y="845"/>
                </a:cubicBezTo>
                <a:cubicBezTo>
                  <a:pt x="1" y="844"/>
                  <a:pt x="0" y="842"/>
                  <a:pt x="1" y="840"/>
                </a:cubicBezTo>
                <a:cubicBezTo>
                  <a:pt x="369" y="3"/>
                  <a:pt x="369" y="3"/>
                  <a:pt x="369" y="3"/>
                </a:cubicBezTo>
                <a:cubicBezTo>
                  <a:pt x="370" y="1"/>
                  <a:pt x="373" y="0"/>
                  <a:pt x="375" y="1"/>
                </a:cubicBezTo>
                <a:cubicBezTo>
                  <a:pt x="377" y="1"/>
                  <a:pt x="378" y="4"/>
                  <a:pt x="377" y="6"/>
                </a:cubicBezTo>
                <a:cubicBezTo>
                  <a:pt x="8" y="843"/>
                  <a:pt x="8" y="843"/>
                  <a:pt x="8" y="843"/>
                </a:cubicBezTo>
                <a:cubicBezTo>
                  <a:pt x="8" y="844"/>
                  <a:pt x="6" y="845"/>
                  <a:pt x="5" y="84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1" name="Freeform 13"/>
          <p:cNvSpPr>
            <a:spLocks/>
          </p:cNvSpPr>
          <p:nvPr/>
        </p:nvSpPr>
        <p:spPr bwMode="auto">
          <a:xfrm rot="21368463">
            <a:off x="8454071" y="5962572"/>
            <a:ext cx="1046163" cy="176213"/>
          </a:xfrm>
          <a:custGeom>
            <a:avLst/>
            <a:gdLst>
              <a:gd name="T0" fmla="*/ 5 w 1030"/>
              <a:gd name="T1" fmla="*/ 174 h 174"/>
              <a:gd name="T2" fmla="*/ 1 w 1030"/>
              <a:gd name="T3" fmla="*/ 170 h 174"/>
              <a:gd name="T4" fmla="*/ 4 w 1030"/>
              <a:gd name="T5" fmla="*/ 166 h 174"/>
              <a:gd name="T6" fmla="*/ 1025 w 1030"/>
              <a:gd name="T7" fmla="*/ 0 h 174"/>
              <a:gd name="T8" fmla="*/ 1030 w 1030"/>
              <a:gd name="T9" fmla="*/ 4 h 174"/>
              <a:gd name="T10" fmla="*/ 1027 w 1030"/>
              <a:gd name="T11" fmla="*/ 8 h 174"/>
              <a:gd name="T12" fmla="*/ 5 w 1030"/>
              <a:gd name="T13" fmla="*/ 174 h 174"/>
              <a:gd name="T14" fmla="*/ 5 w 1030"/>
              <a:gd name="T15" fmla="*/ 174 h 1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0" h="174">
                <a:moveTo>
                  <a:pt x="5" y="174"/>
                </a:moveTo>
                <a:cubicBezTo>
                  <a:pt x="3" y="174"/>
                  <a:pt x="1" y="172"/>
                  <a:pt x="1" y="170"/>
                </a:cubicBezTo>
                <a:cubicBezTo>
                  <a:pt x="0" y="168"/>
                  <a:pt x="2" y="166"/>
                  <a:pt x="4" y="166"/>
                </a:cubicBezTo>
                <a:cubicBezTo>
                  <a:pt x="1025" y="0"/>
                  <a:pt x="1025" y="0"/>
                  <a:pt x="1025" y="0"/>
                </a:cubicBezTo>
                <a:cubicBezTo>
                  <a:pt x="1028" y="0"/>
                  <a:pt x="1030" y="1"/>
                  <a:pt x="1030" y="4"/>
                </a:cubicBezTo>
                <a:cubicBezTo>
                  <a:pt x="1030" y="6"/>
                  <a:pt x="1029" y="8"/>
                  <a:pt x="1027" y="8"/>
                </a:cubicBezTo>
                <a:cubicBezTo>
                  <a:pt x="5" y="174"/>
                  <a:pt x="5" y="174"/>
                  <a:pt x="5" y="174"/>
                </a:cubicBezTo>
                <a:cubicBezTo>
                  <a:pt x="5" y="174"/>
                  <a:pt x="5" y="174"/>
                  <a:pt x="5" y="174"/>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2" name="Freeform 14"/>
          <p:cNvSpPr>
            <a:spLocks/>
          </p:cNvSpPr>
          <p:nvPr/>
        </p:nvSpPr>
        <p:spPr bwMode="auto">
          <a:xfrm rot="21368463">
            <a:off x="8483022" y="6140905"/>
            <a:ext cx="671513" cy="690563"/>
          </a:xfrm>
          <a:custGeom>
            <a:avLst/>
            <a:gdLst>
              <a:gd name="T0" fmla="*/ 658 w 662"/>
              <a:gd name="T1" fmla="*/ 680 h 680"/>
              <a:gd name="T2" fmla="*/ 655 w 662"/>
              <a:gd name="T3" fmla="*/ 679 h 680"/>
              <a:gd name="T4" fmla="*/ 2 w 662"/>
              <a:gd name="T5" fmla="*/ 7 h 680"/>
              <a:gd name="T6" fmla="*/ 2 w 662"/>
              <a:gd name="T7" fmla="*/ 2 h 680"/>
              <a:gd name="T8" fmla="*/ 8 w 662"/>
              <a:gd name="T9" fmla="*/ 2 h 680"/>
              <a:gd name="T10" fmla="*/ 660 w 662"/>
              <a:gd name="T11" fmla="*/ 673 h 680"/>
              <a:gd name="T12" fmla="*/ 660 w 662"/>
              <a:gd name="T13" fmla="*/ 679 h 680"/>
              <a:gd name="T14" fmla="*/ 658 w 662"/>
              <a:gd name="T15" fmla="*/ 680 h 6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2" h="680">
                <a:moveTo>
                  <a:pt x="658" y="680"/>
                </a:moveTo>
                <a:cubicBezTo>
                  <a:pt x="656" y="680"/>
                  <a:pt x="655" y="680"/>
                  <a:pt x="655" y="679"/>
                </a:cubicBezTo>
                <a:cubicBezTo>
                  <a:pt x="2" y="7"/>
                  <a:pt x="2" y="7"/>
                  <a:pt x="2" y="7"/>
                </a:cubicBezTo>
                <a:cubicBezTo>
                  <a:pt x="0" y="6"/>
                  <a:pt x="0" y="3"/>
                  <a:pt x="2" y="2"/>
                </a:cubicBezTo>
                <a:cubicBezTo>
                  <a:pt x="3" y="0"/>
                  <a:pt x="6" y="0"/>
                  <a:pt x="8" y="2"/>
                </a:cubicBezTo>
                <a:cubicBezTo>
                  <a:pt x="660" y="673"/>
                  <a:pt x="660" y="673"/>
                  <a:pt x="660" y="673"/>
                </a:cubicBezTo>
                <a:cubicBezTo>
                  <a:pt x="662" y="675"/>
                  <a:pt x="662" y="678"/>
                  <a:pt x="660" y="679"/>
                </a:cubicBezTo>
                <a:cubicBezTo>
                  <a:pt x="660" y="680"/>
                  <a:pt x="659" y="680"/>
                  <a:pt x="658" y="68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3" name="Freeform 15"/>
          <p:cNvSpPr>
            <a:spLocks/>
          </p:cNvSpPr>
          <p:nvPr/>
        </p:nvSpPr>
        <p:spPr bwMode="auto">
          <a:xfrm rot="21368463">
            <a:off x="8477891" y="6163737"/>
            <a:ext cx="44450" cy="466725"/>
          </a:xfrm>
          <a:custGeom>
            <a:avLst/>
            <a:gdLst>
              <a:gd name="T0" fmla="*/ 40 w 44"/>
              <a:gd name="T1" fmla="*/ 459 h 459"/>
              <a:gd name="T2" fmla="*/ 36 w 44"/>
              <a:gd name="T3" fmla="*/ 455 h 459"/>
              <a:gd name="T4" fmla="*/ 0 w 44"/>
              <a:gd name="T5" fmla="*/ 4 h 459"/>
              <a:gd name="T6" fmla="*/ 3 w 44"/>
              <a:gd name="T7" fmla="*/ 0 h 459"/>
              <a:gd name="T8" fmla="*/ 8 w 44"/>
              <a:gd name="T9" fmla="*/ 3 h 459"/>
              <a:gd name="T10" fmla="*/ 44 w 44"/>
              <a:gd name="T11" fmla="*/ 454 h 459"/>
              <a:gd name="T12" fmla="*/ 40 w 44"/>
              <a:gd name="T13" fmla="*/ 459 h 459"/>
              <a:gd name="T14" fmla="*/ 40 w 44"/>
              <a:gd name="T15" fmla="*/ 459 h 4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 h="459">
                <a:moveTo>
                  <a:pt x="40" y="459"/>
                </a:moveTo>
                <a:cubicBezTo>
                  <a:pt x="38" y="459"/>
                  <a:pt x="36" y="457"/>
                  <a:pt x="36" y="455"/>
                </a:cubicBezTo>
                <a:cubicBezTo>
                  <a:pt x="0" y="4"/>
                  <a:pt x="0" y="4"/>
                  <a:pt x="0" y="4"/>
                </a:cubicBezTo>
                <a:cubicBezTo>
                  <a:pt x="0" y="2"/>
                  <a:pt x="1" y="0"/>
                  <a:pt x="3" y="0"/>
                </a:cubicBezTo>
                <a:cubicBezTo>
                  <a:pt x="6" y="0"/>
                  <a:pt x="7" y="1"/>
                  <a:pt x="8" y="3"/>
                </a:cubicBezTo>
                <a:cubicBezTo>
                  <a:pt x="44" y="454"/>
                  <a:pt x="44" y="454"/>
                  <a:pt x="44" y="454"/>
                </a:cubicBezTo>
                <a:cubicBezTo>
                  <a:pt x="44" y="457"/>
                  <a:pt x="42" y="459"/>
                  <a:pt x="40" y="459"/>
                </a:cubicBezTo>
                <a:cubicBezTo>
                  <a:pt x="40" y="459"/>
                  <a:pt x="40" y="459"/>
                  <a:pt x="40" y="459"/>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4" name="Freeform 16"/>
          <p:cNvSpPr>
            <a:spLocks/>
          </p:cNvSpPr>
          <p:nvPr/>
        </p:nvSpPr>
        <p:spPr bwMode="auto">
          <a:xfrm rot="21368463">
            <a:off x="8534931" y="6597944"/>
            <a:ext cx="635000" cy="231775"/>
          </a:xfrm>
          <a:custGeom>
            <a:avLst/>
            <a:gdLst>
              <a:gd name="T0" fmla="*/ 622 w 626"/>
              <a:gd name="T1" fmla="*/ 229 h 229"/>
              <a:gd name="T2" fmla="*/ 620 w 626"/>
              <a:gd name="T3" fmla="*/ 229 h 229"/>
              <a:gd name="T4" fmla="*/ 4 w 626"/>
              <a:gd name="T5" fmla="*/ 9 h 229"/>
              <a:gd name="T6" fmla="*/ 1 w 626"/>
              <a:gd name="T7" fmla="*/ 3 h 229"/>
              <a:gd name="T8" fmla="*/ 6 w 626"/>
              <a:gd name="T9" fmla="*/ 1 h 229"/>
              <a:gd name="T10" fmla="*/ 623 w 626"/>
              <a:gd name="T11" fmla="*/ 221 h 229"/>
              <a:gd name="T12" fmla="*/ 625 w 626"/>
              <a:gd name="T13" fmla="*/ 227 h 229"/>
              <a:gd name="T14" fmla="*/ 622 w 626"/>
              <a:gd name="T15" fmla="*/ 229 h 2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26" h="229">
                <a:moveTo>
                  <a:pt x="622" y="229"/>
                </a:moveTo>
                <a:cubicBezTo>
                  <a:pt x="621" y="229"/>
                  <a:pt x="621" y="229"/>
                  <a:pt x="620" y="229"/>
                </a:cubicBezTo>
                <a:cubicBezTo>
                  <a:pt x="4" y="9"/>
                  <a:pt x="4" y="9"/>
                  <a:pt x="4" y="9"/>
                </a:cubicBezTo>
                <a:cubicBezTo>
                  <a:pt x="2" y="8"/>
                  <a:pt x="0" y="6"/>
                  <a:pt x="1" y="3"/>
                </a:cubicBezTo>
                <a:cubicBezTo>
                  <a:pt x="2" y="1"/>
                  <a:pt x="4" y="0"/>
                  <a:pt x="6" y="1"/>
                </a:cubicBezTo>
                <a:cubicBezTo>
                  <a:pt x="623" y="221"/>
                  <a:pt x="623" y="221"/>
                  <a:pt x="623" y="221"/>
                </a:cubicBezTo>
                <a:cubicBezTo>
                  <a:pt x="625" y="222"/>
                  <a:pt x="626" y="224"/>
                  <a:pt x="625" y="227"/>
                </a:cubicBezTo>
                <a:cubicBezTo>
                  <a:pt x="625" y="228"/>
                  <a:pt x="623" y="229"/>
                  <a:pt x="622" y="229"/>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5" name="Freeform 19"/>
          <p:cNvSpPr>
            <a:spLocks/>
          </p:cNvSpPr>
          <p:nvPr/>
        </p:nvSpPr>
        <p:spPr bwMode="auto">
          <a:xfrm rot="21368463">
            <a:off x="6978660" y="6671444"/>
            <a:ext cx="1570038" cy="284163"/>
          </a:xfrm>
          <a:custGeom>
            <a:avLst/>
            <a:gdLst>
              <a:gd name="T0" fmla="*/ 5 w 1548"/>
              <a:gd name="T1" fmla="*/ 280 h 280"/>
              <a:gd name="T2" fmla="*/ 1 w 1548"/>
              <a:gd name="T3" fmla="*/ 276 h 280"/>
              <a:gd name="T4" fmla="*/ 4 w 1548"/>
              <a:gd name="T5" fmla="*/ 272 h 280"/>
              <a:gd name="T6" fmla="*/ 1543 w 1548"/>
              <a:gd name="T7" fmla="*/ 1 h 280"/>
              <a:gd name="T8" fmla="*/ 1548 w 1548"/>
              <a:gd name="T9" fmla="*/ 4 h 280"/>
              <a:gd name="T10" fmla="*/ 1545 w 1548"/>
              <a:gd name="T11" fmla="*/ 9 h 280"/>
              <a:gd name="T12" fmla="*/ 5 w 1548"/>
              <a:gd name="T13" fmla="*/ 280 h 280"/>
              <a:gd name="T14" fmla="*/ 5 w 1548"/>
              <a:gd name="T15" fmla="*/ 280 h 2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48" h="280">
                <a:moveTo>
                  <a:pt x="5" y="280"/>
                </a:moveTo>
                <a:cubicBezTo>
                  <a:pt x="3" y="280"/>
                  <a:pt x="1" y="278"/>
                  <a:pt x="1" y="276"/>
                </a:cubicBezTo>
                <a:cubicBezTo>
                  <a:pt x="0" y="274"/>
                  <a:pt x="2" y="272"/>
                  <a:pt x="4" y="272"/>
                </a:cubicBezTo>
                <a:cubicBezTo>
                  <a:pt x="1543" y="1"/>
                  <a:pt x="1543" y="1"/>
                  <a:pt x="1543" y="1"/>
                </a:cubicBezTo>
                <a:cubicBezTo>
                  <a:pt x="1545" y="0"/>
                  <a:pt x="1548" y="2"/>
                  <a:pt x="1548" y="4"/>
                </a:cubicBezTo>
                <a:cubicBezTo>
                  <a:pt x="1548" y="6"/>
                  <a:pt x="1547" y="8"/>
                  <a:pt x="1545" y="9"/>
                </a:cubicBezTo>
                <a:cubicBezTo>
                  <a:pt x="5" y="280"/>
                  <a:pt x="5" y="280"/>
                  <a:pt x="5" y="280"/>
                </a:cubicBezTo>
                <a:cubicBezTo>
                  <a:pt x="5" y="280"/>
                  <a:pt x="5" y="280"/>
                  <a:pt x="5" y="28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6" name="Freeform 22"/>
          <p:cNvSpPr>
            <a:spLocks/>
          </p:cNvSpPr>
          <p:nvPr/>
        </p:nvSpPr>
        <p:spPr bwMode="auto">
          <a:xfrm rot="21368463">
            <a:off x="9498177" y="5908037"/>
            <a:ext cx="584200" cy="452438"/>
          </a:xfrm>
          <a:custGeom>
            <a:avLst/>
            <a:gdLst>
              <a:gd name="T0" fmla="*/ 572 w 576"/>
              <a:gd name="T1" fmla="*/ 446 h 446"/>
              <a:gd name="T2" fmla="*/ 569 w 576"/>
              <a:gd name="T3" fmla="*/ 445 h 446"/>
              <a:gd name="T4" fmla="*/ 3 w 576"/>
              <a:gd name="T5" fmla="*/ 7 h 446"/>
              <a:gd name="T6" fmla="*/ 2 w 576"/>
              <a:gd name="T7" fmla="*/ 2 h 446"/>
              <a:gd name="T8" fmla="*/ 7 w 576"/>
              <a:gd name="T9" fmla="*/ 1 h 446"/>
              <a:gd name="T10" fmla="*/ 574 w 576"/>
              <a:gd name="T11" fmla="*/ 439 h 446"/>
              <a:gd name="T12" fmla="*/ 575 w 576"/>
              <a:gd name="T13" fmla="*/ 444 h 446"/>
              <a:gd name="T14" fmla="*/ 572 w 576"/>
              <a:gd name="T15" fmla="*/ 446 h 4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6" h="446">
                <a:moveTo>
                  <a:pt x="572" y="446"/>
                </a:moveTo>
                <a:cubicBezTo>
                  <a:pt x="571" y="446"/>
                  <a:pt x="570" y="446"/>
                  <a:pt x="569" y="445"/>
                </a:cubicBezTo>
                <a:cubicBezTo>
                  <a:pt x="3" y="7"/>
                  <a:pt x="3" y="7"/>
                  <a:pt x="3" y="7"/>
                </a:cubicBezTo>
                <a:cubicBezTo>
                  <a:pt x="1" y="6"/>
                  <a:pt x="0" y="4"/>
                  <a:pt x="2" y="2"/>
                </a:cubicBezTo>
                <a:cubicBezTo>
                  <a:pt x="3" y="0"/>
                  <a:pt x="6" y="0"/>
                  <a:pt x="7" y="1"/>
                </a:cubicBezTo>
                <a:cubicBezTo>
                  <a:pt x="574" y="439"/>
                  <a:pt x="574" y="439"/>
                  <a:pt x="574" y="439"/>
                </a:cubicBezTo>
                <a:cubicBezTo>
                  <a:pt x="576" y="440"/>
                  <a:pt x="576" y="443"/>
                  <a:pt x="575" y="444"/>
                </a:cubicBezTo>
                <a:cubicBezTo>
                  <a:pt x="574" y="445"/>
                  <a:pt x="573" y="446"/>
                  <a:pt x="572" y="44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7" name="Freeform 23"/>
          <p:cNvSpPr>
            <a:spLocks/>
          </p:cNvSpPr>
          <p:nvPr/>
        </p:nvSpPr>
        <p:spPr bwMode="auto">
          <a:xfrm rot="21368463">
            <a:off x="9491334" y="6351180"/>
            <a:ext cx="623888" cy="541338"/>
          </a:xfrm>
          <a:custGeom>
            <a:avLst/>
            <a:gdLst>
              <a:gd name="T0" fmla="*/ 5 w 615"/>
              <a:gd name="T1" fmla="*/ 532 h 532"/>
              <a:gd name="T2" fmla="*/ 2 w 615"/>
              <a:gd name="T3" fmla="*/ 531 h 532"/>
              <a:gd name="T4" fmla="*/ 2 w 615"/>
              <a:gd name="T5" fmla="*/ 525 h 532"/>
              <a:gd name="T6" fmla="*/ 608 w 615"/>
              <a:gd name="T7" fmla="*/ 2 h 532"/>
              <a:gd name="T8" fmla="*/ 614 w 615"/>
              <a:gd name="T9" fmla="*/ 2 h 532"/>
              <a:gd name="T10" fmla="*/ 613 w 615"/>
              <a:gd name="T11" fmla="*/ 8 h 532"/>
              <a:gd name="T12" fmla="*/ 7 w 615"/>
              <a:gd name="T13" fmla="*/ 531 h 532"/>
              <a:gd name="T14" fmla="*/ 5 w 615"/>
              <a:gd name="T15" fmla="*/ 532 h 5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5" h="532">
                <a:moveTo>
                  <a:pt x="5" y="532"/>
                </a:moveTo>
                <a:cubicBezTo>
                  <a:pt x="4" y="532"/>
                  <a:pt x="2" y="532"/>
                  <a:pt x="2" y="531"/>
                </a:cubicBezTo>
                <a:cubicBezTo>
                  <a:pt x="0" y="529"/>
                  <a:pt x="0" y="527"/>
                  <a:pt x="2" y="525"/>
                </a:cubicBezTo>
                <a:cubicBezTo>
                  <a:pt x="608" y="2"/>
                  <a:pt x="608" y="2"/>
                  <a:pt x="608" y="2"/>
                </a:cubicBezTo>
                <a:cubicBezTo>
                  <a:pt x="610" y="0"/>
                  <a:pt x="612" y="1"/>
                  <a:pt x="614" y="2"/>
                </a:cubicBezTo>
                <a:cubicBezTo>
                  <a:pt x="615" y="4"/>
                  <a:pt x="615" y="6"/>
                  <a:pt x="613" y="8"/>
                </a:cubicBezTo>
                <a:cubicBezTo>
                  <a:pt x="7" y="531"/>
                  <a:pt x="7" y="531"/>
                  <a:pt x="7" y="531"/>
                </a:cubicBezTo>
                <a:cubicBezTo>
                  <a:pt x="7" y="532"/>
                  <a:pt x="6" y="532"/>
                  <a:pt x="5" y="532"/>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8" name="Freeform 24"/>
          <p:cNvSpPr>
            <a:spLocks/>
          </p:cNvSpPr>
          <p:nvPr/>
        </p:nvSpPr>
        <p:spPr bwMode="auto">
          <a:xfrm rot="21368463">
            <a:off x="10089167" y="6315033"/>
            <a:ext cx="530225" cy="38100"/>
          </a:xfrm>
          <a:custGeom>
            <a:avLst/>
            <a:gdLst>
              <a:gd name="T0" fmla="*/ 519 w 523"/>
              <a:gd name="T1" fmla="*/ 38 h 38"/>
              <a:gd name="T2" fmla="*/ 518 w 523"/>
              <a:gd name="T3" fmla="*/ 38 h 38"/>
              <a:gd name="T4" fmla="*/ 3 w 523"/>
              <a:gd name="T5" fmla="*/ 8 h 38"/>
              <a:gd name="T6" fmla="*/ 0 w 523"/>
              <a:gd name="T7" fmla="*/ 4 h 38"/>
              <a:gd name="T8" fmla="*/ 4 w 523"/>
              <a:gd name="T9" fmla="*/ 0 h 38"/>
              <a:gd name="T10" fmla="*/ 519 w 523"/>
              <a:gd name="T11" fmla="*/ 30 h 38"/>
              <a:gd name="T12" fmla="*/ 523 w 523"/>
              <a:gd name="T13" fmla="*/ 34 h 38"/>
              <a:gd name="T14" fmla="*/ 519 w 523"/>
              <a:gd name="T15" fmla="*/ 38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3" h="38">
                <a:moveTo>
                  <a:pt x="519" y="38"/>
                </a:moveTo>
                <a:cubicBezTo>
                  <a:pt x="519" y="38"/>
                  <a:pt x="518" y="38"/>
                  <a:pt x="518" y="38"/>
                </a:cubicBezTo>
                <a:cubicBezTo>
                  <a:pt x="3" y="8"/>
                  <a:pt x="3" y="8"/>
                  <a:pt x="3" y="8"/>
                </a:cubicBezTo>
                <a:cubicBezTo>
                  <a:pt x="1" y="8"/>
                  <a:pt x="0" y="6"/>
                  <a:pt x="0" y="4"/>
                </a:cubicBezTo>
                <a:cubicBezTo>
                  <a:pt x="0" y="1"/>
                  <a:pt x="2" y="0"/>
                  <a:pt x="4" y="0"/>
                </a:cubicBezTo>
                <a:cubicBezTo>
                  <a:pt x="519" y="30"/>
                  <a:pt x="519" y="30"/>
                  <a:pt x="519" y="30"/>
                </a:cubicBezTo>
                <a:cubicBezTo>
                  <a:pt x="521" y="30"/>
                  <a:pt x="523" y="32"/>
                  <a:pt x="523" y="34"/>
                </a:cubicBezTo>
                <a:cubicBezTo>
                  <a:pt x="522" y="37"/>
                  <a:pt x="521" y="38"/>
                  <a:pt x="519" y="38"/>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9" name="Freeform 25"/>
          <p:cNvSpPr>
            <a:spLocks/>
          </p:cNvSpPr>
          <p:nvPr/>
        </p:nvSpPr>
        <p:spPr bwMode="auto">
          <a:xfrm rot="21368463">
            <a:off x="10062019" y="5586488"/>
            <a:ext cx="838200" cy="727075"/>
          </a:xfrm>
          <a:custGeom>
            <a:avLst/>
            <a:gdLst>
              <a:gd name="T0" fmla="*/ 5 w 825"/>
              <a:gd name="T1" fmla="*/ 716 h 716"/>
              <a:gd name="T2" fmla="*/ 2 w 825"/>
              <a:gd name="T3" fmla="*/ 714 h 716"/>
              <a:gd name="T4" fmla="*/ 2 w 825"/>
              <a:gd name="T5" fmla="*/ 709 h 716"/>
              <a:gd name="T6" fmla="*/ 818 w 825"/>
              <a:gd name="T7" fmla="*/ 1 h 716"/>
              <a:gd name="T8" fmla="*/ 823 w 825"/>
              <a:gd name="T9" fmla="*/ 2 h 716"/>
              <a:gd name="T10" fmla="*/ 823 w 825"/>
              <a:gd name="T11" fmla="*/ 7 h 716"/>
              <a:gd name="T12" fmla="*/ 7 w 825"/>
              <a:gd name="T13" fmla="*/ 715 h 716"/>
              <a:gd name="T14" fmla="*/ 5 w 825"/>
              <a:gd name="T15" fmla="*/ 716 h 7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5" h="716">
                <a:moveTo>
                  <a:pt x="5" y="716"/>
                </a:moveTo>
                <a:cubicBezTo>
                  <a:pt x="4" y="716"/>
                  <a:pt x="2" y="715"/>
                  <a:pt x="2" y="714"/>
                </a:cubicBezTo>
                <a:cubicBezTo>
                  <a:pt x="0" y="713"/>
                  <a:pt x="0" y="710"/>
                  <a:pt x="2" y="709"/>
                </a:cubicBezTo>
                <a:cubicBezTo>
                  <a:pt x="818" y="1"/>
                  <a:pt x="818" y="1"/>
                  <a:pt x="818" y="1"/>
                </a:cubicBezTo>
                <a:cubicBezTo>
                  <a:pt x="819" y="0"/>
                  <a:pt x="822" y="0"/>
                  <a:pt x="823" y="2"/>
                </a:cubicBezTo>
                <a:cubicBezTo>
                  <a:pt x="825" y="3"/>
                  <a:pt x="825" y="6"/>
                  <a:pt x="823" y="7"/>
                </a:cubicBezTo>
                <a:cubicBezTo>
                  <a:pt x="7" y="715"/>
                  <a:pt x="7" y="715"/>
                  <a:pt x="7" y="715"/>
                </a:cubicBezTo>
                <a:cubicBezTo>
                  <a:pt x="6" y="716"/>
                  <a:pt x="6" y="716"/>
                  <a:pt x="5" y="71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0" name="Freeform 26"/>
          <p:cNvSpPr>
            <a:spLocks/>
          </p:cNvSpPr>
          <p:nvPr/>
        </p:nvSpPr>
        <p:spPr bwMode="auto">
          <a:xfrm rot="21368463">
            <a:off x="10584730" y="5568878"/>
            <a:ext cx="315913" cy="757238"/>
          </a:xfrm>
          <a:custGeom>
            <a:avLst/>
            <a:gdLst>
              <a:gd name="T0" fmla="*/ 5 w 310"/>
              <a:gd name="T1" fmla="*/ 746 h 746"/>
              <a:gd name="T2" fmla="*/ 3 w 310"/>
              <a:gd name="T3" fmla="*/ 746 h 746"/>
              <a:gd name="T4" fmla="*/ 1 w 310"/>
              <a:gd name="T5" fmla="*/ 741 h 746"/>
              <a:gd name="T6" fmla="*/ 302 w 310"/>
              <a:gd name="T7" fmla="*/ 3 h 746"/>
              <a:gd name="T8" fmla="*/ 307 w 310"/>
              <a:gd name="T9" fmla="*/ 0 h 746"/>
              <a:gd name="T10" fmla="*/ 309 w 310"/>
              <a:gd name="T11" fmla="*/ 6 h 746"/>
              <a:gd name="T12" fmla="*/ 8 w 310"/>
              <a:gd name="T13" fmla="*/ 744 h 746"/>
              <a:gd name="T14" fmla="*/ 5 w 310"/>
              <a:gd name="T15" fmla="*/ 746 h 7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0" h="746">
                <a:moveTo>
                  <a:pt x="5" y="746"/>
                </a:moveTo>
                <a:cubicBezTo>
                  <a:pt x="4" y="746"/>
                  <a:pt x="4" y="746"/>
                  <a:pt x="3" y="746"/>
                </a:cubicBezTo>
                <a:cubicBezTo>
                  <a:pt x="1" y="745"/>
                  <a:pt x="0" y="743"/>
                  <a:pt x="1" y="741"/>
                </a:cubicBezTo>
                <a:cubicBezTo>
                  <a:pt x="302" y="3"/>
                  <a:pt x="302" y="3"/>
                  <a:pt x="302" y="3"/>
                </a:cubicBezTo>
                <a:cubicBezTo>
                  <a:pt x="303" y="1"/>
                  <a:pt x="305" y="0"/>
                  <a:pt x="307" y="0"/>
                </a:cubicBezTo>
                <a:cubicBezTo>
                  <a:pt x="309" y="1"/>
                  <a:pt x="310" y="4"/>
                  <a:pt x="309" y="6"/>
                </a:cubicBezTo>
                <a:cubicBezTo>
                  <a:pt x="8" y="744"/>
                  <a:pt x="8" y="744"/>
                  <a:pt x="8" y="744"/>
                </a:cubicBezTo>
                <a:cubicBezTo>
                  <a:pt x="8" y="745"/>
                  <a:pt x="6" y="746"/>
                  <a:pt x="5" y="74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1" name="Freeform 27"/>
          <p:cNvSpPr>
            <a:spLocks/>
          </p:cNvSpPr>
          <p:nvPr/>
        </p:nvSpPr>
        <p:spPr bwMode="auto">
          <a:xfrm rot="21368463">
            <a:off x="10885086" y="5550203"/>
            <a:ext cx="263525" cy="596900"/>
          </a:xfrm>
          <a:custGeom>
            <a:avLst/>
            <a:gdLst>
              <a:gd name="T0" fmla="*/ 255 w 260"/>
              <a:gd name="T1" fmla="*/ 587 h 587"/>
              <a:gd name="T2" fmla="*/ 252 w 260"/>
              <a:gd name="T3" fmla="*/ 584 h 587"/>
              <a:gd name="T4" fmla="*/ 1 w 260"/>
              <a:gd name="T5" fmla="*/ 6 h 587"/>
              <a:gd name="T6" fmla="*/ 3 w 260"/>
              <a:gd name="T7" fmla="*/ 0 h 587"/>
              <a:gd name="T8" fmla="*/ 8 w 260"/>
              <a:gd name="T9" fmla="*/ 3 h 587"/>
              <a:gd name="T10" fmla="*/ 259 w 260"/>
              <a:gd name="T11" fmla="*/ 581 h 587"/>
              <a:gd name="T12" fmla="*/ 257 w 260"/>
              <a:gd name="T13" fmla="*/ 586 h 587"/>
              <a:gd name="T14" fmla="*/ 255 w 260"/>
              <a:gd name="T15" fmla="*/ 587 h 58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0" h="587">
                <a:moveTo>
                  <a:pt x="255" y="587"/>
                </a:moveTo>
                <a:cubicBezTo>
                  <a:pt x="254" y="587"/>
                  <a:pt x="252" y="586"/>
                  <a:pt x="252" y="584"/>
                </a:cubicBezTo>
                <a:cubicBezTo>
                  <a:pt x="1" y="6"/>
                  <a:pt x="1" y="6"/>
                  <a:pt x="1" y="6"/>
                </a:cubicBezTo>
                <a:cubicBezTo>
                  <a:pt x="0" y="4"/>
                  <a:pt x="1" y="1"/>
                  <a:pt x="3" y="0"/>
                </a:cubicBezTo>
                <a:cubicBezTo>
                  <a:pt x="5" y="0"/>
                  <a:pt x="7" y="1"/>
                  <a:pt x="8" y="3"/>
                </a:cubicBezTo>
                <a:cubicBezTo>
                  <a:pt x="259" y="581"/>
                  <a:pt x="259" y="581"/>
                  <a:pt x="259" y="581"/>
                </a:cubicBezTo>
                <a:cubicBezTo>
                  <a:pt x="260" y="583"/>
                  <a:pt x="259" y="585"/>
                  <a:pt x="257" y="586"/>
                </a:cubicBezTo>
                <a:cubicBezTo>
                  <a:pt x="257" y="587"/>
                  <a:pt x="256" y="587"/>
                  <a:pt x="255" y="587"/>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2" name="Freeform 28"/>
          <p:cNvSpPr>
            <a:spLocks/>
          </p:cNvSpPr>
          <p:nvPr/>
        </p:nvSpPr>
        <p:spPr bwMode="auto">
          <a:xfrm rot="21368463">
            <a:off x="10869954" y="5520122"/>
            <a:ext cx="1171575" cy="177800"/>
          </a:xfrm>
          <a:custGeom>
            <a:avLst/>
            <a:gdLst>
              <a:gd name="T0" fmla="*/ 1150 w 1155"/>
              <a:gd name="T1" fmla="*/ 175 h 175"/>
              <a:gd name="T2" fmla="*/ 1150 w 1155"/>
              <a:gd name="T3" fmla="*/ 175 h 175"/>
              <a:gd name="T4" fmla="*/ 4 w 1155"/>
              <a:gd name="T5" fmla="*/ 8 h 175"/>
              <a:gd name="T6" fmla="*/ 0 w 1155"/>
              <a:gd name="T7" fmla="*/ 4 h 175"/>
              <a:gd name="T8" fmla="*/ 5 w 1155"/>
              <a:gd name="T9" fmla="*/ 0 h 175"/>
              <a:gd name="T10" fmla="*/ 1151 w 1155"/>
              <a:gd name="T11" fmla="*/ 167 h 175"/>
              <a:gd name="T12" fmla="*/ 1154 w 1155"/>
              <a:gd name="T13" fmla="*/ 172 h 175"/>
              <a:gd name="T14" fmla="*/ 1150 w 1155"/>
              <a:gd name="T15" fmla="*/ 175 h 1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55" h="175">
                <a:moveTo>
                  <a:pt x="1150" y="175"/>
                </a:moveTo>
                <a:cubicBezTo>
                  <a:pt x="1150" y="175"/>
                  <a:pt x="1150" y="175"/>
                  <a:pt x="1150" y="175"/>
                </a:cubicBezTo>
                <a:cubicBezTo>
                  <a:pt x="4" y="8"/>
                  <a:pt x="4" y="8"/>
                  <a:pt x="4" y="8"/>
                </a:cubicBezTo>
                <a:cubicBezTo>
                  <a:pt x="2" y="8"/>
                  <a:pt x="0" y="6"/>
                  <a:pt x="0" y="4"/>
                </a:cubicBezTo>
                <a:cubicBezTo>
                  <a:pt x="1" y="1"/>
                  <a:pt x="3" y="0"/>
                  <a:pt x="5" y="0"/>
                </a:cubicBezTo>
                <a:cubicBezTo>
                  <a:pt x="1151" y="167"/>
                  <a:pt x="1151" y="167"/>
                  <a:pt x="1151" y="167"/>
                </a:cubicBezTo>
                <a:cubicBezTo>
                  <a:pt x="1153" y="168"/>
                  <a:pt x="1155" y="170"/>
                  <a:pt x="1154" y="172"/>
                </a:cubicBezTo>
                <a:cubicBezTo>
                  <a:pt x="1154" y="174"/>
                  <a:pt x="1152" y="175"/>
                  <a:pt x="1150" y="17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3" name="Freeform 29"/>
          <p:cNvSpPr>
            <a:spLocks/>
          </p:cNvSpPr>
          <p:nvPr/>
        </p:nvSpPr>
        <p:spPr bwMode="auto">
          <a:xfrm rot="21368463">
            <a:off x="10825512" y="4954882"/>
            <a:ext cx="1196975" cy="744538"/>
          </a:xfrm>
          <a:custGeom>
            <a:avLst/>
            <a:gdLst>
              <a:gd name="T0" fmla="*/ 1175 w 1180"/>
              <a:gd name="T1" fmla="*/ 733 h 733"/>
              <a:gd name="T2" fmla="*/ 1173 w 1180"/>
              <a:gd name="T3" fmla="*/ 733 h 733"/>
              <a:gd name="T4" fmla="*/ 2 w 1180"/>
              <a:gd name="T5" fmla="*/ 8 h 733"/>
              <a:gd name="T6" fmla="*/ 1 w 1180"/>
              <a:gd name="T7" fmla="*/ 2 h 733"/>
              <a:gd name="T8" fmla="*/ 7 w 1180"/>
              <a:gd name="T9" fmla="*/ 1 h 733"/>
              <a:gd name="T10" fmla="*/ 1177 w 1180"/>
              <a:gd name="T11" fmla="*/ 726 h 733"/>
              <a:gd name="T12" fmla="*/ 1179 w 1180"/>
              <a:gd name="T13" fmla="*/ 732 h 733"/>
              <a:gd name="T14" fmla="*/ 1175 w 1180"/>
              <a:gd name="T15" fmla="*/ 733 h 7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80" h="733">
                <a:moveTo>
                  <a:pt x="1175" y="733"/>
                </a:moveTo>
                <a:cubicBezTo>
                  <a:pt x="1175" y="733"/>
                  <a:pt x="1174" y="733"/>
                  <a:pt x="1173" y="733"/>
                </a:cubicBezTo>
                <a:cubicBezTo>
                  <a:pt x="2" y="8"/>
                  <a:pt x="2" y="8"/>
                  <a:pt x="2" y="8"/>
                </a:cubicBezTo>
                <a:cubicBezTo>
                  <a:pt x="1" y="6"/>
                  <a:pt x="0" y="4"/>
                  <a:pt x="1" y="2"/>
                </a:cubicBezTo>
                <a:cubicBezTo>
                  <a:pt x="2" y="0"/>
                  <a:pt x="5" y="0"/>
                  <a:pt x="7" y="1"/>
                </a:cubicBezTo>
                <a:cubicBezTo>
                  <a:pt x="1177" y="726"/>
                  <a:pt x="1177" y="726"/>
                  <a:pt x="1177" y="726"/>
                </a:cubicBezTo>
                <a:cubicBezTo>
                  <a:pt x="1179" y="727"/>
                  <a:pt x="1180" y="730"/>
                  <a:pt x="1179" y="732"/>
                </a:cubicBezTo>
                <a:cubicBezTo>
                  <a:pt x="1178" y="733"/>
                  <a:pt x="1177" y="733"/>
                  <a:pt x="1175" y="733"/>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4" name="Freeform 30"/>
          <p:cNvSpPr>
            <a:spLocks/>
          </p:cNvSpPr>
          <p:nvPr/>
        </p:nvSpPr>
        <p:spPr bwMode="auto">
          <a:xfrm rot="21368463">
            <a:off x="10798005" y="4874965"/>
            <a:ext cx="863600" cy="100013"/>
          </a:xfrm>
          <a:custGeom>
            <a:avLst/>
            <a:gdLst>
              <a:gd name="T0" fmla="*/ 5 w 851"/>
              <a:gd name="T1" fmla="*/ 100 h 100"/>
              <a:gd name="T2" fmla="*/ 1 w 851"/>
              <a:gd name="T3" fmla="*/ 97 h 100"/>
              <a:gd name="T4" fmla="*/ 4 w 851"/>
              <a:gd name="T5" fmla="*/ 92 h 100"/>
              <a:gd name="T6" fmla="*/ 846 w 851"/>
              <a:gd name="T7" fmla="*/ 0 h 100"/>
              <a:gd name="T8" fmla="*/ 850 w 851"/>
              <a:gd name="T9" fmla="*/ 4 h 100"/>
              <a:gd name="T10" fmla="*/ 847 w 851"/>
              <a:gd name="T11" fmla="*/ 8 h 100"/>
              <a:gd name="T12" fmla="*/ 5 w 851"/>
              <a:gd name="T13" fmla="*/ 100 h 100"/>
              <a:gd name="T14" fmla="*/ 5 w 851"/>
              <a:gd name="T15" fmla="*/ 100 h 1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51" h="100">
                <a:moveTo>
                  <a:pt x="5" y="100"/>
                </a:moveTo>
                <a:cubicBezTo>
                  <a:pt x="3" y="100"/>
                  <a:pt x="1" y="99"/>
                  <a:pt x="1" y="97"/>
                </a:cubicBezTo>
                <a:cubicBezTo>
                  <a:pt x="0" y="94"/>
                  <a:pt x="2" y="92"/>
                  <a:pt x="4" y="92"/>
                </a:cubicBezTo>
                <a:cubicBezTo>
                  <a:pt x="846" y="0"/>
                  <a:pt x="846" y="0"/>
                  <a:pt x="846" y="0"/>
                </a:cubicBezTo>
                <a:cubicBezTo>
                  <a:pt x="848" y="0"/>
                  <a:pt x="850" y="2"/>
                  <a:pt x="850" y="4"/>
                </a:cubicBezTo>
                <a:cubicBezTo>
                  <a:pt x="851" y="6"/>
                  <a:pt x="849" y="8"/>
                  <a:pt x="847" y="8"/>
                </a:cubicBezTo>
                <a:cubicBezTo>
                  <a:pt x="5" y="100"/>
                  <a:pt x="5" y="100"/>
                  <a:pt x="5" y="100"/>
                </a:cubicBezTo>
                <a:cubicBezTo>
                  <a:pt x="5" y="100"/>
                  <a:pt x="5" y="100"/>
                  <a:pt x="5" y="10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5" name="Freeform 31"/>
          <p:cNvSpPr>
            <a:spLocks/>
          </p:cNvSpPr>
          <p:nvPr/>
        </p:nvSpPr>
        <p:spPr bwMode="auto">
          <a:xfrm rot="21368463">
            <a:off x="11621045" y="4045820"/>
            <a:ext cx="142875" cy="804863"/>
          </a:xfrm>
          <a:custGeom>
            <a:avLst/>
            <a:gdLst>
              <a:gd name="T0" fmla="*/ 4 w 141"/>
              <a:gd name="T1" fmla="*/ 793 h 793"/>
              <a:gd name="T2" fmla="*/ 4 w 141"/>
              <a:gd name="T3" fmla="*/ 793 h 793"/>
              <a:gd name="T4" fmla="*/ 0 w 141"/>
              <a:gd name="T5" fmla="*/ 789 h 793"/>
              <a:gd name="T6" fmla="*/ 132 w 141"/>
              <a:gd name="T7" fmla="*/ 3 h 793"/>
              <a:gd name="T8" fmla="*/ 137 w 141"/>
              <a:gd name="T9" fmla="*/ 0 h 793"/>
              <a:gd name="T10" fmla="*/ 140 w 141"/>
              <a:gd name="T11" fmla="*/ 5 h 793"/>
              <a:gd name="T12" fmla="*/ 8 w 141"/>
              <a:gd name="T13" fmla="*/ 790 h 793"/>
              <a:gd name="T14" fmla="*/ 4 w 141"/>
              <a:gd name="T15" fmla="*/ 793 h 7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1" h="793">
                <a:moveTo>
                  <a:pt x="4" y="793"/>
                </a:moveTo>
                <a:cubicBezTo>
                  <a:pt x="4" y="793"/>
                  <a:pt x="4" y="793"/>
                  <a:pt x="4" y="793"/>
                </a:cubicBezTo>
                <a:cubicBezTo>
                  <a:pt x="2" y="793"/>
                  <a:pt x="0" y="791"/>
                  <a:pt x="0" y="789"/>
                </a:cubicBezTo>
                <a:cubicBezTo>
                  <a:pt x="132" y="3"/>
                  <a:pt x="132" y="3"/>
                  <a:pt x="132" y="3"/>
                </a:cubicBezTo>
                <a:cubicBezTo>
                  <a:pt x="133" y="1"/>
                  <a:pt x="135" y="0"/>
                  <a:pt x="137" y="0"/>
                </a:cubicBezTo>
                <a:cubicBezTo>
                  <a:pt x="139" y="1"/>
                  <a:pt x="141" y="3"/>
                  <a:pt x="140" y="5"/>
                </a:cubicBezTo>
                <a:cubicBezTo>
                  <a:pt x="8" y="790"/>
                  <a:pt x="8" y="790"/>
                  <a:pt x="8" y="790"/>
                </a:cubicBezTo>
                <a:cubicBezTo>
                  <a:pt x="8" y="792"/>
                  <a:pt x="6" y="793"/>
                  <a:pt x="4" y="793"/>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6" name="Freeform 32"/>
          <p:cNvSpPr>
            <a:spLocks/>
          </p:cNvSpPr>
          <p:nvPr/>
        </p:nvSpPr>
        <p:spPr bwMode="auto">
          <a:xfrm rot="21368463">
            <a:off x="11781903" y="4033663"/>
            <a:ext cx="209550" cy="1633538"/>
          </a:xfrm>
          <a:custGeom>
            <a:avLst/>
            <a:gdLst>
              <a:gd name="T0" fmla="*/ 201 w 206"/>
              <a:gd name="T1" fmla="*/ 1610 h 1610"/>
              <a:gd name="T2" fmla="*/ 197 w 206"/>
              <a:gd name="T3" fmla="*/ 1607 h 1610"/>
              <a:gd name="T4" fmla="*/ 0 w 206"/>
              <a:gd name="T5" fmla="*/ 5 h 1610"/>
              <a:gd name="T6" fmla="*/ 4 w 206"/>
              <a:gd name="T7" fmla="*/ 0 h 1610"/>
              <a:gd name="T8" fmla="*/ 8 w 206"/>
              <a:gd name="T9" fmla="*/ 4 h 1610"/>
              <a:gd name="T10" fmla="*/ 205 w 206"/>
              <a:gd name="T11" fmla="*/ 1606 h 1610"/>
              <a:gd name="T12" fmla="*/ 202 w 206"/>
              <a:gd name="T13" fmla="*/ 1610 h 1610"/>
              <a:gd name="T14" fmla="*/ 201 w 206"/>
              <a:gd name="T15" fmla="*/ 1610 h 16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1610">
                <a:moveTo>
                  <a:pt x="201" y="1610"/>
                </a:moveTo>
                <a:cubicBezTo>
                  <a:pt x="199" y="1610"/>
                  <a:pt x="198" y="1609"/>
                  <a:pt x="197" y="1607"/>
                </a:cubicBezTo>
                <a:cubicBezTo>
                  <a:pt x="0" y="5"/>
                  <a:pt x="0" y="5"/>
                  <a:pt x="0" y="5"/>
                </a:cubicBezTo>
                <a:cubicBezTo>
                  <a:pt x="0" y="2"/>
                  <a:pt x="2" y="0"/>
                  <a:pt x="4" y="0"/>
                </a:cubicBezTo>
                <a:cubicBezTo>
                  <a:pt x="6" y="0"/>
                  <a:pt x="8" y="1"/>
                  <a:pt x="8" y="4"/>
                </a:cubicBezTo>
                <a:cubicBezTo>
                  <a:pt x="205" y="1606"/>
                  <a:pt x="205" y="1606"/>
                  <a:pt x="205" y="1606"/>
                </a:cubicBezTo>
                <a:cubicBezTo>
                  <a:pt x="206" y="1608"/>
                  <a:pt x="204" y="1610"/>
                  <a:pt x="202" y="1610"/>
                </a:cubicBezTo>
                <a:cubicBezTo>
                  <a:pt x="202" y="1610"/>
                  <a:pt x="201" y="1610"/>
                  <a:pt x="201" y="161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7" name="Freeform 33"/>
          <p:cNvSpPr>
            <a:spLocks/>
          </p:cNvSpPr>
          <p:nvPr/>
        </p:nvSpPr>
        <p:spPr bwMode="auto">
          <a:xfrm rot="21368463">
            <a:off x="11675521" y="4834172"/>
            <a:ext cx="342900" cy="836613"/>
          </a:xfrm>
          <a:custGeom>
            <a:avLst/>
            <a:gdLst>
              <a:gd name="T0" fmla="*/ 333 w 338"/>
              <a:gd name="T1" fmla="*/ 825 h 825"/>
              <a:gd name="T2" fmla="*/ 330 w 338"/>
              <a:gd name="T3" fmla="*/ 823 h 825"/>
              <a:gd name="T4" fmla="*/ 1 w 338"/>
              <a:gd name="T5" fmla="*/ 6 h 825"/>
              <a:gd name="T6" fmla="*/ 3 w 338"/>
              <a:gd name="T7" fmla="*/ 1 h 825"/>
              <a:gd name="T8" fmla="*/ 8 w 338"/>
              <a:gd name="T9" fmla="*/ 3 h 825"/>
              <a:gd name="T10" fmla="*/ 337 w 338"/>
              <a:gd name="T11" fmla="*/ 820 h 825"/>
              <a:gd name="T12" fmla="*/ 335 w 338"/>
              <a:gd name="T13" fmla="*/ 825 h 825"/>
              <a:gd name="T14" fmla="*/ 333 w 338"/>
              <a:gd name="T15" fmla="*/ 825 h 8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8" h="825">
                <a:moveTo>
                  <a:pt x="333" y="825"/>
                </a:moveTo>
                <a:cubicBezTo>
                  <a:pt x="332" y="825"/>
                  <a:pt x="330" y="824"/>
                  <a:pt x="330" y="823"/>
                </a:cubicBezTo>
                <a:cubicBezTo>
                  <a:pt x="1" y="6"/>
                  <a:pt x="1" y="6"/>
                  <a:pt x="1" y="6"/>
                </a:cubicBezTo>
                <a:cubicBezTo>
                  <a:pt x="0" y="4"/>
                  <a:pt x="1" y="2"/>
                  <a:pt x="3" y="1"/>
                </a:cubicBezTo>
                <a:cubicBezTo>
                  <a:pt x="5" y="0"/>
                  <a:pt x="7" y="1"/>
                  <a:pt x="8" y="3"/>
                </a:cubicBezTo>
                <a:cubicBezTo>
                  <a:pt x="337" y="820"/>
                  <a:pt x="337" y="820"/>
                  <a:pt x="337" y="820"/>
                </a:cubicBezTo>
                <a:cubicBezTo>
                  <a:pt x="338" y="822"/>
                  <a:pt x="337" y="824"/>
                  <a:pt x="335" y="825"/>
                </a:cubicBezTo>
                <a:cubicBezTo>
                  <a:pt x="334" y="825"/>
                  <a:pt x="334" y="825"/>
                  <a:pt x="333" y="82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8" name="Freeform 34"/>
          <p:cNvSpPr>
            <a:spLocks/>
          </p:cNvSpPr>
          <p:nvPr/>
        </p:nvSpPr>
        <p:spPr bwMode="auto">
          <a:xfrm rot="21368463">
            <a:off x="12012146" y="4930663"/>
            <a:ext cx="342900" cy="717550"/>
          </a:xfrm>
          <a:custGeom>
            <a:avLst/>
            <a:gdLst>
              <a:gd name="T0" fmla="*/ 4 w 338"/>
              <a:gd name="T1" fmla="*/ 707 h 707"/>
              <a:gd name="T2" fmla="*/ 3 w 338"/>
              <a:gd name="T3" fmla="*/ 707 h 707"/>
              <a:gd name="T4" fmla="*/ 1 w 338"/>
              <a:gd name="T5" fmla="*/ 702 h 707"/>
              <a:gd name="T6" fmla="*/ 330 w 338"/>
              <a:gd name="T7" fmla="*/ 3 h 707"/>
              <a:gd name="T8" fmla="*/ 336 w 338"/>
              <a:gd name="T9" fmla="*/ 1 h 707"/>
              <a:gd name="T10" fmla="*/ 337 w 338"/>
              <a:gd name="T11" fmla="*/ 6 h 707"/>
              <a:gd name="T12" fmla="*/ 8 w 338"/>
              <a:gd name="T13" fmla="*/ 705 h 707"/>
              <a:gd name="T14" fmla="*/ 4 w 338"/>
              <a:gd name="T15" fmla="*/ 707 h 70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8" h="707">
                <a:moveTo>
                  <a:pt x="4" y="707"/>
                </a:moveTo>
                <a:cubicBezTo>
                  <a:pt x="4" y="707"/>
                  <a:pt x="3" y="707"/>
                  <a:pt x="3" y="707"/>
                </a:cubicBezTo>
                <a:cubicBezTo>
                  <a:pt x="1" y="706"/>
                  <a:pt x="0" y="704"/>
                  <a:pt x="1" y="702"/>
                </a:cubicBezTo>
                <a:cubicBezTo>
                  <a:pt x="330" y="3"/>
                  <a:pt x="330" y="3"/>
                  <a:pt x="330" y="3"/>
                </a:cubicBezTo>
                <a:cubicBezTo>
                  <a:pt x="331" y="1"/>
                  <a:pt x="334" y="0"/>
                  <a:pt x="336" y="1"/>
                </a:cubicBezTo>
                <a:cubicBezTo>
                  <a:pt x="337" y="2"/>
                  <a:pt x="338" y="4"/>
                  <a:pt x="337" y="6"/>
                </a:cubicBezTo>
                <a:cubicBezTo>
                  <a:pt x="8" y="705"/>
                  <a:pt x="8" y="705"/>
                  <a:pt x="8" y="705"/>
                </a:cubicBezTo>
                <a:cubicBezTo>
                  <a:pt x="7" y="707"/>
                  <a:pt x="6" y="707"/>
                  <a:pt x="4" y="707"/>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9" name="Freeform 35"/>
          <p:cNvSpPr>
            <a:spLocks/>
          </p:cNvSpPr>
          <p:nvPr/>
        </p:nvSpPr>
        <p:spPr bwMode="auto">
          <a:xfrm rot="21368463">
            <a:off x="12041440" y="5625598"/>
            <a:ext cx="749300" cy="182563"/>
          </a:xfrm>
          <a:custGeom>
            <a:avLst/>
            <a:gdLst>
              <a:gd name="T0" fmla="*/ 734 w 738"/>
              <a:gd name="T1" fmla="*/ 180 h 180"/>
              <a:gd name="T2" fmla="*/ 733 w 738"/>
              <a:gd name="T3" fmla="*/ 180 h 180"/>
              <a:gd name="T4" fmla="*/ 3 w 738"/>
              <a:gd name="T5" fmla="*/ 8 h 180"/>
              <a:gd name="T6" fmla="*/ 0 w 738"/>
              <a:gd name="T7" fmla="*/ 4 h 180"/>
              <a:gd name="T8" fmla="*/ 5 w 738"/>
              <a:gd name="T9" fmla="*/ 1 h 180"/>
              <a:gd name="T10" fmla="*/ 735 w 738"/>
              <a:gd name="T11" fmla="*/ 172 h 180"/>
              <a:gd name="T12" fmla="*/ 738 w 738"/>
              <a:gd name="T13" fmla="*/ 177 h 180"/>
              <a:gd name="T14" fmla="*/ 734 w 738"/>
              <a:gd name="T15" fmla="*/ 180 h 1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8" h="180">
                <a:moveTo>
                  <a:pt x="734" y="180"/>
                </a:moveTo>
                <a:cubicBezTo>
                  <a:pt x="734" y="180"/>
                  <a:pt x="733" y="180"/>
                  <a:pt x="733" y="180"/>
                </a:cubicBezTo>
                <a:cubicBezTo>
                  <a:pt x="3" y="8"/>
                  <a:pt x="3" y="8"/>
                  <a:pt x="3" y="8"/>
                </a:cubicBezTo>
                <a:cubicBezTo>
                  <a:pt x="1" y="8"/>
                  <a:pt x="0" y="6"/>
                  <a:pt x="0" y="4"/>
                </a:cubicBezTo>
                <a:cubicBezTo>
                  <a:pt x="1" y="1"/>
                  <a:pt x="3" y="0"/>
                  <a:pt x="5" y="1"/>
                </a:cubicBezTo>
                <a:cubicBezTo>
                  <a:pt x="735" y="172"/>
                  <a:pt x="735" y="172"/>
                  <a:pt x="735" y="172"/>
                </a:cubicBezTo>
                <a:cubicBezTo>
                  <a:pt x="737" y="172"/>
                  <a:pt x="738" y="175"/>
                  <a:pt x="738" y="177"/>
                </a:cubicBezTo>
                <a:cubicBezTo>
                  <a:pt x="737" y="179"/>
                  <a:pt x="736" y="180"/>
                  <a:pt x="734" y="18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0" name="Freeform 36"/>
          <p:cNvSpPr>
            <a:spLocks/>
          </p:cNvSpPr>
          <p:nvPr/>
        </p:nvSpPr>
        <p:spPr bwMode="auto">
          <a:xfrm rot="21368463">
            <a:off x="11757700" y="4023247"/>
            <a:ext cx="542925" cy="925513"/>
          </a:xfrm>
          <a:custGeom>
            <a:avLst/>
            <a:gdLst>
              <a:gd name="T0" fmla="*/ 531 w 535"/>
              <a:gd name="T1" fmla="*/ 912 h 912"/>
              <a:gd name="T2" fmla="*/ 527 w 535"/>
              <a:gd name="T3" fmla="*/ 910 h 912"/>
              <a:gd name="T4" fmla="*/ 1 w 535"/>
              <a:gd name="T5" fmla="*/ 6 h 912"/>
              <a:gd name="T6" fmla="*/ 2 w 535"/>
              <a:gd name="T7" fmla="*/ 1 h 912"/>
              <a:gd name="T8" fmla="*/ 8 w 535"/>
              <a:gd name="T9" fmla="*/ 2 h 912"/>
              <a:gd name="T10" fmla="*/ 534 w 535"/>
              <a:gd name="T11" fmla="*/ 906 h 912"/>
              <a:gd name="T12" fmla="*/ 533 w 535"/>
              <a:gd name="T13" fmla="*/ 911 h 912"/>
              <a:gd name="T14" fmla="*/ 531 w 535"/>
              <a:gd name="T15" fmla="*/ 912 h 9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5" h="912">
                <a:moveTo>
                  <a:pt x="531" y="912"/>
                </a:moveTo>
                <a:cubicBezTo>
                  <a:pt x="529" y="912"/>
                  <a:pt x="528" y="911"/>
                  <a:pt x="527" y="910"/>
                </a:cubicBezTo>
                <a:cubicBezTo>
                  <a:pt x="1" y="6"/>
                  <a:pt x="1" y="6"/>
                  <a:pt x="1" y="6"/>
                </a:cubicBezTo>
                <a:cubicBezTo>
                  <a:pt x="0" y="4"/>
                  <a:pt x="0" y="2"/>
                  <a:pt x="2" y="1"/>
                </a:cubicBezTo>
                <a:cubicBezTo>
                  <a:pt x="4" y="0"/>
                  <a:pt x="7" y="0"/>
                  <a:pt x="8" y="2"/>
                </a:cubicBezTo>
                <a:cubicBezTo>
                  <a:pt x="534" y="906"/>
                  <a:pt x="534" y="906"/>
                  <a:pt x="534" y="906"/>
                </a:cubicBezTo>
                <a:cubicBezTo>
                  <a:pt x="535" y="908"/>
                  <a:pt x="535" y="910"/>
                  <a:pt x="533" y="911"/>
                </a:cubicBezTo>
                <a:cubicBezTo>
                  <a:pt x="532" y="911"/>
                  <a:pt x="531" y="912"/>
                  <a:pt x="531" y="912"/>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1" name="Freeform 37"/>
          <p:cNvSpPr>
            <a:spLocks/>
          </p:cNvSpPr>
          <p:nvPr/>
        </p:nvSpPr>
        <p:spPr bwMode="auto">
          <a:xfrm rot="21368463">
            <a:off x="11739434" y="3995411"/>
            <a:ext cx="1387475" cy="411163"/>
          </a:xfrm>
          <a:custGeom>
            <a:avLst/>
            <a:gdLst>
              <a:gd name="T0" fmla="*/ 1363 w 1367"/>
              <a:gd name="T1" fmla="*/ 406 h 406"/>
              <a:gd name="T2" fmla="*/ 1362 w 1367"/>
              <a:gd name="T3" fmla="*/ 406 h 406"/>
              <a:gd name="T4" fmla="*/ 3 w 1367"/>
              <a:gd name="T5" fmla="*/ 8 h 406"/>
              <a:gd name="T6" fmla="*/ 1 w 1367"/>
              <a:gd name="T7" fmla="*/ 3 h 406"/>
              <a:gd name="T8" fmla="*/ 5 w 1367"/>
              <a:gd name="T9" fmla="*/ 0 h 406"/>
              <a:gd name="T10" fmla="*/ 1364 w 1367"/>
              <a:gd name="T11" fmla="*/ 398 h 406"/>
              <a:gd name="T12" fmla="*/ 1367 w 1367"/>
              <a:gd name="T13" fmla="*/ 403 h 406"/>
              <a:gd name="T14" fmla="*/ 1363 w 1367"/>
              <a:gd name="T15" fmla="*/ 406 h 4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67" h="406">
                <a:moveTo>
                  <a:pt x="1363" y="406"/>
                </a:moveTo>
                <a:cubicBezTo>
                  <a:pt x="1362" y="406"/>
                  <a:pt x="1362" y="406"/>
                  <a:pt x="1362" y="406"/>
                </a:cubicBezTo>
                <a:cubicBezTo>
                  <a:pt x="3" y="8"/>
                  <a:pt x="3" y="8"/>
                  <a:pt x="3" y="8"/>
                </a:cubicBezTo>
                <a:cubicBezTo>
                  <a:pt x="1" y="7"/>
                  <a:pt x="0" y="5"/>
                  <a:pt x="1" y="3"/>
                </a:cubicBezTo>
                <a:cubicBezTo>
                  <a:pt x="1" y="1"/>
                  <a:pt x="3" y="0"/>
                  <a:pt x="5" y="0"/>
                </a:cubicBezTo>
                <a:cubicBezTo>
                  <a:pt x="1364" y="398"/>
                  <a:pt x="1364" y="398"/>
                  <a:pt x="1364" y="398"/>
                </a:cubicBezTo>
                <a:cubicBezTo>
                  <a:pt x="1366" y="399"/>
                  <a:pt x="1367" y="401"/>
                  <a:pt x="1367" y="403"/>
                </a:cubicBezTo>
                <a:cubicBezTo>
                  <a:pt x="1366" y="405"/>
                  <a:pt x="1365" y="406"/>
                  <a:pt x="1363" y="40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2" name="Freeform 49"/>
          <p:cNvSpPr>
            <a:spLocks/>
          </p:cNvSpPr>
          <p:nvPr/>
        </p:nvSpPr>
        <p:spPr bwMode="auto">
          <a:xfrm rot="21368463">
            <a:off x="11161219" y="6119879"/>
            <a:ext cx="258763" cy="96838"/>
          </a:xfrm>
          <a:custGeom>
            <a:avLst/>
            <a:gdLst>
              <a:gd name="T0" fmla="*/ 251 w 255"/>
              <a:gd name="T1" fmla="*/ 95 h 95"/>
              <a:gd name="T2" fmla="*/ 249 w 255"/>
              <a:gd name="T3" fmla="*/ 94 h 95"/>
              <a:gd name="T4" fmla="*/ 3 w 255"/>
              <a:gd name="T5" fmla="*/ 8 h 95"/>
              <a:gd name="T6" fmla="*/ 1 w 255"/>
              <a:gd name="T7" fmla="*/ 3 h 95"/>
              <a:gd name="T8" fmla="*/ 6 w 255"/>
              <a:gd name="T9" fmla="*/ 1 h 95"/>
              <a:gd name="T10" fmla="*/ 252 w 255"/>
              <a:gd name="T11" fmla="*/ 87 h 95"/>
              <a:gd name="T12" fmla="*/ 254 w 255"/>
              <a:gd name="T13" fmla="*/ 92 h 95"/>
              <a:gd name="T14" fmla="*/ 251 w 255"/>
              <a:gd name="T15" fmla="*/ 95 h 9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5" h="95">
                <a:moveTo>
                  <a:pt x="251" y="95"/>
                </a:moveTo>
                <a:cubicBezTo>
                  <a:pt x="250" y="95"/>
                  <a:pt x="250" y="95"/>
                  <a:pt x="249" y="94"/>
                </a:cubicBezTo>
                <a:cubicBezTo>
                  <a:pt x="3" y="8"/>
                  <a:pt x="3" y="8"/>
                  <a:pt x="3" y="8"/>
                </a:cubicBezTo>
                <a:cubicBezTo>
                  <a:pt x="1" y="8"/>
                  <a:pt x="0" y="5"/>
                  <a:pt x="1" y="3"/>
                </a:cubicBezTo>
                <a:cubicBezTo>
                  <a:pt x="1" y="1"/>
                  <a:pt x="4" y="0"/>
                  <a:pt x="6" y="1"/>
                </a:cubicBezTo>
                <a:cubicBezTo>
                  <a:pt x="252" y="87"/>
                  <a:pt x="252" y="87"/>
                  <a:pt x="252" y="87"/>
                </a:cubicBezTo>
                <a:cubicBezTo>
                  <a:pt x="254" y="88"/>
                  <a:pt x="255" y="90"/>
                  <a:pt x="254" y="92"/>
                </a:cubicBezTo>
                <a:cubicBezTo>
                  <a:pt x="254" y="94"/>
                  <a:pt x="252" y="95"/>
                  <a:pt x="251" y="9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3" name="Freeform 50"/>
          <p:cNvSpPr>
            <a:spLocks/>
          </p:cNvSpPr>
          <p:nvPr/>
        </p:nvSpPr>
        <p:spPr bwMode="auto">
          <a:xfrm rot="21368463">
            <a:off x="11196637" y="6205999"/>
            <a:ext cx="258763" cy="974725"/>
          </a:xfrm>
          <a:custGeom>
            <a:avLst/>
            <a:gdLst>
              <a:gd name="T0" fmla="*/ 5 w 255"/>
              <a:gd name="T1" fmla="*/ 960 h 960"/>
              <a:gd name="T2" fmla="*/ 4 w 255"/>
              <a:gd name="T3" fmla="*/ 960 h 960"/>
              <a:gd name="T4" fmla="*/ 1 w 255"/>
              <a:gd name="T5" fmla="*/ 955 h 960"/>
              <a:gd name="T6" fmla="*/ 247 w 255"/>
              <a:gd name="T7" fmla="*/ 4 h 960"/>
              <a:gd name="T8" fmla="*/ 252 w 255"/>
              <a:gd name="T9" fmla="*/ 1 h 960"/>
              <a:gd name="T10" fmla="*/ 255 w 255"/>
              <a:gd name="T11" fmla="*/ 6 h 960"/>
              <a:gd name="T12" fmla="*/ 9 w 255"/>
              <a:gd name="T13" fmla="*/ 957 h 960"/>
              <a:gd name="T14" fmla="*/ 5 w 255"/>
              <a:gd name="T15" fmla="*/ 960 h 9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5" h="960">
                <a:moveTo>
                  <a:pt x="5" y="960"/>
                </a:moveTo>
                <a:cubicBezTo>
                  <a:pt x="4" y="960"/>
                  <a:pt x="4" y="960"/>
                  <a:pt x="4" y="960"/>
                </a:cubicBezTo>
                <a:cubicBezTo>
                  <a:pt x="2" y="960"/>
                  <a:pt x="0" y="957"/>
                  <a:pt x="1" y="955"/>
                </a:cubicBezTo>
                <a:cubicBezTo>
                  <a:pt x="247" y="4"/>
                  <a:pt x="247" y="4"/>
                  <a:pt x="247" y="4"/>
                </a:cubicBezTo>
                <a:cubicBezTo>
                  <a:pt x="247" y="1"/>
                  <a:pt x="250" y="0"/>
                  <a:pt x="252" y="1"/>
                </a:cubicBezTo>
                <a:cubicBezTo>
                  <a:pt x="254" y="1"/>
                  <a:pt x="255" y="3"/>
                  <a:pt x="255" y="6"/>
                </a:cubicBezTo>
                <a:cubicBezTo>
                  <a:pt x="9" y="957"/>
                  <a:pt x="9" y="957"/>
                  <a:pt x="9" y="957"/>
                </a:cubicBezTo>
                <a:cubicBezTo>
                  <a:pt x="8" y="959"/>
                  <a:pt x="6" y="960"/>
                  <a:pt x="5" y="96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4" name="Freeform 51"/>
          <p:cNvSpPr>
            <a:spLocks/>
          </p:cNvSpPr>
          <p:nvPr/>
        </p:nvSpPr>
        <p:spPr bwMode="auto">
          <a:xfrm rot="21368463">
            <a:off x="11396964" y="5672231"/>
            <a:ext cx="666750" cy="514350"/>
          </a:xfrm>
          <a:custGeom>
            <a:avLst/>
            <a:gdLst>
              <a:gd name="T0" fmla="*/ 5 w 658"/>
              <a:gd name="T1" fmla="*/ 506 h 506"/>
              <a:gd name="T2" fmla="*/ 1 w 658"/>
              <a:gd name="T3" fmla="*/ 504 h 506"/>
              <a:gd name="T4" fmla="*/ 2 w 658"/>
              <a:gd name="T5" fmla="*/ 498 h 506"/>
              <a:gd name="T6" fmla="*/ 651 w 658"/>
              <a:gd name="T7" fmla="*/ 1 h 506"/>
              <a:gd name="T8" fmla="*/ 656 w 658"/>
              <a:gd name="T9" fmla="*/ 2 h 506"/>
              <a:gd name="T10" fmla="*/ 656 w 658"/>
              <a:gd name="T11" fmla="*/ 8 h 506"/>
              <a:gd name="T12" fmla="*/ 7 w 658"/>
              <a:gd name="T13" fmla="*/ 505 h 506"/>
              <a:gd name="T14" fmla="*/ 5 w 658"/>
              <a:gd name="T15" fmla="*/ 506 h 5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8" h="506">
                <a:moveTo>
                  <a:pt x="5" y="506"/>
                </a:moveTo>
                <a:cubicBezTo>
                  <a:pt x="3" y="506"/>
                  <a:pt x="2" y="505"/>
                  <a:pt x="1" y="504"/>
                </a:cubicBezTo>
                <a:cubicBezTo>
                  <a:pt x="0" y="502"/>
                  <a:pt x="0" y="500"/>
                  <a:pt x="2" y="498"/>
                </a:cubicBezTo>
                <a:cubicBezTo>
                  <a:pt x="651" y="1"/>
                  <a:pt x="651" y="1"/>
                  <a:pt x="651" y="1"/>
                </a:cubicBezTo>
                <a:cubicBezTo>
                  <a:pt x="653" y="0"/>
                  <a:pt x="655" y="0"/>
                  <a:pt x="656" y="2"/>
                </a:cubicBezTo>
                <a:cubicBezTo>
                  <a:pt x="658" y="4"/>
                  <a:pt x="657" y="6"/>
                  <a:pt x="656" y="8"/>
                </a:cubicBezTo>
                <a:cubicBezTo>
                  <a:pt x="7" y="505"/>
                  <a:pt x="7" y="505"/>
                  <a:pt x="7" y="505"/>
                </a:cubicBezTo>
                <a:cubicBezTo>
                  <a:pt x="6" y="505"/>
                  <a:pt x="6" y="506"/>
                  <a:pt x="5" y="50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5" name="Freeform 52"/>
          <p:cNvSpPr>
            <a:spLocks/>
          </p:cNvSpPr>
          <p:nvPr/>
        </p:nvSpPr>
        <p:spPr bwMode="auto">
          <a:xfrm rot="21368463">
            <a:off x="11143485" y="5680770"/>
            <a:ext cx="917575" cy="427038"/>
          </a:xfrm>
          <a:custGeom>
            <a:avLst/>
            <a:gdLst>
              <a:gd name="T0" fmla="*/ 4 w 904"/>
              <a:gd name="T1" fmla="*/ 420 h 420"/>
              <a:gd name="T2" fmla="*/ 1 w 904"/>
              <a:gd name="T3" fmla="*/ 417 h 420"/>
              <a:gd name="T4" fmla="*/ 3 w 904"/>
              <a:gd name="T5" fmla="*/ 412 h 420"/>
              <a:gd name="T6" fmla="*/ 898 w 904"/>
              <a:gd name="T7" fmla="*/ 1 h 420"/>
              <a:gd name="T8" fmla="*/ 903 w 904"/>
              <a:gd name="T9" fmla="*/ 3 h 420"/>
              <a:gd name="T10" fmla="*/ 901 w 904"/>
              <a:gd name="T11" fmla="*/ 8 h 420"/>
              <a:gd name="T12" fmla="*/ 6 w 904"/>
              <a:gd name="T13" fmla="*/ 419 h 420"/>
              <a:gd name="T14" fmla="*/ 4 w 904"/>
              <a:gd name="T15" fmla="*/ 420 h 4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04" h="420">
                <a:moveTo>
                  <a:pt x="4" y="420"/>
                </a:moveTo>
                <a:cubicBezTo>
                  <a:pt x="3" y="420"/>
                  <a:pt x="2" y="419"/>
                  <a:pt x="1" y="417"/>
                </a:cubicBezTo>
                <a:cubicBezTo>
                  <a:pt x="0" y="415"/>
                  <a:pt x="1" y="413"/>
                  <a:pt x="3" y="412"/>
                </a:cubicBezTo>
                <a:cubicBezTo>
                  <a:pt x="898" y="1"/>
                  <a:pt x="898" y="1"/>
                  <a:pt x="898" y="1"/>
                </a:cubicBezTo>
                <a:cubicBezTo>
                  <a:pt x="900" y="0"/>
                  <a:pt x="902" y="1"/>
                  <a:pt x="903" y="3"/>
                </a:cubicBezTo>
                <a:cubicBezTo>
                  <a:pt x="904" y="5"/>
                  <a:pt x="903" y="7"/>
                  <a:pt x="901" y="8"/>
                </a:cubicBezTo>
                <a:cubicBezTo>
                  <a:pt x="6" y="419"/>
                  <a:pt x="6" y="419"/>
                  <a:pt x="6" y="419"/>
                </a:cubicBezTo>
                <a:cubicBezTo>
                  <a:pt x="6" y="420"/>
                  <a:pt x="5" y="420"/>
                  <a:pt x="4" y="42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6" name="Freeform 53"/>
          <p:cNvSpPr>
            <a:spLocks/>
          </p:cNvSpPr>
          <p:nvPr/>
        </p:nvSpPr>
        <p:spPr bwMode="auto">
          <a:xfrm rot="21368463">
            <a:off x="9491811" y="6365319"/>
            <a:ext cx="1146175" cy="509588"/>
          </a:xfrm>
          <a:custGeom>
            <a:avLst/>
            <a:gdLst>
              <a:gd name="T0" fmla="*/ 5 w 1130"/>
              <a:gd name="T1" fmla="*/ 501 h 501"/>
              <a:gd name="T2" fmla="*/ 1 w 1130"/>
              <a:gd name="T3" fmla="*/ 499 h 501"/>
              <a:gd name="T4" fmla="*/ 3 w 1130"/>
              <a:gd name="T5" fmla="*/ 494 h 501"/>
              <a:gd name="T6" fmla="*/ 1124 w 1130"/>
              <a:gd name="T7" fmla="*/ 1 h 501"/>
              <a:gd name="T8" fmla="*/ 1129 w 1130"/>
              <a:gd name="T9" fmla="*/ 3 h 501"/>
              <a:gd name="T10" fmla="*/ 1127 w 1130"/>
              <a:gd name="T11" fmla="*/ 8 h 501"/>
              <a:gd name="T12" fmla="*/ 6 w 1130"/>
              <a:gd name="T13" fmla="*/ 501 h 501"/>
              <a:gd name="T14" fmla="*/ 5 w 1130"/>
              <a:gd name="T15" fmla="*/ 501 h 5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30" h="501">
                <a:moveTo>
                  <a:pt x="5" y="501"/>
                </a:moveTo>
                <a:cubicBezTo>
                  <a:pt x="3" y="501"/>
                  <a:pt x="2" y="501"/>
                  <a:pt x="1" y="499"/>
                </a:cubicBezTo>
                <a:cubicBezTo>
                  <a:pt x="0" y="497"/>
                  <a:pt x="1" y="495"/>
                  <a:pt x="3" y="494"/>
                </a:cubicBezTo>
                <a:cubicBezTo>
                  <a:pt x="1124" y="1"/>
                  <a:pt x="1124" y="1"/>
                  <a:pt x="1124" y="1"/>
                </a:cubicBezTo>
                <a:cubicBezTo>
                  <a:pt x="1126" y="0"/>
                  <a:pt x="1128" y="1"/>
                  <a:pt x="1129" y="3"/>
                </a:cubicBezTo>
                <a:cubicBezTo>
                  <a:pt x="1130" y="5"/>
                  <a:pt x="1129" y="7"/>
                  <a:pt x="1127" y="8"/>
                </a:cubicBezTo>
                <a:cubicBezTo>
                  <a:pt x="6" y="501"/>
                  <a:pt x="6" y="501"/>
                  <a:pt x="6" y="501"/>
                </a:cubicBezTo>
                <a:cubicBezTo>
                  <a:pt x="6" y="501"/>
                  <a:pt x="5" y="501"/>
                  <a:pt x="5" y="501"/>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7" name="Freeform 111"/>
          <p:cNvSpPr>
            <a:spLocks/>
          </p:cNvSpPr>
          <p:nvPr/>
        </p:nvSpPr>
        <p:spPr bwMode="auto">
          <a:xfrm rot="21368463">
            <a:off x="8429371" y="6135316"/>
            <a:ext cx="74613" cy="74612"/>
          </a:xfrm>
          <a:custGeom>
            <a:avLst/>
            <a:gdLst>
              <a:gd name="T0" fmla="*/ 54 w 73"/>
              <a:gd name="T1" fmla="*/ 10 h 74"/>
              <a:gd name="T2" fmla="*/ 64 w 73"/>
              <a:gd name="T3" fmla="*/ 55 h 74"/>
              <a:gd name="T4" fmla="*/ 19 w 73"/>
              <a:gd name="T5" fmla="*/ 65 h 74"/>
              <a:gd name="T6" fmla="*/ 9 w 73"/>
              <a:gd name="T7" fmla="*/ 20 h 74"/>
              <a:gd name="T8" fmla="*/ 54 w 73"/>
              <a:gd name="T9" fmla="*/ 10 h 74"/>
            </a:gdLst>
            <a:ahLst/>
            <a:cxnLst>
              <a:cxn ang="0">
                <a:pos x="T0" y="T1"/>
              </a:cxn>
              <a:cxn ang="0">
                <a:pos x="T2" y="T3"/>
              </a:cxn>
              <a:cxn ang="0">
                <a:pos x="T4" y="T5"/>
              </a:cxn>
              <a:cxn ang="0">
                <a:pos x="T6" y="T7"/>
              </a:cxn>
              <a:cxn ang="0">
                <a:pos x="T8" y="T9"/>
              </a:cxn>
            </a:cxnLst>
            <a:rect l="0" t="0" r="r" b="b"/>
            <a:pathLst>
              <a:path w="73" h="74">
                <a:moveTo>
                  <a:pt x="54" y="10"/>
                </a:moveTo>
                <a:cubicBezTo>
                  <a:pt x="69" y="19"/>
                  <a:pt x="73" y="39"/>
                  <a:pt x="64" y="55"/>
                </a:cubicBezTo>
                <a:cubicBezTo>
                  <a:pt x="55" y="70"/>
                  <a:pt x="35" y="74"/>
                  <a:pt x="19" y="65"/>
                </a:cubicBezTo>
                <a:cubicBezTo>
                  <a:pt x="4" y="55"/>
                  <a:pt x="0" y="35"/>
                  <a:pt x="9" y="20"/>
                </a:cubicBezTo>
                <a:cubicBezTo>
                  <a:pt x="19" y="5"/>
                  <a:pt x="39" y="0"/>
                  <a:pt x="54" y="1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8" name="Freeform 112"/>
          <p:cNvSpPr>
            <a:spLocks/>
          </p:cNvSpPr>
          <p:nvPr/>
        </p:nvSpPr>
        <p:spPr bwMode="auto">
          <a:xfrm rot="21368463">
            <a:off x="8496676" y="6590606"/>
            <a:ext cx="74613" cy="74612"/>
          </a:xfrm>
          <a:custGeom>
            <a:avLst/>
            <a:gdLst>
              <a:gd name="T0" fmla="*/ 54 w 74"/>
              <a:gd name="T1" fmla="*/ 9 h 74"/>
              <a:gd name="T2" fmla="*/ 65 w 74"/>
              <a:gd name="T3" fmla="*/ 54 h 74"/>
              <a:gd name="T4" fmla="*/ 20 w 74"/>
              <a:gd name="T5" fmla="*/ 64 h 74"/>
              <a:gd name="T6" fmla="*/ 10 w 74"/>
              <a:gd name="T7" fmla="*/ 19 h 74"/>
              <a:gd name="T8" fmla="*/ 54 w 74"/>
              <a:gd name="T9" fmla="*/ 9 h 74"/>
            </a:gdLst>
            <a:ahLst/>
            <a:cxnLst>
              <a:cxn ang="0">
                <a:pos x="T0" y="T1"/>
              </a:cxn>
              <a:cxn ang="0">
                <a:pos x="T2" y="T3"/>
              </a:cxn>
              <a:cxn ang="0">
                <a:pos x="T4" y="T5"/>
              </a:cxn>
              <a:cxn ang="0">
                <a:pos x="T6" y="T7"/>
              </a:cxn>
              <a:cxn ang="0">
                <a:pos x="T8" y="T9"/>
              </a:cxn>
            </a:cxnLst>
            <a:rect l="0" t="0" r="r" b="b"/>
            <a:pathLst>
              <a:path w="74" h="74">
                <a:moveTo>
                  <a:pt x="54" y="9"/>
                </a:moveTo>
                <a:cubicBezTo>
                  <a:pt x="70" y="19"/>
                  <a:pt x="74" y="39"/>
                  <a:pt x="65" y="54"/>
                </a:cubicBezTo>
                <a:cubicBezTo>
                  <a:pt x="55" y="69"/>
                  <a:pt x="35" y="74"/>
                  <a:pt x="20" y="64"/>
                </a:cubicBezTo>
                <a:cubicBezTo>
                  <a:pt x="5" y="55"/>
                  <a:pt x="0" y="35"/>
                  <a:pt x="10" y="19"/>
                </a:cubicBezTo>
                <a:cubicBezTo>
                  <a:pt x="19" y="4"/>
                  <a:pt x="39" y="0"/>
                  <a:pt x="54" y="9"/>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9" name="Freeform 119"/>
          <p:cNvSpPr>
            <a:spLocks/>
          </p:cNvSpPr>
          <p:nvPr/>
        </p:nvSpPr>
        <p:spPr bwMode="auto">
          <a:xfrm rot="21368463">
            <a:off x="10054771" y="6300040"/>
            <a:ext cx="73025" cy="73025"/>
          </a:xfrm>
          <a:custGeom>
            <a:avLst/>
            <a:gdLst>
              <a:gd name="T0" fmla="*/ 52 w 72"/>
              <a:gd name="T1" fmla="*/ 9 h 72"/>
              <a:gd name="T2" fmla="*/ 62 w 72"/>
              <a:gd name="T3" fmla="*/ 52 h 72"/>
              <a:gd name="T4" fmla="*/ 19 w 72"/>
              <a:gd name="T5" fmla="*/ 62 h 72"/>
              <a:gd name="T6" fmla="*/ 9 w 72"/>
              <a:gd name="T7" fmla="*/ 19 h 72"/>
              <a:gd name="T8" fmla="*/ 52 w 72"/>
              <a:gd name="T9" fmla="*/ 9 h 72"/>
            </a:gdLst>
            <a:ahLst/>
            <a:cxnLst>
              <a:cxn ang="0">
                <a:pos x="T0" y="T1"/>
              </a:cxn>
              <a:cxn ang="0">
                <a:pos x="T2" y="T3"/>
              </a:cxn>
              <a:cxn ang="0">
                <a:pos x="T4" y="T5"/>
              </a:cxn>
              <a:cxn ang="0">
                <a:pos x="T6" y="T7"/>
              </a:cxn>
              <a:cxn ang="0">
                <a:pos x="T8" y="T9"/>
              </a:cxn>
            </a:cxnLst>
            <a:rect l="0" t="0" r="r" b="b"/>
            <a:pathLst>
              <a:path w="72" h="72">
                <a:moveTo>
                  <a:pt x="52" y="9"/>
                </a:moveTo>
                <a:cubicBezTo>
                  <a:pt x="67" y="18"/>
                  <a:pt x="72" y="38"/>
                  <a:pt x="62" y="52"/>
                </a:cubicBezTo>
                <a:cubicBezTo>
                  <a:pt x="53" y="67"/>
                  <a:pt x="34" y="72"/>
                  <a:pt x="19" y="62"/>
                </a:cubicBezTo>
                <a:cubicBezTo>
                  <a:pt x="4" y="53"/>
                  <a:pt x="0" y="34"/>
                  <a:pt x="9" y="19"/>
                </a:cubicBezTo>
                <a:cubicBezTo>
                  <a:pt x="18" y="4"/>
                  <a:pt x="38" y="0"/>
                  <a:pt x="52" y="9"/>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0" name="Freeform 120"/>
          <p:cNvSpPr>
            <a:spLocks/>
          </p:cNvSpPr>
          <p:nvPr/>
        </p:nvSpPr>
        <p:spPr bwMode="auto">
          <a:xfrm rot="21368463">
            <a:off x="9403767" y="5861283"/>
            <a:ext cx="168275" cy="166687"/>
          </a:xfrm>
          <a:custGeom>
            <a:avLst/>
            <a:gdLst>
              <a:gd name="T0" fmla="*/ 121 w 165"/>
              <a:gd name="T1" fmla="*/ 21 h 164"/>
              <a:gd name="T2" fmla="*/ 144 w 165"/>
              <a:gd name="T3" fmla="*/ 120 h 164"/>
              <a:gd name="T4" fmla="*/ 44 w 165"/>
              <a:gd name="T5" fmla="*/ 143 h 164"/>
              <a:gd name="T6" fmla="*/ 21 w 165"/>
              <a:gd name="T7" fmla="*/ 44 h 164"/>
              <a:gd name="T8" fmla="*/ 121 w 165"/>
              <a:gd name="T9" fmla="*/ 21 h 164"/>
            </a:gdLst>
            <a:ahLst/>
            <a:cxnLst>
              <a:cxn ang="0">
                <a:pos x="T0" y="T1"/>
              </a:cxn>
              <a:cxn ang="0">
                <a:pos x="T2" y="T3"/>
              </a:cxn>
              <a:cxn ang="0">
                <a:pos x="T4" y="T5"/>
              </a:cxn>
              <a:cxn ang="0">
                <a:pos x="T6" y="T7"/>
              </a:cxn>
              <a:cxn ang="0">
                <a:pos x="T8" y="T9"/>
              </a:cxn>
            </a:cxnLst>
            <a:rect l="0" t="0" r="r" b="b"/>
            <a:pathLst>
              <a:path w="165" h="164">
                <a:moveTo>
                  <a:pt x="121" y="21"/>
                </a:moveTo>
                <a:cubicBezTo>
                  <a:pt x="155" y="42"/>
                  <a:pt x="165" y="87"/>
                  <a:pt x="144" y="120"/>
                </a:cubicBezTo>
                <a:cubicBezTo>
                  <a:pt x="123" y="154"/>
                  <a:pt x="78" y="164"/>
                  <a:pt x="44" y="143"/>
                </a:cubicBezTo>
                <a:cubicBezTo>
                  <a:pt x="11" y="122"/>
                  <a:pt x="0" y="77"/>
                  <a:pt x="21" y="44"/>
                </a:cubicBezTo>
                <a:cubicBezTo>
                  <a:pt x="43" y="10"/>
                  <a:pt x="87" y="0"/>
                  <a:pt x="121" y="21"/>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1" name="Freeform 121"/>
          <p:cNvSpPr>
            <a:spLocks/>
          </p:cNvSpPr>
          <p:nvPr/>
        </p:nvSpPr>
        <p:spPr bwMode="auto">
          <a:xfrm rot="21368463">
            <a:off x="10557011" y="6283166"/>
            <a:ext cx="117475" cy="117475"/>
          </a:xfrm>
          <a:custGeom>
            <a:avLst/>
            <a:gdLst>
              <a:gd name="T0" fmla="*/ 85 w 116"/>
              <a:gd name="T1" fmla="*/ 15 h 116"/>
              <a:gd name="T2" fmla="*/ 101 w 116"/>
              <a:gd name="T3" fmla="*/ 85 h 116"/>
              <a:gd name="T4" fmla="*/ 31 w 116"/>
              <a:gd name="T5" fmla="*/ 101 h 116"/>
              <a:gd name="T6" fmla="*/ 15 w 116"/>
              <a:gd name="T7" fmla="*/ 31 h 116"/>
              <a:gd name="T8" fmla="*/ 85 w 116"/>
              <a:gd name="T9" fmla="*/ 15 h 116"/>
            </a:gdLst>
            <a:ahLst/>
            <a:cxnLst>
              <a:cxn ang="0">
                <a:pos x="T0" y="T1"/>
              </a:cxn>
              <a:cxn ang="0">
                <a:pos x="T2" y="T3"/>
              </a:cxn>
              <a:cxn ang="0">
                <a:pos x="T4" y="T5"/>
              </a:cxn>
              <a:cxn ang="0">
                <a:pos x="T6" y="T7"/>
              </a:cxn>
              <a:cxn ang="0">
                <a:pos x="T8" y="T9"/>
              </a:cxn>
            </a:cxnLst>
            <a:rect l="0" t="0" r="r" b="b"/>
            <a:pathLst>
              <a:path w="116" h="116">
                <a:moveTo>
                  <a:pt x="85" y="15"/>
                </a:moveTo>
                <a:cubicBezTo>
                  <a:pt x="109" y="29"/>
                  <a:pt x="116" y="61"/>
                  <a:pt x="101" y="85"/>
                </a:cubicBezTo>
                <a:cubicBezTo>
                  <a:pt x="86" y="108"/>
                  <a:pt x="55" y="116"/>
                  <a:pt x="31" y="101"/>
                </a:cubicBezTo>
                <a:cubicBezTo>
                  <a:pt x="7" y="86"/>
                  <a:pt x="0" y="54"/>
                  <a:pt x="15" y="31"/>
                </a:cubicBezTo>
                <a:cubicBezTo>
                  <a:pt x="30" y="7"/>
                  <a:pt x="61" y="0"/>
                  <a:pt x="85" y="1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2" name="Freeform 122"/>
          <p:cNvSpPr>
            <a:spLocks/>
          </p:cNvSpPr>
          <p:nvPr/>
        </p:nvSpPr>
        <p:spPr bwMode="auto">
          <a:xfrm rot="21368463">
            <a:off x="11974028" y="5589327"/>
            <a:ext cx="117475" cy="117475"/>
          </a:xfrm>
          <a:custGeom>
            <a:avLst/>
            <a:gdLst>
              <a:gd name="T0" fmla="*/ 85 w 116"/>
              <a:gd name="T1" fmla="*/ 15 h 116"/>
              <a:gd name="T2" fmla="*/ 101 w 116"/>
              <a:gd name="T3" fmla="*/ 85 h 116"/>
              <a:gd name="T4" fmla="*/ 31 w 116"/>
              <a:gd name="T5" fmla="*/ 101 h 116"/>
              <a:gd name="T6" fmla="*/ 15 w 116"/>
              <a:gd name="T7" fmla="*/ 31 h 116"/>
              <a:gd name="T8" fmla="*/ 85 w 116"/>
              <a:gd name="T9" fmla="*/ 15 h 116"/>
            </a:gdLst>
            <a:ahLst/>
            <a:cxnLst>
              <a:cxn ang="0">
                <a:pos x="T0" y="T1"/>
              </a:cxn>
              <a:cxn ang="0">
                <a:pos x="T2" y="T3"/>
              </a:cxn>
              <a:cxn ang="0">
                <a:pos x="T4" y="T5"/>
              </a:cxn>
              <a:cxn ang="0">
                <a:pos x="T6" y="T7"/>
              </a:cxn>
              <a:cxn ang="0">
                <a:pos x="T8" y="T9"/>
              </a:cxn>
            </a:cxnLst>
            <a:rect l="0" t="0" r="r" b="b"/>
            <a:pathLst>
              <a:path w="116" h="116">
                <a:moveTo>
                  <a:pt x="85" y="15"/>
                </a:moveTo>
                <a:cubicBezTo>
                  <a:pt x="109" y="30"/>
                  <a:pt x="116" y="62"/>
                  <a:pt x="101" y="85"/>
                </a:cubicBezTo>
                <a:cubicBezTo>
                  <a:pt x="86" y="109"/>
                  <a:pt x="55" y="116"/>
                  <a:pt x="31" y="101"/>
                </a:cubicBezTo>
                <a:cubicBezTo>
                  <a:pt x="7" y="87"/>
                  <a:pt x="0" y="55"/>
                  <a:pt x="15" y="31"/>
                </a:cubicBezTo>
                <a:cubicBezTo>
                  <a:pt x="30" y="8"/>
                  <a:pt x="61" y="0"/>
                  <a:pt x="85" y="1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3" name="Freeform 125"/>
          <p:cNvSpPr>
            <a:spLocks/>
          </p:cNvSpPr>
          <p:nvPr/>
        </p:nvSpPr>
        <p:spPr bwMode="auto">
          <a:xfrm rot="21368463">
            <a:off x="11378086" y="6163945"/>
            <a:ext cx="74613" cy="76200"/>
          </a:xfrm>
          <a:custGeom>
            <a:avLst/>
            <a:gdLst>
              <a:gd name="T0" fmla="*/ 54 w 74"/>
              <a:gd name="T1" fmla="*/ 10 h 75"/>
              <a:gd name="T2" fmla="*/ 65 w 74"/>
              <a:gd name="T3" fmla="*/ 55 h 75"/>
              <a:gd name="T4" fmla="*/ 20 w 74"/>
              <a:gd name="T5" fmla="*/ 65 h 75"/>
              <a:gd name="T6" fmla="*/ 9 w 74"/>
              <a:gd name="T7" fmla="*/ 20 h 75"/>
              <a:gd name="T8" fmla="*/ 54 w 74"/>
              <a:gd name="T9" fmla="*/ 10 h 75"/>
            </a:gdLst>
            <a:ahLst/>
            <a:cxnLst>
              <a:cxn ang="0">
                <a:pos x="T0" y="T1"/>
              </a:cxn>
              <a:cxn ang="0">
                <a:pos x="T2" y="T3"/>
              </a:cxn>
              <a:cxn ang="0">
                <a:pos x="T4" y="T5"/>
              </a:cxn>
              <a:cxn ang="0">
                <a:pos x="T6" y="T7"/>
              </a:cxn>
              <a:cxn ang="0">
                <a:pos x="T8" y="T9"/>
              </a:cxn>
            </a:cxnLst>
            <a:rect l="0" t="0" r="r" b="b"/>
            <a:pathLst>
              <a:path w="74" h="75">
                <a:moveTo>
                  <a:pt x="54" y="10"/>
                </a:moveTo>
                <a:cubicBezTo>
                  <a:pt x="70" y="20"/>
                  <a:pt x="74" y="40"/>
                  <a:pt x="65" y="55"/>
                </a:cubicBezTo>
                <a:cubicBezTo>
                  <a:pt x="55" y="70"/>
                  <a:pt x="35" y="75"/>
                  <a:pt x="20" y="65"/>
                </a:cubicBezTo>
                <a:cubicBezTo>
                  <a:pt x="4" y="56"/>
                  <a:pt x="0" y="36"/>
                  <a:pt x="9" y="20"/>
                </a:cubicBezTo>
                <a:cubicBezTo>
                  <a:pt x="19" y="5"/>
                  <a:pt x="39" y="0"/>
                  <a:pt x="54" y="1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4" name="Freeform 126"/>
          <p:cNvSpPr>
            <a:spLocks/>
          </p:cNvSpPr>
          <p:nvPr/>
        </p:nvSpPr>
        <p:spPr bwMode="auto">
          <a:xfrm rot="21368463">
            <a:off x="10834445" y="5535531"/>
            <a:ext cx="74613" cy="74612"/>
          </a:xfrm>
          <a:custGeom>
            <a:avLst/>
            <a:gdLst>
              <a:gd name="T0" fmla="*/ 54 w 74"/>
              <a:gd name="T1" fmla="*/ 9 h 74"/>
              <a:gd name="T2" fmla="*/ 65 w 74"/>
              <a:gd name="T3" fmla="*/ 54 h 74"/>
              <a:gd name="T4" fmla="*/ 20 w 74"/>
              <a:gd name="T5" fmla="*/ 65 h 74"/>
              <a:gd name="T6" fmla="*/ 9 w 74"/>
              <a:gd name="T7" fmla="*/ 20 h 74"/>
              <a:gd name="T8" fmla="*/ 54 w 74"/>
              <a:gd name="T9" fmla="*/ 9 h 74"/>
            </a:gdLst>
            <a:ahLst/>
            <a:cxnLst>
              <a:cxn ang="0">
                <a:pos x="T0" y="T1"/>
              </a:cxn>
              <a:cxn ang="0">
                <a:pos x="T2" y="T3"/>
              </a:cxn>
              <a:cxn ang="0">
                <a:pos x="T4" y="T5"/>
              </a:cxn>
              <a:cxn ang="0">
                <a:pos x="T6" y="T7"/>
              </a:cxn>
              <a:cxn ang="0">
                <a:pos x="T8" y="T9"/>
              </a:cxn>
            </a:cxnLst>
            <a:rect l="0" t="0" r="r" b="b"/>
            <a:pathLst>
              <a:path w="74" h="74">
                <a:moveTo>
                  <a:pt x="54" y="9"/>
                </a:moveTo>
                <a:cubicBezTo>
                  <a:pt x="70" y="19"/>
                  <a:pt x="74" y="39"/>
                  <a:pt x="65" y="54"/>
                </a:cubicBezTo>
                <a:cubicBezTo>
                  <a:pt x="55" y="70"/>
                  <a:pt x="35" y="74"/>
                  <a:pt x="20" y="65"/>
                </a:cubicBezTo>
                <a:cubicBezTo>
                  <a:pt x="4" y="55"/>
                  <a:pt x="0" y="35"/>
                  <a:pt x="9" y="20"/>
                </a:cubicBezTo>
                <a:cubicBezTo>
                  <a:pt x="19" y="4"/>
                  <a:pt x="39" y="0"/>
                  <a:pt x="54" y="9"/>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5" name="Freeform 127"/>
          <p:cNvSpPr>
            <a:spLocks/>
          </p:cNvSpPr>
          <p:nvPr/>
        </p:nvSpPr>
        <p:spPr bwMode="auto">
          <a:xfrm rot="21368463">
            <a:off x="10767257" y="4964029"/>
            <a:ext cx="76200" cy="74612"/>
          </a:xfrm>
          <a:custGeom>
            <a:avLst/>
            <a:gdLst>
              <a:gd name="T0" fmla="*/ 54 w 74"/>
              <a:gd name="T1" fmla="*/ 9 h 74"/>
              <a:gd name="T2" fmla="*/ 65 w 74"/>
              <a:gd name="T3" fmla="*/ 54 h 74"/>
              <a:gd name="T4" fmla="*/ 20 w 74"/>
              <a:gd name="T5" fmla="*/ 65 h 74"/>
              <a:gd name="T6" fmla="*/ 9 w 74"/>
              <a:gd name="T7" fmla="*/ 20 h 74"/>
              <a:gd name="T8" fmla="*/ 54 w 74"/>
              <a:gd name="T9" fmla="*/ 9 h 74"/>
            </a:gdLst>
            <a:ahLst/>
            <a:cxnLst>
              <a:cxn ang="0">
                <a:pos x="T0" y="T1"/>
              </a:cxn>
              <a:cxn ang="0">
                <a:pos x="T2" y="T3"/>
              </a:cxn>
              <a:cxn ang="0">
                <a:pos x="T4" y="T5"/>
              </a:cxn>
              <a:cxn ang="0">
                <a:pos x="T6" y="T7"/>
              </a:cxn>
              <a:cxn ang="0">
                <a:pos x="T8" y="T9"/>
              </a:cxn>
            </a:cxnLst>
            <a:rect l="0" t="0" r="r" b="b"/>
            <a:pathLst>
              <a:path w="74" h="74">
                <a:moveTo>
                  <a:pt x="54" y="9"/>
                </a:moveTo>
                <a:cubicBezTo>
                  <a:pt x="70" y="19"/>
                  <a:pt x="74" y="39"/>
                  <a:pt x="65" y="54"/>
                </a:cubicBezTo>
                <a:cubicBezTo>
                  <a:pt x="55" y="70"/>
                  <a:pt x="35" y="74"/>
                  <a:pt x="20" y="65"/>
                </a:cubicBezTo>
                <a:cubicBezTo>
                  <a:pt x="4" y="55"/>
                  <a:pt x="0" y="35"/>
                  <a:pt x="9" y="20"/>
                </a:cubicBezTo>
                <a:cubicBezTo>
                  <a:pt x="19" y="4"/>
                  <a:pt x="39" y="0"/>
                  <a:pt x="54" y="9"/>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6" name="Freeform 128"/>
          <p:cNvSpPr>
            <a:spLocks/>
          </p:cNvSpPr>
          <p:nvPr/>
        </p:nvSpPr>
        <p:spPr bwMode="auto">
          <a:xfrm rot="21368463">
            <a:off x="11611669" y="4814788"/>
            <a:ext cx="76200" cy="76200"/>
          </a:xfrm>
          <a:custGeom>
            <a:avLst/>
            <a:gdLst>
              <a:gd name="T0" fmla="*/ 55 w 75"/>
              <a:gd name="T1" fmla="*/ 10 h 75"/>
              <a:gd name="T2" fmla="*/ 65 w 75"/>
              <a:gd name="T3" fmla="*/ 55 h 75"/>
              <a:gd name="T4" fmla="*/ 20 w 75"/>
              <a:gd name="T5" fmla="*/ 65 h 75"/>
              <a:gd name="T6" fmla="*/ 10 w 75"/>
              <a:gd name="T7" fmla="*/ 20 h 75"/>
              <a:gd name="T8" fmla="*/ 55 w 75"/>
              <a:gd name="T9" fmla="*/ 10 h 75"/>
            </a:gdLst>
            <a:ahLst/>
            <a:cxnLst>
              <a:cxn ang="0">
                <a:pos x="T0" y="T1"/>
              </a:cxn>
              <a:cxn ang="0">
                <a:pos x="T2" y="T3"/>
              </a:cxn>
              <a:cxn ang="0">
                <a:pos x="T4" y="T5"/>
              </a:cxn>
              <a:cxn ang="0">
                <a:pos x="T6" y="T7"/>
              </a:cxn>
              <a:cxn ang="0">
                <a:pos x="T8" y="T9"/>
              </a:cxn>
            </a:cxnLst>
            <a:rect l="0" t="0" r="r" b="b"/>
            <a:pathLst>
              <a:path w="75" h="75">
                <a:moveTo>
                  <a:pt x="55" y="10"/>
                </a:moveTo>
                <a:cubicBezTo>
                  <a:pt x="70" y="19"/>
                  <a:pt x="75" y="39"/>
                  <a:pt x="65" y="55"/>
                </a:cubicBezTo>
                <a:cubicBezTo>
                  <a:pt x="56" y="70"/>
                  <a:pt x="36" y="75"/>
                  <a:pt x="20" y="65"/>
                </a:cubicBezTo>
                <a:cubicBezTo>
                  <a:pt x="5" y="55"/>
                  <a:pt x="0" y="35"/>
                  <a:pt x="10" y="20"/>
                </a:cubicBezTo>
                <a:cubicBezTo>
                  <a:pt x="20" y="5"/>
                  <a:pt x="40" y="0"/>
                  <a:pt x="55" y="1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7" name="Freeform 129"/>
          <p:cNvSpPr>
            <a:spLocks/>
          </p:cNvSpPr>
          <p:nvPr/>
        </p:nvSpPr>
        <p:spPr bwMode="auto">
          <a:xfrm rot="21368463">
            <a:off x="11670281" y="3986781"/>
            <a:ext cx="120650" cy="119062"/>
          </a:xfrm>
          <a:custGeom>
            <a:avLst/>
            <a:gdLst>
              <a:gd name="T0" fmla="*/ 87 w 119"/>
              <a:gd name="T1" fmla="*/ 15 h 118"/>
              <a:gd name="T2" fmla="*/ 104 w 119"/>
              <a:gd name="T3" fmla="*/ 86 h 118"/>
              <a:gd name="T4" fmla="*/ 32 w 119"/>
              <a:gd name="T5" fmla="*/ 103 h 118"/>
              <a:gd name="T6" fmla="*/ 16 w 119"/>
              <a:gd name="T7" fmla="*/ 31 h 118"/>
              <a:gd name="T8" fmla="*/ 87 w 119"/>
              <a:gd name="T9" fmla="*/ 15 h 118"/>
            </a:gdLst>
            <a:ahLst/>
            <a:cxnLst>
              <a:cxn ang="0">
                <a:pos x="T0" y="T1"/>
              </a:cxn>
              <a:cxn ang="0">
                <a:pos x="T2" y="T3"/>
              </a:cxn>
              <a:cxn ang="0">
                <a:pos x="T4" y="T5"/>
              </a:cxn>
              <a:cxn ang="0">
                <a:pos x="T6" y="T7"/>
              </a:cxn>
              <a:cxn ang="0">
                <a:pos x="T8" y="T9"/>
              </a:cxn>
            </a:cxnLst>
            <a:rect l="0" t="0" r="r" b="b"/>
            <a:pathLst>
              <a:path w="119" h="118">
                <a:moveTo>
                  <a:pt x="87" y="15"/>
                </a:moveTo>
                <a:cubicBezTo>
                  <a:pt x="111" y="30"/>
                  <a:pt x="119" y="62"/>
                  <a:pt x="104" y="86"/>
                </a:cubicBezTo>
                <a:cubicBezTo>
                  <a:pt x="88" y="111"/>
                  <a:pt x="56" y="118"/>
                  <a:pt x="32" y="103"/>
                </a:cubicBezTo>
                <a:cubicBezTo>
                  <a:pt x="8" y="87"/>
                  <a:pt x="0" y="55"/>
                  <a:pt x="16" y="31"/>
                </a:cubicBezTo>
                <a:cubicBezTo>
                  <a:pt x="31" y="7"/>
                  <a:pt x="63" y="0"/>
                  <a:pt x="87" y="1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8" name="Freeform 138"/>
          <p:cNvSpPr>
            <a:spLocks/>
          </p:cNvSpPr>
          <p:nvPr/>
        </p:nvSpPr>
        <p:spPr bwMode="auto">
          <a:xfrm rot="21368463">
            <a:off x="11135017" y="6107666"/>
            <a:ext cx="58738" cy="58737"/>
          </a:xfrm>
          <a:custGeom>
            <a:avLst/>
            <a:gdLst>
              <a:gd name="T0" fmla="*/ 43 w 58"/>
              <a:gd name="T1" fmla="*/ 8 h 58"/>
              <a:gd name="T2" fmla="*/ 51 w 58"/>
              <a:gd name="T3" fmla="*/ 43 h 58"/>
              <a:gd name="T4" fmla="*/ 16 w 58"/>
              <a:gd name="T5" fmla="*/ 51 h 58"/>
              <a:gd name="T6" fmla="*/ 8 w 58"/>
              <a:gd name="T7" fmla="*/ 16 h 58"/>
              <a:gd name="T8" fmla="*/ 43 w 58"/>
              <a:gd name="T9" fmla="*/ 8 h 58"/>
            </a:gdLst>
            <a:ahLst/>
            <a:cxnLst>
              <a:cxn ang="0">
                <a:pos x="T0" y="T1"/>
              </a:cxn>
              <a:cxn ang="0">
                <a:pos x="T2" y="T3"/>
              </a:cxn>
              <a:cxn ang="0">
                <a:pos x="T4" y="T5"/>
              </a:cxn>
              <a:cxn ang="0">
                <a:pos x="T6" y="T7"/>
              </a:cxn>
              <a:cxn ang="0">
                <a:pos x="T8" y="T9"/>
              </a:cxn>
            </a:cxnLst>
            <a:rect l="0" t="0" r="r" b="b"/>
            <a:pathLst>
              <a:path w="58" h="58">
                <a:moveTo>
                  <a:pt x="43" y="8"/>
                </a:moveTo>
                <a:cubicBezTo>
                  <a:pt x="55" y="15"/>
                  <a:pt x="58" y="31"/>
                  <a:pt x="51" y="43"/>
                </a:cubicBezTo>
                <a:cubicBezTo>
                  <a:pt x="43" y="54"/>
                  <a:pt x="28" y="58"/>
                  <a:pt x="16" y="51"/>
                </a:cubicBezTo>
                <a:cubicBezTo>
                  <a:pt x="4" y="43"/>
                  <a:pt x="0" y="28"/>
                  <a:pt x="8" y="16"/>
                </a:cubicBezTo>
                <a:cubicBezTo>
                  <a:pt x="15" y="4"/>
                  <a:pt x="31" y="0"/>
                  <a:pt x="43" y="8"/>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9" name="Freeform 28"/>
          <p:cNvSpPr>
            <a:spLocks/>
          </p:cNvSpPr>
          <p:nvPr/>
        </p:nvSpPr>
        <p:spPr bwMode="auto">
          <a:xfrm rot="2997005">
            <a:off x="1617318" y="-112733"/>
            <a:ext cx="557126" cy="177800"/>
          </a:xfrm>
          <a:custGeom>
            <a:avLst/>
            <a:gdLst>
              <a:gd name="T0" fmla="*/ 1150 w 1155"/>
              <a:gd name="T1" fmla="*/ 175 h 175"/>
              <a:gd name="T2" fmla="*/ 1150 w 1155"/>
              <a:gd name="T3" fmla="*/ 175 h 175"/>
              <a:gd name="T4" fmla="*/ 4 w 1155"/>
              <a:gd name="T5" fmla="*/ 8 h 175"/>
              <a:gd name="T6" fmla="*/ 0 w 1155"/>
              <a:gd name="T7" fmla="*/ 4 h 175"/>
              <a:gd name="T8" fmla="*/ 5 w 1155"/>
              <a:gd name="T9" fmla="*/ 0 h 175"/>
              <a:gd name="T10" fmla="*/ 1151 w 1155"/>
              <a:gd name="T11" fmla="*/ 167 h 175"/>
              <a:gd name="T12" fmla="*/ 1154 w 1155"/>
              <a:gd name="T13" fmla="*/ 172 h 175"/>
              <a:gd name="T14" fmla="*/ 1150 w 1155"/>
              <a:gd name="T15" fmla="*/ 175 h 1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55" h="175">
                <a:moveTo>
                  <a:pt x="1150" y="175"/>
                </a:moveTo>
                <a:cubicBezTo>
                  <a:pt x="1150" y="175"/>
                  <a:pt x="1150" y="175"/>
                  <a:pt x="1150" y="175"/>
                </a:cubicBezTo>
                <a:cubicBezTo>
                  <a:pt x="4" y="8"/>
                  <a:pt x="4" y="8"/>
                  <a:pt x="4" y="8"/>
                </a:cubicBezTo>
                <a:cubicBezTo>
                  <a:pt x="2" y="8"/>
                  <a:pt x="0" y="6"/>
                  <a:pt x="0" y="4"/>
                </a:cubicBezTo>
                <a:cubicBezTo>
                  <a:pt x="1" y="1"/>
                  <a:pt x="3" y="0"/>
                  <a:pt x="5" y="0"/>
                </a:cubicBezTo>
                <a:cubicBezTo>
                  <a:pt x="1151" y="167"/>
                  <a:pt x="1151" y="167"/>
                  <a:pt x="1151" y="167"/>
                </a:cubicBezTo>
                <a:cubicBezTo>
                  <a:pt x="1153" y="168"/>
                  <a:pt x="1155" y="170"/>
                  <a:pt x="1154" y="172"/>
                </a:cubicBezTo>
                <a:cubicBezTo>
                  <a:pt x="1154" y="174"/>
                  <a:pt x="1152" y="175"/>
                  <a:pt x="1150" y="17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00" name="Freeform 13"/>
          <p:cNvSpPr>
            <a:spLocks/>
          </p:cNvSpPr>
          <p:nvPr/>
        </p:nvSpPr>
        <p:spPr bwMode="auto">
          <a:xfrm>
            <a:off x="-403223" y="1083130"/>
            <a:ext cx="1046163" cy="176213"/>
          </a:xfrm>
          <a:custGeom>
            <a:avLst/>
            <a:gdLst>
              <a:gd name="T0" fmla="*/ 5 w 1030"/>
              <a:gd name="T1" fmla="*/ 174 h 174"/>
              <a:gd name="T2" fmla="*/ 1 w 1030"/>
              <a:gd name="T3" fmla="*/ 170 h 174"/>
              <a:gd name="T4" fmla="*/ 4 w 1030"/>
              <a:gd name="T5" fmla="*/ 166 h 174"/>
              <a:gd name="T6" fmla="*/ 1025 w 1030"/>
              <a:gd name="T7" fmla="*/ 0 h 174"/>
              <a:gd name="T8" fmla="*/ 1030 w 1030"/>
              <a:gd name="T9" fmla="*/ 4 h 174"/>
              <a:gd name="T10" fmla="*/ 1027 w 1030"/>
              <a:gd name="T11" fmla="*/ 8 h 174"/>
              <a:gd name="T12" fmla="*/ 5 w 1030"/>
              <a:gd name="T13" fmla="*/ 174 h 174"/>
              <a:gd name="T14" fmla="*/ 5 w 1030"/>
              <a:gd name="T15" fmla="*/ 174 h 1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0" h="174">
                <a:moveTo>
                  <a:pt x="5" y="174"/>
                </a:moveTo>
                <a:cubicBezTo>
                  <a:pt x="3" y="174"/>
                  <a:pt x="1" y="172"/>
                  <a:pt x="1" y="170"/>
                </a:cubicBezTo>
                <a:cubicBezTo>
                  <a:pt x="0" y="168"/>
                  <a:pt x="2" y="166"/>
                  <a:pt x="4" y="166"/>
                </a:cubicBezTo>
                <a:cubicBezTo>
                  <a:pt x="1025" y="0"/>
                  <a:pt x="1025" y="0"/>
                  <a:pt x="1025" y="0"/>
                </a:cubicBezTo>
                <a:cubicBezTo>
                  <a:pt x="1028" y="0"/>
                  <a:pt x="1030" y="1"/>
                  <a:pt x="1030" y="4"/>
                </a:cubicBezTo>
                <a:cubicBezTo>
                  <a:pt x="1030" y="6"/>
                  <a:pt x="1029" y="8"/>
                  <a:pt x="1027" y="8"/>
                </a:cubicBezTo>
                <a:cubicBezTo>
                  <a:pt x="5" y="174"/>
                  <a:pt x="5" y="174"/>
                  <a:pt x="5" y="174"/>
                </a:cubicBezTo>
                <a:cubicBezTo>
                  <a:pt x="5" y="174"/>
                  <a:pt x="5" y="174"/>
                  <a:pt x="5" y="174"/>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01" name="Freeform 148"/>
          <p:cNvSpPr>
            <a:spLocks/>
          </p:cNvSpPr>
          <p:nvPr/>
        </p:nvSpPr>
        <p:spPr bwMode="auto">
          <a:xfrm rot="21368463">
            <a:off x="8902610" y="6540171"/>
            <a:ext cx="528638" cy="530225"/>
          </a:xfrm>
          <a:custGeom>
            <a:avLst/>
            <a:gdLst>
              <a:gd name="T0" fmla="*/ 382 w 521"/>
              <a:gd name="T1" fmla="*/ 67 h 521"/>
              <a:gd name="T2" fmla="*/ 454 w 521"/>
              <a:gd name="T3" fmla="*/ 382 h 521"/>
              <a:gd name="T4" fmla="*/ 139 w 521"/>
              <a:gd name="T5" fmla="*/ 454 h 521"/>
              <a:gd name="T6" fmla="*/ 67 w 521"/>
              <a:gd name="T7" fmla="*/ 139 h 521"/>
              <a:gd name="T8" fmla="*/ 382 w 521"/>
              <a:gd name="T9" fmla="*/ 67 h 521"/>
            </a:gdLst>
            <a:ahLst/>
            <a:cxnLst>
              <a:cxn ang="0">
                <a:pos x="T0" y="T1"/>
              </a:cxn>
              <a:cxn ang="0">
                <a:pos x="T2" y="T3"/>
              </a:cxn>
              <a:cxn ang="0">
                <a:pos x="T4" y="T5"/>
              </a:cxn>
              <a:cxn ang="0">
                <a:pos x="T6" y="T7"/>
              </a:cxn>
              <a:cxn ang="0">
                <a:pos x="T8" y="T9"/>
              </a:cxn>
            </a:cxnLst>
            <a:rect l="0" t="0" r="r" b="b"/>
            <a:pathLst>
              <a:path w="521" h="521">
                <a:moveTo>
                  <a:pt x="382" y="67"/>
                </a:moveTo>
                <a:cubicBezTo>
                  <a:pt x="489" y="134"/>
                  <a:pt x="521" y="275"/>
                  <a:pt x="454" y="382"/>
                </a:cubicBezTo>
                <a:cubicBezTo>
                  <a:pt x="387" y="489"/>
                  <a:pt x="246" y="521"/>
                  <a:pt x="139" y="454"/>
                </a:cubicBezTo>
                <a:cubicBezTo>
                  <a:pt x="32" y="387"/>
                  <a:pt x="0" y="246"/>
                  <a:pt x="67" y="139"/>
                </a:cubicBezTo>
                <a:cubicBezTo>
                  <a:pt x="134" y="32"/>
                  <a:pt x="275" y="0"/>
                  <a:pt x="382" y="67"/>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02" name="Freeform 156"/>
          <p:cNvSpPr>
            <a:spLocks/>
          </p:cNvSpPr>
          <p:nvPr/>
        </p:nvSpPr>
        <p:spPr bwMode="auto">
          <a:xfrm rot="21368463">
            <a:off x="9029612" y="6668812"/>
            <a:ext cx="273050" cy="273050"/>
          </a:xfrm>
          <a:custGeom>
            <a:avLst/>
            <a:gdLst>
              <a:gd name="T0" fmla="*/ 198 w 270"/>
              <a:gd name="T1" fmla="*/ 34 h 269"/>
              <a:gd name="T2" fmla="*/ 235 w 270"/>
              <a:gd name="T3" fmla="*/ 197 h 269"/>
              <a:gd name="T4" fmla="*/ 72 w 270"/>
              <a:gd name="T5" fmla="*/ 235 h 269"/>
              <a:gd name="T6" fmla="*/ 35 w 270"/>
              <a:gd name="T7" fmla="*/ 72 h 269"/>
              <a:gd name="T8" fmla="*/ 198 w 270"/>
              <a:gd name="T9" fmla="*/ 34 h 269"/>
            </a:gdLst>
            <a:ahLst/>
            <a:cxnLst>
              <a:cxn ang="0">
                <a:pos x="T0" y="T1"/>
              </a:cxn>
              <a:cxn ang="0">
                <a:pos x="T2" y="T3"/>
              </a:cxn>
              <a:cxn ang="0">
                <a:pos x="T4" y="T5"/>
              </a:cxn>
              <a:cxn ang="0">
                <a:pos x="T6" y="T7"/>
              </a:cxn>
              <a:cxn ang="0">
                <a:pos x="T8" y="T9"/>
              </a:cxn>
            </a:cxnLst>
            <a:rect l="0" t="0" r="r" b="b"/>
            <a:pathLst>
              <a:path w="270" h="269">
                <a:moveTo>
                  <a:pt x="198" y="34"/>
                </a:moveTo>
                <a:cubicBezTo>
                  <a:pt x="253" y="69"/>
                  <a:pt x="270" y="142"/>
                  <a:pt x="235" y="197"/>
                </a:cubicBezTo>
                <a:cubicBezTo>
                  <a:pt x="201" y="253"/>
                  <a:pt x="128" y="269"/>
                  <a:pt x="72" y="235"/>
                </a:cubicBezTo>
                <a:cubicBezTo>
                  <a:pt x="17" y="200"/>
                  <a:pt x="0" y="127"/>
                  <a:pt x="35" y="72"/>
                </a:cubicBezTo>
                <a:cubicBezTo>
                  <a:pt x="70" y="16"/>
                  <a:pt x="143" y="0"/>
                  <a:pt x="198" y="34"/>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03" name="Freeform 156"/>
          <p:cNvSpPr>
            <a:spLocks/>
          </p:cNvSpPr>
          <p:nvPr/>
        </p:nvSpPr>
        <p:spPr bwMode="auto">
          <a:xfrm rot="21368463" flipV="1">
            <a:off x="9100511" y="6742091"/>
            <a:ext cx="126492" cy="126492"/>
          </a:xfrm>
          <a:custGeom>
            <a:avLst/>
            <a:gdLst>
              <a:gd name="T0" fmla="*/ 198 w 270"/>
              <a:gd name="T1" fmla="*/ 34 h 269"/>
              <a:gd name="T2" fmla="*/ 235 w 270"/>
              <a:gd name="T3" fmla="*/ 197 h 269"/>
              <a:gd name="T4" fmla="*/ 72 w 270"/>
              <a:gd name="T5" fmla="*/ 235 h 269"/>
              <a:gd name="T6" fmla="*/ 35 w 270"/>
              <a:gd name="T7" fmla="*/ 72 h 269"/>
              <a:gd name="T8" fmla="*/ 198 w 270"/>
              <a:gd name="T9" fmla="*/ 34 h 269"/>
            </a:gdLst>
            <a:ahLst/>
            <a:cxnLst>
              <a:cxn ang="0">
                <a:pos x="T0" y="T1"/>
              </a:cxn>
              <a:cxn ang="0">
                <a:pos x="T2" y="T3"/>
              </a:cxn>
              <a:cxn ang="0">
                <a:pos x="T4" y="T5"/>
              </a:cxn>
              <a:cxn ang="0">
                <a:pos x="T6" y="T7"/>
              </a:cxn>
              <a:cxn ang="0">
                <a:pos x="T8" y="T9"/>
              </a:cxn>
            </a:cxnLst>
            <a:rect l="0" t="0" r="r" b="b"/>
            <a:pathLst>
              <a:path w="270" h="269">
                <a:moveTo>
                  <a:pt x="198" y="34"/>
                </a:moveTo>
                <a:cubicBezTo>
                  <a:pt x="253" y="69"/>
                  <a:pt x="270" y="142"/>
                  <a:pt x="235" y="197"/>
                </a:cubicBezTo>
                <a:cubicBezTo>
                  <a:pt x="201" y="253"/>
                  <a:pt x="128" y="269"/>
                  <a:pt x="72" y="235"/>
                </a:cubicBezTo>
                <a:cubicBezTo>
                  <a:pt x="17" y="200"/>
                  <a:pt x="0" y="127"/>
                  <a:pt x="35" y="72"/>
                </a:cubicBezTo>
                <a:cubicBezTo>
                  <a:pt x="70" y="16"/>
                  <a:pt x="143" y="0"/>
                  <a:pt x="198" y="34"/>
                </a:cubicBezTo>
                <a:close/>
              </a:path>
            </a:pathLst>
          </a:custGeom>
          <a:solidFill>
            <a:srgbClr val="45D8FF"/>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04" name="Freeform 128"/>
          <p:cNvSpPr>
            <a:spLocks/>
          </p:cNvSpPr>
          <p:nvPr/>
        </p:nvSpPr>
        <p:spPr bwMode="auto">
          <a:xfrm>
            <a:off x="2827340" y="119518"/>
            <a:ext cx="76200" cy="76200"/>
          </a:xfrm>
          <a:custGeom>
            <a:avLst/>
            <a:gdLst>
              <a:gd name="T0" fmla="*/ 55 w 75"/>
              <a:gd name="T1" fmla="*/ 10 h 75"/>
              <a:gd name="T2" fmla="*/ 65 w 75"/>
              <a:gd name="T3" fmla="*/ 55 h 75"/>
              <a:gd name="T4" fmla="*/ 20 w 75"/>
              <a:gd name="T5" fmla="*/ 65 h 75"/>
              <a:gd name="T6" fmla="*/ 10 w 75"/>
              <a:gd name="T7" fmla="*/ 20 h 75"/>
              <a:gd name="T8" fmla="*/ 55 w 75"/>
              <a:gd name="T9" fmla="*/ 10 h 75"/>
            </a:gdLst>
            <a:ahLst/>
            <a:cxnLst>
              <a:cxn ang="0">
                <a:pos x="T0" y="T1"/>
              </a:cxn>
              <a:cxn ang="0">
                <a:pos x="T2" y="T3"/>
              </a:cxn>
              <a:cxn ang="0">
                <a:pos x="T4" y="T5"/>
              </a:cxn>
              <a:cxn ang="0">
                <a:pos x="T6" y="T7"/>
              </a:cxn>
              <a:cxn ang="0">
                <a:pos x="T8" y="T9"/>
              </a:cxn>
            </a:cxnLst>
            <a:rect l="0" t="0" r="r" b="b"/>
            <a:pathLst>
              <a:path w="75" h="75">
                <a:moveTo>
                  <a:pt x="55" y="10"/>
                </a:moveTo>
                <a:cubicBezTo>
                  <a:pt x="70" y="19"/>
                  <a:pt x="75" y="39"/>
                  <a:pt x="65" y="55"/>
                </a:cubicBezTo>
                <a:cubicBezTo>
                  <a:pt x="56" y="70"/>
                  <a:pt x="36" y="75"/>
                  <a:pt x="20" y="65"/>
                </a:cubicBezTo>
                <a:cubicBezTo>
                  <a:pt x="5" y="55"/>
                  <a:pt x="0" y="35"/>
                  <a:pt x="10" y="20"/>
                </a:cubicBezTo>
                <a:cubicBezTo>
                  <a:pt x="20" y="5"/>
                  <a:pt x="40" y="0"/>
                  <a:pt x="55" y="1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4" name="文本框 203"/>
          <p:cNvSpPr txBox="1"/>
          <p:nvPr/>
        </p:nvSpPr>
        <p:spPr>
          <a:xfrm>
            <a:off x="1612892" y="2412564"/>
            <a:ext cx="9921973" cy="2062103"/>
          </a:xfrm>
          <a:prstGeom prst="rect">
            <a:avLst/>
          </a:prstGeom>
          <a:noFill/>
          <a:effectLst>
            <a:outerShdw sx="102000" sy="102000" algn="ctr" rotWithShape="0">
              <a:prstClr val="black">
                <a:alpha val="40000"/>
              </a:prstClr>
            </a:outerShdw>
          </a:effectLst>
        </p:spPr>
        <p:txBody>
          <a:bodyPr wrap="square" rtlCol="0">
            <a:spAutoFit/>
          </a:bodyPr>
          <a:lstStyle>
            <a:defPPr>
              <a:defRPr lang="zh-CN"/>
            </a:defPPr>
            <a:lvl1pPr algn="ctr">
              <a:defRPr sz="9600" spc="-300">
                <a:solidFill>
                  <a:srgbClr val="45D8FF"/>
                </a:solidFill>
                <a:effectLst>
                  <a:outerShdw blurRad="101600" dir="5400000" algn="ctr" rotWithShape="0">
                    <a:srgbClr val="45D8FF">
                      <a:alpha val="90000"/>
                    </a:srgbClr>
                  </a:outerShdw>
                </a:effectLst>
                <a:latin typeface="Futura Md BT" panose="020B0802020204020204" pitchFamily="34" charset="0"/>
              </a:defRPr>
            </a:lvl1pPr>
          </a:lstStyle>
          <a:p>
            <a:pPr algn="l"/>
            <a:r>
              <a:rPr lang="en-US" altLang="zh-CN" sz="3200" dirty="0" err="1">
                <a:effectLst/>
              </a:rPr>
              <a:t>atx</a:t>
            </a:r>
            <a:r>
              <a:rPr lang="en-US" altLang="zh-CN" sz="3200" dirty="0">
                <a:effectLst/>
              </a:rPr>
              <a:t>-agent</a:t>
            </a:r>
            <a:r>
              <a:rPr lang="zh-CN" altLang="en-US" sz="3200" dirty="0">
                <a:effectLst/>
              </a:rPr>
              <a:t>实际上还是一个</a:t>
            </a:r>
            <a:r>
              <a:rPr lang="en-US" altLang="zh-CN" sz="3200" dirty="0">
                <a:effectLst/>
              </a:rPr>
              <a:t>http</a:t>
            </a:r>
            <a:r>
              <a:rPr lang="zh-CN" altLang="en-US" sz="3200" dirty="0">
                <a:effectLst/>
              </a:rPr>
              <a:t>服务器，运行在电脑上的</a:t>
            </a:r>
            <a:r>
              <a:rPr lang="en-US" altLang="zh-CN" sz="3200" dirty="0">
                <a:effectLst/>
              </a:rPr>
              <a:t>python</a:t>
            </a:r>
            <a:r>
              <a:rPr lang="zh-CN" altLang="en-US" sz="3200" dirty="0">
                <a:effectLst/>
              </a:rPr>
              <a:t>程序使用</a:t>
            </a:r>
            <a:r>
              <a:rPr lang="en-US" altLang="zh-CN" sz="3200" dirty="0">
                <a:effectLst/>
              </a:rPr>
              <a:t>HTTP</a:t>
            </a:r>
            <a:r>
              <a:rPr lang="zh-CN" altLang="en-US" sz="3200" dirty="0">
                <a:effectLst/>
              </a:rPr>
              <a:t>协议跟手机上</a:t>
            </a:r>
            <a:r>
              <a:rPr lang="en-US" altLang="zh-CN" sz="3200" dirty="0" err="1">
                <a:effectLst/>
              </a:rPr>
              <a:t>atx</a:t>
            </a:r>
            <a:r>
              <a:rPr lang="en-US" altLang="zh-CN" sz="3200" dirty="0">
                <a:effectLst/>
              </a:rPr>
              <a:t>-agent</a:t>
            </a:r>
            <a:r>
              <a:rPr lang="zh-CN" altLang="en-US" sz="3200" dirty="0">
                <a:effectLst/>
              </a:rPr>
              <a:t>通信，</a:t>
            </a:r>
            <a:r>
              <a:rPr lang="en-US" altLang="zh-CN" sz="3200" dirty="0" err="1">
                <a:effectLst/>
              </a:rPr>
              <a:t>atx</a:t>
            </a:r>
            <a:r>
              <a:rPr lang="en-US" altLang="zh-CN" sz="3200" dirty="0">
                <a:effectLst/>
              </a:rPr>
              <a:t>-agent</a:t>
            </a:r>
            <a:r>
              <a:rPr lang="zh-CN" altLang="en-US" sz="3200" dirty="0">
                <a:effectLst/>
              </a:rPr>
              <a:t>随后启动</a:t>
            </a:r>
            <a:r>
              <a:rPr lang="en-US" altLang="zh-CN" sz="3200" dirty="0" err="1">
                <a:effectLst/>
              </a:rPr>
              <a:t>uiautomator.apk</a:t>
            </a:r>
            <a:r>
              <a:rPr lang="zh-CN" altLang="en-US" sz="3200" dirty="0">
                <a:effectLst/>
              </a:rPr>
              <a:t>这个应用，将收到的请求转换成</a:t>
            </a:r>
            <a:r>
              <a:rPr lang="en-US" altLang="zh-CN" sz="3200" dirty="0" err="1">
                <a:effectLst/>
              </a:rPr>
              <a:t>UiAutomator</a:t>
            </a:r>
            <a:r>
              <a:rPr lang="zh-CN" altLang="en-US" sz="3200" dirty="0">
                <a:effectLst/>
              </a:rPr>
              <a:t>的</a:t>
            </a:r>
            <a:r>
              <a:rPr lang="en-US" altLang="zh-CN" sz="3200" dirty="0">
                <a:effectLst/>
              </a:rPr>
              <a:t>UI</a:t>
            </a:r>
            <a:r>
              <a:rPr lang="zh-CN" altLang="en-US" sz="3200" dirty="0">
                <a:effectLst/>
              </a:rPr>
              <a:t>自动化</a:t>
            </a:r>
            <a:r>
              <a:rPr lang="zh-CN" altLang="en-US" sz="3200" dirty="0" smtClean="0">
                <a:effectLst/>
              </a:rPr>
              <a:t>操作，还支持文件上传功能</a:t>
            </a:r>
            <a:endParaRPr lang="en-US" altLang="zh-CN" sz="3200" dirty="0" smtClean="0">
              <a:effectLst/>
            </a:endParaRPr>
          </a:p>
        </p:txBody>
      </p:sp>
      <p:sp>
        <p:nvSpPr>
          <p:cNvPr id="203" name="文本框 202"/>
          <p:cNvSpPr txBox="1"/>
          <p:nvPr/>
        </p:nvSpPr>
        <p:spPr>
          <a:xfrm>
            <a:off x="6515596" y="461389"/>
            <a:ext cx="4328013" cy="830997"/>
          </a:xfrm>
          <a:prstGeom prst="rect">
            <a:avLst/>
          </a:prstGeom>
          <a:noFill/>
          <a:effectLst>
            <a:outerShdw sx="102000" sy="102000" algn="ctr" rotWithShape="0">
              <a:prstClr val="black">
                <a:alpha val="40000"/>
              </a:prstClr>
            </a:outerShdw>
          </a:effectLst>
        </p:spPr>
        <p:txBody>
          <a:bodyPr wrap="square" rtlCol="0">
            <a:spAutoFit/>
          </a:bodyPr>
          <a:lstStyle>
            <a:defPPr>
              <a:defRPr lang="zh-CN"/>
            </a:defPPr>
            <a:lvl1pPr algn="ctr">
              <a:defRPr sz="9600" spc="-300">
                <a:solidFill>
                  <a:srgbClr val="45D8FF"/>
                </a:solidFill>
                <a:effectLst>
                  <a:outerShdw blurRad="101600" dir="5400000" algn="ctr" rotWithShape="0">
                    <a:srgbClr val="45D8FF">
                      <a:alpha val="90000"/>
                    </a:srgbClr>
                  </a:outerShdw>
                </a:effectLst>
                <a:latin typeface="Futura Md BT" panose="020B0802020204020204" pitchFamily="34" charset="0"/>
              </a:defRPr>
            </a:lvl1pPr>
          </a:lstStyle>
          <a:p>
            <a:pPr algn="l"/>
            <a:r>
              <a:rPr lang="en-US" altLang="zh-CN" sz="4800" dirty="0" err="1" smtClean="0">
                <a:effectLst/>
              </a:rPr>
              <a:t>Atx</a:t>
            </a:r>
            <a:r>
              <a:rPr lang="en-US" altLang="zh-CN" sz="4800" dirty="0" smtClean="0">
                <a:effectLst/>
              </a:rPr>
              <a:t>-agent</a:t>
            </a:r>
            <a:r>
              <a:rPr lang="zh-CN" altLang="en-US" sz="4800" dirty="0" smtClean="0">
                <a:effectLst/>
              </a:rPr>
              <a:t> </a:t>
            </a:r>
            <a:endParaRPr lang="en-US" altLang="zh-CN" sz="4800" dirty="0" smtClean="0">
              <a:effectLst/>
            </a:endParaRPr>
          </a:p>
        </p:txBody>
      </p:sp>
      <p:pic>
        <p:nvPicPr>
          <p:cNvPr id="205" name="图片 20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70936" y="301504"/>
            <a:ext cx="2741271" cy="315310"/>
          </a:xfrm>
          <a:prstGeom prst="rect">
            <a:avLst/>
          </a:prstGeom>
        </p:spPr>
      </p:pic>
      <p:sp>
        <p:nvSpPr>
          <p:cNvPr id="206" name="Freeform 73"/>
          <p:cNvSpPr>
            <a:spLocks/>
          </p:cNvSpPr>
          <p:nvPr/>
        </p:nvSpPr>
        <p:spPr bwMode="auto">
          <a:xfrm>
            <a:off x="5597528" y="321130"/>
            <a:ext cx="1619247" cy="887569"/>
          </a:xfrm>
          <a:custGeom>
            <a:avLst/>
            <a:gdLst>
              <a:gd name="T0" fmla="*/ 2006 w 2013"/>
              <a:gd name="T1" fmla="*/ 1103 h 1103"/>
              <a:gd name="T2" fmla="*/ 2003 w 2013"/>
              <a:gd name="T3" fmla="*/ 1103 h 1103"/>
              <a:gd name="T4" fmla="*/ 4 w 2013"/>
              <a:gd name="T5" fmla="*/ 12 h 1103"/>
              <a:gd name="T6" fmla="*/ 2 w 2013"/>
              <a:gd name="T7" fmla="*/ 4 h 1103"/>
              <a:gd name="T8" fmla="*/ 10 w 2013"/>
              <a:gd name="T9" fmla="*/ 2 h 1103"/>
              <a:gd name="T10" fmla="*/ 2009 w 2013"/>
              <a:gd name="T11" fmla="*/ 1092 h 1103"/>
              <a:gd name="T12" fmla="*/ 2011 w 2013"/>
              <a:gd name="T13" fmla="*/ 1100 h 1103"/>
              <a:gd name="T14" fmla="*/ 2006 w 2013"/>
              <a:gd name="T15" fmla="*/ 1103 h 11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13" h="1103">
                <a:moveTo>
                  <a:pt x="2006" y="1103"/>
                </a:moveTo>
                <a:cubicBezTo>
                  <a:pt x="2005" y="1103"/>
                  <a:pt x="2004" y="1103"/>
                  <a:pt x="2003" y="1103"/>
                </a:cubicBezTo>
                <a:cubicBezTo>
                  <a:pt x="4" y="12"/>
                  <a:pt x="4" y="12"/>
                  <a:pt x="4" y="12"/>
                </a:cubicBezTo>
                <a:cubicBezTo>
                  <a:pt x="1" y="11"/>
                  <a:pt x="0" y="7"/>
                  <a:pt x="2" y="4"/>
                </a:cubicBezTo>
                <a:cubicBezTo>
                  <a:pt x="3" y="1"/>
                  <a:pt x="7" y="0"/>
                  <a:pt x="10" y="2"/>
                </a:cubicBezTo>
                <a:cubicBezTo>
                  <a:pt x="2009" y="1092"/>
                  <a:pt x="2009" y="1092"/>
                  <a:pt x="2009" y="1092"/>
                </a:cubicBezTo>
                <a:cubicBezTo>
                  <a:pt x="2012" y="1094"/>
                  <a:pt x="2013" y="1097"/>
                  <a:pt x="2011" y="1100"/>
                </a:cubicBezTo>
                <a:cubicBezTo>
                  <a:pt x="2010" y="1102"/>
                  <a:pt x="2008" y="1103"/>
                  <a:pt x="2006" y="1103"/>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7777744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8" name="Freeform 182"/>
          <p:cNvSpPr>
            <a:spLocks/>
          </p:cNvSpPr>
          <p:nvPr/>
        </p:nvSpPr>
        <p:spPr bwMode="auto">
          <a:xfrm>
            <a:off x="-796605" y="-1016089"/>
            <a:ext cx="4048125" cy="4048126"/>
          </a:xfrm>
          <a:custGeom>
            <a:avLst/>
            <a:gdLst>
              <a:gd name="T0" fmla="*/ 2909 w 3967"/>
              <a:gd name="T1" fmla="*/ 511 h 3968"/>
              <a:gd name="T2" fmla="*/ 3456 w 3967"/>
              <a:gd name="T3" fmla="*/ 2909 h 3968"/>
              <a:gd name="T4" fmla="*/ 1059 w 3967"/>
              <a:gd name="T5" fmla="*/ 3457 h 3968"/>
              <a:gd name="T6" fmla="*/ 511 w 3967"/>
              <a:gd name="T7" fmla="*/ 1059 h 3968"/>
              <a:gd name="T8" fmla="*/ 2909 w 3967"/>
              <a:gd name="T9" fmla="*/ 511 h 3968"/>
            </a:gdLst>
            <a:ahLst/>
            <a:cxnLst>
              <a:cxn ang="0">
                <a:pos x="T0" y="T1"/>
              </a:cxn>
              <a:cxn ang="0">
                <a:pos x="T2" y="T3"/>
              </a:cxn>
              <a:cxn ang="0">
                <a:pos x="T4" y="T5"/>
              </a:cxn>
              <a:cxn ang="0">
                <a:pos x="T6" y="T7"/>
              </a:cxn>
              <a:cxn ang="0">
                <a:pos x="T8" y="T9"/>
              </a:cxn>
            </a:cxnLst>
            <a:rect l="0" t="0" r="r" b="b"/>
            <a:pathLst>
              <a:path w="3967" h="3968">
                <a:moveTo>
                  <a:pt x="2909" y="511"/>
                </a:moveTo>
                <a:cubicBezTo>
                  <a:pt x="3722" y="1022"/>
                  <a:pt x="3967" y="2096"/>
                  <a:pt x="3456" y="2909"/>
                </a:cubicBezTo>
                <a:cubicBezTo>
                  <a:pt x="2945" y="3722"/>
                  <a:pt x="1872" y="3968"/>
                  <a:pt x="1059" y="3457"/>
                </a:cubicBezTo>
                <a:cubicBezTo>
                  <a:pt x="245" y="2946"/>
                  <a:pt x="0" y="1872"/>
                  <a:pt x="511" y="1059"/>
                </a:cubicBezTo>
                <a:cubicBezTo>
                  <a:pt x="1022" y="245"/>
                  <a:pt x="2095" y="0"/>
                  <a:pt x="2909" y="511"/>
                </a:cubicBezTo>
                <a:close/>
              </a:path>
            </a:pathLst>
          </a:custGeom>
          <a:solidFill>
            <a:srgbClr val="45D8FF">
              <a:alpha val="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30" name="Freeform 184"/>
          <p:cNvSpPr>
            <a:spLocks/>
          </p:cNvSpPr>
          <p:nvPr/>
        </p:nvSpPr>
        <p:spPr bwMode="auto">
          <a:xfrm>
            <a:off x="-190180" y="-409664"/>
            <a:ext cx="2835275" cy="2835275"/>
          </a:xfrm>
          <a:custGeom>
            <a:avLst/>
            <a:gdLst>
              <a:gd name="T0" fmla="*/ 2037 w 2779"/>
              <a:gd name="T1" fmla="*/ 358 h 2778"/>
              <a:gd name="T2" fmla="*/ 2421 w 2779"/>
              <a:gd name="T3" fmla="*/ 2037 h 2778"/>
              <a:gd name="T4" fmla="*/ 742 w 2779"/>
              <a:gd name="T5" fmla="*/ 2420 h 2778"/>
              <a:gd name="T6" fmla="*/ 358 w 2779"/>
              <a:gd name="T7" fmla="*/ 741 h 2778"/>
              <a:gd name="T8" fmla="*/ 2037 w 2779"/>
              <a:gd name="T9" fmla="*/ 358 h 2778"/>
            </a:gdLst>
            <a:ahLst/>
            <a:cxnLst>
              <a:cxn ang="0">
                <a:pos x="T0" y="T1"/>
              </a:cxn>
              <a:cxn ang="0">
                <a:pos x="T2" y="T3"/>
              </a:cxn>
              <a:cxn ang="0">
                <a:pos x="T4" y="T5"/>
              </a:cxn>
              <a:cxn ang="0">
                <a:pos x="T6" y="T7"/>
              </a:cxn>
              <a:cxn ang="0">
                <a:pos x="T8" y="T9"/>
              </a:cxn>
            </a:cxnLst>
            <a:rect l="0" t="0" r="r" b="b"/>
            <a:pathLst>
              <a:path w="2779" h="2778">
                <a:moveTo>
                  <a:pt x="2037" y="358"/>
                </a:moveTo>
                <a:cubicBezTo>
                  <a:pt x="2607" y="715"/>
                  <a:pt x="2779" y="1467"/>
                  <a:pt x="2421" y="2037"/>
                </a:cubicBezTo>
                <a:cubicBezTo>
                  <a:pt x="2063" y="2606"/>
                  <a:pt x="1311" y="2778"/>
                  <a:pt x="742" y="2420"/>
                </a:cubicBezTo>
                <a:cubicBezTo>
                  <a:pt x="172" y="2062"/>
                  <a:pt x="0" y="1311"/>
                  <a:pt x="358" y="741"/>
                </a:cubicBezTo>
                <a:cubicBezTo>
                  <a:pt x="716" y="172"/>
                  <a:pt x="1468" y="0"/>
                  <a:pt x="2037" y="358"/>
                </a:cubicBezTo>
                <a:close/>
              </a:path>
            </a:pathLst>
          </a:custGeom>
          <a:solidFill>
            <a:srgbClr val="45D8FF">
              <a:alpha val="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00" name="Freeform 182"/>
          <p:cNvSpPr>
            <a:spLocks/>
          </p:cNvSpPr>
          <p:nvPr/>
        </p:nvSpPr>
        <p:spPr bwMode="auto">
          <a:xfrm rot="21368463">
            <a:off x="8058869" y="3866584"/>
            <a:ext cx="4048125" cy="4048126"/>
          </a:xfrm>
          <a:custGeom>
            <a:avLst/>
            <a:gdLst>
              <a:gd name="T0" fmla="*/ 2909 w 3967"/>
              <a:gd name="T1" fmla="*/ 511 h 3968"/>
              <a:gd name="T2" fmla="*/ 3456 w 3967"/>
              <a:gd name="T3" fmla="*/ 2909 h 3968"/>
              <a:gd name="T4" fmla="*/ 1059 w 3967"/>
              <a:gd name="T5" fmla="*/ 3457 h 3968"/>
              <a:gd name="T6" fmla="*/ 511 w 3967"/>
              <a:gd name="T7" fmla="*/ 1059 h 3968"/>
              <a:gd name="T8" fmla="*/ 2909 w 3967"/>
              <a:gd name="T9" fmla="*/ 511 h 3968"/>
            </a:gdLst>
            <a:ahLst/>
            <a:cxnLst>
              <a:cxn ang="0">
                <a:pos x="T0" y="T1"/>
              </a:cxn>
              <a:cxn ang="0">
                <a:pos x="T2" y="T3"/>
              </a:cxn>
              <a:cxn ang="0">
                <a:pos x="T4" y="T5"/>
              </a:cxn>
              <a:cxn ang="0">
                <a:pos x="T6" y="T7"/>
              </a:cxn>
              <a:cxn ang="0">
                <a:pos x="T8" y="T9"/>
              </a:cxn>
            </a:cxnLst>
            <a:rect l="0" t="0" r="r" b="b"/>
            <a:pathLst>
              <a:path w="3967" h="3968">
                <a:moveTo>
                  <a:pt x="2909" y="511"/>
                </a:moveTo>
                <a:cubicBezTo>
                  <a:pt x="3722" y="1022"/>
                  <a:pt x="3967" y="2096"/>
                  <a:pt x="3456" y="2909"/>
                </a:cubicBezTo>
                <a:cubicBezTo>
                  <a:pt x="2945" y="3722"/>
                  <a:pt x="1872" y="3968"/>
                  <a:pt x="1059" y="3457"/>
                </a:cubicBezTo>
                <a:cubicBezTo>
                  <a:pt x="245" y="2946"/>
                  <a:pt x="0" y="1872"/>
                  <a:pt x="511" y="1059"/>
                </a:cubicBezTo>
                <a:cubicBezTo>
                  <a:pt x="1022" y="245"/>
                  <a:pt x="2095" y="0"/>
                  <a:pt x="2909" y="511"/>
                </a:cubicBezTo>
                <a:close/>
              </a:path>
            </a:pathLst>
          </a:custGeom>
          <a:solidFill>
            <a:srgbClr val="45D8FF">
              <a:alpha val="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02" name="Freeform 184"/>
          <p:cNvSpPr>
            <a:spLocks/>
          </p:cNvSpPr>
          <p:nvPr/>
        </p:nvSpPr>
        <p:spPr bwMode="auto">
          <a:xfrm rot="21368463">
            <a:off x="8665294" y="4473009"/>
            <a:ext cx="2835275" cy="2835275"/>
          </a:xfrm>
          <a:custGeom>
            <a:avLst/>
            <a:gdLst>
              <a:gd name="T0" fmla="*/ 2037 w 2779"/>
              <a:gd name="T1" fmla="*/ 358 h 2778"/>
              <a:gd name="T2" fmla="*/ 2421 w 2779"/>
              <a:gd name="T3" fmla="*/ 2037 h 2778"/>
              <a:gd name="T4" fmla="*/ 742 w 2779"/>
              <a:gd name="T5" fmla="*/ 2420 h 2778"/>
              <a:gd name="T6" fmla="*/ 358 w 2779"/>
              <a:gd name="T7" fmla="*/ 741 h 2778"/>
              <a:gd name="T8" fmla="*/ 2037 w 2779"/>
              <a:gd name="T9" fmla="*/ 358 h 2778"/>
            </a:gdLst>
            <a:ahLst/>
            <a:cxnLst>
              <a:cxn ang="0">
                <a:pos x="T0" y="T1"/>
              </a:cxn>
              <a:cxn ang="0">
                <a:pos x="T2" y="T3"/>
              </a:cxn>
              <a:cxn ang="0">
                <a:pos x="T4" y="T5"/>
              </a:cxn>
              <a:cxn ang="0">
                <a:pos x="T6" y="T7"/>
              </a:cxn>
              <a:cxn ang="0">
                <a:pos x="T8" y="T9"/>
              </a:cxn>
            </a:cxnLst>
            <a:rect l="0" t="0" r="r" b="b"/>
            <a:pathLst>
              <a:path w="2779" h="2778">
                <a:moveTo>
                  <a:pt x="2037" y="358"/>
                </a:moveTo>
                <a:cubicBezTo>
                  <a:pt x="2607" y="715"/>
                  <a:pt x="2779" y="1467"/>
                  <a:pt x="2421" y="2037"/>
                </a:cubicBezTo>
                <a:cubicBezTo>
                  <a:pt x="2063" y="2606"/>
                  <a:pt x="1311" y="2778"/>
                  <a:pt x="742" y="2420"/>
                </a:cubicBezTo>
                <a:cubicBezTo>
                  <a:pt x="172" y="2062"/>
                  <a:pt x="0" y="1311"/>
                  <a:pt x="358" y="741"/>
                </a:cubicBezTo>
                <a:cubicBezTo>
                  <a:pt x="716" y="172"/>
                  <a:pt x="1468" y="0"/>
                  <a:pt x="2037" y="358"/>
                </a:cubicBezTo>
                <a:close/>
              </a:path>
            </a:pathLst>
          </a:custGeom>
          <a:solidFill>
            <a:srgbClr val="45D8FF">
              <a:alpha val="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23" name="Freeform 174"/>
          <p:cNvSpPr>
            <a:spLocks/>
          </p:cNvSpPr>
          <p:nvPr/>
        </p:nvSpPr>
        <p:spPr bwMode="auto">
          <a:xfrm>
            <a:off x="323256" y="3333750"/>
            <a:ext cx="2131302" cy="2131292"/>
          </a:xfrm>
          <a:custGeom>
            <a:avLst/>
            <a:gdLst>
              <a:gd name="T0" fmla="*/ 428 w 584"/>
              <a:gd name="T1" fmla="*/ 75 h 583"/>
              <a:gd name="T2" fmla="*/ 508 w 584"/>
              <a:gd name="T3" fmla="*/ 427 h 583"/>
              <a:gd name="T4" fmla="*/ 156 w 584"/>
              <a:gd name="T5" fmla="*/ 508 h 583"/>
              <a:gd name="T6" fmla="*/ 75 w 584"/>
              <a:gd name="T7" fmla="*/ 155 h 583"/>
              <a:gd name="T8" fmla="*/ 428 w 584"/>
              <a:gd name="T9" fmla="*/ 75 h 583"/>
            </a:gdLst>
            <a:ahLst/>
            <a:cxnLst>
              <a:cxn ang="0">
                <a:pos x="T0" y="T1"/>
              </a:cxn>
              <a:cxn ang="0">
                <a:pos x="T2" y="T3"/>
              </a:cxn>
              <a:cxn ang="0">
                <a:pos x="T4" y="T5"/>
              </a:cxn>
              <a:cxn ang="0">
                <a:pos x="T6" y="T7"/>
              </a:cxn>
              <a:cxn ang="0">
                <a:pos x="T8" y="T9"/>
              </a:cxn>
            </a:cxnLst>
            <a:rect l="0" t="0" r="r" b="b"/>
            <a:pathLst>
              <a:path w="584" h="583">
                <a:moveTo>
                  <a:pt x="428" y="75"/>
                </a:moveTo>
                <a:cubicBezTo>
                  <a:pt x="547" y="150"/>
                  <a:pt x="584" y="308"/>
                  <a:pt x="508" y="427"/>
                </a:cubicBezTo>
                <a:cubicBezTo>
                  <a:pt x="433" y="547"/>
                  <a:pt x="275" y="583"/>
                  <a:pt x="156" y="508"/>
                </a:cubicBezTo>
                <a:cubicBezTo>
                  <a:pt x="36" y="433"/>
                  <a:pt x="0" y="275"/>
                  <a:pt x="75" y="155"/>
                </a:cubicBezTo>
                <a:cubicBezTo>
                  <a:pt x="150" y="36"/>
                  <a:pt x="308" y="0"/>
                  <a:pt x="428" y="75"/>
                </a:cubicBezTo>
                <a:close/>
              </a:path>
            </a:pathLst>
          </a:custGeom>
          <a:solidFill>
            <a:srgbClr val="45D8FF">
              <a:alpha val="2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20" name="Freeform 174"/>
          <p:cNvSpPr>
            <a:spLocks/>
          </p:cNvSpPr>
          <p:nvPr/>
        </p:nvSpPr>
        <p:spPr bwMode="auto">
          <a:xfrm>
            <a:off x="3277735" y="2261395"/>
            <a:ext cx="460334" cy="460332"/>
          </a:xfrm>
          <a:custGeom>
            <a:avLst/>
            <a:gdLst>
              <a:gd name="T0" fmla="*/ 428 w 584"/>
              <a:gd name="T1" fmla="*/ 75 h 583"/>
              <a:gd name="T2" fmla="*/ 508 w 584"/>
              <a:gd name="T3" fmla="*/ 427 h 583"/>
              <a:gd name="T4" fmla="*/ 156 w 584"/>
              <a:gd name="T5" fmla="*/ 508 h 583"/>
              <a:gd name="T6" fmla="*/ 75 w 584"/>
              <a:gd name="T7" fmla="*/ 155 h 583"/>
              <a:gd name="T8" fmla="*/ 428 w 584"/>
              <a:gd name="T9" fmla="*/ 75 h 583"/>
            </a:gdLst>
            <a:ahLst/>
            <a:cxnLst>
              <a:cxn ang="0">
                <a:pos x="T0" y="T1"/>
              </a:cxn>
              <a:cxn ang="0">
                <a:pos x="T2" y="T3"/>
              </a:cxn>
              <a:cxn ang="0">
                <a:pos x="T4" y="T5"/>
              </a:cxn>
              <a:cxn ang="0">
                <a:pos x="T6" y="T7"/>
              </a:cxn>
              <a:cxn ang="0">
                <a:pos x="T8" y="T9"/>
              </a:cxn>
            </a:cxnLst>
            <a:rect l="0" t="0" r="r" b="b"/>
            <a:pathLst>
              <a:path w="584" h="583">
                <a:moveTo>
                  <a:pt x="428" y="75"/>
                </a:moveTo>
                <a:cubicBezTo>
                  <a:pt x="547" y="150"/>
                  <a:pt x="584" y="308"/>
                  <a:pt x="508" y="427"/>
                </a:cubicBezTo>
                <a:cubicBezTo>
                  <a:pt x="433" y="547"/>
                  <a:pt x="275" y="583"/>
                  <a:pt x="156" y="508"/>
                </a:cubicBezTo>
                <a:cubicBezTo>
                  <a:pt x="36" y="433"/>
                  <a:pt x="0" y="275"/>
                  <a:pt x="75" y="155"/>
                </a:cubicBezTo>
                <a:cubicBezTo>
                  <a:pt x="150" y="36"/>
                  <a:pt x="308" y="0"/>
                  <a:pt x="428" y="75"/>
                </a:cubicBezTo>
                <a:close/>
              </a:path>
            </a:pathLst>
          </a:custGeom>
          <a:solidFill>
            <a:srgbClr val="45D8FF">
              <a:alpha val="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22" name="Freeform 176"/>
          <p:cNvSpPr>
            <a:spLocks/>
          </p:cNvSpPr>
          <p:nvPr/>
        </p:nvSpPr>
        <p:spPr bwMode="auto">
          <a:xfrm>
            <a:off x="3830643" y="-488491"/>
            <a:ext cx="1071558" cy="1071556"/>
          </a:xfrm>
          <a:custGeom>
            <a:avLst/>
            <a:gdLst>
              <a:gd name="T0" fmla="*/ 862 w 1175"/>
              <a:gd name="T1" fmla="*/ 151 h 1175"/>
              <a:gd name="T2" fmla="*/ 1024 w 1175"/>
              <a:gd name="T3" fmla="*/ 861 h 1175"/>
              <a:gd name="T4" fmla="*/ 314 w 1175"/>
              <a:gd name="T5" fmla="*/ 1023 h 1175"/>
              <a:gd name="T6" fmla="*/ 152 w 1175"/>
              <a:gd name="T7" fmla="*/ 313 h 1175"/>
              <a:gd name="T8" fmla="*/ 862 w 1175"/>
              <a:gd name="T9" fmla="*/ 151 h 1175"/>
            </a:gdLst>
            <a:ahLst/>
            <a:cxnLst>
              <a:cxn ang="0">
                <a:pos x="T0" y="T1"/>
              </a:cxn>
              <a:cxn ang="0">
                <a:pos x="T2" y="T3"/>
              </a:cxn>
              <a:cxn ang="0">
                <a:pos x="T4" y="T5"/>
              </a:cxn>
              <a:cxn ang="0">
                <a:pos x="T6" y="T7"/>
              </a:cxn>
              <a:cxn ang="0">
                <a:pos x="T8" y="T9"/>
              </a:cxn>
            </a:cxnLst>
            <a:rect l="0" t="0" r="r" b="b"/>
            <a:pathLst>
              <a:path w="1175" h="1175">
                <a:moveTo>
                  <a:pt x="862" y="151"/>
                </a:moveTo>
                <a:cubicBezTo>
                  <a:pt x="1103" y="302"/>
                  <a:pt x="1175" y="620"/>
                  <a:pt x="1024" y="861"/>
                </a:cubicBezTo>
                <a:cubicBezTo>
                  <a:pt x="873" y="1102"/>
                  <a:pt x="555" y="1175"/>
                  <a:pt x="314" y="1023"/>
                </a:cubicBezTo>
                <a:cubicBezTo>
                  <a:pt x="73" y="872"/>
                  <a:pt x="0" y="554"/>
                  <a:pt x="152" y="313"/>
                </a:cubicBezTo>
                <a:cubicBezTo>
                  <a:pt x="303" y="73"/>
                  <a:pt x="621" y="0"/>
                  <a:pt x="862" y="151"/>
                </a:cubicBezTo>
                <a:close/>
              </a:path>
            </a:pathLst>
          </a:custGeom>
          <a:solidFill>
            <a:srgbClr val="45D8FF">
              <a:alpha val="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26" name="Freeform 180"/>
          <p:cNvSpPr>
            <a:spLocks/>
          </p:cNvSpPr>
          <p:nvPr/>
        </p:nvSpPr>
        <p:spPr bwMode="auto">
          <a:xfrm>
            <a:off x="4083275" y="-235859"/>
            <a:ext cx="566294" cy="566292"/>
          </a:xfrm>
          <a:custGeom>
            <a:avLst/>
            <a:gdLst>
              <a:gd name="T0" fmla="*/ 456 w 621"/>
              <a:gd name="T1" fmla="*/ 80 h 621"/>
              <a:gd name="T2" fmla="*/ 541 w 621"/>
              <a:gd name="T3" fmla="*/ 455 h 621"/>
              <a:gd name="T4" fmla="*/ 166 w 621"/>
              <a:gd name="T5" fmla="*/ 541 h 621"/>
              <a:gd name="T6" fmla="*/ 80 w 621"/>
              <a:gd name="T7" fmla="*/ 165 h 621"/>
              <a:gd name="T8" fmla="*/ 456 w 621"/>
              <a:gd name="T9" fmla="*/ 80 h 621"/>
            </a:gdLst>
            <a:ahLst/>
            <a:cxnLst>
              <a:cxn ang="0">
                <a:pos x="T0" y="T1"/>
              </a:cxn>
              <a:cxn ang="0">
                <a:pos x="T2" y="T3"/>
              </a:cxn>
              <a:cxn ang="0">
                <a:pos x="T4" y="T5"/>
              </a:cxn>
              <a:cxn ang="0">
                <a:pos x="T6" y="T7"/>
              </a:cxn>
              <a:cxn ang="0">
                <a:pos x="T8" y="T9"/>
              </a:cxn>
            </a:cxnLst>
            <a:rect l="0" t="0" r="r" b="b"/>
            <a:pathLst>
              <a:path w="621" h="621">
                <a:moveTo>
                  <a:pt x="456" y="80"/>
                </a:moveTo>
                <a:cubicBezTo>
                  <a:pt x="583" y="160"/>
                  <a:pt x="621" y="328"/>
                  <a:pt x="541" y="455"/>
                </a:cubicBezTo>
                <a:cubicBezTo>
                  <a:pt x="461" y="582"/>
                  <a:pt x="293" y="621"/>
                  <a:pt x="166" y="541"/>
                </a:cubicBezTo>
                <a:cubicBezTo>
                  <a:pt x="39" y="461"/>
                  <a:pt x="0" y="293"/>
                  <a:pt x="80" y="165"/>
                </a:cubicBezTo>
                <a:cubicBezTo>
                  <a:pt x="160" y="38"/>
                  <a:pt x="328" y="0"/>
                  <a:pt x="456" y="80"/>
                </a:cubicBezTo>
                <a:close/>
              </a:path>
            </a:pathLst>
          </a:custGeom>
          <a:solidFill>
            <a:srgbClr val="45D8FF">
              <a:alpha val="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27" name="Freeform 181"/>
          <p:cNvSpPr>
            <a:spLocks/>
          </p:cNvSpPr>
          <p:nvPr/>
        </p:nvSpPr>
        <p:spPr bwMode="auto">
          <a:xfrm>
            <a:off x="827090" y="3842205"/>
            <a:ext cx="1112838" cy="1111250"/>
          </a:xfrm>
          <a:custGeom>
            <a:avLst/>
            <a:gdLst>
              <a:gd name="T0" fmla="*/ 799 w 1090"/>
              <a:gd name="T1" fmla="*/ 140 h 1090"/>
              <a:gd name="T2" fmla="*/ 949 w 1090"/>
              <a:gd name="T3" fmla="*/ 799 h 1090"/>
              <a:gd name="T4" fmla="*/ 291 w 1090"/>
              <a:gd name="T5" fmla="*/ 950 h 1090"/>
              <a:gd name="T6" fmla="*/ 140 w 1090"/>
              <a:gd name="T7" fmla="*/ 291 h 1090"/>
              <a:gd name="T8" fmla="*/ 799 w 1090"/>
              <a:gd name="T9" fmla="*/ 140 h 1090"/>
            </a:gdLst>
            <a:ahLst/>
            <a:cxnLst>
              <a:cxn ang="0">
                <a:pos x="T0" y="T1"/>
              </a:cxn>
              <a:cxn ang="0">
                <a:pos x="T2" y="T3"/>
              </a:cxn>
              <a:cxn ang="0">
                <a:pos x="T4" y="T5"/>
              </a:cxn>
              <a:cxn ang="0">
                <a:pos x="T6" y="T7"/>
              </a:cxn>
              <a:cxn ang="0">
                <a:pos x="T8" y="T9"/>
              </a:cxn>
            </a:cxnLst>
            <a:rect l="0" t="0" r="r" b="b"/>
            <a:pathLst>
              <a:path w="1090" h="1090">
                <a:moveTo>
                  <a:pt x="799" y="140"/>
                </a:moveTo>
                <a:cubicBezTo>
                  <a:pt x="1022" y="281"/>
                  <a:pt x="1090" y="576"/>
                  <a:pt x="949" y="799"/>
                </a:cubicBezTo>
                <a:cubicBezTo>
                  <a:pt x="809" y="1023"/>
                  <a:pt x="514" y="1090"/>
                  <a:pt x="291" y="950"/>
                </a:cubicBezTo>
                <a:cubicBezTo>
                  <a:pt x="67" y="809"/>
                  <a:pt x="0" y="514"/>
                  <a:pt x="140" y="291"/>
                </a:cubicBezTo>
                <a:cubicBezTo>
                  <a:pt x="280" y="67"/>
                  <a:pt x="575" y="0"/>
                  <a:pt x="799" y="140"/>
                </a:cubicBezTo>
                <a:close/>
              </a:path>
            </a:pathLst>
          </a:custGeom>
          <a:solidFill>
            <a:srgbClr val="45D8FF">
              <a:alpha val="3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29" name="Freeform 183"/>
          <p:cNvSpPr>
            <a:spLocks/>
          </p:cNvSpPr>
          <p:nvPr/>
        </p:nvSpPr>
        <p:spPr bwMode="auto">
          <a:xfrm>
            <a:off x="1106490" y="4120018"/>
            <a:ext cx="554038" cy="555625"/>
          </a:xfrm>
          <a:custGeom>
            <a:avLst/>
            <a:gdLst>
              <a:gd name="T0" fmla="*/ 398 w 543"/>
              <a:gd name="T1" fmla="*/ 70 h 544"/>
              <a:gd name="T2" fmla="*/ 473 w 543"/>
              <a:gd name="T3" fmla="*/ 399 h 544"/>
              <a:gd name="T4" fmla="*/ 145 w 543"/>
              <a:gd name="T5" fmla="*/ 474 h 544"/>
              <a:gd name="T6" fmla="*/ 70 w 543"/>
              <a:gd name="T7" fmla="*/ 145 h 544"/>
              <a:gd name="T8" fmla="*/ 398 w 543"/>
              <a:gd name="T9" fmla="*/ 70 h 544"/>
            </a:gdLst>
            <a:ahLst/>
            <a:cxnLst>
              <a:cxn ang="0">
                <a:pos x="T0" y="T1"/>
              </a:cxn>
              <a:cxn ang="0">
                <a:pos x="T2" y="T3"/>
              </a:cxn>
              <a:cxn ang="0">
                <a:pos x="T4" y="T5"/>
              </a:cxn>
              <a:cxn ang="0">
                <a:pos x="T6" y="T7"/>
              </a:cxn>
              <a:cxn ang="0">
                <a:pos x="T8" y="T9"/>
              </a:cxn>
            </a:cxnLst>
            <a:rect l="0" t="0" r="r" b="b"/>
            <a:pathLst>
              <a:path w="543" h="544">
                <a:moveTo>
                  <a:pt x="398" y="70"/>
                </a:moveTo>
                <a:cubicBezTo>
                  <a:pt x="510" y="140"/>
                  <a:pt x="543" y="287"/>
                  <a:pt x="473" y="399"/>
                </a:cubicBezTo>
                <a:cubicBezTo>
                  <a:pt x="404" y="510"/>
                  <a:pt x="256" y="544"/>
                  <a:pt x="145" y="474"/>
                </a:cubicBezTo>
                <a:cubicBezTo>
                  <a:pt x="34" y="404"/>
                  <a:pt x="0" y="257"/>
                  <a:pt x="70" y="145"/>
                </a:cubicBezTo>
                <a:cubicBezTo>
                  <a:pt x="140" y="34"/>
                  <a:pt x="287" y="0"/>
                  <a:pt x="398" y="70"/>
                </a:cubicBezTo>
                <a:close/>
              </a:path>
            </a:pathLst>
          </a:custGeom>
          <a:solidFill>
            <a:srgbClr val="45D8FF">
              <a:alpha val="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88" name="Freeform 57"/>
          <p:cNvSpPr>
            <a:spLocks/>
          </p:cNvSpPr>
          <p:nvPr/>
        </p:nvSpPr>
        <p:spPr bwMode="auto">
          <a:xfrm>
            <a:off x="422278" y="2438855"/>
            <a:ext cx="973138" cy="1935163"/>
          </a:xfrm>
          <a:custGeom>
            <a:avLst/>
            <a:gdLst>
              <a:gd name="T0" fmla="*/ 951 w 958"/>
              <a:gd name="T1" fmla="*/ 1905 h 1905"/>
              <a:gd name="T2" fmla="*/ 945 w 958"/>
              <a:gd name="T3" fmla="*/ 1902 h 1905"/>
              <a:gd name="T4" fmla="*/ 1 w 958"/>
              <a:gd name="T5" fmla="*/ 10 h 1905"/>
              <a:gd name="T6" fmla="*/ 4 w 958"/>
              <a:gd name="T7" fmla="*/ 1 h 1905"/>
              <a:gd name="T8" fmla="*/ 12 w 958"/>
              <a:gd name="T9" fmla="*/ 4 h 1905"/>
              <a:gd name="T10" fmla="*/ 956 w 958"/>
              <a:gd name="T11" fmla="*/ 1896 h 1905"/>
              <a:gd name="T12" fmla="*/ 953 w 958"/>
              <a:gd name="T13" fmla="*/ 1904 h 1905"/>
              <a:gd name="T14" fmla="*/ 951 w 958"/>
              <a:gd name="T15" fmla="*/ 1905 h 19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58" h="1905">
                <a:moveTo>
                  <a:pt x="951" y="1905"/>
                </a:moveTo>
                <a:cubicBezTo>
                  <a:pt x="949" y="1905"/>
                  <a:pt x="946" y="1904"/>
                  <a:pt x="945" y="1902"/>
                </a:cubicBezTo>
                <a:cubicBezTo>
                  <a:pt x="1" y="10"/>
                  <a:pt x="1" y="10"/>
                  <a:pt x="1" y="10"/>
                </a:cubicBezTo>
                <a:cubicBezTo>
                  <a:pt x="0" y="7"/>
                  <a:pt x="1" y="3"/>
                  <a:pt x="4" y="1"/>
                </a:cubicBezTo>
                <a:cubicBezTo>
                  <a:pt x="7" y="0"/>
                  <a:pt x="10" y="1"/>
                  <a:pt x="12" y="4"/>
                </a:cubicBezTo>
                <a:cubicBezTo>
                  <a:pt x="956" y="1896"/>
                  <a:pt x="956" y="1896"/>
                  <a:pt x="956" y="1896"/>
                </a:cubicBezTo>
                <a:cubicBezTo>
                  <a:pt x="958" y="1899"/>
                  <a:pt x="956" y="1903"/>
                  <a:pt x="953" y="1904"/>
                </a:cubicBezTo>
                <a:cubicBezTo>
                  <a:pt x="953" y="1905"/>
                  <a:pt x="952" y="1905"/>
                  <a:pt x="951" y="1905"/>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0" name="Freeform 59"/>
          <p:cNvSpPr>
            <a:spLocks/>
          </p:cNvSpPr>
          <p:nvPr/>
        </p:nvSpPr>
        <p:spPr bwMode="auto">
          <a:xfrm>
            <a:off x="422278" y="1019630"/>
            <a:ext cx="819150" cy="1431925"/>
          </a:xfrm>
          <a:custGeom>
            <a:avLst/>
            <a:gdLst>
              <a:gd name="T0" fmla="*/ 6 w 806"/>
              <a:gd name="T1" fmla="*/ 1409 h 1409"/>
              <a:gd name="T2" fmla="*/ 4 w 806"/>
              <a:gd name="T3" fmla="*/ 1408 h 1409"/>
              <a:gd name="T4" fmla="*/ 1 w 806"/>
              <a:gd name="T5" fmla="*/ 1400 h 1409"/>
              <a:gd name="T6" fmla="*/ 794 w 806"/>
              <a:gd name="T7" fmla="*/ 4 h 1409"/>
              <a:gd name="T8" fmla="*/ 802 w 806"/>
              <a:gd name="T9" fmla="*/ 1 h 1409"/>
              <a:gd name="T10" fmla="*/ 804 w 806"/>
              <a:gd name="T11" fmla="*/ 10 h 1409"/>
              <a:gd name="T12" fmla="*/ 12 w 806"/>
              <a:gd name="T13" fmla="*/ 1406 h 1409"/>
              <a:gd name="T14" fmla="*/ 6 w 806"/>
              <a:gd name="T15" fmla="*/ 1409 h 14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6" h="1409">
                <a:moveTo>
                  <a:pt x="6" y="1409"/>
                </a:moveTo>
                <a:cubicBezTo>
                  <a:pt x="5" y="1409"/>
                  <a:pt x="4" y="1409"/>
                  <a:pt x="4" y="1408"/>
                </a:cubicBezTo>
                <a:cubicBezTo>
                  <a:pt x="1" y="1406"/>
                  <a:pt x="0" y="1403"/>
                  <a:pt x="1" y="1400"/>
                </a:cubicBezTo>
                <a:cubicBezTo>
                  <a:pt x="794" y="4"/>
                  <a:pt x="794" y="4"/>
                  <a:pt x="794" y="4"/>
                </a:cubicBezTo>
                <a:cubicBezTo>
                  <a:pt x="795" y="1"/>
                  <a:pt x="799" y="0"/>
                  <a:pt x="802" y="1"/>
                </a:cubicBezTo>
                <a:cubicBezTo>
                  <a:pt x="805" y="3"/>
                  <a:pt x="806" y="7"/>
                  <a:pt x="804" y="10"/>
                </a:cubicBezTo>
                <a:cubicBezTo>
                  <a:pt x="12" y="1406"/>
                  <a:pt x="12" y="1406"/>
                  <a:pt x="12" y="1406"/>
                </a:cubicBezTo>
                <a:cubicBezTo>
                  <a:pt x="11" y="1408"/>
                  <a:pt x="9" y="1409"/>
                  <a:pt x="6" y="1409"/>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1" name="Freeform 60"/>
          <p:cNvSpPr>
            <a:spLocks/>
          </p:cNvSpPr>
          <p:nvPr/>
        </p:nvSpPr>
        <p:spPr bwMode="auto">
          <a:xfrm rot="21439730">
            <a:off x="1263217" y="967857"/>
            <a:ext cx="2206471" cy="1571207"/>
          </a:xfrm>
          <a:custGeom>
            <a:avLst/>
            <a:gdLst>
              <a:gd name="T0" fmla="*/ 2332 w 2339"/>
              <a:gd name="T1" fmla="*/ 1665 h 1665"/>
              <a:gd name="T2" fmla="*/ 2329 w 2339"/>
              <a:gd name="T3" fmla="*/ 1664 h 1665"/>
              <a:gd name="T4" fmla="*/ 3 w 2339"/>
              <a:gd name="T5" fmla="*/ 11 h 1665"/>
              <a:gd name="T6" fmla="*/ 2 w 2339"/>
              <a:gd name="T7" fmla="*/ 3 h 1665"/>
              <a:gd name="T8" fmla="*/ 10 w 2339"/>
              <a:gd name="T9" fmla="*/ 2 h 1665"/>
              <a:gd name="T10" fmla="*/ 2335 w 2339"/>
              <a:gd name="T11" fmla="*/ 1654 h 1665"/>
              <a:gd name="T12" fmla="*/ 2337 w 2339"/>
              <a:gd name="T13" fmla="*/ 1662 h 1665"/>
              <a:gd name="T14" fmla="*/ 2332 w 2339"/>
              <a:gd name="T15" fmla="*/ 1665 h 16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9" h="1665">
                <a:moveTo>
                  <a:pt x="2332" y="1665"/>
                </a:moveTo>
                <a:cubicBezTo>
                  <a:pt x="2331" y="1665"/>
                  <a:pt x="2330" y="1665"/>
                  <a:pt x="2329" y="1664"/>
                </a:cubicBezTo>
                <a:cubicBezTo>
                  <a:pt x="3" y="11"/>
                  <a:pt x="3" y="11"/>
                  <a:pt x="3" y="11"/>
                </a:cubicBezTo>
                <a:cubicBezTo>
                  <a:pt x="1" y="10"/>
                  <a:pt x="0" y="6"/>
                  <a:pt x="2" y="3"/>
                </a:cubicBezTo>
                <a:cubicBezTo>
                  <a:pt x="4" y="0"/>
                  <a:pt x="8" y="0"/>
                  <a:pt x="10" y="2"/>
                </a:cubicBezTo>
                <a:cubicBezTo>
                  <a:pt x="2335" y="1654"/>
                  <a:pt x="2335" y="1654"/>
                  <a:pt x="2335" y="1654"/>
                </a:cubicBezTo>
                <a:cubicBezTo>
                  <a:pt x="2338" y="1656"/>
                  <a:pt x="2339" y="1660"/>
                  <a:pt x="2337" y="1662"/>
                </a:cubicBezTo>
                <a:cubicBezTo>
                  <a:pt x="2336" y="1664"/>
                  <a:pt x="2334" y="1665"/>
                  <a:pt x="2332" y="1665"/>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2" name="Freeform 61"/>
          <p:cNvSpPr>
            <a:spLocks/>
          </p:cNvSpPr>
          <p:nvPr/>
        </p:nvSpPr>
        <p:spPr bwMode="auto">
          <a:xfrm rot="21188738">
            <a:off x="1768773" y="2596183"/>
            <a:ext cx="1744625" cy="133350"/>
          </a:xfrm>
          <a:custGeom>
            <a:avLst/>
            <a:gdLst>
              <a:gd name="T0" fmla="*/ 6 w 1798"/>
              <a:gd name="T1" fmla="*/ 130 h 130"/>
              <a:gd name="T2" fmla="*/ 0 w 1798"/>
              <a:gd name="T3" fmla="*/ 125 h 130"/>
              <a:gd name="T4" fmla="*/ 6 w 1798"/>
              <a:gd name="T5" fmla="*/ 118 h 130"/>
              <a:gd name="T6" fmla="*/ 1792 w 1798"/>
              <a:gd name="T7" fmla="*/ 0 h 130"/>
              <a:gd name="T8" fmla="*/ 1798 w 1798"/>
              <a:gd name="T9" fmla="*/ 6 h 130"/>
              <a:gd name="T10" fmla="*/ 1792 w 1798"/>
              <a:gd name="T11" fmla="*/ 12 h 130"/>
              <a:gd name="T12" fmla="*/ 7 w 1798"/>
              <a:gd name="T13" fmla="*/ 130 h 130"/>
              <a:gd name="T14" fmla="*/ 6 w 1798"/>
              <a:gd name="T15" fmla="*/ 130 h 1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98" h="130">
                <a:moveTo>
                  <a:pt x="6" y="130"/>
                </a:moveTo>
                <a:cubicBezTo>
                  <a:pt x="3" y="130"/>
                  <a:pt x="1" y="128"/>
                  <a:pt x="0" y="125"/>
                </a:cubicBezTo>
                <a:cubicBezTo>
                  <a:pt x="0" y="121"/>
                  <a:pt x="3" y="118"/>
                  <a:pt x="6" y="118"/>
                </a:cubicBezTo>
                <a:cubicBezTo>
                  <a:pt x="1792" y="0"/>
                  <a:pt x="1792" y="0"/>
                  <a:pt x="1792" y="0"/>
                </a:cubicBezTo>
                <a:cubicBezTo>
                  <a:pt x="1795" y="0"/>
                  <a:pt x="1798" y="2"/>
                  <a:pt x="1798" y="6"/>
                </a:cubicBezTo>
                <a:cubicBezTo>
                  <a:pt x="1798" y="9"/>
                  <a:pt x="1796" y="12"/>
                  <a:pt x="1792" y="12"/>
                </a:cubicBezTo>
                <a:cubicBezTo>
                  <a:pt x="7" y="130"/>
                  <a:pt x="7" y="130"/>
                  <a:pt x="7" y="130"/>
                </a:cubicBezTo>
                <a:cubicBezTo>
                  <a:pt x="7" y="130"/>
                  <a:pt x="6" y="130"/>
                  <a:pt x="6" y="130"/>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4" name="Freeform 63"/>
          <p:cNvSpPr>
            <a:spLocks/>
          </p:cNvSpPr>
          <p:nvPr/>
        </p:nvSpPr>
        <p:spPr bwMode="auto">
          <a:xfrm>
            <a:off x="1227140" y="257630"/>
            <a:ext cx="1962150" cy="774700"/>
          </a:xfrm>
          <a:custGeom>
            <a:avLst/>
            <a:gdLst>
              <a:gd name="T0" fmla="*/ 7 w 1932"/>
              <a:gd name="T1" fmla="*/ 763 h 763"/>
              <a:gd name="T2" fmla="*/ 1 w 1932"/>
              <a:gd name="T3" fmla="*/ 759 h 763"/>
              <a:gd name="T4" fmla="*/ 5 w 1932"/>
              <a:gd name="T5" fmla="*/ 751 h 763"/>
              <a:gd name="T6" fmla="*/ 1923 w 1932"/>
              <a:gd name="T7" fmla="*/ 1 h 763"/>
              <a:gd name="T8" fmla="*/ 1931 w 1932"/>
              <a:gd name="T9" fmla="*/ 5 h 763"/>
              <a:gd name="T10" fmla="*/ 1927 w 1932"/>
              <a:gd name="T11" fmla="*/ 13 h 763"/>
              <a:gd name="T12" fmla="*/ 9 w 1932"/>
              <a:gd name="T13" fmla="*/ 762 h 763"/>
              <a:gd name="T14" fmla="*/ 7 w 1932"/>
              <a:gd name="T15" fmla="*/ 763 h 7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32" h="763">
                <a:moveTo>
                  <a:pt x="7" y="763"/>
                </a:moveTo>
                <a:cubicBezTo>
                  <a:pt x="4" y="763"/>
                  <a:pt x="2" y="761"/>
                  <a:pt x="1" y="759"/>
                </a:cubicBezTo>
                <a:cubicBezTo>
                  <a:pt x="0" y="756"/>
                  <a:pt x="2" y="752"/>
                  <a:pt x="5" y="751"/>
                </a:cubicBezTo>
                <a:cubicBezTo>
                  <a:pt x="1923" y="1"/>
                  <a:pt x="1923" y="1"/>
                  <a:pt x="1923" y="1"/>
                </a:cubicBezTo>
                <a:cubicBezTo>
                  <a:pt x="1926" y="0"/>
                  <a:pt x="1930" y="2"/>
                  <a:pt x="1931" y="5"/>
                </a:cubicBezTo>
                <a:cubicBezTo>
                  <a:pt x="1932" y="8"/>
                  <a:pt x="1931" y="11"/>
                  <a:pt x="1927" y="13"/>
                </a:cubicBezTo>
                <a:cubicBezTo>
                  <a:pt x="9" y="762"/>
                  <a:pt x="9" y="762"/>
                  <a:pt x="9" y="762"/>
                </a:cubicBezTo>
                <a:cubicBezTo>
                  <a:pt x="8" y="762"/>
                  <a:pt x="8" y="763"/>
                  <a:pt x="7" y="763"/>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5" name="Freeform 64"/>
          <p:cNvSpPr>
            <a:spLocks/>
          </p:cNvSpPr>
          <p:nvPr/>
        </p:nvSpPr>
        <p:spPr bwMode="auto">
          <a:xfrm>
            <a:off x="2654303" y="57605"/>
            <a:ext cx="534988" cy="212725"/>
          </a:xfrm>
          <a:custGeom>
            <a:avLst/>
            <a:gdLst>
              <a:gd name="T0" fmla="*/ 520 w 527"/>
              <a:gd name="T1" fmla="*/ 210 h 210"/>
              <a:gd name="T2" fmla="*/ 518 w 527"/>
              <a:gd name="T3" fmla="*/ 210 h 210"/>
              <a:gd name="T4" fmla="*/ 4 w 527"/>
              <a:gd name="T5" fmla="*/ 12 h 210"/>
              <a:gd name="T6" fmla="*/ 1 w 527"/>
              <a:gd name="T7" fmla="*/ 4 h 210"/>
              <a:gd name="T8" fmla="*/ 9 w 527"/>
              <a:gd name="T9" fmla="*/ 1 h 210"/>
              <a:gd name="T10" fmla="*/ 522 w 527"/>
              <a:gd name="T11" fmla="*/ 198 h 210"/>
              <a:gd name="T12" fmla="*/ 526 w 527"/>
              <a:gd name="T13" fmla="*/ 206 h 210"/>
              <a:gd name="T14" fmla="*/ 520 w 527"/>
              <a:gd name="T15" fmla="*/ 210 h 2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7" h="210">
                <a:moveTo>
                  <a:pt x="520" y="210"/>
                </a:moveTo>
                <a:cubicBezTo>
                  <a:pt x="520" y="210"/>
                  <a:pt x="519" y="210"/>
                  <a:pt x="518" y="210"/>
                </a:cubicBezTo>
                <a:cubicBezTo>
                  <a:pt x="4" y="12"/>
                  <a:pt x="4" y="12"/>
                  <a:pt x="4" y="12"/>
                </a:cubicBezTo>
                <a:cubicBezTo>
                  <a:pt x="1" y="11"/>
                  <a:pt x="0" y="7"/>
                  <a:pt x="1" y="4"/>
                </a:cubicBezTo>
                <a:cubicBezTo>
                  <a:pt x="2" y="1"/>
                  <a:pt x="6" y="0"/>
                  <a:pt x="9" y="1"/>
                </a:cubicBezTo>
                <a:cubicBezTo>
                  <a:pt x="522" y="198"/>
                  <a:pt x="522" y="198"/>
                  <a:pt x="522" y="198"/>
                </a:cubicBezTo>
                <a:cubicBezTo>
                  <a:pt x="526" y="200"/>
                  <a:pt x="527" y="203"/>
                  <a:pt x="526" y="206"/>
                </a:cubicBezTo>
                <a:cubicBezTo>
                  <a:pt x="525" y="209"/>
                  <a:pt x="523" y="210"/>
                  <a:pt x="520" y="210"/>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6" name="Freeform 65"/>
          <p:cNvSpPr>
            <a:spLocks/>
          </p:cNvSpPr>
          <p:nvPr/>
        </p:nvSpPr>
        <p:spPr bwMode="auto">
          <a:xfrm>
            <a:off x="3176590" y="257630"/>
            <a:ext cx="420688" cy="1263650"/>
          </a:xfrm>
          <a:custGeom>
            <a:avLst/>
            <a:gdLst>
              <a:gd name="T0" fmla="*/ 408 w 415"/>
              <a:gd name="T1" fmla="*/ 1243 h 1243"/>
              <a:gd name="T2" fmla="*/ 402 w 415"/>
              <a:gd name="T3" fmla="*/ 1239 h 1243"/>
              <a:gd name="T4" fmla="*/ 1 w 415"/>
              <a:gd name="T5" fmla="*/ 9 h 1243"/>
              <a:gd name="T6" fmla="*/ 4 w 415"/>
              <a:gd name="T7" fmla="*/ 1 h 1243"/>
              <a:gd name="T8" fmla="*/ 12 w 415"/>
              <a:gd name="T9" fmla="*/ 5 h 1243"/>
              <a:gd name="T10" fmla="*/ 413 w 415"/>
              <a:gd name="T11" fmla="*/ 1235 h 1243"/>
              <a:gd name="T12" fmla="*/ 410 w 415"/>
              <a:gd name="T13" fmla="*/ 1243 h 1243"/>
              <a:gd name="T14" fmla="*/ 408 w 415"/>
              <a:gd name="T15" fmla="*/ 1243 h 12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5" h="1243">
                <a:moveTo>
                  <a:pt x="408" y="1243"/>
                </a:moveTo>
                <a:cubicBezTo>
                  <a:pt x="405" y="1243"/>
                  <a:pt x="403" y="1241"/>
                  <a:pt x="402" y="1239"/>
                </a:cubicBezTo>
                <a:cubicBezTo>
                  <a:pt x="1" y="9"/>
                  <a:pt x="1" y="9"/>
                  <a:pt x="1" y="9"/>
                </a:cubicBezTo>
                <a:cubicBezTo>
                  <a:pt x="0" y="6"/>
                  <a:pt x="1" y="2"/>
                  <a:pt x="4" y="1"/>
                </a:cubicBezTo>
                <a:cubicBezTo>
                  <a:pt x="8" y="0"/>
                  <a:pt x="11" y="2"/>
                  <a:pt x="12" y="5"/>
                </a:cubicBezTo>
                <a:cubicBezTo>
                  <a:pt x="413" y="1235"/>
                  <a:pt x="413" y="1235"/>
                  <a:pt x="413" y="1235"/>
                </a:cubicBezTo>
                <a:cubicBezTo>
                  <a:pt x="415" y="1238"/>
                  <a:pt x="413" y="1242"/>
                  <a:pt x="410" y="1243"/>
                </a:cubicBezTo>
                <a:cubicBezTo>
                  <a:pt x="409" y="1243"/>
                  <a:pt x="408" y="1243"/>
                  <a:pt x="408" y="1243"/>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7" name="Freeform 66"/>
          <p:cNvSpPr>
            <a:spLocks/>
          </p:cNvSpPr>
          <p:nvPr/>
        </p:nvSpPr>
        <p:spPr bwMode="auto">
          <a:xfrm>
            <a:off x="1227140" y="1019630"/>
            <a:ext cx="2370138" cy="501650"/>
          </a:xfrm>
          <a:custGeom>
            <a:avLst/>
            <a:gdLst>
              <a:gd name="T0" fmla="*/ 2327 w 2333"/>
              <a:gd name="T1" fmla="*/ 493 h 493"/>
              <a:gd name="T2" fmla="*/ 2326 w 2333"/>
              <a:gd name="T3" fmla="*/ 493 h 493"/>
              <a:gd name="T4" fmla="*/ 6 w 2333"/>
              <a:gd name="T5" fmla="*/ 12 h 493"/>
              <a:gd name="T6" fmla="*/ 1 w 2333"/>
              <a:gd name="T7" fmla="*/ 5 h 493"/>
              <a:gd name="T8" fmla="*/ 8 w 2333"/>
              <a:gd name="T9" fmla="*/ 1 h 493"/>
              <a:gd name="T10" fmla="*/ 2328 w 2333"/>
              <a:gd name="T11" fmla="*/ 481 h 493"/>
              <a:gd name="T12" fmla="*/ 2333 w 2333"/>
              <a:gd name="T13" fmla="*/ 488 h 493"/>
              <a:gd name="T14" fmla="*/ 2327 w 2333"/>
              <a:gd name="T15" fmla="*/ 493 h 4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3" h="493">
                <a:moveTo>
                  <a:pt x="2327" y="493"/>
                </a:moveTo>
                <a:cubicBezTo>
                  <a:pt x="2326" y="493"/>
                  <a:pt x="2326" y="493"/>
                  <a:pt x="2326" y="493"/>
                </a:cubicBezTo>
                <a:cubicBezTo>
                  <a:pt x="6" y="12"/>
                  <a:pt x="6" y="12"/>
                  <a:pt x="6" y="12"/>
                </a:cubicBezTo>
                <a:cubicBezTo>
                  <a:pt x="2" y="12"/>
                  <a:pt x="0" y="9"/>
                  <a:pt x="1" y="5"/>
                </a:cubicBezTo>
                <a:cubicBezTo>
                  <a:pt x="2" y="2"/>
                  <a:pt x="5" y="0"/>
                  <a:pt x="8" y="1"/>
                </a:cubicBezTo>
                <a:cubicBezTo>
                  <a:pt x="2328" y="481"/>
                  <a:pt x="2328" y="481"/>
                  <a:pt x="2328" y="481"/>
                </a:cubicBezTo>
                <a:cubicBezTo>
                  <a:pt x="2331" y="482"/>
                  <a:pt x="2333" y="485"/>
                  <a:pt x="2333" y="488"/>
                </a:cubicBezTo>
                <a:cubicBezTo>
                  <a:pt x="2332" y="491"/>
                  <a:pt x="2330" y="493"/>
                  <a:pt x="2327" y="493"/>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8" name="Freeform 67"/>
          <p:cNvSpPr>
            <a:spLocks/>
          </p:cNvSpPr>
          <p:nvPr/>
        </p:nvSpPr>
        <p:spPr bwMode="auto">
          <a:xfrm>
            <a:off x="1227140" y="1019630"/>
            <a:ext cx="561975" cy="1812925"/>
          </a:xfrm>
          <a:custGeom>
            <a:avLst/>
            <a:gdLst>
              <a:gd name="T0" fmla="*/ 546 w 553"/>
              <a:gd name="T1" fmla="*/ 1783 h 1783"/>
              <a:gd name="T2" fmla="*/ 541 w 553"/>
              <a:gd name="T3" fmla="*/ 1779 h 1783"/>
              <a:gd name="T4" fmla="*/ 1 w 553"/>
              <a:gd name="T5" fmla="*/ 8 h 1783"/>
              <a:gd name="T6" fmla="*/ 5 w 553"/>
              <a:gd name="T7" fmla="*/ 1 h 1783"/>
              <a:gd name="T8" fmla="*/ 13 w 553"/>
              <a:gd name="T9" fmla="*/ 5 h 1783"/>
              <a:gd name="T10" fmla="*/ 552 w 553"/>
              <a:gd name="T11" fmla="*/ 1775 h 1783"/>
              <a:gd name="T12" fmla="*/ 548 w 553"/>
              <a:gd name="T13" fmla="*/ 1783 h 1783"/>
              <a:gd name="T14" fmla="*/ 546 w 553"/>
              <a:gd name="T15" fmla="*/ 1783 h 17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3" h="1783">
                <a:moveTo>
                  <a:pt x="546" y="1783"/>
                </a:moveTo>
                <a:cubicBezTo>
                  <a:pt x="544" y="1783"/>
                  <a:pt x="541" y="1782"/>
                  <a:pt x="541" y="1779"/>
                </a:cubicBezTo>
                <a:cubicBezTo>
                  <a:pt x="1" y="8"/>
                  <a:pt x="1" y="8"/>
                  <a:pt x="1" y="8"/>
                </a:cubicBezTo>
                <a:cubicBezTo>
                  <a:pt x="0" y="5"/>
                  <a:pt x="2" y="2"/>
                  <a:pt x="5" y="1"/>
                </a:cubicBezTo>
                <a:cubicBezTo>
                  <a:pt x="8" y="0"/>
                  <a:pt x="12" y="2"/>
                  <a:pt x="13" y="5"/>
                </a:cubicBezTo>
                <a:cubicBezTo>
                  <a:pt x="552" y="1775"/>
                  <a:pt x="552" y="1775"/>
                  <a:pt x="552" y="1775"/>
                </a:cubicBezTo>
                <a:cubicBezTo>
                  <a:pt x="553" y="1779"/>
                  <a:pt x="551" y="1782"/>
                  <a:pt x="548" y="1783"/>
                </a:cubicBezTo>
                <a:cubicBezTo>
                  <a:pt x="547" y="1783"/>
                  <a:pt x="547" y="1783"/>
                  <a:pt x="546" y="1783"/>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9" name="Freeform 68"/>
          <p:cNvSpPr>
            <a:spLocks/>
          </p:cNvSpPr>
          <p:nvPr/>
        </p:nvSpPr>
        <p:spPr bwMode="auto">
          <a:xfrm>
            <a:off x="1227140" y="57605"/>
            <a:ext cx="1439863" cy="974725"/>
          </a:xfrm>
          <a:custGeom>
            <a:avLst/>
            <a:gdLst>
              <a:gd name="T0" fmla="*/ 7 w 1418"/>
              <a:gd name="T1" fmla="*/ 960 h 960"/>
              <a:gd name="T2" fmla="*/ 2 w 1418"/>
              <a:gd name="T3" fmla="*/ 957 h 960"/>
              <a:gd name="T4" fmla="*/ 3 w 1418"/>
              <a:gd name="T5" fmla="*/ 949 h 960"/>
              <a:gd name="T6" fmla="*/ 1408 w 1418"/>
              <a:gd name="T7" fmla="*/ 1 h 960"/>
              <a:gd name="T8" fmla="*/ 1416 w 1418"/>
              <a:gd name="T9" fmla="*/ 3 h 960"/>
              <a:gd name="T10" fmla="*/ 1415 w 1418"/>
              <a:gd name="T11" fmla="*/ 11 h 960"/>
              <a:gd name="T12" fmla="*/ 10 w 1418"/>
              <a:gd name="T13" fmla="*/ 959 h 960"/>
              <a:gd name="T14" fmla="*/ 7 w 1418"/>
              <a:gd name="T15" fmla="*/ 960 h 9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18" h="960">
                <a:moveTo>
                  <a:pt x="7" y="960"/>
                </a:moveTo>
                <a:cubicBezTo>
                  <a:pt x="5" y="960"/>
                  <a:pt x="3" y="959"/>
                  <a:pt x="2" y="957"/>
                </a:cubicBezTo>
                <a:cubicBezTo>
                  <a:pt x="0" y="954"/>
                  <a:pt x="1" y="950"/>
                  <a:pt x="3" y="949"/>
                </a:cubicBezTo>
                <a:cubicBezTo>
                  <a:pt x="1408" y="1"/>
                  <a:pt x="1408" y="1"/>
                  <a:pt x="1408" y="1"/>
                </a:cubicBezTo>
                <a:cubicBezTo>
                  <a:pt x="1411" y="0"/>
                  <a:pt x="1415" y="0"/>
                  <a:pt x="1416" y="3"/>
                </a:cubicBezTo>
                <a:cubicBezTo>
                  <a:pt x="1418" y="6"/>
                  <a:pt x="1418" y="9"/>
                  <a:pt x="1415" y="11"/>
                </a:cubicBezTo>
                <a:cubicBezTo>
                  <a:pt x="10" y="959"/>
                  <a:pt x="10" y="959"/>
                  <a:pt x="10" y="959"/>
                </a:cubicBezTo>
                <a:cubicBezTo>
                  <a:pt x="9" y="959"/>
                  <a:pt x="8" y="960"/>
                  <a:pt x="7" y="960"/>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3" name="Freeform 72"/>
          <p:cNvSpPr>
            <a:spLocks/>
          </p:cNvSpPr>
          <p:nvPr/>
        </p:nvSpPr>
        <p:spPr bwMode="auto">
          <a:xfrm>
            <a:off x="4346578" y="24268"/>
            <a:ext cx="1111250" cy="158750"/>
          </a:xfrm>
          <a:custGeom>
            <a:avLst/>
            <a:gdLst>
              <a:gd name="T0" fmla="*/ 1088 w 1094"/>
              <a:gd name="T1" fmla="*/ 155 h 155"/>
              <a:gd name="T2" fmla="*/ 1087 w 1094"/>
              <a:gd name="T3" fmla="*/ 155 h 155"/>
              <a:gd name="T4" fmla="*/ 5 w 1094"/>
              <a:gd name="T5" fmla="*/ 12 h 155"/>
              <a:gd name="T6" fmla="*/ 0 w 1094"/>
              <a:gd name="T7" fmla="*/ 5 h 155"/>
              <a:gd name="T8" fmla="*/ 7 w 1094"/>
              <a:gd name="T9" fmla="*/ 0 h 155"/>
              <a:gd name="T10" fmla="*/ 1089 w 1094"/>
              <a:gd name="T11" fmla="*/ 143 h 155"/>
              <a:gd name="T12" fmla="*/ 1094 w 1094"/>
              <a:gd name="T13" fmla="*/ 150 h 155"/>
              <a:gd name="T14" fmla="*/ 1088 w 1094"/>
              <a:gd name="T15" fmla="*/ 155 h 15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94" h="155">
                <a:moveTo>
                  <a:pt x="1088" y="155"/>
                </a:moveTo>
                <a:cubicBezTo>
                  <a:pt x="1088" y="155"/>
                  <a:pt x="1087" y="155"/>
                  <a:pt x="1087" y="155"/>
                </a:cubicBezTo>
                <a:cubicBezTo>
                  <a:pt x="5" y="12"/>
                  <a:pt x="5" y="12"/>
                  <a:pt x="5" y="12"/>
                </a:cubicBezTo>
                <a:cubicBezTo>
                  <a:pt x="2" y="11"/>
                  <a:pt x="0" y="8"/>
                  <a:pt x="0" y="5"/>
                </a:cubicBezTo>
                <a:cubicBezTo>
                  <a:pt x="1" y="2"/>
                  <a:pt x="4" y="0"/>
                  <a:pt x="7" y="0"/>
                </a:cubicBezTo>
                <a:cubicBezTo>
                  <a:pt x="1089" y="143"/>
                  <a:pt x="1089" y="143"/>
                  <a:pt x="1089" y="143"/>
                </a:cubicBezTo>
                <a:cubicBezTo>
                  <a:pt x="1092" y="144"/>
                  <a:pt x="1094" y="147"/>
                  <a:pt x="1094" y="150"/>
                </a:cubicBezTo>
                <a:cubicBezTo>
                  <a:pt x="1093" y="153"/>
                  <a:pt x="1091" y="155"/>
                  <a:pt x="1088" y="155"/>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4" name="Freeform 73"/>
          <p:cNvSpPr>
            <a:spLocks/>
          </p:cNvSpPr>
          <p:nvPr/>
        </p:nvSpPr>
        <p:spPr bwMode="auto">
          <a:xfrm>
            <a:off x="5445128" y="168730"/>
            <a:ext cx="1619247" cy="887569"/>
          </a:xfrm>
          <a:custGeom>
            <a:avLst/>
            <a:gdLst>
              <a:gd name="T0" fmla="*/ 2006 w 2013"/>
              <a:gd name="T1" fmla="*/ 1103 h 1103"/>
              <a:gd name="T2" fmla="*/ 2003 w 2013"/>
              <a:gd name="T3" fmla="*/ 1103 h 1103"/>
              <a:gd name="T4" fmla="*/ 4 w 2013"/>
              <a:gd name="T5" fmla="*/ 12 h 1103"/>
              <a:gd name="T6" fmla="*/ 2 w 2013"/>
              <a:gd name="T7" fmla="*/ 4 h 1103"/>
              <a:gd name="T8" fmla="*/ 10 w 2013"/>
              <a:gd name="T9" fmla="*/ 2 h 1103"/>
              <a:gd name="T10" fmla="*/ 2009 w 2013"/>
              <a:gd name="T11" fmla="*/ 1092 h 1103"/>
              <a:gd name="T12" fmla="*/ 2011 w 2013"/>
              <a:gd name="T13" fmla="*/ 1100 h 1103"/>
              <a:gd name="T14" fmla="*/ 2006 w 2013"/>
              <a:gd name="T15" fmla="*/ 1103 h 11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13" h="1103">
                <a:moveTo>
                  <a:pt x="2006" y="1103"/>
                </a:moveTo>
                <a:cubicBezTo>
                  <a:pt x="2005" y="1103"/>
                  <a:pt x="2004" y="1103"/>
                  <a:pt x="2003" y="1103"/>
                </a:cubicBezTo>
                <a:cubicBezTo>
                  <a:pt x="4" y="12"/>
                  <a:pt x="4" y="12"/>
                  <a:pt x="4" y="12"/>
                </a:cubicBezTo>
                <a:cubicBezTo>
                  <a:pt x="1" y="11"/>
                  <a:pt x="0" y="7"/>
                  <a:pt x="2" y="4"/>
                </a:cubicBezTo>
                <a:cubicBezTo>
                  <a:pt x="3" y="1"/>
                  <a:pt x="7" y="0"/>
                  <a:pt x="10" y="2"/>
                </a:cubicBezTo>
                <a:cubicBezTo>
                  <a:pt x="2009" y="1092"/>
                  <a:pt x="2009" y="1092"/>
                  <a:pt x="2009" y="1092"/>
                </a:cubicBezTo>
                <a:cubicBezTo>
                  <a:pt x="2012" y="1094"/>
                  <a:pt x="2013" y="1097"/>
                  <a:pt x="2011" y="1100"/>
                </a:cubicBezTo>
                <a:cubicBezTo>
                  <a:pt x="2010" y="1102"/>
                  <a:pt x="2008" y="1103"/>
                  <a:pt x="2006" y="1103"/>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5" name="Freeform 74"/>
          <p:cNvSpPr>
            <a:spLocks/>
          </p:cNvSpPr>
          <p:nvPr/>
        </p:nvSpPr>
        <p:spPr bwMode="auto">
          <a:xfrm>
            <a:off x="6229353" y="-1064419"/>
            <a:ext cx="836613" cy="2128838"/>
          </a:xfrm>
          <a:custGeom>
            <a:avLst/>
            <a:gdLst>
              <a:gd name="T0" fmla="*/ 817 w 824"/>
              <a:gd name="T1" fmla="*/ 2096 h 2096"/>
              <a:gd name="T2" fmla="*/ 811 w 824"/>
              <a:gd name="T3" fmla="*/ 2093 h 2096"/>
              <a:gd name="T4" fmla="*/ 1 w 824"/>
              <a:gd name="T5" fmla="*/ 9 h 2096"/>
              <a:gd name="T6" fmla="*/ 4 w 824"/>
              <a:gd name="T7" fmla="*/ 1 h 2096"/>
              <a:gd name="T8" fmla="*/ 12 w 824"/>
              <a:gd name="T9" fmla="*/ 4 h 2096"/>
              <a:gd name="T10" fmla="*/ 822 w 824"/>
              <a:gd name="T11" fmla="*/ 2088 h 2096"/>
              <a:gd name="T12" fmla="*/ 819 w 824"/>
              <a:gd name="T13" fmla="*/ 2096 h 2096"/>
              <a:gd name="T14" fmla="*/ 817 w 824"/>
              <a:gd name="T15" fmla="*/ 2096 h 20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4" h="2096">
                <a:moveTo>
                  <a:pt x="817" y="2096"/>
                </a:moveTo>
                <a:cubicBezTo>
                  <a:pt x="814" y="2096"/>
                  <a:pt x="812" y="2095"/>
                  <a:pt x="811" y="2093"/>
                </a:cubicBezTo>
                <a:cubicBezTo>
                  <a:pt x="1" y="9"/>
                  <a:pt x="1" y="9"/>
                  <a:pt x="1" y="9"/>
                </a:cubicBezTo>
                <a:cubicBezTo>
                  <a:pt x="0" y="5"/>
                  <a:pt x="1" y="2"/>
                  <a:pt x="4" y="1"/>
                </a:cubicBezTo>
                <a:cubicBezTo>
                  <a:pt x="7" y="0"/>
                  <a:pt x="11" y="1"/>
                  <a:pt x="12" y="4"/>
                </a:cubicBezTo>
                <a:cubicBezTo>
                  <a:pt x="822" y="2088"/>
                  <a:pt x="822" y="2088"/>
                  <a:pt x="822" y="2088"/>
                </a:cubicBezTo>
                <a:cubicBezTo>
                  <a:pt x="824" y="2091"/>
                  <a:pt x="822" y="2095"/>
                  <a:pt x="819" y="2096"/>
                </a:cubicBezTo>
                <a:cubicBezTo>
                  <a:pt x="818" y="2096"/>
                  <a:pt x="818" y="2096"/>
                  <a:pt x="817" y="2096"/>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6" name="Freeform 75"/>
          <p:cNvSpPr>
            <a:spLocks/>
          </p:cNvSpPr>
          <p:nvPr/>
        </p:nvSpPr>
        <p:spPr bwMode="auto">
          <a:xfrm>
            <a:off x="5445128" y="-839332"/>
            <a:ext cx="1220788" cy="1022350"/>
          </a:xfrm>
          <a:custGeom>
            <a:avLst/>
            <a:gdLst>
              <a:gd name="T0" fmla="*/ 7 w 1202"/>
              <a:gd name="T1" fmla="*/ 1006 h 1006"/>
              <a:gd name="T2" fmla="*/ 2 w 1202"/>
              <a:gd name="T3" fmla="*/ 1004 h 1006"/>
              <a:gd name="T4" fmla="*/ 3 w 1202"/>
              <a:gd name="T5" fmla="*/ 996 h 1006"/>
              <a:gd name="T6" fmla="*/ 1191 w 1202"/>
              <a:gd name="T7" fmla="*/ 2 h 1006"/>
              <a:gd name="T8" fmla="*/ 1200 w 1202"/>
              <a:gd name="T9" fmla="*/ 2 h 1006"/>
              <a:gd name="T10" fmla="*/ 1199 w 1202"/>
              <a:gd name="T11" fmla="*/ 11 h 1006"/>
              <a:gd name="T12" fmla="*/ 11 w 1202"/>
              <a:gd name="T13" fmla="*/ 1005 h 1006"/>
              <a:gd name="T14" fmla="*/ 7 w 1202"/>
              <a:gd name="T15" fmla="*/ 1006 h 10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2" h="1006">
                <a:moveTo>
                  <a:pt x="7" y="1006"/>
                </a:moveTo>
                <a:cubicBezTo>
                  <a:pt x="5" y="1006"/>
                  <a:pt x="4" y="1005"/>
                  <a:pt x="2" y="1004"/>
                </a:cubicBezTo>
                <a:cubicBezTo>
                  <a:pt x="0" y="1001"/>
                  <a:pt x="1" y="998"/>
                  <a:pt x="3" y="996"/>
                </a:cubicBezTo>
                <a:cubicBezTo>
                  <a:pt x="1191" y="2"/>
                  <a:pt x="1191" y="2"/>
                  <a:pt x="1191" y="2"/>
                </a:cubicBezTo>
                <a:cubicBezTo>
                  <a:pt x="1194" y="0"/>
                  <a:pt x="1198" y="0"/>
                  <a:pt x="1200" y="2"/>
                </a:cubicBezTo>
                <a:cubicBezTo>
                  <a:pt x="1202" y="5"/>
                  <a:pt x="1202" y="9"/>
                  <a:pt x="1199" y="11"/>
                </a:cubicBezTo>
                <a:cubicBezTo>
                  <a:pt x="11" y="1005"/>
                  <a:pt x="11" y="1005"/>
                  <a:pt x="11" y="1005"/>
                </a:cubicBezTo>
                <a:cubicBezTo>
                  <a:pt x="10" y="1006"/>
                  <a:pt x="8" y="1006"/>
                  <a:pt x="7" y="1006"/>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7" name="Freeform 76"/>
          <p:cNvSpPr>
            <a:spLocks/>
          </p:cNvSpPr>
          <p:nvPr/>
        </p:nvSpPr>
        <p:spPr bwMode="auto">
          <a:xfrm>
            <a:off x="3582990" y="168730"/>
            <a:ext cx="1876425" cy="1352550"/>
          </a:xfrm>
          <a:custGeom>
            <a:avLst/>
            <a:gdLst>
              <a:gd name="T0" fmla="*/ 7 w 1846"/>
              <a:gd name="T1" fmla="*/ 1330 h 1330"/>
              <a:gd name="T2" fmla="*/ 2 w 1846"/>
              <a:gd name="T3" fmla="*/ 1327 h 1330"/>
              <a:gd name="T4" fmla="*/ 3 w 1846"/>
              <a:gd name="T5" fmla="*/ 1319 h 1330"/>
              <a:gd name="T6" fmla="*/ 1835 w 1846"/>
              <a:gd name="T7" fmla="*/ 2 h 1330"/>
              <a:gd name="T8" fmla="*/ 1844 w 1846"/>
              <a:gd name="T9" fmla="*/ 4 h 1330"/>
              <a:gd name="T10" fmla="*/ 1842 w 1846"/>
              <a:gd name="T11" fmla="*/ 12 h 1330"/>
              <a:gd name="T12" fmla="*/ 10 w 1846"/>
              <a:gd name="T13" fmla="*/ 1329 h 1330"/>
              <a:gd name="T14" fmla="*/ 7 w 1846"/>
              <a:gd name="T15" fmla="*/ 1330 h 13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46" h="1330">
                <a:moveTo>
                  <a:pt x="7" y="1330"/>
                </a:moveTo>
                <a:cubicBezTo>
                  <a:pt x="5" y="1330"/>
                  <a:pt x="3" y="1329"/>
                  <a:pt x="2" y="1327"/>
                </a:cubicBezTo>
                <a:cubicBezTo>
                  <a:pt x="0" y="1325"/>
                  <a:pt x="1" y="1321"/>
                  <a:pt x="3" y="1319"/>
                </a:cubicBezTo>
                <a:cubicBezTo>
                  <a:pt x="1835" y="2"/>
                  <a:pt x="1835" y="2"/>
                  <a:pt x="1835" y="2"/>
                </a:cubicBezTo>
                <a:cubicBezTo>
                  <a:pt x="1838" y="0"/>
                  <a:pt x="1842" y="1"/>
                  <a:pt x="1844" y="4"/>
                </a:cubicBezTo>
                <a:cubicBezTo>
                  <a:pt x="1846" y="6"/>
                  <a:pt x="1845" y="10"/>
                  <a:pt x="1842" y="12"/>
                </a:cubicBezTo>
                <a:cubicBezTo>
                  <a:pt x="10" y="1329"/>
                  <a:pt x="10" y="1329"/>
                  <a:pt x="10" y="1329"/>
                </a:cubicBezTo>
                <a:cubicBezTo>
                  <a:pt x="9" y="1329"/>
                  <a:pt x="8" y="1330"/>
                  <a:pt x="7" y="1330"/>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1" name="Freeform 80"/>
          <p:cNvSpPr>
            <a:spLocks/>
          </p:cNvSpPr>
          <p:nvPr/>
        </p:nvSpPr>
        <p:spPr bwMode="auto">
          <a:xfrm>
            <a:off x="3582990" y="24268"/>
            <a:ext cx="776288" cy="1497013"/>
          </a:xfrm>
          <a:custGeom>
            <a:avLst/>
            <a:gdLst>
              <a:gd name="T0" fmla="*/ 7 w 764"/>
              <a:gd name="T1" fmla="*/ 1473 h 1473"/>
              <a:gd name="T2" fmla="*/ 4 w 764"/>
              <a:gd name="T3" fmla="*/ 1472 h 1473"/>
              <a:gd name="T4" fmla="*/ 1 w 764"/>
              <a:gd name="T5" fmla="*/ 1464 h 1473"/>
              <a:gd name="T6" fmla="*/ 752 w 764"/>
              <a:gd name="T7" fmla="*/ 4 h 1473"/>
              <a:gd name="T8" fmla="*/ 760 w 764"/>
              <a:gd name="T9" fmla="*/ 2 h 1473"/>
              <a:gd name="T10" fmla="*/ 762 w 764"/>
              <a:gd name="T11" fmla="*/ 10 h 1473"/>
              <a:gd name="T12" fmla="*/ 12 w 764"/>
              <a:gd name="T13" fmla="*/ 1470 h 1473"/>
              <a:gd name="T14" fmla="*/ 7 w 764"/>
              <a:gd name="T15" fmla="*/ 1473 h 14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4" h="1473">
                <a:moveTo>
                  <a:pt x="7" y="1473"/>
                </a:moveTo>
                <a:cubicBezTo>
                  <a:pt x="6" y="1473"/>
                  <a:pt x="5" y="1473"/>
                  <a:pt x="4" y="1472"/>
                </a:cubicBezTo>
                <a:cubicBezTo>
                  <a:pt x="1" y="1471"/>
                  <a:pt x="0" y="1467"/>
                  <a:pt x="1" y="1464"/>
                </a:cubicBezTo>
                <a:cubicBezTo>
                  <a:pt x="752" y="4"/>
                  <a:pt x="752" y="4"/>
                  <a:pt x="752" y="4"/>
                </a:cubicBezTo>
                <a:cubicBezTo>
                  <a:pt x="753" y="1"/>
                  <a:pt x="757" y="0"/>
                  <a:pt x="760" y="2"/>
                </a:cubicBezTo>
                <a:cubicBezTo>
                  <a:pt x="763" y="3"/>
                  <a:pt x="764" y="7"/>
                  <a:pt x="762" y="10"/>
                </a:cubicBezTo>
                <a:cubicBezTo>
                  <a:pt x="12" y="1470"/>
                  <a:pt x="12" y="1470"/>
                  <a:pt x="12" y="1470"/>
                </a:cubicBezTo>
                <a:cubicBezTo>
                  <a:pt x="11" y="1472"/>
                  <a:pt x="9" y="1473"/>
                  <a:pt x="7" y="1473"/>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2" name="Freeform 81"/>
          <p:cNvSpPr>
            <a:spLocks/>
          </p:cNvSpPr>
          <p:nvPr/>
        </p:nvSpPr>
        <p:spPr bwMode="auto">
          <a:xfrm rot="5400000">
            <a:off x="696925" y="11562"/>
            <a:ext cx="1543050" cy="482600"/>
          </a:xfrm>
          <a:custGeom>
            <a:avLst/>
            <a:gdLst>
              <a:gd name="T0" fmla="*/ 1512 w 1519"/>
              <a:gd name="T1" fmla="*/ 476 h 476"/>
              <a:gd name="T2" fmla="*/ 1510 w 1519"/>
              <a:gd name="T3" fmla="*/ 475 h 476"/>
              <a:gd name="T4" fmla="*/ 5 w 1519"/>
              <a:gd name="T5" fmla="*/ 12 h 476"/>
              <a:gd name="T6" fmla="*/ 1 w 1519"/>
              <a:gd name="T7" fmla="*/ 5 h 476"/>
              <a:gd name="T8" fmla="*/ 9 w 1519"/>
              <a:gd name="T9" fmla="*/ 1 h 476"/>
              <a:gd name="T10" fmla="*/ 1514 w 1519"/>
              <a:gd name="T11" fmla="*/ 464 h 476"/>
              <a:gd name="T12" fmla="*/ 1518 w 1519"/>
              <a:gd name="T13" fmla="*/ 471 h 476"/>
              <a:gd name="T14" fmla="*/ 1512 w 1519"/>
              <a:gd name="T15" fmla="*/ 476 h 4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19" h="476">
                <a:moveTo>
                  <a:pt x="1512" y="476"/>
                </a:moveTo>
                <a:cubicBezTo>
                  <a:pt x="1511" y="476"/>
                  <a:pt x="1511" y="476"/>
                  <a:pt x="1510" y="475"/>
                </a:cubicBezTo>
                <a:cubicBezTo>
                  <a:pt x="5" y="12"/>
                  <a:pt x="5" y="12"/>
                  <a:pt x="5" y="12"/>
                </a:cubicBezTo>
                <a:cubicBezTo>
                  <a:pt x="2" y="11"/>
                  <a:pt x="0" y="8"/>
                  <a:pt x="1" y="5"/>
                </a:cubicBezTo>
                <a:cubicBezTo>
                  <a:pt x="2" y="2"/>
                  <a:pt x="5" y="0"/>
                  <a:pt x="9" y="1"/>
                </a:cubicBezTo>
                <a:cubicBezTo>
                  <a:pt x="1514" y="464"/>
                  <a:pt x="1514" y="464"/>
                  <a:pt x="1514" y="464"/>
                </a:cubicBezTo>
                <a:cubicBezTo>
                  <a:pt x="1517" y="465"/>
                  <a:pt x="1519" y="468"/>
                  <a:pt x="1518" y="471"/>
                </a:cubicBezTo>
                <a:cubicBezTo>
                  <a:pt x="1517" y="474"/>
                  <a:pt x="1514" y="476"/>
                  <a:pt x="1512" y="476"/>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6" name="Freeform 85"/>
          <p:cNvSpPr>
            <a:spLocks/>
          </p:cNvSpPr>
          <p:nvPr/>
        </p:nvSpPr>
        <p:spPr bwMode="auto">
          <a:xfrm>
            <a:off x="1381128" y="2819855"/>
            <a:ext cx="407988" cy="1554163"/>
          </a:xfrm>
          <a:custGeom>
            <a:avLst/>
            <a:gdLst>
              <a:gd name="T0" fmla="*/ 7 w 401"/>
              <a:gd name="T1" fmla="*/ 1530 h 1530"/>
              <a:gd name="T2" fmla="*/ 5 w 401"/>
              <a:gd name="T3" fmla="*/ 1530 h 1530"/>
              <a:gd name="T4" fmla="*/ 1 w 401"/>
              <a:gd name="T5" fmla="*/ 1522 h 1530"/>
              <a:gd name="T6" fmla="*/ 388 w 401"/>
              <a:gd name="T7" fmla="*/ 5 h 1530"/>
              <a:gd name="T8" fmla="*/ 396 w 401"/>
              <a:gd name="T9" fmla="*/ 0 h 1530"/>
              <a:gd name="T10" fmla="*/ 400 w 401"/>
              <a:gd name="T11" fmla="*/ 8 h 1530"/>
              <a:gd name="T12" fmla="*/ 13 w 401"/>
              <a:gd name="T13" fmla="*/ 1525 h 1530"/>
              <a:gd name="T14" fmla="*/ 7 w 401"/>
              <a:gd name="T15" fmla="*/ 1530 h 15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1" h="1530">
                <a:moveTo>
                  <a:pt x="7" y="1530"/>
                </a:moveTo>
                <a:cubicBezTo>
                  <a:pt x="6" y="1530"/>
                  <a:pt x="6" y="1530"/>
                  <a:pt x="5" y="1530"/>
                </a:cubicBezTo>
                <a:cubicBezTo>
                  <a:pt x="2" y="1529"/>
                  <a:pt x="0" y="1526"/>
                  <a:pt x="1" y="1522"/>
                </a:cubicBezTo>
                <a:cubicBezTo>
                  <a:pt x="388" y="5"/>
                  <a:pt x="388" y="5"/>
                  <a:pt x="388" y="5"/>
                </a:cubicBezTo>
                <a:cubicBezTo>
                  <a:pt x="389" y="2"/>
                  <a:pt x="393" y="0"/>
                  <a:pt x="396" y="0"/>
                </a:cubicBezTo>
                <a:cubicBezTo>
                  <a:pt x="399" y="1"/>
                  <a:pt x="401" y="4"/>
                  <a:pt x="400" y="8"/>
                </a:cubicBezTo>
                <a:cubicBezTo>
                  <a:pt x="13" y="1525"/>
                  <a:pt x="13" y="1525"/>
                  <a:pt x="13" y="1525"/>
                </a:cubicBezTo>
                <a:cubicBezTo>
                  <a:pt x="12" y="1528"/>
                  <a:pt x="9" y="1530"/>
                  <a:pt x="7" y="1530"/>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7" name="Freeform 86"/>
          <p:cNvSpPr>
            <a:spLocks/>
          </p:cNvSpPr>
          <p:nvPr/>
        </p:nvSpPr>
        <p:spPr bwMode="auto">
          <a:xfrm>
            <a:off x="-1516060" y="3354843"/>
            <a:ext cx="2911475" cy="1019175"/>
          </a:xfrm>
          <a:custGeom>
            <a:avLst/>
            <a:gdLst>
              <a:gd name="T0" fmla="*/ 2858 w 2865"/>
              <a:gd name="T1" fmla="*/ 1003 h 1003"/>
              <a:gd name="T2" fmla="*/ 2856 w 2865"/>
              <a:gd name="T3" fmla="*/ 1003 h 1003"/>
              <a:gd name="T4" fmla="*/ 5 w 2865"/>
              <a:gd name="T5" fmla="*/ 13 h 1003"/>
              <a:gd name="T6" fmla="*/ 1 w 2865"/>
              <a:gd name="T7" fmla="*/ 5 h 1003"/>
              <a:gd name="T8" fmla="*/ 9 w 2865"/>
              <a:gd name="T9" fmla="*/ 1 h 1003"/>
              <a:gd name="T10" fmla="*/ 2860 w 2865"/>
              <a:gd name="T11" fmla="*/ 991 h 1003"/>
              <a:gd name="T12" fmla="*/ 2863 w 2865"/>
              <a:gd name="T13" fmla="*/ 999 h 1003"/>
              <a:gd name="T14" fmla="*/ 2858 w 2865"/>
              <a:gd name="T15" fmla="*/ 1003 h 10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65" h="1003">
                <a:moveTo>
                  <a:pt x="2858" y="1003"/>
                </a:moveTo>
                <a:cubicBezTo>
                  <a:pt x="2857" y="1003"/>
                  <a:pt x="2856" y="1003"/>
                  <a:pt x="2856" y="1003"/>
                </a:cubicBezTo>
                <a:cubicBezTo>
                  <a:pt x="5" y="13"/>
                  <a:pt x="5" y="13"/>
                  <a:pt x="5" y="13"/>
                </a:cubicBezTo>
                <a:cubicBezTo>
                  <a:pt x="2" y="11"/>
                  <a:pt x="0" y="8"/>
                  <a:pt x="1" y="5"/>
                </a:cubicBezTo>
                <a:cubicBezTo>
                  <a:pt x="2" y="2"/>
                  <a:pt x="6" y="0"/>
                  <a:pt x="9" y="1"/>
                </a:cubicBezTo>
                <a:cubicBezTo>
                  <a:pt x="2860" y="991"/>
                  <a:pt x="2860" y="991"/>
                  <a:pt x="2860" y="991"/>
                </a:cubicBezTo>
                <a:cubicBezTo>
                  <a:pt x="2863" y="992"/>
                  <a:pt x="2865" y="996"/>
                  <a:pt x="2863" y="999"/>
                </a:cubicBezTo>
                <a:cubicBezTo>
                  <a:pt x="2863" y="1001"/>
                  <a:pt x="2860" y="1003"/>
                  <a:pt x="2858" y="1003"/>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8" name="Freeform 87"/>
          <p:cNvSpPr>
            <a:spLocks/>
          </p:cNvSpPr>
          <p:nvPr/>
        </p:nvSpPr>
        <p:spPr bwMode="auto">
          <a:xfrm>
            <a:off x="1227140" y="1019630"/>
            <a:ext cx="166688" cy="3354388"/>
          </a:xfrm>
          <a:custGeom>
            <a:avLst/>
            <a:gdLst>
              <a:gd name="T0" fmla="*/ 158 w 164"/>
              <a:gd name="T1" fmla="*/ 3301 h 3301"/>
              <a:gd name="T2" fmla="*/ 152 w 164"/>
              <a:gd name="T3" fmla="*/ 3295 h 3301"/>
              <a:gd name="T4" fmla="*/ 0 w 164"/>
              <a:gd name="T5" fmla="*/ 7 h 3301"/>
              <a:gd name="T6" fmla="*/ 6 w 164"/>
              <a:gd name="T7" fmla="*/ 1 h 3301"/>
              <a:gd name="T8" fmla="*/ 12 w 164"/>
              <a:gd name="T9" fmla="*/ 6 h 3301"/>
              <a:gd name="T10" fmla="*/ 164 w 164"/>
              <a:gd name="T11" fmla="*/ 3295 h 3301"/>
              <a:gd name="T12" fmla="*/ 158 w 164"/>
              <a:gd name="T13" fmla="*/ 3301 h 3301"/>
              <a:gd name="T14" fmla="*/ 158 w 164"/>
              <a:gd name="T15" fmla="*/ 3301 h 33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4" h="3301">
                <a:moveTo>
                  <a:pt x="158" y="3301"/>
                </a:moveTo>
                <a:cubicBezTo>
                  <a:pt x="155" y="3301"/>
                  <a:pt x="152" y="3298"/>
                  <a:pt x="152" y="3295"/>
                </a:cubicBezTo>
                <a:cubicBezTo>
                  <a:pt x="0" y="7"/>
                  <a:pt x="0" y="7"/>
                  <a:pt x="0" y="7"/>
                </a:cubicBezTo>
                <a:cubicBezTo>
                  <a:pt x="0" y="4"/>
                  <a:pt x="2" y="1"/>
                  <a:pt x="6" y="1"/>
                </a:cubicBezTo>
                <a:cubicBezTo>
                  <a:pt x="9" y="0"/>
                  <a:pt x="12" y="3"/>
                  <a:pt x="12" y="6"/>
                </a:cubicBezTo>
                <a:cubicBezTo>
                  <a:pt x="164" y="3295"/>
                  <a:pt x="164" y="3295"/>
                  <a:pt x="164" y="3295"/>
                </a:cubicBezTo>
                <a:cubicBezTo>
                  <a:pt x="164" y="3298"/>
                  <a:pt x="161" y="3301"/>
                  <a:pt x="158" y="3301"/>
                </a:cubicBezTo>
                <a:cubicBezTo>
                  <a:pt x="158" y="3301"/>
                  <a:pt x="158" y="3301"/>
                  <a:pt x="158" y="3301"/>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2" name="Freeform 91"/>
          <p:cNvSpPr>
            <a:spLocks/>
          </p:cNvSpPr>
          <p:nvPr/>
        </p:nvSpPr>
        <p:spPr bwMode="auto">
          <a:xfrm>
            <a:off x="346077" y="2373768"/>
            <a:ext cx="155575" cy="136525"/>
          </a:xfrm>
          <a:custGeom>
            <a:avLst/>
            <a:gdLst>
              <a:gd name="T0" fmla="*/ 77 w 153"/>
              <a:gd name="T1" fmla="*/ 0 h 134"/>
              <a:gd name="T2" fmla="*/ 20 w 153"/>
              <a:gd name="T3" fmla="*/ 31 h 134"/>
              <a:gd name="T4" fmla="*/ 41 w 153"/>
              <a:gd name="T5" fmla="*/ 124 h 134"/>
              <a:gd name="T6" fmla="*/ 77 w 153"/>
              <a:gd name="T7" fmla="*/ 134 h 134"/>
              <a:gd name="T8" fmla="*/ 133 w 153"/>
              <a:gd name="T9" fmla="*/ 103 h 134"/>
              <a:gd name="T10" fmla="*/ 112 w 153"/>
              <a:gd name="T11" fmla="*/ 10 h 134"/>
              <a:gd name="T12" fmla="*/ 77 w 153"/>
              <a:gd name="T13" fmla="*/ 0 h 134"/>
            </a:gdLst>
            <a:ahLst/>
            <a:cxnLst>
              <a:cxn ang="0">
                <a:pos x="T0" y="T1"/>
              </a:cxn>
              <a:cxn ang="0">
                <a:pos x="T2" y="T3"/>
              </a:cxn>
              <a:cxn ang="0">
                <a:pos x="T4" y="T5"/>
              </a:cxn>
              <a:cxn ang="0">
                <a:pos x="T6" y="T7"/>
              </a:cxn>
              <a:cxn ang="0">
                <a:pos x="T8" y="T9"/>
              </a:cxn>
              <a:cxn ang="0">
                <a:pos x="T10" y="T11"/>
              </a:cxn>
              <a:cxn ang="0">
                <a:pos x="T12" y="T13"/>
              </a:cxn>
            </a:cxnLst>
            <a:rect l="0" t="0" r="r" b="b"/>
            <a:pathLst>
              <a:path w="153" h="134">
                <a:moveTo>
                  <a:pt x="77" y="0"/>
                </a:moveTo>
                <a:cubicBezTo>
                  <a:pt x="54" y="0"/>
                  <a:pt x="33" y="11"/>
                  <a:pt x="20" y="31"/>
                </a:cubicBezTo>
                <a:cubicBezTo>
                  <a:pt x="0" y="63"/>
                  <a:pt x="10" y="104"/>
                  <a:pt x="41" y="124"/>
                </a:cubicBezTo>
                <a:cubicBezTo>
                  <a:pt x="52" y="131"/>
                  <a:pt x="64" y="134"/>
                  <a:pt x="77" y="134"/>
                </a:cubicBezTo>
                <a:cubicBezTo>
                  <a:pt x="99" y="134"/>
                  <a:pt x="121" y="123"/>
                  <a:pt x="133" y="103"/>
                </a:cubicBezTo>
                <a:cubicBezTo>
                  <a:pt x="153" y="71"/>
                  <a:pt x="144" y="30"/>
                  <a:pt x="112" y="10"/>
                </a:cubicBezTo>
                <a:cubicBezTo>
                  <a:pt x="101" y="3"/>
                  <a:pt x="89" y="0"/>
                  <a:pt x="77"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6" name="Freeform 95"/>
          <p:cNvSpPr>
            <a:spLocks/>
          </p:cNvSpPr>
          <p:nvPr/>
        </p:nvSpPr>
        <p:spPr bwMode="auto">
          <a:xfrm>
            <a:off x="1108077" y="918030"/>
            <a:ext cx="241300" cy="212725"/>
          </a:xfrm>
          <a:custGeom>
            <a:avLst/>
            <a:gdLst>
              <a:gd name="T0" fmla="*/ 119 w 238"/>
              <a:gd name="T1" fmla="*/ 0 h 210"/>
              <a:gd name="T2" fmla="*/ 30 w 238"/>
              <a:gd name="T3" fmla="*/ 49 h 210"/>
              <a:gd name="T4" fmla="*/ 63 w 238"/>
              <a:gd name="T5" fmla="*/ 194 h 210"/>
              <a:gd name="T6" fmla="*/ 119 w 238"/>
              <a:gd name="T7" fmla="*/ 210 h 210"/>
              <a:gd name="T8" fmla="*/ 208 w 238"/>
              <a:gd name="T9" fmla="*/ 161 h 210"/>
              <a:gd name="T10" fmla="*/ 175 w 238"/>
              <a:gd name="T11" fmla="*/ 16 h 210"/>
              <a:gd name="T12" fmla="*/ 119 w 238"/>
              <a:gd name="T13" fmla="*/ 0 h 210"/>
            </a:gdLst>
            <a:ahLst/>
            <a:cxnLst>
              <a:cxn ang="0">
                <a:pos x="T0" y="T1"/>
              </a:cxn>
              <a:cxn ang="0">
                <a:pos x="T2" y="T3"/>
              </a:cxn>
              <a:cxn ang="0">
                <a:pos x="T4" y="T5"/>
              </a:cxn>
              <a:cxn ang="0">
                <a:pos x="T6" y="T7"/>
              </a:cxn>
              <a:cxn ang="0">
                <a:pos x="T8" y="T9"/>
              </a:cxn>
              <a:cxn ang="0">
                <a:pos x="T10" y="T11"/>
              </a:cxn>
              <a:cxn ang="0">
                <a:pos x="T12" y="T13"/>
              </a:cxn>
            </a:cxnLst>
            <a:rect l="0" t="0" r="r" b="b"/>
            <a:pathLst>
              <a:path w="238" h="210">
                <a:moveTo>
                  <a:pt x="119" y="0"/>
                </a:moveTo>
                <a:cubicBezTo>
                  <a:pt x="84" y="0"/>
                  <a:pt x="50" y="17"/>
                  <a:pt x="30" y="49"/>
                </a:cubicBezTo>
                <a:cubicBezTo>
                  <a:pt x="0" y="98"/>
                  <a:pt x="14" y="163"/>
                  <a:pt x="63" y="194"/>
                </a:cubicBezTo>
                <a:cubicBezTo>
                  <a:pt x="81" y="204"/>
                  <a:pt x="100" y="210"/>
                  <a:pt x="119" y="210"/>
                </a:cubicBezTo>
                <a:cubicBezTo>
                  <a:pt x="154" y="210"/>
                  <a:pt x="188" y="192"/>
                  <a:pt x="208" y="161"/>
                </a:cubicBezTo>
                <a:cubicBezTo>
                  <a:pt x="238" y="112"/>
                  <a:pt x="224" y="47"/>
                  <a:pt x="175" y="16"/>
                </a:cubicBezTo>
                <a:cubicBezTo>
                  <a:pt x="157" y="5"/>
                  <a:pt x="138" y="0"/>
                  <a:pt x="119"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7" name="Freeform 96"/>
          <p:cNvSpPr>
            <a:spLocks/>
          </p:cNvSpPr>
          <p:nvPr/>
        </p:nvSpPr>
        <p:spPr bwMode="auto">
          <a:xfrm>
            <a:off x="1289052" y="4281943"/>
            <a:ext cx="173038" cy="152400"/>
          </a:xfrm>
          <a:custGeom>
            <a:avLst/>
            <a:gdLst>
              <a:gd name="T0" fmla="*/ 85 w 170"/>
              <a:gd name="T1" fmla="*/ 0 h 150"/>
              <a:gd name="T2" fmla="*/ 22 w 170"/>
              <a:gd name="T3" fmla="*/ 35 h 150"/>
              <a:gd name="T4" fmla="*/ 45 w 170"/>
              <a:gd name="T5" fmla="*/ 138 h 150"/>
              <a:gd name="T6" fmla="*/ 85 w 170"/>
              <a:gd name="T7" fmla="*/ 150 h 150"/>
              <a:gd name="T8" fmla="*/ 149 w 170"/>
              <a:gd name="T9" fmla="*/ 115 h 150"/>
              <a:gd name="T10" fmla="*/ 125 w 170"/>
              <a:gd name="T11" fmla="*/ 11 h 150"/>
              <a:gd name="T12" fmla="*/ 85 w 170"/>
              <a:gd name="T13" fmla="*/ 0 h 150"/>
            </a:gdLst>
            <a:ahLst/>
            <a:cxnLst>
              <a:cxn ang="0">
                <a:pos x="T0" y="T1"/>
              </a:cxn>
              <a:cxn ang="0">
                <a:pos x="T2" y="T3"/>
              </a:cxn>
              <a:cxn ang="0">
                <a:pos x="T4" y="T5"/>
              </a:cxn>
              <a:cxn ang="0">
                <a:pos x="T6" y="T7"/>
              </a:cxn>
              <a:cxn ang="0">
                <a:pos x="T8" y="T9"/>
              </a:cxn>
              <a:cxn ang="0">
                <a:pos x="T10" y="T11"/>
              </a:cxn>
              <a:cxn ang="0">
                <a:pos x="T12" y="T13"/>
              </a:cxn>
            </a:cxnLst>
            <a:rect l="0" t="0" r="r" b="b"/>
            <a:pathLst>
              <a:path w="170" h="150">
                <a:moveTo>
                  <a:pt x="85" y="0"/>
                </a:moveTo>
                <a:cubicBezTo>
                  <a:pt x="60" y="0"/>
                  <a:pt x="36" y="12"/>
                  <a:pt x="22" y="35"/>
                </a:cubicBezTo>
                <a:cubicBezTo>
                  <a:pt x="0" y="70"/>
                  <a:pt x="10" y="116"/>
                  <a:pt x="45" y="138"/>
                </a:cubicBezTo>
                <a:cubicBezTo>
                  <a:pt x="58" y="146"/>
                  <a:pt x="72" y="150"/>
                  <a:pt x="85" y="150"/>
                </a:cubicBezTo>
                <a:cubicBezTo>
                  <a:pt x="110" y="150"/>
                  <a:pt x="134" y="137"/>
                  <a:pt x="149" y="115"/>
                </a:cubicBezTo>
                <a:cubicBezTo>
                  <a:pt x="170" y="80"/>
                  <a:pt x="160" y="33"/>
                  <a:pt x="125" y="11"/>
                </a:cubicBezTo>
                <a:cubicBezTo>
                  <a:pt x="113" y="4"/>
                  <a:pt x="99" y="0"/>
                  <a:pt x="85"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8" name="Freeform 97"/>
          <p:cNvSpPr>
            <a:spLocks/>
          </p:cNvSpPr>
          <p:nvPr/>
        </p:nvSpPr>
        <p:spPr bwMode="auto">
          <a:xfrm>
            <a:off x="1722440" y="2775405"/>
            <a:ext cx="106363" cy="92075"/>
          </a:xfrm>
          <a:custGeom>
            <a:avLst/>
            <a:gdLst>
              <a:gd name="T0" fmla="*/ 53 w 105"/>
              <a:gd name="T1" fmla="*/ 0 h 91"/>
              <a:gd name="T2" fmla="*/ 14 w 105"/>
              <a:gd name="T3" fmla="*/ 21 h 91"/>
              <a:gd name="T4" fmla="*/ 28 w 105"/>
              <a:gd name="T5" fmla="*/ 84 h 91"/>
              <a:gd name="T6" fmla="*/ 52 w 105"/>
              <a:gd name="T7" fmla="*/ 91 h 91"/>
              <a:gd name="T8" fmla="*/ 91 w 105"/>
              <a:gd name="T9" fmla="*/ 70 h 91"/>
              <a:gd name="T10" fmla="*/ 77 w 105"/>
              <a:gd name="T11" fmla="*/ 7 h 91"/>
              <a:gd name="T12" fmla="*/ 53 w 105"/>
              <a:gd name="T13" fmla="*/ 0 h 91"/>
            </a:gdLst>
            <a:ahLst/>
            <a:cxnLst>
              <a:cxn ang="0">
                <a:pos x="T0" y="T1"/>
              </a:cxn>
              <a:cxn ang="0">
                <a:pos x="T2" y="T3"/>
              </a:cxn>
              <a:cxn ang="0">
                <a:pos x="T4" y="T5"/>
              </a:cxn>
              <a:cxn ang="0">
                <a:pos x="T6" y="T7"/>
              </a:cxn>
              <a:cxn ang="0">
                <a:pos x="T8" y="T9"/>
              </a:cxn>
              <a:cxn ang="0">
                <a:pos x="T10" y="T11"/>
              </a:cxn>
              <a:cxn ang="0">
                <a:pos x="T12" y="T13"/>
              </a:cxn>
            </a:cxnLst>
            <a:rect l="0" t="0" r="r" b="b"/>
            <a:pathLst>
              <a:path w="105" h="91">
                <a:moveTo>
                  <a:pt x="53" y="0"/>
                </a:moveTo>
                <a:cubicBezTo>
                  <a:pt x="37" y="0"/>
                  <a:pt x="23" y="7"/>
                  <a:pt x="14" y="21"/>
                </a:cubicBezTo>
                <a:cubicBezTo>
                  <a:pt x="0" y="43"/>
                  <a:pt x="7" y="71"/>
                  <a:pt x="28" y="84"/>
                </a:cubicBezTo>
                <a:cubicBezTo>
                  <a:pt x="36" y="89"/>
                  <a:pt x="44" y="91"/>
                  <a:pt x="52" y="91"/>
                </a:cubicBezTo>
                <a:cubicBezTo>
                  <a:pt x="68" y="91"/>
                  <a:pt x="82" y="84"/>
                  <a:pt x="91" y="70"/>
                </a:cubicBezTo>
                <a:cubicBezTo>
                  <a:pt x="105" y="48"/>
                  <a:pt x="98" y="20"/>
                  <a:pt x="77" y="7"/>
                </a:cubicBezTo>
                <a:cubicBezTo>
                  <a:pt x="69" y="2"/>
                  <a:pt x="61" y="0"/>
                  <a:pt x="53"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9" name="Freeform 98"/>
          <p:cNvSpPr>
            <a:spLocks/>
          </p:cNvSpPr>
          <p:nvPr/>
        </p:nvSpPr>
        <p:spPr bwMode="auto">
          <a:xfrm>
            <a:off x="3425827" y="2431712"/>
            <a:ext cx="153988" cy="134938"/>
          </a:xfrm>
          <a:custGeom>
            <a:avLst/>
            <a:gdLst>
              <a:gd name="T0" fmla="*/ 75 w 151"/>
              <a:gd name="T1" fmla="*/ 0 h 133"/>
              <a:gd name="T2" fmla="*/ 19 w 151"/>
              <a:gd name="T3" fmla="*/ 31 h 133"/>
              <a:gd name="T4" fmla="*/ 40 w 151"/>
              <a:gd name="T5" fmla="*/ 122 h 133"/>
              <a:gd name="T6" fmla="*/ 75 w 151"/>
              <a:gd name="T7" fmla="*/ 133 h 133"/>
              <a:gd name="T8" fmla="*/ 131 w 151"/>
              <a:gd name="T9" fmla="*/ 102 h 133"/>
              <a:gd name="T10" fmla="*/ 111 w 151"/>
              <a:gd name="T11" fmla="*/ 10 h 133"/>
              <a:gd name="T12" fmla="*/ 75 w 151"/>
              <a:gd name="T13" fmla="*/ 0 h 133"/>
            </a:gdLst>
            <a:ahLst/>
            <a:cxnLst>
              <a:cxn ang="0">
                <a:pos x="T0" y="T1"/>
              </a:cxn>
              <a:cxn ang="0">
                <a:pos x="T2" y="T3"/>
              </a:cxn>
              <a:cxn ang="0">
                <a:pos x="T4" y="T5"/>
              </a:cxn>
              <a:cxn ang="0">
                <a:pos x="T6" y="T7"/>
              </a:cxn>
              <a:cxn ang="0">
                <a:pos x="T8" y="T9"/>
              </a:cxn>
              <a:cxn ang="0">
                <a:pos x="T10" y="T11"/>
              </a:cxn>
              <a:cxn ang="0">
                <a:pos x="T12" y="T13"/>
              </a:cxn>
            </a:cxnLst>
            <a:rect l="0" t="0" r="r" b="b"/>
            <a:pathLst>
              <a:path w="151" h="133">
                <a:moveTo>
                  <a:pt x="75" y="0"/>
                </a:moveTo>
                <a:cubicBezTo>
                  <a:pt x="53" y="0"/>
                  <a:pt x="32" y="11"/>
                  <a:pt x="19" y="31"/>
                </a:cubicBezTo>
                <a:cubicBezTo>
                  <a:pt x="0" y="62"/>
                  <a:pt x="9" y="103"/>
                  <a:pt x="40" y="122"/>
                </a:cubicBezTo>
                <a:cubicBezTo>
                  <a:pt x="51" y="129"/>
                  <a:pt x="63" y="133"/>
                  <a:pt x="75" y="133"/>
                </a:cubicBezTo>
                <a:cubicBezTo>
                  <a:pt x="97" y="133"/>
                  <a:pt x="119" y="122"/>
                  <a:pt x="131" y="102"/>
                </a:cubicBezTo>
                <a:cubicBezTo>
                  <a:pt x="151" y="71"/>
                  <a:pt x="142" y="30"/>
                  <a:pt x="111" y="10"/>
                </a:cubicBezTo>
                <a:cubicBezTo>
                  <a:pt x="100" y="3"/>
                  <a:pt x="87" y="0"/>
                  <a:pt x="75"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0" name="Freeform 99"/>
          <p:cNvSpPr>
            <a:spLocks/>
          </p:cNvSpPr>
          <p:nvPr/>
        </p:nvSpPr>
        <p:spPr bwMode="auto">
          <a:xfrm>
            <a:off x="3536952" y="1470480"/>
            <a:ext cx="93663" cy="80963"/>
          </a:xfrm>
          <a:custGeom>
            <a:avLst/>
            <a:gdLst>
              <a:gd name="T0" fmla="*/ 46 w 93"/>
              <a:gd name="T1" fmla="*/ 0 h 81"/>
              <a:gd name="T2" fmla="*/ 12 w 93"/>
              <a:gd name="T3" fmla="*/ 19 h 81"/>
              <a:gd name="T4" fmla="*/ 25 w 93"/>
              <a:gd name="T5" fmla="*/ 75 h 81"/>
              <a:gd name="T6" fmla="*/ 46 w 93"/>
              <a:gd name="T7" fmla="*/ 81 h 81"/>
              <a:gd name="T8" fmla="*/ 81 w 93"/>
              <a:gd name="T9" fmla="*/ 62 h 81"/>
              <a:gd name="T10" fmla="*/ 68 w 93"/>
              <a:gd name="T11" fmla="*/ 6 h 81"/>
              <a:gd name="T12" fmla="*/ 46 w 93"/>
              <a:gd name="T13" fmla="*/ 0 h 81"/>
            </a:gdLst>
            <a:ahLst/>
            <a:cxnLst>
              <a:cxn ang="0">
                <a:pos x="T0" y="T1"/>
              </a:cxn>
              <a:cxn ang="0">
                <a:pos x="T2" y="T3"/>
              </a:cxn>
              <a:cxn ang="0">
                <a:pos x="T4" y="T5"/>
              </a:cxn>
              <a:cxn ang="0">
                <a:pos x="T6" y="T7"/>
              </a:cxn>
              <a:cxn ang="0">
                <a:pos x="T8" y="T9"/>
              </a:cxn>
              <a:cxn ang="0">
                <a:pos x="T10" y="T11"/>
              </a:cxn>
              <a:cxn ang="0">
                <a:pos x="T12" y="T13"/>
              </a:cxn>
            </a:cxnLst>
            <a:rect l="0" t="0" r="r" b="b"/>
            <a:pathLst>
              <a:path w="93" h="81">
                <a:moveTo>
                  <a:pt x="46" y="0"/>
                </a:moveTo>
                <a:cubicBezTo>
                  <a:pt x="33" y="0"/>
                  <a:pt x="20" y="7"/>
                  <a:pt x="12" y="19"/>
                </a:cubicBezTo>
                <a:cubicBezTo>
                  <a:pt x="0" y="38"/>
                  <a:pt x="6" y="63"/>
                  <a:pt x="25" y="75"/>
                </a:cubicBezTo>
                <a:cubicBezTo>
                  <a:pt x="31" y="79"/>
                  <a:pt x="39" y="81"/>
                  <a:pt x="46" y="81"/>
                </a:cubicBezTo>
                <a:cubicBezTo>
                  <a:pt x="60" y="81"/>
                  <a:pt x="73" y="74"/>
                  <a:pt x="81" y="62"/>
                </a:cubicBezTo>
                <a:cubicBezTo>
                  <a:pt x="93" y="43"/>
                  <a:pt x="87" y="18"/>
                  <a:pt x="68" y="6"/>
                </a:cubicBezTo>
                <a:cubicBezTo>
                  <a:pt x="61" y="2"/>
                  <a:pt x="54" y="0"/>
                  <a:pt x="46"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1" name="Freeform 100"/>
          <p:cNvSpPr>
            <a:spLocks/>
          </p:cNvSpPr>
          <p:nvPr/>
        </p:nvSpPr>
        <p:spPr bwMode="auto">
          <a:xfrm>
            <a:off x="3059115" y="184605"/>
            <a:ext cx="211138" cy="184150"/>
          </a:xfrm>
          <a:custGeom>
            <a:avLst/>
            <a:gdLst>
              <a:gd name="T0" fmla="*/ 104 w 208"/>
              <a:gd name="T1" fmla="*/ 0 h 182"/>
              <a:gd name="T2" fmla="*/ 27 w 208"/>
              <a:gd name="T3" fmla="*/ 42 h 182"/>
              <a:gd name="T4" fmla="*/ 56 w 208"/>
              <a:gd name="T5" fmla="*/ 168 h 182"/>
              <a:gd name="T6" fmla="*/ 104 w 208"/>
              <a:gd name="T7" fmla="*/ 182 h 182"/>
              <a:gd name="T8" fmla="*/ 182 w 208"/>
              <a:gd name="T9" fmla="*/ 139 h 182"/>
              <a:gd name="T10" fmla="*/ 153 w 208"/>
              <a:gd name="T11" fmla="*/ 14 h 182"/>
              <a:gd name="T12" fmla="*/ 104 w 208"/>
              <a:gd name="T13" fmla="*/ 0 h 182"/>
            </a:gdLst>
            <a:ahLst/>
            <a:cxnLst>
              <a:cxn ang="0">
                <a:pos x="T0" y="T1"/>
              </a:cxn>
              <a:cxn ang="0">
                <a:pos x="T2" y="T3"/>
              </a:cxn>
              <a:cxn ang="0">
                <a:pos x="T4" y="T5"/>
              </a:cxn>
              <a:cxn ang="0">
                <a:pos x="T6" y="T7"/>
              </a:cxn>
              <a:cxn ang="0">
                <a:pos x="T8" y="T9"/>
              </a:cxn>
              <a:cxn ang="0">
                <a:pos x="T10" y="T11"/>
              </a:cxn>
              <a:cxn ang="0">
                <a:pos x="T12" y="T13"/>
              </a:cxn>
            </a:cxnLst>
            <a:rect l="0" t="0" r="r" b="b"/>
            <a:pathLst>
              <a:path w="208" h="182">
                <a:moveTo>
                  <a:pt x="104" y="0"/>
                </a:moveTo>
                <a:cubicBezTo>
                  <a:pt x="74" y="0"/>
                  <a:pt x="44" y="15"/>
                  <a:pt x="27" y="42"/>
                </a:cubicBezTo>
                <a:cubicBezTo>
                  <a:pt x="0" y="85"/>
                  <a:pt x="13" y="141"/>
                  <a:pt x="56" y="168"/>
                </a:cubicBezTo>
                <a:cubicBezTo>
                  <a:pt x="71" y="178"/>
                  <a:pt x="88" y="182"/>
                  <a:pt x="104" y="182"/>
                </a:cubicBezTo>
                <a:cubicBezTo>
                  <a:pt x="135" y="182"/>
                  <a:pt x="164" y="167"/>
                  <a:pt x="182" y="139"/>
                </a:cubicBezTo>
                <a:cubicBezTo>
                  <a:pt x="208" y="97"/>
                  <a:pt x="196" y="40"/>
                  <a:pt x="153" y="14"/>
                </a:cubicBezTo>
                <a:cubicBezTo>
                  <a:pt x="138" y="4"/>
                  <a:pt x="121" y="0"/>
                  <a:pt x="104"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2" name="Freeform 101"/>
          <p:cNvSpPr>
            <a:spLocks/>
          </p:cNvSpPr>
          <p:nvPr/>
        </p:nvSpPr>
        <p:spPr bwMode="auto">
          <a:xfrm>
            <a:off x="2598740" y="13155"/>
            <a:ext cx="111125" cy="98425"/>
          </a:xfrm>
          <a:custGeom>
            <a:avLst/>
            <a:gdLst>
              <a:gd name="T0" fmla="*/ 55 w 109"/>
              <a:gd name="T1" fmla="*/ 0 h 96"/>
              <a:gd name="T2" fmla="*/ 14 w 109"/>
              <a:gd name="T3" fmla="*/ 22 h 96"/>
              <a:gd name="T4" fmla="*/ 29 w 109"/>
              <a:gd name="T5" fmla="*/ 88 h 96"/>
              <a:gd name="T6" fmla="*/ 55 w 109"/>
              <a:gd name="T7" fmla="*/ 96 h 96"/>
              <a:gd name="T8" fmla="*/ 95 w 109"/>
              <a:gd name="T9" fmla="*/ 73 h 96"/>
              <a:gd name="T10" fmla="*/ 80 w 109"/>
              <a:gd name="T11" fmla="*/ 7 h 96"/>
              <a:gd name="T12" fmla="*/ 55 w 109"/>
              <a:gd name="T13" fmla="*/ 0 h 96"/>
            </a:gdLst>
            <a:ahLst/>
            <a:cxnLst>
              <a:cxn ang="0">
                <a:pos x="T0" y="T1"/>
              </a:cxn>
              <a:cxn ang="0">
                <a:pos x="T2" y="T3"/>
              </a:cxn>
              <a:cxn ang="0">
                <a:pos x="T4" y="T5"/>
              </a:cxn>
              <a:cxn ang="0">
                <a:pos x="T6" y="T7"/>
              </a:cxn>
              <a:cxn ang="0">
                <a:pos x="T8" y="T9"/>
              </a:cxn>
              <a:cxn ang="0">
                <a:pos x="T10" y="T11"/>
              </a:cxn>
              <a:cxn ang="0">
                <a:pos x="T12" y="T13"/>
              </a:cxn>
            </a:cxnLst>
            <a:rect l="0" t="0" r="r" b="b"/>
            <a:pathLst>
              <a:path w="109" h="96">
                <a:moveTo>
                  <a:pt x="55" y="0"/>
                </a:moveTo>
                <a:cubicBezTo>
                  <a:pt x="39" y="0"/>
                  <a:pt x="23" y="8"/>
                  <a:pt x="14" y="22"/>
                </a:cubicBezTo>
                <a:cubicBezTo>
                  <a:pt x="0" y="45"/>
                  <a:pt x="7" y="74"/>
                  <a:pt x="29" y="88"/>
                </a:cubicBezTo>
                <a:cubicBezTo>
                  <a:pt x="37" y="93"/>
                  <a:pt x="46" y="96"/>
                  <a:pt x="55" y="96"/>
                </a:cubicBezTo>
                <a:cubicBezTo>
                  <a:pt x="71" y="96"/>
                  <a:pt x="86" y="88"/>
                  <a:pt x="95" y="73"/>
                </a:cubicBezTo>
                <a:cubicBezTo>
                  <a:pt x="109" y="51"/>
                  <a:pt x="103" y="21"/>
                  <a:pt x="80" y="7"/>
                </a:cubicBezTo>
                <a:cubicBezTo>
                  <a:pt x="72" y="2"/>
                  <a:pt x="63" y="0"/>
                  <a:pt x="55"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5" name="Freeform 104"/>
          <p:cNvSpPr>
            <a:spLocks/>
          </p:cNvSpPr>
          <p:nvPr/>
        </p:nvSpPr>
        <p:spPr bwMode="auto">
          <a:xfrm>
            <a:off x="4231448" y="-70319"/>
            <a:ext cx="227084" cy="198698"/>
          </a:xfrm>
          <a:custGeom>
            <a:avLst/>
            <a:gdLst>
              <a:gd name="T0" fmla="*/ 125 w 250"/>
              <a:gd name="T1" fmla="*/ 0 h 219"/>
              <a:gd name="T2" fmla="*/ 33 w 250"/>
              <a:gd name="T3" fmla="*/ 51 h 219"/>
              <a:gd name="T4" fmla="*/ 67 w 250"/>
              <a:gd name="T5" fmla="*/ 202 h 219"/>
              <a:gd name="T6" fmla="*/ 125 w 250"/>
              <a:gd name="T7" fmla="*/ 219 h 219"/>
              <a:gd name="T8" fmla="*/ 218 w 250"/>
              <a:gd name="T9" fmla="*/ 167 h 219"/>
              <a:gd name="T10" fmla="*/ 184 w 250"/>
              <a:gd name="T11" fmla="*/ 16 h 219"/>
              <a:gd name="T12" fmla="*/ 125 w 250"/>
              <a:gd name="T13" fmla="*/ 0 h 219"/>
            </a:gdLst>
            <a:ahLst/>
            <a:cxnLst>
              <a:cxn ang="0">
                <a:pos x="T0" y="T1"/>
              </a:cxn>
              <a:cxn ang="0">
                <a:pos x="T2" y="T3"/>
              </a:cxn>
              <a:cxn ang="0">
                <a:pos x="T4" y="T5"/>
              </a:cxn>
              <a:cxn ang="0">
                <a:pos x="T6" y="T7"/>
              </a:cxn>
              <a:cxn ang="0">
                <a:pos x="T8" y="T9"/>
              </a:cxn>
              <a:cxn ang="0">
                <a:pos x="T10" y="T11"/>
              </a:cxn>
              <a:cxn ang="0">
                <a:pos x="T12" y="T13"/>
              </a:cxn>
            </a:cxnLst>
            <a:rect l="0" t="0" r="r" b="b"/>
            <a:pathLst>
              <a:path w="250" h="219">
                <a:moveTo>
                  <a:pt x="125" y="0"/>
                </a:moveTo>
                <a:cubicBezTo>
                  <a:pt x="89" y="0"/>
                  <a:pt x="53" y="18"/>
                  <a:pt x="33" y="51"/>
                </a:cubicBezTo>
                <a:cubicBezTo>
                  <a:pt x="0" y="102"/>
                  <a:pt x="16" y="170"/>
                  <a:pt x="67" y="202"/>
                </a:cubicBezTo>
                <a:cubicBezTo>
                  <a:pt x="85" y="213"/>
                  <a:pt x="105" y="219"/>
                  <a:pt x="125" y="219"/>
                </a:cubicBezTo>
                <a:cubicBezTo>
                  <a:pt x="162" y="219"/>
                  <a:pt x="197" y="201"/>
                  <a:pt x="218" y="167"/>
                </a:cubicBezTo>
                <a:cubicBezTo>
                  <a:pt x="250" y="116"/>
                  <a:pt x="235" y="49"/>
                  <a:pt x="184" y="16"/>
                </a:cubicBezTo>
                <a:cubicBezTo>
                  <a:pt x="165" y="5"/>
                  <a:pt x="145" y="0"/>
                  <a:pt x="125"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6" name="Freeform 105"/>
          <p:cNvSpPr>
            <a:spLocks/>
          </p:cNvSpPr>
          <p:nvPr/>
        </p:nvSpPr>
        <p:spPr bwMode="auto">
          <a:xfrm>
            <a:off x="5367340" y="113168"/>
            <a:ext cx="147638" cy="128588"/>
          </a:xfrm>
          <a:custGeom>
            <a:avLst/>
            <a:gdLst>
              <a:gd name="T0" fmla="*/ 72 w 145"/>
              <a:gd name="T1" fmla="*/ 0 h 126"/>
              <a:gd name="T2" fmla="*/ 19 w 145"/>
              <a:gd name="T3" fmla="*/ 29 h 126"/>
              <a:gd name="T4" fmla="*/ 39 w 145"/>
              <a:gd name="T5" fmla="*/ 117 h 126"/>
              <a:gd name="T6" fmla="*/ 72 w 145"/>
              <a:gd name="T7" fmla="*/ 126 h 126"/>
              <a:gd name="T8" fmla="*/ 126 w 145"/>
              <a:gd name="T9" fmla="*/ 97 h 126"/>
              <a:gd name="T10" fmla="*/ 106 w 145"/>
              <a:gd name="T11" fmla="*/ 9 h 126"/>
              <a:gd name="T12" fmla="*/ 72 w 145"/>
              <a:gd name="T13" fmla="*/ 0 h 126"/>
            </a:gdLst>
            <a:ahLst/>
            <a:cxnLst>
              <a:cxn ang="0">
                <a:pos x="T0" y="T1"/>
              </a:cxn>
              <a:cxn ang="0">
                <a:pos x="T2" y="T3"/>
              </a:cxn>
              <a:cxn ang="0">
                <a:pos x="T4" y="T5"/>
              </a:cxn>
              <a:cxn ang="0">
                <a:pos x="T6" y="T7"/>
              </a:cxn>
              <a:cxn ang="0">
                <a:pos x="T8" y="T9"/>
              </a:cxn>
              <a:cxn ang="0">
                <a:pos x="T10" y="T11"/>
              </a:cxn>
              <a:cxn ang="0">
                <a:pos x="T12" y="T13"/>
              </a:cxn>
            </a:cxnLst>
            <a:rect l="0" t="0" r="r" b="b"/>
            <a:pathLst>
              <a:path w="145" h="126">
                <a:moveTo>
                  <a:pt x="72" y="0"/>
                </a:moveTo>
                <a:cubicBezTo>
                  <a:pt x="51" y="0"/>
                  <a:pt x="31" y="10"/>
                  <a:pt x="19" y="29"/>
                </a:cubicBezTo>
                <a:cubicBezTo>
                  <a:pt x="0" y="59"/>
                  <a:pt x="9" y="98"/>
                  <a:pt x="39" y="117"/>
                </a:cubicBezTo>
                <a:cubicBezTo>
                  <a:pt x="49" y="123"/>
                  <a:pt x="61" y="126"/>
                  <a:pt x="72" y="126"/>
                </a:cubicBezTo>
                <a:cubicBezTo>
                  <a:pt x="93" y="126"/>
                  <a:pt x="114" y="116"/>
                  <a:pt x="126" y="97"/>
                </a:cubicBezTo>
                <a:cubicBezTo>
                  <a:pt x="145" y="67"/>
                  <a:pt x="136" y="28"/>
                  <a:pt x="106" y="9"/>
                </a:cubicBezTo>
                <a:cubicBezTo>
                  <a:pt x="96" y="3"/>
                  <a:pt x="84" y="0"/>
                  <a:pt x="72"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3" name="Freeform 175"/>
          <p:cNvSpPr>
            <a:spLocks/>
          </p:cNvSpPr>
          <p:nvPr/>
        </p:nvSpPr>
        <p:spPr bwMode="auto">
          <a:xfrm rot="21368463">
            <a:off x="11161387" y="1972320"/>
            <a:ext cx="1606550" cy="1609725"/>
          </a:xfrm>
          <a:custGeom>
            <a:avLst/>
            <a:gdLst>
              <a:gd name="T0" fmla="*/ 1156 w 1576"/>
              <a:gd name="T1" fmla="*/ 203 h 1577"/>
              <a:gd name="T2" fmla="*/ 1373 w 1576"/>
              <a:gd name="T3" fmla="*/ 1156 h 1577"/>
              <a:gd name="T4" fmla="*/ 420 w 1576"/>
              <a:gd name="T5" fmla="*/ 1373 h 1577"/>
              <a:gd name="T6" fmla="*/ 203 w 1576"/>
              <a:gd name="T7" fmla="*/ 420 h 1577"/>
              <a:gd name="T8" fmla="*/ 1156 w 1576"/>
              <a:gd name="T9" fmla="*/ 203 h 1577"/>
            </a:gdLst>
            <a:ahLst/>
            <a:cxnLst>
              <a:cxn ang="0">
                <a:pos x="T0" y="T1"/>
              </a:cxn>
              <a:cxn ang="0">
                <a:pos x="T2" y="T3"/>
              </a:cxn>
              <a:cxn ang="0">
                <a:pos x="T4" y="T5"/>
              </a:cxn>
              <a:cxn ang="0">
                <a:pos x="T6" y="T7"/>
              </a:cxn>
              <a:cxn ang="0">
                <a:pos x="T8" y="T9"/>
              </a:cxn>
            </a:cxnLst>
            <a:rect l="0" t="0" r="r" b="b"/>
            <a:pathLst>
              <a:path w="1576" h="1577">
                <a:moveTo>
                  <a:pt x="1156" y="203"/>
                </a:moveTo>
                <a:cubicBezTo>
                  <a:pt x="1479" y="406"/>
                  <a:pt x="1576" y="833"/>
                  <a:pt x="1373" y="1156"/>
                </a:cubicBezTo>
                <a:cubicBezTo>
                  <a:pt x="1170" y="1479"/>
                  <a:pt x="744" y="1577"/>
                  <a:pt x="420" y="1373"/>
                </a:cubicBezTo>
                <a:cubicBezTo>
                  <a:pt x="97" y="1170"/>
                  <a:pt x="0" y="744"/>
                  <a:pt x="203" y="420"/>
                </a:cubicBezTo>
                <a:cubicBezTo>
                  <a:pt x="406" y="97"/>
                  <a:pt x="833" y="0"/>
                  <a:pt x="1156" y="203"/>
                </a:cubicBezTo>
                <a:close/>
              </a:path>
            </a:pathLst>
          </a:custGeom>
          <a:solidFill>
            <a:srgbClr val="45D8FF">
              <a:alpha val="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97" name="Freeform 179"/>
          <p:cNvSpPr>
            <a:spLocks/>
          </p:cNvSpPr>
          <p:nvPr/>
        </p:nvSpPr>
        <p:spPr bwMode="auto">
          <a:xfrm rot="21368463">
            <a:off x="11709021" y="2507310"/>
            <a:ext cx="511175" cy="512763"/>
          </a:xfrm>
          <a:custGeom>
            <a:avLst/>
            <a:gdLst>
              <a:gd name="T0" fmla="*/ 368 w 502"/>
              <a:gd name="T1" fmla="*/ 65 h 502"/>
              <a:gd name="T2" fmla="*/ 438 w 502"/>
              <a:gd name="T3" fmla="*/ 368 h 502"/>
              <a:gd name="T4" fmla="*/ 134 w 502"/>
              <a:gd name="T5" fmla="*/ 438 h 502"/>
              <a:gd name="T6" fmla="*/ 65 w 502"/>
              <a:gd name="T7" fmla="*/ 134 h 502"/>
              <a:gd name="T8" fmla="*/ 368 w 502"/>
              <a:gd name="T9" fmla="*/ 65 h 502"/>
            </a:gdLst>
            <a:ahLst/>
            <a:cxnLst>
              <a:cxn ang="0">
                <a:pos x="T0" y="T1"/>
              </a:cxn>
              <a:cxn ang="0">
                <a:pos x="T2" y="T3"/>
              </a:cxn>
              <a:cxn ang="0">
                <a:pos x="T4" y="T5"/>
              </a:cxn>
              <a:cxn ang="0">
                <a:pos x="T6" y="T7"/>
              </a:cxn>
              <a:cxn ang="0">
                <a:pos x="T8" y="T9"/>
              </a:cxn>
            </a:cxnLst>
            <a:rect l="0" t="0" r="r" b="b"/>
            <a:pathLst>
              <a:path w="502" h="502">
                <a:moveTo>
                  <a:pt x="368" y="65"/>
                </a:moveTo>
                <a:cubicBezTo>
                  <a:pt x="471" y="129"/>
                  <a:pt x="502" y="265"/>
                  <a:pt x="438" y="368"/>
                </a:cubicBezTo>
                <a:cubicBezTo>
                  <a:pt x="373" y="471"/>
                  <a:pt x="237" y="502"/>
                  <a:pt x="134" y="438"/>
                </a:cubicBezTo>
                <a:cubicBezTo>
                  <a:pt x="31" y="373"/>
                  <a:pt x="0" y="237"/>
                  <a:pt x="65" y="134"/>
                </a:cubicBezTo>
                <a:cubicBezTo>
                  <a:pt x="129" y="31"/>
                  <a:pt x="265" y="0"/>
                  <a:pt x="368" y="65"/>
                </a:cubicBezTo>
                <a:close/>
              </a:path>
            </a:pathLst>
          </a:custGeom>
          <a:solidFill>
            <a:srgbClr val="45D8FF">
              <a:alpha val="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62" name="Freeform 59"/>
          <p:cNvSpPr>
            <a:spLocks/>
          </p:cNvSpPr>
          <p:nvPr/>
        </p:nvSpPr>
        <p:spPr bwMode="auto">
          <a:xfrm rot="21368463">
            <a:off x="9317416" y="5848184"/>
            <a:ext cx="819150" cy="1431925"/>
          </a:xfrm>
          <a:custGeom>
            <a:avLst/>
            <a:gdLst>
              <a:gd name="T0" fmla="*/ 6 w 806"/>
              <a:gd name="T1" fmla="*/ 1409 h 1409"/>
              <a:gd name="T2" fmla="*/ 4 w 806"/>
              <a:gd name="T3" fmla="*/ 1408 h 1409"/>
              <a:gd name="T4" fmla="*/ 1 w 806"/>
              <a:gd name="T5" fmla="*/ 1400 h 1409"/>
              <a:gd name="T6" fmla="*/ 794 w 806"/>
              <a:gd name="T7" fmla="*/ 4 h 1409"/>
              <a:gd name="T8" fmla="*/ 802 w 806"/>
              <a:gd name="T9" fmla="*/ 1 h 1409"/>
              <a:gd name="T10" fmla="*/ 804 w 806"/>
              <a:gd name="T11" fmla="*/ 10 h 1409"/>
              <a:gd name="T12" fmla="*/ 12 w 806"/>
              <a:gd name="T13" fmla="*/ 1406 h 1409"/>
              <a:gd name="T14" fmla="*/ 6 w 806"/>
              <a:gd name="T15" fmla="*/ 1409 h 14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6" h="1409">
                <a:moveTo>
                  <a:pt x="6" y="1409"/>
                </a:moveTo>
                <a:cubicBezTo>
                  <a:pt x="5" y="1409"/>
                  <a:pt x="4" y="1409"/>
                  <a:pt x="4" y="1408"/>
                </a:cubicBezTo>
                <a:cubicBezTo>
                  <a:pt x="1" y="1406"/>
                  <a:pt x="0" y="1403"/>
                  <a:pt x="1" y="1400"/>
                </a:cubicBezTo>
                <a:cubicBezTo>
                  <a:pt x="794" y="4"/>
                  <a:pt x="794" y="4"/>
                  <a:pt x="794" y="4"/>
                </a:cubicBezTo>
                <a:cubicBezTo>
                  <a:pt x="795" y="1"/>
                  <a:pt x="799" y="0"/>
                  <a:pt x="802" y="1"/>
                </a:cubicBezTo>
                <a:cubicBezTo>
                  <a:pt x="805" y="3"/>
                  <a:pt x="806" y="7"/>
                  <a:pt x="804" y="10"/>
                </a:cubicBezTo>
                <a:cubicBezTo>
                  <a:pt x="12" y="1406"/>
                  <a:pt x="12" y="1406"/>
                  <a:pt x="12" y="1406"/>
                </a:cubicBezTo>
                <a:cubicBezTo>
                  <a:pt x="11" y="1408"/>
                  <a:pt x="9" y="1409"/>
                  <a:pt x="6" y="1409"/>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3" name="Freeform 60"/>
          <p:cNvSpPr>
            <a:spLocks/>
          </p:cNvSpPr>
          <p:nvPr/>
        </p:nvSpPr>
        <p:spPr bwMode="auto">
          <a:xfrm rot="21368463">
            <a:off x="10127449" y="5741316"/>
            <a:ext cx="2376488" cy="1692275"/>
          </a:xfrm>
          <a:custGeom>
            <a:avLst/>
            <a:gdLst>
              <a:gd name="T0" fmla="*/ 2332 w 2339"/>
              <a:gd name="T1" fmla="*/ 1665 h 1665"/>
              <a:gd name="T2" fmla="*/ 2329 w 2339"/>
              <a:gd name="T3" fmla="*/ 1664 h 1665"/>
              <a:gd name="T4" fmla="*/ 3 w 2339"/>
              <a:gd name="T5" fmla="*/ 11 h 1665"/>
              <a:gd name="T6" fmla="*/ 2 w 2339"/>
              <a:gd name="T7" fmla="*/ 3 h 1665"/>
              <a:gd name="T8" fmla="*/ 10 w 2339"/>
              <a:gd name="T9" fmla="*/ 2 h 1665"/>
              <a:gd name="T10" fmla="*/ 2335 w 2339"/>
              <a:gd name="T11" fmla="*/ 1654 h 1665"/>
              <a:gd name="T12" fmla="*/ 2337 w 2339"/>
              <a:gd name="T13" fmla="*/ 1662 h 1665"/>
              <a:gd name="T14" fmla="*/ 2332 w 2339"/>
              <a:gd name="T15" fmla="*/ 1665 h 16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9" h="1665">
                <a:moveTo>
                  <a:pt x="2332" y="1665"/>
                </a:moveTo>
                <a:cubicBezTo>
                  <a:pt x="2331" y="1665"/>
                  <a:pt x="2330" y="1665"/>
                  <a:pt x="2329" y="1664"/>
                </a:cubicBezTo>
                <a:cubicBezTo>
                  <a:pt x="3" y="11"/>
                  <a:pt x="3" y="11"/>
                  <a:pt x="3" y="11"/>
                </a:cubicBezTo>
                <a:cubicBezTo>
                  <a:pt x="1" y="10"/>
                  <a:pt x="0" y="6"/>
                  <a:pt x="2" y="3"/>
                </a:cubicBezTo>
                <a:cubicBezTo>
                  <a:pt x="4" y="0"/>
                  <a:pt x="8" y="0"/>
                  <a:pt x="10" y="2"/>
                </a:cubicBezTo>
                <a:cubicBezTo>
                  <a:pt x="2335" y="1654"/>
                  <a:pt x="2335" y="1654"/>
                  <a:pt x="2335" y="1654"/>
                </a:cubicBezTo>
                <a:cubicBezTo>
                  <a:pt x="2338" y="1656"/>
                  <a:pt x="2339" y="1660"/>
                  <a:pt x="2337" y="1662"/>
                </a:cubicBezTo>
                <a:cubicBezTo>
                  <a:pt x="2336" y="1664"/>
                  <a:pt x="2334" y="1665"/>
                  <a:pt x="2332" y="1665"/>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6" name="Freeform 63"/>
          <p:cNvSpPr>
            <a:spLocks/>
          </p:cNvSpPr>
          <p:nvPr/>
        </p:nvSpPr>
        <p:spPr bwMode="auto">
          <a:xfrm rot="21368463">
            <a:off x="10045759" y="4996027"/>
            <a:ext cx="1962150" cy="774700"/>
          </a:xfrm>
          <a:custGeom>
            <a:avLst/>
            <a:gdLst>
              <a:gd name="T0" fmla="*/ 7 w 1932"/>
              <a:gd name="T1" fmla="*/ 763 h 763"/>
              <a:gd name="T2" fmla="*/ 1 w 1932"/>
              <a:gd name="T3" fmla="*/ 759 h 763"/>
              <a:gd name="T4" fmla="*/ 5 w 1932"/>
              <a:gd name="T5" fmla="*/ 751 h 763"/>
              <a:gd name="T6" fmla="*/ 1923 w 1932"/>
              <a:gd name="T7" fmla="*/ 1 h 763"/>
              <a:gd name="T8" fmla="*/ 1931 w 1932"/>
              <a:gd name="T9" fmla="*/ 5 h 763"/>
              <a:gd name="T10" fmla="*/ 1927 w 1932"/>
              <a:gd name="T11" fmla="*/ 13 h 763"/>
              <a:gd name="T12" fmla="*/ 9 w 1932"/>
              <a:gd name="T13" fmla="*/ 762 h 763"/>
              <a:gd name="T14" fmla="*/ 7 w 1932"/>
              <a:gd name="T15" fmla="*/ 763 h 7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32" h="763">
                <a:moveTo>
                  <a:pt x="7" y="763"/>
                </a:moveTo>
                <a:cubicBezTo>
                  <a:pt x="4" y="763"/>
                  <a:pt x="2" y="761"/>
                  <a:pt x="1" y="759"/>
                </a:cubicBezTo>
                <a:cubicBezTo>
                  <a:pt x="0" y="756"/>
                  <a:pt x="2" y="752"/>
                  <a:pt x="5" y="751"/>
                </a:cubicBezTo>
                <a:cubicBezTo>
                  <a:pt x="1923" y="1"/>
                  <a:pt x="1923" y="1"/>
                  <a:pt x="1923" y="1"/>
                </a:cubicBezTo>
                <a:cubicBezTo>
                  <a:pt x="1926" y="0"/>
                  <a:pt x="1930" y="2"/>
                  <a:pt x="1931" y="5"/>
                </a:cubicBezTo>
                <a:cubicBezTo>
                  <a:pt x="1932" y="8"/>
                  <a:pt x="1931" y="11"/>
                  <a:pt x="1927" y="13"/>
                </a:cubicBezTo>
                <a:cubicBezTo>
                  <a:pt x="9" y="762"/>
                  <a:pt x="9" y="762"/>
                  <a:pt x="9" y="762"/>
                </a:cubicBezTo>
                <a:cubicBezTo>
                  <a:pt x="8" y="762"/>
                  <a:pt x="8" y="763"/>
                  <a:pt x="7" y="763"/>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7" name="Freeform 64"/>
          <p:cNvSpPr>
            <a:spLocks/>
          </p:cNvSpPr>
          <p:nvPr/>
        </p:nvSpPr>
        <p:spPr bwMode="auto">
          <a:xfrm rot="21368463">
            <a:off x="11438932" y="4749068"/>
            <a:ext cx="534988" cy="212725"/>
          </a:xfrm>
          <a:custGeom>
            <a:avLst/>
            <a:gdLst>
              <a:gd name="T0" fmla="*/ 520 w 527"/>
              <a:gd name="T1" fmla="*/ 210 h 210"/>
              <a:gd name="T2" fmla="*/ 518 w 527"/>
              <a:gd name="T3" fmla="*/ 210 h 210"/>
              <a:gd name="T4" fmla="*/ 4 w 527"/>
              <a:gd name="T5" fmla="*/ 12 h 210"/>
              <a:gd name="T6" fmla="*/ 1 w 527"/>
              <a:gd name="T7" fmla="*/ 4 h 210"/>
              <a:gd name="T8" fmla="*/ 9 w 527"/>
              <a:gd name="T9" fmla="*/ 1 h 210"/>
              <a:gd name="T10" fmla="*/ 522 w 527"/>
              <a:gd name="T11" fmla="*/ 198 h 210"/>
              <a:gd name="T12" fmla="*/ 526 w 527"/>
              <a:gd name="T13" fmla="*/ 206 h 210"/>
              <a:gd name="T14" fmla="*/ 520 w 527"/>
              <a:gd name="T15" fmla="*/ 210 h 2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7" h="210">
                <a:moveTo>
                  <a:pt x="520" y="210"/>
                </a:moveTo>
                <a:cubicBezTo>
                  <a:pt x="520" y="210"/>
                  <a:pt x="519" y="210"/>
                  <a:pt x="518" y="210"/>
                </a:cubicBezTo>
                <a:cubicBezTo>
                  <a:pt x="4" y="12"/>
                  <a:pt x="4" y="12"/>
                  <a:pt x="4" y="12"/>
                </a:cubicBezTo>
                <a:cubicBezTo>
                  <a:pt x="1" y="11"/>
                  <a:pt x="0" y="7"/>
                  <a:pt x="1" y="4"/>
                </a:cubicBezTo>
                <a:cubicBezTo>
                  <a:pt x="2" y="1"/>
                  <a:pt x="6" y="0"/>
                  <a:pt x="9" y="1"/>
                </a:cubicBezTo>
                <a:cubicBezTo>
                  <a:pt x="522" y="198"/>
                  <a:pt x="522" y="198"/>
                  <a:pt x="522" y="198"/>
                </a:cubicBezTo>
                <a:cubicBezTo>
                  <a:pt x="526" y="200"/>
                  <a:pt x="527" y="203"/>
                  <a:pt x="526" y="206"/>
                </a:cubicBezTo>
                <a:cubicBezTo>
                  <a:pt x="525" y="209"/>
                  <a:pt x="523" y="210"/>
                  <a:pt x="520" y="210"/>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8" name="Freeform 65"/>
          <p:cNvSpPr>
            <a:spLocks/>
          </p:cNvSpPr>
          <p:nvPr/>
        </p:nvSpPr>
        <p:spPr bwMode="auto">
          <a:xfrm rot="21368463">
            <a:off x="12008990" y="4916144"/>
            <a:ext cx="420688" cy="1263650"/>
          </a:xfrm>
          <a:custGeom>
            <a:avLst/>
            <a:gdLst>
              <a:gd name="T0" fmla="*/ 408 w 415"/>
              <a:gd name="T1" fmla="*/ 1243 h 1243"/>
              <a:gd name="T2" fmla="*/ 402 w 415"/>
              <a:gd name="T3" fmla="*/ 1239 h 1243"/>
              <a:gd name="T4" fmla="*/ 1 w 415"/>
              <a:gd name="T5" fmla="*/ 9 h 1243"/>
              <a:gd name="T6" fmla="*/ 4 w 415"/>
              <a:gd name="T7" fmla="*/ 1 h 1243"/>
              <a:gd name="T8" fmla="*/ 12 w 415"/>
              <a:gd name="T9" fmla="*/ 5 h 1243"/>
              <a:gd name="T10" fmla="*/ 413 w 415"/>
              <a:gd name="T11" fmla="*/ 1235 h 1243"/>
              <a:gd name="T12" fmla="*/ 410 w 415"/>
              <a:gd name="T13" fmla="*/ 1243 h 1243"/>
              <a:gd name="T14" fmla="*/ 408 w 415"/>
              <a:gd name="T15" fmla="*/ 1243 h 12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5" h="1243">
                <a:moveTo>
                  <a:pt x="408" y="1243"/>
                </a:moveTo>
                <a:cubicBezTo>
                  <a:pt x="405" y="1243"/>
                  <a:pt x="403" y="1241"/>
                  <a:pt x="402" y="1239"/>
                </a:cubicBezTo>
                <a:cubicBezTo>
                  <a:pt x="1" y="9"/>
                  <a:pt x="1" y="9"/>
                  <a:pt x="1" y="9"/>
                </a:cubicBezTo>
                <a:cubicBezTo>
                  <a:pt x="0" y="6"/>
                  <a:pt x="1" y="2"/>
                  <a:pt x="4" y="1"/>
                </a:cubicBezTo>
                <a:cubicBezTo>
                  <a:pt x="8" y="0"/>
                  <a:pt x="11" y="2"/>
                  <a:pt x="12" y="5"/>
                </a:cubicBezTo>
                <a:cubicBezTo>
                  <a:pt x="413" y="1235"/>
                  <a:pt x="413" y="1235"/>
                  <a:pt x="413" y="1235"/>
                </a:cubicBezTo>
                <a:cubicBezTo>
                  <a:pt x="415" y="1238"/>
                  <a:pt x="413" y="1242"/>
                  <a:pt x="410" y="1243"/>
                </a:cubicBezTo>
                <a:cubicBezTo>
                  <a:pt x="409" y="1243"/>
                  <a:pt x="408" y="1243"/>
                  <a:pt x="408" y="1243"/>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9" name="Freeform 66"/>
          <p:cNvSpPr>
            <a:spLocks/>
          </p:cNvSpPr>
          <p:nvPr/>
        </p:nvSpPr>
        <p:spPr bwMode="auto">
          <a:xfrm rot="21368463">
            <a:off x="10087391" y="5742880"/>
            <a:ext cx="2370138" cy="501650"/>
          </a:xfrm>
          <a:custGeom>
            <a:avLst/>
            <a:gdLst>
              <a:gd name="T0" fmla="*/ 2327 w 2333"/>
              <a:gd name="T1" fmla="*/ 493 h 493"/>
              <a:gd name="T2" fmla="*/ 2326 w 2333"/>
              <a:gd name="T3" fmla="*/ 493 h 493"/>
              <a:gd name="T4" fmla="*/ 6 w 2333"/>
              <a:gd name="T5" fmla="*/ 12 h 493"/>
              <a:gd name="T6" fmla="*/ 1 w 2333"/>
              <a:gd name="T7" fmla="*/ 5 h 493"/>
              <a:gd name="T8" fmla="*/ 8 w 2333"/>
              <a:gd name="T9" fmla="*/ 1 h 493"/>
              <a:gd name="T10" fmla="*/ 2328 w 2333"/>
              <a:gd name="T11" fmla="*/ 481 h 493"/>
              <a:gd name="T12" fmla="*/ 2333 w 2333"/>
              <a:gd name="T13" fmla="*/ 488 h 493"/>
              <a:gd name="T14" fmla="*/ 2327 w 2333"/>
              <a:gd name="T15" fmla="*/ 493 h 4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3" h="493">
                <a:moveTo>
                  <a:pt x="2327" y="493"/>
                </a:moveTo>
                <a:cubicBezTo>
                  <a:pt x="2326" y="493"/>
                  <a:pt x="2326" y="493"/>
                  <a:pt x="2326" y="493"/>
                </a:cubicBezTo>
                <a:cubicBezTo>
                  <a:pt x="6" y="12"/>
                  <a:pt x="6" y="12"/>
                  <a:pt x="6" y="12"/>
                </a:cubicBezTo>
                <a:cubicBezTo>
                  <a:pt x="2" y="12"/>
                  <a:pt x="0" y="9"/>
                  <a:pt x="1" y="5"/>
                </a:cubicBezTo>
                <a:cubicBezTo>
                  <a:pt x="2" y="2"/>
                  <a:pt x="5" y="0"/>
                  <a:pt x="8" y="1"/>
                </a:cubicBezTo>
                <a:cubicBezTo>
                  <a:pt x="2328" y="481"/>
                  <a:pt x="2328" y="481"/>
                  <a:pt x="2328" y="481"/>
                </a:cubicBezTo>
                <a:cubicBezTo>
                  <a:pt x="2331" y="482"/>
                  <a:pt x="2333" y="485"/>
                  <a:pt x="2333" y="488"/>
                </a:cubicBezTo>
                <a:cubicBezTo>
                  <a:pt x="2332" y="491"/>
                  <a:pt x="2330" y="493"/>
                  <a:pt x="2327" y="493"/>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0" name="Freeform 67"/>
          <p:cNvSpPr>
            <a:spLocks/>
          </p:cNvSpPr>
          <p:nvPr/>
        </p:nvSpPr>
        <p:spPr bwMode="auto">
          <a:xfrm rot="21368463">
            <a:off x="10133566" y="5802238"/>
            <a:ext cx="561975" cy="1812925"/>
          </a:xfrm>
          <a:custGeom>
            <a:avLst/>
            <a:gdLst>
              <a:gd name="T0" fmla="*/ 546 w 553"/>
              <a:gd name="T1" fmla="*/ 1783 h 1783"/>
              <a:gd name="T2" fmla="*/ 541 w 553"/>
              <a:gd name="T3" fmla="*/ 1779 h 1783"/>
              <a:gd name="T4" fmla="*/ 1 w 553"/>
              <a:gd name="T5" fmla="*/ 8 h 1783"/>
              <a:gd name="T6" fmla="*/ 5 w 553"/>
              <a:gd name="T7" fmla="*/ 1 h 1783"/>
              <a:gd name="T8" fmla="*/ 13 w 553"/>
              <a:gd name="T9" fmla="*/ 5 h 1783"/>
              <a:gd name="T10" fmla="*/ 552 w 553"/>
              <a:gd name="T11" fmla="*/ 1775 h 1783"/>
              <a:gd name="T12" fmla="*/ 548 w 553"/>
              <a:gd name="T13" fmla="*/ 1783 h 1783"/>
              <a:gd name="T14" fmla="*/ 546 w 553"/>
              <a:gd name="T15" fmla="*/ 1783 h 17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3" h="1783">
                <a:moveTo>
                  <a:pt x="546" y="1783"/>
                </a:moveTo>
                <a:cubicBezTo>
                  <a:pt x="544" y="1783"/>
                  <a:pt x="541" y="1782"/>
                  <a:pt x="541" y="1779"/>
                </a:cubicBezTo>
                <a:cubicBezTo>
                  <a:pt x="1" y="8"/>
                  <a:pt x="1" y="8"/>
                  <a:pt x="1" y="8"/>
                </a:cubicBezTo>
                <a:cubicBezTo>
                  <a:pt x="0" y="5"/>
                  <a:pt x="2" y="2"/>
                  <a:pt x="5" y="1"/>
                </a:cubicBezTo>
                <a:cubicBezTo>
                  <a:pt x="8" y="0"/>
                  <a:pt x="12" y="2"/>
                  <a:pt x="13" y="5"/>
                </a:cubicBezTo>
                <a:cubicBezTo>
                  <a:pt x="552" y="1775"/>
                  <a:pt x="552" y="1775"/>
                  <a:pt x="552" y="1775"/>
                </a:cubicBezTo>
                <a:cubicBezTo>
                  <a:pt x="553" y="1779"/>
                  <a:pt x="551" y="1782"/>
                  <a:pt x="548" y="1783"/>
                </a:cubicBezTo>
                <a:cubicBezTo>
                  <a:pt x="547" y="1783"/>
                  <a:pt x="547" y="1783"/>
                  <a:pt x="546" y="1783"/>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1" name="Freeform 68"/>
          <p:cNvSpPr>
            <a:spLocks/>
          </p:cNvSpPr>
          <p:nvPr/>
        </p:nvSpPr>
        <p:spPr bwMode="auto">
          <a:xfrm rot="21368463">
            <a:off x="10039620" y="4813803"/>
            <a:ext cx="1439863" cy="974725"/>
          </a:xfrm>
          <a:custGeom>
            <a:avLst/>
            <a:gdLst>
              <a:gd name="T0" fmla="*/ 7 w 1418"/>
              <a:gd name="T1" fmla="*/ 960 h 960"/>
              <a:gd name="T2" fmla="*/ 2 w 1418"/>
              <a:gd name="T3" fmla="*/ 957 h 960"/>
              <a:gd name="T4" fmla="*/ 3 w 1418"/>
              <a:gd name="T5" fmla="*/ 949 h 960"/>
              <a:gd name="T6" fmla="*/ 1408 w 1418"/>
              <a:gd name="T7" fmla="*/ 1 h 960"/>
              <a:gd name="T8" fmla="*/ 1416 w 1418"/>
              <a:gd name="T9" fmla="*/ 3 h 960"/>
              <a:gd name="T10" fmla="*/ 1415 w 1418"/>
              <a:gd name="T11" fmla="*/ 11 h 960"/>
              <a:gd name="T12" fmla="*/ 10 w 1418"/>
              <a:gd name="T13" fmla="*/ 959 h 960"/>
              <a:gd name="T14" fmla="*/ 7 w 1418"/>
              <a:gd name="T15" fmla="*/ 960 h 9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18" h="960">
                <a:moveTo>
                  <a:pt x="7" y="960"/>
                </a:moveTo>
                <a:cubicBezTo>
                  <a:pt x="5" y="960"/>
                  <a:pt x="3" y="959"/>
                  <a:pt x="2" y="957"/>
                </a:cubicBezTo>
                <a:cubicBezTo>
                  <a:pt x="0" y="954"/>
                  <a:pt x="1" y="950"/>
                  <a:pt x="3" y="949"/>
                </a:cubicBezTo>
                <a:cubicBezTo>
                  <a:pt x="1408" y="1"/>
                  <a:pt x="1408" y="1"/>
                  <a:pt x="1408" y="1"/>
                </a:cubicBezTo>
                <a:cubicBezTo>
                  <a:pt x="1411" y="0"/>
                  <a:pt x="1415" y="0"/>
                  <a:pt x="1416" y="3"/>
                </a:cubicBezTo>
                <a:cubicBezTo>
                  <a:pt x="1418" y="6"/>
                  <a:pt x="1418" y="9"/>
                  <a:pt x="1415" y="11"/>
                </a:cubicBezTo>
                <a:cubicBezTo>
                  <a:pt x="10" y="959"/>
                  <a:pt x="10" y="959"/>
                  <a:pt x="10" y="959"/>
                </a:cubicBezTo>
                <a:cubicBezTo>
                  <a:pt x="9" y="959"/>
                  <a:pt x="8" y="960"/>
                  <a:pt x="7" y="960"/>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2" name="Freeform 69"/>
          <p:cNvSpPr>
            <a:spLocks/>
          </p:cNvSpPr>
          <p:nvPr/>
        </p:nvSpPr>
        <p:spPr bwMode="auto">
          <a:xfrm rot="21368463">
            <a:off x="11365572" y="2771501"/>
            <a:ext cx="688975" cy="1987550"/>
          </a:xfrm>
          <a:custGeom>
            <a:avLst/>
            <a:gdLst>
              <a:gd name="T0" fmla="*/ 6 w 678"/>
              <a:gd name="T1" fmla="*/ 1955 h 1955"/>
              <a:gd name="T2" fmla="*/ 5 w 678"/>
              <a:gd name="T3" fmla="*/ 1955 h 1955"/>
              <a:gd name="T4" fmla="*/ 1 w 678"/>
              <a:gd name="T5" fmla="*/ 1947 h 1955"/>
              <a:gd name="T6" fmla="*/ 665 w 678"/>
              <a:gd name="T7" fmla="*/ 5 h 1955"/>
              <a:gd name="T8" fmla="*/ 673 w 678"/>
              <a:gd name="T9" fmla="*/ 1 h 1955"/>
              <a:gd name="T10" fmla="*/ 677 w 678"/>
              <a:gd name="T11" fmla="*/ 9 h 1955"/>
              <a:gd name="T12" fmla="*/ 12 w 678"/>
              <a:gd name="T13" fmla="*/ 1951 h 1955"/>
              <a:gd name="T14" fmla="*/ 6 w 678"/>
              <a:gd name="T15" fmla="*/ 1955 h 195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1955">
                <a:moveTo>
                  <a:pt x="6" y="1955"/>
                </a:moveTo>
                <a:cubicBezTo>
                  <a:pt x="6" y="1955"/>
                  <a:pt x="5" y="1955"/>
                  <a:pt x="5" y="1955"/>
                </a:cubicBezTo>
                <a:cubicBezTo>
                  <a:pt x="1" y="1954"/>
                  <a:pt x="0" y="1951"/>
                  <a:pt x="1" y="1947"/>
                </a:cubicBezTo>
                <a:cubicBezTo>
                  <a:pt x="665" y="5"/>
                  <a:pt x="665" y="5"/>
                  <a:pt x="665" y="5"/>
                </a:cubicBezTo>
                <a:cubicBezTo>
                  <a:pt x="666" y="2"/>
                  <a:pt x="670" y="0"/>
                  <a:pt x="673" y="1"/>
                </a:cubicBezTo>
                <a:cubicBezTo>
                  <a:pt x="676" y="2"/>
                  <a:pt x="678" y="6"/>
                  <a:pt x="677" y="9"/>
                </a:cubicBezTo>
                <a:cubicBezTo>
                  <a:pt x="12" y="1951"/>
                  <a:pt x="12" y="1951"/>
                  <a:pt x="12" y="1951"/>
                </a:cubicBezTo>
                <a:cubicBezTo>
                  <a:pt x="11" y="1954"/>
                  <a:pt x="9" y="1955"/>
                  <a:pt x="6" y="1955"/>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3" name="Freeform 70"/>
          <p:cNvSpPr>
            <a:spLocks/>
          </p:cNvSpPr>
          <p:nvPr/>
        </p:nvSpPr>
        <p:spPr bwMode="auto">
          <a:xfrm rot="21368463">
            <a:off x="12037221" y="2714647"/>
            <a:ext cx="1030288" cy="1954213"/>
          </a:xfrm>
          <a:custGeom>
            <a:avLst/>
            <a:gdLst>
              <a:gd name="T0" fmla="*/ 1008 w 1015"/>
              <a:gd name="T1" fmla="*/ 1923 h 1923"/>
              <a:gd name="T2" fmla="*/ 1003 w 1015"/>
              <a:gd name="T3" fmla="*/ 1920 h 1923"/>
              <a:gd name="T4" fmla="*/ 2 w 1015"/>
              <a:gd name="T5" fmla="*/ 10 h 1923"/>
              <a:gd name="T6" fmla="*/ 4 w 1015"/>
              <a:gd name="T7" fmla="*/ 2 h 1923"/>
              <a:gd name="T8" fmla="*/ 12 w 1015"/>
              <a:gd name="T9" fmla="*/ 4 h 1923"/>
              <a:gd name="T10" fmla="*/ 1013 w 1015"/>
              <a:gd name="T11" fmla="*/ 1914 h 1923"/>
              <a:gd name="T12" fmla="*/ 1011 w 1015"/>
              <a:gd name="T13" fmla="*/ 1922 h 1923"/>
              <a:gd name="T14" fmla="*/ 1008 w 1015"/>
              <a:gd name="T15" fmla="*/ 1923 h 19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15" h="1923">
                <a:moveTo>
                  <a:pt x="1008" y="1923"/>
                </a:moveTo>
                <a:cubicBezTo>
                  <a:pt x="1006" y="1923"/>
                  <a:pt x="1004" y="1922"/>
                  <a:pt x="1003" y="1920"/>
                </a:cubicBezTo>
                <a:cubicBezTo>
                  <a:pt x="2" y="10"/>
                  <a:pt x="2" y="10"/>
                  <a:pt x="2" y="10"/>
                </a:cubicBezTo>
                <a:cubicBezTo>
                  <a:pt x="0" y="7"/>
                  <a:pt x="1" y="3"/>
                  <a:pt x="4" y="2"/>
                </a:cubicBezTo>
                <a:cubicBezTo>
                  <a:pt x="7" y="0"/>
                  <a:pt x="11" y="1"/>
                  <a:pt x="12" y="4"/>
                </a:cubicBezTo>
                <a:cubicBezTo>
                  <a:pt x="1013" y="1914"/>
                  <a:pt x="1013" y="1914"/>
                  <a:pt x="1013" y="1914"/>
                </a:cubicBezTo>
                <a:cubicBezTo>
                  <a:pt x="1015" y="1917"/>
                  <a:pt x="1014" y="1921"/>
                  <a:pt x="1011" y="1922"/>
                </a:cubicBezTo>
                <a:cubicBezTo>
                  <a:pt x="1010" y="1923"/>
                  <a:pt x="1009" y="1923"/>
                  <a:pt x="1008" y="1923"/>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2" name="Freeform 79"/>
          <p:cNvSpPr>
            <a:spLocks/>
          </p:cNvSpPr>
          <p:nvPr/>
        </p:nvSpPr>
        <p:spPr bwMode="auto">
          <a:xfrm rot="21368463">
            <a:off x="11999357" y="2713088"/>
            <a:ext cx="1114425" cy="831850"/>
          </a:xfrm>
          <a:custGeom>
            <a:avLst/>
            <a:gdLst>
              <a:gd name="T0" fmla="*/ 1090 w 1097"/>
              <a:gd name="T1" fmla="*/ 819 h 819"/>
              <a:gd name="T2" fmla="*/ 1087 w 1097"/>
              <a:gd name="T3" fmla="*/ 818 h 819"/>
              <a:gd name="T4" fmla="*/ 3 w 1097"/>
              <a:gd name="T5" fmla="*/ 12 h 819"/>
              <a:gd name="T6" fmla="*/ 2 w 1097"/>
              <a:gd name="T7" fmla="*/ 3 h 819"/>
              <a:gd name="T8" fmla="*/ 11 w 1097"/>
              <a:gd name="T9" fmla="*/ 2 h 819"/>
              <a:gd name="T10" fmla="*/ 1094 w 1097"/>
              <a:gd name="T11" fmla="*/ 808 h 819"/>
              <a:gd name="T12" fmla="*/ 1095 w 1097"/>
              <a:gd name="T13" fmla="*/ 817 h 819"/>
              <a:gd name="T14" fmla="*/ 1090 w 1097"/>
              <a:gd name="T15" fmla="*/ 819 h 8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97" h="819">
                <a:moveTo>
                  <a:pt x="1090" y="819"/>
                </a:moveTo>
                <a:cubicBezTo>
                  <a:pt x="1089" y="819"/>
                  <a:pt x="1088" y="819"/>
                  <a:pt x="1087" y="818"/>
                </a:cubicBezTo>
                <a:cubicBezTo>
                  <a:pt x="3" y="12"/>
                  <a:pt x="3" y="12"/>
                  <a:pt x="3" y="12"/>
                </a:cubicBezTo>
                <a:cubicBezTo>
                  <a:pt x="1" y="10"/>
                  <a:pt x="0" y="6"/>
                  <a:pt x="2" y="3"/>
                </a:cubicBezTo>
                <a:cubicBezTo>
                  <a:pt x="4" y="1"/>
                  <a:pt x="8" y="0"/>
                  <a:pt x="11" y="2"/>
                </a:cubicBezTo>
                <a:cubicBezTo>
                  <a:pt x="1094" y="808"/>
                  <a:pt x="1094" y="808"/>
                  <a:pt x="1094" y="808"/>
                </a:cubicBezTo>
                <a:cubicBezTo>
                  <a:pt x="1097" y="810"/>
                  <a:pt x="1097" y="814"/>
                  <a:pt x="1095" y="817"/>
                </a:cubicBezTo>
                <a:cubicBezTo>
                  <a:pt x="1094" y="818"/>
                  <a:pt x="1092" y="819"/>
                  <a:pt x="1090" y="819"/>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4" name="Freeform 81"/>
          <p:cNvSpPr>
            <a:spLocks/>
          </p:cNvSpPr>
          <p:nvPr/>
        </p:nvSpPr>
        <p:spPr bwMode="auto">
          <a:xfrm rot="21368463">
            <a:off x="8530767" y="5404785"/>
            <a:ext cx="1543050" cy="482600"/>
          </a:xfrm>
          <a:custGeom>
            <a:avLst/>
            <a:gdLst>
              <a:gd name="T0" fmla="*/ 1512 w 1519"/>
              <a:gd name="T1" fmla="*/ 476 h 476"/>
              <a:gd name="T2" fmla="*/ 1510 w 1519"/>
              <a:gd name="T3" fmla="*/ 475 h 476"/>
              <a:gd name="T4" fmla="*/ 5 w 1519"/>
              <a:gd name="T5" fmla="*/ 12 h 476"/>
              <a:gd name="T6" fmla="*/ 1 w 1519"/>
              <a:gd name="T7" fmla="*/ 5 h 476"/>
              <a:gd name="T8" fmla="*/ 9 w 1519"/>
              <a:gd name="T9" fmla="*/ 1 h 476"/>
              <a:gd name="T10" fmla="*/ 1514 w 1519"/>
              <a:gd name="T11" fmla="*/ 464 h 476"/>
              <a:gd name="T12" fmla="*/ 1518 w 1519"/>
              <a:gd name="T13" fmla="*/ 471 h 476"/>
              <a:gd name="T14" fmla="*/ 1512 w 1519"/>
              <a:gd name="T15" fmla="*/ 476 h 4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19" h="476">
                <a:moveTo>
                  <a:pt x="1512" y="476"/>
                </a:moveTo>
                <a:cubicBezTo>
                  <a:pt x="1511" y="476"/>
                  <a:pt x="1511" y="476"/>
                  <a:pt x="1510" y="475"/>
                </a:cubicBezTo>
                <a:cubicBezTo>
                  <a:pt x="5" y="12"/>
                  <a:pt x="5" y="12"/>
                  <a:pt x="5" y="12"/>
                </a:cubicBezTo>
                <a:cubicBezTo>
                  <a:pt x="2" y="11"/>
                  <a:pt x="0" y="8"/>
                  <a:pt x="1" y="5"/>
                </a:cubicBezTo>
                <a:cubicBezTo>
                  <a:pt x="2" y="2"/>
                  <a:pt x="5" y="0"/>
                  <a:pt x="9" y="1"/>
                </a:cubicBezTo>
                <a:cubicBezTo>
                  <a:pt x="1514" y="464"/>
                  <a:pt x="1514" y="464"/>
                  <a:pt x="1514" y="464"/>
                </a:cubicBezTo>
                <a:cubicBezTo>
                  <a:pt x="1517" y="465"/>
                  <a:pt x="1519" y="468"/>
                  <a:pt x="1518" y="471"/>
                </a:cubicBezTo>
                <a:cubicBezTo>
                  <a:pt x="1517" y="474"/>
                  <a:pt x="1514" y="476"/>
                  <a:pt x="1512" y="476"/>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5" name="Freeform 82"/>
          <p:cNvSpPr>
            <a:spLocks/>
          </p:cNvSpPr>
          <p:nvPr/>
        </p:nvSpPr>
        <p:spPr bwMode="auto">
          <a:xfrm rot="21368463">
            <a:off x="5964478" y="5542794"/>
            <a:ext cx="2660650" cy="2768600"/>
          </a:xfrm>
          <a:custGeom>
            <a:avLst/>
            <a:gdLst>
              <a:gd name="T0" fmla="*/ 6 w 2619"/>
              <a:gd name="T1" fmla="*/ 2724 h 2724"/>
              <a:gd name="T2" fmla="*/ 2 w 2619"/>
              <a:gd name="T3" fmla="*/ 2722 h 2724"/>
              <a:gd name="T4" fmla="*/ 2 w 2619"/>
              <a:gd name="T5" fmla="*/ 2714 h 2724"/>
              <a:gd name="T6" fmla="*/ 2609 w 2619"/>
              <a:gd name="T7" fmla="*/ 3 h 2724"/>
              <a:gd name="T8" fmla="*/ 2617 w 2619"/>
              <a:gd name="T9" fmla="*/ 2 h 2724"/>
              <a:gd name="T10" fmla="*/ 2617 w 2619"/>
              <a:gd name="T11" fmla="*/ 11 h 2724"/>
              <a:gd name="T12" fmla="*/ 10 w 2619"/>
              <a:gd name="T13" fmla="*/ 2722 h 2724"/>
              <a:gd name="T14" fmla="*/ 6 w 2619"/>
              <a:gd name="T15" fmla="*/ 2724 h 27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19" h="2724">
                <a:moveTo>
                  <a:pt x="6" y="2724"/>
                </a:moveTo>
                <a:cubicBezTo>
                  <a:pt x="5" y="2724"/>
                  <a:pt x="3" y="2723"/>
                  <a:pt x="2" y="2722"/>
                </a:cubicBezTo>
                <a:cubicBezTo>
                  <a:pt x="0" y="2720"/>
                  <a:pt x="0" y="2716"/>
                  <a:pt x="2" y="2714"/>
                </a:cubicBezTo>
                <a:cubicBezTo>
                  <a:pt x="2609" y="3"/>
                  <a:pt x="2609" y="3"/>
                  <a:pt x="2609" y="3"/>
                </a:cubicBezTo>
                <a:cubicBezTo>
                  <a:pt x="2611" y="0"/>
                  <a:pt x="2615" y="0"/>
                  <a:pt x="2617" y="2"/>
                </a:cubicBezTo>
                <a:cubicBezTo>
                  <a:pt x="2619" y="5"/>
                  <a:pt x="2619" y="8"/>
                  <a:pt x="2617" y="11"/>
                </a:cubicBezTo>
                <a:cubicBezTo>
                  <a:pt x="10" y="2722"/>
                  <a:pt x="10" y="2722"/>
                  <a:pt x="10" y="2722"/>
                </a:cubicBezTo>
                <a:cubicBezTo>
                  <a:pt x="9" y="2723"/>
                  <a:pt x="8" y="2724"/>
                  <a:pt x="6" y="2724"/>
                </a:cubicBezTo>
                <a:close/>
              </a:path>
            </a:pathLst>
          </a:custGeom>
          <a:solidFill>
            <a:srgbClr val="45D8FF">
              <a:alpha val="1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87" name="Freeform 84"/>
          <p:cNvSpPr>
            <a:spLocks/>
          </p:cNvSpPr>
          <p:nvPr/>
        </p:nvSpPr>
        <p:spPr bwMode="auto">
          <a:xfrm rot="21368463">
            <a:off x="7398075" y="5494498"/>
            <a:ext cx="1227138" cy="2819400"/>
          </a:xfrm>
          <a:custGeom>
            <a:avLst/>
            <a:gdLst>
              <a:gd name="T0" fmla="*/ 7 w 1208"/>
              <a:gd name="T1" fmla="*/ 2774 h 2774"/>
              <a:gd name="T2" fmla="*/ 5 w 1208"/>
              <a:gd name="T3" fmla="*/ 2773 h 2774"/>
              <a:gd name="T4" fmla="*/ 2 w 1208"/>
              <a:gd name="T5" fmla="*/ 2765 h 2774"/>
              <a:gd name="T6" fmla="*/ 1195 w 1208"/>
              <a:gd name="T7" fmla="*/ 4 h 2774"/>
              <a:gd name="T8" fmla="*/ 1203 w 1208"/>
              <a:gd name="T9" fmla="*/ 1 h 2774"/>
              <a:gd name="T10" fmla="*/ 1206 w 1208"/>
              <a:gd name="T11" fmla="*/ 9 h 2774"/>
              <a:gd name="T12" fmla="*/ 13 w 1208"/>
              <a:gd name="T13" fmla="*/ 2770 h 2774"/>
              <a:gd name="T14" fmla="*/ 7 w 1208"/>
              <a:gd name="T15" fmla="*/ 2774 h 27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8" h="2774">
                <a:moveTo>
                  <a:pt x="7" y="2774"/>
                </a:moveTo>
                <a:cubicBezTo>
                  <a:pt x="6" y="2774"/>
                  <a:pt x="5" y="2774"/>
                  <a:pt x="5" y="2773"/>
                </a:cubicBezTo>
                <a:cubicBezTo>
                  <a:pt x="2" y="2772"/>
                  <a:pt x="0" y="2769"/>
                  <a:pt x="2" y="2765"/>
                </a:cubicBezTo>
                <a:cubicBezTo>
                  <a:pt x="1195" y="4"/>
                  <a:pt x="1195" y="4"/>
                  <a:pt x="1195" y="4"/>
                </a:cubicBezTo>
                <a:cubicBezTo>
                  <a:pt x="1197" y="1"/>
                  <a:pt x="1200" y="0"/>
                  <a:pt x="1203" y="1"/>
                </a:cubicBezTo>
                <a:cubicBezTo>
                  <a:pt x="1206" y="2"/>
                  <a:pt x="1208" y="6"/>
                  <a:pt x="1206" y="9"/>
                </a:cubicBezTo>
                <a:cubicBezTo>
                  <a:pt x="13" y="2770"/>
                  <a:pt x="13" y="2770"/>
                  <a:pt x="13" y="2770"/>
                </a:cubicBezTo>
                <a:cubicBezTo>
                  <a:pt x="12" y="2773"/>
                  <a:pt x="9" y="2774"/>
                  <a:pt x="7" y="2774"/>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0" name="Freeform 87"/>
          <p:cNvSpPr>
            <a:spLocks/>
          </p:cNvSpPr>
          <p:nvPr/>
        </p:nvSpPr>
        <p:spPr bwMode="auto">
          <a:xfrm rot="21368463">
            <a:off x="10185884" y="5813792"/>
            <a:ext cx="166688" cy="3354388"/>
          </a:xfrm>
          <a:custGeom>
            <a:avLst/>
            <a:gdLst>
              <a:gd name="T0" fmla="*/ 158 w 164"/>
              <a:gd name="T1" fmla="*/ 3301 h 3301"/>
              <a:gd name="T2" fmla="*/ 152 w 164"/>
              <a:gd name="T3" fmla="*/ 3295 h 3301"/>
              <a:gd name="T4" fmla="*/ 0 w 164"/>
              <a:gd name="T5" fmla="*/ 7 h 3301"/>
              <a:gd name="T6" fmla="*/ 6 w 164"/>
              <a:gd name="T7" fmla="*/ 1 h 3301"/>
              <a:gd name="T8" fmla="*/ 12 w 164"/>
              <a:gd name="T9" fmla="*/ 6 h 3301"/>
              <a:gd name="T10" fmla="*/ 164 w 164"/>
              <a:gd name="T11" fmla="*/ 3295 h 3301"/>
              <a:gd name="T12" fmla="*/ 158 w 164"/>
              <a:gd name="T13" fmla="*/ 3301 h 3301"/>
              <a:gd name="T14" fmla="*/ 158 w 164"/>
              <a:gd name="T15" fmla="*/ 3301 h 33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4" h="3301">
                <a:moveTo>
                  <a:pt x="158" y="3301"/>
                </a:moveTo>
                <a:cubicBezTo>
                  <a:pt x="155" y="3301"/>
                  <a:pt x="152" y="3298"/>
                  <a:pt x="152" y="3295"/>
                </a:cubicBezTo>
                <a:cubicBezTo>
                  <a:pt x="0" y="7"/>
                  <a:pt x="0" y="7"/>
                  <a:pt x="0" y="7"/>
                </a:cubicBezTo>
                <a:cubicBezTo>
                  <a:pt x="0" y="4"/>
                  <a:pt x="2" y="1"/>
                  <a:pt x="6" y="1"/>
                </a:cubicBezTo>
                <a:cubicBezTo>
                  <a:pt x="9" y="0"/>
                  <a:pt x="12" y="3"/>
                  <a:pt x="12" y="6"/>
                </a:cubicBezTo>
                <a:cubicBezTo>
                  <a:pt x="164" y="3295"/>
                  <a:pt x="164" y="3295"/>
                  <a:pt x="164" y="3295"/>
                </a:cubicBezTo>
                <a:cubicBezTo>
                  <a:pt x="164" y="3298"/>
                  <a:pt x="161" y="3301"/>
                  <a:pt x="158" y="3301"/>
                </a:cubicBezTo>
                <a:cubicBezTo>
                  <a:pt x="158" y="3301"/>
                  <a:pt x="158" y="3301"/>
                  <a:pt x="158" y="3301"/>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7" name="Freeform 94"/>
          <p:cNvSpPr>
            <a:spLocks/>
          </p:cNvSpPr>
          <p:nvPr/>
        </p:nvSpPr>
        <p:spPr bwMode="auto">
          <a:xfrm rot="21368463">
            <a:off x="8470752" y="5416963"/>
            <a:ext cx="109538" cy="95250"/>
          </a:xfrm>
          <a:custGeom>
            <a:avLst/>
            <a:gdLst>
              <a:gd name="T0" fmla="*/ 54 w 107"/>
              <a:gd name="T1" fmla="*/ 0 h 94"/>
              <a:gd name="T2" fmla="*/ 14 w 107"/>
              <a:gd name="T3" fmla="*/ 22 h 94"/>
              <a:gd name="T4" fmla="*/ 29 w 107"/>
              <a:gd name="T5" fmla="*/ 87 h 94"/>
              <a:gd name="T6" fmla="*/ 53 w 107"/>
              <a:gd name="T7" fmla="*/ 94 h 94"/>
              <a:gd name="T8" fmla="*/ 93 w 107"/>
              <a:gd name="T9" fmla="*/ 72 h 94"/>
              <a:gd name="T10" fmla="*/ 78 w 107"/>
              <a:gd name="T11" fmla="*/ 7 h 94"/>
              <a:gd name="T12" fmla="*/ 54 w 107"/>
              <a:gd name="T13" fmla="*/ 0 h 94"/>
            </a:gdLst>
            <a:ahLst/>
            <a:cxnLst>
              <a:cxn ang="0">
                <a:pos x="T0" y="T1"/>
              </a:cxn>
              <a:cxn ang="0">
                <a:pos x="T2" y="T3"/>
              </a:cxn>
              <a:cxn ang="0">
                <a:pos x="T4" y="T5"/>
              </a:cxn>
              <a:cxn ang="0">
                <a:pos x="T6" y="T7"/>
              </a:cxn>
              <a:cxn ang="0">
                <a:pos x="T8" y="T9"/>
              </a:cxn>
              <a:cxn ang="0">
                <a:pos x="T10" y="T11"/>
              </a:cxn>
              <a:cxn ang="0">
                <a:pos x="T12" y="T13"/>
              </a:cxn>
            </a:cxnLst>
            <a:rect l="0" t="0" r="r" b="b"/>
            <a:pathLst>
              <a:path w="107" h="94">
                <a:moveTo>
                  <a:pt x="54" y="0"/>
                </a:moveTo>
                <a:cubicBezTo>
                  <a:pt x="38" y="0"/>
                  <a:pt x="23" y="8"/>
                  <a:pt x="14" y="22"/>
                </a:cubicBezTo>
                <a:cubicBezTo>
                  <a:pt x="0" y="44"/>
                  <a:pt x="7" y="73"/>
                  <a:pt x="29" y="87"/>
                </a:cubicBezTo>
                <a:cubicBezTo>
                  <a:pt x="36" y="91"/>
                  <a:pt x="45" y="94"/>
                  <a:pt x="53" y="94"/>
                </a:cubicBezTo>
                <a:cubicBezTo>
                  <a:pt x="69" y="94"/>
                  <a:pt x="84" y="86"/>
                  <a:pt x="93" y="72"/>
                </a:cubicBezTo>
                <a:cubicBezTo>
                  <a:pt x="107" y="50"/>
                  <a:pt x="100" y="21"/>
                  <a:pt x="78" y="7"/>
                </a:cubicBezTo>
                <a:cubicBezTo>
                  <a:pt x="71" y="3"/>
                  <a:pt x="62" y="0"/>
                  <a:pt x="54"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8" name="Freeform 95"/>
          <p:cNvSpPr>
            <a:spLocks/>
          </p:cNvSpPr>
          <p:nvPr/>
        </p:nvSpPr>
        <p:spPr bwMode="auto">
          <a:xfrm rot="21368463">
            <a:off x="9954450" y="5721486"/>
            <a:ext cx="241300" cy="212725"/>
          </a:xfrm>
          <a:custGeom>
            <a:avLst/>
            <a:gdLst>
              <a:gd name="T0" fmla="*/ 119 w 238"/>
              <a:gd name="T1" fmla="*/ 0 h 210"/>
              <a:gd name="T2" fmla="*/ 30 w 238"/>
              <a:gd name="T3" fmla="*/ 49 h 210"/>
              <a:gd name="T4" fmla="*/ 63 w 238"/>
              <a:gd name="T5" fmla="*/ 194 h 210"/>
              <a:gd name="T6" fmla="*/ 119 w 238"/>
              <a:gd name="T7" fmla="*/ 210 h 210"/>
              <a:gd name="T8" fmla="*/ 208 w 238"/>
              <a:gd name="T9" fmla="*/ 161 h 210"/>
              <a:gd name="T10" fmla="*/ 175 w 238"/>
              <a:gd name="T11" fmla="*/ 16 h 210"/>
              <a:gd name="T12" fmla="*/ 119 w 238"/>
              <a:gd name="T13" fmla="*/ 0 h 210"/>
            </a:gdLst>
            <a:ahLst/>
            <a:cxnLst>
              <a:cxn ang="0">
                <a:pos x="T0" y="T1"/>
              </a:cxn>
              <a:cxn ang="0">
                <a:pos x="T2" y="T3"/>
              </a:cxn>
              <a:cxn ang="0">
                <a:pos x="T4" y="T5"/>
              </a:cxn>
              <a:cxn ang="0">
                <a:pos x="T6" y="T7"/>
              </a:cxn>
              <a:cxn ang="0">
                <a:pos x="T8" y="T9"/>
              </a:cxn>
              <a:cxn ang="0">
                <a:pos x="T10" y="T11"/>
              </a:cxn>
              <a:cxn ang="0">
                <a:pos x="T12" y="T13"/>
              </a:cxn>
            </a:cxnLst>
            <a:rect l="0" t="0" r="r" b="b"/>
            <a:pathLst>
              <a:path w="238" h="210">
                <a:moveTo>
                  <a:pt x="119" y="0"/>
                </a:moveTo>
                <a:cubicBezTo>
                  <a:pt x="84" y="0"/>
                  <a:pt x="50" y="17"/>
                  <a:pt x="30" y="49"/>
                </a:cubicBezTo>
                <a:cubicBezTo>
                  <a:pt x="0" y="98"/>
                  <a:pt x="14" y="163"/>
                  <a:pt x="63" y="194"/>
                </a:cubicBezTo>
                <a:cubicBezTo>
                  <a:pt x="81" y="204"/>
                  <a:pt x="100" y="210"/>
                  <a:pt x="119" y="210"/>
                </a:cubicBezTo>
                <a:cubicBezTo>
                  <a:pt x="154" y="210"/>
                  <a:pt x="188" y="192"/>
                  <a:pt x="208" y="161"/>
                </a:cubicBezTo>
                <a:cubicBezTo>
                  <a:pt x="238" y="112"/>
                  <a:pt x="224" y="47"/>
                  <a:pt x="175" y="16"/>
                </a:cubicBezTo>
                <a:cubicBezTo>
                  <a:pt x="157" y="5"/>
                  <a:pt x="138" y="0"/>
                  <a:pt x="119"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3" name="Freeform 100"/>
          <p:cNvSpPr>
            <a:spLocks/>
          </p:cNvSpPr>
          <p:nvPr/>
        </p:nvSpPr>
        <p:spPr bwMode="auto">
          <a:xfrm rot="21368463">
            <a:off x="11850778" y="4859465"/>
            <a:ext cx="211138" cy="184150"/>
          </a:xfrm>
          <a:custGeom>
            <a:avLst/>
            <a:gdLst>
              <a:gd name="T0" fmla="*/ 104 w 208"/>
              <a:gd name="T1" fmla="*/ 0 h 182"/>
              <a:gd name="T2" fmla="*/ 27 w 208"/>
              <a:gd name="T3" fmla="*/ 42 h 182"/>
              <a:gd name="T4" fmla="*/ 56 w 208"/>
              <a:gd name="T5" fmla="*/ 168 h 182"/>
              <a:gd name="T6" fmla="*/ 104 w 208"/>
              <a:gd name="T7" fmla="*/ 182 h 182"/>
              <a:gd name="T8" fmla="*/ 182 w 208"/>
              <a:gd name="T9" fmla="*/ 139 h 182"/>
              <a:gd name="T10" fmla="*/ 153 w 208"/>
              <a:gd name="T11" fmla="*/ 14 h 182"/>
              <a:gd name="T12" fmla="*/ 104 w 208"/>
              <a:gd name="T13" fmla="*/ 0 h 182"/>
            </a:gdLst>
            <a:ahLst/>
            <a:cxnLst>
              <a:cxn ang="0">
                <a:pos x="T0" y="T1"/>
              </a:cxn>
              <a:cxn ang="0">
                <a:pos x="T2" y="T3"/>
              </a:cxn>
              <a:cxn ang="0">
                <a:pos x="T4" y="T5"/>
              </a:cxn>
              <a:cxn ang="0">
                <a:pos x="T6" y="T7"/>
              </a:cxn>
              <a:cxn ang="0">
                <a:pos x="T8" y="T9"/>
              </a:cxn>
              <a:cxn ang="0">
                <a:pos x="T10" y="T11"/>
              </a:cxn>
              <a:cxn ang="0">
                <a:pos x="T12" y="T13"/>
              </a:cxn>
            </a:cxnLst>
            <a:rect l="0" t="0" r="r" b="b"/>
            <a:pathLst>
              <a:path w="208" h="182">
                <a:moveTo>
                  <a:pt x="104" y="0"/>
                </a:moveTo>
                <a:cubicBezTo>
                  <a:pt x="74" y="0"/>
                  <a:pt x="44" y="15"/>
                  <a:pt x="27" y="42"/>
                </a:cubicBezTo>
                <a:cubicBezTo>
                  <a:pt x="0" y="85"/>
                  <a:pt x="13" y="141"/>
                  <a:pt x="56" y="168"/>
                </a:cubicBezTo>
                <a:cubicBezTo>
                  <a:pt x="71" y="178"/>
                  <a:pt x="88" y="182"/>
                  <a:pt x="104" y="182"/>
                </a:cubicBezTo>
                <a:cubicBezTo>
                  <a:pt x="135" y="182"/>
                  <a:pt x="164" y="167"/>
                  <a:pt x="182" y="139"/>
                </a:cubicBezTo>
                <a:cubicBezTo>
                  <a:pt x="208" y="97"/>
                  <a:pt x="196" y="40"/>
                  <a:pt x="153" y="14"/>
                </a:cubicBezTo>
                <a:cubicBezTo>
                  <a:pt x="138" y="4"/>
                  <a:pt x="121" y="0"/>
                  <a:pt x="104"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4" name="Freeform 101"/>
          <p:cNvSpPr>
            <a:spLocks/>
          </p:cNvSpPr>
          <p:nvPr/>
        </p:nvSpPr>
        <p:spPr bwMode="auto">
          <a:xfrm rot="21368463">
            <a:off x="11377136" y="4722850"/>
            <a:ext cx="111125" cy="98425"/>
          </a:xfrm>
          <a:custGeom>
            <a:avLst/>
            <a:gdLst>
              <a:gd name="T0" fmla="*/ 55 w 109"/>
              <a:gd name="T1" fmla="*/ 0 h 96"/>
              <a:gd name="T2" fmla="*/ 14 w 109"/>
              <a:gd name="T3" fmla="*/ 22 h 96"/>
              <a:gd name="T4" fmla="*/ 29 w 109"/>
              <a:gd name="T5" fmla="*/ 88 h 96"/>
              <a:gd name="T6" fmla="*/ 55 w 109"/>
              <a:gd name="T7" fmla="*/ 96 h 96"/>
              <a:gd name="T8" fmla="*/ 95 w 109"/>
              <a:gd name="T9" fmla="*/ 73 h 96"/>
              <a:gd name="T10" fmla="*/ 80 w 109"/>
              <a:gd name="T11" fmla="*/ 7 h 96"/>
              <a:gd name="T12" fmla="*/ 55 w 109"/>
              <a:gd name="T13" fmla="*/ 0 h 96"/>
            </a:gdLst>
            <a:ahLst/>
            <a:cxnLst>
              <a:cxn ang="0">
                <a:pos x="T0" y="T1"/>
              </a:cxn>
              <a:cxn ang="0">
                <a:pos x="T2" y="T3"/>
              </a:cxn>
              <a:cxn ang="0">
                <a:pos x="T4" y="T5"/>
              </a:cxn>
              <a:cxn ang="0">
                <a:pos x="T6" y="T7"/>
              </a:cxn>
              <a:cxn ang="0">
                <a:pos x="T8" y="T9"/>
              </a:cxn>
              <a:cxn ang="0">
                <a:pos x="T10" y="T11"/>
              </a:cxn>
              <a:cxn ang="0">
                <a:pos x="T12" y="T13"/>
              </a:cxn>
            </a:cxnLst>
            <a:rect l="0" t="0" r="r" b="b"/>
            <a:pathLst>
              <a:path w="109" h="96">
                <a:moveTo>
                  <a:pt x="55" y="0"/>
                </a:moveTo>
                <a:cubicBezTo>
                  <a:pt x="39" y="0"/>
                  <a:pt x="23" y="8"/>
                  <a:pt x="14" y="22"/>
                </a:cubicBezTo>
                <a:cubicBezTo>
                  <a:pt x="0" y="45"/>
                  <a:pt x="7" y="74"/>
                  <a:pt x="29" y="88"/>
                </a:cubicBezTo>
                <a:cubicBezTo>
                  <a:pt x="37" y="93"/>
                  <a:pt x="46" y="96"/>
                  <a:pt x="55" y="96"/>
                </a:cubicBezTo>
                <a:cubicBezTo>
                  <a:pt x="71" y="96"/>
                  <a:pt x="86" y="88"/>
                  <a:pt x="95" y="73"/>
                </a:cubicBezTo>
                <a:cubicBezTo>
                  <a:pt x="109" y="51"/>
                  <a:pt x="103" y="21"/>
                  <a:pt x="80" y="7"/>
                </a:cubicBezTo>
                <a:cubicBezTo>
                  <a:pt x="72" y="2"/>
                  <a:pt x="63" y="0"/>
                  <a:pt x="55"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5" name="Freeform 102"/>
          <p:cNvSpPr>
            <a:spLocks/>
          </p:cNvSpPr>
          <p:nvPr/>
        </p:nvSpPr>
        <p:spPr bwMode="auto">
          <a:xfrm rot="21368463">
            <a:off x="11919664" y="2718054"/>
            <a:ext cx="111125" cy="96838"/>
          </a:xfrm>
          <a:custGeom>
            <a:avLst/>
            <a:gdLst>
              <a:gd name="T0" fmla="*/ 55 w 109"/>
              <a:gd name="T1" fmla="*/ 0 h 96"/>
              <a:gd name="T2" fmla="*/ 14 w 109"/>
              <a:gd name="T3" fmla="*/ 23 h 96"/>
              <a:gd name="T4" fmla="*/ 29 w 109"/>
              <a:gd name="T5" fmla="*/ 89 h 96"/>
              <a:gd name="T6" fmla="*/ 55 w 109"/>
              <a:gd name="T7" fmla="*/ 96 h 96"/>
              <a:gd name="T8" fmla="*/ 95 w 109"/>
              <a:gd name="T9" fmla="*/ 74 h 96"/>
              <a:gd name="T10" fmla="*/ 80 w 109"/>
              <a:gd name="T11" fmla="*/ 8 h 96"/>
              <a:gd name="T12" fmla="*/ 55 w 109"/>
              <a:gd name="T13" fmla="*/ 0 h 96"/>
            </a:gdLst>
            <a:ahLst/>
            <a:cxnLst>
              <a:cxn ang="0">
                <a:pos x="T0" y="T1"/>
              </a:cxn>
              <a:cxn ang="0">
                <a:pos x="T2" y="T3"/>
              </a:cxn>
              <a:cxn ang="0">
                <a:pos x="T4" y="T5"/>
              </a:cxn>
              <a:cxn ang="0">
                <a:pos x="T6" y="T7"/>
              </a:cxn>
              <a:cxn ang="0">
                <a:pos x="T8" y="T9"/>
              </a:cxn>
              <a:cxn ang="0">
                <a:pos x="T10" y="T11"/>
              </a:cxn>
              <a:cxn ang="0">
                <a:pos x="T12" y="T13"/>
              </a:cxn>
            </a:cxnLst>
            <a:rect l="0" t="0" r="r" b="b"/>
            <a:pathLst>
              <a:path w="109" h="96">
                <a:moveTo>
                  <a:pt x="55" y="0"/>
                </a:moveTo>
                <a:cubicBezTo>
                  <a:pt x="39" y="0"/>
                  <a:pt x="23" y="8"/>
                  <a:pt x="14" y="23"/>
                </a:cubicBezTo>
                <a:cubicBezTo>
                  <a:pt x="0" y="45"/>
                  <a:pt x="7" y="75"/>
                  <a:pt x="29" y="89"/>
                </a:cubicBezTo>
                <a:cubicBezTo>
                  <a:pt x="37" y="94"/>
                  <a:pt x="46" y="96"/>
                  <a:pt x="55" y="96"/>
                </a:cubicBezTo>
                <a:cubicBezTo>
                  <a:pt x="70" y="96"/>
                  <a:pt x="86" y="88"/>
                  <a:pt x="95" y="74"/>
                </a:cubicBezTo>
                <a:cubicBezTo>
                  <a:pt x="109" y="51"/>
                  <a:pt x="102" y="22"/>
                  <a:pt x="80" y="8"/>
                </a:cubicBezTo>
                <a:cubicBezTo>
                  <a:pt x="72" y="3"/>
                  <a:pt x="63" y="0"/>
                  <a:pt x="55"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0" name="Freeform 74"/>
          <p:cNvSpPr>
            <a:spLocks/>
          </p:cNvSpPr>
          <p:nvPr/>
        </p:nvSpPr>
        <p:spPr bwMode="auto">
          <a:xfrm rot="4811396">
            <a:off x="8020520" y="-1083402"/>
            <a:ext cx="836613" cy="2962146"/>
          </a:xfrm>
          <a:custGeom>
            <a:avLst/>
            <a:gdLst>
              <a:gd name="T0" fmla="*/ 817 w 824"/>
              <a:gd name="T1" fmla="*/ 2096 h 2096"/>
              <a:gd name="T2" fmla="*/ 811 w 824"/>
              <a:gd name="T3" fmla="*/ 2093 h 2096"/>
              <a:gd name="T4" fmla="*/ 1 w 824"/>
              <a:gd name="T5" fmla="*/ 9 h 2096"/>
              <a:gd name="T6" fmla="*/ 4 w 824"/>
              <a:gd name="T7" fmla="*/ 1 h 2096"/>
              <a:gd name="T8" fmla="*/ 12 w 824"/>
              <a:gd name="T9" fmla="*/ 4 h 2096"/>
              <a:gd name="T10" fmla="*/ 822 w 824"/>
              <a:gd name="T11" fmla="*/ 2088 h 2096"/>
              <a:gd name="T12" fmla="*/ 819 w 824"/>
              <a:gd name="T13" fmla="*/ 2096 h 2096"/>
              <a:gd name="T14" fmla="*/ 817 w 824"/>
              <a:gd name="T15" fmla="*/ 2096 h 20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4" h="2096">
                <a:moveTo>
                  <a:pt x="817" y="2096"/>
                </a:moveTo>
                <a:cubicBezTo>
                  <a:pt x="814" y="2096"/>
                  <a:pt x="812" y="2095"/>
                  <a:pt x="811" y="2093"/>
                </a:cubicBezTo>
                <a:cubicBezTo>
                  <a:pt x="1" y="9"/>
                  <a:pt x="1" y="9"/>
                  <a:pt x="1" y="9"/>
                </a:cubicBezTo>
                <a:cubicBezTo>
                  <a:pt x="0" y="5"/>
                  <a:pt x="1" y="2"/>
                  <a:pt x="4" y="1"/>
                </a:cubicBezTo>
                <a:cubicBezTo>
                  <a:pt x="7" y="0"/>
                  <a:pt x="11" y="1"/>
                  <a:pt x="12" y="4"/>
                </a:cubicBezTo>
                <a:cubicBezTo>
                  <a:pt x="822" y="2088"/>
                  <a:pt x="822" y="2088"/>
                  <a:pt x="822" y="2088"/>
                </a:cubicBezTo>
                <a:cubicBezTo>
                  <a:pt x="824" y="2091"/>
                  <a:pt x="822" y="2095"/>
                  <a:pt x="819" y="2096"/>
                </a:cubicBezTo>
                <a:cubicBezTo>
                  <a:pt x="818" y="2096"/>
                  <a:pt x="818" y="2096"/>
                  <a:pt x="817" y="2096"/>
                </a:cubicBezTo>
                <a:close/>
              </a:path>
            </a:pathLst>
          </a:custGeom>
          <a:solidFill>
            <a:srgbClr val="45D8FF">
              <a:alpha val="1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21" name="Freeform 81"/>
          <p:cNvSpPr>
            <a:spLocks/>
          </p:cNvSpPr>
          <p:nvPr/>
        </p:nvSpPr>
        <p:spPr bwMode="auto">
          <a:xfrm rot="292990">
            <a:off x="-282563" y="481462"/>
            <a:ext cx="1543050" cy="482600"/>
          </a:xfrm>
          <a:custGeom>
            <a:avLst/>
            <a:gdLst>
              <a:gd name="T0" fmla="*/ 1512 w 1519"/>
              <a:gd name="T1" fmla="*/ 476 h 476"/>
              <a:gd name="T2" fmla="*/ 1510 w 1519"/>
              <a:gd name="T3" fmla="*/ 475 h 476"/>
              <a:gd name="T4" fmla="*/ 5 w 1519"/>
              <a:gd name="T5" fmla="*/ 12 h 476"/>
              <a:gd name="T6" fmla="*/ 1 w 1519"/>
              <a:gd name="T7" fmla="*/ 5 h 476"/>
              <a:gd name="T8" fmla="*/ 9 w 1519"/>
              <a:gd name="T9" fmla="*/ 1 h 476"/>
              <a:gd name="T10" fmla="*/ 1514 w 1519"/>
              <a:gd name="T11" fmla="*/ 464 h 476"/>
              <a:gd name="T12" fmla="*/ 1518 w 1519"/>
              <a:gd name="T13" fmla="*/ 471 h 476"/>
              <a:gd name="T14" fmla="*/ 1512 w 1519"/>
              <a:gd name="T15" fmla="*/ 476 h 4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19" h="476">
                <a:moveTo>
                  <a:pt x="1512" y="476"/>
                </a:moveTo>
                <a:cubicBezTo>
                  <a:pt x="1511" y="476"/>
                  <a:pt x="1511" y="476"/>
                  <a:pt x="1510" y="475"/>
                </a:cubicBezTo>
                <a:cubicBezTo>
                  <a:pt x="5" y="12"/>
                  <a:pt x="5" y="12"/>
                  <a:pt x="5" y="12"/>
                </a:cubicBezTo>
                <a:cubicBezTo>
                  <a:pt x="2" y="11"/>
                  <a:pt x="0" y="8"/>
                  <a:pt x="1" y="5"/>
                </a:cubicBezTo>
                <a:cubicBezTo>
                  <a:pt x="2" y="2"/>
                  <a:pt x="5" y="0"/>
                  <a:pt x="9" y="1"/>
                </a:cubicBezTo>
                <a:cubicBezTo>
                  <a:pt x="1514" y="464"/>
                  <a:pt x="1514" y="464"/>
                  <a:pt x="1514" y="464"/>
                </a:cubicBezTo>
                <a:cubicBezTo>
                  <a:pt x="1517" y="465"/>
                  <a:pt x="1519" y="468"/>
                  <a:pt x="1518" y="471"/>
                </a:cubicBezTo>
                <a:cubicBezTo>
                  <a:pt x="1517" y="474"/>
                  <a:pt x="1514" y="476"/>
                  <a:pt x="1512" y="476"/>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5" name="Freeform 174"/>
          <p:cNvSpPr>
            <a:spLocks/>
          </p:cNvSpPr>
          <p:nvPr/>
        </p:nvSpPr>
        <p:spPr bwMode="auto">
          <a:xfrm>
            <a:off x="7002461" y="995363"/>
            <a:ext cx="113308" cy="113306"/>
          </a:xfrm>
          <a:custGeom>
            <a:avLst/>
            <a:gdLst>
              <a:gd name="T0" fmla="*/ 428 w 584"/>
              <a:gd name="T1" fmla="*/ 75 h 583"/>
              <a:gd name="T2" fmla="*/ 508 w 584"/>
              <a:gd name="T3" fmla="*/ 427 h 583"/>
              <a:gd name="T4" fmla="*/ 156 w 584"/>
              <a:gd name="T5" fmla="*/ 508 h 583"/>
              <a:gd name="T6" fmla="*/ 75 w 584"/>
              <a:gd name="T7" fmla="*/ 155 h 583"/>
              <a:gd name="T8" fmla="*/ 428 w 584"/>
              <a:gd name="T9" fmla="*/ 75 h 583"/>
            </a:gdLst>
            <a:ahLst/>
            <a:cxnLst>
              <a:cxn ang="0">
                <a:pos x="T0" y="T1"/>
              </a:cxn>
              <a:cxn ang="0">
                <a:pos x="T2" y="T3"/>
              </a:cxn>
              <a:cxn ang="0">
                <a:pos x="T4" y="T5"/>
              </a:cxn>
              <a:cxn ang="0">
                <a:pos x="T6" y="T7"/>
              </a:cxn>
              <a:cxn ang="0">
                <a:pos x="T8" y="T9"/>
              </a:cxn>
            </a:cxnLst>
            <a:rect l="0" t="0" r="r" b="b"/>
            <a:pathLst>
              <a:path w="584" h="583">
                <a:moveTo>
                  <a:pt x="428" y="75"/>
                </a:moveTo>
                <a:cubicBezTo>
                  <a:pt x="547" y="150"/>
                  <a:pt x="584" y="308"/>
                  <a:pt x="508" y="427"/>
                </a:cubicBezTo>
                <a:cubicBezTo>
                  <a:pt x="433" y="547"/>
                  <a:pt x="275" y="583"/>
                  <a:pt x="156" y="508"/>
                </a:cubicBezTo>
                <a:cubicBezTo>
                  <a:pt x="36" y="433"/>
                  <a:pt x="0" y="275"/>
                  <a:pt x="75" y="155"/>
                </a:cubicBezTo>
                <a:cubicBezTo>
                  <a:pt x="150" y="36"/>
                  <a:pt x="308" y="0"/>
                  <a:pt x="428" y="75"/>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27" name="Freeform 61"/>
          <p:cNvSpPr>
            <a:spLocks/>
          </p:cNvSpPr>
          <p:nvPr/>
        </p:nvSpPr>
        <p:spPr bwMode="auto">
          <a:xfrm rot="6175298">
            <a:off x="3053763" y="1936099"/>
            <a:ext cx="982498" cy="133350"/>
          </a:xfrm>
          <a:custGeom>
            <a:avLst/>
            <a:gdLst>
              <a:gd name="T0" fmla="*/ 6 w 1798"/>
              <a:gd name="T1" fmla="*/ 130 h 130"/>
              <a:gd name="T2" fmla="*/ 0 w 1798"/>
              <a:gd name="T3" fmla="*/ 125 h 130"/>
              <a:gd name="T4" fmla="*/ 6 w 1798"/>
              <a:gd name="T5" fmla="*/ 118 h 130"/>
              <a:gd name="T6" fmla="*/ 1792 w 1798"/>
              <a:gd name="T7" fmla="*/ 0 h 130"/>
              <a:gd name="T8" fmla="*/ 1798 w 1798"/>
              <a:gd name="T9" fmla="*/ 6 h 130"/>
              <a:gd name="T10" fmla="*/ 1792 w 1798"/>
              <a:gd name="T11" fmla="*/ 12 h 130"/>
              <a:gd name="T12" fmla="*/ 7 w 1798"/>
              <a:gd name="T13" fmla="*/ 130 h 130"/>
              <a:gd name="T14" fmla="*/ 6 w 1798"/>
              <a:gd name="T15" fmla="*/ 130 h 1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98" h="130">
                <a:moveTo>
                  <a:pt x="6" y="130"/>
                </a:moveTo>
                <a:cubicBezTo>
                  <a:pt x="3" y="130"/>
                  <a:pt x="1" y="128"/>
                  <a:pt x="0" y="125"/>
                </a:cubicBezTo>
                <a:cubicBezTo>
                  <a:pt x="0" y="121"/>
                  <a:pt x="3" y="118"/>
                  <a:pt x="6" y="118"/>
                </a:cubicBezTo>
                <a:cubicBezTo>
                  <a:pt x="1792" y="0"/>
                  <a:pt x="1792" y="0"/>
                  <a:pt x="1792" y="0"/>
                </a:cubicBezTo>
                <a:cubicBezTo>
                  <a:pt x="1795" y="0"/>
                  <a:pt x="1798" y="2"/>
                  <a:pt x="1798" y="6"/>
                </a:cubicBezTo>
                <a:cubicBezTo>
                  <a:pt x="1798" y="9"/>
                  <a:pt x="1796" y="12"/>
                  <a:pt x="1792" y="12"/>
                </a:cubicBezTo>
                <a:cubicBezTo>
                  <a:pt x="7" y="130"/>
                  <a:pt x="7" y="130"/>
                  <a:pt x="7" y="130"/>
                </a:cubicBezTo>
                <a:cubicBezTo>
                  <a:pt x="7" y="130"/>
                  <a:pt x="6" y="130"/>
                  <a:pt x="6" y="130"/>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1" name="Freeform 166"/>
          <p:cNvSpPr>
            <a:spLocks/>
          </p:cNvSpPr>
          <p:nvPr/>
        </p:nvSpPr>
        <p:spPr bwMode="auto">
          <a:xfrm>
            <a:off x="303215" y="2559505"/>
            <a:ext cx="277813" cy="279400"/>
          </a:xfrm>
          <a:custGeom>
            <a:avLst/>
            <a:gdLst>
              <a:gd name="T0" fmla="*/ 201 w 274"/>
              <a:gd name="T1" fmla="*/ 35 h 274"/>
              <a:gd name="T2" fmla="*/ 239 w 274"/>
              <a:gd name="T3" fmla="*/ 201 h 274"/>
              <a:gd name="T4" fmla="*/ 73 w 274"/>
              <a:gd name="T5" fmla="*/ 239 h 274"/>
              <a:gd name="T6" fmla="*/ 35 w 274"/>
              <a:gd name="T7" fmla="*/ 73 h 274"/>
              <a:gd name="T8" fmla="*/ 201 w 274"/>
              <a:gd name="T9" fmla="*/ 35 h 274"/>
            </a:gdLst>
            <a:ahLst/>
            <a:cxnLst>
              <a:cxn ang="0">
                <a:pos x="T0" y="T1"/>
              </a:cxn>
              <a:cxn ang="0">
                <a:pos x="T2" y="T3"/>
              </a:cxn>
              <a:cxn ang="0">
                <a:pos x="T4" y="T5"/>
              </a:cxn>
              <a:cxn ang="0">
                <a:pos x="T6" y="T7"/>
              </a:cxn>
              <a:cxn ang="0">
                <a:pos x="T8" y="T9"/>
              </a:cxn>
            </a:cxnLst>
            <a:rect l="0" t="0" r="r" b="b"/>
            <a:pathLst>
              <a:path w="274" h="274">
                <a:moveTo>
                  <a:pt x="201" y="35"/>
                </a:moveTo>
                <a:cubicBezTo>
                  <a:pt x="257" y="71"/>
                  <a:pt x="274" y="145"/>
                  <a:pt x="239" y="201"/>
                </a:cubicBezTo>
                <a:cubicBezTo>
                  <a:pt x="203" y="257"/>
                  <a:pt x="129" y="274"/>
                  <a:pt x="73" y="239"/>
                </a:cubicBezTo>
                <a:cubicBezTo>
                  <a:pt x="17" y="203"/>
                  <a:pt x="0" y="129"/>
                  <a:pt x="35" y="73"/>
                </a:cubicBezTo>
                <a:cubicBezTo>
                  <a:pt x="70" y="17"/>
                  <a:pt x="145" y="0"/>
                  <a:pt x="201" y="35"/>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72" name="Freeform 148"/>
          <p:cNvSpPr>
            <a:spLocks/>
          </p:cNvSpPr>
          <p:nvPr/>
        </p:nvSpPr>
        <p:spPr bwMode="auto">
          <a:xfrm>
            <a:off x="-7935" y="1680030"/>
            <a:ext cx="528638" cy="530225"/>
          </a:xfrm>
          <a:custGeom>
            <a:avLst/>
            <a:gdLst>
              <a:gd name="T0" fmla="*/ 382 w 521"/>
              <a:gd name="T1" fmla="*/ 67 h 521"/>
              <a:gd name="T2" fmla="*/ 454 w 521"/>
              <a:gd name="T3" fmla="*/ 382 h 521"/>
              <a:gd name="T4" fmla="*/ 139 w 521"/>
              <a:gd name="T5" fmla="*/ 454 h 521"/>
              <a:gd name="T6" fmla="*/ 67 w 521"/>
              <a:gd name="T7" fmla="*/ 139 h 521"/>
              <a:gd name="T8" fmla="*/ 382 w 521"/>
              <a:gd name="T9" fmla="*/ 67 h 521"/>
            </a:gdLst>
            <a:ahLst/>
            <a:cxnLst>
              <a:cxn ang="0">
                <a:pos x="T0" y="T1"/>
              </a:cxn>
              <a:cxn ang="0">
                <a:pos x="T2" y="T3"/>
              </a:cxn>
              <a:cxn ang="0">
                <a:pos x="T4" y="T5"/>
              </a:cxn>
              <a:cxn ang="0">
                <a:pos x="T6" y="T7"/>
              </a:cxn>
              <a:cxn ang="0">
                <a:pos x="T8" y="T9"/>
              </a:cxn>
            </a:cxnLst>
            <a:rect l="0" t="0" r="r" b="b"/>
            <a:pathLst>
              <a:path w="521" h="521">
                <a:moveTo>
                  <a:pt x="382" y="67"/>
                </a:moveTo>
                <a:cubicBezTo>
                  <a:pt x="489" y="134"/>
                  <a:pt x="521" y="275"/>
                  <a:pt x="454" y="382"/>
                </a:cubicBezTo>
                <a:cubicBezTo>
                  <a:pt x="387" y="489"/>
                  <a:pt x="246" y="521"/>
                  <a:pt x="139" y="454"/>
                </a:cubicBezTo>
                <a:cubicBezTo>
                  <a:pt x="32" y="387"/>
                  <a:pt x="0" y="246"/>
                  <a:pt x="67" y="139"/>
                </a:cubicBezTo>
                <a:cubicBezTo>
                  <a:pt x="134" y="32"/>
                  <a:pt x="275" y="0"/>
                  <a:pt x="382" y="67"/>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73" name="Freeform 156"/>
          <p:cNvSpPr>
            <a:spLocks/>
          </p:cNvSpPr>
          <p:nvPr/>
        </p:nvSpPr>
        <p:spPr bwMode="auto">
          <a:xfrm>
            <a:off x="119065" y="1808618"/>
            <a:ext cx="273050" cy="273050"/>
          </a:xfrm>
          <a:custGeom>
            <a:avLst/>
            <a:gdLst>
              <a:gd name="T0" fmla="*/ 198 w 270"/>
              <a:gd name="T1" fmla="*/ 34 h 269"/>
              <a:gd name="T2" fmla="*/ 235 w 270"/>
              <a:gd name="T3" fmla="*/ 197 h 269"/>
              <a:gd name="T4" fmla="*/ 72 w 270"/>
              <a:gd name="T5" fmla="*/ 235 h 269"/>
              <a:gd name="T6" fmla="*/ 35 w 270"/>
              <a:gd name="T7" fmla="*/ 72 h 269"/>
              <a:gd name="T8" fmla="*/ 198 w 270"/>
              <a:gd name="T9" fmla="*/ 34 h 269"/>
            </a:gdLst>
            <a:ahLst/>
            <a:cxnLst>
              <a:cxn ang="0">
                <a:pos x="T0" y="T1"/>
              </a:cxn>
              <a:cxn ang="0">
                <a:pos x="T2" y="T3"/>
              </a:cxn>
              <a:cxn ang="0">
                <a:pos x="T4" y="T5"/>
              </a:cxn>
              <a:cxn ang="0">
                <a:pos x="T6" y="T7"/>
              </a:cxn>
              <a:cxn ang="0">
                <a:pos x="T8" y="T9"/>
              </a:cxn>
            </a:cxnLst>
            <a:rect l="0" t="0" r="r" b="b"/>
            <a:pathLst>
              <a:path w="270" h="269">
                <a:moveTo>
                  <a:pt x="198" y="34"/>
                </a:moveTo>
                <a:cubicBezTo>
                  <a:pt x="253" y="69"/>
                  <a:pt x="270" y="142"/>
                  <a:pt x="235" y="197"/>
                </a:cubicBezTo>
                <a:cubicBezTo>
                  <a:pt x="201" y="253"/>
                  <a:pt x="128" y="269"/>
                  <a:pt x="72" y="235"/>
                </a:cubicBezTo>
                <a:cubicBezTo>
                  <a:pt x="17" y="200"/>
                  <a:pt x="0" y="127"/>
                  <a:pt x="35" y="72"/>
                </a:cubicBezTo>
                <a:cubicBezTo>
                  <a:pt x="70" y="16"/>
                  <a:pt x="143" y="0"/>
                  <a:pt x="198" y="34"/>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74" name="Freeform 150"/>
          <p:cNvSpPr>
            <a:spLocks/>
          </p:cNvSpPr>
          <p:nvPr/>
        </p:nvSpPr>
        <p:spPr bwMode="auto">
          <a:xfrm>
            <a:off x="-101597" y="368755"/>
            <a:ext cx="1470025" cy="1470025"/>
          </a:xfrm>
          <a:custGeom>
            <a:avLst/>
            <a:gdLst>
              <a:gd name="T0" fmla="*/ 1061 w 1447"/>
              <a:gd name="T1" fmla="*/ 186 h 1447"/>
              <a:gd name="T2" fmla="*/ 1260 w 1447"/>
              <a:gd name="T3" fmla="*/ 1061 h 1447"/>
              <a:gd name="T4" fmla="*/ 386 w 1447"/>
              <a:gd name="T5" fmla="*/ 1260 h 1447"/>
              <a:gd name="T6" fmla="*/ 186 w 1447"/>
              <a:gd name="T7" fmla="*/ 386 h 1447"/>
              <a:gd name="T8" fmla="*/ 1061 w 1447"/>
              <a:gd name="T9" fmla="*/ 186 h 1447"/>
            </a:gdLst>
            <a:ahLst/>
            <a:cxnLst>
              <a:cxn ang="0">
                <a:pos x="T0" y="T1"/>
              </a:cxn>
              <a:cxn ang="0">
                <a:pos x="T2" y="T3"/>
              </a:cxn>
              <a:cxn ang="0">
                <a:pos x="T4" y="T5"/>
              </a:cxn>
              <a:cxn ang="0">
                <a:pos x="T6" y="T7"/>
              </a:cxn>
              <a:cxn ang="0">
                <a:pos x="T8" y="T9"/>
              </a:cxn>
            </a:cxnLst>
            <a:rect l="0" t="0" r="r" b="b"/>
            <a:pathLst>
              <a:path w="1447" h="1447">
                <a:moveTo>
                  <a:pt x="1061" y="186"/>
                </a:moveTo>
                <a:cubicBezTo>
                  <a:pt x="1357" y="373"/>
                  <a:pt x="1447" y="764"/>
                  <a:pt x="1260" y="1061"/>
                </a:cubicBezTo>
                <a:cubicBezTo>
                  <a:pt x="1074" y="1357"/>
                  <a:pt x="683" y="1447"/>
                  <a:pt x="386" y="1260"/>
                </a:cubicBezTo>
                <a:cubicBezTo>
                  <a:pt x="89" y="1074"/>
                  <a:pt x="0" y="683"/>
                  <a:pt x="186" y="386"/>
                </a:cubicBezTo>
                <a:cubicBezTo>
                  <a:pt x="373" y="90"/>
                  <a:pt x="764" y="0"/>
                  <a:pt x="1061" y="186"/>
                </a:cubicBezTo>
                <a:close/>
              </a:path>
            </a:pathLst>
          </a:custGeom>
          <a:solidFill>
            <a:srgbClr val="45D8FF">
              <a:alpha val="1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75" name="Freeform 151"/>
          <p:cNvSpPr>
            <a:spLocks/>
          </p:cNvSpPr>
          <p:nvPr/>
        </p:nvSpPr>
        <p:spPr bwMode="auto">
          <a:xfrm>
            <a:off x="261940" y="730705"/>
            <a:ext cx="744538" cy="746125"/>
          </a:xfrm>
          <a:custGeom>
            <a:avLst/>
            <a:gdLst>
              <a:gd name="T0" fmla="*/ 537 w 733"/>
              <a:gd name="T1" fmla="*/ 94 h 733"/>
              <a:gd name="T2" fmla="*/ 639 w 733"/>
              <a:gd name="T3" fmla="*/ 537 h 733"/>
              <a:gd name="T4" fmla="*/ 195 w 733"/>
              <a:gd name="T5" fmla="*/ 639 h 733"/>
              <a:gd name="T6" fmla="*/ 94 w 733"/>
              <a:gd name="T7" fmla="*/ 195 h 733"/>
              <a:gd name="T8" fmla="*/ 537 w 733"/>
              <a:gd name="T9" fmla="*/ 94 h 733"/>
            </a:gdLst>
            <a:ahLst/>
            <a:cxnLst>
              <a:cxn ang="0">
                <a:pos x="T0" y="T1"/>
              </a:cxn>
              <a:cxn ang="0">
                <a:pos x="T2" y="T3"/>
              </a:cxn>
              <a:cxn ang="0">
                <a:pos x="T4" y="T5"/>
              </a:cxn>
              <a:cxn ang="0">
                <a:pos x="T6" y="T7"/>
              </a:cxn>
              <a:cxn ang="0">
                <a:pos x="T8" y="T9"/>
              </a:cxn>
            </a:cxnLst>
            <a:rect l="0" t="0" r="r" b="b"/>
            <a:pathLst>
              <a:path w="733" h="733">
                <a:moveTo>
                  <a:pt x="537" y="94"/>
                </a:moveTo>
                <a:cubicBezTo>
                  <a:pt x="688" y="189"/>
                  <a:pt x="733" y="387"/>
                  <a:pt x="639" y="537"/>
                </a:cubicBezTo>
                <a:cubicBezTo>
                  <a:pt x="544" y="688"/>
                  <a:pt x="346" y="733"/>
                  <a:pt x="195" y="639"/>
                </a:cubicBezTo>
                <a:cubicBezTo>
                  <a:pt x="45" y="544"/>
                  <a:pt x="0" y="346"/>
                  <a:pt x="94" y="195"/>
                </a:cubicBezTo>
                <a:cubicBezTo>
                  <a:pt x="189" y="45"/>
                  <a:pt x="387" y="0"/>
                  <a:pt x="537" y="94"/>
                </a:cubicBezTo>
                <a:close/>
              </a:path>
            </a:pathLst>
          </a:custGeom>
          <a:solidFill>
            <a:srgbClr val="45D8FF">
              <a:alpha val="1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76" name="Freeform 159"/>
          <p:cNvSpPr>
            <a:spLocks/>
          </p:cNvSpPr>
          <p:nvPr/>
        </p:nvSpPr>
        <p:spPr bwMode="auto">
          <a:xfrm>
            <a:off x="438153" y="908505"/>
            <a:ext cx="392113" cy="390525"/>
          </a:xfrm>
          <a:custGeom>
            <a:avLst/>
            <a:gdLst>
              <a:gd name="T0" fmla="*/ 282 w 385"/>
              <a:gd name="T1" fmla="*/ 49 h 385"/>
              <a:gd name="T2" fmla="*/ 335 w 385"/>
              <a:gd name="T3" fmla="*/ 282 h 385"/>
              <a:gd name="T4" fmla="*/ 102 w 385"/>
              <a:gd name="T5" fmla="*/ 336 h 385"/>
              <a:gd name="T6" fmla="*/ 49 w 385"/>
              <a:gd name="T7" fmla="*/ 103 h 385"/>
              <a:gd name="T8" fmla="*/ 282 w 385"/>
              <a:gd name="T9" fmla="*/ 49 h 385"/>
            </a:gdLst>
            <a:ahLst/>
            <a:cxnLst>
              <a:cxn ang="0">
                <a:pos x="T0" y="T1"/>
              </a:cxn>
              <a:cxn ang="0">
                <a:pos x="T2" y="T3"/>
              </a:cxn>
              <a:cxn ang="0">
                <a:pos x="T4" y="T5"/>
              </a:cxn>
              <a:cxn ang="0">
                <a:pos x="T6" y="T7"/>
              </a:cxn>
              <a:cxn ang="0">
                <a:pos x="T8" y="T9"/>
              </a:cxn>
            </a:cxnLst>
            <a:rect l="0" t="0" r="r" b="b"/>
            <a:pathLst>
              <a:path w="385" h="385">
                <a:moveTo>
                  <a:pt x="282" y="49"/>
                </a:moveTo>
                <a:cubicBezTo>
                  <a:pt x="361" y="99"/>
                  <a:pt x="385" y="203"/>
                  <a:pt x="335" y="282"/>
                </a:cubicBezTo>
                <a:cubicBezTo>
                  <a:pt x="286" y="361"/>
                  <a:pt x="181" y="385"/>
                  <a:pt x="102" y="336"/>
                </a:cubicBezTo>
                <a:cubicBezTo>
                  <a:pt x="23" y="286"/>
                  <a:pt x="0" y="182"/>
                  <a:pt x="49" y="103"/>
                </a:cubicBezTo>
                <a:cubicBezTo>
                  <a:pt x="99" y="23"/>
                  <a:pt x="203" y="0"/>
                  <a:pt x="282" y="49"/>
                </a:cubicBezTo>
                <a:close/>
              </a:path>
            </a:pathLst>
          </a:custGeom>
          <a:solidFill>
            <a:srgbClr val="45D8FF">
              <a:alpha val="1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77" name="Freeform 168"/>
          <p:cNvSpPr>
            <a:spLocks/>
          </p:cNvSpPr>
          <p:nvPr/>
        </p:nvSpPr>
        <p:spPr bwMode="auto">
          <a:xfrm>
            <a:off x="4383091" y="275093"/>
            <a:ext cx="282575" cy="282575"/>
          </a:xfrm>
          <a:custGeom>
            <a:avLst/>
            <a:gdLst>
              <a:gd name="T0" fmla="*/ 203 w 278"/>
              <a:gd name="T1" fmla="*/ 36 h 278"/>
              <a:gd name="T2" fmla="*/ 242 w 278"/>
              <a:gd name="T3" fmla="*/ 204 h 278"/>
              <a:gd name="T4" fmla="*/ 74 w 278"/>
              <a:gd name="T5" fmla="*/ 242 h 278"/>
              <a:gd name="T6" fmla="*/ 35 w 278"/>
              <a:gd name="T7" fmla="*/ 74 h 278"/>
              <a:gd name="T8" fmla="*/ 203 w 278"/>
              <a:gd name="T9" fmla="*/ 36 h 278"/>
            </a:gdLst>
            <a:ahLst/>
            <a:cxnLst>
              <a:cxn ang="0">
                <a:pos x="T0" y="T1"/>
              </a:cxn>
              <a:cxn ang="0">
                <a:pos x="T2" y="T3"/>
              </a:cxn>
              <a:cxn ang="0">
                <a:pos x="T4" y="T5"/>
              </a:cxn>
              <a:cxn ang="0">
                <a:pos x="T6" y="T7"/>
              </a:cxn>
              <a:cxn ang="0">
                <a:pos x="T8" y="T9"/>
              </a:cxn>
            </a:cxnLst>
            <a:rect l="0" t="0" r="r" b="b"/>
            <a:pathLst>
              <a:path w="278" h="278">
                <a:moveTo>
                  <a:pt x="203" y="36"/>
                </a:moveTo>
                <a:cubicBezTo>
                  <a:pt x="260" y="71"/>
                  <a:pt x="278" y="147"/>
                  <a:pt x="242" y="204"/>
                </a:cubicBezTo>
                <a:cubicBezTo>
                  <a:pt x="206" y="261"/>
                  <a:pt x="131" y="278"/>
                  <a:pt x="74" y="242"/>
                </a:cubicBezTo>
                <a:cubicBezTo>
                  <a:pt x="17" y="206"/>
                  <a:pt x="0" y="131"/>
                  <a:pt x="35" y="74"/>
                </a:cubicBezTo>
                <a:cubicBezTo>
                  <a:pt x="71" y="17"/>
                  <a:pt x="146" y="0"/>
                  <a:pt x="203" y="36"/>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78" name="Freeform 149"/>
          <p:cNvSpPr>
            <a:spLocks/>
          </p:cNvSpPr>
          <p:nvPr/>
        </p:nvSpPr>
        <p:spPr bwMode="auto">
          <a:xfrm>
            <a:off x="1463678" y="1306968"/>
            <a:ext cx="541338" cy="541338"/>
          </a:xfrm>
          <a:custGeom>
            <a:avLst/>
            <a:gdLst>
              <a:gd name="T0" fmla="*/ 390 w 533"/>
              <a:gd name="T1" fmla="*/ 69 h 533"/>
              <a:gd name="T2" fmla="*/ 464 w 533"/>
              <a:gd name="T3" fmla="*/ 391 h 533"/>
              <a:gd name="T4" fmla="*/ 142 w 533"/>
              <a:gd name="T5" fmla="*/ 464 h 533"/>
              <a:gd name="T6" fmla="*/ 69 w 533"/>
              <a:gd name="T7" fmla="*/ 142 h 533"/>
              <a:gd name="T8" fmla="*/ 390 w 533"/>
              <a:gd name="T9" fmla="*/ 69 h 533"/>
            </a:gdLst>
            <a:ahLst/>
            <a:cxnLst>
              <a:cxn ang="0">
                <a:pos x="T0" y="T1"/>
              </a:cxn>
              <a:cxn ang="0">
                <a:pos x="T2" y="T3"/>
              </a:cxn>
              <a:cxn ang="0">
                <a:pos x="T4" y="T5"/>
              </a:cxn>
              <a:cxn ang="0">
                <a:pos x="T6" y="T7"/>
              </a:cxn>
              <a:cxn ang="0">
                <a:pos x="T8" y="T9"/>
              </a:cxn>
            </a:cxnLst>
            <a:rect l="0" t="0" r="r" b="b"/>
            <a:pathLst>
              <a:path w="533" h="533">
                <a:moveTo>
                  <a:pt x="390" y="69"/>
                </a:moveTo>
                <a:cubicBezTo>
                  <a:pt x="500" y="137"/>
                  <a:pt x="533" y="281"/>
                  <a:pt x="464" y="391"/>
                </a:cubicBezTo>
                <a:cubicBezTo>
                  <a:pt x="395" y="500"/>
                  <a:pt x="251" y="533"/>
                  <a:pt x="142" y="464"/>
                </a:cubicBezTo>
                <a:cubicBezTo>
                  <a:pt x="33" y="395"/>
                  <a:pt x="0" y="251"/>
                  <a:pt x="69" y="142"/>
                </a:cubicBezTo>
                <a:cubicBezTo>
                  <a:pt x="137" y="33"/>
                  <a:pt x="281" y="0"/>
                  <a:pt x="390" y="69"/>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79" name="Freeform 160"/>
          <p:cNvSpPr>
            <a:spLocks/>
          </p:cNvSpPr>
          <p:nvPr/>
        </p:nvSpPr>
        <p:spPr bwMode="auto">
          <a:xfrm>
            <a:off x="1593853" y="1437143"/>
            <a:ext cx="279400" cy="280988"/>
          </a:xfrm>
          <a:custGeom>
            <a:avLst/>
            <a:gdLst>
              <a:gd name="T0" fmla="*/ 203 w 276"/>
              <a:gd name="T1" fmla="*/ 36 h 276"/>
              <a:gd name="T2" fmla="*/ 241 w 276"/>
              <a:gd name="T3" fmla="*/ 203 h 276"/>
              <a:gd name="T4" fmla="*/ 74 w 276"/>
              <a:gd name="T5" fmla="*/ 241 h 276"/>
              <a:gd name="T6" fmla="*/ 36 w 276"/>
              <a:gd name="T7" fmla="*/ 74 h 276"/>
              <a:gd name="T8" fmla="*/ 203 w 276"/>
              <a:gd name="T9" fmla="*/ 36 h 276"/>
            </a:gdLst>
            <a:ahLst/>
            <a:cxnLst>
              <a:cxn ang="0">
                <a:pos x="T0" y="T1"/>
              </a:cxn>
              <a:cxn ang="0">
                <a:pos x="T2" y="T3"/>
              </a:cxn>
              <a:cxn ang="0">
                <a:pos x="T4" y="T5"/>
              </a:cxn>
              <a:cxn ang="0">
                <a:pos x="T6" y="T7"/>
              </a:cxn>
              <a:cxn ang="0">
                <a:pos x="T8" y="T9"/>
              </a:cxn>
            </a:cxnLst>
            <a:rect l="0" t="0" r="r" b="b"/>
            <a:pathLst>
              <a:path w="276" h="276">
                <a:moveTo>
                  <a:pt x="203" y="36"/>
                </a:moveTo>
                <a:cubicBezTo>
                  <a:pt x="259" y="72"/>
                  <a:pt x="276" y="146"/>
                  <a:pt x="241" y="203"/>
                </a:cubicBezTo>
                <a:cubicBezTo>
                  <a:pt x="205" y="259"/>
                  <a:pt x="131" y="276"/>
                  <a:pt x="74" y="241"/>
                </a:cubicBezTo>
                <a:cubicBezTo>
                  <a:pt x="17" y="205"/>
                  <a:pt x="0" y="131"/>
                  <a:pt x="36" y="74"/>
                </a:cubicBezTo>
                <a:cubicBezTo>
                  <a:pt x="71" y="17"/>
                  <a:pt x="146" y="0"/>
                  <a:pt x="203" y="36"/>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80" name="Freeform 155"/>
          <p:cNvSpPr>
            <a:spLocks/>
          </p:cNvSpPr>
          <p:nvPr/>
        </p:nvSpPr>
        <p:spPr bwMode="auto">
          <a:xfrm>
            <a:off x="1717678" y="1893548"/>
            <a:ext cx="1149350" cy="1150938"/>
          </a:xfrm>
          <a:custGeom>
            <a:avLst/>
            <a:gdLst>
              <a:gd name="T0" fmla="*/ 830 w 1132"/>
              <a:gd name="T1" fmla="*/ 146 h 1132"/>
              <a:gd name="T2" fmla="*/ 986 w 1132"/>
              <a:gd name="T3" fmla="*/ 830 h 1132"/>
              <a:gd name="T4" fmla="*/ 302 w 1132"/>
              <a:gd name="T5" fmla="*/ 986 h 1132"/>
              <a:gd name="T6" fmla="*/ 146 w 1132"/>
              <a:gd name="T7" fmla="*/ 302 h 1132"/>
              <a:gd name="T8" fmla="*/ 830 w 1132"/>
              <a:gd name="T9" fmla="*/ 146 h 1132"/>
            </a:gdLst>
            <a:ahLst/>
            <a:cxnLst>
              <a:cxn ang="0">
                <a:pos x="T0" y="T1"/>
              </a:cxn>
              <a:cxn ang="0">
                <a:pos x="T2" y="T3"/>
              </a:cxn>
              <a:cxn ang="0">
                <a:pos x="T4" y="T5"/>
              </a:cxn>
              <a:cxn ang="0">
                <a:pos x="T6" y="T7"/>
              </a:cxn>
              <a:cxn ang="0">
                <a:pos x="T8" y="T9"/>
              </a:cxn>
            </a:cxnLst>
            <a:rect l="0" t="0" r="r" b="b"/>
            <a:pathLst>
              <a:path w="1132" h="1132">
                <a:moveTo>
                  <a:pt x="830" y="146"/>
                </a:moveTo>
                <a:cubicBezTo>
                  <a:pt x="1062" y="292"/>
                  <a:pt x="1132" y="598"/>
                  <a:pt x="986" y="830"/>
                </a:cubicBezTo>
                <a:cubicBezTo>
                  <a:pt x="840" y="1062"/>
                  <a:pt x="534" y="1132"/>
                  <a:pt x="302" y="986"/>
                </a:cubicBezTo>
                <a:cubicBezTo>
                  <a:pt x="70" y="840"/>
                  <a:pt x="0" y="534"/>
                  <a:pt x="146" y="302"/>
                </a:cubicBezTo>
                <a:cubicBezTo>
                  <a:pt x="292" y="70"/>
                  <a:pt x="598" y="0"/>
                  <a:pt x="830" y="146"/>
                </a:cubicBezTo>
                <a:close/>
              </a:path>
            </a:pathLst>
          </a:custGeom>
          <a:solidFill>
            <a:srgbClr val="45D8FF">
              <a:alpha val="1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81" name="Freeform 162"/>
          <p:cNvSpPr>
            <a:spLocks/>
          </p:cNvSpPr>
          <p:nvPr/>
        </p:nvSpPr>
        <p:spPr bwMode="auto">
          <a:xfrm>
            <a:off x="2003428" y="2172155"/>
            <a:ext cx="579438" cy="579438"/>
          </a:xfrm>
          <a:custGeom>
            <a:avLst/>
            <a:gdLst>
              <a:gd name="T0" fmla="*/ 418 w 570"/>
              <a:gd name="T1" fmla="*/ 73 h 570"/>
              <a:gd name="T2" fmla="*/ 497 w 570"/>
              <a:gd name="T3" fmla="*/ 418 h 570"/>
              <a:gd name="T4" fmla="*/ 152 w 570"/>
              <a:gd name="T5" fmla="*/ 497 h 570"/>
              <a:gd name="T6" fmla="*/ 73 w 570"/>
              <a:gd name="T7" fmla="*/ 152 h 570"/>
              <a:gd name="T8" fmla="*/ 418 w 570"/>
              <a:gd name="T9" fmla="*/ 73 h 570"/>
            </a:gdLst>
            <a:ahLst/>
            <a:cxnLst>
              <a:cxn ang="0">
                <a:pos x="T0" y="T1"/>
              </a:cxn>
              <a:cxn ang="0">
                <a:pos x="T2" y="T3"/>
              </a:cxn>
              <a:cxn ang="0">
                <a:pos x="T4" y="T5"/>
              </a:cxn>
              <a:cxn ang="0">
                <a:pos x="T6" y="T7"/>
              </a:cxn>
              <a:cxn ang="0">
                <a:pos x="T8" y="T9"/>
              </a:cxn>
            </a:cxnLst>
            <a:rect l="0" t="0" r="r" b="b"/>
            <a:pathLst>
              <a:path w="570" h="570">
                <a:moveTo>
                  <a:pt x="418" y="73"/>
                </a:moveTo>
                <a:cubicBezTo>
                  <a:pt x="535" y="147"/>
                  <a:pt x="570" y="301"/>
                  <a:pt x="497" y="418"/>
                </a:cubicBezTo>
                <a:cubicBezTo>
                  <a:pt x="423" y="535"/>
                  <a:pt x="269" y="570"/>
                  <a:pt x="152" y="497"/>
                </a:cubicBezTo>
                <a:cubicBezTo>
                  <a:pt x="35" y="423"/>
                  <a:pt x="0" y="269"/>
                  <a:pt x="73" y="152"/>
                </a:cubicBezTo>
                <a:cubicBezTo>
                  <a:pt x="147" y="35"/>
                  <a:pt x="301" y="0"/>
                  <a:pt x="418" y="73"/>
                </a:cubicBezTo>
                <a:close/>
              </a:path>
            </a:pathLst>
          </a:custGeom>
          <a:solidFill>
            <a:srgbClr val="45D8FF">
              <a:alpha val="1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82" name="Freeform 163"/>
          <p:cNvSpPr>
            <a:spLocks/>
          </p:cNvSpPr>
          <p:nvPr/>
        </p:nvSpPr>
        <p:spPr bwMode="auto">
          <a:xfrm>
            <a:off x="2138365" y="2307093"/>
            <a:ext cx="307975" cy="309563"/>
          </a:xfrm>
          <a:custGeom>
            <a:avLst/>
            <a:gdLst>
              <a:gd name="T0" fmla="*/ 223 w 304"/>
              <a:gd name="T1" fmla="*/ 39 h 304"/>
              <a:gd name="T2" fmla="*/ 265 w 304"/>
              <a:gd name="T3" fmla="*/ 223 h 304"/>
              <a:gd name="T4" fmla="*/ 81 w 304"/>
              <a:gd name="T5" fmla="*/ 265 h 304"/>
              <a:gd name="T6" fmla="*/ 39 w 304"/>
              <a:gd name="T7" fmla="*/ 81 h 304"/>
              <a:gd name="T8" fmla="*/ 223 w 304"/>
              <a:gd name="T9" fmla="*/ 39 h 304"/>
            </a:gdLst>
            <a:ahLst/>
            <a:cxnLst>
              <a:cxn ang="0">
                <a:pos x="T0" y="T1"/>
              </a:cxn>
              <a:cxn ang="0">
                <a:pos x="T2" y="T3"/>
              </a:cxn>
              <a:cxn ang="0">
                <a:pos x="T4" y="T5"/>
              </a:cxn>
              <a:cxn ang="0">
                <a:pos x="T6" y="T7"/>
              </a:cxn>
              <a:cxn ang="0">
                <a:pos x="T8" y="T9"/>
              </a:cxn>
            </a:cxnLst>
            <a:rect l="0" t="0" r="r" b="b"/>
            <a:pathLst>
              <a:path w="304" h="304">
                <a:moveTo>
                  <a:pt x="223" y="39"/>
                </a:moveTo>
                <a:cubicBezTo>
                  <a:pt x="285" y="78"/>
                  <a:pt x="304" y="161"/>
                  <a:pt x="265" y="223"/>
                </a:cubicBezTo>
                <a:cubicBezTo>
                  <a:pt x="226" y="285"/>
                  <a:pt x="144" y="304"/>
                  <a:pt x="81" y="265"/>
                </a:cubicBezTo>
                <a:cubicBezTo>
                  <a:pt x="19" y="226"/>
                  <a:pt x="0" y="144"/>
                  <a:pt x="39" y="81"/>
                </a:cubicBezTo>
                <a:cubicBezTo>
                  <a:pt x="78" y="19"/>
                  <a:pt x="161" y="0"/>
                  <a:pt x="223" y="39"/>
                </a:cubicBezTo>
                <a:close/>
              </a:path>
            </a:pathLst>
          </a:custGeom>
          <a:solidFill>
            <a:srgbClr val="45D8FF">
              <a:alpha val="1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83" name="Freeform 146"/>
          <p:cNvSpPr>
            <a:spLocks/>
          </p:cNvSpPr>
          <p:nvPr/>
        </p:nvSpPr>
        <p:spPr bwMode="auto">
          <a:xfrm>
            <a:off x="2133603" y="-78920"/>
            <a:ext cx="2124075" cy="2124075"/>
          </a:xfrm>
          <a:custGeom>
            <a:avLst/>
            <a:gdLst>
              <a:gd name="T0" fmla="*/ 1533 w 2091"/>
              <a:gd name="T1" fmla="*/ 269 h 2091"/>
              <a:gd name="T2" fmla="*/ 1822 w 2091"/>
              <a:gd name="T3" fmla="*/ 1533 h 2091"/>
              <a:gd name="T4" fmla="*/ 558 w 2091"/>
              <a:gd name="T5" fmla="*/ 1821 h 2091"/>
              <a:gd name="T6" fmla="*/ 270 w 2091"/>
              <a:gd name="T7" fmla="*/ 558 h 2091"/>
              <a:gd name="T8" fmla="*/ 1533 w 2091"/>
              <a:gd name="T9" fmla="*/ 269 h 2091"/>
            </a:gdLst>
            <a:ahLst/>
            <a:cxnLst>
              <a:cxn ang="0">
                <a:pos x="T0" y="T1"/>
              </a:cxn>
              <a:cxn ang="0">
                <a:pos x="T2" y="T3"/>
              </a:cxn>
              <a:cxn ang="0">
                <a:pos x="T4" y="T5"/>
              </a:cxn>
              <a:cxn ang="0">
                <a:pos x="T6" y="T7"/>
              </a:cxn>
              <a:cxn ang="0">
                <a:pos x="T8" y="T9"/>
              </a:cxn>
            </a:cxnLst>
            <a:rect l="0" t="0" r="r" b="b"/>
            <a:pathLst>
              <a:path w="2091" h="2091">
                <a:moveTo>
                  <a:pt x="1533" y="269"/>
                </a:moveTo>
                <a:cubicBezTo>
                  <a:pt x="1962" y="538"/>
                  <a:pt x="2091" y="1104"/>
                  <a:pt x="1822" y="1533"/>
                </a:cubicBezTo>
                <a:cubicBezTo>
                  <a:pt x="1553" y="1961"/>
                  <a:pt x="987" y="2091"/>
                  <a:pt x="558" y="1821"/>
                </a:cubicBezTo>
                <a:cubicBezTo>
                  <a:pt x="130" y="1552"/>
                  <a:pt x="0" y="986"/>
                  <a:pt x="270" y="558"/>
                </a:cubicBezTo>
                <a:cubicBezTo>
                  <a:pt x="539" y="129"/>
                  <a:pt x="1105" y="0"/>
                  <a:pt x="1533" y="269"/>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84" name="Freeform 147"/>
          <p:cNvSpPr>
            <a:spLocks/>
          </p:cNvSpPr>
          <p:nvPr/>
        </p:nvSpPr>
        <p:spPr bwMode="auto">
          <a:xfrm>
            <a:off x="2457453" y="243343"/>
            <a:ext cx="1477963" cy="1477963"/>
          </a:xfrm>
          <a:custGeom>
            <a:avLst/>
            <a:gdLst>
              <a:gd name="T0" fmla="*/ 1066 w 1454"/>
              <a:gd name="T1" fmla="*/ 187 h 1454"/>
              <a:gd name="T2" fmla="*/ 1267 w 1454"/>
              <a:gd name="T3" fmla="*/ 1066 h 1454"/>
              <a:gd name="T4" fmla="*/ 388 w 1454"/>
              <a:gd name="T5" fmla="*/ 1267 h 1454"/>
              <a:gd name="T6" fmla="*/ 187 w 1454"/>
              <a:gd name="T7" fmla="*/ 388 h 1454"/>
              <a:gd name="T8" fmla="*/ 1066 w 1454"/>
              <a:gd name="T9" fmla="*/ 187 h 1454"/>
            </a:gdLst>
            <a:ahLst/>
            <a:cxnLst>
              <a:cxn ang="0">
                <a:pos x="T0" y="T1"/>
              </a:cxn>
              <a:cxn ang="0">
                <a:pos x="T2" y="T3"/>
              </a:cxn>
              <a:cxn ang="0">
                <a:pos x="T4" y="T5"/>
              </a:cxn>
              <a:cxn ang="0">
                <a:pos x="T6" y="T7"/>
              </a:cxn>
              <a:cxn ang="0">
                <a:pos x="T8" y="T9"/>
              </a:cxn>
            </a:cxnLst>
            <a:rect l="0" t="0" r="r" b="b"/>
            <a:pathLst>
              <a:path w="1454" h="1454">
                <a:moveTo>
                  <a:pt x="1066" y="187"/>
                </a:moveTo>
                <a:cubicBezTo>
                  <a:pt x="1364" y="374"/>
                  <a:pt x="1454" y="768"/>
                  <a:pt x="1267" y="1066"/>
                </a:cubicBezTo>
                <a:cubicBezTo>
                  <a:pt x="1079" y="1364"/>
                  <a:pt x="686" y="1454"/>
                  <a:pt x="388" y="1267"/>
                </a:cubicBezTo>
                <a:cubicBezTo>
                  <a:pt x="90" y="1080"/>
                  <a:pt x="0" y="686"/>
                  <a:pt x="187" y="388"/>
                </a:cubicBezTo>
                <a:cubicBezTo>
                  <a:pt x="374" y="90"/>
                  <a:pt x="768" y="0"/>
                  <a:pt x="1066" y="187"/>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85" name="Freeform 161"/>
          <p:cNvSpPr>
            <a:spLocks/>
          </p:cNvSpPr>
          <p:nvPr/>
        </p:nvSpPr>
        <p:spPr bwMode="auto">
          <a:xfrm>
            <a:off x="3041653" y="827543"/>
            <a:ext cx="311150" cy="311150"/>
          </a:xfrm>
          <a:custGeom>
            <a:avLst/>
            <a:gdLst>
              <a:gd name="T0" fmla="*/ 224 w 306"/>
              <a:gd name="T1" fmla="*/ 39 h 306"/>
              <a:gd name="T2" fmla="*/ 267 w 306"/>
              <a:gd name="T3" fmla="*/ 224 h 306"/>
              <a:gd name="T4" fmla="*/ 81 w 306"/>
              <a:gd name="T5" fmla="*/ 267 h 306"/>
              <a:gd name="T6" fmla="*/ 39 w 306"/>
              <a:gd name="T7" fmla="*/ 82 h 306"/>
              <a:gd name="T8" fmla="*/ 224 w 306"/>
              <a:gd name="T9" fmla="*/ 39 h 306"/>
            </a:gdLst>
            <a:ahLst/>
            <a:cxnLst>
              <a:cxn ang="0">
                <a:pos x="T0" y="T1"/>
              </a:cxn>
              <a:cxn ang="0">
                <a:pos x="T2" y="T3"/>
              </a:cxn>
              <a:cxn ang="0">
                <a:pos x="T4" y="T5"/>
              </a:cxn>
              <a:cxn ang="0">
                <a:pos x="T6" y="T7"/>
              </a:cxn>
              <a:cxn ang="0">
                <a:pos x="T8" y="T9"/>
              </a:cxn>
            </a:cxnLst>
            <a:rect l="0" t="0" r="r" b="b"/>
            <a:pathLst>
              <a:path w="306" h="306">
                <a:moveTo>
                  <a:pt x="224" y="39"/>
                </a:moveTo>
                <a:cubicBezTo>
                  <a:pt x="287" y="79"/>
                  <a:pt x="306" y="162"/>
                  <a:pt x="267" y="224"/>
                </a:cubicBezTo>
                <a:cubicBezTo>
                  <a:pt x="227" y="287"/>
                  <a:pt x="144" y="306"/>
                  <a:pt x="81" y="267"/>
                </a:cubicBezTo>
                <a:cubicBezTo>
                  <a:pt x="19" y="227"/>
                  <a:pt x="0" y="144"/>
                  <a:pt x="39" y="82"/>
                </a:cubicBezTo>
                <a:cubicBezTo>
                  <a:pt x="79" y="19"/>
                  <a:pt x="162" y="0"/>
                  <a:pt x="224" y="39"/>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86" name="Freeform 164"/>
          <p:cNvSpPr>
            <a:spLocks/>
          </p:cNvSpPr>
          <p:nvPr/>
        </p:nvSpPr>
        <p:spPr bwMode="auto">
          <a:xfrm>
            <a:off x="1876428" y="113168"/>
            <a:ext cx="277813" cy="277813"/>
          </a:xfrm>
          <a:custGeom>
            <a:avLst/>
            <a:gdLst>
              <a:gd name="T0" fmla="*/ 201 w 274"/>
              <a:gd name="T1" fmla="*/ 35 h 274"/>
              <a:gd name="T2" fmla="*/ 239 w 274"/>
              <a:gd name="T3" fmla="*/ 201 h 274"/>
              <a:gd name="T4" fmla="*/ 73 w 274"/>
              <a:gd name="T5" fmla="*/ 239 h 274"/>
              <a:gd name="T6" fmla="*/ 35 w 274"/>
              <a:gd name="T7" fmla="*/ 73 h 274"/>
              <a:gd name="T8" fmla="*/ 201 w 274"/>
              <a:gd name="T9" fmla="*/ 35 h 274"/>
            </a:gdLst>
            <a:ahLst/>
            <a:cxnLst>
              <a:cxn ang="0">
                <a:pos x="T0" y="T1"/>
              </a:cxn>
              <a:cxn ang="0">
                <a:pos x="T2" y="T3"/>
              </a:cxn>
              <a:cxn ang="0">
                <a:pos x="T4" y="T5"/>
              </a:cxn>
              <a:cxn ang="0">
                <a:pos x="T6" y="T7"/>
              </a:cxn>
              <a:cxn ang="0">
                <a:pos x="T8" y="T9"/>
              </a:cxn>
            </a:cxnLst>
            <a:rect l="0" t="0" r="r" b="b"/>
            <a:pathLst>
              <a:path w="274" h="274">
                <a:moveTo>
                  <a:pt x="201" y="35"/>
                </a:moveTo>
                <a:cubicBezTo>
                  <a:pt x="257" y="71"/>
                  <a:pt x="274" y="145"/>
                  <a:pt x="239" y="201"/>
                </a:cubicBezTo>
                <a:cubicBezTo>
                  <a:pt x="203" y="257"/>
                  <a:pt x="129" y="274"/>
                  <a:pt x="73" y="239"/>
                </a:cubicBezTo>
                <a:cubicBezTo>
                  <a:pt x="17" y="204"/>
                  <a:pt x="0" y="129"/>
                  <a:pt x="35" y="73"/>
                </a:cubicBezTo>
                <a:cubicBezTo>
                  <a:pt x="70" y="17"/>
                  <a:pt x="145" y="0"/>
                  <a:pt x="201" y="35"/>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87" name="Freeform 144"/>
          <p:cNvSpPr>
            <a:spLocks/>
          </p:cNvSpPr>
          <p:nvPr/>
        </p:nvSpPr>
        <p:spPr bwMode="auto">
          <a:xfrm rot="21368463">
            <a:off x="11214820" y="3527719"/>
            <a:ext cx="1039813" cy="1041400"/>
          </a:xfrm>
          <a:custGeom>
            <a:avLst/>
            <a:gdLst>
              <a:gd name="T0" fmla="*/ 750 w 1024"/>
              <a:gd name="T1" fmla="*/ 132 h 1024"/>
              <a:gd name="T2" fmla="*/ 892 w 1024"/>
              <a:gd name="T3" fmla="*/ 751 h 1024"/>
              <a:gd name="T4" fmla="*/ 273 w 1024"/>
              <a:gd name="T5" fmla="*/ 892 h 1024"/>
              <a:gd name="T6" fmla="*/ 131 w 1024"/>
              <a:gd name="T7" fmla="*/ 273 h 1024"/>
              <a:gd name="T8" fmla="*/ 750 w 1024"/>
              <a:gd name="T9" fmla="*/ 132 h 1024"/>
            </a:gdLst>
            <a:ahLst/>
            <a:cxnLst>
              <a:cxn ang="0">
                <a:pos x="T0" y="T1"/>
              </a:cxn>
              <a:cxn ang="0">
                <a:pos x="T2" y="T3"/>
              </a:cxn>
              <a:cxn ang="0">
                <a:pos x="T4" y="T5"/>
              </a:cxn>
              <a:cxn ang="0">
                <a:pos x="T6" y="T7"/>
              </a:cxn>
              <a:cxn ang="0">
                <a:pos x="T8" y="T9"/>
              </a:cxn>
            </a:cxnLst>
            <a:rect l="0" t="0" r="r" b="b"/>
            <a:pathLst>
              <a:path w="1024" h="1024">
                <a:moveTo>
                  <a:pt x="750" y="132"/>
                </a:moveTo>
                <a:cubicBezTo>
                  <a:pt x="960" y="264"/>
                  <a:pt x="1024" y="541"/>
                  <a:pt x="892" y="751"/>
                </a:cubicBezTo>
                <a:cubicBezTo>
                  <a:pt x="760" y="961"/>
                  <a:pt x="483" y="1024"/>
                  <a:pt x="273" y="892"/>
                </a:cubicBezTo>
                <a:cubicBezTo>
                  <a:pt x="63" y="760"/>
                  <a:pt x="0" y="483"/>
                  <a:pt x="131" y="273"/>
                </a:cubicBezTo>
                <a:cubicBezTo>
                  <a:pt x="263" y="63"/>
                  <a:pt x="540" y="0"/>
                  <a:pt x="750" y="132"/>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88" name="Freeform 145"/>
          <p:cNvSpPr>
            <a:spLocks/>
          </p:cNvSpPr>
          <p:nvPr/>
        </p:nvSpPr>
        <p:spPr bwMode="auto">
          <a:xfrm rot="21368463">
            <a:off x="11459241" y="3772197"/>
            <a:ext cx="550863" cy="550863"/>
          </a:xfrm>
          <a:custGeom>
            <a:avLst/>
            <a:gdLst>
              <a:gd name="T0" fmla="*/ 397 w 541"/>
              <a:gd name="T1" fmla="*/ 70 h 542"/>
              <a:gd name="T2" fmla="*/ 472 w 541"/>
              <a:gd name="T3" fmla="*/ 397 h 542"/>
              <a:gd name="T4" fmla="*/ 144 w 541"/>
              <a:gd name="T5" fmla="*/ 472 h 542"/>
              <a:gd name="T6" fmla="*/ 70 w 541"/>
              <a:gd name="T7" fmla="*/ 145 h 542"/>
              <a:gd name="T8" fmla="*/ 397 w 541"/>
              <a:gd name="T9" fmla="*/ 70 h 542"/>
            </a:gdLst>
            <a:ahLst/>
            <a:cxnLst>
              <a:cxn ang="0">
                <a:pos x="T0" y="T1"/>
              </a:cxn>
              <a:cxn ang="0">
                <a:pos x="T2" y="T3"/>
              </a:cxn>
              <a:cxn ang="0">
                <a:pos x="T4" y="T5"/>
              </a:cxn>
              <a:cxn ang="0">
                <a:pos x="T6" y="T7"/>
              </a:cxn>
              <a:cxn ang="0">
                <a:pos x="T8" y="T9"/>
              </a:cxn>
            </a:cxnLst>
            <a:rect l="0" t="0" r="r" b="b"/>
            <a:pathLst>
              <a:path w="541" h="542">
                <a:moveTo>
                  <a:pt x="397" y="70"/>
                </a:moveTo>
                <a:cubicBezTo>
                  <a:pt x="508" y="140"/>
                  <a:pt x="541" y="286"/>
                  <a:pt x="472" y="397"/>
                </a:cubicBezTo>
                <a:cubicBezTo>
                  <a:pt x="402" y="508"/>
                  <a:pt x="255" y="542"/>
                  <a:pt x="144" y="472"/>
                </a:cubicBezTo>
                <a:cubicBezTo>
                  <a:pt x="33" y="402"/>
                  <a:pt x="0" y="256"/>
                  <a:pt x="70" y="145"/>
                </a:cubicBezTo>
                <a:cubicBezTo>
                  <a:pt x="139" y="34"/>
                  <a:pt x="286" y="0"/>
                  <a:pt x="397" y="70"/>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89" name="Freeform 167"/>
          <p:cNvSpPr>
            <a:spLocks/>
          </p:cNvSpPr>
          <p:nvPr/>
        </p:nvSpPr>
        <p:spPr bwMode="auto">
          <a:xfrm rot="21368463">
            <a:off x="11589470" y="3903957"/>
            <a:ext cx="290513" cy="288925"/>
          </a:xfrm>
          <a:custGeom>
            <a:avLst/>
            <a:gdLst>
              <a:gd name="T0" fmla="*/ 209 w 285"/>
              <a:gd name="T1" fmla="*/ 36 h 285"/>
              <a:gd name="T2" fmla="*/ 248 w 285"/>
              <a:gd name="T3" fmla="*/ 209 h 285"/>
              <a:gd name="T4" fmla="*/ 76 w 285"/>
              <a:gd name="T5" fmla="*/ 248 h 285"/>
              <a:gd name="T6" fmla="*/ 37 w 285"/>
              <a:gd name="T7" fmla="*/ 76 h 285"/>
              <a:gd name="T8" fmla="*/ 209 w 285"/>
              <a:gd name="T9" fmla="*/ 36 h 285"/>
            </a:gdLst>
            <a:ahLst/>
            <a:cxnLst>
              <a:cxn ang="0">
                <a:pos x="T0" y="T1"/>
              </a:cxn>
              <a:cxn ang="0">
                <a:pos x="T2" y="T3"/>
              </a:cxn>
              <a:cxn ang="0">
                <a:pos x="T4" y="T5"/>
              </a:cxn>
              <a:cxn ang="0">
                <a:pos x="T6" y="T7"/>
              </a:cxn>
              <a:cxn ang="0">
                <a:pos x="T8" y="T9"/>
              </a:cxn>
            </a:cxnLst>
            <a:rect l="0" t="0" r="r" b="b"/>
            <a:pathLst>
              <a:path w="285" h="285">
                <a:moveTo>
                  <a:pt x="209" y="36"/>
                </a:moveTo>
                <a:cubicBezTo>
                  <a:pt x="268" y="73"/>
                  <a:pt x="285" y="150"/>
                  <a:pt x="248" y="209"/>
                </a:cubicBezTo>
                <a:cubicBezTo>
                  <a:pt x="212" y="267"/>
                  <a:pt x="135" y="285"/>
                  <a:pt x="76" y="248"/>
                </a:cubicBezTo>
                <a:cubicBezTo>
                  <a:pt x="18" y="211"/>
                  <a:pt x="0" y="134"/>
                  <a:pt x="37" y="76"/>
                </a:cubicBezTo>
                <a:cubicBezTo>
                  <a:pt x="74" y="17"/>
                  <a:pt x="151" y="0"/>
                  <a:pt x="209" y="36"/>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90" name="Freeform 164"/>
          <p:cNvSpPr>
            <a:spLocks/>
          </p:cNvSpPr>
          <p:nvPr/>
        </p:nvSpPr>
        <p:spPr bwMode="auto">
          <a:xfrm rot="21368463">
            <a:off x="10669041" y="4865435"/>
            <a:ext cx="277813" cy="277813"/>
          </a:xfrm>
          <a:custGeom>
            <a:avLst/>
            <a:gdLst>
              <a:gd name="T0" fmla="*/ 201 w 274"/>
              <a:gd name="T1" fmla="*/ 35 h 274"/>
              <a:gd name="T2" fmla="*/ 239 w 274"/>
              <a:gd name="T3" fmla="*/ 201 h 274"/>
              <a:gd name="T4" fmla="*/ 73 w 274"/>
              <a:gd name="T5" fmla="*/ 239 h 274"/>
              <a:gd name="T6" fmla="*/ 35 w 274"/>
              <a:gd name="T7" fmla="*/ 73 h 274"/>
              <a:gd name="T8" fmla="*/ 201 w 274"/>
              <a:gd name="T9" fmla="*/ 35 h 274"/>
            </a:gdLst>
            <a:ahLst/>
            <a:cxnLst>
              <a:cxn ang="0">
                <a:pos x="T0" y="T1"/>
              </a:cxn>
              <a:cxn ang="0">
                <a:pos x="T2" y="T3"/>
              </a:cxn>
              <a:cxn ang="0">
                <a:pos x="T4" y="T5"/>
              </a:cxn>
              <a:cxn ang="0">
                <a:pos x="T6" y="T7"/>
              </a:cxn>
              <a:cxn ang="0">
                <a:pos x="T8" y="T9"/>
              </a:cxn>
            </a:cxnLst>
            <a:rect l="0" t="0" r="r" b="b"/>
            <a:pathLst>
              <a:path w="274" h="274">
                <a:moveTo>
                  <a:pt x="201" y="35"/>
                </a:moveTo>
                <a:cubicBezTo>
                  <a:pt x="257" y="71"/>
                  <a:pt x="274" y="145"/>
                  <a:pt x="239" y="201"/>
                </a:cubicBezTo>
                <a:cubicBezTo>
                  <a:pt x="203" y="257"/>
                  <a:pt x="129" y="274"/>
                  <a:pt x="73" y="239"/>
                </a:cubicBezTo>
                <a:cubicBezTo>
                  <a:pt x="17" y="204"/>
                  <a:pt x="0" y="129"/>
                  <a:pt x="35" y="73"/>
                </a:cubicBezTo>
                <a:cubicBezTo>
                  <a:pt x="70" y="17"/>
                  <a:pt x="145" y="0"/>
                  <a:pt x="201" y="35"/>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91" name="Freeform 146"/>
          <p:cNvSpPr>
            <a:spLocks/>
          </p:cNvSpPr>
          <p:nvPr/>
        </p:nvSpPr>
        <p:spPr bwMode="auto">
          <a:xfrm rot="21368463">
            <a:off x="10972739" y="4592255"/>
            <a:ext cx="2124075" cy="2124075"/>
          </a:xfrm>
          <a:custGeom>
            <a:avLst/>
            <a:gdLst>
              <a:gd name="T0" fmla="*/ 1533 w 2091"/>
              <a:gd name="T1" fmla="*/ 269 h 2091"/>
              <a:gd name="T2" fmla="*/ 1822 w 2091"/>
              <a:gd name="T3" fmla="*/ 1533 h 2091"/>
              <a:gd name="T4" fmla="*/ 558 w 2091"/>
              <a:gd name="T5" fmla="*/ 1821 h 2091"/>
              <a:gd name="T6" fmla="*/ 270 w 2091"/>
              <a:gd name="T7" fmla="*/ 558 h 2091"/>
              <a:gd name="T8" fmla="*/ 1533 w 2091"/>
              <a:gd name="T9" fmla="*/ 269 h 2091"/>
            </a:gdLst>
            <a:ahLst/>
            <a:cxnLst>
              <a:cxn ang="0">
                <a:pos x="T0" y="T1"/>
              </a:cxn>
              <a:cxn ang="0">
                <a:pos x="T2" y="T3"/>
              </a:cxn>
              <a:cxn ang="0">
                <a:pos x="T4" y="T5"/>
              </a:cxn>
              <a:cxn ang="0">
                <a:pos x="T6" y="T7"/>
              </a:cxn>
              <a:cxn ang="0">
                <a:pos x="T8" y="T9"/>
              </a:cxn>
            </a:cxnLst>
            <a:rect l="0" t="0" r="r" b="b"/>
            <a:pathLst>
              <a:path w="2091" h="2091">
                <a:moveTo>
                  <a:pt x="1533" y="269"/>
                </a:moveTo>
                <a:cubicBezTo>
                  <a:pt x="1962" y="538"/>
                  <a:pt x="2091" y="1104"/>
                  <a:pt x="1822" y="1533"/>
                </a:cubicBezTo>
                <a:cubicBezTo>
                  <a:pt x="1553" y="1961"/>
                  <a:pt x="987" y="2091"/>
                  <a:pt x="558" y="1821"/>
                </a:cubicBezTo>
                <a:cubicBezTo>
                  <a:pt x="130" y="1552"/>
                  <a:pt x="0" y="986"/>
                  <a:pt x="270" y="558"/>
                </a:cubicBezTo>
                <a:cubicBezTo>
                  <a:pt x="539" y="129"/>
                  <a:pt x="1105" y="0"/>
                  <a:pt x="1533" y="269"/>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92" name="Freeform 147"/>
          <p:cNvSpPr>
            <a:spLocks/>
          </p:cNvSpPr>
          <p:nvPr/>
        </p:nvSpPr>
        <p:spPr bwMode="auto">
          <a:xfrm rot="21368463">
            <a:off x="11296534" y="4914466"/>
            <a:ext cx="1477963" cy="1477963"/>
          </a:xfrm>
          <a:custGeom>
            <a:avLst/>
            <a:gdLst>
              <a:gd name="T0" fmla="*/ 1066 w 1454"/>
              <a:gd name="T1" fmla="*/ 187 h 1454"/>
              <a:gd name="T2" fmla="*/ 1267 w 1454"/>
              <a:gd name="T3" fmla="*/ 1066 h 1454"/>
              <a:gd name="T4" fmla="*/ 388 w 1454"/>
              <a:gd name="T5" fmla="*/ 1267 h 1454"/>
              <a:gd name="T6" fmla="*/ 187 w 1454"/>
              <a:gd name="T7" fmla="*/ 388 h 1454"/>
              <a:gd name="T8" fmla="*/ 1066 w 1454"/>
              <a:gd name="T9" fmla="*/ 187 h 1454"/>
            </a:gdLst>
            <a:ahLst/>
            <a:cxnLst>
              <a:cxn ang="0">
                <a:pos x="T0" y="T1"/>
              </a:cxn>
              <a:cxn ang="0">
                <a:pos x="T2" y="T3"/>
              </a:cxn>
              <a:cxn ang="0">
                <a:pos x="T4" y="T5"/>
              </a:cxn>
              <a:cxn ang="0">
                <a:pos x="T6" y="T7"/>
              </a:cxn>
              <a:cxn ang="0">
                <a:pos x="T8" y="T9"/>
              </a:cxn>
            </a:cxnLst>
            <a:rect l="0" t="0" r="r" b="b"/>
            <a:pathLst>
              <a:path w="1454" h="1454">
                <a:moveTo>
                  <a:pt x="1066" y="187"/>
                </a:moveTo>
                <a:cubicBezTo>
                  <a:pt x="1364" y="374"/>
                  <a:pt x="1454" y="768"/>
                  <a:pt x="1267" y="1066"/>
                </a:cubicBezTo>
                <a:cubicBezTo>
                  <a:pt x="1079" y="1364"/>
                  <a:pt x="686" y="1454"/>
                  <a:pt x="388" y="1267"/>
                </a:cubicBezTo>
                <a:cubicBezTo>
                  <a:pt x="90" y="1080"/>
                  <a:pt x="0" y="686"/>
                  <a:pt x="187" y="388"/>
                </a:cubicBezTo>
                <a:cubicBezTo>
                  <a:pt x="374" y="90"/>
                  <a:pt x="768" y="0"/>
                  <a:pt x="1066" y="187"/>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93" name="Freeform 161"/>
          <p:cNvSpPr>
            <a:spLocks/>
          </p:cNvSpPr>
          <p:nvPr/>
        </p:nvSpPr>
        <p:spPr bwMode="auto">
          <a:xfrm rot="21368463">
            <a:off x="11880786" y="5498611"/>
            <a:ext cx="311150" cy="311150"/>
          </a:xfrm>
          <a:custGeom>
            <a:avLst/>
            <a:gdLst>
              <a:gd name="T0" fmla="*/ 224 w 306"/>
              <a:gd name="T1" fmla="*/ 39 h 306"/>
              <a:gd name="T2" fmla="*/ 267 w 306"/>
              <a:gd name="T3" fmla="*/ 224 h 306"/>
              <a:gd name="T4" fmla="*/ 81 w 306"/>
              <a:gd name="T5" fmla="*/ 267 h 306"/>
              <a:gd name="T6" fmla="*/ 39 w 306"/>
              <a:gd name="T7" fmla="*/ 82 h 306"/>
              <a:gd name="T8" fmla="*/ 224 w 306"/>
              <a:gd name="T9" fmla="*/ 39 h 306"/>
            </a:gdLst>
            <a:ahLst/>
            <a:cxnLst>
              <a:cxn ang="0">
                <a:pos x="T0" y="T1"/>
              </a:cxn>
              <a:cxn ang="0">
                <a:pos x="T2" y="T3"/>
              </a:cxn>
              <a:cxn ang="0">
                <a:pos x="T4" y="T5"/>
              </a:cxn>
              <a:cxn ang="0">
                <a:pos x="T6" y="T7"/>
              </a:cxn>
              <a:cxn ang="0">
                <a:pos x="T8" y="T9"/>
              </a:cxn>
            </a:cxnLst>
            <a:rect l="0" t="0" r="r" b="b"/>
            <a:pathLst>
              <a:path w="306" h="306">
                <a:moveTo>
                  <a:pt x="224" y="39"/>
                </a:moveTo>
                <a:cubicBezTo>
                  <a:pt x="287" y="79"/>
                  <a:pt x="306" y="162"/>
                  <a:pt x="267" y="224"/>
                </a:cubicBezTo>
                <a:cubicBezTo>
                  <a:pt x="227" y="287"/>
                  <a:pt x="144" y="306"/>
                  <a:pt x="81" y="267"/>
                </a:cubicBezTo>
                <a:cubicBezTo>
                  <a:pt x="19" y="227"/>
                  <a:pt x="0" y="144"/>
                  <a:pt x="39" y="82"/>
                </a:cubicBezTo>
                <a:cubicBezTo>
                  <a:pt x="79" y="19"/>
                  <a:pt x="162" y="0"/>
                  <a:pt x="224" y="39"/>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94" name="Freeform 149"/>
          <p:cNvSpPr>
            <a:spLocks/>
          </p:cNvSpPr>
          <p:nvPr/>
        </p:nvSpPr>
        <p:spPr bwMode="auto">
          <a:xfrm rot="21368463">
            <a:off x="10346139" y="6075141"/>
            <a:ext cx="541338" cy="541338"/>
          </a:xfrm>
          <a:custGeom>
            <a:avLst/>
            <a:gdLst>
              <a:gd name="T0" fmla="*/ 390 w 533"/>
              <a:gd name="T1" fmla="*/ 69 h 533"/>
              <a:gd name="T2" fmla="*/ 464 w 533"/>
              <a:gd name="T3" fmla="*/ 391 h 533"/>
              <a:gd name="T4" fmla="*/ 142 w 533"/>
              <a:gd name="T5" fmla="*/ 464 h 533"/>
              <a:gd name="T6" fmla="*/ 69 w 533"/>
              <a:gd name="T7" fmla="*/ 142 h 533"/>
              <a:gd name="T8" fmla="*/ 390 w 533"/>
              <a:gd name="T9" fmla="*/ 69 h 533"/>
            </a:gdLst>
            <a:ahLst/>
            <a:cxnLst>
              <a:cxn ang="0">
                <a:pos x="T0" y="T1"/>
              </a:cxn>
              <a:cxn ang="0">
                <a:pos x="T2" y="T3"/>
              </a:cxn>
              <a:cxn ang="0">
                <a:pos x="T4" y="T5"/>
              </a:cxn>
              <a:cxn ang="0">
                <a:pos x="T6" y="T7"/>
              </a:cxn>
              <a:cxn ang="0">
                <a:pos x="T8" y="T9"/>
              </a:cxn>
            </a:cxnLst>
            <a:rect l="0" t="0" r="r" b="b"/>
            <a:pathLst>
              <a:path w="533" h="533">
                <a:moveTo>
                  <a:pt x="390" y="69"/>
                </a:moveTo>
                <a:cubicBezTo>
                  <a:pt x="500" y="137"/>
                  <a:pt x="533" y="281"/>
                  <a:pt x="464" y="391"/>
                </a:cubicBezTo>
                <a:cubicBezTo>
                  <a:pt x="395" y="500"/>
                  <a:pt x="251" y="533"/>
                  <a:pt x="142" y="464"/>
                </a:cubicBezTo>
                <a:cubicBezTo>
                  <a:pt x="33" y="395"/>
                  <a:pt x="0" y="251"/>
                  <a:pt x="69" y="142"/>
                </a:cubicBezTo>
                <a:cubicBezTo>
                  <a:pt x="137" y="33"/>
                  <a:pt x="281" y="0"/>
                  <a:pt x="390" y="69"/>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95" name="Freeform 160"/>
          <p:cNvSpPr>
            <a:spLocks/>
          </p:cNvSpPr>
          <p:nvPr/>
        </p:nvSpPr>
        <p:spPr bwMode="auto">
          <a:xfrm rot="21368463">
            <a:off x="10476315" y="6205369"/>
            <a:ext cx="279400" cy="280988"/>
          </a:xfrm>
          <a:custGeom>
            <a:avLst/>
            <a:gdLst>
              <a:gd name="T0" fmla="*/ 203 w 276"/>
              <a:gd name="T1" fmla="*/ 36 h 276"/>
              <a:gd name="T2" fmla="*/ 241 w 276"/>
              <a:gd name="T3" fmla="*/ 203 h 276"/>
              <a:gd name="T4" fmla="*/ 74 w 276"/>
              <a:gd name="T5" fmla="*/ 241 h 276"/>
              <a:gd name="T6" fmla="*/ 36 w 276"/>
              <a:gd name="T7" fmla="*/ 74 h 276"/>
              <a:gd name="T8" fmla="*/ 203 w 276"/>
              <a:gd name="T9" fmla="*/ 36 h 276"/>
            </a:gdLst>
            <a:ahLst/>
            <a:cxnLst>
              <a:cxn ang="0">
                <a:pos x="T0" y="T1"/>
              </a:cxn>
              <a:cxn ang="0">
                <a:pos x="T2" y="T3"/>
              </a:cxn>
              <a:cxn ang="0">
                <a:pos x="T4" y="T5"/>
              </a:cxn>
              <a:cxn ang="0">
                <a:pos x="T6" y="T7"/>
              </a:cxn>
              <a:cxn ang="0">
                <a:pos x="T8" y="T9"/>
              </a:cxn>
            </a:cxnLst>
            <a:rect l="0" t="0" r="r" b="b"/>
            <a:pathLst>
              <a:path w="276" h="276">
                <a:moveTo>
                  <a:pt x="203" y="36"/>
                </a:moveTo>
                <a:cubicBezTo>
                  <a:pt x="259" y="72"/>
                  <a:pt x="276" y="146"/>
                  <a:pt x="241" y="203"/>
                </a:cubicBezTo>
                <a:cubicBezTo>
                  <a:pt x="205" y="259"/>
                  <a:pt x="131" y="276"/>
                  <a:pt x="74" y="241"/>
                </a:cubicBezTo>
                <a:cubicBezTo>
                  <a:pt x="17" y="205"/>
                  <a:pt x="0" y="131"/>
                  <a:pt x="36" y="74"/>
                </a:cubicBezTo>
                <a:cubicBezTo>
                  <a:pt x="71" y="17"/>
                  <a:pt x="146" y="0"/>
                  <a:pt x="203" y="36"/>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96" name="Freeform 150"/>
          <p:cNvSpPr>
            <a:spLocks/>
          </p:cNvSpPr>
          <p:nvPr/>
        </p:nvSpPr>
        <p:spPr bwMode="auto">
          <a:xfrm rot="21368463">
            <a:off x="8751468" y="5212095"/>
            <a:ext cx="1470025" cy="1470025"/>
          </a:xfrm>
          <a:custGeom>
            <a:avLst/>
            <a:gdLst>
              <a:gd name="T0" fmla="*/ 1061 w 1447"/>
              <a:gd name="T1" fmla="*/ 186 h 1447"/>
              <a:gd name="T2" fmla="*/ 1260 w 1447"/>
              <a:gd name="T3" fmla="*/ 1061 h 1447"/>
              <a:gd name="T4" fmla="*/ 386 w 1447"/>
              <a:gd name="T5" fmla="*/ 1260 h 1447"/>
              <a:gd name="T6" fmla="*/ 186 w 1447"/>
              <a:gd name="T7" fmla="*/ 386 h 1447"/>
              <a:gd name="T8" fmla="*/ 1061 w 1447"/>
              <a:gd name="T9" fmla="*/ 186 h 1447"/>
            </a:gdLst>
            <a:ahLst/>
            <a:cxnLst>
              <a:cxn ang="0">
                <a:pos x="T0" y="T1"/>
              </a:cxn>
              <a:cxn ang="0">
                <a:pos x="T2" y="T3"/>
              </a:cxn>
              <a:cxn ang="0">
                <a:pos x="T4" y="T5"/>
              </a:cxn>
              <a:cxn ang="0">
                <a:pos x="T6" y="T7"/>
              </a:cxn>
              <a:cxn ang="0">
                <a:pos x="T8" y="T9"/>
              </a:cxn>
            </a:cxnLst>
            <a:rect l="0" t="0" r="r" b="b"/>
            <a:pathLst>
              <a:path w="1447" h="1447">
                <a:moveTo>
                  <a:pt x="1061" y="186"/>
                </a:moveTo>
                <a:cubicBezTo>
                  <a:pt x="1357" y="373"/>
                  <a:pt x="1447" y="764"/>
                  <a:pt x="1260" y="1061"/>
                </a:cubicBezTo>
                <a:cubicBezTo>
                  <a:pt x="1074" y="1357"/>
                  <a:pt x="683" y="1447"/>
                  <a:pt x="386" y="1260"/>
                </a:cubicBezTo>
                <a:cubicBezTo>
                  <a:pt x="89" y="1074"/>
                  <a:pt x="0" y="683"/>
                  <a:pt x="186" y="386"/>
                </a:cubicBezTo>
                <a:cubicBezTo>
                  <a:pt x="373" y="90"/>
                  <a:pt x="764" y="0"/>
                  <a:pt x="1061" y="186"/>
                </a:cubicBezTo>
                <a:close/>
              </a:path>
            </a:pathLst>
          </a:custGeom>
          <a:solidFill>
            <a:srgbClr val="45D8FF">
              <a:alpha val="1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97" name="Freeform 151"/>
          <p:cNvSpPr>
            <a:spLocks/>
          </p:cNvSpPr>
          <p:nvPr/>
        </p:nvSpPr>
        <p:spPr bwMode="auto">
          <a:xfrm rot="21368463">
            <a:off x="9115003" y="5573992"/>
            <a:ext cx="744538" cy="746125"/>
          </a:xfrm>
          <a:custGeom>
            <a:avLst/>
            <a:gdLst>
              <a:gd name="T0" fmla="*/ 537 w 733"/>
              <a:gd name="T1" fmla="*/ 94 h 733"/>
              <a:gd name="T2" fmla="*/ 639 w 733"/>
              <a:gd name="T3" fmla="*/ 537 h 733"/>
              <a:gd name="T4" fmla="*/ 195 w 733"/>
              <a:gd name="T5" fmla="*/ 639 h 733"/>
              <a:gd name="T6" fmla="*/ 94 w 733"/>
              <a:gd name="T7" fmla="*/ 195 h 733"/>
              <a:gd name="T8" fmla="*/ 537 w 733"/>
              <a:gd name="T9" fmla="*/ 94 h 733"/>
            </a:gdLst>
            <a:ahLst/>
            <a:cxnLst>
              <a:cxn ang="0">
                <a:pos x="T0" y="T1"/>
              </a:cxn>
              <a:cxn ang="0">
                <a:pos x="T2" y="T3"/>
              </a:cxn>
              <a:cxn ang="0">
                <a:pos x="T4" y="T5"/>
              </a:cxn>
              <a:cxn ang="0">
                <a:pos x="T6" y="T7"/>
              </a:cxn>
              <a:cxn ang="0">
                <a:pos x="T8" y="T9"/>
              </a:cxn>
            </a:cxnLst>
            <a:rect l="0" t="0" r="r" b="b"/>
            <a:pathLst>
              <a:path w="733" h="733">
                <a:moveTo>
                  <a:pt x="537" y="94"/>
                </a:moveTo>
                <a:cubicBezTo>
                  <a:pt x="688" y="189"/>
                  <a:pt x="733" y="387"/>
                  <a:pt x="639" y="537"/>
                </a:cubicBezTo>
                <a:cubicBezTo>
                  <a:pt x="544" y="688"/>
                  <a:pt x="346" y="733"/>
                  <a:pt x="195" y="639"/>
                </a:cubicBezTo>
                <a:cubicBezTo>
                  <a:pt x="45" y="544"/>
                  <a:pt x="0" y="346"/>
                  <a:pt x="94" y="195"/>
                </a:cubicBezTo>
                <a:cubicBezTo>
                  <a:pt x="189" y="45"/>
                  <a:pt x="387" y="0"/>
                  <a:pt x="537" y="94"/>
                </a:cubicBezTo>
                <a:close/>
              </a:path>
            </a:pathLst>
          </a:custGeom>
          <a:solidFill>
            <a:srgbClr val="45D8FF">
              <a:alpha val="1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98" name="Freeform 159"/>
          <p:cNvSpPr>
            <a:spLocks/>
          </p:cNvSpPr>
          <p:nvPr/>
        </p:nvSpPr>
        <p:spPr bwMode="auto">
          <a:xfrm rot="21368463">
            <a:off x="9291216" y="5751792"/>
            <a:ext cx="392113" cy="390525"/>
          </a:xfrm>
          <a:custGeom>
            <a:avLst/>
            <a:gdLst>
              <a:gd name="T0" fmla="*/ 282 w 385"/>
              <a:gd name="T1" fmla="*/ 49 h 385"/>
              <a:gd name="T2" fmla="*/ 335 w 385"/>
              <a:gd name="T3" fmla="*/ 282 h 385"/>
              <a:gd name="T4" fmla="*/ 102 w 385"/>
              <a:gd name="T5" fmla="*/ 336 h 385"/>
              <a:gd name="T6" fmla="*/ 49 w 385"/>
              <a:gd name="T7" fmla="*/ 103 h 385"/>
              <a:gd name="T8" fmla="*/ 282 w 385"/>
              <a:gd name="T9" fmla="*/ 49 h 385"/>
            </a:gdLst>
            <a:ahLst/>
            <a:cxnLst>
              <a:cxn ang="0">
                <a:pos x="T0" y="T1"/>
              </a:cxn>
              <a:cxn ang="0">
                <a:pos x="T2" y="T3"/>
              </a:cxn>
              <a:cxn ang="0">
                <a:pos x="T4" y="T5"/>
              </a:cxn>
              <a:cxn ang="0">
                <a:pos x="T6" y="T7"/>
              </a:cxn>
              <a:cxn ang="0">
                <a:pos x="T8" y="T9"/>
              </a:cxn>
            </a:cxnLst>
            <a:rect l="0" t="0" r="r" b="b"/>
            <a:pathLst>
              <a:path w="385" h="385">
                <a:moveTo>
                  <a:pt x="282" y="49"/>
                </a:moveTo>
                <a:cubicBezTo>
                  <a:pt x="361" y="99"/>
                  <a:pt x="385" y="203"/>
                  <a:pt x="335" y="282"/>
                </a:cubicBezTo>
                <a:cubicBezTo>
                  <a:pt x="286" y="361"/>
                  <a:pt x="181" y="385"/>
                  <a:pt x="102" y="336"/>
                </a:cubicBezTo>
                <a:cubicBezTo>
                  <a:pt x="23" y="286"/>
                  <a:pt x="0" y="182"/>
                  <a:pt x="49" y="103"/>
                </a:cubicBezTo>
                <a:cubicBezTo>
                  <a:pt x="99" y="23"/>
                  <a:pt x="203" y="0"/>
                  <a:pt x="282" y="49"/>
                </a:cubicBezTo>
                <a:close/>
              </a:path>
            </a:pathLst>
          </a:custGeom>
          <a:solidFill>
            <a:srgbClr val="45D8FF">
              <a:alpha val="1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99" name="Freeform 165"/>
          <p:cNvSpPr>
            <a:spLocks/>
          </p:cNvSpPr>
          <p:nvPr/>
        </p:nvSpPr>
        <p:spPr bwMode="auto">
          <a:xfrm rot="21368463">
            <a:off x="8330404" y="6035107"/>
            <a:ext cx="277813" cy="277813"/>
          </a:xfrm>
          <a:custGeom>
            <a:avLst/>
            <a:gdLst>
              <a:gd name="T0" fmla="*/ 201 w 274"/>
              <a:gd name="T1" fmla="*/ 35 h 274"/>
              <a:gd name="T2" fmla="*/ 239 w 274"/>
              <a:gd name="T3" fmla="*/ 201 h 274"/>
              <a:gd name="T4" fmla="*/ 73 w 274"/>
              <a:gd name="T5" fmla="*/ 239 h 274"/>
              <a:gd name="T6" fmla="*/ 35 w 274"/>
              <a:gd name="T7" fmla="*/ 73 h 274"/>
              <a:gd name="T8" fmla="*/ 201 w 274"/>
              <a:gd name="T9" fmla="*/ 35 h 274"/>
            </a:gdLst>
            <a:ahLst/>
            <a:cxnLst>
              <a:cxn ang="0">
                <a:pos x="T0" y="T1"/>
              </a:cxn>
              <a:cxn ang="0">
                <a:pos x="T2" y="T3"/>
              </a:cxn>
              <a:cxn ang="0">
                <a:pos x="T4" y="T5"/>
              </a:cxn>
              <a:cxn ang="0">
                <a:pos x="T6" y="T7"/>
              </a:cxn>
              <a:cxn ang="0">
                <a:pos x="T8" y="T9"/>
              </a:cxn>
            </a:cxnLst>
            <a:rect l="0" t="0" r="r" b="b"/>
            <a:pathLst>
              <a:path w="274" h="274">
                <a:moveTo>
                  <a:pt x="201" y="35"/>
                </a:moveTo>
                <a:cubicBezTo>
                  <a:pt x="257" y="70"/>
                  <a:pt x="274" y="145"/>
                  <a:pt x="239" y="201"/>
                </a:cubicBezTo>
                <a:cubicBezTo>
                  <a:pt x="204" y="257"/>
                  <a:pt x="129" y="274"/>
                  <a:pt x="73" y="239"/>
                </a:cubicBezTo>
                <a:cubicBezTo>
                  <a:pt x="17" y="203"/>
                  <a:pt x="0" y="129"/>
                  <a:pt x="35" y="73"/>
                </a:cubicBezTo>
                <a:cubicBezTo>
                  <a:pt x="71" y="17"/>
                  <a:pt x="145" y="0"/>
                  <a:pt x="201" y="35"/>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00" name="Freeform 142"/>
          <p:cNvSpPr>
            <a:spLocks/>
          </p:cNvSpPr>
          <p:nvPr/>
        </p:nvSpPr>
        <p:spPr bwMode="auto">
          <a:xfrm>
            <a:off x="5262565" y="-631825"/>
            <a:ext cx="1265238" cy="1263650"/>
          </a:xfrm>
          <a:custGeom>
            <a:avLst/>
            <a:gdLst>
              <a:gd name="T0" fmla="*/ 912 w 1244"/>
              <a:gd name="T1" fmla="*/ 160 h 1244"/>
              <a:gd name="T2" fmla="*/ 1084 w 1244"/>
              <a:gd name="T3" fmla="*/ 912 h 1244"/>
              <a:gd name="T4" fmla="*/ 332 w 1244"/>
              <a:gd name="T5" fmla="*/ 1084 h 1244"/>
              <a:gd name="T6" fmla="*/ 161 w 1244"/>
              <a:gd name="T7" fmla="*/ 332 h 1244"/>
              <a:gd name="T8" fmla="*/ 912 w 1244"/>
              <a:gd name="T9" fmla="*/ 160 h 1244"/>
            </a:gdLst>
            <a:ahLst/>
            <a:cxnLst>
              <a:cxn ang="0">
                <a:pos x="T0" y="T1"/>
              </a:cxn>
              <a:cxn ang="0">
                <a:pos x="T2" y="T3"/>
              </a:cxn>
              <a:cxn ang="0">
                <a:pos x="T4" y="T5"/>
              </a:cxn>
              <a:cxn ang="0">
                <a:pos x="T6" y="T7"/>
              </a:cxn>
              <a:cxn ang="0">
                <a:pos x="T8" y="T9"/>
              </a:cxn>
            </a:cxnLst>
            <a:rect l="0" t="0" r="r" b="b"/>
            <a:pathLst>
              <a:path w="1244" h="1244">
                <a:moveTo>
                  <a:pt x="912" y="160"/>
                </a:moveTo>
                <a:cubicBezTo>
                  <a:pt x="1167" y="321"/>
                  <a:pt x="1244" y="657"/>
                  <a:pt x="1084" y="912"/>
                </a:cubicBezTo>
                <a:cubicBezTo>
                  <a:pt x="924" y="1167"/>
                  <a:pt x="587" y="1244"/>
                  <a:pt x="332" y="1084"/>
                </a:cubicBezTo>
                <a:cubicBezTo>
                  <a:pt x="77" y="924"/>
                  <a:pt x="0" y="587"/>
                  <a:pt x="161" y="332"/>
                </a:cubicBezTo>
                <a:cubicBezTo>
                  <a:pt x="321" y="77"/>
                  <a:pt x="657" y="0"/>
                  <a:pt x="912" y="160"/>
                </a:cubicBezTo>
                <a:close/>
              </a:path>
            </a:pathLst>
          </a:custGeom>
          <a:solidFill>
            <a:srgbClr val="45D8FF">
              <a:alpha val="1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01" name="Freeform 5"/>
          <p:cNvSpPr>
            <a:spLocks/>
          </p:cNvSpPr>
          <p:nvPr/>
        </p:nvSpPr>
        <p:spPr bwMode="auto">
          <a:xfrm>
            <a:off x="1728790" y="1559380"/>
            <a:ext cx="569913" cy="900113"/>
          </a:xfrm>
          <a:custGeom>
            <a:avLst/>
            <a:gdLst>
              <a:gd name="T0" fmla="*/ 557 w 561"/>
              <a:gd name="T1" fmla="*/ 886 h 886"/>
              <a:gd name="T2" fmla="*/ 553 w 561"/>
              <a:gd name="T3" fmla="*/ 884 h 886"/>
              <a:gd name="T4" fmla="*/ 1 w 561"/>
              <a:gd name="T5" fmla="*/ 6 h 886"/>
              <a:gd name="T6" fmla="*/ 2 w 561"/>
              <a:gd name="T7" fmla="*/ 1 h 886"/>
              <a:gd name="T8" fmla="*/ 8 w 561"/>
              <a:gd name="T9" fmla="*/ 2 h 886"/>
              <a:gd name="T10" fmla="*/ 560 w 561"/>
              <a:gd name="T11" fmla="*/ 880 h 886"/>
              <a:gd name="T12" fmla="*/ 559 w 561"/>
              <a:gd name="T13" fmla="*/ 886 h 886"/>
              <a:gd name="T14" fmla="*/ 557 w 561"/>
              <a:gd name="T15" fmla="*/ 886 h 8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61" h="886">
                <a:moveTo>
                  <a:pt x="557" y="886"/>
                </a:moveTo>
                <a:cubicBezTo>
                  <a:pt x="555" y="886"/>
                  <a:pt x="554" y="886"/>
                  <a:pt x="553" y="884"/>
                </a:cubicBezTo>
                <a:cubicBezTo>
                  <a:pt x="1" y="6"/>
                  <a:pt x="1" y="6"/>
                  <a:pt x="1" y="6"/>
                </a:cubicBezTo>
                <a:cubicBezTo>
                  <a:pt x="0" y="5"/>
                  <a:pt x="1" y="2"/>
                  <a:pt x="2" y="1"/>
                </a:cubicBezTo>
                <a:cubicBezTo>
                  <a:pt x="4" y="0"/>
                  <a:pt x="7" y="0"/>
                  <a:pt x="8" y="2"/>
                </a:cubicBezTo>
                <a:cubicBezTo>
                  <a:pt x="560" y="880"/>
                  <a:pt x="560" y="880"/>
                  <a:pt x="560" y="880"/>
                </a:cubicBezTo>
                <a:cubicBezTo>
                  <a:pt x="561" y="882"/>
                  <a:pt x="561" y="885"/>
                  <a:pt x="559" y="886"/>
                </a:cubicBezTo>
                <a:cubicBezTo>
                  <a:pt x="558" y="886"/>
                  <a:pt x="557" y="886"/>
                  <a:pt x="557" y="88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2" name="Freeform 6"/>
          <p:cNvSpPr>
            <a:spLocks/>
          </p:cNvSpPr>
          <p:nvPr/>
        </p:nvSpPr>
        <p:spPr bwMode="auto">
          <a:xfrm>
            <a:off x="1722440" y="2095955"/>
            <a:ext cx="576263" cy="363538"/>
          </a:xfrm>
          <a:custGeom>
            <a:avLst/>
            <a:gdLst>
              <a:gd name="T0" fmla="*/ 564 w 568"/>
              <a:gd name="T1" fmla="*/ 358 h 358"/>
              <a:gd name="T2" fmla="*/ 562 w 568"/>
              <a:gd name="T3" fmla="*/ 358 h 358"/>
              <a:gd name="T4" fmla="*/ 3 w 568"/>
              <a:gd name="T5" fmla="*/ 8 h 358"/>
              <a:gd name="T6" fmla="*/ 2 w 568"/>
              <a:gd name="T7" fmla="*/ 3 h 358"/>
              <a:gd name="T8" fmla="*/ 7 w 568"/>
              <a:gd name="T9" fmla="*/ 2 h 358"/>
              <a:gd name="T10" fmla="*/ 566 w 568"/>
              <a:gd name="T11" fmla="*/ 351 h 358"/>
              <a:gd name="T12" fmla="*/ 567 w 568"/>
              <a:gd name="T13" fmla="*/ 356 h 358"/>
              <a:gd name="T14" fmla="*/ 564 w 568"/>
              <a:gd name="T15" fmla="*/ 358 h 3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68" h="358">
                <a:moveTo>
                  <a:pt x="564" y="358"/>
                </a:moveTo>
                <a:cubicBezTo>
                  <a:pt x="563" y="358"/>
                  <a:pt x="562" y="358"/>
                  <a:pt x="562" y="358"/>
                </a:cubicBezTo>
                <a:cubicBezTo>
                  <a:pt x="3" y="8"/>
                  <a:pt x="3" y="8"/>
                  <a:pt x="3" y="8"/>
                </a:cubicBezTo>
                <a:cubicBezTo>
                  <a:pt x="1" y="7"/>
                  <a:pt x="0" y="5"/>
                  <a:pt x="2" y="3"/>
                </a:cubicBezTo>
                <a:cubicBezTo>
                  <a:pt x="3" y="1"/>
                  <a:pt x="5" y="0"/>
                  <a:pt x="7" y="2"/>
                </a:cubicBezTo>
                <a:cubicBezTo>
                  <a:pt x="566" y="351"/>
                  <a:pt x="566" y="351"/>
                  <a:pt x="566" y="351"/>
                </a:cubicBezTo>
                <a:cubicBezTo>
                  <a:pt x="568" y="352"/>
                  <a:pt x="568" y="355"/>
                  <a:pt x="567" y="356"/>
                </a:cubicBezTo>
                <a:cubicBezTo>
                  <a:pt x="566" y="358"/>
                  <a:pt x="565" y="358"/>
                  <a:pt x="564" y="358"/>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3" name="Freeform 7"/>
          <p:cNvSpPr>
            <a:spLocks/>
          </p:cNvSpPr>
          <p:nvPr/>
        </p:nvSpPr>
        <p:spPr bwMode="auto">
          <a:xfrm>
            <a:off x="1724027" y="1559380"/>
            <a:ext cx="14288" cy="546100"/>
          </a:xfrm>
          <a:custGeom>
            <a:avLst/>
            <a:gdLst>
              <a:gd name="T0" fmla="*/ 4 w 15"/>
              <a:gd name="T1" fmla="*/ 537 h 537"/>
              <a:gd name="T2" fmla="*/ 4 w 15"/>
              <a:gd name="T3" fmla="*/ 537 h 537"/>
              <a:gd name="T4" fmla="*/ 0 w 15"/>
              <a:gd name="T5" fmla="*/ 533 h 537"/>
              <a:gd name="T6" fmla="*/ 7 w 15"/>
              <a:gd name="T7" fmla="*/ 4 h 537"/>
              <a:gd name="T8" fmla="*/ 11 w 15"/>
              <a:gd name="T9" fmla="*/ 0 h 537"/>
              <a:gd name="T10" fmla="*/ 11 w 15"/>
              <a:gd name="T11" fmla="*/ 0 h 537"/>
              <a:gd name="T12" fmla="*/ 15 w 15"/>
              <a:gd name="T13" fmla="*/ 4 h 537"/>
              <a:gd name="T14" fmla="*/ 8 w 15"/>
              <a:gd name="T15" fmla="*/ 533 h 537"/>
              <a:gd name="T16" fmla="*/ 4 w 15"/>
              <a:gd name="T17" fmla="*/ 537 h 5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537">
                <a:moveTo>
                  <a:pt x="4" y="537"/>
                </a:moveTo>
                <a:cubicBezTo>
                  <a:pt x="4" y="537"/>
                  <a:pt x="4" y="537"/>
                  <a:pt x="4" y="537"/>
                </a:cubicBezTo>
                <a:cubicBezTo>
                  <a:pt x="2" y="537"/>
                  <a:pt x="0" y="535"/>
                  <a:pt x="0" y="533"/>
                </a:cubicBezTo>
                <a:cubicBezTo>
                  <a:pt x="7" y="4"/>
                  <a:pt x="7" y="4"/>
                  <a:pt x="7" y="4"/>
                </a:cubicBezTo>
                <a:cubicBezTo>
                  <a:pt x="7" y="2"/>
                  <a:pt x="8" y="0"/>
                  <a:pt x="11" y="0"/>
                </a:cubicBezTo>
                <a:cubicBezTo>
                  <a:pt x="11" y="0"/>
                  <a:pt x="11" y="0"/>
                  <a:pt x="11" y="0"/>
                </a:cubicBezTo>
                <a:cubicBezTo>
                  <a:pt x="13" y="0"/>
                  <a:pt x="15" y="2"/>
                  <a:pt x="15" y="4"/>
                </a:cubicBezTo>
                <a:cubicBezTo>
                  <a:pt x="8" y="533"/>
                  <a:pt x="8" y="533"/>
                  <a:pt x="8" y="533"/>
                </a:cubicBezTo>
                <a:cubicBezTo>
                  <a:pt x="8" y="535"/>
                  <a:pt x="6" y="537"/>
                  <a:pt x="4" y="537"/>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4" name="Freeform 8"/>
          <p:cNvSpPr>
            <a:spLocks/>
          </p:cNvSpPr>
          <p:nvPr/>
        </p:nvSpPr>
        <p:spPr bwMode="auto">
          <a:xfrm>
            <a:off x="593727" y="2059443"/>
            <a:ext cx="1138238" cy="46038"/>
          </a:xfrm>
          <a:custGeom>
            <a:avLst/>
            <a:gdLst>
              <a:gd name="T0" fmla="*/ 1118 w 1122"/>
              <a:gd name="T1" fmla="*/ 44 h 44"/>
              <a:gd name="T2" fmla="*/ 1118 w 1122"/>
              <a:gd name="T3" fmla="*/ 44 h 44"/>
              <a:gd name="T4" fmla="*/ 4 w 1122"/>
              <a:gd name="T5" fmla="*/ 8 h 44"/>
              <a:gd name="T6" fmla="*/ 0 w 1122"/>
              <a:gd name="T7" fmla="*/ 4 h 44"/>
              <a:gd name="T8" fmla="*/ 4 w 1122"/>
              <a:gd name="T9" fmla="*/ 0 h 44"/>
              <a:gd name="T10" fmla="*/ 1118 w 1122"/>
              <a:gd name="T11" fmla="*/ 36 h 44"/>
              <a:gd name="T12" fmla="*/ 1122 w 1122"/>
              <a:gd name="T13" fmla="*/ 40 h 44"/>
              <a:gd name="T14" fmla="*/ 1118 w 1122"/>
              <a:gd name="T15" fmla="*/ 44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2" h="44">
                <a:moveTo>
                  <a:pt x="1118" y="44"/>
                </a:moveTo>
                <a:cubicBezTo>
                  <a:pt x="1118" y="44"/>
                  <a:pt x="1118" y="44"/>
                  <a:pt x="1118" y="44"/>
                </a:cubicBezTo>
                <a:cubicBezTo>
                  <a:pt x="4" y="8"/>
                  <a:pt x="4" y="8"/>
                  <a:pt x="4" y="8"/>
                </a:cubicBezTo>
                <a:cubicBezTo>
                  <a:pt x="1" y="8"/>
                  <a:pt x="0" y="7"/>
                  <a:pt x="0" y="4"/>
                </a:cubicBezTo>
                <a:cubicBezTo>
                  <a:pt x="0" y="2"/>
                  <a:pt x="2" y="0"/>
                  <a:pt x="4" y="0"/>
                </a:cubicBezTo>
                <a:cubicBezTo>
                  <a:pt x="1118" y="36"/>
                  <a:pt x="1118" y="36"/>
                  <a:pt x="1118" y="36"/>
                </a:cubicBezTo>
                <a:cubicBezTo>
                  <a:pt x="1120" y="36"/>
                  <a:pt x="1122" y="38"/>
                  <a:pt x="1122" y="40"/>
                </a:cubicBezTo>
                <a:cubicBezTo>
                  <a:pt x="1122" y="42"/>
                  <a:pt x="1120" y="44"/>
                  <a:pt x="1118" y="44"/>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5" name="Freeform 9"/>
          <p:cNvSpPr>
            <a:spLocks/>
          </p:cNvSpPr>
          <p:nvPr/>
        </p:nvSpPr>
        <p:spPr bwMode="auto">
          <a:xfrm>
            <a:off x="433390" y="2059443"/>
            <a:ext cx="168275" cy="647700"/>
          </a:xfrm>
          <a:custGeom>
            <a:avLst/>
            <a:gdLst>
              <a:gd name="T0" fmla="*/ 4 w 166"/>
              <a:gd name="T1" fmla="*/ 637 h 637"/>
              <a:gd name="T2" fmla="*/ 4 w 166"/>
              <a:gd name="T3" fmla="*/ 637 h 637"/>
              <a:gd name="T4" fmla="*/ 1 w 166"/>
              <a:gd name="T5" fmla="*/ 632 h 637"/>
              <a:gd name="T6" fmla="*/ 158 w 166"/>
              <a:gd name="T7" fmla="*/ 3 h 637"/>
              <a:gd name="T8" fmla="*/ 163 w 166"/>
              <a:gd name="T9" fmla="*/ 1 h 637"/>
              <a:gd name="T10" fmla="*/ 166 w 166"/>
              <a:gd name="T11" fmla="*/ 5 h 637"/>
              <a:gd name="T12" fmla="*/ 8 w 166"/>
              <a:gd name="T13" fmla="*/ 634 h 637"/>
              <a:gd name="T14" fmla="*/ 4 w 166"/>
              <a:gd name="T15" fmla="*/ 637 h 6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6" h="637">
                <a:moveTo>
                  <a:pt x="4" y="637"/>
                </a:moveTo>
                <a:cubicBezTo>
                  <a:pt x="4" y="637"/>
                  <a:pt x="4" y="637"/>
                  <a:pt x="4" y="637"/>
                </a:cubicBezTo>
                <a:cubicBezTo>
                  <a:pt x="1" y="636"/>
                  <a:pt x="0" y="634"/>
                  <a:pt x="1" y="632"/>
                </a:cubicBezTo>
                <a:cubicBezTo>
                  <a:pt x="158" y="3"/>
                  <a:pt x="158" y="3"/>
                  <a:pt x="158" y="3"/>
                </a:cubicBezTo>
                <a:cubicBezTo>
                  <a:pt x="158" y="1"/>
                  <a:pt x="161" y="0"/>
                  <a:pt x="163" y="1"/>
                </a:cubicBezTo>
                <a:cubicBezTo>
                  <a:pt x="165" y="1"/>
                  <a:pt x="166" y="3"/>
                  <a:pt x="166" y="5"/>
                </a:cubicBezTo>
                <a:cubicBezTo>
                  <a:pt x="8" y="634"/>
                  <a:pt x="8" y="634"/>
                  <a:pt x="8" y="634"/>
                </a:cubicBezTo>
                <a:cubicBezTo>
                  <a:pt x="8" y="636"/>
                  <a:pt x="6" y="637"/>
                  <a:pt x="4" y="637"/>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6" name="Freeform 10"/>
          <p:cNvSpPr>
            <a:spLocks/>
          </p:cNvSpPr>
          <p:nvPr/>
        </p:nvSpPr>
        <p:spPr bwMode="auto">
          <a:xfrm>
            <a:off x="258765" y="1934030"/>
            <a:ext cx="182563" cy="773113"/>
          </a:xfrm>
          <a:custGeom>
            <a:avLst/>
            <a:gdLst>
              <a:gd name="T0" fmla="*/ 176 w 181"/>
              <a:gd name="T1" fmla="*/ 761 h 761"/>
              <a:gd name="T2" fmla="*/ 173 w 181"/>
              <a:gd name="T3" fmla="*/ 758 h 761"/>
              <a:gd name="T4" fmla="*/ 1 w 181"/>
              <a:gd name="T5" fmla="*/ 5 h 761"/>
              <a:gd name="T6" fmla="*/ 4 w 181"/>
              <a:gd name="T7" fmla="*/ 0 h 761"/>
              <a:gd name="T8" fmla="*/ 8 w 181"/>
              <a:gd name="T9" fmla="*/ 3 h 761"/>
              <a:gd name="T10" fmla="*/ 180 w 181"/>
              <a:gd name="T11" fmla="*/ 756 h 761"/>
              <a:gd name="T12" fmla="*/ 177 w 181"/>
              <a:gd name="T13" fmla="*/ 761 h 761"/>
              <a:gd name="T14" fmla="*/ 176 w 181"/>
              <a:gd name="T15" fmla="*/ 761 h 7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1" h="761">
                <a:moveTo>
                  <a:pt x="176" y="761"/>
                </a:moveTo>
                <a:cubicBezTo>
                  <a:pt x="175" y="761"/>
                  <a:pt x="173" y="760"/>
                  <a:pt x="173" y="758"/>
                </a:cubicBezTo>
                <a:cubicBezTo>
                  <a:pt x="1" y="5"/>
                  <a:pt x="1" y="5"/>
                  <a:pt x="1" y="5"/>
                </a:cubicBezTo>
                <a:cubicBezTo>
                  <a:pt x="0" y="3"/>
                  <a:pt x="1" y="1"/>
                  <a:pt x="4" y="0"/>
                </a:cubicBezTo>
                <a:cubicBezTo>
                  <a:pt x="6" y="0"/>
                  <a:pt x="8" y="1"/>
                  <a:pt x="8" y="3"/>
                </a:cubicBezTo>
                <a:cubicBezTo>
                  <a:pt x="180" y="756"/>
                  <a:pt x="180" y="756"/>
                  <a:pt x="180" y="756"/>
                </a:cubicBezTo>
                <a:cubicBezTo>
                  <a:pt x="181" y="758"/>
                  <a:pt x="180" y="760"/>
                  <a:pt x="177" y="761"/>
                </a:cubicBezTo>
                <a:cubicBezTo>
                  <a:pt x="177" y="761"/>
                  <a:pt x="177" y="761"/>
                  <a:pt x="176" y="761"/>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7" name="Freeform 11"/>
          <p:cNvSpPr>
            <a:spLocks/>
          </p:cNvSpPr>
          <p:nvPr/>
        </p:nvSpPr>
        <p:spPr bwMode="auto">
          <a:xfrm>
            <a:off x="-488948" y="2697618"/>
            <a:ext cx="930275" cy="163513"/>
          </a:xfrm>
          <a:custGeom>
            <a:avLst/>
            <a:gdLst>
              <a:gd name="T0" fmla="*/ 5 w 917"/>
              <a:gd name="T1" fmla="*/ 161 h 161"/>
              <a:gd name="T2" fmla="*/ 1 w 917"/>
              <a:gd name="T3" fmla="*/ 158 h 161"/>
              <a:gd name="T4" fmla="*/ 4 w 917"/>
              <a:gd name="T5" fmla="*/ 153 h 161"/>
              <a:gd name="T6" fmla="*/ 912 w 917"/>
              <a:gd name="T7" fmla="*/ 1 h 161"/>
              <a:gd name="T8" fmla="*/ 916 w 917"/>
              <a:gd name="T9" fmla="*/ 4 h 161"/>
              <a:gd name="T10" fmla="*/ 913 w 917"/>
              <a:gd name="T11" fmla="*/ 9 h 161"/>
              <a:gd name="T12" fmla="*/ 5 w 917"/>
              <a:gd name="T13" fmla="*/ 161 h 161"/>
              <a:gd name="T14" fmla="*/ 5 w 917"/>
              <a:gd name="T15" fmla="*/ 161 h 1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17" h="161">
                <a:moveTo>
                  <a:pt x="5" y="161"/>
                </a:moveTo>
                <a:cubicBezTo>
                  <a:pt x="3" y="161"/>
                  <a:pt x="1" y="160"/>
                  <a:pt x="1" y="158"/>
                </a:cubicBezTo>
                <a:cubicBezTo>
                  <a:pt x="0" y="155"/>
                  <a:pt x="2" y="153"/>
                  <a:pt x="4" y="153"/>
                </a:cubicBezTo>
                <a:cubicBezTo>
                  <a:pt x="912" y="1"/>
                  <a:pt x="912" y="1"/>
                  <a:pt x="912" y="1"/>
                </a:cubicBezTo>
                <a:cubicBezTo>
                  <a:pt x="914" y="0"/>
                  <a:pt x="916" y="2"/>
                  <a:pt x="916" y="4"/>
                </a:cubicBezTo>
                <a:cubicBezTo>
                  <a:pt x="917" y="6"/>
                  <a:pt x="915" y="8"/>
                  <a:pt x="913" y="9"/>
                </a:cubicBezTo>
                <a:cubicBezTo>
                  <a:pt x="5" y="161"/>
                  <a:pt x="5" y="161"/>
                  <a:pt x="5" y="161"/>
                </a:cubicBezTo>
                <a:cubicBezTo>
                  <a:pt x="5" y="161"/>
                  <a:pt x="5" y="161"/>
                  <a:pt x="5" y="161"/>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8" name="Freeform 12"/>
          <p:cNvSpPr>
            <a:spLocks/>
          </p:cNvSpPr>
          <p:nvPr/>
        </p:nvSpPr>
        <p:spPr bwMode="auto">
          <a:xfrm>
            <a:off x="258765" y="1084718"/>
            <a:ext cx="382588" cy="857250"/>
          </a:xfrm>
          <a:custGeom>
            <a:avLst/>
            <a:gdLst>
              <a:gd name="T0" fmla="*/ 5 w 378"/>
              <a:gd name="T1" fmla="*/ 845 h 845"/>
              <a:gd name="T2" fmla="*/ 3 w 378"/>
              <a:gd name="T3" fmla="*/ 845 h 845"/>
              <a:gd name="T4" fmla="*/ 1 w 378"/>
              <a:gd name="T5" fmla="*/ 840 h 845"/>
              <a:gd name="T6" fmla="*/ 369 w 378"/>
              <a:gd name="T7" fmla="*/ 3 h 845"/>
              <a:gd name="T8" fmla="*/ 375 w 378"/>
              <a:gd name="T9" fmla="*/ 1 h 845"/>
              <a:gd name="T10" fmla="*/ 377 w 378"/>
              <a:gd name="T11" fmla="*/ 6 h 845"/>
              <a:gd name="T12" fmla="*/ 8 w 378"/>
              <a:gd name="T13" fmla="*/ 843 h 845"/>
              <a:gd name="T14" fmla="*/ 5 w 378"/>
              <a:gd name="T15" fmla="*/ 845 h 8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8" h="845">
                <a:moveTo>
                  <a:pt x="5" y="845"/>
                </a:moveTo>
                <a:cubicBezTo>
                  <a:pt x="4" y="845"/>
                  <a:pt x="3" y="845"/>
                  <a:pt x="3" y="845"/>
                </a:cubicBezTo>
                <a:cubicBezTo>
                  <a:pt x="1" y="844"/>
                  <a:pt x="0" y="842"/>
                  <a:pt x="1" y="840"/>
                </a:cubicBezTo>
                <a:cubicBezTo>
                  <a:pt x="369" y="3"/>
                  <a:pt x="369" y="3"/>
                  <a:pt x="369" y="3"/>
                </a:cubicBezTo>
                <a:cubicBezTo>
                  <a:pt x="370" y="1"/>
                  <a:pt x="373" y="0"/>
                  <a:pt x="375" y="1"/>
                </a:cubicBezTo>
                <a:cubicBezTo>
                  <a:pt x="377" y="1"/>
                  <a:pt x="378" y="4"/>
                  <a:pt x="377" y="6"/>
                </a:cubicBezTo>
                <a:cubicBezTo>
                  <a:pt x="8" y="843"/>
                  <a:pt x="8" y="843"/>
                  <a:pt x="8" y="843"/>
                </a:cubicBezTo>
                <a:cubicBezTo>
                  <a:pt x="8" y="844"/>
                  <a:pt x="6" y="845"/>
                  <a:pt x="5" y="84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9" name="Freeform 14"/>
          <p:cNvSpPr>
            <a:spLocks/>
          </p:cNvSpPr>
          <p:nvPr/>
        </p:nvSpPr>
        <p:spPr bwMode="auto">
          <a:xfrm>
            <a:off x="-404810" y="1251405"/>
            <a:ext cx="671513" cy="690563"/>
          </a:xfrm>
          <a:custGeom>
            <a:avLst/>
            <a:gdLst>
              <a:gd name="T0" fmla="*/ 658 w 662"/>
              <a:gd name="T1" fmla="*/ 680 h 680"/>
              <a:gd name="T2" fmla="*/ 655 w 662"/>
              <a:gd name="T3" fmla="*/ 679 h 680"/>
              <a:gd name="T4" fmla="*/ 2 w 662"/>
              <a:gd name="T5" fmla="*/ 7 h 680"/>
              <a:gd name="T6" fmla="*/ 2 w 662"/>
              <a:gd name="T7" fmla="*/ 2 h 680"/>
              <a:gd name="T8" fmla="*/ 8 w 662"/>
              <a:gd name="T9" fmla="*/ 2 h 680"/>
              <a:gd name="T10" fmla="*/ 660 w 662"/>
              <a:gd name="T11" fmla="*/ 673 h 680"/>
              <a:gd name="T12" fmla="*/ 660 w 662"/>
              <a:gd name="T13" fmla="*/ 679 h 680"/>
              <a:gd name="T14" fmla="*/ 658 w 662"/>
              <a:gd name="T15" fmla="*/ 680 h 6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2" h="680">
                <a:moveTo>
                  <a:pt x="658" y="680"/>
                </a:moveTo>
                <a:cubicBezTo>
                  <a:pt x="656" y="680"/>
                  <a:pt x="655" y="680"/>
                  <a:pt x="655" y="679"/>
                </a:cubicBezTo>
                <a:cubicBezTo>
                  <a:pt x="2" y="7"/>
                  <a:pt x="2" y="7"/>
                  <a:pt x="2" y="7"/>
                </a:cubicBezTo>
                <a:cubicBezTo>
                  <a:pt x="0" y="6"/>
                  <a:pt x="0" y="3"/>
                  <a:pt x="2" y="2"/>
                </a:cubicBezTo>
                <a:cubicBezTo>
                  <a:pt x="3" y="0"/>
                  <a:pt x="6" y="0"/>
                  <a:pt x="8" y="2"/>
                </a:cubicBezTo>
                <a:cubicBezTo>
                  <a:pt x="660" y="673"/>
                  <a:pt x="660" y="673"/>
                  <a:pt x="660" y="673"/>
                </a:cubicBezTo>
                <a:cubicBezTo>
                  <a:pt x="662" y="675"/>
                  <a:pt x="662" y="678"/>
                  <a:pt x="660" y="679"/>
                </a:cubicBezTo>
                <a:cubicBezTo>
                  <a:pt x="660" y="680"/>
                  <a:pt x="659" y="680"/>
                  <a:pt x="658" y="68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0" name="Freeform 18"/>
          <p:cNvSpPr>
            <a:spLocks/>
          </p:cNvSpPr>
          <p:nvPr/>
        </p:nvSpPr>
        <p:spPr bwMode="auto">
          <a:xfrm>
            <a:off x="-488948" y="1934030"/>
            <a:ext cx="755650" cy="927100"/>
          </a:xfrm>
          <a:custGeom>
            <a:avLst/>
            <a:gdLst>
              <a:gd name="T0" fmla="*/ 5 w 745"/>
              <a:gd name="T1" fmla="*/ 913 h 913"/>
              <a:gd name="T2" fmla="*/ 2 w 745"/>
              <a:gd name="T3" fmla="*/ 912 h 913"/>
              <a:gd name="T4" fmla="*/ 2 w 745"/>
              <a:gd name="T5" fmla="*/ 906 h 913"/>
              <a:gd name="T6" fmla="*/ 737 w 745"/>
              <a:gd name="T7" fmla="*/ 2 h 913"/>
              <a:gd name="T8" fmla="*/ 743 w 745"/>
              <a:gd name="T9" fmla="*/ 1 h 913"/>
              <a:gd name="T10" fmla="*/ 744 w 745"/>
              <a:gd name="T11" fmla="*/ 7 h 913"/>
              <a:gd name="T12" fmla="*/ 8 w 745"/>
              <a:gd name="T13" fmla="*/ 911 h 913"/>
              <a:gd name="T14" fmla="*/ 5 w 745"/>
              <a:gd name="T15" fmla="*/ 913 h 9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45" h="913">
                <a:moveTo>
                  <a:pt x="5" y="913"/>
                </a:moveTo>
                <a:cubicBezTo>
                  <a:pt x="4" y="913"/>
                  <a:pt x="3" y="913"/>
                  <a:pt x="2" y="912"/>
                </a:cubicBezTo>
                <a:cubicBezTo>
                  <a:pt x="1" y="911"/>
                  <a:pt x="0" y="908"/>
                  <a:pt x="2" y="906"/>
                </a:cubicBezTo>
                <a:cubicBezTo>
                  <a:pt x="737" y="2"/>
                  <a:pt x="737" y="2"/>
                  <a:pt x="737" y="2"/>
                </a:cubicBezTo>
                <a:cubicBezTo>
                  <a:pt x="739" y="0"/>
                  <a:pt x="741" y="0"/>
                  <a:pt x="743" y="1"/>
                </a:cubicBezTo>
                <a:cubicBezTo>
                  <a:pt x="745" y="3"/>
                  <a:pt x="745" y="5"/>
                  <a:pt x="744" y="7"/>
                </a:cubicBezTo>
                <a:cubicBezTo>
                  <a:pt x="8" y="911"/>
                  <a:pt x="8" y="911"/>
                  <a:pt x="8" y="911"/>
                </a:cubicBezTo>
                <a:cubicBezTo>
                  <a:pt x="7" y="912"/>
                  <a:pt x="6" y="913"/>
                  <a:pt x="5" y="913"/>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1" name="Freeform 22"/>
          <p:cNvSpPr>
            <a:spLocks/>
          </p:cNvSpPr>
          <p:nvPr/>
        </p:nvSpPr>
        <p:spPr bwMode="auto">
          <a:xfrm>
            <a:off x="631827" y="1084718"/>
            <a:ext cx="584200" cy="452438"/>
          </a:xfrm>
          <a:custGeom>
            <a:avLst/>
            <a:gdLst>
              <a:gd name="T0" fmla="*/ 572 w 576"/>
              <a:gd name="T1" fmla="*/ 446 h 446"/>
              <a:gd name="T2" fmla="*/ 569 w 576"/>
              <a:gd name="T3" fmla="*/ 445 h 446"/>
              <a:gd name="T4" fmla="*/ 3 w 576"/>
              <a:gd name="T5" fmla="*/ 7 h 446"/>
              <a:gd name="T6" fmla="*/ 2 w 576"/>
              <a:gd name="T7" fmla="*/ 2 h 446"/>
              <a:gd name="T8" fmla="*/ 7 w 576"/>
              <a:gd name="T9" fmla="*/ 1 h 446"/>
              <a:gd name="T10" fmla="*/ 574 w 576"/>
              <a:gd name="T11" fmla="*/ 439 h 446"/>
              <a:gd name="T12" fmla="*/ 575 w 576"/>
              <a:gd name="T13" fmla="*/ 444 h 446"/>
              <a:gd name="T14" fmla="*/ 572 w 576"/>
              <a:gd name="T15" fmla="*/ 446 h 4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6" h="446">
                <a:moveTo>
                  <a:pt x="572" y="446"/>
                </a:moveTo>
                <a:cubicBezTo>
                  <a:pt x="571" y="446"/>
                  <a:pt x="570" y="446"/>
                  <a:pt x="569" y="445"/>
                </a:cubicBezTo>
                <a:cubicBezTo>
                  <a:pt x="3" y="7"/>
                  <a:pt x="3" y="7"/>
                  <a:pt x="3" y="7"/>
                </a:cubicBezTo>
                <a:cubicBezTo>
                  <a:pt x="1" y="6"/>
                  <a:pt x="0" y="4"/>
                  <a:pt x="2" y="2"/>
                </a:cubicBezTo>
                <a:cubicBezTo>
                  <a:pt x="3" y="0"/>
                  <a:pt x="6" y="0"/>
                  <a:pt x="7" y="1"/>
                </a:cubicBezTo>
                <a:cubicBezTo>
                  <a:pt x="574" y="439"/>
                  <a:pt x="574" y="439"/>
                  <a:pt x="574" y="439"/>
                </a:cubicBezTo>
                <a:cubicBezTo>
                  <a:pt x="576" y="440"/>
                  <a:pt x="576" y="443"/>
                  <a:pt x="575" y="444"/>
                </a:cubicBezTo>
                <a:cubicBezTo>
                  <a:pt x="574" y="445"/>
                  <a:pt x="573" y="446"/>
                  <a:pt x="572" y="44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2" name="Freeform 23"/>
          <p:cNvSpPr>
            <a:spLocks/>
          </p:cNvSpPr>
          <p:nvPr/>
        </p:nvSpPr>
        <p:spPr bwMode="auto">
          <a:xfrm>
            <a:off x="592140" y="1527630"/>
            <a:ext cx="623888" cy="541338"/>
          </a:xfrm>
          <a:custGeom>
            <a:avLst/>
            <a:gdLst>
              <a:gd name="T0" fmla="*/ 5 w 615"/>
              <a:gd name="T1" fmla="*/ 532 h 532"/>
              <a:gd name="T2" fmla="*/ 2 w 615"/>
              <a:gd name="T3" fmla="*/ 531 h 532"/>
              <a:gd name="T4" fmla="*/ 2 w 615"/>
              <a:gd name="T5" fmla="*/ 525 h 532"/>
              <a:gd name="T6" fmla="*/ 608 w 615"/>
              <a:gd name="T7" fmla="*/ 2 h 532"/>
              <a:gd name="T8" fmla="*/ 614 w 615"/>
              <a:gd name="T9" fmla="*/ 2 h 532"/>
              <a:gd name="T10" fmla="*/ 613 w 615"/>
              <a:gd name="T11" fmla="*/ 8 h 532"/>
              <a:gd name="T12" fmla="*/ 7 w 615"/>
              <a:gd name="T13" fmla="*/ 531 h 532"/>
              <a:gd name="T14" fmla="*/ 5 w 615"/>
              <a:gd name="T15" fmla="*/ 532 h 5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5" h="532">
                <a:moveTo>
                  <a:pt x="5" y="532"/>
                </a:moveTo>
                <a:cubicBezTo>
                  <a:pt x="4" y="532"/>
                  <a:pt x="2" y="532"/>
                  <a:pt x="2" y="531"/>
                </a:cubicBezTo>
                <a:cubicBezTo>
                  <a:pt x="0" y="529"/>
                  <a:pt x="0" y="527"/>
                  <a:pt x="2" y="525"/>
                </a:cubicBezTo>
                <a:cubicBezTo>
                  <a:pt x="608" y="2"/>
                  <a:pt x="608" y="2"/>
                  <a:pt x="608" y="2"/>
                </a:cubicBezTo>
                <a:cubicBezTo>
                  <a:pt x="610" y="0"/>
                  <a:pt x="612" y="1"/>
                  <a:pt x="614" y="2"/>
                </a:cubicBezTo>
                <a:cubicBezTo>
                  <a:pt x="615" y="4"/>
                  <a:pt x="615" y="6"/>
                  <a:pt x="613" y="8"/>
                </a:cubicBezTo>
                <a:cubicBezTo>
                  <a:pt x="7" y="531"/>
                  <a:pt x="7" y="531"/>
                  <a:pt x="7" y="531"/>
                </a:cubicBezTo>
                <a:cubicBezTo>
                  <a:pt x="7" y="532"/>
                  <a:pt x="6" y="532"/>
                  <a:pt x="5" y="532"/>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3" name="Freeform 24"/>
          <p:cNvSpPr>
            <a:spLocks/>
          </p:cNvSpPr>
          <p:nvPr/>
        </p:nvSpPr>
        <p:spPr bwMode="auto">
          <a:xfrm>
            <a:off x="1208090" y="1529218"/>
            <a:ext cx="530225" cy="38100"/>
          </a:xfrm>
          <a:custGeom>
            <a:avLst/>
            <a:gdLst>
              <a:gd name="T0" fmla="*/ 519 w 523"/>
              <a:gd name="T1" fmla="*/ 38 h 38"/>
              <a:gd name="T2" fmla="*/ 518 w 523"/>
              <a:gd name="T3" fmla="*/ 38 h 38"/>
              <a:gd name="T4" fmla="*/ 3 w 523"/>
              <a:gd name="T5" fmla="*/ 8 h 38"/>
              <a:gd name="T6" fmla="*/ 0 w 523"/>
              <a:gd name="T7" fmla="*/ 4 h 38"/>
              <a:gd name="T8" fmla="*/ 4 w 523"/>
              <a:gd name="T9" fmla="*/ 0 h 38"/>
              <a:gd name="T10" fmla="*/ 519 w 523"/>
              <a:gd name="T11" fmla="*/ 30 h 38"/>
              <a:gd name="T12" fmla="*/ 523 w 523"/>
              <a:gd name="T13" fmla="*/ 34 h 38"/>
              <a:gd name="T14" fmla="*/ 519 w 523"/>
              <a:gd name="T15" fmla="*/ 38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3" h="38">
                <a:moveTo>
                  <a:pt x="519" y="38"/>
                </a:moveTo>
                <a:cubicBezTo>
                  <a:pt x="519" y="38"/>
                  <a:pt x="518" y="38"/>
                  <a:pt x="518" y="38"/>
                </a:cubicBezTo>
                <a:cubicBezTo>
                  <a:pt x="3" y="8"/>
                  <a:pt x="3" y="8"/>
                  <a:pt x="3" y="8"/>
                </a:cubicBezTo>
                <a:cubicBezTo>
                  <a:pt x="1" y="8"/>
                  <a:pt x="0" y="6"/>
                  <a:pt x="0" y="4"/>
                </a:cubicBezTo>
                <a:cubicBezTo>
                  <a:pt x="0" y="1"/>
                  <a:pt x="2" y="0"/>
                  <a:pt x="4" y="0"/>
                </a:cubicBezTo>
                <a:cubicBezTo>
                  <a:pt x="519" y="30"/>
                  <a:pt x="519" y="30"/>
                  <a:pt x="519" y="30"/>
                </a:cubicBezTo>
                <a:cubicBezTo>
                  <a:pt x="521" y="30"/>
                  <a:pt x="523" y="32"/>
                  <a:pt x="523" y="34"/>
                </a:cubicBezTo>
                <a:cubicBezTo>
                  <a:pt x="522" y="37"/>
                  <a:pt x="521" y="38"/>
                  <a:pt x="519" y="38"/>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4" name="Freeform 25"/>
          <p:cNvSpPr>
            <a:spLocks/>
          </p:cNvSpPr>
          <p:nvPr/>
        </p:nvSpPr>
        <p:spPr bwMode="auto">
          <a:xfrm>
            <a:off x="1206502" y="810080"/>
            <a:ext cx="838200" cy="727075"/>
          </a:xfrm>
          <a:custGeom>
            <a:avLst/>
            <a:gdLst>
              <a:gd name="T0" fmla="*/ 5 w 825"/>
              <a:gd name="T1" fmla="*/ 716 h 716"/>
              <a:gd name="T2" fmla="*/ 2 w 825"/>
              <a:gd name="T3" fmla="*/ 714 h 716"/>
              <a:gd name="T4" fmla="*/ 2 w 825"/>
              <a:gd name="T5" fmla="*/ 709 h 716"/>
              <a:gd name="T6" fmla="*/ 818 w 825"/>
              <a:gd name="T7" fmla="*/ 1 h 716"/>
              <a:gd name="T8" fmla="*/ 823 w 825"/>
              <a:gd name="T9" fmla="*/ 2 h 716"/>
              <a:gd name="T10" fmla="*/ 823 w 825"/>
              <a:gd name="T11" fmla="*/ 7 h 716"/>
              <a:gd name="T12" fmla="*/ 7 w 825"/>
              <a:gd name="T13" fmla="*/ 715 h 716"/>
              <a:gd name="T14" fmla="*/ 5 w 825"/>
              <a:gd name="T15" fmla="*/ 716 h 7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5" h="716">
                <a:moveTo>
                  <a:pt x="5" y="716"/>
                </a:moveTo>
                <a:cubicBezTo>
                  <a:pt x="4" y="716"/>
                  <a:pt x="2" y="715"/>
                  <a:pt x="2" y="714"/>
                </a:cubicBezTo>
                <a:cubicBezTo>
                  <a:pt x="0" y="713"/>
                  <a:pt x="0" y="710"/>
                  <a:pt x="2" y="709"/>
                </a:cubicBezTo>
                <a:cubicBezTo>
                  <a:pt x="818" y="1"/>
                  <a:pt x="818" y="1"/>
                  <a:pt x="818" y="1"/>
                </a:cubicBezTo>
                <a:cubicBezTo>
                  <a:pt x="819" y="0"/>
                  <a:pt x="822" y="0"/>
                  <a:pt x="823" y="2"/>
                </a:cubicBezTo>
                <a:cubicBezTo>
                  <a:pt x="825" y="3"/>
                  <a:pt x="825" y="6"/>
                  <a:pt x="823" y="7"/>
                </a:cubicBezTo>
                <a:cubicBezTo>
                  <a:pt x="7" y="715"/>
                  <a:pt x="7" y="715"/>
                  <a:pt x="7" y="715"/>
                </a:cubicBezTo>
                <a:cubicBezTo>
                  <a:pt x="6" y="716"/>
                  <a:pt x="6" y="716"/>
                  <a:pt x="5" y="71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5" name="Freeform 26"/>
          <p:cNvSpPr>
            <a:spLocks/>
          </p:cNvSpPr>
          <p:nvPr/>
        </p:nvSpPr>
        <p:spPr bwMode="auto">
          <a:xfrm>
            <a:off x="1728790" y="810080"/>
            <a:ext cx="315913" cy="757238"/>
          </a:xfrm>
          <a:custGeom>
            <a:avLst/>
            <a:gdLst>
              <a:gd name="T0" fmla="*/ 5 w 310"/>
              <a:gd name="T1" fmla="*/ 746 h 746"/>
              <a:gd name="T2" fmla="*/ 3 w 310"/>
              <a:gd name="T3" fmla="*/ 746 h 746"/>
              <a:gd name="T4" fmla="*/ 1 w 310"/>
              <a:gd name="T5" fmla="*/ 741 h 746"/>
              <a:gd name="T6" fmla="*/ 302 w 310"/>
              <a:gd name="T7" fmla="*/ 3 h 746"/>
              <a:gd name="T8" fmla="*/ 307 w 310"/>
              <a:gd name="T9" fmla="*/ 0 h 746"/>
              <a:gd name="T10" fmla="*/ 309 w 310"/>
              <a:gd name="T11" fmla="*/ 6 h 746"/>
              <a:gd name="T12" fmla="*/ 8 w 310"/>
              <a:gd name="T13" fmla="*/ 744 h 746"/>
              <a:gd name="T14" fmla="*/ 5 w 310"/>
              <a:gd name="T15" fmla="*/ 746 h 7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0" h="746">
                <a:moveTo>
                  <a:pt x="5" y="746"/>
                </a:moveTo>
                <a:cubicBezTo>
                  <a:pt x="4" y="746"/>
                  <a:pt x="4" y="746"/>
                  <a:pt x="3" y="746"/>
                </a:cubicBezTo>
                <a:cubicBezTo>
                  <a:pt x="1" y="745"/>
                  <a:pt x="0" y="743"/>
                  <a:pt x="1" y="741"/>
                </a:cubicBezTo>
                <a:cubicBezTo>
                  <a:pt x="302" y="3"/>
                  <a:pt x="302" y="3"/>
                  <a:pt x="302" y="3"/>
                </a:cubicBezTo>
                <a:cubicBezTo>
                  <a:pt x="303" y="1"/>
                  <a:pt x="305" y="0"/>
                  <a:pt x="307" y="0"/>
                </a:cubicBezTo>
                <a:cubicBezTo>
                  <a:pt x="309" y="1"/>
                  <a:pt x="310" y="4"/>
                  <a:pt x="309" y="6"/>
                </a:cubicBezTo>
                <a:cubicBezTo>
                  <a:pt x="8" y="744"/>
                  <a:pt x="8" y="744"/>
                  <a:pt x="8" y="744"/>
                </a:cubicBezTo>
                <a:cubicBezTo>
                  <a:pt x="8" y="745"/>
                  <a:pt x="6" y="746"/>
                  <a:pt x="5" y="74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6" name="Freeform 27"/>
          <p:cNvSpPr>
            <a:spLocks/>
          </p:cNvSpPr>
          <p:nvPr/>
        </p:nvSpPr>
        <p:spPr bwMode="auto">
          <a:xfrm>
            <a:off x="2035177" y="810080"/>
            <a:ext cx="263525" cy="596900"/>
          </a:xfrm>
          <a:custGeom>
            <a:avLst/>
            <a:gdLst>
              <a:gd name="T0" fmla="*/ 255 w 260"/>
              <a:gd name="T1" fmla="*/ 587 h 587"/>
              <a:gd name="T2" fmla="*/ 252 w 260"/>
              <a:gd name="T3" fmla="*/ 584 h 587"/>
              <a:gd name="T4" fmla="*/ 1 w 260"/>
              <a:gd name="T5" fmla="*/ 6 h 587"/>
              <a:gd name="T6" fmla="*/ 3 w 260"/>
              <a:gd name="T7" fmla="*/ 0 h 587"/>
              <a:gd name="T8" fmla="*/ 8 w 260"/>
              <a:gd name="T9" fmla="*/ 3 h 587"/>
              <a:gd name="T10" fmla="*/ 259 w 260"/>
              <a:gd name="T11" fmla="*/ 581 h 587"/>
              <a:gd name="T12" fmla="*/ 257 w 260"/>
              <a:gd name="T13" fmla="*/ 586 h 587"/>
              <a:gd name="T14" fmla="*/ 255 w 260"/>
              <a:gd name="T15" fmla="*/ 587 h 58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0" h="587">
                <a:moveTo>
                  <a:pt x="255" y="587"/>
                </a:moveTo>
                <a:cubicBezTo>
                  <a:pt x="254" y="587"/>
                  <a:pt x="252" y="586"/>
                  <a:pt x="252" y="584"/>
                </a:cubicBezTo>
                <a:cubicBezTo>
                  <a:pt x="1" y="6"/>
                  <a:pt x="1" y="6"/>
                  <a:pt x="1" y="6"/>
                </a:cubicBezTo>
                <a:cubicBezTo>
                  <a:pt x="0" y="4"/>
                  <a:pt x="1" y="1"/>
                  <a:pt x="3" y="0"/>
                </a:cubicBezTo>
                <a:cubicBezTo>
                  <a:pt x="5" y="0"/>
                  <a:pt x="7" y="1"/>
                  <a:pt x="8" y="3"/>
                </a:cubicBezTo>
                <a:cubicBezTo>
                  <a:pt x="259" y="581"/>
                  <a:pt x="259" y="581"/>
                  <a:pt x="259" y="581"/>
                </a:cubicBezTo>
                <a:cubicBezTo>
                  <a:pt x="260" y="583"/>
                  <a:pt x="259" y="585"/>
                  <a:pt x="257" y="586"/>
                </a:cubicBezTo>
                <a:cubicBezTo>
                  <a:pt x="257" y="587"/>
                  <a:pt x="256" y="587"/>
                  <a:pt x="255" y="587"/>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7" name="Freeform 28"/>
          <p:cNvSpPr>
            <a:spLocks/>
          </p:cNvSpPr>
          <p:nvPr/>
        </p:nvSpPr>
        <p:spPr bwMode="auto">
          <a:xfrm>
            <a:off x="2035177" y="810080"/>
            <a:ext cx="1171575" cy="177800"/>
          </a:xfrm>
          <a:custGeom>
            <a:avLst/>
            <a:gdLst>
              <a:gd name="T0" fmla="*/ 1150 w 1155"/>
              <a:gd name="T1" fmla="*/ 175 h 175"/>
              <a:gd name="T2" fmla="*/ 1150 w 1155"/>
              <a:gd name="T3" fmla="*/ 175 h 175"/>
              <a:gd name="T4" fmla="*/ 4 w 1155"/>
              <a:gd name="T5" fmla="*/ 8 h 175"/>
              <a:gd name="T6" fmla="*/ 0 w 1155"/>
              <a:gd name="T7" fmla="*/ 4 h 175"/>
              <a:gd name="T8" fmla="*/ 5 w 1155"/>
              <a:gd name="T9" fmla="*/ 0 h 175"/>
              <a:gd name="T10" fmla="*/ 1151 w 1155"/>
              <a:gd name="T11" fmla="*/ 167 h 175"/>
              <a:gd name="T12" fmla="*/ 1154 w 1155"/>
              <a:gd name="T13" fmla="*/ 172 h 175"/>
              <a:gd name="T14" fmla="*/ 1150 w 1155"/>
              <a:gd name="T15" fmla="*/ 175 h 1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55" h="175">
                <a:moveTo>
                  <a:pt x="1150" y="175"/>
                </a:moveTo>
                <a:cubicBezTo>
                  <a:pt x="1150" y="175"/>
                  <a:pt x="1150" y="175"/>
                  <a:pt x="1150" y="175"/>
                </a:cubicBezTo>
                <a:cubicBezTo>
                  <a:pt x="4" y="8"/>
                  <a:pt x="4" y="8"/>
                  <a:pt x="4" y="8"/>
                </a:cubicBezTo>
                <a:cubicBezTo>
                  <a:pt x="2" y="8"/>
                  <a:pt x="0" y="6"/>
                  <a:pt x="0" y="4"/>
                </a:cubicBezTo>
                <a:cubicBezTo>
                  <a:pt x="1" y="1"/>
                  <a:pt x="3" y="0"/>
                  <a:pt x="5" y="0"/>
                </a:cubicBezTo>
                <a:cubicBezTo>
                  <a:pt x="1151" y="167"/>
                  <a:pt x="1151" y="167"/>
                  <a:pt x="1151" y="167"/>
                </a:cubicBezTo>
                <a:cubicBezTo>
                  <a:pt x="1153" y="168"/>
                  <a:pt x="1155" y="170"/>
                  <a:pt x="1154" y="172"/>
                </a:cubicBezTo>
                <a:cubicBezTo>
                  <a:pt x="1154" y="174"/>
                  <a:pt x="1152" y="175"/>
                  <a:pt x="1150" y="17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8" name="Freeform 29"/>
          <p:cNvSpPr>
            <a:spLocks/>
          </p:cNvSpPr>
          <p:nvPr/>
        </p:nvSpPr>
        <p:spPr bwMode="auto">
          <a:xfrm>
            <a:off x="2009777" y="243343"/>
            <a:ext cx="1196975" cy="744538"/>
          </a:xfrm>
          <a:custGeom>
            <a:avLst/>
            <a:gdLst>
              <a:gd name="T0" fmla="*/ 1175 w 1180"/>
              <a:gd name="T1" fmla="*/ 733 h 733"/>
              <a:gd name="T2" fmla="*/ 1173 w 1180"/>
              <a:gd name="T3" fmla="*/ 733 h 733"/>
              <a:gd name="T4" fmla="*/ 2 w 1180"/>
              <a:gd name="T5" fmla="*/ 8 h 733"/>
              <a:gd name="T6" fmla="*/ 1 w 1180"/>
              <a:gd name="T7" fmla="*/ 2 h 733"/>
              <a:gd name="T8" fmla="*/ 7 w 1180"/>
              <a:gd name="T9" fmla="*/ 1 h 733"/>
              <a:gd name="T10" fmla="*/ 1177 w 1180"/>
              <a:gd name="T11" fmla="*/ 726 h 733"/>
              <a:gd name="T12" fmla="*/ 1179 w 1180"/>
              <a:gd name="T13" fmla="*/ 732 h 733"/>
              <a:gd name="T14" fmla="*/ 1175 w 1180"/>
              <a:gd name="T15" fmla="*/ 733 h 7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80" h="733">
                <a:moveTo>
                  <a:pt x="1175" y="733"/>
                </a:moveTo>
                <a:cubicBezTo>
                  <a:pt x="1175" y="733"/>
                  <a:pt x="1174" y="733"/>
                  <a:pt x="1173" y="733"/>
                </a:cubicBezTo>
                <a:cubicBezTo>
                  <a:pt x="2" y="8"/>
                  <a:pt x="2" y="8"/>
                  <a:pt x="2" y="8"/>
                </a:cubicBezTo>
                <a:cubicBezTo>
                  <a:pt x="1" y="6"/>
                  <a:pt x="0" y="4"/>
                  <a:pt x="1" y="2"/>
                </a:cubicBezTo>
                <a:cubicBezTo>
                  <a:pt x="2" y="0"/>
                  <a:pt x="5" y="0"/>
                  <a:pt x="7" y="1"/>
                </a:cubicBezTo>
                <a:cubicBezTo>
                  <a:pt x="1177" y="726"/>
                  <a:pt x="1177" y="726"/>
                  <a:pt x="1177" y="726"/>
                </a:cubicBezTo>
                <a:cubicBezTo>
                  <a:pt x="1179" y="727"/>
                  <a:pt x="1180" y="730"/>
                  <a:pt x="1179" y="732"/>
                </a:cubicBezTo>
                <a:cubicBezTo>
                  <a:pt x="1178" y="733"/>
                  <a:pt x="1177" y="733"/>
                  <a:pt x="1175" y="733"/>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9" name="Freeform 30"/>
          <p:cNvSpPr>
            <a:spLocks/>
          </p:cNvSpPr>
          <p:nvPr/>
        </p:nvSpPr>
        <p:spPr bwMode="auto">
          <a:xfrm>
            <a:off x="2009777" y="151268"/>
            <a:ext cx="863600" cy="100013"/>
          </a:xfrm>
          <a:custGeom>
            <a:avLst/>
            <a:gdLst>
              <a:gd name="T0" fmla="*/ 5 w 851"/>
              <a:gd name="T1" fmla="*/ 100 h 100"/>
              <a:gd name="T2" fmla="*/ 1 w 851"/>
              <a:gd name="T3" fmla="*/ 97 h 100"/>
              <a:gd name="T4" fmla="*/ 4 w 851"/>
              <a:gd name="T5" fmla="*/ 92 h 100"/>
              <a:gd name="T6" fmla="*/ 846 w 851"/>
              <a:gd name="T7" fmla="*/ 0 h 100"/>
              <a:gd name="T8" fmla="*/ 850 w 851"/>
              <a:gd name="T9" fmla="*/ 4 h 100"/>
              <a:gd name="T10" fmla="*/ 847 w 851"/>
              <a:gd name="T11" fmla="*/ 8 h 100"/>
              <a:gd name="T12" fmla="*/ 5 w 851"/>
              <a:gd name="T13" fmla="*/ 100 h 100"/>
              <a:gd name="T14" fmla="*/ 5 w 851"/>
              <a:gd name="T15" fmla="*/ 100 h 1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51" h="100">
                <a:moveTo>
                  <a:pt x="5" y="100"/>
                </a:moveTo>
                <a:cubicBezTo>
                  <a:pt x="3" y="100"/>
                  <a:pt x="1" y="99"/>
                  <a:pt x="1" y="97"/>
                </a:cubicBezTo>
                <a:cubicBezTo>
                  <a:pt x="0" y="94"/>
                  <a:pt x="2" y="92"/>
                  <a:pt x="4" y="92"/>
                </a:cubicBezTo>
                <a:cubicBezTo>
                  <a:pt x="846" y="0"/>
                  <a:pt x="846" y="0"/>
                  <a:pt x="846" y="0"/>
                </a:cubicBezTo>
                <a:cubicBezTo>
                  <a:pt x="848" y="0"/>
                  <a:pt x="850" y="2"/>
                  <a:pt x="850" y="4"/>
                </a:cubicBezTo>
                <a:cubicBezTo>
                  <a:pt x="851" y="6"/>
                  <a:pt x="849" y="8"/>
                  <a:pt x="847" y="8"/>
                </a:cubicBezTo>
                <a:cubicBezTo>
                  <a:pt x="5" y="100"/>
                  <a:pt x="5" y="100"/>
                  <a:pt x="5" y="100"/>
                </a:cubicBezTo>
                <a:cubicBezTo>
                  <a:pt x="5" y="100"/>
                  <a:pt x="5" y="100"/>
                  <a:pt x="5" y="10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0" name="Freeform 31"/>
          <p:cNvSpPr>
            <a:spLocks/>
          </p:cNvSpPr>
          <p:nvPr/>
        </p:nvSpPr>
        <p:spPr bwMode="auto">
          <a:xfrm>
            <a:off x="2863852" y="-645657"/>
            <a:ext cx="142875" cy="804863"/>
          </a:xfrm>
          <a:custGeom>
            <a:avLst/>
            <a:gdLst>
              <a:gd name="T0" fmla="*/ 4 w 141"/>
              <a:gd name="T1" fmla="*/ 793 h 793"/>
              <a:gd name="T2" fmla="*/ 4 w 141"/>
              <a:gd name="T3" fmla="*/ 793 h 793"/>
              <a:gd name="T4" fmla="*/ 0 w 141"/>
              <a:gd name="T5" fmla="*/ 789 h 793"/>
              <a:gd name="T6" fmla="*/ 132 w 141"/>
              <a:gd name="T7" fmla="*/ 3 h 793"/>
              <a:gd name="T8" fmla="*/ 137 w 141"/>
              <a:gd name="T9" fmla="*/ 0 h 793"/>
              <a:gd name="T10" fmla="*/ 140 w 141"/>
              <a:gd name="T11" fmla="*/ 5 h 793"/>
              <a:gd name="T12" fmla="*/ 8 w 141"/>
              <a:gd name="T13" fmla="*/ 790 h 793"/>
              <a:gd name="T14" fmla="*/ 4 w 141"/>
              <a:gd name="T15" fmla="*/ 793 h 7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1" h="793">
                <a:moveTo>
                  <a:pt x="4" y="793"/>
                </a:moveTo>
                <a:cubicBezTo>
                  <a:pt x="4" y="793"/>
                  <a:pt x="4" y="793"/>
                  <a:pt x="4" y="793"/>
                </a:cubicBezTo>
                <a:cubicBezTo>
                  <a:pt x="2" y="793"/>
                  <a:pt x="0" y="791"/>
                  <a:pt x="0" y="789"/>
                </a:cubicBezTo>
                <a:cubicBezTo>
                  <a:pt x="132" y="3"/>
                  <a:pt x="132" y="3"/>
                  <a:pt x="132" y="3"/>
                </a:cubicBezTo>
                <a:cubicBezTo>
                  <a:pt x="133" y="1"/>
                  <a:pt x="135" y="0"/>
                  <a:pt x="137" y="0"/>
                </a:cubicBezTo>
                <a:cubicBezTo>
                  <a:pt x="139" y="1"/>
                  <a:pt x="141" y="3"/>
                  <a:pt x="140" y="5"/>
                </a:cubicBezTo>
                <a:cubicBezTo>
                  <a:pt x="8" y="790"/>
                  <a:pt x="8" y="790"/>
                  <a:pt x="8" y="790"/>
                </a:cubicBezTo>
                <a:cubicBezTo>
                  <a:pt x="8" y="792"/>
                  <a:pt x="6" y="793"/>
                  <a:pt x="4" y="793"/>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1" name="Freeform 32"/>
          <p:cNvSpPr>
            <a:spLocks/>
          </p:cNvSpPr>
          <p:nvPr/>
        </p:nvSpPr>
        <p:spPr bwMode="auto">
          <a:xfrm>
            <a:off x="2997202" y="-645657"/>
            <a:ext cx="209550" cy="1633538"/>
          </a:xfrm>
          <a:custGeom>
            <a:avLst/>
            <a:gdLst>
              <a:gd name="T0" fmla="*/ 201 w 206"/>
              <a:gd name="T1" fmla="*/ 1610 h 1610"/>
              <a:gd name="T2" fmla="*/ 197 w 206"/>
              <a:gd name="T3" fmla="*/ 1607 h 1610"/>
              <a:gd name="T4" fmla="*/ 0 w 206"/>
              <a:gd name="T5" fmla="*/ 5 h 1610"/>
              <a:gd name="T6" fmla="*/ 4 w 206"/>
              <a:gd name="T7" fmla="*/ 0 h 1610"/>
              <a:gd name="T8" fmla="*/ 8 w 206"/>
              <a:gd name="T9" fmla="*/ 4 h 1610"/>
              <a:gd name="T10" fmla="*/ 205 w 206"/>
              <a:gd name="T11" fmla="*/ 1606 h 1610"/>
              <a:gd name="T12" fmla="*/ 202 w 206"/>
              <a:gd name="T13" fmla="*/ 1610 h 1610"/>
              <a:gd name="T14" fmla="*/ 201 w 206"/>
              <a:gd name="T15" fmla="*/ 1610 h 16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1610">
                <a:moveTo>
                  <a:pt x="201" y="1610"/>
                </a:moveTo>
                <a:cubicBezTo>
                  <a:pt x="199" y="1610"/>
                  <a:pt x="198" y="1609"/>
                  <a:pt x="197" y="1607"/>
                </a:cubicBezTo>
                <a:cubicBezTo>
                  <a:pt x="0" y="5"/>
                  <a:pt x="0" y="5"/>
                  <a:pt x="0" y="5"/>
                </a:cubicBezTo>
                <a:cubicBezTo>
                  <a:pt x="0" y="2"/>
                  <a:pt x="2" y="0"/>
                  <a:pt x="4" y="0"/>
                </a:cubicBezTo>
                <a:cubicBezTo>
                  <a:pt x="6" y="0"/>
                  <a:pt x="8" y="1"/>
                  <a:pt x="8" y="4"/>
                </a:cubicBezTo>
                <a:cubicBezTo>
                  <a:pt x="205" y="1606"/>
                  <a:pt x="205" y="1606"/>
                  <a:pt x="205" y="1606"/>
                </a:cubicBezTo>
                <a:cubicBezTo>
                  <a:pt x="206" y="1608"/>
                  <a:pt x="204" y="1610"/>
                  <a:pt x="202" y="1610"/>
                </a:cubicBezTo>
                <a:cubicBezTo>
                  <a:pt x="202" y="1610"/>
                  <a:pt x="201" y="1610"/>
                  <a:pt x="201" y="161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2" name="Freeform 33"/>
          <p:cNvSpPr>
            <a:spLocks/>
          </p:cNvSpPr>
          <p:nvPr/>
        </p:nvSpPr>
        <p:spPr bwMode="auto">
          <a:xfrm>
            <a:off x="2863852" y="151268"/>
            <a:ext cx="342900" cy="836613"/>
          </a:xfrm>
          <a:custGeom>
            <a:avLst/>
            <a:gdLst>
              <a:gd name="T0" fmla="*/ 333 w 338"/>
              <a:gd name="T1" fmla="*/ 825 h 825"/>
              <a:gd name="T2" fmla="*/ 330 w 338"/>
              <a:gd name="T3" fmla="*/ 823 h 825"/>
              <a:gd name="T4" fmla="*/ 1 w 338"/>
              <a:gd name="T5" fmla="*/ 6 h 825"/>
              <a:gd name="T6" fmla="*/ 3 w 338"/>
              <a:gd name="T7" fmla="*/ 1 h 825"/>
              <a:gd name="T8" fmla="*/ 8 w 338"/>
              <a:gd name="T9" fmla="*/ 3 h 825"/>
              <a:gd name="T10" fmla="*/ 337 w 338"/>
              <a:gd name="T11" fmla="*/ 820 h 825"/>
              <a:gd name="T12" fmla="*/ 335 w 338"/>
              <a:gd name="T13" fmla="*/ 825 h 825"/>
              <a:gd name="T14" fmla="*/ 333 w 338"/>
              <a:gd name="T15" fmla="*/ 825 h 8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8" h="825">
                <a:moveTo>
                  <a:pt x="333" y="825"/>
                </a:moveTo>
                <a:cubicBezTo>
                  <a:pt x="332" y="825"/>
                  <a:pt x="330" y="824"/>
                  <a:pt x="330" y="823"/>
                </a:cubicBezTo>
                <a:cubicBezTo>
                  <a:pt x="1" y="6"/>
                  <a:pt x="1" y="6"/>
                  <a:pt x="1" y="6"/>
                </a:cubicBezTo>
                <a:cubicBezTo>
                  <a:pt x="0" y="4"/>
                  <a:pt x="1" y="2"/>
                  <a:pt x="3" y="1"/>
                </a:cubicBezTo>
                <a:cubicBezTo>
                  <a:pt x="5" y="0"/>
                  <a:pt x="7" y="1"/>
                  <a:pt x="8" y="3"/>
                </a:cubicBezTo>
                <a:cubicBezTo>
                  <a:pt x="337" y="820"/>
                  <a:pt x="337" y="820"/>
                  <a:pt x="337" y="820"/>
                </a:cubicBezTo>
                <a:cubicBezTo>
                  <a:pt x="338" y="822"/>
                  <a:pt x="337" y="824"/>
                  <a:pt x="335" y="825"/>
                </a:cubicBezTo>
                <a:cubicBezTo>
                  <a:pt x="334" y="825"/>
                  <a:pt x="334" y="825"/>
                  <a:pt x="333" y="82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3" name="Freeform 34"/>
          <p:cNvSpPr>
            <a:spLocks/>
          </p:cNvSpPr>
          <p:nvPr/>
        </p:nvSpPr>
        <p:spPr bwMode="auto">
          <a:xfrm>
            <a:off x="3197227" y="270330"/>
            <a:ext cx="342900" cy="717550"/>
          </a:xfrm>
          <a:custGeom>
            <a:avLst/>
            <a:gdLst>
              <a:gd name="T0" fmla="*/ 4 w 338"/>
              <a:gd name="T1" fmla="*/ 707 h 707"/>
              <a:gd name="T2" fmla="*/ 3 w 338"/>
              <a:gd name="T3" fmla="*/ 707 h 707"/>
              <a:gd name="T4" fmla="*/ 1 w 338"/>
              <a:gd name="T5" fmla="*/ 702 h 707"/>
              <a:gd name="T6" fmla="*/ 330 w 338"/>
              <a:gd name="T7" fmla="*/ 3 h 707"/>
              <a:gd name="T8" fmla="*/ 336 w 338"/>
              <a:gd name="T9" fmla="*/ 1 h 707"/>
              <a:gd name="T10" fmla="*/ 337 w 338"/>
              <a:gd name="T11" fmla="*/ 6 h 707"/>
              <a:gd name="T12" fmla="*/ 8 w 338"/>
              <a:gd name="T13" fmla="*/ 705 h 707"/>
              <a:gd name="T14" fmla="*/ 4 w 338"/>
              <a:gd name="T15" fmla="*/ 707 h 70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8" h="707">
                <a:moveTo>
                  <a:pt x="4" y="707"/>
                </a:moveTo>
                <a:cubicBezTo>
                  <a:pt x="4" y="707"/>
                  <a:pt x="3" y="707"/>
                  <a:pt x="3" y="707"/>
                </a:cubicBezTo>
                <a:cubicBezTo>
                  <a:pt x="1" y="706"/>
                  <a:pt x="0" y="704"/>
                  <a:pt x="1" y="702"/>
                </a:cubicBezTo>
                <a:cubicBezTo>
                  <a:pt x="330" y="3"/>
                  <a:pt x="330" y="3"/>
                  <a:pt x="330" y="3"/>
                </a:cubicBezTo>
                <a:cubicBezTo>
                  <a:pt x="331" y="1"/>
                  <a:pt x="334" y="0"/>
                  <a:pt x="336" y="1"/>
                </a:cubicBezTo>
                <a:cubicBezTo>
                  <a:pt x="337" y="2"/>
                  <a:pt x="338" y="4"/>
                  <a:pt x="337" y="6"/>
                </a:cubicBezTo>
                <a:cubicBezTo>
                  <a:pt x="8" y="705"/>
                  <a:pt x="8" y="705"/>
                  <a:pt x="8" y="705"/>
                </a:cubicBezTo>
                <a:cubicBezTo>
                  <a:pt x="7" y="707"/>
                  <a:pt x="6" y="707"/>
                  <a:pt x="4" y="707"/>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4" name="Freeform 35"/>
          <p:cNvSpPr>
            <a:spLocks/>
          </p:cNvSpPr>
          <p:nvPr/>
        </p:nvSpPr>
        <p:spPr bwMode="auto">
          <a:xfrm>
            <a:off x="3197227" y="979943"/>
            <a:ext cx="749300" cy="182563"/>
          </a:xfrm>
          <a:custGeom>
            <a:avLst/>
            <a:gdLst>
              <a:gd name="T0" fmla="*/ 734 w 738"/>
              <a:gd name="T1" fmla="*/ 180 h 180"/>
              <a:gd name="T2" fmla="*/ 733 w 738"/>
              <a:gd name="T3" fmla="*/ 180 h 180"/>
              <a:gd name="T4" fmla="*/ 3 w 738"/>
              <a:gd name="T5" fmla="*/ 8 h 180"/>
              <a:gd name="T6" fmla="*/ 0 w 738"/>
              <a:gd name="T7" fmla="*/ 4 h 180"/>
              <a:gd name="T8" fmla="*/ 5 w 738"/>
              <a:gd name="T9" fmla="*/ 1 h 180"/>
              <a:gd name="T10" fmla="*/ 735 w 738"/>
              <a:gd name="T11" fmla="*/ 172 h 180"/>
              <a:gd name="T12" fmla="*/ 738 w 738"/>
              <a:gd name="T13" fmla="*/ 177 h 180"/>
              <a:gd name="T14" fmla="*/ 734 w 738"/>
              <a:gd name="T15" fmla="*/ 180 h 1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8" h="180">
                <a:moveTo>
                  <a:pt x="734" y="180"/>
                </a:moveTo>
                <a:cubicBezTo>
                  <a:pt x="734" y="180"/>
                  <a:pt x="733" y="180"/>
                  <a:pt x="733" y="180"/>
                </a:cubicBezTo>
                <a:cubicBezTo>
                  <a:pt x="3" y="8"/>
                  <a:pt x="3" y="8"/>
                  <a:pt x="3" y="8"/>
                </a:cubicBezTo>
                <a:cubicBezTo>
                  <a:pt x="1" y="8"/>
                  <a:pt x="0" y="6"/>
                  <a:pt x="0" y="4"/>
                </a:cubicBezTo>
                <a:cubicBezTo>
                  <a:pt x="1" y="1"/>
                  <a:pt x="3" y="0"/>
                  <a:pt x="5" y="1"/>
                </a:cubicBezTo>
                <a:cubicBezTo>
                  <a:pt x="735" y="172"/>
                  <a:pt x="735" y="172"/>
                  <a:pt x="735" y="172"/>
                </a:cubicBezTo>
                <a:cubicBezTo>
                  <a:pt x="737" y="172"/>
                  <a:pt x="738" y="175"/>
                  <a:pt x="738" y="177"/>
                </a:cubicBezTo>
                <a:cubicBezTo>
                  <a:pt x="737" y="179"/>
                  <a:pt x="736" y="180"/>
                  <a:pt x="734" y="18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5" name="Freeform 36"/>
          <p:cNvSpPr>
            <a:spLocks/>
          </p:cNvSpPr>
          <p:nvPr/>
        </p:nvSpPr>
        <p:spPr bwMode="auto">
          <a:xfrm>
            <a:off x="2997202" y="-645657"/>
            <a:ext cx="542925" cy="925513"/>
          </a:xfrm>
          <a:custGeom>
            <a:avLst/>
            <a:gdLst>
              <a:gd name="T0" fmla="*/ 531 w 535"/>
              <a:gd name="T1" fmla="*/ 912 h 912"/>
              <a:gd name="T2" fmla="*/ 527 w 535"/>
              <a:gd name="T3" fmla="*/ 910 h 912"/>
              <a:gd name="T4" fmla="*/ 1 w 535"/>
              <a:gd name="T5" fmla="*/ 6 h 912"/>
              <a:gd name="T6" fmla="*/ 2 w 535"/>
              <a:gd name="T7" fmla="*/ 1 h 912"/>
              <a:gd name="T8" fmla="*/ 8 w 535"/>
              <a:gd name="T9" fmla="*/ 2 h 912"/>
              <a:gd name="T10" fmla="*/ 534 w 535"/>
              <a:gd name="T11" fmla="*/ 906 h 912"/>
              <a:gd name="T12" fmla="*/ 533 w 535"/>
              <a:gd name="T13" fmla="*/ 911 h 912"/>
              <a:gd name="T14" fmla="*/ 531 w 535"/>
              <a:gd name="T15" fmla="*/ 912 h 9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5" h="912">
                <a:moveTo>
                  <a:pt x="531" y="912"/>
                </a:moveTo>
                <a:cubicBezTo>
                  <a:pt x="529" y="912"/>
                  <a:pt x="528" y="911"/>
                  <a:pt x="527" y="910"/>
                </a:cubicBezTo>
                <a:cubicBezTo>
                  <a:pt x="1" y="6"/>
                  <a:pt x="1" y="6"/>
                  <a:pt x="1" y="6"/>
                </a:cubicBezTo>
                <a:cubicBezTo>
                  <a:pt x="0" y="4"/>
                  <a:pt x="0" y="2"/>
                  <a:pt x="2" y="1"/>
                </a:cubicBezTo>
                <a:cubicBezTo>
                  <a:pt x="4" y="0"/>
                  <a:pt x="7" y="0"/>
                  <a:pt x="8" y="2"/>
                </a:cubicBezTo>
                <a:cubicBezTo>
                  <a:pt x="534" y="906"/>
                  <a:pt x="534" y="906"/>
                  <a:pt x="534" y="906"/>
                </a:cubicBezTo>
                <a:cubicBezTo>
                  <a:pt x="535" y="908"/>
                  <a:pt x="535" y="910"/>
                  <a:pt x="533" y="911"/>
                </a:cubicBezTo>
                <a:cubicBezTo>
                  <a:pt x="532" y="911"/>
                  <a:pt x="531" y="912"/>
                  <a:pt x="531" y="912"/>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6" name="Freeform 38"/>
          <p:cNvSpPr>
            <a:spLocks/>
          </p:cNvSpPr>
          <p:nvPr/>
        </p:nvSpPr>
        <p:spPr bwMode="auto">
          <a:xfrm>
            <a:off x="3532190" y="-244020"/>
            <a:ext cx="852488" cy="523875"/>
          </a:xfrm>
          <a:custGeom>
            <a:avLst/>
            <a:gdLst>
              <a:gd name="T0" fmla="*/ 5 w 841"/>
              <a:gd name="T1" fmla="*/ 515 h 515"/>
              <a:gd name="T2" fmla="*/ 1 w 841"/>
              <a:gd name="T3" fmla="*/ 513 h 515"/>
              <a:gd name="T4" fmla="*/ 3 w 841"/>
              <a:gd name="T5" fmla="*/ 507 h 515"/>
              <a:gd name="T6" fmla="*/ 835 w 841"/>
              <a:gd name="T7" fmla="*/ 1 h 515"/>
              <a:gd name="T8" fmla="*/ 840 w 841"/>
              <a:gd name="T9" fmla="*/ 3 h 515"/>
              <a:gd name="T10" fmla="*/ 839 w 841"/>
              <a:gd name="T11" fmla="*/ 8 h 515"/>
              <a:gd name="T12" fmla="*/ 7 w 841"/>
              <a:gd name="T13" fmla="*/ 514 h 515"/>
              <a:gd name="T14" fmla="*/ 5 w 841"/>
              <a:gd name="T15" fmla="*/ 515 h 5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1" h="515">
                <a:moveTo>
                  <a:pt x="5" y="515"/>
                </a:moveTo>
                <a:cubicBezTo>
                  <a:pt x="3" y="515"/>
                  <a:pt x="2" y="514"/>
                  <a:pt x="1" y="513"/>
                </a:cubicBezTo>
                <a:cubicBezTo>
                  <a:pt x="0" y="511"/>
                  <a:pt x="1" y="508"/>
                  <a:pt x="3" y="507"/>
                </a:cubicBezTo>
                <a:cubicBezTo>
                  <a:pt x="835" y="1"/>
                  <a:pt x="835" y="1"/>
                  <a:pt x="835" y="1"/>
                </a:cubicBezTo>
                <a:cubicBezTo>
                  <a:pt x="837" y="0"/>
                  <a:pt x="839" y="1"/>
                  <a:pt x="840" y="3"/>
                </a:cubicBezTo>
                <a:cubicBezTo>
                  <a:pt x="841" y="5"/>
                  <a:pt x="841" y="7"/>
                  <a:pt x="839" y="8"/>
                </a:cubicBezTo>
                <a:cubicBezTo>
                  <a:pt x="7" y="514"/>
                  <a:pt x="7" y="514"/>
                  <a:pt x="7" y="514"/>
                </a:cubicBezTo>
                <a:cubicBezTo>
                  <a:pt x="6" y="514"/>
                  <a:pt x="6" y="515"/>
                  <a:pt x="5" y="51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7" name="Freeform 39"/>
          <p:cNvSpPr>
            <a:spLocks/>
          </p:cNvSpPr>
          <p:nvPr/>
        </p:nvSpPr>
        <p:spPr bwMode="auto">
          <a:xfrm>
            <a:off x="3937002" y="-244020"/>
            <a:ext cx="447675" cy="1406525"/>
          </a:xfrm>
          <a:custGeom>
            <a:avLst/>
            <a:gdLst>
              <a:gd name="T0" fmla="*/ 5 w 441"/>
              <a:gd name="T1" fmla="*/ 1385 h 1385"/>
              <a:gd name="T2" fmla="*/ 4 w 441"/>
              <a:gd name="T3" fmla="*/ 1385 h 1385"/>
              <a:gd name="T4" fmla="*/ 1 w 441"/>
              <a:gd name="T5" fmla="*/ 1380 h 1385"/>
              <a:gd name="T6" fmla="*/ 433 w 441"/>
              <a:gd name="T7" fmla="*/ 4 h 1385"/>
              <a:gd name="T8" fmla="*/ 438 w 441"/>
              <a:gd name="T9" fmla="*/ 1 h 1385"/>
              <a:gd name="T10" fmla="*/ 441 w 441"/>
              <a:gd name="T11" fmla="*/ 6 h 1385"/>
              <a:gd name="T12" fmla="*/ 9 w 441"/>
              <a:gd name="T13" fmla="*/ 1382 h 1385"/>
              <a:gd name="T14" fmla="*/ 5 w 441"/>
              <a:gd name="T15" fmla="*/ 1385 h 13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1" h="1385">
                <a:moveTo>
                  <a:pt x="5" y="1385"/>
                </a:moveTo>
                <a:cubicBezTo>
                  <a:pt x="5" y="1385"/>
                  <a:pt x="4" y="1385"/>
                  <a:pt x="4" y="1385"/>
                </a:cubicBezTo>
                <a:cubicBezTo>
                  <a:pt x="2" y="1384"/>
                  <a:pt x="0" y="1382"/>
                  <a:pt x="1" y="1380"/>
                </a:cubicBezTo>
                <a:cubicBezTo>
                  <a:pt x="433" y="4"/>
                  <a:pt x="433" y="4"/>
                  <a:pt x="433" y="4"/>
                </a:cubicBezTo>
                <a:cubicBezTo>
                  <a:pt x="434" y="1"/>
                  <a:pt x="436" y="0"/>
                  <a:pt x="438" y="1"/>
                </a:cubicBezTo>
                <a:cubicBezTo>
                  <a:pt x="440" y="2"/>
                  <a:pt x="441" y="4"/>
                  <a:pt x="441" y="6"/>
                </a:cubicBezTo>
                <a:cubicBezTo>
                  <a:pt x="9" y="1382"/>
                  <a:pt x="9" y="1382"/>
                  <a:pt x="9" y="1382"/>
                </a:cubicBezTo>
                <a:cubicBezTo>
                  <a:pt x="8" y="1384"/>
                  <a:pt x="7" y="1385"/>
                  <a:pt x="5" y="138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8" name="Freeform 40"/>
          <p:cNvSpPr>
            <a:spLocks/>
          </p:cNvSpPr>
          <p:nvPr/>
        </p:nvSpPr>
        <p:spPr bwMode="auto">
          <a:xfrm>
            <a:off x="4375152" y="-244020"/>
            <a:ext cx="157163" cy="666750"/>
          </a:xfrm>
          <a:custGeom>
            <a:avLst/>
            <a:gdLst>
              <a:gd name="T0" fmla="*/ 150 w 155"/>
              <a:gd name="T1" fmla="*/ 656 h 656"/>
              <a:gd name="T2" fmla="*/ 146 w 155"/>
              <a:gd name="T3" fmla="*/ 652 h 656"/>
              <a:gd name="T4" fmla="*/ 1 w 155"/>
              <a:gd name="T5" fmla="*/ 6 h 656"/>
              <a:gd name="T6" fmla="*/ 4 w 155"/>
              <a:gd name="T7" fmla="*/ 1 h 656"/>
              <a:gd name="T8" fmla="*/ 9 w 155"/>
              <a:gd name="T9" fmla="*/ 4 h 656"/>
              <a:gd name="T10" fmla="*/ 154 w 155"/>
              <a:gd name="T11" fmla="*/ 651 h 656"/>
              <a:gd name="T12" fmla="*/ 151 w 155"/>
              <a:gd name="T13" fmla="*/ 655 h 656"/>
              <a:gd name="T14" fmla="*/ 150 w 155"/>
              <a:gd name="T15" fmla="*/ 656 h 6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5" h="656">
                <a:moveTo>
                  <a:pt x="150" y="656"/>
                </a:moveTo>
                <a:cubicBezTo>
                  <a:pt x="148" y="656"/>
                  <a:pt x="147" y="654"/>
                  <a:pt x="146" y="652"/>
                </a:cubicBezTo>
                <a:cubicBezTo>
                  <a:pt x="1" y="6"/>
                  <a:pt x="1" y="6"/>
                  <a:pt x="1" y="6"/>
                </a:cubicBezTo>
                <a:cubicBezTo>
                  <a:pt x="0" y="3"/>
                  <a:pt x="2" y="1"/>
                  <a:pt x="4" y="1"/>
                </a:cubicBezTo>
                <a:cubicBezTo>
                  <a:pt x="6" y="0"/>
                  <a:pt x="8" y="2"/>
                  <a:pt x="9" y="4"/>
                </a:cubicBezTo>
                <a:cubicBezTo>
                  <a:pt x="154" y="651"/>
                  <a:pt x="154" y="651"/>
                  <a:pt x="154" y="651"/>
                </a:cubicBezTo>
                <a:cubicBezTo>
                  <a:pt x="155" y="653"/>
                  <a:pt x="153" y="655"/>
                  <a:pt x="151" y="655"/>
                </a:cubicBezTo>
                <a:cubicBezTo>
                  <a:pt x="151" y="656"/>
                  <a:pt x="150" y="656"/>
                  <a:pt x="150" y="65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9" name="Freeform 41"/>
          <p:cNvSpPr>
            <a:spLocks/>
          </p:cNvSpPr>
          <p:nvPr/>
        </p:nvSpPr>
        <p:spPr bwMode="auto">
          <a:xfrm>
            <a:off x="4524377" y="287793"/>
            <a:ext cx="1006475" cy="134938"/>
          </a:xfrm>
          <a:custGeom>
            <a:avLst/>
            <a:gdLst>
              <a:gd name="T0" fmla="*/ 4 w 992"/>
              <a:gd name="T1" fmla="*/ 133 h 133"/>
              <a:gd name="T2" fmla="*/ 0 w 992"/>
              <a:gd name="T3" fmla="*/ 129 h 133"/>
              <a:gd name="T4" fmla="*/ 4 w 992"/>
              <a:gd name="T5" fmla="*/ 125 h 133"/>
              <a:gd name="T6" fmla="*/ 988 w 992"/>
              <a:gd name="T7" fmla="*/ 0 h 133"/>
              <a:gd name="T8" fmla="*/ 992 w 992"/>
              <a:gd name="T9" fmla="*/ 4 h 133"/>
              <a:gd name="T10" fmla="*/ 989 w 992"/>
              <a:gd name="T11" fmla="*/ 8 h 133"/>
              <a:gd name="T12" fmla="*/ 5 w 992"/>
              <a:gd name="T13" fmla="*/ 133 h 133"/>
              <a:gd name="T14" fmla="*/ 4 w 992"/>
              <a:gd name="T15" fmla="*/ 133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92" h="133">
                <a:moveTo>
                  <a:pt x="4" y="133"/>
                </a:moveTo>
                <a:cubicBezTo>
                  <a:pt x="2" y="133"/>
                  <a:pt x="0" y="131"/>
                  <a:pt x="0" y="129"/>
                </a:cubicBezTo>
                <a:cubicBezTo>
                  <a:pt x="0" y="127"/>
                  <a:pt x="1" y="125"/>
                  <a:pt x="4" y="125"/>
                </a:cubicBezTo>
                <a:cubicBezTo>
                  <a:pt x="988" y="0"/>
                  <a:pt x="988" y="0"/>
                  <a:pt x="988" y="0"/>
                </a:cubicBezTo>
                <a:cubicBezTo>
                  <a:pt x="990" y="0"/>
                  <a:pt x="992" y="2"/>
                  <a:pt x="992" y="4"/>
                </a:cubicBezTo>
                <a:cubicBezTo>
                  <a:pt x="992" y="6"/>
                  <a:pt x="991" y="8"/>
                  <a:pt x="989" y="8"/>
                </a:cubicBezTo>
                <a:cubicBezTo>
                  <a:pt x="5" y="133"/>
                  <a:pt x="5" y="133"/>
                  <a:pt x="5" y="133"/>
                </a:cubicBezTo>
                <a:cubicBezTo>
                  <a:pt x="5" y="133"/>
                  <a:pt x="4" y="133"/>
                  <a:pt x="4" y="133"/>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0" name="Freeform 42"/>
          <p:cNvSpPr>
            <a:spLocks/>
          </p:cNvSpPr>
          <p:nvPr/>
        </p:nvSpPr>
        <p:spPr bwMode="auto">
          <a:xfrm>
            <a:off x="4524377" y="-639307"/>
            <a:ext cx="342900" cy="1062038"/>
          </a:xfrm>
          <a:custGeom>
            <a:avLst/>
            <a:gdLst>
              <a:gd name="T0" fmla="*/ 4 w 338"/>
              <a:gd name="T1" fmla="*/ 1046 h 1046"/>
              <a:gd name="T2" fmla="*/ 3 w 338"/>
              <a:gd name="T3" fmla="*/ 1045 h 1046"/>
              <a:gd name="T4" fmla="*/ 0 w 338"/>
              <a:gd name="T5" fmla="*/ 1040 h 1046"/>
              <a:gd name="T6" fmla="*/ 329 w 338"/>
              <a:gd name="T7" fmla="*/ 4 h 1046"/>
              <a:gd name="T8" fmla="*/ 334 w 338"/>
              <a:gd name="T9" fmla="*/ 1 h 1046"/>
              <a:gd name="T10" fmla="*/ 337 w 338"/>
              <a:gd name="T11" fmla="*/ 6 h 1046"/>
              <a:gd name="T12" fmla="*/ 8 w 338"/>
              <a:gd name="T13" fmla="*/ 1043 h 1046"/>
              <a:gd name="T14" fmla="*/ 4 w 338"/>
              <a:gd name="T15" fmla="*/ 1046 h 10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8" h="1046">
                <a:moveTo>
                  <a:pt x="4" y="1046"/>
                </a:moveTo>
                <a:cubicBezTo>
                  <a:pt x="4" y="1046"/>
                  <a:pt x="3" y="1045"/>
                  <a:pt x="3" y="1045"/>
                </a:cubicBezTo>
                <a:cubicBezTo>
                  <a:pt x="1" y="1045"/>
                  <a:pt x="0" y="1042"/>
                  <a:pt x="0" y="1040"/>
                </a:cubicBezTo>
                <a:cubicBezTo>
                  <a:pt x="329" y="4"/>
                  <a:pt x="329" y="4"/>
                  <a:pt x="329" y="4"/>
                </a:cubicBezTo>
                <a:cubicBezTo>
                  <a:pt x="330" y="2"/>
                  <a:pt x="332" y="0"/>
                  <a:pt x="334" y="1"/>
                </a:cubicBezTo>
                <a:cubicBezTo>
                  <a:pt x="337" y="2"/>
                  <a:pt x="338" y="4"/>
                  <a:pt x="337" y="6"/>
                </a:cubicBezTo>
                <a:cubicBezTo>
                  <a:pt x="8" y="1043"/>
                  <a:pt x="8" y="1043"/>
                  <a:pt x="8" y="1043"/>
                </a:cubicBezTo>
                <a:cubicBezTo>
                  <a:pt x="7" y="1044"/>
                  <a:pt x="6" y="1046"/>
                  <a:pt x="4" y="104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1" name="Freeform 44"/>
          <p:cNvSpPr>
            <a:spLocks/>
          </p:cNvSpPr>
          <p:nvPr/>
        </p:nvSpPr>
        <p:spPr bwMode="auto">
          <a:xfrm>
            <a:off x="4857752" y="-639307"/>
            <a:ext cx="673100" cy="935038"/>
          </a:xfrm>
          <a:custGeom>
            <a:avLst/>
            <a:gdLst>
              <a:gd name="T0" fmla="*/ 659 w 664"/>
              <a:gd name="T1" fmla="*/ 921 h 921"/>
              <a:gd name="T2" fmla="*/ 656 w 664"/>
              <a:gd name="T3" fmla="*/ 920 h 921"/>
              <a:gd name="T4" fmla="*/ 1 w 664"/>
              <a:gd name="T5" fmla="*/ 7 h 921"/>
              <a:gd name="T6" fmla="*/ 2 w 664"/>
              <a:gd name="T7" fmla="*/ 2 h 921"/>
              <a:gd name="T8" fmla="*/ 7 w 664"/>
              <a:gd name="T9" fmla="*/ 2 h 921"/>
              <a:gd name="T10" fmla="*/ 662 w 664"/>
              <a:gd name="T11" fmla="*/ 915 h 921"/>
              <a:gd name="T12" fmla="*/ 661 w 664"/>
              <a:gd name="T13" fmla="*/ 921 h 921"/>
              <a:gd name="T14" fmla="*/ 659 w 664"/>
              <a:gd name="T15" fmla="*/ 921 h 9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4" h="921">
                <a:moveTo>
                  <a:pt x="659" y="921"/>
                </a:moveTo>
                <a:cubicBezTo>
                  <a:pt x="658" y="921"/>
                  <a:pt x="657" y="921"/>
                  <a:pt x="656" y="920"/>
                </a:cubicBezTo>
                <a:cubicBezTo>
                  <a:pt x="1" y="7"/>
                  <a:pt x="1" y="7"/>
                  <a:pt x="1" y="7"/>
                </a:cubicBezTo>
                <a:cubicBezTo>
                  <a:pt x="0" y="5"/>
                  <a:pt x="0" y="3"/>
                  <a:pt x="2" y="2"/>
                </a:cubicBezTo>
                <a:cubicBezTo>
                  <a:pt x="4" y="0"/>
                  <a:pt x="6" y="1"/>
                  <a:pt x="7" y="2"/>
                </a:cubicBezTo>
                <a:cubicBezTo>
                  <a:pt x="662" y="915"/>
                  <a:pt x="662" y="915"/>
                  <a:pt x="662" y="915"/>
                </a:cubicBezTo>
                <a:cubicBezTo>
                  <a:pt x="664" y="917"/>
                  <a:pt x="663" y="919"/>
                  <a:pt x="661" y="921"/>
                </a:cubicBezTo>
                <a:cubicBezTo>
                  <a:pt x="661" y="921"/>
                  <a:pt x="660" y="921"/>
                  <a:pt x="659" y="921"/>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2" name="Freeform 47"/>
          <p:cNvSpPr>
            <a:spLocks/>
          </p:cNvSpPr>
          <p:nvPr/>
        </p:nvSpPr>
        <p:spPr bwMode="auto">
          <a:xfrm>
            <a:off x="5522915" y="-23813"/>
            <a:ext cx="312735" cy="319543"/>
          </a:xfrm>
          <a:custGeom>
            <a:avLst/>
            <a:gdLst>
              <a:gd name="T0" fmla="*/ 4 w 362"/>
              <a:gd name="T1" fmla="*/ 279 h 279"/>
              <a:gd name="T2" fmla="*/ 1 w 362"/>
              <a:gd name="T3" fmla="*/ 278 h 279"/>
              <a:gd name="T4" fmla="*/ 2 w 362"/>
              <a:gd name="T5" fmla="*/ 272 h 279"/>
              <a:gd name="T6" fmla="*/ 355 w 362"/>
              <a:gd name="T7" fmla="*/ 1 h 279"/>
              <a:gd name="T8" fmla="*/ 361 w 362"/>
              <a:gd name="T9" fmla="*/ 2 h 279"/>
              <a:gd name="T10" fmla="*/ 360 w 362"/>
              <a:gd name="T11" fmla="*/ 8 h 279"/>
              <a:gd name="T12" fmla="*/ 7 w 362"/>
              <a:gd name="T13" fmla="*/ 279 h 279"/>
              <a:gd name="T14" fmla="*/ 4 w 362"/>
              <a:gd name="T15" fmla="*/ 279 h 27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2" h="279">
                <a:moveTo>
                  <a:pt x="4" y="279"/>
                </a:moveTo>
                <a:cubicBezTo>
                  <a:pt x="3" y="279"/>
                  <a:pt x="2" y="279"/>
                  <a:pt x="1" y="278"/>
                </a:cubicBezTo>
                <a:cubicBezTo>
                  <a:pt x="0" y="276"/>
                  <a:pt x="0" y="274"/>
                  <a:pt x="2" y="272"/>
                </a:cubicBezTo>
                <a:cubicBezTo>
                  <a:pt x="355" y="1"/>
                  <a:pt x="355" y="1"/>
                  <a:pt x="355" y="1"/>
                </a:cubicBezTo>
                <a:cubicBezTo>
                  <a:pt x="357" y="0"/>
                  <a:pt x="359" y="0"/>
                  <a:pt x="361" y="2"/>
                </a:cubicBezTo>
                <a:cubicBezTo>
                  <a:pt x="362" y="4"/>
                  <a:pt x="362" y="6"/>
                  <a:pt x="360" y="8"/>
                </a:cubicBezTo>
                <a:cubicBezTo>
                  <a:pt x="7" y="279"/>
                  <a:pt x="7" y="279"/>
                  <a:pt x="7" y="279"/>
                </a:cubicBezTo>
                <a:cubicBezTo>
                  <a:pt x="6" y="279"/>
                  <a:pt x="5" y="279"/>
                  <a:pt x="4" y="279"/>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3" name="Freeform 48"/>
          <p:cNvSpPr>
            <a:spLocks/>
          </p:cNvSpPr>
          <p:nvPr/>
        </p:nvSpPr>
        <p:spPr bwMode="auto">
          <a:xfrm>
            <a:off x="3937002" y="413205"/>
            <a:ext cx="595313" cy="749300"/>
          </a:xfrm>
          <a:custGeom>
            <a:avLst/>
            <a:gdLst>
              <a:gd name="T0" fmla="*/ 5 w 587"/>
              <a:gd name="T1" fmla="*/ 738 h 738"/>
              <a:gd name="T2" fmla="*/ 2 w 587"/>
              <a:gd name="T3" fmla="*/ 737 h 738"/>
              <a:gd name="T4" fmla="*/ 2 w 587"/>
              <a:gd name="T5" fmla="*/ 731 h 738"/>
              <a:gd name="T6" fmla="*/ 579 w 587"/>
              <a:gd name="T7" fmla="*/ 2 h 738"/>
              <a:gd name="T8" fmla="*/ 585 w 587"/>
              <a:gd name="T9" fmla="*/ 1 h 738"/>
              <a:gd name="T10" fmla="*/ 585 w 587"/>
              <a:gd name="T11" fmla="*/ 7 h 738"/>
              <a:gd name="T12" fmla="*/ 8 w 587"/>
              <a:gd name="T13" fmla="*/ 736 h 738"/>
              <a:gd name="T14" fmla="*/ 5 w 587"/>
              <a:gd name="T15" fmla="*/ 738 h 7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7" h="738">
                <a:moveTo>
                  <a:pt x="5" y="738"/>
                </a:moveTo>
                <a:cubicBezTo>
                  <a:pt x="4" y="738"/>
                  <a:pt x="3" y="738"/>
                  <a:pt x="2" y="737"/>
                </a:cubicBezTo>
                <a:cubicBezTo>
                  <a:pt x="1" y="736"/>
                  <a:pt x="0" y="733"/>
                  <a:pt x="2" y="731"/>
                </a:cubicBezTo>
                <a:cubicBezTo>
                  <a:pt x="579" y="2"/>
                  <a:pt x="579" y="2"/>
                  <a:pt x="579" y="2"/>
                </a:cubicBezTo>
                <a:cubicBezTo>
                  <a:pt x="580" y="0"/>
                  <a:pt x="583" y="0"/>
                  <a:pt x="585" y="1"/>
                </a:cubicBezTo>
                <a:cubicBezTo>
                  <a:pt x="586" y="3"/>
                  <a:pt x="587" y="5"/>
                  <a:pt x="585" y="7"/>
                </a:cubicBezTo>
                <a:cubicBezTo>
                  <a:pt x="8" y="736"/>
                  <a:pt x="8" y="736"/>
                  <a:pt x="8" y="736"/>
                </a:cubicBezTo>
                <a:cubicBezTo>
                  <a:pt x="7" y="737"/>
                  <a:pt x="6" y="738"/>
                  <a:pt x="5" y="738"/>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4" name="Freeform 49"/>
          <p:cNvSpPr>
            <a:spLocks/>
          </p:cNvSpPr>
          <p:nvPr/>
        </p:nvSpPr>
        <p:spPr bwMode="auto">
          <a:xfrm>
            <a:off x="2289177" y="1397455"/>
            <a:ext cx="258763" cy="96838"/>
          </a:xfrm>
          <a:custGeom>
            <a:avLst/>
            <a:gdLst>
              <a:gd name="T0" fmla="*/ 251 w 255"/>
              <a:gd name="T1" fmla="*/ 95 h 95"/>
              <a:gd name="T2" fmla="*/ 249 w 255"/>
              <a:gd name="T3" fmla="*/ 94 h 95"/>
              <a:gd name="T4" fmla="*/ 3 w 255"/>
              <a:gd name="T5" fmla="*/ 8 h 95"/>
              <a:gd name="T6" fmla="*/ 1 w 255"/>
              <a:gd name="T7" fmla="*/ 3 h 95"/>
              <a:gd name="T8" fmla="*/ 6 w 255"/>
              <a:gd name="T9" fmla="*/ 1 h 95"/>
              <a:gd name="T10" fmla="*/ 252 w 255"/>
              <a:gd name="T11" fmla="*/ 87 h 95"/>
              <a:gd name="T12" fmla="*/ 254 w 255"/>
              <a:gd name="T13" fmla="*/ 92 h 95"/>
              <a:gd name="T14" fmla="*/ 251 w 255"/>
              <a:gd name="T15" fmla="*/ 95 h 9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5" h="95">
                <a:moveTo>
                  <a:pt x="251" y="95"/>
                </a:moveTo>
                <a:cubicBezTo>
                  <a:pt x="250" y="95"/>
                  <a:pt x="250" y="95"/>
                  <a:pt x="249" y="94"/>
                </a:cubicBezTo>
                <a:cubicBezTo>
                  <a:pt x="3" y="8"/>
                  <a:pt x="3" y="8"/>
                  <a:pt x="3" y="8"/>
                </a:cubicBezTo>
                <a:cubicBezTo>
                  <a:pt x="1" y="8"/>
                  <a:pt x="0" y="5"/>
                  <a:pt x="1" y="3"/>
                </a:cubicBezTo>
                <a:cubicBezTo>
                  <a:pt x="1" y="1"/>
                  <a:pt x="4" y="0"/>
                  <a:pt x="6" y="1"/>
                </a:cubicBezTo>
                <a:cubicBezTo>
                  <a:pt x="252" y="87"/>
                  <a:pt x="252" y="87"/>
                  <a:pt x="252" y="87"/>
                </a:cubicBezTo>
                <a:cubicBezTo>
                  <a:pt x="254" y="88"/>
                  <a:pt x="255" y="90"/>
                  <a:pt x="254" y="92"/>
                </a:cubicBezTo>
                <a:cubicBezTo>
                  <a:pt x="254" y="94"/>
                  <a:pt x="252" y="95"/>
                  <a:pt x="251" y="9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5" name="Freeform 50"/>
          <p:cNvSpPr>
            <a:spLocks/>
          </p:cNvSpPr>
          <p:nvPr/>
        </p:nvSpPr>
        <p:spPr bwMode="auto">
          <a:xfrm>
            <a:off x="2289177" y="1484768"/>
            <a:ext cx="258763" cy="974725"/>
          </a:xfrm>
          <a:custGeom>
            <a:avLst/>
            <a:gdLst>
              <a:gd name="T0" fmla="*/ 5 w 255"/>
              <a:gd name="T1" fmla="*/ 960 h 960"/>
              <a:gd name="T2" fmla="*/ 4 w 255"/>
              <a:gd name="T3" fmla="*/ 960 h 960"/>
              <a:gd name="T4" fmla="*/ 1 w 255"/>
              <a:gd name="T5" fmla="*/ 955 h 960"/>
              <a:gd name="T6" fmla="*/ 247 w 255"/>
              <a:gd name="T7" fmla="*/ 4 h 960"/>
              <a:gd name="T8" fmla="*/ 252 w 255"/>
              <a:gd name="T9" fmla="*/ 1 h 960"/>
              <a:gd name="T10" fmla="*/ 255 w 255"/>
              <a:gd name="T11" fmla="*/ 6 h 960"/>
              <a:gd name="T12" fmla="*/ 9 w 255"/>
              <a:gd name="T13" fmla="*/ 957 h 960"/>
              <a:gd name="T14" fmla="*/ 5 w 255"/>
              <a:gd name="T15" fmla="*/ 960 h 9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5" h="960">
                <a:moveTo>
                  <a:pt x="5" y="960"/>
                </a:moveTo>
                <a:cubicBezTo>
                  <a:pt x="4" y="960"/>
                  <a:pt x="4" y="960"/>
                  <a:pt x="4" y="960"/>
                </a:cubicBezTo>
                <a:cubicBezTo>
                  <a:pt x="2" y="960"/>
                  <a:pt x="0" y="957"/>
                  <a:pt x="1" y="955"/>
                </a:cubicBezTo>
                <a:cubicBezTo>
                  <a:pt x="247" y="4"/>
                  <a:pt x="247" y="4"/>
                  <a:pt x="247" y="4"/>
                </a:cubicBezTo>
                <a:cubicBezTo>
                  <a:pt x="247" y="1"/>
                  <a:pt x="250" y="0"/>
                  <a:pt x="252" y="1"/>
                </a:cubicBezTo>
                <a:cubicBezTo>
                  <a:pt x="254" y="1"/>
                  <a:pt x="255" y="3"/>
                  <a:pt x="255" y="6"/>
                </a:cubicBezTo>
                <a:cubicBezTo>
                  <a:pt x="9" y="957"/>
                  <a:pt x="9" y="957"/>
                  <a:pt x="9" y="957"/>
                </a:cubicBezTo>
                <a:cubicBezTo>
                  <a:pt x="8" y="959"/>
                  <a:pt x="6" y="960"/>
                  <a:pt x="5" y="96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6" name="Freeform 51"/>
          <p:cNvSpPr>
            <a:spLocks/>
          </p:cNvSpPr>
          <p:nvPr/>
        </p:nvSpPr>
        <p:spPr bwMode="auto">
          <a:xfrm>
            <a:off x="2540002" y="979943"/>
            <a:ext cx="666750" cy="514350"/>
          </a:xfrm>
          <a:custGeom>
            <a:avLst/>
            <a:gdLst>
              <a:gd name="T0" fmla="*/ 5 w 658"/>
              <a:gd name="T1" fmla="*/ 506 h 506"/>
              <a:gd name="T2" fmla="*/ 1 w 658"/>
              <a:gd name="T3" fmla="*/ 504 h 506"/>
              <a:gd name="T4" fmla="*/ 2 w 658"/>
              <a:gd name="T5" fmla="*/ 498 h 506"/>
              <a:gd name="T6" fmla="*/ 651 w 658"/>
              <a:gd name="T7" fmla="*/ 1 h 506"/>
              <a:gd name="T8" fmla="*/ 656 w 658"/>
              <a:gd name="T9" fmla="*/ 2 h 506"/>
              <a:gd name="T10" fmla="*/ 656 w 658"/>
              <a:gd name="T11" fmla="*/ 8 h 506"/>
              <a:gd name="T12" fmla="*/ 7 w 658"/>
              <a:gd name="T13" fmla="*/ 505 h 506"/>
              <a:gd name="T14" fmla="*/ 5 w 658"/>
              <a:gd name="T15" fmla="*/ 506 h 5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8" h="506">
                <a:moveTo>
                  <a:pt x="5" y="506"/>
                </a:moveTo>
                <a:cubicBezTo>
                  <a:pt x="3" y="506"/>
                  <a:pt x="2" y="505"/>
                  <a:pt x="1" y="504"/>
                </a:cubicBezTo>
                <a:cubicBezTo>
                  <a:pt x="0" y="502"/>
                  <a:pt x="0" y="500"/>
                  <a:pt x="2" y="498"/>
                </a:cubicBezTo>
                <a:cubicBezTo>
                  <a:pt x="651" y="1"/>
                  <a:pt x="651" y="1"/>
                  <a:pt x="651" y="1"/>
                </a:cubicBezTo>
                <a:cubicBezTo>
                  <a:pt x="653" y="0"/>
                  <a:pt x="655" y="0"/>
                  <a:pt x="656" y="2"/>
                </a:cubicBezTo>
                <a:cubicBezTo>
                  <a:pt x="658" y="4"/>
                  <a:pt x="657" y="6"/>
                  <a:pt x="656" y="8"/>
                </a:cubicBezTo>
                <a:cubicBezTo>
                  <a:pt x="7" y="505"/>
                  <a:pt x="7" y="505"/>
                  <a:pt x="7" y="505"/>
                </a:cubicBezTo>
                <a:cubicBezTo>
                  <a:pt x="6" y="505"/>
                  <a:pt x="6" y="506"/>
                  <a:pt x="5" y="50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7" name="Freeform 52"/>
          <p:cNvSpPr>
            <a:spLocks/>
          </p:cNvSpPr>
          <p:nvPr/>
        </p:nvSpPr>
        <p:spPr bwMode="auto">
          <a:xfrm>
            <a:off x="2289177" y="979943"/>
            <a:ext cx="917575" cy="427038"/>
          </a:xfrm>
          <a:custGeom>
            <a:avLst/>
            <a:gdLst>
              <a:gd name="T0" fmla="*/ 4 w 904"/>
              <a:gd name="T1" fmla="*/ 420 h 420"/>
              <a:gd name="T2" fmla="*/ 1 w 904"/>
              <a:gd name="T3" fmla="*/ 417 h 420"/>
              <a:gd name="T4" fmla="*/ 3 w 904"/>
              <a:gd name="T5" fmla="*/ 412 h 420"/>
              <a:gd name="T6" fmla="*/ 898 w 904"/>
              <a:gd name="T7" fmla="*/ 1 h 420"/>
              <a:gd name="T8" fmla="*/ 903 w 904"/>
              <a:gd name="T9" fmla="*/ 3 h 420"/>
              <a:gd name="T10" fmla="*/ 901 w 904"/>
              <a:gd name="T11" fmla="*/ 8 h 420"/>
              <a:gd name="T12" fmla="*/ 6 w 904"/>
              <a:gd name="T13" fmla="*/ 419 h 420"/>
              <a:gd name="T14" fmla="*/ 4 w 904"/>
              <a:gd name="T15" fmla="*/ 420 h 4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04" h="420">
                <a:moveTo>
                  <a:pt x="4" y="420"/>
                </a:moveTo>
                <a:cubicBezTo>
                  <a:pt x="3" y="420"/>
                  <a:pt x="2" y="419"/>
                  <a:pt x="1" y="417"/>
                </a:cubicBezTo>
                <a:cubicBezTo>
                  <a:pt x="0" y="415"/>
                  <a:pt x="1" y="413"/>
                  <a:pt x="3" y="412"/>
                </a:cubicBezTo>
                <a:cubicBezTo>
                  <a:pt x="898" y="1"/>
                  <a:pt x="898" y="1"/>
                  <a:pt x="898" y="1"/>
                </a:cubicBezTo>
                <a:cubicBezTo>
                  <a:pt x="900" y="0"/>
                  <a:pt x="902" y="1"/>
                  <a:pt x="903" y="3"/>
                </a:cubicBezTo>
                <a:cubicBezTo>
                  <a:pt x="904" y="5"/>
                  <a:pt x="903" y="7"/>
                  <a:pt x="901" y="8"/>
                </a:cubicBezTo>
                <a:cubicBezTo>
                  <a:pt x="6" y="419"/>
                  <a:pt x="6" y="419"/>
                  <a:pt x="6" y="419"/>
                </a:cubicBezTo>
                <a:cubicBezTo>
                  <a:pt x="6" y="420"/>
                  <a:pt x="5" y="420"/>
                  <a:pt x="4" y="42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8" name="Freeform 53"/>
          <p:cNvSpPr>
            <a:spLocks/>
          </p:cNvSpPr>
          <p:nvPr/>
        </p:nvSpPr>
        <p:spPr bwMode="auto">
          <a:xfrm>
            <a:off x="592140" y="1559380"/>
            <a:ext cx="1146175" cy="509588"/>
          </a:xfrm>
          <a:custGeom>
            <a:avLst/>
            <a:gdLst>
              <a:gd name="T0" fmla="*/ 5 w 1130"/>
              <a:gd name="T1" fmla="*/ 501 h 501"/>
              <a:gd name="T2" fmla="*/ 1 w 1130"/>
              <a:gd name="T3" fmla="*/ 499 h 501"/>
              <a:gd name="T4" fmla="*/ 3 w 1130"/>
              <a:gd name="T5" fmla="*/ 494 h 501"/>
              <a:gd name="T6" fmla="*/ 1124 w 1130"/>
              <a:gd name="T7" fmla="*/ 1 h 501"/>
              <a:gd name="T8" fmla="*/ 1129 w 1130"/>
              <a:gd name="T9" fmla="*/ 3 h 501"/>
              <a:gd name="T10" fmla="*/ 1127 w 1130"/>
              <a:gd name="T11" fmla="*/ 8 h 501"/>
              <a:gd name="T12" fmla="*/ 6 w 1130"/>
              <a:gd name="T13" fmla="*/ 501 h 501"/>
              <a:gd name="T14" fmla="*/ 5 w 1130"/>
              <a:gd name="T15" fmla="*/ 501 h 5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30" h="501">
                <a:moveTo>
                  <a:pt x="5" y="501"/>
                </a:moveTo>
                <a:cubicBezTo>
                  <a:pt x="3" y="501"/>
                  <a:pt x="2" y="501"/>
                  <a:pt x="1" y="499"/>
                </a:cubicBezTo>
                <a:cubicBezTo>
                  <a:pt x="0" y="497"/>
                  <a:pt x="1" y="495"/>
                  <a:pt x="3" y="494"/>
                </a:cubicBezTo>
                <a:cubicBezTo>
                  <a:pt x="1124" y="1"/>
                  <a:pt x="1124" y="1"/>
                  <a:pt x="1124" y="1"/>
                </a:cubicBezTo>
                <a:cubicBezTo>
                  <a:pt x="1126" y="0"/>
                  <a:pt x="1128" y="1"/>
                  <a:pt x="1129" y="3"/>
                </a:cubicBezTo>
                <a:cubicBezTo>
                  <a:pt x="1130" y="5"/>
                  <a:pt x="1129" y="7"/>
                  <a:pt x="1127" y="8"/>
                </a:cubicBezTo>
                <a:cubicBezTo>
                  <a:pt x="6" y="501"/>
                  <a:pt x="6" y="501"/>
                  <a:pt x="6" y="501"/>
                </a:cubicBezTo>
                <a:cubicBezTo>
                  <a:pt x="6" y="501"/>
                  <a:pt x="5" y="501"/>
                  <a:pt x="5" y="501"/>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9" name="Freeform 115"/>
          <p:cNvSpPr>
            <a:spLocks/>
          </p:cNvSpPr>
          <p:nvPr/>
        </p:nvSpPr>
        <p:spPr bwMode="auto">
          <a:xfrm>
            <a:off x="198440" y="1881643"/>
            <a:ext cx="120650" cy="120650"/>
          </a:xfrm>
          <a:custGeom>
            <a:avLst/>
            <a:gdLst>
              <a:gd name="T0" fmla="*/ 87 w 119"/>
              <a:gd name="T1" fmla="*/ 15 h 119"/>
              <a:gd name="T2" fmla="*/ 104 w 119"/>
              <a:gd name="T3" fmla="*/ 87 h 119"/>
              <a:gd name="T4" fmla="*/ 32 w 119"/>
              <a:gd name="T5" fmla="*/ 104 h 119"/>
              <a:gd name="T6" fmla="*/ 15 w 119"/>
              <a:gd name="T7" fmla="*/ 32 h 119"/>
              <a:gd name="T8" fmla="*/ 87 w 119"/>
              <a:gd name="T9" fmla="*/ 15 h 119"/>
            </a:gdLst>
            <a:ahLst/>
            <a:cxnLst>
              <a:cxn ang="0">
                <a:pos x="T0" y="T1"/>
              </a:cxn>
              <a:cxn ang="0">
                <a:pos x="T2" y="T3"/>
              </a:cxn>
              <a:cxn ang="0">
                <a:pos x="T4" y="T5"/>
              </a:cxn>
              <a:cxn ang="0">
                <a:pos x="T6" y="T7"/>
              </a:cxn>
              <a:cxn ang="0">
                <a:pos x="T8" y="T9"/>
              </a:cxn>
            </a:cxnLst>
            <a:rect l="0" t="0" r="r" b="b"/>
            <a:pathLst>
              <a:path w="119" h="119">
                <a:moveTo>
                  <a:pt x="87" y="15"/>
                </a:moveTo>
                <a:cubicBezTo>
                  <a:pt x="112" y="30"/>
                  <a:pt x="119" y="63"/>
                  <a:pt x="104" y="87"/>
                </a:cubicBezTo>
                <a:cubicBezTo>
                  <a:pt x="89" y="112"/>
                  <a:pt x="56" y="119"/>
                  <a:pt x="32" y="104"/>
                </a:cubicBezTo>
                <a:cubicBezTo>
                  <a:pt x="7" y="88"/>
                  <a:pt x="0" y="56"/>
                  <a:pt x="15" y="32"/>
                </a:cubicBezTo>
                <a:cubicBezTo>
                  <a:pt x="31" y="7"/>
                  <a:pt x="63" y="0"/>
                  <a:pt x="87" y="1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0" name="Freeform 117"/>
          <p:cNvSpPr>
            <a:spLocks/>
          </p:cNvSpPr>
          <p:nvPr/>
        </p:nvSpPr>
        <p:spPr bwMode="auto">
          <a:xfrm>
            <a:off x="398465" y="2667455"/>
            <a:ext cx="73025" cy="73025"/>
          </a:xfrm>
          <a:custGeom>
            <a:avLst/>
            <a:gdLst>
              <a:gd name="T0" fmla="*/ 52 w 72"/>
              <a:gd name="T1" fmla="*/ 10 h 72"/>
              <a:gd name="T2" fmla="*/ 62 w 72"/>
              <a:gd name="T3" fmla="*/ 53 h 72"/>
              <a:gd name="T4" fmla="*/ 19 w 72"/>
              <a:gd name="T5" fmla="*/ 63 h 72"/>
              <a:gd name="T6" fmla="*/ 9 w 72"/>
              <a:gd name="T7" fmla="*/ 20 h 72"/>
              <a:gd name="T8" fmla="*/ 52 w 72"/>
              <a:gd name="T9" fmla="*/ 10 h 72"/>
            </a:gdLst>
            <a:ahLst/>
            <a:cxnLst>
              <a:cxn ang="0">
                <a:pos x="T0" y="T1"/>
              </a:cxn>
              <a:cxn ang="0">
                <a:pos x="T2" y="T3"/>
              </a:cxn>
              <a:cxn ang="0">
                <a:pos x="T4" y="T5"/>
              </a:cxn>
              <a:cxn ang="0">
                <a:pos x="T6" y="T7"/>
              </a:cxn>
              <a:cxn ang="0">
                <a:pos x="T8" y="T9"/>
              </a:cxn>
            </a:cxnLst>
            <a:rect l="0" t="0" r="r" b="b"/>
            <a:pathLst>
              <a:path w="72" h="72">
                <a:moveTo>
                  <a:pt x="52" y="10"/>
                </a:moveTo>
                <a:cubicBezTo>
                  <a:pt x="67" y="19"/>
                  <a:pt x="72" y="38"/>
                  <a:pt x="62" y="53"/>
                </a:cubicBezTo>
                <a:cubicBezTo>
                  <a:pt x="53" y="68"/>
                  <a:pt x="34" y="72"/>
                  <a:pt x="19" y="63"/>
                </a:cubicBezTo>
                <a:cubicBezTo>
                  <a:pt x="4" y="54"/>
                  <a:pt x="0" y="34"/>
                  <a:pt x="9" y="20"/>
                </a:cubicBezTo>
                <a:cubicBezTo>
                  <a:pt x="18" y="5"/>
                  <a:pt x="38" y="0"/>
                  <a:pt x="52" y="1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1" name="Freeform 118"/>
          <p:cNvSpPr>
            <a:spLocks/>
          </p:cNvSpPr>
          <p:nvPr/>
        </p:nvSpPr>
        <p:spPr bwMode="auto">
          <a:xfrm>
            <a:off x="561977" y="2030868"/>
            <a:ext cx="71438" cy="73025"/>
          </a:xfrm>
          <a:custGeom>
            <a:avLst/>
            <a:gdLst>
              <a:gd name="T0" fmla="*/ 52 w 71"/>
              <a:gd name="T1" fmla="*/ 9 h 72"/>
              <a:gd name="T2" fmla="*/ 62 w 71"/>
              <a:gd name="T3" fmla="*/ 53 h 72"/>
              <a:gd name="T4" fmla="*/ 19 w 71"/>
              <a:gd name="T5" fmla="*/ 63 h 72"/>
              <a:gd name="T6" fmla="*/ 9 w 71"/>
              <a:gd name="T7" fmla="*/ 19 h 72"/>
              <a:gd name="T8" fmla="*/ 52 w 71"/>
              <a:gd name="T9" fmla="*/ 9 h 72"/>
            </a:gdLst>
            <a:ahLst/>
            <a:cxnLst>
              <a:cxn ang="0">
                <a:pos x="T0" y="T1"/>
              </a:cxn>
              <a:cxn ang="0">
                <a:pos x="T2" y="T3"/>
              </a:cxn>
              <a:cxn ang="0">
                <a:pos x="T4" y="T5"/>
              </a:cxn>
              <a:cxn ang="0">
                <a:pos x="T6" y="T7"/>
              </a:cxn>
              <a:cxn ang="0">
                <a:pos x="T8" y="T9"/>
              </a:cxn>
            </a:cxnLst>
            <a:rect l="0" t="0" r="r" b="b"/>
            <a:pathLst>
              <a:path w="71" h="72">
                <a:moveTo>
                  <a:pt x="52" y="9"/>
                </a:moveTo>
                <a:cubicBezTo>
                  <a:pt x="67" y="19"/>
                  <a:pt x="71" y="38"/>
                  <a:pt x="62" y="53"/>
                </a:cubicBezTo>
                <a:cubicBezTo>
                  <a:pt x="53" y="67"/>
                  <a:pt x="33" y="72"/>
                  <a:pt x="19" y="63"/>
                </a:cubicBezTo>
                <a:cubicBezTo>
                  <a:pt x="4" y="53"/>
                  <a:pt x="0" y="34"/>
                  <a:pt x="9" y="19"/>
                </a:cubicBezTo>
                <a:cubicBezTo>
                  <a:pt x="18" y="5"/>
                  <a:pt x="37" y="0"/>
                  <a:pt x="52" y="9"/>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2" name="Freeform 119"/>
          <p:cNvSpPr>
            <a:spLocks/>
          </p:cNvSpPr>
          <p:nvPr/>
        </p:nvSpPr>
        <p:spPr bwMode="auto">
          <a:xfrm>
            <a:off x="1176340" y="1499055"/>
            <a:ext cx="73025" cy="73025"/>
          </a:xfrm>
          <a:custGeom>
            <a:avLst/>
            <a:gdLst>
              <a:gd name="T0" fmla="*/ 52 w 72"/>
              <a:gd name="T1" fmla="*/ 9 h 72"/>
              <a:gd name="T2" fmla="*/ 62 w 72"/>
              <a:gd name="T3" fmla="*/ 52 h 72"/>
              <a:gd name="T4" fmla="*/ 19 w 72"/>
              <a:gd name="T5" fmla="*/ 62 h 72"/>
              <a:gd name="T6" fmla="*/ 9 w 72"/>
              <a:gd name="T7" fmla="*/ 19 h 72"/>
              <a:gd name="T8" fmla="*/ 52 w 72"/>
              <a:gd name="T9" fmla="*/ 9 h 72"/>
            </a:gdLst>
            <a:ahLst/>
            <a:cxnLst>
              <a:cxn ang="0">
                <a:pos x="T0" y="T1"/>
              </a:cxn>
              <a:cxn ang="0">
                <a:pos x="T2" y="T3"/>
              </a:cxn>
              <a:cxn ang="0">
                <a:pos x="T4" y="T5"/>
              </a:cxn>
              <a:cxn ang="0">
                <a:pos x="T6" y="T7"/>
              </a:cxn>
              <a:cxn ang="0">
                <a:pos x="T8" y="T9"/>
              </a:cxn>
            </a:cxnLst>
            <a:rect l="0" t="0" r="r" b="b"/>
            <a:pathLst>
              <a:path w="72" h="72">
                <a:moveTo>
                  <a:pt x="52" y="9"/>
                </a:moveTo>
                <a:cubicBezTo>
                  <a:pt x="67" y="18"/>
                  <a:pt x="72" y="38"/>
                  <a:pt x="62" y="52"/>
                </a:cubicBezTo>
                <a:cubicBezTo>
                  <a:pt x="53" y="67"/>
                  <a:pt x="34" y="72"/>
                  <a:pt x="19" y="62"/>
                </a:cubicBezTo>
                <a:cubicBezTo>
                  <a:pt x="4" y="53"/>
                  <a:pt x="0" y="34"/>
                  <a:pt x="9" y="19"/>
                </a:cubicBezTo>
                <a:cubicBezTo>
                  <a:pt x="18" y="4"/>
                  <a:pt x="38" y="0"/>
                  <a:pt x="52" y="9"/>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3" name="Freeform 120"/>
          <p:cNvSpPr>
            <a:spLocks/>
          </p:cNvSpPr>
          <p:nvPr/>
        </p:nvSpPr>
        <p:spPr bwMode="auto">
          <a:xfrm>
            <a:off x="550865" y="1018043"/>
            <a:ext cx="168275" cy="166687"/>
          </a:xfrm>
          <a:custGeom>
            <a:avLst/>
            <a:gdLst>
              <a:gd name="T0" fmla="*/ 121 w 165"/>
              <a:gd name="T1" fmla="*/ 21 h 164"/>
              <a:gd name="T2" fmla="*/ 144 w 165"/>
              <a:gd name="T3" fmla="*/ 120 h 164"/>
              <a:gd name="T4" fmla="*/ 44 w 165"/>
              <a:gd name="T5" fmla="*/ 143 h 164"/>
              <a:gd name="T6" fmla="*/ 21 w 165"/>
              <a:gd name="T7" fmla="*/ 44 h 164"/>
              <a:gd name="T8" fmla="*/ 121 w 165"/>
              <a:gd name="T9" fmla="*/ 21 h 164"/>
            </a:gdLst>
            <a:ahLst/>
            <a:cxnLst>
              <a:cxn ang="0">
                <a:pos x="T0" y="T1"/>
              </a:cxn>
              <a:cxn ang="0">
                <a:pos x="T2" y="T3"/>
              </a:cxn>
              <a:cxn ang="0">
                <a:pos x="T4" y="T5"/>
              </a:cxn>
              <a:cxn ang="0">
                <a:pos x="T6" y="T7"/>
              </a:cxn>
              <a:cxn ang="0">
                <a:pos x="T8" y="T9"/>
              </a:cxn>
            </a:cxnLst>
            <a:rect l="0" t="0" r="r" b="b"/>
            <a:pathLst>
              <a:path w="165" h="164">
                <a:moveTo>
                  <a:pt x="121" y="21"/>
                </a:moveTo>
                <a:cubicBezTo>
                  <a:pt x="155" y="42"/>
                  <a:pt x="165" y="87"/>
                  <a:pt x="144" y="120"/>
                </a:cubicBezTo>
                <a:cubicBezTo>
                  <a:pt x="123" y="154"/>
                  <a:pt x="78" y="164"/>
                  <a:pt x="44" y="143"/>
                </a:cubicBezTo>
                <a:cubicBezTo>
                  <a:pt x="11" y="122"/>
                  <a:pt x="0" y="77"/>
                  <a:pt x="21" y="44"/>
                </a:cubicBezTo>
                <a:cubicBezTo>
                  <a:pt x="43" y="10"/>
                  <a:pt x="87" y="0"/>
                  <a:pt x="121" y="21"/>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4" name="Freeform 121"/>
          <p:cNvSpPr>
            <a:spLocks/>
          </p:cNvSpPr>
          <p:nvPr/>
        </p:nvSpPr>
        <p:spPr bwMode="auto">
          <a:xfrm>
            <a:off x="1674815" y="1514930"/>
            <a:ext cx="117475" cy="117475"/>
          </a:xfrm>
          <a:custGeom>
            <a:avLst/>
            <a:gdLst>
              <a:gd name="T0" fmla="*/ 85 w 116"/>
              <a:gd name="T1" fmla="*/ 15 h 116"/>
              <a:gd name="T2" fmla="*/ 101 w 116"/>
              <a:gd name="T3" fmla="*/ 85 h 116"/>
              <a:gd name="T4" fmla="*/ 31 w 116"/>
              <a:gd name="T5" fmla="*/ 101 h 116"/>
              <a:gd name="T6" fmla="*/ 15 w 116"/>
              <a:gd name="T7" fmla="*/ 31 h 116"/>
              <a:gd name="T8" fmla="*/ 85 w 116"/>
              <a:gd name="T9" fmla="*/ 15 h 116"/>
            </a:gdLst>
            <a:ahLst/>
            <a:cxnLst>
              <a:cxn ang="0">
                <a:pos x="T0" y="T1"/>
              </a:cxn>
              <a:cxn ang="0">
                <a:pos x="T2" y="T3"/>
              </a:cxn>
              <a:cxn ang="0">
                <a:pos x="T4" y="T5"/>
              </a:cxn>
              <a:cxn ang="0">
                <a:pos x="T6" y="T7"/>
              </a:cxn>
              <a:cxn ang="0">
                <a:pos x="T8" y="T9"/>
              </a:cxn>
            </a:cxnLst>
            <a:rect l="0" t="0" r="r" b="b"/>
            <a:pathLst>
              <a:path w="116" h="116">
                <a:moveTo>
                  <a:pt x="85" y="15"/>
                </a:moveTo>
                <a:cubicBezTo>
                  <a:pt x="109" y="29"/>
                  <a:pt x="116" y="61"/>
                  <a:pt x="101" y="85"/>
                </a:cubicBezTo>
                <a:cubicBezTo>
                  <a:pt x="86" y="108"/>
                  <a:pt x="55" y="116"/>
                  <a:pt x="31" y="101"/>
                </a:cubicBezTo>
                <a:cubicBezTo>
                  <a:pt x="7" y="86"/>
                  <a:pt x="0" y="54"/>
                  <a:pt x="15" y="31"/>
                </a:cubicBezTo>
                <a:cubicBezTo>
                  <a:pt x="30" y="7"/>
                  <a:pt x="61" y="0"/>
                  <a:pt x="85" y="1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5" name="Freeform 122"/>
          <p:cNvSpPr>
            <a:spLocks/>
          </p:cNvSpPr>
          <p:nvPr/>
        </p:nvSpPr>
        <p:spPr bwMode="auto">
          <a:xfrm>
            <a:off x="3135315" y="918030"/>
            <a:ext cx="117475" cy="117475"/>
          </a:xfrm>
          <a:custGeom>
            <a:avLst/>
            <a:gdLst>
              <a:gd name="T0" fmla="*/ 85 w 116"/>
              <a:gd name="T1" fmla="*/ 15 h 116"/>
              <a:gd name="T2" fmla="*/ 101 w 116"/>
              <a:gd name="T3" fmla="*/ 85 h 116"/>
              <a:gd name="T4" fmla="*/ 31 w 116"/>
              <a:gd name="T5" fmla="*/ 101 h 116"/>
              <a:gd name="T6" fmla="*/ 15 w 116"/>
              <a:gd name="T7" fmla="*/ 31 h 116"/>
              <a:gd name="T8" fmla="*/ 85 w 116"/>
              <a:gd name="T9" fmla="*/ 15 h 116"/>
            </a:gdLst>
            <a:ahLst/>
            <a:cxnLst>
              <a:cxn ang="0">
                <a:pos x="T0" y="T1"/>
              </a:cxn>
              <a:cxn ang="0">
                <a:pos x="T2" y="T3"/>
              </a:cxn>
              <a:cxn ang="0">
                <a:pos x="T4" y="T5"/>
              </a:cxn>
              <a:cxn ang="0">
                <a:pos x="T6" y="T7"/>
              </a:cxn>
              <a:cxn ang="0">
                <a:pos x="T8" y="T9"/>
              </a:cxn>
            </a:cxnLst>
            <a:rect l="0" t="0" r="r" b="b"/>
            <a:pathLst>
              <a:path w="116" h="116">
                <a:moveTo>
                  <a:pt x="85" y="15"/>
                </a:moveTo>
                <a:cubicBezTo>
                  <a:pt x="109" y="30"/>
                  <a:pt x="116" y="62"/>
                  <a:pt x="101" y="85"/>
                </a:cubicBezTo>
                <a:cubicBezTo>
                  <a:pt x="86" y="109"/>
                  <a:pt x="55" y="116"/>
                  <a:pt x="31" y="101"/>
                </a:cubicBezTo>
                <a:cubicBezTo>
                  <a:pt x="7" y="87"/>
                  <a:pt x="0" y="55"/>
                  <a:pt x="15" y="31"/>
                </a:cubicBezTo>
                <a:cubicBezTo>
                  <a:pt x="30" y="8"/>
                  <a:pt x="61" y="0"/>
                  <a:pt x="85" y="1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6" name="Freeform 123"/>
          <p:cNvSpPr>
            <a:spLocks/>
          </p:cNvSpPr>
          <p:nvPr/>
        </p:nvSpPr>
        <p:spPr bwMode="auto">
          <a:xfrm>
            <a:off x="1692277" y="2064205"/>
            <a:ext cx="73025" cy="73025"/>
          </a:xfrm>
          <a:custGeom>
            <a:avLst/>
            <a:gdLst>
              <a:gd name="T0" fmla="*/ 52 w 71"/>
              <a:gd name="T1" fmla="*/ 10 h 72"/>
              <a:gd name="T2" fmla="*/ 62 w 71"/>
              <a:gd name="T3" fmla="*/ 53 h 72"/>
              <a:gd name="T4" fmla="*/ 19 w 71"/>
              <a:gd name="T5" fmla="*/ 63 h 72"/>
              <a:gd name="T6" fmla="*/ 9 w 71"/>
              <a:gd name="T7" fmla="*/ 20 h 72"/>
              <a:gd name="T8" fmla="*/ 52 w 71"/>
              <a:gd name="T9" fmla="*/ 10 h 72"/>
            </a:gdLst>
            <a:ahLst/>
            <a:cxnLst>
              <a:cxn ang="0">
                <a:pos x="T0" y="T1"/>
              </a:cxn>
              <a:cxn ang="0">
                <a:pos x="T2" y="T3"/>
              </a:cxn>
              <a:cxn ang="0">
                <a:pos x="T4" y="T5"/>
              </a:cxn>
              <a:cxn ang="0">
                <a:pos x="T6" y="T7"/>
              </a:cxn>
              <a:cxn ang="0">
                <a:pos x="T8" y="T9"/>
              </a:cxn>
            </a:cxnLst>
            <a:rect l="0" t="0" r="r" b="b"/>
            <a:pathLst>
              <a:path w="71" h="72">
                <a:moveTo>
                  <a:pt x="52" y="10"/>
                </a:moveTo>
                <a:cubicBezTo>
                  <a:pt x="67" y="19"/>
                  <a:pt x="71" y="38"/>
                  <a:pt x="62" y="53"/>
                </a:cubicBezTo>
                <a:cubicBezTo>
                  <a:pt x="53" y="68"/>
                  <a:pt x="34" y="72"/>
                  <a:pt x="19" y="63"/>
                </a:cubicBezTo>
                <a:cubicBezTo>
                  <a:pt x="4" y="54"/>
                  <a:pt x="0" y="34"/>
                  <a:pt x="9" y="20"/>
                </a:cubicBezTo>
                <a:cubicBezTo>
                  <a:pt x="18" y="5"/>
                  <a:pt x="38" y="0"/>
                  <a:pt x="52" y="1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7" name="Freeform 124"/>
          <p:cNvSpPr>
            <a:spLocks/>
          </p:cNvSpPr>
          <p:nvPr/>
        </p:nvSpPr>
        <p:spPr bwMode="auto">
          <a:xfrm>
            <a:off x="2230440" y="2392818"/>
            <a:ext cx="125413" cy="125412"/>
          </a:xfrm>
          <a:custGeom>
            <a:avLst/>
            <a:gdLst>
              <a:gd name="T0" fmla="*/ 91 w 124"/>
              <a:gd name="T1" fmla="*/ 16 h 123"/>
              <a:gd name="T2" fmla="*/ 108 w 124"/>
              <a:gd name="T3" fmla="*/ 90 h 123"/>
              <a:gd name="T4" fmla="*/ 33 w 124"/>
              <a:gd name="T5" fmla="*/ 107 h 123"/>
              <a:gd name="T6" fmla="*/ 16 w 124"/>
              <a:gd name="T7" fmla="*/ 33 h 123"/>
              <a:gd name="T8" fmla="*/ 91 w 124"/>
              <a:gd name="T9" fmla="*/ 16 h 123"/>
            </a:gdLst>
            <a:ahLst/>
            <a:cxnLst>
              <a:cxn ang="0">
                <a:pos x="T0" y="T1"/>
              </a:cxn>
              <a:cxn ang="0">
                <a:pos x="T2" y="T3"/>
              </a:cxn>
              <a:cxn ang="0">
                <a:pos x="T4" y="T5"/>
              </a:cxn>
              <a:cxn ang="0">
                <a:pos x="T6" y="T7"/>
              </a:cxn>
              <a:cxn ang="0">
                <a:pos x="T8" y="T9"/>
              </a:cxn>
            </a:cxnLst>
            <a:rect l="0" t="0" r="r" b="b"/>
            <a:pathLst>
              <a:path w="124" h="123">
                <a:moveTo>
                  <a:pt x="91" y="16"/>
                </a:moveTo>
                <a:cubicBezTo>
                  <a:pt x="116" y="32"/>
                  <a:pt x="124" y="65"/>
                  <a:pt x="108" y="90"/>
                </a:cubicBezTo>
                <a:cubicBezTo>
                  <a:pt x="92" y="116"/>
                  <a:pt x="59" y="123"/>
                  <a:pt x="33" y="107"/>
                </a:cubicBezTo>
                <a:cubicBezTo>
                  <a:pt x="8" y="91"/>
                  <a:pt x="0" y="58"/>
                  <a:pt x="16" y="33"/>
                </a:cubicBezTo>
                <a:cubicBezTo>
                  <a:pt x="32" y="7"/>
                  <a:pt x="65" y="0"/>
                  <a:pt x="91" y="1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8" name="Freeform 125"/>
          <p:cNvSpPr>
            <a:spLocks/>
          </p:cNvSpPr>
          <p:nvPr/>
        </p:nvSpPr>
        <p:spPr bwMode="auto">
          <a:xfrm>
            <a:off x="2503490" y="1449843"/>
            <a:ext cx="74613" cy="76200"/>
          </a:xfrm>
          <a:custGeom>
            <a:avLst/>
            <a:gdLst>
              <a:gd name="T0" fmla="*/ 54 w 74"/>
              <a:gd name="T1" fmla="*/ 10 h 75"/>
              <a:gd name="T2" fmla="*/ 65 w 74"/>
              <a:gd name="T3" fmla="*/ 55 h 75"/>
              <a:gd name="T4" fmla="*/ 20 w 74"/>
              <a:gd name="T5" fmla="*/ 65 h 75"/>
              <a:gd name="T6" fmla="*/ 9 w 74"/>
              <a:gd name="T7" fmla="*/ 20 h 75"/>
              <a:gd name="T8" fmla="*/ 54 w 74"/>
              <a:gd name="T9" fmla="*/ 10 h 75"/>
            </a:gdLst>
            <a:ahLst/>
            <a:cxnLst>
              <a:cxn ang="0">
                <a:pos x="T0" y="T1"/>
              </a:cxn>
              <a:cxn ang="0">
                <a:pos x="T2" y="T3"/>
              </a:cxn>
              <a:cxn ang="0">
                <a:pos x="T4" y="T5"/>
              </a:cxn>
              <a:cxn ang="0">
                <a:pos x="T6" y="T7"/>
              </a:cxn>
              <a:cxn ang="0">
                <a:pos x="T8" y="T9"/>
              </a:cxn>
            </a:cxnLst>
            <a:rect l="0" t="0" r="r" b="b"/>
            <a:pathLst>
              <a:path w="74" h="75">
                <a:moveTo>
                  <a:pt x="54" y="10"/>
                </a:moveTo>
                <a:cubicBezTo>
                  <a:pt x="70" y="20"/>
                  <a:pt x="74" y="40"/>
                  <a:pt x="65" y="55"/>
                </a:cubicBezTo>
                <a:cubicBezTo>
                  <a:pt x="55" y="70"/>
                  <a:pt x="35" y="75"/>
                  <a:pt x="20" y="65"/>
                </a:cubicBezTo>
                <a:cubicBezTo>
                  <a:pt x="4" y="56"/>
                  <a:pt x="0" y="36"/>
                  <a:pt x="9" y="20"/>
                </a:cubicBezTo>
                <a:cubicBezTo>
                  <a:pt x="19" y="5"/>
                  <a:pt x="39" y="0"/>
                  <a:pt x="54" y="1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9" name="Freeform 126"/>
          <p:cNvSpPr>
            <a:spLocks/>
          </p:cNvSpPr>
          <p:nvPr/>
        </p:nvSpPr>
        <p:spPr bwMode="auto">
          <a:xfrm>
            <a:off x="2003427" y="786268"/>
            <a:ext cx="74613" cy="74612"/>
          </a:xfrm>
          <a:custGeom>
            <a:avLst/>
            <a:gdLst>
              <a:gd name="T0" fmla="*/ 54 w 74"/>
              <a:gd name="T1" fmla="*/ 9 h 74"/>
              <a:gd name="T2" fmla="*/ 65 w 74"/>
              <a:gd name="T3" fmla="*/ 54 h 74"/>
              <a:gd name="T4" fmla="*/ 20 w 74"/>
              <a:gd name="T5" fmla="*/ 65 h 74"/>
              <a:gd name="T6" fmla="*/ 9 w 74"/>
              <a:gd name="T7" fmla="*/ 20 h 74"/>
              <a:gd name="T8" fmla="*/ 54 w 74"/>
              <a:gd name="T9" fmla="*/ 9 h 74"/>
            </a:gdLst>
            <a:ahLst/>
            <a:cxnLst>
              <a:cxn ang="0">
                <a:pos x="T0" y="T1"/>
              </a:cxn>
              <a:cxn ang="0">
                <a:pos x="T2" y="T3"/>
              </a:cxn>
              <a:cxn ang="0">
                <a:pos x="T4" y="T5"/>
              </a:cxn>
              <a:cxn ang="0">
                <a:pos x="T6" y="T7"/>
              </a:cxn>
              <a:cxn ang="0">
                <a:pos x="T8" y="T9"/>
              </a:cxn>
            </a:cxnLst>
            <a:rect l="0" t="0" r="r" b="b"/>
            <a:pathLst>
              <a:path w="74" h="74">
                <a:moveTo>
                  <a:pt x="54" y="9"/>
                </a:moveTo>
                <a:cubicBezTo>
                  <a:pt x="70" y="19"/>
                  <a:pt x="74" y="39"/>
                  <a:pt x="65" y="54"/>
                </a:cubicBezTo>
                <a:cubicBezTo>
                  <a:pt x="55" y="70"/>
                  <a:pt x="35" y="74"/>
                  <a:pt x="20" y="65"/>
                </a:cubicBezTo>
                <a:cubicBezTo>
                  <a:pt x="4" y="55"/>
                  <a:pt x="0" y="35"/>
                  <a:pt x="9" y="20"/>
                </a:cubicBezTo>
                <a:cubicBezTo>
                  <a:pt x="19" y="4"/>
                  <a:pt x="39" y="0"/>
                  <a:pt x="54" y="9"/>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0" name="Freeform 127"/>
          <p:cNvSpPr>
            <a:spLocks/>
          </p:cNvSpPr>
          <p:nvPr/>
        </p:nvSpPr>
        <p:spPr bwMode="auto">
          <a:xfrm>
            <a:off x="1974852" y="211593"/>
            <a:ext cx="76200" cy="74612"/>
          </a:xfrm>
          <a:custGeom>
            <a:avLst/>
            <a:gdLst>
              <a:gd name="T0" fmla="*/ 54 w 74"/>
              <a:gd name="T1" fmla="*/ 9 h 74"/>
              <a:gd name="T2" fmla="*/ 65 w 74"/>
              <a:gd name="T3" fmla="*/ 54 h 74"/>
              <a:gd name="T4" fmla="*/ 20 w 74"/>
              <a:gd name="T5" fmla="*/ 65 h 74"/>
              <a:gd name="T6" fmla="*/ 9 w 74"/>
              <a:gd name="T7" fmla="*/ 20 h 74"/>
              <a:gd name="T8" fmla="*/ 54 w 74"/>
              <a:gd name="T9" fmla="*/ 9 h 74"/>
            </a:gdLst>
            <a:ahLst/>
            <a:cxnLst>
              <a:cxn ang="0">
                <a:pos x="T0" y="T1"/>
              </a:cxn>
              <a:cxn ang="0">
                <a:pos x="T2" y="T3"/>
              </a:cxn>
              <a:cxn ang="0">
                <a:pos x="T4" y="T5"/>
              </a:cxn>
              <a:cxn ang="0">
                <a:pos x="T6" y="T7"/>
              </a:cxn>
              <a:cxn ang="0">
                <a:pos x="T8" y="T9"/>
              </a:cxn>
            </a:cxnLst>
            <a:rect l="0" t="0" r="r" b="b"/>
            <a:pathLst>
              <a:path w="74" h="74">
                <a:moveTo>
                  <a:pt x="54" y="9"/>
                </a:moveTo>
                <a:cubicBezTo>
                  <a:pt x="70" y="19"/>
                  <a:pt x="74" y="39"/>
                  <a:pt x="65" y="54"/>
                </a:cubicBezTo>
                <a:cubicBezTo>
                  <a:pt x="55" y="70"/>
                  <a:pt x="35" y="74"/>
                  <a:pt x="20" y="65"/>
                </a:cubicBezTo>
                <a:cubicBezTo>
                  <a:pt x="4" y="55"/>
                  <a:pt x="0" y="35"/>
                  <a:pt x="9" y="20"/>
                </a:cubicBezTo>
                <a:cubicBezTo>
                  <a:pt x="19" y="4"/>
                  <a:pt x="39" y="0"/>
                  <a:pt x="54" y="9"/>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1" name="Freeform 130"/>
          <p:cNvSpPr>
            <a:spLocks/>
          </p:cNvSpPr>
          <p:nvPr/>
        </p:nvSpPr>
        <p:spPr bwMode="auto">
          <a:xfrm>
            <a:off x="3497265" y="235405"/>
            <a:ext cx="76200" cy="76200"/>
          </a:xfrm>
          <a:custGeom>
            <a:avLst/>
            <a:gdLst>
              <a:gd name="T0" fmla="*/ 55 w 75"/>
              <a:gd name="T1" fmla="*/ 10 h 75"/>
              <a:gd name="T2" fmla="*/ 66 w 75"/>
              <a:gd name="T3" fmla="*/ 55 h 75"/>
              <a:gd name="T4" fmla="*/ 20 w 75"/>
              <a:gd name="T5" fmla="*/ 65 h 75"/>
              <a:gd name="T6" fmla="*/ 10 w 75"/>
              <a:gd name="T7" fmla="*/ 20 h 75"/>
              <a:gd name="T8" fmla="*/ 55 w 75"/>
              <a:gd name="T9" fmla="*/ 10 h 75"/>
            </a:gdLst>
            <a:ahLst/>
            <a:cxnLst>
              <a:cxn ang="0">
                <a:pos x="T0" y="T1"/>
              </a:cxn>
              <a:cxn ang="0">
                <a:pos x="T2" y="T3"/>
              </a:cxn>
              <a:cxn ang="0">
                <a:pos x="T4" y="T5"/>
              </a:cxn>
              <a:cxn ang="0">
                <a:pos x="T6" y="T7"/>
              </a:cxn>
              <a:cxn ang="0">
                <a:pos x="T8" y="T9"/>
              </a:cxn>
            </a:cxnLst>
            <a:rect l="0" t="0" r="r" b="b"/>
            <a:pathLst>
              <a:path w="75" h="75">
                <a:moveTo>
                  <a:pt x="55" y="10"/>
                </a:moveTo>
                <a:cubicBezTo>
                  <a:pt x="71" y="19"/>
                  <a:pt x="75" y="39"/>
                  <a:pt x="66" y="55"/>
                </a:cubicBezTo>
                <a:cubicBezTo>
                  <a:pt x="56" y="70"/>
                  <a:pt x="36" y="75"/>
                  <a:pt x="20" y="65"/>
                </a:cubicBezTo>
                <a:cubicBezTo>
                  <a:pt x="5" y="56"/>
                  <a:pt x="0" y="35"/>
                  <a:pt x="10" y="20"/>
                </a:cubicBezTo>
                <a:cubicBezTo>
                  <a:pt x="20" y="5"/>
                  <a:pt x="40" y="0"/>
                  <a:pt x="55" y="1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2" name="Freeform 132"/>
          <p:cNvSpPr>
            <a:spLocks/>
          </p:cNvSpPr>
          <p:nvPr/>
        </p:nvSpPr>
        <p:spPr bwMode="auto">
          <a:xfrm>
            <a:off x="4491833" y="375106"/>
            <a:ext cx="69850" cy="69850"/>
          </a:xfrm>
          <a:custGeom>
            <a:avLst/>
            <a:gdLst>
              <a:gd name="T0" fmla="*/ 50 w 68"/>
              <a:gd name="T1" fmla="*/ 9 h 68"/>
              <a:gd name="T2" fmla="*/ 59 w 68"/>
              <a:gd name="T3" fmla="*/ 50 h 68"/>
              <a:gd name="T4" fmla="*/ 18 w 68"/>
              <a:gd name="T5" fmla="*/ 60 h 68"/>
              <a:gd name="T6" fmla="*/ 9 w 68"/>
              <a:gd name="T7" fmla="*/ 19 h 68"/>
              <a:gd name="T8" fmla="*/ 50 w 68"/>
              <a:gd name="T9" fmla="*/ 9 h 68"/>
            </a:gdLst>
            <a:ahLst/>
            <a:cxnLst>
              <a:cxn ang="0">
                <a:pos x="T0" y="T1"/>
              </a:cxn>
              <a:cxn ang="0">
                <a:pos x="T2" y="T3"/>
              </a:cxn>
              <a:cxn ang="0">
                <a:pos x="T4" y="T5"/>
              </a:cxn>
              <a:cxn ang="0">
                <a:pos x="T6" y="T7"/>
              </a:cxn>
              <a:cxn ang="0">
                <a:pos x="T8" y="T9"/>
              </a:cxn>
            </a:cxnLst>
            <a:rect l="0" t="0" r="r" b="b"/>
            <a:pathLst>
              <a:path w="68" h="68">
                <a:moveTo>
                  <a:pt x="50" y="9"/>
                </a:moveTo>
                <a:cubicBezTo>
                  <a:pt x="64" y="18"/>
                  <a:pt x="68" y="36"/>
                  <a:pt x="59" y="50"/>
                </a:cubicBezTo>
                <a:cubicBezTo>
                  <a:pt x="50" y="64"/>
                  <a:pt x="32" y="68"/>
                  <a:pt x="18" y="60"/>
                </a:cubicBezTo>
                <a:cubicBezTo>
                  <a:pt x="4" y="51"/>
                  <a:pt x="0" y="33"/>
                  <a:pt x="9" y="19"/>
                </a:cubicBezTo>
                <a:cubicBezTo>
                  <a:pt x="17" y="5"/>
                  <a:pt x="36" y="0"/>
                  <a:pt x="50" y="9"/>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3" name="Freeform 133"/>
          <p:cNvSpPr>
            <a:spLocks/>
          </p:cNvSpPr>
          <p:nvPr/>
        </p:nvSpPr>
        <p:spPr bwMode="auto">
          <a:xfrm>
            <a:off x="3902077" y="1108530"/>
            <a:ext cx="82550" cy="80962"/>
          </a:xfrm>
          <a:custGeom>
            <a:avLst/>
            <a:gdLst>
              <a:gd name="T0" fmla="*/ 59 w 81"/>
              <a:gd name="T1" fmla="*/ 10 h 80"/>
              <a:gd name="T2" fmla="*/ 70 w 81"/>
              <a:gd name="T3" fmla="*/ 59 h 80"/>
              <a:gd name="T4" fmla="*/ 22 w 81"/>
              <a:gd name="T5" fmla="*/ 70 h 80"/>
              <a:gd name="T6" fmla="*/ 10 w 81"/>
              <a:gd name="T7" fmla="*/ 21 h 80"/>
              <a:gd name="T8" fmla="*/ 59 w 81"/>
              <a:gd name="T9" fmla="*/ 10 h 80"/>
            </a:gdLst>
            <a:ahLst/>
            <a:cxnLst>
              <a:cxn ang="0">
                <a:pos x="T0" y="T1"/>
              </a:cxn>
              <a:cxn ang="0">
                <a:pos x="T2" y="T3"/>
              </a:cxn>
              <a:cxn ang="0">
                <a:pos x="T4" y="T5"/>
              </a:cxn>
              <a:cxn ang="0">
                <a:pos x="T6" y="T7"/>
              </a:cxn>
              <a:cxn ang="0">
                <a:pos x="T8" y="T9"/>
              </a:cxn>
            </a:cxnLst>
            <a:rect l="0" t="0" r="r" b="b"/>
            <a:pathLst>
              <a:path w="81" h="80">
                <a:moveTo>
                  <a:pt x="59" y="10"/>
                </a:moveTo>
                <a:cubicBezTo>
                  <a:pt x="76" y="20"/>
                  <a:pt x="81" y="42"/>
                  <a:pt x="70" y="59"/>
                </a:cubicBezTo>
                <a:cubicBezTo>
                  <a:pt x="60" y="75"/>
                  <a:pt x="38" y="80"/>
                  <a:pt x="22" y="70"/>
                </a:cubicBezTo>
                <a:cubicBezTo>
                  <a:pt x="5" y="60"/>
                  <a:pt x="0" y="38"/>
                  <a:pt x="10" y="21"/>
                </a:cubicBezTo>
                <a:cubicBezTo>
                  <a:pt x="21" y="5"/>
                  <a:pt x="43" y="0"/>
                  <a:pt x="59" y="1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4" name="Freeform 134"/>
          <p:cNvSpPr>
            <a:spLocks/>
          </p:cNvSpPr>
          <p:nvPr/>
        </p:nvSpPr>
        <p:spPr bwMode="auto">
          <a:xfrm>
            <a:off x="5486402" y="252868"/>
            <a:ext cx="69850" cy="69850"/>
          </a:xfrm>
          <a:custGeom>
            <a:avLst/>
            <a:gdLst>
              <a:gd name="T0" fmla="*/ 50 w 68"/>
              <a:gd name="T1" fmla="*/ 8 h 68"/>
              <a:gd name="T2" fmla="*/ 60 w 68"/>
              <a:gd name="T3" fmla="*/ 49 h 68"/>
              <a:gd name="T4" fmla="*/ 19 w 68"/>
              <a:gd name="T5" fmla="*/ 59 h 68"/>
              <a:gd name="T6" fmla="*/ 9 w 68"/>
              <a:gd name="T7" fmla="*/ 18 h 68"/>
              <a:gd name="T8" fmla="*/ 50 w 68"/>
              <a:gd name="T9" fmla="*/ 8 h 68"/>
            </a:gdLst>
            <a:ahLst/>
            <a:cxnLst>
              <a:cxn ang="0">
                <a:pos x="T0" y="T1"/>
              </a:cxn>
              <a:cxn ang="0">
                <a:pos x="T2" y="T3"/>
              </a:cxn>
              <a:cxn ang="0">
                <a:pos x="T4" y="T5"/>
              </a:cxn>
              <a:cxn ang="0">
                <a:pos x="T6" y="T7"/>
              </a:cxn>
              <a:cxn ang="0">
                <a:pos x="T8" y="T9"/>
              </a:cxn>
            </a:cxnLst>
            <a:rect l="0" t="0" r="r" b="b"/>
            <a:pathLst>
              <a:path w="68" h="68">
                <a:moveTo>
                  <a:pt x="50" y="8"/>
                </a:moveTo>
                <a:cubicBezTo>
                  <a:pt x="64" y="17"/>
                  <a:pt x="68" y="35"/>
                  <a:pt x="60" y="49"/>
                </a:cubicBezTo>
                <a:cubicBezTo>
                  <a:pt x="51" y="63"/>
                  <a:pt x="32" y="68"/>
                  <a:pt x="19" y="59"/>
                </a:cubicBezTo>
                <a:cubicBezTo>
                  <a:pt x="5" y="50"/>
                  <a:pt x="0" y="32"/>
                  <a:pt x="9" y="18"/>
                </a:cubicBezTo>
                <a:cubicBezTo>
                  <a:pt x="18" y="4"/>
                  <a:pt x="36" y="0"/>
                  <a:pt x="50" y="8"/>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5" name="Freeform 138"/>
          <p:cNvSpPr>
            <a:spLocks/>
          </p:cNvSpPr>
          <p:nvPr/>
        </p:nvSpPr>
        <p:spPr bwMode="auto">
          <a:xfrm>
            <a:off x="2265365" y="1376818"/>
            <a:ext cx="58738" cy="58737"/>
          </a:xfrm>
          <a:custGeom>
            <a:avLst/>
            <a:gdLst>
              <a:gd name="T0" fmla="*/ 43 w 58"/>
              <a:gd name="T1" fmla="*/ 8 h 58"/>
              <a:gd name="T2" fmla="*/ 51 w 58"/>
              <a:gd name="T3" fmla="*/ 43 h 58"/>
              <a:gd name="T4" fmla="*/ 16 w 58"/>
              <a:gd name="T5" fmla="*/ 51 h 58"/>
              <a:gd name="T6" fmla="*/ 8 w 58"/>
              <a:gd name="T7" fmla="*/ 16 h 58"/>
              <a:gd name="T8" fmla="*/ 43 w 58"/>
              <a:gd name="T9" fmla="*/ 8 h 58"/>
            </a:gdLst>
            <a:ahLst/>
            <a:cxnLst>
              <a:cxn ang="0">
                <a:pos x="T0" y="T1"/>
              </a:cxn>
              <a:cxn ang="0">
                <a:pos x="T2" y="T3"/>
              </a:cxn>
              <a:cxn ang="0">
                <a:pos x="T4" y="T5"/>
              </a:cxn>
              <a:cxn ang="0">
                <a:pos x="T6" y="T7"/>
              </a:cxn>
              <a:cxn ang="0">
                <a:pos x="T8" y="T9"/>
              </a:cxn>
            </a:cxnLst>
            <a:rect l="0" t="0" r="r" b="b"/>
            <a:pathLst>
              <a:path w="58" h="58">
                <a:moveTo>
                  <a:pt x="43" y="8"/>
                </a:moveTo>
                <a:cubicBezTo>
                  <a:pt x="55" y="15"/>
                  <a:pt x="58" y="31"/>
                  <a:pt x="51" y="43"/>
                </a:cubicBezTo>
                <a:cubicBezTo>
                  <a:pt x="43" y="54"/>
                  <a:pt x="28" y="58"/>
                  <a:pt x="16" y="51"/>
                </a:cubicBezTo>
                <a:cubicBezTo>
                  <a:pt x="4" y="43"/>
                  <a:pt x="0" y="28"/>
                  <a:pt x="8" y="16"/>
                </a:cubicBezTo>
                <a:cubicBezTo>
                  <a:pt x="15" y="4"/>
                  <a:pt x="31" y="0"/>
                  <a:pt x="43" y="8"/>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6" name="Freeform 143"/>
          <p:cNvSpPr>
            <a:spLocks/>
          </p:cNvSpPr>
          <p:nvPr/>
        </p:nvSpPr>
        <p:spPr bwMode="auto">
          <a:xfrm>
            <a:off x="5567365" y="-328612"/>
            <a:ext cx="657225" cy="657225"/>
          </a:xfrm>
          <a:custGeom>
            <a:avLst/>
            <a:gdLst>
              <a:gd name="T0" fmla="*/ 474 w 647"/>
              <a:gd name="T1" fmla="*/ 83 h 646"/>
              <a:gd name="T2" fmla="*/ 563 w 647"/>
              <a:gd name="T3" fmla="*/ 474 h 646"/>
              <a:gd name="T4" fmla="*/ 172 w 647"/>
              <a:gd name="T5" fmla="*/ 563 h 646"/>
              <a:gd name="T6" fmla="*/ 83 w 647"/>
              <a:gd name="T7" fmla="*/ 172 h 646"/>
              <a:gd name="T8" fmla="*/ 474 w 647"/>
              <a:gd name="T9" fmla="*/ 83 h 646"/>
            </a:gdLst>
            <a:ahLst/>
            <a:cxnLst>
              <a:cxn ang="0">
                <a:pos x="T0" y="T1"/>
              </a:cxn>
              <a:cxn ang="0">
                <a:pos x="T2" y="T3"/>
              </a:cxn>
              <a:cxn ang="0">
                <a:pos x="T4" y="T5"/>
              </a:cxn>
              <a:cxn ang="0">
                <a:pos x="T6" y="T7"/>
              </a:cxn>
              <a:cxn ang="0">
                <a:pos x="T8" y="T9"/>
              </a:cxn>
            </a:cxnLst>
            <a:rect l="0" t="0" r="r" b="b"/>
            <a:pathLst>
              <a:path w="647" h="646">
                <a:moveTo>
                  <a:pt x="474" y="83"/>
                </a:moveTo>
                <a:cubicBezTo>
                  <a:pt x="607" y="166"/>
                  <a:pt x="647" y="341"/>
                  <a:pt x="563" y="474"/>
                </a:cubicBezTo>
                <a:cubicBezTo>
                  <a:pt x="480" y="606"/>
                  <a:pt x="305" y="646"/>
                  <a:pt x="172" y="563"/>
                </a:cubicBezTo>
                <a:cubicBezTo>
                  <a:pt x="40" y="480"/>
                  <a:pt x="0" y="305"/>
                  <a:pt x="83" y="172"/>
                </a:cubicBezTo>
                <a:cubicBezTo>
                  <a:pt x="166" y="40"/>
                  <a:pt x="341" y="0"/>
                  <a:pt x="474" y="83"/>
                </a:cubicBezTo>
                <a:close/>
              </a:path>
            </a:pathLst>
          </a:custGeom>
          <a:solidFill>
            <a:srgbClr val="45D8FF">
              <a:alpha val="15000"/>
            </a:srgbClr>
          </a:solidFill>
          <a:ln>
            <a:noFill/>
          </a:ln>
        </p:spPr>
        <p:txBody>
          <a:bodyPr vert="horz" wrap="square" lIns="91440" tIns="45720" rIns="91440" bIns="45720" numCol="1" anchor="t" anchorCtr="0" compatLnSpc="1">
            <a:prstTxWarp prst="textNoShape">
              <a:avLst/>
            </a:prstTxWarp>
          </a:bodyPr>
          <a:lstStyle/>
          <a:p>
            <a:endParaRPr lang="zh-CN" altLang="en-US" b="1"/>
          </a:p>
        </p:txBody>
      </p:sp>
      <p:sp>
        <p:nvSpPr>
          <p:cNvPr id="657" name="Freeform 158"/>
          <p:cNvSpPr>
            <a:spLocks/>
          </p:cNvSpPr>
          <p:nvPr/>
        </p:nvSpPr>
        <p:spPr bwMode="auto">
          <a:xfrm>
            <a:off x="5734053" y="-161925"/>
            <a:ext cx="322263" cy="323850"/>
          </a:xfrm>
          <a:custGeom>
            <a:avLst/>
            <a:gdLst>
              <a:gd name="T0" fmla="*/ 232 w 317"/>
              <a:gd name="T1" fmla="*/ 41 h 318"/>
              <a:gd name="T2" fmla="*/ 276 w 317"/>
              <a:gd name="T3" fmla="*/ 233 h 318"/>
              <a:gd name="T4" fmla="*/ 84 w 317"/>
              <a:gd name="T5" fmla="*/ 277 h 318"/>
              <a:gd name="T6" fmla="*/ 41 w 317"/>
              <a:gd name="T7" fmla="*/ 85 h 318"/>
              <a:gd name="T8" fmla="*/ 232 w 317"/>
              <a:gd name="T9" fmla="*/ 41 h 318"/>
            </a:gdLst>
            <a:ahLst/>
            <a:cxnLst>
              <a:cxn ang="0">
                <a:pos x="T0" y="T1"/>
              </a:cxn>
              <a:cxn ang="0">
                <a:pos x="T2" y="T3"/>
              </a:cxn>
              <a:cxn ang="0">
                <a:pos x="T4" y="T5"/>
              </a:cxn>
              <a:cxn ang="0">
                <a:pos x="T6" y="T7"/>
              </a:cxn>
              <a:cxn ang="0">
                <a:pos x="T8" y="T9"/>
              </a:cxn>
            </a:cxnLst>
            <a:rect l="0" t="0" r="r" b="b"/>
            <a:pathLst>
              <a:path w="317" h="318">
                <a:moveTo>
                  <a:pt x="232" y="41"/>
                </a:moveTo>
                <a:cubicBezTo>
                  <a:pt x="297" y="82"/>
                  <a:pt x="317" y="168"/>
                  <a:pt x="276" y="233"/>
                </a:cubicBezTo>
                <a:cubicBezTo>
                  <a:pt x="235" y="298"/>
                  <a:pt x="149" y="318"/>
                  <a:pt x="84" y="277"/>
                </a:cubicBezTo>
                <a:cubicBezTo>
                  <a:pt x="19" y="236"/>
                  <a:pt x="0" y="150"/>
                  <a:pt x="41" y="85"/>
                </a:cubicBezTo>
                <a:cubicBezTo>
                  <a:pt x="81" y="20"/>
                  <a:pt x="167" y="0"/>
                  <a:pt x="232" y="41"/>
                </a:cubicBezTo>
                <a:close/>
              </a:path>
            </a:pathLst>
          </a:custGeom>
          <a:solidFill>
            <a:srgbClr val="45D8FF">
              <a:alpha val="1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58" name="Freeform 5"/>
          <p:cNvSpPr>
            <a:spLocks/>
          </p:cNvSpPr>
          <p:nvPr/>
        </p:nvSpPr>
        <p:spPr bwMode="auto">
          <a:xfrm rot="21368463">
            <a:off x="10639678" y="6307770"/>
            <a:ext cx="569913" cy="900113"/>
          </a:xfrm>
          <a:custGeom>
            <a:avLst/>
            <a:gdLst>
              <a:gd name="T0" fmla="*/ 557 w 561"/>
              <a:gd name="T1" fmla="*/ 886 h 886"/>
              <a:gd name="T2" fmla="*/ 553 w 561"/>
              <a:gd name="T3" fmla="*/ 884 h 886"/>
              <a:gd name="T4" fmla="*/ 1 w 561"/>
              <a:gd name="T5" fmla="*/ 6 h 886"/>
              <a:gd name="T6" fmla="*/ 2 w 561"/>
              <a:gd name="T7" fmla="*/ 1 h 886"/>
              <a:gd name="T8" fmla="*/ 8 w 561"/>
              <a:gd name="T9" fmla="*/ 2 h 886"/>
              <a:gd name="T10" fmla="*/ 560 w 561"/>
              <a:gd name="T11" fmla="*/ 880 h 886"/>
              <a:gd name="T12" fmla="*/ 559 w 561"/>
              <a:gd name="T13" fmla="*/ 886 h 886"/>
              <a:gd name="T14" fmla="*/ 557 w 561"/>
              <a:gd name="T15" fmla="*/ 886 h 8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61" h="886">
                <a:moveTo>
                  <a:pt x="557" y="886"/>
                </a:moveTo>
                <a:cubicBezTo>
                  <a:pt x="555" y="886"/>
                  <a:pt x="554" y="886"/>
                  <a:pt x="553" y="884"/>
                </a:cubicBezTo>
                <a:cubicBezTo>
                  <a:pt x="1" y="6"/>
                  <a:pt x="1" y="6"/>
                  <a:pt x="1" y="6"/>
                </a:cubicBezTo>
                <a:cubicBezTo>
                  <a:pt x="0" y="5"/>
                  <a:pt x="1" y="2"/>
                  <a:pt x="2" y="1"/>
                </a:cubicBezTo>
                <a:cubicBezTo>
                  <a:pt x="4" y="0"/>
                  <a:pt x="7" y="0"/>
                  <a:pt x="8" y="2"/>
                </a:cubicBezTo>
                <a:cubicBezTo>
                  <a:pt x="560" y="880"/>
                  <a:pt x="560" y="880"/>
                  <a:pt x="560" y="880"/>
                </a:cubicBezTo>
                <a:cubicBezTo>
                  <a:pt x="561" y="882"/>
                  <a:pt x="561" y="885"/>
                  <a:pt x="559" y="886"/>
                </a:cubicBezTo>
                <a:cubicBezTo>
                  <a:pt x="558" y="886"/>
                  <a:pt x="557" y="886"/>
                  <a:pt x="557" y="88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9" name="Freeform 7"/>
          <p:cNvSpPr>
            <a:spLocks/>
          </p:cNvSpPr>
          <p:nvPr/>
        </p:nvSpPr>
        <p:spPr bwMode="auto">
          <a:xfrm rot="21368463">
            <a:off x="10623643" y="6327189"/>
            <a:ext cx="14288" cy="546100"/>
          </a:xfrm>
          <a:custGeom>
            <a:avLst/>
            <a:gdLst>
              <a:gd name="T0" fmla="*/ 4 w 15"/>
              <a:gd name="T1" fmla="*/ 537 h 537"/>
              <a:gd name="T2" fmla="*/ 4 w 15"/>
              <a:gd name="T3" fmla="*/ 537 h 537"/>
              <a:gd name="T4" fmla="*/ 0 w 15"/>
              <a:gd name="T5" fmla="*/ 533 h 537"/>
              <a:gd name="T6" fmla="*/ 7 w 15"/>
              <a:gd name="T7" fmla="*/ 4 h 537"/>
              <a:gd name="T8" fmla="*/ 11 w 15"/>
              <a:gd name="T9" fmla="*/ 0 h 537"/>
              <a:gd name="T10" fmla="*/ 11 w 15"/>
              <a:gd name="T11" fmla="*/ 0 h 537"/>
              <a:gd name="T12" fmla="*/ 15 w 15"/>
              <a:gd name="T13" fmla="*/ 4 h 537"/>
              <a:gd name="T14" fmla="*/ 8 w 15"/>
              <a:gd name="T15" fmla="*/ 533 h 537"/>
              <a:gd name="T16" fmla="*/ 4 w 15"/>
              <a:gd name="T17" fmla="*/ 537 h 5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537">
                <a:moveTo>
                  <a:pt x="4" y="537"/>
                </a:moveTo>
                <a:cubicBezTo>
                  <a:pt x="4" y="537"/>
                  <a:pt x="4" y="537"/>
                  <a:pt x="4" y="537"/>
                </a:cubicBezTo>
                <a:cubicBezTo>
                  <a:pt x="2" y="537"/>
                  <a:pt x="0" y="535"/>
                  <a:pt x="0" y="533"/>
                </a:cubicBezTo>
                <a:cubicBezTo>
                  <a:pt x="7" y="4"/>
                  <a:pt x="7" y="4"/>
                  <a:pt x="7" y="4"/>
                </a:cubicBezTo>
                <a:cubicBezTo>
                  <a:pt x="7" y="2"/>
                  <a:pt x="8" y="0"/>
                  <a:pt x="11" y="0"/>
                </a:cubicBezTo>
                <a:cubicBezTo>
                  <a:pt x="11" y="0"/>
                  <a:pt x="11" y="0"/>
                  <a:pt x="11" y="0"/>
                </a:cubicBezTo>
                <a:cubicBezTo>
                  <a:pt x="13" y="0"/>
                  <a:pt x="15" y="2"/>
                  <a:pt x="15" y="4"/>
                </a:cubicBezTo>
                <a:cubicBezTo>
                  <a:pt x="8" y="533"/>
                  <a:pt x="8" y="533"/>
                  <a:pt x="8" y="533"/>
                </a:cubicBezTo>
                <a:cubicBezTo>
                  <a:pt x="8" y="535"/>
                  <a:pt x="6" y="537"/>
                  <a:pt x="4" y="537"/>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0" name="Freeform 12"/>
          <p:cNvSpPr>
            <a:spLocks/>
          </p:cNvSpPr>
          <p:nvPr/>
        </p:nvSpPr>
        <p:spPr bwMode="auto">
          <a:xfrm rot="21368463">
            <a:off x="9139811" y="5939470"/>
            <a:ext cx="382588" cy="857250"/>
          </a:xfrm>
          <a:custGeom>
            <a:avLst/>
            <a:gdLst>
              <a:gd name="T0" fmla="*/ 5 w 378"/>
              <a:gd name="T1" fmla="*/ 845 h 845"/>
              <a:gd name="T2" fmla="*/ 3 w 378"/>
              <a:gd name="T3" fmla="*/ 845 h 845"/>
              <a:gd name="T4" fmla="*/ 1 w 378"/>
              <a:gd name="T5" fmla="*/ 840 h 845"/>
              <a:gd name="T6" fmla="*/ 369 w 378"/>
              <a:gd name="T7" fmla="*/ 3 h 845"/>
              <a:gd name="T8" fmla="*/ 375 w 378"/>
              <a:gd name="T9" fmla="*/ 1 h 845"/>
              <a:gd name="T10" fmla="*/ 377 w 378"/>
              <a:gd name="T11" fmla="*/ 6 h 845"/>
              <a:gd name="T12" fmla="*/ 8 w 378"/>
              <a:gd name="T13" fmla="*/ 843 h 845"/>
              <a:gd name="T14" fmla="*/ 5 w 378"/>
              <a:gd name="T15" fmla="*/ 845 h 8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8" h="845">
                <a:moveTo>
                  <a:pt x="5" y="845"/>
                </a:moveTo>
                <a:cubicBezTo>
                  <a:pt x="4" y="845"/>
                  <a:pt x="3" y="845"/>
                  <a:pt x="3" y="845"/>
                </a:cubicBezTo>
                <a:cubicBezTo>
                  <a:pt x="1" y="844"/>
                  <a:pt x="0" y="842"/>
                  <a:pt x="1" y="840"/>
                </a:cubicBezTo>
                <a:cubicBezTo>
                  <a:pt x="369" y="3"/>
                  <a:pt x="369" y="3"/>
                  <a:pt x="369" y="3"/>
                </a:cubicBezTo>
                <a:cubicBezTo>
                  <a:pt x="370" y="1"/>
                  <a:pt x="373" y="0"/>
                  <a:pt x="375" y="1"/>
                </a:cubicBezTo>
                <a:cubicBezTo>
                  <a:pt x="377" y="1"/>
                  <a:pt x="378" y="4"/>
                  <a:pt x="377" y="6"/>
                </a:cubicBezTo>
                <a:cubicBezTo>
                  <a:pt x="8" y="843"/>
                  <a:pt x="8" y="843"/>
                  <a:pt x="8" y="843"/>
                </a:cubicBezTo>
                <a:cubicBezTo>
                  <a:pt x="8" y="844"/>
                  <a:pt x="6" y="845"/>
                  <a:pt x="5" y="84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1" name="Freeform 13"/>
          <p:cNvSpPr>
            <a:spLocks/>
          </p:cNvSpPr>
          <p:nvPr/>
        </p:nvSpPr>
        <p:spPr bwMode="auto">
          <a:xfrm rot="21368463">
            <a:off x="8454071" y="5962572"/>
            <a:ext cx="1046163" cy="176213"/>
          </a:xfrm>
          <a:custGeom>
            <a:avLst/>
            <a:gdLst>
              <a:gd name="T0" fmla="*/ 5 w 1030"/>
              <a:gd name="T1" fmla="*/ 174 h 174"/>
              <a:gd name="T2" fmla="*/ 1 w 1030"/>
              <a:gd name="T3" fmla="*/ 170 h 174"/>
              <a:gd name="T4" fmla="*/ 4 w 1030"/>
              <a:gd name="T5" fmla="*/ 166 h 174"/>
              <a:gd name="T6" fmla="*/ 1025 w 1030"/>
              <a:gd name="T7" fmla="*/ 0 h 174"/>
              <a:gd name="T8" fmla="*/ 1030 w 1030"/>
              <a:gd name="T9" fmla="*/ 4 h 174"/>
              <a:gd name="T10" fmla="*/ 1027 w 1030"/>
              <a:gd name="T11" fmla="*/ 8 h 174"/>
              <a:gd name="T12" fmla="*/ 5 w 1030"/>
              <a:gd name="T13" fmla="*/ 174 h 174"/>
              <a:gd name="T14" fmla="*/ 5 w 1030"/>
              <a:gd name="T15" fmla="*/ 174 h 1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0" h="174">
                <a:moveTo>
                  <a:pt x="5" y="174"/>
                </a:moveTo>
                <a:cubicBezTo>
                  <a:pt x="3" y="174"/>
                  <a:pt x="1" y="172"/>
                  <a:pt x="1" y="170"/>
                </a:cubicBezTo>
                <a:cubicBezTo>
                  <a:pt x="0" y="168"/>
                  <a:pt x="2" y="166"/>
                  <a:pt x="4" y="166"/>
                </a:cubicBezTo>
                <a:cubicBezTo>
                  <a:pt x="1025" y="0"/>
                  <a:pt x="1025" y="0"/>
                  <a:pt x="1025" y="0"/>
                </a:cubicBezTo>
                <a:cubicBezTo>
                  <a:pt x="1028" y="0"/>
                  <a:pt x="1030" y="1"/>
                  <a:pt x="1030" y="4"/>
                </a:cubicBezTo>
                <a:cubicBezTo>
                  <a:pt x="1030" y="6"/>
                  <a:pt x="1029" y="8"/>
                  <a:pt x="1027" y="8"/>
                </a:cubicBezTo>
                <a:cubicBezTo>
                  <a:pt x="5" y="174"/>
                  <a:pt x="5" y="174"/>
                  <a:pt x="5" y="174"/>
                </a:cubicBezTo>
                <a:cubicBezTo>
                  <a:pt x="5" y="174"/>
                  <a:pt x="5" y="174"/>
                  <a:pt x="5" y="174"/>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2" name="Freeform 14"/>
          <p:cNvSpPr>
            <a:spLocks/>
          </p:cNvSpPr>
          <p:nvPr/>
        </p:nvSpPr>
        <p:spPr bwMode="auto">
          <a:xfrm rot="21368463">
            <a:off x="8483022" y="6140905"/>
            <a:ext cx="671513" cy="690563"/>
          </a:xfrm>
          <a:custGeom>
            <a:avLst/>
            <a:gdLst>
              <a:gd name="T0" fmla="*/ 658 w 662"/>
              <a:gd name="T1" fmla="*/ 680 h 680"/>
              <a:gd name="T2" fmla="*/ 655 w 662"/>
              <a:gd name="T3" fmla="*/ 679 h 680"/>
              <a:gd name="T4" fmla="*/ 2 w 662"/>
              <a:gd name="T5" fmla="*/ 7 h 680"/>
              <a:gd name="T6" fmla="*/ 2 w 662"/>
              <a:gd name="T7" fmla="*/ 2 h 680"/>
              <a:gd name="T8" fmla="*/ 8 w 662"/>
              <a:gd name="T9" fmla="*/ 2 h 680"/>
              <a:gd name="T10" fmla="*/ 660 w 662"/>
              <a:gd name="T11" fmla="*/ 673 h 680"/>
              <a:gd name="T12" fmla="*/ 660 w 662"/>
              <a:gd name="T13" fmla="*/ 679 h 680"/>
              <a:gd name="T14" fmla="*/ 658 w 662"/>
              <a:gd name="T15" fmla="*/ 680 h 6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2" h="680">
                <a:moveTo>
                  <a:pt x="658" y="680"/>
                </a:moveTo>
                <a:cubicBezTo>
                  <a:pt x="656" y="680"/>
                  <a:pt x="655" y="680"/>
                  <a:pt x="655" y="679"/>
                </a:cubicBezTo>
                <a:cubicBezTo>
                  <a:pt x="2" y="7"/>
                  <a:pt x="2" y="7"/>
                  <a:pt x="2" y="7"/>
                </a:cubicBezTo>
                <a:cubicBezTo>
                  <a:pt x="0" y="6"/>
                  <a:pt x="0" y="3"/>
                  <a:pt x="2" y="2"/>
                </a:cubicBezTo>
                <a:cubicBezTo>
                  <a:pt x="3" y="0"/>
                  <a:pt x="6" y="0"/>
                  <a:pt x="8" y="2"/>
                </a:cubicBezTo>
                <a:cubicBezTo>
                  <a:pt x="660" y="673"/>
                  <a:pt x="660" y="673"/>
                  <a:pt x="660" y="673"/>
                </a:cubicBezTo>
                <a:cubicBezTo>
                  <a:pt x="662" y="675"/>
                  <a:pt x="662" y="678"/>
                  <a:pt x="660" y="679"/>
                </a:cubicBezTo>
                <a:cubicBezTo>
                  <a:pt x="660" y="680"/>
                  <a:pt x="659" y="680"/>
                  <a:pt x="658" y="68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3" name="Freeform 15"/>
          <p:cNvSpPr>
            <a:spLocks/>
          </p:cNvSpPr>
          <p:nvPr/>
        </p:nvSpPr>
        <p:spPr bwMode="auto">
          <a:xfrm rot="21368463">
            <a:off x="8477891" y="6163737"/>
            <a:ext cx="44450" cy="466725"/>
          </a:xfrm>
          <a:custGeom>
            <a:avLst/>
            <a:gdLst>
              <a:gd name="T0" fmla="*/ 40 w 44"/>
              <a:gd name="T1" fmla="*/ 459 h 459"/>
              <a:gd name="T2" fmla="*/ 36 w 44"/>
              <a:gd name="T3" fmla="*/ 455 h 459"/>
              <a:gd name="T4" fmla="*/ 0 w 44"/>
              <a:gd name="T5" fmla="*/ 4 h 459"/>
              <a:gd name="T6" fmla="*/ 3 w 44"/>
              <a:gd name="T7" fmla="*/ 0 h 459"/>
              <a:gd name="T8" fmla="*/ 8 w 44"/>
              <a:gd name="T9" fmla="*/ 3 h 459"/>
              <a:gd name="T10" fmla="*/ 44 w 44"/>
              <a:gd name="T11" fmla="*/ 454 h 459"/>
              <a:gd name="T12" fmla="*/ 40 w 44"/>
              <a:gd name="T13" fmla="*/ 459 h 459"/>
              <a:gd name="T14" fmla="*/ 40 w 44"/>
              <a:gd name="T15" fmla="*/ 459 h 4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 h="459">
                <a:moveTo>
                  <a:pt x="40" y="459"/>
                </a:moveTo>
                <a:cubicBezTo>
                  <a:pt x="38" y="459"/>
                  <a:pt x="36" y="457"/>
                  <a:pt x="36" y="455"/>
                </a:cubicBezTo>
                <a:cubicBezTo>
                  <a:pt x="0" y="4"/>
                  <a:pt x="0" y="4"/>
                  <a:pt x="0" y="4"/>
                </a:cubicBezTo>
                <a:cubicBezTo>
                  <a:pt x="0" y="2"/>
                  <a:pt x="1" y="0"/>
                  <a:pt x="3" y="0"/>
                </a:cubicBezTo>
                <a:cubicBezTo>
                  <a:pt x="6" y="0"/>
                  <a:pt x="7" y="1"/>
                  <a:pt x="8" y="3"/>
                </a:cubicBezTo>
                <a:cubicBezTo>
                  <a:pt x="44" y="454"/>
                  <a:pt x="44" y="454"/>
                  <a:pt x="44" y="454"/>
                </a:cubicBezTo>
                <a:cubicBezTo>
                  <a:pt x="44" y="457"/>
                  <a:pt x="42" y="459"/>
                  <a:pt x="40" y="459"/>
                </a:cubicBezTo>
                <a:cubicBezTo>
                  <a:pt x="40" y="459"/>
                  <a:pt x="40" y="459"/>
                  <a:pt x="40" y="459"/>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4" name="Freeform 16"/>
          <p:cNvSpPr>
            <a:spLocks/>
          </p:cNvSpPr>
          <p:nvPr/>
        </p:nvSpPr>
        <p:spPr bwMode="auto">
          <a:xfrm rot="21368463">
            <a:off x="8534931" y="6597944"/>
            <a:ext cx="635000" cy="231775"/>
          </a:xfrm>
          <a:custGeom>
            <a:avLst/>
            <a:gdLst>
              <a:gd name="T0" fmla="*/ 622 w 626"/>
              <a:gd name="T1" fmla="*/ 229 h 229"/>
              <a:gd name="T2" fmla="*/ 620 w 626"/>
              <a:gd name="T3" fmla="*/ 229 h 229"/>
              <a:gd name="T4" fmla="*/ 4 w 626"/>
              <a:gd name="T5" fmla="*/ 9 h 229"/>
              <a:gd name="T6" fmla="*/ 1 w 626"/>
              <a:gd name="T7" fmla="*/ 3 h 229"/>
              <a:gd name="T8" fmla="*/ 6 w 626"/>
              <a:gd name="T9" fmla="*/ 1 h 229"/>
              <a:gd name="T10" fmla="*/ 623 w 626"/>
              <a:gd name="T11" fmla="*/ 221 h 229"/>
              <a:gd name="T12" fmla="*/ 625 w 626"/>
              <a:gd name="T13" fmla="*/ 227 h 229"/>
              <a:gd name="T14" fmla="*/ 622 w 626"/>
              <a:gd name="T15" fmla="*/ 229 h 2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26" h="229">
                <a:moveTo>
                  <a:pt x="622" y="229"/>
                </a:moveTo>
                <a:cubicBezTo>
                  <a:pt x="621" y="229"/>
                  <a:pt x="621" y="229"/>
                  <a:pt x="620" y="229"/>
                </a:cubicBezTo>
                <a:cubicBezTo>
                  <a:pt x="4" y="9"/>
                  <a:pt x="4" y="9"/>
                  <a:pt x="4" y="9"/>
                </a:cubicBezTo>
                <a:cubicBezTo>
                  <a:pt x="2" y="8"/>
                  <a:pt x="0" y="6"/>
                  <a:pt x="1" y="3"/>
                </a:cubicBezTo>
                <a:cubicBezTo>
                  <a:pt x="2" y="1"/>
                  <a:pt x="4" y="0"/>
                  <a:pt x="6" y="1"/>
                </a:cubicBezTo>
                <a:cubicBezTo>
                  <a:pt x="623" y="221"/>
                  <a:pt x="623" y="221"/>
                  <a:pt x="623" y="221"/>
                </a:cubicBezTo>
                <a:cubicBezTo>
                  <a:pt x="625" y="222"/>
                  <a:pt x="626" y="224"/>
                  <a:pt x="625" y="227"/>
                </a:cubicBezTo>
                <a:cubicBezTo>
                  <a:pt x="625" y="228"/>
                  <a:pt x="623" y="229"/>
                  <a:pt x="622" y="229"/>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5" name="Freeform 19"/>
          <p:cNvSpPr>
            <a:spLocks/>
          </p:cNvSpPr>
          <p:nvPr/>
        </p:nvSpPr>
        <p:spPr bwMode="auto">
          <a:xfrm rot="21368463">
            <a:off x="6978660" y="6671444"/>
            <a:ext cx="1570038" cy="284163"/>
          </a:xfrm>
          <a:custGeom>
            <a:avLst/>
            <a:gdLst>
              <a:gd name="T0" fmla="*/ 5 w 1548"/>
              <a:gd name="T1" fmla="*/ 280 h 280"/>
              <a:gd name="T2" fmla="*/ 1 w 1548"/>
              <a:gd name="T3" fmla="*/ 276 h 280"/>
              <a:gd name="T4" fmla="*/ 4 w 1548"/>
              <a:gd name="T5" fmla="*/ 272 h 280"/>
              <a:gd name="T6" fmla="*/ 1543 w 1548"/>
              <a:gd name="T7" fmla="*/ 1 h 280"/>
              <a:gd name="T8" fmla="*/ 1548 w 1548"/>
              <a:gd name="T9" fmla="*/ 4 h 280"/>
              <a:gd name="T10" fmla="*/ 1545 w 1548"/>
              <a:gd name="T11" fmla="*/ 9 h 280"/>
              <a:gd name="T12" fmla="*/ 5 w 1548"/>
              <a:gd name="T13" fmla="*/ 280 h 280"/>
              <a:gd name="T14" fmla="*/ 5 w 1548"/>
              <a:gd name="T15" fmla="*/ 280 h 2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48" h="280">
                <a:moveTo>
                  <a:pt x="5" y="280"/>
                </a:moveTo>
                <a:cubicBezTo>
                  <a:pt x="3" y="280"/>
                  <a:pt x="1" y="278"/>
                  <a:pt x="1" y="276"/>
                </a:cubicBezTo>
                <a:cubicBezTo>
                  <a:pt x="0" y="274"/>
                  <a:pt x="2" y="272"/>
                  <a:pt x="4" y="272"/>
                </a:cubicBezTo>
                <a:cubicBezTo>
                  <a:pt x="1543" y="1"/>
                  <a:pt x="1543" y="1"/>
                  <a:pt x="1543" y="1"/>
                </a:cubicBezTo>
                <a:cubicBezTo>
                  <a:pt x="1545" y="0"/>
                  <a:pt x="1548" y="2"/>
                  <a:pt x="1548" y="4"/>
                </a:cubicBezTo>
                <a:cubicBezTo>
                  <a:pt x="1548" y="6"/>
                  <a:pt x="1547" y="8"/>
                  <a:pt x="1545" y="9"/>
                </a:cubicBezTo>
                <a:cubicBezTo>
                  <a:pt x="5" y="280"/>
                  <a:pt x="5" y="280"/>
                  <a:pt x="5" y="280"/>
                </a:cubicBezTo>
                <a:cubicBezTo>
                  <a:pt x="5" y="280"/>
                  <a:pt x="5" y="280"/>
                  <a:pt x="5" y="28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6" name="Freeform 22"/>
          <p:cNvSpPr>
            <a:spLocks/>
          </p:cNvSpPr>
          <p:nvPr/>
        </p:nvSpPr>
        <p:spPr bwMode="auto">
          <a:xfrm rot="21368463">
            <a:off x="9498177" y="5908037"/>
            <a:ext cx="584200" cy="452438"/>
          </a:xfrm>
          <a:custGeom>
            <a:avLst/>
            <a:gdLst>
              <a:gd name="T0" fmla="*/ 572 w 576"/>
              <a:gd name="T1" fmla="*/ 446 h 446"/>
              <a:gd name="T2" fmla="*/ 569 w 576"/>
              <a:gd name="T3" fmla="*/ 445 h 446"/>
              <a:gd name="T4" fmla="*/ 3 w 576"/>
              <a:gd name="T5" fmla="*/ 7 h 446"/>
              <a:gd name="T6" fmla="*/ 2 w 576"/>
              <a:gd name="T7" fmla="*/ 2 h 446"/>
              <a:gd name="T8" fmla="*/ 7 w 576"/>
              <a:gd name="T9" fmla="*/ 1 h 446"/>
              <a:gd name="T10" fmla="*/ 574 w 576"/>
              <a:gd name="T11" fmla="*/ 439 h 446"/>
              <a:gd name="T12" fmla="*/ 575 w 576"/>
              <a:gd name="T13" fmla="*/ 444 h 446"/>
              <a:gd name="T14" fmla="*/ 572 w 576"/>
              <a:gd name="T15" fmla="*/ 446 h 4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6" h="446">
                <a:moveTo>
                  <a:pt x="572" y="446"/>
                </a:moveTo>
                <a:cubicBezTo>
                  <a:pt x="571" y="446"/>
                  <a:pt x="570" y="446"/>
                  <a:pt x="569" y="445"/>
                </a:cubicBezTo>
                <a:cubicBezTo>
                  <a:pt x="3" y="7"/>
                  <a:pt x="3" y="7"/>
                  <a:pt x="3" y="7"/>
                </a:cubicBezTo>
                <a:cubicBezTo>
                  <a:pt x="1" y="6"/>
                  <a:pt x="0" y="4"/>
                  <a:pt x="2" y="2"/>
                </a:cubicBezTo>
                <a:cubicBezTo>
                  <a:pt x="3" y="0"/>
                  <a:pt x="6" y="0"/>
                  <a:pt x="7" y="1"/>
                </a:cubicBezTo>
                <a:cubicBezTo>
                  <a:pt x="574" y="439"/>
                  <a:pt x="574" y="439"/>
                  <a:pt x="574" y="439"/>
                </a:cubicBezTo>
                <a:cubicBezTo>
                  <a:pt x="576" y="440"/>
                  <a:pt x="576" y="443"/>
                  <a:pt x="575" y="444"/>
                </a:cubicBezTo>
                <a:cubicBezTo>
                  <a:pt x="574" y="445"/>
                  <a:pt x="573" y="446"/>
                  <a:pt x="572" y="44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7" name="Freeform 23"/>
          <p:cNvSpPr>
            <a:spLocks/>
          </p:cNvSpPr>
          <p:nvPr/>
        </p:nvSpPr>
        <p:spPr bwMode="auto">
          <a:xfrm rot="21368463">
            <a:off x="9491334" y="6351180"/>
            <a:ext cx="623888" cy="541338"/>
          </a:xfrm>
          <a:custGeom>
            <a:avLst/>
            <a:gdLst>
              <a:gd name="T0" fmla="*/ 5 w 615"/>
              <a:gd name="T1" fmla="*/ 532 h 532"/>
              <a:gd name="T2" fmla="*/ 2 w 615"/>
              <a:gd name="T3" fmla="*/ 531 h 532"/>
              <a:gd name="T4" fmla="*/ 2 w 615"/>
              <a:gd name="T5" fmla="*/ 525 h 532"/>
              <a:gd name="T6" fmla="*/ 608 w 615"/>
              <a:gd name="T7" fmla="*/ 2 h 532"/>
              <a:gd name="T8" fmla="*/ 614 w 615"/>
              <a:gd name="T9" fmla="*/ 2 h 532"/>
              <a:gd name="T10" fmla="*/ 613 w 615"/>
              <a:gd name="T11" fmla="*/ 8 h 532"/>
              <a:gd name="T12" fmla="*/ 7 w 615"/>
              <a:gd name="T13" fmla="*/ 531 h 532"/>
              <a:gd name="T14" fmla="*/ 5 w 615"/>
              <a:gd name="T15" fmla="*/ 532 h 5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5" h="532">
                <a:moveTo>
                  <a:pt x="5" y="532"/>
                </a:moveTo>
                <a:cubicBezTo>
                  <a:pt x="4" y="532"/>
                  <a:pt x="2" y="532"/>
                  <a:pt x="2" y="531"/>
                </a:cubicBezTo>
                <a:cubicBezTo>
                  <a:pt x="0" y="529"/>
                  <a:pt x="0" y="527"/>
                  <a:pt x="2" y="525"/>
                </a:cubicBezTo>
                <a:cubicBezTo>
                  <a:pt x="608" y="2"/>
                  <a:pt x="608" y="2"/>
                  <a:pt x="608" y="2"/>
                </a:cubicBezTo>
                <a:cubicBezTo>
                  <a:pt x="610" y="0"/>
                  <a:pt x="612" y="1"/>
                  <a:pt x="614" y="2"/>
                </a:cubicBezTo>
                <a:cubicBezTo>
                  <a:pt x="615" y="4"/>
                  <a:pt x="615" y="6"/>
                  <a:pt x="613" y="8"/>
                </a:cubicBezTo>
                <a:cubicBezTo>
                  <a:pt x="7" y="531"/>
                  <a:pt x="7" y="531"/>
                  <a:pt x="7" y="531"/>
                </a:cubicBezTo>
                <a:cubicBezTo>
                  <a:pt x="7" y="532"/>
                  <a:pt x="6" y="532"/>
                  <a:pt x="5" y="532"/>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8" name="Freeform 24"/>
          <p:cNvSpPr>
            <a:spLocks/>
          </p:cNvSpPr>
          <p:nvPr/>
        </p:nvSpPr>
        <p:spPr bwMode="auto">
          <a:xfrm rot="21368463">
            <a:off x="10089167" y="6315033"/>
            <a:ext cx="530225" cy="38100"/>
          </a:xfrm>
          <a:custGeom>
            <a:avLst/>
            <a:gdLst>
              <a:gd name="T0" fmla="*/ 519 w 523"/>
              <a:gd name="T1" fmla="*/ 38 h 38"/>
              <a:gd name="T2" fmla="*/ 518 w 523"/>
              <a:gd name="T3" fmla="*/ 38 h 38"/>
              <a:gd name="T4" fmla="*/ 3 w 523"/>
              <a:gd name="T5" fmla="*/ 8 h 38"/>
              <a:gd name="T6" fmla="*/ 0 w 523"/>
              <a:gd name="T7" fmla="*/ 4 h 38"/>
              <a:gd name="T8" fmla="*/ 4 w 523"/>
              <a:gd name="T9" fmla="*/ 0 h 38"/>
              <a:gd name="T10" fmla="*/ 519 w 523"/>
              <a:gd name="T11" fmla="*/ 30 h 38"/>
              <a:gd name="T12" fmla="*/ 523 w 523"/>
              <a:gd name="T13" fmla="*/ 34 h 38"/>
              <a:gd name="T14" fmla="*/ 519 w 523"/>
              <a:gd name="T15" fmla="*/ 38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3" h="38">
                <a:moveTo>
                  <a:pt x="519" y="38"/>
                </a:moveTo>
                <a:cubicBezTo>
                  <a:pt x="519" y="38"/>
                  <a:pt x="518" y="38"/>
                  <a:pt x="518" y="38"/>
                </a:cubicBezTo>
                <a:cubicBezTo>
                  <a:pt x="3" y="8"/>
                  <a:pt x="3" y="8"/>
                  <a:pt x="3" y="8"/>
                </a:cubicBezTo>
                <a:cubicBezTo>
                  <a:pt x="1" y="8"/>
                  <a:pt x="0" y="6"/>
                  <a:pt x="0" y="4"/>
                </a:cubicBezTo>
                <a:cubicBezTo>
                  <a:pt x="0" y="1"/>
                  <a:pt x="2" y="0"/>
                  <a:pt x="4" y="0"/>
                </a:cubicBezTo>
                <a:cubicBezTo>
                  <a:pt x="519" y="30"/>
                  <a:pt x="519" y="30"/>
                  <a:pt x="519" y="30"/>
                </a:cubicBezTo>
                <a:cubicBezTo>
                  <a:pt x="521" y="30"/>
                  <a:pt x="523" y="32"/>
                  <a:pt x="523" y="34"/>
                </a:cubicBezTo>
                <a:cubicBezTo>
                  <a:pt x="522" y="37"/>
                  <a:pt x="521" y="38"/>
                  <a:pt x="519" y="38"/>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9" name="Freeform 25"/>
          <p:cNvSpPr>
            <a:spLocks/>
          </p:cNvSpPr>
          <p:nvPr/>
        </p:nvSpPr>
        <p:spPr bwMode="auto">
          <a:xfrm rot="21368463">
            <a:off x="10062019" y="5586488"/>
            <a:ext cx="838200" cy="727075"/>
          </a:xfrm>
          <a:custGeom>
            <a:avLst/>
            <a:gdLst>
              <a:gd name="T0" fmla="*/ 5 w 825"/>
              <a:gd name="T1" fmla="*/ 716 h 716"/>
              <a:gd name="T2" fmla="*/ 2 w 825"/>
              <a:gd name="T3" fmla="*/ 714 h 716"/>
              <a:gd name="T4" fmla="*/ 2 w 825"/>
              <a:gd name="T5" fmla="*/ 709 h 716"/>
              <a:gd name="T6" fmla="*/ 818 w 825"/>
              <a:gd name="T7" fmla="*/ 1 h 716"/>
              <a:gd name="T8" fmla="*/ 823 w 825"/>
              <a:gd name="T9" fmla="*/ 2 h 716"/>
              <a:gd name="T10" fmla="*/ 823 w 825"/>
              <a:gd name="T11" fmla="*/ 7 h 716"/>
              <a:gd name="T12" fmla="*/ 7 w 825"/>
              <a:gd name="T13" fmla="*/ 715 h 716"/>
              <a:gd name="T14" fmla="*/ 5 w 825"/>
              <a:gd name="T15" fmla="*/ 716 h 7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5" h="716">
                <a:moveTo>
                  <a:pt x="5" y="716"/>
                </a:moveTo>
                <a:cubicBezTo>
                  <a:pt x="4" y="716"/>
                  <a:pt x="2" y="715"/>
                  <a:pt x="2" y="714"/>
                </a:cubicBezTo>
                <a:cubicBezTo>
                  <a:pt x="0" y="713"/>
                  <a:pt x="0" y="710"/>
                  <a:pt x="2" y="709"/>
                </a:cubicBezTo>
                <a:cubicBezTo>
                  <a:pt x="818" y="1"/>
                  <a:pt x="818" y="1"/>
                  <a:pt x="818" y="1"/>
                </a:cubicBezTo>
                <a:cubicBezTo>
                  <a:pt x="819" y="0"/>
                  <a:pt x="822" y="0"/>
                  <a:pt x="823" y="2"/>
                </a:cubicBezTo>
                <a:cubicBezTo>
                  <a:pt x="825" y="3"/>
                  <a:pt x="825" y="6"/>
                  <a:pt x="823" y="7"/>
                </a:cubicBezTo>
                <a:cubicBezTo>
                  <a:pt x="7" y="715"/>
                  <a:pt x="7" y="715"/>
                  <a:pt x="7" y="715"/>
                </a:cubicBezTo>
                <a:cubicBezTo>
                  <a:pt x="6" y="716"/>
                  <a:pt x="6" y="716"/>
                  <a:pt x="5" y="71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0" name="Freeform 26"/>
          <p:cNvSpPr>
            <a:spLocks/>
          </p:cNvSpPr>
          <p:nvPr/>
        </p:nvSpPr>
        <p:spPr bwMode="auto">
          <a:xfrm rot="21368463">
            <a:off x="10584730" y="5568878"/>
            <a:ext cx="315913" cy="757238"/>
          </a:xfrm>
          <a:custGeom>
            <a:avLst/>
            <a:gdLst>
              <a:gd name="T0" fmla="*/ 5 w 310"/>
              <a:gd name="T1" fmla="*/ 746 h 746"/>
              <a:gd name="T2" fmla="*/ 3 w 310"/>
              <a:gd name="T3" fmla="*/ 746 h 746"/>
              <a:gd name="T4" fmla="*/ 1 w 310"/>
              <a:gd name="T5" fmla="*/ 741 h 746"/>
              <a:gd name="T6" fmla="*/ 302 w 310"/>
              <a:gd name="T7" fmla="*/ 3 h 746"/>
              <a:gd name="T8" fmla="*/ 307 w 310"/>
              <a:gd name="T9" fmla="*/ 0 h 746"/>
              <a:gd name="T10" fmla="*/ 309 w 310"/>
              <a:gd name="T11" fmla="*/ 6 h 746"/>
              <a:gd name="T12" fmla="*/ 8 w 310"/>
              <a:gd name="T13" fmla="*/ 744 h 746"/>
              <a:gd name="T14" fmla="*/ 5 w 310"/>
              <a:gd name="T15" fmla="*/ 746 h 7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0" h="746">
                <a:moveTo>
                  <a:pt x="5" y="746"/>
                </a:moveTo>
                <a:cubicBezTo>
                  <a:pt x="4" y="746"/>
                  <a:pt x="4" y="746"/>
                  <a:pt x="3" y="746"/>
                </a:cubicBezTo>
                <a:cubicBezTo>
                  <a:pt x="1" y="745"/>
                  <a:pt x="0" y="743"/>
                  <a:pt x="1" y="741"/>
                </a:cubicBezTo>
                <a:cubicBezTo>
                  <a:pt x="302" y="3"/>
                  <a:pt x="302" y="3"/>
                  <a:pt x="302" y="3"/>
                </a:cubicBezTo>
                <a:cubicBezTo>
                  <a:pt x="303" y="1"/>
                  <a:pt x="305" y="0"/>
                  <a:pt x="307" y="0"/>
                </a:cubicBezTo>
                <a:cubicBezTo>
                  <a:pt x="309" y="1"/>
                  <a:pt x="310" y="4"/>
                  <a:pt x="309" y="6"/>
                </a:cubicBezTo>
                <a:cubicBezTo>
                  <a:pt x="8" y="744"/>
                  <a:pt x="8" y="744"/>
                  <a:pt x="8" y="744"/>
                </a:cubicBezTo>
                <a:cubicBezTo>
                  <a:pt x="8" y="745"/>
                  <a:pt x="6" y="746"/>
                  <a:pt x="5" y="74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1" name="Freeform 27"/>
          <p:cNvSpPr>
            <a:spLocks/>
          </p:cNvSpPr>
          <p:nvPr/>
        </p:nvSpPr>
        <p:spPr bwMode="auto">
          <a:xfrm rot="21368463">
            <a:off x="10885086" y="5550203"/>
            <a:ext cx="263525" cy="596900"/>
          </a:xfrm>
          <a:custGeom>
            <a:avLst/>
            <a:gdLst>
              <a:gd name="T0" fmla="*/ 255 w 260"/>
              <a:gd name="T1" fmla="*/ 587 h 587"/>
              <a:gd name="T2" fmla="*/ 252 w 260"/>
              <a:gd name="T3" fmla="*/ 584 h 587"/>
              <a:gd name="T4" fmla="*/ 1 w 260"/>
              <a:gd name="T5" fmla="*/ 6 h 587"/>
              <a:gd name="T6" fmla="*/ 3 w 260"/>
              <a:gd name="T7" fmla="*/ 0 h 587"/>
              <a:gd name="T8" fmla="*/ 8 w 260"/>
              <a:gd name="T9" fmla="*/ 3 h 587"/>
              <a:gd name="T10" fmla="*/ 259 w 260"/>
              <a:gd name="T11" fmla="*/ 581 h 587"/>
              <a:gd name="T12" fmla="*/ 257 w 260"/>
              <a:gd name="T13" fmla="*/ 586 h 587"/>
              <a:gd name="T14" fmla="*/ 255 w 260"/>
              <a:gd name="T15" fmla="*/ 587 h 58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0" h="587">
                <a:moveTo>
                  <a:pt x="255" y="587"/>
                </a:moveTo>
                <a:cubicBezTo>
                  <a:pt x="254" y="587"/>
                  <a:pt x="252" y="586"/>
                  <a:pt x="252" y="584"/>
                </a:cubicBezTo>
                <a:cubicBezTo>
                  <a:pt x="1" y="6"/>
                  <a:pt x="1" y="6"/>
                  <a:pt x="1" y="6"/>
                </a:cubicBezTo>
                <a:cubicBezTo>
                  <a:pt x="0" y="4"/>
                  <a:pt x="1" y="1"/>
                  <a:pt x="3" y="0"/>
                </a:cubicBezTo>
                <a:cubicBezTo>
                  <a:pt x="5" y="0"/>
                  <a:pt x="7" y="1"/>
                  <a:pt x="8" y="3"/>
                </a:cubicBezTo>
                <a:cubicBezTo>
                  <a:pt x="259" y="581"/>
                  <a:pt x="259" y="581"/>
                  <a:pt x="259" y="581"/>
                </a:cubicBezTo>
                <a:cubicBezTo>
                  <a:pt x="260" y="583"/>
                  <a:pt x="259" y="585"/>
                  <a:pt x="257" y="586"/>
                </a:cubicBezTo>
                <a:cubicBezTo>
                  <a:pt x="257" y="587"/>
                  <a:pt x="256" y="587"/>
                  <a:pt x="255" y="587"/>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2" name="Freeform 28"/>
          <p:cNvSpPr>
            <a:spLocks/>
          </p:cNvSpPr>
          <p:nvPr/>
        </p:nvSpPr>
        <p:spPr bwMode="auto">
          <a:xfrm rot="21368463">
            <a:off x="10869954" y="5520122"/>
            <a:ext cx="1171575" cy="177800"/>
          </a:xfrm>
          <a:custGeom>
            <a:avLst/>
            <a:gdLst>
              <a:gd name="T0" fmla="*/ 1150 w 1155"/>
              <a:gd name="T1" fmla="*/ 175 h 175"/>
              <a:gd name="T2" fmla="*/ 1150 w 1155"/>
              <a:gd name="T3" fmla="*/ 175 h 175"/>
              <a:gd name="T4" fmla="*/ 4 w 1155"/>
              <a:gd name="T5" fmla="*/ 8 h 175"/>
              <a:gd name="T6" fmla="*/ 0 w 1155"/>
              <a:gd name="T7" fmla="*/ 4 h 175"/>
              <a:gd name="T8" fmla="*/ 5 w 1155"/>
              <a:gd name="T9" fmla="*/ 0 h 175"/>
              <a:gd name="T10" fmla="*/ 1151 w 1155"/>
              <a:gd name="T11" fmla="*/ 167 h 175"/>
              <a:gd name="T12" fmla="*/ 1154 w 1155"/>
              <a:gd name="T13" fmla="*/ 172 h 175"/>
              <a:gd name="T14" fmla="*/ 1150 w 1155"/>
              <a:gd name="T15" fmla="*/ 175 h 1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55" h="175">
                <a:moveTo>
                  <a:pt x="1150" y="175"/>
                </a:moveTo>
                <a:cubicBezTo>
                  <a:pt x="1150" y="175"/>
                  <a:pt x="1150" y="175"/>
                  <a:pt x="1150" y="175"/>
                </a:cubicBezTo>
                <a:cubicBezTo>
                  <a:pt x="4" y="8"/>
                  <a:pt x="4" y="8"/>
                  <a:pt x="4" y="8"/>
                </a:cubicBezTo>
                <a:cubicBezTo>
                  <a:pt x="2" y="8"/>
                  <a:pt x="0" y="6"/>
                  <a:pt x="0" y="4"/>
                </a:cubicBezTo>
                <a:cubicBezTo>
                  <a:pt x="1" y="1"/>
                  <a:pt x="3" y="0"/>
                  <a:pt x="5" y="0"/>
                </a:cubicBezTo>
                <a:cubicBezTo>
                  <a:pt x="1151" y="167"/>
                  <a:pt x="1151" y="167"/>
                  <a:pt x="1151" y="167"/>
                </a:cubicBezTo>
                <a:cubicBezTo>
                  <a:pt x="1153" y="168"/>
                  <a:pt x="1155" y="170"/>
                  <a:pt x="1154" y="172"/>
                </a:cubicBezTo>
                <a:cubicBezTo>
                  <a:pt x="1154" y="174"/>
                  <a:pt x="1152" y="175"/>
                  <a:pt x="1150" y="17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3" name="Freeform 29"/>
          <p:cNvSpPr>
            <a:spLocks/>
          </p:cNvSpPr>
          <p:nvPr/>
        </p:nvSpPr>
        <p:spPr bwMode="auto">
          <a:xfrm rot="21368463">
            <a:off x="10825512" y="4954882"/>
            <a:ext cx="1196975" cy="744538"/>
          </a:xfrm>
          <a:custGeom>
            <a:avLst/>
            <a:gdLst>
              <a:gd name="T0" fmla="*/ 1175 w 1180"/>
              <a:gd name="T1" fmla="*/ 733 h 733"/>
              <a:gd name="T2" fmla="*/ 1173 w 1180"/>
              <a:gd name="T3" fmla="*/ 733 h 733"/>
              <a:gd name="T4" fmla="*/ 2 w 1180"/>
              <a:gd name="T5" fmla="*/ 8 h 733"/>
              <a:gd name="T6" fmla="*/ 1 w 1180"/>
              <a:gd name="T7" fmla="*/ 2 h 733"/>
              <a:gd name="T8" fmla="*/ 7 w 1180"/>
              <a:gd name="T9" fmla="*/ 1 h 733"/>
              <a:gd name="T10" fmla="*/ 1177 w 1180"/>
              <a:gd name="T11" fmla="*/ 726 h 733"/>
              <a:gd name="T12" fmla="*/ 1179 w 1180"/>
              <a:gd name="T13" fmla="*/ 732 h 733"/>
              <a:gd name="T14" fmla="*/ 1175 w 1180"/>
              <a:gd name="T15" fmla="*/ 733 h 7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80" h="733">
                <a:moveTo>
                  <a:pt x="1175" y="733"/>
                </a:moveTo>
                <a:cubicBezTo>
                  <a:pt x="1175" y="733"/>
                  <a:pt x="1174" y="733"/>
                  <a:pt x="1173" y="733"/>
                </a:cubicBezTo>
                <a:cubicBezTo>
                  <a:pt x="2" y="8"/>
                  <a:pt x="2" y="8"/>
                  <a:pt x="2" y="8"/>
                </a:cubicBezTo>
                <a:cubicBezTo>
                  <a:pt x="1" y="6"/>
                  <a:pt x="0" y="4"/>
                  <a:pt x="1" y="2"/>
                </a:cubicBezTo>
                <a:cubicBezTo>
                  <a:pt x="2" y="0"/>
                  <a:pt x="5" y="0"/>
                  <a:pt x="7" y="1"/>
                </a:cubicBezTo>
                <a:cubicBezTo>
                  <a:pt x="1177" y="726"/>
                  <a:pt x="1177" y="726"/>
                  <a:pt x="1177" y="726"/>
                </a:cubicBezTo>
                <a:cubicBezTo>
                  <a:pt x="1179" y="727"/>
                  <a:pt x="1180" y="730"/>
                  <a:pt x="1179" y="732"/>
                </a:cubicBezTo>
                <a:cubicBezTo>
                  <a:pt x="1178" y="733"/>
                  <a:pt x="1177" y="733"/>
                  <a:pt x="1175" y="733"/>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4" name="Freeform 30"/>
          <p:cNvSpPr>
            <a:spLocks/>
          </p:cNvSpPr>
          <p:nvPr/>
        </p:nvSpPr>
        <p:spPr bwMode="auto">
          <a:xfrm rot="21368463">
            <a:off x="10798005" y="4874965"/>
            <a:ext cx="863600" cy="100013"/>
          </a:xfrm>
          <a:custGeom>
            <a:avLst/>
            <a:gdLst>
              <a:gd name="T0" fmla="*/ 5 w 851"/>
              <a:gd name="T1" fmla="*/ 100 h 100"/>
              <a:gd name="T2" fmla="*/ 1 w 851"/>
              <a:gd name="T3" fmla="*/ 97 h 100"/>
              <a:gd name="T4" fmla="*/ 4 w 851"/>
              <a:gd name="T5" fmla="*/ 92 h 100"/>
              <a:gd name="T6" fmla="*/ 846 w 851"/>
              <a:gd name="T7" fmla="*/ 0 h 100"/>
              <a:gd name="T8" fmla="*/ 850 w 851"/>
              <a:gd name="T9" fmla="*/ 4 h 100"/>
              <a:gd name="T10" fmla="*/ 847 w 851"/>
              <a:gd name="T11" fmla="*/ 8 h 100"/>
              <a:gd name="T12" fmla="*/ 5 w 851"/>
              <a:gd name="T13" fmla="*/ 100 h 100"/>
              <a:gd name="T14" fmla="*/ 5 w 851"/>
              <a:gd name="T15" fmla="*/ 100 h 1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51" h="100">
                <a:moveTo>
                  <a:pt x="5" y="100"/>
                </a:moveTo>
                <a:cubicBezTo>
                  <a:pt x="3" y="100"/>
                  <a:pt x="1" y="99"/>
                  <a:pt x="1" y="97"/>
                </a:cubicBezTo>
                <a:cubicBezTo>
                  <a:pt x="0" y="94"/>
                  <a:pt x="2" y="92"/>
                  <a:pt x="4" y="92"/>
                </a:cubicBezTo>
                <a:cubicBezTo>
                  <a:pt x="846" y="0"/>
                  <a:pt x="846" y="0"/>
                  <a:pt x="846" y="0"/>
                </a:cubicBezTo>
                <a:cubicBezTo>
                  <a:pt x="848" y="0"/>
                  <a:pt x="850" y="2"/>
                  <a:pt x="850" y="4"/>
                </a:cubicBezTo>
                <a:cubicBezTo>
                  <a:pt x="851" y="6"/>
                  <a:pt x="849" y="8"/>
                  <a:pt x="847" y="8"/>
                </a:cubicBezTo>
                <a:cubicBezTo>
                  <a:pt x="5" y="100"/>
                  <a:pt x="5" y="100"/>
                  <a:pt x="5" y="100"/>
                </a:cubicBezTo>
                <a:cubicBezTo>
                  <a:pt x="5" y="100"/>
                  <a:pt x="5" y="100"/>
                  <a:pt x="5" y="10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5" name="Freeform 31"/>
          <p:cNvSpPr>
            <a:spLocks/>
          </p:cNvSpPr>
          <p:nvPr/>
        </p:nvSpPr>
        <p:spPr bwMode="auto">
          <a:xfrm rot="21368463">
            <a:off x="11621045" y="4045820"/>
            <a:ext cx="142875" cy="804863"/>
          </a:xfrm>
          <a:custGeom>
            <a:avLst/>
            <a:gdLst>
              <a:gd name="T0" fmla="*/ 4 w 141"/>
              <a:gd name="T1" fmla="*/ 793 h 793"/>
              <a:gd name="T2" fmla="*/ 4 w 141"/>
              <a:gd name="T3" fmla="*/ 793 h 793"/>
              <a:gd name="T4" fmla="*/ 0 w 141"/>
              <a:gd name="T5" fmla="*/ 789 h 793"/>
              <a:gd name="T6" fmla="*/ 132 w 141"/>
              <a:gd name="T7" fmla="*/ 3 h 793"/>
              <a:gd name="T8" fmla="*/ 137 w 141"/>
              <a:gd name="T9" fmla="*/ 0 h 793"/>
              <a:gd name="T10" fmla="*/ 140 w 141"/>
              <a:gd name="T11" fmla="*/ 5 h 793"/>
              <a:gd name="T12" fmla="*/ 8 w 141"/>
              <a:gd name="T13" fmla="*/ 790 h 793"/>
              <a:gd name="T14" fmla="*/ 4 w 141"/>
              <a:gd name="T15" fmla="*/ 793 h 7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1" h="793">
                <a:moveTo>
                  <a:pt x="4" y="793"/>
                </a:moveTo>
                <a:cubicBezTo>
                  <a:pt x="4" y="793"/>
                  <a:pt x="4" y="793"/>
                  <a:pt x="4" y="793"/>
                </a:cubicBezTo>
                <a:cubicBezTo>
                  <a:pt x="2" y="793"/>
                  <a:pt x="0" y="791"/>
                  <a:pt x="0" y="789"/>
                </a:cubicBezTo>
                <a:cubicBezTo>
                  <a:pt x="132" y="3"/>
                  <a:pt x="132" y="3"/>
                  <a:pt x="132" y="3"/>
                </a:cubicBezTo>
                <a:cubicBezTo>
                  <a:pt x="133" y="1"/>
                  <a:pt x="135" y="0"/>
                  <a:pt x="137" y="0"/>
                </a:cubicBezTo>
                <a:cubicBezTo>
                  <a:pt x="139" y="1"/>
                  <a:pt x="141" y="3"/>
                  <a:pt x="140" y="5"/>
                </a:cubicBezTo>
                <a:cubicBezTo>
                  <a:pt x="8" y="790"/>
                  <a:pt x="8" y="790"/>
                  <a:pt x="8" y="790"/>
                </a:cubicBezTo>
                <a:cubicBezTo>
                  <a:pt x="8" y="792"/>
                  <a:pt x="6" y="793"/>
                  <a:pt x="4" y="793"/>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6" name="Freeform 32"/>
          <p:cNvSpPr>
            <a:spLocks/>
          </p:cNvSpPr>
          <p:nvPr/>
        </p:nvSpPr>
        <p:spPr bwMode="auto">
          <a:xfrm rot="21368463">
            <a:off x="11781903" y="4033663"/>
            <a:ext cx="209550" cy="1633538"/>
          </a:xfrm>
          <a:custGeom>
            <a:avLst/>
            <a:gdLst>
              <a:gd name="T0" fmla="*/ 201 w 206"/>
              <a:gd name="T1" fmla="*/ 1610 h 1610"/>
              <a:gd name="T2" fmla="*/ 197 w 206"/>
              <a:gd name="T3" fmla="*/ 1607 h 1610"/>
              <a:gd name="T4" fmla="*/ 0 w 206"/>
              <a:gd name="T5" fmla="*/ 5 h 1610"/>
              <a:gd name="T6" fmla="*/ 4 w 206"/>
              <a:gd name="T7" fmla="*/ 0 h 1610"/>
              <a:gd name="T8" fmla="*/ 8 w 206"/>
              <a:gd name="T9" fmla="*/ 4 h 1610"/>
              <a:gd name="T10" fmla="*/ 205 w 206"/>
              <a:gd name="T11" fmla="*/ 1606 h 1610"/>
              <a:gd name="T12" fmla="*/ 202 w 206"/>
              <a:gd name="T13" fmla="*/ 1610 h 1610"/>
              <a:gd name="T14" fmla="*/ 201 w 206"/>
              <a:gd name="T15" fmla="*/ 1610 h 16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1610">
                <a:moveTo>
                  <a:pt x="201" y="1610"/>
                </a:moveTo>
                <a:cubicBezTo>
                  <a:pt x="199" y="1610"/>
                  <a:pt x="198" y="1609"/>
                  <a:pt x="197" y="1607"/>
                </a:cubicBezTo>
                <a:cubicBezTo>
                  <a:pt x="0" y="5"/>
                  <a:pt x="0" y="5"/>
                  <a:pt x="0" y="5"/>
                </a:cubicBezTo>
                <a:cubicBezTo>
                  <a:pt x="0" y="2"/>
                  <a:pt x="2" y="0"/>
                  <a:pt x="4" y="0"/>
                </a:cubicBezTo>
                <a:cubicBezTo>
                  <a:pt x="6" y="0"/>
                  <a:pt x="8" y="1"/>
                  <a:pt x="8" y="4"/>
                </a:cubicBezTo>
                <a:cubicBezTo>
                  <a:pt x="205" y="1606"/>
                  <a:pt x="205" y="1606"/>
                  <a:pt x="205" y="1606"/>
                </a:cubicBezTo>
                <a:cubicBezTo>
                  <a:pt x="206" y="1608"/>
                  <a:pt x="204" y="1610"/>
                  <a:pt x="202" y="1610"/>
                </a:cubicBezTo>
                <a:cubicBezTo>
                  <a:pt x="202" y="1610"/>
                  <a:pt x="201" y="1610"/>
                  <a:pt x="201" y="161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7" name="Freeform 33"/>
          <p:cNvSpPr>
            <a:spLocks/>
          </p:cNvSpPr>
          <p:nvPr/>
        </p:nvSpPr>
        <p:spPr bwMode="auto">
          <a:xfrm rot="21368463">
            <a:off x="11675521" y="4834172"/>
            <a:ext cx="342900" cy="836613"/>
          </a:xfrm>
          <a:custGeom>
            <a:avLst/>
            <a:gdLst>
              <a:gd name="T0" fmla="*/ 333 w 338"/>
              <a:gd name="T1" fmla="*/ 825 h 825"/>
              <a:gd name="T2" fmla="*/ 330 w 338"/>
              <a:gd name="T3" fmla="*/ 823 h 825"/>
              <a:gd name="T4" fmla="*/ 1 w 338"/>
              <a:gd name="T5" fmla="*/ 6 h 825"/>
              <a:gd name="T6" fmla="*/ 3 w 338"/>
              <a:gd name="T7" fmla="*/ 1 h 825"/>
              <a:gd name="T8" fmla="*/ 8 w 338"/>
              <a:gd name="T9" fmla="*/ 3 h 825"/>
              <a:gd name="T10" fmla="*/ 337 w 338"/>
              <a:gd name="T11" fmla="*/ 820 h 825"/>
              <a:gd name="T12" fmla="*/ 335 w 338"/>
              <a:gd name="T13" fmla="*/ 825 h 825"/>
              <a:gd name="T14" fmla="*/ 333 w 338"/>
              <a:gd name="T15" fmla="*/ 825 h 8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8" h="825">
                <a:moveTo>
                  <a:pt x="333" y="825"/>
                </a:moveTo>
                <a:cubicBezTo>
                  <a:pt x="332" y="825"/>
                  <a:pt x="330" y="824"/>
                  <a:pt x="330" y="823"/>
                </a:cubicBezTo>
                <a:cubicBezTo>
                  <a:pt x="1" y="6"/>
                  <a:pt x="1" y="6"/>
                  <a:pt x="1" y="6"/>
                </a:cubicBezTo>
                <a:cubicBezTo>
                  <a:pt x="0" y="4"/>
                  <a:pt x="1" y="2"/>
                  <a:pt x="3" y="1"/>
                </a:cubicBezTo>
                <a:cubicBezTo>
                  <a:pt x="5" y="0"/>
                  <a:pt x="7" y="1"/>
                  <a:pt x="8" y="3"/>
                </a:cubicBezTo>
                <a:cubicBezTo>
                  <a:pt x="337" y="820"/>
                  <a:pt x="337" y="820"/>
                  <a:pt x="337" y="820"/>
                </a:cubicBezTo>
                <a:cubicBezTo>
                  <a:pt x="338" y="822"/>
                  <a:pt x="337" y="824"/>
                  <a:pt x="335" y="825"/>
                </a:cubicBezTo>
                <a:cubicBezTo>
                  <a:pt x="334" y="825"/>
                  <a:pt x="334" y="825"/>
                  <a:pt x="333" y="82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8" name="Freeform 34"/>
          <p:cNvSpPr>
            <a:spLocks/>
          </p:cNvSpPr>
          <p:nvPr/>
        </p:nvSpPr>
        <p:spPr bwMode="auto">
          <a:xfrm rot="21368463">
            <a:off x="12012146" y="4930663"/>
            <a:ext cx="342900" cy="717550"/>
          </a:xfrm>
          <a:custGeom>
            <a:avLst/>
            <a:gdLst>
              <a:gd name="T0" fmla="*/ 4 w 338"/>
              <a:gd name="T1" fmla="*/ 707 h 707"/>
              <a:gd name="T2" fmla="*/ 3 w 338"/>
              <a:gd name="T3" fmla="*/ 707 h 707"/>
              <a:gd name="T4" fmla="*/ 1 w 338"/>
              <a:gd name="T5" fmla="*/ 702 h 707"/>
              <a:gd name="T6" fmla="*/ 330 w 338"/>
              <a:gd name="T7" fmla="*/ 3 h 707"/>
              <a:gd name="T8" fmla="*/ 336 w 338"/>
              <a:gd name="T9" fmla="*/ 1 h 707"/>
              <a:gd name="T10" fmla="*/ 337 w 338"/>
              <a:gd name="T11" fmla="*/ 6 h 707"/>
              <a:gd name="T12" fmla="*/ 8 w 338"/>
              <a:gd name="T13" fmla="*/ 705 h 707"/>
              <a:gd name="T14" fmla="*/ 4 w 338"/>
              <a:gd name="T15" fmla="*/ 707 h 70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8" h="707">
                <a:moveTo>
                  <a:pt x="4" y="707"/>
                </a:moveTo>
                <a:cubicBezTo>
                  <a:pt x="4" y="707"/>
                  <a:pt x="3" y="707"/>
                  <a:pt x="3" y="707"/>
                </a:cubicBezTo>
                <a:cubicBezTo>
                  <a:pt x="1" y="706"/>
                  <a:pt x="0" y="704"/>
                  <a:pt x="1" y="702"/>
                </a:cubicBezTo>
                <a:cubicBezTo>
                  <a:pt x="330" y="3"/>
                  <a:pt x="330" y="3"/>
                  <a:pt x="330" y="3"/>
                </a:cubicBezTo>
                <a:cubicBezTo>
                  <a:pt x="331" y="1"/>
                  <a:pt x="334" y="0"/>
                  <a:pt x="336" y="1"/>
                </a:cubicBezTo>
                <a:cubicBezTo>
                  <a:pt x="337" y="2"/>
                  <a:pt x="338" y="4"/>
                  <a:pt x="337" y="6"/>
                </a:cubicBezTo>
                <a:cubicBezTo>
                  <a:pt x="8" y="705"/>
                  <a:pt x="8" y="705"/>
                  <a:pt x="8" y="705"/>
                </a:cubicBezTo>
                <a:cubicBezTo>
                  <a:pt x="7" y="707"/>
                  <a:pt x="6" y="707"/>
                  <a:pt x="4" y="707"/>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9" name="Freeform 35"/>
          <p:cNvSpPr>
            <a:spLocks/>
          </p:cNvSpPr>
          <p:nvPr/>
        </p:nvSpPr>
        <p:spPr bwMode="auto">
          <a:xfrm rot="21368463">
            <a:off x="12041440" y="5625598"/>
            <a:ext cx="749300" cy="182563"/>
          </a:xfrm>
          <a:custGeom>
            <a:avLst/>
            <a:gdLst>
              <a:gd name="T0" fmla="*/ 734 w 738"/>
              <a:gd name="T1" fmla="*/ 180 h 180"/>
              <a:gd name="T2" fmla="*/ 733 w 738"/>
              <a:gd name="T3" fmla="*/ 180 h 180"/>
              <a:gd name="T4" fmla="*/ 3 w 738"/>
              <a:gd name="T5" fmla="*/ 8 h 180"/>
              <a:gd name="T6" fmla="*/ 0 w 738"/>
              <a:gd name="T7" fmla="*/ 4 h 180"/>
              <a:gd name="T8" fmla="*/ 5 w 738"/>
              <a:gd name="T9" fmla="*/ 1 h 180"/>
              <a:gd name="T10" fmla="*/ 735 w 738"/>
              <a:gd name="T11" fmla="*/ 172 h 180"/>
              <a:gd name="T12" fmla="*/ 738 w 738"/>
              <a:gd name="T13" fmla="*/ 177 h 180"/>
              <a:gd name="T14" fmla="*/ 734 w 738"/>
              <a:gd name="T15" fmla="*/ 180 h 1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8" h="180">
                <a:moveTo>
                  <a:pt x="734" y="180"/>
                </a:moveTo>
                <a:cubicBezTo>
                  <a:pt x="734" y="180"/>
                  <a:pt x="733" y="180"/>
                  <a:pt x="733" y="180"/>
                </a:cubicBezTo>
                <a:cubicBezTo>
                  <a:pt x="3" y="8"/>
                  <a:pt x="3" y="8"/>
                  <a:pt x="3" y="8"/>
                </a:cubicBezTo>
                <a:cubicBezTo>
                  <a:pt x="1" y="8"/>
                  <a:pt x="0" y="6"/>
                  <a:pt x="0" y="4"/>
                </a:cubicBezTo>
                <a:cubicBezTo>
                  <a:pt x="1" y="1"/>
                  <a:pt x="3" y="0"/>
                  <a:pt x="5" y="1"/>
                </a:cubicBezTo>
                <a:cubicBezTo>
                  <a:pt x="735" y="172"/>
                  <a:pt x="735" y="172"/>
                  <a:pt x="735" y="172"/>
                </a:cubicBezTo>
                <a:cubicBezTo>
                  <a:pt x="737" y="172"/>
                  <a:pt x="738" y="175"/>
                  <a:pt x="738" y="177"/>
                </a:cubicBezTo>
                <a:cubicBezTo>
                  <a:pt x="737" y="179"/>
                  <a:pt x="736" y="180"/>
                  <a:pt x="734" y="18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0" name="Freeform 36"/>
          <p:cNvSpPr>
            <a:spLocks/>
          </p:cNvSpPr>
          <p:nvPr/>
        </p:nvSpPr>
        <p:spPr bwMode="auto">
          <a:xfrm rot="21368463">
            <a:off x="11757700" y="4023247"/>
            <a:ext cx="542925" cy="925513"/>
          </a:xfrm>
          <a:custGeom>
            <a:avLst/>
            <a:gdLst>
              <a:gd name="T0" fmla="*/ 531 w 535"/>
              <a:gd name="T1" fmla="*/ 912 h 912"/>
              <a:gd name="T2" fmla="*/ 527 w 535"/>
              <a:gd name="T3" fmla="*/ 910 h 912"/>
              <a:gd name="T4" fmla="*/ 1 w 535"/>
              <a:gd name="T5" fmla="*/ 6 h 912"/>
              <a:gd name="T6" fmla="*/ 2 w 535"/>
              <a:gd name="T7" fmla="*/ 1 h 912"/>
              <a:gd name="T8" fmla="*/ 8 w 535"/>
              <a:gd name="T9" fmla="*/ 2 h 912"/>
              <a:gd name="T10" fmla="*/ 534 w 535"/>
              <a:gd name="T11" fmla="*/ 906 h 912"/>
              <a:gd name="T12" fmla="*/ 533 w 535"/>
              <a:gd name="T13" fmla="*/ 911 h 912"/>
              <a:gd name="T14" fmla="*/ 531 w 535"/>
              <a:gd name="T15" fmla="*/ 912 h 9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5" h="912">
                <a:moveTo>
                  <a:pt x="531" y="912"/>
                </a:moveTo>
                <a:cubicBezTo>
                  <a:pt x="529" y="912"/>
                  <a:pt x="528" y="911"/>
                  <a:pt x="527" y="910"/>
                </a:cubicBezTo>
                <a:cubicBezTo>
                  <a:pt x="1" y="6"/>
                  <a:pt x="1" y="6"/>
                  <a:pt x="1" y="6"/>
                </a:cubicBezTo>
                <a:cubicBezTo>
                  <a:pt x="0" y="4"/>
                  <a:pt x="0" y="2"/>
                  <a:pt x="2" y="1"/>
                </a:cubicBezTo>
                <a:cubicBezTo>
                  <a:pt x="4" y="0"/>
                  <a:pt x="7" y="0"/>
                  <a:pt x="8" y="2"/>
                </a:cubicBezTo>
                <a:cubicBezTo>
                  <a:pt x="534" y="906"/>
                  <a:pt x="534" y="906"/>
                  <a:pt x="534" y="906"/>
                </a:cubicBezTo>
                <a:cubicBezTo>
                  <a:pt x="535" y="908"/>
                  <a:pt x="535" y="910"/>
                  <a:pt x="533" y="911"/>
                </a:cubicBezTo>
                <a:cubicBezTo>
                  <a:pt x="532" y="911"/>
                  <a:pt x="531" y="912"/>
                  <a:pt x="531" y="912"/>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1" name="Freeform 37"/>
          <p:cNvSpPr>
            <a:spLocks/>
          </p:cNvSpPr>
          <p:nvPr/>
        </p:nvSpPr>
        <p:spPr bwMode="auto">
          <a:xfrm rot="21368463">
            <a:off x="11739434" y="3995411"/>
            <a:ext cx="1387475" cy="411163"/>
          </a:xfrm>
          <a:custGeom>
            <a:avLst/>
            <a:gdLst>
              <a:gd name="T0" fmla="*/ 1363 w 1367"/>
              <a:gd name="T1" fmla="*/ 406 h 406"/>
              <a:gd name="T2" fmla="*/ 1362 w 1367"/>
              <a:gd name="T3" fmla="*/ 406 h 406"/>
              <a:gd name="T4" fmla="*/ 3 w 1367"/>
              <a:gd name="T5" fmla="*/ 8 h 406"/>
              <a:gd name="T6" fmla="*/ 1 w 1367"/>
              <a:gd name="T7" fmla="*/ 3 h 406"/>
              <a:gd name="T8" fmla="*/ 5 w 1367"/>
              <a:gd name="T9" fmla="*/ 0 h 406"/>
              <a:gd name="T10" fmla="*/ 1364 w 1367"/>
              <a:gd name="T11" fmla="*/ 398 h 406"/>
              <a:gd name="T12" fmla="*/ 1367 w 1367"/>
              <a:gd name="T13" fmla="*/ 403 h 406"/>
              <a:gd name="T14" fmla="*/ 1363 w 1367"/>
              <a:gd name="T15" fmla="*/ 406 h 4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67" h="406">
                <a:moveTo>
                  <a:pt x="1363" y="406"/>
                </a:moveTo>
                <a:cubicBezTo>
                  <a:pt x="1362" y="406"/>
                  <a:pt x="1362" y="406"/>
                  <a:pt x="1362" y="406"/>
                </a:cubicBezTo>
                <a:cubicBezTo>
                  <a:pt x="3" y="8"/>
                  <a:pt x="3" y="8"/>
                  <a:pt x="3" y="8"/>
                </a:cubicBezTo>
                <a:cubicBezTo>
                  <a:pt x="1" y="7"/>
                  <a:pt x="0" y="5"/>
                  <a:pt x="1" y="3"/>
                </a:cubicBezTo>
                <a:cubicBezTo>
                  <a:pt x="1" y="1"/>
                  <a:pt x="3" y="0"/>
                  <a:pt x="5" y="0"/>
                </a:cubicBezTo>
                <a:cubicBezTo>
                  <a:pt x="1364" y="398"/>
                  <a:pt x="1364" y="398"/>
                  <a:pt x="1364" y="398"/>
                </a:cubicBezTo>
                <a:cubicBezTo>
                  <a:pt x="1366" y="399"/>
                  <a:pt x="1367" y="401"/>
                  <a:pt x="1367" y="403"/>
                </a:cubicBezTo>
                <a:cubicBezTo>
                  <a:pt x="1366" y="405"/>
                  <a:pt x="1365" y="406"/>
                  <a:pt x="1363" y="40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2" name="Freeform 49"/>
          <p:cNvSpPr>
            <a:spLocks/>
          </p:cNvSpPr>
          <p:nvPr/>
        </p:nvSpPr>
        <p:spPr bwMode="auto">
          <a:xfrm rot="21368463">
            <a:off x="11161219" y="6119879"/>
            <a:ext cx="258763" cy="96838"/>
          </a:xfrm>
          <a:custGeom>
            <a:avLst/>
            <a:gdLst>
              <a:gd name="T0" fmla="*/ 251 w 255"/>
              <a:gd name="T1" fmla="*/ 95 h 95"/>
              <a:gd name="T2" fmla="*/ 249 w 255"/>
              <a:gd name="T3" fmla="*/ 94 h 95"/>
              <a:gd name="T4" fmla="*/ 3 w 255"/>
              <a:gd name="T5" fmla="*/ 8 h 95"/>
              <a:gd name="T6" fmla="*/ 1 w 255"/>
              <a:gd name="T7" fmla="*/ 3 h 95"/>
              <a:gd name="T8" fmla="*/ 6 w 255"/>
              <a:gd name="T9" fmla="*/ 1 h 95"/>
              <a:gd name="T10" fmla="*/ 252 w 255"/>
              <a:gd name="T11" fmla="*/ 87 h 95"/>
              <a:gd name="T12" fmla="*/ 254 w 255"/>
              <a:gd name="T13" fmla="*/ 92 h 95"/>
              <a:gd name="T14" fmla="*/ 251 w 255"/>
              <a:gd name="T15" fmla="*/ 95 h 9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5" h="95">
                <a:moveTo>
                  <a:pt x="251" y="95"/>
                </a:moveTo>
                <a:cubicBezTo>
                  <a:pt x="250" y="95"/>
                  <a:pt x="250" y="95"/>
                  <a:pt x="249" y="94"/>
                </a:cubicBezTo>
                <a:cubicBezTo>
                  <a:pt x="3" y="8"/>
                  <a:pt x="3" y="8"/>
                  <a:pt x="3" y="8"/>
                </a:cubicBezTo>
                <a:cubicBezTo>
                  <a:pt x="1" y="8"/>
                  <a:pt x="0" y="5"/>
                  <a:pt x="1" y="3"/>
                </a:cubicBezTo>
                <a:cubicBezTo>
                  <a:pt x="1" y="1"/>
                  <a:pt x="4" y="0"/>
                  <a:pt x="6" y="1"/>
                </a:cubicBezTo>
                <a:cubicBezTo>
                  <a:pt x="252" y="87"/>
                  <a:pt x="252" y="87"/>
                  <a:pt x="252" y="87"/>
                </a:cubicBezTo>
                <a:cubicBezTo>
                  <a:pt x="254" y="88"/>
                  <a:pt x="255" y="90"/>
                  <a:pt x="254" y="92"/>
                </a:cubicBezTo>
                <a:cubicBezTo>
                  <a:pt x="254" y="94"/>
                  <a:pt x="252" y="95"/>
                  <a:pt x="251" y="9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3" name="Freeform 50"/>
          <p:cNvSpPr>
            <a:spLocks/>
          </p:cNvSpPr>
          <p:nvPr/>
        </p:nvSpPr>
        <p:spPr bwMode="auto">
          <a:xfrm rot="21368463">
            <a:off x="11196637" y="6205999"/>
            <a:ext cx="258763" cy="974725"/>
          </a:xfrm>
          <a:custGeom>
            <a:avLst/>
            <a:gdLst>
              <a:gd name="T0" fmla="*/ 5 w 255"/>
              <a:gd name="T1" fmla="*/ 960 h 960"/>
              <a:gd name="T2" fmla="*/ 4 w 255"/>
              <a:gd name="T3" fmla="*/ 960 h 960"/>
              <a:gd name="T4" fmla="*/ 1 w 255"/>
              <a:gd name="T5" fmla="*/ 955 h 960"/>
              <a:gd name="T6" fmla="*/ 247 w 255"/>
              <a:gd name="T7" fmla="*/ 4 h 960"/>
              <a:gd name="T8" fmla="*/ 252 w 255"/>
              <a:gd name="T9" fmla="*/ 1 h 960"/>
              <a:gd name="T10" fmla="*/ 255 w 255"/>
              <a:gd name="T11" fmla="*/ 6 h 960"/>
              <a:gd name="T12" fmla="*/ 9 w 255"/>
              <a:gd name="T13" fmla="*/ 957 h 960"/>
              <a:gd name="T14" fmla="*/ 5 w 255"/>
              <a:gd name="T15" fmla="*/ 960 h 9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5" h="960">
                <a:moveTo>
                  <a:pt x="5" y="960"/>
                </a:moveTo>
                <a:cubicBezTo>
                  <a:pt x="4" y="960"/>
                  <a:pt x="4" y="960"/>
                  <a:pt x="4" y="960"/>
                </a:cubicBezTo>
                <a:cubicBezTo>
                  <a:pt x="2" y="960"/>
                  <a:pt x="0" y="957"/>
                  <a:pt x="1" y="955"/>
                </a:cubicBezTo>
                <a:cubicBezTo>
                  <a:pt x="247" y="4"/>
                  <a:pt x="247" y="4"/>
                  <a:pt x="247" y="4"/>
                </a:cubicBezTo>
                <a:cubicBezTo>
                  <a:pt x="247" y="1"/>
                  <a:pt x="250" y="0"/>
                  <a:pt x="252" y="1"/>
                </a:cubicBezTo>
                <a:cubicBezTo>
                  <a:pt x="254" y="1"/>
                  <a:pt x="255" y="3"/>
                  <a:pt x="255" y="6"/>
                </a:cubicBezTo>
                <a:cubicBezTo>
                  <a:pt x="9" y="957"/>
                  <a:pt x="9" y="957"/>
                  <a:pt x="9" y="957"/>
                </a:cubicBezTo>
                <a:cubicBezTo>
                  <a:pt x="8" y="959"/>
                  <a:pt x="6" y="960"/>
                  <a:pt x="5" y="96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4" name="Freeform 51"/>
          <p:cNvSpPr>
            <a:spLocks/>
          </p:cNvSpPr>
          <p:nvPr/>
        </p:nvSpPr>
        <p:spPr bwMode="auto">
          <a:xfrm rot="21368463">
            <a:off x="11396964" y="5672231"/>
            <a:ext cx="666750" cy="514350"/>
          </a:xfrm>
          <a:custGeom>
            <a:avLst/>
            <a:gdLst>
              <a:gd name="T0" fmla="*/ 5 w 658"/>
              <a:gd name="T1" fmla="*/ 506 h 506"/>
              <a:gd name="T2" fmla="*/ 1 w 658"/>
              <a:gd name="T3" fmla="*/ 504 h 506"/>
              <a:gd name="T4" fmla="*/ 2 w 658"/>
              <a:gd name="T5" fmla="*/ 498 h 506"/>
              <a:gd name="T6" fmla="*/ 651 w 658"/>
              <a:gd name="T7" fmla="*/ 1 h 506"/>
              <a:gd name="T8" fmla="*/ 656 w 658"/>
              <a:gd name="T9" fmla="*/ 2 h 506"/>
              <a:gd name="T10" fmla="*/ 656 w 658"/>
              <a:gd name="T11" fmla="*/ 8 h 506"/>
              <a:gd name="T12" fmla="*/ 7 w 658"/>
              <a:gd name="T13" fmla="*/ 505 h 506"/>
              <a:gd name="T14" fmla="*/ 5 w 658"/>
              <a:gd name="T15" fmla="*/ 506 h 5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8" h="506">
                <a:moveTo>
                  <a:pt x="5" y="506"/>
                </a:moveTo>
                <a:cubicBezTo>
                  <a:pt x="3" y="506"/>
                  <a:pt x="2" y="505"/>
                  <a:pt x="1" y="504"/>
                </a:cubicBezTo>
                <a:cubicBezTo>
                  <a:pt x="0" y="502"/>
                  <a:pt x="0" y="500"/>
                  <a:pt x="2" y="498"/>
                </a:cubicBezTo>
                <a:cubicBezTo>
                  <a:pt x="651" y="1"/>
                  <a:pt x="651" y="1"/>
                  <a:pt x="651" y="1"/>
                </a:cubicBezTo>
                <a:cubicBezTo>
                  <a:pt x="653" y="0"/>
                  <a:pt x="655" y="0"/>
                  <a:pt x="656" y="2"/>
                </a:cubicBezTo>
                <a:cubicBezTo>
                  <a:pt x="658" y="4"/>
                  <a:pt x="657" y="6"/>
                  <a:pt x="656" y="8"/>
                </a:cubicBezTo>
                <a:cubicBezTo>
                  <a:pt x="7" y="505"/>
                  <a:pt x="7" y="505"/>
                  <a:pt x="7" y="505"/>
                </a:cubicBezTo>
                <a:cubicBezTo>
                  <a:pt x="6" y="505"/>
                  <a:pt x="6" y="506"/>
                  <a:pt x="5" y="50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5" name="Freeform 52"/>
          <p:cNvSpPr>
            <a:spLocks/>
          </p:cNvSpPr>
          <p:nvPr/>
        </p:nvSpPr>
        <p:spPr bwMode="auto">
          <a:xfrm rot="21368463">
            <a:off x="11143485" y="5680770"/>
            <a:ext cx="917575" cy="427038"/>
          </a:xfrm>
          <a:custGeom>
            <a:avLst/>
            <a:gdLst>
              <a:gd name="T0" fmla="*/ 4 w 904"/>
              <a:gd name="T1" fmla="*/ 420 h 420"/>
              <a:gd name="T2" fmla="*/ 1 w 904"/>
              <a:gd name="T3" fmla="*/ 417 h 420"/>
              <a:gd name="T4" fmla="*/ 3 w 904"/>
              <a:gd name="T5" fmla="*/ 412 h 420"/>
              <a:gd name="T6" fmla="*/ 898 w 904"/>
              <a:gd name="T7" fmla="*/ 1 h 420"/>
              <a:gd name="T8" fmla="*/ 903 w 904"/>
              <a:gd name="T9" fmla="*/ 3 h 420"/>
              <a:gd name="T10" fmla="*/ 901 w 904"/>
              <a:gd name="T11" fmla="*/ 8 h 420"/>
              <a:gd name="T12" fmla="*/ 6 w 904"/>
              <a:gd name="T13" fmla="*/ 419 h 420"/>
              <a:gd name="T14" fmla="*/ 4 w 904"/>
              <a:gd name="T15" fmla="*/ 420 h 4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04" h="420">
                <a:moveTo>
                  <a:pt x="4" y="420"/>
                </a:moveTo>
                <a:cubicBezTo>
                  <a:pt x="3" y="420"/>
                  <a:pt x="2" y="419"/>
                  <a:pt x="1" y="417"/>
                </a:cubicBezTo>
                <a:cubicBezTo>
                  <a:pt x="0" y="415"/>
                  <a:pt x="1" y="413"/>
                  <a:pt x="3" y="412"/>
                </a:cubicBezTo>
                <a:cubicBezTo>
                  <a:pt x="898" y="1"/>
                  <a:pt x="898" y="1"/>
                  <a:pt x="898" y="1"/>
                </a:cubicBezTo>
                <a:cubicBezTo>
                  <a:pt x="900" y="0"/>
                  <a:pt x="902" y="1"/>
                  <a:pt x="903" y="3"/>
                </a:cubicBezTo>
                <a:cubicBezTo>
                  <a:pt x="904" y="5"/>
                  <a:pt x="903" y="7"/>
                  <a:pt x="901" y="8"/>
                </a:cubicBezTo>
                <a:cubicBezTo>
                  <a:pt x="6" y="419"/>
                  <a:pt x="6" y="419"/>
                  <a:pt x="6" y="419"/>
                </a:cubicBezTo>
                <a:cubicBezTo>
                  <a:pt x="6" y="420"/>
                  <a:pt x="5" y="420"/>
                  <a:pt x="4" y="42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6" name="Freeform 53"/>
          <p:cNvSpPr>
            <a:spLocks/>
          </p:cNvSpPr>
          <p:nvPr/>
        </p:nvSpPr>
        <p:spPr bwMode="auto">
          <a:xfrm rot="21368463">
            <a:off x="9491811" y="6365319"/>
            <a:ext cx="1146175" cy="509588"/>
          </a:xfrm>
          <a:custGeom>
            <a:avLst/>
            <a:gdLst>
              <a:gd name="T0" fmla="*/ 5 w 1130"/>
              <a:gd name="T1" fmla="*/ 501 h 501"/>
              <a:gd name="T2" fmla="*/ 1 w 1130"/>
              <a:gd name="T3" fmla="*/ 499 h 501"/>
              <a:gd name="T4" fmla="*/ 3 w 1130"/>
              <a:gd name="T5" fmla="*/ 494 h 501"/>
              <a:gd name="T6" fmla="*/ 1124 w 1130"/>
              <a:gd name="T7" fmla="*/ 1 h 501"/>
              <a:gd name="T8" fmla="*/ 1129 w 1130"/>
              <a:gd name="T9" fmla="*/ 3 h 501"/>
              <a:gd name="T10" fmla="*/ 1127 w 1130"/>
              <a:gd name="T11" fmla="*/ 8 h 501"/>
              <a:gd name="T12" fmla="*/ 6 w 1130"/>
              <a:gd name="T13" fmla="*/ 501 h 501"/>
              <a:gd name="T14" fmla="*/ 5 w 1130"/>
              <a:gd name="T15" fmla="*/ 501 h 5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30" h="501">
                <a:moveTo>
                  <a:pt x="5" y="501"/>
                </a:moveTo>
                <a:cubicBezTo>
                  <a:pt x="3" y="501"/>
                  <a:pt x="2" y="501"/>
                  <a:pt x="1" y="499"/>
                </a:cubicBezTo>
                <a:cubicBezTo>
                  <a:pt x="0" y="497"/>
                  <a:pt x="1" y="495"/>
                  <a:pt x="3" y="494"/>
                </a:cubicBezTo>
                <a:cubicBezTo>
                  <a:pt x="1124" y="1"/>
                  <a:pt x="1124" y="1"/>
                  <a:pt x="1124" y="1"/>
                </a:cubicBezTo>
                <a:cubicBezTo>
                  <a:pt x="1126" y="0"/>
                  <a:pt x="1128" y="1"/>
                  <a:pt x="1129" y="3"/>
                </a:cubicBezTo>
                <a:cubicBezTo>
                  <a:pt x="1130" y="5"/>
                  <a:pt x="1129" y="7"/>
                  <a:pt x="1127" y="8"/>
                </a:cubicBezTo>
                <a:cubicBezTo>
                  <a:pt x="6" y="501"/>
                  <a:pt x="6" y="501"/>
                  <a:pt x="6" y="501"/>
                </a:cubicBezTo>
                <a:cubicBezTo>
                  <a:pt x="6" y="501"/>
                  <a:pt x="5" y="501"/>
                  <a:pt x="5" y="501"/>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7" name="Freeform 111"/>
          <p:cNvSpPr>
            <a:spLocks/>
          </p:cNvSpPr>
          <p:nvPr/>
        </p:nvSpPr>
        <p:spPr bwMode="auto">
          <a:xfrm rot="21368463">
            <a:off x="8429371" y="6135316"/>
            <a:ext cx="74613" cy="74612"/>
          </a:xfrm>
          <a:custGeom>
            <a:avLst/>
            <a:gdLst>
              <a:gd name="T0" fmla="*/ 54 w 73"/>
              <a:gd name="T1" fmla="*/ 10 h 74"/>
              <a:gd name="T2" fmla="*/ 64 w 73"/>
              <a:gd name="T3" fmla="*/ 55 h 74"/>
              <a:gd name="T4" fmla="*/ 19 w 73"/>
              <a:gd name="T5" fmla="*/ 65 h 74"/>
              <a:gd name="T6" fmla="*/ 9 w 73"/>
              <a:gd name="T7" fmla="*/ 20 h 74"/>
              <a:gd name="T8" fmla="*/ 54 w 73"/>
              <a:gd name="T9" fmla="*/ 10 h 74"/>
            </a:gdLst>
            <a:ahLst/>
            <a:cxnLst>
              <a:cxn ang="0">
                <a:pos x="T0" y="T1"/>
              </a:cxn>
              <a:cxn ang="0">
                <a:pos x="T2" y="T3"/>
              </a:cxn>
              <a:cxn ang="0">
                <a:pos x="T4" y="T5"/>
              </a:cxn>
              <a:cxn ang="0">
                <a:pos x="T6" y="T7"/>
              </a:cxn>
              <a:cxn ang="0">
                <a:pos x="T8" y="T9"/>
              </a:cxn>
            </a:cxnLst>
            <a:rect l="0" t="0" r="r" b="b"/>
            <a:pathLst>
              <a:path w="73" h="74">
                <a:moveTo>
                  <a:pt x="54" y="10"/>
                </a:moveTo>
                <a:cubicBezTo>
                  <a:pt x="69" y="19"/>
                  <a:pt x="73" y="39"/>
                  <a:pt x="64" y="55"/>
                </a:cubicBezTo>
                <a:cubicBezTo>
                  <a:pt x="55" y="70"/>
                  <a:pt x="35" y="74"/>
                  <a:pt x="19" y="65"/>
                </a:cubicBezTo>
                <a:cubicBezTo>
                  <a:pt x="4" y="55"/>
                  <a:pt x="0" y="35"/>
                  <a:pt x="9" y="20"/>
                </a:cubicBezTo>
                <a:cubicBezTo>
                  <a:pt x="19" y="5"/>
                  <a:pt x="39" y="0"/>
                  <a:pt x="54" y="1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8" name="Freeform 112"/>
          <p:cNvSpPr>
            <a:spLocks/>
          </p:cNvSpPr>
          <p:nvPr/>
        </p:nvSpPr>
        <p:spPr bwMode="auto">
          <a:xfrm rot="21368463">
            <a:off x="8496676" y="6590606"/>
            <a:ext cx="74613" cy="74612"/>
          </a:xfrm>
          <a:custGeom>
            <a:avLst/>
            <a:gdLst>
              <a:gd name="T0" fmla="*/ 54 w 74"/>
              <a:gd name="T1" fmla="*/ 9 h 74"/>
              <a:gd name="T2" fmla="*/ 65 w 74"/>
              <a:gd name="T3" fmla="*/ 54 h 74"/>
              <a:gd name="T4" fmla="*/ 20 w 74"/>
              <a:gd name="T5" fmla="*/ 64 h 74"/>
              <a:gd name="T6" fmla="*/ 10 w 74"/>
              <a:gd name="T7" fmla="*/ 19 h 74"/>
              <a:gd name="T8" fmla="*/ 54 w 74"/>
              <a:gd name="T9" fmla="*/ 9 h 74"/>
            </a:gdLst>
            <a:ahLst/>
            <a:cxnLst>
              <a:cxn ang="0">
                <a:pos x="T0" y="T1"/>
              </a:cxn>
              <a:cxn ang="0">
                <a:pos x="T2" y="T3"/>
              </a:cxn>
              <a:cxn ang="0">
                <a:pos x="T4" y="T5"/>
              </a:cxn>
              <a:cxn ang="0">
                <a:pos x="T6" y="T7"/>
              </a:cxn>
              <a:cxn ang="0">
                <a:pos x="T8" y="T9"/>
              </a:cxn>
            </a:cxnLst>
            <a:rect l="0" t="0" r="r" b="b"/>
            <a:pathLst>
              <a:path w="74" h="74">
                <a:moveTo>
                  <a:pt x="54" y="9"/>
                </a:moveTo>
                <a:cubicBezTo>
                  <a:pt x="70" y="19"/>
                  <a:pt x="74" y="39"/>
                  <a:pt x="65" y="54"/>
                </a:cubicBezTo>
                <a:cubicBezTo>
                  <a:pt x="55" y="69"/>
                  <a:pt x="35" y="74"/>
                  <a:pt x="20" y="64"/>
                </a:cubicBezTo>
                <a:cubicBezTo>
                  <a:pt x="5" y="55"/>
                  <a:pt x="0" y="35"/>
                  <a:pt x="10" y="19"/>
                </a:cubicBezTo>
                <a:cubicBezTo>
                  <a:pt x="19" y="4"/>
                  <a:pt x="39" y="0"/>
                  <a:pt x="54" y="9"/>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9" name="Freeform 119"/>
          <p:cNvSpPr>
            <a:spLocks/>
          </p:cNvSpPr>
          <p:nvPr/>
        </p:nvSpPr>
        <p:spPr bwMode="auto">
          <a:xfrm rot="21368463">
            <a:off x="10054771" y="6300040"/>
            <a:ext cx="73025" cy="73025"/>
          </a:xfrm>
          <a:custGeom>
            <a:avLst/>
            <a:gdLst>
              <a:gd name="T0" fmla="*/ 52 w 72"/>
              <a:gd name="T1" fmla="*/ 9 h 72"/>
              <a:gd name="T2" fmla="*/ 62 w 72"/>
              <a:gd name="T3" fmla="*/ 52 h 72"/>
              <a:gd name="T4" fmla="*/ 19 w 72"/>
              <a:gd name="T5" fmla="*/ 62 h 72"/>
              <a:gd name="T6" fmla="*/ 9 w 72"/>
              <a:gd name="T7" fmla="*/ 19 h 72"/>
              <a:gd name="T8" fmla="*/ 52 w 72"/>
              <a:gd name="T9" fmla="*/ 9 h 72"/>
            </a:gdLst>
            <a:ahLst/>
            <a:cxnLst>
              <a:cxn ang="0">
                <a:pos x="T0" y="T1"/>
              </a:cxn>
              <a:cxn ang="0">
                <a:pos x="T2" y="T3"/>
              </a:cxn>
              <a:cxn ang="0">
                <a:pos x="T4" y="T5"/>
              </a:cxn>
              <a:cxn ang="0">
                <a:pos x="T6" y="T7"/>
              </a:cxn>
              <a:cxn ang="0">
                <a:pos x="T8" y="T9"/>
              </a:cxn>
            </a:cxnLst>
            <a:rect l="0" t="0" r="r" b="b"/>
            <a:pathLst>
              <a:path w="72" h="72">
                <a:moveTo>
                  <a:pt x="52" y="9"/>
                </a:moveTo>
                <a:cubicBezTo>
                  <a:pt x="67" y="18"/>
                  <a:pt x="72" y="38"/>
                  <a:pt x="62" y="52"/>
                </a:cubicBezTo>
                <a:cubicBezTo>
                  <a:pt x="53" y="67"/>
                  <a:pt x="34" y="72"/>
                  <a:pt x="19" y="62"/>
                </a:cubicBezTo>
                <a:cubicBezTo>
                  <a:pt x="4" y="53"/>
                  <a:pt x="0" y="34"/>
                  <a:pt x="9" y="19"/>
                </a:cubicBezTo>
                <a:cubicBezTo>
                  <a:pt x="18" y="4"/>
                  <a:pt x="38" y="0"/>
                  <a:pt x="52" y="9"/>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0" name="Freeform 120"/>
          <p:cNvSpPr>
            <a:spLocks/>
          </p:cNvSpPr>
          <p:nvPr/>
        </p:nvSpPr>
        <p:spPr bwMode="auto">
          <a:xfrm rot="21368463">
            <a:off x="9403767" y="5861283"/>
            <a:ext cx="168275" cy="166687"/>
          </a:xfrm>
          <a:custGeom>
            <a:avLst/>
            <a:gdLst>
              <a:gd name="T0" fmla="*/ 121 w 165"/>
              <a:gd name="T1" fmla="*/ 21 h 164"/>
              <a:gd name="T2" fmla="*/ 144 w 165"/>
              <a:gd name="T3" fmla="*/ 120 h 164"/>
              <a:gd name="T4" fmla="*/ 44 w 165"/>
              <a:gd name="T5" fmla="*/ 143 h 164"/>
              <a:gd name="T6" fmla="*/ 21 w 165"/>
              <a:gd name="T7" fmla="*/ 44 h 164"/>
              <a:gd name="T8" fmla="*/ 121 w 165"/>
              <a:gd name="T9" fmla="*/ 21 h 164"/>
            </a:gdLst>
            <a:ahLst/>
            <a:cxnLst>
              <a:cxn ang="0">
                <a:pos x="T0" y="T1"/>
              </a:cxn>
              <a:cxn ang="0">
                <a:pos x="T2" y="T3"/>
              </a:cxn>
              <a:cxn ang="0">
                <a:pos x="T4" y="T5"/>
              </a:cxn>
              <a:cxn ang="0">
                <a:pos x="T6" y="T7"/>
              </a:cxn>
              <a:cxn ang="0">
                <a:pos x="T8" y="T9"/>
              </a:cxn>
            </a:cxnLst>
            <a:rect l="0" t="0" r="r" b="b"/>
            <a:pathLst>
              <a:path w="165" h="164">
                <a:moveTo>
                  <a:pt x="121" y="21"/>
                </a:moveTo>
                <a:cubicBezTo>
                  <a:pt x="155" y="42"/>
                  <a:pt x="165" y="87"/>
                  <a:pt x="144" y="120"/>
                </a:cubicBezTo>
                <a:cubicBezTo>
                  <a:pt x="123" y="154"/>
                  <a:pt x="78" y="164"/>
                  <a:pt x="44" y="143"/>
                </a:cubicBezTo>
                <a:cubicBezTo>
                  <a:pt x="11" y="122"/>
                  <a:pt x="0" y="77"/>
                  <a:pt x="21" y="44"/>
                </a:cubicBezTo>
                <a:cubicBezTo>
                  <a:pt x="43" y="10"/>
                  <a:pt x="87" y="0"/>
                  <a:pt x="121" y="21"/>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1" name="Freeform 121"/>
          <p:cNvSpPr>
            <a:spLocks/>
          </p:cNvSpPr>
          <p:nvPr/>
        </p:nvSpPr>
        <p:spPr bwMode="auto">
          <a:xfrm rot="21368463">
            <a:off x="10557011" y="6283166"/>
            <a:ext cx="117475" cy="117475"/>
          </a:xfrm>
          <a:custGeom>
            <a:avLst/>
            <a:gdLst>
              <a:gd name="T0" fmla="*/ 85 w 116"/>
              <a:gd name="T1" fmla="*/ 15 h 116"/>
              <a:gd name="T2" fmla="*/ 101 w 116"/>
              <a:gd name="T3" fmla="*/ 85 h 116"/>
              <a:gd name="T4" fmla="*/ 31 w 116"/>
              <a:gd name="T5" fmla="*/ 101 h 116"/>
              <a:gd name="T6" fmla="*/ 15 w 116"/>
              <a:gd name="T7" fmla="*/ 31 h 116"/>
              <a:gd name="T8" fmla="*/ 85 w 116"/>
              <a:gd name="T9" fmla="*/ 15 h 116"/>
            </a:gdLst>
            <a:ahLst/>
            <a:cxnLst>
              <a:cxn ang="0">
                <a:pos x="T0" y="T1"/>
              </a:cxn>
              <a:cxn ang="0">
                <a:pos x="T2" y="T3"/>
              </a:cxn>
              <a:cxn ang="0">
                <a:pos x="T4" y="T5"/>
              </a:cxn>
              <a:cxn ang="0">
                <a:pos x="T6" y="T7"/>
              </a:cxn>
              <a:cxn ang="0">
                <a:pos x="T8" y="T9"/>
              </a:cxn>
            </a:cxnLst>
            <a:rect l="0" t="0" r="r" b="b"/>
            <a:pathLst>
              <a:path w="116" h="116">
                <a:moveTo>
                  <a:pt x="85" y="15"/>
                </a:moveTo>
                <a:cubicBezTo>
                  <a:pt x="109" y="29"/>
                  <a:pt x="116" y="61"/>
                  <a:pt x="101" y="85"/>
                </a:cubicBezTo>
                <a:cubicBezTo>
                  <a:pt x="86" y="108"/>
                  <a:pt x="55" y="116"/>
                  <a:pt x="31" y="101"/>
                </a:cubicBezTo>
                <a:cubicBezTo>
                  <a:pt x="7" y="86"/>
                  <a:pt x="0" y="54"/>
                  <a:pt x="15" y="31"/>
                </a:cubicBezTo>
                <a:cubicBezTo>
                  <a:pt x="30" y="7"/>
                  <a:pt x="61" y="0"/>
                  <a:pt x="85" y="1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2" name="Freeform 122"/>
          <p:cNvSpPr>
            <a:spLocks/>
          </p:cNvSpPr>
          <p:nvPr/>
        </p:nvSpPr>
        <p:spPr bwMode="auto">
          <a:xfrm rot="21368463">
            <a:off x="11974028" y="5589327"/>
            <a:ext cx="117475" cy="117475"/>
          </a:xfrm>
          <a:custGeom>
            <a:avLst/>
            <a:gdLst>
              <a:gd name="T0" fmla="*/ 85 w 116"/>
              <a:gd name="T1" fmla="*/ 15 h 116"/>
              <a:gd name="T2" fmla="*/ 101 w 116"/>
              <a:gd name="T3" fmla="*/ 85 h 116"/>
              <a:gd name="T4" fmla="*/ 31 w 116"/>
              <a:gd name="T5" fmla="*/ 101 h 116"/>
              <a:gd name="T6" fmla="*/ 15 w 116"/>
              <a:gd name="T7" fmla="*/ 31 h 116"/>
              <a:gd name="T8" fmla="*/ 85 w 116"/>
              <a:gd name="T9" fmla="*/ 15 h 116"/>
            </a:gdLst>
            <a:ahLst/>
            <a:cxnLst>
              <a:cxn ang="0">
                <a:pos x="T0" y="T1"/>
              </a:cxn>
              <a:cxn ang="0">
                <a:pos x="T2" y="T3"/>
              </a:cxn>
              <a:cxn ang="0">
                <a:pos x="T4" y="T5"/>
              </a:cxn>
              <a:cxn ang="0">
                <a:pos x="T6" y="T7"/>
              </a:cxn>
              <a:cxn ang="0">
                <a:pos x="T8" y="T9"/>
              </a:cxn>
            </a:cxnLst>
            <a:rect l="0" t="0" r="r" b="b"/>
            <a:pathLst>
              <a:path w="116" h="116">
                <a:moveTo>
                  <a:pt x="85" y="15"/>
                </a:moveTo>
                <a:cubicBezTo>
                  <a:pt x="109" y="30"/>
                  <a:pt x="116" y="62"/>
                  <a:pt x="101" y="85"/>
                </a:cubicBezTo>
                <a:cubicBezTo>
                  <a:pt x="86" y="109"/>
                  <a:pt x="55" y="116"/>
                  <a:pt x="31" y="101"/>
                </a:cubicBezTo>
                <a:cubicBezTo>
                  <a:pt x="7" y="87"/>
                  <a:pt x="0" y="55"/>
                  <a:pt x="15" y="31"/>
                </a:cubicBezTo>
                <a:cubicBezTo>
                  <a:pt x="30" y="8"/>
                  <a:pt x="61" y="0"/>
                  <a:pt x="85" y="1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3" name="Freeform 125"/>
          <p:cNvSpPr>
            <a:spLocks/>
          </p:cNvSpPr>
          <p:nvPr/>
        </p:nvSpPr>
        <p:spPr bwMode="auto">
          <a:xfrm rot="21368463">
            <a:off x="11378086" y="6163945"/>
            <a:ext cx="74613" cy="76200"/>
          </a:xfrm>
          <a:custGeom>
            <a:avLst/>
            <a:gdLst>
              <a:gd name="T0" fmla="*/ 54 w 74"/>
              <a:gd name="T1" fmla="*/ 10 h 75"/>
              <a:gd name="T2" fmla="*/ 65 w 74"/>
              <a:gd name="T3" fmla="*/ 55 h 75"/>
              <a:gd name="T4" fmla="*/ 20 w 74"/>
              <a:gd name="T5" fmla="*/ 65 h 75"/>
              <a:gd name="T6" fmla="*/ 9 w 74"/>
              <a:gd name="T7" fmla="*/ 20 h 75"/>
              <a:gd name="T8" fmla="*/ 54 w 74"/>
              <a:gd name="T9" fmla="*/ 10 h 75"/>
            </a:gdLst>
            <a:ahLst/>
            <a:cxnLst>
              <a:cxn ang="0">
                <a:pos x="T0" y="T1"/>
              </a:cxn>
              <a:cxn ang="0">
                <a:pos x="T2" y="T3"/>
              </a:cxn>
              <a:cxn ang="0">
                <a:pos x="T4" y="T5"/>
              </a:cxn>
              <a:cxn ang="0">
                <a:pos x="T6" y="T7"/>
              </a:cxn>
              <a:cxn ang="0">
                <a:pos x="T8" y="T9"/>
              </a:cxn>
            </a:cxnLst>
            <a:rect l="0" t="0" r="r" b="b"/>
            <a:pathLst>
              <a:path w="74" h="75">
                <a:moveTo>
                  <a:pt x="54" y="10"/>
                </a:moveTo>
                <a:cubicBezTo>
                  <a:pt x="70" y="20"/>
                  <a:pt x="74" y="40"/>
                  <a:pt x="65" y="55"/>
                </a:cubicBezTo>
                <a:cubicBezTo>
                  <a:pt x="55" y="70"/>
                  <a:pt x="35" y="75"/>
                  <a:pt x="20" y="65"/>
                </a:cubicBezTo>
                <a:cubicBezTo>
                  <a:pt x="4" y="56"/>
                  <a:pt x="0" y="36"/>
                  <a:pt x="9" y="20"/>
                </a:cubicBezTo>
                <a:cubicBezTo>
                  <a:pt x="19" y="5"/>
                  <a:pt x="39" y="0"/>
                  <a:pt x="54" y="1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4" name="Freeform 126"/>
          <p:cNvSpPr>
            <a:spLocks/>
          </p:cNvSpPr>
          <p:nvPr/>
        </p:nvSpPr>
        <p:spPr bwMode="auto">
          <a:xfrm rot="21368463">
            <a:off x="10834445" y="5535531"/>
            <a:ext cx="74613" cy="74612"/>
          </a:xfrm>
          <a:custGeom>
            <a:avLst/>
            <a:gdLst>
              <a:gd name="T0" fmla="*/ 54 w 74"/>
              <a:gd name="T1" fmla="*/ 9 h 74"/>
              <a:gd name="T2" fmla="*/ 65 w 74"/>
              <a:gd name="T3" fmla="*/ 54 h 74"/>
              <a:gd name="T4" fmla="*/ 20 w 74"/>
              <a:gd name="T5" fmla="*/ 65 h 74"/>
              <a:gd name="T6" fmla="*/ 9 w 74"/>
              <a:gd name="T7" fmla="*/ 20 h 74"/>
              <a:gd name="T8" fmla="*/ 54 w 74"/>
              <a:gd name="T9" fmla="*/ 9 h 74"/>
            </a:gdLst>
            <a:ahLst/>
            <a:cxnLst>
              <a:cxn ang="0">
                <a:pos x="T0" y="T1"/>
              </a:cxn>
              <a:cxn ang="0">
                <a:pos x="T2" y="T3"/>
              </a:cxn>
              <a:cxn ang="0">
                <a:pos x="T4" y="T5"/>
              </a:cxn>
              <a:cxn ang="0">
                <a:pos x="T6" y="T7"/>
              </a:cxn>
              <a:cxn ang="0">
                <a:pos x="T8" y="T9"/>
              </a:cxn>
            </a:cxnLst>
            <a:rect l="0" t="0" r="r" b="b"/>
            <a:pathLst>
              <a:path w="74" h="74">
                <a:moveTo>
                  <a:pt x="54" y="9"/>
                </a:moveTo>
                <a:cubicBezTo>
                  <a:pt x="70" y="19"/>
                  <a:pt x="74" y="39"/>
                  <a:pt x="65" y="54"/>
                </a:cubicBezTo>
                <a:cubicBezTo>
                  <a:pt x="55" y="70"/>
                  <a:pt x="35" y="74"/>
                  <a:pt x="20" y="65"/>
                </a:cubicBezTo>
                <a:cubicBezTo>
                  <a:pt x="4" y="55"/>
                  <a:pt x="0" y="35"/>
                  <a:pt x="9" y="20"/>
                </a:cubicBezTo>
                <a:cubicBezTo>
                  <a:pt x="19" y="4"/>
                  <a:pt x="39" y="0"/>
                  <a:pt x="54" y="9"/>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5" name="Freeform 127"/>
          <p:cNvSpPr>
            <a:spLocks/>
          </p:cNvSpPr>
          <p:nvPr/>
        </p:nvSpPr>
        <p:spPr bwMode="auto">
          <a:xfrm rot="21368463">
            <a:off x="10767257" y="4964029"/>
            <a:ext cx="76200" cy="74612"/>
          </a:xfrm>
          <a:custGeom>
            <a:avLst/>
            <a:gdLst>
              <a:gd name="T0" fmla="*/ 54 w 74"/>
              <a:gd name="T1" fmla="*/ 9 h 74"/>
              <a:gd name="T2" fmla="*/ 65 w 74"/>
              <a:gd name="T3" fmla="*/ 54 h 74"/>
              <a:gd name="T4" fmla="*/ 20 w 74"/>
              <a:gd name="T5" fmla="*/ 65 h 74"/>
              <a:gd name="T6" fmla="*/ 9 w 74"/>
              <a:gd name="T7" fmla="*/ 20 h 74"/>
              <a:gd name="T8" fmla="*/ 54 w 74"/>
              <a:gd name="T9" fmla="*/ 9 h 74"/>
            </a:gdLst>
            <a:ahLst/>
            <a:cxnLst>
              <a:cxn ang="0">
                <a:pos x="T0" y="T1"/>
              </a:cxn>
              <a:cxn ang="0">
                <a:pos x="T2" y="T3"/>
              </a:cxn>
              <a:cxn ang="0">
                <a:pos x="T4" y="T5"/>
              </a:cxn>
              <a:cxn ang="0">
                <a:pos x="T6" y="T7"/>
              </a:cxn>
              <a:cxn ang="0">
                <a:pos x="T8" y="T9"/>
              </a:cxn>
            </a:cxnLst>
            <a:rect l="0" t="0" r="r" b="b"/>
            <a:pathLst>
              <a:path w="74" h="74">
                <a:moveTo>
                  <a:pt x="54" y="9"/>
                </a:moveTo>
                <a:cubicBezTo>
                  <a:pt x="70" y="19"/>
                  <a:pt x="74" y="39"/>
                  <a:pt x="65" y="54"/>
                </a:cubicBezTo>
                <a:cubicBezTo>
                  <a:pt x="55" y="70"/>
                  <a:pt x="35" y="74"/>
                  <a:pt x="20" y="65"/>
                </a:cubicBezTo>
                <a:cubicBezTo>
                  <a:pt x="4" y="55"/>
                  <a:pt x="0" y="35"/>
                  <a:pt x="9" y="20"/>
                </a:cubicBezTo>
                <a:cubicBezTo>
                  <a:pt x="19" y="4"/>
                  <a:pt x="39" y="0"/>
                  <a:pt x="54" y="9"/>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6" name="Freeform 128"/>
          <p:cNvSpPr>
            <a:spLocks/>
          </p:cNvSpPr>
          <p:nvPr/>
        </p:nvSpPr>
        <p:spPr bwMode="auto">
          <a:xfrm rot="21368463">
            <a:off x="11611669" y="4814788"/>
            <a:ext cx="76200" cy="76200"/>
          </a:xfrm>
          <a:custGeom>
            <a:avLst/>
            <a:gdLst>
              <a:gd name="T0" fmla="*/ 55 w 75"/>
              <a:gd name="T1" fmla="*/ 10 h 75"/>
              <a:gd name="T2" fmla="*/ 65 w 75"/>
              <a:gd name="T3" fmla="*/ 55 h 75"/>
              <a:gd name="T4" fmla="*/ 20 w 75"/>
              <a:gd name="T5" fmla="*/ 65 h 75"/>
              <a:gd name="T6" fmla="*/ 10 w 75"/>
              <a:gd name="T7" fmla="*/ 20 h 75"/>
              <a:gd name="T8" fmla="*/ 55 w 75"/>
              <a:gd name="T9" fmla="*/ 10 h 75"/>
            </a:gdLst>
            <a:ahLst/>
            <a:cxnLst>
              <a:cxn ang="0">
                <a:pos x="T0" y="T1"/>
              </a:cxn>
              <a:cxn ang="0">
                <a:pos x="T2" y="T3"/>
              </a:cxn>
              <a:cxn ang="0">
                <a:pos x="T4" y="T5"/>
              </a:cxn>
              <a:cxn ang="0">
                <a:pos x="T6" y="T7"/>
              </a:cxn>
              <a:cxn ang="0">
                <a:pos x="T8" y="T9"/>
              </a:cxn>
            </a:cxnLst>
            <a:rect l="0" t="0" r="r" b="b"/>
            <a:pathLst>
              <a:path w="75" h="75">
                <a:moveTo>
                  <a:pt x="55" y="10"/>
                </a:moveTo>
                <a:cubicBezTo>
                  <a:pt x="70" y="19"/>
                  <a:pt x="75" y="39"/>
                  <a:pt x="65" y="55"/>
                </a:cubicBezTo>
                <a:cubicBezTo>
                  <a:pt x="56" y="70"/>
                  <a:pt x="36" y="75"/>
                  <a:pt x="20" y="65"/>
                </a:cubicBezTo>
                <a:cubicBezTo>
                  <a:pt x="5" y="55"/>
                  <a:pt x="0" y="35"/>
                  <a:pt x="10" y="20"/>
                </a:cubicBezTo>
                <a:cubicBezTo>
                  <a:pt x="20" y="5"/>
                  <a:pt x="40" y="0"/>
                  <a:pt x="55" y="1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7" name="Freeform 129"/>
          <p:cNvSpPr>
            <a:spLocks/>
          </p:cNvSpPr>
          <p:nvPr/>
        </p:nvSpPr>
        <p:spPr bwMode="auto">
          <a:xfrm rot="21368463">
            <a:off x="11670281" y="3986781"/>
            <a:ext cx="120650" cy="119062"/>
          </a:xfrm>
          <a:custGeom>
            <a:avLst/>
            <a:gdLst>
              <a:gd name="T0" fmla="*/ 87 w 119"/>
              <a:gd name="T1" fmla="*/ 15 h 118"/>
              <a:gd name="T2" fmla="*/ 104 w 119"/>
              <a:gd name="T3" fmla="*/ 86 h 118"/>
              <a:gd name="T4" fmla="*/ 32 w 119"/>
              <a:gd name="T5" fmla="*/ 103 h 118"/>
              <a:gd name="T6" fmla="*/ 16 w 119"/>
              <a:gd name="T7" fmla="*/ 31 h 118"/>
              <a:gd name="T8" fmla="*/ 87 w 119"/>
              <a:gd name="T9" fmla="*/ 15 h 118"/>
            </a:gdLst>
            <a:ahLst/>
            <a:cxnLst>
              <a:cxn ang="0">
                <a:pos x="T0" y="T1"/>
              </a:cxn>
              <a:cxn ang="0">
                <a:pos x="T2" y="T3"/>
              </a:cxn>
              <a:cxn ang="0">
                <a:pos x="T4" y="T5"/>
              </a:cxn>
              <a:cxn ang="0">
                <a:pos x="T6" y="T7"/>
              </a:cxn>
              <a:cxn ang="0">
                <a:pos x="T8" y="T9"/>
              </a:cxn>
            </a:cxnLst>
            <a:rect l="0" t="0" r="r" b="b"/>
            <a:pathLst>
              <a:path w="119" h="118">
                <a:moveTo>
                  <a:pt x="87" y="15"/>
                </a:moveTo>
                <a:cubicBezTo>
                  <a:pt x="111" y="30"/>
                  <a:pt x="119" y="62"/>
                  <a:pt x="104" y="86"/>
                </a:cubicBezTo>
                <a:cubicBezTo>
                  <a:pt x="88" y="111"/>
                  <a:pt x="56" y="118"/>
                  <a:pt x="32" y="103"/>
                </a:cubicBezTo>
                <a:cubicBezTo>
                  <a:pt x="8" y="87"/>
                  <a:pt x="0" y="55"/>
                  <a:pt x="16" y="31"/>
                </a:cubicBezTo>
                <a:cubicBezTo>
                  <a:pt x="31" y="7"/>
                  <a:pt x="63" y="0"/>
                  <a:pt x="87" y="1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8" name="Freeform 138"/>
          <p:cNvSpPr>
            <a:spLocks/>
          </p:cNvSpPr>
          <p:nvPr/>
        </p:nvSpPr>
        <p:spPr bwMode="auto">
          <a:xfrm rot="21368463">
            <a:off x="11135017" y="6107666"/>
            <a:ext cx="58738" cy="58737"/>
          </a:xfrm>
          <a:custGeom>
            <a:avLst/>
            <a:gdLst>
              <a:gd name="T0" fmla="*/ 43 w 58"/>
              <a:gd name="T1" fmla="*/ 8 h 58"/>
              <a:gd name="T2" fmla="*/ 51 w 58"/>
              <a:gd name="T3" fmla="*/ 43 h 58"/>
              <a:gd name="T4" fmla="*/ 16 w 58"/>
              <a:gd name="T5" fmla="*/ 51 h 58"/>
              <a:gd name="T6" fmla="*/ 8 w 58"/>
              <a:gd name="T7" fmla="*/ 16 h 58"/>
              <a:gd name="T8" fmla="*/ 43 w 58"/>
              <a:gd name="T9" fmla="*/ 8 h 58"/>
            </a:gdLst>
            <a:ahLst/>
            <a:cxnLst>
              <a:cxn ang="0">
                <a:pos x="T0" y="T1"/>
              </a:cxn>
              <a:cxn ang="0">
                <a:pos x="T2" y="T3"/>
              </a:cxn>
              <a:cxn ang="0">
                <a:pos x="T4" y="T5"/>
              </a:cxn>
              <a:cxn ang="0">
                <a:pos x="T6" y="T7"/>
              </a:cxn>
              <a:cxn ang="0">
                <a:pos x="T8" y="T9"/>
              </a:cxn>
            </a:cxnLst>
            <a:rect l="0" t="0" r="r" b="b"/>
            <a:pathLst>
              <a:path w="58" h="58">
                <a:moveTo>
                  <a:pt x="43" y="8"/>
                </a:moveTo>
                <a:cubicBezTo>
                  <a:pt x="55" y="15"/>
                  <a:pt x="58" y="31"/>
                  <a:pt x="51" y="43"/>
                </a:cubicBezTo>
                <a:cubicBezTo>
                  <a:pt x="43" y="54"/>
                  <a:pt x="28" y="58"/>
                  <a:pt x="16" y="51"/>
                </a:cubicBezTo>
                <a:cubicBezTo>
                  <a:pt x="4" y="43"/>
                  <a:pt x="0" y="28"/>
                  <a:pt x="8" y="16"/>
                </a:cubicBezTo>
                <a:cubicBezTo>
                  <a:pt x="15" y="4"/>
                  <a:pt x="31" y="0"/>
                  <a:pt x="43" y="8"/>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9" name="Freeform 28"/>
          <p:cNvSpPr>
            <a:spLocks/>
          </p:cNvSpPr>
          <p:nvPr/>
        </p:nvSpPr>
        <p:spPr bwMode="auto">
          <a:xfrm rot="2997005">
            <a:off x="1617318" y="-112733"/>
            <a:ext cx="557126" cy="177800"/>
          </a:xfrm>
          <a:custGeom>
            <a:avLst/>
            <a:gdLst>
              <a:gd name="T0" fmla="*/ 1150 w 1155"/>
              <a:gd name="T1" fmla="*/ 175 h 175"/>
              <a:gd name="T2" fmla="*/ 1150 w 1155"/>
              <a:gd name="T3" fmla="*/ 175 h 175"/>
              <a:gd name="T4" fmla="*/ 4 w 1155"/>
              <a:gd name="T5" fmla="*/ 8 h 175"/>
              <a:gd name="T6" fmla="*/ 0 w 1155"/>
              <a:gd name="T7" fmla="*/ 4 h 175"/>
              <a:gd name="T8" fmla="*/ 5 w 1155"/>
              <a:gd name="T9" fmla="*/ 0 h 175"/>
              <a:gd name="T10" fmla="*/ 1151 w 1155"/>
              <a:gd name="T11" fmla="*/ 167 h 175"/>
              <a:gd name="T12" fmla="*/ 1154 w 1155"/>
              <a:gd name="T13" fmla="*/ 172 h 175"/>
              <a:gd name="T14" fmla="*/ 1150 w 1155"/>
              <a:gd name="T15" fmla="*/ 175 h 1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55" h="175">
                <a:moveTo>
                  <a:pt x="1150" y="175"/>
                </a:moveTo>
                <a:cubicBezTo>
                  <a:pt x="1150" y="175"/>
                  <a:pt x="1150" y="175"/>
                  <a:pt x="1150" y="175"/>
                </a:cubicBezTo>
                <a:cubicBezTo>
                  <a:pt x="4" y="8"/>
                  <a:pt x="4" y="8"/>
                  <a:pt x="4" y="8"/>
                </a:cubicBezTo>
                <a:cubicBezTo>
                  <a:pt x="2" y="8"/>
                  <a:pt x="0" y="6"/>
                  <a:pt x="0" y="4"/>
                </a:cubicBezTo>
                <a:cubicBezTo>
                  <a:pt x="1" y="1"/>
                  <a:pt x="3" y="0"/>
                  <a:pt x="5" y="0"/>
                </a:cubicBezTo>
                <a:cubicBezTo>
                  <a:pt x="1151" y="167"/>
                  <a:pt x="1151" y="167"/>
                  <a:pt x="1151" y="167"/>
                </a:cubicBezTo>
                <a:cubicBezTo>
                  <a:pt x="1153" y="168"/>
                  <a:pt x="1155" y="170"/>
                  <a:pt x="1154" y="172"/>
                </a:cubicBezTo>
                <a:cubicBezTo>
                  <a:pt x="1154" y="174"/>
                  <a:pt x="1152" y="175"/>
                  <a:pt x="1150" y="17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00" name="Freeform 13"/>
          <p:cNvSpPr>
            <a:spLocks/>
          </p:cNvSpPr>
          <p:nvPr/>
        </p:nvSpPr>
        <p:spPr bwMode="auto">
          <a:xfrm>
            <a:off x="-403223" y="1083130"/>
            <a:ext cx="1046163" cy="176213"/>
          </a:xfrm>
          <a:custGeom>
            <a:avLst/>
            <a:gdLst>
              <a:gd name="T0" fmla="*/ 5 w 1030"/>
              <a:gd name="T1" fmla="*/ 174 h 174"/>
              <a:gd name="T2" fmla="*/ 1 w 1030"/>
              <a:gd name="T3" fmla="*/ 170 h 174"/>
              <a:gd name="T4" fmla="*/ 4 w 1030"/>
              <a:gd name="T5" fmla="*/ 166 h 174"/>
              <a:gd name="T6" fmla="*/ 1025 w 1030"/>
              <a:gd name="T7" fmla="*/ 0 h 174"/>
              <a:gd name="T8" fmla="*/ 1030 w 1030"/>
              <a:gd name="T9" fmla="*/ 4 h 174"/>
              <a:gd name="T10" fmla="*/ 1027 w 1030"/>
              <a:gd name="T11" fmla="*/ 8 h 174"/>
              <a:gd name="T12" fmla="*/ 5 w 1030"/>
              <a:gd name="T13" fmla="*/ 174 h 174"/>
              <a:gd name="T14" fmla="*/ 5 w 1030"/>
              <a:gd name="T15" fmla="*/ 174 h 1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0" h="174">
                <a:moveTo>
                  <a:pt x="5" y="174"/>
                </a:moveTo>
                <a:cubicBezTo>
                  <a:pt x="3" y="174"/>
                  <a:pt x="1" y="172"/>
                  <a:pt x="1" y="170"/>
                </a:cubicBezTo>
                <a:cubicBezTo>
                  <a:pt x="0" y="168"/>
                  <a:pt x="2" y="166"/>
                  <a:pt x="4" y="166"/>
                </a:cubicBezTo>
                <a:cubicBezTo>
                  <a:pt x="1025" y="0"/>
                  <a:pt x="1025" y="0"/>
                  <a:pt x="1025" y="0"/>
                </a:cubicBezTo>
                <a:cubicBezTo>
                  <a:pt x="1028" y="0"/>
                  <a:pt x="1030" y="1"/>
                  <a:pt x="1030" y="4"/>
                </a:cubicBezTo>
                <a:cubicBezTo>
                  <a:pt x="1030" y="6"/>
                  <a:pt x="1029" y="8"/>
                  <a:pt x="1027" y="8"/>
                </a:cubicBezTo>
                <a:cubicBezTo>
                  <a:pt x="5" y="174"/>
                  <a:pt x="5" y="174"/>
                  <a:pt x="5" y="174"/>
                </a:cubicBezTo>
                <a:cubicBezTo>
                  <a:pt x="5" y="174"/>
                  <a:pt x="5" y="174"/>
                  <a:pt x="5" y="174"/>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01" name="Freeform 148"/>
          <p:cNvSpPr>
            <a:spLocks/>
          </p:cNvSpPr>
          <p:nvPr/>
        </p:nvSpPr>
        <p:spPr bwMode="auto">
          <a:xfrm rot="21368463">
            <a:off x="8902610" y="6540171"/>
            <a:ext cx="528638" cy="530225"/>
          </a:xfrm>
          <a:custGeom>
            <a:avLst/>
            <a:gdLst>
              <a:gd name="T0" fmla="*/ 382 w 521"/>
              <a:gd name="T1" fmla="*/ 67 h 521"/>
              <a:gd name="T2" fmla="*/ 454 w 521"/>
              <a:gd name="T3" fmla="*/ 382 h 521"/>
              <a:gd name="T4" fmla="*/ 139 w 521"/>
              <a:gd name="T5" fmla="*/ 454 h 521"/>
              <a:gd name="T6" fmla="*/ 67 w 521"/>
              <a:gd name="T7" fmla="*/ 139 h 521"/>
              <a:gd name="T8" fmla="*/ 382 w 521"/>
              <a:gd name="T9" fmla="*/ 67 h 521"/>
            </a:gdLst>
            <a:ahLst/>
            <a:cxnLst>
              <a:cxn ang="0">
                <a:pos x="T0" y="T1"/>
              </a:cxn>
              <a:cxn ang="0">
                <a:pos x="T2" y="T3"/>
              </a:cxn>
              <a:cxn ang="0">
                <a:pos x="T4" y="T5"/>
              </a:cxn>
              <a:cxn ang="0">
                <a:pos x="T6" y="T7"/>
              </a:cxn>
              <a:cxn ang="0">
                <a:pos x="T8" y="T9"/>
              </a:cxn>
            </a:cxnLst>
            <a:rect l="0" t="0" r="r" b="b"/>
            <a:pathLst>
              <a:path w="521" h="521">
                <a:moveTo>
                  <a:pt x="382" y="67"/>
                </a:moveTo>
                <a:cubicBezTo>
                  <a:pt x="489" y="134"/>
                  <a:pt x="521" y="275"/>
                  <a:pt x="454" y="382"/>
                </a:cubicBezTo>
                <a:cubicBezTo>
                  <a:pt x="387" y="489"/>
                  <a:pt x="246" y="521"/>
                  <a:pt x="139" y="454"/>
                </a:cubicBezTo>
                <a:cubicBezTo>
                  <a:pt x="32" y="387"/>
                  <a:pt x="0" y="246"/>
                  <a:pt x="67" y="139"/>
                </a:cubicBezTo>
                <a:cubicBezTo>
                  <a:pt x="134" y="32"/>
                  <a:pt x="275" y="0"/>
                  <a:pt x="382" y="67"/>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02" name="Freeform 156"/>
          <p:cNvSpPr>
            <a:spLocks/>
          </p:cNvSpPr>
          <p:nvPr/>
        </p:nvSpPr>
        <p:spPr bwMode="auto">
          <a:xfrm rot="21368463">
            <a:off x="9029612" y="6668812"/>
            <a:ext cx="273050" cy="273050"/>
          </a:xfrm>
          <a:custGeom>
            <a:avLst/>
            <a:gdLst>
              <a:gd name="T0" fmla="*/ 198 w 270"/>
              <a:gd name="T1" fmla="*/ 34 h 269"/>
              <a:gd name="T2" fmla="*/ 235 w 270"/>
              <a:gd name="T3" fmla="*/ 197 h 269"/>
              <a:gd name="T4" fmla="*/ 72 w 270"/>
              <a:gd name="T5" fmla="*/ 235 h 269"/>
              <a:gd name="T6" fmla="*/ 35 w 270"/>
              <a:gd name="T7" fmla="*/ 72 h 269"/>
              <a:gd name="T8" fmla="*/ 198 w 270"/>
              <a:gd name="T9" fmla="*/ 34 h 269"/>
            </a:gdLst>
            <a:ahLst/>
            <a:cxnLst>
              <a:cxn ang="0">
                <a:pos x="T0" y="T1"/>
              </a:cxn>
              <a:cxn ang="0">
                <a:pos x="T2" y="T3"/>
              </a:cxn>
              <a:cxn ang="0">
                <a:pos x="T4" y="T5"/>
              </a:cxn>
              <a:cxn ang="0">
                <a:pos x="T6" y="T7"/>
              </a:cxn>
              <a:cxn ang="0">
                <a:pos x="T8" y="T9"/>
              </a:cxn>
            </a:cxnLst>
            <a:rect l="0" t="0" r="r" b="b"/>
            <a:pathLst>
              <a:path w="270" h="269">
                <a:moveTo>
                  <a:pt x="198" y="34"/>
                </a:moveTo>
                <a:cubicBezTo>
                  <a:pt x="253" y="69"/>
                  <a:pt x="270" y="142"/>
                  <a:pt x="235" y="197"/>
                </a:cubicBezTo>
                <a:cubicBezTo>
                  <a:pt x="201" y="253"/>
                  <a:pt x="128" y="269"/>
                  <a:pt x="72" y="235"/>
                </a:cubicBezTo>
                <a:cubicBezTo>
                  <a:pt x="17" y="200"/>
                  <a:pt x="0" y="127"/>
                  <a:pt x="35" y="72"/>
                </a:cubicBezTo>
                <a:cubicBezTo>
                  <a:pt x="70" y="16"/>
                  <a:pt x="143" y="0"/>
                  <a:pt x="198" y="34"/>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03" name="Freeform 156"/>
          <p:cNvSpPr>
            <a:spLocks/>
          </p:cNvSpPr>
          <p:nvPr/>
        </p:nvSpPr>
        <p:spPr bwMode="auto">
          <a:xfrm rot="21368463" flipV="1">
            <a:off x="9100511" y="6742091"/>
            <a:ext cx="126492" cy="126492"/>
          </a:xfrm>
          <a:custGeom>
            <a:avLst/>
            <a:gdLst>
              <a:gd name="T0" fmla="*/ 198 w 270"/>
              <a:gd name="T1" fmla="*/ 34 h 269"/>
              <a:gd name="T2" fmla="*/ 235 w 270"/>
              <a:gd name="T3" fmla="*/ 197 h 269"/>
              <a:gd name="T4" fmla="*/ 72 w 270"/>
              <a:gd name="T5" fmla="*/ 235 h 269"/>
              <a:gd name="T6" fmla="*/ 35 w 270"/>
              <a:gd name="T7" fmla="*/ 72 h 269"/>
              <a:gd name="T8" fmla="*/ 198 w 270"/>
              <a:gd name="T9" fmla="*/ 34 h 269"/>
            </a:gdLst>
            <a:ahLst/>
            <a:cxnLst>
              <a:cxn ang="0">
                <a:pos x="T0" y="T1"/>
              </a:cxn>
              <a:cxn ang="0">
                <a:pos x="T2" y="T3"/>
              </a:cxn>
              <a:cxn ang="0">
                <a:pos x="T4" y="T5"/>
              </a:cxn>
              <a:cxn ang="0">
                <a:pos x="T6" y="T7"/>
              </a:cxn>
              <a:cxn ang="0">
                <a:pos x="T8" y="T9"/>
              </a:cxn>
            </a:cxnLst>
            <a:rect l="0" t="0" r="r" b="b"/>
            <a:pathLst>
              <a:path w="270" h="269">
                <a:moveTo>
                  <a:pt x="198" y="34"/>
                </a:moveTo>
                <a:cubicBezTo>
                  <a:pt x="253" y="69"/>
                  <a:pt x="270" y="142"/>
                  <a:pt x="235" y="197"/>
                </a:cubicBezTo>
                <a:cubicBezTo>
                  <a:pt x="201" y="253"/>
                  <a:pt x="128" y="269"/>
                  <a:pt x="72" y="235"/>
                </a:cubicBezTo>
                <a:cubicBezTo>
                  <a:pt x="17" y="200"/>
                  <a:pt x="0" y="127"/>
                  <a:pt x="35" y="72"/>
                </a:cubicBezTo>
                <a:cubicBezTo>
                  <a:pt x="70" y="16"/>
                  <a:pt x="143" y="0"/>
                  <a:pt x="198" y="34"/>
                </a:cubicBezTo>
                <a:close/>
              </a:path>
            </a:pathLst>
          </a:custGeom>
          <a:solidFill>
            <a:srgbClr val="45D8FF"/>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04" name="Freeform 128"/>
          <p:cNvSpPr>
            <a:spLocks/>
          </p:cNvSpPr>
          <p:nvPr/>
        </p:nvSpPr>
        <p:spPr bwMode="auto">
          <a:xfrm>
            <a:off x="2827340" y="119518"/>
            <a:ext cx="76200" cy="76200"/>
          </a:xfrm>
          <a:custGeom>
            <a:avLst/>
            <a:gdLst>
              <a:gd name="T0" fmla="*/ 55 w 75"/>
              <a:gd name="T1" fmla="*/ 10 h 75"/>
              <a:gd name="T2" fmla="*/ 65 w 75"/>
              <a:gd name="T3" fmla="*/ 55 h 75"/>
              <a:gd name="T4" fmla="*/ 20 w 75"/>
              <a:gd name="T5" fmla="*/ 65 h 75"/>
              <a:gd name="T6" fmla="*/ 10 w 75"/>
              <a:gd name="T7" fmla="*/ 20 h 75"/>
              <a:gd name="T8" fmla="*/ 55 w 75"/>
              <a:gd name="T9" fmla="*/ 10 h 75"/>
            </a:gdLst>
            <a:ahLst/>
            <a:cxnLst>
              <a:cxn ang="0">
                <a:pos x="T0" y="T1"/>
              </a:cxn>
              <a:cxn ang="0">
                <a:pos x="T2" y="T3"/>
              </a:cxn>
              <a:cxn ang="0">
                <a:pos x="T4" y="T5"/>
              </a:cxn>
              <a:cxn ang="0">
                <a:pos x="T6" y="T7"/>
              </a:cxn>
              <a:cxn ang="0">
                <a:pos x="T8" y="T9"/>
              </a:cxn>
            </a:cxnLst>
            <a:rect l="0" t="0" r="r" b="b"/>
            <a:pathLst>
              <a:path w="75" h="75">
                <a:moveTo>
                  <a:pt x="55" y="10"/>
                </a:moveTo>
                <a:cubicBezTo>
                  <a:pt x="70" y="19"/>
                  <a:pt x="75" y="39"/>
                  <a:pt x="65" y="55"/>
                </a:cubicBezTo>
                <a:cubicBezTo>
                  <a:pt x="56" y="70"/>
                  <a:pt x="36" y="75"/>
                  <a:pt x="20" y="65"/>
                </a:cubicBezTo>
                <a:cubicBezTo>
                  <a:pt x="5" y="55"/>
                  <a:pt x="0" y="35"/>
                  <a:pt x="10" y="20"/>
                </a:cubicBezTo>
                <a:cubicBezTo>
                  <a:pt x="20" y="5"/>
                  <a:pt x="40" y="0"/>
                  <a:pt x="55" y="1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4" name="文本框 203"/>
          <p:cNvSpPr txBox="1"/>
          <p:nvPr/>
        </p:nvSpPr>
        <p:spPr>
          <a:xfrm>
            <a:off x="2395439" y="894465"/>
            <a:ext cx="8578868" cy="2308324"/>
          </a:xfrm>
          <a:prstGeom prst="rect">
            <a:avLst/>
          </a:prstGeom>
          <a:noFill/>
          <a:effectLst>
            <a:outerShdw sx="102000" sy="102000" algn="ctr" rotWithShape="0">
              <a:prstClr val="black">
                <a:alpha val="40000"/>
              </a:prstClr>
            </a:outerShdw>
          </a:effectLst>
        </p:spPr>
        <p:txBody>
          <a:bodyPr wrap="square" rtlCol="0">
            <a:spAutoFit/>
          </a:bodyPr>
          <a:lstStyle>
            <a:defPPr>
              <a:defRPr lang="zh-CN"/>
            </a:defPPr>
            <a:lvl1pPr algn="ctr">
              <a:defRPr sz="9600" spc="-300">
                <a:solidFill>
                  <a:srgbClr val="45D8FF"/>
                </a:solidFill>
                <a:effectLst>
                  <a:outerShdw blurRad="101600" dir="5400000" algn="ctr" rotWithShape="0">
                    <a:srgbClr val="45D8FF">
                      <a:alpha val="90000"/>
                    </a:srgbClr>
                  </a:outerShdw>
                </a:effectLst>
                <a:latin typeface="Futura Md BT" panose="020B0802020204020204" pitchFamily="34" charset="0"/>
              </a:defRPr>
            </a:lvl1pPr>
          </a:lstStyle>
          <a:p>
            <a:pPr algn="l"/>
            <a:r>
              <a:rPr lang="zh-CN" altLang="en-US" sz="4800" dirty="0" smtClean="0">
                <a:effectLst/>
              </a:rPr>
              <a:t>额外的技术</a:t>
            </a:r>
            <a:r>
              <a:rPr lang="en-US" altLang="zh-CN" sz="4800" dirty="0" smtClean="0">
                <a:effectLst/>
              </a:rPr>
              <a:t>——UIAutomator2</a:t>
            </a:r>
          </a:p>
          <a:p>
            <a:pPr algn="l"/>
            <a:endParaRPr lang="en-US" altLang="zh-CN" sz="4800" dirty="0" smtClean="0">
              <a:effectLst/>
            </a:endParaRPr>
          </a:p>
          <a:p>
            <a:pPr algn="l"/>
            <a:endParaRPr lang="en-US" altLang="zh-CN" sz="4800" dirty="0" smtClean="0">
              <a:effectLst/>
            </a:endParaRPr>
          </a:p>
        </p:txBody>
      </p:sp>
      <p:pic>
        <p:nvPicPr>
          <p:cNvPr id="205" name="图片 20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70936" y="301504"/>
            <a:ext cx="2741271" cy="315310"/>
          </a:xfrm>
          <a:prstGeom prst="rect">
            <a:avLst/>
          </a:prstGeom>
        </p:spPr>
      </p:pic>
      <p:sp>
        <p:nvSpPr>
          <p:cNvPr id="206" name="Freeform 73"/>
          <p:cNvSpPr>
            <a:spLocks/>
          </p:cNvSpPr>
          <p:nvPr/>
        </p:nvSpPr>
        <p:spPr bwMode="auto">
          <a:xfrm>
            <a:off x="5597528" y="321130"/>
            <a:ext cx="1619247" cy="887569"/>
          </a:xfrm>
          <a:custGeom>
            <a:avLst/>
            <a:gdLst>
              <a:gd name="T0" fmla="*/ 2006 w 2013"/>
              <a:gd name="T1" fmla="*/ 1103 h 1103"/>
              <a:gd name="T2" fmla="*/ 2003 w 2013"/>
              <a:gd name="T3" fmla="*/ 1103 h 1103"/>
              <a:gd name="T4" fmla="*/ 4 w 2013"/>
              <a:gd name="T5" fmla="*/ 12 h 1103"/>
              <a:gd name="T6" fmla="*/ 2 w 2013"/>
              <a:gd name="T7" fmla="*/ 4 h 1103"/>
              <a:gd name="T8" fmla="*/ 10 w 2013"/>
              <a:gd name="T9" fmla="*/ 2 h 1103"/>
              <a:gd name="T10" fmla="*/ 2009 w 2013"/>
              <a:gd name="T11" fmla="*/ 1092 h 1103"/>
              <a:gd name="T12" fmla="*/ 2011 w 2013"/>
              <a:gd name="T13" fmla="*/ 1100 h 1103"/>
              <a:gd name="T14" fmla="*/ 2006 w 2013"/>
              <a:gd name="T15" fmla="*/ 1103 h 11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13" h="1103">
                <a:moveTo>
                  <a:pt x="2006" y="1103"/>
                </a:moveTo>
                <a:cubicBezTo>
                  <a:pt x="2005" y="1103"/>
                  <a:pt x="2004" y="1103"/>
                  <a:pt x="2003" y="1103"/>
                </a:cubicBezTo>
                <a:cubicBezTo>
                  <a:pt x="4" y="12"/>
                  <a:pt x="4" y="12"/>
                  <a:pt x="4" y="12"/>
                </a:cubicBezTo>
                <a:cubicBezTo>
                  <a:pt x="1" y="11"/>
                  <a:pt x="0" y="7"/>
                  <a:pt x="2" y="4"/>
                </a:cubicBezTo>
                <a:cubicBezTo>
                  <a:pt x="3" y="1"/>
                  <a:pt x="7" y="0"/>
                  <a:pt x="10" y="2"/>
                </a:cubicBezTo>
                <a:cubicBezTo>
                  <a:pt x="2009" y="1092"/>
                  <a:pt x="2009" y="1092"/>
                  <a:pt x="2009" y="1092"/>
                </a:cubicBezTo>
                <a:cubicBezTo>
                  <a:pt x="2012" y="1094"/>
                  <a:pt x="2013" y="1097"/>
                  <a:pt x="2011" y="1100"/>
                </a:cubicBezTo>
                <a:cubicBezTo>
                  <a:pt x="2010" y="1102"/>
                  <a:pt x="2008" y="1103"/>
                  <a:pt x="2006" y="1103"/>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pic>
        <p:nvPicPr>
          <p:cNvPr id="2" name="图片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46188" y="1817668"/>
            <a:ext cx="8294255" cy="3813218"/>
          </a:xfrm>
          <a:prstGeom prst="rect">
            <a:avLst/>
          </a:prstGeom>
        </p:spPr>
      </p:pic>
    </p:spTree>
    <p:extLst>
      <p:ext uri="{BB962C8B-B14F-4D97-AF65-F5344CB8AC3E}">
        <p14:creationId xmlns:p14="http://schemas.microsoft.com/office/powerpoint/2010/main" val="1237343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8" name="Freeform 182"/>
          <p:cNvSpPr>
            <a:spLocks/>
          </p:cNvSpPr>
          <p:nvPr/>
        </p:nvSpPr>
        <p:spPr bwMode="auto">
          <a:xfrm>
            <a:off x="-796605" y="-1016089"/>
            <a:ext cx="4048125" cy="4048126"/>
          </a:xfrm>
          <a:custGeom>
            <a:avLst/>
            <a:gdLst>
              <a:gd name="T0" fmla="*/ 2909 w 3967"/>
              <a:gd name="T1" fmla="*/ 511 h 3968"/>
              <a:gd name="T2" fmla="*/ 3456 w 3967"/>
              <a:gd name="T3" fmla="*/ 2909 h 3968"/>
              <a:gd name="T4" fmla="*/ 1059 w 3967"/>
              <a:gd name="T5" fmla="*/ 3457 h 3968"/>
              <a:gd name="T6" fmla="*/ 511 w 3967"/>
              <a:gd name="T7" fmla="*/ 1059 h 3968"/>
              <a:gd name="T8" fmla="*/ 2909 w 3967"/>
              <a:gd name="T9" fmla="*/ 511 h 3968"/>
            </a:gdLst>
            <a:ahLst/>
            <a:cxnLst>
              <a:cxn ang="0">
                <a:pos x="T0" y="T1"/>
              </a:cxn>
              <a:cxn ang="0">
                <a:pos x="T2" y="T3"/>
              </a:cxn>
              <a:cxn ang="0">
                <a:pos x="T4" y="T5"/>
              </a:cxn>
              <a:cxn ang="0">
                <a:pos x="T6" y="T7"/>
              </a:cxn>
              <a:cxn ang="0">
                <a:pos x="T8" y="T9"/>
              </a:cxn>
            </a:cxnLst>
            <a:rect l="0" t="0" r="r" b="b"/>
            <a:pathLst>
              <a:path w="3967" h="3968">
                <a:moveTo>
                  <a:pt x="2909" y="511"/>
                </a:moveTo>
                <a:cubicBezTo>
                  <a:pt x="3722" y="1022"/>
                  <a:pt x="3967" y="2096"/>
                  <a:pt x="3456" y="2909"/>
                </a:cubicBezTo>
                <a:cubicBezTo>
                  <a:pt x="2945" y="3722"/>
                  <a:pt x="1872" y="3968"/>
                  <a:pt x="1059" y="3457"/>
                </a:cubicBezTo>
                <a:cubicBezTo>
                  <a:pt x="245" y="2946"/>
                  <a:pt x="0" y="1872"/>
                  <a:pt x="511" y="1059"/>
                </a:cubicBezTo>
                <a:cubicBezTo>
                  <a:pt x="1022" y="245"/>
                  <a:pt x="2095" y="0"/>
                  <a:pt x="2909" y="511"/>
                </a:cubicBezTo>
                <a:close/>
              </a:path>
            </a:pathLst>
          </a:custGeom>
          <a:solidFill>
            <a:srgbClr val="45D8FF">
              <a:alpha val="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30" name="Freeform 184"/>
          <p:cNvSpPr>
            <a:spLocks/>
          </p:cNvSpPr>
          <p:nvPr/>
        </p:nvSpPr>
        <p:spPr bwMode="auto">
          <a:xfrm>
            <a:off x="-190180" y="-409664"/>
            <a:ext cx="2835275" cy="2835275"/>
          </a:xfrm>
          <a:custGeom>
            <a:avLst/>
            <a:gdLst>
              <a:gd name="T0" fmla="*/ 2037 w 2779"/>
              <a:gd name="T1" fmla="*/ 358 h 2778"/>
              <a:gd name="T2" fmla="*/ 2421 w 2779"/>
              <a:gd name="T3" fmla="*/ 2037 h 2778"/>
              <a:gd name="T4" fmla="*/ 742 w 2779"/>
              <a:gd name="T5" fmla="*/ 2420 h 2778"/>
              <a:gd name="T6" fmla="*/ 358 w 2779"/>
              <a:gd name="T7" fmla="*/ 741 h 2778"/>
              <a:gd name="T8" fmla="*/ 2037 w 2779"/>
              <a:gd name="T9" fmla="*/ 358 h 2778"/>
            </a:gdLst>
            <a:ahLst/>
            <a:cxnLst>
              <a:cxn ang="0">
                <a:pos x="T0" y="T1"/>
              </a:cxn>
              <a:cxn ang="0">
                <a:pos x="T2" y="T3"/>
              </a:cxn>
              <a:cxn ang="0">
                <a:pos x="T4" y="T5"/>
              </a:cxn>
              <a:cxn ang="0">
                <a:pos x="T6" y="T7"/>
              </a:cxn>
              <a:cxn ang="0">
                <a:pos x="T8" y="T9"/>
              </a:cxn>
            </a:cxnLst>
            <a:rect l="0" t="0" r="r" b="b"/>
            <a:pathLst>
              <a:path w="2779" h="2778">
                <a:moveTo>
                  <a:pt x="2037" y="358"/>
                </a:moveTo>
                <a:cubicBezTo>
                  <a:pt x="2607" y="715"/>
                  <a:pt x="2779" y="1467"/>
                  <a:pt x="2421" y="2037"/>
                </a:cubicBezTo>
                <a:cubicBezTo>
                  <a:pt x="2063" y="2606"/>
                  <a:pt x="1311" y="2778"/>
                  <a:pt x="742" y="2420"/>
                </a:cubicBezTo>
                <a:cubicBezTo>
                  <a:pt x="172" y="2062"/>
                  <a:pt x="0" y="1311"/>
                  <a:pt x="358" y="741"/>
                </a:cubicBezTo>
                <a:cubicBezTo>
                  <a:pt x="716" y="172"/>
                  <a:pt x="1468" y="0"/>
                  <a:pt x="2037" y="358"/>
                </a:cubicBezTo>
                <a:close/>
              </a:path>
            </a:pathLst>
          </a:custGeom>
          <a:solidFill>
            <a:srgbClr val="45D8FF">
              <a:alpha val="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00" name="Freeform 182"/>
          <p:cNvSpPr>
            <a:spLocks/>
          </p:cNvSpPr>
          <p:nvPr/>
        </p:nvSpPr>
        <p:spPr bwMode="auto">
          <a:xfrm rot="21368463">
            <a:off x="8058869" y="3866584"/>
            <a:ext cx="4048125" cy="4048126"/>
          </a:xfrm>
          <a:custGeom>
            <a:avLst/>
            <a:gdLst>
              <a:gd name="T0" fmla="*/ 2909 w 3967"/>
              <a:gd name="T1" fmla="*/ 511 h 3968"/>
              <a:gd name="T2" fmla="*/ 3456 w 3967"/>
              <a:gd name="T3" fmla="*/ 2909 h 3968"/>
              <a:gd name="T4" fmla="*/ 1059 w 3967"/>
              <a:gd name="T5" fmla="*/ 3457 h 3968"/>
              <a:gd name="T6" fmla="*/ 511 w 3967"/>
              <a:gd name="T7" fmla="*/ 1059 h 3968"/>
              <a:gd name="T8" fmla="*/ 2909 w 3967"/>
              <a:gd name="T9" fmla="*/ 511 h 3968"/>
            </a:gdLst>
            <a:ahLst/>
            <a:cxnLst>
              <a:cxn ang="0">
                <a:pos x="T0" y="T1"/>
              </a:cxn>
              <a:cxn ang="0">
                <a:pos x="T2" y="T3"/>
              </a:cxn>
              <a:cxn ang="0">
                <a:pos x="T4" y="T5"/>
              </a:cxn>
              <a:cxn ang="0">
                <a:pos x="T6" y="T7"/>
              </a:cxn>
              <a:cxn ang="0">
                <a:pos x="T8" y="T9"/>
              </a:cxn>
            </a:cxnLst>
            <a:rect l="0" t="0" r="r" b="b"/>
            <a:pathLst>
              <a:path w="3967" h="3968">
                <a:moveTo>
                  <a:pt x="2909" y="511"/>
                </a:moveTo>
                <a:cubicBezTo>
                  <a:pt x="3722" y="1022"/>
                  <a:pt x="3967" y="2096"/>
                  <a:pt x="3456" y="2909"/>
                </a:cubicBezTo>
                <a:cubicBezTo>
                  <a:pt x="2945" y="3722"/>
                  <a:pt x="1872" y="3968"/>
                  <a:pt x="1059" y="3457"/>
                </a:cubicBezTo>
                <a:cubicBezTo>
                  <a:pt x="245" y="2946"/>
                  <a:pt x="0" y="1872"/>
                  <a:pt x="511" y="1059"/>
                </a:cubicBezTo>
                <a:cubicBezTo>
                  <a:pt x="1022" y="245"/>
                  <a:pt x="2095" y="0"/>
                  <a:pt x="2909" y="511"/>
                </a:cubicBezTo>
                <a:close/>
              </a:path>
            </a:pathLst>
          </a:custGeom>
          <a:solidFill>
            <a:srgbClr val="45D8FF">
              <a:alpha val="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02" name="Freeform 184"/>
          <p:cNvSpPr>
            <a:spLocks/>
          </p:cNvSpPr>
          <p:nvPr/>
        </p:nvSpPr>
        <p:spPr bwMode="auto">
          <a:xfrm rot="21368463">
            <a:off x="8665294" y="4473009"/>
            <a:ext cx="2835275" cy="2835275"/>
          </a:xfrm>
          <a:custGeom>
            <a:avLst/>
            <a:gdLst>
              <a:gd name="T0" fmla="*/ 2037 w 2779"/>
              <a:gd name="T1" fmla="*/ 358 h 2778"/>
              <a:gd name="T2" fmla="*/ 2421 w 2779"/>
              <a:gd name="T3" fmla="*/ 2037 h 2778"/>
              <a:gd name="T4" fmla="*/ 742 w 2779"/>
              <a:gd name="T5" fmla="*/ 2420 h 2778"/>
              <a:gd name="T6" fmla="*/ 358 w 2779"/>
              <a:gd name="T7" fmla="*/ 741 h 2778"/>
              <a:gd name="T8" fmla="*/ 2037 w 2779"/>
              <a:gd name="T9" fmla="*/ 358 h 2778"/>
            </a:gdLst>
            <a:ahLst/>
            <a:cxnLst>
              <a:cxn ang="0">
                <a:pos x="T0" y="T1"/>
              </a:cxn>
              <a:cxn ang="0">
                <a:pos x="T2" y="T3"/>
              </a:cxn>
              <a:cxn ang="0">
                <a:pos x="T4" y="T5"/>
              </a:cxn>
              <a:cxn ang="0">
                <a:pos x="T6" y="T7"/>
              </a:cxn>
              <a:cxn ang="0">
                <a:pos x="T8" y="T9"/>
              </a:cxn>
            </a:cxnLst>
            <a:rect l="0" t="0" r="r" b="b"/>
            <a:pathLst>
              <a:path w="2779" h="2778">
                <a:moveTo>
                  <a:pt x="2037" y="358"/>
                </a:moveTo>
                <a:cubicBezTo>
                  <a:pt x="2607" y="715"/>
                  <a:pt x="2779" y="1467"/>
                  <a:pt x="2421" y="2037"/>
                </a:cubicBezTo>
                <a:cubicBezTo>
                  <a:pt x="2063" y="2606"/>
                  <a:pt x="1311" y="2778"/>
                  <a:pt x="742" y="2420"/>
                </a:cubicBezTo>
                <a:cubicBezTo>
                  <a:pt x="172" y="2062"/>
                  <a:pt x="0" y="1311"/>
                  <a:pt x="358" y="741"/>
                </a:cubicBezTo>
                <a:cubicBezTo>
                  <a:pt x="716" y="172"/>
                  <a:pt x="1468" y="0"/>
                  <a:pt x="2037" y="358"/>
                </a:cubicBezTo>
                <a:close/>
              </a:path>
            </a:pathLst>
          </a:custGeom>
          <a:solidFill>
            <a:srgbClr val="45D8FF">
              <a:alpha val="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23" name="Freeform 174"/>
          <p:cNvSpPr>
            <a:spLocks/>
          </p:cNvSpPr>
          <p:nvPr/>
        </p:nvSpPr>
        <p:spPr bwMode="auto">
          <a:xfrm>
            <a:off x="323256" y="3333750"/>
            <a:ext cx="2131302" cy="2131292"/>
          </a:xfrm>
          <a:custGeom>
            <a:avLst/>
            <a:gdLst>
              <a:gd name="T0" fmla="*/ 428 w 584"/>
              <a:gd name="T1" fmla="*/ 75 h 583"/>
              <a:gd name="T2" fmla="*/ 508 w 584"/>
              <a:gd name="T3" fmla="*/ 427 h 583"/>
              <a:gd name="T4" fmla="*/ 156 w 584"/>
              <a:gd name="T5" fmla="*/ 508 h 583"/>
              <a:gd name="T6" fmla="*/ 75 w 584"/>
              <a:gd name="T7" fmla="*/ 155 h 583"/>
              <a:gd name="T8" fmla="*/ 428 w 584"/>
              <a:gd name="T9" fmla="*/ 75 h 583"/>
            </a:gdLst>
            <a:ahLst/>
            <a:cxnLst>
              <a:cxn ang="0">
                <a:pos x="T0" y="T1"/>
              </a:cxn>
              <a:cxn ang="0">
                <a:pos x="T2" y="T3"/>
              </a:cxn>
              <a:cxn ang="0">
                <a:pos x="T4" y="T5"/>
              </a:cxn>
              <a:cxn ang="0">
                <a:pos x="T6" y="T7"/>
              </a:cxn>
              <a:cxn ang="0">
                <a:pos x="T8" y="T9"/>
              </a:cxn>
            </a:cxnLst>
            <a:rect l="0" t="0" r="r" b="b"/>
            <a:pathLst>
              <a:path w="584" h="583">
                <a:moveTo>
                  <a:pt x="428" y="75"/>
                </a:moveTo>
                <a:cubicBezTo>
                  <a:pt x="547" y="150"/>
                  <a:pt x="584" y="308"/>
                  <a:pt x="508" y="427"/>
                </a:cubicBezTo>
                <a:cubicBezTo>
                  <a:pt x="433" y="547"/>
                  <a:pt x="275" y="583"/>
                  <a:pt x="156" y="508"/>
                </a:cubicBezTo>
                <a:cubicBezTo>
                  <a:pt x="36" y="433"/>
                  <a:pt x="0" y="275"/>
                  <a:pt x="75" y="155"/>
                </a:cubicBezTo>
                <a:cubicBezTo>
                  <a:pt x="150" y="36"/>
                  <a:pt x="308" y="0"/>
                  <a:pt x="428" y="75"/>
                </a:cubicBezTo>
                <a:close/>
              </a:path>
            </a:pathLst>
          </a:custGeom>
          <a:solidFill>
            <a:srgbClr val="45D8FF">
              <a:alpha val="2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20" name="Freeform 174"/>
          <p:cNvSpPr>
            <a:spLocks/>
          </p:cNvSpPr>
          <p:nvPr/>
        </p:nvSpPr>
        <p:spPr bwMode="auto">
          <a:xfrm>
            <a:off x="3277735" y="2261395"/>
            <a:ext cx="460334" cy="460332"/>
          </a:xfrm>
          <a:custGeom>
            <a:avLst/>
            <a:gdLst>
              <a:gd name="T0" fmla="*/ 428 w 584"/>
              <a:gd name="T1" fmla="*/ 75 h 583"/>
              <a:gd name="T2" fmla="*/ 508 w 584"/>
              <a:gd name="T3" fmla="*/ 427 h 583"/>
              <a:gd name="T4" fmla="*/ 156 w 584"/>
              <a:gd name="T5" fmla="*/ 508 h 583"/>
              <a:gd name="T6" fmla="*/ 75 w 584"/>
              <a:gd name="T7" fmla="*/ 155 h 583"/>
              <a:gd name="T8" fmla="*/ 428 w 584"/>
              <a:gd name="T9" fmla="*/ 75 h 583"/>
            </a:gdLst>
            <a:ahLst/>
            <a:cxnLst>
              <a:cxn ang="0">
                <a:pos x="T0" y="T1"/>
              </a:cxn>
              <a:cxn ang="0">
                <a:pos x="T2" y="T3"/>
              </a:cxn>
              <a:cxn ang="0">
                <a:pos x="T4" y="T5"/>
              </a:cxn>
              <a:cxn ang="0">
                <a:pos x="T6" y="T7"/>
              </a:cxn>
              <a:cxn ang="0">
                <a:pos x="T8" y="T9"/>
              </a:cxn>
            </a:cxnLst>
            <a:rect l="0" t="0" r="r" b="b"/>
            <a:pathLst>
              <a:path w="584" h="583">
                <a:moveTo>
                  <a:pt x="428" y="75"/>
                </a:moveTo>
                <a:cubicBezTo>
                  <a:pt x="547" y="150"/>
                  <a:pt x="584" y="308"/>
                  <a:pt x="508" y="427"/>
                </a:cubicBezTo>
                <a:cubicBezTo>
                  <a:pt x="433" y="547"/>
                  <a:pt x="275" y="583"/>
                  <a:pt x="156" y="508"/>
                </a:cubicBezTo>
                <a:cubicBezTo>
                  <a:pt x="36" y="433"/>
                  <a:pt x="0" y="275"/>
                  <a:pt x="75" y="155"/>
                </a:cubicBezTo>
                <a:cubicBezTo>
                  <a:pt x="150" y="36"/>
                  <a:pt x="308" y="0"/>
                  <a:pt x="428" y="75"/>
                </a:cubicBezTo>
                <a:close/>
              </a:path>
            </a:pathLst>
          </a:custGeom>
          <a:solidFill>
            <a:srgbClr val="45D8FF">
              <a:alpha val="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22" name="Freeform 176"/>
          <p:cNvSpPr>
            <a:spLocks/>
          </p:cNvSpPr>
          <p:nvPr/>
        </p:nvSpPr>
        <p:spPr bwMode="auto">
          <a:xfrm>
            <a:off x="3830643" y="-488491"/>
            <a:ext cx="1071558" cy="1071556"/>
          </a:xfrm>
          <a:custGeom>
            <a:avLst/>
            <a:gdLst>
              <a:gd name="T0" fmla="*/ 862 w 1175"/>
              <a:gd name="T1" fmla="*/ 151 h 1175"/>
              <a:gd name="T2" fmla="*/ 1024 w 1175"/>
              <a:gd name="T3" fmla="*/ 861 h 1175"/>
              <a:gd name="T4" fmla="*/ 314 w 1175"/>
              <a:gd name="T5" fmla="*/ 1023 h 1175"/>
              <a:gd name="T6" fmla="*/ 152 w 1175"/>
              <a:gd name="T7" fmla="*/ 313 h 1175"/>
              <a:gd name="T8" fmla="*/ 862 w 1175"/>
              <a:gd name="T9" fmla="*/ 151 h 1175"/>
            </a:gdLst>
            <a:ahLst/>
            <a:cxnLst>
              <a:cxn ang="0">
                <a:pos x="T0" y="T1"/>
              </a:cxn>
              <a:cxn ang="0">
                <a:pos x="T2" y="T3"/>
              </a:cxn>
              <a:cxn ang="0">
                <a:pos x="T4" y="T5"/>
              </a:cxn>
              <a:cxn ang="0">
                <a:pos x="T6" y="T7"/>
              </a:cxn>
              <a:cxn ang="0">
                <a:pos x="T8" y="T9"/>
              </a:cxn>
            </a:cxnLst>
            <a:rect l="0" t="0" r="r" b="b"/>
            <a:pathLst>
              <a:path w="1175" h="1175">
                <a:moveTo>
                  <a:pt x="862" y="151"/>
                </a:moveTo>
                <a:cubicBezTo>
                  <a:pt x="1103" y="302"/>
                  <a:pt x="1175" y="620"/>
                  <a:pt x="1024" y="861"/>
                </a:cubicBezTo>
                <a:cubicBezTo>
                  <a:pt x="873" y="1102"/>
                  <a:pt x="555" y="1175"/>
                  <a:pt x="314" y="1023"/>
                </a:cubicBezTo>
                <a:cubicBezTo>
                  <a:pt x="73" y="872"/>
                  <a:pt x="0" y="554"/>
                  <a:pt x="152" y="313"/>
                </a:cubicBezTo>
                <a:cubicBezTo>
                  <a:pt x="303" y="73"/>
                  <a:pt x="621" y="0"/>
                  <a:pt x="862" y="151"/>
                </a:cubicBezTo>
                <a:close/>
              </a:path>
            </a:pathLst>
          </a:custGeom>
          <a:solidFill>
            <a:srgbClr val="45D8FF">
              <a:alpha val="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26" name="Freeform 180"/>
          <p:cNvSpPr>
            <a:spLocks/>
          </p:cNvSpPr>
          <p:nvPr/>
        </p:nvSpPr>
        <p:spPr bwMode="auto">
          <a:xfrm>
            <a:off x="4083275" y="-235859"/>
            <a:ext cx="566294" cy="566292"/>
          </a:xfrm>
          <a:custGeom>
            <a:avLst/>
            <a:gdLst>
              <a:gd name="T0" fmla="*/ 456 w 621"/>
              <a:gd name="T1" fmla="*/ 80 h 621"/>
              <a:gd name="T2" fmla="*/ 541 w 621"/>
              <a:gd name="T3" fmla="*/ 455 h 621"/>
              <a:gd name="T4" fmla="*/ 166 w 621"/>
              <a:gd name="T5" fmla="*/ 541 h 621"/>
              <a:gd name="T6" fmla="*/ 80 w 621"/>
              <a:gd name="T7" fmla="*/ 165 h 621"/>
              <a:gd name="T8" fmla="*/ 456 w 621"/>
              <a:gd name="T9" fmla="*/ 80 h 621"/>
            </a:gdLst>
            <a:ahLst/>
            <a:cxnLst>
              <a:cxn ang="0">
                <a:pos x="T0" y="T1"/>
              </a:cxn>
              <a:cxn ang="0">
                <a:pos x="T2" y="T3"/>
              </a:cxn>
              <a:cxn ang="0">
                <a:pos x="T4" y="T5"/>
              </a:cxn>
              <a:cxn ang="0">
                <a:pos x="T6" y="T7"/>
              </a:cxn>
              <a:cxn ang="0">
                <a:pos x="T8" y="T9"/>
              </a:cxn>
            </a:cxnLst>
            <a:rect l="0" t="0" r="r" b="b"/>
            <a:pathLst>
              <a:path w="621" h="621">
                <a:moveTo>
                  <a:pt x="456" y="80"/>
                </a:moveTo>
                <a:cubicBezTo>
                  <a:pt x="583" y="160"/>
                  <a:pt x="621" y="328"/>
                  <a:pt x="541" y="455"/>
                </a:cubicBezTo>
                <a:cubicBezTo>
                  <a:pt x="461" y="582"/>
                  <a:pt x="293" y="621"/>
                  <a:pt x="166" y="541"/>
                </a:cubicBezTo>
                <a:cubicBezTo>
                  <a:pt x="39" y="461"/>
                  <a:pt x="0" y="293"/>
                  <a:pt x="80" y="165"/>
                </a:cubicBezTo>
                <a:cubicBezTo>
                  <a:pt x="160" y="38"/>
                  <a:pt x="328" y="0"/>
                  <a:pt x="456" y="80"/>
                </a:cubicBezTo>
                <a:close/>
              </a:path>
            </a:pathLst>
          </a:custGeom>
          <a:solidFill>
            <a:srgbClr val="45D8FF">
              <a:alpha val="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27" name="Freeform 181"/>
          <p:cNvSpPr>
            <a:spLocks/>
          </p:cNvSpPr>
          <p:nvPr/>
        </p:nvSpPr>
        <p:spPr bwMode="auto">
          <a:xfrm>
            <a:off x="827090" y="3842205"/>
            <a:ext cx="1112838" cy="1111250"/>
          </a:xfrm>
          <a:custGeom>
            <a:avLst/>
            <a:gdLst>
              <a:gd name="T0" fmla="*/ 799 w 1090"/>
              <a:gd name="T1" fmla="*/ 140 h 1090"/>
              <a:gd name="T2" fmla="*/ 949 w 1090"/>
              <a:gd name="T3" fmla="*/ 799 h 1090"/>
              <a:gd name="T4" fmla="*/ 291 w 1090"/>
              <a:gd name="T5" fmla="*/ 950 h 1090"/>
              <a:gd name="T6" fmla="*/ 140 w 1090"/>
              <a:gd name="T7" fmla="*/ 291 h 1090"/>
              <a:gd name="T8" fmla="*/ 799 w 1090"/>
              <a:gd name="T9" fmla="*/ 140 h 1090"/>
            </a:gdLst>
            <a:ahLst/>
            <a:cxnLst>
              <a:cxn ang="0">
                <a:pos x="T0" y="T1"/>
              </a:cxn>
              <a:cxn ang="0">
                <a:pos x="T2" y="T3"/>
              </a:cxn>
              <a:cxn ang="0">
                <a:pos x="T4" y="T5"/>
              </a:cxn>
              <a:cxn ang="0">
                <a:pos x="T6" y="T7"/>
              </a:cxn>
              <a:cxn ang="0">
                <a:pos x="T8" y="T9"/>
              </a:cxn>
            </a:cxnLst>
            <a:rect l="0" t="0" r="r" b="b"/>
            <a:pathLst>
              <a:path w="1090" h="1090">
                <a:moveTo>
                  <a:pt x="799" y="140"/>
                </a:moveTo>
                <a:cubicBezTo>
                  <a:pt x="1022" y="281"/>
                  <a:pt x="1090" y="576"/>
                  <a:pt x="949" y="799"/>
                </a:cubicBezTo>
                <a:cubicBezTo>
                  <a:pt x="809" y="1023"/>
                  <a:pt x="514" y="1090"/>
                  <a:pt x="291" y="950"/>
                </a:cubicBezTo>
                <a:cubicBezTo>
                  <a:pt x="67" y="809"/>
                  <a:pt x="0" y="514"/>
                  <a:pt x="140" y="291"/>
                </a:cubicBezTo>
                <a:cubicBezTo>
                  <a:pt x="280" y="67"/>
                  <a:pt x="575" y="0"/>
                  <a:pt x="799" y="140"/>
                </a:cubicBezTo>
                <a:close/>
              </a:path>
            </a:pathLst>
          </a:custGeom>
          <a:solidFill>
            <a:srgbClr val="45D8FF">
              <a:alpha val="3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29" name="Freeform 183"/>
          <p:cNvSpPr>
            <a:spLocks/>
          </p:cNvSpPr>
          <p:nvPr/>
        </p:nvSpPr>
        <p:spPr bwMode="auto">
          <a:xfrm>
            <a:off x="1106490" y="4120018"/>
            <a:ext cx="554038" cy="555625"/>
          </a:xfrm>
          <a:custGeom>
            <a:avLst/>
            <a:gdLst>
              <a:gd name="T0" fmla="*/ 398 w 543"/>
              <a:gd name="T1" fmla="*/ 70 h 544"/>
              <a:gd name="T2" fmla="*/ 473 w 543"/>
              <a:gd name="T3" fmla="*/ 399 h 544"/>
              <a:gd name="T4" fmla="*/ 145 w 543"/>
              <a:gd name="T5" fmla="*/ 474 h 544"/>
              <a:gd name="T6" fmla="*/ 70 w 543"/>
              <a:gd name="T7" fmla="*/ 145 h 544"/>
              <a:gd name="T8" fmla="*/ 398 w 543"/>
              <a:gd name="T9" fmla="*/ 70 h 544"/>
            </a:gdLst>
            <a:ahLst/>
            <a:cxnLst>
              <a:cxn ang="0">
                <a:pos x="T0" y="T1"/>
              </a:cxn>
              <a:cxn ang="0">
                <a:pos x="T2" y="T3"/>
              </a:cxn>
              <a:cxn ang="0">
                <a:pos x="T4" y="T5"/>
              </a:cxn>
              <a:cxn ang="0">
                <a:pos x="T6" y="T7"/>
              </a:cxn>
              <a:cxn ang="0">
                <a:pos x="T8" y="T9"/>
              </a:cxn>
            </a:cxnLst>
            <a:rect l="0" t="0" r="r" b="b"/>
            <a:pathLst>
              <a:path w="543" h="544">
                <a:moveTo>
                  <a:pt x="398" y="70"/>
                </a:moveTo>
                <a:cubicBezTo>
                  <a:pt x="510" y="140"/>
                  <a:pt x="543" y="287"/>
                  <a:pt x="473" y="399"/>
                </a:cubicBezTo>
                <a:cubicBezTo>
                  <a:pt x="404" y="510"/>
                  <a:pt x="256" y="544"/>
                  <a:pt x="145" y="474"/>
                </a:cubicBezTo>
                <a:cubicBezTo>
                  <a:pt x="34" y="404"/>
                  <a:pt x="0" y="257"/>
                  <a:pt x="70" y="145"/>
                </a:cubicBezTo>
                <a:cubicBezTo>
                  <a:pt x="140" y="34"/>
                  <a:pt x="287" y="0"/>
                  <a:pt x="398" y="70"/>
                </a:cubicBezTo>
                <a:close/>
              </a:path>
            </a:pathLst>
          </a:custGeom>
          <a:solidFill>
            <a:srgbClr val="45D8FF">
              <a:alpha val="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88" name="Freeform 57"/>
          <p:cNvSpPr>
            <a:spLocks/>
          </p:cNvSpPr>
          <p:nvPr/>
        </p:nvSpPr>
        <p:spPr bwMode="auto">
          <a:xfrm>
            <a:off x="422278" y="2438855"/>
            <a:ext cx="973138" cy="1935163"/>
          </a:xfrm>
          <a:custGeom>
            <a:avLst/>
            <a:gdLst>
              <a:gd name="T0" fmla="*/ 951 w 958"/>
              <a:gd name="T1" fmla="*/ 1905 h 1905"/>
              <a:gd name="T2" fmla="*/ 945 w 958"/>
              <a:gd name="T3" fmla="*/ 1902 h 1905"/>
              <a:gd name="T4" fmla="*/ 1 w 958"/>
              <a:gd name="T5" fmla="*/ 10 h 1905"/>
              <a:gd name="T6" fmla="*/ 4 w 958"/>
              <a:gd name="T7" fmla="*/ 1 h 1905"/>
              <a:gd name="T8" fmla="*/ 12 w 958"/>
              <a:gd name="T9" fmla="*/ 4 h 1905"/>
              <a:gd name="T10" fmla="*/ 956 w 958"/>
              <a:gd name="T11" fmla="*/ 1896 h 1905"/>
              <a:gd name="T12" fmla="*/ 953 w 958"/>
              <a:gd name="T13" fmla="*/ 1904 h 1905"/>
              <a:gd name="T14" fmla="*/ 951 w 958"/>
              <a:gd name="T15" fmla="*/ 1905 h 19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58" h="1905">
                <a:moveTo>
                  <a:pt x="951" y="1905"/>
                </a:moveTo>
                <a:cubicBezTo>
                  <a:pt x="949" y="1905"/>
                  <a:pt x="946" y="1904"/>
                  <a:pt x="945" y="1902"/>
                </a:cubicBezTo>
                <a:cubicBezTo>
                  <a:pt x="1" y="10"/>
                  <a:pt x="1" y="10"/>
                  <a:pt x="1" y="10"/>
                </a:cubicBezTo>
                <a:cubicBezTo>
                  <a:pt x="0" y="7"/>
                  <a:pt x="1" y="3"/>
                  <a:pt x="4" y="1"/>
                </a:cubicBezTo>
                <a:cubicBezTo>
                  <a:pt x="7" y="0"/>
                  <a:pt x="10" y="1"/>
                  <a:pt x="12" y="4"/>
                </a:cubicBezTo>
                <a:cubicBezTo>
                  <a:pt x="956" y="1896"/>
                  <a:pt x="956" y="1896"/>
                  <a:pt x="956" y="1896"/>
                </a:cubicBezTo>
                <a:cubicBezTo>
                  <a:pt x="958" y="1899"/>
                  <a:pt x="956" y="1903"/>
                  <a:pt x="953" y="1904"/>
                </a:cubicBezTo>
                <a:cubicBezTo>
                  <a:pt x="953" y="1905"/>
                  <a:pt x="952" y="1905"/>
                  <a:pt x="951" y="1905"/>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0" name="Freeform 59"/>
          <p:cNvSpPr>
            <a:spLocks/>
          </p:cNvSpPr>
          <p:nvPr/>
        </p:nvSpPr>
        <p:spPr bwMode="auto">
          <a:xfrm>
            <a:off x="422278" y="1019630"/>
            <a:ext cx="819150" cy="1431925"/>
          </a:xfrm>
          <a:custGeom>
            <a:avLst/>
            <a:gdLst>
              <a:gd name="T0" fmla="*/ 6 w 806"/>
              <a:gd name="T1" fmla="*/ 1409 h 1409"/>
              <a:gd name="T2" fmla="*/ 4 w 806"/>
              <a:gd name="T3" fmla="*/ 1408 h 1409"/>
              <a:gd name="T4" fmla="*/ 1 w 806"/>
              <a:gd name="T5" fmla="*/ 1400 h 1409"/>
              <a:gd name="T6" fmla="*/ 794 w 806"/>
              <a:gd name="T7" fmla="*/ 4 h 1409"/>
              <a:gd name="T8" fmla="*/ 802 w 806"/>
              <a:gd name="T9" fmla="*/ 1 h 1409"/>
              <a:gd name="T10" fmla="*/ 804 w 806"/>
              <a:gd name="T11" fmla="*/ 10 h 1409"/>
              <a:gd name="T12" fmla="*/ 12 w 806"/>
              <a:gd name="T13" fmla="*/ 1406 h 1409"/>
              <a:gd name="T14" fmla="*/ 6 w 806"/>
              <a:gd name="T15" fmla="*/ 1409 h 14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6" h="1409">
                <a:moveTo>
                  <a:pt x="6" y="1409"/>
                </a:moveTo>
                <a:cubicBezTo>
                  <a:pt x="5" y="1409"/>
                  <a:pt x="4" y="1409"/>
                  <a:pt x="4" y="1408"/>
                </a:cubicBezTo>
                <a:cubicBezTo>
                  <a:pt x="1" y="1406"/>
                  <a:pt x="0" y="1403"/>
                  <a:pt x="1" y="1400"/>
                </a:cubicBezTo>
                <a:cubicBezTo>
                  <a:pt x="794" y="4"/>
                  <a:pt x="794" y="4"/>
                  <a:pt x="794" y="4"/>
                </a:cubicBezTo>
                <a:cubicBezTo>
                  <a:pt x="795" y="1"/>
                  <a:pt x="799" y="0"/>
                  <a:pt x="802" y="1"/>
                </a:cubicBezTo>
                <a:cubicBezTo>
                  <a:pt x="805" y="3"/>
                  <a:pt x="806" y="7"/>
                  <a:pt x="804" y="10"/>
                </a:cubicBezTo>
                <a:cubicBezTo>
                  <a:pt x="12" y="1406"/>
                  <a:pt x="12" y="1406"/>
                  <a:pt x="12" y="1406"/>
                </a:cubicBezTo>
                <a:cubicBezTo>
                  <a:pt x="11" y="1408"/>
                  <a:pt x="9" y="1409"/>
                  <a:pt x="6" y="1409"/>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1" name="Freeform 60"/>
          <p:cNvSpPr>
            <a:spLocks/>
          </p:cNvSpPr>
          <p:nvPr/>
        </p:nvSpPr>
        <p:spPr bwMode="auto">
          <a:xfrm rot="21439730">
            <a:off x="1263217" y="967857"/>
            <a:ext cx="2206471" cy="1571207"/>
          </a:xfrm>
          <a:custGeom>
            <a:avLst/>
            <a:gdLst>
              <a:gd name="T0" fmla="*/ 2332 w 2339"/>
              <a:gd name="T1" fmla="*/ 1665 h 1665"/>
              <a:gd name="T2" fmla="*/ 2329 w 2339"/>
              <a:gd name="T3" fmla="*/ 1664 h 1665"/>
              <a:gd name="T4" fmla="*/ 3 w 2339"/>
              <a:gd name="T5" fmla="*/ 11 h 1665"/>
              <a:gd name="T6" fmla="*/ 2 w 2339"/>
              <a:gd name="T7" fmla="*/ 3 h 1665"/>
              <a:gd name="T8" fmla="*/ 10 w 2339"/>
              <a:gd name="T9" fmla="*/ 2 h 1665"/>
              <a:gd name="T10" fmla="*/ 2335 w 2339"/>
              <a:gd name="T11" fmla="*/ 1654 h 1665"/>
              <a:gd name="T12" fmla="*/ 2337 w 2339"/>
              <a:gd name="T13" fmla="*/ 1662 h 1665"/>
              <a:gd name="T14" fmla="*/ 2332 w 2339"/>
              <a:gd name="T15" fmla="*/ 1665 h 16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9" h="1665">
                <a:moveTo>
                  <a:pt x="2332" y="1665"/>
                </a:moveTo>
                <a:cubicBezTo>
                  <a:pt x="2331" y="1665"/>
                  <a:pt x="2330" y="1665"/>
                  <a:pt x="2329" y="1664"/>
                </a:cubicBezTo>
                <a:cubicBezTo>
                  <a:pt x="3" y="11"/>
                  <a:pt x="3" y="11"/>
                  <a:pt x="3" y="11"/>
                </a:cubicBezTo>
                <a:cubicBezTo>
                  <a:pt x="1" y="10"/>
                  <a:pt x="0" y="6"/>
                  <a:pt x="2" y="3"/>
                </a:cubicBezTo>
                <a:cubicBezTo>
                  <a:pt x="4" y="0"/>
                  <a:pt x="8" y="0"/>
                  <a:pt x="10" y="2"/>
                </a:cubicBezTo>
                <a:cubicBezTo>
                  <a:pt x="2335" y="1654"/>
                  <a:pt x="2335" y="1654"/>
                  <a:pt x="2335" y="1654"/>
                </a:cubicBezTo>
                <a:cubicBezTo>
                  <a:pt x="2338" y="1656"/>
                  <a:pt x="2339" y="1660"/>
                  <a:pt x="2337" y="1662"/>
                </a:cubicBezTo>
                <a:cubicBezTo>
                  <a:pt x="2336" y="1664"/>
                  <a:pt x="2334" y="1665"/>
                  <a:pt x="2332" y="1665"/>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2" name="Freeform 61"/>
          <p:cNvSpPr>
            <a:spLocks/>
          </p:cNvSpPr>
          <p:nvPr/>
        </p:nvSpPr>
        <p:spPr bwMode="auto">
          <a:xfrm rot="21188738">
            <a:off x="1768773" y="2596183"/>
            <a:ext cx="1744625" cy="133350"/>
          </a:xfrm>
          <a:custGeom>
            <a:avLst/>
            <a:gdLst>
              <a:gd name="T0" fmla="*/ 6 w 1798"/>
              <a:gd name="T1" fmla="*/ 130 h 130"/>
              <a:gd name="T2" fmla="*/ 0 w 1798"/>
              <a:gd name="T3" fmla="*/ 125 h 130"/>
              <a:gd name="T4" fmla="*/ 6 w 1798"/>
              <a:gd name="T5" fmla="*/ 118 h 130"/>
              <a:gd name="T6" fmla="*/ 1792 w 1798"/>
              <a:gd name="T7" fmla="*/ 0 h 130"/>
              <a:gd name="T8" fmla="*/ 1798 w 1798"/>
              <a:gd name="T9" fmla="*/ 6 h 130"/>
              <a:gd name="T10" fmla="*/ 1792 w 1798"/>
              <a:gd name="T11" fmla="*/ 12 h 130"/>
              <a:gd name="T12" fmla="*/ 7 w 1798"/>
              <a:gd name="T13" fmla="*/ 130 h 130"/>
              <a:gd name="T14" fmla="*/ 6 w 1798"/>
              <a:gd name="T15" fmla="*/ 130 h 1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98" h="130">
                <a:moveTo>
                  <a:pt x="6" y="130"/>
                </a:moveTo>
                <a:cubicBezTo>
                  <a:pt x="3" y="130"/>
                  <a:pt x="1" y="128"/>
                  <a:pt x="0" y="125"/>
                </a:cubicBezTo>
                <a:cubicBezTo>
                  <a:pt x="0" y="121"/>
                  <a:pt x="3" y="118"/>
                  <a:pt x="6" y="118"/>
                </a:cubicBezTo>
                <a:cubicBezTo>
                  <a:pt x="1792" y="0"/>
                  <a:pt x="1792" y="0"/>
                  <a:pt x="1792" y="0"/>
                </a:cubicBezTo>
                <a:cubicBezTo>
                  <a:pt x="1795" y="0"/>
                  <a:pt x="1798" y="2"/>
                  <a:pt x="1798" y="6"/>
                </a:cubicBezTo>
                <a:cubicBezTo>
                  <a:pt x="1798" y="9"/>
                  <a:pt x="1796" y="12"/>
                  <a:pt x="1792" y="12"/>
                </a:cubicBezTo>
                <a:cubicBezTo>
                  <a:pt x="7" y="130"/>
                  <a:pt x="7" y="130"/>
                  <a:pt x="7" y="130"/>
                </a:cubicBezTo>
                <a:cubicBezTo>
                  <a:pt x="7" y="130"/>
                  <a:pt x="6" y="130"/>
                  <a:pt x="6" y="130"/>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4" name="Freeform 63"/>
          <p:cNvSpPr>
            <a:spLocks/>
          </p:cNvSpPr>
          <p:nvPr/>
        </p:nvSpPr>
        <p:spPr bwMode="auto">
          <a:xfrm>
            <a:off x="1227140" y="257630"/>
            <a:ext cx="1962150" cy="774700"/>
          </a:xfrm>
          <a:custGeom>
            <a:avLst/>
            <a:gdLst>
              <a:gd name="T0" fmla="*/ 7 w 1932"/>
              <a:gd name="T1" fmla="*/ 763 h 763"/>
              <a:gd name="T2" fmla="*/ 1 w 1932"/>
              <a:gd name="T3" fmla="*/ 759 h 763"/>
              <a:gd name="T4" fmla="*/ 5 w 1932"/>
              <a:gd name="T5" fmla="*/ 751 h 763"/>
              <a:gd name="T6" fmla="*/ 1923 w 1932"/>
              <a:gd name="T7" fmla="*/ 1 h 763"/>
              <a:gd name="T8" fmla="*/ 1931 w 1932"/>
              <a:gd name="T9" fmla="*/ 5 h 763"/>
              <a:gd name="T10" fmla="*/ 1927 w 1932"/>
              <a:gd name="T11" fmla="*/ 13 h 763"/>
              <a:gd name="T12" fmla="*/ 9 w 1932"/>
              <a:gd name="T13" fmla="*/ 762 h 763"/>
              <a:gd name="T14" fmla="*/ 7 w 1932"/>
              <a:gd name="T15" fmla="*/ 763 h 7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32" h="763">
                <a:moveTo>
                  <a:pt x="7" y="763"/>
                </a:moveTo>
                <a:cubicBezTo>
                  <a:pt x="4" y="763"/>
                  <a:pt x="2" y="761"/>
                  <a:pt x="1" y="759"/>
                </a:cubicBezTo>
                <a:cubicBezTo>
                  <a:pt x="0" y="756"/>
                  <a:pt x="2" y="752"/>
                  <a:pt x="5" y="751"/>
                </a:cubicBezTo>
                <a:cubicBezTo>
                  <a:pt x="1923" y="1"/>
                  <a:pt x="1923" y="1"/>
                  <a:pt x="1923" y="1"/>
                </a:cubicBezTo>
                <a:cubicBezTo>
                  <a:pt x="1926" y="0"/>
                  <a:pt x="1930" y="2"/>
                  <a:pt x="1931" y="5"/>
                </a:cubicBezTo>
                <a:cubicBezTo>
                  <a:pt x="1932" y="8"/>
                  <a:pt x="1931" y="11"/>
                  <a:pt x="1927" y="13"/>
                </a:cubicBezTo>
                <a:cubicBezTo>
                  <a:pt x="9" y="762"/>
                  <a:pt x="9" y="762"/>
                  <a:pt x="9" y="762"/>
                </a:cubicBezTo>
                <a:cubicBezTo>
                  <a:pt x="8" y="762"/>
                  <a:pt x="8" y="763"/>
                  <a:pt x="7" y="763"/>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5" name="Freeform 64"/>
          <p:cNvSpPr>
            <a:spLocks/>
          </p:cNvSpPr>
          <p:nvPr/>
        </p:nvSpPr>
        <p:spPr bwMode="auto">
          <a:xfrm>
            <a:off x="2654303" y="57605"/>
            <a:ext cx="534988" cy="212725"/>
          </a:xfrm>
          <a:custGeom>
            <a:avLst/>
            <a:gdLst>
              <a:gd name="T0" fmla="*/ 520 w 527"/>
              <a:gd name="T1" fmla="*/ 210 h 210"/>
              <a:gd name="T2" fmla="*/ 518 w 527"/>
              <a:gd name="T3" fmla="*/ 210 h 210"/>
              <a:gd name="T4" fmla="*/ 4 w 527"/>
              <a:gd name="T5" fmla="*/ 12 h 210"/>
              <a:gd name="T6" fmla="*/ 1 w 527"/>
              <a:gd name="T7" fmla="*/ 4 h 210"/>
              <a:gd name="T8" fmla="*/ 9 w 527"/>
              <a:gd name="T9" fmla="*/ 1 h 210"/>
              <a:gd name="T10" fmla="*/ 522 w 527"/>
              <a:gd name="T11" fmla="*/ 198 h 210"/>
              <a:gd name="T12" fmla="*/ 526 w 527"/>
              <a:gd name="T13" fmla="*/ 206 h 210"/>
              <a:gd name="T14" fmla="*/ 520 w 527"/>
              <a:gd name="T15" fmla="*/ 210 h 2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7" h="210">
                <a:moveTo>
                  <a:pt x="520" y="210"/>
                </a:moveTo>
                <a:cubicBezTo>
                  <a:pt x="520" y="210"/>
                  <a:pt x="519" y="210"/>
                  <a:pt x="518" y="210"/>
                </a:cubicBezTo>
                <a:cubicBezTo>
                  <a:pt x="4" y="12"/>
                  <a:pt x="4" y="12"/>
                  <a:pt x="4" y="12"/>
                </a:cubicBezTo>
                <a:cubicBezTo>
                  <a:pt x="1" y="11"/>
                  <a:pt x="0" y="7"/>
                  <a:pt x="1" y="4"/>
                </a:cubicBezTo>
                <a:cubicBezTo>
                  <a:pt x="2" y="1"/>
                  <a:pt x="6" y="0"/>
                  <a:pt x="9" y="1"/>
                </a:cubicBezTo>
                <a:cubicBezTo>
                  <a:pt x="522" y="198"/>
                  <a:pt x="522" y="198"/>
                  <a:pt x="522" y="198"/>
                </a:cubicBezTo>
                <a:cubicBezTo>
                  <a:pt x="526" y="200"/>
                  <a:pt x="527" y="203"/>
                  <a:pt x="526" y="206"/>
                </a:cubicBezTo>
                <a:cubicBezTo>
                  <a:pt x="525" y="209"/>
                  <a:pt x="523" y="210"/>
                  <a:pt x="520" y="210"/>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6" name="Freeform 65"/>
          <p:cNvSpPr>
            <a:spLocks/>
          </p:cNvSpPr>
          <p:nvPr/>
        </p:nvSpPr>
        <p:spPr bwMode="auto">
          <a:xfrm>
            <a:off x="3176590" y="257630"/>
            <a:ext cx="420688" cy="1263650"/>
          </a:xfrm>
          <a:custGeom>
            <a:avLst/>
            <a:gdLst>
              <a:gd name="T0" fmla="*/ 408 w 415"/>
              <a:gd name="T1" fmla="*/ 1243 h 1243"/>
              <a:gd name="T2" fmla="*/ 402 w 415"/>
              <a:gd name="T3" fmla="*/ 1239 h 1243"/>
              <a:gd name="T4" fmla="*/ 1 w 415"/>
              <a:gd name="T5" fmla="*/ 9 h 1243"/>
              <a:gd name="T6" fmla="*/ 4 w 415"/>
              <a:gd name="T7" fmla="*/ 1 h 1243"/>
              <a:gd name="T8" fmla="*/ 12 w 415"/>
              <a:gd name="T9" fmla="*/ 5 h 1243"/>
              <a:gd name="T10" fmla="*/ 413 w 415"/>
              <a:gd name="T11" fmla="*/ 1235 h 1243"/>
              <a:gd name="T12" fmla="*/ 410 w 415"/>
              <a:gd name="T13" fmla="*/ 1243 h 1243"/>
              <a:gd name="T14" fmla="*/ 408 w 415"/>
              <a:gd name="T15" fmla="*/ 1243 h 12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5" h="1243">
                <a:moveTo>
                  <a:pt x="408" y="1243"/>
                </a:moveTo>
                <a:cubicBezTo>
                  <a:pt x="405" y="1243"/>
                  <a:pt x="403" y="1241"/>
                  <a:pt x="402" y="1239"/>
                </a:cubicBezTo>
                <a:cubicBezTo>
                  <a:pt x="1" y="9"/>
                  <a:pt x="1" y="9"/>
                  <a:pt x="1" y="9"/>
                </a:cubicBezTo>
                <a:cubicBezTo>
                  <a:pt x="0" y="6"/>
                  <a:pt x="1" y="2"/>
                  <a:pt x="4" y="1"/>
                </a:cubicBezTo>
                <a:cubicBezTo>
                  <a:pt x="8" y="0"/>
                  <a:pt x="11" y="2"/>
                  <a:pt x="12" y="5"/>
                </a:cubicBezTo>
                <a:cubicBezTo>
                  <a:pt x="413" y="1235"/>
                  <a:pt x="413" y="1235"/>
                  <a:pt x="413" y="1235"/>
                </a:cubicBezTo>
                <a:cubicBezTo>
                  <a:pt x="415" y="1238"/>
                  <a:pt x="413" y="1242"/>
                  <a:pt x="410" y="1243"/>
                </a:cubicBezTo>
                <a:cubicBezTo>
                  <a:pt x="409" y="1243"/>
                  <a:pt x="408" y="1243"/>
                  <a:pt x="408" y="1243"/>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7" name="Freeform 66"/>
          <p:cNvSpPr>
            <a:spLocks/>
          </p:cNvSpPr>
          <p:nvPr/>
        </p:nvSpPr>
        <p:spPr bwMode="auto">
          <a:xfrm>
            <a:off x="1227140" y="1019630"/>
            <a:ext cx="2370138" cy="501650"/>
          </a:xfrm>
          <a:custGeom>
            <a:avLst/>
            <a:gdLst>
              <a:gd name="T0" fmla="*/ 2327 w 2333"/>
              <a:gd name="T1" fmla="*/ 493 h 493"/>
              <a:gd name="T2" fmla="*/ 2326 w 2333"/>
              <a:gd name="T3" fmla="*/ 493 h 493"/>
              <a:gd name="T4" fmla="*/ 6 w 2333"/>
              <a:gd name="T5" fmla="*/ 12 h 493"/>
              <a:gd name="T6" fmla="*/ 1 w 2333"/>
              <a:gd name="T7" fmla="*/ 5 h 493"/>
              <a:gd name="T8" fmla="*/ 8 w 2333"/>
              <a:gd name="T9" fmla="*/ 1 h 493"/>
              <a:gd name="T10" fmla="*/ 2328 w 2333"/>
              <a:gd name="T11" fmla="*/ 481 h 493"/>
              <a:gd name="T12" fmla="*/ 2333 w 2333"/>
              <a:gd name="T13" fmla="*/ 488 h 493"/>
              <a:gd name="T14" fmla="*/ 2327 w 2333"/>
              <a:gd name="T15" fmla="*/ 493 h 4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3" h="493">
                <a:moveTo>
                  <a:pt x="2327" y="493"/>
                </a:moveTo>
                <a:cubicBezTo>
                  <a:pt x="2326" y="493"/>
                  <a:pt x="2326" y="493"/>
                  <a:pt x="2326" y="493"/>
                </a:cubicBezTo>
                <a:cubicBezTo>
                  <a:pt x="6" y="12"/>
                  <a:pt x="6" y="12"/>
                  <a:pt x="6" y="12"/>
                </a:cubicBezTo>
                <a:cubicBezTo>
                  <a:pt x="2" y="12"/>
                  <a:pt x="0" y="9"/>
                  <a:pt x="1" y="5"/>
                </a:cubicBezTo>
                <a:cubicBezTo>
                  <a:pt x="2" y="2"/>
                  <a:pt x="5" y="0"/>
                  <a:pt x="8" y="1"/>
                </a:cubicBezTo>
                <a:cubicBezTo>
                  <a:pt x="2328" y="481"/>
                  <a:pt x="2328" y="481"/>
                  <a:pt x="2328" y="481"/>
                </a:cubicBezTo>
                <a:cubicBezTo>
                  <a:pt x="2331" y="482"/>
                  <a:pt x="2333" y="485"/>
                  <a:pt x="2333" y="488"/>
                </a:cubicBezTo>
                <a:cubicBezTo>
                  <a:pt x="2332" y="491"/>
                  <a:pt x="2330" y="493"/>
                  <a:pt x="2327" y="493"/>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8" name="Freeform 67"/>
          <p:cNvSpPr>
            <a:spLocks/>
          </p:cNvSpPr>
          <p:nvPr/>
        </p:nvSpPr>
        <p:spPr bwMode="auto">
          <a:xfrm>
            <a:off x="1227140" y="1019630"/>
            <a:ext cx="561975" cy="1812925"/>
          </a:xfrm>
          <a:custGeom>
            <a:avLst/>
            <a:gdLst>
              <a:gd name="T0" fmla="*/ 546 w 553"/>
              <a:gd name="T1" fmla="*/ 1783 h 1783"/>
              <a:gd name="T2" fmla="*/ 541 w 553"/>
              <a:gd name="T3" fmla="*/ 1779 h 1783"/>
              <a:gd name="T4" fmla="*/ 1 w 553"/>
              <a:gd name="T5" fmla="*/ 8 h 1783"/>
              <a:gd name="T6" fmla="*/ 5 w 553"/>
              <a:gd name="T7" fmla="*/ 1 h 1783"/>
              <a:gd name="T8" fmla="*/ 13 w 553"/>
              <a:gd name="T9" fmla="*/ 5 h 1783"/>
              <a:gd name="T10" fmla="*/ 552 w 553"/>
              <a:gd name="T11" fmla="*/ 1775 h 1783"/>
              <a:gd name="T12" fmla="*/ 548 w 553"/>
              <a:gd name="T13" fmla="*/ 1783 h 1783"/>
              <a:gd name="T14" fmla="*/ 546 w 553"/>
              <a:gd name="T15" fmla="*/ 1783 h 17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3" h="1783">
                <a:moveTo>
                  <a:pt x="546" y="1783"/>
                </a:moveTo>
                <a:cubicBezTo>
                  <a:pt x="544" y="1783"/>
                  <a:pt x="541" y="1782"/>
                  <a:pt x="541" y="1779"/>
                </a:cubicBezTo>
                <a:cubicBezTo>
                  <a:pt x="1" y="8"/>
                  <a:pt x="1" y="8"/>
                  <a:pt x="1" y="8"/>
                </a:cubicBezTo>
                <a:cubicBezTo>
                  <a:pt x="0" y="5"/>
                  <a:pt x="2" y="2"/>
                  <a:pt x="5" y="1"/>
                </a:cubicBezTo>
                <a:cubicBezTo>
                  <a:pt x="8" y="0"/>
                  <a:pt x="12" y="2"/>
                  <a:pt x="13" y="5"/>
                </a:cubicBezTo>
                <a:cubicBezTo>
                  <a:pt x="552" y="1775"/>
                  <a:pt x="552" y="1775"/>
                  <a:pt x="552" y="1775"/>
                </a:cubicBezTo>
                <a:cubicBezTo>
                  <a:pt x="553" y="1779"/>
                  <a:pt x="551" y="1782"/>
                  <a:pt x="548" y="1783"/>
                </a:cubicBezTo>
                <a:cubicBezTo>
                  <a:pt x="547" y="1783"/>
                  <a:pt x="547" y="1783"/>
                  <a:pt x="546" y="1783"/>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9" name="Freeform 68"/>
          <p:cNvSpPr>
            <a:spLocks/>
          </p:cNvSpPr>
          <p:nvPr/>
        </p:nvSpPr>
        <p:spPr bwMode="auto">
          <a:xfrm>
            <a:off x="1227140" y="57605"/>
            <a:ext cx="1439863" cy="974725"/>
          </a:xfrm>
          <a:custGeom>
            <a:avLst/>
            <a:gdLst>
              <a:gd name="T0" fmla="*/ 7 w 1418"/>
              <a:gd name="T1" fmla="*/ 960 h 960"/>
              <a:gd name="T2" fmla="*/ 2 w 1418"/>
              <a:gd name="T3" fmla="*/ 957 h 960"/>
              <a:gd name="T4" fmla="*/ 3 w 1418"/>
              <a:gd name="T5" fmla="*/ 949 h 960"/>
              <a:gd name="T6" fmla="*/ 1408 w 1418"/>
              <a:gd name="T7" fmla="*/ 1 h 960"/>
              <a:gd name="T8" fmla="*/ 1416 w 1418"/>
              <a:gd name="T9" fmla="*/ 3 h 960"/>
              <a:gd name="T10" fmla="*/ 1415 w 1418"/>
              <a:gd name="T11" fmla="*/ 11 h 960"/>
              <a:gd name="T12" fmla="*/ 10 w 1418"/>
              <a:gd name="T13" fmla="*/ 959 h 960"/>
              <a:gd name="T14" fmla="*/ 7 w 1418"/>
              <a:gd name="T15" fmla="*/ 960 h 9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18" h="960">
                <a:moveTo>
                  <a:pt x="7" y="960"/>
                </a:moveTo>
                <a:cubicBezTo>
                  <a:pt x="5" y="960"/>
                  <a:pt x="3" y="959"/>
                  <a:pt x="2" y="957"/>
                </a:cubicBezTo>
                <a:cubicBezTo>
                  <a:pt x="0" y="954"/>
                  <a:pt x="1" y="950"/>
                  <a:pt x="3" y="949"/>
                </a:cubicBezTo>
                <a:cubicBezTo>
                  <a:pt x="1408" y="1"/>
                  <a:pt x="1408" y="1"/>
                  <a:pt x="1408" y="1"/>
                </a:cubicBezTo>
                <a:cubicBezTo>
                  <a:pt x="1411" y="0"/>
                  <a:pt x="1415" y="0"/>
                  <a:pt x="1416" y="3"/>
                </a:cubicBezTo>
                <a:cubicBezTo>
                  <a:pt x="1418" y="6"/>
                  <a:pt x="1418" y="9"/>
                  <a:pt x="1415" y="11"/>
                </a:cubicBezTo>
                <a:cubicBezTo>
                  <a:pt x="10" y="959"/>
                  <a:pt x="10" y="959"/>
                  <a:pt x="10" y="959"/>
                </a:cubicBezTo>
                <a:cubicBezTo>
                  <a:pt x="9" y="959"/>
                  <a:pt x="8" y="960"/>
                  <a:pt x="7" y="960"/>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3" name="Freeform 72"/>
          <p:cNvSpPr>
            <a:spLocks/>
          </p:cNvSpPr>
          <p:nvPr/>
        </p:nvSpPr>
        <p:spPr bwMode="auto">
          <a:xfrm>
            <a:off x="4346578" y="24268"/>
            <a:ext cx="1111250" cy="158750"/>
          </a:xfrm>
          <a:custGeom>
            <a:avLst/>
            <a:gdLst>
              <a:gd name="T0" fmla="*/ 1088 w 1094"/>
              <a:gd name="T1" fmla="*/ 155 h 155"/>
              <a:gd name="T2" fmla="*/ 1087 w 1094"/>
              <a:gd name="T3" fmla="*/ 155 h 155"/>
              <a:gd name="T4" fmla="*/ 5 w 1094"/>
              <a:gd name="T5" fmla="*/ 12 h 155"/>
              <a:gd name="T6" fmla="*/ 0 w 1094"/>
              <a:gd name="T7" fmla="*/ 5 h 155"/>
              <a:gd name="T8" fmla="*/ 7 w 1094"/>
              <a:gd name="T9" fmla="*/ 0 h 155"/>
              <a:gd name="T10" fmla="*/ 1089 w 1094"/>
              <a:gd name="T11" fmla="*/ 143 h 155"/>
              <a:gd name="T12" fmla="*/ 1094 w 1094"/>
              <a:gd name="T13" fmla="*/ 150 h 155"/>
              <a:gd name="T14" fmla="*/ 1088 w 1094"/>
              <a:gd name="T15" fmla="*/ 155 h 15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94" h="155">
                <a:moveTo>
                  <a:pt x="1088" y="155"/>
                </a:moveTo>
                <a:cubicBezTo>
                  <a:pt x="1088" y="155"/>
                  <a:pt x="1087" y="155"/>
                  <a:pt x="1087" y="155"/>
                </a:cubicBezTo>
                <a:cubicBezTo>
                  <a:pt x="5" y="12"/>
                  <a:pt x="5" y="12"/>
                  <a:pt x="5" y="12"/>
                </a:cubicBezTo>
                <a:cubicBezTo>
                  <a:pt x="2" y="11"/>
                  <a:pt x="0" y="8"/>
                  <a:pt x="0" y="5"/>
                </a:cubicBezTo>
                <a:cubicBezTo>
                  <a:pt x="1" y="2"/>
                  <a:pt x="4" y="0"/>
                  <a:pt x="7" y="0"/>
                </a:cubicBezTo>
                <a:cubicBezTo>
                  <a:pt x="1089" y="143"/>
                  <a:pt x="1089" y="143"/>
                  <a:pt x="1089" y="143"/>
                </a:cubicBezTo>
                <a:cubicBezTo>
                  <a:pt x="1092" y="144"/>
                  <a:pt x="1094" y="147"/>
                  <a:pt x="1094" y="150"/>
                </a:cubicBezTo>
                <a:cubicBezTo>
                  <a:pt x="1093" y="153"/>
                  <a:pt x="1091" y="155"/>
                  <a:pt x="1088" y="155"/>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4" name="Freeform 73"/>
          <p:cNvSpPr>
            <a:spLocks/>
          </p:cNvSpPr>
          <p:nvPr/>
        </p:nvSpPr>
        <p:spPr bwMode="auto">
          <a:xfrm>
            <a:off x="5445128" y="168730"/>
            <a:ext cx="1619247" cy="887569"/>
          </a:xfrm>
          <a:custGeom>
            <a:avLst/>
            <a:gdLst>
              <a:gd name="T0" fmla="*/ 2006 w 2013"/>
              <a:gd name="T1" fmla="*/ 1103 h 1103"/>
              <a:gd name="T2" fmla="*/ 2003 w 2013"/>
              <a:gd name="T3" fmla="*/ 1103 h 1103"/>
              <a:gd name="T4" fmla="*/ 4 w 2013"/>
              <a:gd name="T5" fmla="*/ 12 h 1103"/>
              <a:gd name="T6" fmla="*/ 2 w 2013"/>
              <a:gd name="T7" fmla="*/ 4 h 1103"/>
              <a:gd name="T8" fmla="*/ 10 w 2013"/>
              <a:gd name="T9" fmla="*/ 2 h 1103"/>
              <a:gd name="T10" fmla="*/ 2009 w 2013"/>
              <a:gd name="T11" fmla="*/ 1092 h 1103"/>
              <a:gd name="T12" fmla="*/ 2011 w 2013"/>
              <a:gd name="T13" fmla="*/ 1100 h 1103"/>
              <a:gd name="T14" fmla="*/ 2006 w 2013"/>
              <a:gd name="T15" fmla="*/ 1103 h 11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13" h="1103">
                <a:moveTo>
                  <a:pt x="2006" y="1103"/>
                </a:moveTo>
                <a:cubicBezTo>
                  <a:pt x="2005" y="1103"/>
                  <a:pt x="2004" y="1103"/>
                  <a:pt x="2003" y="1103"/>
                </a:cubicBezTo>
                <a:cubicBezTo>
                  <a:pt x="4" y="12"/>
                  <a:pt x="4" y="12"/>
                  <a:pt x="4" y="12"/>
                </a:cubicBezTo>
                <a:cubicBezTo>
                  <a:pt x="1" y="11"/>
                  <a:pt x="0" y="7"/>
                  <a:pt x="2" y="4"/>
                </a:cubicBezTo>
                <a:cubicBezTo>
                  <a:pt x="3" y="1"/>
                  <a:pt x="7" y="0"/>
                  <a:pt x="10" y="2"/>
                </a:cubicBezTo>
                <a:cubicBezTo>
                  <a:pt x="2009" y="1092"/>
                  <a:pt x="2009" y="1092"/>
                  <a:pt x="2009" y="1092"/>
                </a:cubicBezTo>
                <a:cubicBezTo>
                  <a:pt x="2012" y="1094"/>
                  <a:pt x="2013" y="1097"/>
                  <a:pt x="2011" y="1100"/>
                </a:cubicBezTo>
                <a:cubicBezTo>
                  <a:pt x="2010" y="1102"/>
                  <a:pt x="2008" y="1103"/>
                  <a:pt x="2006" y="1103"/>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5" name="Freeform 74"/>
          <p:cNvSpPr>
            <a:spLocks/>
          </p:cNvSpPr>
          <p:nvPr/>
        </p:nvSpPr>
        <p:spPr bwMode="auto">
          <a:xfrm>
            <a:off x="6229353" y="-1064419"/>
            <a:ext cx="836613" cy="2128838"/>
          </a:xfrm>
          <a:custGeom>
            <a:avLst/>
            <a:gdLst>
              <a:gd name="T0" fmla="*/ 817 w 824"/>
              <a:gd name="T1" fmla="*/ 2096 h 2096"/>
              <a:gd name="T2" fmla="*/ 811 w 824"/>
              <a:gd name="T3" fmla="*/ 2093 h 2096"/>
              <a:gd name="T4" fmla="*/ 1 w 824"/>
              <a:gd name="T5" fmla="*/ 9 h 2096"/>
              <a:gd name="T6" fmla="*/ 4 w 824"/>
              <a:gd name="T7" fmla="*/ 1 h 2096"/>
              <a:gd name="T8" fmla="*/ 12 w 824"/>
              <a:gd name="T9" fmla="*/ 4 h 2096"/>
              <a:gd name="T10" fmla="*/ 822 w 824"/>
              <a:gd name="T11" fmla="*/ 2088 h 2096"/>
              <a:gd name="T12" fmla="*/ 819 w 824"/>
              <a:gd name="T13" fmla="*/ 2096 h 2096"/>
              <a:gd name="T14" fmla="*/ 817 w 824"/>
              <a:gd name="T15" fmla="*/ 2096 h 20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4" h="2096">
                <a:moveTo>
                  <a:pt x="817" y="2096"/>
                </a:moveTo>
                <a:cubicBezTo>
                  <a:pt x="814" y="2096"/>
                  <a:pt x="812" y="2095"/>
                  <a:pt x="811" y="2093"/>
                </a:cubicBezTo>
                <a:cubicBezTo>
                  <a:pt x="1" y="9"/>
                  <a:pt x="1" y="9"/>
                  <a:pt x="1" y="9"/>
                </a:cubicBezTo>
                <a:cubicBezTo>
                  <a:pt x="0" y="5"/>
                  <a:pt x="1" y="2"/>
                  <a:pt x="4" y="1"/>
                </a:cubicBezTo>
                <a:cubicBezTo>
                  <a:pt x="7" y="0"/>
                  <a:pt x="11" y="1"/>
                  <a:pt x="12" y="4"/>
                </a:cubicBezTo>
                <a:cubicBezTo>
                  <a:pt x="822" y="2088"/>
                  <a:pt x="822" y="2088"/>
                  <a:pt x="822" y="2088"/>
                </a:cubicBezTo>
                <a:cubicBezTo>
                  <a:pt x="824" y="2091"/>
                  <a:pt x="822" y="2095"/>
                  <a:pt x="819" y="2096"/>
                </a:cubicBezTo>
                <a:cubicBezTo>
                  <a:pt x="818" y="2096"/>
                  <a:pt x="818" y="2096"/>
                  <a:pt x="817" y="2096"/>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6" name="Freeform 75"/>
          <p:cNvSpPr>
            <a:spLocks/>
          </p:cNvSpPr>
          <p:nvPr/>
        </p:nvSpPr>
        <p:spPr bwMode="auto">
          <a:xfrm>
            <a:off x="5445128" y="-839332"/>
            <a:ext cx="1220788" cy="1022350"/>
          </a:xfrm>
          <a:custGeom>
            <a:avLst/>
            <a:gdLst>
              <a:gd name="T0" fmla="*/ 7 w 1202"/>
              <a:gd name="T1" fmla="*/ 1006 h 1006"/>
              <a:gd name="T2" fmla="*/ 2 w 1202"/>
              <a:gd name="T3" fmla="*/ 1004 h 1006"/>
              <a:gd name="T4" fmla="*/ 3 w 1202"/>
              <a:gd name="T5" fmla="*/ 996 h 1006"/>
              <a:gd name="T6" fmla="*/ 1191 w 1202"/>
              <a:gd name="T7" fmla="*/ 2 h 1006"/>
              <a:gd name="T8" fmla="*/ 1200 w 1202"/>
              <a:gd name="T9" fmla="*/ 2 h 1006"/>
              <a:gd name="T10" fmla="*/ 1199 w 1202"/>
              <a:gd name="T11" fmla="*/ 11 h 1006"/>
              <a:gd name="T12" fmla="*/ 11 w 1202"/>
              <a:gd name="T13" fmla="*/ 1005 h 1006"/>
              <a:gd name="T14" fmla="*/ 7 w 1202"/>
              <a:gd name="T15" fmla="*/ 1006 h 10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2" h="1006">
                <a:moveTo>
                  <a:pt x="7" y="1006"/>
                </a:moveTo>
                <a:cubicBezTo>
                  <a:pt x="5" y="1006"/>
                  <a:pt x="4" y="1005"/>
                  <a:pt x="2" y="1004"/>
                </a:cubicBezTo>
                <a:cubicBezTo>
                  <a:pt x="0" y="1001"/>
                  <a:pt x="1" y="998"/>
                  <a:pt x="3" y="996"/>
                </a:cubicBezTo>
                <a:cubicBezTo>
                  <a:pt x="1191" y="2"/>
                  <a:pt x="1191" y="2"/>
                  <a:pt x="1191" y="2"/>
                </a:cubicBezTo>
                <a:cubicBezTo>
                  <a:pt x="1194" y="0"/>
                  <a:pt x="1198" y="0"/>
                  <a:pt x="1200" y="2"/>
                </a:cubicBezTo>
                <a:cubicBezTo>
                  <a:pt x="1202" y="5"/>
                  <a:pt x="1202" y="9"/>
                  <a:pt x="1199" y="11"/>
                </a:cubicBezTo>
                <a:cubicBezTo>
                  <a:pt x="11" y="1005"/>
                  <a:pt x="11" y="1005"/>
                  <a:pt x="11" y="1005"/>
                </a:cubicBezTo>
                <a:cubicBezTo>
                  <a:pt x="10" y="1006"/>
                  <a:pt x="8" y="1006"/>
                  <a:pt x="7" y="1006"/>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7" name="Freeform 76"/>
          <p:cNvSpPr>
            <a:spLocks/>
          </p:cNvSpPr>
          <p:nvPr/>
        </p:nvSpPr>
        <p:spPr bwMode="auto">
          <a:xfrm>
            <a:off x="3582990" y="168730"/>
            <a:ext cx="1876425" cy="1352550"/>
          </a:xfrm>
          <a:custGeom>
            <a:avLst/>
            <a:gdLst>
              <a:gd name="T0" fmla="*/ 7 w 1846"/>
              <a:gd name="T1" fmla="*/ 1330 h 1330"/>
              <a:gd name="T2" fmla="*/ 2 w 1846"/>
              <a:gd name="T3" fmla="*/ 1327 h 1330"/>
              <a:gd name="T4" fmla="*/ 3 w 1846"/>
              <a:gd name="T5" fmla="*/ 1319 h 1330"/>
              <a:gd name="T6" fmla="*/ 1835 w 1846"/>
              <a:gd name="T7" fmla="*/ 2 h 1330"/>
              <a:gd name="T8" fmla="*/ 1844 w 1846"/>
              <a:gd name="T9" fmla="*/ 4 h 1330"/>
              <a:gd name="T10" fmla="*/ 1842 w 1846"/>
              <a:gd name="T11" fmla="*/ 12 h 1330"/>
              <a:gd name="T12" fmla="*/ 10 w 1846"/>
              <a:gd name="T13" fmla="*/ 1329 h 1330"/>
              <a:gd name="T14" fmla="*/ 7 w 1846"/>
              <a:gd name="T15" fmla="*/ 1330 h 13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46" h="1330">
                <a:moveTo>
                  <a:pt x="7" y="1330"/>
                </a:moveTo>
                <a:cubicBezTo>
                  <a:pt x="5" y="1330"/>
                  <a:pt x="3" y="1329"/>
                  <a:pt x="2" y="1327"/>
                </a:cubicBezTo>
                <a:cubicBezTo>
                  <a:pt x="0" y="1325"/>
                  <a:pt x="1" y="1321"/>
                  <a:pt x="3" y="1319"/>
                </a:cubicBezTo>
                <a:cubicBezTo>
                  <a:pt x="1835" y="2"/>
                  <a:pt x="1835" y="2"/>
                  <a:pt x="1835" y="2"/>
                </a:cubicBezTo>
                <a:cubicBezTo>
                  <a:pt x="1838" y="0"/>
                  <a:pt x="1842" y="1"/>
                  <a:pt x="1844" y="4"/>
                </a:cubicBezTo>
                <a:cubicBezTo>
                  <a:pt x="1846" y="6"/>
                  <a:pt x="1845" y="10"/>
                  <a:pt x="1842" y="12"/>
                </a:cubicBezTo>
                <a:cubicBezTo>
                  <a:pt x="10" y="1329"/>
                  <a:pt x="10" y="1329"/>
                  <a:pt x="10" y="1329"/>
                </a:cubicBezTo>
                <a:cubicBezTo>
                  <a:pt x="9" y="1329"/>
                  <a:pt x="8" y="1330"/>
                  <a:pt x="7" y="1330"/>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1" name="Freeform 80"/>
          <p:cNvSpPr>
            <a:spLocks/>
          </p:cNvSpPr>
          <p:nvPr/>
        </p:nvSpPr>
        <p:spPr bwMode="auto">
          <a:xfrm>
            <a:off x="3582990" y="24268"/>
            <a:ext cx="776288" cy="1497013"/>
          </a:xfrm>
          <a:custGeom>
            <a:avLst/>
            <a:gdLst>
              <a:gd name="T0" fmla="*/ 7 w 764"/>
              <a:gd name="T1" fmla="*/ 1473 h 1473"/>
              <a:gd name="T2" fmla="*/ 4 w 764"/>
              <a:gd name="T3" fmla="*/ 1472 h 1473"/>
              <a:gd name="T4" fmla="*/ 1 w 764"/>
              <a:gd name="T5" fmla="*/ 1464 h 1473"/>
              <a:gd name="T6" fmla="*/ 752 w 764"/>
              <a:gd name="T7" fmla="*/ 4 h 1473"/>
              <a:gd name="T8" fmla="*/ 760 w 764"/>
              <a:gd name="T9" fmla="*/ 2 h 1473"/>
              <a:gd name="T10" fmla="*/ 762 w 764"/>
              <a:gd name="T11" fmla="*/ 10 h 1473"/>
              <a:gd name="T12" fmla="*/ 12 w 764"/>
              <a:gd name="T13" fmla="*/ 1470 h 1473"/>
              <a:gd name="T14" fmla="*/ 7 w 764"/>
              <a:gd name="T15" fmla="*/ 1473 h 14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4" h="1473">
                <a:moveTo>
                  <a:pt x="7" y="1473"/>
                </a:moveTo>
                <a:cubicBezTo>
                  <a:pt x="6" y="1473"/>
                  <a:pt x="5" y="1473"/>
                  <a:pt x="4" y="1472"/>
                </a:cubicBezTo>
                <a:cubicBezTo>
                  <a:pt x="1" y="1471"/>
                  <a:pt x="0" y="1467"/>
                  <a:pt x="1" y="1464"/>
                </a:cubicBezTo>
                <a:cubicBezTo>
                  <a:pt x="752" y="4"/>
                  <a:pt x="752" y="4"/>
                  <a:pt x="752" y="4"/>
                </a:cubicBezTo>
                <a:cubicBezTo>
                  <a:pt x="753" y="1"/>
                  <a:pt x="757" y="0"/>
                  <a:pt x="760" y="2"/>
                </a:cubicBezTo>
                <a:cubicBezTo>
                  <a:pt x="763" y="3"/>
                  <a:pt x="764" y="7"/>
                  <a:pt x="762" y="10"/>
                </a:cubicBezTo>
                <a:cubicBezTo>
                  <a:pt x="12" y="1470"/>
                  <a:pt x="12" y="1470"/>
                  <a:pt x="12" y="1470"/>
                </a:cubicBezTo>
                <a:cubicBezTo>
                  <a:pt x="11" y="1472"/>
                  <a:pt x="9" y="1473"/>
                  <a:pt x="7" y="1473"/>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2" name="Freeform 81"/>
          <p:cNvSpPr>
            <a:spLocks/>
          </p:cNvSpPr>
          <p:nvPr/>
        </p:nvSpPr>
        <p:spPr bwMode="auto">
          <a:xfrm rot="5400000">
            <a:off x="696925" y="11562"/>
            <a:ext cx="1543050" cy="482600"/>
          </a:xfrm>
          <a:custGeom>
            <a:avLst/>
            <a:gdLst>
              <a:gd name="T0" fmla="*/ 1512 w 1519"/>
              <a:gd name="T1" fmla="*/ 476 h 476"/>
              <a:gd name="T2" fmla="*/ 1510 w 1519"/>
              <a:gd name="T3" fmla="*/ 475 h 476"/>
              <a:gd name="T4" fmla="*/ 5 w 1519"/>
              <a:gd name="T5" fmla="*/ 12 h 476"/>
              <a:gd name="T6" fmla="*/ 1 w 1519"/>
              <a:gd name="T7" fmla="*/ 5 h 476"/>
              <a:gd name="T8" fmla="*/ 9 w 1519"/>
              <a:gd name="T9" fmla="*/ 1 h 476"/>
              <a:gd name="T10" fmla="*/ 1514 w 1519"/>
              <a:gd name="T11" fmla="*/ 464 h 476"/>
              <a:gd name="T12" fmla="*/ 1518 w 1519"/>
              <a:gd name="T13" fmla="*/ 471 h 476"/>
              <a:gd name="T14" fmla="*/ 1512 w 1519"/>
              <a:gd name="T15" fmla="*/ 476 h 4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19" h="476">
                <a:moveTo>
                  <a:pt x="1512" y="476"/>
                </a:moveTo>
                <a:cubicBezTo>
                  <a:pt x="1511" y="476"/>
                  <a:pt x="1511" y="476"/>
                  <a:pt x="1510" y="475"/>
                </a:cubicBezTo>
                <a:cubicBezTo>
                  <a:pt x="5" y="12"/>
                  <a:pt x="5" y="12"/>
                  <a:pt x="5" y="12"/>
                </a:cubicBezTo>
                <a:cubicBezTo>
                  <a:pt x="2" y="11"/>
                  <a:pt x="0" y="8"/>
                  <a:pt x="1" y="5"/>
                </a:cubicBezTo>
                <a:cubicBezTo>
                  <a:pt x="2" y="2"/>
                  <a:pt x="5" y="0"/>
                  <a:pt x="9" y="1"/>
                </a:cubicBezTo>
                <a:cubicBezTo>
                  <a:pt x="1514" y="464"/>
                  <a:pt x="1514" y="464"/>
                  <a:pt x="1514" y="464"/>
                </a:cubicBezTo>
                <a:cubicBezTo>
                  <a:pt x="1517" y="465"/>
                  <a:pt x="1519" y="468"/>
                  <a:pt x="1518" y="471"/>
                </a:cubicBezTo>
                <a:cubicBezTo>
                  <a:pt x="1517" y="474"/>
                  <a:pt x="1514" y="476"/>
                  <a:pt x="1512" y="476"/>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6" name="Freeform 85"/>
          <p:cNvSpPr>
            <a:spLocks/>
          </p:cNvSpPr>
          <p:nvPr/>
        </p:nvSpPr>
        <p:spPr bwMode="auto">
          <a:xfrm>
            <a:off x="1381128" y="2819855"/>
            <a:ext cx="407988" cy="1554163"/>
          </a:xfrm>
          <a:custGeom>
            <a:avLst/>
            <a:gdLst>
              <a:gd name="T0" fmla="*/ 7 w 401"/>
              <a:gd name="T1" fmla="*/ 1530 h 1530"/>
              <a:gd name="T2" fmla="*/ 5 w 401"/>
              <a:gd name="T3" fmla="*/ 1530 h 1530"/>
              <a:gd name="T4" fmla="*/ 1 w 401"/>
              <a:gd name="T5" fmla="*/ 1522 h 1530"/>
              <a:gd name="T6" fmla="*/ 388 w 401"/>
              <a:gd name="T7" fmla="*/ 5 h 1530"/>
              <a:gd name="T8" fmla="*/ 396 w 401"/>
              <a:gd name="T9" fmla="*/ 0 h 1530"/>
              <a:gd name="T10" fmla="*/ 400 w 401"/>
              <a:gd name="T11" fmla="*/ 8 h 1530"/>
              <a:gd name="T12" fmla="*/ 13 w 401"/>
              <a:gd name="T13" fmla="*/ 1525 h 1530"/>
              <a:gd name="T14" fmla="*/ 7 w 401"/>
              <a:gd name="T15" fmla="*/ 1530 h 15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1" h="1530">
                <a:moveTo>
                  <a:pt x="7" y="1530"/>
                </a:moveTo>
                <a:cubicBezTo>
                  <a:pt x="6" y="1530"/>
                  <a:pt x="6" y="1530"/>
                  <a:pt x="5" y="1530"/>
                </a:cubicBezTo>
                <a:cubicBezTo>
                  <a:pt x="2" y="1529"/>
                  <a:pt x="0" y="1526"/>
                  <a:pt x="1" y="1522"/>
                </a:cubicBezTo>
                <a:cubicBezTo>
                  <a:pt x="388" y="5"/>
                  <a:pt x="388" y="5"/>
                  <a:pt x="388" y="5"/>
                </a:cubicBezTo>
                <a:cubicBezTo>
                  <a:pt x="389" y="2"/>
                  <a:pt x="393" y="0"/>
                  <a:pt x="396" y="0"/>
                </a:cubicBezTo>
                <a:cubicBezTo>
                  <a:pt x="399" y="1"/>
                  <a:pt x="401" y="4"/>
                  <a:pt x="400" y="8"/>
                </a:cubicBezTo>
                <a:cubicBezTo>
                  <a:pt x="13" y="1525"/>
                  <a:pt x="13" y="1525"/>
                  <a:pt x="13" y="1525"/>
                </a:cubicBezTo>
                <a:cubicBezTo>
                  <a:pt x="12" y="1528"/>
                  <a:pt x="9" y="1530"/>
                  <a:pt x="7" y="1530"/>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7" name="Freeform 86"/>
          <p:cNvSpPr>
            <a:spLocks/>
          </p:cNvSpPr>
          <p:nvPr/>
        </p:nvSpPr>
        <p:spPr bwMode="auto">
          <a:xfrm>
            <a:off x="-1516060" y="3354843"/>
            <a:ext cx="2911475" cy="1019175"/>
          </a:xfrm>
          <a:custGeom>
            <a:avLst/>
            <a:gdLst>
              <a:gd name="T0" fmla="*/ 2858 w 2865"/>
              <a:gd name="T1" fmla="*/ 1003 h 1003"/>
              <a:gd name="T2" fmla="*/ 2856 w 2865"/>
              <a:gd name="T3" fmla="*/ 1003 h 1003"/>
              <a:gd name="T4" fmla="*/ 5 w 2865"/>
              <a:gd name="T5" fmla="*/ 13 h 1003"/>
              <a:gd name="T6" fmla="*/ 1 w 2865"/>
              <a:gd name="T7" fmla="*/ 5 h 1003"/>
              <a:gd name="T8" fmla="*/ 9 w 2865"/>
              <a:gd name="T9" fmla="*/ 1 h 1003"/>
              <a:gd name="T10" fmla="*/ 2860 w 2865"/>
              <a:gd name="T11" fmla="*/ 991 h 1003"/>
              <a:gd name="T12" fmla="*/ 2863 w 2865"/>
              <a:gd name="T13" fmla="*/ 999 h 1003"/>
              <a:gd name="T14" fmla="*/ 2858 w 2865"/>
              <a:gd name="T15" fmla="*/ 1003 h 10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65" h="1003">
                <a:moveTo>
                  <a:pt x="2858" y="1003"/>
                </a:moveTo>
                <a:cubicBezTo>
                  <a:pt x="2857" y="1003"/>
                  <a:pt x="2856" y="1003"/>
                  <a:pt x="2856" y="1003"/>
                </a:cubicBezTo>
                <a:cubicBezTo>
                  <a:pt x="5" y="13"/>
                  <a:pt x="5" y="13"/>
                  <a:pt x="5" y="13"/>
                </a:cubicBezTo>
                <a:cubicBezTo>
                  <a:pt x="2" y="11"/>
                  <a:pt x="0" y="8"/>
                  <a:pt x="1" y="5"/>
                </a:cubicBezTo>
                <a:cubicBezTo>
                  <a:pt x="2" y="2"/>
                  <a:pt x="6" y="0"/>
                  <a:pt x="9" y="1"/>
                </a:cubicBezTo>
                <a:cubicBezTo>
                  <a:pt x="2860" y="991"/>
                  <a:pt x="2860" y="991"/>
                  <a:pt x="2860" y="991"/>
                </a:cubicBezTo>
                <a:cubicBezTo>
                  <a:pt x="2863" y="992"/>
                  <a:pt x="2865" y="996"/>
                  <a:pt x="2863" y="999"/>
                </a:cubicBezTo>
                <a:cubicBezTo>
                  <a:pt x="2863" y="1001"/>
                  <a:pt x="2860" y="1003"/>
                  <a:pt x="2858" y="1003"/>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8" name="Freeform 87"/>
          <p:cNvSpPr>
            <a:spLocks/>
          </p:cNvSpPr>
          <p:nvPr/>
        </p:nvSpPr>
        <p:spPr bwMode="auto">
          <a:xfrm>
            <a:off x="1227140" y="1019630"/>
            <a:ext cx="166688" cy="3354388"/>
          </a:xfrm>
          <a:custGeom>
            <a:avLst/>
            <a:gdLst>
              <a:gd name="T0" fmla="*/ 158 w 164"/>
              <a:gd name="T1" fmla="*/ 3301 h 3301"/>
              <a:gd name="T2" fmla="*/ 152 w 164"/>
              <a:gd name="T3" fmla="*/ 3295 h 3301"/>
              <a:gd name="T4" fmla="*/ 0 w 164"/>
              <a:gd name="T5" fmla="*/ 7 h 3301"/>
              <a:gd name="T6" fmla="*/ 6 w 164"/>
              <a:gd name="T7" fmla="*/ 1 h 3301"/>
              <a:gd name="T8" fmla="*/ 12 w 164"/>
              <a:gd name="T9" fmla="*/ 6 h 3301"/>
              <a:gd name="T10" fmla="*/ 164 w 164"/>
              <a:gd name="T11" fmla="*/ 3295 h 3301"/>
              <a:gd name="T12" fmla="*/ 158 w 164"/>
              <a:gd name="T13" fmla="*/ 3301 h 3301"/>
              <a:gd name="T14" fmla="*/ 158 w 164"/>
              <a:gd name="T15" fmla="*/ 3301 h 33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4" h="3301">
                <a:moveTo>
                  <a:pt x="158" y="3301"/>
                </a:moveTo>
                <a:cubicBezTo>
                  <a:pt x="155" y="3301"/>
                  <a:pt x="152" y="3298"/>
                  <a:pt x="152" y="3295"/>
                </a:cubicBezTo>
                <a:cubicBezTo>
                  <a:pt x="0" y="7"/>
                  <a:pt x="0" y="7"/>
                  <a:pt x="0" y="7"/>
                </a:cubicBezTo>
                <a:cubicBezTo>
                  <a:pt x="0" y="4"/>
                  <a:pt x="2" y="1"/>
                  <a:pt x="6" y="1"/>
                </a:cubicBezTo>
                <a:cubicBezTo>
                  <a:pt x="9" y="0"/>
                  <a:pt x="12" y="3"/>
                  <a:pt x="12" y="6"/>
                </a:cubicBezTo>
                <a:cubicBezTo>
                  <a:pt x="164" y="3295"/>
                  <a:pt x="164" y="3295"/>
                  <a:pt x="164" y="3295"/>
                </a:cubicBezTo>
                <a:cubicBezTo>
                  <a:pt x="164" y="3298"/>
                  <a:pt x="161" y="3301"/>
                  <a:pt x="158" y="3301"/>
                </a:cubicBezTo>
                <a:cubicBezTo>
                  <a:pt x="158" y="3301"/>
                  <a:pt x="158" y="3301"/>
                  <a:pt x="158" y="3301"/>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2" name="Freeform 91"/>
          <p:cNvSpPr>
            <a:spLocks/>
          </p:cNvSpPr>
          <p:nvPr/>
        </p:nvSpPr>
        <p:spPr bwMode="auto">
          <a:xfrm>
            <a:off x="346077" y="2373768"/>
            <a:ext cx="155575" cy="136525"/>
          </a:xfrm>
          <a:custGeom>
            <a:avLst/>
            <a:gdLst>
              <a:gd name="T0" fmla="*/ 77 w 153"/>
              <a:gd name="T1" fmla="*/ 0 h 134"/>
              <a:gd name="T2" fmla="*/ 20 w 153"/>
              <a:gd name="T3" fmla="*/ 31 h 134"/>
              <a:gd name="T4" fmla="*/ 41 w 153"/>
              <a:gd name="T5" fmla="*/ 124 h 134"/>
              <a:gd name="T6" fmla="*/ 77 w 153"/>
              <a:gd name="T7" fmla="*/ 134 h 134"/>
              <a:gd name="T8" fmla="*/ 133 w 153"/>
              <a:gd name="T9" fmla="*/ 103 h 134"/>
              <a:gd name="T10" fmla="*/ 112 w 153"/>
              <a:gd name="T11" fmla="*/ 10 h 134"/>
              <a:gd name="T12" fmla="*/ 77 w 153"/>
              <a:gd name="T13" fmla="*/ 0 h 134"/>
            </a:gdLst>
            <a:ahLst/>
            <a:cxnLst>
              <a:cxn ang="0">
                <a:pos x="T0" y="T1"/>
              </a:cxn>
              <a:cxn ang="0">
                <a:pos x="T2" y="T3"/>
              </a:cxn>
              <a:cxn ang="0">
                <a:pos x="T4" y="T5"/>
              </a:cxn>
              <a:cxn ang="0">
                <a:pos x="T6" y="T7"/>
              </a:cxn>
              <a:cxn ang="0">
                <a:pos x="T8" y="T9"/>
              </a:cxn>
              <a:cxn ang="0">
                <a:pos x="T10" y="T11"/>
              </a:cxn>
              <a:cxn ang="0">
                <a:pos x="T12" y="T13"/>
              </a:cxn>
            </a:cxnLst>
            <a:rect l="0" t="0" r="r" b="b"/>
            <a:pathLst>
              <a:path w="153" h="134">
                <a:moveTo>
                  <a:pt x="77" y="0"/>
                </a:moveTo>
                <a:cubicBezTo>
                  <a:pt x="54" y="0"/>
                  <a:pt x="33" y="11"/>
                  <a:pt x="20" y="31"/>
                </a:cubicBezTo>
                <a:cubicBezTo>
                  <a:pt x="0" y="63"/>
                  <a:pt x="10" y="104"/>
                  <a:pt x="41" y="124"/>
                </a:cubicBezTo>
                <a:cubicBezTo>
                  <a:pt x="52" y="131"/>
                  <a:pt x="64" y="134"/>
                  <a:pt x="77" y="134"/>
                </a:cubicBezTo>
                <a:cubicBezTo>
                  <a:pt x="99" y="134"/>
                  <a:pt x="121" y="123"/>
                  <a:pt x="133" y="103"/>
                </a:cubicBezTo>
                <a:cubicBezTo>
                  <a:pt x="153" y="71"/>
                  <a:pt x="144" y="30"/>
                  <a:pt x="112" y="10"/>
                </a:cubicBezTo>
                <a:cubicBezTo>
                  <a:pt x="101" y="3"/>
                  <a:pt x="89" y="0"/>
                  <a:pt x="77"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6" name="Freeform 95"/>
          <p:cNvSpPr>
            <a:spLocks/>
          </p:cNvSpPr>
          <p:nvPr/>
        </p:nvSpPr>
        <p:spPr bwMode="auto">
          <a:xfrm>
            <a:off x="1108077" y="918030"/>
            <a:ext cx="241300" cy="212725"/>
          </a:xfrm>
          <a:custGeom>
            <a:avLst/>
            <a:gdLst>
              <a:gd name="T0" fmla="*/ 119 w 238"/>
              <a:gd name="T1" fmla="*/ 0 h 210"/>
              <a:gd name="T2" fmla="*/ 30 w 238"/>
              <a:gd name="T3" fmla="*/ 49 h 210"/>
              <a:gd name="T4" fmla="*/ 63 w 238"/>
              <a:gd name="T5" fmla="*/ 194 h 210"/>
              <a:gd name="T6" fmla="*/ 119 w 238"/>
              <a:gd name="T7" fmla="*/ 210 h 210"/>
              <a:gd name="T8" fmla="*/ 208 w 238"/>
              <a:gd name="T9" fmla="*/ 161 h 210"/>
              <a:gd name="T10" fmla="*/ 175 w 238"/>
              <a:gd name="T11" fmla="*/ 16 h 210"/>
              <a:gd name="T12" fmla="*/ 119 w 238"/>
              <a:gd name="T13" fmla="*/ 0 h 210"/>
            </a:gdLst>
            <a:ahLst/>
            <a:cxnLst>
              <a:cxn ang="0">
                <a:pos x="T0" y="T1"/>
              </a:cxn>
              <a:cxn ang="0">
                <a:pos x="T2" y="T3"/>
              </a:cxn>
              <a:cxn ang="0">
                <a:pos x="T4" y="T5"/>
              </a:cxn>
              <a:cxn ang="0">
                <a:pos x="T6" y="T7"/>
              </a:cxn>
              <a:cxn ang="0">
                <a:pos x="T8" y="T9"/>
              </a:cxn>
              <a:cxn ang="0">
                <a:pos x="T10" y="T11"/>
              </a:cxn>
              <a:cxn ang="0">
                <a:pos x="T12" y="T13"/>
              </a:cxn>
            </a:cxnLst>
            <a:rect l="0" t="0" r="r" b="b"/>
            <a:pathLst>
              <a:path w="238" h="210">
                <a:moveTo>
                  <a:pt x="119" y="0"/>
                </a:moveTo>
                <a:cubicBezTo>
                  <a:pt x="84" y="0"/>
                  <a:pt x="50" y="17"/>
                  <a:pt x="30" y="49"/>
                </a:cubicBezTo>
                <a:cubicBezTo>
                  <a:pt x="0" y="98"/>
                  <a:pt x="14" y="163"/>
                  <a:pt x="63" y="194"/>
                </a:cubicBezTo>
                <a:cubicBezTo>
                  <a:pt x="81" y="204"/>
                  <a:pt x="100" y="210"/>
                  <a:pt x="119" y="210"/>
                </a:cubicBezTo>
                <a:cubicBezTo>
                  <a:pt x="154" y="210"/>
                  <a:pt x="188" y="192"/>
                  <a:pt x="208" y="161"/>
                </a:cubicBezTo>
                <a:cubicBezTo>
                  <a:pt x="238" y="112"/>
                  <a:pt x="224" y="47"/>
                  <a:pt x="175" y="16"/>
                </a:cubicBezTo>
                <a:cubicBezTo>
                  <a:pt x="157" y="5"/>
                  <a:pt x="138" y="0"/>
                  <a:pt x="119"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7" name="Freeform 96"/>
          <p:cNvSpPr>
            <a:spLocks/>
          </p:cNvSpPr>
          <p:nvPr/>
        </p:nvSpPr>
        <p:spPr bwMode="auto">
          <a:xfrm>
            <a:off x="1289052" y="4281943"/>
            <a:ext cx="173038" cy="152400"/>
          </a:xfrm>
          <a:custGeom>
            <a:avLst/>
            <a:gdLst>
              <a:gd name="T0" fmla="*/ 85 w 170"/>
              <a:gd name="T1" fmla="*/ 0 h 150"/>
              <a:gd name="T2" fmla="*/ 22 w 170"/>
              <a:gd name="T3" fmla="*/ 35 h 150"/>
              <a:gd name="T4" fmla="*/ 45 w 170"/>
              <a:gd name="T5" fmla="*/ 138 h 150"/>
              <a:gd name="T6" fmla="*/ 85 w 170"/>
              <a:gd name="T7" fmla="*/ 150 h 150"/>
              <a:gd name="T8" fmla="*/ 149 w 170"/>
              <a:gd name="T9" fmla="*/ 115 h 150"/>
              <a:gd name="T10" fmla="*/ 125 w 170"/>
              <a:gd name="T11" fmla="*/ 11 h 150"/>
              <a:gd name="T12" fmla="*/ 85 w 170"/>
              <a:gd name="T13" fmla="*/ 0 h 150"/>
            </a:gdLst>
            <a:ahLst/>
            <a:cxnLst>
              <a:cxn ang="0">
                <a:pos x="T0" y="T1"/>
              </a:cxn>
              <a:cxn ang="0">
                <a:pos x="T2" y="T3"/>
              </a:cxn>
              <a:cxn ang="0">
                <a:pos x="T4" y="T5"/>
              </a:cxn>
              <a:cxn ang="0">
                <a:pos x="T6" y="T7"/>
              </a:cxn>
              <a:cxn ang="0">
                <a:pos x="T8" y="T9"/>
              </a:cxn>
              <a:cxn ang="0">
                <a:pos x="T10" y="T11"/>
              </a:cxn>
              <a:cxn ang="0">
                <a:pos x="T12" y="T13"/>
              </a:cxn>
            </a:cxnLst>
            <a:rect l="0" t="0" r="r" b="b"/>
            <a:pathLst>
              <a:path w="170" h="150">
                <a:moveTo>
                  <a:pt x="85" y="0"/>
                </a:moveTo>
                <a:cubicBezTo>
                  <a:pt x="60" y="0"/>
                  <a:pt x="36" y="12"/>
                  <a:pt x="22" y="35"/>
                </a:cubicBezTo>
                <a:cubicBezTo>
                  <a:pt x="0" y="70"/>
                  <a:pt x="10" y="116"/>
                  <a:pt x="45" y="138"/>
                </a:cubicBezTo>
                <a:cubicBezTo>
                  <a:pt x="58" y="146"/>
                  <a:pt x="72" y="150"/>
                  <a:pt x="85" y="150"/>
                </a:cubicBezTo>
                <a:cubicBezTo>
                  <a:pt x="110" y="150"/>
                  <a:pt x="134" y="137"/>
                  <a:pt x="149" y="115"/>
                </a:cubicBezTo>
                <a:cubicBezTo>
                  <a:pt x="170" y="80"/>
                  <a:pt x="160" y="33"/>
                  <a:pt x="125" y="11"/>
                </a:cubicBezTo>
                <a:cubicBezTo>
                  <a:pt x="113" y="4"/>
                  <a:pt x="99" y="0"/>
                  <a:pt x="85"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8" name="Freeform 97"/>
          <p:cNvSpPr>
            <a:spLocks/>
          </p:cNvSpPr>
          <p:nvPr/>
        </p:nvSpPr>
        <p:spPr bwMode="auto">
          <a:xfrm>
            <a:off x="1722440" y="2775405"/>
            <a:ext cx="106363" cy="92075"/>
          </a:xfrm>
          <a:custGeom>
            <a:avLst/>
            <a:gdLst>
              <a:gd name="T0" fmla="*/ 53 w 105"/>
              <a:gd name="T1" fmla="*/ 0 h 91"/>
              <a:gd name="T2" fmla="*/ 14 w 105"/>
              <a:gd name="T3" fmla="*/ 21 h 91"/>
              <a:gd name="T4" fmla="*/ 28 w 105"/>
              <a:gd name="T5" fmla="*/ 84 h 91"/>
              <a:gd name="T6" fmla="*/ 52 w 105"/>
              <a:gd name="T7" fmla="*/ 91 h 91"/>
              <a:gd name="T8" fmla="*/ 91 w 105"/>
              <a:gd name="T9" fmla="*/ 70 h 91"/>
              <a:gd name="T10" fmla="*/ 77 w 105"/>
              <a:gd name="T11" fmla="*/ 7 h 91"/>
              <a:gd name="T12" fmla="*/ 53 w 105"/>
              <a:gd name="T13" fmla="*/ 0 h 91"/>
            </a:gdLst>
            <a:ahLst/>
            <a:cxnLst>
              <a:cxn ang="0">
                <a:pos x="T0" y="T1"/>
              </a:cxn>
              <a:cxn ang="0">
                <a:pos x="T2" y="T3"/>
              </a:cxn>
              <a:cxn ang="0">
                <a:pos x="T4" y="T5"/>
              </a:cxn>
              <a:cxn ang="0">
                <a:pos x="T6" y="T7"/>
              </a:cxn>
              <a:cxn ang="0">
                <a:pos x="T8" y="T9"/>
              </a:cxn>
              <a:cxn ang="0">
                <a:pos x="T10" y="T11"/>
              </a:cxn>
              <a:cxn ang="0">
                <a:pos x="T12" y="T13"/>
              </a:cxn>
            </a:cxnLst>
            <a:rect l="0" t="0" r="r" b="b"/>
            <a:pathLst>
              <a:path w="105" h="91">
                <a:moveTo>
                  <a:pt x="53" y="0"/>
                </a:moveTo>
                <a:cubicBezTo>
                  <a:pt x="37" y="0"/>
                  <a:pt x="23" y="7"/>
                  <a:pt x="14" y="21"/>
                </a:cubicBezTo>
                <a:cubicBezTo>
                  <a:pt x="0" y="43"/>
                  <a:pt x="7" y="71"/>
                  <a:pt x="28" y="84"/>
                </a:cubicBezTo>
                <a:cubicBezTo>
                  <a:pt x="36" y="89"/>
                  <a:pt x="44" y="91"/>
                  <a:pt x="52" y="91"/>
                </a:cubicBezTo>
                <a:cubicBezTo>
                  <a:pt x="68" y="91"/>
                  <a:pt x="82" y="84"/>
                  <a:pt x="91" y="70"/>
                </a:cubicBezTo>
                <a:cubicBezTo>
                  <a:pt x="105" y="48"/>
                  <a:pt x="98" y="20"/>
                  <a:pt x="77" y="7"/>
                </a:cubicBezTo>
                <a:cubicBezTo>
                  <a:pt x="69" y="2"/>
                  <a:pt x="61" y="0"/>
                  <a:pt x="53"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9" name="Freeform 98"/>
          <p:cNvSpPr>
            <a:spLocks/>
          </p:cNvSpPr>
          <p:nvPr/>
        </p:nvSpPr>
        <p:spPr bwMode="auto">
          <a:xfrm>
            <a:off x="3425827" y="2431712"/>
            <a:ext cx="153988" cy="134938"/>
          </a:xfrm>
          <a:custGeom>
            <a:avLst/>
            <a:gdLst>
              <a:gd name="T0" fmla="*/ 75 w 151"/>
              <a:gd name="T1" fmla="*/ 0 h 133"/>
              <a:gd name="T2" fmla="*/ 19 w 151"/>
              <a:gd name="T3" fmla="*/ 31 h 133"/>
              <a:gd name="T4" fmla="*/ 40 w 151"/>
              <a:gd name="T5" fmla="*/ 122 h 133"/>
              <a:gd name="T6" fmla="*/ 75 w 151"/>
              <a:gd name="T7" fmla="*/ 133 h 133"/>
              <a:gd name="T8" fmla="*/ 131 w 151"/>
              <a:gd name="T9" fmla="*/ 102 h 133"/>
              <a:gd name="T10" fmla="*/ 111 w 151"/>
              <a:gd name="T11" fmla="*/ 10 h 133"/>
              <a:gd name="T12" fmla="*/ 75 w 151"/>
              <a:gd name="T13" fmla="*/ 0 h 133"/>
            </a:gdLst>
            <a:ahLst/>
            <a:cxnLst>
              <a:cxn ang="0">
                <a:pos x="T0" y="T1"/>
              </a:cxn>
              <a:cxn ang="0">
                <a:pos x="T2" y="T3"/>
              </a:cxn>
              <a:cxn ang="0">
                <a:pos x="T4" y="T5"/>
              </a:cxn>
              <a:cxn ang="0">
                <a:pos x="T6" y="T7"/>
              </a:cxn>
              <a:cxn ang="0">
                <a:pos x="T8" y="T9"/>
              </a:cxn>
              <a:cxn ang="0">
                <a:pos x="T10" y="T11"/>
              </a:cxn>
              <a:cxn ang="0">
                <a:pos x="T12" y="T13"/>
              </a:cxn>
            </a:cxnLst>
            <a:rect l="0" t="0" r="r" b="b"/>
            <a:pathLst>
              <a:path w="151" h="133">
                <a:moveTo>
                  <a:pt x="75" y="0"/>
                </a:moveTo>
                <a:cubicBezTo>
                  <a:pt x="53" y="0"/>
                  <a:pt x="32" y="11"/>
                  <a:pt x="19" y="31"/>
                </a:cubicBezTo>
                <a:cubicBezTo>
                  <a:pt x="0" y="62"/>
                  <a:pt x="9" y="103"/>
                  <a:pt x="40" y="122"/>
                </a:cubicBezTo>
                <a:cubicBezTo>
                  <a:pt x="51" y="129"/>
                  <a:pt x="63" y="133"/>
                  <a:pt x="75" y="133"/>
                </a:cubicBezTo>
                <a:cubicBezTo>
                  <a:pt x="97" y="133"/>
                  <a:pt x="119" y="122"/>
                  <a:pt x="131" y="102"/>
                </a:cubicBezTo>
                <a:cubicBezTo>
                  <a:pt x="151" y="71"/>
                  <a:pt x="142" y="30"/>
                  <a:pt x="111" y="10"/>
                </a:cubicBezTo>
                <a:cubicBezTo>
                  <a:pt x="100" y="3"/>
                  <a:pt x="87" y="0"/>
                  <a:pt x="75"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0" name="Freeform 99"/>
          <p:cNvSpPr>
            <a:spLocks/>
          </p:cNvSpPr>
          <p:nvPr/>
        </p:nvSpPr>
        <p:spPr bwMode="auto">
          <a:xfrm>
            <a:off x="3536952" y="1470480"/>
            <a:ext cx="93663" cy="80963"/>
          </a:xfrm>
          <a:custGeom>
            <a:avLst/>
            <a:gdLst>
              <a:gd name="T0" fmla="*/ 46 w 93"/>
              <a:gd name="T1" fmla="*/ 0 h 81"/>
              <a:gd name="T2" fmla="*/ 12 w 93"/>
              <a:gd name="T3" fmla="*/ 19 h 81"/>
              <a:gd name="T4" fmla="*/ 25 w 93"/>
              <a:gd name="T5" fmla="*/ 75 h 81"/>
              <a:gd name="T6" fmla="*/ 46 w 93"/>
              <a:gd name="T7" fmla="*/ 81 h 81"/>
              <a:gd name="T8" fmla="*/ 81 w 93"/>
              <a:gd name="T9" fmla="*/ 62 h 81"/>
              <a:gd name="T10" fmla="*/ 68 w 93"/>
              <a:gd name="T11" fmla="*/ 6 h 81"/>
              <a:gd name="T12" fmla="*/ 46 w 93"/>
              <a:gd name="T13" fmla="*/ 0 h 81"/>
            </a:gdLst>
            <a:ahLst/>
            <a:cxnLst>
              <a:cxn ang="0">
                <a:pos x="T0" y="T1"/>
              </a:cxn>
              <a:cxn ang="0">
                <a:pos x="T2" y="T3"/>
              </a:cxn>
              <a:cxn ang="0">
                <a:pos x="T4" y="T5"/>
              </a:cxn>
              <a:cxn ang="0">
                <a:pos x="T6" y="T7"/>
              </a:cxn>
              <a:cxn ang="0">
                <a:pos x="T8" y="T9"/>
              </a:cxn>
              <a:cxn ang="0">
                <a:pos x="T10" y="T11"/>
              </a:cxn>
              <a:cxn ang="0">
                <a:pos x="T12" y="T13"/>
              </a:cxn>
            </a:cxnLst>
            <a:rect l="0" t="0" r="r" b="b"/>
            <a:pathLst>
              <a:path w="93" h="81">
                <a:moveTo>
                  <a:pt x="46" y="0"/>
                </a:moveTo>
                <a:cubicBezTo>
                  <a:pt x="33" y="0"/>
                  <a:pt x="20" y="7"/>
                  <a:pt x="12" y="19"/>
                </a:cubicBezTo>
                <a:cubicBezTo>
                  <a:pt x="0" y="38"/>
                  <a:pt x="6" y="63"/>
                  <a:pt x="25" y="75"/>
                </a:cubicBezTo>
                <a:cubicBezTo>
                  <a:pt x="31" y="79"/>
                  <a:pt x="39" y="81"/>
                  <a:pt x="46" y="81"/>
                </a:cubicBezTo>
                <a:cubicBezTo>
                  <a:pt x="60" y="81"/>
                  <a:pt x="73" y="74"/>
                  <a:pt x="81" y="62"/>
                </a:cubicBezTo>
                <a:cubicBezTo>
                  <a:pt x="93" y="43"/>
                  <a:pt x="87" y="18"/>
                  <a:pt x="68" y="6"/>
                </a:cubicBezTo>
                <a:cubicBezTo>
                  <a:pt x="61" y="2"/>
                  <a:pt x="54" y="0"/>
                  <a:pt x="46"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1" name="Freeform 100"/>
          <p:cNvSpPr>
            <a:spLocks/>
          </p:cNvSpPr>
          <p:nvPr/>
        </p:nvSpPr>
        <p:spPr bwMode="auto">
          <a:xfrm>
            <a:off x="3059115" y="184605"/>
            <a:ext cx="211138" cy="184150"/>
          </a:xfrm>
          <a:custGeom>
            <a:avLst/>
            <a:gdLst>
              <a:gd name="T0" fmla="*/ 104 w 208"/>
              <a:gd name="T1" fmla="*/ 0 h 182"/>
              <a:gd name="T2" fmla="*/ 27 w 208"/>
              <a:gd name="T3" fmla="*/ 42 h 182"/>
              <a:gd name="T4" fmla="*/ 56 w 208"/>
              <a:gd name="T5" fmla="*/ 168 h 182"/>
              <a:gd name="T6" fmla="*/ 104 w 208"/>
              <a:gd name="T7" fmla="*/ 182 h 182"/>
              <a:gd name="T8" fmla="*/ 182 w 208"/>
              <a:gd name="T9" fmla="*/ 139 h 182"/>
              <a:gd name="T10" fmla="*/ 153 w 208"/>
              <a:gd name="T11" fmla="*/ 14 h 182"/>
              <a:gd name="T12" fmla="*/ 104 w 208"/>
              <a:gd name="T13" fmla="*/ 0 h 182"/>
            </a:gdLst>
            <a:ahLst/>
            <a:cxnLst>
              <a:cxn ang="0">
                <a:pos x="T0" y="T1"/>
              </a:cxn>
              <a:cxn ang="0">
                <a:pos x="T2" y="T3"/>
              </a:cxn>
              <a:cxn ang="0">
                <a:pos x="T4" y="T5"/>
              </a:cxn>
              <a:cxn ang="0">
                <a:pos x="T6" y="T7"/>
              </a:cxn>
              <a:cxn ang="0">
                <a:pos x="T8" y="T9"/>
              </a:cxn>
              <a:cxn ang="0">
                <a:pos x="T10" y="T11"/>
              </a:cxn>
              <a:cxn ang="0">
                <a:pos x="T12" y="T13"/>
              </a:cxn>
            </a:cxnLst>
            <a:rect l="0" t="0" r="r" b="b"/>
            <a:pathLst>
              <a:path w="208" h="182">
                <a:moveTo>
                  <a:pt x="104" y="0"/>
                </a:moveTo>
                <a:cubicBezTo>
                  <a:pt x="74" y="0"/>
                  <a:pt x="44" y="15"/>
                  <a:pt x="27" y="42"/>
                </a:cubicBezTo>
                <a:cubicBezTo>
                  <a:pt x="0" y="85"/>
                  <a:pt x="13" y="141"/>
                  <a:pt x="56" y="168"/>
                </a:cubicBezTo>
                <a:cubicBezTo>
                  <a:pt x="71" y="178"/>
                  <a:pt x="88" y="182"/>
                  <a:pt x="104" y="182"/>
                </a:cubicBezTo>
                <a:cubicBezTo>
                  <a:pt x="135" y="182"/>
                  <a:pt x="164" y="167"/>
                  <a:pt x="182" y="139"/>
                </a:cubicBezTo>
                <a:cubicBezTo>
                  <a:pt x="208" y="97"/>
                  <a:pt x="196" y="40"/>
                  <a:pt x="153" y="14"/>
                </a:cubicBezTo>
                <a:cubicBezTo>
                  <a:pt x="138" y="4"/>
                  <a:pt x="121" y="0"/>
                  <a:pt x="104"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2" name="Freeform 101"/>
          <p:cNvSpPr>
            <a:spLocks/>
          </p:cNvSpPr>
          <p:nvPr/>
        </p:nvSpPr>
        <p:spPr bwMode="auto">
          <a:xfrm>
            <a:off x="2598740" y="13155"/>
            <a:ext cx="111125" cy="98425"/>
          </a:xfrm>
          <a:custGeom>
            <a:avLst/>
            <a:gdLst>
              <a:gd name="T0" fmla="*/ 55 w 109"/>
              <a:gd name="T1" fmla="*/ 0 h 96"/>
              <a:gd name="T2" fmla="*/ 14 w 109"/>
              <a:gd name="T3" fmla="*/ 22 h 96"/>
              <a:gd name="T4" fmla="*/ 29 w 109"/>
              <a:gd name="T5" fmla="*/ 88 h 96"/>
              <a:gd name="T6" fmla="*/ 55 w 109"/>
              <a:gd name="T7" fmla="*/ 96 h 96"/>
              <a:gd name="T8" fmla="*/ 95 w 109"/>
              <a:gd name="T9" fmla="*/ 73 h 96"/>
              <a:gd name="T10" fmla="*/ 80 w 109"/>
              <a:gd name="T11" fmla="*/ 7 h 96"/>
              <a:gd name="T12" fmla="*/ 55 w 109"/>
              <a:gd name="T13" fmla="*/ 0 h 96"/>
            </a:gdLst>
            <a:ahLst/>
            <a:cxnLst>
              <a:cxn ang="0">
                <a:pos x="T0" y="T1"/>
              </a:cxn>
              <a:cxn ang="0">
                <a:pos x="T2" y="T3"/>
              </a:cxn>
              <a:cxn ang="0">
                <a:pos x="T4" y="T5"/>
              </a:cxn>
              <a:cxn ang="0">
                <a:pos x="T6" y="T7"/>
              </a:cxn>
              <a:cxn ang="0">
                <a:pos x="T8" y="T9"/>
              </a:cxn>
              <a:cxn ang="0">
                <a:pos x="T10" y="T11"/>
              </a:cxn>
              <a:cxn ang="0">
                <a:pos x="T12" y="T13"/>
              </a:cxn>
            </a:cxnLst>
            <a:rect l="0" t="0" r="r" b="b"/>
            <a:pathLst>
              <a:path w="109" h="96">
                <a:moveTo>
                  <a:pt x="55" y="0"/>
                </a:moveTo>
                <a:cubicBezTo>
                  <a:pt x="39" y="0"/>
                  <a:pt x="23" y="8"/>
                  <a:pt x="14" y="22"/>
                </a:cubicBezTo>
                <a:cubicBezTo>
                  <a:pt x="0" y="45"/>
                  <a:pt x="7" y="74"/>
                  <a:pt x="29" y="88"/>
                </a:cubicBezTo>
                <a:cubicBezTo>
                  <a:pt x="37" y="93"/>
                  <a:pt x="46" y="96"/>
                  <a:pt x="55" y="96"/>
                </a:cubicBezTo>
                <a:cubicBezTo>
                  <a:pt x="71" y="96"/>
                  <a:pt x="86" y="88"/>
                  <a:pt x="95" y="73"/>
                </a:cubicBezTo>
                <a:cubicBezTo>
                  <a:pt x="109" y="51"/>
                  <a:pt x="103" y="21"/>
                  <a:pt x="80" y="7"/>
                </a:cubicBezTo>
                <a:cubicBezTo>
                  <a:pt x="72" y="2"/>
                  <a:pt x="63" y="0"/>
                  <a:pt x="55"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5" name="Freeform 104"/>
          <p:cNvSpPr>
            <a:spLocks/>
          </p:cNvSpPr>
          <p:nvPr/>
        </p:nvSpPr>
        <p:spPr bwMode="auto">
          <a:xfrm>
            <a:off x="4231448" y="-70319"/>
            <a:ext cx="227084" cy="198698"/>
          </a:xfrm>
          <a:custGeom>
            <a:avLst/>
            <a:gdLst>
              <a:gd name="T0" fmla="*/ 125 w 250"/>
              <a:gd name="T1" fmla="*/ 0 h 219"/>
              <a:gd name="T2" fmla="*/ 33 w 250"/>
              <a:gd name="T3" fmla="*/ 51 h 219"/>
              <a:gd name="T4" fmla="*/ 67 w 250"/>
              <a:gd name="T5" fmla="*/ 202 h 219"/>
              <a:gd name="T6" fmla="*/ 125 w 250"/>
              <a:gd name="T7" fmla="*/ 219 h 219"/>
              <a:gd name="T8" fmla="*/ 218 w 250"/>
              <a:gd name="T9" fmla="*/ 167 h 219"/>
              <a:gd name="T10" fmla="*/ 184 w 250"/>
              <a:gd name="T11" fmla="*/ 16 h 219"/>
              <a:gd name="T12" fmla="*/ 125 w 250"/>
              <a:gd name="T13" fmla="*/ 0 h 219"/>
            </a:gdLst>
            <a:ahLst/>
            <a:cxnLst>
              <a:cxn ang="0">
                <a:pos x="T0" y="T1"/>
              </a:cxn>
              <a:cxn ang="0">
                <a:pos x="T2" y="T3"/>
              </a:cxn>
              <a:cxn ang="0">
                <a:pos x="T4" y="T5"/>
              </a:cxn>
              <a:cxn ang="0">
                <a:pos x="T6" y="T7"/>
              </a:cxn>
              <a:cxn ang="0">
                <a:pos x="T8" y="T9"/>
              </a:cxn>
              <a:cxn ang="0">
                <a:pos x="T10" y="T11"/>
              </a:cxn>
              <a:cxn ang="0">
                <a:pos x="T12" y="T13"/>
              </a:cxn>
            </a:cxnLst>
            <a:rect l="0" t="0" r="r" b="b"/>
            <a:pathLst>
              <a:path w="250" h="219">
                <a:moveTo>
                  <a:pt x="125" y="0"/>
                </a:moveTo>
                <a:cubicBezTo>
                  <a:pt x="89" y="0"/>
                  <a:pt x="53" y="18"/>
                  <a:pt x="33" y="51"/>
                </a:cubicBezTo>
                <a:cubicBezTo>
                  <a:pt x="0" y="102"/>
                  <a:pt x="16" y="170"/>
                  <a:pt x="67" y="202"/>
                </a:cubicBezTo>
                <a:cubicBezTo>
                  <a:pt x="85" y="213"/>
                  <a:pt x="105" y="219"/>
                  <a:pt x="125" y="219"/>
                </a:cubicBezTo>
                <a:cubicBezTo>
                  <a:pt x="162" y="219"/>
                  <a:pt x="197" y="201"/>
                  <a:pt x="218" y="167"/>
                </a:cubicBezTo>
                <a:cubicBezTo>
                  <a:pt x="250" y="116"/>
                  <a:pt x="235" y="49"/>
                  <a:pt x="184" y="16"/>
                </a:cubicBezTo>
                <a:cubicBezTo>
                  <a:pt x="165" y="5"/>
                  <a:pt x="145" y="0"/>
                  <a:pt x="125"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6" name="Freeform 105"/>
          <p:cNvSpPr>
            <a:spLocks/>
          </p:cNvSpPr>
          <p:nvPr/>
        </p:nvSpPr>
        <p:spPr bwMode="auto">
          <a:xfrm>
            <a:off x="5367340" y="113168"/>
            <a:ext cx="147638" cy="128588"/>
          </a:xfrm>
          <a:custGeom>
            <a:avLst/>
            <a:gdLst>
              <a:gd name="T0" fmla="*/ 72 w 145"/>
              <a:gd name="T1" fmla="*/ 0 h 126"/>
              <a:gd name="T2" fmla="*/ 19 w 145"/>
              <a:gd name="T3" fmla="*/ 29 h 126"/>
              <a:gd name="T4" fmla="*/ 39 w 145"/>
              <a:gd name="T5" fmla="*/ 117 h 126"/>
              <a:gd name="T6" fmla="*/ 72 w 145"/>
              <a:gd name="T7" fmla="*/ 126 h 126"/>
              <a:gd name="T8" fmla="*/ 126 w 145"/>
              <a:gd name="T9" fmla="*/ 97 h 126"/>
              <a:gd name="T10" fmla="*/ 106 w 145"/>
              <a:gd name="T11" fmla="*/ 9 h 126"/>
              <a:gd name="T12" fmla="*/ 72 w 145"/>
              <a:gd name="T13" fmla="*/ 0 h 126"/>
            </a:gdLst>
            <a:ahLst/>
            <a:cxnLst>
              <a:cxn ang="0">
                <a:pos x="T0" y="T1"/>
              </a:cxn>
              <a:cxn ang="0">
                <a:pos x="T2" y="T3"/>
              </a:cxn>
              <a:cxn ang="0">
                <a:pos x="T4" y="T5"/>
              </a:cxn>
              <a:cxn ang="0">
                <a:pos x="T6" y="T7"/>
              </a:cxn>
              <a:cxn ang="0">
                <a:pos x="T8" y="T9"/>
              </a:cxn>
              <a:cxn ang="0">
                <a:pos x="T10" y="T11"/>
              </a:cxn>
              <a:cxn ang="0">
                <a:pos x="T12" y="T13"/>
              </a:cxn>
            </a:cxnLst>
            <a:rect l="0" t="0" r="r" b="b"/>
            <a:pathLst>
              <a:path w="145" h="126">
                <a:moveTo>
                  <a:pt x="72" y="0"/>
                </a:moveTo>
                <a:cubicBezTo>
                  <a:pt x="51" y="0"/>
                  <a:pt x="31" y="10"/>
                  <a:pt x="19" y="29"/>
                </a:cubicBezTo>
                <a:cubicBezTo>
                  <a:pt x="0" y="59"/>
                  <a:pt x="9" y="98"/>
                  <a:pt x="39" y="117"/>
                </a:cubicBezTo>
                <a:cubicBezTo>
                  <a:pt x="49" y="123"/>
                  <a:pt x="61" y="126"/>
                  <a:pt x="72" y="126"/>
                </a:cubicBezTo>
                <a:cubicBezTo>
                  <a:pt x="93" y="126"/>
                  <a:pt x="114" y="116"/>
                  <a:pt x="126" y="97"/>
                </a:cubicBezTo>
                <a:cubicBezTo>
                  <a:pt x="145" y="67"/>
                  <a:pt x="136" y="28"/>
                  <a:pt x="106" y="9"/>
                </a:cubicBezTo>
                <a:cubicBezTo>
                  <a:pt x="96" y="3"/>
                  <a:pt x="84" y="0"/>
                  <a:pt x="72"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3" name="Freeform 175"/>
          <p:cNvSpPr>
            <a:spLocks/>
          </p:cNvSpPr>
          <p:nvPr/>
        </p:nvSpPr>
        <p:spPr bwMode="auto">
          <a:xfrm rot="21368463">
            <a:off x="11161387" y="1972320"/>
            <a:ext cx="1606550" cy="1609725"/>
          </a:xfrm>
          <a:custGeom>
            <a:avLst/>
            <a:gdLst>
              <a:gd name="T0" fmla="*/ 1156 w 1576"/>
              <a:gd name="T1" fmla="*/ 203 h 1577"/>
              <a:gd name="T2" fmla="*/ 1373 w 1576"/>
              <a:gd name="T3" fmla="*/ 1156 h 1577"/>
              <a:gd name="T4" fmla="*/ 420 w 1576"/>
              <a:gd name="T5" fmla="*/ 1373 h 1577"/>
              <a:gd name="T6" fmla="*/ 203 w 1576"/>
              <a:gd name="T7" fmla="*/ 420 h 1577"/>
              <a:gd name="T8" fmla="*/ 1156 w 1576"/>
              <a:gd name="T9" fmla="*/ 203 h 1577"/>
            </a:gdLst>
            <a:ahLst/>
            <a:cxnLst>
              <a:cxn ang="0">
                <a:pos x="T0" y="T1"/>
              </a:cxn>
              <a:cxn ang="0">
                <a:pos x="T2" y="T3"/>
              </a:cxn>
              <a:cxn ang="0">
                <a:pos x="T4" y="T5"/>
              </a:cxn>
              <a:cxn ang="0">
                <a:pos x="T6" y="T7"/>
              </a:cxn>
              <a:cxn ang="0">
                <a:pos x="T8" y="T9"/>
              </a:cxn>
            </a:cxnLst>
            <a:rect l="0" t="0" r="r" b="b"/>
            <a:pathLst>
              <a:path w="1576" h="1577">
                <a:moveTo>
                  <a:pt x="1156" y="203"/>
                </a:moveTo>
                <a:cubicBezTo>
                  <a:pt x="1479" y="406"/>
                  <a:pt x="1576" y="833"/>
                  <a:pt x="1373" y="1156"/>
                </a:cubicBezTo>
                <a:cubicBezTo>
                  <a:pt x="1170" y="1479"/>
                  <a:pt x="744" y="1577"/>
                  <a:pt x="420" y="1373"/>
                </a:cubicBezTo>
                <a:cubicBezTo>
                  <a:pt x="97" y="1170"/>
                  <a:pt x="0" y="744"/>
                  <a:pt x="203" y="420"/>
                </a:cubicBezTo>
                <a:cubicBezTo>
                  <a:pt x="406" y="97"/>
                  <a:pt x="833" y="0"/>
                  <a:pt x="1156" y="203"/>
                </a:cubicBezTo>
                <a:close/>
              </a:path>
            </a:pathLst>
          </a:custGeom>
          <a:solidFill>
            <a:srgbClr val="45D8FF">
              <a:alpha val="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97" name="Freeform 179"/>
          <p:cNvSpPr>
            <a:spLocks/>
          </p:cNvSpPr>
          <p:nvPr/>
        </p:nvSpPr>
        <p:spPr bwMode="auto">
          <a:xfrm rot="21368463">
            <a:off x="11709021" y="2507310"/>
            <a:ext cx="511175" cy="512763"/>
          </a:xfrm>
          <a:custGeom>
            <a:avLst/>
            <a:gdLst>
              <a:gd name="T0" fmla="*/ 368 w 502"/>
              <a:gd name="T1" fmla="*/ 65 h 502"/>
              <a:gd name="T2" fmla="*/ 438 w 502"/>
              <a:gd name="T3" fmla="*/ 368 h 502"/>
              <a:gd name="T4" fmla="*/ 134 w 502"/>
              <a:gd name="T5" fmla="*/ 438 h 502"/>
              <a:gd name="T6" fmla="*/ 65 w 502"/>
              <a:gd name="T7" fmla="*/ 134 h 502"/>
              <a:gd name="T8" fmla="*/ 368 w 502"/>
              <a:gd name="T9" fmla="*/ 65 h 502"/>
            </a:gdLst>
            <a:ahLst/>
            <a:cxnLst>
              <a:cxn ang="0">
                <a:pos x="T0" y="T1"/>
              </a:cxn>
              <a:cxn ang="0">
                <a:pos x="T2" y="T3"/>
              </a:cxn>
              <a:cxn ang="0">
                <a:pos x="T4" y="T5"/>
              </a:cxn>
              <a:cxn ang="0">
                <a:pos x="T6" y="T7"/>
              </a:cxn>
              <a:cxn ang="0">
                <a:pos x="T8" y="T9"/>
              </a:cxn>
            </a:cxnLst>
            <a:rect l="0" t="0" r="r" b="b"/>
            <a:pathLst>
              <a:path w="502" h="502">
                <a:moveTo>
                  <a:pt x="368" y="65"/>
                </a:moveTo>
                <a:cubicBezTo>
                  <a:pt x="471" y="129"/>
                  <a:pt x="502" y="265"/>
                  <a:pt x="438" y="368"/>
                </a:cubicBezTo>
                <a:cubicBezTo>
                  <a:pt x="373" y="471"/>
                  <a:pt x="237" y="502"/>
                  <a:pt x="134" y="438"/>
                </a:cubicBezTo>
                <a:cubicBezTo>
                  <a:pt x="31" y="373"/>
                  <a:pt x="0" y="237"/>
                  <a:pt x="65" y="134"/>
                </a:cubicBezTo>
                <a:cubicBezTo>
                  <a:pt x="129" y="31"/>
                  <a:pt x="265" y="0"/>
                  <a:pt x="368" y="65"/>
                </a:cubicBezTo>
                <a:close/>
              </a:path>
            </a:pathLst>
          </a:custGeom>
          <a:solidFill>
            <a:srgbClr val="45D8FF">
              <a:alpha val="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62" name="Freeform 59"/>
          <p:cNvSpPr>
            <a:spLocks/>
          </p:cNvSpPr>
          <p:nvPr/>
        </p:nvSpPr>
        <p:spPr bwMode="auto">
          <a:xfrm rot="21368463">
            <a:off x="9317416" y="5848184"/>
            <a:ext cx="819150" cy="1431925"/>
          </a:xfrm>
          <a:custGeom>
            <a:avLst/>
            <a:gdLst>
              <a:gd name="T0" fmla="*/ 6 w 806"/>
              <a:gd name="T1" fmla="*/ 1409 h 1409"/>
              <a:gd name="T2" fmla="*/ 4 w 806"/>
              <a:gd name="T3" fmla="*/ 1408 h 1409"/>
              <a:gd name="T4" fmla="*/ 1 w 806"/>
              <a:gd name="T5" fmla="*/ 1400 h 1409"/>
              <a:gd name="T6" fmla="*/ 794 w 806"/>
              <a:gd name="T7" fmla="*/ 4 h 1409"/>
              <a:gd name="T8" fmla="*/ 802 w 806"/>
              <a:gd name="T9" fmla="*/ 1 h 1409"/>
              <a:gd name="T10" fmla="*/ 804 w 806"/>
              <a:gd name="T11" fmla="*/ 10 h 1409"/>
              <a:gd name="T12" fmla="*/ 12 w 806"/>
              <a:gd name="T13" fmla="*/ 1406 h 1409"/>
              <a:gd name="T14" fmla="*/ 6 w 806"/>
              <a:gd name="T15" fmla="*/ 1409 h 14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6" h="1409">
                <a:moveTo>
                  <a:pt x="6" y="1409"/>
                </a:moveTo>
                <a:cubicBezTo>
                  <a:pt x="5" y="1409"/>
                  <a:pt x="4" y="1409"/>
                  <a:pt x="4" y="1408"/>
                </a:cubicBezTo>
                <a:cubicBezTo>
                  <a:pt x="1" y="1406"/>
                  <a:pt x="0" y="1403"/>
                  <a:pt x="1" y="1400"/>
                </a:cubicBezTo>
                <a:cubicBezTo>
                  <a:pt x="794" y="4"/>
                  <a:pt x="794" y="4"/>
                  <a:pt x="794" y="4"/>
                </a:cubicBezTo>
                <a:cubicBezTo>
                  <a:pt x="795" y="1"/>
                  <a:pt x="799" y="0"/>
                  <a:pt x="802" y="1"/>
                </a:cubicBezTo>
                <a:cubicBezTo>
                  <a:pt x="805" y="3"/>
                  <a:pt x="806" y="7"/>
                  <a:pt x="804" y="10"/>
                </a:cubicBezTo>
                <a:cubicBezTo>
                  <a:pt x="12" y="1406"/>
                  <a:pt x="12" y="1406"/>
                  <a:pt x="12" y="1406"/>
                </a:cubicBezTo>
                <a:cubicBezTo>
                  <a:pt x="11" y="1408"/>
                  <a:pt x="9" y="1409"/>
                  <a:pt x="6" y="1409"/>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3" name="Freeform 60"/>
          <p:cNvSpPr>
            <a:spLocks/>
          </p:cNvSpPr>
          <p:nvPr/>
        </p:nvSpPr>
        <p:spPr bwMode="auto">
          <a:xfrm rot="21368463">
            <a:off x="10127449" y="5741316"/>
            <a:ext cx="2376488" cy="1692275"/>
          </a:xfrm>
          <a:custGeom>
            <a:avLst/>
            <a:gdLst>
              <a:gd name="T0" fmla="*/ 2332 w 2339"/>
              <a:gd name="T1" fmla="*/ 1665 h 1665"/>
              <a:gd name="T2" fmla="*/ 2329 w 2339"/>
              <a:gd name="T3" fmla="*/ 1664 h 1665"/>
              <a:gd name="T4" fmla="*/ 3 w 2339"/>
              <a:gd name="T5" fmla="*/ 11 h 1665"/>
              <a:gd name="T6" fmla="*/ 2 w 2339"/>
              <a:gd name="T7" fmla="*/ 3 h 1665"/>
              <a:gd name="T8" fmla="*/ 10 w 2339"/>
              <a:gd name="T9" fmla="*/ 2 h 1665"/>
              <a:gd name="T10" fmla="*/ 2335 w 2339"/>
              <a:gd name="T11" fmla="*/ 1654 h 1665"/>
              <a:gd name="T12" fmla="*/ 2337 w 2339"/>
              <a:gd name="T13" fmla="*/ 1662 h 1665"/>
              <a:gd name="T14" fmla="*/ 2332 w 2339"/>
              <a:gd name="T15" fmla="*/ 1665 h 16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9" h="1665">
                <a:moveTo>
                  <a:pt x="2332" y="1665"/>
                </a:moveTo>
                <a:cubicBezTo>
                  <a:pt x="2331" y="1665"/>
                  <a:pt x="2330" y="1665"/>
                  <a:pt x="2329" y="1664"/>
                </a:cubicBezTo>
                <a:cubicBezTo>
                  <a:pt x="3" y="11"/>
                  <a:pt x="3" y="11"/>
                  <a:pt x="3" y="11"/>
                </a:cubicBezTo>
                <a:cubicBezTo>
                  <a:pt x="1" y="10"/>
                  <a:pt x="0" y="6"/>
                  <a:pt x="2" y="3"/>
                </a:cubicBezTo>
                <a:cubicBezTo>
                  <a:pt x="4" y="0"/>
                  <a:pt x="8" y="0"/>
                  <a:pt x="10" y="2"/>
                </a:cubicBezTo>
                <a:cubicBezTo>
                  <a:pt x="2335" y="1654"/>
                  <a:pt x="2335" y="1654"/>
                  <a:pt x="2335" y="1654"/>
                </a:cubicBezTo>
                <a:cubicBezTo>
                  <a:pt x="2338" y="1656"/>
                  <a:pt x="2339" y="1660"/>
                  <a:pt x="2337" y="1662"/>
                </a:cubicBezTo>
                <a:cubicBezTo>
                  <a:pt x="2336" y="1664"/>
                  <a:pt x="2334" y="1665"/>
                  <a:pt x="2332" y="1665"/>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6" name="Freeform 63"/>
          <p:cNvSpPr>
            <a:spLocks/>
          </p:cNvSpPr>
          <p:nvPr/>
        </p:nvSpPr>
        <p:spPr bwMode="auto">
          <a:xfrm rot="21368463">
            <a:off x="10045759" y="4996027"/>
            <a:ext cx="1962150" cy="774700"/>
          </a:xfrm>
          <a:custGeom>
            <a:avLst/>
            <a:gdLst>
              <a:gd name="T0" fmla="*/ 7 w 1932"/>
              <a:gd name="T1" fmla="*/ 763 h 763"/>
              <a:gd name="T2" fmla="*/ 1 w 1932"/>
              <a:gd name="T3" fmla="*/ 759 h 763"/>
              <a:gd name="T4" fmla="*/ 5 w 1932"/>
              <a:gd name="T5" fmla="*/ 751 h 763"/>
              <a:gd name="T6" fmla="*/ 1923 w 1932"/>
              <a:gd name="T7" fmla="*/ 1 h 763"/>
              <a:gd name="T8" fmla="*/ 1931 w 1932"/>
              <a:gd name="T9" fmla="*/ 5 h 763"/>
              <a:gd name="T10" fmla="*/ 1927 w 1932"/>
              <a:gd name="T11" fmla="*/ 13 h 763"/>
              <a:gd name="T12" fmla="*/ 9 w 1932"/>
              <a:gd name="T13" fmla="*/ 762 h 763"/>
              <a:gd name="T14" fmla="*/ 7 w 1932"/>
              <a:gd name="T15" fmla="*/ 763 h 7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32" h="763">
                <a:moveTo>
                  <a:pt x="7" y="763"/>
                </a:moveTo>
                <a:cubicBezTo>
                  <a:pt x="4" y="763"/>
                  <a:pt x="2" y="761"/>
                  <a:pt x="1" y="759"/>
                </a:cubicBezTo>
                <a:cubicBezTo>
                  <a:pt x="0" y="756"/>
                  <a:pt x="2" y="752"/>
                  <a:pt x="5" y="751"/>
                </a:cubicBezTo>
                <a:cubicBezTo>
                  <a:pt x="1923" y="1"/>
                  <a:pt x="1923" y="1"/>
                  <a:pt x="1923" y="1"/>
                </a:cubicBezTo>
                <a:cubicBezTo>
                  <a:pt x="1926" y="0"/>
                  <a:pt x="1930" y="2"/>
                  <a:pt x="1931" y="5"/>
                </a:cubicBezTo>
                <a:cubicBezTo>
                  <a:pt x="1932" y="8"/>
                  <a:pt x="1931" y="11"/>
                  <a:pt x="1927" y="13"/>
                </a:cubicBezTo>
                <a:cubicBezTo>
                  <a:pt x="9" y="762"/>
                  <a:pt x="9" y="762"/>
                  <a:pt x="9" y="762"/>
                </a:cubicBezTo>
                <a:cubicBezTo>
                  <a:pt x="8" y="762"/>
                  <a:pt x="8" y="763"/>
                  <a:pt x="7" y="763"/>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7" name="Freeform 64"/>
          <p:cNvSpPr>
            <a:spLocks/>
          </p:cNvSpPr>
          <p:nvPr/>
        </p:nvSpPr>
        <p:spPr bwMode="auto">
          <a:xfrm rot="21368463">
            <a:off x="11438932" y="4749068"/>
            <a:ext cx="534988" cy="212725"/>
          </a:xfrm>
          <a:custGeom>
            <a:avLst/>
            <a:gdLst>
              <a:gd name="T0" fmla="*/ 520 w 527"/>
              <a:gd name="T1" fmla="*/ 210 h 210"/>
              <a:gd name="T2" fmla="*/ 518 w 527"/>
              <a:gd name="T3" fmla="*/ 210 h 210"/>
              <a:gd name="T4" fmla="*/ 4 w 527"/>
              <a:gd name="T5" fmla="*/ 12 h 210"/>
              <a:gd name="T6" fmla="*/ 1 w 527"/>
              <a:gd name="T7" fmla="*/ 4 h 210"/>
              <a:gd name="T8" fmla="*/ 9 w 527"/>
              <a:gd name="T9" fmla="*/ 1 h 210"/>
              <a:gd name="T10" fmla="*/ 522 w 527"/>
              <a:gd name="T11" fmla="*/ 198 h 210"/>
              <a:gd name="T12" fmla="*/ 526 w 527"/>
              <a:gd name="T13" fmla="*/ 206 h 210"/>
              <a:gd name="T14" fmla="*/ 520 w 527"/>
              <a:gd name="T15" fmla="*/ 210 h 2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7" h="210">
                <a:moveTo>
                  <a:pt x="520" y="210"/>
                </a:moveTo>
                <a:cubicBezTo>
                  <a:pt x="520" y="210"/>
                  <a:pt x="519" y="210"/>
                  <a:pt x="518" y="210"/>
                </a:cubicBezTo>
                <a:cubicBezTo>
                  <a:pt x="4" y="12"/>
                  <a:pt x="4" y="12"/>
                  <a:pt x="4" y="12"/>
                </a:cubicBezTo>
                <a:cubicBezTo>
                  <a:pt x="1" y="11"/>
                  <a:pt x="0" y="7"/>
                  <a:pt x="1" y="4"/>
                </a:cubicBezTo>
                <a:cubicBezTo>
                  <a:pt x="2" y="1"/>
                  <a:pt x="6" y="0"/>
                  <a:pt x="9" y="1"/>
                </a:cubicBezTo>
                <a:cubicBezTo>
                  <a:pt x="522" y="198"/>
                  <a:pt x="522" y="198"/>
                  <a:pt x="522" y="198"/>
                </a:cubicBezTo>
                <a:cubicBezTo>
                  <a:pt x="526" y="200"/>
                  <a:pt x="527" y="203"/>
                  <a:pt x="526" y="206"/>
                </a:cubicBezTo>
                <a:cubicBezTo>
                  <a:pt x="525" y="209"/>
                  <a:pt x="523" y="210"/>
                  <a:pt x="520" y="210"/>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8" name="Freeform 65"/>
          <p:cNvSpPr>
            <a:spLocks/>
          </p:cNvSpPr>
          <p:nvPr/>
        </p:nvSpPr>
        <p:spPr bwMode="auto">
          <a:xfrm rot="21368463">
            <a:off x="12008990" y="4916144"/>
            <a:ext cx="420688" cy="1263650"/>
          </a:xfrm>
          <a:custGeom>
            <a:avLst/>
            <a:gdLst>
              <a:gd name="T0" fmla="*/ 408 w 415"/>
              <a:gd name="T1" fmla="*/ 1243 h 1243"/>
              <a:gd name="T2" fmla="*/ 402 w 415"/>
              <a:gd name="T3" fmla="*/ 1239 h 1243"/>
              <a:gd name="T4" fmla="*/ 1 w 415"/>
              <a:gd name="T5" fmla="*/ 9 h 1243"/>
              <a:gd name="T6" fmla="*/ 4 w 415"/>
              <a:gd name="T7" fmla="*/ 1 h 1243"/>
              <a:gd name="T8" fmla="*/ 12 w 415"/>
              <a:gd name="T9" fmla="*/ 5 h 1243"/>
              <a:gd name="T10" fmla="*/ 413 w 415"/>
              <a:gd name="T11" fmla="*/ 1235 h 1243"/>
              <a:gd name="T12" fmla="*/ 410 w 415"/>
              <a:gd name="T13" fmla="*/ 1243 h 1243"/>
              <a:gd name="T14" fmla="*/ 408 w 415"/>
              <a:gd name="T15" fmla="*/ 1243 h 12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5" h="1243">
                <a:moveTo>
                  <a:pt x="408" y="1243"/>
                </a:moveTo>
                <a:cubicBezTo>
                  <a:pt x="405" y="1243"/>
                  <a:pt x="403" y="1241"/>
                  <a:pt x="402" y="1239"/>
                </a:cubicBezTo>
                <a:cubicBezTo>
                  <a:pt x="1" y="9"/>
                  <a:pt x="1" y="9"/>
                  <a:pt x="1" y="9"/>
                </a:cubicBezTo>
                <a:cubicBezTo>
                  <a:pt x="0" y="6"/>
                  <a:pt x="1" y="2"/>
                  <a:pt x="4" y="1"/>
                </a:cubicBezTo>
                <a:cubicBezTo>
                  <a:pt x="8" y="0"/>
                  <a:pt x="11" y="2"/>
                  <a:pt x="12" y="5"/>
                </a:cubicBezTo>
                <a:cubicBezTo>
                  <a:pt x="413" y="1235"/>
                  <a:pt x="413" y="1235"/>
                  <a:pt x="413" y="1235"/>
                </a:cubicBezTo>
                <a:cubicBezTo>
                  <a:pt x="415" y="1238"/>
                  <a:pt x="413" y="1242"/>
                  <a:pt x="410" y="1243"/>
                </a:cubicBezTo>
                <a:cubicBezTo>
                  <a:pt x="409" y="1243"/>
                  <a:pt x="408" y="1243"/>
                  <a:pt x="408" y="1243"/>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9" name="Freeform 66"/>
          <p:cNvSpPr>
            <a:spLocks/>
          </p:cNvSpPr>
          <p:nvPr/>
        </p:nvSpPr>
        <p:spPr bwMode="auto">
          <a:xfrm rot="21368463">
            <a:off x="10087391" y="5742880"/>
            <a:ext cx="2370138" cy="501650"/>
          </a:xfrm>
          <a:custGeom>
            <a:avLst/>
            <a:gdLst>
              <a:gd name="T0" fmla="*/ 2327 w 2333"/>
              <a:gd name="T1" fmla="*/ 493 h 493"/>
              <a:gd name="T2" fmla="*/ 2326 w 2333"/>
              <a:gd name="T3" fmla="*/ 493 h 493"/>
              <a:gd name="T4" fmla="*/ 6 w 2333"/>
              <a:gd name="T5" fmla="*/ 12 h 493"/>
              <a:gd name="T6" fmla="*/ 1 w 2333"/>
              <a:gd name="T7" fmla="*/ 5 h 493"/>
              <a:gd name="T8" fmla="*/ 8 w 2333"/>
              <a:gd name="T9" fmla="*/ 1 h 493"/>
              <a:gd name="T10" fmla="*/ 2328 w 2333"/>
              <a:gd name="T11" fmla="*/ 481 h 493"/>
              <a:gd name="T12" fmla="*/ 2333 w 2333"/>
              <a:gd name="T13" fmla="*/ 488 h 493"/>
              <a:gd name="T14" fmla="*/ 2327 w 2333"/>
              <a:gd name="T15" fmla="*/ 493 h 4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3" h="493">
                <a:moveTo>
                  <a:pt x="2327" y="493"/>
                </a:moveTo>
                <a:cubicBezTo>
                  <a:pt x="2326" y="493"/>
                  <a:pt x="2326" y="493"/>
                  <a:pt x="2326" y="493"/>
                </a:cubicBezTo>
                <a:cubicBezTo>
                  <a:pt x="6" y="12"/>
                  <a:pt x="6" y="12"/>
                  <a:pt x="6" y="12"/>
                </a:cubicBezTo>
                <a:cubicBezTo>
                  <a:pt x="2" y="12"/>
                  <a:pt x="0" y="9"/>
                  <a:pt x="1" y="5"/>
                </a:cubicBezTo>
                <a:cubicBezTo>
                  <a:pt x="2" y="2"/>
                  <a:pt x="5" y="0"/>
                  <a:pt x="8" y="1"/>
                </a:cubicBezTo>
                <a:cubicBezTo>
                  <a:pt x="2328" y="481"/>
                  <a:pt x="2328" y="481"/>
                  <a:pt x="2328" y="481"/>
                </a:cubicBezTo>
                <a:cubicBezTo>
                  <a:pt x="2331" y="482"/>
                  <a:pt x="2333" y="485"/>
                  <a:pt x="2333" y="488"/>
                </a:cubicBezTo>
                <a:cubicBezTo>
                  <a:pt x="2332" y="491"/>
                  <a:pt x="2330" y="493"/>
                  <a:pt x="2327" y="493"/>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0" name="Freeform 67"/>
          <p:cNvSpPr>
            <a:spLocks/>
          </p:cNvSpPr>
          <p:nvPr/>
        </p:nvSpPr>
        <p:spPr bwMode="auto">
          <a:xfrm rot="21368463">
            <a:off x="10133566" y="5802238"/>
            <a:ext cx="561975" cy="1812925"/>
          </a:xfrm>
          <a:custGeom>
            <a:avLst/>
            <a:gdLst>
              <a:gd name="T0" fmla="*/ 546 w 553"/>
              <a:gd name="T1" fmla="*/ 1783 h 1783"/>
              <a:gd name="T2" fmla="*/ 541 w 553"/>
              <a:gd name="T3" fmla="*/ 1779 h 1783"/>
              <a:gd name="T4" fmla="*/ 1 w 553"/>
              <a:gd name="T5" fmla="*/ 8 h 1783"/>
              <a:gd name="T6" fmla="*/ 5 w 553"/>
              <a:gd name="T7" fmla="*/ 1 h 1783"/>
              <a:gd name="T8" fmla="*/ 13 w 553"/>
              <a:gd name="T9" fmla="*/ 5 h 1783"/>
              <a:gd name="T10" fmla="*/ 552 w 553"/>
              <a:gd name="T11" fmla="*/ 1775 h 1783"/>
              <a:gd name="T12" fmla="*/ 548 w 553"/>
              <a:gd name="T13" fmla="*/ 1783 h 1783"/>
              <a:gd name="T14" fmla="*/ 546 w 553"/>
              <a:gd name="T15" fmla="*/ 1783 h 17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3" h="1783">
                <a:moveTo>
                  <a:pt x="546" y="1783"/>
                </a:moveTo>
                <a:cubicBezTo>
                  <a:pt x="544" y="1783"/>
                  <a:pt x="541" y="1782"/>
                  <a:pt x="541" y="1779"/>
                </a:cubicBezTo>
                <a:cubicBezTo>
                  <a:pt x="1" y="8"/>
                  <a:pt x="1" y="8"/>
                  <a:pt x="1" y="8"/>
                </a:cubicBezTo>
                <a:cubicBezTo>
                  <a:pt x="0" y="5"/>
                  <a:pt x="2" y="2"/>
                  <a:pt x="5" y="1"/>
                </a:cubicBezTo>
                <a:cubicBezTo>
                  <a:pt x="8" y="0"/>
                  <a:pt x="12" y="2"/>
                  <a:pt x="13" y="5"/>
                </a:cubicBezTo>
                <a:cubicBezTo>
                  <a:pt x="552" y="1775"/>
                  <a:pt x="552" y="1775"/>
                  <a:pt x="552" y="1775"/>
                </a:cubicBezTo>
                <a:cubicBezTo>
                  <a:pt x="553" y="1779"/>
                  <a:pt x="551" y="1782"/>
                  <a:pt x="548" y="1783"/>
                </a:cubicBezTo>
                <a:cubicBezTo>
                  <a:pt x="547" y="1783"/>
                  <a:pt x="547" y="1783"/>
                  <a:pt x="546" y="1783"/>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1" name="Freeform 68"/>
          <p:cNvSpPr>
            <a:spLocks/>
          </p:cNvSpPr>
          <p:nvPr/>
        </p:nvSpPr>
        <p:spPr bwMode="auto">
          <a:xfrm rot="21368463">
            <a:off x="10039620" y="4813803"/>
            <a:ext cx="1439863" cy="974725"/>
          </a:xfrm>
          <a:custGeom>
            <a:avLst/>
            <a:gdLst>
              <a:gd name="T0" fmla="*/ 7 w 1418"/>
              <a:gd name="T1" fmla="*/ 960 h 960"/>
              <a:gd name="T2" fmla="*/ 2 w 1418"/>
              <a:gd name="T3" fmla="*/ 957 h 960"/>
              <a:gd name="T4" fmla="*/ 3 w 1418"/>
              <a:gd name="T5" fmla="*/ 949 h 960"/>
              <a:gd name="T6" fmla="*/ 1408 w 1418"/>
              <a:gd name="T7" fmla="*/ 1 h 960"/>
              <a:gd name="T8" fmla="*/ 1416 w 1418"/>
              <a:gd name="T9" fmla="*/ 3 h 960"/>
              <a:gd name="T10" fmla="*/ 1415 w 1418"/>
              <a:gd name="T11" fmla="*/ 11 h 960"/>
              <a:gd name="T12" fmla="*/ 10 w 1418"/>
              <a:gd name="T13" fmla="*/ 959 h 960"/>
              <a:gd name="T14" fmla="*/ 7 w 1418"/>
              <a:gd name="T15" fmla="*/ 960 h 9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18" h="960">
                <a:moveTo>
                  <a:pt x="7" y="960"/>
                </a:moveTo>
                <a:cubicBezTo>
                  <a:pt x="5" y="960"/>
                  <a:pt x="3" y="959"/>
                  <a:pt x="2" y="957"/>
                </a:cubicBezTo>
                <a:cubicBezTo>
                  <a:pt x="0" y="954"/>
                  <a:pt x="1" y="950"/>
                  <a:pt x="3" y="949"/>
                </a:cubicBezTo>
                <a:cubicBezTo>
                  <a:pt x="1408" y="1"/>
                  <a:pt x="1408" y="1"/>
                  <a:pt x="1408" y="1"/>
                </a:cubicBezTo>
                <a:cubicBezTo>
                  <a:pt x="1411" y="0"/>
                  <a:pt x="1415" y="0"/>
                  <a:pt x="1416" y="3"/>
                </a:cubicBezTo>
                <a:cubicBezTo>
                  <a:pt x="1418" y="6"/>
                  <a:pt x="1418" y="9"/>
                  <a:pt x="1415" y="11"/>
                </a:cubicBezTo>
                <a:cubicBezTo>
                  <a:pt x="10" y="959"/>
                  <a:pt x="10" y="959"/>
                  <a:pt x="10" y="959"/>
                </a:cubicBezTo>
                <a:cubicBezTo>
                  <a:pt x="9" y="959"/>
                  <a:pt x="8" y="960"/>
                  <a:pt x="7" y="960"/>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2" name="Freeform 69"/>
          <p:cNvSpPr>
            <a:spLocks/>
          </p:cNvSpPr>
          <p:nvPr/>
        </p:nvSpPr>
        <p:spPr bwMode="auto">
          <a:xfrm rot="21368463">
            <a:off x="11365572" y="2771501"/>
            <a:ext cx="688975" cy="1987550"/>
          </a:xfrm>
          <a:custGeom>
            <a:avLst/>
            <a:gdLst>
              <a:gd name="T0" fmla="*/ 6 w 678"/>
              <a:gd name="T1" fmla="*/ 1955 h 1955"/>
              <a:gd name="T2" fmla="*/ 5 w 678"/>
              <a:gd name="T3" fmla="*/ 1955 h 1955"/>
              <a:gd name="T4" fmla="*/ 1 w 678"/>
              <a:gd name="T5" fmla="*/ 1947 h 1955"/>
              <a:gd name="T6" fmla="*/ 665 w 678"/>
              <a:gd name="T7" fmla="*/ 5 h 1955"/>
              <a:gd name="T8" fmla="*/ 673 w 678"/>
              <a:gd name="T9" fmla="*/ 1 h 1955"/>
              <a:gd name="T10" fmla="*/ 677 w 678"/>
              <a:gd name="T11" fmla="*/ 9 h 1955"/>
              <a:gd name="T12" fmla="*/ 12 w 678"/>
              <a:gd name="T13" fmla="*/ 1951 h 1955"/>
              <a:gd name="T14" fmla="*/ 6 w 678"/>
              <a:gd name="T15" fmla="*/ 1955 h 195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1955">
                <a:moveTo>
                  <a:pt x="6" y="1955"/>
                </a:moveTo>
                <a:cubicBezTo>
                  <a:pt x="6" y="1955"/>
                  <a:pt x="5" y="1955"/>
                  <a:pt x="5" y="1955"/>
                </a:cubicBezTo>
                <a:cubicBezTo>
                  <a:pt x="1" y="1954"/>
                  <a:pt x="0" y="1951"/>
                  <a:pt x="1" y="1947"/>
                </a:cubicBezTo>
                <a:cubicBezTo>
                  <a:pt x="665" y="5"/>
                  <a:pt x="665" y="5"/>
                  <a:pt x="665" y="5"/>
                </a:cubicBezTo>
                <a:cubicBezTo>
                  <a:pt x="666" y="2"/>
                  <a:pt x="670" y="0"/>
                  <a:pt x="673" y="1"/>
                </a:cubicBezTo>
                <a:cubicBezTo>
                  <a:pt x="676" y="2"/>
                  <a:pt x="678" y="6"/>
                  <a:pt x="677" y="9"/>
                </a:cubicBezTo>
                <a:cubicBezTo>
                  <a:pt x="12" y="1951"/>
                  <a:pt x="12" y="1951"/>
                  <a:pt x="12" y="1951"/>
                </a:cubicBezTo>
                <a:cubicBezTo>
                  <a:pt x="11" y="1954"/>
                  <a:pt x="9" y="1955"/>
                  <a:pt x="6" y="1955"/>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3" name="Freeform 70"/>
          <p:cNvSpPr>
            <a:spLocks/>
          </p:cNvSpPr>
          <p:nvPr/>
        </p:nvSpPr>
        <p:spPr bwMode="auto">
          <a:xfrm rot="21368463">
            <a:off x="12037221" y="2714647"/>
            <a:ext cx="1030288" cy="1954213"/>
          </a:xfrm>
          <a:custGeom>
            <a:avLst/>
            <a:gdLst>
              <a:gd name="T0" fmla="*/ 1008 w 1015"/>
              <a:gd name="T1" fmla="*/ 1923 h 1923"/>
              <a:gd name="T2" fmla="*/ 1003 w 1015"/>
              <a:gd name="T3" fmla="*/ 1920 h 1923"/>
              <a:gd name="T4" fmla="*/ 2 w 1015"/>
              <a:gd name="T5" fmla="*/ 10 h 1923"/>
              <a:gd name="T6" fmla="*/ 4 w 1015"/>
              <a:gd name="T7" fmla="*/ 2 h 1923"/>
              <a:gd name="T8" fmla="*/ 12 w 1015"/>
              <a:gd name="T9" fmla="*/ 4 h 1923"/>
              <a:gd name="T10" fmla="*/ 1013 w 1015"/>
              <a:gd name="T11" fmla="*/ 1914 h 1923"/>
              <a:gd name="T12" fmla="*/ 1011 w 1015"/>
              <a:gd name="T13" fmla="*/ 1922 h 1923"/>
              <a:gd name="T14" fmla="*/ 1008 w 1015"/>
              <a:gd name="T15" fmla="*/ 1923 h 19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15" h="1923">
                <a:moveTo>
                  <a:pt x="1008" y="1923"/>
                </a:moveTo>
                <a:cubicBezTo>
                  <a:pt x="1006" y="1923"/>
                  <a:pt x="1004" y="1922"/>
                  <a:pt x="1003" y="1920"/>
                </a:cubicBezTo>
                <a:cubicBezTo>
                  <a:pt x="2" y="10"/>
                  <a:pt x="2" y="10"/>
                  <a:pt x="2" y="10"/>
                </a:cubicBezTo>
                <a:cubicBezTo>
                  <a:pt x="0" y="7"/>
                  <a:pt x="1" y="3"/>
                  <a:pt x="4" y="2"/>
                </a:cubicBezTo>
                <a:cubicBezTo>
                  <a:pt x="7" y="0"/>
                  <a:pt x="11" y="1"/>
                  <a:pt x="12" y="4"/>
                </a:cubicBezTo>
                <a:cubicBezTo>
                  <a:pt x="1013" y="1914"/>
                  <a:pt x="1013" y="1914"/>
                  <a:pt x="1013" y="1914"/>
                </a:cubicBezTo>
                <a:cubicBezTo>
                  <a:pt x="1015" y="1917"/>
                  <a:pt x="1014" y="1921"/>
                  <a:pt x="1011" y="1922"/>
                </a:cubicBezTo>
                <a:cubicBezTo>
                  <a:pt x="1010" y="1923"/>
                  <a:pt x="1009" y="1923"/>
                  <a:pt x="1008" y="1923"/>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2" name="Freeform 79"/>
          <p:cNvSpPr>
            <a:spLocks/>
          </p:cNvSpPr>
          <p:nvPr/>
        </p:nvSpPr>
        <p:spPr bwMode="auto">
          <a:xfrm rot="21368463">
            <a:off x="11999357" y="2713088"/>
            <a:ext cx="1114425" cy="831850"/>
          </a:xfrm>
          <a:custGeom>
            <a:avLst/>
            <a:gdLst>
              <a:gd name="T0" fmla="*/ 1090 w 1097"/>
              <a:gd name="T1" fmla="*/ 819 h 819"/>
              <a:gd name="T2" fmla="*/ 1087 w 1097"/>
              <a:gd name="T3" fmla="*/ 818 h 819"/>
              <a:gd name="T4" fmla="*/ 3 w 1097"/>
              <a:gd name="T5" fmla="*/ 12 h 819"/>
              <a:gd name="T6" fmla="*/ 2 w 1097"/>
              <a:gd name="T7" fmla="*/ 3 h 819"/>
              <a:gd name="T8" fmla="*/ 11 w 1097"/>
              <a:gd name="T9" fmla="*/ 2 h 819"/>
              <a:gd name="T10" fmla="*/ 1094 w 1097"/>
              <a:gd name="T11" fmla="*/ 808 h 819"/>
              <a:gd name="T12" fmla="*/ 1095 w 1097"/>
              <a:gd name="T13" fmla="*/ 817 h 819"/>
              <a:gd name="T14" fmla="*/ 1090 w 1097"/>
              <a:gd name="T15" fmla="*/ 819 h 8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97" h="819">
                <a:moveTo>
                  <a:pt x="1090" y="819"/>
                </a:moveTo>
                <a:cubicBezTo>
                  <a:pt x="1089" y="819"/>
                  <a:pt x="1088" y="819"/>
                  <a:pt x="1087" y="818"/>
                </a:cubicBezTo>
                <a:cubicBezTo>
                  <a:pt x="3" y="12"/>
                  <a:pt x="3" y="12"/>
                  <a:pt x="3" y="12"/>
                </a:cubicBezTo>
                <a:cubicBezTo>
                  <a:pt x="1" y="10"/>
                  <a:pt x="0" y="6"/>
                  <a:pt x="2" y="3"/>
                </a:cubicBezTo>
                <a:cubicBezTo>
                  <a:pt x="4" y="1"/>
                  <a:pt x="8" y="0"/>
                  <a:pt x="11" y="2"/>
                </a:cubicBezTo>
                <a:cubicBezTo>
                  <a:pt x="1094" y="808"/>
                  <a:pt x="1094" y="808"/>
                  <a:pt x="1094" y="808"/>
                </a:cubicBezTo>
                <a:cubicBezTo>
                  <a:pt x="1097" y="810"/>
                  <a:pt x="1097" y="814"/>
                  <a:pt x="1095" y="817"/>
                </a:cubicBezTo>
                <a:cubicBezTo>
                  <a:pt x="1094" y="818"/>
                  <a:pt x="1092" y="819"/>
                  <a:pt x="1090" y="819"/>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4" name="Freeform 81"/>
          <p:cNvSpPr>
            <a:spLocks/>
          </p:cNvSpPr>
          <p:nvPr/>
        </p:nvSpPr>
        <p:spPr bwMode="auto">
          <a:xfrm rot="21368463">
            <a:off x="8530767" y="5404785"/>
            <a:ext cx="1543050" cy="482600"/>
          </a:xfrm>
          <a:custGeom>
            <a:avLst/>
            <a:gdLst>
              <a:gd name="T0" fmla="*/ 1512 w 1519"/>
              <a:gd name="T1" fmla="*/ 476 h 476"/>
              <a:gd name="T2" fmla="*/ 1510 w 1519"/>
              <a:gd name="T3" fmla="*/ 475 h 476"/>
              <a:gd name="T4" fmla="*/ 5 w 1519"/>
              <a:gd name="T5" fmla="*/ 12 h 476"/>
              <a:gd name="T6" fmla="*/ 1 w 1519"/>
              <a:gd name="T7" fmla="*/ 5 h 476"/>
              <a:gd name="T8" fmla="*/ 9 w 1519"/>
              <a:gd name="T9" fmla="*/ 1 h 476"/>
              <a:gd name="T10" fmla="*/ 1514 w 1519"/>
              <a:gd name="T11" fmla="*/ 464 h 476"/>
              <a:gd name="T12" fmla="*/ 1518 w 1519"/>
              <a:gd name="T13" fmla="*/ 471 h 476"/>
              <a:gd name="T14" fmla="*/ 1512 w 1519"/>
              <a:gd name="T15" fmla="*/ 476 h 4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19" h="476">
                <a:moveTo>
                  <a:pt x="1512" y="476"/>
                </a:moveTo>
                <a:cubicBezTo>
                  <a:pt x="1511" y="476"/>
                  <a:pt x="1511" y="476"/>
                  <a:pt x="1510" y="475"/>
                </a:cubicBezTo>
                <a:cubicBezTo>
                  <a:pt x="5" y="12"/>
                  <a:pt x="5" y="12"/>
                  <a:pt x="5" y="12"/>
                </a:cubicBezTo>
                <a:cubicBezTo>
                  <a:pt x="2" y="11"/>
                  <a:pt x="0" y="8"/>
                  <a:pt x="1" y="5"/>
                </a:cubicBezTo>
                <a:cubicBezTo>
                  <a:pt x="2" y="2"/>
                  <a:pt x="5" y="0"/>
                  <a:pt x="9" y="1"/>
                </a:cubicBezTo>
                <a:cubicBezTo>
                  <a:pt x="1514" y="464"/>
                  <a:pt x="1514" y="464"/>
                  <a:pt x="1514" y="464"/>
                </a:cubicBezTo>
                <a:cubicBezTo>
                  <a:pt x="1517" y="465"/>
                  <a:pt x="1519" y="468"/>
                  <a:pt x="1518" y="471"/>
                </a:cubicBezTo>
                <a:cubicBezTo>
                  <a:pt x="1517" y="474"/>
                  <a:pt x="1514" y="476"/>
                  <a:pt x="1512" y="476"/>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5" name="Freeform 82"/>
          <p:cNvSpPr>
            <a:spLocks/>
          </p:cNvSpPr>
          <p:nvPr/>
        </p:nvSpPr>
        <p:spPr bwMode="auto">
          <a:xfrm rot="21368463">
            <a:off x="5964478" y="5542794"/>
            <a:ext cx="2660650" cy="2768600"/>
          </a:xfrm>
          <a:custGeom>
            <a:avLst/>
            <a:gdLst>
              <a:gd name="T0" fmla="*/ 6 w 2619"/>
              <a:gd name="T1" fmla="*/ 2724 h 2724"/>
              <a:gd name="T2" fmla="*/ 2 w 2619"/>
              <a:gd name="T3" fmla="*/ 2722 h 2724"/>
              <a:gd name="T4" fmla="*/ 2 w 2619"/>
              <a:gd name="T5" fmla="*/ 2714 h 2724"/>
              <a:gd name="T6" fmla="*/ 2609 w 2619"/>
              <a:gd name="T7" fmla="*/ 3 h 2724"/>
              <a:gd name="T8" fmla="*/ 2617 w 2619"/>
              <a:gd name="T9" fmla="*/ 2 h 2724"/>
              <a:gd name="T10" fmla="*/ 2617 w 2619"/>
              <a:gd name="T11" fmla="*/ 11 h 2724"/>
              <a:gd name="T12" fmla="*/ 10 w 2619"/>
              <a:gd name="T13" fmla="*/ 2722 h 2724"/>
              <a:gd name="T14" fmla="*/ 6 w 2619"/>
              <a:gd name="T15" fmla="*/ 2724 h 27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19" h="2724">
                <a:moveTo>
                  <a:pt x="6" y="2724"/>
                </a:moveTo>
                <a:cubicBezTo>
                  <a:pt x="5" y="2724"/>
                  <a:pt x="3" y="2723"/>
                  <a:pt x="2" y="2722"/>
                </a:cubicBezTo>
                <a:cubicBezTo>
                  <a:pt x="0" y="2720"/>
                  <a:pt x="0" y="2716"/>
                  <a:pt x="2" y="2714"/>
                </a:cubicBezTo>
                <a:cubicBezTo>
                  <a:pt x="2609" y="3"/>
                  <a:pt x="2609" y="3"/>
                  <a:pt x="2609" y="3"/>
                </a:cubicBezTo>
                <a:cubicBezTo>
                  <a:pt x="2611" y="0"/>
                  <a:pt x="2615" y="0"/>
                  <a:pt x="2617" y="2"/>
                </a:cubicBezTo>
                <a:cubicBezTo>
                  <a:pt x="2619" y="5"/>
                  <a:pt x="2619" y="8"/>
                  <a:pt x="2617" y="11"/>
                </a:cubicBezTo>
                <a:cubicBezTo>
                  <a:pt x="10" y="2722"/>
                  <a:pt x="10" y="2722"/>
                  <a:pt x="10" y="2722"/>
                </a:cubicBezTo>
                <a:cubicBezTo>
                  <a:pt x="9" y="2723"/>
                  <a:pt x="8" y="2724"/>
                  <a:pt x="6" y="2724"/>
                </a:cubicBezTo>
                <a:close/>
              </a:path>
            </a:pathLst>
          </a:custGeom>
          <a:solidFill>
            <a:srgbClr val="45D8FF">
              <a:alpha val="1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87" name="Freeform 84"/>
          <p:cNvSpPr>
            <a:spLocks/>
          </p:cNvSpPr>
          <p:nvPr/>
        </p:nvSpPr>
        <p:spPr bwMode="auto">
          <a:xfrm rot="21368463">
            <a:off x="7398075" y="5494498"/>
            <a:ext cx="1227138" cy="2819400"/>
          </a:xfrm>
          <a:custGeom>
            <a:avLst/>
            <a:gdLst>
              <a:gd name="T0" fmla="*/ 7 w 1208"/>
              <a:gd name="T1" fmla="*/ 2774 h 2774"/>
              <a:gd name="T2" fmla="*/ 5 w 1208"/>
              <a:gd name="T3" fmla="*/ 2773 h 2774"/>
              <a:gd name="T4" fmla="*/ 2 w 1208"/>
              <a:gd name="T5" fmla="*/ 2765 h 2774"/>
              <a:gd name="T6" fmla="*/ 1195 w 1208"/>
              <a:gd name="T7" fmla="*/ 4 h 2774"/>
              <a:gd name="T8" fmla="*/ 1203 w 1208"/>
              <a:gd name="T9" fmla="*/ 1 h 2774"/>
              <a:gd name="T10" fmla="*/ 1206 w 1208"/>
              <a:gd name="T11" fmla="*/ 9 h 2774"/>
              <a:gd name="T12" fmla="*/ 13 w 1208"/>
              <a:gd name="T13" fmla="*/ 2770 h 2774"/>
              <a:gd name="T14" fmla="*/ 7 w 1208"/>
              <a:gd name="T15" fmla="*/ 2774 h 27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8" h="2774">
                <a:moveTo>
                  <a:pt x="7" y="2774"/>
                </a:moveTo>
                <a:cubicBezTo>
                  <a:pt x="6" y="2774"/>
                  <a:pt x="5" y="2774"/>
                  <a:pt x="5" y="2773"/>
                </a:cubicBezTo>
                <a:cubicBezTo>
                  <a:pt x="2" y="2772"/>
                  <a:pt x="0" y="2769"/>
                  <a:pt x="2" y="2765"/>
                </a:cubicBezTo>
                <a:cubicBezTo>
                  <a:pt x="1195" y="4"/>
                  <a:pt x="1195" y="4"/>
                  <a:pt x="1195" y="4"/>
                </a:cubicBezTo>
                <a:cubicBezTo>
                  <a:pt x="1197" y="1"/>
                  <a:pt x="1200" y="0"/>
                  <a:pt x="1203" y="1"/>
                </a:cubicBezTo>
                <a:cubicBezTo>
                  <a:pt x="1206" y="2"/>
                  <a:pt x="1208" y="6"/>
                  <a:pt x="1206" y="9"/>
                </a:cubicBezTo>
                <a:cubicBezTo>
                  <a:pt x="13" y="2770"/>
                  <a:pt x="13" y="2770"/>
                  <a:pt x="13" y="2770"/>
                </a:cubicBezTo>
                <a:cubicBezTo>
                  <a:pt x="12" y="2773"/>
                  <a:pt x="9" y="2774"/>
                  <a:pt x="7" y="2774"/>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0" name="Freeform 87"/>
          <p:cNvSpPr>
            <a:spLocks/>
          </p:cNvSpPr>
          <p:nvPr/>
        </p:nvSpPr>
        <p:spPr bwMode="auto">
          <a:xfrm rot="21368463">
            <a:off x="10185884" y="5813792"/>
            <a:ext cx="166688" cy="3354388"/>
          </a:xfrm>
          <a:custGeom>
            <a:avLst/>
            <a:gdLst>
              <a:gd name="T0" fmla="*/ 158 w 164"/>
              <a:gd name="T1" fmla="*/ 3301 h 3301"/>
              <a:gd name="T2" fmla="*/ 152 w 164"/>
              <a:gd name="T3" fmla="*/ 3295 h 3301"/>
              <a:gd name="T4" fmla="*/ 0 w 164"/>
              <a:gd name="T5" fmla="*/ 7 h 3301"/>
              <a:gd name="T6" fmla="*/ 6 w 164"/>
              <a:gd name="T7" fmla="*/ 1 h 3301"/>
              <a:gd name="T8" fmla="*/ 12 w 164"/>
              <a:gd name="T9" fmla="*/ 6 h 3301"/>
              <a:gd name="T10" fmla="*/ 164 w 164"/>
              <a:gd name="T11" fmla="*/ 3295 h 3301"/>
              <a:gd name="T12" fmla="*/ 158 w 164"/>
              <a:gd name="T13" fmla="*/ 3301 h 3301"/>
              <a:gd name="T14" fmla="*/ 158 w 164"/>
              <a:gd name="T15" fmla="*/ 3301 h 33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4" h="3301">
                <a:moveTo>
                  <a:pt x="158" y="3301"/>
                </a:moveTo>
                <a:cubicBezTo>
                  <a:pt x="155" y="3301"/>
                  <a:pt x="152" y="3298"/>
                  <a:pt x="152" y="3295"/>
                </a:cubicBezTo>
                <a:cubicBezTo>
                  <a:pt x="0" y="7"/>
                  <a:pt x="0" y="7"/>
                  <a:pt x="0" y="7"/>
                </a:cubicBezTo>
                <a:cubicBezTo>
                  <a:pt x="0" y="4"/>
                  <a:pt x="2" y="1"/>
                  <a:pt x="6" y="1"/>
                </a:cubicBezTo>
                <a:cubicBezTo>
                  <a:pt x="9" y="0"/>
                  <a:pt x="12" y="3"/>
                  <a:pt x="12" y="6"/>
                </a:cubicBezTo>
                <a:cubicBezTo>
                  <a:pt x="164" y="3295"/>
                  <a:pt x="164" y="3295"/>
                  <a:pt x="164" y="3295"/>
                </a:cubicBezTo>
                <a:cubicBezTo>
                  <a:pt x="164" y="3298"/>
                  <a:pt x="161" y="3301"/>
                  <a:pt x="158" y="3301"/>
                </a:cubicBezTo>
                <a:cubicBezTo>
                  <a:pt x="158" y="3301"/>
                  <a:pt x="158" y="3301"/>
                  <a:pt x="158" y="3301"/>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7" name="Freeform 94"/>
          <p:cNvSpPr>
            <a:spLocks/>
          </p:cNvSpPr>
          <p:nvPr/>
        </p:nvSpPr>
        <p:spPr bwMode="auto">
          <a:xfrm rot="21368463">
            <a:off x="8470752" y="5416963"/>
            <a:ext cx="109538" cy="95250"/>
          </a:xfrm>
          <a:custGeom>
            <a:avLst/>
            <a:gdLst>
              <a:gd name="T0" fmla="*/ 54 w 107"/>
              <a:gd name="T1" fmla="*/ 0 h 94"/>
              <a:gd name="T2" fmla="*/ 14 w 107"/>
              <a:gd name="T3" fmla="*/ 22 h 94"/>
              <a:gd name="T4" fmla="*/ 29 w 107"/>
              <a:gd name="T5" fmla="*/ 87 h 94"/>
              <a:gd name="T6" fmla="*/ 53 w 107"/>
              <a:gd name="T7" fmla="*/ 94 h 94"/>
              <a:gd name="T8" fmla="*/ 93 w 107"/>
              <a:gd name="T9" fmla="*/ 72 h 94"/>
              <a:gd name="T10" fmla="*/ 78 w 107"/>
              <a:gd name="T11" fmla="*/ 7 h 94"/>
              <a:gd name="T12" fmla="*/ 54 w 107"/>
              <a:gd name="T13" fmla="*/ 0 h 94"/>
            </a:gdLst>
            <a:ahLst/>
            <a:cxnLst>
              <a:cxn ang="0">
                <a:pos x="T0" y="T1"/>
              </a:cxn>
              <a:cxn ang="0">
                <a:pos x="T2" y="T3"/>
              </a:cxn>
              <a:cxn ang="0">
                <a:pos x="T4" y="T5"/>
              </a:cxn>
              <a:cxn ang="0">
                <a:pos x="T6" y="T7"/>
              </a:cxn>
              <a:cxn ang="0">
                <a:pos x="T8" y="T9"/>
              </a:cxn>
              <a:cxn ang="0">
                <a:pos x="T10" y="T11"/>
              </a:cxn>
              <a:cxn ang="0">
                <a:pos x="T12" y="T13"/>
              </a:cxn>
            </a:cxnLst>
            <a:rect l="0" t="0" r="r" b="b"/>
            <a:pathLst>
              <a:path w="107" h="94">
                <a:moveTo>
                  <a:pt x="54" y="0"/>
                </a:moveTo>
                <a:cubicBezTo>
                  <a:pt x="38" y="0"/>
                  <a:pt x="23" y="8"/>
                  <a:pt x="14" y="22"/>
                </a:cubicBezTo>
                <a:cubicBezTo>
                  <a:pt x="0" y="44"/>
                  <a:pt x="7" y="73"/>
                  <a:pt x="29" y="87"/>
                </a:cubicBezTo>
                <a:cubicBezTo>
                  <a:pt x="36" y="91"/>
                  <a:pt x="45" y="94"/>
                  <a:pt x="53" y="94"/>
                </a:cubicBezTo>
                <a:cubicBezTo>
                  <a:pt x="69" y="94"/>
                  <a:pt x="84" y="86"/>
                  <a:pt x="93" y="72"/>
                </a:cubicBezTo>
                <a:cubicBezTo>
                  <a:pt x="107" y="50"/>
                  <a:pt x="100" y="21"/>
                  <a:pt x="78" y="7"/>
                </a:cubicBezTo>
                <a:cubicBezTo>
                  <a:pt x="71" y="3"/>
                  <a:pt x="62" y="0"/>
                  <a:pt x="54"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8" name="Freeform 95"/>
          <p:cNvSpPr>
            <a:spLocks/>
          </p:cNvSpPr>
          <p:nvPr/>
        </p:nvSpPr>
        <p:spPr bwMode="auto">
          <a:xfrm rot="21368463">
            <a:off x="9954450" y="5721486"/>
            <a:ext cx="241300" cy="212725"/>
          </a:xfrm>
          <a:custGeom>
            <a:avLst/>
            <a:gdLst>
              <a:gd name="T0" fmla="*/ 119 w 238"/>
              <a:gd name="T1" fmla="*/ 0 h 210"/>
              <a:gd name="T2" fmla="*/ 30 w 238"/>
              <a:gd name="T3" fmla="*/ 49 h 210"/>
              <a:gd name="T4" fmla="*/ 63 w 238"/>
              <a:gd name="T5" fmla="*/ 194 h 210"/>
              <a:gd name="T6" fmla="*/ 119 w 238"/>
              <a:gd name="T7" fmla="*/ 210 h 210"/>
              <a:gd name="T8" fmla="*/ 208 w 238"/>
              <a:gd name="T9" fmla="*/ 161 h 210"/>
              <a:gd name="T10" fmla="*/ 175 w 238"/>
              <a:gd name="T11" fmla="*/ 16 h 210"/>
              <a:gd name="T12" fmla="*/ 119 w 238"/>
              <a:gd name="T13" fmla="*/ 0 h 210"/>
            </a:gdLst>
            <a:ahLst/>
            <a:cxnLst>
              <a:cxn ang="0">
                <a:pos x="T0" y="T1"/>
              </a:cxn>
              <a:cxn ang="0">
                <a:pos x="T2" y="T3"/>
              </a:cxn>
              <a:cxn ang="0">
                <a:pos x="T4" y="T5"/>
              </a:cxn>
              <a:cxn ang="0">
                <a:pos x="T6" y="T7"/>
              </a:cxn>
              <a:cxn ang="0">
                <a:pos x="T8" y="T9"/>
              </a:cxn>
              <a:cxn ang="0">
                <a:pos x="T10" y="T11"/>
              </a:cxn>
              <a:cxn ang="0">
                <a:pos x="T12" y="T13"/>
              </a:cxn>
            </a:cxnLst>
            <a:rect l="0" t="0" r="r" b="b"/>
            <a:pathLst>
              <a:path w="238" h="210">
                <a:moveTo>
                  <a:pt x="119" y="0"/>
                </a:moveTo>
                <a:cubicBezTo>
                  <a:pt x="84" y="0"/>
                  <a:pt x="50" y="17"/>
                  <a:pt x="30" y="49"/>
                </a:cubicBezTo>
                <a:cubicBezTo>
                  <a:pt x="0" y="98"/>
                  <a:pt x="14" y="163"/>
                  <a:pt x="63" y="194"/>
                </a:cubicBezTo>
                <a:cubicBezTo>
                  <a:pt x="81" y="204"/>
                  <a:pt x="100" y="210"/>
                  <a:pt x="119" y="210"/>
                </a:cubicBezTo>
                <a:cubicBezTo>
                  <a:pt x="154" y="210"/>
                  <a:pt x="188" y="192"/>
                  <a:pt x="208" y="161"/>
                </a:cubicBezTo>
                <a:cubicBezTo>
                  <a:pt x="238" y="112"/>
                  <a:pt x="224" y="47"/>
                  <a:pt x="175" y="16"/>
                </a:cubicBezTo>
                <a:cubicBezTo>
                  <a:pt x="157" y="5"/>
                  <a:pt x="138" y="0"/>
                  <a:pt x="119"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3" name="Freeform 100"/>
          <p:cNvSpPr>
            <a:spLocks/>
          </p:cNvSpPr>
          <p:nvPr/>
        </p:nvSpPr>
        <p:spPr bwMode="auto">
          <a:xfrm rot="21368463">
            <a:off x="11850778" y="4859465"/>
            <a:ext cx="211138" cy="184150"/>
          </a:xfrm>
          <a:custGeom>
            <a:avLst/>
            <a:gdLst>
              <a:gd name="T0" fmla="*/ 104 w 208"/>
              <a:gd name="T1" fmla="*/ 0 h 182"/>
              <a:gd name="T2" fmla="*/ 27 w 208"/>
              <a:gd name="T3" fmla="*/ 42 h 182"/>
              <a:gd name="T4" fmla="*/ 56 w 208"/>
              <a:gd name="T5" fmla="*/ 168 h 182"/>
              <a:gd name="T6" fmla="*/ 104 w 208"/>
              <a:gd name="T7" fmla="*/ 182 h 182"/>
              <a:gd name="T8" fmla="*/ 182 w 208"/>
              <a:gd name="T9" fmla="*/ 139 h 182"/>
              <a:gd name="T10" fmla="*/ 153 w 208"/>
              <a:gd name="T11" fmla="*/ 14 h 182"/>
              <a:gd name="T12" fmla="*/ 104 w 208"/>
              <a:gd name="T13" fmla="*/ 0 h 182"/>
            </a:gdLst>
            <a:ahLst/>
            <a:cxnLst>
              <a:cxn ang="0">
                <a:pos x="T0" y="T1"/>
              </a:cxn>
              <a:cxn ang="0">
                <a:pos x="T2" y="T3"/>
              </a:cxn>
              <a:cxn ang="0">
                <a:pos x="T4" y="T5"/>
              </a:cxn>
              <a:cxn ang="0">
                <a:pos x="T6" y="T7"/>
              </a:cxn>
              <a:cxn ang="0">
                <a:pos x="T8" y="T9"/>
              </a:cxn>
              <a:cxn ang="0">
                <a:pos x="T10" y="T11"/>
              </a:cxn>
              <a:cxn ang="0">
                <a:pos x="T12" y="T13"/>
              </a:cxn>
            </a:cxnLst>
            <a:rect l="0" t="0" r="r" b="b"/>
            <a:pathLst>
              <a:path w="208" h="182">
                <a:moveTo>
                  <a:pt x="104" y="0"/>
                </a:moveTo>
                <a:cubicBezTo>
                  <a:pt x="74" y="0"/>
                  <a:pt x="44" y="15"/>
                  <a:pt x="27" y="42"/>
                </a:cubicBezTo>
                <a:cubicBezTo>
                  <a:pt x="0" y="85"/>
                  <a:pt x="13" y="141"/>
                  <a:pt x="56" y="168"/>
                </a:cubicBezTo>
                <a:cubicBezTo>
                  <a:pt x="71" y="178"/>
                  <a:pt x="88" y="182"/>
                  <a:pt x="104" y="182"/>
                </a:cubicBezTo>
                <a:cubicBezTo>
                  <a:pt x="135" y="182"/>
                  <a:pt x="164" y="167"/>
                  <a:pt x="182" y="139"/>
                </a:cubicBezTo>
                <a:cubicBezTo>
                  <a:pt x="208" y="97"/>
                  <a:pt x="196" y="40"/>
                  <a:pt x="153" y="14"/>
                </a:cubicBezTo>
                <a:cubicBezTo>
                  <a:pt x="138" y="4"/>
                  <a:pt x="121" y="0"/>
                  <a:pt x="104"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4" name="Freeform 101"/>
          <p:cNvSpPr>
            <a:spLocks/>
          </p:cNvSpPr>
          <p:nvPr/>
        </p:nvSpPr>
        <p:spPr bwMode="auto">
          <a:xfrm rot="21368463">
            <a:off x="11377136" y="4722850"/>
            <a:ext cx="111125" cy="98425"/>
          </a:xfrm>
          <a:custGeom>
            <a:avLst/>
            <a:gdLst>
              <a:gd name="T0" fmla="*/ 55 w 109"/>
              <a:gd name="T1" fmla="*/ 0 h 96"/>
              <a:gd name="T2" fmla="*/ 14 w 109"/>
              <a:gd name="T3" fmla="*/ 22 h 96"/>
              <a:gd name="T4" fmla="*/ 29 w 109"/>
              <a:gd name="T5" fmla="*/ 88 h 96"/>
              <a:gd name="T6" fmla="*/ 55 w 109"/>
              <a:gd name="T7" fmla="*/ 96 h 96"/>
              <a:gd name="T8" fmla="*/ 95 w 109"/>
              <a:gd name="T9" fmla="*/ 73 h 96"/>
              <a:gd name="T10" fmla="*/ 80 w 109"/>
              <a:gd name="T11" fmla="*/ 7 h 96"/>
              <a:gd name="T12" fmla="*/ 55 w 109"/>
              <a:gd name="T13" fmla="*/ 0 h 96"/>
            </a:gdLst>
            <a:ahLst/>
            <a:cxnLst>
              <a:cxn ang="0">
                <a:pos x="T0" y="T1"/>
              </a:cxn>
              <a:cxn ang="0">
                <a:pos x="T2" y="T3"/>
              </a:cxn>
              <a:cxn ang="0">
                <a:pos x="T4" y="T5"/>
              </a:cxn>
              <a:cxn ang="0">
                <a:pos x="T6" y="T7"/>
              </a:cxn>
              <a:cxn ang="0">
                <a:pos x="T8" y="T9"/>
              </a:cxn>
              <a:cxn ang="0">
                <a:pos x="T10" y="T11"/>
              </a:cxn>
              <a:cxn ang="0">
                <a:pos x="T12" y="T13"/>
              </a:cxn>
            </a:cxnLst>
            <a:rect l="0" t="0" r="r" b="b"/>
            <a:pathLst>
              <a:path w="109" h="96">
                <a:moveTo>
                  <a:pt x="55" y="0"/>
                </a:moveTo>
                <a:cubicBezTo>
                  <a:pt x="39" y="0"/>
                  <a:pt x="23" y="8"/>
                  <a:pt x="14" y="22"/>
                </a:cubicBezTo>
                <a:cubicBezTo>
                  <a:pt x="0" y="45"/>
                  <a:pt x="7" y="74"/>
                  <a:pt x="29" y="88"/>
                </a:cubicBezTo>
                <a:cubicBezTo>
                  <a:pt x="37" y="93"/>
                  <a:pt x="46" y="96"/>
                  <a:pt x="55" y="96"/>
                </a:cubicBezTo>
                <a:cubicBezTo>
                  <a:pt x="71" y="96"/>
                  <a:pt x="86" y="88"/>
                  <a:pt x="95" y="73"/>
                </a:cubicBezTo>
                <a:cubicBezTo>
                  <a:pt x="109" y="51"/>
                  <a:pt x="103" y="21"/>
                  <a:pt x="80" y="7"/>
                </a:cubicBezTo>
                <a:cubicBezTo>
                  <a:pt x="72" y="2"/>
                  <a:pt x="63" y="0"/>
                  <a:pt x="55"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5" name="Freeform 102"/>
          <p:cNvSpPr>
            <a:spLocks/>
          </p:cNvSpPr>
          <p:nvPr/>
        </p:nvSpPr>
        <p:spPr bwMode="auto">
          <a:xfrm rot="21368463">
            <a:off x="11919664" y="2718054"/>
            <a:ext cx="111125" cy="96838"/>
          </a:xfrm>
          <a:custGeom>
            <a:avLst/>
            <a:gdLst>
              <a:gd name="T0" fmla="*/ 55 w 109"/>
              <a:gd name="T1" fmla="*/ 0 h 96"/>
              <a:gd name="T2" fmla="*/ 14 w 109"/>
              <a:gd name="T3" fmla="*/ 23 h 96"/>
              <a:gd name="T4" fmla="*/ 29 w 109"/>
              <a:gd name="T5" fmla="*/ 89 h 96"/>
              <a:gd name="T6" fmla="*/ 55 w 109"/>
              <a:gd name="T7" fmla="*/ 96 h 96"/>
              <a:gd name="T8" fmla="*/ 95 w 109"/>
              <a:gd name="T9" fmla="*/ 74 h 96"/>
              <a:gd name="T10" fmla="*/ 80 w 109"/>
              <a:gd name="T11" fmla="*/ 8 h 96"/>
              <a:gd name="T12" fmla="*/ 55 w 109"/>
              <a:gd name="T13" fmla="*/ 0 h 96"/>
            </a:gdLst>
            <a:ahLst/>
            <a:cxnLst>
              <a:cxn ang="0">
                <a:pos x="T0" y="T1"/>
              </a:cxn>
              <a:cxn ang="0">
                <a:pos x="T2" y="T3"/>
              </a:cxn>
              <a:cxn ang="0">
                <a:pos x="T4" y="T5"/>
              </a:cxn>
              <a:cxn ang="0">
                <a:pos x="T6" y="T7"/>
              </a:cxn>
              <a:cxn ang="0">
                <a:pos x="T8" y="T9"/>
              </a:cxn>
              <a:cxn ang="0">
                <a:pos x="T10" y="T11"/>
              </a:cxn>
              <a:cxn ang="0">
                <a:pos x="T12" y="T13"/>
              </a:cxn>
            </a:cxnLst>
            <a:rect l="0" t="0" r="r" b="b"/>
            <a:pathLst>
              <a:path w="109" h="96">
                <a:moveTo>
                  <a:pt x="55" y="0"/>
                </a:moveTo>
                <a:cubicBezTo>
                  <a:pt x="39" y="0"/>
                  <a:pt x="23" y="8"/>
                  <a:pt x="14" y="23"/>
                </a:cubicBezTo>
                <a:cubicBezTo>
                  <a:pt x="0" y="45"/>
                  <a:pt x="7" y="75"/>
                  <a:pt x="29" y="89"/>
                </a:cubicBezTo>
                <a:cubicBezTo>
                  <a:pt x="37" y="94"/>
                  <a:pt x="46" y="96"/>
                  <a:pt x="55" y="96"/>
                </a:cubicBezTo>
                <a:cubicBezTo>
                  <a:pt x="70" y="96"/>
                  <a:pt x="86" y="88"/>
                  <a:pt x="95" y="74"/>
                </a:cubicBezTo>
                <a:cubicBezTo>
                  <a:pt x="109" y="51"/>
                  <a:pt x="102" y="22"/>
                  <a:pt x="80" y="8"/>
                </a:cubicBezTo>
                <a:cubicBezTo>
                  <a:pt x="72" y="3"/>
                  <a:pt x="63" y="0"/>
                  <a:pt x="55"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0" name="Freeform 74"/>
          <p:cNvSpPr>
            <a:spLocks/>
          </p:cNvSpPr>
          <p:nvPr/>
        </p:nvSpPr>
        <p:spPr bwMode="auto">
          <a:xfrm rot="4811396">
            <a:off x="8020520" y="-1083402"/>
            <a:ext cx="836613" cy="2962146"/>
          </a:xfrm>
          <a:custGeom>
            <a:avLst/>
            <a:gdLst>
              <a:gd name="T0" fmla="*/ 817 w 824"/>
              <a:gd name="T1" fmla="*/ 2096 h 2096"/>
              <a:gd name="T2" fmla="*/ 811 w 824"/>
              <a:gd name="T3" fmla="*/ 2093 h 2096"/>
              <a:gd name="T4" fmla="*/ 1 w 824"/>
              <a:gd name="T5" fmla="*/ 9 h 2096"/>
              <a:gd name="T6" fmla="*/ 4 w 824"/>
              <a:gd name="T7" fmla="*/ 1 h 2096"/>
              <a:gd name="T8" fmla="*/ 12 w 824"/>
              <a:gd name="T9" fmla="*/ 4 h 2096"/>
              <a:gd name="T10" fmla="*/ 822 w 824"/>
              <a:gd name="T11" fmla="*/ 2088 h 2096"/>
              <a:gd name="T12" fmla="*/ 819 w 824"/>
              <a:gd name="T13" fmla="*/ 2096 h 2096"/>
              <a:gd name="T14" fmla="*/ 817 w 824"/>
              <a:gd name="T15" fmla="*/ 2096 h 20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4" h="2096">
                <a:moveTo>
                  <a:pt x="817" y="2096"/>
                </a:moveTo>
                <a:cubicBezTo>
                  <a:pt x="814" y="2096"/>
                  <a:pt x="812" y="2095"/>
                  <a:pt x="811" y="2093"/>
                </a:cubicBezTo>
                <a:cubicBezTo>
                  <a:pt x="1" y="9"/>
                  <a:pt x="1" y="9"/>
                  <a:pt x="1" y="9"/>
                </a:cubicBezTo>
                <a:cubicBezTo>
                  <a:pt x="0" y="5"/>
                  <a:pt x="1" y="2"/>
                  <a:pt x="4" y="1"/>
                </a:cubicBezTo>
                <a:cubicBezTo>
                  <a:pt x="7" y="0"/>
                  <a:pt x="11" y="1"/>
                  <a:pt x="12" y="4"/>
                </a:cubicBezTo>
                <a:cubicBezTo>
                  <a:pt x="822" y="2088"/>
                  <a:pt x="822" y="2088"/>
                  <a:pt x="822" y="2088"/>
                </a:cubicBezTo>
                <a:cubicBezTo>
                  <a:pt x="824" y="2091"/>
                  <a:pt x="822" y="2095"/>
                  <a:pt x="819" y="2096"/>
                </a:cubicBezTo>
                <a:cubicBezTo>
                  <a:pt x="818" y="2096"/>
                  <a:pt x="818" y="2096"/>
                  <a:pt x="817" y="2096"/>
                </a:cubicBezTo>
                <a:close/>
              </a:path>
            </a:pathLst>
          </a:custGeom>
          <a:solidFill>
            <a:srgbClr val="45D8FF">
              <a:alpha val="1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21" name="Freeform 81"/>
          <p:cNvSpPr>
            <a:spLocks/>
          </p:cNvSpPr>
          <p:nvPr/>
        </p:nvSpPr>
        <p:spPr bwMode="auto">
          <a:xfrm rot="292990">
            <a:off x="-282563" y="481462"/>
            <a:ext cx="1543050" cy="482600"/>
          </a:xfrm>
          <a:custGeom>
            <a:avLst/>
            <a:gdLst>
              <a:gd name="T0" fmla="*/ 1512 w 1519"/>
              <a:gd name="T1" fmla="*/ 476 h 476"/>
              <a:gd name="T2" fmla="*/ 1510 w 1519"/>
              <a:gd name="T3" fmla="*/ 475 h 476"/>
              <a:gd name="T4" fmla="*/ 5 w 1519"/>
              <a:gd name="T5" fmla="*/ 12 h 476"/>
              <a:gd name="T6" fmla="*/ 1 w 1519"/>
              <a:gd name="T7" fmla="*/ 5 h 476"/>
              <a:gd name="T8" fmla="*/ 9 w 1519"/>
              <a:gd name="T9" fmla="*/ 1 h 476"/>
              <a:gd name="T10" fmla="*/ 1514 w 1519"/>
              <a:gd name="T11" fmla="*/ 464 h 476"/>
              <a:gd name="T12" fmla="*/ 1518 w 1519"/>
              <a:gd name="T13" fmla="*/ 471 h 476"/>
              <a:gd name="T14" fmla="*/ 1512 w 1519"/>
              <a:gd name="T15" fmla="*/ 476 h 4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19" h="476">
                <a:moveTo>
                  <a:pt x="1512" y="476"/>
                </a:moveTo>
                <a:cubicBezTo>
                  <a:pt x="1511" y="476"/>
                  <a:pt x="1511" y="476"/>
                  <a:pt x="1510" y="475"/>
                </a:cubicBezTo>
                <a:cubicBezTo>
                  <a:pt x="5" y="12"/>
                  <a:pt x="5" y="12"/>
                  <a:pt x="5" y="12"/>
                </a:cubicBezTo>
                <a:cubicBezTo>
                  <a:pt x="2" y="11"/>
                  <a:pt x="0" y="8"/>
                  <a:pt x="1" y="5"/>
                </a:cubicBezTo>
                <a:cubicBezTo>
                  <a:pt x="2" y="2"/>
                  <a:pt x="5" y="0"/>
                  <a:pt x="9" y="1"/>
                </a:cubicBezTo>
                <a:cubicBezTo>
                  <a:pt x="1514" y="464"/>
                  <a:pt x="1514" y="464"/>
                  <a:pt x="1514" y="464"/>
                </a:cubicBezTo>
                <a:cubicBezTo>
                  <a:pt x="1517" y="465"/>
                  <a:pt x="1519" y="468"/>
                  <a:pt x="1518" y="471"/>
                </a:cubicBezTo>
                <a:cubicBezTo>
                  <a:pt x="1517" y="474"/>
                  <a:pt x="1514" y="476"/>
                  <a:pt x="1512" y="476"/>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5" name="Freeform 174"/>
          <p:cNvSpPr>
            <a:spLocks/>
          </p:cNvSpPr>
          <p:nvPr/>
        </p:nvSpPr>
        <p:spPr bwMode="auto">
          <a:xfrm>
            <a:off x="7002461" y="995363"/>
            <a:ext cx="113308" cy="113306"/>
          </a:xfrm>
          <a:custGeom>
            <a:avLst/>
            <a:gdLst>
              <a:gd name="T0" fmla="*/ 428 w 584"/>
              <a:gd name="T1" fmla="*/ 75 h 583"/>
              <a:gd name="T2" fmla="*/ 508 w 584"/>
              <a:gd name="T3" fmla="*/ 427 h 583"/>
              <a:gd name="T4" fmla="*/ 156 w 584"/>
              <a:gd name="T5" fmla="*/ 508 h 583"/>
              <a:gd name="T6" fmla="*/ 75 w 584"/>
              <a:gd name="T7" fmla="*/ 155 h 583"/>
              <a:gd name="T8" fmla="*/ 428 w 584"/>
              <a:gd name="T9" fmla="*/ 75 h 583"/>
            </a:gdLst>
            <a:ahLst/>
            <a:cxnLst>
              <a:cxn ang="0">
                <a:pos x="T0" y="T1"/>
              </a:cxn>
              <a:cxn ang="0">
                <a:pos x="T2" y="T3"/>
              </a:cxn>
              <a:cxn ang="0">
                <a:pos x="T4" y="T5"/>
              </a:cxn>
              <a:cxn ang="0">
                <a:pos x="T6" y="T7"/>
              </a:cxn>
              <a:cxn ang="0">
                <a:pos x="T8" y="T9"/>
              </a:cxn>
            </a:cxnLst>
            <a:rect l="0" t="0" r="r" b="b"/>
            <a:pathLst>
              <a:path w="584" h="583">
                <a:moveTo>
                  <a:pt x="428" y="75"/>
                </a:moveTo>
                <a:cubicBezTo>
                  <a:pt x="547" y="150"/>
                  <a:pt x="584" y="308"/>
                  <a:pt x="508" y="427"/>
                </a:cubicBezTo>
                <a:cubicBezTo>
                  <a:pt x="433" y="547"/>
                  <a:pt x="275" y="583"/>
                  <a:pt x="156" y="508"/>
                </a:cubicBezTo>
                <a:cubicBezTo>
                  <a:pt x="36" y="433"/>
                  <a:pt x="0" y="275"/>
                  <a:pt x="75" y="155"/>
                </a:cubicBezTo>
                <a:cubicBezTo>
                  <a:pt x="150" y="36"/>
                  <a:pt x="308" y="0"/>
                  <a:pt x="428" y="75"/>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27" name="Freeform 61"/>
          <p:cNvSpPr>
            <a:spLocks/>
          </p:cNvSpPr>
          <p:nvPr/>
        </p:nvSpPr>
        <p:spPr bwMode="auto">
          <a:xfrm rot="6175298">
            <a:off x="3053763" y="1936099"/>
            <a:ext cx="982498" cy="133350"/>
          </a:xfrm>
          <a:custGeom>
            <a:avLst/>
            <a:gdLst>
              <a:gd name="T0" fmla="*/ 6 w 1798"/>
              <a:gd name="T1" fmla="*/ 130 h 130"/>
              <a:gd name="T2" fmla="*/ 0 w 1798"/>
              <a:gd name="T3" fmla="*/ 125 h 130"/>
              <a:gd name="T4" fmla="*/ 6 w 1798"/>
              <a:gd name="T5" fmla="*/ 118 h 130"/>
              <a:gd name="T6" fmla="*/ 1792 w 1798"/>
              <a:gd name="T7" fmla="*/ 0 h 130"/>
              <a:gd name="T8" fmla="*/ 1798 w 1798"/>
              <a:gd name="T9" fmla="*/ 6 h 130"/>
              <a:gd name="T10" fmla="*/ 1792 w 1798"/>
              <a:gd name="T11" fmla="*/ 12 h 130"/>
              <a:gd name="T12" fmla="*/ 7 w 1798"/>
              <a:gd name="T13" fmla="*/ 130 h 130"/>
              <a:gd name="T14" fmla="*/ 6 w 1798"/>
              <a:gd name="T15" fmla="*/ 130 h 1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98" h="130">
                <a:moveTo>
                  <a:pt x="6" y="130"/>
                </a:moveTo>
                <a:cubicBezTo>
                  <a:pt x="3" y="130"/>
                  <a:pt x="1" y="128"/>
                  <a:pt x="0" y="125"/>
                </a:cubicBezTo>
                <a:cubicBezTo>
                  <a:pt x="0" y="121"/>
                  <a:pt x="3" y="118"/>
                  <a:pt x="6" y="118"/>
                </a:cubicBezTo>
                <a:cubicBezTo>
                  <a:pt x="1792" y="0"/>
                  <a:pt x="1792" y="0"/>
                  <a:pt x="1792" y="0"/>
                </a:cubicBezTo>
                <a:cubicBezTo>
                  <a:pt x="1795" y="0"/>
                  <a:pt x="1798" y="2"/>
                  <a:pt x="1798" y="6"/>
                </a:cubicBezTo>
                <a:cubicBezTo>
                  <a:pt x="1798" y="9"/>
                  <a:pt x="1796" y="12"/>
                  <a:pt x="1792" y="12"/>
                </a:cubicBezTo>
                <a:cubicBezTo>
                  <a:pt x="7" y="130"/>
                  <a:pt x="7" y="130"/>
                  <a:pt x="7" y="130"/>
                </a:cubicBezTo>
                <a:cubicBezTo>
                  <a:pt x="7" y="130"/>
                  <a:pt x="6" y="130"/>
                  <a:pt x="6" y="130"/>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1" name="Freeform 166"/>
          <p:cNvSpPr>
            <a:spLocks/>
          </p:cNvSpPr>
          <p:nvPr/>
        </p:nvSpPr>
        <p:spPr bwMode="auto">
          <a:xfrm>
            <a:off x="303215" y="2559505"/>
            <a:ext cx="277813" cy="279400"/>
          </a:xfrm>
          <a:custGeom>
            <a:avLst/>
            <a:gdLst>
              <a:gd name="T0" fmla="*/ 201 w 274"/>
              <a:gd name="T1" fmla="*/ 35 h 274"/>
              <a:gd name="T2" fmla="*/ 239 w 274"/>
              <a:gd name="T3" fmla="*/ 201 h 274"/>
              <a:gd name="T4" fmla="*/ 73 w 274"/>
              <a:gd name="T5" fmla="*/ 239 h 274"/>
              <a:gd name="T6" fmla="*/ 35 w 274"/>
              <a:gd name="T7" fmla="*/ 73 h 274"/>
              <a:gd name="T8" fmla="*/ 201 w 274"/>
              <a:gd name="T9" fmla="*/ 35 h 274"/>
            </a:gdLst>
            <a:ahLst/>
            <a:cxnLst>
              <a:cxn ang="0">
                <a:pos x="T0" y="T1"/>
              </a:cxn>
              <a:cxn ang="0">
                <a:pos x="T2" y="T3"/>
              </a:cxn>
              <a:cxn ang="0">
                <a:pos x="T4" y="T5"/>
              </a:cxn>
              <a:cxn ang="0">
                <a:pos x="T6" y="T7"/>
              </a:cxn>
              <a:cxn ang="0">
                <a:pos x="T8" y="T9"/>
              </a:cxn>
            </a:cxnLst>
            <a:rect l="0" t="0" r="r" b="b"/>
            <a:pathLst>
              <a:path w="274" h="274">
                <a:moveTo>
                  <a:pt x="201" y="35"/>
                </a:moveTo>
                <a:cubicBezTo>
                  <a:pt x="257" y="71"/>
                  <a:pt x="274" y="145"/>
                  <a:pt x="239" y="201"/>
                </a:cubicBezTo>
                <a:cubicBezTo>
                  <a:pt x="203" y="257"/>
                  <a:pt x="129" y="274"/>
                  <a:pt x="73" y="239"/>
                </a:cubicBezTo>
                <a:cubicBezTo>
                  <a:pt x="17" y="203"/>
                  <a:pt x="0" y="129"/>
                  <a:pt x="35" y="73"/>
                </a:cubicBezTo>
                <a:cubicBezTo>
                  <a:pt x="70" y="17"/>
                  <a:pt x="145" y="0"/>
                  <a:pt x="201" y="35"/>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72" name="Freeform 148"/>
          <p:cNvSpPr>
            <a:spLocks/>
          </p:cNvSpPr>
          <p:nvPr/>
        </p:nvSpPr>
        <p:spPr bwMode="auto">
          <a:xfrm>
            <a:off x="-7935" y="1680030"/>
            <a:ext cx="528638" cy="530225"/>
          </a:xfrm>
          <a:custGeom>
            <a:avLst/>
            <a:gdLst>
              <a:gd name="T0" fmla="*/ 382 w 521"/>
              <a:gd name="T1" fmla="*/ 67 h 521"/>
              <a:gd name="T2" fmla="*/ 454 w 521"/>
              <a:gd name="T3" fmla="*/ 382 h 521"/>
              <a:gd name="T4" fmla="*/ 139 w 521"/>
              <a:gd name="T5" fmla="*/ 454 h 521"/>
              <a:gd name="T6" fmla="*/ 67 w 521"/>
              <a:gd name="T7" fmla="*/ 139 h 521"/>
              <a:gd name="T8" fmla="*/ 382 w 521"/>
              <a:gd name="T9" fmla="*/ 67 h 521"/>
            </a:gdLst>
            <a:ahLst/>
            <a:cxnLst>
              <a:cxn ang="0">
                <a:pos x="T0" y="T1"/>
              </a:cxn>
              <a:cxn ang="0">
                <a:pos x="T2" y="T3"/>
              </a:cxn>
              <a:cxn ang="0">
                <a:pos x="T4" y="T5"/>
              </a:cxn>
              <a:cxn ang="0">
                <a:pos x="T6" y="T7"/>
              </a:cxn>
              <a:cxn ang="0">
                <a:pos x="T8" y="T9"/>
              </a:cxn>
            </a:cxnLst>
            <a:rect l="0" t="0" r="r" b="b"/>
            <a:pathLst>
              <a:path w="521" h="521">
                <a:moveTo>
                  <a:pt x="382" y="67"/>
                </a:moveTo>
                <a:cubicBezTo>
                  <a:pt x="489" y="134"/>
                  <a:pt x="521" y="275"/>
                  <a:pt x="454" y="382"/>
                </a:cubicBezTo>
                <a:cubicBezTo>
                  <a:pt x="387" y="489"/>
                  <a:pt x="246" y="521"/>
                  <a:pt x="139" y="454"/>
                </a:cubicBezTo>
                <a:cubicBezTo>
                  <a:pt x="32" y="387"/>
                  <a:pt x="0" y="246"/>
                  <a:pt x="67" y="139"/>
                </a:cubicBezTo>
                <a:cubicBezTo>
                  <a:pt x="134" y="32"/>
                  <a:pt x="275" y="0"/>
                  <a:pt x="382" y="67"/>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73" name="Freeform 156"/>
          <p:cNvSpPr>
            <a:spLocks/>
          </p:cNvSpPr>
          <p:nvPr/>
        </p:nvSpPr>
        <p:spPr bwMode="auto">
          <a:xfrm>
            <a:off x="119065" y="1808618"/>
            <a:ext cx="273050" cy="273050"/>
          </a:xfrm>
          <a:custGeom>
            <a:avLst/>
            <a:gdLst>
              <a:gd name="T0" fmla="*/ 198 w 270"/>
              <a:gd name="T1" fmla="*/ 34 h 269"/>
              <a:gd name="T2" fmla="*/ 235 w 270"/>
              <a:gd name="T3" fmla="*/ 197 h 269"/>
              <a:gd name="T4" fmla="*/ 72 w 270"/>
              <a:gd name="T5" fmla="*/ 235 h 269"/>
              <a:gd name="T6" fmla="*/ 35 w 270"/>
              <a:gd name="T7" fmla="*/ 72 h 269"/>
              <a:gd name="T8" fmla="*/ 198 w 270"/>
              <a:gd name="T9" fmla="*/ 34 h 269"/>
            </a:gdLst>
            <a:ahLst/>
            <a:cxnLst>
              <a:cxn ang="0">
                <a:pos x="T0" y="T1"/>
              </a:cxn>
              <a:cxn ang="0">
                <a:pos x="T2" y="T3"/>
              </a:cxn>
              <a:cxn ang="0">
                <a:pos x="T4" y="T5"/>
              </a:cxn>
              <a:cxn ang="0">
                <a:pos x="T6" y="T7"/>
              </a:cxn>
              <a:cxn ang="0">
                <a:pos x="T8" y="T9"/>
              </a:cxn>
            </a:cxnLst>
            <a:rect l="0" t="0" r="r" b="b"/>
            <a:pathLst>
              <a:path w="270" h="269">
                <a:moveTo>
                  <a:pt x="198" y="34"/>
                </a:moveTo>
                <a:cubicBezTo>
                  <a:pt x="253" y="69"/>
                  <a:pt x="270" y="142"/>
                  <a:pt x="235" y="197"/>
                </a:cubicBezTo>
                <a:cubicBezTo>
                  <a:pt x="201" y="253"/>
                  <a:pt x="128" y="269"/>
                  <a:pt x="72" y="235"/>
                </a:cubicBezTo>
                <a:cubicBezTo>
                  <a:pt x="17" y="200"/>
                  <a:pt x="0" y="127"/>
                  <a:pt x="35" y="72"/>
                </a:cubicBezTo>
                <a:cubicBezTo>
                  <a:pt x="70" y="16"/>
                  <a:pt x="143" y="0"/>
                  <a:pt x="198" y="34"/>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74" name="Freeform 150"/>
          <p:cNvSpPr>
            <a:spLocks/>
          </p:cNvSpPr>
          <p:nvPr/>
        </p:nvSpPr>
        <p:spPr bwMode="auto">
          <a:xfrm>
            <a:off x="-101597" y="368755"/>
            <a:ext cx="1470025" cy="1470025"/>
          </a:xfrm>
          <a:custGeom>
            <a:avLst/>
            <a:gdLst>
              <a:gd name="T0" fmla="*/ 1061 w 1447"/>
              <a:gd name="T1" fmla="*/ 186 h 1447"/>
              <a:gd name="T2" fmla="*/ 1260 w 1447"/>
              <a:gd name="T3" fmla="*/ 1061 h 1447"/>
              <a:gd name="T4" fmla="*/ 386 w 1447"/>
              <a:gd name="T5" fmla="*/ 1260 h 1447"/>
              <a:gd name="T6" fmla="*/ 186 w 1447"/>
              <a:gd name="T7" fmla="*/ 386 h 1447"/>
              <a:gd name="T8" fmla="*/ 1061 w 1447"/>
              <a:gd name="T9" fmla="*/ 186 h 1447"/>
            </a:gdLst>
            <a:ahLst/>
            <a:cxnLst>
              <a:cxn ang="0">
                <a:pos x="T0" y="T1"/>
              </a:cxn>
              <a:cxn ang="0">
                <a:pos x="T2" y="T3"/>
              </a:cxn>
              <a:cxn ang="0">
                <a:pos x="T4" y="T5"/>
              </a:cxn>
              <a:cxn ang="0">
                <a:pos x="T6" y="T7"/>
              </a:cxn>
              <a:cxn ang="0">
                <a:pos x="T8" y="T9"/>
              </a:cxn>
            </a:cxnLst>
            <a:rect l="0" t="0" r="r" b="b"/>
            <a:pathLst>
              <a:path w="1447" h="1447">
                <a:moveTo>
                  <a:pt x="1061" y="186"/>
                </a:moveTo>
                <a:cubicBezTo>
                  <a:pt x="1357" y="373"/>
                  <a:pt x="1447" y="764"/>
                  <a:pt x="1260" y="1061"/>
                </a:cubicBezTo>
                <a:cubicBezTo>
                  <a:pt x="1074" y="1357"/>
                  <a:pt x="683" y="1447"/>
                  <a:pt x="386" y="1260"/>
                </a:cubicBezTo>
                <a:cubicBezTo>
                  <a:pt x="89" y="1074"/>
                  <a:pt x="0" y="683"/>
                  <a:pt x="186" y="386"/>
                </a:cubicBezTo>
                <a:cubicBezTo>
                  <a:pt x="373" y="90"/>
                  <a:pt x="764" y="0"/>
                  <a:pt x="1061" y="186"/>
                </a:cubicBezTo>
                <a:close/>
              </a:path>
            </a:pathLst>
          </a:custGeom>
          <a:solidFill>
            <a:srgbClr val="45D8FF">
              <a:alpha val="1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75" name="Freeform 151"/>
          <p:cNvSpPr>
            <a:spLocks/>
          </p:cNvSpPr>
          <p:nvPr/>
        </p:nvSpPr>
        <p:spPr bwMode="auto">
          <a:xfrm>
            <a:off x="261940" y="730705"/>
            <a:ext cx="744538" cy="746125"/>
          </a:xfrm>
          <a:custGeom>
            <a:avLst/>
            <a:gdLst>
              <a:gd name="T0" fmla="*/ 537 w 733"/>
              <a:gd name="T1" fmla="*/ 94 h 733"/>
              <a:gd name="T2" fmla="*/ 639 w 733"/>
              <a:gd name="T3" fmla="*/ 537 h 733"/>
              <a:gd name="T4" fmla="*/ 195 w 733"/>
              <a:gd name="T5" fmla="*/ 639 h 733"/>
              <a:gd name="T6" fmla="*/ 94 w 733"/>
              <a:gd name="T7" fmla="*/ 195 h 733"/>
              <a:gd name="T8" fmla="*/ 537 w 733"/>
              <a:gd name="T9" fmla="*/ 94 h 733"/>
            </a:gdLst>
            <a:ahLst/>
            <a:cxnLst>
              <a:cxn ang="0">
                <a:pos x="T0" y="T1"/>
              </a:cxn>
              <a:cxn ang="0">
                <a:pos x="T2" y="T3"/>
              </a:cxn>
              <a:cxn ang="0">
                <a:pos x="T4" y="T5"/>
              </a:cxn>
              <a:cxn ang="0">
                <a:pos x="T6" y="T7"/>
              </a:cxn>
              <a:cxn ang="0">
                <a:pos x="T8" y="T9"/>
              </a:cxn>
            </a:cxnLst>
            <a:rect l="0" t="0" r="r" b="b"/>
            <a:pathLst>
              <a:path w="733" h="733">
                <a:moveTo>
                  <a:pt x="537" y="94"/>
                </a:moveTo>
                <a:cubicBezTo>
                  <a:pt x="688" y="189"/>
                  <a:pt x="733" y="387"/>
                  <a:pt x="639" y="537"/>
                </a:cubicBezTo>
                <a:cubicBezTo>
                  <a:pt x="544" y="688"/>
                  <a:pt x="346" y="733"/>
                  <a:pt x="195" y="639"/>
                </a:cubicBezTo>
                <a:cubicBezTo>
                  <a:pt x="45" y="544"/>
                  <a:pt x="0" y="346"/>
                  <a:pt x="94" y="195"/>
                </a:cubicBezTo>
                <a:cubicBezTo>
                  <a:pt x="189" y="45"/>
                  <a:pt x="387" y="0"/>
                  <a:pt x="537" y="94"/>
                </a:cubicBezTo>
                <a:close/>
              </a:path>
            </a:pathLst>
          </a:custGeom>
          <a:solidFill>
            <a:srgbClr val="45D8FF">
              <a:alpha val="1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76" name="Freeform 159"/>
          <p:cNvSpPr>
            <a:spLocks/>
          </p:cNvSpPr>
          <p:nvPr/>
        </p:nvSpPr>
        <p:spPr bwMode="auto">
          <a:xfrm>
            <a:off x="438153" y="908505"/>
            <a:ext cx="392113" cy="390525"/>
          </a:xfrm>
          <a:custGeom>
            <a:avLst/>
            <a:gdLst>
              <a:gd name="T0" fmla="*/ 282 w 385"/>
              <a:gd name="T1" fmla="*/ 49 h 385"/>
              <a:gd name="T2" fmla="*/ 335 w 385"/>
              <a:gd name="T3" fmla="*/ 282 h 385"/>
              <a:gd name="T4" fmla="*/ 102 w 385"/>
              <a:gd name="T5" fmla="*/ 336 h 385"/>
              <a:gd name="T6" fmla="*/ 49 w 385"/>
              <a:gd name="T7" fmla="*/ 103 h 385"/>
              <a:gd name="T8" fmla="*/ 282 w 385"/>
              <a:gd name="T9" fmla="*/ 49 h 385"/>
            </a:gdLst>
            <a:ahLst/>
            <a:cxnLst>
              <a:cxn ang="0">
                <a:pos x="T0" y="T1"/>
              </a:cxn>
              <a:cxn ang="0">
                <a:pos x="T2" y="T3"/>
              </a:cxn>
              <a:cxn ang="0">
                <a:pos x="T4" y="T5"/>
              </a:cxn>
              <a:cxn ang="0">
                <a:pos x="T6" y="T7"/>
              </a:cxn>
              <a:cxn ang="0">
                <a:pos x="T8" y="T9"/>
              </a:cxn>
            </a:cxnLst>
            <a:rect l="0" t="0" r="r" b="b"/>
            <a:pathLst>
              <a:path w="385" h="385">
                <a:moveTo>
                  <a:pt x="282" y="49"/>
                </a:moveTo>
                <a:cubicBezTo>
                  <a:pt x="361" y="99"/>
                  <a:pt x="385" y="203"/>
                  <a:pt x="335" y="282"/>
                </a:cubicBezTo>
                <a:cubicBezTo>
                  <a:pt x="286" y="361"/>
                  <a:pt x="181" y="385"/>
                  <a:pt x="102" y="336"/>
                </a:cubicBezTo>
                <a:cubicBezTo>
                  <a:pt x="23" y="286"/>
                  <a:pt x="0" y="182"/>
                  <a:pt x="49" y="103"/>
                </a:cubicBezTo>
                <a:cubicBezTo>
                  <a:pt x="99" y="23"/>
                  <a:pt x="203" y="0"/>
                  <a:pt x="282" y="49"/>
                </a:cubicBezTo>
                <a:close/>
              </a:path>
            </a:pathLst>
          </a:custGeom>
          <a:solidFill>
            <a:srgbClr val="45D8FF">
              <a:alpha val="1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77" name="Freeform 168"/>
          <p:cNvSpPr>
            <a:spLocks/>
          </p:cNvSpPr>
          <p:nvPr/>
        </p:nvSpPr>
        <p:spPr bwMode="auto">
          <a:xfrm>
            <a:off x="4383091" y="275093"/>
            <a:ext cx="282575" cy="282575"/>
          </a:xfrm>
          <a:custGeom>
            <a:avLst/>
            <a:gdLst>
              <a:gd name="T0" fmla="*/ 203 w 278"/>
              <a:gd name="T1" fmla="*/ 36 h 278"/>
              <a:gd name="T2" fmla="*/ 242 w 278"/>
              <a:gd name="T3" fmla="*/ 204 h 278"/>
              <a:gd name="T4" fmla="*/ 74 w 278"/>
              <a:gd name="T5" fmla="*/ 242 h 278"/>
              <a:gd name="T6" fmla="*/ 35 w 278"/>
              <a:gd name="T7" fmla="*/ 74 h 278"/>
              <a:gd name="T8" fmla="*/ 203 w 278"/>
              <a:gd name="T9" fmla="*/ 36 h 278"/>
            </a:gdLst>
            <a:ahLst/>
            <a:cxnLst>
              <a:cxn ang="0">
                <a:pos x="T0" y="T1"/>
              </a:cxn>
              <a:cxn ang="0">
                <a:pos x="T2" y="T3"/>
              </a:cxn>
              <a:cxn ang="0">
                <a:pos x="T4" y="T5"/>
              </a:cxn>
              <a:cxn ang="0">
                <a:pos x="T6" y="T7"/>
              </a:cxn>
              <a:cxn ang="0">
                <a:pos x="T8" y="T9"/>
              </a:cxn>
            </a:cxnLst>
            <a:rect l="0" t="0" r="r" b="b"/>
            <a:pathLst>
              <a:path w="278" h="278">
                <a:moveTo>
                  <a:pt x="203" y="36"/>
                </a:moveTo>
                <a:cubicBezTo>
                  <a:pt x="260" y="71"/>
                  <a:pt x="278" y="147"/>
                  <a:pt x="242" y="204"/>
                </a:cubicBezTo>
                <a:cubicBezTo>
                  <a:pt x="206" y="261"/>
                  <a:pt x="131" y="278"/>
                  <a:pt x="74" y="242"/>
                </a:cubicBezTo>
                <a:cubicBezTo>
                  <a:pt x="17" y="206"/>
                  <a:pt x="0" y="131"/>
                  <a:pt x="35" y="74"/>
                </a:cubicBezTo>
                <a:cubicBezTo>
                  <a:pt x="71" y="17"/>
                  <a:pt x="146" y="0"/>
                  <a:pt x="203" y="36"/>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78" name="Freeform 149"/>
          <p:cNvSpPr>
            <a:spLocks/>
          </p:cNvSpPr>
          <p:nvPr/>
        </p:nvSpPr>
        <p:spPr bwMode="auto">
          <a:xfrm>
            <a:off x="1463678" y="1306968"/>
            <a:ext cx="541338" cy="541338"/>
          </a:xfrm>
          <a:custGeom>
            <a:avLst/>
            <a:gdLst>
              <a:gd name="T0" fmla="*/ 390 w 533"/>
              <a:gd name="T1" fmla="*/ 69 h 533"/>
              <a:gd name="T2" fmla="*/ 464 w 533"/>
              <a:gd name="T3" fmla="*/ 391 h 533"/>
              <a:gd name="T4" fmla="*/ 142 w 533"/>
              <a:gd name="T5" fmla="*/ 464 h 533"/>
              <a:gd name="T6" fmla="*/ 69 w 533"/>
              <a:gd name="T7" fmla="*/ 142 h 533"/>
              <a:gd name="T8" fmla="*/ 390 w 533"/>
              <a:gd name="T9" fmla="*/ 69 h 533"/>
            </a:gdLst>
            <a:ahLst/>
            <a:cxnLst>
              <a:cxn ang="0">
                <a:pos x="T0" y="T1"/>
              </a:cxn>
              <a:cxn ang="0">
                <a:pos x="T2" y="T3"/>
              </a:cxn>
              <a:cxn ang="0">
                <a:pos x="T4" y="T5"/>
              </a:cxn>
              <a:cxn ang="0">
                <a:pos x="T6" y="T7"/>
              </a:cxn>
              <a:cxn ang="0">
                <a:pos x="T8" y="T9"/>
              </a:cxn>
            </a:cxnLst>
            <a:rect l="0" t="0" r="r" b="b"/>
            <a:pathLst>
              <a:path w="533" h="533">
                <a:moveTo>
                  <a:pt x="390" y="69"/>
                </a:moveTo>
                <a:cubicBezTo>
                  <a:pt x="500" y="137"/>
                  <a:pt x="533" y="281"/>
                  <a:pt x="464" y="391"/>
                </a:cubicBezTo>
                <a:cubicBezTo>
                  <a:pt x="395" y="500"/>
                  <a:pt x="251" y="533"/>
                  <a:pt x="142" y="464"/>
                </a:cubicBezTo>
                <a:cubicBezTo>
                  <a:pt x="33" y="395"/>
                  <a:pt x="0" y="251"/>
                  <a:pt x="69" y="142"/>
                </a:cubicBezTo>
                <a:cubicBezTo>
                  <a:pt x="137" y="33"/>
                  <a:pt x="281" y="0"/>
                  <a:pt x="390" y="69"/>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79" name="Freeform 160"/>
          <p:cNvSpPr>
            <a:spLocks/>
          </p:cNvSpPr>
          <p:nvPr/>
        </p:nvSpPr>
        <p:spPr bwMode="auto">
          <a:xfrm>
            <a:off x="1593853" y="1437143"/>
            <a:ext cx="279400" cy="280988"/>
          </a:xfrm>
          <a:custGeom>
            <a:avLst/>
            <a:gdLst>
              <a:gd name="T0" fmla="*/ 203 w 276"/>
              <a:gd name="T1" fmla="*/ 36 h 276"/>
              <a:gd name="T2" fmla="*/ 241 w 276"/>
              <a:gd name="T3" fmla="*/ 203 h 276"/>
              <a:gd name="T4" fmla="*/ 74 w 276"/>
              <a:gd name="T5" fmla="*/ 241 h 276"/>
              <a:gd name="T6" fmla="*/ 36 w 276"/>
              <a:gd name="T7" fmla="*/ 74 h 276"/>
              <a:gd name="T8" fmla="*/ 203 w 276"/>
              <a:gd name="T9" fmla="*/ 36 h 276"/>
            </a:gdLst>
            <a:ahLst/>
            <a:cxnLst>
              <a:cxn ang="0">
                <a:pos x="T0" y="T1"/>
              </a:cxn>
              <a:cxn ang="0">
                <a:pos x="T2" y="T3"/>
              </a:cxn>
              <a:cxn ang="0">
                <a:pos x="T4" y="T5"/>
              </a:cxn>
              <a:cxn ang="0">
                <a:pos x="T6" y="T7"/>
              </a:cxn>
              <a:cxn ang="0">
                <a:pos x="T8" y="T9"/>
              </a:cxn>
            </a:cxnLst>
            <a:rect l="0" t="0" r="r" b="b"/>
            <a:pathLst>
              <a:path w="276" h="276">
                <a:moveTo>
                  <a:pt x="203" y="36"/>
                </a:moveTo>
                <a:cubicBezTo>
                  <a:pt x="259" y="72"/>
                  <a:pt x="276" y="146"/>
                  <a:pt x="241" y="203"/>
                </a:cubicBezTo>
                <a:cubicBezTo>
                  <a:pt x="205" y="259"/>
                  <a:pt x="131" y="276"/>
                  <a:pt x="74" y="241"/>
                </a:cubicBezTo>
                <a:cubicBezTo>
                  <a:pt x="17" y="205"/>
                  <a:pt x="0" y="131"/>
                  <a:pt x="36" y="74"/>
                </a:cubicBezTo>
                <a:cubicBezTo>
                  <a:pt x="71" y="17"/>
                  <a:pt x="146" y="0"/>
                  <a:pt x="203" y="36"/>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80" name="Freeform 155"/>
          <p:cNvSpPr>
            <a:spLocks/>
          </p:cNvSpPr>
          <p:nvPr/>
        </p:nvSpPr>
        <p:spPr bwMode="auto">
          <a:xfrm>
            <a:off x="1717678" y="1893548"/>
            <a:ext cx="1149350" cy="1150938"/>
          </a:xfrm>
          <a:custGeom>
            <a:avLst/>
            <a:gdLst>
              <a:gd name="T0" fmla="*/ 830 w 1132"/>
              <a:gd name="T1" fmla="*/ 146 h 1132"/>
              <a:gd name="T2" fmla="*/ 986 w 1132"/>
              <a:gd name="T3" fmla="*/ 830 h 1132"/>
              <a:gd name="T4" fmla="*/ 302 w 1132"/>
              <a:gd name="T5" fmla="*/ 986 h 1132"/>
              <a:gd name="T6" fmla="*/ 146 w 1132"/>
              <a:gd name="T7" fmla="*/ 302 h 1132"/>
              <a:gd name="T8" fmla="*/ 830 w 1132"/>
              <a:gd name="T9" fmla="*/ 146 h 1132"/>
            </a:gdLst>
            <a:ahLst/>
            <a:cxnLst>
              <a:cxn ang="0">
                <a:pos x="T0" y="T1"/>
              </a:cxn>
              <a:cxn ang="0">
                <a:pos x="T2" y="T3"/>
              </a:cxn>
              <a:cxn ang="0">
                <a:pos x="T4" y="T5"/>
              </a:cxn>
              <a:cxn ang="0">
                <a:pos x="T6" y="T7"/>
              </a:cxn>
              <a:cxn ang="0">
                <a:pos x="T8" y="T9"/>
              </a:cxn>
            </a:cxnLst>
            <a:rect l="0" t="0" r="r" b="b"/>
            <a:pathLst>
              <a:path w="1132" h="1132">
                <a:moveTo>
                  <a:pt x="830" y="146"/>
                </a:moveTo>
                <a:cubicBezTo>
                  <a:pt x="1062" y="292"/>
                  <a:pt x="1132" y="598"/>
                  <a:pt x="986" y="830"/>
                </a:cubicBezTo>
                <a:cubicBezTo>
                  <a:pt x="840" y="1062"/>
                  <a:pt x="534" y="1132"/>
                  <a:pt x="302" y="986"/>
                </a:cubicBezTo>
                <a:cubicBezTo>
                  <a:pt x="70" y="840"/>
                  <a:pt x="0" y="534"/>
                  <a:pt x="146" y="302"/>
                </a:cubicBezTo>
                <a:cubicBezTo>
                  <a:pt x="292" y="70"/>
                  <a:pt x="598" y="0"/>
                  <a:pt x="830" y="146"/>
                </a:cubicBezTo>
                <a:close/>
              </a:path>
            </a:pathLst>
          </a:custGeom>
          <a:solidFill>
            <a:srgbClr val="45D8FF">
              <a:alpha val="1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81" name="Freeform 162"/>
          <p:cNvSpPr>
            <a:spLocks/>
          </p:cNvSpPr>
          <p:nvPr/>
        </p:nvSpPr>
        <p:spPr bwMode="auto">
          <a:xfrm>
            <a:off x="2003428" y="2172155"/>
            <a:ext cx="579438" cy="579438"/>
          </a:xfrm>
          <a:custGeom>
            <a:avLst/>
            <a:gdLst>
              <a:gd name="T0" fmla="*/ 418 w 570"/>
              <a:gd name="T1" fmla="*/ 73 h 570"/>
              <a:gd name="T2" fmla="*/ 497 w 570"/>
              <a:gd name="T3" fmla="*/ 418 h 570"/>
              <a:gd name="T4" fmla="*/ 152 w 570"/>
              <a:gd name="T5" fmla="*/ 497 h 570"/>
              <a:gd name="T6" fmla="*/ 73 w 570"/>
              <a:gd name="T7" fmla="*/ 152 h 570"/>
              <a:gd name="T8" fmla="*/ 418 w 570"/>
              <a:gd name="T9" fmla="*/ 73 h 570"/>
            </a:gdLst>
            <a:ahLst/>
            <a:cxnLst>
              <a:cxn ang="0">
                <a:pos x="T0" y="T1"/>
              </a:cxn>
              <a:cxn ang="0">
                <a:pos x="T2" y="T3"/>
              </a:cxn>
              <a:cxn ang="0">
                <a:pos x="T4" y="T5"/>
              </a:cxn>
              <a:cxn ang="0">
                <a:pos x="T6" y="T7"/>
              </a:cxn>
              <a:cxn ang="0">
                <a:pos x="T8" y="T9"/>
              </a:cxn>
            </a:cxnLst>
            <a:rect l="0" t="0" r="r" b="b"/>
            <a:pathLst>
              <a:path w="570" h="570">
                <a:moveTo>
                  <a:pt x="418" y="73"/>
                </a:moveTo>
                <a:cubicBezTo>
                  <a:pt x="535" y="147"/>
                  <a:pt x="570" y="301"/>
                  <a:pt x="497" y="418"/>
                </a:cubicBezTo>
                <a:cubicBezTo>
                  <a:pt x="423" y="535"/>
                  <a:pt x="269" y="570"/>
                  <a:pt x="152" y="497"/>
                </a:cubicBezTo>
                <a:cubicBezTo>
                  <a:pt x="35" y="423"/>
                  <a:pt x="0" y="269"/>
                  <a:pt x="73" y="152"/>
                </a:cubicBezTo>
                <a:cubicBezTo>
                  <a:pt x="147" y="35"/>
                  <a:pt x="301" y="0"/>
                  <a:pt x="418" y="73"/>
                </a:cubicBezTo>
                <a:close/>
              </a:path>
            </a:pathLst>
          </a:custGeom>
          <a:solidFill>
            <a:srgbClr val="45D8FF">
              <a:alpha val="1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82" name="Freeform 163"/>
          <p:cNvSpPr>
            <a:spLocks/>
          </p:cNvSpPr>
          <p:nvPr/>
        </p:nvSpPr>
        <p:spPr bwMode="auto">
          <a:xfrm>
            <a:off x="2138365" y="2307093"/>
            <a:ext cx="307975" cy="309563"/>
          </a:xfrm>
          <a:custGeom>
            <a:avLst/>
            <a:gdLst>
              <a:gd name="T0" fmla="*/ 223 w 304"/>
              <a:gd name="T1" fmla="*/ 39 h 304"/>
              <a:gd name="T2" fmla="*/ 265 w 304"/>
              <a:gd name="T3" fmla="*/ 223 h 304"/>
              <a:gd name="T4" fmla="*/ 81 w 304"/>
              <a:gd name="T5" fmla="*/ 265 h 304"/>
              <a:gd name="T6" fmla="*/ 39 w 304"/>
              <a:gd name="T7" fmla="*/ 81 h 304"/>
              <a:gd name="T8" fmla="*/ 223 w 304"/>
              <a:gd name="T9" fmla="*/ 39 h 304"/>
            </a:gdLst>
            <a:ahLst/>
            <a:cxnLst>
              <a:cxn ang="0">
                <a:pos x="T0" y="T1"/>
              </a:cxn>
              <a:cxn ang="0">
                <a:pos x="T2" y="T3"/>
              </a:cxn>
              <a:cxn ang="0">
                <a:pos x="T4" y="T5"/>
              </a:cxn>
              <a:cxn ang="0">
                <a:pos x="T6" y="T7"/>
              </a:cxn>
              <a:cxn ang="0">
                <a:pos x="T8" y="T9"/>
              </a:cxn>
            </a:cxnLst>
            <a:rect l="0" t="0" r="r" b="b"/>
            <a:pathLst>
              <a:path w="304" h="304">
                <a:moveTo>
                  <a:pt x="223" y="39"/>
                </a:moveTo>
                <a:cubicBezTo>
                  <a:pt x="285" y="78"/>
                  <a:pt x="304" y="161"/>
                  <a:pt x="265" y="223"/>
                </a:cubicBezTo>
                <a:cubicBezTo>
                  <a:pt x="226" y="285"/>
                  <a:pt x="144" y="304"/>
                  <a:pt x="81" y="265"/>
                </a:cubicBezTo>
                <a:cubicBezTo>
                  <a:pt x="19" y="226"/>
                  <a:pt x="0" y="144"/>
                  <a:pt x="39" y="81"/>
                </a:cubicBezTo>
                <a:cubicBezTo>
                  <a:pt x="78" y="19"/>
                  <a:pt x="161" y="0"/>
                  <a:pt x="223" y="39"/>
                </a:cubicBezTo>
                <a:close/>
              </a:path>
            </a:pathLst>
          </a:custGeom>
          <a:solidFill>
            <a:srgbClr val="45D8FF">
              <a:alpha val="1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83" name="Freeform 146"/>
          <p:cNvSpPr>
            <a:spLocks/>
          </p:cNvSpPr>
          <p:nvPr/>
        </p:nvSpPr>
        <p:spPr bwMode="auto">
          <a:xfrm>
            <a:off x="2133603" y="-78920"/>
            <a:ext cx="2124075" cy="2124075"/>
          </a:xfrm>
          <a:custGeom>
            <a:avLst/>
            <a:gdLst>
              <a:gd name="T0" fmla="*/ 1533 w 2091"/>
              <a:gd name="T1" fmla="*/ 269 h 2091"/>
              <a:gd name="T2" fmla="*/ 1822 w 2091"/>
              <a:gd name="T3" fmla="*/ 1533 h 2091"/>
              <a:gd name="T4" fmla="*/ 558 w 2091"/>
              <a:gd name="T5" fmla="*/ 1821 h 2091"/>
              <a:gd name="T6" fmla="*/ 270 w 2091"/>
              <a:gd name="T7" fmla="*/ 558 h 2091"/>
              <a:gd name="T8" fmla="*/ 1533 w 2091"/>
              <a:gd name="T9" fmla="*/ 269 h 2091"/>
            </a:gdLst>
            <a:ahLst/>
            <a:cxnLst>
              <a:cxn ang="0">
                <a:pos x="T0" y="T1"/>
              </a:cxn>
              <a:cxn ang="0">
                <a:pos x="T2" y="T3"/>
              </a:cxn>
              <a:cxn ang="0">
                <a:pos x="T4" y="T5"/>
              </a:cxn>
              <a:cxn ang="0">
                <a:pos x="T6" y="T7"/>
              </a:cxn>
              <a:cxn ang="0">
                <a:pos x="T8" y="T9"/>
              </a:cxn>
            </a:cxnLst>
            <a:rect l="0" t="0" r="r" b="b"/>
            <a:pathLst>
              <a:path w="2091" h="2091">
                <a:moveTo>
                  <a:pt x="1533" y="269"/>
                </a:moveTo>
                <a:cubicBezTo>
                  <a:pt x="1962" y="538"/>
                  <a:pt x="2091" y="1104"/>
                  <a:pt x="1822" y="1533"/>
                </a:cubicBezTo>
                <a:cubicBezTo>
                  <a:pt x="1553" y="1961"/>
                  <a:pt x="987" y="2091"/>
                  <a:pt x="558" y="1821"/>
                </a:cubicBezTo>
                <a:cubicBezTo>
                  <a:pt x="130" y="1552"/>
                  <a:pt x="0" y="986"/>
                  <a:pt x="270" y="558"/>
                </a:cubicBezTo>
                <a:cubicBezTo>
                  <a:pt x="539" y="129"/>
                  <a:pt x="1105" y="0"/>
                  <a:pt x="1533" y="269"/>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84" name="Freeform 147"/>
          <p:cNvSpPr>
            <a:spLocks/>
          </p:cNvSpPr>
          <p:nvPr/>
        </p:nvSpPr>
        <p:spPr bwMode="auto">
          <a:xfrm>
            <a:off x="2457453" y="243343"/>
            <a:ext cx="1477963" cy="1477963"/>
          </a:xfrm>
          <a:custGeom>
            <a:avLst/>
            <a:gdLst>
              <a:gd name="T0" fmla="*/ 1066 w 1454"/>
              <a:gd name="T1" fmla="*/ 187 h 1454"/>
              <a:gd name="T2" fmla="*/ 1267 w 1454"/>
              <a:gd name="T3" fmla="*/ 1066 h 1454"/>
              <a:gd name="T4" fmla="*/ 388 w 1454"/>
              <a:gd name="T5" fmla="*/ 1267 h 1454"/>
              <a:gd name="T6" fmla="*/ 187 w 1454"/>
              <a:gd name="T7" fmla="*/ 388 h 1454"/>
              <a:gd name="T8" fmla="*/ 1066 w 1454"/>
              <a:gd name="T9" fmla="*/ 187 h 1454"/>
            </a:gdLst>
            <a:ahLst/>
            <a:cxnLst>
              <a:cxn ang="0">
                <a:pos x="T0" y="T1"/>
              </a:cxn>
              <a:cxn ang="0">
                <a:pos x="T2" y="T3"/>
              </a:cxn>
              <a:cxn ang="0">
                <a:pos x="T4" y="T5"/>
              </a:cxn>
              <a:cxn ang="0">
                <a:pos x="T6" y="T7"/>
              </a:cxn>
              <a:cxn ang="0">
                <a:pos x="T8" y="T9"/>
              </a:cxn>
            </a:cxnLst>
            <a:rect l="0" t="0" r="r" b="b"/>
            <a:pathLst>
              <a:path w="1454" h="1454">
                <a:moveTo>
                  <a:pt x="1066" y="187"/>
                </a:moveTo>
                <a:cubicBezTo>
                  <a:pt x="1364" y="374"/>
                  <a:pt x="1454" y="768"/>
                  <a:pt x="1267" y="1066"/>
                </a:cubicBezTo>
                <a:cubicBezTo>
                  <a:pt x="1079" y="1364"/>
                  <a:pt x="686" y="1454"/>
                  <a:pt x="388" y="1267"/>
                </a:cubicBezTo>
                <a:cubicBezTo>
                  <a:pt x="90" y="1080"/>
                  <a:pt x="0" y="686"/>
                  <a:pt x="187" y="388"/>
                </a:cubicBezTo>
                <a:cubicBezTo>
                  <a:pt x="374" y="90"/>
                  <a:pt x="768" y="0"/>
                  <a:pt x="1066" y="187"/>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85" name="Freeform 161"/>
          <p:cNvSpPr>
            <a:spLocks/>
          </p:cNvSpPr>
          <p:nvPr/>
        </p:nvSpPr>
        <p:spPr bwMode="auto">
          <a:xfrm>
            <a:off x="3041653" y="827543"/>
            <a:ext cx="311150" cy="311150"/>
          </a:xfrm>
          <a:custGeom>
            <a:avLst/>
            <a:gdLst>
              <a:gd name="T0" fmla="*/ 224 w 306"/>
              <a:gd name="T1" fmla="*/ 39 h 306"/>
              <a:gd name="T2" fmla="*/ 267 w 306"/>
              <a:gd name="T3" fmla="*/ 224 h 306"/>
              <a:gd name="T4" fmla="*/ 81 w 306"/>
              <a:gd name="T5" fmla="*/ 267 h 306"/>
              <a:gd name="T6" fmla="*/ 39 w 306"/>
              <a:gd name="T7" fmla="*/ 82 h 306"/>
              <a:gd name="T8" fmla="*/ 224 w 306"/>
              <a:gd name="T9" fmla="*/ 39 h 306"/>
            </a:gdLst>
            <a:ahLst/>
            <a:cxnLst>
              <a:cxn ang="0">
                <a:pos x="T0" y="T1"/>
              </a:cxn>
              <a:cxn ang="0">
                <a:pos x="T2" y="T3"/>
              </a:cxn>
              <a:cxn ang="0">
                <a:pos x="T4" y="T5"/>
              </a:cxn>
              <a:cxn ang="0">
                <a:pos x="T6" y="T7"/>
              </a:cxn>
              <a:cxn ang="0">
                <a:pos x="T8" y="T9"/>
              </a:cxn>
            </a:cxnLst>
            <a:rect l="0" t="0" r="r" b="b"/>
            <a:pathLst>
              <a:path w="306" h="306">
                <a:moveTo>
                  <a:pt x="224" y="39"/>
                </a:moveTo>
                <a:cubicBezTo>
                  <a:pt x="287" y="79"/>
                  <a:pt x="306" y="162"/>
                  <a:pt x="267" y="224"/>
                </a:cubicBezTo>
                <a:cubicBezTo>
                  <a:pt x="227" y="287"/>
                  <a:pt x="144" y="306"/>
                  <a:pt x="81" y="267"/>
                </a:cubicBezTo>
                <a:cubicBezTo>
                  <a:pt x="19" y="227"/>
                  <a:pt x="0" y="144"/>
                  <a:pt x="39" y="82"/>
                </a:cubicBezTo>
                <a:cubicBezTo>
                  <a:pt x="79" y="19"/>
                  <a:pt x="162" y="0"/>
                  <a:pt x="224" y="39"/>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86" name="Freeform 164"/>
          <p:cNvSpPr>
            <a:spLocks/>
          </p:cNvSpPr>
          <p:nvPr/>
        </p:nvSpPr>
        <p:spPr bwMode="auto">
          <a:xfrm>
            <a:off x="1876428" y="113168"/>
            <a:ext cx="277813" cy="277813"/>
          </a:xfrm>
          <a:custGeom>
            <a:avLst/>
            <a:gdLst>
              <a:gd name="T0" fmla="*/ 201 w 274"/>
              <a:gd name="T1" fmla="*/ 35 h 274"/>
              <a:gd name="T2" fmla="*/ 239 w 274"/>
              <a:gd name="T3" fmla="*/ 201 h 274"/>
              <a:gd name="T4" fmla="*/ 73 w 274"/>
              <a:gd name="T5" fmla="*/ 239 h 274"/>
              <a:gd name="T6" fmla="*/ 35 w 274"/>
              <a:gd name="T7" fmla="*/ 73 h 274"/>
              <a:gd name="T8" fmla="*/ 201 w 274"/>
              <a:gd name="T9" fmla="*/ 35 h 274"/>
            </a:gdLst>
            <a:ahLst/>
            <a:cxnLst>
              <a:cxn ang="0">
                <a:pos x="T0" y="T1"/>
              </a:cxn>
              <a:cxn ang="0">
                <a:pos x="T2" y="T3"/>
              </a:cxn>
              <a:cxn ang="0">
                <a:pos x="T4" y="T5"/>
              </a:cxn>
              <a:cxn ang="0">
                <a:pos x="T6" y="T7"/>
              </a:cxn>
              <a:cxn ang="0">
                <a:pos x="T8" y="T9"/>
              </a:cxn>
            </a:cxnLst>
            <a:rect l="0" t="0" r="r" b="b"/>
            <a:pathLst>
              <a:path w="274" h="274">
                <a:moveTo>
                  <a:pt x="201" y="35"/>
                </a:moveTo>
                <a:cubicBezTo>
                  <a:pt x="257" y="71"/>
                  <a:pt x="274" y="145"/>
                  <a:pt x="239" y="201"/>
                </a:cubicBezTo>
                <a:cubicBezTo>
                  <a:pt x="203" y="257"/>
                  <a:pt x="129" y="274"/>
                  <a:pt x="73" y="239"/>
                </a:cubicBezTo>
                <a:cubicBezTo>
                  <a:pt x="17" y="204"/>
                  <a:pt x="0" y="129"/>
                  <a:pt x="35" y="73"/>
                </a:cubicBezTo>
                <a:cubicBezTo>
                  <a:pt x="70" y="17"/>
                  <a:pt x="145" y="0"/>
                  <a:pt x="201" y="35"/>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87" name="Freeform 144"/>
          <p:cNvSpPr>
            <a:spLocks/>
          </p:cNvSpPr>
          <p:nvPr/>
        </p:nvSpPr>
        <p:spPr bwMode="auto">
          <a:xfrm rot="21368463">
            <a:off x="11214820" y="3527719"/>
            <a:ext cx="1039813" cy="1041400"/>
          </a:xfrm>
          <a:custGeom>
            <a:avLst/>
            <a:gdLst>
              <a:gd name="T0" fmla="*/ 750 w 1024"/>
              <a:gd name="T1" fmla="*/ 132 h 1024"/>
              <a:gd name="T2" fmla="*/ 892 w 1024"/>
              <a:gd name="T3" fmla="*/ 751 h 1024"/>
              <a:gd name="T4" fmla="*/ 273 w 1024"/>
              <a:gd name="T5" fmla="*/ 892 h 1024"/>
              <a:gd name="T6" fmla="*/ 131 w 1024"/>
              <a:gd name="T7" fmla="*/ 273 h 1024"/>
              <a:gd name="T8" fmla="*/ 750 w 1024"/>
              <a:gd name="T9" fmla="*/ 132 h 1024"/>
            </a:gdLst>
            <a:ahLst/>
            <a:cxnLst>
              <a:cxn ang="0">
                <a:pos x="T0" y="T1"/>
              </a:cxn>
              <a:cxn ang="0">
                <a:pos x="T2" y="T3"/>
              </a:cxn>
              <a:cxn ang="0">
                <a:pos x="T4" y="T5"/>
              </a:cxn>
              <a:cxn ang="0">
                <a:pos x="T6" y="T7"/>
              </a:cxn>
              <a:cxn ang="0">
                <a:pos x="T8" y="T9"/>
              </a:cxn>
            </a:cxnLst>
            <a:rect l="0" t="0" r="r" b="b"/>
            <a:pathLst>
              <a:path w="1024" h="1024">
                <a:moveTo>
                  <a:pt x="750" y="132"/>
                </a:moveTo>
                <a:cubicBezTo>
                  <a:pt x="960" y="264"/>
                  <a:pt x="1024" y="541"/>
                  <a:pt x="892" y="751"/>
                </a:cubicBezTo>
                <a:cubicBezTo>
                  <a:pt x="760" y="961"/>
                  <a:pt x="483" y="1024"/>
                  <a:pt x="273" y="892"/>
                </a:cubicBezTo>
                <a:cubicBezTo>
                  <a:pt x="63" y="760"/>
                  <a:pt x="0" y="483"/>
                  <a:pt x="131" y="273"/>
                </a:cubicBezTo>
                <a:cubicBezTo>
                  <a:pt x="263" y="63"/>
                  <a:pt x="540" y="0"/>
                  <a:pt x="750" y="132"/>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88" name="Freeform 145"/>
          <p:cNvSpPr>
            <a:spLocks/>
          </p:cNvSpPr>
          <p:nvPr/>
        </p:nvSpPr>
        <p:spPr bwMode="auto">
          <a:xfrm rot="21368463">
            <a:off x="11459241" y="3772197"/>
            <a:ext cx="550863" cy="550863"/>
          </a:xfrm>
          <a:custGeom>
            <a:avLst/>
            <a:gdLst>
              <a:gd name="T0" fmla="*/ 397 w 541"/>
              <a:gd name="T1" fmla="*/ 70 h 542"/>
              <a:gd name="T2" fmla="*/ 472 w 541"/>
              <a:gd name="T3" fmla="*/ 397 h 542"/>
              <a:gd name="T4" fmla="*/ 144 w 541"/>
              <a:gd name="T5" fmla="*/ 472 h 542"/>
              <a:gd name="T6" fmla="*/ 70 w 541"/>
              <a:gd name="T7" fmla="*/ 145 h 542"/>
              <a:gd name="T8" fmla="*/ 397 w 541"/>
              <a:gd name="T9" fmla="*/ 70 h 542"/>
            </a:gdLst>
            <a:ahLst/>
            <a:cxnLst>
              <a:cxn ang="0">
                <a:pos x="T0" y="T1"/>
              </a:cxn>
              <a:cxn ang="0">
                <a:pos x="T2" y="T3"/>
              </a:cxn>
              <a:cxn ang="0">
                <a:pos x="T4" y="T5"/>
              </a:cxn>
              <a:cxn ang="0">
                <a:pos x="T6" y="T7"/>
              </a:cxn>
              <a:cxn ang="0">
                <a:pos x="T8" y="T9"/>
              </a:cxn>
            </a:cxnLst>
            <a:rect l="0" t="0" r="r" b="b"/>
            <a:pathLst>
              <a:path w="541" h="542">
                <a:moveTo>
                  <a:pt x="397" y="70"/>
                </a:moveTo>
                <a:cubicBezTo>
                  <a:pt x="508" y="140"/>
                  <a:pt x="541" y="286"/>
                  <a:pt x="472" y="397"/>
                </a:cubicBezTo>
                <a:cubicBezTo>
                  <a:pt x="402" y="508"/>
                  <a:pt x="255" y="542"/>
                  <a:pt x="144" y="472"/>
                </a:cubicBezTo>
                <a:cubicBezTo>
                  <a:pt x="33" y="402"/>
                  <a:pt x="0" y="256"/>
                  <a:pt x="70" y="145"/>
                </a:cubicBezTo>
                <a:cubicBezTo>
                  <a:pt x="139" y="34"/>
                  <a:pt x="286" y="0"/>
                  <a:pt x="397" y="70"/>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89" name="Freeform 167"/>
          <p:cNvSpPr>
            <a:spLocks/>
          </p:cNvSpPr>
          <p:nvPr/>
        </p:nvSpPr>
        <p:spPr bwMode="auto">
          <a:xfrm rot="21368463">
            <a:off x="11589470" y="3903957"/>
            <a:ext cx="290513" cy="288925"/>
          </a:xfrm>
          <a:custGeom>
            <a:avLst/>
            <a:gdLst>
              <a:gd name="T0" fmla="*/ 209 w 285"/>
              <a:gd name="T1" fmla="*/ 36 h 285"/>
              <a:gd name="T2" fmla="*/ 248 w 285"/>
              <a:gd name="T3" fmla="*/ 209 h 285"/>
              <a:gd name="T4" fmla="*/ 76 w 285"/>
              <a:gd name="T5" fmla="*/ 248 h 285"/>
              <a:gd name="T6" fmla="*/ 37 w 285"/>
              <a:gd name="T7" fmla="*/ 76 h 285"/>
              <a:gd name="T8" fmla="*/ 209 w 285"/>
              <a:gd name="T9" fmla="*/ 36 h 285"/>
            </a:gdLst>
            <a:ahLst/>
            <a:cxnLst>
              <a:cxn ang="0">
                <a:pos x="T0" y="T1"/>
              </a:cxn>
              <a:cxn ang="0">
                <a:pos x="T2" y="T3"/>
              </a:cxn>
              <a:cxn ang="0">
                <a:pos x="T4" y="T5"/>
              </a:cxn>
              <a:cxn ang="0">
                <a:pos x="T6" y="T7"/>
              </a:cxn>
              <a:cxn ang="0">
                <a:pos x="T8" y="T9"/>
              </a:cxn>
            </a:cxnLst>
            <a:rect l="0" t="0" r="r" b="b"/>
            <a:pathLst>
              <a:path w="285" h="285">
                <a:moveTo>
                  <a:pt x="209" y="36"/>
                </a:moveTo>
                <a:cubicBezTo>
                  <a:pt x="268" y="73"/>
                  <a:pt x="285" y="150"/>
                  <a:pt x="248" y="209"/>
                </a:cubicBezTo>
                <a:cubicBezTo>
                  <a:pt x="212" y="267"/>
                  <a:pt x="135" y="285"/>
                  <a:pt x="76" y="248"/>
                </a:cubicBezTo>
                <a:cubicBezTo>
                  <a:pt x="18" y="211"/>
                  <a:pt x="0" y="134"/>
                  <a:pt x="37" y="76"/>
                </a:cubicBezTo>
                <a:cubicBezTo>
                  <a:pt x="74" y="17"/>
                  <a:pt x="151" y="0"/>
                  <a:pt x="209" y="36"/>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90" name="Freeform 164"/>
          <p:cNvSpPr>
            <a:spLocks/>
          </p:cNvSpPr>
          <p:nvPr/>
        </p:nvSpPr>
        <p:spPr bwMode="auto">
          <a:xfrm rot="21368463">
            <a:off x="10669041" y="4865435"/>
            <a:ext cx="277813" cy="277813"/>
          </a:xfrm>
          <a:custGeom>
            <a:avLst/>
            <a:gdLst>
              <a:gd name="T0" fmla="*/ 201 w 274"/>
              <a:gd name="T1" fmla="*/ 35 h 274"/>
              <a:gd name="T2" fmla="*/ 239 w 274"/>
              <a:gd name="T3" fmla="*/ 201 h 274"/>
              <a:gd name="T4" fmla="*/ 73 w 274"/>
              <a:gd name="T5" fmla="*/ 239 h 274"/>
              <a:gd name="T6" fmla="*/ 35 w 274"/>
              <a:gd name="T7" fmla="*/ 73 h 274"/>
              <a:gd name="T8" fmla="*/ 201 w 274"/>
              <a:gd name="T9" fmla="*/ 35 h 274"/>
            </a:gdLst>
            <a:ahLst/>
            <a:cxnLst>
              <a:cxn ang="0">
                <a:pos x="T0" y="T1"/>
              </a:cxn>
              <a:cxn ang="0">
                <a:pos x="T2" y="T3"/>
              </a:cxn>
              <a:cxn ang="0">
                <a:pos x="T4" y="T5"/>
              </a:cxn>
              <a:cxn ang="0">
                <a:pos x="T6" y="T7"/>
              </a:cxn>
              <a:cxn ang="0">
                <a:pos x="T8" y="T9"/>
              </a:cxn>
            </a:cxnLst>
            <a:rect l="0" t="0" r="r" b="b"/>
            <a:pathLst>
              <a:path w="274" h="274">
                <a:moveTo>
                  <a:pt x="201" y="35"/>
                </a:moveTo>
                <a:cubicBezTo>
                  <a:pt x="257" y="71"/>
                  <a:pt x="274" y="145"/>
                  <a:pt x="239" y="201"/>
                </a:cubicBezTo>
                <a:cubicBezTo>
                  <a:pt x="203" y="257"/>
                  <a:pt x="129" y="274"/>
                  <a:pt x="73" y="239"/>
                </a:cubicBezTo>
                <a:cubicBezTo>
                  <a:pt x="17" y="204"/>
                  <a:pt x="0" y="129"/>
                  <a:pt x="35" y="73"/>
                </a:cubicBezTo>
                <a:cubicBezTo>
                  <a:pt x="70" y="17"/>
                  <a:pt x="145" y="0"/>
                  <a:pt x="201" y="35"/>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91" name="Freeform 146"/>
          <p:cNvSpPr>
            <a:spLocks/>
          </p:cNvSpPr>
          <p:nvPr/>
        </p:nvSpPr>
        <p:spPr bwMode="auto">
          <a:xfrm rot="21368463">
            <a:off x="10972739" y="4592255"/>
            <a:ext cx="2124075" cy="2124075"/>
          </a:xfrm>
          <a:custGeom>
            <a:avLst/>
            <a:gdLst>
              <a:gd name="T0" fmla="*/ 1533 w 2091"/>
              <a:gd name="T1" fmla="*/ 269 h 2091"/>
              <a:gd name="T2" fmla="*/ 1822 w 2091"/>
              <a:gd name="T3" fmla="*/ 1533 h 2091"/>
              <a:gd name="T4" fmla="*/ 558 w 2091"/>
              <a:gd name="T5" fmla="*/ 1821 h 2091"/>
              <a:gd name="T6" fmla="*/ 270 w 2091"/>
              <a:gd name="T7" fmla="*/ 558 h 2091"/>
              <a:gd name="T8" fmla="*/ 1533 w 2091"/>
              <a:gd name="T9" fmla="*/ 269 h 2091"/>
            </a:gdLst>
            <a:ahLst/>
            <a:cxnLst>
              <a:cxn ang="0">
                <a:pos x="T0" y="T1"/>
              </a:cxn>
              <a:cxn ang="0">
                <a:pos x="T2" y="T3"/>
              </a:cxn>
              <a:cxn ang="0">
                <a:pos x="T4" y="T5"/>
              </a:cxn>
              <a:cxn ang="0">
                <a:pos x="T6" y="T7"/>
              </a:cxn>
              <a:cxn ang="0">
                <a:pos x="T8" y="T9"/>
              </a:cxn>
            </a:cxnLst>
            <a:rect l="0" t="0" r="r" b="b"/>
            <a:pathLst>
              <a:path w="2091" h="2091">
                <a:moveTo>
                  <a:pt x="1533" y="269"/>
                </a:moveTo>
                <a:cubicBezTo>
                  <a:pt x="1962" y="538"/>
                  <a:pt x="2091" y="1104"/>
                  <a:pt x="1822" y="1533"/>
                </a:cubicBezTo>
                <a:cubicBezTo>
                  <a:pt x="1553" y="1961"/>
                  <a:pt x="987" y="2091"/>
                  <a:pt x="558" y="1821"/>
                </a:cubicBezTo>
                <a:cubicBezTo>
                  <a:pt x="130" y="1552"/>
                  <a:pt x="0" y="986"/>
                  <a:pt x="270" y="558"/>
                </a:cubicBezTo>
                <a:cubicBezTo>
                  <a:pt x="539" y="129"/>
                  <a:pt x="1105" y="0"/>
                  <a:pt x="1533" y="269"/>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92" name="Freeform 147"/>
          <p:cNvSpPr>
            <a:spLocks/>
          </p:cNvSpPr>
          <p:nvPr/>
        </p:nvSpPr>
        <p:spPr bwMode="auto">
          <a:xfrm rot="21368463">
            <a:off x="11296534" y="4914466"/>
            <a:ext cx="1477963" cy="1477963"/>
          </a:xfrm>
          <a:custGeom>
            <a:avLst/>
            <a:gdLst>
              <a:gd name="T0" fmla="*/ 1066 w 1454"/>
              <a:gd name="T1" fmla="*/ 187 h 1454"/>
              <a:gd name="T2" fmla="*/ 1267 w 1454"/>
              <a:gd name="T3" fmla="*/ 1066 h 1454"/>
              <a:gd name="T4" fmla="*/ 388 w 1454"/>
              <a:gd name="T5" fmla="*/ 1267 h 1454"/>
              <a:gd name="T6" fmla="*/ 187 w 1454"/>
              <a:gd name="T7" fmla="*/ 388 h 1454"/>
              <a:gd name="T8" fmla="*/ 1066 w 1454"/>
              <a:gd name="T9" fmla="*/ 187 h 1454"/>
            </a:gdLst>
            <a:ahLst/>
            <a:cxnLst>
              <a:cxn ang="0">
                <a:pos x="T0" y="T1"/>
              </a:cxn>
              <a:cxn ang="0">
                <a:pos x="T2" y="T3"/>
              </a:cxn>
              <a:cxn ang="0">
                <a:pos x="T4" y="T5"/>
              </a:cxn>
              <a:cxn ang="0">
                <a:pos x="T6" y="T7"/>
              </a:cxn>
              <a:cxn ang="0">
                <a:pos x="T8" y="T9"/>
              </a:cxn>
            </a:cxnLst>
            <a:rect l="0" t="0" r="r" b="b"/>
            <a:pathLst>
              <a:path w="1454" h="1454">
                <a:moveTo>
                  <a:pt x="1066" y="187"/>
                </a:moveTo>
                <a:cubicBezTo>
                  <a:pt x="1364" y="374"/>
                  <a:pt x="1454" y="768"/>
                  <a:pt x="1267" y="1066"/>
                </a:cubicBezTo>
                <a:cubicBezTo>
                  <a:pt x="1079" y="1364"/>
                  <a:pt x="686" y="1454"/>
                  <a:pt x="388" y="1267"/>
                </a:cubicBezTo>
                <a:cubicBezTo>
                  <a:pt x="90" y="1080"/>
                  <a:pt x="0" y="686"/>
                  <a:pt x="187" y="388"/>
                </a:cubicBezTo>
                <a:cubicBezTo>
                  <a:pt x="374" y="90"/>
                  <a:pt x="768" y="0"/>
                  <a:pt x="1066" y="187"/>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93" name="Freeform 161"/>
          <p:cNvSpPr>
            <a:spLocks/>
          </p:cNvSpPr>
          <p:nvPr/>
        </p:nvSpPr>
        <p:spPr bwMode="auto">
          <a:xfrm rot="21368463">
            <a:off x="11880786" y="5498611"/>
            <a:ext cx="311150" cy="311150"/>
          </a:xfrm>
          <a:custGeom>
            <a:avLst/>
            <a:gdLst>
              <a:gd name="T0" fmla="*/ 224 w 306"/>
              <a:gd name="T1" fmla="*/ 39 h 306"/>
              <a:gd name="T2" fmla="*/ 267 w 306"/>
              <a:gd name="T3" fmla="*/ 224 h 306"/>
              <a:gd name="T4" fmla="*/ 81 w 306"/>
              <a:gd name="T5" fmla="*/ 267 h 306"/>
              <a:gd name="T6" fmla="*/ 39 w 306"/>
              <a:gd name="T7" fmla="*/ 82 h 306"/>
              <a:gd name="T8" fmla="*/ 224 w 306"/>
              <a:gd name="T9" fmla="*/ 39 h 306"/>
            </a:gdLst>
            <a:ahLst/>
            <a:cxnLst>
              <a:cxn ang="0">
                <a:pos x="T0" y="T1"/>
              </a:cxn>
              <a:cxn ang="0">
                <a:pos x="T2" y="T3"/>
              </a:cxn>
              <a:cxn ang="0">
                <a:pos x="T4" y="T5"/>
              </a:cxn>
              <a:cxn ang="0">
                <a:pos x="T6" y="T7"/>
              </a:cxn>
              <a:cxn ang="0">
                <a:pos x="T8" y="T9"/>
              </a:cxn>
            </a:cxnLst>
            <a:rect l="0" t="0" r="r" b="b"/>
            <a:pathLst>
              <a:path w="306" h="306">
                <a:moveTo>
                  <a:pt x="224" y="39"/>
                </a:moveTo>
                <a:cubicBezTo>
                  <a:pt x="287" y="79"/>
                  <a:pt x="306" y="162"/>
                  <a:pt x="267" y="224"/>
                </a:cubicBezTo>
                <a:cubicBezTo>
                  <a:pt x="227" y="287"/>
                  <a:pt x="144" y="306"/>
                  <a:pt x="81" y="267"/>
                </a:cubicBezTo>
                <a:cubicBezTo>
                  <a:pt x="19" y="227"/>
                  <a:pt x="0" y="144"/>
                  <a:pt x="39" y="82"/>
                </a:cubicBezTo>
                <a:cubicBezTo>
                  <a:pt x="79" y="19"/>
                  <a:pt x="162" y="0"/>
                  <a:pt x="224" y="39"/>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94" name="Freeform 149"/>
          <p:cNvSpPr>
            <a:spLocks/>
          </p:cNvSpPr>
          <p:nvPr/>
        </p:nvSpPr>
        <p:spPr bwMode="auto">
          <a:xfrm rot="21368463">
            <a:off x="10346139" y="6075141"/>
            <a:ext cx="541338" cy="541338"/>
          </a:xfrm>
          <a:custGeom>
            <a:avLst/>
            <a:gdLst>
              <a:gd name="T0" fmla="*/ 390 w 533"/>
              <a:gd name="T1" fmla="*/ 69 h 533"/>
              <a:gd name="T2" fmla="*/ 464 w 533"/>
              <a:gd name="T3" fmla="*/ 391 h 533"/>
              <a:gd name="T4" fmla="*/ 142 w 533"/>
              <a:gd name="T5" fmla="*/ 464 h 533"/>
              <a:gd name="T6" fmla="*/ 69 w 533"/>
              <a:gd name="T7" fmla="*/ 142 h 533"/>
              <a:gd name="T8" fmla="*/ 390 w 533"/>
              <a:gd name="T9" fmla="*/ 69 h 533"/>
            </a:gdLst>
            <a:ahLst/>
            <a:cxnLst>
              <a:cxn ang="0">
                <a:pos x="T0" y="T1"/>
              </a:cxn>
              <a:cxn ang="0">
                <a:pos x="T2" y="T3"/>
              </a:cxn>
              <a:cxn ang="0">
                <a:pos x="T4" y="T5"/>
              </a:cxn>
              <a:cxn ang="0">
                <a:pos x="T6" y="T7"/>
              </a:cxn>
              <a:cxn ang="0">
                <a:pos x="T8" y="T9"/>
              </a:cxn>
            </a:cxnLst>
            <a:rect l="0" t="0" r="r" b="b"/>
            <a:pathLst>
              <a:path w="533" h="533">
                <a:moveTo>
                  <a:pt x="390" y="69"/>
                </a:moveTo>
                <a:cubicBezTo>
                  <a:pt x="500" y="137"/>
                  <a:pt x="533" y="281"/>
                  <a:pt x="464" y="391"/>
                </a:cubicBezTo>
                <a:cubicBezTo>
                  <a:pt x="395" y="500"/>
                  <a:pt x="251" y="533"/>
                  <a:pt x="142" y="464"/>
                </a:cubicBezTo>
                <a:cubicBezTo>
                  <a:pt x="33" y="395"/>
                  <a:pt x="0" y="251"/>
                  <a:pt x="69" y="142"/>
                </a:cubicBezTo>
                <a:cubicBezTo>
                  <a:pt x="137" y="33"/>
                  <a:pt x="281" y="0"/>
                  <a:pt x="390" y="69"/>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95" name="Freeform 160"/>
          <p:cNvSpPr>
            <a:spLocks/>
          </p:cNvSpPr>
          <p:nvPr/>
        </p:nvSpPr>
        <p:spPr bwMode="auto">
          <a:xfrm rot="21368463">
            <a:off x="10476315" y="6205369"/>
            <a:ext cx="279400" cy="280988"/>
          </a:xfrm>
          <a:custGeom>
            <a:avLst/>
            <a:gdLst>
              <a:gd name="T0" fmla="*/ 203 w 276"/>
              <a:gd name="T1" fmla="*/ 36 h 276"/>
              <a:gd name="T2" fmla="*/ 241 w 276"/>
              <a:gd name="T3" fmla="*/ 203 h 276"/>
              <a:gd name="T4" fmla="*/ 74 w 276"/>
              <a:gd name="T5" fmla="*/ 241 h 276"/>
              <a:gd name="T6" fmla="*/ 36 w 276"/>
              <a:gd name="T7" fmla="*/ 74 h 276"/>
              <a:gd name="T8" fmla="*/ 203 w 276"/>
              <a:gd name="T9" fmla="*/ 36 h 276"/>
            </a:gdLst>
            <a:ahLst/>
            <a:cxnLst>
              <a:cxn ang="0">
                <a:pos x="T0" y="T1"/>
              </a:cxn>
              <a:cxn ang="0">
                <a:pos x="T2" y="T3"/>
              </a:cxn>
              <a:cxn ang="0">
                <a:pos x="T4" y="T5"/>
              </a:cxn>
              <a:cxn ang="0">
                <a:pos x="T6" y="T7"/>
              </a:cxn>
              <a:cxn ang="0">
                <a:pos x="T8" y="T9"/>
              </a:cxn>
            </a:cxnLst>
            <a:rect l="0" t="0" r="r" b="b"/>
            <a:pathLst>
              <a:path w="276" h="276">
                <a:moveTo>
                  <a:pt x="203" y="36"/>
                </a:moveTo>
                <a:cubicBezTo>
                  <a:pt x="259" y="72"/>
                  <a:pt x="276" y="146"/>
                  <a:pt x="241" y="203"/>
                </a:cubicBezTo>
                <a:cubicBezTo>
                  <a:pt x="205" y="259"/>
                  <a:pt x="131" y="276"/>
                  <a:pt x="74" y="241"/>
                </a:cubicBezTo>
                <a:cubicBezTo>
                  <a:pt x="17" y="205"/>
                  <a:pt x="0" y="131"/>
                  <a:pt x="36" y="74"/>
                </a:cubicBezTo>
                <a:cubicBezTo>
                  <a:pt x="71" y="17"/>
                  <a:pt x="146" y="0"/>
                  <a:pt x="203" y="36"/>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96" name="Freeform 150"/>
          <p:cNvSpPr>
            <a:spLocks/>
          </p:cNvSpPr>
          <p:nvPr/>
        </p:nvSpPr>
        <p:spPr bwMode="auto">
          <a:xfrm rot="21368463">
            <a:off x="8751468" y="5212095"/>
            <a:ext cx="1470025" cy="1470025"/>
          </a:xfrm>
          <a:custGeom>
            <a:avLst/>
            <a:gdLst>
              <a:gd name="T0" fmla="*/ 1061 w 1447"/>
              <a:gd name="T1" fmla="*/ 186 h 1447"/>
              <a:gd name="T2" fmla="*/ 1260 w 1447"/>
              <a:gd name="T3" fmla="*/ 1061 h 1447"/>
              <a:gd name="T4" fmla="*/ 386 w 1447"/>
              <a:gd name="T5" fmla="*/ 1260 h 1447"/>
              <a:gd name="T6" fmla="*/ 186 w 1447"/>
              <a:gd name="T7" fmla="*/ 386 h 1447"/>
              <a:gd name="T8" fmla="*/ 1061 w 1447"/>
              <a:gd name="T9" fmla="*/ 186 h 1447"/>
            </a:gdLst>
            <a:ahLst/>
            <a:cxnLst>
              <a:cxn ang="0">
                <a:pos x="T0" y="T1"/>
              </a:cxn>
              <a:cxn ang="0">
                <a:pos x="T2" y="T3"/>
              </a:cxn>
              <a:cxn ang="0">
                <a:pos x="T4" y="T5"/>
              </a:cxn>
              <a:cxn ang="0">
                <a:pos x="T6" y="T7"/>
              </a:cxn>
              <a:cxn ang="0">
                <a:pos x="T8" y="T9"/>
              </a:cxn>
            </a:cxnLst>
            <a:rect l="0" t="0" r="r" b="b"/>
            <a:pathLst>
              <a:path w="1447" h="1447">
                <a:moveTo>
                  <a:pt x="1061" y="186"/>
                </a:moveTo>
                <a:cubicBezTo>
                  <a:pt x="1357" y="373"/>
                  <a:pt x="1447" y="764"/>
                  <a:pt x="1260" y="1061"/>
                </a:cubicBezTo>
                <a:cubicBezTo>
                  <a:pt x="1074" y="1357"/>
                  <a:pt x="683" y="1447"/>
                  <a:pt x="386" y="1260"/>
                </a:cubicBezTo>
                <a:cubicBezTo>
                  <a:pt x="89" y="1074"/>
                  <a:pt x="0" y="683"/>
                  <a:pt x="186" y="386"/>
                </a:cubicBezTo>
                <a:cubicBezTo>
                  <a:pt x="373" y="90"/>
                  <a:pt x="764" y="0"/>
                  <a:pt x="1061" y="186"/>
                </a:cubicBezTo>
                <a:close/>
              </a:path>
            </a:pathLst>
          </a:custGeom>
          <a:solidFill>
            <a:srgbClr val="45D8FF">
              <a:alpha val="1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97" name="Freeform 151"/>
          <p:cNvSpPr>
            <a:spLocks/>
          </p:cNvSpPr>
          <p:nvPr/>
        </p:nvSpPr>
        <p:spPr bwMode="auto">
          <a:xfrm rot="21368463">
            <a:off x="9115003" y="5573992"/>
            <a:ext cx="744538" cy="746125"/>
          </a:xfrm>
          <a:custGeom>
            <a:avLst/>
            <a:gdLst>
              <a:gd name="T0" fmla="*/ 537 w 733"/>
              <a:gd name="T1" fmla="*/ 94 h 733"/>
              <a:gd name="T2" fmla="*/ 639 w 733"/>
              <a:gd name="T3" fmla="*/ 537 h 733"/>
              <a:gd name="T4" fmla="*/ 195 w 733"/>
              <a:gd name="T5" fmla="*/ 639 h 733"/>
              <a:gd name="T6" fmla="*/ 94 w 733"/>
              <a:gd name="T7" fmla="*/ 195 h 733"/>
              <a:gd name="T8" fmla="*/ 537 w 733"/>
              <a:gd name="T9" fmla="*/ 94 h 733"/>
            </a:gdLst>
            <a:ahLst/>
            <a:cxnLst>
              <a:cxn ang="0">
                <a:pos x="T0" y="T1"/>
              </a:cxn>
              <a:cxn ang="0">
                <a:pos x="T2" y="T3"/>
              </a:cxn>
              <a:cxn ang="0">
                <a:pos x="T4" y="T5"/>
              </a:cxn>
              <a:cxn ang="0">
                <a:pos x="T6" y="T7"/>
              </a:cxn>
              <a:cxn ang="0">
                <a:pos x="T8" y="T9"/>
              </a:cxn>
            </a:cxnLst>
            <a:rect l="0" t="0" r="r" b="b"/>
            <a:pathLst>
              <a:path w="733" h="733">
                <a:moveTo>
                  <a:pt x="537" y="94"/>
                </a:moveTo>
                <a:cubicBezTo>
                  <a:pt x="688" y="189"/>
                  <a:pt x="733" y="387"/>
                  <a:pt x="639" y="537"/>
                </a:cubicBezTo>
                <a:cubicBezTo>
                  <a:pt x="544" y="688"/>
                  <a:pt x="346" y="733"/>
                  <a:pt x="195" y="639"/>
                </a:cubicBezTo>
                <a:cubicBezTo>
                  <a:pt x="45" y="544"/>
                  <a:pt x="0" y="346"/>
                  <a:pt x="94" y="195"/>
                </a:cubicBezTo>
                <a:cubicBezTo>
                  <a:pt x="189" y="45"/>
                  <a:pt x="387" y="0"/>
                  <a:pt x="537" y="94"/>
                </a:cubicBezTo>
                <a:close/>
              </a:path>
            </a:pathLst>
          </a:custGeom>
          <a:solidFill>
            <a:srgbClr val="45D8FF">
              <a:alpha val="1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98" name="Freeform 159"/>
          <p:cNvSpPr>
            <a:spLocks/>
          </p:cNvSpPr>
          <p:nvPr/>
        </p:nvSpPr>
        <p:spPr bwMode="auto">
          <a:xfrm rot="21368463">
            <a:off x="9291216" y="5751792"/>
            <a:ext cx="392113" cy="390525"/>
          </a:xfrm>
          <a:custGeom>
            <a:avLst/>
            <a:gdLst>
              <a:gd name="T0" fmla="*/ 282 w 385"/>
              <a:gd name="T1" fmla="*/ 49 h 385"/>
              <a:gd name="T2" fmla="*/ 335 w 385"/>
              <a:gd name="T3" fmla="*/ 282 h 385"/>
              <a:gd name="T4" fmla="*/ 102 w 385"/>
              <a:gd name="T5" fmla="*/ 336 h 385"/>
              <a:gd name="T6" fmla="*/ 49 w 385"/>
              <a:gd name="T7" fmla="*/ 103 h 385"/>
              <a:gd name="T8" fmla="*/ 282 w 385"/>
              <a:gd name="T9" fmla="*/ 49 h 385"/>
            </a:gdLst>
            <a:ahLst/>
            <a:cxnLst>
              <a:cxn ang="0">
                <a:pos x="T0" y="T1"/>
              </a:cxn>
              <a:cxn ang="0">
                <a:pos x="T2" y="T3"/>
              </a:cxn>
              <a:cxn ang="0">
                <a:pos x="T4" y="T5"/>
              </a:cxn>
              <a:cxn ang="0">
                <a:pos x="T6" y="T7"/>
              </a:cxn>
              <a:cxn ang="0">
                <a:pos x="T8" y="T9"/>
              </a:cxn>
            </a:cxnLst>
            <a:rect l="0" t="0" r="r" b="b"/>
            <a:pathLst>
              <a:path w="385" h="385">
                <a:moveTo>
                  <a:pt x="282" y="49"/>
                </a:moveTo>
                <a:cubicBezTo>
                  <a:pt x="361" y="99"/>
                  <a:pt x="385" y="203"/>
                  <a:pt x="335" y="282"/>
                </a:cubicBezTo>
                <a:cubicBezTo>
                  <a:pt x="286" y="361"/>
                  <a:pt x="181" y="385"/>
                  <a:pt x="102" y="336"/>
                </a:cubicBezTo>
                <a:cubicBezTo>
                  <a:pt x="23" y="286"/>
                  <a:pt x="0" y="182"/>
                  <a:pt x="49" y="103"/>
                </a:cubicBezTo>
                <a:cubicBezTo>
                  <a:pt x="99" y="23"/>
                  <a:pt x="203" y="0"/>
                  <a:pt x="282" y="49"/>
                </a:cubicBezTo>
                <a:close/>
              </a:path>
            </a:pathLst>
          </a:custGeom>
          <a:solidFill>
            <a:srgbClr val="45D8FF">
              <a:alpha val="1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99" name="Freeform 165"/>
          <p:cNvSpPr>
            <a:spLocks/>
          </p:cNvSpPr>
          <p:nvPr/>
        </p:nvSpPr>
        <p:spPr bwMode="auto">
          <a:xfrm rot="21368463">
            <a:off x="8330404" y="6035107"/>
            <a:ext cx="277813" cy="277813"/>
          </a:xfrm>
          <a:custGeom>
            <a:avLst/>
            <a:gdLst>
              <a:gd name="T0" fmla="*/ 201 w 274"/>
              <a:gd name="T1" fmla="*/ 35 h 274"/>
              <a:gd name="T2" fmla="*/ 239 w 274"/>
              <a:gd name="T3" fmla="*/ 201 h 274"/>
              <a:gd name="T4" fmla="*/ 73 w 274"/>
              <a:gd name="T5" fmla="*/ 239 h 274"/>
              <a:gd name="T6" fmla="*/ 35 w 274"/>
              <a:gd name="T7" fmla="*/ 73 h 274"/>
              <a:gd name="T8" fmla="*/ 201 w 274"/>
              <a:gd name="T9" fmla="*/ 35 h 274"/>
            </a:gdLst>
            <a:ahLst/>
            <a:cxnLst>
              <a:cxn ang="0">
                <a:pos x="T0" y="T1"/>
              </a:cxn>
              <a:cxn ang="0">
                <a:pos x="T2" y="T3"/>
              </a:cxn>
              <a:cxn ang="0">
                <a:pos x="T4" y="T5"/>
              </a:cxn>
              <a:cxn ang="0">
                <a:pos x="T6" y="T7"/>
              </a:cxn>
              <a:cxn ang="0">
                <a:pos x="T8" y="T9"/>
              </a:cxn>
            </a:cxnLst>
            <a:rect l="0" t="0" r="r" b="b"/>
            <a:pathLst>
              <a:path w="274" h="274">
                <a:moveTo>
                  <a:pt x="201" y="35"/>
                </a:moveTo>
                <a:cubicBezTo>
                  <a:pt x="257" y="70"/>
                  <a:pt x="274" y="145"/>
                  <a:pt x="239" y="201"/>
                </a:cubicBezTo>
                <a:cubicBezTo>
                  <a:pt x="204" y="257"/>
                  <a:pt x="129" y="274"/>
                  <a:pt x="73" y="239"/>
                </a:cubicBezTo>
                <a:cubicBezTo>
                  <a:pt x="17" y="203"/>
                  <a:pt x="0" y="129"/>
                  <a:pt x="35" y="73"/>
                </a:cubicBezTo>
                <a:cubicBezTo>
                  <a:pt x="71" y="17"/>
                  <a:pt x="145" y="0"/>
                  <a:pt x="201" y="35"/>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00" name="Freeform 142"/>
          <p:cNvSpPr>
            <a:spLocks/>
          </p:cNvSpPr>
          <p:nvPr/>
        </p:nvSpPr>
        <p:spPr bwMode="auto">
          <a:xfrm>
            <a:off x="5262565" y="-631825"/>
            <a:ext cx="1265238" cy="1263650"/>
          </a:xfrm>
          <a:custGeom>
            <a:avLst/>
            <a:gdLst>
              <a:gd name="T0" fmla="*/ 912 w 1244"/>
              <a:gd name="T1" fmla="*/ 160 h 1244"/>
              <a:gd name="T2" fmla="*/ 1084 w 1244"/>
              <a:gd name="T3" fmla="*/ 912 h 1244"/>
              <a:gd name="T4" fmla="*/ 332 w 1244"/>
              <a:gd name="T5" fmla="*/ 1084 h 1244"/>
              <a:gd name="T6" fmla="*/ 161 w 1244"/>
              <a:gd name="T7" fmla="*/ 332 h 1244"/>
              <a:gd name="T8" fmla="*/ 912 w 1244"/>
              <a:gd name="T9" fmla="*/ 160 h 1244"/>
            </a:gdLst>
            <a:ahLst/>
            <a:cxnLst>
              <a:cxn ang="0">
                <a:pos x="T0" y="T1"/>
              </a:cxn>
              <a:cxn ang="0">
                <a:pos x="T2" y="T3"/>
              </a:cxn>
              <a:cxn ang="0">
                <a:pos x="T4" y="T5"/>
              </a:cxn>
              <a:cxn ang="0">
                <a:pos x="T6" y="T7"/>
              </a:cxn>
              <a:cxn ang="0">
                <a:pos x="T8" y="T9"/>
              </a:cxn>
            </a:cxnLst>
            <a:rect l="0" t="0" r="r" b="b"/>
            <a:pathLst>
              <a:path w="1244" h="1244">
                <a:moveTo>
                  <a:pt x="912" y="160"/>
                </a:moveTo>
                <a:cubicBezTo>
                  <a:pt x="1167" y="321"/>
                  <a:pt x="1244" y="657"/>
                  <a:pt x="1084" y="912"/>
                </a:cubicBezTo>
                <a:cubicBezTo>
                  <a:pt x="924" y="1167"/>
                  <a:pt x="587" y="1244"/>
                  <a:pt x="332" y="1084"/>
                </a:cubicBezTo>
                <a:cubicBezTo>
                  <a:pt x="77" y="924"/>
                  <a:pt x="0" y="587"/>
                  <a:pt x="161" y="332"/>
                </a:cubicBezTo>
                <a:cubicBezTo>
                  <a:pt x="321" y="77"/>
                  <a:pt x="657" y="0"/>
                  <a:pt x="912" y="160"/>
                </a:cubicBezTo>
                <a:close/>
              </a:path>
            </a:pathLst>
          </a:custGeom>
          <a:solidFill>
            <a:srgbClr val="45D8FF">
              <a:alpha val="1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01" name="Freeform 5"/>
          <p:cNvSpPr>
            <a:spLocks/>
          </p:cNvSpPr>
          <p:nvPr/>
        </p:nvSpPr>
        <p:spPr bwMode="auto">
          <a:xfrm>
            <a:off x="1728790" y="1559380"/>
            <a:ext cx="569913" cy="900113"/>
          </a:xfrm>
          <a:custGeom>
            <a:avLst/>
            <a:gdLst>
              <a:gd name="T0" fmla="*/ 557 w 561"/>
              <a:gd name="T1" fmla="*/ 886 h 886"/>
              <a:gd name="T2" fmla="*/ 553 w 561"/>
              <a:gd name="T3" fmla="*/ 884 h 886"/>
              <a:gd name="T4" fmla="*/ 1 w 561"/>
              <a:gd name="T5" fmla="*/ 6 h 886"/>
              <a:gd name="T6" fmla="*/ 2 w 561"/>
              <a:gd name="T7" fmla="*/ 1 h 886"/>
              <a:gd name="T8" fmla="*/ 8 w 561"/>
              <a:gd name="T9" fmla="*/ 2 h 886"/>
              <a:gd name="T10" fmla="*/ 560 w 561"/>
              <a:gd name="T11" fmla="*/ 880 h 886"/>
              <a:gd name="T12" fmla="*/ 559 w 561"/>
              <a:gd name="T13" fmla="*/ 886 h 886"/>
              <a:gd name="T14" fmla="*/ 557 w 561"/>
              <a:gd name="T15" fmla="*/ 886 h 8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61" h="886">
                <a:moveTo>
                  <a:pt x="557" y="886"/>
                </a:moveTo>
                <a:cubicBezTo>
                  <a:pt x="555" y="886"/>
                  <a:pt x="554" y="886"/>
                  <a:pt x="553" y="884"/>
                </a:cubicBezTo>
                <a:cubicBezTo>
                  <a:pt x="1" y="6"/>
                  <a:pt x="1" y="6"/>
                  <a:pt x="1" y="6"/>
                </a:cubicBezTo>
                <a:cubicBezTo>
                  <a:pt x="0" y="5"/>
                  <a:pt x="1" y="2"/>
                  <a:pt x="2" y="1"/>
                </a:cubicBezTo>
                <a:cubicBezTo>
                  <a:pt x="4" y="0"/>
                  <a:pt x="7" y="0"/>
                  <a:pt x="8" y="2"/>
                </a:cubicBezTo>
                <a:cubicBezTo>
                  <a:pt x="560" y="880"/>
                  <a:pt x="560" y="880"/>
                  <a:pt x="560" y="880"/>
                </a:cubicBezTo>
                <a:cubicBezTo>
                  <a:pt x="561" y="882"/>
                  <a:pt x="561" y="885"/>
                  <a:pt x="559" y="886"/>
                </a:cubicBezTo>
                <a:cubicBezTo>
                  <a:pt x="558" y="886"/>
                  <a:pt x="557" y="886"/>
                  <a:pt x="557" y="88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2" name="Freeform 6"/>
          <p:cNvSpPr>
            <a:spLocks/>
          </p:cNvSpPr>
          <p:nvPr/>
        </p:nvSpPr>
        <p:spPr bwMode="auto">
          <a:xfrm>
            <a:off x="1722440" y="2095955"/>
            <a:ext cx="576263" cy="363538"/>
          </a:xfrm>
          <a:custGeom>
            <a:avLst/>
            <a:gdLst>
              <a:gd name="T0" fmla="*/ 564 w 568"/>
              <a:gd name="T1" fmla="*/ 358 h 358"/>
              <a:gd name="T2" fmla="*/ 562 w 568"/>
              <a:gd name="T3" fmla="*/ 358 h 358"/>
              <a:gd name="T4" fmla="*/ 3 w 568"/>
              <a:gd name="T5" fmla="*/ 8 h 358"/>
              <a:gd name="T6" fmla="*/ 2 w 568"/>
              <a:gd name="T7" fmla="*/ 3 h 358"/>
              <a:gd name="T8" fmla="*/ 7 w 568"/>
              <a:gd name="T9" fmla="*/ 2 h 358"/>
              <a:gd name="T10" fmla="*/ 566 w 568"/>
              <a:gd name="T11" fmla="*/ 351 h 358"/>
              <a:gd name="T12" fmla="*/ 567 w 568"/>
              <a:gd name="T13" fmla="*/ 356 h 358"/>
              <a:gd name="T14" fmla="*/ 564 w 568"/>
              <a:gd name="T15" fmla="*/ 358 h 3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68" h="358">
                <a:moveTo>
                  <a:pt x="564" y="358"/>
                </a:moveTo>
                <a:cubicBezTo>
                  <a:pt x="563" y="358"/>
                  <a:pt x="562" y="358"/>
                  <a:pt x="562" y="358"/>
                </a:cubicBezTo>
                <a:cubicBezTo>
                  <a:pt x="3" y="8"/>
                  <a:pt x="3" y="8"/>
                  <a:pt x="3" y="8"/>
                </a:cubicBezTo>
                <a:cubicBezTo>
                  <a:pt x="1" y="7"/>
                  <a:pt x="0" y="5"/>
                  <a:pt x="2" y="3"/>
                </a:cubicBezTo>
                <a:cubicBezTo>
                  <a:pt x="3" y="1"/>
                  <a:pt x="5" y="0"/>
                  <a:pt x="7" y="2"/>
                </a:cubicBezTo>
                <a:cubicBezTo>
                  <a:pt x="566" y="351"/>
                  <a:pt x="566" y="351"/>
                  <a:pt x="566" y="351"/>
                </a:cubicBezTo>
                <a:cubicBezTo>
                  <a:pt x="568" y="352"/>
                  <a:pt x="568" y="355"/>
                  <a:pt x="567" y="356"/>
                </a:cubicBezTo>
                <a:cubicBezTo>
                  <a:pt x="566" y="358"/>
                  <a:pt x="565" y="358"/>
                  <a:pt x="564" y="358"/>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3" name="Freeform 7"/>
          <p:cNvSpPr>
            <a:spLocks/>
          </p:cNvSpPr>
          <p:nvPr/>
        </p:nvSpPr>
        <p:spPr bwMode="auto">
          <a:xfrm>
            <a:off x="1724027" y="1559380"/>
            <a:ext cx="14288" cy="546100"/>
          </a:xfrm>
          <a:custGeom>
            <a:avLst/>
            <a:gdLst>
              <a:gd name="T0" fmla="*/ 4 w 15"/>
              <a:gd name="T1" fmla="*/ 537 h 537"/>
              <a:gd name="T2" fmla="*/ 4 w 15"/>
              <a:gd name="T3" fmla="*/ 537 h 537"/>
              <a:gd name="T4" fmla="*/ 0 w 15"/>
              <a:gd name="T5" fmla="*/ 533 h 537"/>
              <a:gd name="T6" fmla="*/ 7 w 15"/>
              <a:gd name="T7" fmla="*/ 4 h 537"/>
              <a:gd name="T8" fmla="*/ 11 w 15"/>
              <a:gd name="T9" fmla="*/ 0 h 537"/>
              <a:gd name="T10" fmla="*/ 11 w 15"/>
              <a:gd name="T11" fmla="*/ 0 h 537"/>
              <a:gd name="T12" fmla="*/ 15 w 15"/>
              <a:gd name="T13" fmla="*/ 4 h 537"/>
              <a:gd name="T14" fmla="*/ 8 w 15"/>
              <a:gd name="T15" fmla="*/ 533 h 537"/>
              <a:gd name="T16" fmla="*/ 4 w 15"/>
              <a:gd name="T17" fmla="*/ 537 h 5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537">
                <a:moveTo>
                  <a:pt x="4" y="537"/>
                </a:moveTo>
                <a:cubicBezTo>
                  <a:pt x="4" y="537"/>
                  <a:pt x="4" y="537"/>
                  <a:pt x="4" y="537"/>
                </a:cubicBezTo>
                <a:cubicBezTo>
                  <a:pt x="2" y="537"/>
                  <a:pt x="0" y="535"/>
                  <a:pt x="0" y="533"/>
                </a:cubicBezTo>
                <a:cubicBezTo>
                  <a:pt x="7" y="4"/>
                  <a:pt x="7" y="4"/>
                  <a:pt x="7" y="4"/>
                </a:cubicBezTo>
                <a:cubicBezTo>
                  <a:pt x="7" y="2"/>
                  <a:pt x="8" y="0"/>
                  <a:pt x="11" y="0"/>
                </a:cubicBezTo>
                <a:cubicBezTo>
                  <a:pt x="11" y="0"/>
                  <a:pt x="11" y="0"/>
                  <a:pt x="11" y="0"/>
                </a:cubicBezTo>
                <a:cubicBezTo>
                  <a:pt x="13" y="0"/>
                  <a:pt x="15" y="2"/>
                  <a:pt x="15" y="4"/>
                </a:cubicBezTo>
                <a:cubicBezTo>
                  <a:pt x="8" y="533"/>
                  <a:pt x="8" y="533"/>
                  <a:pt x="8" y="533"/>
                </a:cubicBezTo>
                <a:cubicBezTo>
                  <a:pt x="8" y="535"/>
                  <a:pt x="6" y="537"/>
                  <a:pt x="4" y="537"/>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4" name="Freeform 8"/>
          <p:cNvSpPr>
            <a:spLocks/>
          </p:cNvSpPr>
          <p:nvPr/>
        </p:nvSpPr>
        <p:spPr bwMode="auto">
          <a:xfrm>
            <a:off x="593727" y="2059443"/>
            <a:ext cx="1138238" cy="46038"/>
          </a:xfrm>
          <a:custGeom>
            <a:avLst/>
            <a:gdLst>
              <a:gd name="T0" fmla="*/ 1118 w 1122"/>
              <a:gd name="T1" fmla="*/ 44 h 44"/>
              <a:gd name="T2" fmla="*/ 1118 w 1122"/>
              <a:gd name="T3" fmla="*/ 44 h 44"/>
              <a:gd name="T4" fmla="*/ 4 w 1122"/>
              <a:gd name="T5" fmla="*/ 8 h 44"/>
              <a:gd name="T6" fmla="*/ 0 w 1122"/>
              <a:gd name="T7" fmla="*/ 4 h 44"/>
              <a:gd name="T8" fmla="*/ 4 w 1122"/>
              <a:gd name="T9" fmla="*/ 0 h 44"/>
              <a:gd name="T10" fmla="*/ 1118 w 1122"/>
              <a:gd name="T11" fmla="*/ 36 h 44"/>
              <a:gd name="T12" fmla="*/ 1122 w 1122"/>
              <a:gd name="T13" fmla="*/ 40 h 44"/>
              <a:gd name="T14" fmla="*/ 1118 w 1122"/>
              <a:gd name="T15" fmla="*/ 44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2" h="44">
                <a:moveTo>
                  <a:pt x="1118" y="44"/>
                </a:moveTo>
                <a:cubicBezTo>
                  <a:pt x="1118" y="44"/>
                  <a:pt x="1118" y="44"/>
                  <a:pt x="1118" y="44"/>
                </a:cubicBezTo>
                <a:cubicBezTo>
                  <a:pt x="4" y="8"/>
                  <a:pt x="4" y="8"/>
                  <a:pt x="4" y="8"/>
                </a:cubicBezTo>
                <a:cubicBezTo>
                  <a:pt x="1" y="8"/>
                  <a:pt x="0" y="7"/>
                  <a:pt x="0" y="4"/>
                </a:cubicBezTo>
                <a:cubicBezTo>
                  <a:pt x="0" y="2"/>
                  <a:pt x="2" y="0"/>
                  <a:pt x="4" y="0"/>
                </a:cubicBezTo>
                <a:cubicBezTo>
                  <a:pt x="1118" y="36"/>
                  <a:pt x="1118" y="36"/>
                  <a:pt x="1118" y="36"/>
                </a:cubicBezTo>
                <a:cubicBezTo>
                  <a:pt x="1120" y="36"/>
                  <a:pt x="1122" y="38"/>
                  <a:pt x="1122" y="40"/>
                </a:cubicBezTo>
                <a:cubicBezTo>
                  <a:pt x="1122" y="42"/>
                  <a:pt x="1120" y="44"/>
                  <a:pt x="1118" y="44"/>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5" name="Freeform 9"/>
          <p:cNvSpPr>
            <a:spLocks/>
          </p:cNvSpPr>
          <p:nvPr/>
        </p:nvSpPr>
        <p:spPr bwMode="auto">
          <a:xfrm>
            <a:off x="433390" y="2059443"/>
            <a:ext cx="168275" cy="647700"/>
          </a:xfrm>
          <a:custGeom>
            <a:avLst/>
            <a:gdLst>
              <a:gd name="T0" fmla="*/ 4 w 166"/>
              <a:gd name="T1" fmla="*/ 637 h 637"/>
              <a:gd name="T2" fmla="*/ 4 w 166"/>
              <a:gd name="T3" fmla="*/ 637 h 637"/>
              <a:gd name="T4" fmla="*/ 1 w 166"/>
              <a:gd name="T5" fmla="*/ 632 h 637"/>
              <a:gd name="T6" fmla="*/ 158 w 166"/>
              <a:gd name="T7" fmla="*/ 3 h 637"/>
              <a:gd name="T8" fmla="*/ 163 w 166"/>
              <a:gd name="T9" fmla="*/ 1 h 637"/>
              <a:gd name="T10" fmla="*/ 166 w 166"/>
              <a:gd name="T11" fmla="*/ 5 h 637"/>
              <a:gd name="T12" fmla="*/ 8 w 166"/>
              <a:gd name="T13" fmla="*/ 634 h 637"/>
              <a:gd name="T14" fmla="*/ 4 w 166"/>
              <a:gd name="T15" fmla="*/ 637 h 6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6" h="637">
                <a:moveTo>
                  <a:pt x="4" y="637"/>
                </a:moveTo>
                <a:cubicBezTo>
                  <a:pt x="4" y="637"/>
                  <a:pt x="4" y="637"/>
                  <a:pt x="4" y="637"/>
                </a:cubicBezTo>
                <a:cubicBezTo>
                  <a:pt x="1" y="636"/>
                  <a:pt x="0" y="634"/>
                  <a:pt x="1" y="632"/>
                </a:cubicBezTo>
                <a:cubicBezTo>
                  <a:pt x="158" y="3"/>
                  <a:pt x="158" y="3"/>
                  <a:pt x="158" y="3"/>
                </a:cubicBezTo>
                <a:cubicBezTo>
                  <a:pt x="158" y="1"/>
                  <a:pt x="161" y="0"/>
                  <a:pt x="163" y="1"/>
                </a:cubicBezTo>
                <a:cubicBezTo>
                  <a:pt x="165" y="1"/>
                  <a:pt x="166" y="3"/>
                  <a:pt x="166" y="5"/>
                </a:cubicBezTo>
                <a:cubicBezTo>
                  <a:pt x="8" y="634"/>
                  <a:pt x="8" y="634"/>
                  <a:pt x="8" y="634"/>
                </a:cubicBezTo>
                <a:cubicBezTo>
                  <a:pt x="8" y="636"/>
                  <a:pt x="6" y="637"/>
                  <a:pt x="4" y="637"/>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6" name="Freeform 10"/>
          <p:cNvSpPr>
            <a:spLocks/>
          </p:cNvSpPr>
          <p:nvPr/>
        </p:nvSpPr>
        <p:spPr bwMode="auto">
          <a:xfrm>
            <a:off x="258765" y="1934030"/>
            <a:ext cx="182563" cy="773113"/>
          </a:xfrm>
          <a:custGeom>
            <a:avLst/>
            <a:gdLst>
              <a:gd name="T0" fmla="*/ 176 w 181"/>
              <a:gd name="T1" fmla="*/ 761 h 761"/>
              <a:gd name="T2" fmla="*/ 173 w 181"/>
              <a:gd name="T3" fmla="*/ 758 h 761"/>
              <a:gd name="T4" fmla="*/ 1 w 181"/>
              <a:gd name="T5" fmla="*/ 5 h 761"/>
              <a:gd name="T6" fmla="*/ 4 w 181"/>
              <a:gd name="T7" fmla="*/ 0 h 761"/>
              <a:gd name="T8" fmla="*/ 8 w 181"/>
              <a:gd name="T9" fmla="*/ 3 h 761"/>
              <a:gd name="T10" fmla="*/ 180 w 181"/>
              <a:gd name="T11" fmla="*/ 756 h 761"/>
              <a:gd name="T12" fmla="*/ 177 w 181"/>
              <a:gd name="T13" fmla="*/ 761 h 761"/>
              <a:gd name="T14" fmla="*/ 176 w 181"/>
              <a:gd name="T15" fmla="*/ 761 h 7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1" h="761">
                <a:moveTo>
                  <a:pt x="176" y="761"/>
                </a:moveTo>
                <a:cubicBezTo>
                  <a:pt x="175" y="761"/>
                  <a:pt x="173" y="760"/>
                  <a:pt x="173" y="758"/>
                </a:cubicBezTo>
                <a:cubicBezTo>
                  <a:pt x="1" y="5"/>
                  <a:pt x="1" y="5"/>
                  <a:pt x="1" y="5"/>
                </a:cubicBezTo>
                <a:cubicBezTo>
                  <a:pt x="0" y="3"/>
                  <a:pt x="1" y="1"/>
                  <a:pt x="4" y="0"/>
                </a:cubicBezTo>
                <a:cubicBezTo>
                  <a:pt x="6" y="0"/>
                  <a:pt x="8" y="1"/>
                  <a:pt x="8" y="3"/>
                </a:cubicBezTo>
                <a:cubicBezTo>
                  <a:pt x="180" y="756"/>
                  <a:pt x="180" y="756"/>
                  <a:pt x="180" y="756"/>
                </a:cubicBezTo>
                <a:cubicBezTo>
                  <a:pt x="181" y="758"/>
                  <a:pt x="180" y="760"/>
                  <a:pt x="177" y="761"/>
                </a:cubicBezTo>
                <a:cubicBezTo>
                  <a:pt x="177" y="761"/>
                  <a:pt x="177" y="761"/>
                  <a:pt x="176" y="761"/>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7" name="Freeform 11"/>
          <p:cNvSpPr>
            <a:spLocks/>
          </p:cNvSpPr>
          <p:nvPr/>
        </p:nvSpPr>
        <p:spPr bwMode="auto">
          <a:xfrm>
            <a:off x="-488948" y="2697618"/>
            <a:ext cx="930275" cy="163513"/>
          </a:xfrm>
          <a:custGeom>
            <a:avLst/>
            <a:gdLst>
              <a:gd name="T0" fmla="*/ 5 w 917"/>
              <a:gd name="T1" fmla="*/ 161 h 161"/>
              <a:gd name="T2" fmla="*/ 1 w 917"/>
              <a:gd name="T3" fmla="*/ 158 h 161"/>
              <a:gd name="T4" fmla="*/ 4 w 917"/>
              <a:gd name="T5" fmla="*/ 153 h 161"/>
              <a:gd name="T6" fmla="*/ 912 w 917"/>
              <a:gd name="T7" fmla="*/ 1 h 161"/>
              <a:gd name="T8" fmla="*/ 916 w 917"/>
              <a:gd name="T9" fmla="*/ 4 h 161"/>
              <a:gd name="T10" fmla="*/ 913 w 917"/>
              <a:gd name="T11" fmla="*/ 9 h 161"/>
              <a:gd name="T12" fmla="*/ 5 w 917"/>
              <a:gd name="T13" fmla="*/ 161 h 161"/>
              <a:gd name="T14" fmla="*/ 5 w 917"/>
              <a:gd name="T15" fmla="*/ 161 h 1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17" h="161">
                <a:moveTo>
                  <a:pt x="5" y="161"/>
                </a:moveTo>
                <a:cubicBezTo>
                  <a:pt x="3" y="161"/>
                  <a:pt x="1" y="160"/>
                  <a:pt x="1" y="158"/>
                </a:cubicBezTo>
                <a:cubicBezTo>
                  <a:pt x="0" y="155"/>
                  <a:pt x="2" y="153"/>
                  <a:pt x="4" y="153"/>
                </a:cubicBezTo>
                <a:cubicBezTo>
                  <a:pt x="912" y="1"/>
                  <a:pt x="912" y="1"/>
                  <a:pt x="912" y="1"/>
                </a:cubicBezTo>
                <a:cubicBezTo>
                  <a:pt x="914" y="0"/>
                  <a:pt x="916" y="2"/>
                  <a:pt x="916" y="4"/>
                </a:cubicBezTo>
                <a:cubicBezTo>
                  <a:pt x="917" y="6"/>
                  <a:pt x="915" y="8"/>
                  <a:pt x="913" y="9"/>
                </a:cubicBezTo>
                <a:cubicBezTo>
                  <a:pt x="5" y="161"/>
                  <a:pt x="5" y="161"/>
                  <a:pt x="5" y="161"/>
                </a:cubicBezTo>
                <a:cubicBezTo>
                  <a:pt x="5" y="161"/>
                  <a:pt x="5" y="161"/>
                  <a:pt x="5" y="161"/>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8" name="Freeform 12"/>
          <p:cNvSpPr>
            <a:spLocks/>
          </p:cNvSpPr>
          <p:nvPr/>
        </p:nvSpPr>
        <p:spPr bwMode="auto">
          <a:xfrm>
            <a:off x="258765" y="1084718"/>
            <a:ext cx="382588" cy="857250"/>
          </a:xfrm>
          <a:custGeom>
            <a:avLst/>
            <a:gdLst>
              <a:gd name="T0" fmla="*/ 5 w 378"/>
              <a:gd name="T1" fmla="*/ 845 h 845"/>
              <a:gd name="T2" fmla="*/ 3 w 378"/>
              <a:gd name="T3" fmla="*/ 845 h 845"/>
              <a:gd name="T4" fmla="*/ 1 w 378"/>
              <a:gd name="T5" fmla="*/ 840 h 845"/>
              <a:gd name="T6" fmla="*/ 369 w 378"/>
              <a:gd name="T7" fmla="*/ 3 h 845"/>
              <a:gd name="T8" fmla="*/ 375 w 378"/>
              <a:gd name="T9" fmla="*/ 1 h 845"/>
              <a:gd name="T10" fmla="*/ 377 w 378"/>
              <a:gd name="T11" fmla="*/ 6 h 845"/>
              <a:gd name="T12" fmla="*/ 8 w 378"/>
              <a:gd name="T13" fmla="*/ 843 h 845"/>
              <a:gd name="T14" fmla="*/ 5 w 378"/>
              <a:gd name="T15" fmla="*/ 845 h 8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8" h="845">
                <a:moveTo>
                  <a:pt x="5" y="845"/>
                </a:moveTo>
                <a:cubicBezTo>
                  <a:pt x="4" y="845"/>
                  <a:pt x="3" y="845"/>
                  <a:pt x="3" y="845"/>
                </a:cubicBezTo>
                <a:cubicBezTo>
                  <a:pt x="1" y="844"/>
                  <a:pt x="0" y="842"/>
                  <a:pt x="1" y="840"/>
                </a:cubicBezTo>
                <a:cubicBezTo>
                  <a:pt x="369" y="3"/>
                  <a:pt x="369" y="3"/>
                  <a:pt x="369" y="3"/>
                </a:cubicBezTo>
                <a:cubicBezTo>
                  <a:pt x="370" y="1"/>
                  <a:pt x="373" y="0"/>
                  <a:pt x="375" y="1"/>
                </a:cubicBezTo>
                <a:cubicBezTo>
                  <a:pt x="377" y="1"/>
                  <a:pt x="378" y="4"/>
                  <a:pt x="377" y="6"/>
                </a:cubicBezTo>
                <a:cubicBezTo>
                  <a:pt x="8" y="843"/>
                  <a:pt x="8" y="843"/>
                  <a:pt x="8" y="843"/>
                </a:cubicBezTo>
                <a:cubicBezTo>
                  <a:pt x="8" y="844"/>
                  <a:pt x="6" y="845"/>
                  <a:pt x="5" y="84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9" name="Freeform 14"/>
          <p:cNvSpPr>
            <a:spLocks/>
          </p:cNvSpPr>
          <p:nvPr/>
        </p:nvSpPr>
        <p:spPr bwMode="auto">
          <a:xfrm>
            <a:off x="-404810" y="1251405"/>
            <a:ext cx="671513" cy="690563"/>
          </a:xfrm>
          <a:custGeom>
            <a:avLst/>
            <a:gdLst>
              <a:gd name="T0" fmla="*/ 658 w 662"/>
              <a:gd name="T1" fmla="*/ 680 h 680"/>
              <a:gd name="T2" fmla="*/ 655 w 662"/>
              <a:gd name="T3" fmla="*/ 679 h 680"/>
              <a:gd name="T4" fmla="*/ 2 w 662"/>
              <a:gd name="T5" fmla="*/ 7 h 680"/>
              <a:gd name="T6" fmla="*/ 2 w 662"/>
              <a:gd name="T7" fmla="*/ 2 h 680"/>
              <a:gd name="T8" fmla="*/ 8 w 662"/>
              <a:gd name="T9" fmla="*/ 2 h 680"/>
              <a:gd name="T10" fmla="*/ 660 w 662"/>
              <a:gd name="T11" fmla="*/ 673 h 680"/>
              <a:gd name="T12" fmla="*/ 660 w 662"/>
              <a:gd name="T13" fmla="*/ 679 h 680"/>
              <a:gd name="T14" fmla="*/ 658 w 662"/>
              <a:gd name="T15" fmla="*/ 680 h 6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2" h="680">
                <a:moveTo>
                  <a:pt x="658" y="680"/>
                </a:moveTo>
                <a:cubicBezTo>
                  <a:pt x="656" y="680"/>
                  <a:pt x="655" y="680"/>
                  <a:pt x="655" y="679"/>
                </a:cubicBezTo>
                <a:cubicBezTo>
                  <a:pt x="2" y="7"/>
                  <a:pt x="2" y="7"/>
                  <a:pt x="2" y="7"/>
                </a:cubicBezTo>
                <a:cubicBezTo>
                  <a:pt x="0" y="6"/>
                  <a:pt x="0" y="3"/>
                  <a:pt x="2" y="2"/>
                </a:cubicBezTo>
                <a:cubicBezTo>
                  <a:pt x="3" y="0"/>
                  <a:pt x="6" y="0"/>
                  <a:pt x="8" y="2"/>
                </a:cubicBezTo>
                <a:cubicBezTo>
                  <a:pt x="660" y="673"/>
                  <a:pt x="660" y="673"/>
                  <a:pt x="660" y="673"/>
                </a:cubicBezTo>
                <a:cubicBezTo>
                  <a:pt x="662" y="675"/>
                  <a:pt x="662" y="678"/>
                  <a:pt x="660" y="679"/>
                </a:cubicBezTo>
                <a:cubicBezTo>
                  <a:pt x="660" y="680"/>
                  <a:pt x="659" y="680"/>
                  <a:pt x="658" y="68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0" name="Freeform 18"/>
          <p:cNvSpPr>
            <a:spLocks/>
          </p:cNvSpPr>
          <p:nvPr/>
        </p:nvSpPr>
        <p:spPr bwMode="auto">
          <a:xfrm>
            <a:off x="-488948" y="1934030"/>
            <a:ext cx="755650" cy="927100"/>
          </a:xfrm>
          <a:custGeom>
            <a:avLst/>
            <a:gdLst>
              <a:gd name="T0" fmla="*/ 5 w 745"/>
              <a:gd name="T1" fmla="*/ 913 h 913"/>
              <a:gd name="T2" fmla="*/ 2 w 745"/>
              <a:gd name="T3" fmla="*/ 912 h 913"/>
              <a:gd name="T4" fmla="*/ 2 w 745"/>
              <a:gd name="T5" fmla="*/ 906 h 913"/>
              <a:gd name="T6" fmla="*/ 737 w 745"/>
              <a:gd name="T7" fmla="*/ 2 h 913"/>
              <a:gd name="T8" fmla="*/ 743 w 745"/>
              <a:gd name="T9" fmla="*/ 1 h 913"/>
              <a:gd name="T10" fmla="*/ 744 w 745"/>
              <a:gd name="T11" fmla="*/ 7 h 913"/>
              <a:gd name="T12" fmla="*/ 8 w 745"/>
              <a:gd name="T13" fmla="*/ 911 h 913"/>
              <a:gd name="T14" fmla="*/ 5 w 745"/>
              <a:gd name="T15" fmla="*/ 913 h 9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45" h="913">
                <a:moveTo>
                  <a:pt x="5" y="913"/>
                </a:moveTo>
                <a:cubicBezTo>
                  <a:pt x="4" y="913"/>
                  <a:pt x="3" y="913"/>
                  <a:pt x="2" y="912"/>
                </a:cubicBezTo>
                <a:cubicBezTo>
                  <a:pt x="1" y="911"/>
                  <a:pt x="0" y="908"/>
                  <a:pt x="2" y="906"/>
                </a:cubicBezTo>
                <a:cubicBezTo>
                  <a:pt x="737" y="2"/>
                  <a:pt x="737" y="2"/>
                  <a:pt x="737" y="2"/>
                </a:cubicBezTo>
                <a:cubicBezTo>
                  <a:pt x="739" y="0"/>
                  <a:pt x="741" y="0"/>
                  <a:pt x="743" y="1"/>
                </a:cubicBezTo>
                <a:cubicBezTo>
                  <a:pt x="745" y="3"/>
                  <a:pt x="745" y="5"/>
                  <a:pt x="744" y="7"/>
                </a:cubicBezTo>
                <a:cubicBezTo>
                  <a:pt x="8" y="911"/>
                  <a:pt x="8" y="911"/>
                  <a:pt x="8" y="911"/>
                </a:cubicBezTo>
                <a:cubicBezTo>
                  <a:pt x="7" y="912"/>
                  <a:pt x="6" y="913"/>
                  <a:pt x="5" y="913"/>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1" name="Freeform 22"/>
          <p:cNvSpPr>
            <a:spLocks/>
          </p:cNvSpPr>
          <p:nvPr/>
        </p:nvSpPr>
        <p:spPr bwMode="auto">
          <a:xfrm>
            <a:off x="631827" y="1084718"/>
            <a:ext cx="584200" cy="452438"/>
          </a:xfrm>
          <a:custGeom>
            <a:avLst/>
            <a:gdLst>
              <a:gd name="T0" fmla="*/ 572 w 576"/>
              <a:gd name="T1" fmla="*/ 446 h 446"/>
              <a:gd name="T2" fmla="*/ 569 w 576"/>
              <a:gd name="T3" fmla="*/ 445 h 446"/>
              <a:gd name="T4" fmla="*/ 3 w 576"/>
              <a:gd name="T5" fmla="*/ 7 h 446"/>
              <a:gd name="T6" fmla="*/ 2 w 576"/>
              <a:gd name="T7" fmla="*/ 2 h 446"/>
              <a:gd name="T8" fmla="*/ 7 w 576"/>
              <a:gd name="T9" fmla="*/ 1 h 446"/>
              <a:gd name="T10" fmla="*/ 574 w 576"/>
              <a:gd name="T11" fmla="*/ 439 h 446"/>
              <a:gd name="T12" fmla="*/ 575 w 576"/>
              <a:gd name="T13" fmla="*/ 444 h 446"/>
              <a:gd name="T14" fmla="*/ 572 w 576"/>
              <a:gd name="T15" fmla="*/ 446 h 4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6" h="446">
                <a:moveTo>
                  <a:pt x="572" y="446"/>
                </a:moveTo>
                <a:cubicBezTo>
                  <a:pt x="571" y="446"/>
                  <a:pt x="570" y="446"/>
                  <a:pt x="569" y="445"/>
                </a:cubicBezTo>
                <a:cubicBezTo>
                  <a:pt x="3" y="7"/>
                  <a:pt x="3" y="7"/>
                  <a:pt x="3" y="7"/>
                </a:cubicBezTo>
                <a:cubicBezTo>
                  <a:pt x="1" y="6"/>
                  <a:pt x="0" y="4"/>
                  <a:pt x="2" y="2"/>
                </a:cubicBezTo>
                <a:cubicBezTo>
                  <a:pt x="3" y="0"/>
                  <a:pt x="6" y="0"/>
                  <a:pt x="7" y="1"/>
                </a:cubicBezTo>
                <a:cubicBezTo>
                  <a:pt x="574" y="439"/>
                  <a:pt x="574" y="439"/>
                  <a:pt x="574" y="439"/>
                </a:cubicBezTo>
                <a:cubicBezTo>
                  <a:pt x="576" y="440"/>
                  <a:pt x="576" y="443"/>
                  <a:pt x="575" y="444"/>
                </a:cubicBezTo>
                <a:cubicBezTo>
                  <a:pt x="574" y="445"/>
                  <a:pt x="573" y="446"/>
                  <a:pt x="572" y="44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2" name="Freeform 23"/>
          <p:cNvSpPr>
            <a:spLocks/>
          </p:cNvSpPr>
          <p:nvPr/>
        </p:nvSpPr>
        <p:spPr bwMode="auto">
          <a:xfrm>
            <a:off x="592140" y="1527630"/>
            <a:ext cx="623888" cy="541338"/>
          </a:xfrm>
          <a:custGeom>
            <a:avLst/>
            <a:gdLst>
              <a:gd name="T0" fmla="*/ 5 w 615"/>
              <a:gd name="T1" fmla="*/ 532 h 532"/>
              <a:gd name="T2" fmla="*/ 2 w 615"/>
              <a:gd name="T3" fmla="*/ 531 h 532"/>
              <a:gd name="T4" fmla="*/ 2 w 615"/>
              <a:gd name="T5" fmla="*/ 525 h 532"/>
              <a:gd name="T6" fmla="*/ 608 w 615"/>
              <a:gd name="T7" fmla="*/ 2 h 532"/>
              <a:gd name="T8" fmla="*/ 614 w 615"/>
              <a:gd name="T9" fmla="*/ 2 h 532"/>
              <a:gd name="T10" fmla="*/ 613 w 615"/>
              <a:gd name="T11" fmla="*/ 8 h 532"/>
              <a:gd name="T12" fmla="*/ 7 w 615"/>
              <a:gd name="T13" fmla="*/ 531 h 532"/>
              <a:gd name="T14" fmla="*/ 5 w 615"/>
              <a:gd name="T15" fmla="*/ 532 h 5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5" h="532">
                <a:moveTo>
                  <a:pt x="5" y="532"/>
                </a:moveTo>
                <a:cubicBezTo>
                  <a:pt x="4" y="532"/>
                  <a:pt x="2" y="532"/>
                  <a:pt x="2" y="531"/>
                </a:cubicBezTo>
                <a:cubicBezTo>
                  <a:pt x="0" y="529"/>
                  <a:pt x="0" y="527"/>
                  <a:pt x="2" y="525"/>
                </a:cubicBezTo>
                <a:cubicBezTo>
                  <a:pt x="608" y="2"/>
                  <a:pt x="608" y="2"/>
                  <a:pt x="608" y="2"/>
                </a:cubicBezTo>
                <a:cubicBezTo>
                  <a:pt x="610" y="0"/>
                  <a:pt x="612" y="1"/>
                  <a:pt x="614" y="2"/>
                </a:cubicBezTo>
                <a:cubicBezTo>
                  <a:pt x="615" y="4"/>
                  <a:pt x="615" y="6"/>
                  <a:pt x="613" y="8"/>
                </a:cubicBezTo>
                <a:cubicBezTo>
                  <a:pt x="7" y="531"/>
                  <a:pt x="7" y="531"/>
                  <a:pt x="7" y="531"/>
                </a:cubicBezTo>
                <a:cubicBezTo>
                  <a:pt x="7" y="532"/>
                  <a:pt x="6" y="532"/>
                  <a:pt x="5" y="532"/>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3" name="Freeform 24"/>
          <p:cNvSpPr>
            <a:spLocks/>
          </p:cNvSpPr>
          <p:nvPr/>
        </p:nvSpPr>
        <p:spPr bwMode="auto">
          <a:xfrm>
            <a:off x="1208090" y="1529218"/>
            <a:ext cx="530225" cy="38100"/>
          </a:xfrm>
          <a:custGeom>
            <a:avLst/>
            <a:gdLst>
              <a:gd name="T0" fmla="*/ 519 w 523"/>
              <a:gd name="T1" fmla="*/ 38 h 38"/>
              <a:gd name="T2" fmla="*/ 518 w 523"/>
              <a:gd name="T3" fmla="*/ 38 h 38"/>
              <a:gd name="T4" fmla="*/ 3 w 523"/>
              <a:gd name="T5" fmla="*/ 8 h 38"/>
              <a:gd name="T6" fmla="*/ 0 w 523"/>
              <a:gd name="T7" fmla="*/ 4 h 38"/>
              <a:gd name="T8" fmla="*/ 4 w 523"/>
              <a:gd name="T9" fmla="*/ 0 h 38"/>
              <a:gd name="T10" fmla="*/ 519 w 523"/>
              <a:gd name="T11" fmla="*/ 30 h 38"/>
              <a:gd name="T12" fmla="*/ 523 w 523"/>
              <a:gd name="T13" fmla="*/ 34 h 38"/>
              <a:gd name="T14" fmla="*/ 519 w 523"/>
              <a:gd name="T15" fmla="*/ 38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3" h="38">
                <a:moveTo>
                  <a:pt x="519" y="38"/>
                </a:moveTo>
                <a:cubicBezTo>
                  <a:pt x="519" y="38"/>
                  <a:pt x="518" y="38"/>
                  <a:pt x="518" y="38"/>
                </a:cubicBezTo>
                <a:cubicBezTo>
                  <a:pt x="3" y="8"/>
                  <a:pt x="3" y="8"/>
                  <a:pt x="3" y="8"/>
                </a:cubicBezTo>
                <a:cubicBezTo>
                  <a:pt x="1" y="8"/>
                  <a:pt x="0" y="6"/>
                  <a:pt x="0" y="4"/>
                </a:cubicBezTo>
                <a:cubicBezTo>
                  <a:pt x="0" y="1"/>
                  <a:pt x="2" y="0"/>
                  <a:pt x="4" y="0"/>
                </a:cubicBezTo>
                <a:cubicBezTo>
                  <a:pt x="519" y="30"/>
                  <a:pt x="519" y="30"/>
                  <a:pt x="519" y="30"/>
                </a:cubicBezTo>
                <a:cubicBezTo>
                  <a:pt x="521" y="30"/>
                  <a:pt x="523" y="32"/>
                  <a:pt x="523" y="34"/>
                </a:cubicBezTo>
                <a:cubicBezTo>
                  <a:pt x="522" y="37"/>
                  <a:pt x="521" y="38"/>
                  <a:pt x="519" y="38"/>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4" name="Freeform 25"/>
          <p:cNvSpPr>
            <a:spLocks/>
          </p:cNvSpPr>
          <p:nvPr/>
        </p:nvSpPr>
        <p:spPr bwMode="auto">
          <a:xfrm>
            <a:off x="1206502" y="810080"/>
            <a:ext cx="838200" cy="727075"/>
          </a:xfrm>
          <a:custGeom>
            <a:avLst/>
            <a:gdLst>
              <a:gd name="T0" fmla="*/ 5 w 825"/>
              <a:gd name="T1" fmla="*/ 716 h 716"/>
              <a:gd name="T2" fmla="*/ 2 w 825"/>
              <a:gd name="T3" fmla="*/ 714 h 716"/>
              <a:gd name="T4" fmla="*/ 2 w 825"/>
              <a:gd name="T5" fmla="*/ 709 h 716"/>
              <a:gd name="T6" fmla="*/ 818 w 825"/>
              <a:gd name="T7" fmla="*/ 1 h 716"/>
              <a:gd name="T8" fmla="*/ 823 w 825"/>
              <a:gd name="T9" fmla="*/ 2 h 716"/>
              <a:gd name="T10" fmla="*/ 823 w 825"/>
              <a:gd name="T11" fmla="*/ 7 h 716"/>
              <a:gd name="T12" fmla="*/ 7 w 825"/>
              <a:gd name="T13" fmla="*/ 715 h 716"/>
              <a:gd name="T14" fmla="*/ 5 w 825"/>
              <a:gd name="T15" fmla="*/ 716 h 7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5" h="716">
                <a:moveTo>
                  <a:pt x="5" y="716"/>
                </a:moveTo>
                <a:cubicBezTo>
                  <a:pt x="4" y="716"/>
                  <a:pt x="2" y="715"/>
                  <a:pt x="2" y="714"/>
                </a:cubicBezTo>
                <a:cubicBezTo>
                  <a:pt x="0" y="713"/>
                  <a:pt x="0" y="710"/>
                  <a:pt x="2" y="709"/>
                </a:cubicBezTo>
                <a:cubicBezTo>
                  <a:pt x="818" y="1"/>
                  <a:pt x="818" y="1"/>
                  <a:pt x="818" y="1"/>
                </a:cubicBezTo>
                <a:cubicBezTo>
                  <a:pt x="819" y="0"/>
                  <a:pt x="822" y="0"/>
                  <a:pt x="823" y="2"/>
                </a:cubicBezTo>
                <a:cubicBezTo>
                  <a:pt x="825" y="3"/>
                  <a:pt x="825" y="6"/>
                  <a:pt x="823" y="7"/>
                </a:cubicBezTo>
                <a:cubicBezTo>
                  <a:pt x="7" y="715"/>
                  <a:pt x="7" y="715"/>
                  <a:pt x="7" y="715"/>
                </a:cubicBezTo>
                <a:cubicBezTo>
                  <a:pt x="6" y="716"/>
                  <a:pt x="6" y="716"/>
                  <a:pt x="5" y="71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5" name="Freeform 26"/>
          <p:cNvSpPr>
            <a:spLocks/>
          </p:cNvSpPr>
          <p:nvPr/>
        </p:nvSpPr>
        <p:spPr bwMode="auto">
          <a:xfrm>
            <a:off x="1728790" y="810080"/>
            <a:ext cx="315913" cy="757238"/>
          </a:xfrm>
          <a:custGeom>
            <a:avLst/>
            <a:gdLst>
              <a:gd name="T0" fmla="*/ 5 w 310"/>
              <a:gd name="T1" fmla="*/ 746 h 746"/>
              <a:gd name="T2" fmla="*/ 3 w 310"/>
              <a:gd name="T3" fmla="*/ 746 h 746"/>
              <a:gd name="T4" fmla="*/ 1 w 310"/>
              <a:gd name="T5" fmla="*/ 741 h 746"/>
              <a:gd name="T6" fmla="*/ 302 w 310"/>
              <a:gd name="T7" fmla="*/ 3 h 746"/>
              <a:gd name="T8" fmla="*/ 307 w 310"/>
              <a:gd name="T9" fmla="*/ 0 h 746"/>
              <a:gd name="T10" fmla="*/ 309 w 310"/>
              <a:gd name="T11" fmla="*/ 6 h 746"/>
              <a:gd name="T12" fmla="*/ 8 w 310"/>
              <a:gd name="T13" fmla="*/ 744 h 746"/>
              <a:gd name="T14" fmla="*/ 5 w 310"/>
              <a:gd name="T15" fmla="*/ 746 h 7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0" h="746">
                <a:moveTo>
                  <a:pt x="5" y="746"/>
                </a:moveTo>
                <a:cubicBezTo>
                  <a:pt x="4" y="746"/>
                  <a:pt x="4" y="746"/>
                  <a:pt x="3" y="746"/>
                </a:cubicBezTo>
                <a:cubicBezTo>
                  <a:pt x="1" y="745"/>
                  <a:pt x="0" y="743"/>
                  <a:pt x="1" y="741"/>
                </a:cubicBezTo>
                <a:cubicBezTo>
                  <a:pt x="302" y="3"/>
                  <a:pt x="302" y="3"/>
                  <a:pt x="302" y="3"/>
                </a:cubicBezTo>
                <a:cubicBezTo>
                  <a:pt x="303" y="1"/>
                  <a:pt x="305" y="0"/>
                  <a:pt x="307" y="0"/>
                </a:cubicBezTo>
                <a:cubicBezTo>
                  <a:pt x="309" y="1"/>
                  <a:pt x="310" y="4"/>
                  <a:pt x="309" y="6"/>
                </a:cubicBezTo>
                <a:cubicBezTo>
                  <a:pt x="8" y="744"/>
                  <a:pt x="8" y="744"/>
                  <a:pt x="8" y="744"/>
                </a:cubicBezTo>
                <a:cubicBezTo>
                  <a:pt x="8" y="745"/>
                  <a:pt x="6" y="746"/>
                  <a:pt x="5" y="74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6" name="Freeform 27"/>
          <p:cNvSpPr>
            <a:spLocks/>
          </p:cNvSpPr>
          <p:nvPr/>
        </p:nvSpPr>
        <p:spPr bwMode="auto">
          <a:xfrm>
            <a:off x="2035177" y="810080"/>
            <a:ext cx="263525" cy="596900"/>
          </a:xfrm>
          <a:custGeom>
            <a:avLst/>
            <a:gdLst>
              <a:gd name="T0" fmla="*/ 255 w 260"/>
              <a:gd name="T1" fmla="*/ 587 h 587"/>
              <a:gd name="T2" fmla="*/ 252 w 260"/>
              <a:gd name="T3" fmla="*/ 584 h 587"/>
              <a:gd name="T4" fmla="*/ 1 w 260"/>
              <a:gd name="T5" fmla="*/ 6 h 587"/>
              <a:gd name="T6" fmla="*/ 3 w 260"/>
              <a:gd name="T7" fmla="*/ 0 h 587"/>
              <a:gd name="T8" fmla="*/ 8 w 260"/>
              <a:gd name="T9" fmla="*/ 3 h 587"/>
              <a:gd name="T10" fmla="*/ 259 w 260"/>
              <a:gd name="T11" fmla="*/ 581 h 587"/>
              <a:gd name="T12" fmla="*/ 257 w 260"/>
              <a:gd name="T13" fmla="*/ 586 h 587"/>
              <a:gd name="T14" fmla="*/ 255 w 260"/>
              <a:gd name="T15" fmla="*/ 587 h 58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0" h="587">
                <a:moveTo>
                  <a:pt x="255" y="587"/>
                </a:moveTo>
                <a:cubicBezTo>
                  <a:pt x="254" y="587"/>
                  <a:pt x="252" y="586"/>
                  <a:pt x="252" y="584"/>
                </a:cubicBezTo>
                <a:cubicBezTo>
                  <a:pt x="1" y="6"/>
                  <a:pt x="1" y="6"/>
                  <a:pt x="1" y="6"/>
                </a:cubicBezTo>
                <a:cubicBezTo>
                  <a:pt x="0" y="4"/>
                  <a:pt x="1" y="1"/>
                  <a:pt x="3" y="0"/>
                </a:cubicBezTo>
                <a:cubicBezTo>
                  <a:pt x="5" y="0"/>
                  <a:pt x="7" y="1"/>
                  <a:pt x="8" y="3"/>
                </a:cubicBezTo>
                <a:cubicBezTo>
                  <a:pt x="259" y="581"/>
                  <a:pt x="259" y="581"/>
                  <a:pt x="259" y="581"/>
                </a:cubicBezTo>
                <a:cubicBezTo>
                  <a:pt x="260" y="583"/>
                  <a:pt x="259" y="585"/>
                  <a:pt x="257" y="586"/>
                </a:cubicBezTo>
                <a:cubicBezTo>
                  <a:pt x="257" y="587"/>
                  <a:pt x="256" y="587"/>
                  <a:pt x="255" y="587"/>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7" name="Freeform 28"/>
          <p:cNvSpPr>
            <a:spLocks/>
          </p:cNvSpPr>
          <p:nvPr/>
        </p:nvSpPr>
        <p:spPr bwMode="auto">
          <a:xfrm>
            <a:off x="2035177" y="810080"/>
            <a:ext cx="1171575" cy="177800"/>
          </a:xfrm>
          <a:custGeom>
            <a:avLst/>
            <a:gdLst>
              <a:gd name="T0" fmla="*/ 1150 w 1155"/>
              <a:gd name="T1" fmla="*/ 175 h 175"/>
              <a:gd name="T2" fmla="*/ 1150 w 1155"/>
              <a:gd name="T3" fmla="*/ 175 h 175"/>
              <a:gd name="T4" fmla="*/ 4 w 1155"/>
              <a:gd name="T5" fmla="*/ 8 h 175"/>
              <a:gd name="T6" fmla="*/ 0 w 1155"/>
              <a:gd name="T7" fmla="*/ 4 h 175"/>
              <a:gd name="T8" fmla="*/ 5 w 1155"/>
              <a:gd name="T9" fmla="*/ 0 h 175"/>
              <a:gd name="T10" fmla="*/ 1151 w 1155"/>
              <a:gd name="T11" fmla="*/ 167 h 175"/>
              <a:gd name="T12" fmla="*/ 1154 w 1155"/>
              <a:gd name="T13" fmla="*/ 172 h 175"/>
              <a:gd name="T14" fmla="*/ 1150 w 1155"/>
              <a:gd name="T15" fmla="*/ 175 h 1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55" h="175">
                <a:moveTo>
                  <a:pt x="1150" y="175"/>
                </a:moveTo>
                <a:cubicBezTo>
                  <a:pt x="1150" y="175"/>
                  <a:pt x="1150" y="175"/>
                  <a:pt x="1150" y="175"/>
                </a:cubicBezTo>
                <a:cubicBezTo>
                  <a:pt x="4" y="8"/>
                  <a:pt x="4" y="8"/>
                  <a:pt x="4" y="8"/>
                </a:cubicBezTo>
                <a:cubicBezTo>
                  <a:pt x="2" y="8"/>
                  <a:pt x="0" y="6"/>
                  <a:pt x="0" y="4"/>
                </a:cubicBezTo>
                <a:cubicBezTo>
                  <a:pt x="1" y="1"/>
                  <a:pt x="3" y="0"/>
                  <a:pt x="5" y="0"/>
                </a:cubicBezTo>
                <a:cubicBezTo>
                  <a:pt x="1151" y="167"/>
                  <a:pt x="1151" y="167"/>
                  <a:pt x="1151" y="167"/>
                </a:cubicBezTo>
                <a:cubicBezTo>
                  <a:pt x="1153" y="168"/>
                  <a:pt x="1155" y="170"/>
                  <a:pt x="1154" y="172"/>
                </a:cubicBezTo>
                <a:cubicBezTo>
                  <a:pt x="1154" y="174"/>
                  <a:pt x="1152" y="175"/>
                  <a:pt x="1150" y="17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8" name="Freeform 29"/>
          <p:cNvSpPr>
            <a:spLocks/>
          </p:cNvSpPr>
          <p:nvPr/>
        </p:nvSpPr>
        <p:spPr bwMode="auto">
          <a:xfrm>
            <a:off x="2009777" y="243343"/>
            <a:ext cx="1196975" cy="744538"/>
          </a:xfrm>
          <a:custGeom>
            <a:avLst/>
            <a:gdLst>
              <a:gd name="T0" fmla="*/ 1175 w 1180"/>
              <a:gd name="T1" fmla="*/ 733 h 733"/>
              <a:gd name="T2" fmla="*/ 1173 w 1180"/>
              <a:gd name="T3" fmla="*/ 733 h 733"/>
              <a:gd name="T4" fmla="*/ 2 w 1180"/>
              <a:gd name="T5" fmla="*/ 8 h 733"/>
              <a:gd name="T6" fmla="*/ 1 w 1180"/>
              <a:gd name="T7" fmla="*/ 2 h 733"/>
              <a:gd name="T8" fmla="*/ 7 w 1180"/>
              <a:gd name="T9" fmla="*/ 1 h 733"/>
              <a:gd name="T10" fmla="*/ 1177 w 1180"/>
              <a:gd name="T11" fmla="*/ 726 h 733"/>
              <a:gd name="T12" fmla="*/ 1179 w 1180"/>
              <a:gd name="T13" fmla="*/ 732 h 733"/>
              <a:gd name="T14" fmla="*/ 1175 w 1180"/>
              <a:gd name="T15" fmla="*/ 733 h 7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80" h="733">
                <a:moveTo>
                  <a:pt x="1175" y="733"/>
                </a:moveTo>
                <a:cubicBezTo>
                  <a:pt x="1175" y="733"/>
                  <a:pt x="1174" y="733"/>
                  <a:pt x="1173" y="733"/>
                </a:cubicBezTo>
                <a:cubicBezTo>
                  <a:pt x="2" y="8"/>
                  <a:pt x="2" y="8"/>
                  <a:pt x="2" y="8"/>
                </a:cubicBezTo>
                <a:cubicBezTo>
                  <a:pt x="1" y="6"/>
                  <a:pt x="0" y="4"/>
                  <a:pt x="1" y="2"/>
                </a:cubicBezTo>
                <a:cubicBezTo>
                  <a:pt x="2" y="0"/>
                  <a:pt x="5" y="0"/>
                  <a:pt x="7" y="1"/>
                </a:cubicBezTo>
                <a:cubicBezTo>
                  <a:pt x="1177" y="726"/>
                  <a:pt x="1177" y="726"/>
                  <a:pt x="1177" y="726"/>
                </a:cubicBezTo>
                <a:cubicBezTo>
                  <a:pt x="1179" y="727"/>
                  <a:pt x="1180" y="730"/>
                  <a:pt x="1179" y="732"/>
                </a:cubicBezTo>
                <a:cubicBezTo>
                  <a:pt x="1178" y="733"/>
                  <a:pt x="1177" y="733"/>
                  <a:pt x="1175" y="733"/>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9" name="Freeform 30"/>
          <p:cNvSpPr>
            <a:spLocks/>
          </p:cNvSpPr>
          <p:nvPr/>
        </p:nvSpPr>
        <p:spPr bwMode="auto">
          <a:xfrm>
            <a:off x="2009777" y="151268"/>
            <a:ext cx="863600" cy="100013"/>
          </a:xfrm>
          <a:custGeom>
            <a:avLst/>
            <a:gdLst>
              <a:gd name="T0" fmla="*/ 5 w 851"/>
              <a:gd name="T1" fmla="*/ 100 h 100"/>
              <a:gd name="T2" fmla="*/ 1 w 851"/>
              <a:gd name="T3" fmla="*/ 97 h 100"/>
              <a:gd name="T4" fmla="*/ 4 w 851"/>
              <a:gd name="T5" fmla="*/ 92 h 100"/>
              <a:gd name="T6" fmla="*/ 846 w 851"/>
              <a:gd name="T7" fmla="*/ 0 h 100"/>
              <a:gd name="T8" fmla="*/ 850 w 851"/>
              <a:gd name="T9" fmla="*/ 4 h 100"/>
              <a:gd name="T10" fmla="*/ 847 w 851"/>
              <a:gd name="T11" fmla="*/ 8 h 100"/>
              <a:gd name="T12" fmla="*/ 5 w 851"/>
              <a:gd name="T13" fmla="*/ 100 h 100"/>
              <a:gd name="T14" fmla="*/ 5 w 851"/>
              <a:gd name="T15" fmla="*/ 100 h 1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51" h="100">
                <a:moveTo>
                  <a:pt x="5" y="100"/>
                </a:moveTo>
                <a:cubicBezTo>
                  <a:pt x="3" y="100"/>
                  <a:pt x="1" y="99"/>
                  <a:pt x="1" y="97"/>
                </a:cubicBezTo>
                <a:cubicBezTo>
                  <a:pt x="0" y="94"/>
                  <a:pt x="2" y="92"/>
                  <a:pt x="4" y="92"/>
                </a:cubicBezTo>
                <a:cubicBezTo>
                  <a:pt x="846" y="0"/>
                  <a:pt x="846" y="0"/>
                  <a:pt x="846" y="0"/>
                </a:cubicBezTo>
                <a:cubicBezTo>
                  <a:pt x="848" y="0"/>
                  <a:pt x="850" y="2"/>
                  <a:pt x="850" y="4"/>
                </a:cubicBezTo>
                <a:cubicBezTo>
                  <a:pt x="851" y="6"/>
                  <a:pt x="849" y="8"/>
                  <a:pt x="847" y="8"/>
                </a:cubicBezTo>
                <a:cubicBezTo>
                  <a:pt x="5" y="100"/>
                  <a:pt x="5" y="100"/>
                  <a:pt x="5" y="100"/>
                </a:cubicBezTo>
                <a:cubicBezTo>
                  <a:pt x="5" y="100"/>
                  <a:pt x="5" y="100"/>
                  <a:pt x="5" y="10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0" name="Freeform 31"/>
          <p:cNvSpPr>
            <a:spLocks/>
          </p:cNvSpPr>
          <p:nvPr/>
        </p:nvSpPr>
        <p:spPr bwMode="auto">
          <a:xfrm>
            <a:off x="2863852" y="-645657"/>
            <a:ext cx="142875" cy="804863"/>
          </a:xfrm>
          <a:custGeom>
            <a:avLst/>
            <a:gdLst>
              <a:gd name="T0" fmla="*/ 4 w 141"/>
              <a:gd name="T1" fmla="*/ 793 h 793"/>
              <a:gd name="T2" fmla="*/ 4 w 141"/>
              <a:gd name="T3" fmla="*/ 793 h 793"/>
              <a:gd name="T4" fmla="*/ 0 w 141"/>
              <a:gd name="T5" fmla="*/ 789 h 793"/>
              <a:gd name="T6" fmla="*/ 132 w 141"/>
              <a:gd name="T7" fmla="*/ 3 h 793"/>
              <a:gd name="T8" fmla="*/ 137 w 141"/>
              <a:gd name="T9" fmla="*/ 0 h 793"/>
              <a:gd name="T10" fmla="*/ 140 w 141"/>
              <a:gd name="T11" fmla="*/ 5 h 793"/>
              <a:gd name="T12" fmla="*/ 8 w 141"/>
              <a:gd name="T13" fmla="*/ 790 h 793"/>
              <a:gd name="T14" fmla="*/ 4 w 141"/>
              <a:gd name="T15" fmla="*/ 793 h 7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1" h="793">
                <a:moveTo>
                  <a:pt x="4" y="793"/>
                </a:moveTo>
                <a:cubicBezTo>
                  <a:pt x="4" y="793"/>
                  <a:pt x="4" y="793"/>
                  <a:pt x="4" y="793"/>
                </a:cubicBezTo>
                <a:cubicBezTo>
                  <a:pt x="2" y="793"/>
                  <a:pt x="0" y="791"/>
                  <a:pt x="0" y="789"/>
                </a:cubicBezTo>
                <a:cubicBezTo>
                  <a:pt x="132" y="3"/>
                  <a:pt x="132" y="3"/>
                  <a:pt x="132" y="3"/>
                </a:cubicBezTo>
                <a:cubicBezTo>
                  <a:pt x="133" y="1"/>
                  <a:pt x="135" y="0"/>
                  <a:pt x="137" y="0"/>
                </a:cubicBezTo>
                <a:cubicBezTo>
                  <a:pt x="139" y="1"/>
                  <a:pt x="141" y="3"/>
                  <a:pt x="140" y="5"/>
                </a:cubicBezTo>
                <a:cubicBezTo>
                  <a:pt x="8" y="790"/>
                  <a:pt x="8" y="790"/>
                  <a:pt x="8" y="790"/>
                </a:cubicBezTo>
                <a:cubicBezTo>
                  <a:pt x="8" y="792"/>
                  <a:pt x="6" y="793"/>
                  <a:pt x="4" y="793"/>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1" name="Freeform 32"/>
          <p:cNvSpPr>
            <a:spLocks/>
          </p:cNvSpPr>
          <p:nvPr/>
        </p:nvSpPr>
        <p:spPr bwMode="auto">
          <a:xfrm>
            <a:off x="2997202" y="-645657"/>
            <a:ext cx="209550" cy="1633538"/>
          </a:xfrm>
          <a:custGeom>
            <a:avLst/>
            <a:gdLst>
              <a:gd name="T0" fmla="*/ 201 w 206"/>
              <a:gd name="T1" fmla="*/ 1610 h 1610"/>
              <a:gd name="T2" fmla="*/ 197 w 206"/>
              <a:gd name="T3" fmla="*/ 1607 h 1610"/>
              <a:gd name="T4" fmla="*/ 0 w 206"/>
              <a:gd name="T5" fmla="*/ 5 h 1610"/>
              <a:gd name="T6" fmla="*/ 4 w 206"/>
              <a:gd name="T7" fmla="*/ 0 h 1610"/>
              <a:gd name="T8" fmla="*/ 8 w 206"/>
              <a:gd name="T9" fmla="*/ 4 h 1610"/>
              <a:gd name="T10" fmla="*/ 205 w 206"/>
              <a:gd name="T11" fmla="*/ 1606 h 1610"/>
              <a:gd name="T12" fmla="*/ 202 w 206"/>
              <a:gd name="T13" fmla="*/ 1610 h 1610"/>
              <a:gd name="T14" fmla="*/ 201 w 206"/>
              <a:gd name="T15" fmla="*/ 1610 h 16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1610">
                <a:moveTo>
                  <a:pt x="201" y="1610"/>
                </a:moveTo>
                <a:cubicBezTo>
                  <a:pt x="199" y="1610"/>
                  <a:pt x="198" y="1609"/>
                  <a:pt x="197" y="1607"/>
                </a:cubicBezTo>
                <a:cubicBezTo>
                  <a:pt x="0" y="5"/>
                  <a:pt x="0" y="5"/>
                  <a:pt x="0" y="5"/>
                </a:cubicBezTo>
                <a:cubicBezTo>
                  <a:pt x="0" y="2"/>
                  <a:pt x="2" y="0"/>
                  <a:pt x="4" y="0"/>
                </a:cubicBezTo>
                <a:cubicBezTo>
                  <a:pt x="6" y="0"/>
                  <a:pt x="8" y="1"/>
                  <a:pt x="8" y="4"/>
                </a:cubicBezTo>
                <a:cubicBezTo>
                  <a:pt x="205" y="1606"/>
                  <a:pt x="205" y="1606"/>
                  <a:pt x="205" y="1606"/>
                </a:cubicBezTo>
                <a:cubicBezTo>
                  <a:pt x="206" y="1608"/>
                  <a:pt x="204" y="1610"/>
                  <a:pt x="202" y="1610"/>
                </a:cubicBezTo>
                <a:cubicBezTo>
                  <a:pt x="202" y="1610"/>
                  <a:pt x="201" y="1610"/>
                  <a:pt x="201" y="161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2" name="Freeform 33"/>
          <p:cNvSpPr>
            <a:spLocks/>
          </p:cNvSpPr>
          <p:nvPr/>
        </p:nvSpPr>
        <p:spPr bwMode="auto">
          <a:xfrm>
            <a:off x="2863852" y="151268"/>
            <a:ext cx="342900" cy="836613"/>
          </a:xfrm>
          <a:custGeom>
            <a:avLst/>
            <a:gdLst>
              <a:gd name="T0" fmla="*/ 333 w 338"/>
              <a:gd name="T1" fmla="*/ 825 h 825"/>
              <a:gd name="T2" fmla="*/ 330 w 338"/>
              <a:gd name="T3" fmla="*/ 823 h 825"/>
              <a:gd name="T4" fmla="*/ 1 w 338"/>
              <a:gd name="T5" fmla="*/ 6 h 825"/>
              <a:gd name="T6" fmla="*/ 3 w 338"/>
              <a:gd name="T7" fmla="*/ 1 h 825"/>
              <a:gd name="T8" fmla="*/ 8 w 338"/>
              <a:gd name="T9" fmla="*/ 3 h 825"/>
              <a:gd name="T10" fmla="*/ 337 w 338"/>
              <a:gd name="T11" fmla="*/ 820 h 825"/>
              <a:gd name="T12" fmla="*/ 335 w 338"/>
              <a:gd name="T13" fmla="*/ 825 h 825"/>
              <a:gd name="T14" fmla="*/ 333 w 338"/>
              <a:gd name="T15" fmla="*/ 825 h 8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8" h="825">
                <a:moveTo>
                  <a:pt x="333" y="825"/>
                </a:moveTo>
                <a:cubicBezTo>
                  <a:pt x="332" y="825"/>
                  <a:pt x="330" y="824"/>
                  <a:pt x="330" y="823"/>
                </a:cubicBezTo>
                <a:cubicBezTo>
                  <a:pt x="1" y="6"/>
                  <a:pt x="1" y="6"/>
                  <a:pt x="1" y="6"/>
                </a:cubicBezTo>
                <a:cubicBezTo>
                  <a:pt x="0" y="4"/>
                  <a:pt x="1" y="2"/>
                  <a:pt x="3" y="1"/>
                </a:cubicBezTo>
                <a:cubicBezTo>
                  <a:pt x="5" y="0"/>
                  <a:pt x="7" y="1"/>
                  <a:pt x="8" y="3"/>
                </a:cubicBezTo>
                <a:cubicBezTo>
                  <a:pt x="337" y="820"/>
                  <a:pt x="337" y="820"/>
                  <a:pt x="337" y="820"/>
                </a:cubicBezTo>
                <a:cubicBezTo>
                  <a:pt x="338" y="822"/>
                  <a:pt x="337" y="824"/>
                  <a:pt x="335" y="825"/>
                </a:cubicBezTo>
                <a:cubicBezTo>
                  <a:pt x="334" y="825"/>
                  <a:pt x="334" y="825"/>
                  <a:pt x="333" y="82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3" name="Freeform 34"/>
          <p:cNvSpPr>
            <a:spLocks/>
          </p:cNvSpPr>
          <p:nvPr/>
        </p:nvSpPr>
        <p:spPr bwMode="auto">
          <a:xfrm>
            <a:off x="3197227" y="270330"/>
            <a:ext cx="342900" cy="717550"/>
          </a:xfrm>
          <a:custGeom>
            <a:avLst/>
            <a:gdLst>
              <a:gd name="T0" fmla="*/ 4 w 338"/>
              <a:gd name="T1" fmla="*/ 707 h 707"/>
              <a:gd name="T2" fmla="*/ 3 w 338"/>
              <a:gd name="T3" fmla="*/ 707 h 707"/>
              <a:gd name="T4" fmla="*/ 1 w 338"/>
              <a:gd name="T5" fmla="*/ 702 h 707"/>
              <a:gd name="T6" fmla="*/ 330 w 338"/>
              <a:gd name="T7" fmla="*/ 3 h 707"/>
              <a:gd name="T8" fmla="*/ 336 w 338"/>
              <a:gd name="T9" fmla="*/ 1 h 707"/>
              <a:gd name="T10" fmla="*/ 337 w 338"/>
              <a:gd name="T11" fmla="*/ 6 h 707"/>
              <a:gd name="T12" fmla="*/ 8 w 338"/>
              <a:gd name="T13" fmla="*/ 705 h 707"/>
              <a:gd name="T14" fmla="*/ 4 w 338"/>
              <a:gd name="T15" fmla="*/ 707 h 70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8" h="707">
                <a:moveTo>
                  <a:pt x="4" y="707"/>
                </a:moveTo>
                <a:cubicBezTo>
                  <a:pt x="4" y="707"/>
                  <a:pt x="3" y="707"/>
                  <a:pt x="3" y="707"/>
                </a:cubicBezTo>
                <a:cubicBezTo>
                  <a:pt x="1" y="706"/>
                  <a:pt x="0" y="704"/>
                  <a:pt x="1" y="702"/>
                </a:cubicBezTo>
                <a:cubicBezTo>
                  <a:pt x="330" y="3"/>
                  <a:pt x="330" y="3"/>
                  <a:pt x="330" y="3"/>
                </a:cubicBezTo>
                <a:cubicBezTo>
                  <a:pt x="331" y="1"/>
                  <a:pt x="334" y="0"/>
                  <a:pt x="336" y="1"/>
                </a:cubicBezTo>
                <a:cubicBezTo>
                  <a:pt x="337" y="2"/>
                  <a:pt x="338" y="4"/>
                  <a:pt x="337" y="6"/>
                </a:cubicBezTo>
                <a:cubicBezTo>
                  <a:pt x="8" y="705"/>
                  <a:pt x="8" y="705"/>
                  <a:pt x="8" y="705"/>
                </a:cubicBezTo>
                <a:cubicBezTo>
                  <a:pt x="7" y="707"/>
                  <a:pt x="6" y="707"/>
                  <a:pt x="4" y="707"/>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4" name="Freeform 35"/>
          <p:cNvSpPr>
            <a:spLocks/>
          </p:cNvSpPr>
          <p:nvPr/>
        </p:nvSpPr>
        <p:spPr bwMode="auto">
          <a:xfrm>
            <a:off x="3197227" y="979943"/>
            <a:ext cx="749300" cy="182563"/>
          </a:xfrm>
          <a:custGeom>
            <a:avLst/>
            <a:gdLst>
              <a:gd name="T0" fmla="*/ 734 w 738"/>
              <a:gd name="T1" fmla="*/ 180 h 180"/>
              <a:gd name="T2" fmla="*/ 733 w 738"/>
              <a:gd name="T3" fmla="*/ 180 h 180"/>
              <a:gd name="T4" fmla="*/ 3 w 738"/>
              <a:gd name="T5" fmla="*/ 8 h 180"/>
              <a:gd name="T6" fmla="*/ 0 w 738"/>
              <a:gd name="T7" fmla="*/ 4 h 180"/>
              <a:gd name="T8" fmla="*/ 5 w 738"/>
              <a:gd name="T9" fmla="*/ 1 h 180"/>
              <a:gd name="T10" fmla="*/ 735 w 738"/>
              <a:gd name="T11" fmla="*/ 172 h 180"/>
              <a:gd name="T12" fmla="*/ 738 w 738"/>
              <a:gd name="T13" fmla="*/ 177 h 180"/>
              <a:gd name="T14" fmla="*/ 734 w 738"/>
              <a:gd name="T15" fmla="*/ 180 h 1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8" h="180">
                <a:moveTo>
                  <a:pt x="734" y="180"/>
                </a:moveTo>
                <a:cubicBezTo>
                  <a:pt x="734" y="180"/>
                  <a:pt x="733" y="180"/>
                  <a:pt x="733" y="180"/>
                </a:cubicBezTo>
                <a:cubicBezTo>
                  <a:pt x="3" y="8"/>
                  <a:pt x="3" y="8"/>
                  <a:pt x="3" y="8"/>
                </a:cubicBezTo>
                <a:cubicBezTo>
                  <a:pt x="1" y="8"/>
                  <a:pt x="0" y="6"/>
                  <a:pt x="0" y="4"/>
                </a:cubicBezTo>
                <a:cubicBezTo>
                  <a:pt x="1" y="1"/>
                  <a:pt x="3" y="0"/>
                  <a:pt x="5" y="1"/>
                </a:cubicBezTo>
                <a:cubicBezTo>
                  <a:pt x="735" y="172"/>
                  <a:pt x="735" y="172"/>
                  <a:pt x="735" y="172"/>
                </a:cubicBezTo>
                <a:cubicBezTo>
                  <a:pt x="737" y="172"/>
                  <a:pt x="738" y="175"/>
                  <a:pt x="738" y="177"/>
                </a:cubicBezTo>
                <a:cubicBezTo>
                  <a:pt x="737" y="179"/>
                  <a:pt x="736" y="180"/>
                  <a:pt x="734" y="18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5" name="Freeform 36"/>
          <p:cNvSpPr>
            <a:spLocks/>
          </p:cNvSpPr>
          <p:nvPr/>
        </p:nvSpPr>
        <p:spPr bwMode="auto">
          <a:xfrm>
            <a:off x="2997202" y="-645657"/>
            <a:ext cx="542925" cy="925513"/>
          </a:xfrm>
          <a:custGeom>
            <a:avLst/>
            <a:gdLst>
              <a:gd name="T0" fmla="*/ 531 w 535"/>
              <a:gd name="T1" fmla="*/ 912 h 912"/>
              <a:gd name="T2" fmla="*/ 527 w 535"/>
              <a:gd name="T3" fmla="*/ 910 h 912"/>
              <a:gd name="T4" fmla="*/ 1 w 535"/>
              <a:gd name="T5" fmla="*/ 6 h 912"/>
              <a:gd name="T6" fmla="*/ 2 w 535"/>
              <a:gd name="T7" fmla="*/ 1 h 912"/>
              <a:gd name="T8" fmla="*/ 8 w 535"/>
              <a:gd name="T9" fmla="*/ 2 h 912"/>
              <a:gd name="T10" fmla="*/ 534 w 535"/>
              <a:gd name="T11" fmla="*/ 906 h 912"/>
              <a:gd name="T12" fmla="*/ 533 w 535"/>
              <a:gd name="T13" fmla="*/ 911 h 912"/>
              <a:gd name="T14" fmla="*/ 531 w 535"/>
              <a:gd name="T15" fmla="*/ 912 h 9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5" h="912">
                <a:moveTo>
                  <a:pt x="531" y="912"/>
                </a:moveTo>
                <a:cubicBezTo>
                  <a:pt x="529" y="912"/>
                  <a:pt x="528" y="911"/>
                  <a:pt x="527" y="910"/>
                </a:cubicBezTo>
                <a:cubicBezTo>
                  <a:pt x="1" y="6"/>
                  <a:pt x="1" y="6"/>
                  <a:pt x="1" y="6"/>
                </a:cubicBezTo>
                <a:cubicBezTo>
                  <a:pt x="0" y="4"/>
                  <a:pt x="0" y="2"/>
                  <a:pt x="2" y="1"/>
                </a:cubicBezTo>
                <a:cubicBezTo>
                  <a:pt x="4" y="0"/>
                  <a:pt x="7" y="0"/>
                  <a:pt x="8" y="2"/>
                </a:cubicBezTo>
                <a:cubicBezTo>
                  <a:pt x="534" y="906"/>
                  <a:pt x="534" y="906"/>
                  <a:pt x="534" y="906"/>
                </a:cubicBezTo>
                <a:cubicBezTo>
                  <a:pt x="535" y="908"/>
                  <a:pt x="535" y="910"/>
                  <a:pt x="533" y="911"/>
                </a:cubicBezTo>
                <a:cubicBezTo>
                  <a:pt x="532" y="911"/>
                  <a:pt x="531" y="912"/>
                  <a:pt x="531" y="912"/>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6" name="Freeform 38"/>
          <p:cNvSpPr>
            <a:spLocks/>
          </p:cNvSpPr>
          <p:nvPr/>
        </p:nvSpPr>
        <p:spPr bwMode="auto">
          <a:xfrm>
            <a:off x="3532190" y="-244020"/>
            <a:ext cx="852488" cy="523875"/>
          </a:xfrm>
          <a:custGeom>
            <a:avLst/>
            <a:gdLst>
              <a:gd name="T0" fmla="*/ 5 w 841"/>
              <a:gd name="T1" fmla="*/ 515 h 515"/>
              <a:gd name="T2" fmla="*/ 1 w 841"/>
              <a:gd name="T3" fmla="*/ 513 h 515"/>
              <a:gd name="T4" fmla="*/ 3 w 841"/>
              <a:gd name="T5" fmla="*/ 507 h 515"/>
              <a:gd name="T6" fmla="*/ 835 w 841"/>
              <a:gd name="T7" fmla="*/ 1 h 515"/>
              <a:gd name="T8" fmla="*/ 840 w 841"/>
              <a:gd name="T9" fmla="*/ 3 h 515"/>
              <a:gd name="T10" fmla="*/ 839 w 841"/>
              <a:gd name="T11" fmla="*/ 8 h 515"/>
              <a:gd name="T12" fmla="*/ 7 w 841"/>
              <a:gd name="T13" fmla="*/ 514 h 515"/>
              <a:gd name="T14" fmla="*/ 5 w 841"/>
              <a:gd name="T15" fmla="*/ 515 h 5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1" h="515">
                <a:moveTo>
                  <a:pt x="5" y="515"/>
                </a:moveTo>
                <a:cubicBezTo>
                  <a:pt x="3" y="515"/>
                  <a:pt x="2" y="514"/>
                  <a:pt x="1" y="513"/>
                </a:cubicBezTo>
                <a:cubicBezTo>
                  <a:pt x="0" y="511"/>
                  <a:pt x="1" y="508"/>
                  <a:pt x="3" y="507"/>
                </a:cubicBezTo>
                <a:cubicBezTo>
                  <a:pt x="835" y="1"/>
                  <a:pt x="835" y="1"/>
                  <a:pt x="835" y="1"/>
                </a:cubicBezTo>
                <a:cubicBezTo>
                  <a:pt x="837" y="0"/>
                  <a:pt x="839" y="1"/>
                  <a:pt x="840" y="3"/>
                </a:cubicBezTo>
                <a:cubicBezTo>
                  <a:pt x="841" y="5"/>
                  <a:pt x="841" y="7"/>
                  <a:pt x="839" y="8"/>
                </a:cubicBezTo>
                <a:cubicBezTo>
                  <a:pt x="7" y="514"/>
                  <a:pt x="7" y="514"/>
                  <a:pt x="7" y="514"/>
                </a:cubicBezTo>
                <a:cubicBezTo>
                  <a:pt x="6" y="514"/>
                  <a:pt x="6" y="515"/>
                  <a:pt x="5" y="51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7" name="Freeform 39"/>
          <p:cNvSpPr>
            <a:spLocks/>
          </p:cNvSpPr>
          <p:nvPr/>
        </p:nvSpPr>
        <p:spPr bwMode="auto">
          <a:xfrm>
            <a:off x="3937002" y="-244020"/>
            <a:ext cx="447675" cy="1406525"/>
          </a:xfrm>
          <a:custGeom>
            <a:avLst/>
            <a:gdLst>
              <a:gd name="T0" fmla="*/ 5 w 441"/>
              <a:gd name="T1" fmla="*/ 1385 h 1385"/>
              <a:gd name="T2" fmla="*/ 4 w 441"/>
              <a:gd name="T3" fmla="*/ 1385 h 1385"/>
              <a:gd name="T4" fmla="*/ 1 w 441"/>
              <a:gd name="T5" fmla="*/ 1380 h 1385"/>
              <a:gd name="T6" fmla="*/ 433 w 441"/>
              <a:gd name="T7" fmla="*/ 4 h 1385"/>
              <a:gd name="T8" fmla="*/ 438 w 441"/>
              <a:gd name="T9" fmla="*/ 1 h 1385"/>
              <a:gd name="T10" fmla="*/ 441 w 441"/>
              <a:gd name="T11" fmla="*/ 6 h 1385"/>
              <a:gd name="T12" fmla="*/ 9 w 441"/>
              <a:gd name="T13" fmla="*/ 1382 h 1385"/>
              <a:gd name="T14" fmla="*/ 5 w 441"/>
              <a:gd name="T15" fmla="*/ 1385 h 13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1" h="1385">
                <a:moveTo>
                  <a:pt x="5" y="1385"/>
                </a:moveTo>
                <a:cubicBezTo>
                  <a:pt x="5" y="1385"/>
                  <a:pt x="4" y="1385"/>
                  <a:pt x="4" y="1385"/>
                </a:cubicBezTo>
                <a:cubicBezTo>
                  <a:pt x="2" y="1384"/>
                  <a:pt x="0" y="1382"/>
                  <a:pt x="1" y="1380"/>
                </a:cubicBezTo>
                <a:cubicBezTo>
                  <a:pt x="433" y="4"/>
                  <a:pt x="433" y="4"/>
                  <a:pt x="433" y="4"/>
                </a:cubicBezTo>
                <a:cubicBezTo>
                  <a:pt x="434" y="1"/>
                  <a:pt x="436" y="0"/>
                  <a:pt x="438" y="1"/>
                </a:cubicBezTo>
                <a:cubicBezTo>
                  <a:pt x="440" y="2"/>
                  <a:pt x="441" y="4"/>
                  <a:pt x="441" y="6"/>
                </a:cubicBezTo>
                <a:cubicBezTo>
                  <a:pt x="9" y="1382"/>
                  <a:pt x="9" y="1382"/>
                  <a:pt x="9" y="1382"/>
                </a:cubicBezTo>
                <a:cubicBezTo>
                  <a:pt x="8" y="1384"/>
                  <a:pt x="7" y="1385"/>
                  <a:pt x="5" y="138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8" name="Freeform 40"/>
          <p:cNvSpPr>
            <a:spLocks/>
          </p:cNvSpPr>
          <p:nvPr/>
        </p:nvSpPr>
        <p:spPr bwMode="auto">
          <a:xfrm>
            <a:off x="4375152" y="-244020"/>
            <a:ext cx="157163" cy="666750"/>
          </a:xfrm>
          <a:custGeom>
            <a:avLst/>
            <a:gdLst>
              <a:gd name="T0" fmla="*/ 150 w 155"/>
              <a:gd name="T1" fmla="*/ 656 h 656"/>
              <a:gd name="T2" fmla="*/ 146 w 155"/>
              <a:gd name="T3" fmla="*/ 652 h 656"/>
              <a:gd name="T4" fmla="*/ 1 w 155"/>
              <a:gd name="T5" fmla="*/ 6 h 656"/>
              <a:gd name="T6" fmla="*/ 4 w 155"/>
              <a:gd name="T7" fmla="*/ 1 h 656"/>
              <a:gd name="T8" fmla="*/ 9 w 155"/>
              <a:gd name="T9" fmla="*/ 4 h 656"/>
              <a:gd name="T10" fmla="*/ 154 w 155"/>
              <a:gd name="T11" fmla="*/ 651 h 656"/>
              <a:gd name="T12" fmla="*/ 151 w 155"/>
              <a:gd name="T13" fmla="*/ 655 h 656"/>
              <a:gd name="T14" fmla="*/ 150 w 155"/>
              <a:gd name="T15" fmla="*/ 656 h 6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5" h="656">
                <a:moveTo>
                  <a:pt x="150" y="656"/>
                </a:moveTo>
                <a:cubicBezTo>
                  <a:pt x="148" y="656"/>
                  <a:pt x="147" y="654"/>
                  <a:pt x="146" y="652"/>
                </a:cubicBezTo>
                <a:cubicBezTo>
                  <a:pt x="1" y="6"/>
                  <a:pt x="1" y="6"/>
                  <a:pt x="1" y="6"/>
                </a:cubicBezTo>
                <a:cubicBezTo>
                  <a:pt x="0" y="3"/>
                  <a:pt x="2" y="1"/>
                  <a:pt x="4" y="1"/>
                </a:cubicBezTo>
                <a:cubicBezTo>
                  <a:pt x="6" y="0"/>
                  <a:pt x="8" y="2"/>
                  <a:pt x="9" y="4"/>
                </a:cubicBezTo>
                <a:cubicBezTo>
                  <a:pt x="154" y="651"/>
                  <a:pt x="154" y="651"/>
                  <a:pt x="154" y="651"/>
                </a:cubicBezTo>
                <a:cubicBezTo>
                  <a:pt x="155" y="653"/>
                  <a:pt x="153" y="655"/>
                  <a:pt x="151" y="655"/>
                </a:cubicBezTo>
                <a:cubicBezTo>
                  <a:pt x="151" y="656"/>
                  <a:pt x="150" y="656"/>
                  <a:pt x="150" y="65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9" name="Freeform 41"/>
          <p:cNvSpPr>
            <a:spLocks/>
          </p:cNvSpPr>
          <p:nvPr/>
        </p:nvSpPr>
        <p:spPr bwMode="auto">
          <a:xfrm>
            <a:off x="4524377" y="287793"/>
            <a:ext cx="1006475" cy="134938"/>
          </a:xfrm>
          <a:custGeom>
            <a:avLst/>
            <a:gdLst>
              <a:gd name="T0" fmla="*/ 4 w 992"/>
              <a:gd name="T1" fmla="*/ 133 h 133"/>
              <a:gd name="T2" fmla="*/ 0 w 992"/>
              <a:gd name="T3" fmla="*/ 129 h 133"/>
              <a:gd name="T4" fmla="*/ 4 w 992"/>
              <a:gd name="T5" fmla="*/ 125 h 133"/>
              <a:gd name="T6" fmla="*/ 988 w 992"/>
              <a:gd name="T7" fmla="*/ 0 h 133"/>
              <a:gd name="T8" fmla="*/ 992 w 992"/>
              <a:gd name="T9" fmla="*/ 4 h 133"/>
              <a:gd name="T10" fmla="*/ 989 w 992"/>
              <a:gd name="T11" fmla="*/ 8 h 133"/>
              <a:gd name="T12" fmla="*/ 5 w 992"/>
              <a:gd name="T13" fmla="*/ 133 h 133"/>
              <a:gd name="T14" fmla="*/ 4 w 992"/>
              <a:gd name="T15" fmla="*/ 133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92" h="133">
                <a:moveTo>
                  <a:pt x="4" y="133"/>
                </a:moveTo>
                <a:cubicBezTo>
                  <a:pt x="2" y="133"/>
                  <a:pt x="0" y="131"/>
                  <a:pt x="0" y="129"/>
                </a:cubicBezTo>
                <a:cubicBezTo>
                  <a:pt x="0" y="127"/>
                  <a:pt x="1" y="125"/>
                  <a:pt x="4" y="125"/>
                </a:cubicBezTo>
                <a:cubicBezTo>
                  <a:pt x="988" y="0"/>
                  <a:pt x="988" y="0"/>
                  <a:pt x="988" y="0"/>
                </a:cubicBezTo>
                <a:cubicBezTo>
                  <a:pt x="990" y="0"/>
                  <a:pt x="992" y="2"/>
                  <a:pt x="992" y="4"/>
                </a:cubicBezTo>
                <a:cubicBezTo>
                  <a:pt x="992" y="6"/>
                  <a:pt x="991" y="8"/>
                  <a:pt x="989" y="8"/>
                </a:cubicBezTo>
                <a:cubicBezTo>
                  <a:pt x="5" y="133"/>
                  <a:pt x="5" y="133"/>
                  <a:pt x="5" y="133"/>
                </a:cubicBezTo>
                <a:cubicBezTo>
                  <a:pt x="5" y="133"/>
                  <a:pt x="4" y="133"/>
                  <a:pt x="4" y="133"/>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0" name="Freeform 42"/>
          <p:cNvSpPr>
            <a:spLocks/>
          </p:cNvSpPr>
          <p:nvPr/>
        </p:nvSpPr>
        <p:spPr bwMode="auto">
          <a:xfrm>
            <a:off x="4524377" y="-639307"/>
            <a:ext cx="342900" cy="1062038"/>
          </a:xfrm>
          <a:custGeom>
            <a:avLst/>
            <a:gdLst>
              <a:gd name="T0" fmla="*/ 4 w 338"/>
              <a:gd name="T1" fmla="*/ 1046 h 1046"/>
              <a:gd name="T2" fmla="*/ 3 w 338"/>
              <a:gd name="T3" fmla="*/ 1045 h 1046"/>
              <a:gd name="T4" fmla="*/ 0 w 338"/>
              <a:gd name="T5" fmla="*/ 1040 h 1046"/>
              <a:gd name="T6" fmla="*/ 329 w 338"/>
              <a:gd name="T7" fmla="*/ 4 h 1046"/>
              <a:gd name="T8" fmla="*/ 334 w 338"/>
              <a:gd name="T9" fmla="*/ 1 h 1046"/>
              <a:gd name="T10" fmla="*/ 337 w 338"/>
              <a:gd name="T11" fmla="*/ 6 h 1046"/>
              <a:gd name="T12" fmla="*/ 8 w 338"/>
              <a:gd name="T13" fmla="*/ 1043 h 1046"/>
              <a:gd name="T14" fmla="*/ 4 w 338"/>
              <a:gd name="T15" fmla="*/ 1046 h 10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8" h="1046">
                <a:moveTo>
                  <a:pt x="4" y="1046"/>
                </a:moveTo>
                <a:cubicBezTo>
                  <a:pt x="4" y="1046"/>
                  <a:pt x="3" y="1045"/>
                  <a:pt x="3" y="1045"/>
                </a:cubicBezTo>
                <a:cubicBezTo>
                  <a:pt x="1" y="1045"/>
                  <a:pt x="0" y="1042"/>
                  <a:pt x="0" y="1040"/>
                </a:cubicBezTo>
                <a:cubicBezTo>
                  <a:pt x="329" y="4"/>
                  <a:pt x="329" y="4"/>
                  <a:pt x="329" y="4"/>
                </a:cubicBezTo>
                <a:cubicBezTo>
                  <a:pt x="330" y="2"/>
                  <a:pt x="332" y="0"/>
                  <a:pt x="334" y="1"/>
                </a:cubicBezTo>
                <a:cubicBezTo>
                  <a:pt x="337" y="2"/>
                  <a:pt x="338" y="4"/>
                  <a:pt x="337" y="6"/>
                </a:cubicBezTo>
                <a:cubicBezTo>
                  <a:pt x="8" y="1043"/>
                  <a:pt x="8" y="1043"/>
                  <a:pt x="8" y="1043"/>
                </a:cubicBezTo>
                <a:cubicBezTo>
                  <a:pt x="7" y="1044"/>
                  <a:pt x="6" y="1046"/>
                  <a:pt x="4" y="104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1" name="Freeform 44"/>
          <p:cNvSpPr>
            <a:spLocks/>
          </p:cNvSpPr>
          <p:nvPr/>
        </p:nvSpPr>
        <p:spPr bwMode="auto">
          <a:xfrm>
            <a:off x="4857752" y="-639307"/>
            <a:ext cx="673100" cy="935038"/>
          </a:xfrm>
          <a:custGeom>
            <a:avLst/>
            <a:gdLst>
              <a:gd name="T0" fmla="*/ 659 w 664"/>
              <a:gd name="T1" fmla="*/ 921 h 921"/>
              <a:gd name="T2" fmla="*/ 656 w 664"/>
              <a:gd name="T3" fmla="*/ 920 h 921"/>
              <a:gd name="T4" fmla="*/ 1 w 664"/>
              <a:gd name="T5" fmla="*/ 7 h 921"/>
              <a:gd name="T6" fmla="*/ 2 w 664"/>
              <a:gd name="T7" fmla="*/ 2 h 921"/>
              <a:gd name="T8" fmla="*/ 7 w 664"/>
              <a:gd name="T9" fmla="*/ 2 h 921"/>
              <a:gd name="T10" fmla="*/ 662 w 664"/>
              <a:gd name="T11" fmla="*/ 915 h 921"/>
              <a:gd name="T12" fmla="*/ 661 w 664"/>
              <a:gd name="T13" fmla="*/ 921 h 921"/>
              <a:gd name="T14" fmla="*/ 659 w 664"/>
              <a:gd name="T15" fmla="*/ 921 h 9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4" h="921">
                <a:moveTo>
                  <a:pt x="659" y="921"/>
                </a:moveTo>
                <a:cubicBezTo>
                  <a:pt x="658" y="921"/>
                  <a:pt x="657" y="921"/>
                  <a:pt x="656" y="920"/>
                </a:cubicBezTo>
                <a:cubicBezTo>
                  <a:pt x="1" y="7"/>
                  <a:pt x="1" y="7"/>
                  <a:pt x="1" y="7"/>
                </a:cubicBezTo>
                <a:cubicBezTo>
                  <a:pt x="0" y="5"/>
                  <a:pt x="0" y="3"/>
                  <a:pt x="2" y="2"/>
                </a:cubicBezTo>
                <a:cubicBezTo>
                  <a:pt x="4" y="0"/>
                  <a:pt x="6" y="1"/>
                  <a:pt x="7" y="2"/>
                </a:cubicBezTo>
                <a:cubicBezTo>
                  <a:pt x="662" y="915"/>
                  <a:pt x="662" y="915"/>
                  <a:pt x="662" y="915"/>
                </a:cubicBezTo>
                <a:cubicBezTo>
                  <a:pt x="664" y="917"/>
                  <a:pt x="663" y="919"/>
                  <a:pt x="661" y="921"/>
                </a:cubicBezTo>
                <a:cubicBezTo>
                  <a:pt x="661" y="921"/>
                  <a:pt x="660" y="921"/>
                  <a:pt x="659" y="921"/>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2" name="Freeform 47"/>
          <p:cNvSpPr>
            <a:spLocks/>
          </p:cNvSpPr>
          <p:nvPr/>
        </p:nvSpPr>
        <p:spPr bwMode="auto">
          <a:xfrm>
            <a:off x="5522915" y="-23813"/>
            <a:ext cx="312735" cy="319543"/>
          </a:xfrm>
          <a:custGeom>
            <a:avLst/>
            <a:gdLst>
              <a:gd name="T0" fmla="*/ 4 w 362"/>
              <a:gd name="T1" fmla="*/ 279 h 279"/>
              <a:gd name="T2" fmla="*/ 1 w 362"/>
              <a:gd name="T3" fmla="*/ 278 h 279"/>
              <a:gd name="T4" fmla="*/ 2 w 362"/>
              <a:gd name="T5" fmla="*/ 272 h 279"/>
              <a:gd name="T6" fmla="*/ 355 w 362"/>
              <a:gd name="T7" fmla="*/ 1 h 279"/>
              <a:gd name="T8" fmla="*/ 361 w 362"/>
              <a:gd name="T9" fmla="*/ 2 h 279"/>
              <a:gd name="T10" fmla="*/ 360 w 362"/>
              <a:gd name="T11" fmla="*/ 8 h 279"/>
              <a:gd name="T12" fmla="*/ 7 w 362"/>
              <a:gd name="T13" fmla="*/ 279 h 279"/>
              <a:gd name="T14" fmla="*/ 4 w 362"/>
              <a:gd name="T15" fmla="*/ 279 h 27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2" h="279">
                <a:moveTo>
                  <a:pt x="4" y="279"/>
                </a:moveTo>
                <a:cubicBezTo>
                  <a:pt x="3" y="279"/>
                  <a:pt x="2" y="279"/>
                  <a:pt x="1" y="278"/>
                </a:cubicBezTo>
                <a:cubicBezTo>
                  <a:pt x="0" y="276"/>
                  <a:pt x="0" y="274"/>
                  <a:pt x="2" y="272"/>
                </a:cubicBezTo>
                <a:cubicBezTo>
                  <a:pt x="355" y="1"/>
                  <a:pt x="355" y="1"/>
                  <a:pt x="355" y="1"/>
                </a:cubicBezTo>
                <a:cubicBezTo>
                  <a:pt x="357" y="0"/>
                  <a:pt x="359" y="0"/>
                  <a:pt x="361" y="2"/>
                </a:cubicBezTo>
                <a:cubicBezTo>
                  <a:pt x="362" y="4"/>
                  <a:pt x="362" y="6"/>
                  <a:pt x="360" y="8"/>
                </a:cubicBezTo>
                <a:cubicBezTo>
                  <a:pt x="7" y="279"/>
                  <a:pt x="7" y="279"/>
                  <a:pt x="7" y="279"/>
                </a:cubicBezTo>
                <a:cubicBezTo>
                  <a:pt x="6" y="279"/>
                  <a:pt x="5" y="279"/>
                  <a:pt x="4" y="279"/>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3" name="Freeform 48"/>
          <p:cNvSpPr>
            <a:spLocks/>
          </p:cNvSpPr>
          <p:nvPr/>
        </p:nvSpPr>
        <p:spPr bwMode="auto">
          <a:xfrm>
            <a:off x="3937002" y="413205"/>
            <a:ext cx="595313" cy="749300"/>
          </a:xfrm>
          <a:custGeom>
            <a:avLst/>
            <a:gdLst>
              <a:gd name="T0" fmla="*/ 5 w 587"/>
              <a:gd name="T1" fmla="*/ 738 h 738"/>
              <a:gd name="T2" fmla="*/ 2 w 587"/>
              <a:gd name="T3" fmla="*/ 737 h 738"/>
              <a:gd name="T4" fmla="*/ 2 w 587"/>
              <a:gd name="T5" fmla="*/ 731 h 738"/>
              <a:gd name="T6" fmla="*/ 579 w 587"/>
              <a:gd name="T7" fmla="*/ 2 h 738"/>
              <a:gd name="T8" fmla="*/ 585 w 587"/>
              <a:gd name="T9" fmla="*/ 1 h 738"/>
              <a:gd name="T10" fmla="*/ 585 w 587"/>
              <a:gd name="T11" fmla="*/ 7 h 738"/>
              <a:gd name="T12" fmla="*/ 8 w 587"/>
              <a:gd name="T13" fmla="*/ 736 h 738"/>
              <a:gd name="T14" fmla="*/ 5 w 587"/>
              <a:gd name="T15" fmla="*/ 738 h 7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7" h="738">
                <a:moveTo>
                  <a:pt x="5" y="738"/>
                </a:moveTo>
                <a:cubicBezTo>
                  <a:pt x="4" y="738"/>
                  <a:pt x="3" y="738"/>
                  <a:pt x="2" y="737"/>
                </a:cubicBezTo>
                <a:cubicBezTo>
                  <a:pt x="1" y="736"/>
                  <a:pt x="0" y="733"/>
                  <a:pt x="2" y="731"/>
                </a:cubicBezTo>
                <a:cubicBezTo>
                  <a:pt x="579" y="2"/>
                  <a:pt x="579" y="2"/>
                  <a:pt x="579" y="2"/>
                </a:cubicBezTo>
                <a:cubicBezTo>
                  <a:pt x="580" y="0"/>
                  <a:pt x="583" y="0"/>
                  <a:pt x="585" y="1"/>
                </a:cubicBezTo>
                <a:cubicBezTo>
                  <a:pt x="586" y="3"/>
                  <a:pt x="587" y="5"/>
                  <a:pt x="585" y="7"/>
                </a:cubicBezTo>
                <a:cubicBezTo>
                  <a:pt x="8" y="736"/>
                  <a:pt x="8" y="736"/>
                  <a:pt x="8" y="736"/>
                </a:cubicBezTo>
                <a:cubicBezTo>
                  <a:pt x="7" y="737"/>
                  <a:pt x="6" y="738"/>
                  <a:pt x="5" y="738"/>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4" name="Freeform 49"/>
          <p:cNvSpPr>
            <a:spLocks/>
          </p:cNvSpPr>
          <p:nvPr/>
        </p:nvSpPr>
        <p:spPr bwMode="auto">
          <a:xfrm>
            <a:off x="2289177" y="1397455"/>
            <a:ext cx="258763" cy="96838"/>
          </a:xfrm>
          <a:custGeom>
            <a:avLst/>
            <a:gdLst>
              <a:gd name="T0" fmla="*/ 251 w 255"/>
              <a:gd name="T1" fmla="*/ 95 h 95"/>
              <a:gd name="T2" fmla="*/ 249 w 255"/>
              <a:gd name="T3" fmla="*/ 94 h 95"/>
              <a:gd name="T4" fmla="*/ 3 w 255"/>
              <a:gd name="T5" fmla="*/ 8 h 95"/>
              <a:gd name="T6" fmla="*/ 1 w 255"/>
              <a:gd name="T7" fmla="*/ 3 h 95"/>
              <a:gd name="T8" fmla="*/ 6 w 255"/>
              <a:gd name="T9" fmla="*/ 1 h 95"/>
              <a:gd name="T10" fmla="*/ 252 w 255"/>
              <a:gd name="T11" fmla="*/ 87 h 95"/>
              <a:gd name="T12" fmla="*/ 254 w 255"/>
              <a:gd name="T13" fmla="*/ 92 h 95"/>
              <a:gd name="T14" fmla="*/ 251 w 255"/>
              <a:gd name="T15" fmla="*/ 95 h 9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5" h="95">
                <a:moveTo>
                  <a:pt x="251" y="95"/>
                </a:moveTo>
                <a:cubicBezTo>
                  <a:pt x="250" y="95"/>
                  <a:pt x="250" y="95"/>
                  <a:pt x="249" y="94"/>
                </a:cubicBezTo>
                <a:cubicBezTo>
                  <a:pt x="3" y="8"/>
                  <a:pt x="3" y="8"/>
                  <a:pt x="3" y="8"/>
                </a:cubicBezTo>
                <a:cubicBezTo>
                  <a:pt x="1" y="8"/>
                  <a:pt x="0" y="5"/>
                  <a:pt x="1" y="3"/>
                </a:cubicBezTo>
                <a:cubicBezTo>
                  <a:pt x="1" y="1"/>
                  <a:pt x="4" y="0"/>
                  <a:pt x="6" y="1"/>
                </a:cubicBezTo>
                <a:cubicBezTo>
                  <a:pt x="252" y="87"/>
                  <a:pt x="252" y="87"/>
                  <a:pt x="252" y="87"/>
                </a:cubicBezTo>
                <a:cubicBezTo>
                  <a:pt x="254" y="88"/>
                  <a:pt x="255" y="90"/>
                  <a:pt x="254" y="92"/>
                </a:cubicBezTo>
                <a:cubicBezTo>
                  <a:pt x="254" y="94"/>
                  <a:pt x="252" y="95"/>
                  <a:pt x="251" y="9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5" name="Freeform 50"/>
          <p:cNvSpPr>
            <a:spLocks/>
          </p:cNvSpPr>
          <p:nvPr/>
        </p:nvSpPr>
        <p:spPr bwMode="auto">
          <a:xfrm>
            <a:off x="2289177" y="1484768"/>
            <a:ext cx="258763" cy="974725"/>
          </a:xfrm>
          <a:custGeom>
            <a:avLst/>
            <a:gdLst>
              <a:gd name="T0" fmla="*/ 5 w 255"/>
              <a:gd name="T1" fmla="*/ 960 h 960"/>
              <a:gd name="T2" fmla="*/ 4 w 255"/>
              <a:gd name="T3" fmla="*/ 960 h 960"/>
              <a:gd name="T4" fmla="*/ 1 w 255"/>
              <a:gd name="T5" fmla="*/ 955 h 960"/>
              <a:gd name="T6" fmla="*/ 247 w 255"/>
              <a:gd name="T7" fmla="*/ 4 h 960"/>
              <a:gd name="T8" fmla="*/ 252 w 255"/>
              <a:gd name="T9" fmla="*/ 1 h 960"/>
              <a:gd name="T10" fmla="*/ 255 w 255"/>
              <a:gd name="T11" fmla="*/ 6 h 960"/>
              <a:gd name="T12" fmla="*/ 9 w 255"/>
              <a:gd name="T13" fmla="*/ 957 h 960"/>
              <a:gd name="T14" fmla="*/ 5 w 255"/>
              <a:gd name="T15" fmla="*/ 960 h 9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5" h="960">
                <a:moveTo>
                  <a:pt x="5" y="960"/>
                </a:moveTo>
                <a:cubicBezTo>
                  <a:pt x="4" y="960"/>
                  <a:pt x="4" y="960"/>
                  <a:pt x="4" y="960"/>
                </a:cubicBezTo>
                <a:cubicBezTo>
                  <a:pt x="2" y="960"/>
                  <a:pt x="0" y="957"/>
                  <a:pt x="1" y="955"/>
                </a:cubicBezTo>
                <a:cubicBezTo>
                  <a:pt x="247" y="4"/>
                  <a:pt x="247" y="4"/>
                  <a:pt x="247" y="4"/>
                </a:cubicBezTo>
                <a:cubicBezTo>
                  <a:pt x="247" y="1"/>
                  <a:pt x="250" y="0"/>
                  <a:pt x="252" y="1"/>
                </a:cubicBezTo>
                <a:cubicBezTo>
                  <a:pt x="254" y="1"/>
                  <a:pt x="255" y="3"/>
                  <a:pt x="255" y="6"/>
                </a:cubicBezTo>
                <a:cubicBezTo>
                  <a:pt x="9" y="957"/>
                  <a:pt x="9" y="957"/>
                  <a:pt x="9" y="957"/>
                </a:cubicBezTo>
                <a:cubicBezTo>
                  <a:pt x="8" y="959"/>
                  <a:pt x="6" y="960"/>
                  <a:pt x="5" y="96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6" name="Freeform 51"/>
          <p:cNvSpPr>
            <a:spLocks/>
          </p:cNvSpPr>
          <p:nvPr/>
        </p:nvSpPr>
        <p:spPr bwMode="auto">
          <a:xfrm>
            <a:off x="2540002" y="979943"/>
            <a:ext cx="666750" cy="514350"/>
          </a:xfrm>
          <a:custGeom>
            <a:avLst/>
            <a:gdLst>
              <a:gd name="T0" fmla="*/ 5 w 658"/>
              <a:gd name="T1" fmla="*/ 506 h 506"/>
              <a:gd name="T2" fmla="*/ 1 w 658"/>
              <a:gd name="T3" fmla="*/ 504 h 506"/>
              <a:gd name="T4" fmla="*/ 2 w 658"/>
              <a:gd name="T5" fmla="*/ 498 h 506"/>
              <a:gd name="T6" fmla="*/ 651 w 658"/>
              <a:gd name="T7" fmla="*/ 1 h 506"/>
              <a:gd name="T8" fmla="*/ 656 w 658"/>
              <a:gd name="T9" fmla="*/ 2 h 506"/>
              <a:gd name="T10" fmla="*/ 656 w 658"/>
              <a:gd name="T11" fmla="*/ 8 h 506"/>
              <a:gd name="T12" fmla="*/ 7 w 658"/>
              <a:gd name="T13" fmla="*/ 505 h 506"/>
              <a:gd name="T14" fmla="*/ 5 w 658"/>
              <a:gd name="T15" fmla="*/ 506 h 5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8" h="506">
                <a:moveTo>
                  <a:pt x="5" y="506"/>
                </a:moveTo>
                <a:cubicBezTo>
                  <a:pt x="3" y="506"/>
                  <a:pt x="2" y="505"/>
                  <a:pt x="1" y="504"/>
                </a:cubicBezTo>
                <a:cubicBezTo>
                  <a:pt x="0" y="502"/>
                  <a:pt x="0" y="500"/>
                  <a:pt x="2" y="498"/>
                </a:cubicBezTo>
                <a:cubicBezTo>
                  <a:pt x="651" y="1"/>
                  <a:pt x="651" y="1"/>
                  <a:pt x="651" y="1"/>
                </a:cubicBezTo>
                <a:cubicBezTo>
                  <a:pt x="653" y="0"/>
                  <a:pt x="655" y="0"/>
                  <a:pt x="656" y="2"/>
                </a:cubicBezTo>
                <a:cubicBezTo>
                  <a:pt x="658" y="4"/>
                  <a:pt x="657" y="6"/>
                  <a:pt x="656" y="8"/>
                </a:cubicBezTo>
                <a:cubicBezTo>
                  <a:pt x="7" y="505"/>
                  <a:pt x="7" y="505"/>
                  <a:pt x="7" y="505"/>
                </a:cubicBezTo>
                <a:cubicBezTo>
                  <a:pt x="6" y="505"/>
                  <a:pt x="6" y="506"/>
                  <a:pt x="5" y="50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7" name="Freeform 52"/>
          <p:cNvSpPr>
            <a:spLocks/>
          </p:cNvSpPr>
          <p:nvPr/>
        </p:nvSpPr>
        <p:spPr bwMode="auto">
          <a:xfrm>
            <a:off x="2289177" y="979943"/>
            <a:ext cx="917575" cy="427038"/>
          </a:xfrm>
          <a:custGeom>
            <a:avLst/>
            <a:gdLst>
              <a:gd name="T0" fmla="*/ 4 w 904"/>
              <a:gd name="T1" fmla="*/ 420 h 420"/>
              <a:gd name="T2" fmla="*/ 1 w 904"/>
              <a:gd name="T3" fmla="*/ 417 h 420"/>
              <a:gd name="T4" fmla="*/ 3 w 904"/>
              <a:gd name="T5" fmla="*/ 412 h 420"/>
              <a:gd name="T6" fmla="*/ 898 w 904"/>
              <a:gd name="T7" fmla="*/ 1 h 420"/>
              <a:gd name="T8" fmla="*/ 903 w 904"/>
              <a:gd name="T9" fmla="*/ 3 h 420"/>
              <a:gd name="T10" fmla="*/ 901 w 904"/>
              <a:gd name="T11" fmla="*/ 8 h 420"/>
              <a:gd name="T12" fmla="*/ 6 w 904"/>
              <a:gd name="T13" fmla="*/ 419 h 420"/>
              <a:gd name="T14" fmla="*/ 4 w 904"/>
              <a:gd name="T15" fmla="*/ 420 h 4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04" h="420">
                <a:moveTo>
                  <a:pt x="4" y="420"/>
                </a:moveTo>
                <a:cubicBezTo>
                  <a:pt x="3" y="420"/>
                  <a:pt x="2" y="419"/>
                  <a:pt x="1" y="417"/>
                </a:cubicBezTo>
                <a:cubicBezTo>
                  <a:pt x="0" y="415"/>
                  <a:pt x="1" y="413"/>
                  <a:pt x="3" y="412"/>
                </a:cubicBezTo>
                <a:cubicBezTo>
                  <a:pt x="898" y="1"/>
                  <a:pt x="898" y="1"/>
                  <a:pt x="898" y="1"/>
                </a:cubicBezTo>
                <a:cubicBezTo>
                  <a:pt x="900" y="0"/>
                  <a:pt x="902" y="1"/>
                  <a:pt x="903" y="3"/>
                </a:cubicBezTo>
                <a:cubicBezTo>
                  <a:pt x="904" y="5"/>
                  <a:pt x="903" y="7"/>
                  <a:pt x="901" y="8"/>
                </a:cubicBezTo>
                <a:cubicBezTo>
                  <a:pt x="6" y="419"/>
                  <a:pt x="6" y="419"/>
                  <a:pt x="6" y="419"/>
                </a:cubicBezTo>
                <a:cubicBezTo>
                  <a:pt x="6" y="420"/>
                  <a:pt x="5" y="420"/>
                  <a:pt x="4" y="42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8" name="Freeform 53"/>
          <p:cNvSpPr>
            <a:spLocks/>
          </p:cNvSpPr>
          <p:nvPr/>
        </p:nvSpPr>
        <p:spPr bwMode="auto">
          <a:xfrm>
            <a:off x="592140" y="1559380"/>
            <a:ext cx="1146175" cy="509588"/>
          </a:xfrm>
          <a:custGeom>
            <a:avLst/>
            <a:gdLst>
              <a:gd name="T0" fmla="*/ 5 w 1130"/>
              <a:gd name="T1" fmla="*/ 501 h 501"/>
              <a:gd name="T2" fmla="*/ 1 w 1130"/>
              <a:gd name="T3" fmla="*/ 499 h 501"/>
              <a:gd name="T4" fmla="*/ 3 w 1130"/>
              <a:gd name="T5" fmla="*/ 494 h 501"/>
              <a:gd name="T6" fmla="*/ 1124 w 1130"/>
              <a:gd name="T7" fmla="*/ 1 h 501"/>
              <a:gd name="T8" fmla="*/ 1129 w 1130"/>
              <a:gd name="T9" fmla="*/ 3 h 501"/>
              <a:gd name="T10" fmla="*/ 1127 w 1130"/>
              <a:gd name="T11" fmla="*/ 8 h 501"/>
              <a:gd name="T12" fmla="*/ 6 w 1130"/>
              <a:gd name="T13" fmla="*/ 501 h 501"/>
              <a:gd name="T14" fmla="*/ 5 w 1130"/>
              <a:gd name="T15" fmla="*/ 501 h 5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30" h="501">
                <a:moveTo>
                  <a:pt x="5" y="501"/>
                </a:moveTo>
                <a:cubicBezTo>
                  <a:pt x="3" y="501"/>
                  <a:pt x="2" y="501"/>
                  <a:pt x="1" y="499"/>
                </a:cubicBezTo>
                <a:cubicBezTo>
                  <a:pt x="0" y="497"/>
                  <a:pt x="1" y="495"/>
                  <a:pt x="3" y="494"/>
                </a:cubicBezTo>
                <a:cubicBezTo>
                  <a:pt x="1124" y="1"/>
                  <a:pt x="1124" y="1"/>
                  <a:pt x="1124" y="1"/>
                </a:cubicBezTo>
                <a:cubicBezTo>
                  <a:pt x="1126" y="0"/>
                  <a:pt x="1128" y="1"/>
                  <a:pt x="1129" y="3"/>
                </a:cubicBezTo>
                <a:cubicBezTo>
                  <a:pt x="1130" y="5"/>
                  <a:pt x="1129" y="7"/>
                  <a:pt x="1127" y="8"/>
                </a:cubicBezTo>
                <a:cubicBezTo>
                  <a:pt x="6" y="501"/>
                  <a:pt x="6" y="501"/>
                  <a:pt x="6" y="501"/>
                </a:cubicBezTo>
                <a:cubicBezTo>
                  <a:pt x="6" y="501"/>
                  <a:pt x="5" y="501"/>
                  <a:pt x="5" y="501"/>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9" name="Freeform 115"/>
          <p:cNvSpPr>
            <a:spLocks/>
          </p:cNvSpPr>
          <p:nvPr/>
        </p:nvSpPr>
        <p:spPr bwMode="auto">
          <a:xfrm>
            <a:off x="198440" y="1881643"/>
            <a:ext cx="120650" cy="120650"/>
          </a:xfrm>
          <a:custGeom>
            <a:avLst/>
            <a:gdLst>
              <a:gd name="T0" fmla="*/ 87 w 119"/>
              <a:gd name="T1" fmla="*/ 15 h 119"/>
              <a:gd name="T2" fmla="*/ 104 w 119"/>
              <a:gd name="T3" fmla="*/ 87 h 119"/>
              <a:gd name="T4" fmla="*/ 32 w 119"/>
              <a:gd name="T5" fmla="*/ 104 h 119"/>
              <a:gd name="T6" fmla="*/ 15 w 119"/>
              <a:gd name="T7" fmla="*/ 32 h 119"/>
              <a:gd name="T8" fmla="*/ 87 w 119"/>
              <a:gd name="T9" fmla="*/ 15 h 119"/>
            </a:gdLst>
            <a:ahLst/>
            <a:cxnLst>
              <a:cxn ang="0">
                <a:pos x="T0" y="T1"/>
              </a:cxn>
              <a:cxn ang="0">
                <a:pos x="T2" y="T3"/>
              </a:cxn>
              <a:cxn ang="0">
                <a:pos x="T4" y="T5"/>
              </a:cxn>
              <a:cxn ang="0">
                <a:pos x="T6" y="T7"/>
              </a:cxn>
              <a:cxn ang="0">
                <a:pos x="T8" y="T9"/>
              </a:cxn>
            </a:cxnLst>
            <a:rect l="0" t="0" r="r" b="b"/>
            <a:pathLst>
              <a:path w="119" h="119">
                <a:moveTo>
                  <a:pt x="87" y="15"/>
                </a:moveTo>
                <a:cubicBezTo>
                  <a:pt x="112" y="30"/>
                  <a:pt x="119" y="63"/>
                  <a:pt x="104" y="87"/>
                </a:cubicBezTo>
                <a:cubicBezTo>
                  <a:pt x="89" y="112"/>
                  <a:pt x="56" y="119"/>
                  <a:pt x="32" y="104"/>
                </a:cubicBezTo>
                <a:cubicBezTo>
                  <a:pt x="7" y="88"/>
                  <a:pt x="0" y="56"/>
                  <a:pt x="15" y="32"/>
                </a:cubicBezTo>
                <a:cubicBezTo>
                  <a:pt x="31" y="7"/>
                  <a:pt x="63" y="0"/>
                  <a:pt x="87" y="1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0" name="Freeform 117"/>
          <p:cNvSpPr>
            <a:spLocks/>
          </p:cNvSpPr>
          <p:nvPr/>
        </p:nvSpPr>
        <p:spPr bwMode="auto">
          <a:xfrm>
            <a:off x="398465" y="2667455"/>
            <a:ext cx="73025" cy="73025"/>
          </a:xfrm>
          <a:custGeom>
            <a:avLst/>
            <a:gdLst>
              <a:gd name="T0" fmla="*/ 52 w 72"/>
              <a:gd name="T1" fmla="*/ 10 h 72"/>
              <a:gd name="T2" fmla="*/ 62 w 72"/>
              <a:gd name="T3" fmla="*/ 53 h 72"/>
              <a:gd name="T4" fmla="*/ 19 w 72"/>
              <a:gd name="T5" fmla="*/ 63 h 72"/>
              <a:gd name="T6" fmla="*/ 9 w 72"/>
              <a:gd name="T7" fmla="*/ 20 h 72"/>
              <a:gd name="T8" fmla="*/ 52 w 72"/>
              <a:gd name="T9" fmla="*/ 10 h 72"/>
            </a:gdLst>
            <a:ahLst/>
            <a:cxnLst>
              <a:cxn ang="0">
                <a:pos x="T0" y="T1"/>
              </a:cxn>
              <a:cxn ang="0">
                <a:pos x="T2" y="T3"/>
              </a:cxn>
              <a:cxn ang="0">
                <a:pos x="T4" y="T5"/>
              </a:cxn>
              <a:cxn ang="0">
                <a:pos x="T6" y="T7"/>
              </a:cxn>
              <a:cxn ang="0">
                <a:pos x="T8" y="T9"/>
              </a:cxn>
            </a:cxnLst>
            <a:rect l="0" t="0" r="r" b="b"/>
            <a:pathLst>
              <a:path w="72" h="72">
                <a:moveTo>
                  <a:pt x="52" y="10"/>
                </a:moveTo>
                <a:cubicBezTo>
                  <a:pt x="67" y="19"/>
                  <a:pt x="72" y="38"/>
                  <a:pt x="62" y="53"/>
                </a:cubicBezTo>
                <a:cubicBezTo>
                  <a:pt x="53" y="68"/>
                  <a:pt x="34" y="72"/>
                  <a:pt x="19" y="63"/>
                </a:cubicBezTo>
                <a:cubicBezTo>
                  <a:pt x="4" y="54"/>
                  <a:pt x="0" y="34"/>
                  <a:pt x="9" y="20"/>
                </a:cubicBezTo>
                <a:cubicBezTo>
                  <a:pt x="18" y="5"/>
                  <a:pt x="38" y="0"/>
                  <a:pt x="52" y="1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1" name="Freeform 118"/>
          <p:cNvSpPr>
            <a:spLocks/>
          </p:cNvSpPr>
          <p:nvPr/>
        </p:nvSpPr>
        <p:spPr bwMode="auto">
          <a:xfrm>
            <a:off x="561977" y="2030868"/>
            <a:ext cx="71438" cy="73025"/>
          </a:xfrm>
          <a:custGeom>
            <a:avLst/>
            <a:gdLst>
              <a:gd name="T0" fmla="*/ 52 w 71"/>
              <a:gd name="T1" fmla="*/ 9 h 72"/>
              <a:gd name="T2" fmla="*/ 62 w 71"/>
              <a:gd name="T3" fmla="*/ 53 h 72"/>
              <a:gd name="T4" fmla="*/ 19 w 71"/>
              <a:gd name="T5" fmla="*/ 63 h 72"/>
              <a:gd name="T6" fmla="*/ 9 w 71"/>
              <a:gd name="T7" fmla="*/ 19 h 72"/>
              <a:gd name="T8" fmla="*/ 52 w 71"/>
              <a:gd name="T9" fmla="*/ 9 h 72"/>
            </a:gdLst>
            <a:ahLst/>
            <a:cxnLst>
              <a:cxn ang="0">
                <a:pos x="T0" y="T1"/>
              </a:cxn>
              <a:cxn ang="0">
                <a:pos x="T2" y="T3"/>
              </a:cxn>
              <a:cxn ang="0">
                <a:pos x="T4" y="T5"/>
              </a:cxn>
              <a:cxn ang="0">
                <a:pos x="T6" y="T7"/>
              </a:cxn>
              <a:cxn ang="0">
                <a:pos x="T8" y="T9"/>
              </a:cxn>
            </a:cxnLst>
            <a:rect l="0" t="0" r="r" b="b"/>
            <a:pathLst>
              <a:path w="71" h="72">
                <a:moveTo>
                  <a:pt x="52" y="9"/>
                </a:moveTo>
                <a:cubicBezTo>
                  <a:pt x="67" y="19"/>
                  <a:pt x="71" y="38"/>
                  <a:pt x="62" y="53"/>
                </a:cubicBezTo>
                <a:cubicBezTo>
                  <a:pt x="53" y="67"/>
                  <a:pt x="33" y="72"/>
                  <a:pt x="19" y="63"/>
                </a:cubicBezTo>
                <a:cubicBezTo>
                  <a:pt x="4" y="53"/>
                  <a:pt x="0" y="34"/>
                  <a:pt x="9" y="19"/>
                </a:cubicBezTo>
                <a:cubicBezTo>
                  <a:pt x="18" y="5"/>
                  <a:pt x="37" y="0"/>
                  <a:pt x="52" y="9"/>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2" name="Freeform 119"/>
          <p:cNvSpPr>
            <a:spLocks/>
          </p:cNvSpPr>
          <p:nvPr/>
        </p:nvSpPr>
        <p:spPr bwMode="auto">
          <a:xfrm>
            <a:off x="1176340" y="1499055"/>
            <a:ext cx="73025" cy="73025"/>
          </a:xfrm>
          <a:custGeom>
            <a:avLst/>
            <a:gdLst>
              <a:gd name="T0" fmla="*/ 52 w 72"/>
              <a:gd name="T1" fmla="*/ 9 h 72"/>
              <a:gd name="T2" fmla="*/ 62 w 72"/>
              <a:gd name="T3" fmla="*/ 52 h 72"/>
              <a:gd name="T4" fmla="*/ 19 w 72"/>
              <a:gd name="T5" fmla="*/ 62 h 72"/>
              <a:gd name="T6" fmla="*/ 9 w 72"/>
              <a:gd name="T7" fmla="*/ 19 h 72"/>
              <a:gd name="T8" fmla="*/ 52 w 72"/>
              <a:gd name="T9" fmla="*/ 9 h 72"/>
            </a:gdLst>
            <a:ahLst/>
            <a:cxnLst>
              <a:cxn ang="0">
                <a:pos x="T0" y="T1"/>
              </a:cxn>
              <a:cxn ang="0">
                <a:pos x="T2" y="T3"/>
              </a:cxn>
              <a:cxn ang="0">
                <a:pos x="T4" y="T5"/>
              </a:cxn>
              <a:cxn ang="0">
                <a:pos x="T6" y="T7"/>
              </a:cxn>
              <a:cxn ang="0">
                <a:pos x="T8" y="T9"/>
              </a:cxn>
            </a:cxnLst>
            <a:rect l="0" t="0" r="r" b="b"/>
            <a:pathLst>
              <a:path w="72" h="72">
                <a:moveTo>
                  <a:pt x="52" y="9"/>
                </a:moveTo>
                <a:cubicBezTo>
                  <a:pt x="67" y="18"/>
                  <a:pt x="72" y="38"/>
                  <a:pt x="62" y="52"/>
                </a:cubicBezTo>
                <a:cubicBezTo>
                  <a:pt x="53" y="67"/>
                  <a:pt x="34" y="72"/>
                  <a:pt x="19" y="62"/>
                </a:cubicBezTo>
                <a:cubicBezTo>
                  <a:pt x="4" y="53"/>
                  <a:pt x="0" y="34"/>
                  <a:pt x="9" y="19"/>
                </a:cubicBezTo>
                <a:cubicBezTo>
                  <a:pt x="18" y="4"/>
                  <a:pt x="38" y="0"/>
                  <a:pt x="52" y="9"/>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3" name="Freeform 120"/>
          <p:cNvSpPr>
            <a:spLocks/>
          </p:cNvSpPr>
          <p:nvPr/>
        </p:nvSpPr>
        <p:spPr bwMode="auto">
          <a:xfrm>
            <a:off x="550865" y="1018043"/>
            <a:ext cx="168275" cy="166687"/>
          </a:xfrm>
          <a:custGeom>
            <a:avLst/>
            <a:gdLst>
              <a:gd name="T0" fmla="*/ 121 w 165"/>
              <a:gd name="T1" fmla="*/ 21 h 164"/>
              <a:gd name="T2" fmla="*/ 144 w 165"/>
              <a:gd name="T3" fmla="*/ 120 h 164"/>
              <a:gd name="T4" fmla="*/ 44 w 165"/>
              <a:gd name="T5" fmla="*/ 143 h 164"/>
              <a:gd name="T6" fmla="*/ 21 w 165"/>
              <a:gd name="T7" fmla="*/ 44 h 164"/>
              <a:gd name="T8" fmla="*/ 121 w 165"/>
              <a:gd name="T9" fmla="*/ 21 h 164"/>
            </a:gdLst>
            <a:ahLst/>
            <a:cxnLst>
              <a:cxn ang="0">
                <a:pos x="T0" y="T1"/>
              </a:cxn>
              <a:cxn ang="0">
                <a:pos x="T2" y="T3"/>
              </a:cxn>
              <a:cxn ang="0">
                <a:pos x="T4" y="T5"/>
              </a:cxn>
              <a:cxn ang="0">
                <a:pos x="T6" y="T7"/>
              </a:cxn>
              <a:cxn ang="0">
                <a:pos x="T8" y="T9"/>
              </a:cxn>
            </a:cxnLst>
            <a:rect l="0" t="0" r="r" b="b"/>
            <a:pathLst>
              <a:path w="165" h="164">
                <a:moveTo>
                  <a:pt x="121" y="21"/>
                </a:moveTo>
                <a:cubicBezTo>
                  <a:pt x="155" y="42"/>
                  <a:pt x="165" y="87"/>
                  <a:pt x="144" y="120"/>
                </a:cubicBezTo>
                <a:cubicBezTo>
                  <a:pt x="123" y="154"/>
                  <a:pt x="78" y="164"/>
                  <a:pt x="44" y="143"/>
                </a:cubicBezTo>
                <a:cubicBezTo>
                  <a:pt x="11" y="122"/>
                  <a:pt x="0" y="77"/>
                  <a:pt x="21" y="44"/>
                </a:cubicBezTo>
                <a:cubicBezTo>
                  <a:pt x="43" y="10"/>
                  <a:pt x="87" y="0"/>
                  <a:pt x="121" y="21"/>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4" name="Freeform 121"/>
          <p:cNvSpPr>
            <a:spLocks/>
          </p:cNvSpPr>
          <p:nvPr/>
        </p:nvSpPr>
        <p:spPr bwMode="auto">
          <a:xfrm>
            <a:off x="1674815" y="1514930"/>
            <a:ext cx="117475" cy="117475"/>
          </a:xfrm>
          <a:custGeom>
            <a:avLst/>
            <a:gdLst>
              <a:gd name="T0" fmla="*/ 85 w 116"/>
              <a:gd name="T1" fmla="*/ 15 h 116"/>
              <a:gd name="T2" fmla="*/ 101 w 116"/>
              <a:gd name="T3" fmla="*/ 85 h 116"/>
              <a:gd name="T4" fmla="*/ 31 w 116"/>
              <a:gd name="T5" fmla="*/ 101 h 116"/>
              <a:gd name="T6" fmla="*/ 15 w 116"/>
              <a:gd name="T7" fmla="*/ 31 h 116"/>
              <a:gd name="T8" fmla="*/ 85 w 116"/>
              <a:gd name="T9" fmla="*/ 15 h 116"/>
            </a:gdLst>
            <a:ahLst/>
            <a:cxnLst>
              <a:cxn ang="0">
                <a:pos x="T0" y="T1"/>
              </a:cxn>
              <a:cxn ang="0">
                <a:pos x="T2" y="T3"/>
              </a:cxn>
              <a:cxn ang="0">
                <a:pos x="T4" y="T5"/>
              </a:cxn>
              <a:cxn ang="0">
                <a:pos x="T6" y="T7"/>
              </a:cxn>
              <a:cxn ang="0">
                <a:pos x="T8" y="T9"/>
              </a:cxn>
            </a:cxnLst>
            <a:rect l="0" t="0" r="r" b="b"/>
            <a:pathLst>
              <a:path w="116" h="116">
                <a:moveTo>
                  <a:pt x="85" y="15"/>
                </a:moveTo>
                <a:cubicBezTo>
                  <a:pt x="109" y="29"/>
                  <a:pt x="116" y="61"/>
                  <a:pt x="101" y="85"/>
                </a:cubicBezTo>
                <a:cubicBezTo>
                  <a:pt x="86" y="108"/>
                  <a:pt x="55" y="116"/>
                  <a:pt x="31" y="101"/>
                </a:cubicBezTo>
                <a:cubicBezTo>
                  <a:pt x="7" y="86"/>
                  <a:pt x="0" y="54"/>
                  <a:pt x="15" y="31"/>
                </a:cubicBezTo>
                <a:cubicBezTo>
                  <a:pt x="30" y="7"/>
                  <a:pt x="61" y="0"/>
                  <a:pt x="85" y="1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5" name="Freeform 122"/>
          <p:cNvSpPr>
            <a:spLocks/>
          </p:cNvSpPr>
          <p:nvPr/>
        </p:nvSpPr>
        <p:spPr bwMode="auto">
          <a:xfrm>
            <a:off x="3135315" y="918030"/>
            <a:ext cx="117475" cy="117475"/>
          </a:xfrm>
          <a:custGeom>
            <a:avLst/>
            <a:gdLst>
              <a:gd name="T0" fmla="*/ 85 w 116"/>
              <a:gd name="T1" fmla="*/ 15 h 116"/>
              <a:gd name="T2" fmla="*/ 101 w 116"/>
              <a:gd name="T3" fmla="*/ 85 h 116"/>
              <a:gd name="T4" fmla="*/ 31 w 116"/>
              <a:gd name="T5" fmla="*/ 101 h 116"/>
              <a:gd name="T6" fmla="*/ 15 w 116"/>
              <a:gd name="T7" fmla="*/ 31 h 116"/>
              <a:gd name="T8" fmla="*/ 85 w 116"/>
              <a:gd name="T9" fmla="*/ 15 h 116"/>
            </a:gdLst>
            <a:ahLst/>
            <a:cxnLst>
              <a:cxn ang="0">
                <a:pos x="T0" y="T1"/>
              </a:cxn>
              <a:cxn ang="0">
                <a:pos x="T2" y="T3"/>
              </a:cxn>
              <a:cxn ang="0">
                <a:pos x="T4" y="T5"/>
              </a:cxn>
              <a:cxn ang="0">
                <a:pos x="T6" y="T7"/>
              </a:cxn>
              <a:cxn ang="0">
                <a:pos x="T8" y="T9"/>
              </a:cxn>
            </a:cxnLst>
            <a:rect l="0" t="0" r="r" b="b"/>
            <a:pathLst>
              <a:path w="116" h="116">
                <a:moveTo>
                  <a:pt x="85" y="15"/>
                </a:moveTo>
                <a:cubicBezTo>
                  <a:pt x="109" y="30"/>
                  <a:pt x="116" y="62"/>
                  <a:pt x="101" y="85"/>
                </a:cubicBezTo>
                <a:cubicBezTo>
                  <a:pt x="86" y="109"/>
                  <a:pt x="55" y="116"/>
                  <a:pt x="31" y="101"/>
                </a:cubicBezTo>
                <a:cubicBezTo>
                  <a:pt x="7" y="87"/>
                  <a:pt x="0" y="55"/>
                  <a:pt x="15" y="31"/>
                </a:cubicBezTo>
                <a:cubicBezTo>
                  <a:pt x="30" y="8"/>
                  <a:pt x="61" y="0"/>
                  <a:pt x="85" y="1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6" name="Freeform 123"/>
          <p:cNvSpPr>
            <a:spLocks/>
          </p:cNvSpPr>
          <p:nvPr/>
        </p:nvSpPr>
        <p:spPr bwMode="auto">
          <a:xfrm>
            <a:off x="1692277" y="2064205"/>
            <a:ext cx="73025" cy="73025"/>
          </a:xfrm>
          <a:custGeom>
            <a:avLst/>
            <a:gdLst>
              <a:gd name="T0" fmla="*/ 52 w 71"/>
              <a:gd name="T1" fmla="*/ 10 h 72"/>
              <a:gd name="T2" fmla="*/ 62 w 71"/>
              <a:gd name="T3" fmla="*/ 53 h 72"/>
              <a:gd name="T4" fmla="*/ 19 w 71"/>
              <a:gd name="T5" fmla="*/ 63 h 72"/>
              <a:gd name="T6" fmla="*/ 9 w 71"/>
              <a:gd name="T7" fmla="*/ 20 h 72"/>
              <a:gd name="T8" fmla="*/ 52 w 71"/>
              <a:gd name="T9" fmla="*/ 10 h 72"/>
            </a:gdLst>
            <a:ahLst/>
            <a:cxnLst>
              <a:cxn ang="0">
                <a:pos x="T0" y="T1"/>
              </a:cxn>
              <a:cxn ang="0">
                <a:pos x="T2" y="T3"/>
              </a:cxn>
              <a:cxn ang="0">
                <a:pos x="T4" y="T5"/>
              </a:cxn>
              <a:cxn ang="0">
                <a:pos x="T6" y="T7"/>
              </a:cxn>
              <a:cxn ang="0">
                <a:pos x="T8" y="T9"/>
              </a:cxn>
            </a:cxnLst>
            <a:rect l="0" t="0" r="r" b="b"/>
            <a:pathLst>
              <a:path w="71" h="72">
                <a:moveTo>
                  <a:pt x="52" y="10"/>
                </a:moveTo>
                <a:cubicBezTo>
                  <a:pt x="67" y="19"/>
                  <a:pt x="71" y="38"/>
                  <a:pt x="62" y="53"/>
                </a:cubicBezTo>
                <a:cubicBezTo>
                  <a:pt x="53" y="68"/>
                  <a:pt x="34" y="72"/>
                  <a:pt x="19" y="63"/>
                </a:cubicBezTo>
                <a:cubicBezTo>
                  <a:pt x="4" y="54"/>
                  <a:pt x="0" y="34"/>
                  <a:pt x="9" y="20"/>
                </a:cubicBezTo>
                <a:cubicBezTo>
                  <a:pt x="18" y="5"/>
                  <a:pt x="38" y="0"/>
                  <a:pt x="52" y="1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7" name="Freeform 124"/>
          <p:cNvSpPr>
            <a:spLocks/>
          </p:cNvSpPr>
          <p:nvPr/>
        </p:nvSpPr>
        <p:spPr bwMode="auto">
          <a:xfrm>
            <a:off x="2230440" y="2392818"/>
            <a:ext cx="125413" cy="125412"/>
          </a:xfrm>
          <a:custGeom>
            <a:avLst/>
            <a:gdLst>
              <a:gd name="T0" fmla="*/ 91 w 124"/>
              <a:gd name="T1" fmla="*/ 16 h 123"/>
              <a:gd name="T2" fmla="*/ 108 w 124"/>
              <a:gd name="T3" fmla="*/ 90 h 123"/>
              <a:gd name="T4" fmla="*/ 33 w 124"/>
              <a:gd name="T5" fmla="*/ 107 h 123"/>
              <a:gd name="T6" fmla="*/ 16 w 124"/>
              <a:gd name="T7" fmla="*/ 33 h 123"/>
              <a:gd name="T8" fmla="*/ 91 w 124"/>
              <a:gd name="T9" fmla="*/ 16 h 123"/>
            </a:gdLst>
            <a:ahLst/>
            <a:cxnLst>
              <a:cxn ang="0">
                <a:pos x="T0" y="T1"/>
              </a:cxn>
              <a:cxn ang="0">
                <a:pos x="T2" y="T3"/>
              </a:cxn>
              <a:cxn ang="0">
                <a:pos x="T4" y="T5"/>
              </a:cxn>
              <a:cxn ang="0">
                <a:pos x="T6" y="T7"/>
              </a:cxn>
              <a:cxn ang="0">
                <a:pos x="T8" y="T9"/>
              </a:cxn>
            </a:cxnLst>
            <a:rect l="0" t="0" r="r" b="b"/>
            <a:pathLst>
              <a:path w="124" h="123">
                <a:moveTo>
                  <a:pt x="91" y="16"/>
                </a:moveTo>
                <a:cubicBezTo>
                  <a:pt x="116" y="32"/>
                  <a:pt x="124" y="65"/>
                  <a:pt x="108" y="90"/>
                </a:cubicBezTo>
                <a:cubicBezTo>
                  <a:pt x="92" y="116"/>
                  <a:pt x="59" y="123"/>
                  <a:pt x="33" y="107"/>
                </a:cubicBezTo>
                <a:cubicBezTo>
                  <a:pt x="8" y="91"/>
                  <a:pt x="0" y="58"/>
                  <a:pt x="16" y="33"/>
                </a:cubicBezTo>
                <a:cubicBezTo>
                  <a:pt x="32" y="7"/>
                  <a:pt x="65" y="0"/>
                  <a:pt x="91" y="1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8" name="Freeform 125"/>
          <p:cNvSpPr>
            <a:spLocks/>
          </p:cNvSpPr>
          <p:nvPr/>
        </p:nvSpPr>
        <p:spPr bwMode="auto">
          <a:xfrm>
            <a:off x="2503490" y="1449843"/>
            <a:ext cx="74613" cy="76200"/>
          </a:xfrm>
          <a:custGeom>
            <a:avLst/>
            <a:gdLst>
              <a:gd name="T0" fmla="*/ 54 w 74"/>
              <a:gd name="T1" fmla="*/ 10 h 75"/>
              <a:gd name="T2" fmla="*/ 65 w 74"/>
              <a:gd name="T3" fmla="*/ 55 h 75"/>
              <a:gd name="T4" fmla="*/ 20 w 74"/>
              <a:gd name="T5" fmla="*/ 65 h 75"/>
              <a:gd name="T6" fmla="*/ 9 w 74"/>
              <a:gd name="T7" fmla="*/ 20 h 75"/>
              <a:gd name="T8" fmla="*/ 54 w 74"/>
              <a:gd name="T9" fmla="*/ 10 h 75"/>
            </a:gdLst>
            <a:ahLst/>
            <a:cxnLst>
              <a:cxn ang="0">
                <a:pos x="T0" y="T1"/>
              </a:cxn>
              <a:cxn ang="0">
                <a:pos x="T2" y="T3"/>
              </a:cxn>
              <a:cxn ang="0">
                <a:pos x="T4" y="T5"/>
              </a:cxn>
              <a:cxn ang="0">
                <a:pos x="T6" y="T7"/>
              </a:cxn>
              <a:cxn ang="0">
                <a:pos x="T8" y="T9"/>
              </a:cxn>
            </a:cxnLst>
            <a:rect l="0" t="0" r="r" b="b"/>
            <a:pathLst>
              <a:path w="74" h="75">
                <a:moveTo>
                  <a:pt x="54" y="10"/>
                </a:moveTo>
                <a:cubicBezTo>
                  <a:pt x="70" y="20"/>
                  <a:pt x="74" y="40"/>
                  <a:pt x="65" y="55"/>
                </a:cubicBezTo>
                <a:cubicBezTo>
                  <a:pt x="55" y="70"/>
                  <a:pt x="35" y="75"/>
                  <a:pt x="20" y="65"/>
                </a:cubicBezTo>
                <a:cubicBezTo>
                  <a:pt x="4" y="56"/>
                  <a:pt x="0" y="36"/>
                  <a:pt x="9" y="20"/>
                </a:cubicBezTo>
                <a:cubicBezTo>
                  <a:pt x="19" y="5"/>
                  <a:pt x="39" y="0"/>
                  <a:pt x="54" y="1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9" name="Freeform 126"/>
          <p:cNvSpPr>
            <a:spLocks/>
          </p:cNvSpPr>
          <p:nvPr/>
        </p:nvSpPr>
        <p:spPr bwMode="auto">
          <a:xfrm>
            <a:off x="2003427" y="786268"/>
            <a:ext cx="74613" cy="74612"/>
          </a:xfrm>
          <a:custGeom>
            <a:avLst/>
            <a:gdLst>
              <a:gd name="T0" fmla="*/ 54 w 74"/>
              <a:gd name="T1" fmla="*/ 9 h 74"/>
              <a:gd name="T2" fmla="*/ 65 w 74"/>
              <a:gd name="T3" fmla="*/ 54 h 74"/>
              <a:gd name="T4" fmla="*/ 20 w 74"/>
              <a:gd name="T5" fmla="*/ 65 h 74"/>
              <a:gd name="T6" fmla="*/ 9 w 74"/>
              <a:gd name="T7" fmla="*/ 20 h 74"/>
              <a:gd name="T8" fmla="*/ 54 w 74"/>
              <a:gd name="T9" fmla="*/ 9 h 74"/>
            </a:gdLst>
            <a:ahLst/>
            <a:cxnLst>
              <a:cxn ang="0">
                <a:pos x="T0" y="T1"/>
              </a:cxn>
              <a:cxn ang="0">
                <a:pos x="T2" y="T3"/>
              </a:cxn>
              <a:cxn ang="0">
                <a:pos x="T4" y="T5"/>
              </a:cxn>
              <a:cxn ang="0">
                <a:pos x="T6" y="T7"/>
              </a:cxn>
              <a:cxn ang="0">
                <a:pos x="T8" y="T9"/>
              </a:cxn>
            </a:cxnLst>
            <a:rect l="0" t="0" r="r" b="b"/>
            <a:pathLst>
              <a:path w="74" h="74">
                <a:moveTo>
                  <a:pt x="54" y="9"/>
                </a:moveTo>
                <a:cubicBezTo>
                  <a:pt x="70" y="19"/>
                  <a:pt x="74" y="39"/>
                  <a:pt x="65" y="54"/>
                </a:cubicBezTo>
                <a:cubicBezTo>
                  <a:pt x="55" y="70"/>
                  <a:pt x="35" y="74"/>
                  <a:pt x="20" y="65"/>
                </a:cubicBezTo>
                <a:cubicBezTo>
                  <a:pt x="4" y="55"/>
                  <a:pt x="0" y="35"/>
                  <a:pt x="9" y="20"/>
                </a:cubicBezTo>
                <a:cubicBezTo>
                  <a:pt x="19" y="4"/>
                  <a:pt x="39" y="0"/>
                  <a:pt x="54" y="9"/>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0" name="Freeform 127"/>
          <p:cNvSpPr>
            <a:spLocks/>
          </p:cNvSpPr>
          <p:nvPr/>
        </p:nvSpPr>
        <p:spPr bwMode="auto">
          <a:xfrm>
            <a:off x="1974852" y="211593"/>
            <a:ext cx="76200" cy="74612"/>
          </a:xfrm>
          <a:custGeom>
            <a:avLst/>
            <a:gdLst>
              <a:gd name="T0" fmla="*/ 54 w 74"/>
              <a:gd name="T1" fmla="*/ 9 h 74"/>
              <a:gd name="T2" fmla="*/ 65 w 74"/>
              <a:gd name="T3" fmla="*/ 54 h 74"/>
              <a:gd name="T4" fmla="*/ 20 w 74"/>
              <a:gd name="T5" fmla="*/ 65 h 74"/>
              <a:gd name="T6" fmla="*/ 9 w 74"/>
              <a:gd name="T7" fmla="*/ 20 h 74"/>
              <a:gd name="T8" fmla="*/ 54 w 74"/>
              <a:gd name="T9" fmla="*/ 9 h 74"/>
            </a:gdLst>
            <a:ahLst/>
            <a:cxnLst>
              <a:cxn ang="0">
                <a:pos x="T0" y="T1"/>
              </a:cxn>
              <a:cxn ang="0">
                <a:pos x="T2" y="T3"/>
              </a:cxn>
              <a:cxn ang="0">
                <a:pos x="T4" y="T5"/>
              </a:cxn>
              <a:cxn ang="0">
                <a:pos x="T6" y="T7"/>
              </a:cxn>
              <a:cxn ang="0">
                <a:pos x="T8" y="T9"/>
              </a:cxn>
            </a:cxnLst>
            <a:rect l="0" t="0" r="r" b="b"/>
            <a:pathLst>
              <a:path w="74" h="74">
                <a:moveTo>
                  <a:pt x="54" y="9"/>
                </a:moveTo>
                <a:cubicBezTo>
                  <a:pt x="70" y="19"/>
                  <a:pt x="74" y="39"/>
                  <a:pt x="65" y="54"/>
                </a:cubicBezTo>
                <a:cubicBezTo>
                  <a:pt x="55" y="70"/>
                  <a:pt x="35" y="74"/>
                  <a:pt x="20" y="65"/>
                </a:cubicBezTo>
                <a:cubicBezTo>
                  <a:pt x="4" y="55"/>
                  <a:pt x="0" y="35"/>
                  <a:pt x="9" y="20"/>
                </a:cubicBezTo>
                <a:cubicBezTo>
                  <a:pt x="19" y="4"/>
                  <a:pt x="39" y="0"/>
                  <a:pt x="54" y="9"/>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1" name="Freeform 130"/>
          <p:cNvSpPr>
            <a:spLocks/>
          </p:cNvSpPr>
          <p:nvPr/>
        </p:nvSpPr>
        <p:spPr bwMode="auto">
          <a:xfrm>
            <a:off x="3497265" y="235405"/>
            <a:ext cx="76200" cy="76200"/>
          </a:xfrm>
          <a:custGeom>
            <a:avLst/>
            <a:gdLst>
              <a:gd name="T0" fmla="*/ 55 w 75"/>
              <a:gd name="T1" fmla="*/ 10 h 75"/>
              <a:gd name="T2" fmla="*/ 66 w 75"/>
              <a:gd name="T3" fmla="*/ 55 h 75"/>
              <a:gd name="T4" fmla="*/ 20 w 75"/>
              <a:gd name="T5" fmla="*/ 65 h 75"/>
              <a:gd name="T6" fmla="*/ 10 w 75"/>
              <a:gd name="T7" fmla="*/ 20 h 75"/>
              <a:gd name="T8" fmla="*/ 55 w 75"/>
              <a:gd name="T9" fmla="*/ 10 h 75"/>
            </a:gdLst>
            <a:ahLst/>
            <a:cxnLst>
              <a:cxn ang="0">
                <a:pos x="T0" y="T1"/>
              </a:cxn>
              <a:cxn ang="0">
                <a:pos x="T2" y="T3"/>
              </a:cxn>
              <a:cxn ang="0">
                <a:pos x="T4" y="T5"/>
              </a:cxn>
              <a:cxn ang="0">
                <a:pos x="T6" y="T7"/>
              </a:cxn>
              <a:cxn ang="0">
                <a:pos x="T8" y="T9"/>
              </a:cxn>
            </a:cxnLst>
            <a:rect l="0" t="0" r="r" b="b"/>
            <a:pathLst>
              <a:path w="75" h="75">
                <a:moveTo>
                  <a:pt x="55" y="10"/>
                </a:moveTo>
                <a:cubicBezTo>
                  <a:pt x="71" y="19"/>
                  <a:pt x="75" y="39"/>
                  <a:pt x="66" y="55"/>
                </a:cubicBezTo>
                <a:cubicBezTo>
                  <a:pt x="56" y="70"/>
                  <a:pt x="36" y="75"/>
                  <a:pt x="20" y="65"/>
                </a:cubicBezTo>
                <a:cubicBezTo>
                  <a:pt x="5" y="56"/>
                  <a:pt x="0" y="35"/>
                  <a:pt x="10" y="20"/>
                </a:cubicBezTo>
                <a:cubicBezTo>
                  <a:pt x="20" y="5"/>
                  <a:pt x="40" y="0"/>
                  <a:pt x="55" y="1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2" name="Freeform 132"/>
          <p:cNvSpPr>
            <a:spLocks/>
          </p:cNvSpPr>
          <p:nvPr/>
        </p:nvSpPr>
        <p:spPr bwMode="auto">
          <a:xfrm>
            <a:off x="4491833" y="375106"/>
            <a:ext cx="69850" cy="69850"/>
          </a:xfrm>
          <a:custGeom>
            <a:avLst/>
            <a:gdLst>
              <a:gd name="T0" fmla="*/ 50 w 68"/>
              <a:gd name="T1" fmla="*/ 9 h 68"/>
              <a:gd name="T2" fmla="*/ 59 w 68"/>
              <a:gd name="T3" fmla="*/ 50 h 68"/>
              <a:gd name="T4" fmla="*/ 18 w 68"/>
              <a:gd name="T5" fmla="*/ 60 h 68"/>
              <a:gd name="T6" fmla="*/ 9 w 68"/>
              <a:gd name="T7" fmla="*/ 19 h 68"/>
              <a:gd name="T8" fmla="*/ 50 w 68"/>
              <a:gd name="T9" fmla="*/ 9 h 68"/>
            </a:gdLst>
            <a:ahLst/>
            <a:cxnLst>
              <a:cxn ang="0">
                <a:pos x="T0" y="T1"/>
              </a:cxn>
              <a:cxn ang="0">
                <a:pos x="T2" y="T3"/>
              </a:cxn>
              <a:cxn ang="0">
                <a:pos x="T4" y="T5"/>
              </a:cxn>
              <a:cxn ang="0">
                <a:pos x="T6" y="T7"/>
              </a:cxn>
              <a:cxn ang="0">
                <a:pos x="T8" y="T9"/>
              </a:cxn>
            </a:cxnLst>
            <a:rect l="0" t="0" r="r" b="b"/>
            <a:pathLst>
              <a:path w="68" h="68">
                <a:moveTo>
                  <a:pt x="50" y="9"/>
                </a:moveTo>
                <a:cubicBezTo>
                  <a:pt x="64" y="18"/>
                  <a:pt x="68" y="36"/>
                  <a:pt x="59" y="50"/>
                </a:cubicBezTo>
                <a:cubicBezTo>
                  <a:pt x="50" y="64"/>
                  <a:pt x="32" y="68"/>
                  <a:pt x="18" y="60"/>
                </a:cubicBezTo>
                <a:cubicBezTo>
                  <a:pt x="4" y="51"/>
                  <a:pt x="0" y="33"/>
                  <a:pt x="9" y="19"/>
                </a:cubicBezTo>
                <a:cubicBezTo>
                  <a:pt x="17" y="5"/>
                  <a:pt x="36" y="0"/>
                  <a:pt x="50" y="9"/>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3" name="Freeform 133"/>
          <p:cNvSpPr>
            <a:spLocks/>
          </p:cNvSpPr>
          <p:nvPr/>
        </p:nvSpPr>
        <p:spPr bwMode="auto">
          <a:xfrm>
            <a:off x="3902077" y="1108530"/>
            <a:ext cx="82550" cy="80962"/>
          </a:xfrm>
          <a:custGeom>
            <a:avLst/>
            <a:gdLst>
              <a:gd name="T0" fmla="*/ 59 w 81"/>
              <a:gd name="T1" fmla="*/ 10 h 80"/>
              <a:gd name="T2" fmla="*/ 70 w 81"/>
              <a:gd name="T3" fmla="*/ 59 h 80"/>
              <a:gd name="T4" fmla="*/ 22 w 81"/>
              <a:gd name="T5" fmla="*/ 70 h 80"/>
              <a:gd name="T6" fmla="*/ 10 w 81"/>
              <a:gd name="T7" fmla="*/ 21 h 80"/>
              <a:gd name="T8" fmla="*/ 59 w 81"/>
              <a:gd name="T9" fmla="*/ 10 h 80"/>
            </a:gdLst>
            <a:ahLst/>
            <a:cxnLst>
              <a:cxn ang="0">
                <a:pos x="T0" y="T1"/>
              </a:cxn>
              <a:cxn ang="0">
                <a:pos x="T2" y="T3"/>
              </a:cxn>
              <a:cxn ang="0">
                <a:pos x="T4" y="T5"/>
              </a:cxn>
              <a:cxn ang="0">
                <a:pos x="T6" y="T7"/>
              </a:cxn>
              <a:cxn ang="0">
                <a:pos x="T8" y="T9"/>
              </a:cxn>
            </a:cxnLst>
            <a:rect l="0" t="0" r="r" b="b"/>
            <a:pathLst>
              <a:path w="81" h="80">
                <a:moveTo>
                  <a:pt x="59" y="10"/>
                </a:moveTo>
                <a:cubicBezTo>
                  <a:pt x="76" y="20"/>
                  <a:pt x="81" y="42"/>
                  <a:pt x="70" y="59"/>
                </a:cubicBezTo>
                <a:cubicBezTo>
                  <a:pt x="60" y="75"/>
                  <a:pt x="38" y="80"/>
                  <a:pt x="22" y="70"/>
                </a:cubicBezTo>
                <a:cubicBezTo>
                  <a:pt x="5" y="60"/>
                  <a:pt x="0" y="38"/>
                  <a:pt x="10" y="21"/>
                </a:cubicBezTo>
                <a:cubicBezTo>
                  <a:pt x="21" y="5"/>
                  <a:pt x="43" y="0"/>
                  <a:pt x="59" y="1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4" name="Freeform 134"/>
          <p:cNvSpPr>
            <a:spLocks/>
          </p:cNvSpPr>
          <p:nvPr/>
        </p:nvSpPr>
        <p:spPr bwMode="auto">
          <a:xfrm>
            <a:off x="5486402" y="252868"/>
            <a:ext cx="69850" cy="69850"/>
          </a:xfrm>
          <a:custGeom>
            <a:avLst/>
            <a:gdLst>
              <a:gd name="T0" fmla="*/ 50 w 68"/>
              <a:gd name="T1" fmla="*/ 8 h 68"/>
              <a:gd name="T2" fmla="*/ 60 w 68"/>
              <a:gd name="T3" fmla="*/ 49 h 68"/>
              <a:gd name="T4" fmla="*/ 19 w 68"/>
              <a:gd name="T5" fmla="*/ 59 h 68"/>
              <a:gd name="T6" fmla="*/ 9 w 68"/>
              <a:gd name="T7" fmla="*/ 18 h 68"/>
              <a:gd name="T8" fmla="*/ 50 w 68"/>
              <a:gd name="T9" fmla="*/ 8 h 68"/>
            </a:gdLst>
            <a:ahLst/>
            <a:cxnLst>
              <a:cxn ang="0">
                <a:pos x="T0" y="T1"/>
              </a:cxn>
              <a:cxn ang="0">
                <a:pos x="T2" y="T3"/>
              </a:cxn>
              <a:cxn ang="0">
                <a:pos x="T4" y="T5"/>
              </a:cxn>
              <a:cxn ang="0">
                <a:pos x="T6" y="T7"/>
              </a:cxn>
              <a:cxn ang="0">
                <a:pos x="T8" y="T9"/>
              </a:cxn>
            </a:cxnLst>
            <a:rect l="0" t="0" r="r" b="b"/>
            <a:pathLst>
              <a:path w="68" h="68">
                <a:moveTo>
                  <a:pt x="50" y="8"/>
                </a:moveTo>
                <a:cubicBezTo>
                  <a:pt x="64" y="17"/>
                  <a:pt x="68" y="35"/>
                  <a:pt x="60" y="49"/>
                </a:cubicBezTo>
                <a:cubicBezTo>
                  <a:pt x="51" y="63"/>
                  <a:pt x="32" y="68"/>
                  <a:pt x="19" y="59"/>
                </a:cubicBezTo>
                <a:cubicBezTo>
                  <a:pt x="5" y="50"/>
                  <a:pt x="0" y="32"/>
                  <a:pt x="9" y="18"/>
                </a:cubicBezTo>
                <a:cubicBezTo>
                  <a:pt x="18" y="4"/>
                  <a:pt x="36" y="0"/>
                  <a:pt x="50" y="8"/>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5" name="Freeform 138"/>
          <p:cNvSpPr>
            <a:spLocks/>
          </p:cNvSpPr>
          <p:nvPr/>
        </p:nvSpPr>
        <p:spPr bwMode="auto">
          <a:xfrm>
            <a:off x="2265365" y="1376818"/>
            <a:ext cx="58738" cy="58737"/>
          </a:xfrm>
          <a:custGeom>
            <a:avLst/>
            <a:gdLst>
              <a:gd name="T0" fmla="*/ 43 w 58"/>
              <a:gd name="T1" fmla="*/ 8 h 58"/>
              <a:gd name="T2" fmla="*/ 51 w 58"/>
              <a:gd name="T3" fmla="*/ 43 h 58"/>
              <a:gd name="T4" fmla="*/ 16 w 58"/>
              <a:gd name="T5" fmla="*/ 51 h 58"/>
              <a:gd name="T6" fmla="*/ 8 w 58"/>
              <a:gd name="T7" fmla="*/ 16 h 58"/>
              <a:gd name="T8" fmla="*/ 43 w 58"/>
              <a:gd name="T9" fmla="*/ 8 h 58"/>
            </a:gdLst>
            <a:ahLst/>
            <a:cxnLst>
              <a:cxn ang="0">
                <a:pos x="T0" y="T1"/>
              </a:cxn>
              <a:cxn ang="0">
                <a:pos x="T2" y="T3"/>
              </a:cxn>
              <a:cxn ang="0">
                <a:pos x="T4" y="T5"/>
              </a:cxn>
              <a:cxn ang="0">
                <a:pos x="T6" y="T7"/>
              </a:cxn>
              <a:cxn ang="0">
                <a:pos x="T8" y="T9"/>
              </a:cxn>
            </a:cxnLst>
            <a:rect l="0" t="0" r="r" b="b"/>
            <a:pathLst>
              <a:path w="58" h="58">
                <a:moveTo>
                  <a:pt x="43" y="8"/>
                </a:moveTo>
                <a:cubicBezTo>
                  <a:pt x="55" y="15"/>
                  <a:pt x="58" y="31"/>
                  <a:pt x="51" y="43"/>
                </a:cubicBezTo>
                <a:cubicBezTo>
                  <a:pt x="43" y="54"/>
                  <a:pt x="28" y="58"/>
                  <a:pt x="16" y="51"/>
                </a:cubicBezTo>
                <a:cubicBezTo>
                  <a:pt x="4" y="43"/>
                  <a:pt x="0" y="28"/>
                  <a:pt x="8" y="16"/>
                </a:cubicBezTo>
                <a:cubicBezTo>
                  <a:pt x="15" y="4"/>
                  <a:pt x="31" y="0"/>
                  <a:pt x="43" y="8"/>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6" name="Freeform 143"/>
          <p:cNvSpPr>
            <a:spLocks/>
          </p:cNvSpPr>
          <p:nvPr/>
        </p:nvSpPr>
        <p:spPr bwMode="auto">
          <a:xfrm>
            <a:off x="5567365" y="-328612"/>
            <a:ext cx="657225" cy="657225"/>
          </a:xfrm>
          <a:custGeom>
            <a:avLst/>
            <a:gdLst>
              <a:gd name="T0" fmla="*/ 474 w 647"/>
              <a:gd name="T1" fmla="*/ 83 h 646"/>
              <a:gd name="T2" fmla="*/ 563 w 647"/>
              <a:gd name="T3" fmla="*/ 474 h 646"/>
              <a:gd name="T4" fmla="*/ 172 w 647"/>
              <a:gd name="T5" fmla="*/ 563 h 646"/>
              <a:gd name="T6" fmla="*/ 83 w 647"/>
              <a:gd name="T7" fmla="*/ 172 h 646"/>
              <a:gd name="T8" fmla="*/ 474 w 647"/>
              <a:gd name="T9" fmla="*/ 83 h 646"/>
            </a:gdLst>
            <a:ahLst/>
            <a:cxnLst>
              <a:cxn ang="0">
                <a:pos x="T0" y="T1"/>
              </a:cxn>
              <a:cxn ang="0">
                <a:pos x="T2" y="T3"/>
              </a:cxn>
              <a:cxn ang="0">
                <a:pos x="T4" y="T5"/>
              </a:cxn>
              <a:cxn ang="0">
                <a:pos x="T6" y="T7"/>
              </a:cxn>
              <a:cxn ang="0">
                <a:pos x="T8" y="T9"/>
              </a:cxn>
            </a:cxnLst>
            <a:rect l="0" t="0" r="r" b="b"/>
            <a:pathLst>
              <a:path w="647" h="646">
                <a:moveTo>
                  <a:pt x="474" y="83"/>
                </a:moveTo>
                <a:cubicBezTo>
                  <a:pt x="607" y="166"/>
                  <a:pt x="647" y="341"/>
                  <a:pt x="563" y="474"/>
                </a:cubicBezTo>
                <a:cubicBezTo>
                  <a:pt x="480" y="606"/>
                  <a:pt x="305" y="646"/>
                  <a:pt x="172" y="563"/>
                </a:cubicBezTo>
                <a:cubicBezTo>
                  <a:pt x="40" y="480"/>
                  <a:pt x="0" y="305"/>
                  <a:pt x="83" y="172"/>
                </a:cubicBezTo>
                <a:cubicBezTo>
                  <a:pt x="166" y="40"/>
                  <a:pt x="341" y="0"/>
                  <a:pt x="474" y="83"/>
                </a:cubicBezTo>
                <a:close/>
              </a:path>
            </a:pathLst>
          </a:custGeom>
          <a:solidFill>
            <a:srgbClr val="45D8FF">
              <a:alpha val="15000"/>
            </a:srgbClr>
          </a:solidFill>
          <a:ln>
            <a:noFill/>
          </a:ln>
        </p:spPr>
        <p:txBody>
          <a:bodyPr vert="horz" wrap="square" lIns="91440" tIns="45720" rIns="91440" bIns="45720" numCol="1" anchor="t" anchorCtr="0" compatLnSpc="1">
            <a:prstTxWarp prst="textNoShape">
              <a:avLst/>
            </a:prstTxWarp>
          </a:bodyPr>
          <a:lstStyle/>
          <a:p>
            <a:endParaRPr lang="zh-CN" altLang="en-US" b="1"/>
          </a:p>
        </p:txBody>
      </p:sp>
      <p:sp>
        <p:nvSpPr>
          <p:cNvPr id="657" name="Freeform 158"/>
          <p:cNvSpPr>
            <a:spLocks/>
          </p:cNvSpPr>
          <p:nvPr/>
        </p:nvSpPr>
        <p:spPr bwMode="auto">
          <a:xfrm>
            <a:off x="5734053" y="-161925"/>
            <a:ext cx="322263" cy="323850"/>
          </a:xfrm>
          <a:custGeom>
            <a:avLst/>
            <a:gdLst>
              <a:gd name="T0" fmla="*/ 232 w 317"/>
              <a:gd name="T1" fmla="*/ 41 h 318"/>
              <a:gd name="T2" fmla="*/ 276 w 317"/>
              <a:gd name="T3" fmla="*/ 233 h 318"/>
              <a:gd name="T4" fmla="*/ 84 w 317"/>
              <a:gd name="T5" fmla="*/ 277 h 318"/>
              <a:gd name="T6" fmla="*/ 41 w 317"/>
              <a:gd name="T7" fmla="*/ 85 h 318"/>
              <a:gd name="T8" fmla="*/ 232 w 317"/>
              <a:gd name="T9" fmla="*/ 41 h 318"/>
            </a:gdLst>
            <a:ahLst/>
            <a:cxnLst>
              <a:cxn ang="0">
                <a:pos x="T0" y="T1"/>
              </a:cxn>
              <a:cxn ang="0">
                <a:pos x="T2" y="T3"/>
              </a:cxn>
              <a:cxn ang="0">
                <a:pos x="T4" y="T5"/>
              </a:cxn>
              <a:cxn ang="0">
                <a:pos x="T6" y="T7"/>
              </a:cxn>
              <a:cxn ang="0">
                <a:pos x="T8" y="T9"/>
              </a:cxn>
            </a:cxnLst>
            <a:rect l="0" t="0" r="r" b="b"/>
            <a:pathLst>
              <a:path w="317" h="318">
                <a:moveTo>
                  <a:pt x="232" y="41"/>
                </a:moveTo>
                <a:cubicBezTo>
                  <a:pt x="297" y="82"/>
                  <a:pt x="317" y="168"/>
                  <a:pt x="276" y="233"/>
                </a:cubicBezTo>
                <a:cubicBezTo>
                  <a:pt x="235" y="298"/>
                  <a:pt x="149" y="318"/>
                  <a:pt x="84" y="277"/>
                </a:cubicBezTo>
                <a:cubicBezTo>
                  <a:pt x="19" y="236"/>
                  <a:pt x="0" y="150"/>
                  <a:pt x="41" y="85"/>
                </a:cubicBezTo>
                <a:cubicBezTo>
                  <a:pt x="81" y="20"/>
                  <a:pt x="167" y="0"/>
                  <a:pt x="232" y="41"/>
                </a:cubicBezTo>
                <a:close/>
              </a:path>
            </a:pathLst>
          </a:custGeom>
          <a:solidFill>
            <a:srgbClr val="45D8FF">
              <a:alpha val="1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58" name="Freeform 5"/>
          <p:cNvSpPr>
            <a:spLocks/>
          </p:cNvSpPr>
          <p:nvPr/>
        </p:nvSpPr>
        <p:spPr bwMode="auto">
          <a:xfrm rot="21368463">
            <a:off x="10639678" y="6307770"/>
            <a:ext cx="569913" cy="900113"/>
          </a:xfrm>
          <a:custGeom>
            <a:avLst/>
            <a:gdLst>
              <a:gd name="T0" fmla="*/ 557 w 561"/>
              <a:gd name="T1" fmla="*/ 886 h 886"/>
              <a:gd name="T2" fmla="*/ 553 w 561"/>
              <a:gd name="T3" fmla="*/ 884 h 886"/>
              <a:gd name="T4" fmla="*/ 1 w 561"/>
              <a:gd name="T5" fmla="*/ 6 h 886"/>
              <a:gd name="T6" fmla="*/ 2 w 561"/>
              <a:gd name="T7" fmla="*/ 1 h 886"/>
              <a:gd name="T8" fmla="*/ 8 w 561"/>
              <a:gd name="T9" fmla="*/ 2 h 886"/>
              <a:gd name="T10" fmla="*/ 560 w 561"/>
              <a:gd name="T11" fmla="*/ 880 h 886"/>
              <a:gd name="T12" fmla="*/ 559 w 561"/>
              <a:gd name="T13" fmla="*/ 886 h 886"/>
              <a:gd name="T14" fmla="*/ 557 w 561"/>
              <a:gd name="T15" fmla="*/ 886 h 8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61" h="886">
                <a:moveTo>
                  <a:pt x="557" y="886"/>
                </a:moveTo>
                <a:cubicBezTo>
                  <a:pt x="555" y="886"/>
                  <a:pt x="554" y="886"/>
                  <a:pt x="553" y="884"/>
                </a:cubicBezTo>
                <a:cubicBezTo>
                  <a:pt x="1" y="6"/>
                  <a:pt x="1" y="6"/>
                  <a:pt x="1" y="6"/>
                </a:cubicBezTo>
                <a:cubicBezTo>
                  <a:pt x="0" y="5"/>
                  <a:pt x="1" y="2"/>
                  <a:pt x="2" y="1"/>
                </a:cubicBezTo>
                <a:cubicBezTo>
                  <a:pt x="4" y="0"/>
                  <a:pt x="7" y="0"/>
                  <a:pt x="8" y="2"/>
                </a:cubicBezTo>
                <a:cubicBezTo>
                  <a:pt x="560" y="880"/>
                  <a:pt x="560" y="880"/>
                  <a:pt x="560" y="880"/>
                </a:cubicBezTo>
                <a:cubicBezTo>
                  <a:pt x="561" y="882"/>
                  <a:pt x="561" y="885"/>
                  <a:pt x="559" y="886"/>
                </a:cubicBezTo>
                <a:cubicBezTo>
                  <a:pt x="558" y="886"/>
                  <a:pt x="557" y="886"/>
                  <a:pt x="557" y="88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9" name="Freeform 7"/>
          <p:cNvSpPr>
            <a:spLocks/>
          </p:cNvSpPr>
          <p:nvPr/>
        </p:nvSpPr>
        <p:spPr bwMode="auto">
          <a:xfrm rot="21368463">
            <a:off x="10623643" y="6327189"/>
            <a:ext cx="14288" cy="546100"/>
          </a:xfrm>
          <a:custGeom>
            <a:avLst/>
            <a:gdLst>
              <a:gd name="T0" fmla="*/ 4 w 15"/>
              <a:gd name="T1" fmla="*/ 537 h 537"/>
              <a:gd name="T2" fmla="*/ 4 w 15"/>
              <a:gd name="T3" fmla="*/ 537 h 537"/>
              <a:gd name="T4" fmla="*/ 0 w 15"/>
              <a:gd name="T5" fmla="*/ 533 h 537"/>
              <a:gd name="T6" fmla="*/ 7 w 15"/>
              <a:gd name="T7" fmla="*/ 4 h 537"/>
              <a:gd name="T8" fmla="*/ 11 w 15"/>
              <a:gd name="T9" fmla="*/ 0 h 537"/>
              <a:gd name="T10" fmla="*/ 11 w 15"/>
              <a:gd name="T11" fmla="*/ 0 h 537"/>
              <a:gd name="T12" fmla="*/ 15 w 15"/>
              <a:gd name="T13" fmla="*/ 4 h 537"/>
              <a:gd name="T14" fmla="*/ 8 w 15"/>
              <a:gd name="T15" fmla="*/ 533 h 537"/>
              <a:gd name="T16" fmla="*/ 4 w 15"/>
              <a:gd name="T17" fmla="*/ 537 h 5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537">
                <a:moveTo>
                  <a:pt x="4" y="537"/>
                </a:moveTo>
                <a:cubicBezTo>
                  <a:pt x="4" y="537"/>
                  <a:pt x="4" y="537"/>
                  <a:pt x="4" y="537"/>
                </a:cubicBezTo>
                <a:cubicBezTo>
                  <a:pt x="2" y="537"/>
                  <a:pt x="0" y="535"/>
                  <a:pt x="0" y="533"/>
                </a:cubicBezTo>
                <a:cubicBezTo>
                  <a:pt x="7" y="4"/>
                  <a:pt x="7" y="4"/>
                  <a:pt x="7" y="4"/>
                </a:cubicBezTo>
                <a:cubicBezTo>
                  <a:pt x="7" y="2"/>
                  <a:pt x="8" y="0"/>
                  <a:pt x="11" y="0"/>
                </a:cubicBezTo>
                <a:cubicBezTo>
                  <a:pt x="11" y="0"/>
                  <a:pt x="11" y="0"/>
                  <a:pt x="11" y="0"/>
                </a:cubicBezTo>
                <a:cubicBezTo>
                  <a:pt x="13" y="0"/>
                  <a:pt x="15" y="2"/>
                  <a:pt x="15" y="4"/>
                </a:cubicBezTo>
                <a:cubicBezTo>
                  <a:pt x="8" y="533"/>
                  <a:pt x="8" y="533"/>
                  <a:pt x="8" y="533"/>
                </a:cubicBezTo>
                <a:cubicBezTo>
                  <a:pt x="8" y="535"/>
                  <a:pt x="6" y="537"/>
                  <a:pt x="4" y="537"/>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0" name="Freeform 12"/>
          <p:cNvSpPr>
            <a:spLocks/>
          </p:cNvSpPr>
          <p:nvPr/>
        </p:nvSpPr>
        <p:spPr bwMode="auto">
          <a:xfrm rot="21368463">
            <a:off x="9139811" y="5939470"/>
            <a:ext cx="382588" cy="857250"/>
          </a:xfrm>
          <a:custGeom>
            <a:avLst/>
            <a:gdLst>
              <a:gd name="T0" fmla="*/ 5 w 378"/>
              <a:gd name="T1" fmla="*/ 845 h 845"/>
              <a:gd name="T2" fmla="*/ 3 w 378"/>
              <a:gd name="T3" fmla="*/ 845 h 845"/>
              <a:gd name="T4" fmla="*/ 1 w 378"/>
              <a:gd name="T5" fmla="*/ 840 h 845"/>
              <a:gd name="T6" fmla="*/ 369 w 378"/>
              <a:gd name="T7" fmla="*/ 3 h 845"/>
              <a:gd name="T8" fmla="*/ 375 w 378"/>
              <a:gd name="T9" fmla="*/ 1 h 845"/>
              <a:gd name="T10" fmla="*/ 377 w 378"/>
              <a:gd name="T11" fmla="*/ 6 h 845"/>
              <a:gd name="T12" fmla="*/ 8 w 378"/>
              <a:gd name="T13" fmla="*/ 843 h 845"/>
              <a:gd name="T14" fmla="*/ 5 w 378"/>
              <a:gd name="T15" fmla="*/ 845 h 8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8" h="845">
                <a:moveTo>
                  <a:pt x="5" y="845"/>
                </a:moveTo>
                <a:cubicBezTo>
                  <a:pt x="4" y="845"/>
                  <a:pt x="3" y="845"/>
                  <a:pt x="3" y="845"/>
                </a:cubicBezTo>
                <a:cubicBezTo>
                  <a:pt x="1" y="844"/>
                  <a:pt x="0" y="842"/>
                  <a:pt x="1" y="840"/>
                </a:cubicBezTo>
                <a:cubicBezTo>
                  <a:pt x="369" y="3"/>
                  <a:pt x="369" y="3"/>
                  <a:pt x="369" y="3"/>
                </a:cubicBezTo>
                <a:cubicBezTo>
                  <a:pt x="370" y="1"/>
                  <a:pt x="373" y="0"/>
                  <a:pt x="375" y="1"/>
                </a:cubicBezTo>
                <a:cubicBezTo>
                  <a:pt x="377" y="1"/>
                  <a:pt x="378" y="4"/>
                  <a:pt x="377" y="6"/>
                </a:cubicBezTo>
                <a:cubicBezTo>
                  <a:pt x="8" y="843"/>
                  <a:pt x="8" y="843"/>
                  <a:pt x="8" y="843"/>
                </a:cubicBezTo>
                <a:cubicBezTo>
                  <a:pt x="8" y="844"/>
                  <a:pt x="6" y="845"/>
                  <a:pt x="5" y="84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1" name="Freeform 13"/>
          <p:cNvSpPr>
            <a:spLocks/>
          </p:cNvSpPr>
          <p:nvPr/>
        </p:nvSpPr>
        <p:spPr bwMode="auto">
          <a:xfrm rot="21368463">
            <a:off x="8454071" y="5962572"/>
            <a:ext cx="1046163" cy="176213"/>
          </a:xfrm>
          <a:custGeom>
            <a:avLst/>
            <a:gdLst>
              <a:gd name="T0" fmla="*/ 5 w 1030"/>
              <a:gd name="T1" fmla="*/ 174 h 174"/>
              <a:gd name="T2" fmla="*/ 1 w 1030"/>
              <a:gd name="T3" fmla="*/ 170 h 174"/>
              <a:gd name="T4" fmla="*/ 4 w 1030"/>
              <a:gd name="T5" fmla="*/ 166 h 174"/>
              <a:gd name="T6" fmla="*/ 1025 w 1030"/>
              <a:gd name="T7" fmla="*/ 0 h 174"/>
              <a:gd name="T8" fmla="*/ 1030 w 1030"/>
              <a:gd name="T9" fmla="*/ 4 h 174"/>
              <a:gd name="T10" fmla="*/ 1027 w 1030"/>
              <a:gd name="T11" fmla="*/ 8 h 174"/>
              <a:gd name="T12" fmla="*/ 5 w 1030"/>
              <a:gd name="T13" fmla="*/ 174 h 174"/>
              <a:gd name="T14" fmla="*/ 5 w 1030"/>
              <a:gd name="T15" fmla="*/ 174 h 1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0" h="174">
                <a:moveTo>
                  <a:pt x="5" y="174"/>
                </a:moveTo>
                <a:cubicBezTo>
                  <a:pt x="3" y="174"/>
                  <a:pt x="1" y="172"/>
                  <a:pt x="1" y="170"/>
                </a:cubicBezTo>
                <a:cubicBezTo>
                  <a:pt x="0" y="168"/>
                  <a:pt x="2" y="166"/>
                  <a:pt x="4" y="166"/>
                </a:cubicBezTo>
                <a:cubicBezTo>
                  <a:pt x="1025" y="0"/>
                  <a:pt x="1025" y="0"/>
                  <a:pt x="1025" y="0"/>
                </a:cubicBezTo>
                <a:cubicBezTo>
                  <a:pt x="1028" y="0"/>
                  <a:pt x="1030" y="1"/>
                  <a:pt x="1030" y="4"/>
                </a:cubicBezTo>
                <a:cubicBezTo>
                  <a:pt x="1030" y="6"/>
                  <a:pt x="1029" y="8"/>
                  <a:pt x="1027" y="8"/>
                </a:cubicBezTo>
                <a:cubicBezTo>
                  <a:pt x="5" y="174"/>
                  <a:pt x="5" y="174"/>
                  <a:pt x="5" y="174"/>
                </a:cubicBezTo>
                <a:cubicBezTo>
                  <a:pt x="5" y="174"/>
                  <a:pt x="5" y="174"/>
                  <a:pt x="5" y="174"/>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2" name="Freeform 14"/>
          <p:cNvSpPr>
            <a:spLocks/>
          </p:cNvSpPr>
          <p:nvPr/>
        </p:nvSpPr>
        <p:spPr bwMode="auto">
          <a:xfrm rot="21368463">
            <a:off x="8483022" y="6140905"/>
            <a:ext cx="671513" cy="690563"/>
          </a:xfrm>
          <a:custGeom>
            <a:avLst/>
            <a:gdLst>
              <a:gd name="T0" fmla="*/ 658 w 662"/>
              <a:gd name="T1" fmla="*/ 680 h 680"/>
              <a:gd name="T2" fmla="*/ 655 w 662"/>
              <a:gd name="T3" fmla="*/ 679 h 680"/>
              <a:gd name="T4" fmla="*/ 2 w 662"/>
              <a:gd name="T5" fmla="*/ 7 h 680"/>
              <a:gd name="T6" fmla="*/ 2 w 662"/>
              <a:gd name="T7" fmla="*/ 2 h 680"/>
              <a:gd name="T8" fmla="*/ 8 w 662"/>
              <a:gd name="T9" fmla="*/ 2 h 680"/>
              <a:gd name="T10" fmla="*/ 660 w 662"/>
              <a:gd name="T11" fmla="*/ 673 h 680"/>
              <a:gd name="T12" fmla="*/ 660 w 662"/>
              <a:gd name="T13" fmla="*/ 679 h 680"/>
              <a:gd name="T14" fmla="*/ 658 w 662"/>
              <a:gd name="T15" fmla="*/ 680 h 6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2" h="680">
                <a:moveTo>
                  <a:pt x="658" y="680"/>
                </a:moveTo>
                <a:cubicBezTo>
                  <a:pt x="656" y="680"/>
                  <a:pt x="655" y="680"/>
                  <a:pt x="655" y="679"/>
                </a:cubicBezTo>
                <a:cubicBezTo>
                  <a:pt x="2" y="7"/>
                  <a:pt x="2" y="7"/>
                  <a:pt x="2" y="7"/>
                </a:cubicBezTo>
                <a:cubicBezTo>
                  <a:pt x="0" y="6"/>
                  <a:pt x="0" y="3"/>
                  <a:pt x="2" y="2"/>
                </a:cubicBezTo>
                <a:cubicBezTo>
                  <a:pt x="3" y="0"/>
                  <a:pt x="6" y="0"/>
                  <a:pt x="8" y="2"/>
                </a:cubicBezTo>
                <a:cubicBezTo>
                  <a:pt x="660" y="673"/>
                  <a:pt x="660" y="673"/>
                  <a:pt x="660" y="673"/>
                </a:cubicBezTo>
                <a:cubicBezTo>
                  <a:pt x="662" y="675"/>
                  <a:pt x="662" y="678"/>
                  <a:pt x="660" y="679"/>
                </a:cubicBezTo>
                <a:cubicBezTo>
                  <a:pt x="660" y="680"/>
                  <a:pt x="659" y="680"/>
                  <a:pt x="658" y="68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3" name="Freeform 15"/>
          <p:cNvSpPr>
            <a:spLocks/>
          </p:cNvSpPr>
          <p:nvPr/>
        </p:nvSpPr>
        <p:spPr bwMode="auto">
          <a:xfrm rot="21368463">
            <a:off x="8477891" y="6163737"/>
            <a:ext cx="44450" cy="466725"/>
          </a:xfrm>
          <a:custGeom>
            <a:avLst/>
            <a:gdLst>
              <a:gd name="T0" fmla="*/ 40 w 44"/>
              <a:gd name="T1" fmla="*/ 459 h 459"/>
              <a:gd name="T2" fmla="*/ 36 w 44"/>
              <a:gd name="T3" fmla="*/ 455 h 459"/>
              <a:gd name="T4" fmla="*/ 0 w 44"/>
              <a:gd name="T5" fmla="*/ 4 h 459"/>
              <a:gd name="T6" fmla="*/ 3 w 44"/>
              <a:gd name="T7" fmla="*/ 0 h 459"/>
              <a:gd name="T8" fmla="*/ 8 w 44"/>
              <a:gd name="T9" fmla="*/ 3 h 459"/>
              <a:gd name="T10" fmla="*/ 44 w 44"/>
              <a:gd name="T11" fmla="*/ 454 h 459"/>
              <a:gd name="T12" fmla="*/ 40 w 44"/>
              <a:gd name="T13" fmla="*/ 459 h 459"/>
              <a:gd name="T14" fmla="*/ 40 w 44"/>
              <a:gd name="T15" fmla="*/ 459 h 4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 h="459">
                <a:moveTo>
                  <a:pt x="40" y="459"/>
                </a:moveTo>
                <a:cubicBezTo>
                  <a:pt x="38" y="459"/>
                  <a:pt x="36" y="457"/>
                  <a:pt x="36" y="455"/>
                </a:cubicBezTo>
                <a:cubicBezTo>
                  <a:pt x="0" y="4"/>
                  <a:pt x="0" y="4"/>
                  <a:pt x="0" y="4"/>
                </a:cubicBezTo>
                <a:cubicBezTo>
                  <a:pt x="0" y="2"/>
                  <a:pt x="1" y="0"/>
                  <a:pt x="3" y="0"/>
                </a:cubicBezTo>
                <a:cubicBezTo>
                  <a:pt x="6" y="0"/>
                  <a:pt x="7" y="1"/>
                  <a:pt x="8" y="3"/>
                </a:cubicBezTo>
                <a:cubicBezTo>
                  <a:pt x="44" y="454"/>
                  <a:pt x="44" y="454"/>
                  <a:pt x="44" y="454"/>
                </a:cubicBezTo>
                <a:cubicBezTo>
                  <a:pt x="44" y="457"/>
                  <a:pt x="42" y="459"/>
                  <a:pt x="40" y="459"/>
                </a:cubicBezTo>
                <a:cubicBezTo>
                  <a:pt x="40" y="459"/>
                  <a:pt x="40" y="459"/>
                  <a:pt x="40" y="459"/>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4" name="Freeform 16"/>
          <p:cNvSpPr>
            <a:spLocks/>
          </p:cNvSpPr>
          <p:nvPr/>
        </p:nvSpPr>
        <p:spPr bwMode="auto">
          <a:xfrm rot="21368463">
            <a:off x="8534931" y="6597944"/>
            <a:ext cx="635000" cy="231775"/>
          </a:xfrm>
          <a:custGeom>
            <a:avLst/>
            <a:gdLst>
              <a:gd name="T0" fmla="*/ 622 w 626"/>
              <a:gd name="T1" fmla="*/ 229 h 229"/>
              <a:gd name="T2" fmla="*/ 620 w 626"/>
              <a:gd name="T3" fmla="*/ 229 h 229"/>
              <a:gd name="T4" fmla="*/ 4 w 626"/>
              <a:gd name="T5" fmla="*/ 9 h 229"/>
              <a:gd name="T6" fmla="*/ 1 w 626"/>
              <a:gd name="T7" fmla="*/ 3 h 229"/>
              <a:gd name="T8" fmla="*/ 6 w 626"/>
              <a:gd name="T9" fmla="*/ 1 h 229"/>
              <a:gd name="T10" fmla="*/ 623 w 626"/>
              <a:gd name="T11" fmla="*/ 221 h 229"/>
              <a:gd name="T12" fmla="*/ 625 w 626"/>
              <a:gd name="T13" fmla="*/ 227 h 229"/>
              <a:gd name="T14" fmla="*/ 622 w 626"/>
              <a:gd name="T15" fmla="*/ 229 h 2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26" h="229">
                <a:moveTo>
                  <a:pt x="622" y="229"/>
                </a:moveTo>
                <a:cubicBezTo>
                  <a:pt x="621" y="229"/>
                  <a:pt x="621" y="229"/>
                  <a:pt x="620" y="229"/>
                </a:cubicBezTo>
                <a:cubicBezTo>
                  <a:pt x="4" y="9"/>
                  <a:pt x="4" y="9"/>
                  <a:pt x="4" y="9"/>
                </a:cubicBezTo>
                <a:cubicBezTo>
                  <a:pt x="2" y="8"/>
                  <a:pt x="0" y="6"/>
                  <a:pt x="1" y="3"/>
                </a:cubicBezTo>
                <a:cubicBezTo>
                  <a:pt x="2" y="1"/>
                  <a:pt x="4" y="0"/>
                  <a:pt x="6" y="1"/>
                </a:cubicBezTo>
                <a:cubicBezTo>
                  <a:pt x="623" y="221"/>
                  <a:pt x="623" y="221"/>
                  <a:pt x="623" y="221"/>
                </a:cubicBezTo>
                <a:cubicBezTo>
                  <a:pt x="625" y="222"/>
                  <a:pt x="626" y="224"/>
                  <a:pt x="625" y="227"/>
                </a:cubicBezTo>
                <a:cubicBezTo>
                  <a:pt x="625" y="228"/>
                  <a:pt x="623" y="229"/>
                  <a:pt x="622" y="229"/>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5" name="Freeform 19"/>
          <p:cNvSpPr>
            <a:spLocks/>
          </p:cNvSpPr>
          <p:nvPr/>
        </p:nvSpPr>
        <p:spPr bwMode="auto">
          <a:xfrm rot="21368463">
            <a:off x="6978660" y="6671444"/>
            <a:ext cx="1570038" cy="284163"/>
          </a:xfrm>
          <a:custGeom>
            <a:avLst/>
            <a:gdLst>
              <a:gd name="T0" fmla="*/ 5 w 1548"/>
              <a:gd name="T1" fmla="*/ 280 h 280"/>
              <a:gd name="T2" fmla="*/ 1 w 1548"/>
              <a:gd name="T3" fmla="*/ 276 h 280"/>
              <a:gd name="T4" fmla="*/ 4 w 1548"/>
              <a:gd name="T5" fmla="*/ 272 h 280"/>
              <a:gd name="T6" fmla="*/ 1543 w 1548"/>
              <a:gd name="T7" fmla="*/ 1 h 280"/>
              <a:gd name="T8" fmla="*/ 1548 w 1548"/>
              <a:gd name="T9" fmla="*/ 4 h 280"/>
              <a:gd name="T10" fmla="*/ 1545 w 1548"/>
              <a:gd name="T11" fmla="*/ 9 h 280"/>
              <a:gd name="T12" fmla="*/ 5 w 1548"/>
              <a:gd name="T13" fmla="*/ 280 h 280"/>
              <a:gd name="T14" fmla="*/ 5 w 1548"/>
              <a:gd name="T15" fmla="*/ 280 h 2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48" h="280">
                <a:moveTo>
                  <a:pt x="5" y="280"/>
                </a:moveTo>
                <a:cubicBezTo>
                  <a:pt x="3" y="280"/>
                  <a:pt x="1" y="278"/>
                  <a:pt x="1" y="276"/>
                </a:cubicBezTo>
                <a:cubicBezTo>
                  <a:pt x="0" y="274"/>
                  <a:pt x="2" y="272"/>
                  <a:pt x="4" y="272"/>
                </a:cubicBezTo>
                <a:cubicBezTo>
                  <a:pt x="1543" y="1"/>
                  <a:pt x="1543" y="1"/>
                  <a:pt x="1543" y="1"/>
                </a:cubicBezTo>
                <a:cubicBezTo>
                  <a:pt x="1545" y="0"/>
                  <a:pt x="1548" y="2"/>
                  <a:pt x="1548" y="4"/>
                </a:cubicBezTo>
                <a:cubicBezTo>
                  <a:pt x="1548" y="6"/>
                  <a:pt x="1547" y="8"/>
                  <a:pt x="1545" y="9"/>
                </a:cubicBezTo>
                <a:cubicBezTo>
                  <a:pt x="5" y="280"/>
                  <a:pt x="5" y="280"/>
                  <a:pt x="5" y="280"/>
                </a:cubicBezTo>
                <a:cubicBezTo>
                  <a:pt x="5" y="280"/>
                  <a:pt x="5" y="280"/>
                  <a:pt x="5" y="28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6" name="Freeform 22"/>
          <p:cNvSpPr>
            <a:spLocks/>
          </p:cNvSpPr>
          <p:nvPr/>
        </p:nvSpPr>
        <p:spPr bwMode="auto">
          <a:xfrm rot="21368463">
            <a:off x="9498177" y="5908037"/>
            <a:ext cx="584200" cy="452438"/>
          </a:xfrm>
          <a:custGeom>
            <a:avLst/>
            <a:gdLst>
              <a:gd name="T0" fmla="*/ 572 w 576"/>
              <a:gd name="T1" fmla="*/ 446 h 446"/>
              <a:gd name="T2" fmla="*/ 569 w 576"/>
              <a:gd name="T3" fmla="*/ 445 h 446"/>
              <a:gd name="T4" fmla="*/ 3 w 576"/>
              <a:gd name="T5" fmla="*/ 7 h 446"/>
              <a:gd name="T6" fmla="*/ 2 w 576"/>
              <a:gd name="T7" fmla="*/ 2 h 446"/>
              <a:gd name="T8" fmla="*/ 7 w 576"/>
              <a:gd name="T9" fmla="*/ 1 h 446"/>
              <a:gd name="T10" fmla="*/ 574 w 576"/>
              <a:gd name="T11" fmla="*/ 439 h 446"/>
              <a:gd name="T12" fmla="*/ 575 w 576"/>
              <a:gd name="T13" fmla="*/ 444 h 446"/>
              <a:gd name="T14" fmla="*/ 572 w 576"/>
              <a:gd name="T15" fmla="*/ 446 h 4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6" h="446">
                <a:moveTo>
                  <a:pt x="572" y="446"/>
                </a:moveTo>
                <a:cubicBezTo>
                  <a:pt x="571" y="446"/>
                  <a:pt x="570" y="446"/>
                  <a:pt x="569" y="445"/>
                </a:cubicBezTo>
                <a:cubicBezTo>
                  <a:pt x="3" y="7"/>
                  <a:pt x="3" y="7"/>
                  <a:pt x="3" y="7"/>
                </a:cubicBezTo>
                <a:cubicBezTo>
                  <a:pt x="1" y="6"/>
                  <a:pt x="0" y="4"/>
                  <a:pt x="2" y="2"/>
                </a:cubicBezTo>
                <a:cubicBezTo>
                  <a:pt x="3" y="0"/>
                  <a:pt x="6" y="0"/>
                  <a:pt x="7" y="1"/>
                </a:cubicBezTo>
                <a:cubicBezTo>
                  <a:pt x="574" y="439"/>
                  <a:pt x="574" y="439"/>
                  <a:pt x="574" y="439"/>
                </a:cubicBezTo>
                <a:cubicBezTo>
                  <a:pt x="576" y="440"/>
                  <a:pt x="576" y="443"/>
                  <a:pt x="575" y="444"/>
                </a:cubicBezTo>
                <a:cubicBezTo>
                  <a:pt x="574" y="445"/>
                  <a:pt x="573" y="446"/>
                  <a:pt x="572" y="44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7" name="Freeform 23"/>
          <p:cNvSpPr>
            <a:spLocks/>
          </p:cNvSpPr>
          <p:nvPr/>
        </p:nvSpPr>
        <p:spPr bwMode="auto">
          <a:xfrm rot="21368463">
            <a:off x="9491334" y="6351180"/>
            <a:ext cx="623888" cy="541338"/>
          </a:xfrm>
          <a:custGeom>
            <a:avLst/>
            <a:gdLst>
              <a:gd name="T0" fmla="*/ 5 w 615"/>
              <a:gd name="T1" fmla="*/ 532 h 532"/>
              <a:gd name="T2" fmla="*/ 2 w 615"/>
              <a:gd name="T3" fmla="*/ 531 h 532"/>
              <a:gd name="T4" fmla="*/ 2 w 615"/>
              <a:gd name="T5" fmla="*/ 525 h 532"/>
              <a:gd name="T6" fmla="*/ 608 w 615"/>
              <a:gd name="T7" fmla="*/ 2 h 532"/>
              <a:gd name="T8" fmla="*/ 614 w 615"/>
              <a:gd name="T9" fmla="*/ 2 h 532"/>
              <a:gd name="T10" fmla="*/ 613 w 615"/>
              <a:gd name="T11" fmla="*/ 8 h 532"/>
              <a:gd name="T12" fmla="*/ 7 w 615"/>
              <a:gd name="T13" fmla="*/ 531 h 532"/>
              <a:gd name="T14" fmla="*/ 5 w 615"/>
              <a:gd name="T15" fmla="*/ 532 h 5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5" h="532">
                <a:moveTo>
                  <a:pt x="5" y="532"/>
                </a:moveTo>
                <a:cubicBezTo>
                  <a:pt x="4" y="532"/>
                  <a:pt x="2" y="532"/>
                  <a:pt x="2" y="531"/>
                </a:cubicBezTo>
                <a:cubicBezTo>
                  <a:pt x="0" y="529"/>
                  <a:pt x="0" y="527"/>
                  <a:pt x="2" y="525"/>
                </a:cubicBezTo>
                <a:cubicBezTo>
                  <a:pt x="608" y="2"/>
                  <a:pt x="608" y="2"/>
                  <a:pt x="608" y="2"/>
                </a:cubicBezTo>
                <a:cubicBezTo>
                  <a:pt x="610" y="0"/>
                  <a:pt x="612" y="1"/>
                  <a:pt x="614" y="2"/>
                </a:cubicBezTo>
                <a:cubicBezTo>
                  <a:pt x="615" y="4"/>
                  <a:pt x="615" y="6"/>
                  <a:pt x="613" y="8"/>
                </a:cubicBezTo>
                <a:cubicBezTo>
                  <a:pt x="7" y="531"/>
                  <a:pt x="7" y="531"/>
                  <a:pt x="7" y="531"/>
                </a:cubicBezTo>
                <a:cubicBezTo>
                  <a:pt x="7" y="532"/>
                  <a:pt x="6" y="532"/>
                  <a:pt x="5" y="532"/>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8" name="Freeform 24"/>
          <p:cNvSpPr>
            <a:spLocks/>
          </p:cNvSpPr>
          <p:nvPr/>
        </p:nvSpPr>
        <p:spPr bwMode="auto">
          <a:xfrm rot="21368463">
            <a:off x="10089167" y="6315033"/>
            <a:ext cx="530225" cy="38100"/>
          </a:xfrm>
          <a:custGeom>
            <a:avLst/>
            <a:gdLst>
              <a:gd name="T0" fmla="*/ 519 w 523"/>
              <a:gd name="T1" fmla="*/ 38 h 38"/>
              <a:gd name="T2" fmla="*/ 518 w 523"/>
              <a:gd name="T3" fmla="*/ 38 h 38"/>
              <a:gd name="T4" fmla="*/ 3 w 523"/>
              <a:gd name="T5" fmla="*/ 8 h 38"/>
              <a:gd name="T6" fmla="*/ 0 w 523"/>
              <a:gd name="T7" fmla="*/ 4 h 38"/>
              <a:gd name="T8" fmla="*/ 4 w 523"/>
              <a:gd name="T9" fmla="*/ 0 h 38"/>
              <a:gd name="T10" fmla="*/ 519 w 523"/>
              <a:gd name="T11" fmla="*/ 30 h 38"/>
              <a:gd name="T12" fmla="*/ 523 w 523"/>
              <a:gd name="T13" fmla="*/ 34 h 38"/>
              <a:gd name="T14" fmla="*/ 519 w 523"/>
              <a:gd name="T15" fmla="*/ 38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3" h="38">
                <a:moveTo>
                  <a:pt x="519" y="38"/>
                </a:moveTo>
                <a:cubicBezTo>
                  <a:pt x="519" y="38"/>
                  <a:pt x="518" y="38"/>
                  <a:pt x="518" y="38"/>
                </a:cubicBezTo>
                <a:cubicBezTo>
                  <a:pt x="3" y="8"/>
                  <a:pt x="3" y="8"/>
                  <a:pt x="3" y="8"/>
                </a:cubicBezTo>
                <a:cubicBezTo>
                  <a:pt x="1" y="8"/>
                  <a:pt x="0" y="6"/>
                  <a:pt x="0" y="4"/>
                </a:cubicBezTo>
                <a:cubicBezTo>
                  <a:pt x="0" y="1"/>
                  <a:pt x="2" y="0"/>
                  <a:pt x="4" y="0"/>
                </a:cubicBezTo>
                <a:cubicBezTo>
                  <a:pt x="519" y="30"/>
                  <a:pt x="519" y="30"/>
                  <a:pt x="519" y="30"/>
                </a:cubicBezTo>
                <a:cubicBezTo>
                  <a:pt x="521" y="30"/>
                  <a:pt x="523" y="32"/>
                  <a:pt x="523" y="34"/>
                </a:cubicBezTo>
                <a:cubicBezTo>
                  <a:pt x="522" y="37"/>
                  <a:pt x="521" y="38"/>
                  <a:pt x="519" y="38"/>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9" name="Freeform 25"/>
          <p:cNvSpPr>
            <a:spLocks/>
          </p:cNvSpPr>
          <p:nvPr/>
        </p:nvSpPr>
        <p:spPr bwMode="auto">
          <a:xfrm rot="21368463">
            <a:off x="10062019" y="5586488"/>
            <a:ext cx="838200" cy="727075"/>
          </a:xfrm>
          <a:custGeom>
            <a:avLst/>
            <a:gdLst>
              <a:gd name="T0" fmla="*/ 5 w 825"/>
              <a:gd name="T1" fmla="*/ 716 h 716"/>
              <a:gd name="T2" fmla="*/ 2 w 825"/>
              <a:gd name="T3" fmla="*/ 714 h 716"/>
              <a:gd name="T4" fmla="*/ 2 w 825"/>
              <a:gd name="T5" fmla="*/ 709 h 716"/>
              <a:gd name="T6" fmla="*/ 818 w 825"/>
              <a:gd name="T7" fmla="*/ 1 h 716"/>
              <a:gd name="T8" fmla="*/ 823 w 825"/>
              <a:gd name="T9" fmla="*/ 2 h 716"/>
              <a:gd name="T10" fmla="*/ 823 w 825"/>
              <a:gd name="T11" fmla="*/ 7 h 716"/>
              <a:gd name="T12" fmla="*/ 7 w 825"/>
              <a:gd name="T13" fmla="*/ 715 h 716"/>
              <a:gd name="T14" fmla="*/ 5 w 825"/>
              <a:gd name="T15" fmla="*/ 716 h 7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5" h="716">
                <a:moveTo>
                  <a:pt x="5" y="716"/>
                </a:moveTo>
                <a:cubicBezTo>
                  <a:pt x="4" y="716"/>
                  <a:pt x="2" y="715"/>
                  <a:pt x="2" y="714"/>
                </a:cubicBezTo>
                <a:cubicBezTo>
                  <a:pt x="0" y="713"/>
                  <a:pt x="0" y="710"/>
                  <a:pt x="2" y="709"/>
                </a:cubicBezTo>
                <a:cubicBezTo>
                  <a:pt x="818" y="1"/>
                  <a:pt x="818" y="1"/>
                  <a:pt x="818" y="1"/>
                </a:cubicBezTo>
                <a:cubicBezTo>
                  <a:pt x="819" y="0"/>
                  <a:pt x="822" y="0"/>
                  <a:pt x="823" y="2"/>
                </a:cubicBezTo>
                <a:cubicBezTo>
                  <a:pt x="825" y="3"/>
                  <a:pt x="825" y="6"/>
                  <a:pt x="823" y="7"/>
                </a:cubicBezTo>
                <a:cubicBezTo>
                  <a:pt x="7" y="715"/>
                  <a:pt x="7" y="715"/>
                  <a:pt x="7" y="715"/>
                </a:cubicBezTo>
                <a:cubicBezTo>
                  <a:pt x="6" y="716"/>
                  <a:pt x="6" y="716"/>
                  <a:pt x="5" y="71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0" name="Freeform 26"/>
          <p:cNvSpPr>
            <a:spLocks/>
          </p:cNvSpPr>
          <p:nvPr/>
        </p:nvSpPr>
        <p:spPr bwMode="auto">
          <a:xfrm rot="21368463">
            <a:off x="10584730" y="5568878"/>
            <a:ext cx="315913" cy="757238"/>
          </a:xfrm>
          <a:custGeom>
            <a:avLst/>
            <a:gdLst>
              <a:gd name="T0" fmla="*/ 5 w 310"/>
              <a:gd name="T1" fmla="*/ 746 h 746"/>
              <a:gd name="T2" fmla="*/ 3 w 310"/>
              <a:gd name="T3" fmla="*/ 746 h 746"/>
              <a:gd name="T4" fmla="*/ 1 w 310"/>
              <a:gd name="T5" fmla="*/ 741 h 746"/>
              <a:gd name="T6" fmla="*/ 302 w 310"/>
              <a:gd name="T7" fmla="*/ 3 h 746"/>
              <a:gd name="T8" fmla="*/ 307 w 310"/>
              <a:gd name="T9" fmla="*/ 0 h 746"/>
              <a:gd name="T10" fmla="*/ 309 w 310"/>
              <a:gd name="T11" fmla="*/ 6 h 746"/>
              <a:gd name="T12" fmla="*/ 8 w 310"/>
              <a:gd name="T13" fmla="*/ 744 h 746"/>
              <a:gd name="T14" fmla="*/ 5 w 310"/>
              <a:gd name="T15" fmla="*/ 746 h 7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0" h="746">
                <a:moveTo>
                  <a:pt x="5" y="746"/>
                </a:moveTo>
                <a:cubicBezTo>
                  <a:pt x="4" y="746"/>
                  <a:pt x="4" y="746"/>
                  <a:pt x="3" y="746"/>
                </a:cubicBezTo>
                <a:cubicBezTo>
                  <a:pt x="1" y="745"/>
                  <a:pt x="0" y="743"/>
                  <a:pt x="1" y="741"/>
                </a:cubicBezTo>
                <a:cubicBezTo>
                  <a:pt x="302" y="3"/>
                  <a:pt x="302" y="3"/>
                  <a:pt x="302" y="3"/>
                </a:cubicBezTo>
                <a:cubicBezTo>
                  <a:pt x="303" y="1"/>
                  <a:pt x="305" y="0"/>
                  <a:pt x="307" y="0"/>
                </a:cubicBezTo>
                <a:cubicBezTo>
                  <a:pt x="309" y="1"/>
                  <a:pt x="310" y="4"/>
                  <a:pt x="309" y="6"/>
                </a:cubicBezTo>
                <a:cubicBezTo>
                  <a:pt x="8" y="744"/>
                  <a:pt x="8" y="744"/>
                  <a:pt x="8" y="744"/>
                </a:cubicBezTo>
                <a:cubicBezTo>
                  <a:pt x="8" y="745"/>
                  <a:pt x="6" y="746"/>
                  <a:pt x="5" y="74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1" name="Freeform 27"/>
          <p:cNvSpPr>
            <a:spLocks/>
          </p:cNvSpPr>
          <p:nvPr/>
        </p:nvSpPr>
        <p:spPr bwMode="auto">
          <a:xfrm rot="21368463">
            <a:off x="10885086" y="5550203"/>
            <a:ext cx="263525" cy="596900"/>
          </a:xfrm>
          <a:custGeom>
            <a:avLst/>
            <a:gdLst>
              <a:gd name="T0" fmla="*/ 255 w 260"/>
              <a:gd name="T1" fmla="*/ 587 h 587"/>
              <a:gd name="T2" fmla="*/ 252 w 260"/>
              <a:gd name="T3" fmla="*/ 584 h 587"/>
              <a:gd name="T4" fmla="*/ 1 w 260"/>
              <a:gd name="T5" fmla="*/ 6 h 587"/>
              <a:gd name="T6" fmla="*/ 3 w 260"/>
              <a:gd name="T7" fmla="*/ 0 h 587"/>
              <a:gd name="T8" fmla="*/ 8 w 260"/>
              <a:gd name="T9" fmla="*/ 3 h 587"/>
              <a:gd name="T10" fmla="*/ 259 w 260"/>
              <a:gd name="T11" fmla="*/ 581 h 587"/>
              <a:gd name="T12" fmla="*/ 257 w 260"/>
              <a:gd name="T13" fmla="*/ 586 h 587"/>
              <a:gd name="T14" fmla="*/ 255 w 260"/>
              <a:gd name="T15" fmla="*/ 587 h 58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0" h="587">
                <a:moveTo>
                  <a:pt x="255" y="587"/>
                </a:moveTo>
                <a:cubicBezTo>
                  <a:pt x="254" y="587"/>
                  <a:pt x="252" y="586"/>
                  <a:pt x="252" y="584"/>
                </a:cubicBezTo>
                <a:cubicBezTo>
                  <a:pt x="1" y="6"/>
                  <a:pt x="1" y="6"/>
                  <a:pt x="1" y="6"/>
                </a:cubicBezTo>
                <a:cubicBezTo>
                  <a:pt x="0" y="4"/>
                  <a:pt x="1" y="1"/>
                  <a:pt x="3" y="0"/>
                </a:cubicBezTo>
                <a:cubicBezTo>
                  <a:pt x="5" y="0"/>
                  <a:pt x="7" y="1"/>
                  <a:pt x="8" y="3"/>
                </a:cubicBezTo>
                <a:cubicBezTo>
                  <a:pt x="259" y="581"/>
                  <a:pt x="259" y="581"/>
                  <a:pt x="259" y="581"/>
                </a:cubicBezTo>
                <a:cubicBezTo>
                  <a:pt x="260" y="583"/>
                  <a:pt x="259" y="585"/>
                  <a:pt x="257" y="586"/>
                </a:cubicBezTo>
                <a:cubicBezTo>
                  <a:pt x="257" y="587"/>
                  <a:pt x="256" y="587"/>
                  <a:pt x="255" y="587"/>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2" name="Freeform 28"/>
          <p:cNvSpPr>
            <a:spLocks/>
          </p:cNvSpPr>
          <p:nvPr/>
        </p:nvSpPr>
        <p:spPr bwMode="auto">
          <a:xfrm rot="21368463">
            <a:off x="10869954" y="5520122"/>
            <a:ext cx="1171575" cy="177800"/>
          </a:xfrm>
          <a:custGeom>
            <a:avLst/>
            <a:gdLst>
              <a:gd name="T0" fmla="*/ 1150 w 1155"/>
              <a:gd name="T1" fmla="*/ 175 h 175"/>
              <a:gd name="T2" fmla="*/ 1150 w 1155"/>
              <a:gd name="T3" fmla="*/ 175 h 175"/>
              <a:gd name="T4" fmla="*/ 4 w 1155"/>
              <a:gd name="T5" fmla="*/ 8 h 175"/>
              <a:gd name="T6" fmla="*/ 0 w 1155"/>
              <a:gd name="T7" fmla="*/ 4 h 175"/>
              <a:gd name="T8" fmla="*/ 5 w 1155"/>
              <a:gd name="T9" fmla="*/ 0 h 175"/>
              <a:gd name="T10" fmla="*/ 1151 w 1155"/>
              <a:gd name="T11" fmla="*/ 167 h 175"/>
              <a:gd name="T12" fmla="*/ 1154 w 1155"/>
              <a:gd name="T13" fmla="*/ 172 h 175"/>
              <a:gd name="T14" fmla="*/ 1150 w 1155"/>
              <a:gd name="T15" fmla="*/ 175 h 1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55" h="175">
                <a:moveTo>
                  <a:pt x="1150" y="175"/>
                </a:moveTo>
                <a:cubicBezTo>
                  <a:pt x="1150" y="175"/>
                  <a:pt x="1150" y="175"/>
                  <a:pt x="1150" y="175"/>
                </a:cubicBezTo>
                <a:cubicBezTo>
                  <a:pt x="4" y="8"/>
                  <a:pt x="4" y="8"/>
                  <a:pt x="4" y="8"/>
                </a:cubicBezTo>
                <a:cubicBezTo>
                  <a:pt x="2" y="8"/>
                  <a:pt x="0" y="6"/>
                  <a:pt x="0" y="4"/>
                </a:cubicBezTo>
                <a:cubicBezTo>
                  <a:pt x="1" y="1"/>
                  <a:pt x="3" y="0"/>
                  <a:pt x="5" y="0"/>
                </a:cubicBezTo>
                <a:cubicBezTo>
                  <a:pt x="1151" y="167"/>
                  <a:pt x="1151" y="167"/>
                  <a:pt x="1151" y="167"/>
                </a:cubicBezTo>
                <a:cubicBezTo>
                  <a:pt x="1153" y="168"/>
                  <a:pt x="1155" y="170"/>
                  <a:pt x="1154" y="172"/>
                </a:cubicBezTo>
                <a:cubicBezTo>
                  <a:pt x="1154" y="174"/>
                  <a:pt x="1152" y="175"/>
                  <a:pt x="1150" y="17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3" name="Freeform 29"/>
          <p:cNvSpPr>
            <a:spLocks/>
          </p:cNvSpPr>
          <p:nvPr/>
        </p:nvSpPr>
        <p:spPr bwMode="auto">
          <a:xfrm rot="21368463">
            <a:off x="10825512" y="4954882"/>
            <a:ext cx="1196975" cy="744538"/>
          </a:xfrm>
          <a:custGeom>
            <a:avLst/>
            <a:gdLst>
              <a:gd name="T0" fmla="*/ 1175 w 1180"/>
              <a:gd name="T1" fmla="*/ 733 h 733"/>
              <a:gd name="T2" fmla="*/ 1173 w 1180"/>
              <a:gd name="T3" fmla="*/ 733 h 733"/>
              <a:gd name="T4" fmla="*/ 2 w 1180"/>
              <a:gd name="T5" fmla="*/ 8 h 733"/>
              <a:gd name="T6" fmla="*/ 1 w 1180"/>
              <a:gd name="T7" fmla="*/ 2 h 733"/>
              <a:gd name="T8" fmla="*/ 7 w 1180"/>
              <a:gd name="T9" fmla="*/ 1 h 733"/>
              <a:gd name="T10" fmla="*/ 1177 w 1180"/>
              <a:gd name="T11" fmla="*/ 726 h 733"/>
              <a:gd name="T12" fmla="*/ 1179 w 1180"/>
              <a:gd name="T13" fmla="*/ 732 h 733"/>
              <a:gd name="T14" fmla="*/ 1175 w 1180"/>
              <a:gd name="T15" fmla="*/ 733 h 7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80" h="733">
                <a:moveTo>
                  <a:pt x="1175" y="733"/>
                </a:moveTo>
                <a:cubicBezTo>
                  <a:pt x="1175" y="733"/>
                  <a:pt x="1174" y="733"/>
                  <a:pt x="1173" y="733"/>
                </a:cubicBezTo>
                <a:cubicBezTo>
                  <a:pt x="2" y="8"/>
                  <a:pt x="2" y="8"/>
                  <a:pt x="2" y="8"/>
                </a:cubicBezTo>
                <a:cubicBezTo>
                  <a:pt x="1" y="6"/>
                  <a:pt x="0" y="4"/>
                  <a:pt x="1" y="2"/>
                </a:cubicBezTo>
                <a:cubicBezTo>
                  <a:pt x="2" y="0"/>
                  <a:pt x="5" y="0"/>
                  <a:pt x="7" y="1"/>
                </a:cubicBezTo>
                <a:cubicBezTo>
                  <a:pt x="1177" y="726"/>
                  <a:pt x="1177" y="726"/>
                  <a:pt x="1177" y="726"/>
                </a:cubicBezTo>
                <a:cubicBezTo>
                  <a:pt x="1179" y="727"/>
                  <a:pt x="1180" y="730"/>
                  <a:pt x="1179" y="732"/>
                </a:cubicBezTo>
                <a:cubicBezTo>
                  <a:pt x="1178" y="733"/>
                  <a:pt x="1177" y="733"/>
                  <a:pt x="1175" y="733"/>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4" name="Freeform 30"/>
          <p:cNvSpPr>
            <a:spLocks/>
          </p:cNvSpPr>
          <p:nvPr/>
        </p:nvSpPr>
        <p:spPr bwMode="auto">
          <a:xfrm rot="21368463">
            <a:off x="10798005" y="4874965"/>
            <a:ext cx="863600" cy="100013"/>
          </a:xfrm>
          <a:custGeom>
            <a:avLst/>
            <a:gdLst>
              <a:gd name="T0" fmla="*/ 5 w 851"/>
              <a:gd name="T1" fmla="*/ 100 h 100"/>
              <a:gd name="T2" fmla="*/ 1 w 851"/>
              <a:gd name="T3" fmla="*/ 97 h 100"/>
              <a:gd name="T4" fmla="*/ 4 w 851"/>
              <a:gd name="T5" fmla="*/ 92 h 100"/>
              <a:gd name="T6" fmla="*/ 846 w 851"/>
              <a:gd name="T7" fmla="*/ 0 h 100"/>
              <a:gd name="T8" fmla="*/ 850 w 851"/>
              <a:gd name="T9" fmla="*/ 4 h 100"/>
              <a:gd name="T10" fmla="*/ 847 w 851"/>
              <a:gd name="T11" fmla="*/ 8 h 100"/>
              <a:gd name="T12" fmla="*/ 5 w 851"/>
              <a:gd name="T13" fmla="*/ 100 h 100"/>
              <a:gd name="T14" fmla="*/ 5 w 851"/>
              <a:gd name="T15" fmla="*/ 100 h 1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51" h="100">
                <a:moveTo>
                  <a:pt x="5" y="100"/>
                </a:moveTo>
                <a:cubicBezTo>
                  <a:pt x="3" y="100"/>
                  <a:pt x="1" y="99"/>
                  <a:pt x="1" y="97"/>
                </a:cubicBezTo>
                <a:cubicBezTo>
                  <a:pt x="0" y="94"/>
                  <a:pt x="2" y="92"/>
                  <a:pt x="4" y="92"/>
                </a:cubicBezTo>
                <a:cubicBezTo>
                  <a:pt x="846" y="0"/>
                  <a:pt x="846" y="0"/>
                  <a:pt x="846" y="0"/>
                </a:cubicBezTo>
                <a:cubicBezTo>
                  <a:pt x="848" y="0"/>
                  <a:pt x="850" y="2"/>
                  <a:pt x="850" y="4"/>
                </a:cubicBezTo>
                <a:cubicBezTo>
                  <a:pt x="851" y="6"/>
                  <a:pt x="849" y="8"/>
                  <a:pt x="847" y="8"/>
                </a:cubicBezTo>
                <a:cubicBezTo>
                  <a:pt x="5" y="100"/>
                  <a:pt x="5" y="100"/>
                  <a:pt x="5" y="100"/>
                </a:cubicBezTo>
                <a:cubicBezTo>
                  <a:pt x="5" y="100"/>
                  <a:pt x="5" y="100"/>
                  <a:pt x="5" y="10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5" name="Freeform 31"/>
          <p:cNvSpPr>
            <a:spLocks/>
          </p:cNvSpPr>
          <p:nvPr/>
        </p:nvSpPr>
        <p:spPr bwMode="auto">
          <a:xfrm rot="21368463">
            <a:off x="11621045" y="4045820"/>
            <a:ext cx="142875" cy="804863"/>
          </a:xfrm>
          <a:custGeom>
            <a:avLst/>
            <a:gdLst>
              <a:gd name="T0" fmla="*/ 4 w 141"/>
              <a:gd name="T1" fmla="*/ 793 h 793"/>
              <a:gd name="T2" fmla="*/ 4 w 141"/>
              <a:gd name="T3" fmla="*/ 793 h 793"/>
              <a:gd name="T4" fmla="*/ 0 w 141"/>
              <a:gd name="T5" fmla="*/ 789 h 793"/>
              <a:gd name="T6" fmla="*/ 132 w 141"/>
              <a:gd name="T7" fmla="*/ 3 h 793"/>
              <a:gd name="T8" fmla="*/ 137 w 141"/>
              <a:gd name="T9" fmla="*/ 0 h 793"/>
              <a:gd name="T10" fmla="*/ 140 w 141"/>
              <a:gd name="T11" fmla="*/ 5 h 793"/>
              <a:gd name="T12" fmla="*/ 8 w 141"/>
              <a:gd name="T13" fmla="*/ 790 h 793"/>
              <a:gd name="T14" fmla="*/ 4 w 141"/>
              <a:gd name="T15" fmla="*/ 793 h 7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1" h="793">
                <a:moveTo>
                  <a:pt x="4" y="793"/>
                </a:moveTo>
                <a:cubicBezTo>
                  <a:pt x="4" y="793"/>
                  <a:pt x="4" y="793"/>
                  <a:pt x="4" y="793"/>
                </a:cubicBezTo>
                <a:cubicBezTo>
                  <a:pt x="2" y="793"/>
                  <a:pt x="0" y="791"/>
                  <a:pt x="0" y="789"/>
                </a:cubicBezTo>
                <a:cubicBezTo>
                  <a:pt x="132" y="3"/>
                  <a:pt x="132" y="3"/>
                  <a:pt x="132" y="3"/>
                </a:cubicBezTo>
                <a:cubicBezTo>
                  <a:pt x="133" y="1"/>
                  <a:pt x="135" y="0"/>
                  <a:pt x="137" y="0"/>
                </a:cubicBezTo>
                <a:cubicBezTo>
                  <a:pt x="139" y="1"/>
                  <a:pt x="141" y="3"/>
                  <a:pt x="140" y="5"/>
                </a:cubicBezTo>
                <a:cubicBezTo>
                  <a:pt x="8" y="790"/>
                  <a:pt x="8" y="790"/>
                  <a:pt x="8" y="790"/>
                </a:cubicBezTo>
                <a:cubicBezTo>
                  <a:pt x="8" y="792"/>
                  <a:pt x="6" y="793"/>
                  <a:pt x="4" y="793"/>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6" name="Freeform 32"/>
          <p:cNvSpPr>
            <a:spLocks/>
          </p:cNvSpPr>
          <p:nvPr/>
        </p:nvSpPr>
        <p:spPr bwMode="auto">
          <a:xfrm rot="21368463">
            <a:off x="11781903" y="4033663"/>
            <a:ext cx="209550" cy="1633538"/>
          </a:xfrm>
          <a:custGeom>
            <a:avLst/>
            <a:gdLst>
              <a:gd name="T0" fmla="*/ 201 w 206"/>
              <a:gd name="T1" fmla="*/ 1610 h 1610"/>
              <a:gd name="T2" fmla="*/ 197 w 206"/>
              <a:gd name="T3" fmla="*/ 1607 h 1610"/>
              <a:gd name="T4" fmla="*/ 0 w 206"/>
              <a:gd name="T5" fmla="*/ 5 h 1610"/>
              <a:gd name="T6" fmla="*/ 4 w 206"/>
              <a:gd name="T7" fmla="*/ 0 h 1610"/>
              <a:gd name="T8" fmla="*/ 8 w 206"/>
              <a:gd name="T9" fmla="*/ 4 h 1610"/>
              <a:gd name="T10" fmla="*/ 205 w 206"/>
              <a:gd name="T11" fmla="*/ 1606 h 1610"/>
              <a:gd name="T12" fmla="*/ 202 w 206"/>
              <a:gd name="T13" fmla="*/ 1610 h 1610"/>
              <a:gd name="T14" fmla="*/ 201 w 206"/>
              <a:gd name="T15" fmla="*/ 1610 h 16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1610">
                <a:moveTo>
                  <a:pt x="201" y="1610"/>
                </a:moveTo>
                <a:cubicBezTo>
                  <a:pt x="199" y="1610"/>
                  <a:pt x="198" y="1609"/>
                  <a:pt x="197" y="1607"/>
                </a:cubicBezTo>
                <a:cubicBezTo>
                  <a:pt x="0" y="5"/>
                  <a:pt x="0" y="5"/>
                  <a:pt x="0" y="5"/>
                </a:cubicBezTo>
                <a:cubicBezTo>
                  <a:pt x="0" y="2"/>
                  <a:pt x="2" y="0"/>
                  <a:pt x="4" y="0"/>
                </a:cubicBezTo>
                <a:cubicBezTo>
                  <a:pt x="6" y="0"/>
                  <a:pt x="8" y="1"/>
                  <a:pt x="8" y="4"/>
                </a:cubicBezTo>
                <a:cubicBezTo>
                  <a:pt x="205" y="1606"/>
                  <a:pt x="205" y="1606"/>
                  <a:pt x="205" y="1606"/>
                </a:cubicBezTo>
                <a:cubicBezTo>
                  <a:pt x="206" y="1608"/>
                  <a:pt x="204" y="1610"/>
                  <a:pt x="202" y="1610"/>
                </a:cubicBezTo>
                <a:cubicBezTo>
                  <a:pt x="202" y="1610"/>
                  <a:pt x="201" y="1610"/>
                  <a:pt x="201" y="161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7" name="Freeform 33"/>
          <p:cNvSpPr>
            <a:spLocks/>
          </p:cNvSpPr>
          <p:nvPr/>
        </p:nvSpPr>
        <p:spPr bwMode="auto">
          <a:xfrm rot="21368463">
            <a:off x="11675521" y="4834172"/>
            <a:ext cx="342900" cy="836613"/>
          </a:xfrm>
          <a:custGeom>
            <a:avLst/>
            <a:gdLst>
              <a:gd name="T0" fmla="*/ 333 w 338"/>
              <a:gd name="T1" fmla="*/ 825 h 825"/>
              <a:gd name="T2" fmla="*/ 330 w 338"/>
              <a:gd name="T3" fmla="*/ 823 h 825"/>
              <a:gd name="T4" fmla="*/ 1 w 338"/>
              <a:gd name="T5" fmla="*/ 6 h 825"/>
              <a:gd name="T6" fmla="*/ 3 w 338"/>
              <a:gd name="T7" fmla="*/ 1 h 825"/>
              <a:gd name="T8" fmla="*/ 8 w 338"/>
              <a:gd name="T9" fmla="*/ 3 h 825"/>
              <a:gd name="T10" fmla="*/ 337 w 338"/>
              <a:gd name="T11" fmla="*/ 820 h 825"/>
              <a:gd name="T12" fmla="*/ 335 w 338"/>
              <a:gd name="T13" fmla="*/ 825 h 825"/>
              <a:gd name="T14" fmla="*/ 333 w 338"/>
              <a:gd name="T15" fmla="*/ 825 h 8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8" h="825">
                <a:moveTo>
                  <a:pt x="333" y="825"/>
                </a:moveTo>
                <a:cubicBezTo>
                  <a:pt x="332" y="825"/>
                  <a:pt x="330" y="824"/>
                  <a:pt x="330" y="823"/>
                </a:cubicBezTo>
                <a:cubicBezTo>
                  <a:pt x="1" y="6"/>
                  <a:pt x="1" y="6"/>
                  <a:pt x="1" y="6"/>
                </a:cubicBezTo>
                <a:cubicBezTo>
                  <a:pt x="0" y="4"/>
                  <a:pt x="1" y="2"/>
                  <a:pt x="3" y="1"/>
                </a:cubicBezTo>
                <a:cubicBezTo>
                  <a:pt x="5" y="0"/>
                  <a:pt x="7" y="1"/>
                  <a:pt x="8" y="3"/>
                </a:cubicBezTo>
                <a:cubicBezTo>
                  <a:pt x="337" y="820"/>
                  <a:pt x="337" y="820"/>
                  <a:pt x="337" y="820"/>
                </a:cubicBezTo>
                <a:cubicBezTo>
                  <a:pt x="338" y="822"/>
                  <a:pt x="337" y="824"/>
                  <a:pt x="335" y="825"/>
                </a:cubicBezTo>
                <a:cubicBezTo>
                  <a:pt x="334" y="825"/>
                  <a:pt x="334" y="825"/>
                  <a:pt x="333" y="82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8" name="Freeform 34"/>
          <p:cNvSpPr>
            <a:spLocks/>
          </p:cNvSpPr>
          <p:nvPr/>
        </p:nvSpPr>
        <p:spPr bwMode="auto">
          <a:xfrm rot="21368463">
            <a:off x="12012146" y="4930663"/>
            <a:ext cx="342900" cy="717550"/>
          </a:xfrm>
          <a:custGeom>
            <a:avLst/>
            <a:gdLst>
              <a:gd name="T0" fmla="*/ 4 w 338"/>
              <a:gd name="T1" fmla="*/ 707 h 707"/>
              <a:gd name="T2" fmla="*/ 3 w 338"/>
              <a:gd name="T3" fmla="*/ 707 h 707"/>
              <a:gd name="T4" fmla="*/ 1 w 338"/>
              <a:gd name="T5" fmla="*/ 702 h 707"/>
              <a:gd name="T6" fmla="*/ 330 w 338"/>
              <a:gd name="T7" fmla="*/ 3 h 707"/>
              <a:gd name="T8" fmla="*/ 336 w 338"/>
              <a:gd name="T9" fmla="*/ 1 h 707"/>
              <a:gd name="T10" fmla="*/ 337 w 338"/>
              <a:gd name="T11" fmla="*/ 6 h 707"/>
              <a:gd name="T12" fmla="*/ 8 w 338"/>
              <a:gd name="T13" fmla="*/ 705 h 707"/>
              <a:gd name="T14" fmla="*/ 4 w 338"/>
              <a:gd name="T15" fmla="*/ 707 h 70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8" h="707">
                <a:moveTo>
                  <a:pt x="4" y="707"/>
                </a:moveTo>
                <a:cubicBezTo>
                  <a:pt x="4" y="707"/>
                  <a:pt x="3" y="707"/>
                  <a:pt x="3" y="707"/>
                </a:cubicBezTo>
                <a:cubicBezTo>
                  <a:pt x="1" y="706"/>
                  <a:pt x="0" y="704"/>
                  <a:pt x="1" y="702"/>
                </a:cubicBezTo>
                <a:cubicBezTo>
                  <a:pt x="330" y="3"/>
                  <a:pt x="330" y="3"/>
                  <a:pt x="330" y="3"/>
                </a:cubicBezTo>
                <a:cubicBezTo>
                  <a:pt x="331" y="1"/>
                  <a:pt x="334" y="0"/>
                  <a:pt x="336" y="1"/>
                </a:cubicBezTo>
                <a:cubicBezTo>
                  <a:pt x="337" y="2"/>
                  <a:pt x="338" y="4"/>
                  <a:pt x="337" y="6"/>
                </a:cubicBezTo>
                <a:cubicBezTo>
                  <a:pt x="8" y="705"/>
                  <a:pt x="8" y="705"/>
                  <a:pt x="8" y="705"/>
                </a:cubicBezTo>
                <a:cubicBezTo>
                  <a:pt x="7" y="707"/>
                  <a:pt x="6" y="707"/>
                  <a:pt x="4" y="707"/>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9" name="Freeform 35"/>
          <p:cNvSpPr>
            <a:spLocks/>
          </p:cNvSpPr>
          <p:nvPr/>
        </p:nvSpPr>
        <p:spPr bwMode="auto">
          <a:xfrm rot="21368463">
            <a:off x="12041440" y="5625598"/>
            <a:ext cx="749300" cy="182563"/>
          </a:xfrm>
          <a:custGeom>
            <a:avLst/>
            <a:gdLst>
              <a:gd name="T0" fmla="*/ 734 w 738"/>
              <a:gd name="T1" fmla="*/ 180 h 180"/>
              <a:gd name="T2" fmla="*/ 733 w 738"/>
              <a:gd name="T3" fmla="*/ 180 h 180"/>
              <a:gd name="T4" fmla="*/ 3 w 738"/>
              <a:gd name="T5" fmla="*/ 8 h 180"/>
              <a:gd name="T6" fmla="*/ 0 w 738"/>
              <a:gd name="T7" fmla="*/ 4 h 180"/>
              <a:gd name="T8" fmla="*/ 5 w 738"/>
              <a:gd name="T9" fmla="*/ 1 h 180"/>
              <a:gd name="T10" fmla="*/ 735 w 738"/>
              <a:gd name="T11" fmla="*/ 172 h 180"/>
              <a:gd name="T12" fmla="*/ 738 w 738"/>
              <a:gd name="T13" fmla="*/ 177 h 180"/>
              <a:gd name="T14" fmla="*/ 734 w 738"/>
              <a:gd name="T15" fmla="*/ 180 h 1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8" h="180">
                <a:moveTo>
                  <a:pt x="734" y="180"/>
                </a:moveTo>
                <a:cubicBezTo>
                  <a:pt x="734" y="180"/>
                  <a:pt x="733" y="180"/>
                  <a:pt x="733" y="180"/>
                </a:cubicBezTo>
                <a:cubicBezTo>
                  <a:pt x="3" y="8"/>
                  <a:pt x="3" y="8"/>
                  <a:pt x="3" y="8"/>
                </a:cubicBezTo>
                <a:cubicBezTo>
                  <a:pt x="1" y="8"/>
                  <a:pt x="0" y="6"/>
                  <a:pt x="0" y="4"/>
                </a:cubicBezTo>
                <a:cubicBezTo>
                  <a:pt x="1" y="1"/>
                  <a:pt x="3" y="0"/>
                  <a:pt x="5" y="1"/>
                </a:cubicBezTo>
                <a:cubicBezTo>
                  <a:pt x="735" y="172"/>
                  <a:pt x="735" y="172"/>
                  <a:pt x="735" y="172"/>
                </a:cubicBezTo>
                <a:cubicBezTo>
                  <a:pt x="737" y="172"/>
                  <a:pt x="738" y="175"/>
                  <a:pt x="738" y="177"/>
                </a:cubicBezTo>
                <a:cubicBezTo>
                  <a:pt x="737" y="179"/>
                  <a:pt x="736" y="180"/>
                  <a:pt x="734" y="18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0" name="Freeform 36"/>
          <p:cNvSpPr>
            <a:spLocks/>
          </p:cNvSpPr>
          <p:nvPr/>
        </p:nvSpPr>
        <p:spPr bwMode="auto">
          <a:xfrm rot="21368463">
            <a:off x="11757700" y="4023247"/>
            <a:ext cx="542925" cy="925513"/>
          </a:xfrm>
          <a:custGeom>
            <a:avLst/>
            <a:gdLst>
              <a:gd name="T0" fmla="*/ 531 w 535"/>
              <a:gd name="T1" fmla="*/ 912 h 912"/>
              <a:gd name="T2" fmla="*/ 527 w 535"/>
              <a:gd name="T3" fmla="*/ 910 h 912"/>
              <a:gd name="T4" fmla="*/ 1 w 535"/>
              <a:gd name="T5" fmla="*/ 6 h 912"/>
              <a:gd name="T6" fmla="*/ 2 w 535"/>
              <a:gd name="T7" fmla="*/ 1 h 912"/>
              <a:gd name="T8" fmla="*/ 8 w 535"/>
              <a:gd name="T9" fmla="*/ 2 h 912"/>
              <a:gd name="T10" fmla="*/ 534 w 535"/>
              <a:gd name="T11" fmla="*/ 906 h 912"/>
              <a:gd name="T12" fmla="*/ 533 w 535"/>
              <a:gd name="T13" fmla="*/ 911 h 912"/>
              <a:gd name="T14" fmla="*/ 531 w 535"/>
              <a:gd name="T15" fmla="*/ 912 h 9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5" h="912">
                <a:moveTo>
                  <a:pt x="531" y="912"/>
                </a:moveTo>
                <a:cubicBezTo>
                  <a:pt x="529" y="912"/>
                  <a:pt x="528" y="911"/>
                  <a:pt x="527" y="910"/>
                </a:cubicBezTo>
                <a:cubicBezTo>
                  <a:pt x="1" y="6"/>
                  <a:pt x="1" y="6"/>
                  <a:pt x="1" y="6"/>
                </a:cubicBezTo>
                <a:cubicBezTo>
                  <a:pt x="0" y="4"/>
                  <a:pt x="0" y="2"/>
                  <a:pt x="2" y="1"/>
                </a:cubicBezTo>
                <a:cubicBezTo>
                  <a:pt x="4" y="0"/>
                  <a:pt x="7" y="0"/>
                  <a:pt x="8" y="2"/>
                </a:cubicBezTo>
                <a:cubicBezTo>
                  <a:pt x="534" y="906"/>
                  <a:pt x="534" y="906"/>
                  <a:pt x="534" y="906"/>
                </a:cubicBezTo>
                <a:cubicBezTo>
                  <a:pt x="535" y="908"/>
                  <a:pt x="535" y="910"/>
                  <a:pt x="533" y="911"/>
                </a:cubicBezTo>
                <a:cubicBezTo>
                  <a:pt x="532" y="911"/>
                  <a:pt x="531" y="912"/>
                  <a:pt x="531" y="912"/>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1" name="Freeform 37"/>
          <p:cNvSpPr>
            <a:spLocks/>
          </p:cNvSpPr>
          <p:nvPr/>
        </p:nvSpPr>
        <p:spPr bwMode="auto">
          <a:xfrm rot="21368463">
            <a:off x="11739434" y="3995411"/>
            <a:ext cx="1387475" cy="411163"/>
          </a:xfrm>
          <a:custGeom>
            <a:avLst/>
            <a:gdLst>
              <a:gd name="T0" fmla="*/ 1363 w 1367"/>
              <a:gd name="T1" fmla="*/ 406 h 406"/>
              <a:gd name="T2" fmla="*/ 1362 w 1367"/>
              <a:gd name="T3" fmla="*/ 406 h 406"/>
              <a:gd name="T4" fmla="*/ 3 w 1367"/>
              <a:gd name="T5" fmla="*/ 8 h 406"/>
              <a:gd name="T6" fmla="*/ 1 w 1367"/>
              <a:gd name="T7" fmla="*/ 3 h 406"/>
              <a:gd name="T8" fmla="*/ 5 w 1367"/>
              <a:gd name="T9" fmla="*/ 0 h 406"/>
              <a:gd name="T10" fmla="*/ 1364 w 1367"/>
              <a:gd name="T11" fmla="*/ 398 h 406"/>
              <a:gd name="T12" fmla="*/ 1367 w 1367"/>
              <a:gd name="T13" fmla="*/ 403 h 406"/>
              <a:gd name="T14" fmla="*/ 1363 w 1367"/>
              <a:gd name="T15" fmla="*/ 406 h 4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67" h="406">
                <a:moveTo>
                  <a:pt x="1363" y="406"/>
                </a:moveTo>
                <a:cubicBezTo>
                  <a:pt x="1362" y="406"/>
                  <a:pt x="1362" y="406"/>
                  <a:pt x="1362" y="406"/>
                </a:cubicBezTo>
                <a:cubicBezTo>
                  <a:pt x="3" y="8"/>
                  <a:pt x="3" y="8"/>
                  <a:pt x="3" y="8"/>
                </a:cubicBezTo>
                <a:cubicBezTo>
                  <a:pt x="1" y="7"/>
                  <a:pt x="0" y="5"/>
                  <a:pt x="1" y="3"/>
                </a:cubicBezTo>
                <a:cubicBezTo>
                  <a:pt x="1" y="1"/>
                  <a:pt x="3" y="0"/>
                  <a:pt x="5" y="0"/>
                </a:cubicBezTo>
                <a:cubicBezTo>
                  <a:pt x="1364" y="398"/>
                  <a:pt x="1364" y="398"/>
                  <a:pt x="1364" y="398"/>
                </a:cubicBezTo>
                <a:cubicBezTo>
                  <a:pt x="1366" y="399"/>
                  <a:pt x="1367" y="401"/>
                  <a:pt x="1367" y="403"/>
                </a:cubicBezTo>
                <a:cubicBezTo>
                  <a:pt x="1366" y="405"/>
                  <a:pt x="1365" y="406"/>
                  <a:pt x="1363" y="40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2" name="Freeform 49"/>
          <p:cNvSpPr>
            <a:spLocks/>
          </p:cNvSpPr>
          <p:nvPr/>
        </p:nvSpPr>
        <p:spPr bwMode="auto">
          <a:xfrm rot="21368463">
            <a:off x="11161219" y="6119879"/>
            <a:ext cx="258763" cy="96838"/>
          </a:xfrm>
          <a:custGeom>
            <a:avLst/>
            <a:gdLst>
              <a:gd name="T0" fmla="*/ 251 w 255"/>
              <a:gd name="T1" fmla="*/ 95 h 95"/>
              <a:gd name="T2" fmla="*/ 249 w 255"/>
              <a:gd name="T3" fmla="*/ 94 h 95"/>
              <a:gd name="T4" fmla="*/ 3 w 255"/>
              <a:gd name="T5" fmla="*/ 8 h 95"/>
              <a:gd name="T6" fmla="*/ 1 w 255"/>
              <a:gd name="T7" fmla="*/ 3 h 95"/>
              <a:gd name="T8" fmla="*/ 6 w 255"/>
              <a:gd name="T9" fmla="*/ 1 h 95"/>
              <a:gd name="T10" fmla="*/ 252 w 255"/>
              <a:gd name="T11" fmla="*/ 87 h 95"/>
              <a:gd name="T12" fmla="*/ 254 w 255"/>
              <a:gd name="T13" fmla="*/ 92 h 95"/>
              <a:gd name="T14" fmla="*/ 251 w 255"/>
              <a:gd name="T15" fmla="*/ 95 h 9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5" h="95">
                <a:moveTo>
                  <a:pt x="251" y="95"/>
                </a:moveTo>
                <a:cubicBezTo>
                  <a:pt x="250" y="95"/>
                  <a:pt x="250" y="95"/>
                  <a:pt x="249" y="94"/>
                </a:cubicBezTo>
                <a:cubicBezTo>
                  <a:pt x="3" y="8"/>
                  <a:pt x="3" y="8"/>
                  <a:pt x="3" y="8"/>
                </a:cubicBezTo>
                <a:cubicBezTo>
                  <a:pt x="1" y="8"/>
                  <a:pt x="0" y="5"/>
                  <a:pt x="1" y="3"/>
                </a:cubicBezTo>
                <a:cubicBezTo>
                  <a:pt x="1" y="1"/>
                  <a:pt x="4" y="0"/>
                  <a:pt x="6" y="1"/>
                </a:cubicBezTo>
                <a:cubicBezTo>
                  <a:pt x="252" y="87"/>
                  <a:pt x="252" y="87"/>
                  <a:pt x="252" y="87"/>
                </a:cubicBezTo>
                <a:cubicBezTo>
                  <a:pt x="254" y="88"/>
                  <a:pt x="255" y="90"/>
                  <a:pt x="254" y="92"/>
                </a:cubicBezTo>
                <a:cubicBezTo>
                  <a:pt x="254" y="94"/>
                  <a:pt x="252" y="95"/>
                  <a:pt x="251" y="9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3" name="Freeform 50"/>
          <p:cNvSpPr>
            <a:spLocks/>
          </p:cNvSpPr>
          <p:nvPr/>
        </p:nvSpPr>
        <p:spPr bwMode="auto">
          <a:xfrm rot="21368463">
            <a:off x="11196637" y="6205999"/>
            <a:ext cx="258763" cy="974725"/>
          </a:xfrm>
          <a:custGeom>
            <a:avLst/>
            <a:gdLst>
              <a:gd name="T0" fmla="*/ 5 w 255"/>
              <a:gd name="T1" fmla="*/ 960 h 960"/>
              <a:gd name="T2" fmla="*/ 4 w 255"/>
              <a:gd name="T3" fmla="*/ 960 h 960"/>
              <a:gd name="T4" fmla="*/ 1 w 255"/>
              <a:gd name="T5" fmla="*/ 955 h 960"/>
              <a:gd name="T6" fmla="*/ 247 w 255"/>
              <a:gd name="T7" fmla="*/ 4 h 960"/>
              <a:gd name="T8" fmla="*/ 252 w 255"/>
              <a:gd name="T9" fmla="*/ 1 h 960"/>
              <a:gd name="T10" fmla="*/ 255 w 255"/>
              <a:gd name="T11" fmla="*/ 6 h 960"/>
              <a:gd name="T12" fmla="*/ 9 w 255"/>
              <a:gd name="T13" fmla="*/ 957 h 960"/>
              <a:gd name="T14" fmla="*/ 5 w 255"/>
              <a:gd name="T15" fmla="*/ 960 h 9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5" h="960">
                <a:moveTo>
                  <a:pt x="5" y="960"/>
                </a:moveTo>
                <a:cubicBezTo>
                  <a:pt x="4" y="960"/>
                  <a:pt x="4" y="960"/>
                  <a:pt x="4" y="960"/>
                </a:cubicBezTo>
                <a:cubicBezTo>
                  <a:pt x="2" y="960"/>
                  <a:pt x="0" y="957"/>
                  <a:pt x="1" y="955"/>
                </a:cubicBezTo>
                <a:cubicBezTo>
                  <a:pt x="247" y="4"/>
                  <a:pt x="247" y="4"/>
                  <a:pt x="247" y="4"/>
                </a:cubicBezTo>
                <a:cubicBezTo>
                  <a:pt x="247" y="1"/>
                  <a:pt x="250" y="0"/>
                  <a:pt x="252" y="1"/>
                </a:cubicBezTo>
                <a:cubicBezTo>
                  <a:pt x="254" y="1"/>
                  <a:pt x="255" y="3"/>
                  <a:pt x="255" y="6"/>
                </a:cubicBezTo>
                <a:cubicBezTo>
                  <a:pt x="9" y="957"/>
                  <a:pt x="9" y="957"/>
                  <a:pt x="9" y="957"/>
                </a:cubicBezTo>
                <a:cubicBezTo>
                  <a:pt x="8" y="959"/>
                  <a:pt x="6" y="960"/>
                  <a:pt x="5" y="96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4" name="Freeform 51"/>
          <p:cNvSpPr>
            <a:spLocks/>
          </p:cNvSpPr>
          <p:nvPr/>
        </p:nvSpPr>
        <p:spPr bwMode="auto">
          <a:xfrm rot="21368463">
            <a:off x="11396964" y="5672231"/>
            <a:ext cx="666750" cy="514350"/>
          </a:xfrm>
          <a:custGeom>
            <a:avLst/>
            <a:gdLst>
              <a:gd name="T0" fmla="*/ 5 w 658"/>
              <a:gd name="T1" fmla="*/ 506 h 506"/>
              <a:gd name="T2" fmla="*/ 1 w 658"/>
              <a:gd name="T3" fmla="*/ 504 h 506"/>
              <a:gd name="T4" fmla="*/ 2 w 658"/>
              <a:gd name="T5" fmla="*/ 498 h 506"/>
              <a:gd name="T6" fmla="*/ 651 w 658"/>
              <a:gd name="T7" fmla="*/ 1 h 506"/>
              <a:gd name="T8" fmla="*/ 656 w 658"/>
              <a:gd name="T9" fmla="*/ 2 h 506"/>
              <a:gd name="T10" fmla="*/ 656 w 658"/>
              <a:gd name="T11" fmla="*/ 8 h 506"/>
              <a:gd name="T12" fmla="*/ 7 w 658"/>
              <a:gd name="T13" fmla="*/ 505 h 506"/>
              <a:gd name="T14" fmla="*/ 5 w 658"/>
              <a:gd name="T15" fmla="*/ 506 h 5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8" h="506">
                <a:moveTo>
                  <a:pt x="5" y="506"/>
                </a:moveTo>
                <a:cubicBezTo>
                  <a:pt x="3" y="506"/>
                  <a:pt x="2" y="505"/>
                  <a:pt x="1" y="504"/>
                </a:cubicBezTo>
                <a:cubicBezTo>
                  <a:pt x="0" y="502"/>
                  <a:pt x="0" y="500"/>
                  <a:pt x="2" y="498"/>
                </a:cubicBezTo>
                <a:cubicBezTo>
                  <a:pt x="651" y="1"/>
                  <a:pt x="651" y="1"/>
                  <a:pt x="651" y="1"/>
                </a:cubicBezTo>
                <a:cubicBezTo>
                  <a:pt x="653" y="0"/>
                  <a:pt x="655" y="0"/>
                  <a:pt x="656" y="2"/>
                </a:cubicBezTo>
                <a:cubicBezTo>
                  <a:pt x="658" y="4"/>
                  <a:pt x="657" y="6"/>
                  <a:pt x="656" y="8"/>
                </a:cubicBezTo>
                <a:cubicBezTo>
                  <a:pt x="7" y="505"/>
                  <a:pt x="7" y="505"/>
                  <a:pt x="7" y="505"/>
                </a:cubicBezTo>
                <a:cubicBezTo>
                  <a:pt x="6" y="505"/>
                  <a:pt x="6" y="506"/>
                  <a:pt x="5" y="50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5" name="Freeform 52"/>
          <p:cNvSpPr>
            <a:spLocks/>
          </p:cNvSpPr>
          <p:nvPr/>
        </p:nvSpPr>
        <p:spPr bwMode="auto">
          <a:xfrm rot="21368463">
            <a:off x="11143485" y="5680770"/>
            <a:ext cx="917575" cy="427038"/>
          </a:xfrm>
          <a:custGeom>
            <a:avLst/>
            <a:gdLst>
              <a:gd name="T0" fmla="*/ 4 w 904"/>
              <a:gd name="T1" fmla="*/ 420 h 420"/>
              <a:gd name="T2" fmla="*/ 1 w 904"/>
              <a:gd name="T3" fmla="*/ 417 h 420"/>
              <a:gd name="T4" fmla="*/ 3 w 904"/>
              <a:gd name="T5" fmla="*/ 412 h 420"/>
              <a:gd name="T6" fmla="*/ 898 w 904"/>
              <a:gd name="T7" fmla="*/ 1 h 420"/>
              <a:gd name="T8" fmla="*/ 903 w 904"/>
              <a:gd name="T9" fmla="*/ 3 h 420"/>
              <a:gd name="T10" fmla="*/ 901 w 904"/>
              <a:gd name="T11" fmla="*/ 8 h 420"/>
              <a:gd name="T12" fmla="*/ 6 w 904"/>
              <a:gd name="T13" fmla="*/ 419 h 420"/>
              <a:gd name="T14" fmla="*/ 4 w 904"/>
              <a:gd name="T15" fmla="*/ 420 h 4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04" h="420">
                <a:moveTo>
                  <a:pt x="4" y="420"/>
                </a:moveTo>
                <a:cubicBezTo>
                  <a:pt x="3" y="420"/>
                  <a:pt x="2" y="419"/>
                  <a:pt x="1" y="417"/>
                </a:cubicBezTo>
                <a:cubicBezTo>
                  <a:pt x="0" y="415"/>
                  <a:pt x="1" y="413"/>
                  <a:pt x="3" y="412"/>
                </a:cubicBezTo>
                <a:cubicBezTo>
                  <a:pt x="898" y="1"/>
                  <a:pt x="898" y="1"/>
                  <a:pt x="898" y="1"/>
                </a:cubicBezTo>
                <a:cubicBezTo>
                  <a:pt x="900" y="0"/>
                  <a:pt x="902" y="1"/>
                  <a:pt x="903" y="3"/>
                </a:cubicBezTo>
                <a:cubicBezTo>
                  <a:pt x="904" y="5"/>
                  <a:pt x="903" y="7"/>
                  <a:pt x="901" y="8"/>
                </a:cubicBezTo>
                <a:cubicBezTo>
                  <a:pt x="6" y="419"/>
                  <a:pt x="6" y="419"/>
                  <a:pt x="6" y="419"/>
                </a:cubicBezTo>
                <a:cubicBezTo>
                  <a:pt x="6" y="420"/>
                  <a:pt x="5" y="420"/>
                  <a:pt x="4" y="42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6" name="Freeform 53"/>
          <p:cNvSpPr>
            <a:spLocks/>
          </p:cNvSpPr>
          <p:nvPr/>
        </p:nvSpPr>
        <p:spPr bwMode="auto">
          <a:xfrm rot="21368463">
            <a:off x="9491811" y="6365319"/>
            <a:ext cx="1146175" cy="509588"/>
          </a:xfrm>
          <a:custGeom>
            <a:avLst/>
            <a:gdLst>
              <a:gd name="T0" fmla="*/ 5 w 1130"/>
              <a:gd name="T1" fmla="*/ 501 h 501"/>
              <a:gd name="T2" fmla="*/ 1 w 1130"/>
              <a:gd name="T3" fmla="*/ 499 h 501"/>
              <a:gd name="T4" fmla="*/ 3 w 1130"/>
              <a:gd name="T5" fmla="*/ 494 h 501"/>
              <a:gd name="T6" fmla="*/ 1124 w 1130"/>
              <a:gd name="T7" fmla="*/ 1 h 501"/>
              <a:gd name="T8" fmla="*/ 1129 w 1130"/>
              <a:gd name="T9" fmla="*/ 3 h 501"/>
              <a:gd name="T10" fmla="*/ 1127 w 1130"/>
              <a:gd name="T11" fmla="*/ 8 h 501"/>
              <a:gd name="T12" fmla="*/ 6 w 1130"/>
              <a:gd name="T13" fmla="*/ 501 h 501"/>
              <a:gd name="T14" fmla="*/ 5 w 1130"/>
              <a:gd name="T15" fmla="*/ 501 h 5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30" h="501">
                <a:moveTo>
                  <a:pt x="5" y="501"/>
                </a:moveTo>
                <a:cubicBezTo>
                  <a:pt x="3" y="501"/>
                  <a:pt x="2" y="501"/>
                  <a:pt x="1" y="499"/>
                </a:cubicBezTo>
                <a:cubicBezTo>
                  <a:pt x="0" y="497"/>
                  <a:pt x="1" y="495"/>
                  <a:pt x="3" y="494"/>
                </a:cubicBezTo>
                <a:cubicBezTo>
                  <a:pt x="1124" y="1"/>
                  <a:pt x="1124" y="1"/>
                  <a:pt x="1124" y="1"/>
                </a:cubicBezTo>
                <a:cubicBezTo>
                  <a:pt x="1126" y="0"/>
                  <a:pt x="1128" y="1"/>
                  <a:pt x="1129" y="3"/>
                </a:cubicBezTo>
                <a:cubicBezTo>
                  <a:pt x="1130" y="5"/>
                  <a:pt x="1129" y="7"/>
                  <a:pt x="1127" y="8"/>
                </a:cubicBezTo>
                <a:cubicBezTo>
                  <a:pt x="6" y="501"/>
                  <a:pt x="6" y="501"/>
                  <a:pt x="6" y="501"/>
                </a:cubicBezTo>
                <a:cubicBezTo>
                  <a:pt x="6" y="501"/>
                  <a:pt x="5" y="501"/>
                  <a:pt x="5" y="501"/>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7" name="Freeform 111"/>
          <p:cNvSpPr>
            <a:spLocks/>
          </p:cNvSpPr>
          <p:nvPr/>
        </p:nvSpPr>
        <p:spPr bwMode="auto">
          <a:xfrm rot="21368463">
            <a:off x="8429371" y="6135316"/>
            <a:ext cx="74613" cy="74612"/>
          </a:xfrm>
          <a:custGeom>
            <a:avLst/>
            <a:gdLst>
              <a:gd name="T0" fmla="*/ 54 w 73"/>
              <a:gd name="T1" fmla="*/ 10 h 74"/>
              <a:gd name="T2" fmla="*/ 64 w 73"/>
              <a:gd name="T3" fmla="*/ 55 h 74"/>
              <a:gd name="T4" fmla="*/ 19 w 73"/>
              <a:gd name="T5" fmla="*/ 65 h 74"/>
              <a:gd name="T6" fmla="*/ 9 w 73"/>
              <a:gd name="T7" fmla="*/ 20 h 74"/>
              <a:gd name="T8" fmla="*/ 54 w 73"/>
              <a:gd name="T9" fmla="*/ 10 h 74"/>
            </a:gdLst>
            <a:ahLst/>
            <a:cxnLst>
              <a:cxn ang="0">
                <a:pos x="T0" y="T1"/>
              </a:cxn>
              <a:cxn ang="0">
                <a:pos x="T2" y="T3"/>
              </a:cxn>
              <a:cxn ang="0">
                <a:pos x="T4" y="T5"/>
              </a:cxn>
              <a:cxn ang="0">
                <a:pos x="T6" y="T7"/>
              </a:cxn>
              <a:cxn ang="0">
                <a:pos x="T8" y="T9"/>
              </a:cxn>
            </a:cxnLst>
            <a:rect l="0" t="0" r="r" b="b"/>
            <a:pathLst>
              <a:path w="73" h="74">
                <a:moveTo>
                  <a:pt x="54" y="10"/>
                </a:moveTo>
                <a:cubicBezTo>
                  <a:pt x="69" y="19"/>
                  <a:pt x="73" y="39"/>
                  <a:pt x="64" y="55"/>
                </a:cubicBezTo>
                <a:cubicBezTo>
                  <a:pt x="55" y="70"/>
                  <a:pt x="35" y="74"/>
                  <a:pt x="19" y="65"/>
                </a:cubicBezTo>
                <a:cubicBezTo>
                  <a:pt x="4" y="55"/>
                  <a:pt x="0" y="35"/>
                  <a:pt x="9" y="20"/>
                </a:cubicBezTo>
                <a:cubicBezTo>
                  <a:pt x="19" y="5"/>
                  <a:pt x="39" y="0"/>
                  <a:pt x="54" y="1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8" name="Freeform 112"/>
          <p:cNvSpPr>
            <a:spLocks/>
          </p:cNvSpPr>
          <p:nvPr/>
        </p:nvSpPr>
        <p:spPr bwMode="auto">
          <a:xfrm rot="21368463">
            <a:off x="8496676" y="6590606"/>
            <a:ext cx="74613" cy="74612"/>
          </a:xfrm>
          <a:custGeom>
            <a:avLst/>
            <a:gdLst>
              <a:gd name="T0" fmla="*/ 54 w 74"/>
              <a:gd name="T1" fmla="*/ 9 h 74"/>
              <a:gd name="T2" fmla="*/ 65 w 74"/>
              <a:gd name="T3" fmla="*/ 54 h 74"/>
              <a:gd name="T4" fmla="*/ 20 w 74"/>
              <a:gd name="T5" fmla="*/ 64 h 74"/>
              <a:gd name="T6" fmla="*/ 10 w 74"/>
              <a:gd name="T7" fmla="*/ 19 h 74"/>
              <a:gd name="T8" fmla="*/ 54 w 74"/>
              <a:gd name="T9" fmla="*/ 9 h 74"/>
            </a:gdLst>
            <a:ahLst/>
            <a:cxnLst>
              <a:cxn ang="0">
                <a:pos x="T0" y="T1"/>
              </a:cxn>
              <a:cxn ang="0">
                <a:pos x="T2" y="T3"/>
              </a:cxn>
              <a:cxn ang="0">
                <a:pos x="T4" y="T5"/>
              </a:cxn>
              <a:cxn ang="0">
                <a:pos x="T6" y="T7"/>
              </a:cxn>
              <a:cxn ang="0">
                <a:pos x="T8" y="T9"/>
              </a:cxn>
            </a:cxnLst>
            <a:rect l="0" t="0" r="r" b="b"/>
            <a:pathLst>
              <a:path w="74" h="74">
                <a:moveTo>
                  <a:pt x="54" y="9"/>
                </a:moveTo>
                <a:cubicBezTo>
                  <a:pt x="70" y="19"/>
                  <a:pt x="74" y="39"/>
                  <a:pt x="65" y="54"/>
                </a:cubicBezTo>
                <a:cubicBezTo>
                  <a:pt x="55" y="69"/>
                  <a:pt x="35" y="74"/>
                  <a:pt x="20" y="64"/>
                </a:cubicBezTo>
                <a:cubicBezTo>
                  <a:pt x="5" y="55"/>
                  <a:pt x="0" y="35"/>
                  <a:pt x="10" y="19"/>
                </a:cubicBezTo>
                <a:cubicBezTo>
                  <a:pt x="19" y="4"/>
                  <a:pt x="39" y="0"/>
                  <a:pt x="54" y="9"/>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9" name="Freeform 119"/>
          <p:cNvSpPr>
            <a:spLocks/>
          </p:cNvSpPr>
          <p:nvPr/>
        </p:nvSpPr>
        <p:spPr bwMode="auto">
          <a:xfrm rot="21368463">
            <a:off x="10054771" y="6300040"/>
            <a:ext cx="73025" cy="73025"/>
          </a:xfrm>
          <a:custGeom>
            <a:avLst/>
            <a:gdLst>
              <a:gd name="T0" fmla="*/ 52 w 72"/>
              <a:gd name="T1" fmla="*/ 9 h 72"/>
              <a:gd name="T2" fmla="*/ 62 w 72"/>
              <a:gd name="T3" fmla="*/ 52 h 72"/>
              <a:gd name="T4" fmla="*/ 19 w 72"/>
              <a:gd name="T5" fmla="*/ 62 h 72"/>
              <a:gd name="T6" fmla="*/ 9 w 72"/>
              <a:gd name="T7" fmla="*/ 19 h 72"/>
              <a:gd name="T8" fmla="*/ 52 w 72"/>
              <a:gd name="T9" fmla="*/ 9 h 72"/>
            </a:gdLst>
            <a:ahLst/>
            <a:cxnLst>
              <a:cxn ang="0">
                <a:pos x="T0" y="T1"/>
              </a:cxn>
              <a:cxn ang="0">
                <a:pos x="T2" y="T3"/>
              </a:cxn>
              <a:cxn ang="0">
                <a:pos x="T4" y="T5"/>
              </a:cxn>
              <a:cxn ang="0">
                <a:pos x="T6" y="T7"/>
              </a:cxn>
              <a:cxn ang="0">
                <a:pos x="T8" y="T9"/>
              </a:cxn>
            </a:cxnLst>
            <a:rect l="0" t="0" r="r" b="b"/>
            <a:pathLst>
              <a:path w="72" h="72">
                <a:moveTo>
                  <a:pt x="52" y="9"/>
                </a:moveTo>
                <a:cubicBezTo>
                  <a:pt x="67" y="18"/>
                  <a:pt x="72" y="38"/>
                  <a:pt x="62" y="52"/>
                </a:cubicBezTo>
                <a:cubicBezTo>
                  <a:pt x="53" y="67"/>
                  <a:pt x="34" y="72"/>
                  <a:pt x="19" y="62"/>
                </a:cubicBezTo>
                <a:cubicBezTo>
                  <a:pt x="4" y="53"/>
                  <a:pt x="0" y="34"/>
                  <a:pt x="9" y="19"/>
                </a:cubicBezTo>
                <a:cubicBezTo>
                  <a:pt x="18" y="4"/>
                  <a:pt x="38" y="0"/>
                  <a:pt x="52" y="9"/>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0" name="Freeform 120"/>
          <p:cNvSpPr>
            <a:spLocks/>
          </p:cNvSpPr>
          <p:nvPr/>
        </p:nvSpPr>
        <p:spPr bwMode="auto">
          <a:xfrm rot="21368463">
            <a:off x="9403767" y="5861283"/>
            <a:ext cx="168275" cy="166687"/>
          </a:xfrm>
          <a:custGeom>
            <a:avLst/>
            <a:gdLst>
              <a:gd name="T0" fmla="*/ 121 w 165"/>
              <a:gd name="T1" fmla="*/ 21 h 164"/>
              <a:gd name="T2" fmla="*/ 144 w 165"/>
              <a:gd name="T3" fmla="*/ 120 h 164"/>
              <a:gd name="T4" fmla="*/ 44 w 165"/>
              <a:gd name="T5" fmla="*/ 143 h 164"/>
              <a:gd name="T6" fmla="*/ 21 w 165"/>
              <a:gd name="T7" fmla="*/ 44 h 164"/>
              <a:gd name="T8" fmla="*/ 121 w 165"/>
              <a:gd name="T9" fmla="*/ 21 h 164"/>
            </a:gdLst>
            <a:ahLst/>
            <a:cxnLst>
              <a:cxn ang="0">
                <a:pos x="T0" y="T1"/>
              </a:cxn>
              <a:cxn ang="0">
                <a:pos x="T2" y="T3"/>
              </a:cxn>
              <a:cxn ang="0">
                <a:pos x="T4" y="T5"/>
              </a:cxn>
              <a:cxn ang="0">
                <a:pos x="T6" y="T7"/>
              </a:cxn>
              <a:cxn ang="0">
                <a:pos x="T8" y="T9"/>
              </a:cxn>
            </a:cxnLst>
            <a:rect l="0" t="0" r="r" b="b"/>
            <a:pathLst>
              <a:path w="165" h="164">
                <a:moveTo>
                  <a:pt x="121" y="21"/>
                </a:moveTo>
                <a:cubicBezTo>
                  <a:pt x="155" y="42"/>
                  <a:pt x="165" y="87"/>
                  <a:pt x="144" y="120"/>
                </a:cubicBezTo>
                <a:cubicBezTo>
                  <a:pt x="123" y="154"/>
                  <a:pt x="78" y="164"/>
                  <a:pt x="44" y="143"/>
                </a:cubicBezTo>
                <a:cubicBezTo>
                  <a:pt x="11" y="122"/>
                  <a:pt x="0" y="77"/>
                  <a:pt x="21" y="44"/>
                </a:cubicBezTo>
                <a:cubicBezTo>
                  <a:pt x="43" y="10"/>
                  <a:pt x="87" y="0"/>
                  <a:pt x="121" y="21"/>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1" name="Freeform 121"/>
          <p:cNvSpPr>
            <a:spLocks/>
          </p:cNvSpPr>
          <p:nvPr/>
        </p:nvSpPr>
        <p:spPr bwMode="auto">
          <a:xfrm rot="21368463">
            <a:off x="10557011" y="6283166"/>
            <a:ext cx="117475" cy="117475"/>
          </a:xfrm>
          <a:custGeom>
            <a:avLst/>
            <a:gdLst>
              <a:gd name="T0" fmla="*/ 85 w 116"/>
              <a:gd name="T1" fmla="*/ 15 h 116"/>
              <a:gd name="T2" fmla="*/ 101 w 116"/>
              <a:gd name="T3" fmla="*/ 85 h 116"/>
              <a:gd name="T4" fmla="*/ 31 w 116"/>
              <a:gd name="T5" fmla="*/ 101 h 116"/>
              <a:gd name="T6" fmla="*/ 15 w 116"/>
              <a:gd name="T7" fmla="*/ 31 h 116"/>
              <a:gd name="T8" fmla="*/ 85 w 116"/>
              <a:gd name="T9" fmla="*/ 15 h 116"/>
            </a:gdLst>
            <a:ahLst/>
            <a:cxnLst>
              <a:cxn ang="0">
                <a:pos x="T0" y="T1"/>
              </a:cxn>
              <a:cxn ang="0">
                <a:pos x="T2" y="T3"/>
              </a:cxn>
              <a:cxn ang="0">
                <a:pos x="T4" y="T5"/>
              </a:cxn>
              <a:cxn ang="0">
                <a:pos x="T6" y="T7"/>
              </a:cxn>
              <a:cxn ang="0">
                <a:pos x="T8" y="T9"/>
              </a:cxn>
            </a:cxnLst>
            <a:rect l="0" t="0" r="r" b="b"/>
            <a:pathLst>
              <a:path w="116" h="116">
                <a:moveTo>
                  <a:pt x="85" y="15"/>
                </a:moveTo>
                <a:cubicBezTo>
                  <a:pt x="109" y="29"/>
                  <a:pt x="116" y="61"/>
                  <a:pt x="101" y="85"/>
                </a:cubicBezTo>
                <a:cubicBezTo>
                  <a:pt x="86" y="108"/>
                  <a:pt x="55" y="116"/>
                  <a:pt x="31" y="101"/>
                </a:cubicBezTo>
                <a:cubicBezTo>
                  <a:pt x="7" y="86"/>
                  <a:pt x="0" y="54"/>
                  <a:pt x="15" y="31"/>
                </a:cubicBezTo>
                <a:cubicBezTo>
                  <a:pt x="30" y="7"/>
                  <a:pt x="61" y="0"/>
                  <a:pt x="85" y="1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2" name="Freeform 122"/>
          <p:cNvSpPr>
            <a:spLocks/>
          </p:cNvSpPr>
          <p:nvPr/>
        </p:nvSpPr>
        <p:spPr bwMode="auto">
          <a:xfrm rot="21368463">
            <a:off x="11974028" y="5589327"/>
            <a:ext cx="117475" cy="117475"/>
          </a:xfrm>
          <a:custGeom>
            <a:avLst/>
            <a:gdLst>
              <a:gd name="T0" fmla="*/ 85 w 116"/>
              <a:gd name="T1" fmla="*/ 15 h 116"/>
              <a:gd name="T2" fmla="*/ 101 w 116"/>
              <a:gd name="T3" fmla="*/ 85 h 116"/>
              <a:gd name="T4" fmla="*/ 31 w 116"/>
              <a:gd name="T5" fmla="*/ 101 h 116"/>
              <a:gd name="T6" fmla="*/ 15 w 116"/>
              <a:gd name="T7" fmla="*/ 31 h 116"/>
              <a:gd name="T8" fmla="*/ 85 w 116"/>
              <a:gd name="T9" fmla="*/ 15 h 116"/>
            </a:gdLst>
            <a:ahLst/>
            <a:cxnLst>
              <a:cxn ang="0">
                <a:pos x="T0" y="T1"/>
              </a:cxn>
              <a:cxn ang="0">
                <a:pos x="T2" y="T3"/>
              </a:cxn>
              <a:cxn ang="0">
                <a:pos x="T4" y="T5"/>
              </a:cxn>
              <a:cxn ang="0">
                <a:pos x="T6" y="T7"/>
              </a:cxn>
              <a:cxn ang="0">
                <a:pos x="T8" y="T9"/>
              </a:cxn>
            </a:cxnLst>
            <a:rect l="0" t="0" r="r" b="b"/>
            <a:pathLst>
              <a:path w="116" h="116">
                <a:moveTo>
                  <a:pt x="85" y="15"/>
                </a:moveTo>
                <a:cubicBezTo>
                  <a:pt x="109" y="30"/>
                  <a:pt x="116" y="62"/>
                  <a:pt x="101" y="85"/>
                </a:cubicBezTo>
                <a:cubicBezTo>
                  <a:pt x="86" y="109"/>
                  <a:pt x="55" y="116"/>
                  <a:pt x="31" y="101"/>
                </a:cubicBezTo>
                <a:cubicBezTo>
                  <a:pt x="7" y="87"/>
                  <a:pt x="0" y="55"/>
                  <a:pt x="15" y="31"/>
                </a:cubicBezTo>
                <a:cubicBezTo>
                  <a:pt x="30" y="8"/>
                  <a:pt x="61" y="0"/>
                  <a:pt x="85" y="1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3" name="Freeform 125"/>
          <p:cNvSpPr>
            <a:spLocks/>
          </p:cNvSpPr>
          <p:nvPr/>
        </p:nvSpPr>
        <p:spPr bwMode="auto">
          <a:xfrm rot="21368463">
            <a:off x="11378086" y="6163945"/>
            <a:ext cx="74613" cy="76200"/>
          </a:xfrm>
          <a:custGeom>
            <a:avLst/>
            <a:gdLst>
              <a:gd name="T0" fmla="*/ 54 w 74"/>
              <a:gd name="T1" fmla="*/ 10 h 75"/>
              <a:gd name="T2" fmla="*/ 65 w 74"/>
              <a:gd name="T3" fmla="*/ 55 h 75"/>
              <a:gd name="T4" fmla="*/ 20 w 74"/>
              <a:gd name="T5" fmla="*/ 65 h 75"/>
              <a:gd name="T6" fmla="*/ 9 w 74"/>
              <a:gd name="T7" fmla="*/ 20 h 75"/>
              <a:gd name="T8" fmla="*/ 54 w 74"/>
              <a:gd name="T9" fmla="*/ 10 h 75"/>
            </a:gdLst>
            <a:ahLst/>
            <a:cxnLst>
              <a:cxn ang="0">
                <a:pos x="T0" y="T1"/>
              </a:cxn>
              <a:cxn ang="0">
                <a:pos x="T2" y="T3"/>
              </a:cxn>
              <a:cxn ang="0">
                <a:pos x="T4" y="T5"/>
              </a:cxn>
              <a:cxn ang="0">
                <a:pos x="T6" y="T7"/>
              </a:cxn>
              <a:cxn ang="0">
                <a:pos x="T8" y="T9"/>
              </a:cxn>
            </a:cxnLst>
            <a:rect l="0" t="0" r="r" b="b"/>
            <a:pathLst>
              <a:path w="74" h="75">
                <a:moveTo>
                  <a:pt x="54" y="10"/>
                </a:moveTo>
                <a:cubicBezTo>
                  <a:pt x="70" y="20"/>
                  <a:pt x="74" y="40"/>
                  <a:pt x="65" y="55"/>
                </a:cubicBezTo>
                <a:cubicBezTo>
                  <a:pt x="55" y="70"/>
                  <a:pt x="35" y="75"/>
                  <a:pt x="20" y="65"/>
                </a:cubicBezTo>
                <a:cubicBezTo>
                  <a:pt x="4" y="56"/>
                  <a:pt x="0" y="36"/>
                  <a:pt x="9" y="20"/>
                </a:cubicBezTo>
                <a:cubicBezTo>
                  <a:pt x="19" y="5"/>
                  <a:pt x="39" y="0"/>
                  <a:pt x="54" y="1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4" name="Freeform 126"/>
          <p:cNvSpPr>
            <a:spLocks/>
          </p:cNvSpPr>
          <p:nvPr/>
        </p:nvSpPr>
        <p:spPr bwMode="auto">
          <a:xfrm rot="21368463">
            <a:off x="10834445" y="5535531"/>
            <a:ext cx="74613" cy="74612"/>
          </a:xfrm>
          <a:custGeom>
            <a:avLst/>
            <a:gdLst>
              <a:gd name="T0" fmla="*/ 54 w 74"/>
              <a:gd name="T1" fmla="*/ 9 h 74"/>
              <a:gd name="T2" fmla="*/ 65 w 74"/>
              <a:gd name="T3" fmla="*/ 54 h 74"/>
              <a:gd name="T4" fmla="*/ 20 w 74"/>
              <a:gd name="T5" fmla="*/ 65 h 74"/>
              <a:gd name="T6" fmla="*/ 9 w 74"/>
              <a:gd name="T7" fmla="*/ 20 h 74"/>
              <a:gd name="T8" fmla="*/ 54 w 74"/>
              <a:gd name="T9" fmla="*/ 9 h 74"/>
            </a:gdLst>
            <a:ahLst/>
            <a:cxnLst>
              <a:cxn ang="0">
                <a:pos x="T0" y="T1"/>
              </a:cxn>
              <a:cxn ang="0">
                <a:pos x="T2" y="T3"/>
              </a:cxn>
              <a:cxn ang="0">
                <a:pos x="T4" y="T5"/>
              </a:cxn>
              <a:cxn ang="0">
                <a:pos x="T6" y="T7"/>
              </a:cxn>
              <a:cxn ang="0">
                <a:pos x="T8" y="T9"/>
              </a:cxn>
            </a:cxnLst>
            <a:rect l="0" t="0" r="r" b="b"/>
            <a:pathLst>
              <a:path w="74" h="74">
                <a:moveTo>
                  <a:pt x="54" y="9"/>
                </a:moveTo>
                <a:cubicBezTo>
                  <a:pt x="70" y="19"/>
                  <a:pt x="74" y="39"/>
                  <a:pt x="65" y="54"/>
                </a:cubicBezTo>
                <a:cubicBezTo>
                  <a:pt x="55" y="70"/>
                  <a:pt x="35" y="74"/>
                  <a:pt x="20" y="65"/>
                </a:cubicBezTo>
                <a:cubicBezTo>
                  <a:pt x="4" y="55"/>
                  <a:pt x="0" y="35"/>
                  <a:pt x="9" y="20"/>
                </a:cubicBezTo>
                <a:cubicBezTo>
                  <a:pt x="19" y="4"/>
                  <a:pt x="39" y="0"/>
                  <a:pt x="54" y="9"/>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5" name="Freeform 127"/>
          <p:cNvSpPr>
            <a:spLocks/>
          </p:cNvSpPr>
          <p:nvPr/>
        </p:nvSpPr>
        <p:spPr bwMode="auto">
          <a:xfrm rot="21368463">
            <a:off x="10767257" y="4964029"/>
            <a:ext cx="76200" cy="74612"/>
          </a:xfrm>
          <a:custGeom>
            <a:avLst/>
            <a:gdLst>
              <a:gd name="T0" fmla="*/ 54 w 74"/>
              <a:gd name="T1" fmla="*/ 9 h 74"/>
              <a:gd name="T2" fmla="*/ 65 w 74"/>
              <a:gd name="T3" fmla="*/ 54 h 74"/>
              <a:gd name="T4" fmla="*/ 20 w 74"/>
              <a:gd name="T5" fmla="*/ 65 h 74"/>
              <a:gd name="T6" fmla="*/ 9 w 74"/>
              <a:gd name="T7" fmla="*/ 20 h 74"/>
              <a:gd name="T8" fmla="*/ 54 w 74"/>
              <a:gd name="T9" fmla="*/ 9 h 74"/>
            </a:gdLst>
            <a:ahLst/>
            <a:cxnLst>
              <a:cxn ang="0">
                <a:pos x="T0" y="T1"/>
              </a:cxn>
              <a:cxn ang="0">
                <a:pos x="T2" y="T3"/>
              </a:cxn>
              <a:cxn ang="0">
                <a:pos x="T4" y="T5"/>
              </a:cxn>
              <a:cxn ang="0">
                <a:pos x="T6" y="T7"/>
              </a:cxn>
              <a:cxn ang="0">
                <a:pos x="T8" y="T9"/>
              </a:cxn>
            </a:cxnLst>
            <a:rect l="0" t="0" r="r" b="b"/>
            <a:pathLst>
              <a:path w="74" h="74">
                <a:moveTo>
                  <a:pt x="54" y="9"/>
                </a:moveTo>
                <a:cubicBezTo>
                  <a:pt x="70" y="19"/>
                  <a:pt x="74" y="39"/>
                  <a:pt x="65" y="54"/>
                </a:cubicBezTo>
                <a:cubicBezTo>
                  <a:pt x="55" y="70"/>
                  <a:pt x="35" y="74"/>
                  <a:pt x="20" y="65"/>
                </a:cubicBezTo>
                <a:cubicBezTo>
                  <a:pt x="4" y="55"/>
                  <a:pt x="0" y="35"/>
                  <a:pt x="9" y="20"/>
                </a:cubicBezTo>
                <a:cubicBezTo>
                  <a:pt x="19" y="4"/>
                  <a:pt x="39" y="0"/>
                  <a:pt x="54" y="9"/>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6" name="Freeform 128"/>
          <p:cNvSpPr>
            <a:spLocks/>
          </p:cNvSpPr>
          <p:nvPr/>
        </p:nvSpPr>
        <p:spPr bwMode="auto">
          <a:xfrm rot="21368463">
            <a:off x="11611669" y="4814788"/>
            <a:ext cx="76200" cy="76200"/>
          </a:xfrm>
          <a:custGeom>
            <a:avLst/>
            <a:gdLst>
              <a:gd name="T0" fmla="*/ 55 w 75"/>
              <a:gd name="T1" fmla="*/ 10 h 75"/>
              <a:gd name="T2" fmla="*/ 65 w 75"/>
              <a:gd name="T3" fmla="*/ 55 h 75"/>
              <a:gd name="T4" fmla="*/ 20 w 75"/>
              <a:gd name="T5" fmla="*/ 65 h 75"/>
              <a:gd name="T6" fmla="*/ 10 w 75"/>
              <a:gd name="T7" fmla="*/ 20 h 75"/>
              <a:gd name="T8" fmla="*/ 55 w 75"/>
              <a:gd name="T9" fmla="*/ 10 h 75"/>
            </a:gdLst>
            <a:ahLst/>
            <a:cxnLst>
              <a:cxn ang="0">
                <a:pos x="T0" y="T1"/>
              </a:cxn>
              <a:cxn ang="0">
                <a:pos x="T2" y="T3"/>
              </a:cxn>
              <a:cxn ang="0">
                <a:pos x="T4" y="T5"/>
              </a:cxn>
              <a:cxn ang="0">
                <a:pos x="T6" y="T7"/>
              </a:cxn>
              <a:cxn ang="0">
                <a:pos x="T8" y="T9"/>
              </a:cxn>
            </a:cxnLst>
            <a:rect l="0" t="0" r="r" b="b"/>
            <a:pathLst>
              <a:path w="75" h="75">
                <a:moveTo>
                  <a:pt x="55" y="10"/>
                </a:moveTo>
                <a:cubicBezTo>
                  <a:pt x="70" y="19"/>
                  <a:pt x="75" y="39"/>
                  <a:pt x="65" y="55"/>
                </a:cubicBezTo>
                <a:cubicBezTo>
                  <a:pt x="56" y="70"/>
                  <a:pt x="36" y="75"/>
                  <a:pt x="20" y="65"/>
                </a:cubicBezTo>
                <a:cubicBezTo>
                  <a:pt x="5" y="55"/>
                  <a:pt x="0" y="35"/>
                  <a:pt x="10" y="20"/>
                </a:cubicBezTo>
                <a:cubicBezTo>
                  <a:pt x="20" y="5"/>
                  <a:pt x="40" y="0"/>
                  <a:pt x="55" y="1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7" name="Freeform 129"/>
          <p:cNvSpPr>
            <a:spLocks/>
          </p:cNvSpPr>
          <p:nvPr/>
        </p:nvSpPr>
        <p:spPr bwMode="auto">
          <a:xfrm rot="21368463">
            <a:off x="11670281" y="3986781"/>
            <a:ext cx="120650" cy="119062"/>
          </a:xfrm>
          <a:custGeom>
            <a:avLst/>
            <a:gdLst>
              <a:gd name="T0" fmla="*/ 87 w 119"/>
              <a:gd name="T1" fmla="*/ 15 h 118"/>
              <a:gd name="T2" fmla="*/ 104 w 119"/>
              <a:gd name="T3" fmla="*/ 86 h 118"/>
              <a:gd name="T4" fmla="*/ 32 w 119"/>
              <a:gd name="T5" fmla="*/ 103 h 118"/>
              <a:gd name="T6" fmla="*/ 16 w 119"/>
              <a:gd name="T7" fmla="*/ 31 h 118"/>
              <a:gd name="T8" fmla="*/ 87 w 119"/>
              <a:gd name="T9" fmla="*/ 15 h 118"/>
            </a:gdLst>
            <a:ahLst/>
            <a:cxnLst>
              <a:cxn ang="0">
                <a:pos x="T0" y="T1"/>
              </a:cxn>
              <a:cxn ang="0">
                <a:pos x="T2" y="T3"/>
              </a:cxn>
              <a:cxn ang="0">
                <a:pos x="T4" y="T5"/>
              </a:cxn>
              <a:cxn ang="0">
                <a:pos x="T6" y="T7"/>
              </a:cxn>
              <a:cxn ang="0">
                <a:pos x="T8" y="T9"/>
              </a:cxn>
            </a:cxnLst>
            <a:rect l="0" t="0" r="r" b="b"/>
            <a:pathLst>
              <a:path w="119" h="118">
                <a:moveTo>
                  <a:pt x="87" y="15"/>
                </a:moveTo>
                <a:cubicBezTo>
                  <a:pt x="111" y="30"/>
                  <a:pt x="119" y="62"/>
                  <a:pt x="104" y="86"/>
                </a:cubicBezTo>
                <a:cubicBezTo>
                  <a:pt x="88" y="111"/>
                  <a:pt x="56" y="118"/>
                  <a:pt x="32" y="103"/>
                </a:cubicBezTo>
                <a:cubicBezTo>
                  <a:pt x="8" y="87"/>
                  <a:pt x="0" y="55"/>
                  <a:pt x="16" y="31"/>
                </a:cubicBezTo>
                <a:cubicBezTo>
                  <a:pt x="31" y="7"/>
                  <a:pt x="63" y="0"/>
                  <a:pt x="87" y="1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8" name="Freeform 138"/>
          <p:cNvSpPr>
            <a:spLocks/>
          </p:cNvSpPr>
          <p:nvPr/>
        </p:nvSpPr>
        <p:spPr bwMode="auto">
          <a:xfrm rot="21368463">
            <a:off x="11135017" y="6107666"/>
            <a:ext cx="58738" cy="58737"/>
          </a:xfrm>
          <a:custGeom>
            <a:avLst/>
            <a:gdLst>
              <a:gd name="T0" fmla="*/ 43 w 58"/>
              <a:gd name="T1" fmla="*/ 8 h 58"/>
              <a:gd name="T2" fmla="*/ 51 w 58"/>
              <a:gd name="T3" fmla="*/ 43 h 58"/>
              <a:gd name="T4" fmla="*/ 16 w 58"/>
              <a:gd name="T5" fmla="*/ 51 h 58"/>
              <a:gd name="T6" fmla="*/ 8 w 58"/>
              <a:gd name="T7" fmla="*/ 16 h 58"/>
              <a:gd name="T8" fmla="*/ 43 w 58"/>
              <a:gd name="T9" fmla="*/ 8 h 58"/>
            </a:gdLst>
            <a:ahLst/>
            <a:cxnLst>
              <a:cxn ang="0">
                <a:pos x="T0" y="T1"/>
              </a:cxn>
              <a:cxn ang="0">
                <a:pos x="T2" y="T3"/>
              </a:cxn>
              <a:cxn ang="0">
                <a:pos x="T4" y="T5"/>
              </a:cxn>
              <a:cxn ang="0">
                <a:pos x="T6" y="T7"/>
              </a:cxn>
              <a:cxn ang="0">
                <a:pos x="T8" y="T9"/>
              </a:cxn>
            </a:cxnLst>
            <a:rect l="0" t="0" r="r" b="b"/>
            <a:pathLst>
              <a:path w="58" h="58">
                <a:moveTo>
                  <a:pt x="43" y="8"/>
                </a:moveTo>
                <a:cubicBezTo>
                  <a:pt x="55" y="15"/>
                  <a:pt x="58" y="31"/>
                  <a:pt x="51" y="43"/>
                </a:cubicBezTo>
                <a:cubicBezTo>
                  <a:pt x="43" y="54"/>
                  <a:pt x="28" y="58"/>
                  <a:pt x="16" y="51"/>
                </a:cubicBezTo>
                <a:cubicBezTo>
                  <a:pt x="4" y="43"/>
                  <a:pt x="0" y="28"/>
                  <a:pt x="8" y="16"/>
                </a:cubicBezTo>
                <a:cubicBezTo>
                  <a:pt x="15" y="4"/>
                  <a:pt x="31" y="0"/>
                  <a:pt x="43" y="8"/>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9" name="Freeform 28"/>
          <p:cNvSpPr>
            <a:spLocks/>
          </p:cNvSpPr>
          <p:nvPr/>
        </p:nvSpPr>
        <p:spPr bwMode="auto">
          <a:xfrm rot="2997005">
            <a:off x="1617318" y="-112733"/>
            <a:ext cx="557126" cy="177800"/>
          </a:xfrm>
          <a:custGeom>
            <a:avLst/>
            <a:gdLst>
              <a:gd name="T0" fmla="*/ 1150 w 1155"/>
              <a:gd name="T1" fmla="*/ 175 h 175"/>
              <a:gd name="T2" fmla="*/ 1150 w 1155"/>
              <a:gd name="T3" fmla="*/ 175 h 175"/>
              <a:gd name="T4" fmla="*/ 4 w 1155"/>
              <a:gd name="T5" fmla="*/ 8 h 175"/>
              <a:gd name="T6" fmla="*/ 0 w 1155"/>
              <a:gd name="T7" fmla="*/ 4 h 175"/>
              <a:gd name="T8" fmla="*/ 5 w 1155"/>
              <a:gd name="T9" fmla="*/ 0 h 175"/>
              <a:gd name="T10" fmla="*/ 1151 w 1155"/>
              <a:gd name="T11" fmla="*/ 167 h 175"/>
              <a:gd name="T12" fmla="*/ 1154 w 1155"/>
              <a:gd name="T13" fmla="*/ 172 h 175"/>
              <a:gd name="T14" fmla="*/ 1150 w 1155"/>
              <a:gd name="T15" fmla="*/ 175 h 1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55" h="175">
                <a:moveTo>
                  <a:pt x="1150" y="175"/>
                </a:moveTo>
                <a:cubicBezTo>
                  <a:pt x="1150" y="175"/>
                  <a:pt x="1150" y="175"/>
                  <a:pt x="1150" y="175"/>
                </a:cubicBezTo>
                <a:cubicBezTo>
                  <a:pt x="4" y="8"/>
                  <a:pt x="4" y="8"/>
                  <a:pt x="4" y="8"/>
                </a:cubicBezTo>
                <a:cubicBezTo>
                  <a:pt x="2" y="8"/>
                  <a:pt x="0" y="6"/>
                  <a:pt x="0" y="4"/>
                </a:cubicBezTo>
                <a:cubicBezTo>
                  <a:pt x="1" y="1"/>
                  <a:pt x="3" y="0"/>
                  <a:pt x="5" y="0"/>
                </a:cubicBezTo>
                <a:cubicBezTo>
                  <a:pt x="1151" y="167"/>
                  <a:pt x="1151" y="167"/>
                  <a:pt x="1151" y="167"/>
                </a:cubicBezTo>
                <a:cubicBezTo>
                  <a:pt x="1153" y="168"/>
                  <a:pt x="1155" y="170"/>
                  <a:pt x="1154" y="172"/>
                </a:cubicBezTo>
                <a:cubicBezTo>
                  <a:pt x="1154" y="174"/>
                  <a:pt x="1152" y="175"/>
                  <a:pt x="1150" y="17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00" name="Freeform 13"/>
          <p:cNvSpPr>
            <a:spLocks/>
          </p:cNvSpPr>
          <p:nvPr/>
        </p:nvSpPr>
        <p:spPr bwMode="auto">
          <a:xfrm>
            <a:off x="-403223" y="1083130"/>
            <a:ext cx="1046163" cy="176213"/>
          </a:xfrm>
          <a:custGeom>
            <a:avLst/>
            <a:gdLst>
              <a:gd name="T0" fmla="*/ 5 w 1030"/>
              <a:gd name="T1" fmla="*/ 174 h 174"/>
              <a:gd name="T2" fmla="*/ 1 w 1030"/>
              <a:gd name="T3" fmla="*/ 170 h 174"/>
              <a:gd name="T4" fmla="*/ 4 w 1030"/>
              <a:gd name="T5" fmla="*/ 166 h 174"/>
              <a:gd name="T6" fmla="*/ 1025 w 1030"/>
              <a:gd name="T7" fmla="*/ 0 h 174"/>
              <a:gd name="T8" fmla="*/ 1030 w 1030"/>
              <a:gd name="T9" fmla="*/ 4 h 174"/>
              <a:gd name="T10" fmla="*/ 1027 w 1030"/>
              <a:gd name="T11" fmla="*/ 8 h 174"/>
              <a:gd name="T12" fmla="*/ 5 w 1030"/>
              <a:gd name="T13" fmla="*/ 174 h 174"/>
              <a:gd name="T14" fmla="*/ 5 w 1030"/>
              <a:gd name="T15" fmla="*/ 174 h 1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0" h="174">
                <a:moveTo>
                  <a:pt x="5" y="174"/>
                </a:moveTo>
                <a:cubicBezTo>
                  <a:pt x="3" y="174"/>
                  <a:pt x="1" y="172"/>
                  <a:pt x="1" y="170"/>
                </a:cubicBezTo>
                <a:cubicBezTo>
                  <a:pt x="0" y="168"/>
                  <a:pt x="2" y="166"/>
                  <a:pt x="4" y="166"/>
                </a:cubicBezTo>
                <a:cubicBezTo>
                  <a:pt x="1025" y="0"/>
                  <a:pt x="1025" y="0"/>
                  <a:pt x="1025" y="0"/>
                </a:cubicBezTo>
                <a:cubicBezTo>
                  <a:pt x="1028" y="0"/>
                  <a:pt x="1030" y="1"/>
                  <a:pt x="1030" y="4"/>
                </a:cubicBezTo>
                <a:cubicBezTo>
                  <a:pt x="1030" y="6"/>
                  <a:pt x="1029" y="8"/>
                  <a:pt x="1027" y="8"/>
                </a:cubicBezTo>
                <a:cubicBezTo>
                  <a:pt x="5" y="174"/>
                  <a:pt x="5" y="174"/>
                  <a:pt x="5" y="174"/>
                </a:cubicBezTo>
                <a:cubicBezTo>
                  <a:pt x="5" y="174"/>
                  <a:pt x="5" y="174"/>
                  <a:pt x="5" y="174"/>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01" name="Freeform 148"/>
          <p:cNvSpPr>
            <a:spLocks/>
          </p:cNvSpPr>
          <p:nvPr/>
        </p:nvSpPr>
        <p:spPr bwMode="auto">
          <a:xfrm rot="21368463">
            <a:off x="8902610" y="6540171"/>
            <a:ext cx="528638" cy="530225"/>
          </a:xfrm>
          <a:custGeom>
            <a:avLst/>
            <a:gdLst>
              <a:gd name="T0" fmla="*/ 382 w 521"/>
              <a:gd name="T1" fmla="*/ 67 h 521"/>
              <a:gd name="T2" fmla="*/ 454 w 521"/>
              <a:gd name="T3" fmla="*/ 382 h 521"/>
              <a:gd name="T4" fmla="*/ 139 w 521"/>
              <a:gd name="T5" fmla="*/ 454 h 521"/>
              <a:gd name="T6" fmla="*/ 67 w 521"/>
              <a:gd name="T7" fmla="*/ 139 h 521"/>
              <a:gd name="T8" fmla="*/ 382 w 521"/>
              <a:gd name="T9" fmla="*/ 67 h 521"/>
            </a:gdLst>
            <a:ahLst/>
            <a:cxnLst>
              <a:cxn ang="0">
                <a:pos x="T0" y="T1"/>
              </a:cxn>
              <a:cxn ang="0">
                <a:pos x="T2" y="T3"/>
              </a:cxn>
              <a:cxn ang="0">
                <a:pos x="T4" y="T5"/>
              </a:cxn>
              <a:cxn ang="0">
                <a:pos x="T6" y="T7"/>
              </a:cxn>
              <a:cxn ang="0">
                <a:pos x="T8" y="T9"/>
              </a:cxn>
            </a:cxnLst>
            <a:rect l="0" t="0" r="r" b="b"/>
            <a:pathLst>
              <a:path w="521" h="521">
                <a:moveTo>
                  <a:pt x="382" y="67"/>
                </a:moveTo>
                <a:cubicBezTo>
                  <a:pt x="489" y="134"/>
                  <a:pt x="521" y="275"/>
                  <a:pt x="454" y="382"/>
                </a:cubicBezTo>
                <a:cubicBezTo>
                  <a:pt x="387" y="489"/>
                  <a:pt x="246" y="521"/>
                  <a:pt x="139" y="454"/>
                </a:cubicBezTo>
                <a:cubicBezTo>
                  <a:pt x="32" y="387"/>
                  <a:pt x="0" y="246"/>
                  <a:pt x="67" y="139"/>
                </a:cubicBezTo>
                <a:cubicBezTo>
                  <a:pt x="134" y="32"/>
                  <a:pt x="275" y="0"/>
                  <a:pt x="382" y="67"/>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02" name="Freeform 156"/>
          <p:cNvSpPr>
            <a:spLocks/>
          </p:cNvSpPr>
          <p:nvPr/>
        </p:nvSpPr>
        <p:spPr bwMode="auto">
          <a:xfrm rot="21368463">
            <a:off x="9029612" y="6668812"/>
            <a:ext cx="273050" cy="273050"/>
          </a:xfrm>
          <a:custGeom>
            <a:avLst/>
            <a:gdLst>
              <a:gd name="T0" fmla="*/ 198 w 270"/>
              <a:gd name="T1" fmla="*/ 34 h 269"/>
              <a:gd name="T2" fmla="*/ 235 w 270"/>
              <a:gd name="T3" fmla="*/ 197 h 269"/>
              <a:gd name="T4" fmla="*/ 72 w 270"/>
              <a:gd name="T5" fmla="*/ 235 h 269"/>
              <a:gd name="T6" fmla="*/ 35 w 270"/>
              <a:gd name="T7" fmla="*/ 72 h 269"/>
              <a:gd name="T8" fmla="*/ 198 w 270"/>
              <a:gd name="T9" fmla="*/ 34 h 269"/>
            </a:gdLst>
            <a:ahLst/>
            <a:cxnLst>
              <a:cxn ang="0">
                <a:pos x="T0" y="T1"/>
              </a:cxn>
              <a:cxn ang="0">
                <a:pos x="T2" y="T3"/>
              </a:cxn>
              <a:cxn ang="0">
                <a:pos x="T4" y="T5"/>
              </a:cxn>
              <a:cxn ang="0">
                <a:pos x="T6" y="T7"/>
              </a:cxn>
              <a:cxn ang="0">
                <a:pos x="T8" y="T9"/>
              </a:cxn>
            </a:cxnLst>
            <a:rect l="0" t="0" r="r" b="b"/>
            <a:pathLst>
              <a:path w="270" h="269">
                <a:moveTo>
                  <a:pt x="198" y="34"/>
                </a:moveTo>
                <a:cubicBezTo>
                  <a:pt x="253" y="69"/>
                  <a:pt x="270" y="142"/>
                  <a:pt x="235" y="197"/>
                </a:cubicBezTo>
                <a:cubicBezTo>
                  <a:pt x="201" y="253"/>
                  <a:pt x="128" y="269"/>
                  <a:pt x="72" y="235"/>
                </a:cubicBezTo>
                <a:cubicBezTo>
                  <a:pt x="17" y="200"/>
                  <a:pt x="0" y="127"/>
                  <a:pt x="35" y="72"/>
                </a:cubicBezTo>
                <a:cubicBezTo>
                  <a:pt x="70" y="16"/>
                  <a:pt x="143" y="0"/>
                  <a:pt x="198" y="34"/>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03" name="Freeform 156"/>
          <p:cNvSpPr>
            <a:spLocks/>
          </p:cNvSpPr>
          <p:nvPr/>
        </p:nvSpPr>
        <p:spPr bwMode="auto">
          <a:xfrm rot="21368463" flipV="1">
            <a:off x="9100511" y="6742091"/>
            <a:ext cx="126492" cy="126492"/>
          </a:xfrm>
          <a:custGeom>
            <a:avLst/>
            <a:gdLst>
              <a:gd name="T0" fmla="*/ 198 w 270"/>
              <a:gd name="T1" fmla="*/ 34 h 269"/>
              <a:gd name="T2" fmla="*/ 235 w 270"/>
              <a:gd name="T3" fmla="*/ 197 h 269"/>
              <a:gd name="T4" fmla="*/ 72 w 270"/>
              <a:gd name="T5" fmla="*/ 235 h 269"/>
              <a:gd name="T6" fmla="*/ 35 w 270"/>
              <a:gd name="T7" fmla="*/ 72 h 269"/>
              <a:gd name="T8" fmla="*/ 198 w 270"/>
              <a:gd name="T9" fmla="*/ 34 h 269"/>
            </a:gdLst>
            <a:ahLst/>
            <a:cxnLst>
              <a:cxn ang="0">
                <a:pos x="T0" y="T1"/>
              </a:cxn>
              <a:cxn ang="0">
                <a:pos x="T2" y="T3"/>
              </a:cxn>
              <a:cxn ang="0">
                <a:pos x="T4" y="T5"/>
              </a:cxn>
              <a:cxn ang="0">
                <a:pos x="T6" y="T7"/>
              </a:cxn>
              <a:cxn ang="0">
                <a:pos x="T8" y="T9"/>
              </a:cxn>
            </a:cxnLst>
            <a:rect l="0" t="0" r="r" b="b"/>
            <a:pathLst>
              <a:path w="270" h="269">
                <a:moveTo>
                  <a:pt x="198" y="34"/>
                </a:moveTo>
                <a:cubicBezTo>
                  <a:pt x="253" y="69"/>
                  <a:pt x="270" y="142"/>
                  <a:pt x="235" y="197"/>
                </a:cubicBezTo>
                <a:cubicBezTo>
                  <a:pt x="201" y="253"/>
                  <a:pt x="128" y="269"/>
                  <a:pt x="72" y="235"/>
                </a:cubicBezTo>
                <a:cubicBezTo>
                  <a:pt x="17" y="200"/>
                  <a:pt x="0" y="127"/>
                  <a:pt x="35" y="72"/>
                </a:cubicBezTo>
                <a:cubicBezTo>
                  <a:pt x="70" y="16"/>
                  <a:pt x="143" y="0"/>
                  <a:pt x="198" y="34"/>
                </a:cubicBezTo>
                <a:close/>
              </a:path>
            </a:pathLst>
          </a:custGeom>
          <a:solidFill>
            <a:srgbClr val="45D8FF"/>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04" name="Freeform 128"/>
          <p:cNvSpPr>
            <a:spLocks/>
          </p:cNvSpPr>
          <p:nvPr/>
        </p:nvSpPr>
        <p:spPr bwMode="auto">
          <a:xfrm>
            <a:off x="2827340" y="119518"/>
            <a:ext cx="76200" cy="76200"/>
          </a:xfrm>
          <a:custGeom>
            <a:avLst/>
            <a:gdLst>
              <a:gd name="T0" fmla="*/ 55 w 75"/>
              <a:gd name="T1" fmla="*/ 10 h 75"/>
              <a:gd name="T2" fmla="*/ 65 w 75"/>
              <a:gd name="T3" fmla="*/ 55 h 75"/>
              <a:gd name="T4" fmla="*/ 20 w 75"/>
              <a:gd name="T5" fmla="*/ 65 h 75"/>
              <a:gd name="T6" fmla="*/ 10 w 75"/>
              <a:gd name="T7" fmla="*/ 20 h 75"/>
              <a:gd name="T8" fmla="*/ 55 w 75"/>
              <a:gd name="T9" fmla="*/ 10 h 75"/>
            </a:gdLst>
            <a:ahLst/>
            <a:cxnLst>
              <a:cxn ang="0">
                <a:pos x="T0" y="T1"/>
              </a:cxn>
              <a:cxn ang="0">
                <a:pos x="T2" y="T3"/>
              </a:cxn>
              <a:cxn ang="0">
                <a:pos x="T4" y="T5"/>
              </a:cxn>
              <a:cxn ang="0">
                <a:pos x="T6" y="T7"/>
              </a:cxn>
              <a:cxn ang="0">
                <a:pos x="T8" y="T9"/>
              </a:cxn>
            </a:cxnLst>
            <a:rect l="0" t="0" r="r" b="b"/>
            <a:pathLst>
              <a:path w="75" h="75">
                <a:moveTo>
                  <a:pt x="55" y="10"/>
                </a:moveTo>
                <a:cubicBezTo>
                  <a:pt x="70" y="19"/>
                  <a:pt x="75" y="39"/>
                  <a:pt x="65" y="55"/>
                </a:cubicBezTo>
                <a:cubicBezTo>
                  <a:pt x="56" y="70"/>
                  <a:pt x="36" y="75"/>
                  <a:pt x="20" y="65"/>
                </a:cubicBezTo>
                <a:cubicBezTo>
                  <a:pt x="5" y="55"/>
                  <a:pt x="0" y="35"/>
                  <a:pt x="10" y="20"/>
                </a:cubicBezTo>
                <a:cubicBezTo>
                  <a:pt x="20" y="5"/>
                  <a:pt x="40" y="0"/>
                  <a:pt x="55" y="1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4" name="文本框 203"/>
          <p:cNvSpPr txBox="1"/>
          <p:nvPr/>
        </p:nvSpPr>
        <p:spPr>
          <a:xfrm>
            <a:off x="6348751" y="2178514"/>
            <a:ext cx="5223015" cy="2554545"/>
          </a:xfrm>
          <a:prstGeom prst="rect">
            <a:avLst/>
          </a:prstGeom>
          <a:noFill/>
          <a:effectLst>
            <a:outerShdw sx="102000" sy="102000" algn="ctr" rotWithShape="0">
              <a:prstClr val="black">
                <a:alpha val="40000"/>
              </a:prstClr>
            </a:outerShdw>
          </a:effectLst>
        </p:spPr>
        <p:txBody>
          <a:bodyPr wrap="square" rtlCol="0">
            <a:spAutoFit/>
          </a:bodyPr>
          <a:lstStyle>
            <a:defPPr>
              <a:defRPr lang="zh-CN"/>
            </a:defPPr>
            <a:lvl1pPr algn="ctr">
              <a:defRPr sz="9600" spc="-300">
                <a:solidFill>
                  <a:srgbClr val="45D8FF"/>
                </a:solidFill>
                <a:effectLst>
                  <a:outerShdw blurRad="101600" dir="5400000" algn="ctr" rotWithShape="0">
                    <a:srgbClr val="45D8FF">
                      <a:alpha val="90000"/>
                    </a:srgbClr>
                  </a:outerShdw>
                </a:effectLst>
                <a:latin typeface="Futura Md BT" panose="020B0802020204020204" pitchFamily="34" charset="0"/>
              </a:defRPr>
            </a:lvl1pPr>
          </a:lstStyle>
          <a:p>
            <a:pPr algn="l"/>
            <a:r>
              <a:rPr lang="en-US" altLang="zh-CN" sz="3200" dirty="0" smtClean="0">
                <a:effectLst/>
              </a:rPr>
              <a:t>UIAutomator2</a:t>
            </a:r>
            <a:r>
              <a:rPr lang="zh-CN" altLang="en-US" sz="3200" dirty="0" smtClean="0">
                <a:effectLst/>
              </a:rPr>
              <a:t>，</a:t>
            </a:r>
            <a:r>
              <a:rPr lang="en-US" altLang="zh-CN" sz="3200" dirty="0" err="1" smtClean="0">
                <a:effectLst/>
              </a:rPr>
              <a:t>UIAutomator</a:t>
            </a:r>
            <a:r>
              <a:rPr lang="zh-CN" altLang="en-US" sz="3200" dirty="0" smtClean="0">
                <a:effectLst/>
              </a:rPr>
              <a:t>？</a:t>
            </a:r>
            <a:endParaRPr lang="en-US" altLang="zh-CN" sz="3200" dirty="0" smtClean="0">
              <a:effectLst/>
            </a:endParaRPr>
          </a:p>
          <a:p>
            <a:pPr algn="l"/>
            <a:r>
              <a:rPr lang="zh-CN" altLang="en-US" sz="3200" dirty="0" smtClean="0">
                <a:effectLst/>
              </a:rPr>
              <a:t>怎么越听越模糊</a:t>
            </a:r>
            <a:endParaRPr lang="en-US" altLang="zh-CN" sz="3200" dirty="0" smtClean="0">
              <a:effectLst/>
            </a:endParaRPr>
          </a:p>
          <a:p>
            <a:pPr algn="l"/>
            <a:endParaRPr lang="en-US" altLang="zh-CN" sz="4800" dirty="0" smtClean="0">
              <a:effectLst/>
            </a:endParaRPr>
          </a:p>
          <a:p>
            <a:pPr algn="l"/>
            <a:endParaRPr lang="en-US" altLang="zh-CN" sz="4800" dirty="0" smtClean="0">
              <a:effectLst/>
            </a:endParaRPr>
          </a:p>
        </p:txBody>
      </p:sp>
      <p:pic>
        <p:nvPicPr>
          <p:cNvPr id="205" name="图片 20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70936" y="301504"/>
            <a:ext cx="2741271" cy="315310"/>
          </a:xfrm>
          <a:prstGeom prst="rect">
            <a:avLst/>
          </a:prstGeom>
        </p:spPr>
      </p:pic>
      <p:sp>
        <p:nvSpPr>
          <p:cNvPr id="206" name="Freeform 73"/>
          <p:cNvSpPr>
            <a:spLocks/>
          </p:cNvSpPr>
          <p:nvPr/>
        </p:nvSpPr>
        <p:spPr bwMode="auto">
          <a:xfrm>
            <a:off x="5597528" y="321130"/>
            <a:ext cx="1619247" cy="887569"/>
          </a:xfrm>
          <a:custGeom>
            <a:avLst/>
            <a:gdLst>
              <a:gd name="T0" fmla="*/ 2006 w 2013"/>
              <a:gd name="T1" fmla="*/ 1103 h 1103"/>
              <a:gd name="T2" fmla="*/ 2003 w 2013"/>
              <a:gd name="T3" fmla="*/ 1103 h 1103"/>
              <a:gd name="T4" fmla="*/ 4 w 2013"/>
              <a:gd name="T5" fmla="*/ 12 h 1103"/>
              <a:gd name="T6" fmla="*/ 2 w 2013"/>
              <a:gd name="T7" fmla="*/ 4 h 1103"/>
              <a:gd name="T8" fmla="*/ 10 w 2013"/>
              <a:gd name="T9" fmla="*/ 2 h 1103"/>
              <a:gd name="T10" fmla="*/ 2009 w 2013"/>
              <a:gd name="T11" fmla="*/ 1092 h 1103"/>
              <a:gd name="T12" fmla="*/ 2011 w 2013"/>
              <a:gd name="T13" fmla="*/ 1100 h 1103"/>
              <a:gd name="T14" fmla="*/ 2006 w 2013"/>
              <a:gd name="T15" fmla="*/ 1103 h 11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13" h="1103">
                <a:moveTo>
                  <a:pt x="2006" y="1103"/>
                </a:moveTo>
                <a:cubicBezTo>
                  <a:pt x="2005" y="1103"/>
                  <a:pt x="2004" y="1103"/>
                  <a:pt x="2003" y="1103"/>
                </a:cubicBezTo>
                <a:cubicBezTo>
                  <a:pt x="4" y="12"/>
                  <a:pt x="4" y="12"/>
                  <a:pt x="4" y="12"/>
                </a:cubicBezTo>
                <a:cubicBezTo>
                  <a:pt x="1" y="11"/>
                  <a:pt x="0" y="7"/>
                  <a:pt x="2" y="4"/>
                </a:cubicBezTo>
                <a:cubicBezTo>
                  <a:pt x="3" y="1"/>
                  <a:pt x="7" y="0"/>
                  <a:pt x="10" y="2"/>
                </a:cubicBezTo>
                <a:cubicBezTo>
                  <a:pt x="2009" y="1092"/>
                  <a:pt x="2009" y="1092"/>
                  <a:pt x="2009" y="1092"/>
                </a:cubicBezTo>
                <a:cubicBezTo>
                  <a:pt x="2012" y="1094"/>
                  <a:pt x="2013" y="1097"/>
                  <a:pt x="2011" y="1100"/>
                </a:cubicBezTo>
                <a:cubicBezTo>
                  <a:pt x="2010" y="1102"/>
                  <a:pt x="2008" y="1103"/>
                  <a:pt x="2006" y="1103"/>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9113" y="1773887"/>
            <a:ext cx="4914356" cy="3855583"/>
          </a:xfrm>
          <a:prstGeom prst="rect">
            <a:avLst/>
          </a:prstGeom>
        </p:spPr>
      </p:pic>
    </p:spTree>
    <p:extLst>
      <p:ext uri="{BB962C8B-B14F-4D97-AF65-F5344CB8AC3E}">
        <p14:creationId xmlns:p14="http://schemas.microsoft.com/office/powerpoint/2010/main" val="827760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8" name="Freeform 182"/>
          <p:cNvSpPr>
            <a:spLocks/>
          </p:cNvSpPr>
          <p:nvPr/>
        </p:nvSpPr>
        <p:spPr bwMode="auto">
          <a:xfrm>
            <a:off x="-796605" y="-1016089"/>
            <a:ext cx="4048125" cy="4048126"/>
          </a:xfrm>
          <a:custGeom>
            <a:avLst/>
            <a:gdLst>
              <a:gd name="T0" fmla="*/ 2909 w 3967"/>
              <a:gd name="T1" fmla="*/ 511 h 3968"/>
              <a:gd name="T2" fmla="*/ 3456 w 3967"/>
              <a:gd name="T3" fmla="*/ 2909 h 3968"/>
              <a:gd name="T4" fmla="*/ 1059 w 3967"/>
              <a:gd name="T5" fmla="*/ 3457 h 3968"/>
              <a:gd name="T6" fmla="*/ 511 w 3967"/>
              <a:gd name="T7" fmla="*/ 1059 h 3968"/>
              <a:gd name="T8" fmla="*/ 2909 w 3967"/>
              <a:gd name="T9" fmla="*/ 511 h 3968"/>
            </a:gdLst>
            <a:ahLst/>
            <a:cxnLst>
              <a:cxn ang="0">
                <a:pos x="T0" y="T1"/>
              </a:cxn>
              <a:cxn ang="0">
                <a:pos x="T2" y="T3"/>
              </a:cxn>
              <a:cxn ang="0">
                <a:pos x="T4" y="T5"/>
              </a:cxn>
              <a:cxn ang="0">
                <a:pos x="T6" y="T7"/>
              </a:cxn>
              <a:cxn ang="0">
                <a:pos x="T8" y="T9"/>
              </a:cxn>
            </a:cxnLst>
            <a:rect l="0" t="0" r="r" b="b"/>
            <a:pathLst>
              <a:path w="3967" h="3968">
                <a:moveTo>
                  <a:pt x="2909" y="511"/>
                </a:moveTo>
                <a:cubicBezTo>
                  <a:pt x="3722" y="1022"/>
                  <a:pt x="3967" y="2096"/>
                  <a:pt x="3456" y="2909"/>
                </a:cubicBezTo>
                <a:cubicBezTo>
                  <a:pt x="2945" y="3722"/>
                  <a:pt x="1872" y="3968"/>
                  <a:pt x="1059" y="3457"/>
                </a:cubicBezTo>
                <a:cubicBezTo>
                  <a:pt x="245" y="2946"/>
                  <a:pt x="0" y="1872"/>
                  <a:pt x="511" y="1059"/>
                </a:cubicBezTo>
                <a:cubicBezTo>
                  <a:pt x="1022" y="245"/>
                  <a:pt x="2095" y="0"/>
                  <a:pt x="2909" y="511"/>
                </a:cubicBezTo>
                <a:close/>
              </a:path>
            </a:pathLst>
          </a:custGeom>
          <a:solidFill>
            <a:srgbClr val="45D8FF">
              <a:alpha val="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30" name="Freeform 184"/>
          <p:cNvSpPr>
            <a:spLocks/>
          </p:cNvSpPr>
          <p:nvPr/>
        </p:nvSpPr>
        <p:spPr bwMode="auto">
          <a:xfrm>
            <a:off x="-190180" y="-409664"/>
            <a:ext cx="2835275" cy="2835275"/>
          </a:xfrm>
          <a:custGeom>
            <a:avLst/>
            <a:gdLst>
              <a:gd name="T0" fmla="*/ 2037 w 2779"/>
              <a:gd name="T1" fmla="*/ 358 h 2778"/>
              <a:gd name="T2" fmla="*/ 2421 w 2779"/>
              <a:gd name="T3" fmla="*/ 2037 h 2778"/>
              <a:gd name="T4" fmla="*/ 742 w 2779"/>
              <a:gd name="T5" fmla="*/ 2420 h 2778"/>
              <a:gd name="T6" fmla="*/ 358 w 2779"/>
              <a:gd name="T7" fmla="*/ 741 h 2778"/>
              <a:gd name="T8" fmla="*/ 2037 w 2779"/>
              <a:gd name="T9" fmla="*/ 358 h 2778"/>
            </a:gdLst>
            <a:ahLst/>
            <a:cxnLst>
              <a:cxn ang="0">
                <a:pos x="T0" y="T1"/>
              </a:cxn>
              <a:cxn ang="0">
                <a:pos x="T2" y="T3"/>
              </a:cxn>
              <a:cxn ang="0">
                <a:pos x="T4" y="T5"/>
              </a:cxn>
              <a:cxn ang="0">
                <a:pos x="T6" y="T7"/>
              </a:cxn>
              <a:cxn ang="0">
                <a:pos x="T8" y="T9"/>
              </a:cxn>
            </a:cxnLst>
            <a:rect l="0" t="0" r="r" b="b"/>
            <a:pathLst>
              <a:path w="2779" h="2778">
                <a:moveTo>
                  <a:pt x="2037" y="358"/>
                </a:moveTo>
                <a:cubicBezTo>
                  <a:pt x="2607" y="715"/>
                  <a:pt x="2779" y="1467"/>
                  <a:pt x="2421" y="2037"/>
                </a:cubicBezTo>
                <a:cubicBezTo>
                  <a:pt x="2063" y="2606"/>
                  <a:pt x="1311" y="2778"/>
                  <a:pt x="742" y="2420"/>
                </a:cubicBezTo>
                <a:cubicBezTo>
                  <a:pt x="172" y="2062"/>
                  <a:pt x="0" y="1311"/>
                  <a:pt x="358" y="741"/>
                </a:cubicBezTo>
                <a:cubicBezTo>
                  <a:pt x="716" y="172"/>
                  <a:pt x="1468" y="0"/>
                  <a:pt x="2037" y="358"/>
                </a:cubicBezTo>
                <a:close/>
              </a:path>
            </a:pathLst>
          </a:custGeom>
          <a:solidFill>
            <a:srgbClr val="45D8FF">
              <a:alpha val="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00" name="Freeform 182"/>
          <p:cNvSpPr>
            <a:spLocks/>
          </p:cNvSpPr>
          <p:nvPr/>
        </p:nvSpPr>
        <p:spPr bwMode="auto">
          <a:xfrm rot="21368463">
            <a:off x="8058869" y="3866584"/>
            <a:ext cx="4048125" cy="4048126"/>
          </a:xfrm>
          <a:custGeom>
            <a:avLst/>
            <a:gdLst>
              <a:gd name="T0" fmla="*/ 2909 w 3967"/>
              <a:gd name="T1" fmla="*/ 511 h 3968"/>
              <a:gd name="T2" fmla="*/ 3456 w 3967"/>
              <a:gd name="T3" fmla="*/ 2909 h 3968"/>
              <a:gd name="T4" fmla="*/ 1059 w 3967"/>
              <a:gd name="T5" fmla="*/ 3457 h 3968"/>
              <a:gd name="T6" fmla="*/ 511 w 3967"/>
              <a:gd name="T7" fmla="*/ 1059 h 3968"/>
              <a:gd name="T8" fmla="*/ 2909 w 3967"/>
              <a:gd name="T9" fmla="*/ 511 h 3968"/>
            </a:gdLst>
            <a:ahLst/>
            <a:cxnLst>
              <a:cxn ang="0">
                <a:pos x="T0" y="T1"/>
              </a:cxn>
              <a:cxn ang="0">
                <a:pos x="T2" y="T3"/>
              </a:cxn>
              <a:cxn ang="0">
                <a:pos x="T4" y="T5"/>
              </a:cxn>
              <a:cxn ang="0">
                <a:pos x="T6" y="T7"/>
              </a:cxn>
              <a:cxn ang="0">
                <a:pos x="T8" y="T9"/>
              </a:cxn>
            </a:cxnLst>
            <a:rect l="0" t="0" r="r" b="b"/>
            <a:pathLst>
              <a:path w="3967" h="3968">
                <a:moveTo>
                  <a:pt x="2909" y="511"/>
                </a:moveTo>
                <a:cubicBezTo>
                  <a:pt x="3722" y="1022"/>
                  <a:pt x="3967" y="2096"/>
                  <a:pt x="3456" y="2909"/>
                </a:cubicBezTo>
                <a:cubicBezTo>
                  <a:pt x="2945" y="3722"/>
                  <a:pt x="1872" y="3968"/>
                  <a:pt x="1059" y="3457"/>
                </a:cubicBezTo>
                <a:cubicBezTo>
                  <a:pt x="245" y="2946"/>
                  <a:pt x="0" y="1872"/>
                  <a:pt x="511" y="1059"/>
                </a:cubicBezTo>
                <a:cubicBezTo>
                  <a:pt x="1022" y="245"/>
                  <a:pt x="2095" y="0"/>
                  <a:pt x="2909" y="511"/>
                </a:cubicBezTo>
                <a:close/>
              </a:path>
            </a:pathLst>
          </a:custGeom>
          <a:solidFill>
            <a:srgbClr val="45D8FF">
              <a:alpha val="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02" name="Freeform 184"/>
          <p:cNvSpPr>
            <a:spLocks/>
          </p:cNvSpPr>
          <p:nvPr/>
        </p:nvSpPr>
        <p:spPr bwMode="auto">
          <a:xfrm rot="21368463">
            <a:off x="8665294" y="4473009"/>
            <a:ext cx="2835275" cy="2835275"/>
          </a:xfrm>
          <a:custGeom>
            <a:avLst/>
            <a:gdLst>
              <a:gd name="T0" fmla="*/ 2037 w 2779"/>
              <a:gd name="T1" fmla="*/ 358 h 2778"/>
              <a:gd name="T2" fmla="*/ 2421 w 2779"/>
              <a:gd name="T3" fmla="*/ 2037 h 2778"/>
              <a:gd name="T4" fmla="*/ 742 w 2779"/>
              <a:gd name="T5" fmla="*/ 2420 h 2778"/>
              <a:gd name="T6" fmla="*/ 358 w 2779"/>
              <a:gd name="T7" fmla="*/ 741 h 2778"/>
              <a:gd name="T8" fmla="*/ 2037 w 2779"/>
              <a:gd name="T9" fmla="*/ 358 h 2778"/>
            </a:gdLst>
            <a:ahLst/>
            <a:cxnLst>
              <a:cxn ang="0">
                <a:pos x="T0" y="T1"/>
              </a:cxn>
              <a:cxn ang="0">
                <a:pos x="T2" y="T3"/>
              </a:cxn>
              <a:cxn ang="0">
                <a:pos x="T4" y="T5"/>
              </a:cxn>
              <a:cxn ang="0">
                <a:pos x="T6" y="T7"/>
              </a:cxn>
              <a:cxn ang="0">
                <a:pos x="T8" y="T9"/>
              </a:cxn>
            </a:cxnLst>
            <a:rect l="0" t="0" r="r" b="b"/>
            <a:pathLst>
              <a:path w="2779" h="2778">
                <a:moveTo>
                  <a:pt x="2037" y="358"/>
                </a:moveTo>
                <a:cubicBezTo>
                  <a:pt x="2607" y="715"/>
                  <a:pt x="2779" y="1467"/>
                  <a:pt x="2421" y="2037"/>
                </a:cubicBezTo>
                <a:cubicBezTo>
                  <a:pt x="2063" y="2606"/>
                  <a:pt x="1311" y="2778"/>
                  <a:pt x="742" y="2420"/>
                </a:cubicBezTo>
                <a:cubicBezTo>
                  <a:pt x="172" y="2062"/>
                  <a:pt x="0" y="1311"/>
                  <a:pt x="358" y="741"/>
                </a:cubicBezTo>
                <a:cubicBezTo>
                  <a:pt x="716" y="172"/>
                  <a:pt x="1468" y="0"/>
                  <a:pt x="2037" y="358"/>
                </a:cubicBezTo>
                <a:close/>
              </a:path>
            </a:pathLst>
          </a:custGeom>
          <a:solidFill>
            <a:srgbClr val="45D8FF">
              <a:alpha val="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23" name="Freeform 174"/>
          <p:cNvSpPr>
            <a:spLocks/>
          </p:cNvSpPr>
          <p:nvPr/>
        </p:nvSpPr>
        <p:spPr bwMode="auto">
          <a:xfrm>
            <a:off x="323256" y="3333750"/>
            <a:ext cx="2131302" cy="2131292"/>
          </a:xfrm>
          <a:custGeom>
            <a:avLst/>
            <a:gdLst>
              <a:gd name="T0" fmla="*/ 428 w 584"/>
              <a:gd name="T1" fmla="*/ 75 h 583"/>
              <a:gd name="T2" fmla="*/ 508 w 584"/>
              <a:gd name="T3" fmla="*/ 427 h 583"/>
              <a:gd name="T4" fmla="*/ 156 w 584"/>
              <a:gd name="T5" fmla="*/ 508 h 583"/>
              <a:gd name="T6" fmla="*/ 75 w 584"/>
              <a:gd name="T7" fmla="*/ 155 h 583"/>
              <a:gd name="T8" fmla="*/ 428 w 584"/>
              <a:gd name="T9" fmla="*/ 75 h 583"/>
            </a:gdLst>
            <a:ahLst/>
            <a:cxnLst>
              <a:cxn ang="0">
                <a:pos x="T0" y="T1"/>
              </a:cxn>
              <a:cxn ang="0">
                <a:pos x="T2" y="T3"/>
              </a:cxn>
              <a:cxn ang="0">
                <a:pos x="T4" y="T5"/>
              </a:cxn>
              <a:cxn ang="0">
                <a:pos x="T6" y="T7"/>
              </a:cxn>
              <a:cxn ang="0">
                <a:pos x="T8" y="T9"/>
              </a:cxn>
            </a:cxnLst>
            <a:rect l="0" t="0" r="r" b="b"/>
            <a:pathLst>
              <a:path w="584" h="583">
                <a:moveTo>
                  <a:pt x="428" y="75"/>
                </a:moveTo>
                <a:cubicBezTo>
                  <a:pt x="547" y="150"/>
                  <a:pt x="584" y="308"/>
                  <a:pt x="508" y="427"/>
                </a:cubicBezTo>
                <a:cubicBezTo>
                  <a:pt x="433" y="547"/>
                  <a:pt x="275" y="583"/>
                  <a:pt x="156" y="508"/>
                </a:cubicBezTo>
                <a:cubicBezTo>
                  <a:pt x="36" y="433"/>
                  <a:pt x="0" y="275"/>
                  <a:pt x="75" y="155"/>
                </a:cubicBezTo>
                <a:cubicBezTo>
                  <a:pt x="150" y="36"/>
                  <a:pt x="308" y="0"/>
                  <a:pt x="428" y="75"/>
                </a:cubicBezTo>
                <a:close/>
              </a:path>
            </a:pathLst>
          </a:custGeom>
          <a:solidFill>
            <a:srgbClr val="45D8FF">
              <a:alpha val="2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20" name="Freeform 174"/>
          <p:cNvSpPr>
            <a:spLocks/>
          </p:cNvSpPr>
          <p:nvPr/>
        </p:nvSpPr>
        <p:spPr bwMode="auto">
          <a:xfrm>
            <a:off x="3277735" y="2261395"/>
            <a:ext cx="460334" cy="460332"/>
          </a:xfrm>
          <a:custGeom>
            <a:avLst/>
            <a:gdLst>
              <a:gd name="T0" fmla="*/ 428 w 584"/>
              <a:gd name="T1" fmla="*/ 75 h 583"/>
              <a:gd name="T2" fmla="*/ 508 w 584"/>
              <a:gd name="T3" fmla="*/ 427 h 583"/>
              <a:gd name="T4" fmla="*/ 156 w 584"/>
              <a:gd name="T5" fmla="*/ 508 h 583"/>
              <a:gd name="T6" fmla="*/ 75 w 584"/>
              <a:gd name="T7" fmla="*/ 155 h 583"/>
              <a:gd name="T8" fmla="*/ 428 w 584"/>
              <a:gd name="T9" fmla="*/ 75 h 583"/>
            </a:gdLst>
            <a:ahLst/>
            <a:cxnLst>
              <a:cxn ang="0">
                <a:pos x="T0" y="T1"/>
              </a:cxn>
              <a:cxn ang="0">
                <a:pos x="T2" y="T3"/>
              </a:cxn>
              <a:cxn ang="0">
                <a:pos x="T4" y="T5"/>
              </a:cxn>
              <a:cxn ang="0">
                <a:pos x="T6" y="T7"/>
              </a:cxn>
              <a:cxn ang="0">
                <a:pos x="T8" y="T9"/>
              </a:cxn>
            </a:cxnLst>
            <a:rect l="0" t="0" r="r" b="b"/>
            <a:pathLst>
              <a:path w="584" h="583">
                <a:moveTo>
                  <a:pt x="428" y="75"/>
                </a:moveTo>
                <a:cubicBezTo>
                  <a:pt x="547" y="150"/>
                  <a:pt x="584" y="308"/>
                  <a:pt x="508" y="427"/>
                </a:cubicBezTo>
                <a:cubicBezTo>
                  <a:pt x="433" y="547"/>
                  <a:pt x="275" y="583"/>
                  <a:pt x="156" y="508"/>
                </a:cubicBezTo>
                <a:cubicBezTo>
                  <a:pt x="36" y="433"/>
                  <a:pt x="0" y="275"/>
                  <a:pt x="75" y="155"/>
                </a:cubicBezTo>
                <a:cubicBezTo>
                  <a:pt x="150" y="36"/>
                  <a:pt x="308" y="0"/>
                  <a:pt x="428" y="75"/>
                </a:cubicBezTo>
                <a:close/>
              </a:path>
            </a:pathLst>
          </a:custGeom>
          <a:solidFill>
            <a:srgbClr val="45D8FF">
              <a:alpha val="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22" name="Freeform 176"/>
          <p:cNvSpPr>
            <a:spLocks/>
          </p:cNvSpPr>
          <p:nvPr/>
        </p:nvSpPr>
        <p:spPr bwMode="auto">
          <a:xfrm>
            <a:off x="3830643" y="-488491"/>
            <a:ext cx="1071558" cy="1071556"/>
          </a:xfrm>
          <a:custGeom>
            <a:avLst/>
            <a:gdLst>
              <a:gd name="T0" fmla="*/ 862 w 1175"/>
              <a:gd name="T1" fmla="*/ 151 h 1175"/>
              <a:gd name="T2" fmla="*/ 1024 w 1175"/>
              <a:gd name="T3" fmla="*/ 861 h 1175"/>
              <a:gd name="T4" fmla="*/ 314 w 1175"/>
              <a:gd name="T5" fmla="*/ 1023 h 1175"/>
              <a:gd name="T6" fmla="*/ 152 w 1175"/>
              <a:gd name="T7" fmla="*/ 313 h 1175"/>
              <a:gd name="T8" fmla="*/ 862 w 1175"/>
              <a:gd name="T9" fmla="*/ 151 h 1175"/>
            </a:gdLst>
            <a:ahLst/>
            <a:cxnLst>
              <a:cxn ang="0">
                <a:pos x="T0" y="T1"/>
              </a:cxn>
              <a:cxn ang="0">
                <a:pos x="T2" y="T3"/>
              </a:cxn>
              <a:cxn ang="0">
                <a:pos x="T4" y="T5"/>
              </a:cxn>
              <a:cxn ang="0">
                <a:pos x="T6" y="T7"/>
              </a:cxn>
              <a:cxn ang="0">
                <a:pos x="T8" y="T9"/>
              </a:cxn>
            </a:cxnLst>
            <a:rect l="0" t="0" r="r" b="b"/>
            <a:pathLst>
              <a:path w="1175" h="1175">
                <a:moveTo>
                  <a:pt x="862" y="151"/>
                </a:moveTo>
                <a:cubicBezTo>
                  <a:pt x="1103" y="302"/>
                  <a:pt x="1175" y="620"/>
                  <a:pt x="1024" y="861"/>
                </a:cubicBezTo>
                <a:cubicBezTo>
                  <a:pt x="873" y="1102"/>
                  <a:pt x="555" y="1175"/>
                  <a:pt x="314" y="1023"/>
                </a:cubicBezTo>
                <a:cubicBezTo>
                  <a:pt x="73" y="872"/>
                  <a:pt x="0" y="554"/>
                  <a:pt x="152" y="313"/>
                </a:cubicBezTo>
                <a:cubicBezTo>
                  <a:pt x="303" y="73"/>
                  <a:pt x="621" y="0"/>
                  <a:pt x="862" y="151"/>
                </a:cubicBezTo>
                <a:close/>
              </a:path>
            </a:pathLst>
          </a:custGeom>
          <a:solidFill>
            <a:srgbClr val="45D8FF">
              <a:alpha val="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26" name="Freeform 180"/>
          <p:cNvSpPr>
            <a:spLocks/>
          </p:cNvSpPr>
          <p:nvPr/>
        </p:nvSpPr>
        <p:spPr bwMode="auto">
          <a:xfrm>
            <a:off x="4083275" y="-235859"/>
            <a:ext cx="566294" cy="566292"/>
          </a:xfrm>
          <a:custGeom>
            <a:avLst/>
            <a:gdLst>
              <a:gd name="T0" fmla="*/ 456 w 621"/>
              <a:gd name="T1" fmla="*/ 80 h 621"/>
              <a:gd name="T2" fmla="*/ 541 w 621"/>
              <a:gd name="T3" fmla="*/ 455 h 621"/>
              <a:gd name="T4" fmla="*/ 166 w 621"/>
              <a:gd name="T5" fmla="*/ 541 h 621"/>
              <a:gd name="T6" fmla="*/ 80 w 621"/>
              <a:gd name="T7" fmla="*/ 165 h 621"/>
              <a:gd name="T8" fmla="*/ 456 w 621"/>
              <a:gd name="T9" fmla="*/ 80 h 621"/>
            </a:gdLst>
            <a:ahLst/>
            <a:cxnLst>
              <a:cxn ang="0">
                <a:pos x="T0" y="T1"/>
              </a:cxn>
              <a:cxn ang="0">
                <a:pos x="T2" y="T3"/>
              </a:cxn>
              <a:cxn ang="0">
                <a:pos x="T4" y="T5"/>
              </a:cxn>
              <a:cxn ang="0">
                <a:pos x="T6" y="T7"/>
              </a:cxn>
              <a:cxn ang="0">
                <a:pos x="T8" y="T9"/>
              </a:cxn>
            </a:cxnLst>
            <a:rect l="0" t="0" r="r" b="b"/>
            <a:pathLst>
              <a:path w="621" h="621">
                <a:moveTo>
                  <a:pt x="456" y="80"/>
                </a:moveTo>
                <a:cubicBezTo>
                  <a:pt x="583" y="160"/>
                  <a:pt x="621" y="328"/>
                  <a:pt x="541" y="455"/>
                </a:cubicBezTo>
                <a:cubicBezTo>
                  <a:pt x="461" y="582"/>
                  <a:pt x="293" y="621"/>
                  <a:pt x="166" y="541"/>
                </a:cubicBezTo>
                <a:cubicBezTo>
                  <a:pt x="39" y="461"/>
                  <a:pt x="0" y="293"/>
                  <a:pt x="80" y="165"/>
                </a:cubicBezTo>
                <a:cubicBezTo>
                  <a:pt x="160" y="38"/>
                  <a:pt x="328" y="0"/>
                  <a:pt x="456" y="80"/>
                </a:cubicBezTo>
                <a:close/>
              </a:path>
            </a:pathLst>
          </a:custGeom>
          <a:solidFill>
            <a:srgbClr val="45D8FF">
              <a:alpha val="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27" name="Freeform 181"/>
          <p:cNvSpPr>
            <a:spLocks/>
          </p:cNvSpPr>
          <p:nvPr/>
        </p:nvSpPr>
        <p:spPr bwMode="auto">
          <a:xfrm>
            <a:off x="827090" y="3842205"/>
            <a:ext cx="1112838" cy="1111250"/>
          </a:xfrm>
          <a:custGeom>
            <a:avLst/>
            <a:gdLst>
              <a:gd name="T0" fmla="*/ 799 w 1090"/>
              <a:gd name="T1" fmla="*/ 140 h 1090"/>
              <a:gd name="T2" fmla="*/ 949 w 1090"/>
              <a:gd name="T3" fmla="*/ 799 h 1090"/>
              <a:gd name="T4" fmla="*/ 291 w 1090"/>
              <a:gd name="T5" fmla="*/ 950 h 1090"/>
              <a:gd name="T6" fmla="*/ 140 w 1090"/>
              <a:gd name="T7" fmla="*/ 291 h 1090"/>
              <a:gd name="T8" fmla="*/ 799 w 1090"/>
              <a:gd name="T9" fmla="*/ 140 h 1090"/>
            </a:gdLst>
            <a:ahLst/>
            <a:cxnLst>
              <a:cxn ang="0">
                <a:pos x="T0" y="T1"/>
              </a:cxn>
              <a:cxn ang="0">
                <a:pos x="T2" y="T3"/>
              </a:cxn>
              <a:cxn ang="0">
                <a:pos x="T4" y="T5"/>
              </a:cxn>
              <a:cxn ang="0">
                <a:pos x="T6" y="T7"/>
              </a:cxn>
              <a:cxn ang="0">
                <a:pos x="T8" y="T9"/>
              </a:cxn>
            </a:cxnLst>
            <a:rect l="0" t="0" r="r" b="b"/>
            <a:pathLst>
              <a:path w="1090" h="1090">
                <a:moveTo>
                  <a:pt x="799" y="140"/>
                </a:moveTo>
                <a:cubicBezTo>
                  <a:pt x="1022" y="281"/>
                  <a:pt x="1090" y="576"/>
                  <a:pt x="949" y="799"/>
                </a:cubicBezTo>
                <a:cubicBezTo>
                  <a:pt x="809" y="1023"/>
                  <a:pt x="514" y="1090"/>
                  <a:pt x="291" y="950"/>
                </a:cubicBezTo>
                <a:cubicBezTo>
                  <a:pt x="67" y="809"/>
                  <a:pt x="0" y="514"/>
                  <a:pt x="140" y="291"/>
                </a:cubicBezTo>
                <a:cubicBezTo>
                  <a:pt x="280" y="67"/>
                  <a:pt x="575" y="0"/>
                  <a:pt x="799" y="140"/>
                </a:cubicBezTo>
                <a:close/>
              </a:path>
            </a:pathLst>
          </a:custGeom>
          <a:solidFill>
            <a:srgbClr val="45D8FF">
              <a:alpha val="3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29" name="Freeform 183"/>
          <p:cNvSpPr>
            <a:spLocks/>
          </p:cNvSpPr>
          <p:nvPr/>
        </p:nvSpPr>
        <p:spPr bwMode="auto">
          <a:xfrm>
            <a:off x="1106490" y="4120018"/>
            <a:ext cx="554038" cy="555625"/>
          </a:xfrm>
          <a:custGeom>
            <a:avLst/>
            <a:gdLst>
              <a:gd name="T0" fmla="*/ 398 w 543"/>
              <a:gd name="T1" fmla="*/ 70 h 544"/>
              <a:gd name="T2" fmla="*/ 473 w 543"/>
              <a:gd name="T3" fmla="*/ 399 h 544"/>
              <a:gd name="T4" fmla="*/ 145 w 543"/>
              <a:gd name="T5" fmla="*/ 474 h 544"/>
              <a:gd name="T6" fmla="*/ 70 w 543"/>
              <a:gd name="T7" fmla="*/ 145 h 544"/>
              <a:gd name="T8" fmla="*/ 398 w 543"/>
              <a:gd name="T9" fmla="*/ 70 h 544"/>
            </a:gdLst>
            <a:ahLst/>
            <a:cxnLst>
              <a:cxn ang="0">
                <a:pos x="T0" y="T1"/>
              </a:cxn>
              <a:cxn ang="0">
                <a:pos x="T2" y="T3"/>
              </a:cxn>
              <a:cxn ang="0">
                <a:pos x="T4" y="T5"/>
              </a:cxn>
              <a:cxn ang="0">
                <a:pos x="T6" y="T7"/>
              </a:cxn>
              <a:cxn ang="0">
                <a:pos x="T8" y="T9"/>
              </a:cxn>
            </a:cxnLst>
            <a:rect l="0" t="0" r="r" b="b"/>
            <a:pathLst>
              <a:path w="543" h="544">
                <a:moveTo>
                  <a:pt x="398" y="70"/>
                </a:moveTo>
                <a:cubicBezTo>
                  <a:pt x="510" y="140"/>
                  <a:pt x="543" y="287"/>
                  <a:pt x="473" y="399"/>
                </a:cubicBezTo>
                <a:cubicBezTo>
                  <a:pt x="404" y="510"/>
                  <a:pt x="256" y="544"/>
                  <a:pt x="145" y="474"/>
                </a:cubicBezTo>
                <a:cubicBezTo>
                  <a:pt x="34" y="404"/>
                  <a:pt x="0" y="257"/>
                  <a:pt x="70" y="145"/>
                </a:cubicBezTo>
                <a:cubicBezTo>
                  <a:pt x="140" y="34"/>
                  <a:pt x="287" y="0"/>
                  <a:pt x="398" y="70"/>
                </a:cubicBezTo>
                <a:close/>
              </a:path>
            </a:pathLst>
          </a:custGeom>
          <a:solidFill>
            <a:srgbClr val="45D8FF">
              <a:alpha val="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88" name="Freeform 57"/>
          <p:cNvSpPr>
            <a:spLocks/>
          </p:cNvSpPr>
          <p:nvPr/>
        </p:nvSpPr>
        <p:spPr bwMode="auto">
          <a:xfrm>
            <a:off x="422278" y="2438855"/>
            <a:ext cx="973138" cy="1935163"/>
          </a:xfrm>
          <a:custGeom>
            <a:avLst/>
            <a:gdLst>
              <a:gd name="T0" fmla="*/ 951 w 958"/>
              <a:gd name="T1" fmla="*/ 1905 h 1905"/>
              <a:gd name="T2" fmla="*/ 945 w 958"/>
              <a:gd name="T3" fmla="*/ 1902 h 1905"/>
              <a:gd name="T4" fmla="*/ 1 w 958"/>
              <a:gd name="T5" fmla="*/ 10 h 1905"/>
              <a:gd name="T6" fmla="*/ 4 w 958"/>
              <a:gd name="T7" fmla="*/ 1 h 1905"/>
              <a:gd name="T8" fmla="*/ 12 w 958"/>
              <a:gd name="T9" fmla="*/ 4 h 1905"/>
              <a:gd name="T10" fmla="*/ 956 w 958"/>
              <a:gd name="T11" fmla="*/ 1896 h 1905"/>
              <a:gd name="T12" fmla="*/ 953 w 958"/>
              <a:gd name="T13" fmla="*/ 1904 h 1905"/>
              <a:gd name="T14" fmla="*/ 951 w 958"/>
              <a:gd name="T15" fmla="*/ 1905 h 19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58" h="1905">
                <a:moveTo>
                  <a:pt x="951" y="1905"/>
                </a:moveTo>
                <a:cubicBezTo>
                  <a:pt x="949" y="1905"/>
                  <a:pt x="946" y="1904"/>
                  <a:pt x="945" y="1902"/>
                </a:cubicBezTo>
                <a:cubicBezTo>
                  <a:pt x="1" y="10"/>
                  <a:pt x="1" y="10"/>
                  <a:pt x="1" y="10"/>
                </a:cubicBezTo>
                <a:cubicBezTo>
                  <a:pt x="0" y="7"/>
                  <a:pt x="1" y="3"/>
                  <a:pt x="4" y="1"/>
                </a:cubicBezTo>
                <a:cubicBezTo>
                  <a:pt x="7" y="0"/>
                  <a:pt x="10" y="1"/>
                  <a:pt x="12" y="4"/>
                </a:cubicBezTo>
                <a:cubicBezTo>
                  <a:pt x="956" y="1896"/>
                  <a:pt x="956" y="1896"/>
                  <a:pt x="956" y="1896"/>
                </a:cubicBezTo>
                <a:cubicBezTo>
                  <a:pt x="958" y="1899"/>
                  <a:pt x="956" y="1903"/>
                  <a:pt x="953" y="1904"/>
                </a:cubicBezTo>
                <a:cubicBezTo>
                  <a:pt x="953" y="1905"/>
                  <a:pt x="952" y="1905"/>
                  <a:pt x="951" y="1905"/>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0" name="Freeform 59"/>
          <p:cNvSpPr>
            <a:spLocks/>
          </p:cNvSpPr>
          <p:nvPr/>
        </p:nvSpPr>
        <p:spPr bwMode="auto">
          <a:xfrm>
            <a:off x="422278" y="1019630"/>
            <a:ext cx="819150" cy="1431925"/>
          </a:xfrm>
          <a:custGeom>
            <a:avLst/>
            <a:gdLst>
              <a:gd name="T0" fmla="*/ 6 w 806"/>
              <a:gd name="T1" fmla="*/ 1409 h 1409"/>
              <a:gd name="T2" fmla="*/ 4 w 806"/>
              <a:gd name="T3" fmla="*/ 1408 h 1409"/>
              <a:gd name="T4" fmla="*/ 1 w 806"/>
              <a:gd name="T5" fmla="*/ 1400 h 1409"/>
              <a:gd name="T6" fmla="*/ 794 w 806"/>
              <a:gd name="T7" fmla="*/ 4 h 1409"/>
              <a:gd name="T8" fmla="*/ 802 w 806"/>
              <a:gd name="T9" fmla="*/ 1 h 1409"/>
              <a:gd name="T10" fmla="*/ 804 w 806"/>
              <a:gd name="T11" fmla="*/ 10 h 1409"/>
              <a:gd name="T12" fmla="*/ 12 w 806"/>
              <a:gd name="T13" fmla="*/ 1406 h 1409"/>
              <a:gd name="T14" fmla="*/ 6 w 806"/>
              <a:gd name="T15" fmla="*/ 1409 h 14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6" h="1409">
                <a:moveTo>
                  <a:pt x="6" y="1409"/>
                </a:moveTo>
                <a:cubicBezTo>
                  <a:pt x="5" y="1409"/>
                  <a:pt x="4" y="1409"/>
                  <a:pt x="4" y="1408"/>
                </a:cubicBezTo>
                <a:cubicBezTo>
                  <a:pt x="1" y="1406"/>
                  <a:pt x="0" y="1403"/>
                  <a:pt x="1" y="1400"/>
                </a:cubicBezTo>
                <a:cubicBezTo>
                  <a:pt x="794" y="4"/>
                  <a:pt x="794" y="4"/>
                  <a:pt x="794" y="4"/>
                </a:cubicBezTo>
                <a:cubicBezTo>
                  <a:pt x="795" y="1"/>
                  <a:pt x="799" y="0"/>
                  <a:pt x="802" y="1"/>
                </a:cubicBezTo>
                <a:cubicBezTo>
                  <a:pt x="805" y="3"/>
                  <a:pt x="806" y="7"/>
                  <a:pt x="804" y="10"/>
                </a:cubicBezTo>
                <a:cubicBezTo>
                  <a:pt x="12" y="1406"/>
                  <a:pt x="12" y="1406"/>
                  <a:pt x="12" y="1406"/>
                </a:cubicBezTo>
                <a:cubicBezTo>
                  <a:pt x="11" y="1408"/>
                  <a:pt x="9" y="1409"/>
                  <a:pt x="6" y="1409"/>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1" name="Freeform 60"/>
          <p:cNvSpPr>
            <a:spLocks/>
          </p:cNvSpPr>
          <p:nvPr/>
        </p:nvSpPr>
        <p:spPr bwMode="auto">
          <a:xfrm rot="21439730">
            <a:off x="1263217" y="967857"/>
            <a:ext cx="2206471" cy="1571207"/>
          </a:xfrm>
          <a:custGeom>
            <a:avLst/>
            <a:gdLst>
              <a:gd name="T0" fmla="*/ 2332 w 2339"/>
              <a:gd name="T1" fmla="*/ 1665 h 1665"/>
              <a:gd name="T2" fmla="*/ 2329 w 2339"/>
              <a:gd name="T3" fmla="*/ 1664 h 1665"/>
              <a:gd name="T4" fmla="*/ 3 w 2339"/>
              <a:gd name="T5" fmla="*/ 11 h 1665"/>
              <a:gd name="T6" fmla="*/ 2 w 2339"/>
              <a:gd name="T7" fmla="*/ 3 h 1665"/>
              <a:gd name="T8" fmla="*/ 10 w 2339"/>
              <a:gd name="T9" fmla="*/ 2 h 1665"/>
              <a:gd name="T10" fmla="*/ 2335 w 2339"/>
              <a:gd name="T11" fmla="*/ 1654 h 1665"/>
              <a:gd name="T12" fmla="*/ 2337 w 2339"/>
              <a:gd name="T13" fmla="*/ 1662 h 1665"/>
              <a:gd name="T14" fmla="*/ 2332 w 2339"/>
              <a:gd name="T15" fmla="*/ 1665 h 16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9" h="1665">
                <a:moveTo>
                  <a:pt x="2332" y="1665"/>
                </a:moveTo>
                <a:cubicBezTo>
                  <a:pt x="2331" y="1665"/>
                  <a:pt x="2330" y="1665"/>
                  <a:pt x="2329" y="1664"/>
                </a:cubicBezTo>
                <a:cubicBezTo>
                  <a:pt x="3" y="11"/>
                  <a:pt x="3" y="11"/>
                  <a:pt x="3" y="11"/>
                </a:cubicBezTo>
                <a:cubicBezTo>
                  <a:pt x="1" y="10"/>
                  <a:pt x="0" y="6"/>
                  <a:pt x="2" y="3"/>
                </a:cubicBezTo>
                <a:cubicBezTo>
                  <a:pt x="4" y="0"/>
                  <a:pt x="8" y="0"/>
                  <a:pt x="10" y="2"/>
                </a:cubicBezTo>
                <a:cubicBezTo>
                  <a:pt x="2335" y="1654"/>
                  <a:pt x="2335" y="1654"/>
                  <a:pt x="2335" y="1654"/>
                </a:cubicBezTo>
                <a:cubicBezTo>
                  <a:pt x="2338" y="1656"/>
                  <a:pt x="2339" y="1660"/>
                  <a:pt x="2337" y="1662"/>
                </a:cubicBezTo>
                <a:cubicBezTo>
                  <a:pt x="2336" y="1664"/>
                  <a:pt x="2334" y="1665"/>
                  <a:pt x="2332" y="1665"/>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2" name="Freeform 61"/>
          <p:cNvSpPr>
            <a:spLocks/>
          </p:cNvSpPr>
          <p:nvPr/>
        </p:nvSpPr>
        <p:spPr bwMode="auto">
          <a:xfrm rot="21188738">
            <a:off x="1768773" y="2596183"/>
            <a:ext cx="1744625" cy="133350"/>
          </a:xfrm>
          <a:custGeom>
            <a:avLst/>
            <a:gdLst>
              <a:gd name="T0" fmla="*/ 6 w 1798"/>
              <a:gd name="T1" fmla="*/ 130 h 130"/>
              <a:gd name="T2" fmla="*/ 0 w 1798"/>
              <a:gd name="T3" fmla="*/ 125 h 130"/>
              <a:gd name="T4" fmla="*/ 6 w 1798"/>
              <a:gd name="T5" fmla="*/ 118 h 130"/>
              <a:gd name="T6" fmla="*/ 1792 w 1798"/>
              <a:gd name="T7" fmla="*/ 0 h 130"/>
              <a:gd name="T8" fmla="*/ 1798 w 1798"/>
              <a:gd name="T9" fmla="*/ 6 h 130"/>
              <a:gd name="T10" fmla="*/ 1792 w 1798"/>
              <a:gd name="T11" fmla="*/ 12 h 130"/>
              <a:gd name="T12" fmla="*/ 7 w 1798"/>
              <a:gd name="T13" fmla="*/ 130 h 130"/>
              <a:gd name="T14" fmla="*/ 6 w 1798"/>
              <a:gd name="T15" fmla="*/ 130 h 1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98" h="130">
                <a:moveTo>
                  <a:pt x="6" y="130"/>
                </a:moveTo>
                <a:cubicBezTo>
                  <a:pt x="3" y="130"/>
                  <a:pt x="1" y="128"/>
                  <a:pt x="0" y="125"/>
                </a:cubicBezTo>
                <a:cubicBezTo>
                  <a:pt x="0" y="121"/>
                  <a:pt x="3" y="118"/>
                  <a:pt x="6" y="118"/>
                </a:cubicBezTo>
                <a:cubicBezTo>
                  <a:pt x="1792" y="0"/>
                  <a:pt x="1792" y="0"/>
                  <a:pt x="1792" y="0"/>
                </a:cubicBezTo>
                <a:cubicBezTo>
                  <a:pt x="1795" y="0"/>
                  <a:pt x="1798" y="2"/>
                  <a:pt x="1798" y="6"/>
                </a:cubicBezTo>
                <a:cubicBezTo>
                  <a:pt x="1798" y="9"/>
                  <a:pt x="1796" y="12"/>
                  <a:pt x="1792" y="12"/>
                </a:cubicBezTo>
                <a:cubicBezTo>
                  <a:pt x="7" y="130"/>
                  <a:pt x="7" y="130"/>
                  <a:pt x="7" y="130"/>
                </a:cubicBezTo>
                <a:cubicBezTo>
                  <a:pt x="7" y="130"/>
                  <a:pt x="6" y="130"/>
                  <a:pt x="6" y="130"/>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4" name="Freeform 63"/>
          <p:cNvSpPr>
            <a:spLocks/>
          </p:cNvSpPr>
          <p:nvPr/>
        </p:nvSpPr>
        <p:spPr bwMode="auto">
          <a:xfrm>
            <a:off x="1227140" y="257630"/>
            <a:ext cx="1962150" cy="774700"/>
          </a:xfrm>
          <a:custGeom>
            <a:avLst/>
            <a:gdLst>
              <a:gd name="T0" fmla="*/ 7 w 1932"/>
              <a:gd name="T1" fmla="*/ 763 h 763"/>
              <a:gd name="T2" fmla="*/ 1 w 1932"/>
              <a:gd name="T3" fmla="*/ 759 h 763"/>
              <a:gd name="T4" fmla="*/ 5 w 1932"/>
              <a:gd name="T5" fmla="*/ 751 h 763"/>
              <a:gd name="T6" fmla="*/ 1923 w 1932"/>
              <a:gd name="T7" fmla="*/ 1 h 763"/>
              <a:gd name="T8" fmla="*/ 1931 w 1932"/>
              <a:gd name="T9" fmla="*/ 5 h 763"/>
              <a:gd name="T10" fmla="*/ 1927 w 1932"/>
              <a:gd name="T11" fmla="*/ 13 h 763"/>
              <a:gd name="T12" fmla="*/ 9 w 1932"/>
              <a:gd name="T13" fmla="*/ 762 h 763"/>
              <a:gd name="T14" fmla="*/ 7 w 1932"/>
              <a:gd name="T15" fmla="*/ 763 h 7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32" h="763">
                <a:moveTo>
                  <a:pt x="7" y="763"/>
                </a:moveTo>
                <a:cubicBezTo>
                  <a:pt x="4" y="763"/>
                  <a:pt x="2" y="761"/>
                  <a:pt x="1" y="759"/>
                </a:cubicBezTo>
                <a:cubicBezTo>
                  <a:pt x="0" y="756"/>
                  <a:pt x="2" y="752"/>
                  <a:pt x="5" y="751"/>
                </a:cubicBezTo>
                <a:cubicBezTo>
                  <a:pt x="1923" y="1"/>
                  <a:pt x="1923" y="1"/>
                  <a:pt x="1923" y="1"/>
                </a:cubicBezTo>
                <a:cubicBezTo>
                  <a:pt x="1926" y="0"/>
                  <a:pt x="1930" y="2"/>
                  <a:pt x="1931" y="5"/>
                </a:cubicBezTo>
                <a:cubicBezTo>
                  <a:pt x="1932" y="8"/>
                  <a:pt x="1931" y="11"/>
                  <a:pt x="1927" y="13"/>
                </a:cubicBezTo>
                <a:cubicBezTo>
                  <a:pt x="9" y="762"/>
                  <a:pt x="9" y="762"/>
                  <a:pt x="9" y="762"/>
                </a:cubicBezTo>
                <a:cubicBezTo>
                  <a:pt x="8" y="762"/>
                  <a:pt x="8" y="763"/>
                  <a:pt x="7" y="763"/>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5" name="Freeform 64"/>
          <p:cNvSpPr>
            <a:spLocks/>
          </p:cNvSpPr>
          <p:nvPr/>
        </p:nvSpPr>
        <p:spPr bwMode="auto">
          <a:xfrm>
            <a:off x="2654303" y="57605"/>
            <a:ext cx="534988" cy="212725"/>
          </a:xfrm>
          <a:custGeom>
            <a:avLst/>
            <a:gdLst>
              <a:gd name="T0" fmla="*/ 520 w 527"/>
              <a:gd name="T1" fmla="*/ 210 h 210"/>
              <a:gd name="T2" fmla="*/ 518 w 527"/>
              <a:gd name="T3" fmla="*/ 210 h 210"/>
              <a:gd name="T4" fmla="*/ 4 w 527"/>
              <a:gd name="T5" fmla="*/ 12 h 210"/>
              <a:gd name="T6" fmla="*/ 1 w 527"/>
              <a:gd name="T7" fmla="*/ 4 h 210"/>
              <a:gd name="T8" fmla="*/ 9 w 527"/>
              <a:gd name="T9" fmla="*/ 1 h 210"/>
              <a:gd name="T10" fmla="*/ 522 w 527"/>
              <a:gd name="T11" fmla="*/ 198 h 210"/>
              <a:gd name="T12" fmla="*/ 526 w 527"/>
              <a:gd name="T13" fmla="*/ 206 h 210"/>
              <a:gd name="T14" fmla="*/ 520 w 527"/>
              <a:gd name="T15" fmla="*/ 210 h 2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7" h="210">
                <a:moveTo>
                  <a:pt x="520" y="210"/>
                </a:moveTo>
                <a:cubicBezTo>
                  <a:pt x="520" y="210"/>
                  <a:pt x="519" y="210"/>
                  <a:pt x="518" y="210"/>
                </a:cubicBezTo>
                <a:cubicBezTo>
                  <a:pt x="4" y="12"/>
                  <a:pt x="4" y="12"/>
                  <a:pt x="4" y="12"/>
                </a:cubicBezTo>
                <a:cubicBezTo>
                  <a:pt x="1" y="11"/>
                  <a:pt x="0" y="7"/>
                  <a:pt x="1" y="4"/>
                </a:cubicBezTo>
                <a:cubicBezTo>
                  <a:pt x="2" y="1"/>
                  <a:pt x="6" y="0"/>
                  <a:pt x="9" y="1"/>
                </a:cubicBezTo>
                <a:cubicBezTo>
                  <a:pt x="522" y="198"/>
                  <a:pt x="522" y="198"/>
                  <a:pt x="522" y="198"/>
                </a:cubicBezTo>
                <a:cubicBezTo>
                  <a:pt x="526" y="200"/>
                  <a:pt x="527" y="203"/>
                  <a:pt x="526" y="206"/>
                </a:cubicBezTo>
                <a:cubicBezTo>
                  <a:pt x="525" y="209"/>
                  <a:pt x="523" y="210"/>
                  <a:pt x="520" y="210"/>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6" name="Freeform 65"/>
          <p:cNvSpPr>
            <a:spLocks/>
          </p:cNvSpPr>
          <p:nvPr/>
        </p:nvSpPr>
        <p:spPr bwMode="auto">
          <a:xfrm>
            <a:off x="3176590" y="257630"/>
            <a:ext cx="420688" cy="1263650"/>
          </a:xfrm>
          <a:custGeom>
            <a:avLst/>
            <a:gdLst>
              <a:gd name="T0" fmla="*/ 408 w 415"/>
              <a:gd name="T1" fmla="*/ 1243 h 1243"/>
              <a:gd name="T2" fmla="*/ 402 w 415"/>
              <a:gd name="T3" fmla="*/ 1239 h 1243"/>
              <a:gd name="T4" fmla="*/ 1 w 415"/>
              <a:gd name="T5" fmla="*/ 9 h 1243"/>
              <a:gd name="T6" fmla="*/ 4 w 415"/>
              <a:gd name="T7" fmla="*/ 1 h 1243"/>
              <a:gd name="T8" fmla="*/ 12 w 415"/>
              <a:gd name="T9" fmla="*/ 5 h 1243"/>
              <a:gd name="T10" fmla="*/ 413 w 415"/>
              <a:gd name="T11" fmla="*/ 1235 h 1243"/>
              <a:gd name="T12" fmla="*/ 410 w 415"/>
              <a:gd name="T13" fmla="*/ 1243 h 1243"/>
              <a:gd name="T14" fmla="*/ 408 w 415"/>
              <a:gd name="T15" fmla="*/ 1243 h 12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5" h="1243">
                <a:moveTo>
                  <a:pt x="408" y="1243"/>
                </a:moveTo>
                <a:cubicBezTo>
                  <a:pt x="405" y="1243"/>
                  <a:pt x="403" y="1241"/>
                  <a:pt x="402" y="1239"/>
                </a:cubicBezTo>
                <a:cubicBezTo>
                  <a:pt x="1" y="9"/>
                  <a:pt x="1" y="9"/>
                  <a:pt x="1" y="9"/>
                </a:cubicBezTo>
                <a:cubicBezTo>
                  <a:pt x="0" y="6"/>
                  <a:pt x="1" y="2"/>
                  <a:pt x="4" y="1"/>
                </a:cubicBezTo>
                <a:cubicBezTo>
                  <a:pt x="8" y="0"/>
                  <a:pt x="11" y="2"/>
                  <a:pt x="12" y="5"/>
                </a:cubicBezTo>
                <a:cubicBezTo>
                  <a:pt x="413" y="1235"/>
                  <a:pt x="413" y="1235"/>
                  <a:pt x="413" y="1235"/>
                </a:cubicBezTo>
                <a:cubicBezTo>
                  <a:pt x="415" y="1238"/>
                  <a:pt x="413" y="1242"/>
                  <a:pt x="410" y="1243"/>
                </a:cubicBezTo>
                <a:cubicBezTo>
                  <a:pt x="409" y="1243"/>
                  <a:pt x="408" y="1243"/>
                  <a:pt x="408" y="1243"/>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7" name="Freeform 66"/>
          <p:cNvSpPr>
            <a:spLocks/>
          </p:cNvSpPr>
          <p:nvPr/>
        </p:nvSpPr>
        <p:spPr bwMode="auto">
          <a:xfrm>
            <a:off x="1227140" y="1019630"/>
            <a:ext cx="2370138" cy="501650"/>
          </a:xfrm>
          <a:custGeom>
            <a:avLst/>
            <a:gdLst>
              <a:gd name="T0" fmla="*/ 2327 w 2333"/>
              <a:gd name="T1" fmla="*/ 493 h 493"/>
              <a:gd name="T2" fmla="*/ 2326 w 2333"/>
              <a:gd name="T3" fmla="*/ 493 h 493"/>
              <a:gd name="T4" fmla="*/ 6 w 2333"/>
              <a:gd name="T5" fmla="*/ 12 h 493"/>
              <a:gd name="T6" fmla="*/ 1 w 2333"/>
              <a:gd name="T7" fmla="*/ 5 h 493"/>
              <a:gd name="T8" fmla="*/ 8 w 2333"/>
              <a:gd name="T9" fmla="*/ 1 h 493"/>
              <a:gd name="T10" fmla="*/ 2328 w 2333"/>
              <a:gd name="T11" fmla="*/ 481 h 493"/>
              <a:gd name="T12" fmla="*/ 2333 w 2333"/>
              <a:gd name="T13" fmla="*/ 488 h 493"/>
              <a:gd name="T14" fmla="*/ 2327 w 2333"/>
              <a:gd name="T15" fmla="*/ 493 h 4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3" h="493">
                <a:moveTo>
                  <a:pt x="2327" y="493"/>
                </a:moveTo>
                <a:cubicBezTo>
                  <a:pt x="2326" y="493"/>
                  <a:pt x="2326" y="493"/>
                  <a:pt x="2326" y="493"/>
                </a:cubicBezTo>
                <a:cubicBezTo>
                  <a:pt x="6" y="12"/>
                  <a:pt x="6" y="12"/>
                  <a:pt x="6" y="12"/>
                </a:cubicBezTo>
                <a:cubicBezTo>
                  <a:pt x="2" y="12"/>
                  <a:pt x="0" y="9"/>
                  <a:pt x="1" y="5"/>
                </a:cubicBezTo>
                <a:cubicBezTo>
                  <a:pt x="2" y="2"/>
                  <a:pt x="5" y="0"/>
                  <a:pt x="8" y="1"/>
                </a:cubicBezTo>
                <a:cubicBezTo>
                  <a:pt x="2328" y="481"/>
                  <a:pt x="2328" y="481"/>
                  <a:pt x="2328" y="481"/>
                </a:cubicBezTo>
                <a:cubicBezTo>
                  <a:pt x="2331" y="482"/>
                  <a:pt x="2333" y="485"/>
                  <a:pt x="2333" y="488"/>
                </a:cubicBezTo>
                <a:cubicBezTo>
                  <a:pt x="2332" y="491"/>
                  <a:pt x="2330" y="493"/>
                  <a:pt x="2327" y="493"/>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8" name="Freeform 67"/>
          <p:cNvSpPr>
            <a:spLocks/>
          </p:cNvSpPr>
          <p:nvPr/>
        </p:nvSpPr>
        <p:spPr bwMode="auto">
          <a:xfrm>
            <a:off x="1227140" y="1019630"/>
            <a:ext cx="561975" cy="1812925"/>
          </a:xfrm>
          <a:custGeom>
            <a:avLst/>
            <a:gdLst>
              <a:gd name="T0" fmla="*/ 546 w 553"/>
              <a:gd name="T1" fmla="*/ 1783 h 1783"/>
              <a:gd name="T2" fmla="*/ 541 w 553"/>
              <a:gd name="T3" fmla="*/ 1779 h 1783"/>
              <a:gd name="T4" fmla="*/ 1 w 553"/>
              <a:gd name="T5" fmla="*/ 8 h 1783"/>
              <a:gd name="T6" fmla="*/ 5 w 553"/>
              <a:gd name="T7" fmla="*/ 1 h 1783"/>
              <a:gd name="T8" fmla="*/ 13 w 553"/>
              <a:gd name="T9" fmla="*/ 5 h 1783"/>
              <a:gd name="T10" fmla="*/ 552 w 553"/>
              <a:gd name="T11" fmla="*/ 1775 h 1783"/>
              <a:gd name="T12" fmla="*/ 548 w 553"/>
              <a:gd name="T13" fmla="*/ 1783 h 1783"/>
              <a:gd name="T14" fmla="*/ 546 w 553"/>
              <a:gd name="T15" fmla="*/ 1783 h 17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3" h="1783">
                <a:moveTo>
                  <a:pt x="546" y="1783"/>
                </a:moveTo>
                <a:cubicBezTo>
                  <a:pt x="544" y="1783"/>
                  <a:pt x="541" y="1782"/>
                  <a:pt x="541" y="1779"/>
                </a:cubicBezTo>
                <a:cubicBezTo>
                  <a:pt x="1" y="8"/>
                  <a:pt x="1" y="8"/>
                  <a:pt x="1" y="8"/>
                </a:cubicBezTo>
                <a:cubicBezTo>
                  <a:pt x="0" y="5"/>
                  <a:pt x="2" y="2"/>
                  <a:pt x="5" y="1"/>
                </a:cubicBezTo>
                <a:cubicBezTo>
                  <a:pt x="8" y="0"/>
                  <a:pt x="12" y="2"/>
                  <a:pt x="13" y="5"/>
                </a:cubicBezTo>
                <a:cubicBezTo>
                  <a:pt x="552" y="1775"/>
                  <a:pt x="552" y="1775"/>
                  <a:pt x="552" y="1775"/>
                </a:cubicBezTo>
                <a:cubicBezTo>
                  <a:pt x="553" y="1779"/>
                  <a:pt x="551" y="1782"/>
                  <a:pt x="548" y="1783"/>
                </a:cubicBezTo>
                <a:cubicBezTo>
                  <a:pt x="547" y="1783"/>
                  <a:pt x="547" y="1783"/>
                  <a:pt x="546" y="1783"/>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9" name="Freeform 68"/>
          <p:cNvSpPr>
            <a:spLocks/>
          </p:cNvSpPr>
          <p:nvPr/>
        </p:nvSpPr>
        <p:spPr bwMode="auto">
          <a:xfrm>
            <a:off x="1227140" y="57605"/>
            <a:ext cx="1439863" cy="974725"/>
          </a:xfrm>
          <a:custGeom>
            <a:avLst/>
            <a:gdLst>
              <a:gd name="T0" fmla="*/ 7 w 1418"/>
              <a:gd name="T1" fmla="*/ 960 h 960"/>
              <a:gd name="T2" fmla="*/ 2 w 1418"/>
              <a:gd name="T3" fmla="*/ 957 h 960"/>
              <a:gd name="T4" fmla="*/ 3 w 1418"/>
              <a:gd name="T5" fmla="*/ 949 h 960"/>
              <a:gd name="T6" fmla="*/ 1408 w 1418"/>
              <a:gd name="T7" fmla="*/ 1 h 960"/>
              <a:gd name="T8" fmla="*/ 1416 w 1418"/>
              <a:gd name="T9" fmla="*/ 3 h 960"/>
              <a:gd name="T10" fmla="*/ 1415 w 1418"/>
              <a:gd name="T11" fmla="*/ 11 h 960"/>
              <a:gd name="T12" fmla="*/ 10 w 1418"/>
              <a:gd name="T13" fmla="*/ 959 h 960"/>
              <a:gd name="T14" fmla="*/ 7 w 1418"/>
              <a:gd name="T15" fmla="*/ 960 h 9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18" h="960">
                <a:moveTo>
                  <a:pt x="7" y="960"/>
                </a:moveTo>
                <a:cubicBezTo>
                  <a:pt x="5" y="960"/>
                  <a:pt x="3" y="959"/>
                  <a:pt x="2" y="957"/>
                </a:cubicBezTo>
                <a:cubicBezTo>
                  <a:pt x="0" y="954"/>
                  <a:pt x="1" y="950"/>
                  <a:pt x="3" y="949"/>
                </a:cubicBezTo>
                <a:cubicBezTo>
                  <a:pt x="1408" y="1"/>
                  <a:pt x="1408" y="1"/>
                  <a:pt x="1408" y="1"/>
                </a:cubicBezTo>
                <a:cubicBezTo>
                  <a:pt x="1411" y="0"/>
                  <a:pt x="1415" y="0"/>
                  <a:pt x="1416" y="3"/>
                </a:cubicBezTo>
                <a:cubicBezTo>
                  <a:pt x="1418" y="6"/>
                  <a:pt x="1418" y="9"/>
                  <a:pt x="1415" y="11"/>
                </a:cubicBezTo>
                <a:cubicBezTo>
                  <a:pt x="10" y="959"/>
                  <a:pt x="10" y="959"/>
                  <a:pt x="10" y="959"/>
                </a:cubicBezTo>
                <a:cubicBezTo>
                  <a:pt x="9" y="959"/>
                  <a:pt x="8" y="960"/>
                  <a:pt x="7" y="960"/>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3" name="Freeform 72"/>
          <p:cNvSpPr>
            <a:spLocks/>
          </p:cNvSpPr>
          <p:nvPr/>
        </p:nvSpPr>
        <p:spPr bwMode="auto">
          <a:xfrm>
            <a:off x="4346578" y="24268"/>
            <a:ext cx="1111250" cy="158750"/>
          </a:xfrm>
          <a:custGeom>
            <a:avLst/>
            <a:gdLst>
              <a:gd name="T0" fmla="*/ 1088 w 1094"/>
              <a:gd name="T1" fmla="*/ 155 h 155"/>
              <a:gd name="T2" fmla="*/ 1087 w 1094"/>
              <a:gd name="T3" fmla="*/ 155 h 155"/>
              <a:gd name="T4" fmla="*/ 5 w 1094"/>
              <a:gd name="T5" fmla="*/ 12 h 155"/>
              <a:gd name="T6" fmla="*/ 0 w 1094"/>
              <a:gd name="T7" fmla="*/ 5 h 155"/>
              <a:gd name="T8" fmla="*/ 7 w 1094"/>
              <a:gd name="T9" fmla="*/ 0 h 155"/>
              <a:gd name="T10" fmla="*/ 1089 w 1094"/>
              <a:gd name="T11" fmla="*/ 143 h 155"/>
              <a:gd name="T12" fmla="*/ 1094 w 1094"/>
              <a:gd name="T13" fmla="*/ 150 h 155"/>
              <a:gd name="T14" fmla="*/ 1088 w 1094"/>
              <a:gd name="T15" fmla="*/ 155 h 15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94" h="155">
                <a:moveTo>
                  <a:pt x="1088" y="155"/>
                </a:moveTo>
                <a:cubicBezTo>
                  <a:pt x="1088" y="155"/>
                  <a:pt x="1087" y="155"/>
                  <a:pt x="1087" y="155"/>
                </a:cubicBezTo>
                <a:cubicBezTo>
                  <a:pt x="5" y="12"/>
                  <a:pt x="5" y="12"/>
                  <a:pt x="5" y="12"/>
                </a:cubicBezTo>
                <a:cubicBezTo>
                  <a:pt x="2" y="11"/>
                  <a:pt x="0" y="8"/>
                  <a:pt x="0" y="5"/>
                </a:cubicBezTo>
                <a:cubicBezTo>
                  <a:pt x="1" y="2"/>
                  <a:pt x="4" y="0"/>
                  <a:pt x="7" y="0"/>
                </a:cubicBezTo>
                <a:cubicBezTo>
                  <a:pt x="1089" y="143"/>
                  <a:pt x="1089" y="143"/>
                  <a:pt x="1089" y="143"/>
                </a:cubicBezTo>
                <a:cubicBezTo>
                  <a:pt x="1092" y="144"/>
                  <a:pt x="1094" y="147"/>
                  <a:pt x="1094" y="150"/>
                </a:cubicBezTo>
                <a:cubicBezTo>
                  <a:pt x="1093" y="153"/>
                  <a:pt x="1091" y="155"/>
                  <a:pt x="1088" y="155"/>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4" name="Freeform 73"/>
          <p:cNvSpPr>
            <a:spLocks/>
          </p:cNvSpPr>
          <p:nvPr/>
        </p:nvSpPr>
        <p:spPr bwMode="auto">
          <a:xfrm>
            <a:off x="5445128" y="168730"/>
            <a:ext cx="1619247" cy="887569"/>
          </a:xfrm>
          <a:custGeom>
            <a:avLst/>
            <a:gdLst>
              <a:gd name="T0" fmla="*/ 2006 w 2013"/>
              <a:gd name="T1" fmla="*/ 1103 h 1103"/>
              <a:gd name="T2" fmla="*/ 2003 w 2013"/>
              <a:gd name="T3" fmla="*/ 1103 h 1103"/>
              <a:gd name="T4" fmla="*/ 4 w 2013"/>
              <a:gd name="T5" fmla="*/ 12 h 1103"/>
              <a:gd name="T6" fmla="*/ 2 w 2013"/>
              <a:gd name="T7" fmla="*/ 4 h 1103"/>
              <a:gd name="T8" fmla="*/ 10 w 2013"/>
              <a:gd name="T9" fmla="*/ 2 h 1103"/>
              <a:gd name="T10" fmla="*/ 2009 w 2013"/>
              <a:gd name="T11" fmla="*/ 1092 h 1103"/>
              <a:gd name="T12" fmla="*/ 2011 w 2013"/>
              <a:gd name="T13" fmla="*/ 1100 h 1103"/>
              <a:gd name="T14" fmla="*/ 2006 w 2013"/>
              <a:gd name="T15" fmla="*/ 1103 h 11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13" h="1103">
                <a:moveTo>
                  <a:pt x="2006" y="1103"/>
                </a:moveTo>
                <a:cubicBezTo>
                  <a:pt x="2005" y="1103"/>
                  <a:pt x="2004" y="1103"/>
                  <a:pt x="2003" y="1103"/>
                </a:cubicBezTo>
                <a:cubicBezTo>
                  <a:pt x="4" y="12"/>
                  <a:pt x="4" y="12"/>
                  <a:pt x="4" y="12"/>
                </a:cubicBezTo>
                <a:cubicBezTo>
                  <a:pt x="1" y="11"/>
                  <a:pt x="0" y="7"/>
                  <a:pt x="2" y="4"/>
                </a:cubicBezTo>
                <a:cubicBezTo>
                  <a:pt x="3" y="1"/>
                  <a:pt x="7" y="0"/>
                  <a:pt x="10" y="2"/>
                </a:cubicBezTo>
                <a:cubicBezTo>
                  <a:pt x="2009" y="1092"/>
                  <a:pt x="2009" y="1092"/>
                  <a:pt x="2009" y="1092"/>
                </a:cubicBezTo>
                <a:cubicBezTo>
                  <a:pt x="2012" y="1094"/>
                  <a:pt x="2013" y="1097"/>
                  <a:pt x="2011" y="1100"/>
                </a:cubicBezTo>
                <a:cubicBezTo>
                  <a:pt x="2010" y="1102"/>
                  <a:pt x="2008" y="1103"/>
                  <a:pt x="2006" y="1103"/>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5" name="Freeform 74"/>
          <p:cNvSpPr>
            <a:spLocks/>
          </p:cNvSpPr>
          <p:nvPr/>
        </p:nvSpPr>
        <p:spPr bwMode="auto">
          <a:xfrm>
            <a:off x="6229353" y="-1064419"/>
            <a:ext cx="836613" cy="2128838"/>
          </a:xfrm>
          <a:custGeom>
            <a:avLst/>
            <a:gdLst>
              <a:gd name="T0" fmla="*/ 817 w 824"/>
              <a:gd name="T1" fmla="*/ 2096 h 2096"/>
              <a:gd name="T2" fmla="*/ 811 w 824"/>
              <a:gd name="T3" fmla="*/ 2093 h 2096"/>
              <a:gd name="T4" fmla="*/ 1 w 824"/>
              <a:gd name="T5" fmla="*/ 9 h 2096"/>
              <a:gd name="T6" fmla="*/ 4 w 824"/>
              <a:gd name="T7" fmla="*/ 1 h 2096"/>
              <a:gd name="T8" fmla="*/ 12 w 824"/>
              <a:gd name="T9" fmla="*/ 4 h 2096"/>
              <a:gd name="T10" fmla="*/ 822 w 824"/>
              <a:gd name="T11" fmla="*/ 2088 h 2096"/>
              <a:gd name="T12" fmla="*/ 819 w 824"/>
              <a:gd name="T13" fmla="*/ 2096 h 2096"/>
              <a:gd name="T14" fmla="*/ 817 w 824"/>
              <a:gd name="T15" fmla="*/ 2096 h 20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4" h="2096">
                <a:moveTo>
                  <a:pt x="817" y="2096"/>
                </a:moveTo>
                <a:cubicBezTo>
                  <a:pt x="814" y="2096"/>
                  <a:pt x="812" y="2095"/>
                  <a:pt x="811" y="2093"/>
                </a:cubicBezTo>
                <a:cubicBezTo>
                  <a:pt x="1" y="9"/>
                  <a:pt x="1" y="9"/>
                  <a:pt x="1" y="9"/>
                </a:cubicBezTo>
                <a:cubicBezTo>
                  <a:pt x="0" y="5"/>
                  <a:pt x="1" y="2"/>
                  <a:pt x="4" y="1"/>
                </a:cubicBezTo>
                <a:cubicBezTo>
                  <a:pt x="7" y="0"/>
                  <a:pt x="11" y="1"/>
                  <a:pt x="12" y="4"/>
                </a:cubicBezTo>
                <a:cubicBezTo>
                  <a:pt x="822" y="2088"/>
                  <a:pt x="822" y="2088"/>
                  <a:pt x="822" y="2088"/>
                </a:cubicBezTo>
                <a:cubicBezTo>
                  <a:pt x="824" y="2091"/>
                  <a:pt x="822" y="2095"/>
                  <a:pt x="819" y="2096"/>
                </a:cubicBezTo>
                <a:cubicBezTo>
                  <a:pt x="818" y="2096"/>
                  <a:pt x="818" y="2096"/>
                  <a:pt x="817" y="2096"/>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6" name="Freeform 75"/>
          <p:cNvSpPr>
            <a:spLocks/>
          </p:cNvSpPr>
          <p:nvPr/>
        </p:nvSpPr>
        <p:spPr bwMode="auto">
          <a:xfrm>
            <a:off x="5445128" y="-839332"/>
            <a:ext cx="1220788" cy="1022350"/>
          </a:xfrm>
          <a:custGeom>
            <a:avLst/>
            <a:gdLst>
              <a:gd name="T0" fmla="*/ 7 w 1202"/>
              <a:gd name="T1" fmla="*/ 1006 h 1006"/>
              <a:gd name="T2" fmla="*/ 2 w 1202"/>
              <a:gd name="T3" fmla="*/ 1004 h 1006"/>
              <a:gd name="T4" fmla="*/ 3 w 1202"/>
              <a:gd name="T5" fmla="*/ 996 h 1006"/>
              <a:gd name="T6" fmla="*/ 1191 w 1202"/>
              <a:gd name="T7" fmla="*/ 2 h 1006"/>
              <a:gd name="T8" fmla="*/ 1200 w 1202"/>
              <a:gd name="T9" fmla="*/ 2 h 1006"/>
              <a:gd name="T10" fmla="*/ 1199 w 1202"/>
              <a:gd name="T11" fmla="*/ 11 h 1006"/>
              <a:gd name="T12" fmla="*/ 11 w 1202"/>
              <a:gd name="T13" fmla="*/ 1005 h 1006"/>
              <a:gd name="T14" fmla="*/ 7 w 1202"/>
              <a:gd name="T15" fmla="*/ 1006 h 10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2" h="1006">
                <a:moveTo>
                  <a:pt x="7" y="1006"/>
                </a:moveTo>
                <a:cubicBezTo>
                  <a:pt x="5" y="1006"/>
                  <a:pt x="4" y="1005"/>
                  <a:pt x="2" y="1004"/>
                </a:cubicBezTo>
                <a:cubicBezTo>
                  <a:pt x="0" y="1001"/>
                  <a:pt x="1" y="998"/>
                  <a:pt x="3" y="996"/>
                </a:cubicBezTo>
                <a:cubicBezTo>
                  <a:pt x="1191" y="2"/>
                  <a:pt x="1191" y="2"/>
                  <a:pt x="1191" y="2"/>
                </a:cubicBezTo>
                <a:cubicBezTo>
                  <a:pt x="1194" y="0"/>
                  <a:pt x="1198" y="0"/>
                  <a:pt x="1200" y="2"/>
                </a:cubicBezTo>
                <a:cubicBezTo>
                  <a:pt x="1202" y="5"/>
                  <a:pt x="1202" y="9"/>
                  <a:pt x="1199" y="11"/>
                </a:cubicBezTo>
                <a:cubicBezTo>
                  <a:pt x="11" y="1005"/>
                  <a:pt x="11" y="1005"/>
                  <a:pt x="11" y="1005"/>
                </a:cubicBezTo>
                <a:cubicBezTo>
                  <a:pt x="10" y="1006"/>
                  <a:pt x="8" y="1006"/>
                  <a:pt x="7" y="1006"/>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7" name="Freeform 76"/>
          <p:cNvSpPr>
            <a:spLocks/>
          </p:cNvSpPr>
          <p:nvPr/>
        </p:nvSpPr>
        <p:spPr bwMode="auto">
          <a:xfrm>
            <a:off x="3582990" y="168730"/>
            <a:ext cx="1876425" cy="1352550"/>
          </a:xfrm>
          <a:custGeom>
            <a:avLst/>
            <a:gdLst>
              <a:gd name="T0" fmla="*/ 7 w 1846"/>
              <a:gd name="T1" fmla="*/ 1330 h 1330"/>
              <a:gd name="T2" fmla="*/ 2 w 1846"/>
              <a:gd name="T3" fmla="*/ 1327 h 1330"/>
              <a:gd name="T4" fmla="*/ 3 w 1846"/>
              <a:gd name="T5" fmla="*/ 1319 h 1330"/>
              <a:gd name="T6" fmla="*/ 1835 w 1846"/>
              <a:gd name="T7" fmla="*/ 2 h 1330"/>
              <a:gd name="T8" fmla="*/ 1844 w 1846"/>
              <a:gd name="T9" fmla="*/ 4 h 1330"/>
              <a:gd name="T10" fmla="*/ 1842 w 1846"/>
              <a:gd name="T11" fmla="*/ 12 h 1330"/>
              <a:gd name="T12" fmla="*/ 10 w 1846"/>
              <a:gd name="T13" fmla="*/ 1329 h 1330"/>
              <a:gd name="T14" fmla="*/ 7 w 1846"/>
              <a:gd name="T15" fmla="*/ 1330 h 13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46" h="1330">
                <a:moveTo>
                  <a:pt x="7" y="1330"/>
                </a:moveTo>
                <a:cubicBezTo>
                  <a:pt x="5" y="1330"/>
                  <a:pt x="3" y="1329"/>
                  <a:pt x="2" y="1327"/>
                </a:cubicBezTo>
                <a:cubicBezTo>
                  <a:pt x="0" y="1325"/>
                  <a:pt x="1" y="1321"/>
                  <a:pt x="3" y="1319"/>
                </a:cubicBezTo>
                <a:cubicBezTo>
                  <a:pt x="1835" y="2"/>
                  <a:pt x="1835" y="2"/>
                  <a:pt x="1835" y="2"/>
                </a:cubicBezTo>
                <a:cubicBezTo>
                  <a:pt x="1838" y="0"/>
                  <a:pt x="1842" y="1"/>
                  <a:pt x="1844" y="4"/>
                </a:cubicBezTo>
                <a:cubicBezTo>
                  <a:pt x="1846" y="6"/>
                  <a:pt x="1845" y="10"/>
                  <a:pt x="1842" y="12"/>
                </a:cubicBezTo>
                <a:cubicBezTo>
                  <a:pt x="10" y="1329"/>
                  <a:pt x="10" y="1329"/>
                  <a:pt x="10" y="1329"/>
                </a:cubicBezTo>
                <a:cubicBezTo>
                  <a:pt x="9" y="1329"/>
                  <a:pt x="8" y="1330"/>
                  <a:pt x="7" y="1330"/>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1" name="Freeform 80"/>
          <p:cNvSpPr>
            <a:spLocks/>
          </p:cNvSpPr>
          <p:nvPr/>
        </p:nvSpPr>
        <p:spPr bwMode="auto">
          <a:xfrm>
            <a:off x="3582990" y="24268"/>
            <a:ext cx="776288" cy="1497013"/>
          </a:xfrm>
          <a:custGeom>
            <a:avLst/>
            <a:gdLst>
              <a:gd name="T0" fmla="*/ 7 w 764"/>
              <a:gd name="T1" fmla="*/ 1473 h 1473"/>
              <a:gd name="T2" fmla="*/ 4 w 764"/>
              <a:gd name="T3" fmla="*/ 1472 h 1473"/>
              <a:gd name="T4" fmla="*/ 1 w 764"/>
              <a:gd name="T5" fmla="*/ 1464 h 1473"/>
              <a:gd name="T6" fmla="*/ 752 w 764"/>
              <a:gd name="T7" fmla="*/ 4 h 1473"/>
              <a:gd name="T8" fmla="*/ 760 w 764"/>
              <a:gd name="T9" fmla="*/ 2 h 1473"/>
              <a:gd name="T10" fmla="*/ 762 w 764"/>
              <a:gd name="T11" fmla="*/ 10 h 1473"/>
              <a:gd name="T12" fmla="*/ 12 w 764"/>
              <a:gd name="T13" fmla="*/ 1470 h 1473"/>
              <a:gd name="T14" fmla="*/ 7 w 764"/>
              <a:gd name="T15" fmla="*/ 1473 h 14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4" h="1473">
                <a:moveTo>
                  <a:pt x="7" y="1473"/>
                </a:moveTo>
                <a:cubicBezTo>
                  <a:pt x="6" y="1473"/>
                  <a:pt x="5" y="1473"/>
                  <a:pt x="4" y="1472"/>
                </a:cubicBezTo>
                <a:cubicBezTo>
                  <a:pt x="1" y="1471"/>
                  <a:pt x="0" y="1467"/>
                  <a:pt x="1" y="1464"/>
                </a:cubicBezTo>
                <a:cubicBezTo>
                  <a:pt x="752" y="4"/>
                  <a:pt x="752" y="4"/>
                  <a:pt x="752" y="4"/>
                </a:cubicBezTo>
                <a:cubicBezTo>
                  <a:pt x="753" y="1"/>
                  <a:pt x="757" y="0"/>
                  <a:pt x="760" y="2"/>
                </a:cubicBezTo>
                <a:cubicBezTo>
                  <a:pt x="763" y="3"/>
                  <a:pt x="764" y="7"/>
                  <a:pt x="762" y="10"/>
                </a:cubicBezTo>
                <a:cubicBezTo>
                  <a:pt x="12" y="1470"/>
                  <a:pt x="12" y="1470"/>
                  <a:pt x="12" y="1470"/>
                </a:cubicBezTo>
                <a:cubicBezTo>
                  <a:pt x="11" y="1472"/>
                  <a:pt x="9" y="1473"/>
                  <a:pt x="7" y="1473"/>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2" name="Freeform 81"/>
          <p:cNvSpPr>
            <a:spLocks/>
          </p:cNvSpPr>
          <p:nvPr/>
        </p:nvSpPr>
        <p:spPr bwMode="auto">
          <a:xfrm rot="5400000">
            <a:off x="696925" y="11562"/>
            <a:ext cx="1543050" cy="482600"/>
          </a:xfrm>
          <a:custGeom>
            <a:avLst/>
            <a:gdLst>
              <a:gd name="T0" fmla="*/ 1512 w 1519"/>
              <a:gd name="T1" fmla="*/ 476 h 476"/>
              <a:gd name="T2" fmla="*/ 1510 w 1519"/>
              <a:gd name="T3" fmla="*/ 475 h 476"/>
              <a:gd name="T4" fmla="*/ 5 w 1519"/>
              <a:gd name="T5" fmla="*/ 12 h 476"/>
              <a:gd name="T6" fmla="*/ 1 w 1519"/>
              <a:gd name="T7" fmla="*/ 5 h 476"/>
              <a:gd name="T8" fmla="*/ 9 w 1519"/>
              <a:gd name="T9" fmla="*/ 1 h 476"/>
              <a:gd name="T10" fmla="*/ 1514 w 1519"/>
              <a:gd name="T11" fmla="*/ 464 h 476"/>
              <a:gd name="T12" fmla="*/ 1518 w 1519"/>
              <a:gd name="T13" fmla="*/ 471 h 476"/>
              <a:gd name="T14" fmla="*/ 1512 w 1519"/>
              <a:gd name="T15" fmla="*/ 476 h 4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19" h="476">
                <a:moveTo>
                  <a:pt x="1512" y="476"/>
                </a:moveTo>
                <a:cubicBezTo>
                  <a:pt x="1511" y="476"/>
                  <a:pt x="1511" y="476"/>
                  <a:pt x="1510" y="475"/>
                </a:cubicBezTo>
                <a:cubicBezTo>
                  <a:pt x="5" y="12"/>
                  <a:pt x="5" y="12"/>
                  <a:pt x="5" y="12"/>
                </a:cubicBezTo>
                <a:cubicBezTo>
                  <a:pt x="2" y="11"/>
                  <a:pt x="0" y="8"/>
                  <a:pt x="1" y="5"/>
                </a:cubicBezTo>
                <a:cubicBezTo>
                  <a:pt x="2" y="2"/>
                  <a:pt x="5" y="0"/>
                  <a:pt x="9" y="1"/>
                </a:cubicBezTo>
                <a:cubicBezTo>
                  <a:pt x="1514" y="464"/>
                  <a:pt x="1514" y="464"/>
                  <a:pt x="1514" y="464"/>
                </a:cubicBezTo>
                <a:cubicBezTo>
                  <a:pt x="1517" y="465"/>
                  <a:pt x="1519" y="468"/>
                  <a:pt x="1518" y="471"/>
                </a:cubicBezTo>
                <a:cubicBezTo>
                  <a:pt x="1517" y="474"/>
                  <a:pt x="1514" y="476"/>
                  <a:pt x="1512" y="476"/>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6" name="Freeform 85"/>
          <p:cNvSpPr>
            <a:spLocks/>
          </p:cNvSpPr>
          <p:nvPr/>
        </p:nvSpPr>
        <p:spPr bwMode="auto">
          <a:xfrm>
            <a:off x="1381128" y="2819855"/>
            <a:ext cx="407988" cy="1554163"/>
          </a:xfrm>
          <a:custGeom>
            <a:avLst/>
            <a:gdLst>
              <a:gd name="T0" fmla="*/ 7 w 401"/>
              <a:gd name="T1" fmla="*/ 1530 h 1530"/>
              <a:gd name="T2" fmla="*/ 5 w 401"/>
              <a:gd name="T3" fmla="*/ 1530 h 1530"/>
              <a:gd name="T4" fmla="*/ 1 w 401"/>
              <a:gd name="T5" fmla="*/ 1522 h 1530"/>
              <a:gd name="T6" fmla="*/ 388 w 401"/>
              <a:gd name="T7" fmla="*/ 5 h 1530"/>
              <a:gd name="T8" fmla="*/ 396 w 401"/>
              <a:gd name="T9" fmla="*/ 0 h 1530"/>
              <a:gd name="T10" fmla="*/ 400 w 401"/>
              <a:gd name="T11" fmla="*/ 8 h 1530"/>
              <a:gd name="T12" fmla="*/ 13 w 401"/>
              <a:gd name="T13" fmla="*/ 1525 h 1530"/>
              <a:gd name="T14" fmla="*/ 7 w 401"/>
              <a:gd name="T15" fmla="*/ 1530 h 15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1" h="1530">
                <a:moveTo>
                  <a:pt x="7" y="1530"/>
                </a:moveTo>
                <a:cubicBezTo>
                  <a:pt x="6" y="1530"/>
                  <a:pt x="6" y="1530"/>
                  <a:pt x="5" y="1530"/>
                </a:cubicBezTo>
                <a:cubicBezTo>
                  <a:pt x="2" y="1529"/>
                  <a:pt x="0" y="1526"/>
                  <a:pt x="1" y="1522"/>
                </a:cubicBezTo>
                <a:cubicBezTo>
                  <a:pt x="388" y="5"/>
                  <a:pt x="388" y="5"/>
                  <a:pt x="388" y="5"/>
                </a:cubicBezTo>
                <a:cubicBezTo>
                  <a:pt x="389" y="2"/>
                  <a:pt x="393" y="0"/>
                  <a:pt x="396" y="0"/>
                </a:cubicBezTo>
                <a:cubicBezTo>
                  <a:pt x="399" y="1"/>
                  <a:pt x="401" y="4"/>
                  <a:pt x="400" y="8"/>
                </a:cubicBezTo>
                <a:cubicBezTo>
                  <a:pt x="13" y="1525"/>
                  <a:pt x="13" y="1525"/>
                  <a:pt x="13" y="1525"/>
                </a:cubicBezTo>
                <a:cubicBezTo>
                  <a:pt x="12" y="1528"/>
                  <a:pt x="9" y="1530"/>
                  <a:pt x="7" y="1530"/>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7" name="Freeform 86"/>
          <p:cNvSpPr>
            <a:spLocks/>
          </p:cNvSpPr>
          <p:nvPr/>
        </p:nvSpPr>
        <p:spPr bwMode="auto">
          <a:xfrm>
            <a:off x="-1516060" y="3354843"/>
            <a:ext cx="2911475" cy="1019175"/>
          </a:xfrm>
          <a:custGeom>
            <a:avLst/>
            <a:gdLst>
              <a:gd name="T0" fmla="*/ 2858 w 2865"/>
              <a:gd name="T1" fmla="*/ 1003 h 1003"/>
              <a:gd name="T2" fmla="*/ 2856 w 2865"/>
              <a:gd name="T3" fmla="*/ 1003 h 1003"/>
              <a:gd name="T4" fmla="*/ 5 w 2865"/>
              <a:gd name="T5" fmla="*/ 13 h 1003"/>
              <a:gd name="T6" fmla="*/ 1 w 2865"/>
              <a:gd name="T7" fmla="*/ 5 h 1003"/>
              <a:gd name="T8" fmla="*/ 9 w 2865"/>
              <a:gd name="T9" fmla="*/ 1 h 1003"/>
              <a:gd name="T10" fmla="*/ 2860 w 2865"/>
              <a:gd name="T11" fmla="*/ 991 h 1003"/>
              <a:gd name="T12" fmla="*/ 2863 w 2865"/>
              <a:gd name="T13" fmla="*/ 999 h 1003"/>
              <a:gd name="T14" fmla="*/ 2858 w 2865"/>
              <a:gd name="T15" fmla="*/ 1003 h 10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65" h="1003">
                <a:moveTo>
                  <a:pt x="2858" y="1003"/>
                </a:moveTo>
                <a:cubicBezTo>
                  <a:pt x="2857" y="1003"/>
                  <a:pt x="2856" y="1003"/>
                  <a:pt x="2856" y="1003"/>
                </a:cubicBezTo>
                <a:cubicBezTo>
                  <a:pt x="5" y="13"/>
                  <a:pt x="5" y="13"/>
                  <a:pt x="5" y="13"/>
                </a:cubicBezTo>
                <a:cubicBezTo>
                  <a:pt x="2" y="11"/>
                  <a:pt x="0" y="8"/>
                  <a:pt x="1" y="5"/>
                </a:cubicBezTo>
                <a:cubicBezTo>
                  <a:pt x="2" y="2"/>
                  <a:pt x="6" y="0"/>
                  <a:pt x="9" y="1"/>
                </a:cubicBezTo>
                <a:cubicBezTo>
                  <a:pt x="2860" y="991"/>
                  <a:pt x="2860" y="991"/>
                  <a:pt x="2860" y="991"/>
                </a:cubicBezTo>
                <a:cubicBezTo>
                  <a:pt x="2863" y="992"/>
                  <a:pt x="2865" y="996"/>
                  <a:pt x="2863" y="999"/>
                </a:cubicBezTo>
                <a:cubicBezTo>
                  <a:pt x="2863" y="1001"/>
                  <a:pt x="2860" y="1003"/>
                  <a:pt x="2858" y="1003"/>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8" name="Freeform 87"/>
          <p:cNvSpPr>
            <a:spLocks/>
          </p:cNvSpPr>
          <p:nvPr/>
        </p:nvSpPr>
        <p:spPr bwMode="auto">
          <a:xfrm>
            <a:off x="1227140" y="1019630"/>
            <a:ext cx="166688" cy="3354388"/>
          </a:xfrm>
          <a:custGeom>
            <a:avLst/>
            <a:gdLst>
              <a:gd name="T0" fmla="*/ 158 w 164"/>
              <a:gd name="T1" fmla="*/ 3301 h 3301"/>
              <a:gd name="T2" fmla="*/ 152 w 164"/>
              <a:gd name="T3" fmla="*/ 3295 h 3301"/>
              <a:gd name="T4" fmla="*/ 0 w 164"/>
              <a:gd name="T5" fmla="*/ 7 h 3301"/>
              <a:gd name="T6" fmla="*/ 6 w 164"/>
              <a:gd name="T7" fmla="*/ 1 h 3301"/>
              <a:gd name="T8" fmla="*/ 12 w 164"/>
              <a:gd name="T9" fmla="*/ 6 h 3301"/>
              <a:gd name="T10" fmla="*/ 164 w 164"/>
              <a:gd name="T11" fmla="*/ 3295 h 3301"/>
              <a:gd name="T12" fmla="*/ 158 w 164"/>
              <a:gd name="T13" fmla="*/ 3301 h 3301"/>
              <a:gd name="T14" fmla="*/ 158 w 164"/>
              <a:gd name="T15" fmla="*/ 3301 h 33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4" h="3301">
                <a:moveTo>
                  <a:pt x="158" y="3301"/>
                </a:moveTo>
                <a:cubicBezTo>
                  <a:pt x="155" y="3301"/>
                  <a:pt x="152" y="3298"/>
                  <a:pt x="152" y="3295"/>
                </a:cubicBezTo>
                <a:cubicBezTo>
                  <a:pt x="0" y="7"/>
                  <a:pt x="0" y="7"/>
                  <a:pt x="0" y="7"/>
                </a:cubicBezTo>
                <a:cubicBezTo>
                  <a:pt x="0" y="4"/>
                  <a:pt x="2" y="1"/>
                  <a:pt x="6" y="1"/>
                </a:cubicBezTo>
                <a:cubicBezTo>
                  <a:pt x="9" y="0"/>
                  <a:pt x="12" y="3"/>
                  <a:pt x="12" y="6"/>
                </a:cubicBezTo>
                <a:cubicBezTo>
                  <a:pt x="164" y="3295"/>
                  <a:pt x="164" y="3295"/>
                  <a:pt x="164" y="3295"/>
                </a:cubicBezTo>
                <a:cubicBezTo>
                  <a:pt x="164" y="3298"/>
                  <a:pt x="161" y="3301"/>
                  <a:pt x="158" y="3301"/>
                </a:cubicBezTo>
                <a:cubicBezTo>
                  <a:pt x="158" y="3301"/>
                  <a:pt x="158" y="3301"/>
                  <a:pt x="158" y="3301"/>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2" name="Freeform 91"/>
          <p:cNvSpPr>
            <a:spLocks/>
          </p:cNvSpPr>
          <p:nvPr/>
        </p:nvSpPr>
        <p:spPr bwMode="auto">
          <a:xfrm>
            <a:off x="346077" y="2373768"/>
            <a:ext cx="155575" cy="136525"/>
          </a:xfrm>
          <a:custGeom>
            <a:avLst/>
            <a:gdLst>
              <a:gd name="T0" fmla="*/ 77 w 153"/>
              <a:gd name="T1" fmla="*/ 0 h 134"/>
              <a:gd name="T2" fmla="*/ 20 w 153"/>
              <a:gd name="T3" fmla="*/ 31 h 134"/>
              <a:gd name="T4" fmla="*/ 41 w 153"/>
              <a:gd name="T5" fmla="*/ 124 h 134"/>
              <a:gd name="T6" fmla="*/ 77 w 153"/>
              <a:gd name="T7" fmla="*/ 134 h 134"/>
              <a:gd name="T8" fmla="*/ 133 w 153"/>
              <a:gd name="T9" fmla="*/ 103 h 134"/>
              <a:gd name="T10" fmla="*/ 112 w 153"/>
              <a:gd name="T11" fmla="*/ 10 h 134"/>
              <a:gd name="T12" fmla="*/ 77 w 153"/>
              <a:gd name="T13" fmla="*/ 0 h 134"/>
            </a:gdLst>
            <a:ahLst/>
            <a:cxnLst>
              <a:cxn ang="0">
                <a:pos x="T0" y="T1"/>
              </a:cxn>
              <a:cxn ang="0">
                <a:pos x="T2" y="T3"/>
              </a:cxn>
              <a:cxn ang="0">
                <a:pos x="T4" y="T5"/>
              </a:cxn>
              <a:cxn ang="0">
                <a:pos x="T6" y="T7"/>
              </a:cxn>
              <a:cxn ang="0">
                <a:pos x="T8" y="T9"/>
              </a:cxn>
              <a:cxn ang="0">
                <a:pos x="T10" y="T11"/>
              </a:cxn>
              <a:cxn ang="0">
                <a:pos x="T12" y="T13"/>
              </a:cxn>
            </a:cxnLst>
            <a:rect l="0" t="0" r="r" b="b"/>
            <a:pathLst>
              <a:path w="153" h="134">
                <a:moveTo>
                  <a:pt x="77" y="0"/>
                </a:moveTo>
                <a:cubicBezTo>
                  <a:pt x="54" y="0"/>
                  <a:pt x="33" y="11"/>
                  <a:pt x="20" y="31"/>
                </a:cubicBezTo>
                <a:cubicBezTo>
                  <a:pt x="0" y="63"/>
                  <a:pt x="10" y="104"/>
                  <a:pt x="41" y="124"/>
                </a:cubicBezTo>
                <a:cubicBezTo>
                  <a:pt x="52" y="131"/>
                  <a:pt x="64" y="134"/>
                  <a:pt x="77" y="134"/>
                </a:cubicBezTo>
                <a:cubicBezTo>
                  <a:pt x="99" y="134"/>
                  <a:pt x="121" y="123"/>
                  <a:pt x="133" y="103"/>
                </a:cubicBezTo>
                <a:cubicBezTo>
                  <a:pt x="153" y="71"/>
                  <a:pt x="144" y="30"/>
                  <a:pt x="112" y="10"/>
                </a:cubicBezTo>
                <a:cubicBezTo>
                  <a:pt x="101" y="3"/>
                  <a:pt x="89" y="0"/>
                  <a:pt x="77"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6" name="Freeform 95"/>
          <p:cNvSpPr>
            <a:spLocks/>
          </p:cNvSpPr>
          <p:nvPr/>
        </p:nvSpPr>
        <p:spPr bwMode="auto">
          <a:xfrm>
            <a:off x="1108077" y="918030"/>
            <a:ext cx="241300" cy="212725"/>
          </a:xfrm>
          <a:custGeom>
            <a:avLst/>
            <a:gdLst>
              <a:gd name="T0" fmla="*/ 119 w 238"/>
              <a:gd name="T1" fmla="*/ 0 h 210"/>
              <a:gd name="T2" fmla="*/ 30 w 238"/>
              <a:gd name="T3" fmla="*/ 49 h 210"/>
              <a:gd name="T4" fmla="*/ 63 w 238"/>
              <a:gd name="T5" fmla="*/ 194 h 210"/>
              <a:gd name="T6" fmla="*/ 119 w 238"/>
              <a:gd name="T7" fmla="*/ 210 h 210"/>
              <a:gd name="T8" fmla="*/ 208 w 238"/>
              <a:gd name="T9" fmla="*/ 161 h 210"/>
              <a:gd name="T10" fmla="*/ 175 w 238"/>
              <a:gd name="T11" fmla="*/ 16 h 210"/>
              <a:gd name="T12" fmla="*/ 119 w 238"/>
              <a:gd name="T13" fmla="*/ 0 h 210"/>
            </a:gdLst>
            <a:ahLst/>
            <a:cxnLst>
              <a:cxn ang="0">
                <a:pos x="T0" y="T1"/>
              </a:cxn>
              <a:cxn ang="0">
                <a:pos x="T2" y="T3"/>
              </a:cxn>
              <a:cxn ang="0">
                <a:pos x="T4" y="T5"/>
              </a:cxn>
              <a:cxn ang="0">
                <a:pos x="T6" y="T7"/>
              </a:cxn>
              <a:cxn ang="0">
                <a:pos x="T8" y="T9"/>
              </a:cxn>
              <a:cxn ang="0">
                <a:pos x="T10" y="T11"/>
              </a:cxn>
              <a:cxn ang="0">
                <a:pos x="T12" y="T13"/>
              </a:cxn>
            </a:cxnLst>
            <a:rect l="0" t="0" r="r" b="b"/>
            <a:pathLst>
              <a:path w="238" h="210">
                <a:moveTo>
                  <a:pt x="119" y="0"/>
                </a:moveTo>
                <a:cubicBezTo>
                  <a:pt x="84" y="0"/>
                  <a:pt x="50" y="17"/>
                  <a:pt x="30" y="49"/>
                </a:cubicBezTo>
                <a:cubicBezTo>
                  <a:pt x="0" y="98"/>
                  <a:pt x="14" y="163"/>
                  <a:pt x="63" y="194"/>
                </a:cubicBezTo>
                <a:cubicBezTo>
                  <a:pt x="81" y="204"/>
                  <a:pt x="100" y="210"/>
                  <a:pt x="119" y="210"/>
                </a:cubicBezTo>
                <a:cubicBezTo>
                  <a:pt x="154" y="210"/>
                  <a:pt x="188" y="192"/>
                  <a:pt x="208" y="161"/>
                </a:cubicBezTo>
                <a:cubicBezTo>
                  <a:pt x="238" y="112"/>
                  <a:pt x="224" y="47"/>
                  <a:pt x="175" y="16"/>
                </a:cubicBezTo>
                <a:cubicBezTo>
                  <a:pt x="157" y="5"/>
                  <a:pt x="138" y="0"/>
                  <a:pt x="119"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7" name="Freeform 96"/>
          <p:cNvSpPr>
            <a:spLocks/>
          </p:cNvSpPr>
          <p:nvPr/>
        </p:nvSpPr>
        <p:spPr bwMode="auto">
          <a:xfrm>
            <a:off x="1289052" y="4281943"/>
            <a:ext cx="173038" cy="152400"/>
          </a:xfrm>
          <a:custGeom>
            <a:avLst/>
            <a:gdLst>
              <a:gd name="T0" fmla="*/ 85 w 170"/>
              <a:gd name="T1" fmla="*/ 0 h 150"/>
              <a:gd name="T2" fmla="*/ 22 w 170"/>
              <a:gd name="T3" fmla="*/ 35 h 150"/>
              <a:gd name="T4" fmla="*/ 45 w 170"/>
              <a:gd name="T5" fmla="*/ 138 h 150"/>
              <a:gd name="T6" fmla="*/ 85 w 170"/>
              <a:gd name="T7" fmla="*/ 150 h 150"/>
              <a:gd name="T8" fmla="*/ 149 w 170"/>
              <a:gd name="T9" fmla="*/ 115 h 150"/>
              <a:gd name="T10" fmla="*/ 125 w 170"/>
              <a:gd name="T11" fmla="*/ 11 h 150"/>
              <a:gd name="T12" fmla="*/ 85 w 170"/>
              <a:gd name="T13" fmla="*/ 0 h 150"/>
            </a:gdLst>
            <a:ahLst/>
            <a:cxnLst>
              <a:cxn ang="0">
                <a:pos x="T0" y="T1"/>
              </a:cxn>
              <a:cxn ang="0">
                <a:pos x="T2" y="T3"/>
              </a:cxn>
              <a:cxn ang="0">
                <a:pos x="T4" y="T5"/>
              </a:cxn>
              <a:cxn ang="0">
                <a:pos x="T6" y="T7"/>
              </a:cxn>
              <a:cxn ang="0">
                <a:pos x="T8" y="T9"/>
              </a:cxn>
              <a:cxn ang="0">
                <a:pos x="T10" y="T11"/>
              </a:cxn>
              <a:cxn ang="0">
                <a:pos x="T12" y="T13"/>
              </a:cxn>
            </a:cxnLst>
            <a:rect l="0" t="0" r="r" b="b"/>
            <a:pathLst>
              <a:path w="170" h="150">
                <a:moveTo>
                  <a:pt x="85" y="0"/>
                </a:moveTo>
                <a:cubicBezTo>
                  <a:pt x="60" y="0"/>
                  <a:pt x="36" y="12"/>
                  <a:pt x="22" y="35"/>
                </a:cubicBezTo>
                <a:cubicBezTo>
                  <a:pt x="0" y="70"/>
                  <a:pt x="10" y="116"/>
                  <a:pt x="45" y="138"/>
                </a:cubicBezTo>
                <a:cubicBezTo>
                  <a:pt x="58" y="146"/>
                  <a:pt x="72" y="150"/>
                  <a:pt x="85" y="150"/>
                </a:cubicBezTo>
                <a:cubicBezTo>
                  <a:pt x="110" y="150"/>
                  <a:pt x="134" y="137"/>
                  <a:pt x="149" y="115"/>
                </a:cubicBezTo>
                <a:cubicBezTo>
                  <a:pt x="170" y="80"/>
                  <a:pt x="160" y="33"/>
                  <a:pt x="125" y="11"/>
                </a:cubicBezTo>
                <a:cubicBezTo>
                  <a:pt x="113" y="4"/>
                  <a:pt x="99" y="0"/>
                  <a:pt x="85"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8" name="Freeform 97"/>
          <p:cNvSpPr>
            <a:spLocks/>
          </p:cNvSpPr>
          <p:nvPr/>
        </p:nvSpPr>
        <p:spPr bwMode="auto">
          <a:xfrm>
            <a:off x="1722440" y="2775405"/>
            <a:ext cx="106363" cy="92075"/>
          </a:xfrm>
          <a:custGeom>
            <a:avLst/>
            <a:gdLst>
              <a:gd name="T0" fmla="*/ 53 w 105"/>
              <a:gd name="T1" fmla="*/ 0 h 91"/>
              <a:gd name="T2" fmla="*/ 14 w 105"/>
              <a:gd name="T3" fmla="*/ 21 h 91"/>
              <a:gd name="T4" fmla="*/ 28 w 105"/>
              <a:gd name="T5" fmla="*/ 84 h 91"/>
              <a:gd name="T6" fmla="*/ 52 w 105"/>
              <a:gd name="T7" fmla="*/ 91 h 91"/>
              <a:gd name="T8" fmla="*/ 91 w 105"/>
              <a:gd name="T9" fmla="*/ 70 h 91"/>
              <a:gd name="T10" fmla="*/ 77 w 105"/>
              <a:gd name="T11" fmla="*/ 7 h 91"/>
              <a:gd name="T12" fmla="*/ 53 w 105"/>
              <a:gd name="T13" fmla="*/ 0 h 91"/>
            </a:gdLst>
            <a:ahLst/>
            <a:cxnLst>
              <a:cxn ang="0">
                <a:pos x="T0" y="T1"/>
              </a:cxn>
              <a:cxn ang="0">
                <a:pos x="T2" y="T3"/>
              </a:cxn>
              <a:cxn ang="0">
                <a:pos x="T4" y="T5"/>
              </a:cxn>
              <a:cxn ang="0">
                <a:pos x="T6" y="T7"/>
              </a:cxn>
              <a:cxn ang="0">
                <a:pos x="T8" y="T9"/>
              </a:cxn>
              <a:cxn ang="0">
                <a:pos x="T10" y="T11"/>
              </a:cxn>
              <a:cxn ang="0">
                <a:pos x="T12" y="T13"/>
              </a:cxn>
            </a:cxnLst>
            <a:rect l="0" t="0" r="r" b="b"/>
            <a:pathLst>
              <a:path w="105" h="91">
                <a:moveTo>
                  <a:pt x="53" y="0"/>
                </a:moveTo>
                <a:cubicBezTo>
                  <a:pt x="37" y="0"/>
                  <a:pt x="23" y="7"/>
                  <a:pt x="14" y="21"/>
                </a:cubicBezTo>
                <a:cubicBezTo>
                  <a:pt x="0" y="43"/>
                  <a:pt x="7" y="71"/>
                  <a:pt x="28" y="84"/>
                </a:cubicBezTo>
                <a:cubicBezTo>
                  <a:pt x="36" y="89"/>
                  <a:pt x="44" y="91"/>
                  <a:pt x="52" y="91"/>
                </a:cubicBezTo>
                <a:cubicBezTo>
                  <a:pt x="68" y="91"/>
                  <a:pt x="82" y="84"/>
                  <a:pt x="91" y="70"/>
                </a:cubicBezTo>
                <a:cubicBezTo>
                  <a:pt x="105" y="48"/>
                  <a:pt x="98" y="20"/>
                  <a:pt x="77" y="7"/>
                </a:cubicBezTo>
                <a:cubicBezTo>
                  <a:pt x="69" y="2"/>
                  <a:pt x="61" y="0"/>
                  <a:pt x="53"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9" name="Freeform 98"/>
          <p:cNvSpPr>
            <a:spLocks/>
          </p:cNvSpPr>
          <p:nvPr/>
        </p:nvSpPr>
        <p:spPr bwMode="auto">
          <a:xfrm>
            <a:off x="3425827" y="2431712"/>
            <a:ext cx="153988" cy="134938"/>
          </a:xfrm>
          <a:custGeom>
            <a:avLst/>
            <a:gdLst>
              <a:gd name="T0" fmla="*/ 75 w 151"/>
              <a:gd name="T1" fmla="*/ 0 h 133"/>
              <a:gd name="T2" fmla="*/ 19 w 151"/>
              <a:gd name="T3" fmla="*/ 31 h 133"/>
              <a:gd name="T4" fmla="*/ 40 w 151"/>
              <a:gd name="T5" fmla="*/ 122 h 133"/>
              <a:gd name="T6" fmla="*/ 75 w 151"/>
              <a:gd name="T7" fmla="*/ 133 h 133"/>
              <a:gd name="T8" fmla="*/ 131 w 151"/>
              <a:gd name="T9" fmla="*/ 102 h 133"/>
              <a:gd name="T10" fmla="*/ 111 w 151"/>
              <a:gd name="T11" fmla="*/ 10 h 133"/>
              <a:gd name="T12" fmla="*/ 75 w 151"/>
              <a:gd name="T13" fmla="*/ 0 h 133"/>
            </a:gdLst>
            <a:ahLst/>
            <a:cxnLst>
              <a:cxn ang="0">
                <a:pos x="T0" y="T1"/>
              </a:cxn>
              <a:cxn ang="0">
                <a:pos x="T2" y="T3"/>
              </a:cxn>
              <a:cxn ang="0">
                <a:pos x="T4" y="T5"/>
              </a:cxn>
              <a:cxn ang="0">
                <a:pos x="T6" y="T7"/>
              </a:cxn>
              <a:cxn ang="0">
                <a:pos x="T8" y="T9"/>
              </a:cxn>
              <a:cxn ang="0">
                <a:pos x="T10" y="T11"/>
              </a:cxn>
              <a:cxn ang="0">
                <a:pos x="T12" y="T13"/>
              </a:cxn>
            </a:cxnLst>
            <a:rect l="0" t="0" r="r" b="b"/>
            <a:pathLst>
              <a:path w="151" h="133">
                <a:moveTo>
                  <a:pt x="75" y="0"/>
                </a:moveTo>
                <a:cubicBezTo>
                  <a:pt x="53" y="0"/>
                  <a:pt x="32" y="11"/>
                  <a:pt x="19" y="31"/>
                </a:cubicBezTo>
                <a:cubicBezTo>
                  <a:pt x="0" y="62"/>
                  <a:pt x="9" y="103"/>
                  <a:pt x="40" y="122"/>
                </a:cubicBezTo>
                <a:cubicBezTo>
                  <a:pt x="51" y="129"/>
                  <a:pt x="63" y="133"/>
                  <a:pt x="75" y="133"/>
                </a:cubicBezTo>
                <a:cubicBezTo>
                  <a:pt x="97" y="133"/>
                  <a:pt x="119" y="122"/>
                  <a:pt x="131" y="102"/>
                </a:cubicBezTo>
                <a:cubicBezTo>
                  <a:pt x="151" y="71"/>
                  <a:pt x="142" y="30"/>
                  <a:pt x="111" y="10"/>
                </a:cubicBezTo>
                <a:cubicBezTo>
                  <a:pt x="100" y="3"/>
                  <a:pt x="87" y="0"/>
                  <a:pt x="75"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0" name="Freeform 99"/>
          <p:cNvSpPr>
            <a:spLocks/>
          </p:cNvSpPr>
          <p:nvPr/>
        </p:nvSpPr>
        <p:spPr bwMode="auto">
          <a:xfrm>
            <a:off x="3536952" y="1470480"/>
            <a:ext cx="93663" cy="80963"/>
          </a:xfrm>
          <a:custGeom>
            <a:avLst/>
            <a:gdLst>
              <a:gd name="T0" fmla="*/ 46 w 93"/>
              <a:gd name="T1" fmla="*/ 0 h 81"/>
              <a:gd name="T2" fmla="*/ 12 w 93"/>
              <a:gd name="T3" fmla="*/ 19 h 81"/>
              <a:gd name="T4" fmla="*/ 25 w 93"/>
              <a:gd name="T5" fmla="*/ 75 h 81"/>
              <a:gd name="T6" fmla="*/ 46 w 93"/>
              <a:gd name="T7" fmla="*/ 81 h 81"/>
              <a:gd name="T8" fmla="*/ 81 w 93"/>
              <a:gd name="T9" fmla="*/ 62 h 81"/>
              <a:gd name="T10" fmla="*/ 68 w 93"/>
              <a:gd name="T11" fmla="*/ 6 h 81"/>
              <a:gd name="T12" fmla="*/ 46 w 93"/>
              <a:gd name="T13" fmla="*/ 0 h 81"/>
            </a:gdLst>
            <a:ahLst/>
            <a:cxnLst>
              <a:cxn ang="0">
                <a:pos x="T0" y="T1"/>
              </a:cxn>
              <a:cxn ang="0">
                <a:pos x="T2" y="T3"/>
              </a:cxn>
              <a:cxn ang="0">
                <a:pos x="T4" y="T5"/>
              </a:cxn>
              <a:cxn ang="0">
                <a:pos x="T6" y="T7"/>
              </a:cxn>
              <a:cxn ang="0">
                <a:pos x="T8" y="T9"/>
              </a:cxn>
              <a:cxn ang="0">
                <a:pos x="T10" y="T11"/>
              </a:cxn>
              <a:cxn ang="0">
                <a:pos x="T12" y="T13"/>
              </a:cxn>
            </a:cxnLst>
            <a:rect l="0" t="0" r="r" b="b"/>
            <a:pathLst>
              <a:path w="93" h="81">
                <a:moveTo>
                  <a:pt x="46" y="0"/>
                </a:moveTo>
                <a:cubicBezTo>
                  <a:pt x="33" y="0"/>
                  <a:pt x="20" y="7"/>
                  <a:pt x="12" y="19"/>
                </a:cubicBezTo>
                <a:cubicBezTo>
                  <a:pt x="0" y="38"/>
                  <a:pt x="6" y="63"/>
                  <a:pt x="25" y="75"/>
                </a:cubicBezTo>
                <a:cubicBezTo>
                  <a:pt x="31" y="79"/>
                  <a:pt x="39" y="81"/>
                  <a:pt x="46" y="81"/>
                </a:cubicBezTo>
                <a:cubicBezTo>
                  <a:pt x="60" y="81"/>
                  <a:pt x="73" y="74"/>
                  <a:pt x="81" y="62"/>
                </a:cubicBezTo>
                <a:cubicBezTo>
                  <a:pt x="93" y="43"/>
                  <a:pt x="87" y="18"/>
                  <a:pt x="68" y="6"/>
                </a:cubicBezTo>
                <a:cubicBezTo>
                  <a:pt x="61" y="2"/>
                  <a:pt x="54" y="0"/>
                  <a:pt x="46"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1" name="Freeform 100"/>
          <p:cNvSpPr>
            <a:spLocks/>
          </p:cNvSpPr>
          <p:nvPr/>
        </p:nvSpPr>
        <p:spPr bwMode="auto">
          <a:xfrm>
            <a:off x="3059115" y="184605"/>
            <a:ext cx="211138" cy="184150"/>
          </a:xfrm>
          <a:custGeom>
            <a:avLst/>
            <a:gdLst>
              <a:gd name="T0" fmla="*/ 104 w 208"/>
              <a:gd name="T1" fmla="*/ 0 h 182"/>
              <a:gd name="T2" fmla="*/ 27 w 208"/>
              <a:gd name="T3" fmla="*/ 42 h 182"/>
              <a:gd name="T4" fmla="*/ 56 w 208"/>
              <a:gd name="T5" fmla="*/ 168 h 182"/>
              <a:gd name="T6" fmla="*/ 104 w 208"/>
              <a:gd name="T7" fmla="*/ 182 h 182"/>
              <a:gd name="T8" fmla="*/ 182 w 208"/>
              <a:gd name="T9" fmla="*/ 139 h 182"/>
              <a:gd name="T10" fmla="*/ 153 w 208"/>
              <a:gd name="T11" fmla="*/ 14 h 182"/>
              <a:gd name="T12" fmla="*/ 104 w 208"/>
              <a:gd name="T13" fmla="*/ 0 h 182"/>
            </a:gdLst>
            <a:ahLst/>
            <a:cxnLst>
              <a:cxn ang="0">
                <a:pos x="T0" y="T1"/>
              </a:cxn>
              <a:cxn ang="0">
                <a:pos x="T2" y="T3"/>
              </a:cxn>
              <a:cxn ang="0">
                <a:pos x="T4" y="T5"/>
              </a:cxn>
              <a:cxn ang="0">
                <a:pos x="T6" y="T7"/>
              </a:cxn>
              <a:cxn ang="0">
                <a:pos x="T8" y="T9"/>
              </a:cxn>
              <a:cxn ang="0">
                <a:pos x="T10" y="T11"/>
              </a:cxn>
              <a:cxn ang="0">
                <a:pos x="T12" y="T13"/>
              </a:cxn>
            </a:cxnLst>
            <a:rect l="0" t="0" r="r" b="b"/>
            <a:pathLst>
              <a:path w="208" h="182">
                <a:moveTo>
                  <a:pt x="104" y="0"/>
                </a:moveTo>
                <a:cubicBezTo>
                  <a:pt x="74" y="0"/>
                  <a:pt x="44" y="15"/>
                  <a:pt x="27" y="42"/>
                </a:cubicBezTo>
                <a:cubicBezTo>
                  <a:pt x="0" y="85"/>
                  <a:pt x="13" y="141"/>
                  <a:pt x="56" y="168"/>
                </a:cubicBezTo>
                <a:cubicBezTo>
                  <a:pt x="71" y="178"/>
                  <a:pt x="88" y="182"/>
                  <a:pt x="104" y="182"/>
                </a:cubicBezTo>
                <a:cubicBezTo>
                  <a:pt x="135" y="182"/>
                  <a:pt x="164" y="167"/>
                  <a:pt x="182" y="139"/>
                </a:cubicBezTo>
                <a:cubicBezTo>
                  <a:pt x="208" y="97"/>
                  <a:pt x="196" y="40"/>
                  <a:pt x="153" y="14"/>
                </a:cubicBezTo>
                <a:cubicBezTo>
                  <a:pt x="138" y="4"/>
                  <a:pt x="121" y="0"/>
                  <a:pt x="104"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2" name="Freeform 101"/>
          <p:cNvSpPr>
            <a:spLocks/>
          </p:cNvSpPr>
          <p:nvPr/>
        </p:nvSpPr>
        <p:spPr bwMode="auto">
          <a:xfrm>
            <a:off x="2598740" y="13155"/>
            <a:ext cx="111125" cy="98425"/>
          </a:xfrm>
          <a:custGeom>
            <a:avLst/>
            <a:gdLst>
              <a:gd name="T0" fmla="*/ 55 w 109"/>
              <a:gd name="T1" fmla="*/ 0 h 96"/>
              <a:gd name="T2" fmla="*/ 14 w 109"/>
              <a:gd name="T3" fmla="*/ 22 h 96"/>
              <a:gd name="T4" fmla="*/ 29 w 109"/>
              <a:gd name="T5" fmla="*/ 88 h 96"/>
              <a:gd name="T6" fmla="*/ 55 w 109"/>
              <a:gd name="T7" fmla="*/ 96 h 96"/>
              <a:gd name="T8" fmla="*/ 95 w 109"/>
              <a:gd name="T9" fmla="*/ 73 h 96"/>
              <a:gd name="T10" fmla="*/ 80 w 109"/>
              <a:gd name="T11" fmla="*/ 7 h 96"/>
              <a:gd name="T12" fmla="*/ 55 w 109"/>
              <a:gd name="T13" fmla="*/ 0 h 96"/>
            </a:gdLst>
            <a:ahLst/>
            <a:cxnLst>
              <a:cxn ang="0">
                <a:pos x="T0" y="T1"/>
              </a:cxn>
              <a:cxn ang="0">
                <a:pos x="T2" y="T3"/>
              </a:cxn>
              <a:cxn ang="0">
                <a:pos x="T4" y="T5"/>
              </a:cxn>
              <a:cxn ang="0">
                <a:pos x="T6" y="T7"/>
              </a:cxn>
              <a:cxn ang="0">
                <a:pos x="T8" y="T9"/>
              </a:cxn>
              <a:cxn ang="0">
                <a:pos x="T10" y="T11"/>
              </a:cxn>
              <a:cxn ang="0">
                <a:pos x="T12" y="T13"/>
              </a:cxn>
            </a:cxnLst>
            <a:rect l="0" t="0" r="r" b="b"/>
            <a:pathLst>
              <a:path w="109" h="96">
                <a:moveTo>
                  <a:pt x="55" y="0"/>
                </a:moveTo>
                <a:cubicBezTo>
                  <a:pt x="39" y="0"/>
                  <a:pt x="23" y="8"/>
                  <a:pt x="14" y="22"/>
                </a:cubicBezTo>
                <a:cubicBezTo>
                  <a:pt x="0" y="45"/>
                  <a:pt x="7" y="74"/>
                  <a:pt x="29" y="88"/>
                </a:cubicBezTo>
                <a:cubicBezTo>
                  <a:pt x="37" y="93"/>
                  <a:pt x="46" y="96"/>
                  <a:pt x="55" y="96"/>
                </a:cubicBezTo>
                <a:cubicBezTo>
                  <a:pt x="71" y="96"/>
                  <a:pt x="86" y="88"/>
                  <a:pt x="95" y="73"/>
                </a:cubicBezTo>
                <a:cubicBezTo>
                  <a:pt x="109" y="51"/>
                  <a:pt x="103" y="21"/>
                  <a:pt x="80" y="7"/>
                </a:cubicBezTo>
                <a:cubicBezTo>
                  <a:pt x="72" y="2"/>
                  <a:pt x="63" y="0"/>
                  <a:pt x="55"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5" name="Freeform 104"/>
          <p:cNvSpPr>
            <a:spLocks/>
          </p:cNvSpPr>
          <p:nvPr/>
        </p:nvSpPr>
        <p:spPr bwMode="auto">
          <a:xfrm>
            <a:off x="4231448" y="-70319"/>
            <a:ext cx="227084" cy="198698"/>
          </a:xfrm>
          <a:custGeom>
            <a:avLst/>
            <a:gdLst>
              <a:gd name="T0" fmla="*/ 125 w 250"/>
              <a:gd name="T1" fmla="*/ 0 h 219"/>
              <a:gd name="T2" fmla="*/ 33 w 250"/>
              <a:gd name="T3" fmla="*/ 51 h 219"/>
              <a:gd name="T4" fmla="*/ 67 w 250"/>
              <a:gd name="T5" fmla="*/ 202 h 219"/>
              <a:gd name="T6" fmla="*/ 125 w 250"/>
              <a:gd name="T7" fmla="*/ 219 h 219"/>
              <a:gd name="T8" fmla="*/ 218 w 250"/>
              <a:gd name="T9" fmla="*/ 167 h 219"/>
              <a:gd name="T10" fmla="*/ 184 w 250"/>
              <a:gd name="T11" fmla="*/ 16 h 219"/>
              <a:gd name="T12" fmla="*/ 125 w 250"/>
              <a:gd name="T13" fmla="*/ 0 h 219"/>
            </a:gdLst>
            <a:ahLst/>
            <a:cxnLst>
              <a:cxn ang="0">
                <a:pos x="T0" y="T1"/>
              </a:cxn>
              <a:cxn ang="0">
                <a:pos x="T2" y="T3"/>
              </a:cxn>
              <a:cxn ang="0">
                <a:pos x="T4" y="T5"/>
              </a:cxn>
              <a:cxn ang="0">
                <a:pos x="T6" y="T7"/>
              </a:cxn>
              <a:cxn ang="0">
                <a:pos x="T8" y="T9"/>
              </a:cxn>
              <a:cxn ang="0">
                <a:pos x="T10" y="T11"/>
              </a:cxn>
              <a:cxn ang="0">
                <a:pos x="T12" y="T13"/>
              </a:cxn>
            </a:cxnLst>
            <a:rect l="0" t="0" r="r" b="b"/>
            <a:pathLst>
              <a:path w="250" h="219">
                <a:moveTo>
                  <a:pt x="125" y="0"/>
                </a:moveTo>
                <a:cubicBezTo>
                  <a:pt x="89" y="0"/>
                  <a:pt x="53" y="18"/>
                  <a:pt x="33" y="51"/>
                </a:cubicBezTo>
                <a:cubicBezTo>
                  <a:pt x="0" y="102"/>
                  <a:pt x="16" y="170"/>
                  <a:pt x="67" y="202"/>
                </a:cubicBezTo>
                <a:cubicBezTo>
                  <a:pt x="85" y="213"/>
                  <a:pt x="105" y="219"/>
                  <a:pt x="125" y="219"/>
                </a:cubicBezTo>
                <a:cubicBezTo>
                  <a:pt x="162" y="219"/>
                  <a:pt x="197" y="201"/>
                  <a:pt x="218" y="167"/>
                </a:cubicBezTo>
                <a:cubicBezTo>
                  <a:pt x="250" y="116"/>
                  <a:pt x="235" y="49"/>
                  <a:pt x="184" y="16"/>
                </a:cubicBezTo>
                <a:cubicBezTo>
                  <a:pt x="165" y="5"/>
                  <a:pt x="145" y="0"/>
                  <a:pt x="125"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6" name="Freeform 105"/>
          <p:cNvSpPr>
            <a:spLocks/>
          </p:cNvSpPr>
          <p:nvPr/>
        </p:nvSpPr>
        <p:spPr bwMode="auto">
          <a:xfrm>
            <a:off x="5367340" y="113168"/>
            <a:ext cx="147638" cy="128588"/>
          </a:xfrm>
          <a:custGeom>
            <a:avLst/>
            <a:gdLst>
              <a:gd name="T0" fmla="*/ 72 w 145"/>
              <a:gd name="T1" fmla="*/ 0 h 126"/>
              <a:gd name="T2" fmla="*/ 19 w 145"/>
              <a:gd name="T3" fmla="*/ 29 h 126"/>
              <a:gd name="T4" fmla="*/ 39 w 145"/>
              <a:gd name="T5" fmla="*/ 117 h 126"/>
              <a:gd name="T6" fmla="*/ 72 w 145"/>
              <a:gd name="T7" fmla="*/ 126 h 126"/>
              <a:gd name="T8" fmla="*/ 126 w 145"/>
              <a:gd name="T9" fmla="*/ 97 h 126"/>
              <a:gd name="T10" fmla="*/ 106 w 145"/>
              <a:gd name="T11" fmla="*/ 9 h 126"/>
              <a:gd name="T12" fmla="*/ 72 w 145"/>
              <a:gd name="T13" fmla="*/ 0 h 126"/>
            </a:gdLst>
            <a:ahLst/>
            <a:cxnLst>
              <a:cxn ang="0">
                <a:pos x="T0" y="T1"/>
              </a:cxn>
              <a:cxn ang="0">
                <a:pos x="T2" y="T3"/>
              </a:cxn>
              <a:cxn ang="0">
                <a:pos x="T4" y="T5"/>
              </a:cxn>
              <a:cxn ang="0">
                <a:pos x="T6" y="T7"/>
              </a:cxn>
              <a:cxn ang="0">
                <a:pos x="T8" y="T9"/>
              </a:cxn>
              <a:cxn ang="0">
                <a:pos x="T10" y="T11"/>
              </a:cxn>
              <a:cxn ang="0">
                <a:pos x="T12" y="T13"/>
              </a:cxn>
            </a:cxnLst>
            <a:rect l="0" t="0" r="r" b="b"/>
            <a:pathLst>
              <a:path w="145" h="126">
                <a:moveTo>
                  <a:pt x="72" y="0"/>
                </a:moveTo>
                <a:cubicBezTo>
                  <a:pt x="51" y="0"/>
                  <a:pt x="31" y="10"/>
                  <a:pt x="19" y="29"/>
                </a:cubicBezTo>
                <a:cubicBezTo>
                  <a:pt x="0" y="59"/>
                  <a:pt x="9" y="98"/>
                  <a:pt x="39" y="117"/>
                </a:cubicBezTo>
                <a:cubicBezTo>
                  <a:pt x="49" y="123"/>
                  <a:pt x="61" y="126"/>
                  <a:pt x="72" y="126"/>
                </a:cubicBezTo>
                <a:cubicBezTo>
                  <a:pt x="93" y="126"/>
                  <a:pt x="114" y="116"/>
                  <a:pt x="126" y="97"/>
                </a:cubicBezTo>
                <a:cubicBezTo>
                  <a:pt x="145" y="67"/>
                  <a:pt x="136" y="28"/>
                  <a:pt x="106" y="9"/>
                </a:cubicBezTo>
                <a:cubicBezTo>
                  <a:pt x="96" y="3"/>
                  <a:pt x="84" y="0"/>
                  <a:pt x="72"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3" name="Freeform 175"/>
          <p:cNvSpPr>
            <a:spLocks/>
          </p:cNvSpPr>
          <p:nvPr/>
        </p:nvSpPr>
        <p:spPr bwMode="auto">
          <a:xfrm rot="21368463">
            <a:off x="11161387" y="1972320"/>
            <a:ext cx="1606550" cy="1609725"/>
          </a:xfrm>
          <a:custGeom>
            <a:avLst/>
            <a:gdLst>
              <a:gd name="T0" fmla="*/ 1156 w 1576"/>
              <a:gd name="T1" fmla="*/ 203 h 1577"/>
              <a:gd name="T2" fmla="*/ 1373 w 1576"/>
              <a:gd name="T3" fmla="*/ 1156 h 1577"/>
              <a:gd name="T4" fmla="*/ 420 w 1576"/>
              <a:gd name="T5" fmla="*/ 1373 h 1577"/>
              <a:gd name="T6" fmla="*/ 203 w 1576"/>
              <a:gd name="T7" fmla="*/ 420 h 1577"/>
              <a:gd name="T8" fmla="*/ 1156 w 1576"/>
              <a:gd name="T9" fmla="*/ 203 h 1577"/>
            </a:gdLst>
            <a:ahLst/>
            <a:cxnLst>
              <a:cxn ang="0">
                <a:pos x="T0" y="T1"/>
              </a:cxn>
              <a:cxn ang="0">
                <a:pos x="T2" y="T3"/>
              </a:cxn>
              <a:cxn ang="0">
                <a:pos x="T4" y="T5"/>
              </a:cxn>
              <a:cxn ang="0">
                <a:pos x="T6" y="T7"/>
              </a:cxn>
              <a:cxn ang="0">
                <a:pos x="T8" y="T9"/>
              </a:cxn>
            </a:cxnLst>
            <a:rect l="0" t="0" r="r" b="b"/>
            <a:pathLst>
              <a:path w="1576" h="1577">
                <a:moveTo>
                  <a:pt x="1156" y="203"/>
                </a:moveTo>
                <a:cubicBezTo>
                  <a:pt x="1479" y="406"/>
                  <a:pt x="1576" y="833"/>
                  <a:pt x="1373" y="1156"/>
                </a:cubicBezTo>
                <a:cubicBezTo>
                  <a:pt x="1170" y="1479"/>
                  <a:pt x="744" y="1577"/>
                  <a:pt x="420" y="1373"/>
                </a:cubicBezTo>
                <a:cubicBezTo>
                  <a:pt x="97" y="1170"/>
                  <a:pt x="0" y="744"/>
                  <a:pt x="203" y="420"/>
                </a:cubicBezTo>
                <a:cubicBezTo>
                  <a:pt x="406" y="97"/>
                  <a:pt x="833" y="0"/>
                  <a:pt x="1156" y="203"/>
                </a:cubicBezTo>
                <a:close/>
              </a:path>
            </a:pathLst>
          </a:custGeom>
          <a:solidFill>
            <a:srgbClr val="45D8FF">
              <a:alpha val="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97" name="Freeform 179"/>
          <p:cNvSpPr>
            <a:spLocks/>
          </p:cNvSpPr>
          <p:nvPr/>
        </p:nvSpPr>
        <p:spPr bwMode="auto">
          <a:xfrm rot="21368463">
            <a:off x="11709021" y="2507310"/>
            <a:ext cx="511175" cy="512763"/>
          </a:xfrm>
          <a:custGeom>
            <a:avLst/>
            <a:gdLst>
              <a:gd name="T0" fmla="*/ 368 w 502"/>
              <a:gd name="T1" fmla="*/ 65 h 502"/>
              <a:gd name="T2" fmla="*/ 438 w 502"/>
              <a:gd name="T3" fmla="*/ 368 h 502"/>
              <a:gd name="T4" fmla="*/ 134 w 502"/>
              <a:gd name="T5" fmla="*/ 438 h 502"/>
              <a:gd name="T6" fmla="*/ 65 w 502"/>
              <a:gd name="T7" fmla="*/ 134 h 502"/>
              <a:gd name="T8" fmla="*/ 368 w 502"/>
              <a:gd name="T9" fmla="*/ 65 h 502"/>
            </a:gdLst>
            <a:ahLst/>
            <a:cxnLst>
              <a:cxn ang="0">
                <a:pos x="T0" y="T1"/>
              </a:cxn>
              <a:cxn ang="0">
                <a:pos x="T2" y="T3"/>
              </a:cxn>
              <a:cxn ang="0">
                <a:pos x="T4" y="T5"/>
              </a:cxn>
              <a:cxn ang="0">
                <a:pos x="T6" y="T7"/>
              </a:cxn>
              <a:cxn ang="0">
                <a:pos x="T8" y="T9"/>
              </a:cxn>
            </a:cxnLst>
            <a:rect l="0" t="0" r="r" b="b"/>
            <a:pathLst>
              <a:path w="502" h="502">
                <a:moveTo>
                  <a:pt x="368" y="65"/>
                </a:moveTo>
                <a:cubicBezTo>
                  <a:pt x="471" y="129"/>
                  <a:pt x="502" y="265"/>
                  <a:pt x="438" y="368"/>
                </a:cubicBezTo>
                <a:cubicBezTo>
                  <a:pt x="373" y="471"/>
                  <a:pt x="237" y="502"/>
                  <a:pt x="134" y="438"/>
                </a:cubicBezTo>
                <a:cubicBezTo>
                  <a:pt x="31" y="373"/>
                  <a:pt x="0" y="237"/>
                  <a:pt x="65" y="134"/>
                </a:cubicBezTo>
                <a:cubicBezTo>
                  <a:pt x="129" y="31"/>
                  <a:pt x="265" y="0"/>
                  <a:pt x="368" y="65"/>
                </a:cubicBezTo>
                <a:close/>
              </a:path>
            </a:pathLst>
          </a:custGeom>
          <a:solidFill>
            <a:srgbClr val="45D8FF">
              <a:alpha val="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62" name="Freeform 59"/>
          <p:cNvSpPr>
            <a:spLocks/>
          </p:cNvSpPr>
          <p:nvPr/>
        </p:nvSpPr>
        <p:spPr bwMode="auto">
          <a:xfrm rot="21368463">
            <a:off x="9317416" y="5848184"/>
            <a:ext cx="819150" cy="1431925"/>
          </a:xfrm>
          <a:custGeom>
            <a:avLst/>
            <a:gdLst>
              <a:gd name="T0" fmla="*/ 6 w 806"/>
              <a:gd name="T1" fmla="*/ 1409 h 1409"/>
              <a:gd name="T2" fmla="*/ 4 w 806"/>
              <a:gd name="T3" fmla="*/ 1408 h 1409"/>
              <a:gd name="T4" fmla="*/ 1 w 806"/>
              <a:gd name="T5" fmla="*/ 1400 h 1409"/>
              <a:gd name="T6" fmla="*/ 794 w 806"/>
              <a:gd name="T7" fmla="*/ 4 h 1409"/>
              <a:gd name="T8" fmla="*/ 802 w 806"/>
              <a:gd name="T9" fmla="*/ 1 h 1409"/>
              <a:gd name="T10" fmla="*/ 804 w 806"/>
              <a:gd name="T11" fmla="*/ 10 h 1409"/>
              <a:gd name="T12" fmla="*/ 12 w 806"/>
              <a:gd name="T13" fmla="*/ 1406 h 1409"/>
              <a:gd name="T14" fmla="*/ 6 w 806"/>
              <a:gd name="T15" fmla="*/ 1409 h 14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6" h="1409">
                <a:moveTo>
                  <a:pt x="6" y="1409"/>
                </a:moveTo>
                <a:cubicBezTo>
                  <a:pt x="5" y="1409"/>
                  <a:pt x="4" y="1409"/>
                  <a:pt x="4" y="1408"/>
                </a:cubicBezTo>
                <a:cubicBezTo>
                  <a:pt x="1" y="1406"/>
                  <a:pt x="0" y="1403"/>
                  <a:pt x="1" y="1400"/>
                </a:cubicBezTo>
                <a:cubicBezTo>
                  <a:pt x="794" y="4"/>
                  <a:pt x="794" y="4"/>
                  <a:pt x="794" y="4"/>
                </a:cubicBezTo>
                <a:cubicBezTo>
                  <a:pt x="795" y="1"/>
                  <a:pt x="799" y="0"/>
                  <a:pt x="802" y="1"/>
                </a:cubicBezTo>
                <a:cubicBezTo>
                  <a:pt x="805" y="3"/>
                  <a:pt x="806" y="7"/>
                  <a:pt x="804" y="10"/>
                </a:cubicBezTo>
                <a:cubicBezTo>
                  <a:pt x="12" y="1406"/>
                  <a:pt x="12" y="1406"/>
                  <a:pt x="12" y="1406"/>
                </a:cubicBezTo>
                <a:cubicBezTo>
                  <a:pt x="11" y="1408"/>
                  <a:pt x="9" y="1409"/>
                  <a:pt x="6" y="1409"/>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3" name="Freeform 60"/>
          <p:cNvSpPr>
            <a:spLocks/>
          </p:cNvSpPr>
          <p:nvPr/>
        </p:nvSpPr>
        <p:spPr bwMode="auto">
          <a:xfrm rot="21368463">
            <a:off x="10127449" y="5741316"/>
            <a:ext cx="2376488" cy="1692275"/>
          </a:xfrm>
          <a:custGeom>
            <a:avLst/>
            <a:gdLst>
              <a:gd name="T0" fmla="*/ 2332 w 2339"/>
              <a:gd name="T1" fmla="*/ 1665 h 1665"/>
              <a:gd name="T2" fmla="*/ 2329 w 2339"/>
              <a:gd name="T3" fmla="*/ 1664 h 1665"/>
              <a:gd name="T4" fmla="*/ 3 w 2339"/>
              <a:gd name="T5" fmla="*/ 11 h 1665"/>
              <a:gd name="T6" fmla="*/ 2 w 2339"/>
              <a:gd name="T7" fmla="*/ 3 h 1665"/>
              <a:gd name="T8" fmla="*/ 10 w 2339"/>
              <a:gd name="T9" fmla="*/ 2 h 1665"/>
              <a:gd name="T10" fmla="*/ 2335 w 2339"/>
              <a:gd name="T11" fmla="*/ 1654 h 1665"/>
              <a:gd name="T12" fmla="*/ 2337 w 2339"/>
              <a:gd name="T13" fmla="*/ 1662 h 1665"/>
              <a:gd name="T14" fmla="*/ 2332 w 2339"/>
              <a:gd name="T15" fmla="*/ 1665 h 16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9" h="1665">
                <a:moveTo>
                  <a:pt x="2332" y="1665"/>
                </a:moveTo>
                <a:cubicBezTo>
                  <a:pt x="2331" y="1665"/>
                  <a:pt x="2330" y="1665"/>
                  <a:pt x="2329" y="1664"/>
                </a:cubicBezTo>
                <a:cubicBezTo>
                  <a:pt x="3" y="11"/>
                  <a:pt x="3" y="11"/>
                  <a:pt x="3" y="11"/>
                </a:cubicBezTo>
                <a:cubicBezTo>
                  <a:pt x="1" y="10"/>
                  <a:pt x="0" y="6"/>
                  <a:pt x="2" y="3"/>
                </a:cubicBezTo>
                <a:cubicBezTo>
                  <a:pt x="4" y="0"/>
                  <a:pt x="8" y="0"/>
                  <a:pt x="10" y="2"/>
                </a:cubicBezTo>
                <a:cubicBezTo>
                  <a:pt x="2335" y="1654"/>
                  <a:pt x="2335" y="1654"/>
                  <a:pt x="2335" y="1654"/>
                </a:cubicBezTo>
                <a:cubicBezTo>
                  <a:pt x="2338" y="1656"/>
                  <a:pt x="2339" y="1660"/>
                  <a:pt x="2337" y="1662"/>
                </a:cubicBezTo>
                <a:cubicBezTo>
                  <a:pt x="2336" y="1664"/>
                  <a:pt x="2334" y="1665"/>
                  <a:pt x="2332" y="1665"/>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6" name="Freeform 63"/>
          <p:cNvSpPr>
            <a:spLocks/>
          </p:cNvSpPr>
          <p:nvPr/>
        </p:nvSpPr>
        <p:spPr bwMode="auto">
          <a:xfrm rot="21368463">
            <a:off x="10045759" y="4996027"/>
            <a:ext cx="1962150" cy="774700"/>
          </a:xfrm>
          <a:custGeom>
            <a:avLst/>
            <a:gdLst>
              <a:gd name="T0" fmla="*/ 7 w 1932"/>
              <a:gd name="T1" fmla="*/ 763 h 763"/>
              <a:gd name="T2" fmla="*/ 1 w 1932"/>
              <a:gd name="T3" fmla="*/ 759 h 763"/>
              <a:gd name="T4" fmla="*/ 5 w 1932"/>
              <a:gd name="T5" fmla="*/ 751 h 763"/>
              <a:gd name="T6" fmla="*/ 1923 w 1932"/>
              <a:gd name="T7" fmla="*/ 1 h 763"/>
              <a:gd name="T8" fmla="*/ 1931 w 1932"/>
              <a:gd name="T9" fmla="*/ 5 h 763"/>
              <a:gd name="T10" fmla="*/ 1927 w 1932"/>
              <a:gd name="T11" fmla="*/ 13 h 763"/>
              <a:gd name="T12" fmla="*/ 9 w 1932"/>
              <a:gd name="T13" fmla="*/ 762 h 763"/>
              <a:gd name="T14" fmla="*/ 7 w 1932"/>
              <a:gd name="T15" fmla="*/ 763 h 7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32" h="763">
                <a:moveTo>
                  <a:pt x="7" y="763"/>
                </a:moveTo>
                <a:cubicBezTo>
                  <a:pt x="4" y="763"/>
                  <a:pt x="2" y="761"/>
                  <a:pt x="1" y="759"/>
                </a:cubicBezTo>
                <a:cubicBezTo>
                  <a:pt x="0" y="756"/>
                  <a:pt x="2" y="752"/>
                  <a:pt x="5" y="751"/>
                </a:cubicBezTo>
                <a:cubicBezTo>
                  <a:pt x="1923" y="1"/>
                  <a:pt x="1923" y="1"/>
                  <a:pt x="1923" y="1"/>
                </a:cubicBezTo>
                <a:cubicBezTo>
                  <a:pt x="1926" y="0"/>
                  <a:pt x="1930" y="2"/>
                  <a:pt x="1931" y="5"/>
                </a:cubicBezTo>
                <a:cubicBezTo>
                  <a:pt x="1932" y="8"/>
                  <a:pt x="1931" y="11"/>
                  <a:pt x="1927" y="13"/>
                </a:cubicBezTo>
                <a:cubicBezTo>
                  <a:pt x="9" y="762"/>
                  <a:pt x="9" y="762"/>
                  <a:pt x="9" y="762"/>
                </a:cubicBezTo>
                <a:cubicBezTo>
                  <a:pt x="8" y="762"/>
                  <a:pt x="8" y="763"/>
                  <a:pt x="7" y="763"/>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7" name="Freeform 64"/>
          <p:cNvSpPr>
            <a:spLocks/>
          </p:cNvSpPr>
          <p:nvPr/>
        </p:nvSpPr>
        <p:spPr bwMode="auto">
          <a:xfrm rot="21368463">
            <a:off x="11438932" y="4749068"/>
            <a:ext cx="534988" cy="212725"/>
          </a:xfrm>
          <a:custGeom>
            <a:avLst/>
            <a:gdLst>
              <a:gd name="T0" fmla="*/ 520 w 527"/>
              <a:gd name="T1" fmla="*/ 210 h 210"/>
              <a:gd name="T2" fmla="*/ 518 w 527"/>
              <a:gd name="T3" fmla="*/ 210 h 210"/>
              <a:gd name="T4" fmla="*/ 4 w 527"/>
              <a:gd name="T5" fmla="*/ 12 h 210"/>
              <a:gd name="T6" fmla="*/ 1 w 527"/>
              <a:gd name="T7" fmla="*/ 4 h 210"/>
              <a:gd name="T8" fmla="*/ 9 w 527"/>
              <a:gd name="T9" fmla="*/ 1 h 210"/>
              <a:gd name="T10" fmla="*/ 522 w 527"/>
              <a:gd name="T11" fmla="*/ 198 h 210"/>
              <a:gd name="T12" fmla="*/ 526 w 527"/>
              <a:gd name="T13" fmla="*/ 206 h 210"/>
              <a:gd name="T14" fmla="*/ 520 w 527"/>
              <a:gd name="T15" fmla="*/ 210 h 2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7" h="210">
                <a:moveTo>
                  <a:pt x="520" y="210"/>
                </a:moveTo>
                <a:cubicBezTo>
                  <a:pt x="520" y="210"/>
                  <a:pt x="519" y="210"/>
                  <a:pt x="518" y="210"/>
                </a:cubicBezTo>
                <a:cubicBezTo>
                  <a:pt x="4" y="12"/>
                  <a:pt x="4" y="12"/>
                  <a:pt x="4" y="12"/>
                </a:cubicBezTo>
                <a:cubicBezTo>
                  <a:pt x="1" y="11"/>
                  <a:pt x="0" y="7"/>
                  <a:pt x="1" y="4"/>
                </a:cubicBezTo>
                <a:cubicBezTo>
                  <a:pt x="2" y="1"/>
                  <a:pt x="6" y="0"/>
                  <a:pt x="9" y="1"/>
                </a:cubicBezTo>
                <a:cubicBezTo>
                  <a:pt x="522" y="198"/>
                  <a:pt x="522" y="198"/>
                  <a:pt x="522" y="198"/>
                </a:cubicBezTo>
                <a:cubicBezTo>
                  <a:pt x="526" y="200"/>
                  <a:pt x="527" y="203"/>
                  <a:pt x="526" y="206"/>
                </a:cubicBezTo>
                <a:cubicBezTo>
                  <a:pt x="525" y="209"/>
                  <a:pt x="523" y="210"/>
                  <a:pt x="520" y="210"/>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8" name="Freeform 65"/>
          <p:cNvSpPr>
            <a:spLocks/>
          </p:cNvSpPr>
          <p:nvPr/>
        </p:nvSpPr>
        <p:spPr bwMode="auto">
          <a:xfrm rot="21368463">
            <a:off x="12008990" y="4916144"/>
            <a:ext cx="420688" cy="1263650"/>
          </a:xfrm>
          <a:custGeom>
            <a:avLst/>
            <a:gdLst>
              <a:gd name="T0" fmla="*/ 408 w 415"/>
              <a:gd name="T1" fmla="*/ 1243 h 1243"/>
              <a:gd name="T2" fmla="*/ 402 w 415"/>
              <a:gd name="T3" fmla="*/ 1239 h 1243"/>
              <a:gd name="T4" fmla="*/ 1 w 415"/>
              <a:gd name="T5" fmla="*/ 9 h 1243"/>
              <a:gd name="T6" fmla="*/ 4 w 415"/>
              <a:gd name="T7" fmla="*/ 1 h 1243"/>
              <a:gd name="T8" fmla="*/ 12 w 415"/>
              <a:gd name="T9" fmla="*/ 5 h 1243"/>
              <a:gd name="T10" fmla="*/ 413 w 415"/>
              <a:gd name="T11" fmla="*/ 1235 h 1243"/>
              <a:gd name="T12" fmla="*/ 410 w 415"/>
              <a:gd name="T13" fmla="*/ 1243 h 1243"/>
              <a:gd name="T14" fmla="*/ 408 w 415"/>
              <a:gd name="T15" fmla="*/ 1243 h 12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5" h="1243">
                <a:moveTo>
                  <a:pt x="408" y="1243"/>
                </a:moveTo>
                <a:cubicBezTo>
                  <a:pt x="405" y="1243"/>
                  <a:pt x="403" y="1241"/>
                  <a:pt x="402" y="1239"/>
                </a:cubicBezTo>
                <a:cubicBezTo>
                  <a:pt x="1" y="9"/>
                  <a:pt x="1" y="9"/>
                  <a:pt x="1" y="9"/>
                </a:cubicBezTo>
                <a:cubicBezTo>
                  <a:pt x="0" y="6"/>
                  <a:pt x="1" y="2"/>
                  <a:pt x="4" y="1"/>
                </a:cubicBezTo>
                <a:cubicBezTo>
                  <a:pt x="8" y="0"/>
                  <a:pt x="11" y="2"/>
                  <a:pt x="12" y="5"/>
                </a:cubicBezTo>
                <a:cubicBezTo>
                  <a:pt x="413" y="1235"/>
                  <a:pt x="413" y="1235"/>
                  <a:pt x="413" y="1235"/>
                </a:cubicBezTo>
                <a:cubicBezTo>
                  <a:pt x="415" y="1238"/>
                  <a:pt x="413" y="1242"/>
                  <a:pt x="410" y="1243"/>
                </a:cubicBezTo>
                <a:cubicBezTo>
                  <a:pt x="409" y="1243"/>
                  <a:pt x="408" y="1243"/>
                  <a:pt x="408" y="1243"/>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9" name="Freeform 66"/>
          <p:cNvSpPr>
            <a:spLocks/>
          </p:cNvSpPr>
          <p:nvPr/>
        </p:nvSpPr>
        <p:spPr bwMode="auto">
          <a:xfrm rot="21368463">
            <a:off x="10087391" y="5742880"/>
            <a:ext cx="2370138" cy="501650"/>
          </a:xfrm>
          <a:custGeom>
            <a:avLst/>
            <a:gdLst>
              <a:gd name="T0" fmla="*/ 2327 w 2333"/>
              <a:gd name="T1" fmla="*/ 493 h 493"/>
              <a:gd name="T2" fmla="*/ 2326 w 2333"/>
              <a:gd name="T3" fmla="*/ 493 h 493"/>
              <a:gd name="T4" fmla="*/ 6 w 2333"/>
              <a:gd name="T5" fmla="*/ 12 h 493"/>
              <a:gd name="T6" fmla="*/ 1 w 2333"/>
              <a:gd name="T7" fmla="*/ 5 h 493"/>
              <a:gd name="T8" fmla="*/ 8 w 2333"/>
              <a:gd name="T9" fmla="*/ 1 h 493"/>
              <a:gd name="T10" fmla="*/ 2328 w 2333"/>
              <a:gd name="T11" fmla="*/ 481 h 493"/>
              <a:gd name="T12" fmla="*/ 2333 w 2333"/>
              <a:gd name="T13" fmla="*/ 488 h 493"/>
              <a:gd name="T14" fmla="*/ 2327 w 2333"/>
              <a:gd name="T15" fmla="*/ 493 h 4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3" h="493">
                <a:moveTo>
                  <a:pt x="2327" y="493"/>
                </a:moveTo>
                <a:cubicBezTo>
                  <a:pt x="2326" y="493"/>
                  <a:pt x="2326" y="493"/>
                  <a:pt x="2326" y="493"/>
                </a:cubicBezTo>
                <a:cubicBezTo>
                  <a:pt x="6" y="12"/>
                  <a:pt x="6" y="12"/>
                  <a:pt x="6" y="12"/>
                </a:cubicBezTo>
                <a:cubicBezTo>
                  <a:pt x="2" y="12"/>
                  <a:pt x="0" y="9"/>
                  <a:pt x="1" y="5"/>
                </a:cubicBezTo>
                <a:cubicBezTo>
                  <a:pt x="2" y="2"/>
                  <a:pt x="5" y="0"/>
                  <a:pt x="8" y="1"/>
                </a:cubicBezTo>
                <a:cubicBezTo>
                  <a:pt x="2328" y="481"/>
                  <a:pt x="2328" y="481"/>
                  <a:pt x="2328" y="481"/>
                </a:cubicBezTo>
                <a:cubicBezTo>
                  <a:pt x="2331" y="482"/>
                  <a:pt x="2333" y="485"/>
                  <a:pt x="2333" y="488"/>
                </a:cubicBezTo>
                <a:cubicBezTo>
                  <a:pt x="2332" y="491"/>
                  <a:pt x="2330" y="493"/>
                  <a:pt x="2327" y="493"/>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0" name="Freeform 67"/>
          <p:cNvSpPr>
            <a:spLocks/>
          </p:cNvSpPr>
          <p:nvPr/>
        </p:nvSpPr>
        <p:spPr bwMode="auto">
          <a:xfrm rot="21368463">
            <a:off x="10133566" y="5802238"/>
            <a:ext cx="561975" cy="1812925"/>
          </a:xfrm>
          <a:custGeom>
            <a:avLst/>
            <a:gdLst>
              <a:gd name="T0" fmla="*/ 546 w 553"/>
              <a:gd name="T1" fmla="*/ 1783 h 1783"/>
              <a:gd name="T2" fmla="*/ 541 w 553"/>
              <a:gd name="T3" fmla="*/ 1779 h 1783"/>
              <a:gd name="T4" fmla="*/ 1 w 553"/>
              <a:gd name="T5" fmla="*/ 8 h 1783"/>
              <a:gd name="T6" fmla="*/ 5 w 553"/>
              <a:gd name="T7" fmla="*/ 1 h 1783"/>
              <a:gd name="T8" fmla="*/ 13 w 553"/>
              <a:gd name="T9" fmla="*/ 5 h 1783"/>
              <a:gd name="T10" fmla="*/ 552 w 553"/>
              <a:gd name="T11" fmla="*/ 1775 h 1783"/>
              <a:gd name="T12" fmla="*/ 548 w 553"/>
              <a:gd name="T13" fmla="*/ 1783 h 1783"/>
              <a:gd name="T14" fmla="*/ 546 w 553"/>
              <a:gd name="T15" fmla="*/ 1783 h 17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3" h="1783">
                <a:moveTo>
                  <a:pt x="546" y="1783"/>
                </a:moveTo>
                <a:cubicBezTo>
                  <a:pt x="544" y="1783"/>
                  <a:pt x="541" y="1782"/>
                  <a:pt x="541" y="1779"/>
                </a:cubicBezTo>
                <a:cubicBezTo>
                  <a:pt x="1" y="8"/>
                  <a:pt x="1" y="8"/>
                  <a:pt x="1" y="8"/>
                </a:cubicBezTo>
                <a:cubicBezTo>
                  <a:pt x="0" y="5"/>
                  <a:pt x="2" y="2"/>
                  <a:pt x="5" y="1"/>
                </a:cubicBezTo>
                <a:cubicBezTo>
                  <a:pt x="8" y="0"/>
                  <a:pt x="12" y="2"/>
                  <a:pt x="13" y="5"/>
                </a:cubicBezTo>
                <a:cubicBezTo>
                  <a:pt x="552" y="1775"/>
                  <a:pt x="552" y="1775"/>
                  <a:pt x="552" y="1775"/>
                </a:cubicBezTo>
                <a:cubicBezTo>
                  <a:pt x="553" y="1779"/>
                  <a:pt x="551" y="1782"/>
                  <a:pt x="548" y="1783"/>
                </a:cubicBezTo>
                <a:cubicBezTo>
                  <a:pt x="547" y="1783"/>
                  <a:pt x="547" y="1783"/>
                  <a:pt x="546" y="1783"/>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1" name="Freeform 68"/>
          <p:cNvSpPr>
            <a:spLocks/>
          </p:cNvSpPr>
          <p:nvPr/>
        </p:nvSpPr>
        <p:spPr bwMode="auto">
          <a:xfrm rot="21368463">
            <a:off x="10039620" y="4813803"/>
            <a:ext cx="1439863" cy="974725"/>
          </a:xfrm>
          <a:custGeom>
            <a:avLst/>
            <a:gdLst>
              <a:gd name="T0" fmla="*/ 7 w 1418"/>
              <a:gd name="T1" fmla="*/ 960 h 960"/>
              <a:gd name="T2" fmla="*/ 2 w 1418"/>
              <a:gd name="T3" fmla="*/ 957 h 960"/>
              <a:gd name="T4" fmla="*/ 3 w 1418"/>
              <a:gd name="T5" fmla="*/ 949 h 960"/>
              <a:gd name="T6" fmla="*/ 1408 w 1418"/>
              <a:gd name="T7" fmla="*/ 1 h 960"/>
              <a:gd name="T8" fmla="*/ 1416 w 1418"/>
              <a:gd name="T9" fmla="*/ 3 h 960"/>
              <a:gd name="T10" fmla="*/ 1415 w 1418"/>
              <a:gd name="T11" fmla="*/ 11 h 960"/>
              <a:gd name="T12" fmla="*/ 10 w 1418"/>
              <a:gd name="T13" fmla="*/ 959 h 960"/>
              <a:gd name="T14" fmla="*/ 7 w 1418"/>
              <a:gd name="T15" fmla="*/ 960 h 9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18" h="960">
                <a:moveTo>
                  <a:pt x="7" y="960"/>
                </a:moveTo>
                <a:cubicBezTo>
                  <a:pt x="5" y="960"/>
                  <a:pt x="3" y="959"/>
                  <a:pt x="2" y="957"/>
                </a:cubicBezTo>
                <a:cubicBezTo>
                  <a:pt x="0" y="954"/>
                  <a:pt x="1" y="950"/>
                  <a:pt x="3" y="949"/>
                </a:cubicBezTo>
                <a:cubicBezTo>
                  <a:pt x="1408" y="1"/>
                  <a:pt x="1408" y="1"/>
                  <a:pt x="1408" y="1"/>
                </a:cubicBezTo>
                <a:cubicBezTo>
                  <a:pt x="1411" y="0"/>
                  <a:pt x="1415" y="0"/>
                  <a:pt x="1416" y="3"/>
                </a:cubicBezTo>
                <a:cubicBezTo>
                  <a:pt x="1418" y="6"/>
                  <a:pt x="1418" y="9"/>
                  <a:pt x="1415" y="11"/>
                </a:cubicBezTo>
                <a:cubicBezTo>
                  <a:pt x="10" y="959"/>
                  <a:pt x="10" y="959"/>
                  <a:pt x="10" y="959"/>
                </a:cubicBezTo>
                <a:cubicBezTo>
                  <a:pt x="9" y="959"/>
                  <a:pt x="8" y="960"/>
                  <a:pt x="7" y="960"/>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2" name="Freeform 69"/>
          <p:cNvSpPr>
            <a:spLocks/>
          </p:cNvSpPr>
          <p:nvPr/>
        </p:nvSpPr>
        <p:spPr bwMode="auto">
          <a:xfrm rot="21368463">
            <a:off x="11365572" y="2771501"/>
            <a:ext cx="688975" cy="1987550"/>
          </a:xfrm>
          <a:custGeom>
            <a:avLst/>
            <a:gdLst>
              <a:gd name="T0" fmla="*/ 6 w 678"/>
              <a:gd name="T1" fmla="*/ 1955 h 1955"/>
              <a:gd name="T2" fmla="*/ 5 w 678"/>
              <a:gd name="T3" fmla="*/ 1955 h 1955"/>
              <a:gd name="T4" fmla="*/ 1 w 678"/>
              <a:gd name="T5" fmla="*/ 1947 h 1955"/>
              <a:gd name="T6" fmla="*/ 665 w 678"/>
              <a:gd name="T7" fmla="*/ 5 h 1955"/>
              <a:gd name="T8" fmla="*/ 673 w 678"/>
              <a:gd name="T9" fmla="*/ 1 h 1955"/>
              <a:gd name="T10" fmla="*/ 677 w 678"/>
              <a:gd name="T11" fmla="*/ 9 h 1955"/>
              <a:gd name="T12" fmla="*/ 12 w 678"/>
              <a:gd name="T13" fmla="*/ 1951 h 1955"/>
              <a:gd name="T14" fmla="*/ 6 w 678"/>
              <a:gd name="T15" fmla="*/ 1955 h 195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1955">
                <a:moveTo>
                  <a:pt x="6" y="1955"/>
                </a:moveTo>
                <a:cubicBezTo>
                  <a:pt x="6" y="1955"/>
                  <a:pt x="5" y="1955"/>
                  <a:pt x="5" y="1955"/>
                </a:cubicBezTo>
                <a:cubicBezTo>
                  <a:pt x="1" y="1954"/>
                  <a:pt x="0" y="1951"/>
                  <a:pt x="1" y="1947"/>
                </a:cubicBezTo>
                <a:cubicBezTo>
                  <a:pt x="665" y="5"/>
                  <a:pt x="665" y="5"/>
                  <a:pt x="665" y="5"/>
                </a:cubicBezTo>
                <a:cubicBezTo>
                  <a:pt x="666" y="2"/>
                  <a:pt x="670" y="0"/>
                  <a:pt x="673" y="1"/>
                </a:cubicBezTo>
                <a:cubicBezTo>
                  <a:pt x="676" y="2"/>
                  <a:pt x="678" y="6"/>
                  <a:pt x="677" y="9"/>
                </a:cubicBezTo>
                <a:cubicBezTo>
                  <a:pt x="12" y="1951"/>
                  <a:pt x="12" y="1951"/>
                  <a:pt x="12" y="1951"/>
                </a:cubicBezTo>
                <a:cubicBezTo>
                  <a:pt x="11" y="1954"/>
                  <a:pt x="9" y="1955"/>
                  <a:pt x="6" y="1955"/>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3" name="Freeform 70"/>
          <p:cNvSpPr>
            <a:spLocks/>
          </p:cNvSpPr>
          <p:nvPr/>
        </p:nvSpPr>
        <p:spPr bwMode="auto">
          <a:xfrm rot="21368463">
            <a:off x="12037221" y="2714647"/>
            <a:ext cx="1030288" cy="1954213"/>
          </a:xfrm>
          <a:custGeom>
            <a:avLst/>
            <a:gdLst>
              <a:gd name="T0" fmla="*/ 1008 w 1015"/>
              <a:gd name="T1" fmla="*/ 1923 h 1923"/>
              <a:gd name="T2" fmla="*/ 1003 w 1015"/>
              <a:gd name="T3" fmla="*/ 1920 h 1923"/>
              <a:gd name="T4" fmla="*/ 2 w 1015"/>
              <a:gd name="T5" fmla="*/ 10 h 1923"/>
              <a:gd name="T6" fmla="*/ 4 w 1015"/>
              <a:gd name="T7" fmla="*/ 2 h 1923"/>
              <a:gd name="T8" fmla="*/ 12 w 1015"/>
              <a:gd name="T9" fmla="*/ 4 h 1923"/>
              <a:gd name="T10" fmla="*/ 1013 w 1015"/>
              <a:gd name="T11" fmla="*/ 1914 h 1923"/>
              <a:gd name="T12" fmla="*/ 1011 w 1015"/>
              <a:gd name="T13" fmla="*/ 1922 h 1923"/>
              <a:gd name="T14" fmla="*/ 1008 w 1015"/>
              <a:gd name="T15" fmla="*/ 1923 h 19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15" h="1923">
                <a:moveTo>
                  <a:pt x="1008" y="1923"/>
                </a:moveTo>
                <a:cubicBezTo>
                  <a:pt x="1006" y="1923"/>
                  <a:pt x="1004" y="1922"/>
                  <a:pt x="1003" y="1920"/>
                </a:cubicBezTo>
                <a:cubicBezTo>
                  <a:pt x="2" y="10"/>
                  <a:pt x="2" y="10"/>
                  <a:pt x="2" y="10"/>
                </a:cubicBezTo>
                <a:cubicBezTo>
                  <a:pt x="0" y="7"/>
                  <a:pt x="1" y="3"/>
                  <a:pt x="4" y="2"/>
                </a:cubicBezTo>
                <a:cubicBezTo>
                  <a:pt x="7" y="0"/>
                  <a:pt x="11" y="1"/>
                  <a:pt x="12" y="4"/>
                </a:cubicBezTo>
                <a:cubicBezTo>
                  <a:pt x="1013" y="1914"/>
                  <a:pt x="1013" y="1914"/>
                  <a:pt x="1013" y="1914"/>
                </a:cubicBezTo>
                <a:cubicBezTo>
                  <a:pt x="1015" y="1917"/>
                  <a:pt x="1014" y="1921"/>
                  <a:pt x="1011" y="1922"/>
                </a:cubicBezTo>
                <a:cubicBezTo>
                  <a:pt x="1010" y="1923"/>
                  <a:pt x="1009" y="1923"/>
                  <a:pt x="1008" y="1923"/>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2" name="Freeform 79"/>
          <p:cNvSpPr>
            <a:spLocks/>
          </p:cNvSpPr>
          <p:nvPr/>
        </p:nvSpPr>
        <p:spPr bwMode="auto">
          <a:xfrm rot="21368463">
            <a:off x="11999357" y="2713088"/>
            <a:ext cx="1114425" cy="831850"/>
          </a:xfrm>
          <a:custGeom>
            <a:avLst/>
            <a:gdLst>
              <a:gd name="T0" fmla="*/ 1090 w 1097"/>
              <a:gd name="T1" fmla="*/ 819 h 819"/>
              <a:gd name="T2" fmla="*/ 1087 w 1097"/>
              <a:gd name="T3" fmla="*/ 818 h 819"/>
              <a:gd name="T4" fmla="*/ 3 w 1097"/>
              <a:gd name="T5" fmla="*/ 12 h 819"/>
              <a:gd name="T6" fmla="*/ 2 w 1097"/>
              <a:gd name="T7" fmla="*/ 3 h 819"/>
              <a:gd name="T8" fmla="*/ 11 w 1097"/>
              <a:gd name="T9" fmla="*/ 2 h 819"/>
              <a:gd name="T10" fmla="*/ 1094 w 1097"/>
              <a:gd name="T11" fmla="*/ 808 h 819"/>
              <a:gd name="T12" fmla="*/ 1095 w 1097"/>
              <a:gd name="T13" fmla="*/ 817 h 819"/>
              <a:gd name="T14" fmla="*/ 1090 w 1097"/>
              <a:gd name="T15" fmla="*/ 819 h 8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97" h="819">
                <a:moveTo>
                  <a:pt x="1090" y="819"/>
                </a:moveTo>
                <a:cubicBezTo>
                  <a:pt x="1089" y="819"/>
                  <a:pt x="1088" y="819"/>
                  <a:pt x="1087" y="818"/>
                </a:cubicBezTo>
                <a:cubicBezTo>
                  <a:pt x="3" y="12"/>
                  <a:pt x="3" y="12"/>
                  <a:pt x="3" y="12"/>
                </a:cubicBezTo>
                <a:cubicBezTo>
                  <a:pt x="1" y="10"/>
                  <a:pt x="0" y="6"/>
                  <a:pt x="2" y="3"/>
                </a:cubicBezTo>
                <a:cubicBezTo>
                  <a:pt x="4" y="1"/>
                  <a:pt x="8" y="0"/>
                  <a:pt x="11" y="2"/>
                </a:cubicBezTo>
                <a:cubicBezTo>
                  <a:pt x="1094" y="808"/>
                  <a:pt x="1094" y="808"/>
                  <a:pt x="1094" y="808"/>
                </a:cubicBezTo>
                <a:cubicBezTo>
                  <a:pt x="1097" y="810"/>
                  <a:pt x="1097" y="814"/>
                  <a:pt x="1095" y="817"/>
                </a:cubicBezTo>
                <a:cubicBezTo>
                  <a:pt x="1094" y="818"/>
                  <a:pt x="1092" y="819"/>
                  <a:pt x="1090" y="819"/>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4" name="Freeform 81"/>
          <p:cNvSpPr>
            <a:spLocks/>
          </p:cNvSpPr>
          <p:nvPr/>
        </p:nvSpPr>
        <p:spPr bwMode="auto">
          <a:xfrm rot="21368463">
            <a:off x="8530767" y="5404785"/>
            <a:ext cx="1543050" cy="482600"/>
          </a:xfrm>
          <a:custGeom>
            <a:avLst/>
            <a:gdLst>
              <a:gd name="T0" fmla="*/ 1512 w 1519"/>
              <a:gd name="T1" fmla="*/ 476 h 476"/>
              <a:gd name="T2" fmla="*/ 1510 w 1519"/>
              <a:gd name="T3" fmla="*/ 475 h 476"/>
              <a:gd name="T4" fmla="*/ 5 w 1519"/>
              <a:gd name="T5" fmla="*/ 12 h 476"/>
              <a:gd name="T6" fmla="*/ 1 w 1519"/>
              <a:gd name="T7" fmla="*/ 5 h 476"/>
              <a:gd name="T8" fmla="*/ 9 w 1519"/>
              <a:gd name="T9" fmla="*/ 1 h 476"/>
              <a:gd name="T10" fmla="*/ 1514 w 1519"/>
              <a:gd name="T11" fmla="*/ 464 h 476"/>
              <a:gd name="T12" fmla="*/ 1518 w 1519"/>
              <a:gd name="T13" fmla="*/ 471 h 476"/>
              <a:gd name="T14" fmla="*/ 1512 w 1519"/>
              <a:gd name="T15" fmla="*/ 476 h 4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19" h="476">
                <a:moveTo>
                  <a:pt x="1512" y="476"/>
                </a:moveTo>
                <a:cubicBezTo>
                  <a:pt x="1511" y="476"/>
                  <a:pt x="1511" y="476"/>
                  <a:pt x="1510" y="475"/>
                </a:cubicBezTo>
                <a:cubicBezTo>
                  <a:pt x="5" y="12"/>
                  <a:pt x="5" y="12"/>
                  <a:pt x="5" y="12"/>
                </a:cubicBezTo>
                <a:cubicBezTo>
                  <a:pt x="2" y="11"/>
                  <a:pt x="0" y="8"/>
                  <a:pt x="1" y="5"/>
                </a:cubicBezTo>
                <a:cubicBezTo>
                  <a:pt x="2" y="2"/>
                  <a:pt x="5" y="0"/>
                  <a:pt x="9" y="1"/>
                </a:cubicBezTo>
                <a:cubicBezTo>
                  <a:pt x="1514" y="464"/>
                  <a:pt x="1514" y="464"/>
                  <a:pt x="1514" y="464"/>
                </a:cubicBezTo>
                <a:cubicBezTo>
                  <a:pt x="1517" y="465"/>
                  <a:pt x="1519" y="468"/>
                  <a:pt x="1518" y="471"/>
                </a:cubicBezTo>
                <a:cubicBezTo>
                  <a:pt x="1517" y="474"/>
                  <a:pt x="1514" y="476"/>
                  <a:pt x="1512" y="476"/>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5" name="Freeform 82"/>
          <p:cNvSpPr>
            <a:spLocks/>
          </p:cNvSpPr>
          <p:nvPr/>
        </p:nvSpPr>
        <p:spPr bwMode="auto">
          <a:xfrm rot="21368463">
            <a:off x="5964478" y="5542794"/>
            <a:ext cx="2660650" cy="2768600"/>
          </a:xfrm>
          <a:custGeom>
            <a:avLst/>
            <a:gdLst>
              <a:gd name="T0" fmla="*/ 6 w 2619"/>
              <a:gd name="T1" fmla="*/ 2724 h 2724"/>
              <a:gd name="T2" fmla="*/ 2 w 2619"/>
              <a:gd name="T3" fmla="*/ 2722 h 2724"/>
              <a:gd name="T4" fmla="*/ 2 w 2619"/>
              <a:gd name="T5" fmla="*/ 2714 h 2724"/>
              <a:gd name="T6" fmla="*/ 2609 w 2619"/>
              <a:gd name="T7" fmla="*/ 3 h 2724"/>
              <a:gd name="T8" fmla="*/ 2617 w 2619"/>
              <a:gd name="T9" fmla="*/ 2 h 2724"/>
              <a:gd name="T10" fmla="*/ 2617 w 2619"/>
              <a:gd name="T11" fmla="*/ 11 h 2724"/>
              <a:gd name="T12" fmla="*/ 10 w 2619"/>
              <a:gd name="T13" fmla="*/ 2722 h 2724"/>
              <a:gd name="T14" fmla="*/ 6 w 2619"/>
              <a:gd name="T15" fmla="*/ 2724 h 27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19" h="2724">
                <a:moveTo>
                  <a:pt x="6" y="2724"/>
                </a:moveTo>
                <a:cubicBezTo>
                  <a:pt x="5" y="2724"/>
                  <a:pt x="3" y="2723"/>
                  <a:pt x="2" y="2722"/>
                </a:cubicBezTo>
                <a:cubicBezTo>
                  <a:pt x="0" y="2720"/>
                  <a:pt x="0" y="2716"/>
                  <a:pt x="2" y="2714"/>
                </a:cubicBezTo>
                <a:cubicBezTo>
                  <a:pt x="2609" y="3"/>
                  <a:pt x="2609" y="3"/>
                  <a:pt x="2609" y="3"/>
                </a:cubicBezTo>
                <a:cubicBezTo>
                  <a:pt x="2611" y="0"/>
                  <a:pt x="2615" y="0"/>
                  <a:pt x="2617" y="2"/>
                </a:cubicBezTo>
                <a:cubicBezTo>
                  <a:pt x="2619" y="5"/>
                  <a:pt x="2619" y="8"/>
                  <a:pt x="2617" y="11"/>
                </a:cubicBezTo>
                <a:cubicBezTo>
                  <a:pt x="10" y="2722"/>
                  <a:pt x="10" y="2722"/>
                  <a:pt x="10" y="2722"/>
                </a:cubicBezTo>
                <a:cubicBezTo>
                  <a:pt x="9" y="2723"/>
                  <a:pt x="8" y="2724"/>
                  <a:pt x="6" y="2724"/>
                </a:cubicBezTo>
                <a:close/>
              </a:path>
            </a:pathLst>
          </a:custGeom>
          <a:solidFill>
            <a:srgbClr val="45D8FF">
              <a:alpha val="1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87" name="Freeform 84"/>
          <p:cNvSpPr>
            <a:spLocks/>
          </p:cNvSpPr>
          <p:nvPr/>
        </p:nvSpPr>
        <p:spPr bwMode="auto">
          <a:xfrm rot="21368463">
            <a:off x="7398075" y="5494498"/>
            <a:ext cx="1227138" cy="2819400"/>
          </a:xfrm>
          <a:custGeom>
            <a:avLst/>
            <a:gdLst>
              <a:gd name="T0" fmla="*/ 7 w 1208"/>
              <a:gd name="T1" fmla="*/ 2774 h 2774"/>
              <a:gd name="T2" fmla="*/ 5 w 1208"/>
              <a:gd name="T3" fmla="*/ 2773 h 2774"/>
              <a:gd name="T4" fmla="*/ 2 w 1208"/>
              <a:gd name="T5" fmla="*/ 2765 h 2774"/>
              <a:gd name="T6" fmla="*/ 1195 w 1208"/>
              <a:gd name="T7" fmla="*/ 4 h 2774"/>
              <a:gd name="T8" fmla="*/ 1203 w 1208"/>
              <a:gd name="T9" fmla="*/ 1 h 2774"/>
              <a:gd name="T10" fmla="*/ 1206 w 1208"/>
              <a:gd name="T11" fmla="*/ 9 h 2774"/>
              <a:gd name="T12" fmla="*/ 13 w 1208"/>
              <a:gd name="T13" fmla="*/ 2770 h 2774"/>
              <a:gd name="T14" fmla="*/ 7 w 1208"/>
              <a:gd name="T15" fmla="*/ 2774 h 27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8" h="2774">
                <a:moveTo>
                  <a:pt x="7" y="2774"/>
                </a:moveTo>
                <a:cubicBezTo>
                  <a:pt x="6" y="2774"/>
                  <a:pt x="5" y="2774"/>
                  <a:pt x="5" y="2773"/>
                </a:cubicBezTo>
                <a:cubicBezTo>
                  <a:pt x="2" y="2772"/>
                  <a:pt x="0" y="2769"/>
                  <a:pt x="2" y="2765"/>
                </a:cubicBezTo>
                <a:cubicBezTo>
                  <a:pt x="1195" y="4"/>
                  <a:pt x="1195" y="4"/>
                  <a:pt x="1195" y="4"/>
                </a:cubicBezTo>
                <a:cubicBezTo>
                  <a:pt x="1197" y="1"/>
                  <a:pt x="1200" y="0"/>
                  <a:pt x="1203" y="1"/>
                </a:cubicBezTo>
                <a:cubicBezTo>
                  <a:pt x="1206" y="2"/>
                  <a:pt x="1208" y="6"/>
                  <a:pt x="1206" y="9"/>
                </a:cubicBezTo>
                <a:cubicBezTo>
                  <a:pt x="13" y="2770"/>
                  <a:pt x="13" y="2770"/>
                  <a:pt x="13" y="2770"/>
                </a:cubicBezTo>
                <a:cubicBezTo>
                  <a:pt x="12" y="2773"/>
                  <a:pt x="9" y="2774"/>
                  <a:pt x="7" y="2774"/>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0" name="Freeform 87"/>
          <p:cNvSpPr>
            <a:spLocks/>
          </p:cNvSpPr>
          <p:nvPr/>
        </p:nvSpPr>
        <p:spPr bwMode="auto">
          <a:xfrm rot="21368463">
            <a:off x="10185884" y="5813792"/>
            <a:ext cx="166688" cy="3354388"/>
          </a:xfrm>
          <a:custGeom>
            <a:avLst/>
            <a:gdLst>
              <a:gd name="T0" fmla="*/ 158 w 164"/>
              <a:gd name="T1" fmla="*/ 3301 h 3301"/>
              <a:gd name="T2" fmla="*/ 152 w 164"/>
              <a:gd name="T3" fmla="*/ 3295 h 3301"/>
              <a:gd name="T4" fmla="*/ 0 w 164"/>
              <a:gd name="T5" fmla="*/ 7 h 3301"/>
              <a:gd name="T6" fmla="*/ 6 w 164"/>
              <a:gd name="T7" fmla="*/ 1 h 3301"/>
              <a:gd name="T8" fmla="*/ 12 w 164"/>
              <a:gd name="T9" fmla="*/ 6 h 3301"/>
              <a:gd name="T10" fmla="*/ 164 w 164"/>
              <a:gd name="T11" fmla="*/ 3295 h 3301"/>
              <a:gd name="T12" fmla="*/ 158 w 164"/>
              <a:gd name="T13" fmla="*/ 3301 h 3301"/>
              <a:gd name="T14" fmla="*/ 158 w 164"/>
              <a:gd name="T15" fmla="*/ 3301 h 33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4" h="3301">
                <a:moveTo>
                  <a:pt x="158" y="3301"/>
                </a:moveTo>
                <a:cubicBezTo>
                  <a:pt x="155" y="3301"/>
                  <a:pt x="152" y="3298"/>
                  <a:pt x="152" y="3295"/>
                </a:cubicBezTo>
                <a:cubicBezTo>
                  <a:pt x="0" y="7"/>
                  <a:pt x="0" y="7"/>
                  <a:pt x="0" y="7"/>
                </a:cubicBezTo>
                <a:cubicBezTo>
                  <a:pt x="0" y="4"/>
                  <a:pt x="2" y="1"/>
                  <a:pt x="6" y="1"/>
                </a:cubicBezTo>
                <a:cubicBezTo>
                  <a:pt x="9" y="0"/>
                  <a:pt x="12" y="3"/>
                  <a:pt x="12" y="6"/>
                </a:cubicBezTo>
                <a:cubicBezTo>
                  <a:pt x="164" y="3295"/>
                  <a:pt x="164" y="3295"/>
                  <a:pt x="164" y="3295"/>
                </a:cubicBezTo>
                <a:cubicBezTo>
                  <a:pt x="164" y="3298"/>
                  <a:pt x="161" y="3301"/>
                  <a:pt x="158" y="3301"/>
                </a:cubicBezTo>
                <a:cubicBezTo>
                  <a:pt x="158" y="3301"/>
                  <a:pt x="158" y="3301"/>
                  <a:pt x="158" y="3301"/>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7" name="Freeform 94"/>
          <p:cNvSpPr>
            <a:spLocks/>
          </p:cNvSpPr>
          <p:nvPr/>
        </p:nvSpPr>
        <p:spPr bwMode="auto">
          <a:xfrm rot="21368463">
            <a:off x="8470752" y="5416963"/>
            <a:ext cx="109538" cy="95250"/>
          </a:xfrm>
          <a:custGeom>
            <a:avLst/>
            <a:gdLst>
              <a:gd name="T0" fmla="*/ 54 w 107"/>
              <a:gd name="T1" fmla="*/ 0 h 94"/>
              <a:gd name="T2" fmla="*/ 14 w 107"/>
              <a:gd name="T3" fmla="*/ 22 h 94"/>
              <a:gd name="T4" fmla="*/ 29 w 107"/>
              <a:gd name="T5" fmla="*/ 87 h 94"/>
              <a:gd name="T6" fmla="*/ 53 w 107"/>
              <a:gd name="T7" fmla="*/ 94 h 94"/>
              <a:gd name="T8" fmla="*/ 93 w 107"/>
              <a:gd name="T9" fmla="*/ 72 h 94"/>
              <a:gd name="T10" fmla="*/ 78 w 107"/>
              <a:gd name="T11" fmla="*/ 7 h 94"/>
              <a:gd name="T12" fmla="*/ 54 w 107"/>
              <a:gd name="T13" fmla="*/ 0 h 94"/>
            </a:gdLst>
            <a:ahLst/>
            <a:cxnLst>
              <a:cxn ang="0">
                <a:pos x="T0" y="T1"/>
              </a:cxn>
              <a:cxn ang="0">
                <a:pos x="T2" y="T3"/>
              </a:cxn>
              <a:cxn ang="0">
                <a:pos x="T4" y="T5"/>
              </a:cxn>
              <a:cxn ang="0">
                <a:pos x="T6" y="T7"/>
              </a:cxn>
              <a:cxn ang="0">
                <a:pos x="T8" y="T9"/>
              </a:cxn>
              <a:cxn ang="0">
                <a:pos x="T10" y="T11"/>
              </a:cxn>
              <a:cxn ang="0">
                <a:pos x="T12" y="T13"/>
              </a:cxn>
            </a:cxnLst>
            <a:rect l="0" t="0" r="r" b="b"/>
            <a:pathLst>
              <a:path w="107" h="94">
                <a:moveTo>
                  <a:pt x="54" y="0"/>
                </a:moveTo>
                <a:cubicBezTo>
                  <a:pt x="38" y="0"/>
                  <a:pt x="23" y="8"/>
                  <a:pt x="14" y="22"/>
                </a:cubicBezTo>
                <a:cubicBezTo>
                  <a:pt x="0" y="44"/>
                  <a:pt x="7" y="73"/>
                  <a:pt x="29" y="87"/>
                </a:cubicBezTo>
                <a:cubicBezTo>
                  <a:pt x="36" y="91"/>
                  <a:pt x="45" y="94"/>
                  <a:pt x="53" y="94"/>
                </a:cubicBezTo>
                <a:cubicBezTo>
                  <a:pt x="69" y="94"/>
                  <a:pt x="84" y="86"/>
                  <a:pt x="93" y="72"/>
                </a:cubicBezTo>
                <a:cubicBezTo>
                  <a:pt x="107" y="50"/>
                  <a:pt x="100" y="21"/>
                  <a:pt x="78" y="7"/>
                </a:cubicBezTo>
                <a:cubicBezTo>
                  <a:pt x="71" y="3"/>
                  <a:pt x="62" y="0"/>
                  <a:pt x="54"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8" name="Freeform 95"/>
          <p:cNvSpPr>
            <a:spLocks/>
          </p:cNvSpPr>
          <p:nvPr/>
        </p:nvSpPr>
        <p:spPr bwMode="auto">
          <a:xfrm rot="21368463">
            <a:off x="9954450" y="5721486"/>
            <a:ext cx="241300" cy="212725"/>
          </a:xfrm>
          <a:custGeom>
            <a:avLst/>
            <a:gdLst>
              <a:gd name="T0" fmla="*/ 119 w 238"/>
              <a:gd name="T1" fmla="*/ 0 h 210"/>
              <a:gd name="T2" fmla="*/ 30 w 238"/>
              <a:gd name="T3" fmla="*/ 49 h 210"/>
              <a:gd name="T4" fmla="*/ 63 w 238"/>
              <a:gd name="T5" fmla="*/ 194 h 210"/>
              <a:gd name="T6" fmla="*/ 119 w 238"/>
              <a:gd name="T7" fmla="*/ 210 h 210"/>
              <a:gd name="T8" fmla="*/ 208 w 238"/>
              <a:gd name="T9" fmla="*/ 161 h 210"/>
              <a:gd name="T10" fmla="*/ 175 w 238"/>
              <a:gd name="T11" fmla="*/ 16 h 210"/>
              <a:gd name="T12" fmla="*/ 119 w 238"/>
              <a:gd name="T13" fmla="*/ 0 h 210"/>
            </a:gdLst>
            <a:ahLst/>
            <a:cxnLst>
              <a:cxn ang="0">
                <a:pos x="T0" y="T1"/>
              </a:cxn>
              <a:cxn ang="0">
                <a:pos x="T2" y="T3"/>
              </a:cxn>
              <a:cxn ang="0">
                <a:pos x="T4" y="T5"/>
              </a:cxn>
              <a:cxn ang="0">
                <a:pos x="T6" y="T7"/>
              </a:cxn>
              <a:cxn ang="0">
                <a:pos x="T8" y="T9"/>
              </a:cxn>
              <a:cxn ang="0">
                <a:pos x="T10" y="T11"/>
              </a:cxn>
              <a:cxn ang="0">
                <a:pos x="T12" y="T13"/>
              </a:cxn>
            </a:cxnLst>
            <a:rect l="0" t="0" r="r" b="b"/>
            <a:pathLst>
              <a:path w="238" h="210">
                <a:moveTo>
                  <a:pt x="119" y="0"/>
                </a:moveTo>
                <a:cubicBezTo>
                  <a:pt x="84" y="0"/>
                  <a:pt x="50" y="17"/>
                  <a:pt x="30" y="49"/>
                </a:cubicBezTo>
                <a:cubicBezTo>
                  <a:pt x="0" y="98"/>
                  <a:pt x="14" y="163"/>
                  <a:pt x="63" y="194"/>
                </a:cubicBezTo>
                <a:cubicBezTo>
                  <a:pt x="81" y="204"/>
                  <a:pt x="100" y="210"/>
                  <a:pt x="119" y="210"/>
                </a:cubicBezTo>
                <a:cubicBezTo>
                  <a:pt x="154" y="210"/>
                  <a:pt x="188" y="192"/>
                  <a:pt x="208" y="161"/>
                </a:cubicBezTo>
                <a:cubicBezTo>
                  <a:pt x="238" y="112"/>
                  <a:pt x="224" y="47"/>
                  <a:pt x="175" y="16"/>
                </a:cubicBezTo>
                <a:cubicBezTo>
                  <a:pt x="157" y="5"/>
                  <a:pt x="138" y="0"/>
                  <a:pt x="119"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3" name="Freeform 100"/>
          <p:cNvSpPr>
            <a:spLocks/>
          </p:cNvSpPr>
          <p:nvPr/>
        </p:nvSpPr>
        <p:spPr bwMode="auto">
          <a:xfrm rot="21368463">
            <a:off x="11850778" y="4859465"/>
            <a:ext cx="211138" cy="184150"/>
          </a:xfrm>
          <a:custGeom>
            <a:avLst/>
            <a:gdLst>
              <a:gd name="T0" fmla="*/ 104 w 208"/>
              <a:gd name="T1" fmla="*/ 0 h 182"/>
              <a:gd name="T2" fmla="*/ 27 w 208"/>
              <a:gd name="T3" fmla="*/ 42 h 182"/>
              <a:gd name="T4" fmla="*/ 56 w 208"/>
              <a:gd name="T5" fmla="*/ 168 h 182"/>
              <a:gd name="T6" fmla="*/ 104 w 208"/>
              <a:gd name="T7" fmla="*/ 182 h 182"/>
              <a:gd name="T8" fmla="*/ 182 w 208"/>
              <a:gd name="T9" fmla="*/ 139 h 182"/>
              <a:gd name="T10" fmla="*/ 153 w 208"/>
              <a:gd name="T11" fmla="*/ 14 h 182"/>
              <a:gd name="T12" fmla="*/ 104 w 208"/>
              <a:gd name="T13" fmla="*/ 0 h 182"/>
            </a:gdLst>
            <a:ahLst/>
            <a:cxnLst>
              <a:cxn ang="0">
                <a:pos x="T0" y="T1"/>
              </a:cxn>
              <a:cxn ang="0">
                <a:pos x="T2" y="T3"/>
              </a:cxn>
              <a:cxn ang="0">
                <a:pos x="T4" y="T5"/>
              </a:cxn>
              <a:cxn ang="0">
                <a:pos x="T6" y="T7"/>
              </a:cxn>
              <a:cxn ang="0">
                <a:pos x="T8" y="T9"/>
              </a:cxn>
              <a:cxn ang="0">
                <a:pos x="T10" y="T11"/>
              </a:cxn>
              <a:cxn ang="0">
                <a:pos x="T12" y="T13"/>
              </a:cxn>
            </a:cxnLst>
            <a:rect l="0" t="0" r="r" b="b"/>
            <a:pathLst>
              <a:path w="208" h="182">
                <a:moveTo>
                  <a:pt x="104" y="0"/>
                </a:moveTo>
                <a:cubicBezTo>
                  <a:pt x="74" y="0"/>
                  <a:pt x="44" y="15"/>
                  <a:pt x="27" y="42"/>
                </a:cubicBezTo>
                <a:cubicBezTo>
                  <a:pt x="0" y="85"/>
                  <a:pt x="13" y="141"/>
                  <a:pt x="56" y="168"/>
                </a:cubicBezTo>
                <a:cubicBezTo>
                  <a:pt x="71" y="178"/>
                  <a:pt x="88" y="182"/>
                  <a:pt x="104" y="182"/>
                </a:cubicBezTo>
                <a:cubicBezTo>
                  <a:pt x="135" y="182"/>
                  <a:pt x="164" y="167"/>
                  <a:pt x="182" y="139"/>
                </a:cubicBezTo>
                <a:cubicBezTo>
                  <a:pt x="208" y="97"/>
                  <a:pt x="196" y="40"/>
                  <a:pt x="153" y="14"/>
                </a:cubicBezTo>
                <a:cubicBezTo>
                  <a:pt x="138" y="4"/>
                  <a:pt x="121" y="0"/>
                  <a:pt x="104"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4" name="Freeform 101"/>
          <p:cNvSpPr>
            <a:spLocks/>
          </p:cNvSpPr>
          <p:nvPr/>
        </p:nvSpPr>
        <p:spPr bwMode="auto">
          <a:xfrm rot="21368463">
            <a:off x="11377136" y="4722850"/>
            <a:ext cx="111125" cy="98425"/>
          </a:xfrm>
          <a:custGeom>
            <a:avLst/>
            <a:gdLst>
              <a:gd name="T0" fmla="*/ 55 w 109"/>
              <a:gd name="T1" fmla="*/ 0 h 96"/>
              <a:gd name="T2" fmla="*/ 14 w 109"/>
              <a:gd name="T3" fmla="*/ 22 h 96"/>
              <a:gd name="T4" fmla="*/ 29 w 109"/>
              <a:gd name="T5" fmla="*/ 88 h 96"/>
              <a:gd name="T6" fmla="*/ 55 w 109"/>
              <a:gd name="T7" fmla="*/ 96 h 96"/>
              <a:gd name="T8" fmla="*/ 95 w 109"/>
              <a:gd name="T9" fmla="*/ 73 h 96"/>
              <a:gd name="T10" fmla="*/ 80 w 109"/>
              <a:gd name="T11" fmla="*/ 7 h 96"/>
              <a:gd name="T12" fmla="*/ 55 w 109"/>
              <a:gd name="T13" fmla="*/ 0 h 96"/>
            </a:gdLst>
            <a:ahLst/>
            <a:cxnLst>
              <a:cxn ang="0">
                <a:pos x="T0" y="T1"/>
              </a:cxn>
              <a:cxn ang="0">
                <a:pos x="T2" y="T3"/>
              </a:cxn>
              <a:cxn ang="0">
                <a:pos x="T4" y="T5"/>
              </a:cxn>
              <a:cxn ang="0">
                <a:pos x="T6" y="T7"/>
              </a:cxn>
              <a:cxn ang="0">
                <a:pos x="T8" y="T9"/>
              </a:cxn>
              <a:cxn ang="0">
                <a:pos x="T10" y="T11"/>
              </a:cxn>
              <a:cxn ang="0">
                <a:pos x="T12" y="T13"/>
              </a:cxn>
            </a:cxnLst>
            <a:rect l="0" t="0" r="r" b="b"/>
            <a:pathLst>
              <a:path w="109" h="96">
                <a:moveTo>
                  <a:pt x="55" y="0"/>
                </a:moveTo>
                <a:cubicBezTo>
                  <a:pt x="39" y="0"/>
                  <a:pt x="23" y="8"/>
                  <a:pt x="14" y="22"/>
                </a:cubicBezTo>
                <a:cubicBezTo>
                  <a:pt x="0" y="45"/>
                  <a:pt x="7" y="74"/>
                  <a:pt x="29" y="88"/>
                </a:cubicBezTo>
                <a:cubicBezTo>
                  <a:pt x="37" y="93"/>
                  <a:pt x="46" y="96"/>
                  <a:pt x="55" y="96"/>
                </a:cubicBezTo>
                <a:cubicBezTo>
                  <a:pt x="71" y="96"/>
                  <a:pt x="86" y="88"/>
                  <a:pt x="95" y="73"/>
                </a:cubicBezTo>
                <a:cubicBezTo>
                  <a:pt x="109" y="51"/>
                  <a:pt x="103" y="21"/>
                  <a:pt x="80" y="7"/>
                </a:cubicBezTo>
                <a:cubicBezTo>
                  <a:pt x="72" y="2"/>
                  <a:pt x="63" y="0"/>
                  <a:pt x="55"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5" name="Freeform 102"/>
          <p:cNvSpPr>
            <a:spLocks/>
          </p:cNvSpPr>
          <p:nvPr/>
        </p:nvSpPr>
        <p:spPr bwMode="auto">
          <a:xfrm rot="21368463">
            <a:off x="11919664" y="2718054"/>
            <a:ext cx="111125" cy="96838"/>
          </a:xfrm>
          <a:custGeom>
            <a:avLst/>
            <a:gdLst>
              <a:gd name="T0" fmla="*/ 55 w 109"/>
              <a:gd name="T1" fmla="*/ 0 h 96"/>
              <a:gd name="T2" fmla="*/ 14 w 109"/>
              <a:gd name="T3" fmla="*/ 23 h 96"/>
              <a:gd name="T4" fmla="*/ 29 w 109"/>
              <a:gd name="T5" fmla="*/ 89 h 96"/>
              <a:gd name="T6" fmla="*/ 55 w 109"/>
              <a:gd name="T7" fmla="*/ 96 h 96"/>
              <a:gd name="T8" fmla="*/ 95 w 109"/>
              <a:gd name="T9" fmla="*/ 74 h 96"/>
              <a:gd name="T10" fmla="*/ 80 w 109"/>
              <a:gd name="T11" fmla="*/ 8 h 96"/>
              <a:gd name="T12" fmla="*/ 55 w 109"/>
              <a:gd name="T13" fmla="*/ 0 h 96"/>
            </a:gdLst>
            <a:ahLst/>
            <a:cxnLst>
              <a:cxn ang="0">
                <a:pos x="T0" y="T1"/>
              </a:cxn>
              <a:cxn ang="0">
                <a:pos x="T2" y="T3"/>
              </a:cxn>
              <a:cxn ang="0">
                <a:pos x="T4" y="T5"/>
              </a:cxn>
              <a:cxn ang="0">
                <a:pos x="T6" y="T7"/>
              </a:cxn>
              <a:cxn ang="0">
                <a:pos x="T8" y="T9"/>
              </a:cxn>
              <a:cxn ang="0">
                <a:pos x="T10" y="T11"/>
              </a:cxn>
              <a:cxn ang="0">
                <a:pos x="T12" y="T13"/>
              </a:cxn>
            </a:cxnLst>
            <a:rect l="0" t="0" r="r" b="b"/>
            <a:pathLst>
              <a:path w="109" h="96">
                <a:moveTo>
                  <a:pt x="55" y="0"/>
                </a:moveTo>
                <a:cubicBezTo>
                  <a:pt x="39" y="0"/>
                  <a:pt x="23" y="8"/>
                  <a:pt x="14" y="23"/>
                </a:cubicBezTo>
                <a:cubicBezTo>
                  <a:pt x="0" y="45"/>
                  <a:pt x="7" y="75"/>
                  <a:pt x="29" y="89"/>
                </a:cubicBezTo>
                <a:cubicBezTo>
                  <a:pt x="37" y="94"/>
                  <a:pt x="46" y="96"/>
                  <a:pt x="55" y="96"/>
                </a:cubicBezTo>
                <a:cubicBezTo>
                  <a:pt x="70" y="96"/>
                  <a:pt x="86" y="88"/>
                  <a:pt x="95" y="74"/>
                </a:cubicBezTo>
                <a:cubicBezTo>
                  <a:pt x="109" y="51"/>
                  <a:pt x="102" y="22"/>
                  <a:pt x="80" y="8"/>
                </a:cubicBezTo>
                <a:cubicBezTo>
                  <a:pt x="72" y="3"/>
                  <a:pt x="63" y="0"/>
                  <a:pt x="55"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0" name="Freeform 74"/>
          <p:cNvSpPr>
            <a:spLocks/>
          </p:cNvSpPr>
          <p:nvPr/>
        </p:nvSpPr>
        <p:spPr bwMode="auto">
          <a:xfrm rot="4811396">
            <a:off x="8020520" y="-1083402"/>
            <a:ext cx="836613" cy="2962146"/>
          </a:xfrm>
          <a:custGeom>
            <a:avLst/>
            <a:gdLst>
              <a:gd name="T0" fmla="*/ 817 w 824"/>
              <a:gd name="T1" fmla="*/ 2096 h 2096"/>
              <a:gd name="T2" fmla="*/ 811 w 824"/>
              <a:gd name="T3" fmla="*/ 2093 h 2096"/>
              <a:gd name="T4" fmla="*/ 1 w 824"/>
              <a:gd name="T5" fmla="*/ 9 h 2096"/>
              <a:gd name="T6" fmla="*/ 4 w 824"/>
              <a:gd name="T7" fmla="*/ 1 h 2096"/>
              <a:gd name="T8" fmla="*/ 12 w 824"/>
              <a:gd name="T9" fmla="*/ 4 h 2096"/>
              <a:gd name="T10" fmla="*/ 822 w 824"/>
              <a:gd name="T11" fmla="*/ 2088 h 2096"/>
              <a:gd name="T12" fmla="*/ 819 w 824"/>
              <a:gd name="T13" fmla="*/ 2096 h 2096"/>
              <a:gd name="T14" fmla="*/ 817 w 824"/>
              <a:gd name="T15" fmla="*/ 2096 h 20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4" h="2096">
                <a:moveTo>
                  <a:pt x="817" y="2096"/>
                </a:moveTo>
                <a:cubicBezTo>
                  <a:pt x="814" y="2096"/>
                  <a:pt x="812" y="2095"/>
                  <a:pt x="811" y="2093"/>
                </a:cubicBezTo>
                <a:cubicBezTo>
                  <a:pt x="1" y="9"/>
                  <a:pt x="1" y="9"/>
                  <a:pt x="1" y="9"/>
                </a:cubicBezTo>
                <a:cubicBezTo>
                  <a:pt x="0" y="5"/>
                  <a:pt x="1" y="2"/>
                  <a:pt x="4" y="1"/>
                </a:cubicBezTo>
                <a:cubicBezTo>
                  <a:pt x="7" y="0"/>
                  <a:pt x="11" y="1"/>
                  <a:pt x="12" y="4"/>
                </a:cubicBezTo>
                <a:cubicBezTo>
                  <a:pt x="822" y="2088"/>
                  <a:pt x="822" y="2088"/>
                  <a:pt x="822" y="2088"/>
                </a:cubicBezTo>
                <a:cubicBezTo>
                  <a:pt x="824" y="2091"/>
                  <a:pt x="822" y="2095"/>
                  <a:pt x="819" y="2096"/>
                </a:cubicBezTo>
                <a:cubicBezTo>
                  <a:pt x="818" y="2096"/>
                  <a:pt x="818" y="2096"/>
                  <a:pt x="817" y="2096"/>
                </a:cubicBezTo>
                <a:close/>
              </a:path>
            </a:pathLst>
          </a:custGeom>
          <a:solidFill>
            <a:srgbClr val="45D8FF">
              <a:alpha val="1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21" name="Freeform 81"/>
          <p:cNvSpPr>
            <a:spLocks/>
          </p:cNvSpPr>
          <p:nvPr/>
        </p:nvSpPr>
        <p:spPr bwMode="auto">
          <a:xfrm rot="292990">
            <a:off x="-282563" y="481462"/>
            <a:ext cx="1543050" cy="482600"/>
          </a:xfrm>
          <a:custGeom>
            <a:avLst/>
            <a:gdLst>
              <a:gd name="T0" fmla="*/ 1512 w 1519"/>
              <a:gd name="T1" fmla="*/ 476 h 476"/>
              <a:gd name="T2" fmla="*/ 1510 w 1519"/>
              <a:gd name="T3" fmla="*/ 475 h 476"/>
              <a:gd name="T4" fmla="*/ 5 w 1519"/>
              <a:gd name="T5" fmla="*/ 12 h 476"/>
              <a:gd name="T6" fmla="*/ 1 w 1519"/>
              <a:gd name="T7" fmla="*/ 5 h 476"/>
              <a:gd name="T8" fmla="*/ 9 w 1519"/>
              <a:gd name="T9" fmla="*/ 1 h 476"/>
              <a:gd name="T10" fmla="*/ 1514 w 1519"/>
              <a:gd name="T11" fmla="*/ 464 h 476"/>
              <a:gd name="T12" fmla="*/ 1518 w 1519"/>
              <a:gd name="T13" fmla="*/ 471 h 476"/>
              <a:gd name="T14" fmla="*/ 1512 w 1519"/>
              <a:gd name="T15" fmla="*/ 476 h 4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19" h="476">
                <a:moveTo>
                  <a:pt x="1512" y="476"/>
                </a:moveTo>
                <a:cubicBezTo>
                  <a:pt x="1511" y="476"/>
                  <a:pt x="1511" y="476"/>
                  <a:pt x="1510" y="475"/>
                </a:cubicBezTo>
                <a:cubicBezTo>
                  <a:pt x="5" y="12"/>
                  <a:pt x="5" y="12"/>
                  <a:pt x="5" y="12"/>
                </a:cubicBezTo>
                <a:cubicBezTo>
                  <a:pt x="2" y="11"/>
                  <a:pt x="0" y="8"/>
                  <a:pt x="1" y="5"/>
                </a:cubicBezTo>
                <a:cubicBezTo>
                  <a:pt x="2" y="2"/>
                  <a:pt x="5" y="0"/>
                  <a:pt x="9" y="1"/>
                </a:cubicBezTo>
                <a:cubicBezTo>
                  <a:pt x="1514" y="464"/>
                  <a:pt x="1514" y="464"/>
                  <a:pt x="1514" y="464"/>
                </a:cubicBezTo>
                <a:cubicBezTo>
                  <a:pt x="1517" y="465"/>
                  <a:pt x="1519" y="468"/>
                  <a:pt x="1518" y="471"/>
                </a:cubicBezTo>
                <a:cubicBezTo>
                  <a:pt x="1517" y="474"/>
                  <a:pt x="1514" y="476"/>
                  <a:pt x="1512" y="476"/>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5" name="Freeform 174"/>
          <p:cNvSpPr>
            <a:spLocks/>
          </p:cNvSpPr>
          <p:nvPr/>
        </p:nvSpPr>
        <p:spPr bwMode="auto">
          <a:xfrm>
            <a:off x="7002461" y="995363"/>
            <a:ext cx="113308" cy="113306"/>
          </a:xfrm>
          <a:custGeom>
            <a:avLst/>
            <a:gdLst>
              <a:gd name="T0" fmla="*/ 428 w 584"/>
              <a:gd name="T1" fmla="*/ 75 h 583"/>
              <a:gd name="T2" fmla="*/ 508 w 584"/>
              <a:gd name="T3" fmla="*/ 427 h 583"/>
              <a:gd name="T4" fmla="*/ 156 w 584"/>
              <a:gd name="T5" fmla="*/ 508 h 583"/>
              <a:gd name="T6" fmla="*/ 75 w 584"/>
              <a:gd name="T7" fmla="*/ 155 h 583"/>
              <a:gd name="T8" fmla="*/ 428 w 584"/>
              <a:gd name="T9" fmla="*/ 75 h 583"/>
            </a:gdLst>
            <a:ahLst/>
            <a:cxnLst>
              <a:cxn ang="0">
                <a:pos x="T0" y="T1"/>
              </a:cxn>
              <a:cxn ang="0">
                <a:pos x="T2" y="T3"/>
              </a:cxn>
              <a:cxn ang="0">
                <a:pos x="T4" y="T5"/>
              </a:cxn>
              <a:cxn ang="0">
                <a:pos x="T6" y="T7"/>
              </a:cxn>
              <a:cxn ang="0">
                <a:pos x="T8" y="T9"/>
              </a:cxn>
            </a:cxnLst>
            <a:rect l="0" t="0" r="r" b="b"/>
            <a:pathLst>
              <a:path w="584" h="583">
                <a:moveTo>
                  <a:pt x="428" y="75"/>
                </a:moveTo>
                <a:cubicBezTo>
                  <a:pt x="547" y="150"/>
                  <a:pt x="584" y="308"/>
                  <a:pt x="508" y="427"/>
                </a:cubicBezTo>
                <a:cubicBezTo>
                  <a:pt x="433" y="547"/>
                  <a:pt x="275" y="583"/>
                  <a:pt x="156" y="508"/>
                </a:cubicBezTo>
                <a:cubicBezTo>
                  <a:pt x="36" y="433"/>
                  <a:pt x="0" y="275"/>
                  <a:pt x="75" y="155"/>
                </a:cubicBezTo>
                <a:cubicBezTo>
                  <a:pt x="150" y="36"/>
                  <a:pt x="308" y="0"/>
                  <a:pt x="428" y="75"/>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27" name="Freeform 61"/>
          <p:cNvSpPr>
            <a:spLocks/>
          </p:cNvSpPr>
          <p:nvPr/>
        </p:nvSpPr>
        <p:spPr bwMode="auto">
          <a:xfrm rot="6175298">
            <a:off x="3053763" y="1936099"/>
            <a:ext cx="982498" cy="133350"/>
          </a:xfrm>
          <a:custGeom>
            <a:avLst/>
            <a:gdLst>
              <a:gd name="T0" fmla="*/ 6 w 1798"/>
              <a:gd name="T1" fmla="*/ 130 h 130"/>
              <a:gd name="T2" fmla="*/ 0 w 1798"/>
              <a:gd name="T3" fmla="*/ 125 h 130"/>
              <a:gd name="T4" fmla="*/ 6 w 1798"/>
              <a:gd name="T5" fmla="*/ 118 h 130"/>
              <a:gd name="T6" fmla="*/ 1792 w 1798"/>
              <a:gd name="T7" fmla="*/ 0 h 130"/>
              <a:gd name="T8" fmla="*/ 1798 w 1798"/>
              <a:gd name="T9" fmla="*/ 6 h 130"/>
              <a:gd name="T10" fmla="*/ 1792 w 1798"/>
              <a:gd name="T11" fmla="*/ 12 h 130"/>
              <a:gd name="T12" fmla="*/ 7 w 1798"/>
              <a:gd name="T13" fmla="*/ 130 h 130"/>
              <a:gd name="T14" fmla="*/ 6 w 1798"/>
              <a:gd name="T15" fmla="*/ 130 h 1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98" h="130">
                <a:moveTo>
                  <a:pt x="6" y="130"/>
                </a:moveTo>
                <a:cubicBezTo>
                  <a:pt x="3" y="130"/>
                  <a:pt x="1" y="128"/>
                  <a:pt x="0" y="125"/>
                </a:cubicBezTo>
                <a:cubicBezTo>
                  <a:pt x="0" y="121"/>
                  <a:pt x="3" y="118"/>
                  <a:pt x="6" y="118"/>
                </a:cubicBezTo>
                <a:cubicBezTo>
                  <a:pt x="1792" y="0"/>
                  <a:pt x="1792" y="0"/>
                  <a:pt x="1792" y="0"/>
                </a:cubicBezTo>
                <a:cubicBezTo>
                  <a:pt x="1795" y="0"/>
                  <a:pt x="1798" y="2"/>
                  <a:pt x="1798" y="6"/>
                </a:cubicBezTo>
                <a:cubicBezTo>
                  <a:pt x="1798" y="9"/>
                  <a:pt x="1796" y="12"/>
                  <a:pt x="1792" y="12"/>
                </a:cubicBezTo>
                <a:cubicBezTo>
                  <a:pt x="7" y="130"/>
                  <a:pt x="7" y="130"/>
                  <a:pt x="7" y="130"/>
                </a:cubicBezTo>
                <a:cubicBezTo>
                  <a:pt x="7" y="130"/>
                  <a:pt x="6" y="130"/>
                  <a:pt x="6" y="130"/>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1" name="Freeform 166"/>
          <p:cNvSpPr>
            <a:spLocks/>
          </p:cNvSpPr>
          <p:nvPr/>
        </p:nvSpPr>
        <p:spPr bwMode="auto">
          <a:xfrm>
            <a:off x="303215" y="2559505"/>
            <a:ext cx="277813" cy="279400"/>
          </a:xfrm>
          <a:custGeom>
            <a:avLst/>
            <a:gdLst>
              <a:gd name="T0" fmla="*/ 201 w 274"/>
              <a:gd name="T1" fmla="*/ 35 h 274"/>
              <a:gd name="T2" fmla="*/ 239 w 274"/>
              <a:gd name="T3" fmla="*/ 201 h 274"/>
              <a:gd name="T4" fmla="*/ 73 w 274"/>
              <a:gd name="T5" fmla="*/ 239 h 274"/>
              <a:gd name="T6" fmla="*/ 35 w 274"/>
              <a:gd name="T7" fmla="*/ 73 h 274"/>
              <a:gd name="T8" fmla="*/ 201 w 274"/>
              <a:gd name="T9" fmla="*/ 35 h 274"/>
            </a:gdLst>
            <a:ahLst/>
            <a:cxnLst>
              <a:cxn ang="0">
                <a:pos x="T0" y="T1"/>
              </a:cxn>
              <a:cxn ang="0">
                <a:pos x="T2" y="T3"/>
              </a:cxn>
              <a:cxn ang="0">
                <a:pos x="T4" y="T5"/>
              </a:cxn>
              <a:cxn ang="0">
                <a:pos x="T6" y="T7"/>
              </a:cxn>
              <a:cxn ang="0">
                <a:pos x="T8" y="T9"/>
              </a:cxn>
            </a:cxnLst>
            <a:rect l="0" t="0" r="r" b="b"/>
            <a:pathLst>
              <a:path w="274" h="274">
                <a:moveTo>
                  <a:pt x="201" y="35"/>
                </a:moveTo>
                <a:cubicBezTo>
                  <a:pt x="257" y="71"/>
                  <a:pt x="274" y="145"/>
                  <a:pt x="239" y="201"/>
                </a:cubicBezTo>
                <a:cubicBezTo>
                  <a:pt x="203" y="257"/>
                  <a:pt x="129" y="274"/>
                  <a:pt x="73" y="239"/>
                </a:cubicBezTo>
                <a:cubicBezTo>
                  <a:pt x="17" y="203"/>
                  <a:pt x="0" y="129"/>
                  <a:pt x="35" y="73"/>
                </a:cubicBezTo>
                <a:cubicBezTo>
                  <a:pt x="70" y="17"/>
                  <a:pt x="145" y="0"/>
                  <a:pt x="201" y="35"/>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72" name="Freeform 148"/>
          <p:cNvSpPr>
            <a:spLocks/>
          </p:cNvSpPr>
          <p:nvPr/>
        </p:nvSpPr>
        <p:spPr bwMode="auto">
          <a:xfrm>
            <a:off x="-7935" y="1680030"/>
            <a:ext cx="528638" cy="530225"/>
          </a:xfrm>
          <a:custGeom>
            <a:avLst/>
            <a:gdLst>
              <a:gd name="T0" fmla="*/ 382 w 521"/>
              <a:gd name="T1" fmla="*/ 67 h 521"/>
              <a:gd name="T2" fmla="*/ 454 w 521"/>
              <a:gd name="T3" fmla="*/ 382 h 521"/>
              <a:gd name="T4" fmla="*/ 139 w 521"/>
              <a:gd name="T5" fmla="*/ 454 h 521"/>
              <a:gd name="T6" fmla="*/ 67 w 521"/>
              <a:gd name="T7" fmla="*/ 139 h 521"/>
              <a:gd name="T8" fmla="*/ 382 w 521"/>
              <a:gd name="T9" fmla="*/ 67 h 521"/>
            </a:gdLst>
            <a:ahLst/>
            <a:cxnLst>
              <a:cxn ang="0">
                <a:pos x="T0" y="T1"/>
              </a:cxn>
              <a:cxn ang="0">
                <a:pos x="T2" y="T3"/>
              </a:cxn>
              <a:cxn ang="0">
                <a:pos x="T4" y="T5"/>
              </a:cxn>
              <a:cxn ang="0">
                <a:pos x="T6" y="T7"/>
              </a:cxn>
              <a:cxn ang="0">
                <a:pos x="T8" y="T9"/>
              </a:cxn>
            </a:cxnLst>
            <a:rect l="0" t="0" r="r" b="b"/>
            <a:pathLst>
              <a:path w="521" h="521">
                <a:moveTo>
                  <a:pt x="382" y="67"/>
                </a:moveTo>
                <a:cubicBezTo>
                  <a:pt x="489" y="134"/>
                  <a:pt x="521" y="275"/>
                  <a:pt x="454" y="382"/>
                </a:cubicBezTo>
                <a:cubicBezTo>
                  <a:pt x="387" y="489"/>
                  <a:pt x="246" y="521"/>
                  <a:pt x="139" y="454"/>
                </a:cubicBezTo>
                <a:cubicBezTo>
                  <a:pt x="32" y="387"/>
                  <a:pt x="0" y="246"/>
                  <a:pt x="67" y="139"/>
                </a:cubicBezTo>
                <a:cubicBezTo>
                  <a:pt x="134" y="32"/>
                  <a:pt x="275" y="0"/>
                  <a:pt x="382" y="67"/>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73" name="Freeform 156"/>
          <p:cNvSpPr>
            <a:spLocks/>
          </p:cNvSpPr>
          <p:nvPr/>
        </p:nvSpPr>
        <p:spPr bwMode="auto">
          <a:xfrm>
            <a:off x="119065" y="1808618"/>
            <a:ext cx="273050" cy="273050"/>
          </a:xfrm>
          <a:custGeom>
            <a:avLst/>
            <a:gdLst>
              <a:gd name="T0" fmla="*/ 198 w 270"/>
              <a:gd name="T1" fmla="*/ 34 h 269"/>
              <a:gd name="T2" fmla="*/ 235 w 270"/>
              <a:gd name="T3" fmla="*/ 197 h 269"/>
              <a:gd name="T4" fmla="*/ 72 w 270"/>
              <a:gd name="T5" fmla="*/ 235 h 269"/>
              <a:gd name="T6" fmla="*/ 35 w 270"/>
              <a:gd name="T7" fmla="*/ 72 h 269"/>
              <a:gd name="T8" fmla="*/ 198 w 270"/>
              <a:gd name="T9" fmla="*/ 34 h 269"/>
            </a:gdLst>
            <a:ahLst/>
            <a:cxnLst>
              <a:cxn ang="0">
                <a:pos x="T0" y="T1"/>
              </a:cxn>
              <a:cxn ang="0">
                <a:pos x="T2" y="T3"/>
              </a:cxn>
              <a:cxn ang="0">
                <a:pos x="T4" y="T5"/>
              </a:cxn>
              <a:cxn ang="0">
                <a:pos x="T6" y="T7"/>
              </a:cxn>
              <a:cxn ang="0">
                <a:pos x="T8" y="T9"/>
              </a:cxn>
            </a:cxnLst>
            <a:rect l="0" t="0" r="r" b="b"/>
            <a:pathLst>
              <a:path w="270" h="269">
                <a:moveTo>
                  <a:pt x="198" y="34"/>
                </a:moveTo>
                <a:cubicBezTo>
                  <a:pt x="253" y="69"/>
                  <a:pt x="270" y="142"/>
                  <a:pt x="235" y="197"/>
                </a:cubicBezTo>
                <a:cubicBezTo>
                  <a:pt x="201" y="253"/>
                  <a:pt x="128" y="269"/>
                  <a:pt x="72" y="235"/>
                </a:cubicBezTo>
                <a:cubicBezTo>
                  <a:pt x="17" y="200"/>
                  <a:pt x="0" y="127"/>
                  <a:pt x="35" y="72"/>
                </a:cubicBezTo>
                <a:cubicBezTo>
                  <a:pt x="70" y="16"/>
                  <a:pt x="143" y="0"/>
                  <a:pt x="198" y="34"/>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74" name="Freeform 150"/>
          <p:cNvSpPr>
            <a:spLocks/>
          </p:cNvSpPr>
          <p:nvPr/>
        </p:nvSpPr>
        <p:spPr bwMode="auto">
          <a:xfrm>
            <a:off x="-101597" y="368755"/>
            <a:ext cx="1470025" cy="1470025"/>
          </a:xfrm>
          <a:custGeom>
            <a:avLst/>
            <a:gdLst>
              <a:gd name="T0" fmla="*/ 1061 w 1447"/>
              <a:gd name="T1" fmla="*/ 186 h 1447"/>
              <a:gd name="T2" fmla="*/ 1260 w 1447"/>
              <a:gd name="T3" fmla="*/ 1061 h 1447"/>
              <a:gd name="T4" fmla="*/ 386 w 1447"/>
              <a:gd name="T5" fmla="*/ 1260 h 1447"/>
              <a:gd name="T6" fmla="*/ 186 w 1447"/>
              <a:gd name="T7" fmla="*/ 386 h 1447"/>
              <a:gd name="T8" fmla="*/ 1061 w 1447"/>
              <a:gd name="T9" fmla="*/ 186 h 1447"/>
            </a:gdLst>
            <a:ahLst/>
            <a:cxnLst>
              <a:cxn ang="0">
                <a:pos x="T0" y="T1"/>
              </a:cxn>
              <a:cxn ang="0">
                <a:pos x="T2" y="T3"/>
              </a:cxn>
              <a:cxn ang="0">
                <a:pos x="T4" y="T5"/>
              </a:cxn>
              <a:cxn ang="0">
                <a:pos x="T6" y="T7"/>
              </a:cxn>
              <a:cxn ang="0">
                <a:pos x="T8" y="T9"/>
              </a:cxn>
            </a:cxnLst>
            <a:rect l="0" t="0" r="r" b="b"/>
            <a:pathLst>
              <a:path w="1447" h="1447">
                <a:moveTo>
                  <a:pt x="1061" y="186"/>
                </a:moveTo>
                <a:cubicBezTo>
                  <a:pt x="1357" y="373"/>
                  <a:pt x="1447" y="764"/>
                  <a:pt x="1260" y="1061"/>
                </a:cubicBezTo>
                <a:cubicBezTo>
                  <a:pt x="1074" y="1357"/>
                  <a:pt x="683" y="1447"/>
                  <a:pt x="386" y="1260"/>
                </a:cubicBezTo>
                <a:cubicBezTo>
                  <a:pt x="89" y="1074"/>
                  <a:pt x="0" y="683"/>
                  <a:pt x="186" y="386"/>
                </a:cubicBezTo>
                <a:cubicBezTo>
                  <a:pt x="373" y="90"/>
                  <a:pt x="764" y="0"/>
                  <a:pt x="1061" y="186"/>
                </a:cubicBezTo>
                <a:close/>
              </a:path>
            </a:pathLst>
          </a:custGeom>
          <a:solidFill>
            <a:srgbClr val="45D8FF">
              <a:alpha val="1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75" name="Freeform 151"/>
          <p:cNvSpPr>
            <a:spLocks/>
          </p:cNvSpPr>
          <p:nvPr/>
        </p:nvSpPr>
        <p:spPr bwMode="auto">
          <a:xfrm>
            <a:off x="261940" y="730705"/>
            <a:ext cx="744538" cy="746125"/>
          </a:xfrm>
          <a:custGeom>
            <a:avLst/>
            <a:gdLst>
              <a:gd name="T0" fmla="*/ 537 w 733"/>
              <a:gd name="T1" fmla="*/ 94 h 733"/>
              <a:gd name="T2" fmla="*/ 639 w 733"/>
              <a:gd name="T3" fmla="*/ 537 h 733"/>
              <a:gd name="T4" fmla="*/ 195 w 733"/>
              <a:gd name="T5" fmla="*/ 639 h 733"/>
              <a:gd name="T6" fmla="*/ 94 w 733"/>
              <a:gd name="T7" fmla="*/ 195 h 733"/>
              <a:gd name="T8" fmla="*/ 537 w 733"/>
              <a:gd name="T9" fmla="*/ 94 h 733"/>
            </a:gdLst>
            <a:ahLst/>
            <a:cxnLst>
              <a:cxn ang="0">
                <a:pos x="T0" y="T1"/>
              </a:cxn>
              <a:cxn ang="0">
                <a:pos x="T2" y="T3"/>
              </a:cxn>
              <a:cxn ang="0">
                <a:pos x="T4" y="T5"/>
              </a:cxn>
              <a:cxn ang="0">
                <a:pos x="T6" y="T7"/>
              </a:cxn>
              <a:cxn ang="0">
                <a:pos x="T8" y="T9"/>
              </a:cxn>
            </a:cxnLst>
            <a:rect l="0" t="0" r="r" b="b"/>
            <a:pathLst>
              <a:path w="733" h="733">
                <a:moveTo>
                  <a:pt x="537" y="94"/>
                </a:moveTo>
                <a:cubicBezTo>
                  <a:pt x="688" y="189"/>
                  <a:pt x="733" y="387"/>
                  <a:pt x="639" y="537"/>
                </a:cubicBezTo>
                <a:cubicBezTo>
                  <a:pt x="544" y="688"/>
                  <a:pt x="346" y="733"/>
                  <a:pt x="195" y="639"/>
                </a:cubicBezTo>
                <a:cubicBezTo>
                  <a:pt x="45" y="544"/>
                  <a:pt x="0" y="346"/>
                  <a:pt x="94" y="195"/>
                </a:cubicBezTo>
                <a:cubicBezTo>
                  <a:pt x="189" y="45"/>
                  <a:pt x="387" y="0"/>
                  <a:pt x="537" y="94"/>
                </a:cubicBezTo>
                <a:close/>
              </a:path>
            </a:pathLst>
          </a:custGeom>
          <a:solidFill>
            <a:srgbClr val="45D8FF">
              <a:alpha val="1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76" name="Freeform 159"/>
          <p:cNvSpPr>
            <a:spLocks/>
          </p:cNvSpPr>
          <p:nvPr/>
        </p:nvSpPr>
        <p:spPr bwMode="auto">
          <a:xfrm>
            <a:off x="438153" y="908505"/>
            <a:ext cx="392113" cy="390525"/>
          </a:xfrm>
          <a:custGeom>
            <a:avLst/>
            <a:gdLst>
              <a:gd name="T0" fmla="*/ 282 w 385"/>
              <a:gd name="T1" fmla="*/ 49 h 385"/>
              <a:gd name="T2" fmla="*/ 335 w 385"/>
              <a:gd name="T3" fmla="*/ 282 h 385"/>
              <a:gd name="T4" fmla="*/ 102 w 385"/>
              <a:gd name="T5" fmla="*/ 336 h 385"/>
              <a:gd name="T6" fmla="*/ 49 w 385"/>
              <a:gd name="T7" fmla="*/ 103 h 385"/>
              <a:gd name="T8" fmla="*/ 282 w 385"/>
              <a:gd name="T9" fmla="*/ 49 h 385"/>
            </a:gdLst>
            <a:ahLst/>
            <a:cxnLst>
              <a:cxn ang="0">
                <a:pos x="T0" y="T1"/>
              </a:cxn>
              <a:cxn ang="0">
                <a:pos x="T2" y="T3"/>
              </a:cxn>
              <a:cxn ang="0">
                <a:pos x="T4" y="T5"/>
              </a:cxn>
              <a:cxn ang="0">
                <a:pos x="T6" y="T7"/>
              </a:cxn>
              <a:cxn ang="0">
                <a:pos x="T8" y="T9"/>
              </a:cxn>
            </a:cxnLst>
            <a:rect l="0" t="0" r="r" b="b"/>
            <a:pathLst>
              <a:path w="385" h="385">
                <a:moveTo>
                  <a:pt x="282" y="49"/>
                </a:moveTo>
                <a:cubicBezTo>
                  <a:pt x="361" y="99"/>
                  <a:pt x="385" y="203"/>
                  <a:pt x="335" y="282"/>
                </a:cubicBezTo>
                <a:cubicBezTo>
                  <a:pt x="286" y="361"/>
                  <a:pt x="181" y="385"/>
                  <a:pt x="102" y="336"/>
                </a:cubicBezTo>
                <a:cubicBezTo>
                  <a:pt x="23" y="286"/>
                  <a:pt x="0" y="182"/>
                  <a:pt x="49" y="103"/>
                </a:cubicBezTo>
                <a:cubicBezTo>
                  <a:pt x="99" y="23"/>
                  <a:pt x="203" y="0"/>
                  <a:pt x="282" y="49"/>
                </a:cubicBezTo>
                <a:close/>
              </a:path>
            </a:pathLst>
          </a:custGeom>
          <a:solidFill>
            <a:srgbClr val="45D8FF">
              <a:alpha val="1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77" name="Freeform 168"/>
          <p:cNvSpPr>
            <a:spLocks/>
          </p:cNvSpPr>
          <p:nvPr/>
        </p:nvSpPr>
        <p:spPr bwMode="auto">
          <a:xfrm>
            <a:off x="4383091" y="275093"/>
            <a:ext cx="282575" cy="282575"/>
          </a:xfrm>
          <a:custGeom>
            <a:avLst/>
            <a:gdLst>
              <a:gd name="T0" fmla="*/ 203 w 278"/>
              <a:gd name="T1" fmla="*/ 36 h 278"/>
              <a:gd name="T2" fmla="*/ 242 w 278"/>
              <a:gd name="T3" fmla="*/ 204 h 278"/>
              <a:gd name="T4" fmla="*/ 74 w 278"/>
              <a:gd name="T5" fmla="*/ 242 h 278"/>
              <a:gd name="T6" fmla="*/ 35 w 278"/>
              <a:gd name="T7" fmla="*/ 74 h 278"/>
              <a:gd name="T8" fmla="*/ 203 w 278"/>
              <a:gd name="T9" fmla="*/ 36 h 278"/>
            </a:gdLst>
            <a:ahLst/>
            <a:cxnLst>
              <a:cxn ang="0">
                <a:pos x="T0" y="T1"/>
              </a:cxn>
              <a:cxn ang="0">
                <a:pos x="T2" y="T3"/>
              </a:cxn>
              <a:cxn ang="0">
                <a:pos x="T4" y="T5"/>
              </a:cxn>
              <a:cxn ang="0">
                <a:pos x="T6" y="T7"/>
              </a:cxn>
              <a:cxn ang="0">
                <a:pos x="T8" y="T9"/>
              </a:cxn>
            </a:cxnLst>
            <a:rect l="0" t="0" r="r" b="b"/>
            <a:pathLst>
              <a:path w="278" h="278">
                <a:moveTo>
                  <a:pt x="203" y="36"/>
                </a:moveTo>
                <a:cubicBezTo>
                  <a:pt x="260" y="71"/>
                  <a:pt x="278" y="147"/>
                  <a:pt x="242" y="204"/>
                </a:cubicBezTo>
                <a:cubicBezTo>
                  <a:pt x="206" y="261"/>
                  <a:pt x="131" y="278"/>
                  <a:pt x="74" y="242"/>
                </a:cubicBezTo>
                <a:cubicBezTo>
                  <a:pt x="17" y="206"/>
                  <a:pt x="0" y="131"/>
                  <a:pt x="35" y="74"/>
                </a:cubicBezTo>
                <a:cubicBezTo>
                  <a:pt x="71" y="17"/>
                  <a:pt x="146" y="0"/>
                  <a:pt x="203" y="36"/>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78" name="Freeform 149"/>
          <p:cNvSpPr>
            <a:spLocks/>
          </p:cNvSpPr>
          <p:nvPr/>
        </p:nvSpPr>
        <p:spPr bwMode="auto">
          <a:xfrm>
            <a:off x="1463678" y="1306968"/>
            <a:ext cx="541338" cy="541338"/>
          </a:xfrm>
          <a:custGeom>
            <a:avLst/>
            <a:gdLst>
              <a:gd name="T0" fmla="*/ 390 w 533"/>
              <a:gd name="T1" fmla="*/ 69 h 533"/>
              <a:gd name="T2" fmla="*/ 464 w 533"/>
              <a:gd name="T3" fmla="*/ 391 h 533"/>
              <a:gd name="T4" fmla="*/ 142 w 533"/>
              <a:gd name="T5" fmla="*/ 464 h 533"/>
              <a:gd name="T6" fmla="*/ 69 w 533"/>
              <a:gd name="T7" fmla="*/ 142 h 533"/>
              <a:gd name="T8" fmla="*/ 390 w 533"/>
              <a:gd name="T9" fmla="*/ 69 h 533"/>
            </a:gdLst>
            <a:ahLst/>
            <a:cxnLst>
              <a:cxn ang="0">
                <a:pos x="T0" y="T1"/>
              </a:cxn>
              <a:cxn ang="0">
                <a:pos x="T2" y="T3"/>
              </a:cxn>
              <a:cxn ang="0">
                <a:pos x="T4" y="T5"/>
              </a:cxn>
              <a:cxn ang="0">
                <a:pos x="T6" y="T7"/>
              </a:cxn>
              <a:cxn ang="0">
                <a:pos x="T8" y="T9"/>
              </a:cxn>
            </a:cxnLst>
            <a:rect l="0" t="0" r="r" b="b"/>
            <a:pathLst>
              <a:path w="533" h="533">
                <a:moveTo>
                  <a:pt x="390" y="69"/>
                </a:moveTo>
                <a:cubicBezTo>
                  <a:pt x="500" y="137"/>
                  <a:pt x="533" y="281"/>
                  <a:pt x="464" y="391"/>
                </a:cubicBezTo>
                <a:cubicBezTo>
                  <a:pt x="395" y="500"/>
                  <a:pt x="251" y="533"/>
                  <a:pt x="142" y="464"/>
                </a:cubicBezTo>
                <a:cubicBezTo>
                  <a:pt x="33" y="395"/>
                  <a:pt x="0" y="251"/>
                  <a:pt x="69" y="142"/>
                </a:cubicBezTo>
                <a:cubicBezTo>
                  <a:pt x="137" y="33"/>
                  <a:pt x="281" y="0"/>
                  <a:pt x="390" y="69"/>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79" name="Freeform 160"/>
          <p:cNvSpPr>
            <a:spLocks/>
          </p:cNvSpPr>
          <p:nvPr/>
        </p:nvSpPr>
        <p:spPr bwMode="auto">
          <a:xfrm>
            <a:off x="1593853" y="1437143"/>
            <a:ext cx="279400" cy="280988"/>
          </a:xfrm>
          <a:custGeom>
            <a:avLst/>
            <a:gdLst>
              <a:gd name="T0" fmla="*/ 203 w 276"/>
              <a:gd name="T1" fmla="*/ 36 h 276"/>
              <a:gd name="T2" fmla="*/ 241 w 276"/>
              <a:gd name="T3" fmla="*/ 203 h 276"/>
              <a:gd name="T4" fmla="*/ 74 w 276"/>
              <a:gd name="T5" fmla="*/ 241 h 276"/>
              <a:gd name="T6" fmla="*/ 36 w 276"/>
              <a:gd name="T7" fmla="*/ 74 h 276"/>
              <a:gd name="T8" fmla="*/ 203 w 276"/>
              <a:gd name="T9" fmla="*/ 36 h 276"/>
            </a:gdLst>
            <a:ahLst/>
            <a:cxnLst>
              <a:cxn ang="0">
                <a:pos x="T0" y="T1"/>
              </a:cxn>
              <a:cxn ang="0">
                <a:pos x="T2" y="T3"/>
              </a:cxn>
              <a:cxn ang="0">
                <a:pos x="T4" y="T5"/>
              </a:cxn>
              <a:cxn ang="0">
                <a:pos x="T6" y="T7"/>
              </a:cxn>
              <a:cxn ang="0">
                <a:pos x="T8" y="T9"/>
              </a:cxn>
            </a:cxnLst>
            <a:rect l="0" t="0" r="r" b="b"/>
            <a:pathLst>
              <a:path w="276" h="276">
                <a:moveTo>
                  <a:pt x="203" y="36"/>
                </a:moveTo>
                <a:cubicBezTo>
                  <a:pt x="259" y="72"/>
                  <a:pt x="276" y="146"/>
                  <a:pt x="241" y="203"/>
                </a:cubicBezTo>
                <a:cubicBezTo>
                  <a:pt x="205" y="259"/>
                  <a:pt x="131" y="276"/>
                  <a:pt x="74" y="241"/>
                </a:cubicBezTo>
                <a:cubicBezTo>
                  <a:pt x="17" y="205"/>
                  <a:pt x="0" y="131"/>
                  <a:pt x="36" y="74"/>
                </a:cubicBezTo>
                <a:cubicBezTo>
                  <a:pt x="71" y="17"/>
                  <a:pt x="146" y="0"/>
                  <a:pt x="203" y="36"/>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80" name="Freeform 155"/>
          <p:cNvSpPr>
            <a:spLocks/>
          </p:cNvSpPr>
          <p:nvPr/>
        </p:nvSpPr>
        <p:spPr bwMode="auto">
          <a:xfrm>
            <a:off x="1717678" y="1893548"/>
            <a:ext cx="1149350" cy="1150938"/>
          </a:xfrm>
          <a:custGeom>
            <a:avLst/>
            <a:gdLst>
              <a:gd name="T0" fmla="*/ 830 w 1132"/>
              <a:gd name="T1" fmla="*/ 146 h 1132"/>
              <a:gd name="T2" fmla="*/ 986 w 1132"/>
              <a:gd name="T3" fmla="*/ 830 h 1132"/>
              <a:gd name="T4" fmla="*/ 302 w 1132"/>
              <a:gd name="T5" fmla="*/ 986 h 1132"/>
              <a:gd name="T6" fmla="*/ 146 w 1132"/>
              <a:gd name="T7" fmla="*/ 302 h 1132"/>
              <a:gd name="T8" fmla="*/ 830 w 1132"/>
              <a:gd name="T9" fmla="*/ 146 h 1132"/>
            </a:gdLst>
            <a:ahLst/>
            <a:cxnLst>
              <a:cxn ang="0">
                <a:pos x="T0" y="T1"/>
              </a:cxn>
              <a:cxn ang="0">
                <a:pos x="T2" y="T3"/>
              </a:cxn>
              <a:cxn ang="0">
                <a:pos x="T4" y="T5"/>
              </a:cxn>
              <a:cxn ang="0">
                <a:pos x="T6" y="T7"/>
              </a:cxn>
              <a:cxn ang="0">
                <a:pos x="T8" y="T9"/>
              </a:cxn>
            </a:cxnLst>
            <a:rect l="0" t="0" r="r" b="b"/>
            <a:pathLst>
              <a:path w="1132" h="1132">
                <a:moveTo>
                  <a:pt x="830" y="146"/>
                </a:moveTo>
                <a:cubicBezTo>
                  <a:pt x="1062" y="292"/>
                  <a:pt x="1132" y="598"/>
                  <a:pt x="986" y="830"/>
                </a:cubicBezTo>
                <a:cubicBezTo>
                  <a:pt x="840" y="1062"/>
                  <a:pt x="534" y="1132"/>
                  <a:pt x="302" y="986"/>
                </a:cubicBezTo>
                <a:cubicBezTo>
                  <a:pt x="70" y="840"/>
                  <a:pt x="0" y="534"/>
                  <a:pt x="146" y="302"/>
                </a:cubicBezTo>
                <a:cubicBezTo>
                  <a:pt x="292" y="70"/>
                  <a:pt x="598" y="0"/>
                  <a:pt x="830" y="146"/>
                </a:cubicBezTo>
                <a:close/>
              </a:path>
            </a:pathLst>
          </a:custGeom>
          <a:solidFill>
            <a:srgbClr val="45D8FF">
              <a:alpha val="1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81" name="Freeform 162"/>
          <p:cNvSpPr>
            <a:spLocks/>
          </p:cNvSpPr>
          <p:nvPr/>
        </p:nvSpPr>
        <p:spPr bwMode="auto">
          <a:xfrm>
            <a:off x="2003428" y="2172155"/>
            <a:ext cx="579438" cy="579438"/>
          </a:xfrm>
          <a:custGeom>
            <a:avLst/>
            <a:gdLst>
              <a:gd name="T0" fmla="*/ 418 w 570"/>
              <a:gd name="T1" fmla="*/ 73 h 570"/>
              <a:gd name="T2" fmla="*/ 497 w 570"/>
              <a:gd name="T3" fmla="*/ 418 h 570"/>
              <a:gd name="T4" fmla="*/ 152 w 570"/>
              <a:gd name="T5" fmla="*/ 497 h 570"/>
              <a:gd name="T6" fmla="*/ 73 w 570"/>
              <a:gd name="T7" fmla="*/ 152 h 570"/>
              <a:gd name="T8" fmla="*/ 418 w 570"/>
              <a:gd name="T9" fmla="*/ 73 h 570"/>
            </a:gdLst>
            <a:ahLst/>
            <a:cxnLst>
              <a:cxn ang="0">
                <a:pos x="T0" y="T1"/>
              </a:cxn>
              <a:cxn ang="0">
                <a:pos x="T2" y="T3"/>
              </a:cxn>
              <a:cxn ang="0">
                <a:pos x="T4" y="T5"/>
              </a:cxn>
              <a:cxn ang="0">
                <a:pos x="T6" y="T7"/>
              </a:cxn>
              <a:cxn ang="0">
                <a:pos x="T8" y="T9"/>
              </a:cxn>
            </a:cxnLst>
            <a:rect l="0" t="0" r="r" b="b"/>
            <a:pathLst>
              <a:path w="570" h="570">
                <a:moveTo>
                  <a:pt x="418" y="73"/>
                </a:moveTo>
                <a:cubicBezTo>
                  <a:pt x="535" y="147"/>
                  <a:pt x="570" y="301"/>
                  <a:pt x="497" y="418"/>
                </a:cubicBezTo>
                <a:cubicBezTo>
                  <a:pt x="423" y="535"/>
                  <a:pt x="269" y="570"/>
                  <a:pt x="152" y="497"/>
                </a:cubicBezTo>
                <a:cubicBezTo>
                  <a:pt x="35" y="423"/>
                  <a:pt x="0" y="269"/>
                  <a:pt x="73" y="152"/>
                </a:cubicBezTo>
                <a:cubicBezTo>
                  <a:pt x="147" y="35"/>
                  <a:pt x="301" y="0"/>
                  <a:pt x="418" y="73"/>
                </a:cubicBezTo>
                <a:close/>
              </a:path>
            </a:pathLst>
          </a:custGeom>
          <a:solidFill>
            <a:srgbClr val="45D8FF">
              <a:alpha val="1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82" name="Freeform 163"/>
          <p:cNvSpPr>
            <a:spLocks/>
          </p:cNvSpPr>
          <p:nvPr/>
        </p:nvSpPr>
        <p:spPr bwMode="auto">
          <a:xfrm>
            <a:off x="2138365" y="2307093"/>
            <a:ext cx="307975" cy="309563"/>
          </a:xfrm>
          <a:custGeom>
            <a:avLst/>
            <a:gdLst>
              <a:gd name="T0" fmla="*/ 223 w 304"/>
              <a:gd name="T1" fmla="*/ 39 h 304"/>
              <a:gd name="T2" fmla="*/ 265 w 304"/>
              <a:gd name="T3" fmla="*/ 223 h 304"/>
              <a:gd name="T4" fmla="*/ 81 w 304"/>
              <a:gd name="T5" fmla="*/ 265 h 304"/>
              <a:gd name="T6" fmla="*/ 39 w 304"/>
              <a:gd name="T7" fmla="*/ 81 h 304"/>
              <a:gd name="T8" fmla="*/ 223 w 304"/>
              <a:gd name="T9" fmla="*/ 39 h 304"/>
            </a:gdLst>
            <a:ahLst/>
            <a:cxnLst>
              <a:cxn ang="0">
                <a:pos x="T0" y="T1"/>
              </a:cxn>
              <a:cxn ang="0">
                <a:pos x="T2" y="T3"/>
              </a:cxn>
              <a:cxn ang="0">
                <a:pos x="T4" y="T5"/>
              </a:cxn>
              <a:cxn ang="0">
                <a:pos x="T6" y="T7"/>
              </a:cxn>
              <a:cxn ang="0">
                <a:pos x="T8" y="T9"/>
              </a:cxn>
            </a:cxnLst>
            <a:rect l="0" t="0" r="r" b="b"/>
            <a:pathLst>
              <a:path w="304" h="304">
                <a:moveTo>
                  <a:pt x="223" y="39"/>
                </a:moveTo>
                <a:cubicBezTo>
                  <a:pt x="285" y="78"/>
                  <a:pt x="304" y="161"/>
                  <a:pt x="265" y="223"/>
                </a:cubicBezTo>
                <a:cubicBezTo>
                  <a:pt x="226" y="285"/>
                  <a:pt x="144" y="304"/>
                  <a:pt x="81" y="265"/>
                </a:cubicBezTo>
                <a:cubicBezTo>
                  <a:pt x="19" y="226"/>
                  <a:pt x="0" y="144"/>
                  <a:pt x="39" y="81"/>
                </a:cubicBezTo>
                <a:cubicBezTo>
                  <a:pt x="78" y="19"/>
                  <a:pt x="161" y="0"/>
                  <a:pt x="223" y="39"/>
                </a:cubicBezTo>
                <a:close/>
              </a:path>
            </a:pathLst>
          </a:custGeom>
          <a:solidFill>
            <a:srgbClr val="45D8FF">
              <a:alpha val="1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83" name="Freeform 146"/>
          <p:cNvSpPr>
            <a:spLocks/>
          </p:cNvSpPr>
          <p:nvPr/>
        </p:nvSpPr>
        <p:spPr bwMode="auto">
          <a:xfrm>
            <a:off x="2133603" y="-78920"/>
            <a:ext cx="2124075" cy="2124075"/>
          </a:xfrm>
          <a:custGeom>
            <a:avLst/>
            <a:gdLst>
              <a:gd name="T0" fmla="*/ 1533 w 2091"/>
              <a:gd name="T1" fmla="*/ 269 h 2091"/>
              <a:gd name="T2" fmla="*/ 1822 w 2091"/>
              <a:gd name="T3" fmla="*/ 1533 h 2091"/>
              <a:gd name="T4" fmla="*/ 558 w 2091"/>
              <a:gd name="T5" fmla="*/ 1821 h 2091"/>
              <a:gd name="T6" fmla="*/ 270 w 2091"/>
              <a:gd name="T7" fmla="*/ 558 h 2091"/>
              <a:gd name="T8" fmla="*/ 1533 w 2091"/>
              <a:gd name="T9" fmla="*/ 269 h 2091"/>
            </a:gdLst>
            <a:ahLst/>
            <a:cxnLst>
              <a:cxn ang="0">
                <a:pos x="T0" y="T1"/>
              </a:cxn>
              <a:cxn ang="0">
                <a:pos x="T2" y="T3"/>
              </a:cxn>
              <a:cxn ang="0">
                <a:pos x="T4" y="T5"/>
              </a:cxn>
              <a:cxn ang="0">
                <a:pos x="T6" y="T7"/>
              </a:cxn>
              <a:cxn ang="0">
                <a:pos x="T8" y="T9"/>
              </a:cxn>
            </a:cxnLst>
            <a:rect l="0" t="0" r="r" b="b"/>
            <a:pathLst>
              <a:path w="2091" h="2091">
                <a:moveTo>
                  <a:pt x="1533" y="269"/>
                </a:moveTo>
                <a:cubicBezTo>
                  <a:pt x="1962" y="538"/>
                  <a:pt x="2091" y="1104"/>
                  <a:pt x="1822" y="1533"/>
                </a:cubicBezTo>
                <a:cubicBezTo>
                  <a:pt x="1553" y="1961"/>
                  <a:pt x="987" y="2091"/>
                  <a:pt x="558" y="1821"/>
                </a:cubicBezTo>
                <a:cubicBezTo>
                  <a:pt x="130" y="1552"/>
                  <a:pt x="0" y="986"/>
                  <a:pt x="270" y="558"/>
                </a:cubicBezTo>
                <a:cubicBezTo>
                  <a:pt x="539" y="129"/>
                  <a:pt x="1105" y="0"/>
                  <a:pt x="1533" y="269"/>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84" name="Freeform 147"/>
          <p:cNvSpPr>
            <a:spLocks/>
          </p:cNvSpPr>
          <p:nvPr/>
        </p:nvSpPr>
        <p:spPr bwMode="auto">
          <a:xfrm>
            <a:off x="2457453" y="243343"/>
            <a:ext cx="1477963" cy="1477963"/>
          </a:xfrm>
          <a:custGeom>
            <a:avLst/>
            <a:gdLst>
              <a:gd name="T0" fmla="*/ 1066 w 1454"/>
              <a:gd name="T1" fmla="*/ 187 h 1454"/>
              <a:gd name="T2" fmla="*/ 1267 w 1454"/>
              <a:gd name="T3" fmla="*/ 1066 h 1454"/>
              <a:gd name="T4" fmla="*/ 388 w 1454"/>
              <a:gd name="T5" fmla="*/ 1267 h 1454"/>
              <a:gd name="T6" fmla="*/ 187 w 1454"/>
              <a:gd name="T7" fmla="*/ 388 h 1454"/>
              <a:gd name="T8" fmla="*/ 1066 w 1454"/>
              <a:gd name="T9" fmla="*/ 187 h 1454"/>
            </a:gdLst>
            <a:ahLst/>
            <a:cxnLst>
              <a:cxn ang="0">
                <a:pos x="T0" y="T1"/>
              </a:cxn>
              <a:cxn ang="0">
                <a:pos x="T2" y="T3"/>
              </a:cxn>
              <a:cxn ang="0">
                <a:pos x="T4" y="T5"/>
              </a:cxn>
              <a:cxn ang="0">
                <a:pos x="T6" y="T7"/>
              </a:cxn>
              <a:cxn ang="0">
                <a:pos x="T8" y="T9"/>
              </a:cxn>
            </a:cxnLst>
            <a:rect l="0" t="0" r="r" b="b"/>
            <a:pathLst>
              <a:path w="1454" h="1454">
                <a:moveTo>
                  <a:pt x="1066" y="187"/>
                </a:moveTo>
                <a:cubicBezTo>
                  <a:pt x="1364" y="374"/>
                  <a:pt x="1454" y="768"/>
                  <a:pt x="1267" y="1066"/>
                </a:cubicBezTo>
                <a:cubicBezTo>
                  <a:pt x="1079" y="1364"/>
                  <a:pt x="686" y="1454"/>
                  <a:pt x="388" y="1267"/>
                </a:cubicBezTo>
                <a:cubicBezTo>
                  <a:pt x="90" y="1080"/>
                  <a:pt x="0" y="686"/>
                  <a:pt x="187" y="388"/>
                </a:cubicBezTo>
                <a:cubicBezTo>
                  <a:pt x="374" y="90"/>
                  <a:pt x="768" y="0"/>
                  <a:pt x="1066" y="187"/>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85" name="Freeform 161"/>
          <p:cNvSpPr>
            <a:spLocks/>
          </p:cNvSpPr>
          <p:nvPr/>
        </p:nvSpPr>
        <p:spPr bwMode="auto">
          <a:xfrm>
            <a:off x="3041653" y="827543"/>
            <a:ext cx="311150" cy="311150"/>
          </a:xfrm>
          <a:custGeom>
            <a:avLst/>
            <a:gdLst>
              <a:gd name="T0" fmla="*/ 224 w 306"/>
              <a:gd name="T1" fmla="*/ 39 h 306"/>
              <a:gd name="T2" fmla="*/ 267 w 306"/>
              <a:gd name="T3" fmla="*/ 224 h 306"/>
              <a:gd name="T4" fmla="*/ 81 w 306"/>
              <a:gd name="T5" fmla="*/ 267 h 306"/>
              <a:gd name="T6" fmla="*/ 39 w 306"/>
              <a:gd name="T7" fmla="*/ 82 h 306"/>
              <a:gd name="T8" fmla="*/ 224 w 306"/>
              <a:gd name="T9" fmla="*/ 39 h 306"/>
            </a:gdLst>
            <a:ahLst/>
            <a:cxnLst>
              <a:cxn ang="0">
                <a:pos x="T0" y="T1"/>
              </a:cxn>
              <a:cxn ang="0">
                <a:pos x="T2" y="T3"/>
              </a:cxn>
              <a:cxn ang="0">
                <a:pos x="T4" y="T5"/>
              </a:cxn>
              <a:cxn ang="0">
                <a:pos x="T6" y="T7"/>
              </a:cxn>
              <a:cxn ang="0">
                <a:pos x="T8" y="T9"/>
              </a:cxn>
            </a:cxnLst>
            <a:rect l="0" t="0" r="r" b="b"/>
            <a:pathLst>
              <a:path w="306" h="306">
                <a:moveTo>
                  <a:pt x="224" y="39"/>
                </a:moveTo>
                <a:cubicBezTo>
                  <a:pt x="287" y="79"/>
                  <a:pt x="306" y="162"/>
                  <a:pt x="267" y="224"/>
                </a:cubicBezTo>
                <a:cubicBezTo>
                  <a:pt x="227" y="287"/>
                  <a:pt x="144" y="306"/>
                  <a:pt x="81" y="267"/>
                </a:cubicBezTo>
                <a:cubicBezTo>
                  <a:pt x="19" y="227"/>
                  <a:pt x="0" y="144"/>
                  <a:pt x="39" y="82"/>
                </a:cubicBezTo>
                <a:cubicBezTo>
                  <a:pt x="79" y="19"/>
                  <a:pt x="162" y="0"/>
                  <a:pt x="224" y="39"/>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86" name="Freeform 164"/>
          <p:cNvSpPr>
            <a:spLocks/>
          </p:cNvSpPr>
          <p:nvPr/>
        </p:nvSpPr>
        <p:spPr bwMode="auto">
          <a:xfrm>
            <a:off x="1876428" y="113168"/>
            <a:ext cx="277813" cy="277813"/>
          </a:xfrm>
          <a:custGeom>
            <a:avLst/>
            <a:gdLst>
              <a:gd name="T0" fmla="*/ 201 w 274"/>
              <a:gd name="T1" fmla="*/ 35 h 274"/>
              <a:gd name="T2" fmla="*/ 239 w 274"/>
              <a:gd name="T3" fmla="*/ 201 h 274"/>
              <a:gd name="T4" fmla="*/ 73 w 274"/>
              <a:gd name="T5" fmla="*/ 239 h 274"/>
              <a:gd name="T6" fmla="*/ 35 w 274"/>
              <a:gd name="T7" fmla="*/ 73 h 274"/>
              <a:gd name="T8" fmla="*/ 201 w 274"/>
              <a:gd name="T9" fmla="*/ 35 h 274"/>
            </a:gdLst>
            <a:ahLst/>
            <a:cxnLst>
              <a:cxn ang="0">
                <a:pos x="T0" y="T1"/>
              </a:cxn>
              <a:cxn ang="0">
                <a:pos x="T2" y="T3"/>
              </a:cxn>
              <a:cxn ang="0">
                <a:pos x="T4" y="T5"/>
              </a:cxn>
              <a:cxn ang="0">
                <a:pos x="T6" y="T7"/>
              </a:cxn>
              <a:cxn ang="0">
                <a:pos x="T8" y="T9"/>
              </a:cxn>
            </a:cxnLst>
            <a:rect l="0" t="0" r="r" b="b"/>
            <a:pathLst>
              <a:path w="274" h="274">
                <a:moveTo>
                  <a:pt x="201" y="35"/>
                </a:moveTo>
                <a:cubicBezTo>
                  <a:pt x="257" y="71"/>
                  <a:pt x="274" y="145"/>
                  <a:pt x="239" y="201"/>
                </a:cubicBezTo>
                <a:cubicBezTo>
                  <a:pt x="203" y="257"/>
                  <a:pt x="129" y="274"/>
                  <a:pt x="73" y="239"/>
                </a:cubicBezTo>
                <a:cubicBezTo>
                  <a:pt x="17" y="204"/>
                  <a:pt x="0" y="129"/>
                  <a:pt x="35" y="73"/>
                </a:cubicBezTo>
                <a:cubicBezTo>
                  <a:pt x="70" y="17"/>
                  <a:pt x="145" y="0"/>
                  <a:pt x="201" y="35"/>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87" name="Freeform 144"/>
          <p:cNvSpPr>
            <a:spLocks/>
          </p:cNvSpPr>
          <p:nvPr/>
        </p:nvSpPr>
        <p:spPr bwMode="auto">
          <a:xfrm rot="21368463">
            <a:off x="11214820" y="3527719"/>
            <a:ext cx="1039813" cy="1041400"/>
          </a:xfrm>
          <a:custGeom>
            <a:avLst/>
            <a:gdLst>
              <a:gd name="T0" fmla="*/ 750 w 1024"/>
              <a:gd name="T1" fmla="*/ 132 h 1024"/>
              <a:gd name="T2" fmla="*/ 892 w 1024"/>
              <a:gd name="T3" fmla="*/ 751 h 1024"/>
              <a:gd name="T4" fmla="*/ 273 w 1024"/>
              <a:gd name="T5" fmla="*/ 892 h 1024"/>
              <a:gd name="T6" fmla="*/ 131 w 1024"/>
              <a:gd name="T7" fmla="*/ 273 h 1024"/>
              <a:gd name="T8" fmla="*/ 750 w 1024"/>
              <a:gd name="T9" fmla="*/ 132 h 1024"/>
            </a:gdLst>
            <a:ahLst/>
            <a:cxnLst>
              <a:cxn ang="0">
                <a:pos x="T0" y="T1"/>
              </a:cxn>
              <a:cxn ang="0">
                <a:pos x="T2" y="T3"/>
              </a:cxn>
              <a:cxn ang="0">
                <a:pos x="T4" y="T5"/>
              </a:cxn>
              <a:cxn ang="0">
                <a:pos x="T6" y="T7"/>
              </a:cxn>
              <a:cxn ang="0">
                <a:pos x="T8" y="T9"/>
              </a:cxn>
            </a:cxnLst>
            <a:rect l="0" t="0" r="r" b="b"/>
            <a:pathLst>
              <a:path w="1024" h="1024">
                <a:moveTo>
                  <a:pt x="750" y="132"/>
                </a:moveTo>
                <a:cubicBezTo>
                  <a:pt x="960" y="264"/>
                  <a:pt x="1024" y="541"/>
                  <a:pt x="892" y="751"/>
                </a:cubicBezTo>
                <a:cubicBezTo>
                  <a:pt x="760" y="961"/>
                  <a:pt x="483" y="1024"/>
                  <a:pt x="273" y="892"/>
                </a:cubicBezTo>
                <a:cubicBezTo>
                  <a:pt x="63" y="760"/>
                  <a:pt x="0" y="483"/>
                  <a:pt x="131" y="273"/>
                </a:cubicBezTo>
                <a:cubicBezTo>
                  <a:pt x="263" y="63"/>
                  <a:pt x="540" y="0"/>
                  <a:pt x="750" y="132"/>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88" name="Freeform 145"/>
          <p:cNvSpPr>
            <a:spLocks/>
          </p:cNvSpPr>
          <p:nvPr/>
        </p:nvSpPr>
        <p:spPr bwMode="auto">
          <a:xfrm rot="21368463">
            <a:off x="11459241" y="3772197"/>
            <a:ext cx="550863" cy="550863"/>
          </a:xfrm>
          <a:custGeom>
            <a:avLst/>
            <a:gdLst>
              <a:gd name="T0" fmla="*/ 397 w 541"/>
              <a:gd name="T1" fmla="*/ 70 h 542"/>
              <a:gd name="T2" fmla="*/ 472 w 541"/>
              <a:gd name="T3" fmla="*/ 397 h 542"/>
              <a:gd name="T4" fmla="*/ 144 w 541"/>
              <a:gd name="T5" fmla="*/ 472 h 542"/>
              <a:gd name="T6" fmla="*/ 70 w 541"/>
              <a:gd name="T7" fmla="*/ 145 h 542"/>
              <a:gd name="T8" fmla="*/ 397 w 541"/>
              <a:gd name="T9" fmla="*/ 70 h 542"/>
            </a:gdLst>
            <a:ahLst/>
            <a:cxnLst>
              <a:cxn ang="0">
                <a:pos x="T0" y="T1"/>
              </a:cxn>
              <a:cxn ang="0">
                <a:pos x="T2" y="T3"/>
              </a:cxn>
              <a:cxn ang="0">
                <a:pos x="T4" y="T5"/>
              </a:cxn>
              <a:cxn ang="0">
                <a:pos x="T6" y="T7"/>
              </a:cxn>
              <a:cxn ang="0">
                <a:pos x="T8" y="T9"/>
              </a:cxn>
            </a:cxnLst>
            <a:rect l="0" t="0" r="r" b="b"/>
            <a:pathLst>
              <a:path w="541" h="542">
                <a:moveTo>
                  <a:pt x="397" y="70"/>
                </a:moveTo>
                <a:cubicBezTo>
                  <a:pt x="508" y="140"/>
                  <a:pt x="541" y="286"/>
                  <a:pt x="472" y="397"/>
                </a:cubicBezTo>
                <a:cubicBezTo>
                  <a:pt x="402" y="508"/>
                  <a:pt x="255" y="542"/>
                  <a:pt x="144" y="472"/>
                </a:cubicBezTo>
                <a:cubicBezTo>
                  <a:pt x="33" y="402"/>
                  <a:pt x="0" y="256"/>
                  <a:pt x="70" y="145"/>
                </a:cubicBezTo>
                <a:cubicBezTo>
                  <a:pt x="139" y="34"/>
                  <a:pt x="286" y="0"/>
                  <a:pt x="397" y="70"/>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89" name="Freeform 167"/>
          <p:cNvSpPr>
            <a:spLocks/>
          </p:cNvSpPr>
          <p:nvPr/>
        </p:nvSpPr>
        <p:spPr bwMode="auto">
          <a:xfrm rot="21368463">
            <a:off x="11589470" y="3903957"/>
            <a:ext cx="290513" cy="288925"/>
          </a:xfrm>
          <a:custGeom>
            <a:avLst/>
            <a:gdLst>
              <a:gd name="T0" fmla="*/ 209 w 285"/>
              <a:gd name="T1" fmla="*/ 36 h 285"/>
              <a:gd name="T2" fmla="*/ 248 w 285"/>
              <a:gd name="T3" fmla="*/ 209 h 285"/>
              <a:gd name="T4" fmla="*/ 76 w 285"/>
              <a:gd name="T5" fmla="*/ 248 h 285"/>
              <a:gd name="T6" fmla="*/ 37 w 285"/>
              <a:gd name="T7" fmla="*/ 76 h 285"/>
              <a:gd name="T8" fmla="*/ 209 w 285"/>
              <a:gd name="T9" fmla="*/ 36 h 285"/>
            </a:gdLst>
            <a:ahLst/>
            <a:cxnLst>
              <a:cxn ang="0">
                <a:pos x="T0" y="T1"/>
              </a:cxn>
              <a:cxn ang="0">
                <a:pos x="T2" y="T3"/>
              </a:cxn>
              <a:cxn ang="0">
                <a:pos x="T4" y="T5"/>
              </a:cxn>
              <a:cxn ang="0">
                <a:pos x="T6" y="T7"/>
              </a:cxn>
              <a:cxn ang="0">
                <a:pos x="T8" y="T9"/>
              </a:cxn>
            </a:cxnLst>
            <a:rect l="0" t="0" r="r" b="b"/>
            <a:pathLst>
              <a:path w="285" h="285">
                <a:moveTo>
                  <a:pt x="209" y="36"/>
                </a:moveTo>
                <a:cubicBezTo>
                  <a:pt x="268" y="73"/>
                  <a:pt x="285" y="150"/>
                  <a:pt x="248" y="209"/>
                </a:cubicBezTo>
                <a:cubicBezTo>
                  <a:pt x="212" y="267"/>
                  <a:pt x="135" y="285"/>
                  <a:pt x="76" y="248"/>
                </a:cubicBezTo>
                <a:cubicBezTo>
                  <a:pt x="18" y="211"/>
                  <a:pt x="0" y="134"/>
                  <a:pt x="37" y="76"/>
                </a:cubicBezTo>
                <a:cubicBezTo>
                  <a:pt x="74" y="17"/>
                  <a:pt x="151" y="0"/>
                  <a:pt x="209" y="36"/>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90" name="Freeform 164"/>
          <p:cNvSpPr>
            <a:spLocks/>
          </p:cNvSpPr>
          <p:nvPr/>
        </p:nvSpPr>
        <p:spPr bwMode="auto">
          <a:xfrm rot="21368463">
            <a:off x="10669041" y="4865435"/>
            <a:ext cx="277813" cy="277813"/>
          </a:xfrm>
          <a:custGeom>
            <a:avLst/>
            <a:gdLst>
              <a:gd name="T0" fmla="*/ 201 w 274"/>
              <a:gd name="T1" fmla="*/ 35 h 274"/>
              <a:gd name="T2" fmla="*/ 239 w 274"/>
              <a:gd name="T3" fmla="*/ 201 h 274"/>
              <a:gd name="T4" fmla="*/ 73 w 274"/>
              <a:gd name="T5" fmla="*/ 239 h 274"/>
              <a:gd name="T6" fmla="*/ 35 w 274"/>
              <a:gd name="T7" fmla="*/ 73 h 274"/>
              <a:gd name="T8" fmla="*/ 201 w 274"/>
              <a:gd name="T9" fmla="*/ 35 h 274"/>
            </a:gdLst>
            <a:ahLst/>
            <a:cxnLst>
              <a:cxn ang="0">
                <a:pos x="T0" y="T1"/>
              </a:cxn>
              <a:cxn ang="0">
                <a:pos x="T2" y="T3"/>
              </a:cxn>
              <a:cxn ang="0">
                <a:pos x="T4" y="T5"/>
              </a:cxn>
              <a:cxn ang="0">
                <a:pos x="T6" y="T7"/>
              </a:cxn>
              <a:cxn ang="0">
                <a:pos x="T8" y="T9"/>
              </a:cxn>
            </a:cxnLst>
            <a:rect l="0" t="0" r="r" b="b"/>
            <a:pathLst>
              <a:path w="274" h="274">
                <a:moveTo>
                  <a:pt x="201" y="35"/>
                </a:moveTo>
                <a:cubicBezTo>
                  <a:pt x="257" y="71"/>
                  <a:pt x="274" y="145"/>
                  <a:pt x="239" y="201"/>
                </a:cubicBezTo>
                <a:cubicBezTo>
                  <a:pt x="203" y="257"/>
                  <a:pt x="129" y="274"/>
                  <a:pt x="73" y="239"/>
                </a:cubicBezTo>
                <a:cubicBezTo>
                  <a:pt x="17" y="204"/>
                  <a:pt x="0" y="129"/>
                  <a:pt x="35" y="73"/>
                </a:cubicBezTo>
                <a:cubicBezTo>
                  <a:pt x="70" y="17"/>
                  <a:pt x="145" y="0"/>
                  <a:pt x="201" y="35"/>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91" name="Freeform 146"/>
          <p:cNvSpPr>
            <a:spLocks/>
          </p:cNvSpPr>
          <p:nvPr/>
        </p:nvSpPr>
        <p:spPr bwMode="auto">
          <a:xfrm rot="21368463">
            <a:off x="10972739" y="4592255"/>
            <a:ext cx="2124075" cy="2124075"/>
          </a:xfrm>
          <a:custGeom>
            <a:avLst/>
            <a:gdLst>
              <a:gd name="T0" fmla="*/ 1533 w 2091"/>
              <a:gd name="T1" fmla="*/ 269 h 2091"/>
              <a:gd name="T2" fmla="*/ 1822 w 2091"/>
              <a:gd name="T3" fmla="*/ 1533 h 2091"/>
              <a:gd name="T4" fmla="*/ 558 w 2091"/>
              <a:gd name="T5" fmla="*/ 1821 h 2091"/>
              <a:gd name="T6" fmla="*/ 270 w 2091"/>
              <a:gd name="T7" fmla="*/ 558 h 2091"/>
              <a:gd name="T8" fmla="*/ 1533 w 2091"/>
              <a:gd name="T9" fmla="*/ 269 h 2091"/>
            </a:gdLst>
            <a:ahLst/>
            <a:cxnLst>
              <a:cxn ang="0">
                <a:pos x="T0" y="T1"/>
              </a:cxn>
              <a:cxn ang="0">
                <a:pos x="T2" y="T3"/>
              </a:cxn>
              <a:cxn ang="0">
                <a:pos x="T4" y="T5"/>
              </a:cxn>
              <a:cxn ang="0">
                <a:pos x="T6" y="T7"/>
              </a:cxn>
              <a:cxn ang="0">
                <a:pos x="T8" y="T9"/>
              </a:cxn>
            </a:cxnLst>
            <a:rect l="0" t="0" r="r" b="b"/>
            <a:pathLst>
              <a:path w="2091" h="2091">
                <a:moveTo>
                  <a:pt x="1533" y="269"/>
                </a:moveTo>
                <a:cubicBezTo>
                  <a:pt x="1962" y="538"/>
                  <a:pt x="2091" y="1104"/>
                  <a:pt x="1822" y="1533"/>
                </a:cubicBezTo>
                <a:cubicBezTo>
                  <a:pt x="1553" y="1961"/>
                  <a:pt x="987" y="2091"/>
                  <a:pt x="558" y="1821"/>
                </a:cubicBezTo>
                <a:cubicBezTo>
                  <a:pt x="130" y="1552"/>
                  <a:pt x="0" y="986"/>
                  <a:pt x="270" y="558"/>
                </a:cubicBezTo>
                <a:cubicBezTo>
                  <a:pt x="539" y="129"/>
                  <a:pt x="1105" y="0"/>
                  <a:pt x="1533" y="269"/>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92" name="Freeform 147"/>
          <p:cNvSpPr>
            <a:spLocks/>
          </p:cNvSpPr>
          <p:nvPr/>
        </p:nvSpPr>
        <p:spPr bwMode="auto">
          <a:xfrm rot="21368463">
            <a:off x="11296534" y="4914466"/>
            <a:ext cx="1477963" cy="1477963"/>
          </a:xfrm>
          <a:custGeom>
            <a:avLst/>
            <a:gdLst>
              <a:gd name="T0" fmla="*/ 1066 w 1454"/>
              <a:gd name="T1" fmla="*/ 187 h 1454"/>
              <a:gd name="T2" fmla="*/ 1267 w 1454"/>
              <a:gd name="T3" fmla="*/ 1066 h 1454"/>
              <a:gd name="T4" fmla="*/ 388 w 1454"/>
              <a:gd name="T5" fmla="*/ 1267 h 1454"/>
              <a:gd name="T6" fmla="*/ 187 w 1454"/>
              <a:gd name="T7" fmla="*/ 388 h 1454"/>
              <a:gd name="T8" fmla="*/ 1066 w 1454"/>
              <a:gd name="T9" fmla="*/ 187 h 1454"/>
            </a:gdLst>
            <a:ahLst/>
            <a:cxnLst>
              <a:cxn ang="0">
                <a:pos x="T0" y="T1"/>
              </a:cxn>
              <a:cxn ang="0">
                <a:pos x="T2" y="T3"/>
              </a:cxn>
              <a:cxn ang="0">
                <a:pos x="T4" y="T5"/>
              </a:cxn>
              <a:cxn ang="0">
                <a:pos x="T6" y="T7"/>
              </a:cxn>
              <a:cxn ang="0">
                <a:pos x="T8" y="T9"/>
              </a:cxn>
            </a:cxnLst>
            <a:rect l="0" t="0" r="r" b="b"/>
            <a:pathLst>
              <a:path w="1454" h="1454">
                <a:moveTo>
                  <a:pt x="1066" y="187"/>
                </a:moveTo>
                <a:cubicBezTo>
                  <a:pt x="1364" y="374"/>
                  <a:pt x="1454" y="768"/>
                  <a:pt x="1267" y="1066"/>
                </a:cubicBezTo>
                <a:cubicBezTo>
                  <a:pt x="1079" y="1364"/>
                  <a:pt x="686" y="1454"/>
                  <a:pt x="388" y="1267"/>
                </a:cubicBezTo>
                <a:cubicBezTo>
                  <a:pt x="90" y="1080"/>
                  <a:pt x="0" y="686"/>
                  <a:pt x="187" y="388"/>
                </a:cubicBezTo>
                <a:cubicBezTo>
                  <a:pt x="374" y="90"/>
                  <a:pt x="768" y="0"/>
                  <a:pt x="1066" y="187"/>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93" name="Freeform 161"/>
          <p:cNvSpPr>
            <a:spLocks/>
          </p:cNvSpPr>
          <p:nvPr/>
        </p:nvSpPr>
        <p:spPr bwMode="auto">
          <a:xfrm rot="21368463">
            <a:off x="11880786" y="5498611"/>
            <a:ext cx="311150" cy="311150"/>
          </a:xfrm>
          <a:custGeom>
            <a:avLst/>
            <a:gdLst>
              <a:gd name="T0" fmla="*/ 224 w 306"/>
              <a:gd name="T1" fmla="*/ 39 h 306"/>
              <a:gd name="T2" fmla="*/ 267 w 306"/>
              <a:gd name="T3" fmla="*/ 224 h 306"/>
              <a:gd name="T4" fmla="*/ 81 w 306"/>
              <a:gd name="T5" fmla="*/ 267 h 306"/>
              <a:gd name="T6" fmla="*/ 39 w 306"/>
              <a:gd name="T7" fmla="*/ 82 h 306"/>
              <a:gd name="T8" fmla="*/ 224 w 306"/>
              <a:gd name="T9" fmla="*/ 39 h 306"/>
            </a:gdLst>
            <a:ahLst/>
            <a:cxnLst>
              <a:cxn ang="0">
                <a:pos x="T0" y="T1"/>
              </a:cxn>
              <a:cxn ang="0">
                <a:pos x="T2" y="T3"/>
              </a:cxn>
              <a:cxn ang="0">
                <a:pos x="T4" y="T5"/>
              </a:cxn>
              <a:cxn ang="0">
                <a:pos x="T6" y="T7"/>
              </a:cxn>
              <a:cxn ang="0">
                <a:pos x="T8" y="T9"/>
              </a:cxn>
            </a:cxnLst>
            <a:rect l="0" t="0" r="r" b="b"/>
            <a:pathLst>
              <a:path w="306" h="306">
                <a:moveTo>
                  <a:pt x="224" y="39"/>
                </a:moveTo>
                <a:cubicBezTo>
                  <a:pt x="287" y="79"/>
                  <a:pt x="306" y="162"/>
                  <a:pt x="267" y="224"/>
                </a:cubicBezTo>
                <a:cubicBezTo>
                  <a:pt x="227" y="287"/>
                  <a:pt x="144" y="306"/>
                  <a:pt x="81" y="267"/>
                </a:cubicBezTo>
                <a:cubicBezTo>
                  <a:pt x="19" y="227"/>
                  <a:pt x="0" y="144"/>
                  <a:pt x="39" y="82"/>
                </a:cubicBezTo>
                <a:cubicBezTo>
                  <a:pt x="79" y="19"/>
                  <a:pt x="162" y="0"/>
                  <a:pt x="224" y="39"/>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94" name="Freeform 149"/>
          <p:cNvSpPr>
            <a:spLocks/>
          </p:cNvSpPr>
          <p:nvPr/>
        </p:nvSpPr>
        <p:spPr bwMode="auto">
          <a:xfrm rot="21368463">
            <a:off x="10346139" y="6075141"/>
            <a:ext cx="541338" cy="541338"/>
          </a:xfrm>
          <a:custGeom>
            <a:avLst/>
            <a:gdLst>
              <a:gd name="T0" fmla="*/ 390 w 533"/>
              <a:gd name="T1" fmla="*/ 69 h 533"/>
              <a:gd name="T2" fmla="*/ 464 w 533"/>
              <a:gd name="T3" fmla="*/ 391 h 533"/>
              <a:gd name="T4" fmla="*/ 142 w 533"/>
              <a:gd name="T5" fmla="*/ 464 h 533"/>
              <a:gd name="T6" fmla="*/ 69 w 533"/>
              <a:gd name="T7" fmla="*/ 142 h 533"/>
              <a:gd name="T8" fmla="*/ 390 w 533"/>
              <a:gd name="T9" fmla="*/ 69 h 533"/>
            </a:gdLst>
            <a:ahLst/>
            <a:cxnLst>
              <a:cxn ang="0">
                <a:pos x="T0" y="T1"/>
              </a:cxn>
              <a:cxn ang="0">
                <a:pos x="T2" y="T3"/>
              </a:cxn>
              <a:cxn ang="0">
                <a:pos x="T4" y="T5"/>
              </a:cxn>
              <a:cxn ang="0">
                <a:pos x="T6" y="T7"/>
              </a:cxn>
              <a:cxn ang="0">
                <a:pos x="T8" y="T9"/>
              </a:cxn>
            </a:cxnLst>
            <a:rect l="0" t="0" r="r" b="b"/>
            <a:pathLst>
              <a:path w="533" h="533">
                <a:moveTo>
                  <a:pt x="390" y="69"/>
                </a:moveTo>
                <a:cubicBezTo>
                  <a:pt x="500" y="137"/>
                  <a:pt x="533" y="281"/>
                  <a:pt x="464" y="391"/>
                </a:cubicBezTo>
                <a:cubicBezTo>
                  <a:pt x="395" y="500"/>
                  <a:pt x="251" y="533"/>
                  <a:pt x="142" y="464"/>
                </a:cubicBezTo>
                <a:cubicBezTo>
                  <a:pt x="33" y="395"/>
                  <a:pt x="0" y="251"/>
                  <a:pt x="69" y="142"/>
                </a:cubicBezTo>
                <a:cubicBezTo>
                  <a:pt x="137" y="33"/>
                  <a:pt x="281" y="0"/>
                  <a:pt x="390" y="69"/>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95" name="Freeform 160"/>
          <p:cNvSpPr>
            <a:spLocks/>
          </p:cNvSpPr>
          <p:nvPr/>
        </p:nvSpPr>
        <p:spPr bwMode="auto">
          <a:xfrm rot="21368463">
            <a:off x="10476315" y="6205369"/>
            <a:ext cx="279400" cy="280988"/>
          </a:xfrm>
          <a:custGeom>
            <a:avLst/>
            <a:gdLst>
              <a:gd name="T0" fmla="*/ 203 w 276"/>
              <a:gd name="T1" fmla="*/ 36 h 276"/>
              <a:gd name="T2" fmla="*/ 241 w 276"/>
              <a:gd name="T3" fmla="*/ 203 h 276"/>
              <a:gd name="T4" fmla="*/ 74 w 276"/>
              <a:gd name="T5" fmla="*/ 241 h 276"/>
              <a:gd name="T6" fmla="*/ 36 w 276"/>
              <a:gd name="T7" fmla="*/ 74 h 276"/>
              <a:gd name="T8" fmla="*/ 203 w 276"/>
              <a:gd name="T9" fmla="*/ 36 h 276"/>
            </a:gdLst>
            <a:ahLst/>
            <a:cxnLst>
              <a:cxn ang="0">
                <a:pos x="T0" y="T1"/>
              </a:cxn>
              <a:cxn ang="0">
                <a:pos x="T2" y="T3"/>
              </a:cxn>
              <a:cxn ang="0">
                <a:pos x="T4" y="T5"/>
              </a:cxn>
              <a:cxn ang="0">
                <a:pos x="T6" y="T7"/>
              </a:cxn>
              <a:cxn ang="0">
                <a:pos x="T8" y="T9"/>
              </a:cxn>
            </a:cxnLst>
            <a:rect l="0" t="0" r="r" b="b"/>
            <a:pathLst>
              <a:path w="276" h="276">
                <a:moveTo>
                  <a:pt x="203" y="36"/>
                </a:moveTo>
                <a:cubicBezTo>
                  <a:pt x="259" y="72"/>
                  <a:pt x="276" y="146"/>
                  <a:pt x="241" y="203"/>
                </a:cubicBezTo>
                <a:cubicBezTo>
                  <a:pt x="205" y="259"/>
                  <a:pt x="131" y="276"/>
                  <a:pt x="74" y="241"/>
                </a:cubicBezTo>
                <a:cubicBezTo>
                  <a:pt x="17" y="205"/>
                  <a:pt x="0" y="131"/>
                  <a:pt x="36" y="74"/>
                </a:cubicBezTo>
                <a:cubicBezTo>
                  <a:pt x="71" y="17"/>
                  <a:pt x="146" y="0"/>
                  <a:pt x="203" y="36"/>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96" name="Freeform 150"/>
          <p:cNvSpPr>
            <a:spLocks/>
          </p:cNvSpPr>
          <p:nvPr/>
        </p:nvSpPr>
        <p:spPr bwMode="auto">
          <a:xfrm rot="21368463">
            <a:off x="8751468" y="5212095"/>
            <a:ext cx="1470025" cy="1470025"/>
          </a:xfrm>
          <a:custGeom>
            <a:avLst/>
            <a:gdLst>
              <a:gd name="T0" fmla="*/ 1061 w 1447"/>
              <a:gd name="T1" fmla="*/ 186 h 1447"/>
              <a:gd name="T2" fmla="*/ 1260 w 1447"/>
              <a:gd name="T3" fmla="*/ 1061 h 1447"/>
              <a:gd name="T4" fmla="*/ 386 w 1447"/>
              <a:gd name="T5" fmla="*/ 1260 h 1447"/>
              <a:gd name="T6" fmla="*/ 186 w 1447"/>
              <a:gd name="T7" fmla="*/ 386 h 1447"/>
              <a:gd name="T8" fmla="*/ 1061 w 1447"/>
              <a:gd name="T9" fmla="*/ 186 h 1447"/>
            </a:gdLst>
            <a:ahLst/>
            <a:cxnLst>
              <a:cxn ang="0">
                <a:pos x="T0" y="T1"/>
              </a:cxn>
              <a:cxn ang="0">
                <a:pos x="T2" y="T3"/>
              </a:cxn>
              <a:cxn ang="0">
                <a:pos x="T4" y="T5"/>
              </a:cxn>
              <a:cxn ang="0">
                <a:pos x="T6" y="T7"/>
              </a:cxn>
              <a:cxn ang="0">
                <a:pos x="T8" y="T9"/>
              </a:cxn>
            </a:cxnLst>
            <a:rect l="0" t="0" r="r" b="b"/>
            <a:pathLst>
              <a:path w="1447" h="1447">
                <a:moveTo>
                  <a:pt x="1061" y="186"/>
                </a:moveTo>
                <a:cubicBezTo>
                  <a:pt x="1357" y="373"/>
                  <a:pt x="1447" y="764"/>
                  <a:pt x="1260" y="1061"/>
                </a:cubicBezTo>
                <a:cubicBezTo>
                  <a:pt x="1074" y="1357"/>
                  <a:pt x="683" y="1447"/>
                  <a:pt x="386" y="1260"/>
                </a:cubicBezTo>
                <a:cubicBezTo>
                  <a:pt x="89" y="1074"/>
                  <a:pt x="0" y="683"/>
                  <a:pt x="186" y="386"/>
                </a:cubicBezTo>
                <a:cubicBezTo>
                  <a:pt x="373" y="90"/>
                  <a:pt x="764" y="0"/>
                  <a:pt x="1061" y="186"/>
                </a:cubicBezTo>
                <a:close/>
              </a:path>
            </a:pathLst>
          </a:custGeom>
          <a:solidFill>
            <a:srgbClr val="45D8FF">
              <a:alpha val="1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97" name="Freeform 151"/>
          <p:cNvSpPr>
            <a:spLocks/>
          </p:cNvSpPr>
          <p:nvPr/>
        </p:nvSpPr>
        <p:spPr bwMode="auto">
          <a:xfrm rot="21368463">
            <a:off x="9115003" y="5573992"/>
            <a:ext cx="744538" cy="746125"/>
          </a:xfrm>
          <a:custGeom>
            <a:avLst/>
            <a:gdLst>
              <a:gd name="T0" fmla="*/ 537 w 733"/>
              <a:gd name="T1" fmla="*/ 94 h 733"/>
              <a:gd name="T2" fmla="*/ 639 w 733"/>
              <a:gd name="T3" fmla="*/ 537 h 733"/>
              <a:gd name="T4" fmla="*/ 195 w 733"/>
              <a:gd name="T5" fmla="*/ 639 h 733"/>
              <a:gd name="T6" fmla="*/ 94 w 733"/>
              <a:gd name="T7" fmla="*/ 195 h 733"/>
              <a:gd name="T8" fmla="*/ 537 w 733"/>
              <a:gd name="T9" fmla="*/ 94 h 733"/>
            </a:gdLst>
            <a:ahLst/>
            <a:cxnLst>
              <a:cxn ang="0">
                <a:pos x="T0" y="T1"/>
              </a:cxn>
              <a:cxn ang="0">
                <a:pos x="T2" y="T3"/>
              </a:cxn>
              <a:cxn ang="0">
                <a:pos x="T4" y="T5"/>
              </a:cxn>
              <a:cxn ang="0">
                <a:pos x="T6" y="T7"/>
              </a:cxn>
              <a:cxn ang="0">
                <a:pos x="T8" y="T9"/>
              </a:cxn>
            </a:cxnLst>
            <a:rect l="0" t="0" r="r" b="b"/>
            <a:pathLst>
              <a:path w="733" h="733">
                <a:moveTo>
                  <a:pt x="537" y="94"/>
                </a:moveTo>
                <a:cubicBezTo>
                  <a:pt x="688" y="189"/>
                  <a:pt x="733" y="387"/>
                  <a:pt x="639" y="537"/>
                </a:cubicBezTo>
                <a:cubicBezTo>
                  <a:pt x="544" y="688"/>
                  <a:pt x="346" y="733"/>
                  <a:pt x="195" y="639"/>
                </a:cubicBezTo>
                <a:cubicBezTo>
                  <a:pt x="45" y="544"/>
                  <a:pt x="0" y="346"/>
                  <a:pt x="94" y="195"/>
                </a:cubicBezTo>
                <a:cubicBezTo>
                  <a:pt x="189" y="45"/>
                  <a:pt x="387" y="0"/>
                  <a:pt x="537" y="94"/>
                </a:cubicBezTo>
                <a:close/>
              </a:path>
            </a:pathLst>
          </a:custGeom>
          <a:solidFill>
            <a:srgbClr val="45D8FF">
              <a:alpha val="1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98" name="Freeform 159"/>
          <p:cNvSpPr>
            <a:spLocks/>
          </p:cNvSpPr>
          <p:nvPr/>
        </p:nvSpPr>
        <p:spPr bwMode="auto">
          <a:xfrm rot="21368463">
            <a:off x="9291216" y="5751792"/>
            <a:ext cx="392113" cy="390525"/>
          </a:xfrm>
          <a:custGeom>
            <a:avLst/>
            <a:gdLst>
              <a:gd name="T0" fmla="*/ 282 w 385"/>
              <a:gd name="T1" fmla="*/ 49 h 385"/>
              <a:gd name="T2" fmla="*/ 335 w 385"/>
              <a:gd name="T3" fmla="*/ 282 h 385"/>
              <a:gd name="T4" fmla="*/ 102 w 385"/>
              <a:gd name="T5" fmla="*/ 336 h 385"/>
              <a:gd name="T6" fmla="*/ 49 w 385"/>
              <a:gd name="T7" fmla="*/ 103 h 385"/>
              <a:gd name="T8" fmla="*/ 282 w 385"/>
              <a:gd name="T9" fmla="*/ 49 h 385"/>
            </a:gdLst>
            <a:ahLst/>
            <a:cxnLst>
              <a:cxn ang="0">
                <a:pos x="T0" y="T1"/>
              </a:cxn>
              <a:cxn ang="0">
                <a:pos x="T2" y="T3"/>
              </a:cxn>
              <a:cxn ang="0">
                <a:pos x="T4" y="T5"/>
              </a:cxn>
              <a:cxn ang="0">
                <a:pos x="T6" y="T7"/>
              </a:cxn>
              <a:cxn ang="0">
                <a:pos x="T8" y="T9"/>
              </a:cxn>
            </a:cxnLst>
            <a:rect l="0" t="0" r="r" b="b"/>
            <a:pathLst>
              <a:path w="385" h="385">
                <a:moveTo>
                  <a:pt x="282" y="49"/>
                </a:moveTo>
                <a:cubicBezTo>
                  <a:pt x="361" y="99"/>
                  <a:pt x="385" y="203"/>
                  <a:pt x="335" y="282"/>
                </a:cubicBezTo>
                <a:cubicBezTo>
                  <a:pt x="286" y="361"/>
                  <a:pt x="181" y="385"/>
                  <a:pt x="102" y="336"/>
                </a:cubicBezTo>
                <a:cubicBezTo>
                  <a:pt x="23" y="286"/>
                  <a:pt x="0" y="182"/>
                  <a:pt x="49" y="103"/>
                </a:cubicBezTo>
                <a:cubicBezTo>
                  <a:pt x="99" y="23"/>
                  <a:pt x="203" y="0"/>
                  <a:pt x="282" y="49"/>
                </a:cubicBezTo>
                <a:close/>
              </a:path>
            </a:pathLst>
          </a:custGeom>
          <a:solidFill>
            <a:srgbClr val="45D8FF">
              <a:alpha val="1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99" name="Freeform 165"/>
          <p:cNvSpPr>
            <a:spLocks/>
          </p:cNvSpPr>
          <p:nvPr/>
        </p:nvSpPr>
        <p:spPr bwMode="auto">
          <a:xfrm rot="21368463">
            <a:off x="8330404" y="6035107"/>
            <a:ext cx="277813" cy="277813"/>
          </a:xfrm>
          <a:custGeom>
            <a:avLst/>
            <a:gdLst>
              <a:gd name="T0" fmla="*/ 201 w 274"/>
              <a:gd name="T1" fmla="*/ 35 h 274"/>
              <a:gd name="T2" fmla="*/ 239 w 274"/>
              <a:gd name="T3" fmla="*/ 201 h 274"/>
              <a:gd name="T4" fmla="*/ 73 w 274"/>
              <a:gd name="T5" fmla="*/ 239 h 274"/>
              <a:gd name="T6" fmla="*/ 35 w 274"/>
              <a:gd name="T7" fmla="*/ 73 h 274"/>
              <a:gd name="T8" fmla="*/ 201 w 274"/>
              <a:gd name="T9" fmla="*/ 35 h 274"/>
            </a:gdLst>
            <a:ahLst/>
            <a:cxnLst>
              <a:cxn ang="0">
                <a:pos x="T0" y="T1"/>
              </a:cxn>
              <a:cxn ang="0">
                <a:pos x="T2" y="T3"/>
              </a:cxn>
              <a:cxn ang="0">
                <a:pos x="T4" y="T5"/>
              </a:cxn>
              <a:cxn ang="0">
                <a:pos x="T6" y="T7"/>
              </a:cxn>
              <a:cxn ang="0">
                <a:pos x="T8" y="T9"/>
              </a:cxn>
            </a:cxnLst>
            <a:rect l="0" t="0" r="r" b="b"/>
            <a:pathLst>
              <a:path w="274" h="274">
                <a:moveTo>
                  <a:pt x="201" y="35"/>
                </a:moveTo>
                <a:cubicBezTo>
                  <a:pt x="257" y="70"/>
                  <a:pt x="274" y="145"/>
                  <a:pt x="239" y="201"/>
                </a:cubicBezTo>
                <a:cubicBezTo>
                  <a:pt x="204" y="257"/>
                  <a:pt x="129" y="274"/>
                  <a:pt x="73" y="239"/>
                </a:cubicBezTo>
                <a:cubicBezTo>
                  <a:pt x="17" y="203"/>
                  <a:pt x="0" y="129"/>
                  <a:pt x="35" y="73"/>
                </a:cubicBezTo>
                <a:cubicBezTo>
                  <a:pt x="71" y="17"/>
                  <a:pt x="145" y="0"/>
                  <a:pt x="201" y="35"/>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00" name="Freeform 142"/>
          <p:cNvSpPr>
            <a:spLocks/>
          </p:cNvSpPr>
          <p:nvPr/>
        </p:nvSpPr>
        <p:spPr bwMode="auto">
          <a:xfrm>
            <a:off x="5262565" y="-631825"/>
            <a:ext cx="1265238" cy="1263650"/>
          </a:xfrm>
          <a:custGeom>
            <a:avLst/>
            <a:gdLst>
              <a:gd name="T0" fmla="*/ 912 w 1244"/>
              <a:gd name="T1" fmla="*/ 160 h 1244"/>
              <a:gd name="T2" fmla="*/ 1084 w 1244"/>
              <a:gd name="T3" fmla="*/ 912 h 1244"/>
              <a:gd name="T4" fmla="*/ 332 w 1244"/>
              <a:gd name="T5" fmla="*/ 1084 h 1244"/>
              <a:gd name="T6" fmla="*/ 161 w 1244"/>
              <a:gd name="T7" fmla="*/ 332 h 1244"/>
              <a:gd name="T8" fmla="*/ 912 w 1244"/>
              <a:gd name="T9" fmla="*/ 160 h 1244"/>
            </a:gdLst>
            <a:ahLst/>
            <a:cxnLst>
              <a:cxn ang="0">
                <a:pos x="T0" y="T1"/>
              </a:cxn>
              <a:cxn ang="0">
                <a:pos x="T2" y="T3"/>
              </a:cxn>
              <a:cxn ang="0">
                <a:pos x="T4" y="T5"/>
              </a:cxn>
              <a:cxn ang="0">
                <a:pos x="T6" y="T7"/>
              </a:cxn>
              <a:cxn ang="0">
                <a:pos x="T8" y="T9"/>
              </a:cxn>
            </a:cxnLst>
            <a:rect l="0" t="0" r="r" b="b"/>
            <a:pathLst>
              <a:path w="1244" h="1244">
                <a:moveTo>
                  <a:pt x="912" y="160"/>
                </a:moveTo>
                <a:cubicBezTo>
                  <a:pt x="1167" y="321"/>
                  <a:pt x="1244" y="657"/>
                  <a:pt x="1084" y="912"/>
                </a:cubicBezTo>
                <a:cubicBezTo>
                  <a:pt x="924" y="1167"/>
                  <a:pt x="587" y="1244"/>
                  <a:pt x="332" y="1084"/>
                </a:cubicBezTo>
                <a:cubicBezTo>
                  <a:pt x="77" y="924"/>
                  <a:pt x="0" y="587"/>
                  <a:pt x="161" y="332"/>
                </a:cubicBezTo>
                <a:cubicBezTo>
                  <a:pt x="321" y="77"/>
                  <a:pt x="657" y="0"/>
                  <a:pt x="912" y="160"/>
                </a:cubicBezTo>
                <a:close/>
              </a:path>
            </a:pathLst>
          </a:custGeom>
          <a:solidFill>
            <a:srgbClr val="45D8FF">
              <a:alpha val="1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01" name="Freeform 5"/>
          <p:cNvSpPr>
            <a:spLocks/>
          </p:cNvSpPr>
          <p:nvPr/>
        </p:nvSpPr>
        <p:spPr bwMode="auto">
          <a:xfrm>
            <a:off x="1728790" y="1559380"/>
            <a:ext cx="569913" cy="900113"/>
          </a:xfrm>
          <a:custGeom>
            <a:avLst/>
            <a:gdLst>
              <a:gd name="T0" fmla="*/ 557 w 561"/>
              <a:gd name="T1" fmla="*/ 886 h 886"/>
              <a:gd name="T2" fmla="*/ 553 w 561"/>
              <a:gd name="T3" fmla="*/ 884 h 886"/>
              <a:gd name="T4" fmla="*/ 1 w 561"/>
              <a:gd name="T5" fmla="*/ 6 h 886"/>
              <a:gd name="T6" fmla="*/ 2 w 561"/>
              <a:gd name="T7" fmla="*/ 1 h 886"/>
              <a:gd name="T8" fmla="*/ 8 w 561"/>
              <a:gd name="T9" fmla="*/ 2 h 886"/>
              <a:gd name="T10" fmla="*/ 560 w 561"/>
              <a:gd name="T11" fmla="*/ 880 h 886"/>
              <a:gd name="T12" fmla="*/ 559 w 561"/>
              <a:gd name="T13" fmla="*/ 886 h 886"/>
              <a:gd name="T14" fmla="*/ 557 w 561"/>
              <a:gd name="T15" fmla="*/ 886 h 8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61" h="886">
                <a:moveTo>
                  <a:pt x="557" y="886"/>
                </a:moveTo>
                <a:cubicBezTo>
                  <a:pt x="555" y="886"/>
                  <a:pt x="554" y="886"/>
                  <a:pt x="553" y="884"/>
                </a:cubicBezTo>
                <a:cubicBezTo>
                  <a:pt x="1" y="6"/>
                  <a:pt x="1" y="6"/>
                  <a:pt x="1" y="6"/>
                </a:cubicBezTo>
                <a:cubicBezTo>
                  <a:pt x="0" y="5"/>
                  <a:pt x="1" y="2"/>
                  <a:pt x="2" y="1"/>
                </a:cubicBezTo>
                <a:cubicBezTo>
                  <a:pt x="4" y="0"/>
                  <a:pt x="7" y="0"/>
                  <a:pt x="8" y="2"/>
                </a:cubicBezTo>
                <a:cubicBezTo>
                  <a:pt x="560" y="880"/>
                  <a:pt x="560" y="880"/>
                  <a:pt x="560" y="880"/>
                </a:cubicBezTo>
                <a:cubicBezTo>
                  <a:pt x="561" y="882"/>
                  <a:pt x="561" y="885"/>
                  <a:pt x="559" y="886"/>
                </a:cubicBezTo>
                <a:cubicBezTo>
                  <a:pt x="558" y="886"/>
                  <a:pt x="557" y="886"/>
                  <a:pt x="557" y="88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2" name="Freeform 6"/>
          <p:cNvSpPr>
            <a:spLocks/>
          </p:cNvSpPr>
          <p:nvPr/>
        </p:nvSpPr>
        <p:spPr bwMode="auto">
          <a:xfrm>
            <a:off x="1722440" y="2095955"/>
            <a:ext cx="576263" cy="363538"/>
          </a:xfrm>
          <a:custGeom>
            <a:avLst/>
            <a:gdLst>
              <a:gd name="T0" fmla="*/ 564 w 568"/>
              <a:gd name="T1" fmla="*/ 358 h 358"/>
              <a:gd name="T2" fmla="*/ 562 w 568"/>
              <a:gd name="T3" fmla="*/ 358 h 358"/>
              <a:gd name="T4" fmla="*/ 3 w 568"/>
              <a:gd name="T5" fmla="*/ 8 h 358"/>
              <a:gd name="T6" fmla="*/ 2 w 568"/>
              <a:gd name="T7" fmla="*/ 3 h 358"/>
              <a:gd name="T8" fmla="*/ 7 w 568"/>
              <a:gd name="T9" fmla="*/ 2 h 358"/>
              <a:gd name="T10" fmla="*/ 566 w 568"/>
              <a:gd name="T11" fmla="*/ 351 h 358"/>
              <a:gd name="T12" fmla="*/ 567 w 568"/>
              <a:gd name="T13" fmla="*/ 356 h 358"/>
              <a:gd name="T14" fmla="*/ 564 w 568"/>
              <a:gd name="T15" fmla="*/ 358 h 3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68" h="358">
                <a:moveTo>
                  <a:pt x="564" y="358"/>
                </a:moveTo>
                <a:cubicBezTo>
                  <a:pt x="563" y="358"/>
                  <a:pt x="562" y="358"/>
                  <a:pt x="562" y="358"/>
                </a:cubicBezTo>
                <a:cubicBezTo>
                  <a:pt x="3" y="8"/>
                  <a:pt x="3" y="8"/>
                  <a:pt x="3" y="8"/>
                </a:cubicBezTo>
                <a:cubicBezTo>
                  <a:pt x="1" y="7"/>
                  <a:pt x="0" y="5"/>
                  <a:pt x="2" y="3"/>
                </a:cubicBezTo>
                <a:cubicBezTo>
                  <a:pt x="3" y="1"/>
                  <a:pt x="5" y="0"/>
                  <a:pt x="7" y="2"/>
                </a:cubicBezTo>
                <a:cubicBezTo>
                  <a:pt x="566" y="351"/>
                  <a:pt x="566" y="351"/>
                  <a:pt x="566" y="351"/>
                </a:cubicBezTo>
                <a:cubicBezTo>
                  <a:pt x="568" y="352"/>
                  <a:pt x="568" y="355"/>
                  <a:pt x="567" y="356"/>
                </a:cubicBezTo>
                <a:cubicBezTo>
                  <a:pt x="566" y="358"/>
                  <a:pt x="565" y="358"/>
                  <a:pt x="564" y="358"/>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3" name="Freeform 7"/>
          <p:cNvSpPr>
            <a:spLocks/>
          </p:cNvSpPr>
          <p:nvPr/>
        </p:nvSpPr>
        <p:spPr bwMode="auto">
          <a:xfrm>
            <a:off x="1724027" y="1559380"/>
            <a:ext cx="14288" cy="546100"/>
          </a:xfrm>
          <a:custGeom>
            <a:avLst/>
            <a:gdLst>
              <a:gd name="T0" fmla="*/ 4 w 15"/>
              <a:gd name="T1" fmla="*/ 537 h 537"/>
              <a:gd name="T2" fmla="*/ 4 w 15"/>
              <a:gd name="T3" fmla="*/ 537 h 537"/>
              <a:gd name="T4" fmla="*/ 0 w 15"/>
              <a:gd name="T5" fmla="*/ 533 h 537"/>
              <a:gd name="T6" fmla="*/ 7 w 15"/>
              <a:gd name="T7" fmla="*/ 4 h 537"/>
              <a:gd name="T8" fmla="*/ 11 w 15"/>
              <a:gd name="T9" fmla="*/ 0 h 537"/>
              <a:gd name="T10" fmla="*/ 11 w 15"/>
              <a:gd name="T11" fmla="*/ 0 h 537"/>
              <a:gd name="T12" fmla="*/ 15 w 15"/>
              <a:gd name="T13" fmla="*/ 4 h 537"/>
              <a:gd name="T14" fmla="*/ 8 w 15"/>
              <a:gd name="T15" fmla="*/ 533 h 537"/>
              <a:gd name="T16" fmla="*/ 4 w 15"/>
              <a:gd name="T17" fmla="*/ 537 h 5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537">
                <a:moveTo>
                  <a:pt x="4" y="537"/>
                </a:moveTo>
                <a:cubicBezTo>
                  <a:pt x="4" y="537"/>
                  <a:pt x="4" y="537"/>
                  <a:pt x="4" y="537"/>
                </a:cubicBezTo>
                <a:cubicBezTo>
                  <a:pt x="2" y="537"/>
                  <a:pt x="0" y="535"/>
                  <a:pt x="0" y="533"/>
                </a:cubicBezTo>
                <a:cubicBezTo>
                  <a:pt x="7" y="4"/>
                  <a:pt x="7" y="4"/>
                  <a:pt x="7" y="4"/>
                </a:cubicBezTo>
                <a:cubicBezTo>
                  <a:pt x="7" y="2"/>
                  <a:pt x="8" y="0"/>
                  <a:pt x="11" y="0"/>
                </a:cubicBezTo>
                <a:cubicBezTo>
                  <a:pt x="11" y="0"/>
                  <a:pt x="11" y="0"/>
                  <a:pt x="11" y="0"/>
                </a:cubicBezTo>
                <a:cubicBezTo>
                  <a:pt x="13" y="0"/>
                  <a:pt x="15" y="2"/>
                  <a:pt x="15" y="4"/>
                </a:cubicBezTo>
                <a:cubicBezTo>
                  <a:pt x="8" y="533"/>
                  <a:pt x="8" y="533"/>
                  <a:pt x="8" y="533"/>
                </a:cubicBezTo>
                <a:cubicBezTo>
                  <a:pt x="8" y="535"/>
                  <a:pt x="6" y="537"/>
                  <a:pt x="4" y="537"/>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4" name="Freeform 8"/>
          <p:cNvSpPr>
            <a:spLocks/>
          </p:cNvSpPr>
          <p:nvPr/>
        </p:nvSpPr>
        <p:spPr bwMode="auto">
          <a:xfrm>
            <a:off x="593727" y="2059443"/>
            <a:ext cx="1138238" cy="46038"/>
          </a:xfrm>
          <a:custGeom>
            <a:avLst/>
            <a:gdLst>
              <a:gd name="T0" fmla="*/ 1118 w 1122"/>
              <a:gd name="T1" fmla="*/ 44 h 44"/>
              <a:gd name="T2" fmla="*/ 1118 w 1122"/>
              <a:gd name="T3" fmla="*/ 44 h 44"/>
              <a:gd name="T4" fmla="*/ 4 w 1122"/>
              <a:gd name="T5" fmla="*/ 8 h 44"/>
              <a:gd name="T6" fmla="*/ 0 w 1122"/>
              <a:gd name="T7" fmla="*/ 4 h 44"/>
              <a:gd name="T8" fmla="*/ 4 w 1122"/>
              <a:gd name="T9" fmla="*/ 0 h 44"/>
              <a:gd name="T10" fmla="*/ 1118 w 1122"/>
              <a:gd name="T11" fmla="*/ 36 h 44"/>
              <a:gd name="T12" fmla="*/ 1122 w 1122"/>
              <a:gd name="T13" fmla="*/ 40 h 44"/>
              <a:gd name="T14" fmla="*/ 1118 w 1122"/>
              <a:gd name="T15" fmla="*/ 44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2" h="44">
                <a:moveTo>
                  <a:pt x="1118" y="44"/>
                </a:moveTo>
                <a:cubicBezTo>
                  <a:pt x="1118" y="44"/>
                  <a:pt x="1118" y="44"/>
                  <a:pt x="1118" y="44"/>
                </a:cubicBezTo>
                <a:cubicBezTo>
                  <a:pt x="4" y="8"/>
                  <a:pt x="4" y="8"/>
                  <a:pt x="4" y="8"/>
                </a:cubicBezTo>
                <a:cubicBezTo>
                  <a:pt x="1" y="8"/>
                  <a:pt x="0" y="7"/>
                  <a:pt x="0" y="4"/>
                </a:cubicBezTo>
                <a:cubicBezTo>
                  <a:pt x="0" y="2"/>
                  <a:pt x="2" y="0"/>
                  <a:pt x="4" y="0"/>
                </a:cubicBezTo>
                <a:cubicBezTo>
                  <a:pt x="1118" y="36"/>
                  <a:pt x="1118" y="36"/>
                  <a:pt x="1118" y="36"/>
                </a:cubicBezTo>
                <a:cubicBezTo>
                  <a:pt x="1120" y="36"/>
                  <a:pt x="1122" y="38"/>
                  <a:pt x="1122" y="40"/>
                </a:cubicBezTo>
                <a:cubicBezTo>
                  <a:pt x="1122" y="42"/>
                  <a:pt x="1120" y="44"/>
                  <a:pt x="1118" y="44"/>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5" name="Freeform 9"/>
          <p:cNvSpPr>
            <a:spLocks/>
          </p:cNvSpPr>
          <p:nvPr/>
        </p:nvSpPr>
        <p:spPr bwMode="auto">
          <a:xfrm>
            <a:off x="433390" y="2059443"/>
            <a:ext cx="168275" cy="647700"/>
          </a:xfrm>
          <a:custGeom>
            <a:avLst/>
            <a:gdLst>
              <a:gd name="T0" fmla="*/ 4 w 166"/>
              <a:gd name="T1" fmla="*/ 637 h 637"/>
              <a:gd name="T2" fmla="*/ 4 w 166"/>
              <a:gd name="T3" fmla="*/ 637 h 637"/>
              <a:gd name="T4" fmla="*/ 1 w 166"/>
              <a:gd name="T5" fmla="*/ 632 h 637"/>
              <a:gd name="T6" fmla="*/ 158 w 166"/>
              <a:gd name="T7" fmla="*/ 3 h 637"/>
              <a:gd name="T8" fmla="*/ 163 w 166"/>
              <a:gd name="T9" fmla="*/ 1 h 637"/>
              <a:gd name="T10" fmla="*/ 166 w 166"/>
              <a:gd name="T11" fmla="*/ 5 h 637"/>
              <a:gd name="T12" fmla="*/ 8 w 166"/>
              <a:gd name="T13" fmla="*/ 634 h 637"/>
              <a:gd name="T14" fmla="*/ 4 w 166"/>
              <a:gd name="T15" fmla="*/ 637 h 6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6" h="637">
                <a:moveTo>
                  <a:pt x="4" y="637"/>
                </a:moveTo>
                <a:cubicBezTo>
                  <a:pt x="4" y="637"/>
                  <a:pt x="4" y="637"/>
                  <a:pt x="4" y="637"/>
                </a:cubicBezTo>
                <a:cubicBezTo>
                  <a:pt x="1" y="636"/>
                  <a:pt x="0" y="634"/>
                  <a:pt x="1" y="632"/>
                </a:cubicBezTo>
                <a:cubicBezTo>
                  <a:pt x="158" y="3"/>
                  <a:pt x="158" y="3"/>
                  <a:pt x="158" y="3"/>
                </a:cubicBezTo>
                <a:cubicBezTo>
                  <a:pt x="158" y="1"/>
                  <a:pt x="161" y="0"/>
                  <a:pt x="163" y="1"/>
                </a:cubicBezTo>
                <a:cubicBezTo>
                  <a:pt x="165" y="1"/>
                  <a:pt x="166" y="3"/>
                  <a:pt x="166" y="5"/>
                </a:cubicBezTo>
                <a:cubicBezTo>
                  <a:pt x="8" y="634"/>
                  <a:pt x="8" y="634"/>
                  <a:pt x="8" y="634"/>
                </a:cubicBezTo>
                <a:cubicBezTo>
                  <a:pt x="8" y="636"/>
                  <a:pt x="6" y="637"/>
                  <a:pt x="4" y="637"/>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6" name="Freeform 10"/>
          <p:cNvSpPr>
            <a:spLocks/>
          </p:cNvSpPr>
          <p:nvPr/>
        </p:nvSpPr>
        <p:spPr bwMode="auto">
          <a:xfrm>
            <a:off x="258765" y="1934030"/>
            <a:ext cx="182563" cy="773113"/>
          </a:xfrm>
          <a:custGeom>
            <a:avLst/>
            <a:gdLst>
              <a:gd name="T0" fmla="*/ 176 w 181"/>
              <a:gd name="T1" fmla="*/ 761 h 761"/>
              <a:gd name="T2" fmla="*/ 173 w 181"/>
              <a:gd name="T3" fmla="*/ 758 h 761"/>
              <a:gd name="T4" fmla="*/ 1 w 181"/>
              <a:gd name="T5" fmla="*/ 5 h 761"/>
              <a:gd name="T6" fmla="*/ 4 w 181"/>
              <a:gd name="T7" fmla="*/ 0 h 761"/>
              <a:gd name="T8" fmla="*/ 8 w 181"/>
              <a:gd name="T9" fmla="*/ 3 h 761"/>
              <a:gd name="T10" fmla="*/ 180 w 181"/>
              <a:gd name="T11" fmla="*/ 756 h 761"/>
              <a:gd name="T12" fmla="*/ 177 w 181"/>
              <a:gd name="T13" fmla="*/ 761 h 761"/>
              <a:gd name="T14" fmla="*/ 176 w 181"/>
              <a:gd name="T15" fmla="*/ 761 h 7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1" h="761">
                <a:moveTo>
                  <a:pt x="176" y="761"/>
                </a:moveTo>
                <a:cubicBezTo>
                  <a:pt x="175" y="761"/>
                  <a:pt x="173" y="760"/>
                  <a:pt x="173" y="758"/>
                </a:cubicBezTo>
                <a:cubicBezTo>
                  <a:pt x="1" y="5"/>
                  <a:pt x="1" y="5"/>
                  <a:pt x="1" y="5"/>
                </a:cubicBezTo>
                <a:cubicBezTo>
                  <a:pt x="0" y="3"/>
                  <a:pt x="1" y="1"/>
                  <a:pt x="4" y="0"/>
                </a:cubicBezTo>
                <a:cubicBezTo>
                  <a:pt x="6" y="0"/>
                  <a:pt x="8" y="1"/>
                  <a:pt x="8" y="3"/>
                </a:cubicBezTo>
                <a:cubicBezTo>
                  <a:pt x="180" y="756"/>
                  <a:pt x="180" y="756"/>
                  <a:pt x="180" y="756"/>
                </a:cubicBezTo>
                <a:cubicBezTo>
                  <a:pt x="181" y="758"/>
                  <a:pt x="180" y="760"/>
                  <a:pt x="177" y="761"/>
                </a:cubicBezTo>
                <a:cubicBezTo>
                  <a:pt x="177" y="761"/>
                  <a:pt x="177" y="761"/>
                  <a:pt x="176" y="761"/>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7" name="Freeform 11"/>
          <p:cNvSpPr>
            <a:spLocks/>
          </p:cNvSpPr>
          <p:nvPr/>
        </p:nvSpPr>
        <p:spPr bwMode="auto">
          <a:xfrm>
            <a:off x="-488948" y="2697618"/>
            <a:ext cx="930275" cy="163513"/>
          </a:xfrm>
          <a:custGeom>
            <a:avLst/>
            <a:gdLst>
              <a:gd name="T0" fmla="*/ 5 w 917"/>
              <a:gd name="T1" fmla="*/ 161 h 161"/>
              <a:gd name="T2" fmla="*/ 1 w 917"/>
              <a:gd name="T3" fmla="*/ 158 h 161"/>
              <a:gd name="T4" fmla="*/ 4 w 917"/>
              <a:gd name="T5" fmla="*/ 153 h 161"/>
              <a:gd name="T6" fmla="*/ 912 w 917"/>
              <a:gd name="T7" fmla="*/ 1 h 161"/>
              <a:gd name="T8" fmla="*/ 916 w 917"/>
              <a:gd name="T9" fmla="*/ 4 h 161"/>
              <a:gd name="T10" fmla="*/ 913 w 917"/>
              <a:gd name="T11" fmla="*/ 9 h 161"/>
              <a:gd name="T12" fmla="*/ 5 w 917"/>
              <a:gd name="T13" fmla="*/ 161 h 161"/>
              <a:gd name="T14" fmla="*/ 5 w 917"/>
              <a:gd name="T15" fmla="*/ 161 h 1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17" h="161">
                <a:moveTo>
                  <a:pt x="5" y="161"/>
                </a:moveTo>
                <a:cubicBezTo>
                  <a:pt x="3" y="161"/>
                  <a:pt x="1" y="160"/>
                  <a:pt x="1" y="158"/>
                </a:cubicBezTo>
                <a:cubicBezTo>
                  <a:pt x="0" y="155"/>
                  <a:pt x="2" y="153"/>
                  <a:pt x="4" y="153"/>
                </a:cubicBezTo>
                <a:cubicBezTo>
                  <a:pt x="912" y="1"/>
                  <a:pt x="912" y="1"/>
                  <a:pt x="912" y="1"/>
                </a:cubicBezTo>
                <a:cubicBezTo>
                  <a:pt x="914" y="0"/>
                  <a:pt x="916" y="2"/>
                  <a:pt x="916" y="4"/>
                </a:cubicBezTo>
                <a:cubicBezTo>
                  <a:pt x="917" y="6"/>
                  <a:pt x="915" y="8"/>
                  <a:pt x="913" y="9"/>
                </a:cubicBezTo>
                <a:cubicBezTo>
                  <a:pt x="5" y="161"/>
                  <a:pt x="5" y="161"/>
                  <a:pt x="5" y="161"/>
                </a:cubicBezTo>
                <a:cubicBezTo>
                  <a:pt x="5" y="161"/>
                  <a:pt x="5" y="161"/>
                  <a:pt x="5" y="161"/>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8" name="Freeform 12"/>
          <p:cNvSpPr>
            <a:spLocks/>
          </p:cNvSpPr>
          <p:nvPr/>
        </p:nvSpPr>
        <p:spPr bwMode="auto">
          <a:xfrm>
            <a:off x="258765" y="1084718"/>
            <a:ext cx="382588" cy="857250"/>
          </a:xfrm>
          <a:custGeom>
            <a:avLst/>
            <a:gdLst>
              <a:gd name="T0" fmla="*/ 5 w 378"/>
              <a:gd name="T1" fmla="*/ 845 h 845"/>
              <a:gd name="T2" fmla="*/ 3 w 378"/>
              <a:gd name="T3" fmla="*/ 845 h 845"/>
              <a:gd name="T4" fmla="*/ 1 w 378"/>
              <a:gd name="T5" fmla="*/ 840 h 845"/>
              <a:gd name="T6" fmla="*/ 369 w 378"/>
              <a:gd name="T7" fmla="*/ 3 h 845"/>
              <a:gd name="T8" fmla="*/ 375 w 378"/>
              <a:gd name="T9" fmla="*/ 1 h 845"/>
              <a:gd name="T10" fmla="*/ 377 w 378"/>
              <a:gd name="T11" fmla="*/ 6 h 845"/>
              <a:gd name="T12" fmla="*/ 8 w 378"/>
              <a:gd name="T13" fmla="*/ 843 h 845"/>
              <a:gd name="T14" fmla="*/ 5 w 378"/>
              <a:gd name="T15" fmla="*/ 845 h 8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8" h="845">
                <a:moveTo>
                  <a:pt x="5" y="845"/>
                </a:moveTo>
                <a:cubicBezTo>
                  <a:pt x="4" y="845"/>
                  <a:pt x="3" y="845"/>
                  <a:pt x="3" y="845"/>
                </a:cubicBezTo>
                <a:cubicBezTo>
                  <a:pt x="1" y="844"/>
                  <a:pt x="0" y="842"/>
                  <a:pt x="1" y="840"/>
                </a:cubicBezTo>
                <a:cubicBezTo>
                  <a:pt x="369" y="3"/>
                  <a:pt x="369" y="3"/>
                  <a:pt x="369" y="3"/>
                </a:cubicBezTo>
                <a:cubicBezTo>
                  <a:pt x="370" y="1"/>
                  <a:pt x="373" y="0"/>
                  <a:pt x="375" y="1"/>
                </a:cubicBezTo>
                <a:cubicBezTo>
                  <a:pt x="377" y="1"/>
                  <a:pt x="378" y="4"/>
                  <a:pt x="377" y="6"/>
                </a:cubicBezTo>
                <a:cubicBezTo>
                  <a:pt x="8" y="843"/>
                  <a:pt x="8" y="843"/>
                  <a:pt x="8" y="843"/>
                </a:cubicBezTo>
                <a:cubicBezTo>
                  <a:pt x="8" y="844"/>
                  <a:pt x="6" y="845"/>
                  <a:pt x="5" y="84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9" name="Freeform 14"/>
          <p:cNvSpPr>
            <a:spLocks/>
          </p:cNvSpPr>
          <p:nvPr/>
        </p:nvSpPr>
        <p:spPr bwMode="auto">
          <a:xfrm>
            <a:off x="-404810" y="1251405"/>
            <a:ext cx="671513" cy="690563"/>
          </a:xfrm>
          <a:custGeom>
            <a:avLst/>
            <a:gdLst>
              <a:gd name="T0" fmla="*/ 658 w 662"/>
              <a:gd name="T1" fmla="*/ 680 h 680"/>
              <a:gd name="T2" fmla="*/ 655 w 662"/>
              <a:gd name="T3" fmla="*/ 679 h 680"/>
              <a:gd name="T4" fmla="*/ 2 w 662"/>
              <a:gd name="T5" fmla="*/ 7 h 680"/>
              <a:gd name="T6" fmla="*/ 2 w 662"/>
              <a:gd name="T7" fmla="*/ 2 h 680"/>
              <a:gd name="T8" fmla="*/ 8 w 662"/>
              <a:gd name="T9" fmla="*/ 2 h 680"/>
              <a:gd name="T10" fmla="*/ 660 w 662"/>
              <a:gd name="T11" fmla="*/ 673 h 680"/>
              <a:gd name="T12" fmla="*/ 660 w 662"/>
              <a:gd name="T13" fmla="*/ 679 h 680"/>
              <a:gd name="T14" fmla="*/ 658 w 662"/>
              <a:gd name="T15" fmla="*/ 680 h 6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2" h="680">
                <a:moveTo>
                  <a:pt x="658" y="680"/>
                </a:moveTo>
                <a:cubicBezTo>
                  <a:pt x="656" y="680"/>
                  <a:pt x="655" y="680"/>
                  <a:pt x="655" y="679"/>
                </a:cubicBezTo>
                <a:cubicBezTo>
                  <a:pt x="2" y="7"/>
                  <a:pt x="2" y="7"/>
                  <a:pt x="2" y="7"/>
                </a:cubicBezTo>
                <a:cubicBezTo>
                  <a:pt x="0" y="6"/>
                  <a:pt x="0" y="3"/>
                  <a:pt x="2" y="2"/>
                </a:cubicBezTo>
                <a:cubicBezTo>
                  <a:pt x="3" y="0"/>
                  <a:pt x="6" y="0"/>
                  <a:pt x="8" y="2"/>
                </a:cubicBezTo>
                <a:cubicBezTo>
                  <a:pt x="660" y="673"/>
                  <a:pt x="660" y="673"/>
                  <a:pt x="660" y="673"/>
                </a:cubicBezTo>
                <a:cubicBezTo>
                  <a:pt x="662" y="675"/>
                  <a:pt x="662" y="678"/>
                  <a:pt x="660" y="679"/>
                </a:cubicBezTo>
                <a:cubicBezTo>
                  <a:pt x="660" y="680"/>
                  <a:pt x="659" y="680"/>
                  <a:pt x="658" y="68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0" name="Freeform 18"/>
          <p:cNvSpPr>
            <a:spLocks/>
          </p:cNvSpPr>
          <p:nvPr/>
        </p:nvSpPr>
        <p:spPr bwMode="auto">
          <a:xfrm>
            <a:off x="-488948" y="1934030"/>
            <a:ext cx="755650" cy="927100"/>
          </a:xfrm>
          <a:custGeom>
            <a:avLst/>
            <a:gdLst>
              <a:gd name="T0" fmla="*/ 5 w 745"/>
              <a:gd name="T1" fmla="*/ 913 h 913"/>
              <a:gd name="T2" fmla="*/ 2 w 745"/>
              <a:gd name="T3" fmla="*/ 912 h 913"/>
              <a:gd name="T4" fmla="*/ 2 w 745"/>
              <a:gd name="T5" fmla="*/ 906 h 913"/>
              <a:gd name="T6" fmla="*/ 737 w 745"/>
              <a:gd name="T7" fmla="*/ 2 h 913"/>
              <a:gd name="T8" fmla="*/ 743 w 745"/>
              <a:gd name="T9" fmla="*/ 1 h 913"/>
              <a:gd name="T10" fmla="*/ 744 w 745"/>
              <a:gd name="T11" fmla="*/ 7 h 913"/>
              <a:gd name="T12" fmla="*/ 8 w 745"/>
              <a:gd name="T13" fmla="*/ 911 h 913"/>
              <a:gd name="T14" fmla="*/ 5 w 745"/>
              <a:gd name="T15" fmla="*/ 913 h 9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45" h="913">
                <a:moveTo>
                  <a:pt x="5" y="913"/>
                </a:moveTo>
                <a:cubicBezTo>
                  <a:pt x="4" y="913"/>
                  <a:pt x="3" y="913"/>
                  <a:pt x="2" y="912"/>
                </a:cubicBezTo>
                <a:cubicBezTo>
                  <a:pt x="1" y="911"/>
                  <a:pt x="0" y="908"/>
                  <a:pt x="2" y="906"/>
                </a:cubicBezTo>
                <a:cubicBezTo>
                  <a:pt x="737" y="2"/>
                  <a:pt x="737" y="2"/>
                  <a:pt x="737" y="2"/>
                </a:cubicBezTo>
                <a:cubicBezTo>
                  <a:pt x="739" y="0"/>
                  <a:pt x="741" y="0"/>
                  <a:pt x="743" y="1"/>
                </a:cubicBezTo>
                <a:cubicBezTo>
                  <a:pt x="745" y="3"/>
                  <a:pt x="745" y="5"/>
                  <a:pt x="744" y="7"/>
                </a:cubicBezTo>
                <a:cubicBezTo>
                  <a:pt x="8" y="911"/>
                  <a:pt x="8" y="911"/>
                  <a:pt x="8" y="911"/>
                </a:cubicBezTo>
                <a:cubicBezTo>
                  <a:pt x="7" y="912"/>
                  <a:pt x="6" y="913"/>
                  <a:pt x="5" y="913"/>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1" name="Freeform 22"/>
          <p:cNvSpPr>
            <a:spLocks/>
          </p:cNvSpPr>
          <p:nvPr/>
        </p:nvSpPr>
        <p:spPr bwMode="auto">
          <a:xfrm>
            <a:off x="631827" y="1084718"/>
            <a:ext cx="584200" cy="452438"/>
          </a:xfrm>
          <a:custGeom>
            <a:avLst/>
            <a:gdLst>
              <a:gd name="T0" fmla="*/ 572 w 576"/>
              <a:gd name="T1" fmla="*/ 446 h 446"/>
              <a:gd name="T2" fmla="*/ 569 w 576"/>
              <a:gd name="T3" fmla="*/ 445 h 446"/>
              <a:gd name="T4" fmla="*/ 3 w 576"/>
              <a:gd name="T5" fmla="*/ 7 h 446"/>
              <a:gd name="T6" fmla="*/ 2 w 576"/>
              <a:gd name="T7" fmla="*/ 2 h 446"/>
              <a:gd name="T8" fmla="*/ 7 w 576"/>
              <a:gd name="T9" fmla="*/ 1 h 446"/>
              <a:gd name="T10" fmla="*/ 574 w 576"/>
              <a:gd name="T11" fmla="*/ 439 h 446"/>
              <a:gd name="T12" fmla="*/ 575 w 576"/>
              <a:gd name="T13" fmla="*/ 444 h 446"/>
              <a:gd name="T14" fmla="*/ 572 w 576"/>
              <a:gd name="T15" fmla="*/ 446 h 4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6" h="446">
                <a:moveTo>
                  <a:pt x="572" y="446"/>
                </a:moveTo>
                <a:cubicBezTo>
                  <a:pt x="571" y="446"/>
                  <a:pt x="570" y="446"/>
                  <a:pt x="569" y="445"/>
                </a:cubicBezTo>
                <a:cubicBezTo>
                  <a:pt x="3" y="7"/>
                  <a:pt x="3" y="7"/>
                  <a:pt x="3" y="7"/>
                </a:cubicBezTo>
                <a:cubicBezTo>
                  <a:pt x="1" y="6"/>
                  <a:pt x="0" y="4"/>
                  <a:pt x="2" y="2"/>
                </a:cubicBezTo>
                <a:cubicBezTo>
                  <a:pt x="3" y="0"/>
                  <a:pt x="6" y="0"/>
                  <a:pt x="7" y="1"/>
                </a:cubicBezTo>
                <a:cubicBezTo>
                  <a:pt x="574" y="439"/>
                  <a:pt x="574" y="439"/>
                  <a:pt x="574" y="439"/>
                </a:cubicBezTo>
                <a:cubicBezTo>
                  <a:pt x="576" y="440"/>
                  <a:pt x="576" y="443"/>
                  <a:pt x="575" y="444"/>
                </a:cubicBezTo>
                <a:cubicBezTo>
                  <a:pt x="574" y="445"/>
                  <a:pt x="573" y="446"/>
                  <a:pt x="572" y="44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2" name="Freeform 23"/>
          <p:cNvSpPr>
            <a:spLocks/>
          </p:cNvSpPr>
          <p:nvPr/>
        </p:nvSpPr>
        <p:spPr bwMode="auto">
          <a:xfrm>
            <a:off x="592140" y="1527630"/>
            <a:ext cx="623888" cy="541338"/>
          </a:xfrm>
          <a:custGeom>
            <a:avLst/>
            <a:gdLst>
              <a:gd name="T0" fmla="*/ 5 w 615"/>
              <a:gd name="T1" fmla="*/ 532 h 532"/>
              <a:gd name="T2" fmla="*/ 2 w 615"/>
              <a:gd name="T3" fmla="*/ 531 h 532"/>
              <a:gd name="T4" fmla="*/ 2 w 615"/>
              <a:gd name="T5" fmla="*/ 525 h 532"/>
              <a:gd name="T6" fmla="*/ 608 w 615"/>
              <a:gd name="T7" fmla="*/ 2 h 532"/>
              <a:gd name="T8" fmla="*/ 614 w 615"/>
              <a:gd name="T9" fmla="*/ 2 h 532"/>
              <a:gd name="T10" fmla="*/ 613 w 615"/>
              <a:gd name="T11" fmla="*/ 8 h 532"/>
              <a:gd name="T12" fmla="*/ 7 w 615"/>
              <a:gd name="T13" fmla="*/ 531 h 532"/>
              <a:gd name="T14" fmla="*/ 5 w 615"/>
              <a:gd name="T15" fmla="*/ 532 h 5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5" h="532">
                <a:moveTo>
                  <a:pt x="5" y="532"/>
                </a:moveTo>
                <a:cubicBezTo>
                  <a:pt x="4" y="532"/>
                  <a:pt x="2" y="532"/>
                  <a:pt x="2" y="531"/>
                </a:cubicBezTo>
                <a:cubicBezTo>
                  <a:pt x="0" y="529"/>
                  <a:pt x="0" y="527"/>
                  <a:pt x="2" y="525"/>
                </a:cubicBezTo>
                <a:cubicBezTo>
                  <a:pt x="608" y="2"/>
                  <a:pt x="608" y="2"/>
                  <a:pt x="608" y="2"/>
                </a:cubicBezTo>
                <a:cubicBezTo>
                  <a:pt x="610" y="0"/>
                  <a:pt x="612" y="1"/>
                  <a:pt x="614" y="2"/>
                </a:cubicBezTo>
                <a:cubicBezTo>
                  <a:pt x="615" y="4"/>
                  <a:pt x="615" y="6"/>
                  <a:pt x="613" y="8"/>
                </a:cubicBezTo>
                <a:cubicBezTo>
                  <a:pt x="7" y="531"/>
                  <a:pt x="7" y="531"/>
                  <a:pt x="7" y="531"/>
                </a:cubicBezTo>
                <a:cubicBezTo>
                  <a:pt x="7" y="532"/>
                  <a:pt x="6" y="532"/>
                  <a:pt x="5" y="532"/>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3" name="Freeform 24"/>
          <p:cNvSpPr>
            <a:spLocks/>
          </p:cNvSpPr>
          <p:nvPr/>
        </p:nvSpPr>
        <p:spPr bwMode="auto">
          <a:xfrm>
            <a:off x="1208090" y="1529218"/>
            <a:ext cx="530225" cy="38100"/>
          </a:xfrm>
          <a:custGeom>
            <a:avLst/>
            <a:gdLst>
              <a:gd name="T0" fmla="*/ 519 w 523"/>
              <a:gd name="T1" fmla="*/ 38 h 38"/>
              <a:gd name="T2" fmla="*/ 518 w 523"/>
              <a:gd name="T3" fmla="*/ 38 h 38"/>
              <a:gd name="T4" fmla="*/ 3 w 523"/>
              <a:gd name="T5" fmla="*/ 8 h 38"/>
              <a:gd name="T6" fmla="*/ 0 w 523"/>
              <a:gd name="T7" fmla="*/ 4 h 38"/>
              <a:gd name="T8" fmla="*/ 4 w 523"/>
              <a:gd name="T9" fmla="*/ 0 h 38"/>
              <a:gd name="T10" fmla="*/ 519 w 523"/>
              <a:gd name="T11" fmla="*/ 30 h 38"/>
              <a:gd name="T12" fmla="*/ 523 w 523"/>
              <a:gd name="T13" fmla="*/ 34 h 38"/>
              <a:gd name="T14" fmla="*/ 519 w 523"/>
              <a:gd name="T15" fmla="*/ 38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3" h="38">
                <a:moveTo>
                  <a:pt x="519" y="38"/>
                </a:moveTo>
                <a:cubicBezTo>
                  <a:pt x="519" y="38"/>
                  <a:pt x="518" y="38"/>
                  <a:pt x="518" y="38"/>
                </a:cubicBezTo>
                <a:cubicBezTo>
                  <a:pt x="3" y="8"/>
                  <a:pt x="3" y="8"/>
                  <a:pt x="3" y="8"/>
                </a:cubicBezTo>
                <a:cubicBezTo>
                  <a:pt x="1" y="8"/>
                  <a:pt x="0" y="6"/>
                  <a:pt x="0" y="4"/>
                </a:cubicBezTo>
                <a:cubicBezTo>
                  <a:pt x="0" y="1"/>
                  <a:pt x="2" y="0"/>
                  <a:pt x="4" y="0"/>
                </a:cubicBezTo>
                <a:cubicBezTo>
                  <a:pt x="519" y="30"/>
                  <a:pt x="519" y="30"/>
                  <a:pt x="519" y="30"/>
                </a:cubicBezTo>
                <a:cubicBezTo>
                  <a:pt x="521" y="30"/>
                  <a:pt x="523" y="32"/>
                  <a:pt x="523" y="34"/>
                </a:cubicBezTo>
                <a:cubicBezTo>
                  <a:pt x="522" y="37"/>
                  <a:pt x="521" y="38"/>
                  <a:pt x="519" y="38"/>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4" name="Freeform 25"/>
          <p:cNvSpPr>
            <a:spLocks/>
          </p:cNvSpPr>
          <p:nvPr/>
        </p:nvSpPr>
        <p:spPr bwMode="auto">
          <a:xfrm>
            <a:off x="1206502" y="810080"/>
            <a:ext cx="838200" cy="727075"/>
          </a:xfrm>
          <a:custGeom>
            <a:avLst/>
            <a:gdLst>
              <a:gd name="T0" fmla="*/ 5 w 825"/>
              <a:gd name="T1" fmla="*/ 716 h 716"/>
              <a:gd name="T2" fmla="*/ 2 w 825"/>
              <a:gd name="T3" fmla="*/ 714 h 716"/>
              <a:gd name="T4" fmla="*/ 2 w 825"/>
              <a:gd name="T5" fmla="*/ 709 h 716"/>
              <a:gd name="T6" fmla="*/ 818 w 825"/>
              <a:gd name="T7" fmla="*/ 1 h 716"/>
              <a:gd name="T8" fmla="*/ 823 w 825"/>
              <a:gd name="T9" fmla="*/ 2 h 716"/>
              <a:gd name="T10" fmla="*/ 823 w 825"/>
              <a:gd name="T11" fmla="*/ 7 h 716"/>
              <a:gd name="T12" fmla="*/ 7 w 825"/>
              <a:gd name="T13" fmla="*/ 715 h 716"/>
              <a:gd name="T14" fmla="*/ 5 w 825"/>
              <a:gd name="T15" fmla="*/ 716 h 7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5" h="716">
                <a:moveTo>
                  <a:pt x="5" y="716"/>
                </a:moveTo>
                <a:cubicBezTo>
                  <a:pt x="4" y="716"/>
                  <a:pt x="2" y="715"/>
                  <a:pt x="2" y="714"/>
                </a:cubicBezTo>
                <a:cubicBezTo>
                  <a:pt x="0" y="713"/>
                  <a:pt x="0" y="710"/>
                  <a:pt x="2" y="709"/>
                </a:cubicBezTo>
                <a:cubicBezTo>
                  <a:pt x="818" y="1"/>
                  <a:pt x="818" y="1"/>
                  <a:pt x="818" y="1"/>
                </a:cubicBezTo>
                <a:cubicBezTo>
                  <a:pt x="819" y="0"/>
                  <a:pt x="822" y="0"/>
                  <a:pt x="823" y="2"/>
                </a:cubicBezTo>
                <a:cubicBezTo>
                  <a:pt x="825" y="3"/>
                  <a:pt x="825" y="6"/>
                  <a:pt x="823" y="7"/>
                </a:cubicBezTo>
                <a:cubicBezTo>
                  <a:pt x="7" y="715"/>
                  <a:pt x="7" y="715"/>
                  <a:pt x="7" y="715"/>
                </a:cubicBezTo>
                <a:cubicBezTo>
                  <a:pt x="6" y="716"/>
                  <a:pt x="6" y="716"/>
                  <a:pt x="5" y="71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5" name="Freeform 26"/>
          <p:cNvSpPr>
            <a:spLocks/>
          </p:cNvSpPr>
          <p:nvPr/>
        </p:nvSpPr>
        <p:spPr bwMode="auto">
          <a:xfrm>
            <a:off x="1728790" y="810080"/>
            <a:ext cx="315913" cy="757238"/>
          </a:xfrm>
          <a:custGeom>
            <a:avLst/>
            <a:gdLst>
              <a:gd name="T0" fmla="*/ 5 w 310"/>
              <a:gd name="T1" fmla="*/ 746 h 746"/>
              <a:gd name="T2" fmla="*/ 3 w 310"/>
              <a:gd name="T3" fmla="*/ 746 h 746"/>
              <a:gd name="T4" fmla="*/ 1 w 310"/>
              <a:gd name="T5" fmla="*/ 741 h 746"/>
              <a:gd name="T6" fmla="*/ 302 w 310"/>
              <a:gd name="T7" fmla="*/ 3 h 746"/>
              <a:gd name="T8" fmla="*/ 307 w 310"/>
              <a:gd name="T9" fmla="*/ 0 h 746"/>
              <a:gd name="T10" fmla="*/ 309 w 310"/>
              <a:gd name="T11" fmla="*/ 6 h 746"/>
              <a:gd name="T12" fmla="*/ 8 w 310"/>
              <a:gd name="T13" fmla="*/ 744 h 746"/>
              <a:gd name="T14" fmla="*/ 5 w 310"/>
              <a:gd name="T15" fmla="*/ 746 h 7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0" h="746">
                <a:moveTo>
                  <a:pt x="5" y="746"/>
                </a:moveTo>
                <a:cubicBezTo>
                  <a:pt x="4" y="746"/>
                  <a:pt x="4" y="746"/>
                  <a:pt x="3" y="746"/>
                </a:cubicBezTo>
                <a:cubicBezTo>
                  <a:pt x="1" y="745"/>
                  <a:pt x="0" y="743"/>
                  <a:pt x="1" y="741"/>
                </a:cubicBezTo>
                <a:cubicBezTo>
                  <a:pt x="302" y="3"/>
                  <a:pt x="302" y="3"/>
                  <a:pt x="302" y="3"/>
                </a:cubicBezTo>
                <a:cubicBezTo>
                  <a:pt x="303" y="1"/>
                  <a:pt x="305" y="0"/>
                  <a:pt x="307" y="0"/>
                </a:cubicBezTo>
                <a:cubicBezTo>
                  <a:pt x="309" y="1"/>
                  <a:pt x="310" y="4"/>
                  <a:pt x="309" y="6"/>
                </a:cubicBezTo>
                <a:cubicBezTo>
                  <a:pt x="8" y="744"/>
                  <a:pt x="8" y="744"/>
                  <a:pt x="8" y="744"/>
                </a:cubicBezTo>
                <a:cubicBezTo>
                  <a:pt x="8" y="745"/>
                  <a:pt x="6" y="746"/>
                  <a:pt x="5" y="74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6" name="Freeform 27"/>
          <p:cNvSpPr>
            <a:spLocks/>
          </p:cNvSpPr>
          <p:nvPr/>
        </p:nvSpPr>
        <p:spPr bwMode="auto">
          <a:xfrm>
            <a:off x="2035177" y="810080"/>
            <a:ext cx="263525" cy="596900"/>
          </a:xfrm>
          <a:custGeom>
            <a:avLst/>
            <a:gdLst>
              <a:gd name="T0" fmla="*/ 255 w 260"/>
              <a:gd name="T1" fmla="*/ 587 h 587"/>
              <a:gd name="T2" fmla="*/ 252 w 260"/>
              <a:gd name="T3" fmla="*/ 584 h 587"/>
              <a:gd name="T4" fmla="*/ 1 w 260"/>
              <a:gd name="T5" fmla="*/ 6 h 587"/>
              <a:gd name="T6" fmla="*/ 3 w 260"/>
              <a:gd name="T7" fmla="*/ 0 h 587"/>
              <a:gd name="T8" fmla="*/ 8 w 260"/>
              <a:gd name="T9" fmla="*/ 3 h 587"/>
              <a:gd name="T10" fmla="*/ 259 w 260"/>
              <a:gd name="T11" fmla="*/ 581 h 587"/>
              <a:gd name="T12" fmla="*/ 257 w 260"/>
              <a:gd name="T13" fmla="*/ 586 h 587"/>
              <a:gd name="T14" fmla="*/ 255 w 260"/>
              <a:gd name="T15" fmla="*/ 587 h 58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0" h="587">
                <a:moveTo>
                  <a:pt x="255" y="587"/>
                </a:moveTo>
                <a:cubicBezTo>
                  <a:pt x="254" y="587"/>
                  <a:pt x="252" y="586"/>
                  <a:pt x="252" y="584"/>
                </a:cubicBezTo>
                <a:cubicBezTo>
                  <a:pt x="1" y="6"/>
                  <a:pt x="1" y="6"/>
                  <a:pt x="1" y="6"/>
                </a:cubicBezTo>
                <a:cubicBezTo>
                  <a:pt x="0" y="4"/>
                  <a:pt x="1" y="1"/>
                  <a:pt x="3" y="0"/>
                </a:cubicBezTo>
                <a:cubicBezTo>
                  <a:pt x="5" y="0"/>
                  <a:pt x="7" y="1"/>
                  <a:pt x="8" y="3"/>
                </a:cubicBezTo>
                <a:cubicBezTo>
                  <a:pt x="259" y="581"/>
                  <a:pt x="259" y="581"/>
                  <a:pt x="259" y="581"/>
                </a:cubicBezTo>
                <a:cubicBezTo>
                  <a:pt x="260" y="583"/>
                  <a:pt x="259" y="585"/>
                  <a:pt x="257" y="586"/>
                </a:cubicBezTo>
                <a:cubicBezTo>
                  <a:pt x="257" y="587"/>
                  <a:pt x="256" y="587"/>
                  <a:pt x="255" y="587"/>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7" name="Freeform 28"/>
          <p:cNvSpPr>
            <a:spLocks/>
          </p:cNvSpPr>
          <p:nvPr/>
        </p:nvSpPr>
        <p:spPr bwMode="auto">
          <a:xfrm>
            <a:off x="2035177" y="810080"/>
            <a:ext cx="1171575" cy="177800"/>
          </a:xfrm>
          <a:custGeom>
            <a:avLst/>
            <a:gdLst>
              <a:gd name="T0" fmla="*/ 1150 w 1155"/>
              <a:gd name="T1" fmla="*/ 175 h 175"/>
              <a:gd name="T2" fmla="*/ 1150 w 1155"/>
              <a:gd name="T3" fmla="*/ 175 h 175"/>
              <a:gd name="T4" fmla="*/ 4 w 1155"/>
              <a:gd name="T5" fmla="*/ 8 h 175"/>
              <a:gd name="T6" fmla="*/ 0 w 1155"/>
              <a:gd name="T7" fmla="*/ 4 h 175"/>
              <a:gd name="T8" fmla="*/ 5 w 1155"/>
              <a:gd name="T9" fmla="*/ 0 h 175"/>
              <a:gd name="T10" fmla="*/ 1151 w 1155"/>
              <a:gd name="T11" fmla="*/ 167 h 175"/>
              <a:gd name="T12" fmla="*/ 1154 w 1155"/>
              <a:gd name="T13" fmla="*/ 172 h 175"/>
              <a:gd name="T14" fmla="*/ 1150 w 1155"/>
              <a:gd name="T15" fmla="*/ 175 h 1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55" h="175">
                <a:moveTo>
                  <a:pt x="1150" y="175"/>
                </a:moveTo>
                <a:cubicBezTo>
                  <a:pt x="1150" y="175"/>
                  <a:pt x="1150" y="175"/>
                  <a:pt x="1150" y="175"/>
                </a:cubicBezTo>
                <a:cubicBezTo>
                  <a:pt x="4" y="8"/>
                  <a:pt x="4" y="8"/>
                  <a:pt x="4" y="8"/>
                </a:cubicBezTo>
                <a:cubicBezTo>
                  <a:pt x="2" y="8"/>
                  <a:pt x="0" y="6"/>
                  <a:pt x="0" y="4"/>
                </a:cubicBezTo>
                <a:cubicBezTo>
                  <a:pt x="1" y="1"/>
                  <a:pt x="3" y="0"/>
                  <a:pt x="5" y="0"/>
                </a:cubicBezTo>
                <a:cubicBezTo>
                  <a:pt x="1151" y="167"/>
                  <a:pt x="1151" y="167"/>
                  <a:pt x="1151" y="167"/>
                </a:cubicBezTo>
                <a:cubicBezTo>
                  <a:pt x="1153" y="168"/>
                  <a:pt x="1155" y="170"/>
                  <a:pt x="1154" y="172"/>
                </a:cubicBezTo>
                <a:cubicBezTo>
                  <a:pt x="1154" y="174"/>
                  <a:pt x="1152" y="175"/>
                  <a:pt x="1150" y="17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8" name="Freeform 29"/>
          <p:cNvSpPr>
            <a:spLocks/>
          </p:cNvSpPr>
          <p:nvPr/>
        </p:nvSpPr>
        <p:spPr bwMode="auto">
          <a:xfrm>
            <a:off x="2009777" y="243343"/>
            <a:ext cx="1196975" cy="744538"/>
          </a:xfrm>
          <a:custGeom>
            <a:avLst/>
            <a:gdLst>
              <a:gd name="T0" fmla="*/ 1175 w 1180"/>
              <a:gd name="T1" fmla="*/ 733 h 733"/>
              <a:gd name="T2" fmla="*/ 1173 w 1180"/>
              <a:gd name="T3" fmla="*/ 733 h 733"/>
              <a:gd name="T4" fmla="*/ 2 w 1180"/>
              <a:gd name="T5" fmla="*/ 8 h 733"/>
              <a:gd name="T6" fmla="*/ 1 w 1180"/>
              <a:gd name="T7" fmla="*/ 2 h 733"/>
              <a:gd name="T8" fmla="*/ 7 w 1180"/>
              <a:gd name="T9" fmla="*/ 1 h 733"/>
              <a:gd name="T10" fmla="*/ 1177 w 1180"/>
              <a:gd name="T11" fmla="*/ 726 h 733"/>
              <a:gd name="T12" fmla="*/ 1179 w 1180"/>
              <a:gd name="T13" fmla="*/ 732 h 733"/>
              <a:gd name="T14" fmla="*/ 1175 w 1180"/>
              <a:gd name="T15" fmla="*/ 733 h 7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80" h="733">
                <a:moveTo>
                  <a:pt x="1175" y="733"/>
                </a:moveTo>
                <a:cubicBezTo>
                  <a:pt x="1175" y="733"/>
                  <a:pt x="1174" y="733"/>
                  <a:pt x="1173" y="733"/>
                </a:cubicBezTo>
                <a:cubicBezTo>
                  <a:pt x="2" y="8"/>
                  <a:pt x="2" y="8"/>
                  <a:pt x="2" y="8"/>
                </a:cubicBezTo>
                <a:cubicBezTo>
                  <a:pt x="1" y="6"/>
                  <a:pt x="0" y="4"/>
                  <a:pt x="1" y="2"/>
                </a:cubicBezTo>
                <a:cubicBezTo>
                  <a:pt x="2" y="0"/>
                  <a:pt x="5" y="0"/>
                  <a:pt x="7" y="1"/>
                </a:cubicBezTo>
                <a:cubicBezTo>
                  <a:pt x="1177" y="726"/>
                  <a:pt x="1177" y="726"/>
                  <a:pt x="1177" y="726"/>
                </a:cubicBezTo>
                <a:cubicBezTo>
                  <a:pt x="1179" y="727"/>
                  <a:pt x="1180" y="730"/>
                  <a:pt x="1179" y="732"/>
                </a:cubicBezTo>
                <a:cubicBezTo>
                  <a:pt x="1178" y="733"/>
                  <a:pt x="1177" y="733"/>
                  <a:pt x="1175" y="733"/>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9" name="Freeform 30"/>
          <p:cNvSpPr>
            <a:spLocks/>
          </p:cNvSpPr>
          <p:nvPr/>
        </p:nvSpPr>
        <p:spPr bwMode="auto">
          <a:xfrm>
            <a:off x="2009777" y="151268"/>
            <a:ext cx="863600" cy="100013"/>
          </a:xfrm>
          <a:custGeom>
            <a:avLst/>
            <a:gdLst>
              <a:gd name="T0" fmla="*/ 5 w 851"/>
              <a:gd name="T1" fmla="*/ 100 h 100"/>
              <a:gd name="T2" fmla="*/ 1 w 851"/>
              <a:gd name="T3" fmla="*/ 97 h 100"/>
              <a:gd name="T4" fmla="*/ 4 w 851"/>
              <a:gd name="T5" fmla="*/ 92 h 100"/>
              <a:gd name="T6" fmla="*/ 846 w 851"/>
              <a:gd name="T7" fmla="*/ 0 h 100"/>
              <a:gd name="T8" fmla="*/ 850 w 851"/>
              <a:gd name="T9" fmla="*/ 4 h 100"/>
              <a:gd name="T10" fmla="*/ 847 w 851"/>
              <a:gd name="T11" fmla="*/ 8 h 100"/>
              <a:gd name="T12" fmla="*/ 5 w 851"/>
              <a:gd name="T13" fmla="*/ 100 h 100"/>
              <a:gd name="T14" fmla="*/ 5 w 851"/>
              <a:gd name="T15" fmla="*/ 100 h 1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51" h="100">
                <a:moveTo>
                  <a:pt x="5" y="100"/>
                </a:moveTo>
                <a:cubicBezTo>
                  <a:pt x="3" y="100"/>
                  <a:pt x="1" y="99"/>
                  <a:pt x="1" y="97"/>
                </a:cubicBezTo>
                <a:cubicBezTo>
                  <a:pt x="0" y="94"/>
                  <a:pt x="2" y="92"/>
                  <a:pt x="4" y="92"/>
                </a:cubicBezTo>
                <a:cubicBezTo>
                  <a:pt x="846" y="0"/>
                  <a:pt x="846" y="0"/>
                  <a:pt x="846" y="0"/>
                </a:cubicBezTo>
                <a:cubicBezTo>
                  <a:pt x="848" y="0"/>
                  <a:pt x="850" y="2"/>
                  <a:pt x="850" y="4"/>
                </a:cubicBezTo>
                <a:cubicBezTo>
                  <a:pt x="851" y="6"/>
                  <a:pt x="849" y="8"/>
                  <a:pt x="847" y="8"/>
                </a:cubicBezTo>
                <a:cubicBezTo>
                  <a:pt x="5" y="100"/>
                  <a:pt x="5" y="100"/>
                  <a:pt x="5" y="100"/>
                </a:cubicBezTo>
                <a:cubicBezTo>
                  <a:pt x="5" y="100"/>
                  <a:pt x="5" y="100"/>
                  <a:pt x="5" y="10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0" name="Freeform 31"/>
          <p:cNvSpPr>
            <a:spLocks/>
          </p:cNvSpPr>
          <p:nvPr/>
        </p:nvSpPr>
        <p:spPr bwMode="auto">
          <a:xfrm>
            <a:off x="2863852" y="-645657"/>
            <a:ext cx="142875" cy="804863"/>
          </a:xfrm>
          <a:custGeom>
            <a:avLst/>
            <a:gdLst>
              <a:gd name="T0" fmla="*/ 4 w 141"/>
              <a:gd name="T1" fmla="*/ 793 h 793"/>
              <a:gd name="T2" fmla="*/ 4 w 141"/>
              <a:gd name="T3" fmla="*/ 793 h 793"/>
              <a:gd name="T4" fmla="*/ 0 w 141"/>
              <a:gd name="T5" fmla="*/ 789 h 793"/>
              <a:gd name="T6" fmla="*/ 132 w 141"/>
              <a:gd name="T7" fmla="*/ 3 h 793"/>
              <a:gd name="T8" fmla="*/ 137 w 141"/>
              <a:gd name="T9" fmla="*/ 0 h 793"/>
              <a:gd name="T10" fmla="*/ 140 w 141"/>
              <a:gd name="T11" fmla="*/ 5 h 793"/>
              <a:gd name="T12" fmla="*/ 8 w 141"/>
              <a:gd name="T13" fmla="*/ 790 h 793"/>
              <a:gd name="T14" fmla="*/ 4 w 141"/>
              <a:gd name="T15" fmla="*/ 793 h 7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1" h="793">
                <a:moveTo>
                  <a:pt x="4" y="793"/>
                </a:moveTo>
                <a:cubicBezTo>
                  <a:pt x="4" y="793"/>
                  <a:pt x="4" y="793"/>
                  <a:pt x="4" y="793"/>
                </a:cubicBezTo>
                <a:cubicBezTo>
                  <a:pt x="2" y="793"/>
                  <a:pt x="0" y="791"/>
                  <a:pt x="0" y="789"/>
                </a:cubicBezTo>
                <a:cubicBezTo>
                  <a:pt x="132" y="3"/>
                  <a:pt x="132" y="3"/>
                  <a:pt x="132" y="3"/>
                </a:cubicBezTo>
                <a:cubicBezTo>
                  <a:pt x="133" y="1"/>
                  <a:pt x="135" y="0"/>
                  <a:pt x="137" y="0"/>
                </a:cubicBezTo>
                <a:cubicBezTo>
                  <a:pt x="139" y="1"/>
                  <a:pt x="141" y="3"/>
                  <a:pt x="140" y="5"/>
                </a:cubicBezTo>
                <a:cubicBezTo>
                  <a:pt x="8" y="790"/>
                  <a:pt x="8" y="790"/>
                  <a:pt x="8" y="790"/>
                </a:cubicBezTo>
                <a:cubicBezTo>
                  <a:pt x="8" y="792"/>
                  <a:pt x="6" y="793"/>
                  <a:pt x="4" y="793"/>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1" name="Freeform 32"/>
          <p:cNvSpPr>
            <a:spLocks/>
          </p:cNvSpPr>
          <p:nvPr/>
        </p:nvSpPr>
        <p:spPr bwMode="auto">
          <a:xfrm>
            <a:off x="2997202" y="-645657"/>
            <a:ext cx="209550" cy="1633538"/>
          </a:xfrm>
          <a:custGeom>
            <a:avLst/>
            <a:gdLst>
              <a:gd name="T0" fmla="*/ 201 w 206"/>
              <a:gd name="T1" fmla="*/ 1610 h 1610"/>
              <a:gd name="T2" fmla="*/ 197 w 206"/>
              <a:gd name="T3" fmla="*/ 1607 h 1610"/>
              <a:gd name="T4" fmla="*/ 0 w 206"/>
              <a:gd name="T5" fmla="*/ 5 h 1610"/>
              <a:gd name="T6" fmla="*/ 4 w 206"/>
              <a:gd name="T7" fmla="*/ 0 h 1610"/>
              <a:gd name="T8" fmla="*/ 8 w 206"/>
              <a:gd name="T9" fmla="*/ 4 h 1610"/>
              <a:gd name="T10" fmla="*/ 205 w 206"/>
              <a:gd name="T11" fmla="*/ 1606 h 1610"/>
              <a:gd name="T12" fmla="*/ 202 w 206"/>
              <a:gd name="T13" fmla="*/ 1610 h 1610"/>
              <a:gd name="T14" fmla="*/ 201 w 206"/>
              <a:gd name="T15" fmla="*/ 1610 h 16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1610">
                <a:moveTo>
                  <a:pt x="201" y="1610"/>
                </a:moveTo>
                <a:cubicBezTo>
                  <a:pt x="199" y="1610"/>
                  <a:pt x="198" y="1609"/>
                  <a:pt x="197" y="1607"/>
                </a:cubicBezTo>
                <a:cubicBezTo>
                  <a:pt x="0" y="5"/>
                  <a:pt x="0" y="5"/>
                  <a:pt x="0" y="5"/>
                </a:cubicBezTo>
                <a:cubicBezTo>
                  <a:pt x="0" y="2"/>
                  <a:pt x="2" y="0"/>
                  <a:pt x="4" y="0"/>
                </a:cubicBezTo>
                <a:cubicBezTo>
                  <a:pt x="6" y="0"/>
                  <a:pt x="8" y="1"/>
                  <a:pt x="8" y="4"/>
                </a:cubicBezTo>
                <a:cubicBezTo>
                  <a:pt x="205" y="1606"/>
                  <a:pt x="205" y="1606"/>
                  <a:pt x="205" y="1606"/>
                </a:cubicBezTo>
                <a:cubicBezTo>
                  <a:pt x="206" y="1608"/>
                  <a:pt x="204" y="1610"/>
                  <a:pt x="202" y="1610"/>
                </a:cubicBezTo>
                <a:cubicBezTo>
                  <a:pt x="202" y="1610"/>
                  <a:pt x="201" y="1610"/>
                  <a:pt x="201" y="161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2" name="Freeform 33"/>
          <p:cNvSpPr>
            <a:spLocks/>
          </p:cNvSpPr>
          <p:nvPr/>
        </p:nvSpPr>
        <p:spPr bwMode="auto">
          <a:xfrm>
            <a:off x="2863852" y="151268"/>
            <a:ext cx="342900" cy="836613"/>
          </a:xfrm>
          <a:custGeom>
            <a:avLst/>
            <a:gdLst>
              <a:gd name="T0" fmla="*/ 333 w 338"/>
              <a:gd name="T1" fmla="*/ 825 h 825"/>
              <a:gd name="T2" fmla="*/ 330 w 338"/>
              <a:gd name="T3" fmla="*/ 823 h 825"/>
              <a:gd name="T4" fmla="*/ 1 w 338"/>
              <a:gd name="T5" fmla="*/ 6 h 825"/>
              <a:gd name="T6" fmla="*/ 3 w 338"/>
              <a:gd name="T7" fmla="*/ 1 h 825"/>
              <a:gd name="T8" fmla="*/ 8 w 338"/>
              <a:gd name="T9" fmla="*/ 3 h 825"/>
              <a:gd name="T10" fmla="*/ 337 w 338"/>
              <a:gd name="T11" fmla="*/ 820 h 825"/>
              <a:gd name="T12" fmla="*/ 335 w 338"/>
              <a:gd name="T13" fmla="*/ 825 h 825"/>
              <a:gd name="T14" fmla="*/ 333 w 338"/>
              <a:gd name="T15" fmla="*/ 825 h 8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8" h="825">
                <a:moveTo>
                  <a:pt x="333" y="825"/>
                </a:moveTo>
                <a:cubicBezTo>
                  <a:pt x="332" y="825"/>
                  <a:pt x="330" y="824"/>
                  <a:pt x="330" y="823"/>
                </a:cubicBezTo>
                <a:cubicBezTo>
                  <a:pt x="1" y="6"/>
                  <a:pt x="1" y="6"/>
                  <a:pt x="1" y="6"/>
                </a:cubicBezTo>
                <a:cubicBezTo>
                  <a:pt x="0" y="4"/>
                  <a:pt x="1" y="2"/>
                  <a:pt x="3" y="1"/>
                </a:cubicBezTo>
                <a:cubicBezTo>
                  <a:pt x="5" y="0"/>
                  <a:pt x="7" y="1"/>
                  <a:pt x="8" y="3"/>
                </a:cubicBezTo>
                <a:cubicBezTo>
                  <a:pt x="337" y="820"/>
                  <a:pt x="337" y="820"/>
                  <a:pt x="337" y="820"/>
                </a:cubicBezTo>
                <a:cubicBezTo>
                  <a:pt x="338" y="822"/>
                  <a:pt x="337" y="824"/>
                  <a:pt x="335" y="825"/>
                </a:cubicBezTo>
                <a:cubicBezTo>
                  <a:pt x="334" y="825"/>
                  <a:pt x="334" y="825"/>
                  <a:pt x="333" y="82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3" name="Freeform 34"/>
          <p:cNvSpPr>
            <a:spLocks/>
          </p:cNvSpPr>
          <p:nvPr/>
        </p:nvSpPr>
        <p:spPr bwMode="auto">
          <a:xfrm>
            <a:off x="3197227" y="270330"/>
            <a:ext cx="342900" cy="717550"/>
          </a:xfrm>
          <a:custGeom>
            <a:avLst/>
            <a:gdLst>
              <a:gd name="T0" fmla="*/ 4 w 338"/>
              <a:gd name="T1" fmla="*/ 707 h 707"/>
              <a:gd name="T2" fmla="*/ 3 w 338"/>
              <a:gd name="T3" fmla="*/ 707 h 707"/>
              <a:gd name="T4" fmla="*/ 1 w 338"/>
              <a:gd name="T5" fmla="*/ 702 h 707"/>
              <a:gd name="T6" fmla="*/ 330 w 338"/>
              <a:gd name="T7" fmla="*/ 3 h 707"/>
              <a:gd name="T8" fmla="*/ 336 w 338"/>
              <a:gd name="T9" fmla="*/ 1 h 707"/>
              <a:gd name="T10" fmla="*/ 337 w 338"/>
              <a:gd name="T11" fmla="*/ 6 h 707"/>
              <a:gd name="T12" fmla="*/ 8 w 338"/>
              <a:gd name="T13" fmla="*/ 705 h 707"/>
              <a:gd name="T14" fmla="*/ 4 w 338"/>
              <a:gd name="T15" fmla="*/ 707 h 70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8" h="707">
                <a:moveTo>
                  <a:pt x="4" y="707"/>
                </a:moveTo>
                <a:cubicBezTo>
                  <a:pt x="4" y="707"/>
                  <a:pt x="3" y="707"/>
                  <a:pt x="3" y="707"/>
                </a:cubicBezTo>
                <a:cubicBezTo>
                  <a:pt x="1" y="706"/>
                  <a:pt x="0" y="704"/>
                  <a:pt x="1" y="702"/>
                </a:cubicBezTo>
                <a:cubicBezTo>
                  <a:pt x="330" y="3"/>
                  <a:pt x="330" y="3"/>
                  <a:pt x="330" y="3"/>
                </a:cubicBezTo>
                <a:cubicBezTo>
                  <a:pt x="331" y="1"/>
                  <a:pt x="334" y="0"/>
                  <a:pt x="336" y="1"/>
                </a:cubicBezTo>
                <a:cubicBezTo>
                  <a:pt x="337" y="2"/>
                  <a:pt x="338" y="4"/>
                  <a:pt x="337" y="6"/>
                </a:cubicBezTo>
                <a:cubicBezTo>
                  <a:pt x="8" y="705"/>
                  <a:pt x="8" y="705"/>
                  <a:pt x="8" y="705"/>
                </a:cubicBezTo>
                <a:cubicBezTo>
                  <a:pt x="7" y="707"/>
                  <a:pt x="6" y="707"/>
                  <a:pt x="4" y="707"/>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4" name="Freeform 35"/>
          <p:cNvSpPr>
            <a:spLocks/>
          </p:cNvSpPr>
          <p:nvPr/>
        </p:nvSpPr>
        <p:spPr bwMode="auto">
          <a:xfrm>
            <a:off x="3197227" y="979943"/>
            <a:ext cx="749300" cy="182563"/>
          </a:xfrm>
          <a:custGeom>
            <a:avLst/>
            <a:gdLst>
              <a:gd name="T0" fmla="*/ 734 w 738"/>
              <a:gd name="T1" fmla="*/ 180 h 180"/>
              <a:gd name="T2" fmla="*/ 733 w 738"/>
              <a:gd name="T3" fmla="*/ 180 h 180"/>
              <a:gd name="T4" fmla="*/ 3 w 738"/>
              <a:gd name="T5" fmla="*/ 8 h 180"/>
              <a:gd name="T6" fmla="*/ 0 w 738"/>
              <a:gd name="T7" fmla="*/ 4 h 180"/>
              <a:gd name="T8" fmla="*/ 5 w 738"/>
              <a:gd name="T9" fmla="*/ 1 h 180"/>
              <a:gd name="T10" fmla="*/ 735 w 738"/>
              <a:gd name="T11" fmla="*/ 172 h 180"/>
              <a:gd name="T12" fmla="*/ 738 w 738"/>
              <a:gd name="T13" fmla="*/ 177 h 180"/>
              <a:gd name="T14" fmla="*/ 734 w 738"/>
              <a:gd name="T15" fmla="*/ 180 h 1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8" h="180">
                <a:moveTo>
                  <a:pt x="734" y="180"/>
                </a:moveTo>
                <a:cubicBezTo>
                  <a:pt x="734" y="180"/>
                  <a:pt x="733" y="180"/>
                  <a:pt x="733" y="180"/>
                </a:cubicBezTo>
                <a:cubicBezTo>
                  <a:pt x="3" y="8"/>
                  <a:pt x="3" y="8"/>
                  <a:pt x="3" y="8"/>
                </a:cubicBezTo>
                <a:cubicBezTo>
                  <a:pt x="1" y="8"/>
                  <a:pt x="0" y="6"/>
                  <a:pt x="0" y="4"/>
                </a:cubicBezTo>
                <a:cubicBezTo>
                  <a:pt x="1" y="1"/>
                  <a:pt x="3" y="0"/>
                  <a:pt x="5" y="1"/>
                </a:cubicBezTo>
                <a:cubicBezTo>
                  <a:pt x="735" y="172"/>
                  <a:pt x="735" y="172"/>
                  <a:pt x="735" y="172"/>
                </a:cubicBezTo>
                <a:cubicBezTo>
                  <a:pt x="737" y="172"/>
                  <a:pt x="738" y="175"/>
                  <a:pt x="738" y="177"/>
                </a:cubicBezTo>
                <a:cubicBezTo>
                  <a:pt x="737" y="179"/>
                  <a:pt x="736" y="180"/>
                  <a:pt x="734" y="18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5" name="Freeform 36"/>
          <p:cNvSpPr>
            <a:spLocks/>
          </p:cNvSpPr>
          <p:nvPr/>
        </p:nvSpPr>
        <p:spPr bwMode="auto">
          <a:xfrm>
            <a:off x="2997202" y="-645657"/>
            <a:ext cx="542925" cy="925513"/>
          </a:xfrm>
          <a:custGeom>
            <a:avLst/>
            <a:gdLst>
              <a:gd name="T0" fmla="*/ 531 w 535"/>
              <a:gd name="T1" fmla="*/ 912 h 912"/>
              <a:gd name="T2" fmla="*/ 527 w 535"/>
              <a:gd name="T3" fmla="*/ 910 h 912"/>
              <a:gd name="T4" fmla="*/ 1 w 535"/>
              <a:gd name="T5" fmla="*/ 6 h 912"/>
              <a:gd name="T6" fmla="*/ 2 w 535"/>
              <a:gd name="T7" fmla="*/ 1 h 912"/>
              <a:gd name="T8" fmla="*/ 8 w 535"/>
              <a:gd name="T9" fmla="*/ 2 h 912"/>
              <a:gd name="T10" fmla="*/ 534 w 535"/>
              <a:gd name="T11" fmla="*/ 906 h 912"/>
              <a:gd name="T12" fmla="*/ 533 w 535"/>
              <a:gd name="T13" fmla="*/ 911 h 912"/>
              <a:gd name="T14" fmla="*/ 531 w 535"/>
              <a:gd name="T15" fmla="*/ 912 h 9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5" h="912">
                <a:moveTo>
                  <a:pt x="531" y="912"/>
                </a:moveTo>
                <a:cubicBezTo>
                  <a:pt x="529" y="912"/>
                  <a:pt x="528" y="911"/>
                  <a:pt x="527" y="910"/>
                </a:cubicBezTo>
                <a:cubicBezTo>
                  <a:pt x="1" y="6"/>
                  <a:pt x="1" y="6"/>
                  <a:pt x="1" y="6"/>
                </a:cubicBezTo>
                <a:cubicBezTo>
                  <a:pt x="0" y="4"/>
                  <a:pt x="0" y="2"/>
                  <a:pt x="2" y="1"/>
                </a:cubicBezTo>
                <a:cubicBezTo>
                  <a:pt x="4" y="0"/>
                  <a:pt x="7" y="0"/>
                  <a:pt x="8" y="2"/>
                </a:cubicBezTo>
                <a:cubicBezTo>
                  <a:pt x="534" y="906"/>
                  <a:pt x="534" y="906"/>
                  <a:pt x="534" y="906"/>
                </a:cubicBezTo>
                <a:cubicBezTo>
                  <a:pt x="535" y="908"/>
                  <a:pt x="535" y="910"/>
                  <a:pt x="533" y="911"/>
                </a:cubicBezTo>
                <a:cubicBezTo>
                  <a:pt x="532" y="911"/>
                  <a:pt x="531" y="912"/>
                  <a:pt x="531" y="912"/>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6" name="Freeform 38"/>
          <p:cNvSpPr>
            <a:spLocks/>
          </p:cNvSpPr>
          <p:nvPr/>
        </p:nvSpPr>
        <p:spPr bwMode="auto">
          <a:xfrm>
            <a:off x="3532190" y="-244020"/>
            <a:ext cx="852488" cy="523875"/>
          </a:xfrm>
          <a:custGeom>
            <a:avLst/>
            <a:gdLst>
              <a:gd name="T0" fmla="*/ 5 w 841"/>
              <a:gd name="T1" fmla="*/ 515 h 515"/>
              <a:gd name="T2" fmla="*/ 1 w 841"/>
              <a:gd name="T3" fmla="*/ 513 h 515"/>
              <a:gd name="T4" fmla="*/ 3 w 841"/>
              <a:gd name="T5" fmla="*/ 507 h 515"/>
              <a:gd name="T6" fmla="*/ 835 w 841"/>
              <a:gd name="T7" fmla="*/ 1 h 515"/>
              <a:gd name="T8" fmla="*/ 840 w 841"/>
              <a:gd name="T9" fmla="*/ 3 h 515"/>
              <a:gd name="T10" fmla="*/ 839 w 841"/>
              <a:gd name="T11" fmla="*/ 8 h 515"/>
              <a:gd name="T12" fmla="*/ 7 w 841"/>
              <a:gd name="T13" fmla="*/ 514 h 515"/>
              <a:gd name="T14" fmla="*/ 5 w 841"/>
              <a:gd name="T15" fmla="*/ 515 h 5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1" h="515">
                <a:moveTo>
                  <a:pt x="5" y="515"/>
                </a:moveTo>
                <a:cubicBezTo>
                  <a:pt x="3" y="515"/>
                  <a:pt x="2" y="514"/>
                  <a:pt x="1" y="513"/>
                </a:cubicBezTo>
                <a:cubicBezTo>
                  <a:pt x="0" y="511"/>
                  <a:pt x="1" y="508"/>
                  <a:pt x="3" y="507"/>
                </a:cubicBezTo>
                <a:cubicBezTo>
                  <a:pt x="835" y="1"/>
                  <a:pt x="835" y="1"/>
                  <a:pt x="835" y="1"/>
                </a:cubicBezTo>
                <a:cubicBezTo>
                  <a:pt x="837" y="0"/>
                  <a:pt x="839" y="1"/>
                  <a:pt x="840" y="3"/>
                </a:cubicBezTo>
                <a:cubicBezTo>
                  <a:pt x="841" y="5"/>
                  <a:pt x="841" y="7"/>
                  <a:pt x="839" y="8"/>
                </a:cubicBezTo>
                <a:cubicBezTo>
                  <a:pt x="7" y="514"/>
                  <a:pt x="7" y="514"/>
                  <a:pt x="7" y="514"/>
                </a:cubicBezTo>
                <a:cubicBezTo>
                  <a:pt x="6" y="514"/>
                  <a:pt x="6" y="515"/>
                  <a:pt x="5" y="51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7" name="Freeform 39"/>
          <p:cNvSpPr>
            <a:spLocks/>
          </p:cNvSpPr>
          <p:nvPr/>
        </p:nvSpPr>
        <p:spPr bwMode="auto">
          <a:xfrm>
            <a:off x="3937002" y="-244020"/>
            <a:ext cx="447675" cy="1406525"/>
          </a:xfrm>
          <a:custGeom>
            <a:avLst/>
            <a:gdLst>
              <a:gd name="T0" fmla="*/ 5 w 441"/>
              <a:gd name="T1" fmla="*/ 1385 h 1385"/>
              <a:gd name="T2" fmla="*/ 4 w 441"/>
              <a:gd name="T3" fmla="*/ 1385 h 1385"/>
              <a:gd name="T4" fmla="*/ 1 w 441"/>
              <a:gd name="T5" fmla="*/ 1380 h 1385"/>
              <a:gd name="T6" fmla="*/ 433 w 441"/>
              <a:gd name="T7" fmla="*/ 4 h 1385"/>
              <a:gd name="T8" fmla="*/ 438 w 441"/>
              <a:gd name="T9" fmla="*/ 1 h 1385"/>
              <a:gd name="T10" fmla="*/ 441 w 441"/>
              <a:gd name="T11" fmla="*/ 6 h 1385"/>
              <a:gd name="T12" fmla="*/ 9 w 441"/>
              <a:gd name="T13" fmla="*/ 1382 h 1385"/>
              <a:gd name="T14" fmla="*/ 5 w 441"/>
              <a:gd name="T15" fmla="*/ 1385 h 13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1" h="1385">
                <a:moveTo>
                  <a:pt x="5" y="1385"/>
                </a:moveTo>
                <a:cubicBezTo>
                  <a:pt x="5" y="1385"/>
                  <a:pt x="4" y="1385"/>
                  <a:pt x="4" y="1385"/>
                </a:cubicBezTo>
                <a:cubicBezTo>
                  <a:pt x="2" y="1384"/>
                  <a:pt x="0" y="1382"/>
                  <a:pt x="1" y="1380"/>
                </a:cubicBezTo>
                <a:cubicBezTo>
                  <a:pt x="433" y="4"/>
                  <a:pt x="433" y="4"/>
                  <a:pt x="433" y="4"/>
                </a:cubicBezTo>
                <a:cubicBezTo>
                  <a:pt x="434" y="1"/>
                  <a:pt x="436" y="0"/>
                  <a:pt x="438" y="1"/>
                </a:cubicBezTo>
                <a:cubicBezTo>
                  <a:pt x="440" y="2"/>
                  <a:pt x="441" y="4"/>
                  <a:pt x="441" y="6"/>
                </a:cubicBezTo>
                <a:cubicBezTo>
                  <a:pt x="9" y="1382"/>
                  <a:pt x="9" y="1382"/>
                  <a:pt x="9" y="1382"/>
                </a:cubicBezTo>
                <a:cubicBezTo>
                  <a:pt x="8" y="1384"/>
                  <a:pt x="7" y="1385"/>
                  <a:pt x="5" y="138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8" name="Freeform 40"/>
          <p:cNvSpPr>
            <a:spLocks/>
          </p:cNvSpPr>
          <p:nvPr/>
        </p:nvSpPr>
        <p:spPr bwMode="auto">
          <a:xfrm>
            <a:off x="4375152" y="-244020"/>
            <a:ext cx="157163" cy="666750"/>
          </a:xfrm>
          <a:custGeom>
            <a:avLst/>
            <a:gdLst>
              <a:gd name="T0" fmla="*/ 150 w 155"/>
              <a:gd name="T1" fmla="*/ 656 h 656"/>
              <a:gd name="T2" fmla="*/ 146 w 155"/>
              <a:gd name="T3" fmla="*/ 652 h 656"/>
              <a:gd name="T4" fmla="*/ 1 w 155"/>
              <a:gd name="T5" fmla="*/ 6 h 656"/>
              <a:gd name="T6" fmla="*/ 4 w 155"/>
              <a:gd name="T7" fmla="*/ 1 h 656"/>
              <a:gd name="T8" fmla="*/ 9 w 155"/>
              <a:gd name="T9" fmla="*/ 4 h 656"/>
              <a:gd name="T10" fmla="*/ 154 w 155"/>
              <a:gd name="T11" fmla="*/ 651 h 656"/>
              <a:gd name="T12" fmla="*/ 151 w 155"/>
              <a:gd name="T13" fmla="*/ 655 h 656"/>
              <a:gd name="T14" fmla="*/ 150 w 155"/>
              <a:gd name="T15" fmla="*/ 656 h 6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5" h="656">
                <a:moveTo>
                  <a:pt x="150" y="656"/>
                </a:moveTo>
                <a:cubicBezTo>
                  <a:pt x="148" y="656"/>
                  <a:pt x="147" y="654"/>
                  <a:pt x="146" y="652"/>
                </a:cubicBezTo>
                <a:cubicBezTo>
                  <a:pt x="1" y="6"/>
                  <a:pt x="1" y="6"/>
                  <a:pt x="1" y="6"/>
                </a:cubicBezTo>
                <a:cubicBezTo>
                  <a:pt x="0" y="3"/>
                  <a:pt x="2" y="1"/>
                  <a:pt x="4" y="1"/>
                </a:cubicBezTo>
                <a:cubicBezTo>
                  <a:pt x="6" y="0"/>
                  <a:pt x="8" y="2"/>
                  <a:pt x="9" y="4"/>
                </a:cubicBezTo>
                <a:cubicBezTo>
                  <a:pt x="154" y="651"/>
                  <a:pt x="154" y="651"/>
                  <a:pt x="154" y="651"/>
                </a:cubicBezTo>
                <a:cubicBezTo>
                  <a:pt x="155" y="653"/>
                  <a:pt x="153" y="655"/>
                  <a:pt x="151" y="655"/>
                </a:cubicBezTo>
                <a:cubicBezTo>
                  <a:pt x="151" y="656"/>
                  <a:pt x="150" y="656"/>
                  <a:pt x="150" y="65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9" name="Freeform 41"/>
          <p:cNvSpPr>
            <a:spLocks/>
          </p:cNvSpPr>
          <p:nvPr/>
        </p:nvSpPr>
        <p:spPr bwMode="auto">
          <a:xfrm>
            <a:off x="4524377" y="287793"/>
            <a:ext cx="1006475" cy="134938"/>
          </a:xfrm>
          <a:custGeom>
            <a:avLst/>
            <a:gdLst>
              <a:gd name="T0" fmla="*/ 4 w 992"/>
              <a:gd name="T1" fmla="*/ 133 h 133"/>
              <a:gd name="T2" fmla="*/ 0 w 992"/>
              <a:gd name="T3" fmla="*/ 129 h 133"/>
              <a:gd name="T4" fmla="*/ 4 w 992"/>
              <a:gd name="T5" fmla="*/ 125 h 133"/>
              <a:gd name="T6" fmla="*/ 988 w 992"/>
              <a:gd name="T7" fmla="*/ 0 h 133"/>
              <a:gd name="T8" fmla="*/ 992 w 992"/>
              <a:gd name="T9" fmla="*/ 4 h 133"/>
              <a:gd name="T10" fmla="*/ 989 w 992"/>
              <a:gd name="T11" fmla="*/ 8 h 133"/>
              <a:gd name="T12" fmla="*/ 5 w 992"/>
              <a:gd name="T13" fmla="*/ 133 h 133"/>
              <a:gd name="T14" fmla="*/ 4 w 992"/>
              <a:gd name="T15" fmla="*/ 133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92" h="133">
                <a:moveTo>
                  <a:pt x="4" y="133"/>
                </a:moveTo>
                <a:cubicBezTo>
                  <a:pt x="2" y="133"/>
                  <a:pt x="0" y="131"/>
                  <a:pt x="0" y="129"/>
                </a:cubicBezTo>
                <a:cubicBezTo>
                  <a:pt x="0" y="127"/>
                  <a:pt x="1" y="125"/>
                  <a:pt x="4" y="125"/>
                </a:cubicBezTo>
                <a:cubicBezTo>
                  <a:pt x="988" y="0"/>
                  <a:pt x="988" y="0"/>
                  <a:pt x="988" y="0"/>
                </a:cubicBezTo>
                <a:cubicBezTo>
                  <a:pt x="990" y="0"/>
                  <a:pt x="992" y="2"/>
                  <a:pt x="992" y="4"/>
                </a:cubicBezTo>
                <a:cubicBezTo>
                  <a:pt x="992" y="6"/>
                  <a:pt x="991" y="8"/>
                  <a:pt x="989" y="8"/>
                </a:cubicBezTo>
                <a:cubicBezTo>
                  <a:pt x="5" y="133"/>
                  <a:pt x="5" y="133"/>
                  <a:pt x="5" y="133"/>
                </a:cubicBezTo>
                <a:cubicBezTo>
                  <a:pt x="5" y="133"/>
                  <a:pt x="4" y="133"/>
                  <a:pt x="4" y="133"/>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0" name="Freeform 42"/>
          <p:cNvSpPr>
            <a:spLocks/>
          </p:cNvSpPr>
          <p:nvPr/>
        </p:nvSpPr>
        <p:spPr bwMode="auto">
          <a:xfrm>
            <a:off x="4524377" y="-639307"/>
            <a:ext cx="342900" cy="1062038"/>
          </a:xfrm>
          <a:custGeom>
            <a:avLst/>
            <a:gdLst>
              <a:gd name="T0" fmla="*/ 4 w 338"/>
              <a:gd name="T1" fmla="*/ 1046 h 1046"/>
              <a:gd name="T2" fmla="*/ 3 w 338"/>
              <a:gd name="T3" fmla="*/ 1045 h 1046"/>
              <a:gd name="T4" fmla="*/ 0 w 338"/>
              <a:gd name="T5" fmla="*/ 1040 h 1046"/>
              <a:gd name="T6" fmla="*/ 329 w 338"/>
              <a:gd name="T7" fmla="*/ 4 h 1046"/>
              <a:gd name="T8" fmla="*/ 334 w 338"/>
              <a:gd name="T9" fmla="*/ 1 h 1046"/>
              <a:gd name="T10" fmla="*/ 337 w 338"/>
              <a:gd name="T11" fmla="*/ 6 h 1046"/>
              <a:gd name="T12" fmla="*/ 8 w 338"/>
              <a:gd name="T13" fmla="*/ 1043 h 1046"/>
              <a:gd name="T14" fmla="*/ 4 w 338"/>
              <a:gd name="T15" fmla="*/ 1046 h 10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8" h="1046">
                <a:moveTo>
                  <a:pt x="4" y="1046"/>
                </a:moveTo>
                <a:cubicBezTo>
                  <a:pt x="4" y="1046"/>
                  <a:pt x="3" y="1045"/>
                  <a:pt x="3" y="1045"/>
                </a:cubicBezTo>
                <a:cubicBezTo>
                  <a:pt x="1" y="1045"/>
                  <a:pt x="0" y="1042"/>
                  <a:pt x="0" y="1040"/>
                </a:cubicBezTo>
                <a:cubicBezTo>
                  <a:pt x="329" y="4"/>
                  <a:pt x="329" y="4"/>
                  <a:pt x="329" y="4"/>
                </a:cubicBezTo>
                <a:cubicBezTo>
                  <a:pt x="330" y="2"/>
                  <a:pt x="332" y="0"/>
                  <a:pt x="334" y="1"/>
                </a:cubicBezTo>
                <a:cubicBezTo>
                  <a:pt x="337" y="2"/>
                  <a:pt x="338" y="4"/>
                  <a:pt x="337" y="6"/>
                </a:cubicBezTo>
                <a:cubicBezTo>
                  <a:pt x="8" y="1043"/>
                  <a:pt x="8" y="1043"/>
                  <a:pt x="8" y="1043"/>
                </a:cubicBezTo>
                <a:cubicBezTo>
                  <a:pt x="7" y="1044"/>
                  <a:pt x="6" y="1046"/>
                  <a:pt x="4" y="104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1" name="Freeform 44"/>
          <p:cNvSpPr>
            <a:spLocks/>
          </p:cNvSpPr>
          <p:nvPr/>
        </p:nvSpPr>
        <p:spPr bwMode="auto">
          <a:xfrm>
            <a:off x="4857752" y="-639307"/>
            <a:ext cx="673100" cy="935038"/>
          </a:xfrm>
          <a:custGeom>
            <a:avLst/>
            <a:gdLst>
              <a:gd name="T0" fmla="*/ 659 w 664"/>
              <a:gd name="T1" fmla="*/ 921 h 921"/>
              <a:gd name="T2" fmla="*/ 656 w 664"/>
              <a:gd name="T3" fmla="*/ 920 h 921"/>
              <a:gd name="T4" fmla="*/ 1 w 664"/>
              <a:gd name="T5" fmla="*/ 7 h 921"/>
              <a:gd name="T6" fmla="*/ 2 w 664"/>
              <a:gd name="T7" fmla="*/ 2 h 921"/>
              <a:gd name="T8" fmla="*/ 7 w 664"/>
              <a:gd name="T9" fmla="*/ 2 h 921"/>
              <a:gd name="T10" fmla="*/ 662 w 664"/>
              <a:gd name="T11" fmla="*/ 915 h 921"/>
              <a:gd name="T12" fmla="*/ 661 w 664"/>
              <a:gd name="T13" fmla="*/ 921 h 921"/>
              <a:gd name="T14" fmla="*/ 659 w 664"/>
              <a:gd name="T15" fmla="*/ 921 h 9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4" h="921">
                <a:moveTo>
                  <a:pt x="659" y="921"/>
                </a:moveTo>
                <a:cubicBezTo>
                  <a:pt x="658" y="921"/>
                  <a:pt x="657" y="921"/>
                  <a:pt x="656" y="920"/>
                </a:cubicBezTo>
                <a:cubicBezTo>
                  <a:pt x="1" y="7"/>
                  <a:pt x="1" y="7"/>
                  <a:pt x="1" y="7"/>
                </a:cubicBezTo>
                <a:cubicBezTo>
                  <a:pt x="0" y="5"/>
                  <a:pt x="0" y="3"/>
                  <a:pt x="2" y="2"/>
                </a:cubicBezTo>
                <a:cubicBezTo>
                  <a:pt x="4" y="0"/>
                  <a:pt x="6" y="1"/>
                  <a:pt x="7" y="2"/>
                </a:cubicBezTo>
                <a:cubicBezTo>
                  <a:pt x="662" y="915"/>
                  <a:pt x="662" y="915"/>
                  <a:pt x="662" y="915"/>
                </a:cubicBezTo>
                <a:cubicBezTo>
                  <a:pt x="664" y="917"/>
                  <a:pt x="663" y="919"/>
                  <a:pt x="661" y="921"/>
                </a:cubicBezTo>
                <a:cubicBezTo>
                  <a:pt x="661" y="921"/>
                  <a:pt x="660" y="921"/>
                  <a:pt x="659" y="921"/>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2" name="Freeform 47"/>
          <p:cNvSpPr>
            <a:spLocks/>
          </p:cNvSpPr>
          <p:nvPr/>
        </p:nvSpPr>
        <p:spPr bwMode="auto">
          <a:xfrm>
            <a:off x="5522915" y="-23813"/>
            <a:ext cx="312735" cy="319543"/>
          </a:xfrm>
          <a:custGeom>
            <a:avLst/>
            <a:gdLst>
              <a:gd name="T0" fmla="*/ 4 w 362"/>
              <a:gd name="T1" fmla="*/ 279 h 279"/>
              <a:gd name="T2" fmla="*/ 1 w 362"/>
              <a:gd name="T3" fmla="*/ 278 h 279"/>
              <a:gd name="T4" fmla="*/ 2 w 362"/>
              <a:gd name="T5" fmla="*/ 272 h 279"/>
              <a:gd name="T6" fmla="*/ 355 w 362"/>
              <a:gd name="T7" fmla="*/ 1 h 279"/>
              <a:gd name="T8" fmla="*/ 361 w 362"/>
              <a:gd name="T9" fmla="*/ 2 h 279"/>
              <a:gd name="T10" fmla="*/ 360 w 362"/>
              <a:gd name="T11" fmla="*/ 8 h 279"/>
              <a:gd name="T12" fmla="*/ 7 w 362"/>
              <a:gd name="T13" fmla="*/ 279 h 279"/>
              <a:gd name="T14" fmla="*/ 4 w 362"/>
              <a:gd name="T15" fmla="*/ 279 h 27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2" h="279">
                <a:moveTo>
                  <a:pt x="4" y="279"/>
                </a:moveTo>
                <a:cubicBezTo>
                  <a:pt x="3" y="279"/>
                  <a:pt x="2" y="279"/>
                  <a:pt x="1" y="278"/>
                </a:cubicBezTo>
                <a:cubicBezTo>
                  <a:pt x="0" y="276"/>
                  <a:pt x="0" y="274"/>
                  <a:pt x="2" y="272"/>
                </a:cubicBezTo>
                <a:cubicBezTo>
                  <a:pt x="355" y="1"/>
                  <a:pt x="355" y="1"/>
                  <a:pt x="355" y="1"/>
                </a:cubicBezTo>
                <a:cubicBezTo>
                  <a:pt x="357" y="0"/>
                  <a:pt x="359" y="0"/>
                  <a:pt x="361" y="2"/>
                </a:cubicBezTo>
                <a:cubicBezTo>
                  <a:pt x="362" y="4"/>
                  <a:pt x="362" y="6"/>
                  <a:pt x="360" y="8"/>
                </a:cubicBezTo>
                <a:cubicBezTo>
                  <a:pt x="7" y="279"/>
                  <a:pt x="7" y="279"/>
                  <a:pt x="7" y="279"/>
                </a:cubicBezTo>
                <a:cubicBezTo>
                  <a:pt x="6" y="279"/>
                  <a:pt x="5" y="279"/>
                  <a:pt x="4" y="279"/>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3" name="Freeform 48"/>
          <p:cNvSpPr>
            <a:spLocks/>
          </p:cNvSpPr>
          <p:nvPr/>
        </p:nvSpPr>
        <p:spPr bwMode="auto">
          <a:xfrm>
            <a:off x="3937002" y="413205"/>
            <a:ext cx="595313" cy="749300"/>
          </a:xfrm>
          <a:custGeom>
            <a:avLst/>
            <a:gdLst>
              <a:gd name="T0" fmla="*/ 5 w 587"/>
              <a:gd name="T1" fmla="*/ 738 h 738"/>
              <a:gd name="T2" fmla="*/ 2 w 587"/>
              <a:gd name="T3" fmla="*/ 737 h 738"/>
              <a:gd name="T4" fmla="*/ 2 w 587"/>
              <a:gd name="T5" fmla="*/ 731 h 738"/>
              <a:gd name="T6" fmla="*/ 579 w 587"/>
              <a:gd name="T7" fmla="*/ 2 h 738"/>
              <a:gd name="T8" fmla="*/ 585 w 587"/>
              <a:gd name="T9" fmla="*/ 1 h 738"/>
              <a:gd name="T10" fmla="*/ 585 w 587"/>
              <a:gd name="T11" fmla="*/ 7 h 738"/>
              <a:gd name="T12" fmla="*/ 8 w 587"/>
              <a:gd name="T13" fmla="*/ 736 h 738"/>
              <a:gd name="T14" fmla="*/ 5 w 587"/>
              <a:gd name="T15" fmla="*/ 738 h 7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7" h="738">
                <a:moveTo>
                  <a:pt x="5" y="738"/>
                </a:moveTo>
                <a:cubicBezTo>
                  <a:pt x="4" y="738"/>
                  <a:pt x="3" y="738"/>
                  <a:pt x="2" y="737"/>
                </a:cubicBezTo>
                <a:cubicBezTo>
                  <a:pt x="1" y="736"/>
                  <a:pt x="0" y="733"/>
                  <a:pt x="2" y="731"/>
                </a:cubicBezTo>
                <a:cubicBezTo>
                  <a:pt x="579" y="2"/>
                  <a:pt x="579" y="2"/>
                  <a:pt x="579" y="2"/>
                </a:cubicBezTo>
                <a:cubicBezTo>
                  <a:pt x="580" y="0"/>
                  <a:pt x="583" y="0"/>
                  <a:pt x="585" y="1"/>
                </a:cubicBezTo>
                <a:cubicBezTo>
                  <a:pt x="586" y="3"/>
                  <a:pt x="587" y="5"/>
                  <a:pt x="585" y="7"/>
                </a:cubicBezTo>
                <a:cubicBezTo>
                  <a:pt x="8" y="736"/>
                  <a:pt x="8" y="736"/>
                  <a:pt x="8" y="736"/>
                </a:cubicBezTo>
                <a:cubicBezTo>
                  <a:pt x="7" y="737"/>
                  <a:pt x="6" y="738"/>
                  <a:pt x="5" y="738"/>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4" name="Freeform 49"/>
          <p:cNvSpPr>
            <a:spLocks/>
          </p:cNvSpPr>
          <p:nvPr/>
        </p:nvSpPr>
        <p:spPr bwMode="auto">
          <a:xfrm>
            <a:off x="2289177" y="1397455"/>
            <a:ext cx="258763" cy="96838"/>
          </a:xfrm>
          <a:custGeom>
            <a:avLst/>
            <a:gdLst>
              <a:gd name="T0" fmla="*/ 251 w 255"/>
              <a:gd name="T1" fmla="*/ 95 h 95"/>
              <a:gd name="T2" fmla="*/ 249 w 255"/>
              <a:gd name="T3" fmla="*/ 94 h 95"/>
              <a:gd name="T4" fmla="*/ 3 w 255"/>
              <a:gd name="T5" fmla="*/ 8 h 95"/>
              <a:gd name="T6" fmla="*/ 1 w 255"/>
              <a:gd name="T7" fmla="*/ 3 h 95"/>
              <a:gd name="T8" fmla="*/ 6 w 255"/>
              <a:gd name="T9" fmla="*/ 1 h 95"/>
              <a:gd name="T10" fmla="*/ 252 w 255"/>
              <a:gd name="T11" fmla="*/ 87 h 95"/>
              <a:gd name="T12" fmla="*/ 254 w 255"/>
              <a:gd name="T13" fmla="*/ 92 h 95"/>
              <a:gd name="T14" fmla="*/ 251 w 255"/>
              <a:gd name="T15" fmla="*/ 95 h 9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5" h="95">
                <a:moveTo>
                  <a:pt x="251" y="95"/>
                </a:moveTo>
                <a:cubicBezTo>
                  <a:pt x="250" y="95"/>
                  <a:pt x="250" y="95"/>
                  <a:pt x="249" y="94"/>
                </a:cubicBezTo>
                <a:cubicBezTo>
                  <a:pt x="3" y="8"/>
                  <a:pt x="3" y="8"/>
                  <a:pt x="3" y="8"/>
                </a:cubicBezTo>
                <a:cubicBezTo>
                  <a:pt x="1" y="8"/>
                  <a:pt x="0" y="5"/>
                  <a:pt x="1" y="3"/>
                </a:cubicBezTo>
                <a:cubicBezTo>
                  <a:pt x="1" y="1"/>
                  <a:pt x="4" y="0"/>
                  <a:pt x="6" y="1"/>
                </a:cubicBezTo>
                <a:cubicBezTo>
                  <a:pt x="252" y="87"/>
                  <a:pt x="252" y="87"/>
                  <a:pt x="252" y="87"/>
                </a:cubicBezTo>
                <a:cubicBezTo>
                  <a:pt x="254" y="88"/>
                  <a:pt x="255" y="90"/>
                  <a:pt x="254" y="92"/>
                </a:cubicBezTo>
                <a:cubicBezTo>
                  <a:pt x="254" y="94"/>
                  <a:pt x="252" y="95"/>
                  <a:pt x="251" y="9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5" name="Freeform 50"/>
          <p:cNvSpPr>
            <a:spLocks/>
          </p:cNvSpPr>
          <p:nvPr/>
        </p:nvSpPr>
        <p:spPr bwMode="auto">
          <a:xfrm>
            <a:off x="2289177" y="1484768"/>
            <a:ext cx="258763" cy="974725"/>
          </a:xfrm>
          <a:custGeom>
            <a:avLst/>
            <a:gdLst>
              <a:gd name="T0" fmla="*/ 5 w 255"/>
              <a:gd name="T1" fmla="*/ 960 h 960"/>
              <a:gd name="T2" fmla="*/ 4 w 255"/>
              <a:gd name="T3" fmla="*/ 960 h 960"/>
              <a:gd name="T4" fmla="*/ 1 w 255"/>
              <a:gd name="T5" fmla="*/ 955 h 960"/>
              <a:gd name="T6" fmla="*/ 247 w 255"/>
              <a:gd name="T7" fmla="*/ 4 h 960"/>
              <a:gd name="T8" fmla="*/ 252 w 255"/>
              <a:gd name="T9" fmla="*/ 1 h 960"/>
              <a:gd name="T10" fmla="*/ 255 w 255"/>
              <a:gd name="T11" fmla="*/ 6 h 960"/>
              <a:gd name="T12" fmla="*/ 9 w 255"/>
              <a:gd name="T13" fmla="*/ 957 h 960"/>
              <a:gd name="T14" fmla="*/ 5 w 255"/>
              <a:gd name="T15" fmla="*/ 960 h 9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5" h="960">
                <a:moveTo>
                  <a:pt x="5" y="960"/>
                </a:moveTo>
                <a:cubicBezTo>
                  <a:pt x="4" y="960"/>
                  <a:pt x="4" y="960"/>
                  <a:pt x="4" y="960"/>
                </a:cubicBezTo>
                <a:cubicBezTo>
                  <a:pt x="2" y="960"/>
                  <a:pt x="0" y="957"/>
                  <a:pt x="1" y="955"/>
                </a:cubicBezTo>
                <a:cubicBezTo>
                  <a:pt x="247" y="4"/>
                  <a:pt x="247" y="4"/>
                  <a:pt x="247" y="4"/>
                </a:cubicBezTo>
                <a:cubicBezTo>
                  <a:pt x="247" y="1"/>
                  <a:pt x="250" y="0"/>
                  <a:pt x="252" y="1"/>
                </a:cubicBezTo>
                <a:cubicBezTo>
                  <a:pt x="254" y="1"/>
                  <a:pt x="255" y="3"/>
                  <a:pt x="255" y="6"/>
                </a:cubicBezTo>
                <a:cubicBezTo>
                  <a:pt x="9" y="957"/>
                  <a:pt x="9" y="957"/>
                  <a:pt x="9" y="957"/>
                </a:cubicBezTo>
                <a:cubicBezTo>
                  <a:pt x="8" y="959"/>
                  <a:pt x="6" y="960"/>
                  <a:pt x="5" y="96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6" name="Freeform 51"/>
          <p:cNvSpPr>
            <a:spLocks/>
          </p:cNvSpPr>
          <p:nvPr/>
        </p:nvSpPr>
        <p:spPr bwMode="auto">
          <a:xfrm>
            <a:off x="2540002" y="979943"/>
            <a:ext cx="666750" cy="514350"/>
          </a:xfrm>
          <a:custGeom>
            <a:avLst/>
            <a:gdLst>
              <a:gd name="T0" fmla="*/ 5 w 658"/>
              <a:gd name="T1" fmla="*/ 506 h 506"/>
              <a:gd name="T2" fmla="*/ 1 w 658"/>
              <a:gd name="T3" fmla="*/ 504 h 506"/>
              <a:gd name="T4" fmla="*/ 2 w 658"/>
              <a:gd name="T5" fmla="*/ 498 h 506"/>
              <a:gd name="T6" fmla="*/ 651 w 658"/>
              <a:gd name="T7" fmla="*/ 1 h 506"/>
              <a:gd name="T8" fmla="*/ 656 w 658"/>
              <a:gd name="T9" fmla="*/ 2 h 506"/>
              <a:gd name="T10" fmla="*/ 656 w 658"/>
              <a:gd name="T11" fmla="*/ 8 h 506"/>
              <a:gd name="T12" fmla="*/ 7 w 658"/>
              <a:gd name="T13" fmla="*/ 505 h 506"/>
              <a:gd name="T14" fmla="*/ 5 w 658"/>
              <a:gd name="T15" fmla="*/ 506 h 5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8" h="506">
                <a:moveTo>
                  <a:pt x="5" y="506"/>
                </a:moveTo>
                <a:cubicBezTo>
                  <a:pt x="3" y="506"/>
                  <a:pt x="2" y="505"/>
                  <a:pt x="1" y="504"/>
                </a:cubicBezTo>
                <a:cubicBezTo>
                  <a:pt x="0" y="502"/>
                  <a:pt x="0" y="500"/>
                  <a:pt x="2" y="498"/>
                </a:cubicBezTo>
                <a:cubicBezTo>
                  <a:pt x="651" y="1"/>
                  <a:pt x="651" y="1"/>
                  <a:pt x="651" y="1"/>
                </a:cubicBezTo>
                <a:cubicBezTo>
                  <a:pt x="653" y="0"/>
                  <a:pt x="655" y="0"/>
                  <a:pt x="656" y="2"/>
                </a:cubicBezTo>
                <a:cubicBezTo>
                  <a:pt x="658" y="4"/>
                  <a:pt x="657" y="6"/>
                  <a:pt x="656" y="8"/>
                </a:cubicBezTo>
                <a:cubicBezTo>
                  <a:pt x="7" y="505"/>
                  <a:pt x="7" y="505"/>
                  <a:pt x="7" y="505"/>
                </a:cubicBezTo>
                <a:cubicBezTo>
                  <a:pt x="6" y="505"/>
                  <a:pt x="6" y="506"/>
                  <a:pt x="5" y="50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7" name="Freeform 52"/>
          <p:cNvSpPr>
            <a:spLocks/>
          </p:cNvSpPr>
          <p:nvPr/>
        </p:nvSpPr>
        <p:spPr bwMode="auto">
          <a:xfrm>
            <a:off x="2289177" y="979943"/>
            <a:ext cx="917575" cy="427038"/>
          </a:xfrm>
          <a:custGeom>
            <a:avLst/>
            <a:gdLst>
              <a:gd name="T0" fmla="*/ 4 w 904"/>
              <a:gd name="T1" fmla="*/ 420 h 420"/>
              <a:gd name="T2" fmla="*/ 1 w 904"/>
              <a:gd name="T3" fmla="*/ 417 h 420"/>
              <a:gd name="T4" fmla="*/ 3 w 904"/>
              <a:gd name="T5" fmla="*/ 412 h 420"/>
              <a:gd name="T6" fmla="*/ 898 w 904"/>
              <a:gd name="T7" fmla="*/ 1 h 420"/>
              <a:gd name="T8" fmla="*/ 903 w 904"/>
              <a:gd name="T9" fmla="*/ 3 h 420"/>
              <a:gd name="T10" fmla="*/ 901 w 904"/>
              <a:gd name="T11" fmla="*/ 8 h 420"/>
              <a:gd name="T12" fmla="*/ 6 w 904"/>
              <a:gd name="T13" fmla="*/ 419 h 420"/>
              <a:gd name="T14" fmla="*/ 4 w 904"/>
              <a:gd name="T15" fmla="*/ 420 h 4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04" h="420">
                <a:moveTo>
                  <a:pt x="4" y="420"/>
                </a:moveTo>
                <a:cubicBezTo>
                  <a:pt x="3" y="420"/>
                  <a:pt x="2" y="419"/>
                  <a:pt x="1" y="417"/>
                </a:cubicBezTo>
                <a:cubicBezTo>
                  <a:pt x="0" y="415"/>
                  <a:pt x="1" y="413"/>
                  <a:pt x="3" y="412"/>
                </a:cubicBezTo>
                <a:cubicBezTo>
                  <a:pt x="898" y="1"/>
                  <a:pt x="898" y="1"/>
                  <a:pt x="898" y="1"/>
                </a:cubicBezTo>
                <a:cubicBezTo>
                  <a:pt x="900" y="0"/>
                  <a:pt x="902" y="1"/>
                  <a:pt x="903" y="3"/>
                </a:cubicBezTo>
                <a:cubicBezTo>
                  <a:pt x="904" y="5"/>
                  <a:pt x="903" y="7"/>
                  <a:pt x="901" y="8"/>
                </a:cubicBezTo>
                <a:cubicBezTo>
                  <a:pt x="6" y="419"/>
                  <a:pt x="6" y="419"/>
                  <a:pt x="6" y="419"/>
                </a:cubicBezTo>
                <a:cubicBezTo>
                  <a:pt x="6" y="420"/>
                  <a:pt x="5" y="420"/>
                  <a:pt x="4" y="42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8" name="Freeform 53"/>
          <p:cNvSpPr>
            <a:spLocks/>
          </p:cNvSpPr>
          <p:nvPr/>
        </p:nvSpPr>
        <p:spPr bwMode="auto">
          <a:xfrm>
            <a:off x="592140" y="1559380"/>
            <a:ext cx="1146175" cy="509588"/>
          </a:xfrm>
          <a:custGeom>
            <a:avLst/>
            <a:gdLst>
              <a:gd name="T0" fmla="*/ 5 w 1130"/>
              <a:gd name="T1" fmla="*/ 501 h 501"/>
              <a:gd name="T2" fmla="*/ 1 w 1130"/>
              <a:gd name="T3" fmla="*/ 499 h 501"/>
              <a:gd name="T4" fmla="*/ 3 w 1130"/>
              <a:gd name="T5" fmla="*/ 494 h 501"/>
              <a:gd name="T6" fmla="*/ 1124 w 1130"/>
              <a:gd name="T7" fmla="*/ 1 h 501"/>
              <a:gd name="T8" fmla="*/ 1129 w 1130"/>
              <a:gd name="T9" fmla="*/ 3 h 501"/>
              <a:gd name="T10" fmla="*/ 1127 w 1130"/>
              <a:gd name="T11" fmla="*/ 8 h 501"/>
              <a:gd name="T12" fmla="*/ 6 w 1130"/>
              <a:gd name="T13" fmla="*/ 501 h 501"/>
              <a:gd name="T14" fmla="*/ 5 w 1130"/>
              <a:gd name="T15" fmla="*/ 501 h 5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30" h="501">
                <a:moveTo>
                  <a:pt x="5" y="501"/>
                </a:moveTo>
                <a:cubicBezTo>
                  <a:pt x="3" y="501"/>
                  <a:pt x="2" y="501"/>
                  <a:pt x="1" y="499"/>
                </a:cubicBezTo>
                <a:cubicBezTo>
                  <a:pt x="0" y="497"/>
                  <a:pt x="1" y="495"/>
                  <a:pt x="3" y="494"/>
                </a:cubicBezTo>
                <a:cubicBezTo>
                  <a:pt x="1124" y="1"/>
                  <a:pt x="1124" y="1"/>
                  <a:pt x="1124" y="1"/>
                </a:cubicBezTo>
                <a:cubicBezTo>
                  <a:pt x="1126" y="0"/>
                  <a:pt x="1128" y="1"/>
                  <a:pt x="1129" y="3"/>
                </a:cubicBezTo>
                <a:cubicBezTo>
                  <a:pt x="1130" y="5"/>
                  <a:pt x="1129" y="7"/>
                  <a:pt x="1127" y="8"/>
                </a:cubicBezTo>
                <a:cubicBezTo>
                  <a:pt x="6" y="501"/>
                  <a:pt x="6" y="501"/>
                  <a:pt x="6" y="501"/>
                </a:cubicBezTo>
                <a:cubicBezTo>
                  <a:pt x="6" y="501"/>
                  <a:pt x="5" y="501"/>
                  <a:pt x="5" y="501"/>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9" name="Freeform 115"/>
          <p:cNvSpPr>
            <a:spLocks/>
          </p:cNvSpPr>
          <p:nvPr/>
        </p:nvSpPr>
        <p:spPr bwMode="auto">
          <a:xfrm>
            <a:off x="198440" y="1881643"/>
            <a:ext cx="120650" cy="120650"/>
          </a:xfrm>
          <a:custGeom>
            <a:avLst/>
            <a:gdLst>
              <a:gd name="T0" fmla="*/ 87 w 119"/>
              <a:gd name="T1" fmla="*/ 15 h 119"/>
              <a:gd name="T2" fmla="*/ 104 w 119"/>
              <a:gd name="T3" fmla="*/ 87 h 119"/>
              <a:gd name="T4" fmla="*/ 32 w 119"/>
              <a:gd name="T5" fmla="*/ 104 h 119"/>
              <a:gd name="T6" fmla="*/ 15 w 119"/>
              <a:gd name="T7" fmla="*/ 32 h 119"/>
              <a:gd name="T8" fmla="*/ 87 w 119"/>
              <a:gd name="T9" fmla="*/ 15 h 119"/>
            </a:gdLst>
            <a:ahLst/>
            <a:cxnLst>
              <a:cxn ang="0">
                <a:pos x="T0" y="T1"/>
              </a:cxn>
              <a:cxn ang="0">
                <a:pos x="T2" y="T3"/>
              </a:cxn>
              <a:cxn ang="0">
                <a:pos x="T4" y="T5"/>
              </a:cxn>
              <a:cxn ang="0">
                <a:pos x="T6" y="T7"/>
              </a:cxn>
              <a:cxn ang="0">
                <a:pos x="T8" y="T9"/>
              </a:cxn>
            </a:cxnLst>
            <a:rect l="0" t="0" r="r" b="b"/>
            <a:pathLst>
              <a:path w="119" h="119">
                <a:moveTo>
                  <a:pt x="87" y="15"/>
                </a:moveTo>
                <a:cubicBezTo>
                  <a:pt x="112" y="30"/>
                  <a:pt x="119" y="63"/>
                  <a:pt x="104" y="87"/>
                </a:cubicBezTo>
                <a:cubicBezTo>
                  <a:pt x="89" y="112"/>
                  <a:pt x="56" y="119"/>
                  <a:pt x="32" y="104"/>
                </a:cubicBezTo>
                <a:cubicBezTo>
                  <a:pt x="7" y="88"/>
                  <a:pt x="0" y="56"/>
                  <a:pt x="15" y="32"/>
                </a:cubicBezTo>
                <a:cubicBezTo>
                  <a:pt x="31" y="7"/>
                  <a:pt x="63" y="0"/>
                  <a:pt x="87" y="1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0" name="Freeform 117"/>
          <p:cNvSpPr>
            <a:spLocks/>
          </p:cNvSpPr>
          <p:nvPr/>
        </p:nvSpPr>
        <p:spPr bwMode="auto">
          <a:xfrm>
            <a:off x="398465" y="2667455"/>
            <a:ext cx="73025" cy="73025"/>
          </a:xfrm>
          <a:custGeom>
            <a:avLst/>
            <a:gdLst>
              <a:gd name="T0" fmla="*/ 52 w 72"/>
              <a:gd name="T1" fmla="*/ 10 h 72"/>
              <a:gd name="T2" fmla="*/ 62 w 72"/>
              <a:gd name="T3" fmla="*/ 53 h 72"/>
              <a:gd name="T4" fmla="*/ 19 w 72"/>
              <a:gd name="T5" fmla="*/ 63 h 72"/>
              <a:gd name="T6" fmla="*/ 9 w 72"/>
              <a:gd name="T7" fmla="*/ 20 h 72"/>
              <a:gd name="T8" fmla="*/ 52 w 72"/>
              <a:gd name="T9" fmla="*/ 10 h 72"/>
            </a:gdLst>
            <a:ahLst/>
            <a:cxnLst>
              <a:cxn ang="0">
                <a:pos x="T0" y="T1"/>
              </a:cxn>
              <a:cxn ang="0">
                <a:pos x="T2" y="T3"/>
              </a:cxn>
              <a:cxn ang="0">
                <a:pos x="T4" y="T5"/>
              </a:cxn>
              <a:cxn ang="0">
                <a:pos x="T6" y="T7"/>
              </a:cxn>
              <a:cxn ang="0">
                <a:pos x="T8" y="T9"/>
              </a:cxn>
            </a:cxnLst>
            <a:rect l="0" t="0" r="r" b="b"/>
            <a:pathLst>
              <a:path w="72" h="72">
                <a:moveTo>
                  <a:pt x="52" y="10"/>
                </a:moveTo>
                <a:cubicBezTo>
                  <a:pt x="67" y="19"/>
                  <a:pt x="72" y="38"/>
                  <a:pt x="62" y="53"/>
                </a:cubicBezTo>
                <a:cubicBezTo>
                  <a:pt x="53" y="68"/>
                  <a:pt x="34" y="72"/>
                  <a:pt x="19" y="63"/>
                </a:cubicBezTo>
                <a:cubicBezTo>
                  <a:pt x="4" y="54"/>
                  <a:pt x="0" y="34"/>
                  <a:pt x="9" y="20"/>
                </a:cubicBezTo>
                <a:cubicBezTo>
                  <a:pt x="18" y="5"/>
                  <a:pt x="38" y="0"/>
                  <a:pt x="52" y="1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1" name="Freeform 118"/>
          <p:cNvSpPr>
            <a:spLocks/>
          </p:cNvSpPr>
          <p:nvPr/>
        </p:nvSpPr>
        <p:spPr bwMode="auto">
          <a:xfrm>
            <a:off x="561977" y="2030868"/>
            <a:ext cx="71438" cy="73025"/>
          </a:xfrm>
          <a:custGeom>
            <a:avLst/>
            <a:gdLst>
              <a:gd name="T0" fmla="*/ 52 w 71"/>
              <a:gd name="T1" fmla="*/ 9 h 72"/>
              <a:gd name="T2" fmla="*/ 62 w 71"/>
              <a:gd name="T3" fmla="*/ 53 h 72"/>
              <a:gd name="T4" fmla="*/ 19 w 71"/>
              <a:gd name="T5" fmla="*/ 63 h 72"/>
              <a:gd name="T6" fmla="*/ 9 w 71"/>
              <a:gd name="T7" fmla="*/ 19 h 72"/>
              <a:gd name="T8" fmla="*/ 52 w 71"/>
              <a:gd name="T9" fmla="*/ 9 h 72"/>
            </a:gdLst>
            <a:ahLst/>
            <a:cxnLst>
              <a:cxn ang="0">
                <a:pos x="T0" y="T1"/>
              </a:cxn>
              <a:cxn ang="0">
                <a:pos x="T2" y="T3"/>
              </a:cxn>
              <a:cxn ang="0">
                <a:pos x="T4" y="T5"/>
              </a:cxn>
              <a:cxn ang="0">
                <a:pos x="T6" y="T7"/>
              </a:cxn>
              <a:cxn ang="0">
                <a:pos x="T8" y="T9"/>
              </a:cxn>
            </a:cxnLst>
            <a:rect l="0" t="0" r="r" b="b"/>
            <a:pathLst>
              <a:path w="71" h="72">
                <a:moveTo>
                  <a:pt x="52" y="9"/>
                </a:moveTo>
                <a:cubicBezTo>
                  <a:pt x="67" y="19"/>
                  <a:pt x="71" y="38"/>
                  <a:pt x="62" y="53"/>
                </a:cubicBezTo>
                <a:cubicBezTo>
                  <a:pt x="53" y="67"/>
                  <a:pt x="33" y="72"/>
                  <a:pt x="19" y="63"/>
                </a:cubicBezTo>
                <a:cubicBezTo>
                  <a:pt x="4" y="53"/>
                  <a:pt x="0" y="34"/>
                  <a:pt x="9" y="19"/>
                </a:cubicBezTo>
                <a:cubicBezTo>
                  <a:pt x="18" y="5"/>
                  <a:pt x="37" y="0"/>
                  <a:pt x="52" y="9"/>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2" name="Freeform 119"/>
          <p:cNvSpPr>
            <a:spLocks/>
          </p:cNvSpPr>
          <p:nvPr/>
        </p:nvSpPr>
        <p:spPr bwMode="auto">
          <a:xfrm>
            <a:off x="1176340" y="1499055"/>
            <a:ext cx="73025" cy="73025"/>
          </a:xfrm>
          <a:custGeom>
            <a:avLst/>
            <a:gdLst>
              <a:gd name="T0" fmla="*/ 52 w 72"/>
              <a:gd name="T1" fmla="*/ 9 h 72"/>
              <a:gd name="T2" fmla="*/ 62 w 72"/>
              <a:gd name="T3" fmla="*/ 52 h 72"/>
              <a:gd name="T4" fmla="*/ 19 w 72"/>
              <a:gd name="T5" fmla="*/ 62 h 72"/>
              <a:gd name="T6" fmla="*/ 9 w 72"/>
              <a:gd name="T7" fmla="*/ 19 h 72"/>
              <a:gd name="T8" fmla="*/ 52 w 72"/>
              <a:gd name="T9" fmla="*/ 9 h 72"/>
            </a:gdLst>
            <a:ahLst/>
            <a:cxnLst>
              <a:cxn ang="0">
                <a:pos x="T0" y="T1"/>
              </a:cxn>
              <a:cxn ang="0">
                <a:pos x="T2" y="T3"/>
              </a:cxn>
              <a:cxn ang="0">
                <a:pos x="T4" y="T5"/>
              </a:cxn>
              <a:cxn ang="0">
                <a:pos x="T6" y="T7"/>
              </a:cxn>
              <a:cxn ang="0">
                <a:pos x="T8" y="T9"/>
              </a:cxn>
            </a:cxnLst>
            <a:rect l="0" t="0" r="r" b="b"/>
            <a:pathLst>
              <a:path w="72" h="72">
                <a:moveTo>
                  <a:pt x="52" y="9"/>
                </a:moveTo>
                <a:cubicBezTo>
                  <a:pt x="67" y="18"/>
                  <a:pt x="72" y="38"/>
                  <a:pt x="62" y="52"/>
                </a:cubicBezTo>
                <a:cubicBezTo>
                  <a:pt x="53" y="67"/>
                  <a:pt x="34" y="72"/>
                  <a:pt x="19" y="62"/>
                </a:cubicBezTo>
                <a:cubicBezTo>
                  <a:pt x="4" y="53"/>
                  <a:pt x="0" y="34"/>
                  <a:pt x="9" y="19"/>
                </a:cubicBezTo>
                <a:cubicBezTo>
                  <a:pt x="18" y="4"/>
                  <a:pt x="38" y="0"/>
                  <a:pt x="52" y="9"/>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3" name="Freeform 120"/>
          <p:cNvSpPr>
            <a:spLocks/>
          </p:cNvSpPr>
          <p:nvPr/>
        </p:nvSpPr>
        <p:spPr bwMode="auto">
          <a:xfrm>
            <a:off x="550865" y="1018043"/>
            <a:ext cx="168275" cy="166687"/>
          </a:xfrm>
          <a:custGeom>
            <a:avLst/>
            <a:gdLst>
              <a:gd name="T0" fmla="*/ 121 w 165"/>
              <a:gd name="T1" fmla="*/ 21 h 164"/>
              <a:gd name="T2" fmla="*/ 144 w 165"/>
              <a:gd name="T3" fmla="*/ 120 h 164"/>
              <a:gd name="T4" fmla="*/ 44 w 165"/>
              <a:gd name="T5" fmla="*/ 143 h 164"/>
              <a:gd name="T6" fmla="*/ 21 w 165"/>
              <a:gd name="T7" fmla="*/ 44 h 164"/>
              <a:gd name="T8" fmla="*/ 121 w 165"/>
              <a:gd name="T9" fmla="*/ 21 h 164"/>
            </a:gdLst>
            <a:ahLst/>
            <a:cxnLst>
              <a:cxn ang="0">
                <a:pos x="T0" y="T1"/>
              </a:cxn>
              <a:cxn ang="0">
                <a:pos x="T2" y="T3"/>
              </a:cxn>
              <a:cxn ang="0">
                <a:pos x="T4" y="T5"/>
              </a:cxn>
              <a:cxn ang="0">
                <a:pos x="T6" y="T7"/>
              </a:cxn>
              <a:cxn ang="0">
                <a:pos x="T8" y="T9"/>
              </a:cxn>
            </a:cxnLst>
            <a:rect l="0" t="0" r="r" b="b"/>
            <a:pathLst>
              <a:path w="165" h="164">
                <a:moveTo>
                  <a:pt x="121" y="21"/>
                </a:moveTo>
                <a:cubicBezTo>
                  <a:pt x="155" y="42"/>
                  <a:pt x="165" y="87"/>
                  <a:pt x="144" y="120"/>
                </a:cubicBezTo>
                <a:cubicBezTo>
                  <a:pt x="123" y="154"/>
                  <a:pt x="78" y="164"/>
                  <a:pt x="44" y="143"/>
                </a:cubicBezTo>
                <a:cubicBezTo>
                  <a:pt x="11" y="122"/>
                  <a:pt x="0" y="77"/>
                  <a:pt x="21" y="44"/>
                </a:cubicBezTo>
                <a:cubicBezTo>
                  <a:pt x="43" y="10"/>
                  <a:pt x="87" y="0"/>
                  <a:pt x="121" y="21"/>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4" name="Freeform 121"/>
          <p:cNvSpPr>
            <a:spLocks/>
          </p:cNvSpPr>
          <p:nvPr/>
        </p:nvSpPr>
        <p:spPr bwMode="auto">
          <a:xfrm>
            <a:off x="1674815" y="1514930"/>
            <a:ext cx="117475" cy="117475"/>
          </a:xfrm>
          <a:custGeom>
            <a:avLst/>
            <a:gdLst>
              <a:gd name="T0" fmla="*/ 85 w 116"/>
              <a:gd name="T1" fmla="*/ 15 h 116"/>
              <a:gd name="T2" fmla="*/ 101 w 116"/>
              <a:gd name="T3" fmla="*/ 85 h 116"/>
              <a:gd name="T4" fmla="*/ 31 w 116"/>
              <a:gd name="T5" fmla="*/ 101 h 116"/>
              <a:gd name="T6" fmla="*/ 15 w 116"/>
              <a:gd name="T7" fmla="*/ 31 h 116"/>
              <a:gd name="T8" fmla="*/ 85 w 116"/>
              <a:gd name="T9" fmla="*/ 15 h 116"/>
            </a:gdLst>
            <a:ahLst/>
            <a:cxnLst>
              <a:cxn ang="0">
                <a:pos x="T0" y="T1"/>
              </a:cxn>
              <a:cxn ang="0">
                <a:pos x="T2" y="T3"/>
              </a:cxn>
              <a:cxn ang="0">
                <a:pos x="T4" y="T5"/>
              </a:cxn>
              <a:cxn ang="0">
                <a:pos x="T6" y="T7"/>
              </a:cxn>
              <a:cxn ang="0">
                <a:pos x="T8" y="T9"/>
              </a:cxn>
            </a:cxnLst>
            <a:rect l="0" t="0" r="r" b="b"/>
            <a:pathLst>
              <a:path w="116" h="116">
                <a:moveTo>
                  <a:pt x="85" y="15"/>
                </a:moveTo>
                <a:cubicBezTo>
                  <a:pt x="109" y="29"/>
                  <a:pt x="116" y="61"/>
                  <a:pt x="101" y="85"/>
                </a:cubicBezTo>
                <a:cubicBezTo>
                  <a:pt x="86" y="108"/>
                  <a:pt x="55" y="116"/>
                  <a:pt x="31" y="101"/>
                </a:cubicBezTo>
                <a:cubicBezTo>
                  <a:pt x="7" y="86"/>
                  <a:pt x="0" y="54"/>
                  <a:pt x="15" y="31"/>
                </a:cubicBezTo>
                <a:cubicBezTo>
                  <a:pt x="30" y="7"/>
                  <a:pt x="61" y="0"/>
                  <a:pt x="85" y="1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5" name="Freeform 122"/>
          <p:cNvSpPr>
            <a:spLocks/>
          </p:cNvSpPr>
          <p:nvPr/>
        </p:nvSpPr>
        <p:spPr bwMode="auto">
          <a:xfrm>
            <a:off x="3135315" y="918030"/>
            <a:ext cx="117475" cy="117475"/>
          </a:xfrm>
          <a:custGeom>
            <a:avLst/>
            <a:gdLst>
              <a:gd name="T0" fmla="*/ 85 w 116"/>
              <a:gd name="T1" fmla="*/ 15 h 116"/>
              <a:gd name="T2" fmla="*/ 101 w 116"/>
              <a:gd name="T3" fmla="*/ 85 h 116"/>
              <a:gd name="T4" fmla="*/ 31 w 116"/>
              <a:gd name="T5" fmla="*/ 101 h 116"/>
              <a:gd name="T6" fmla="*/ 15 w 116"/>
              <a:gd name="T7" fmla="*/ 31 h 116"/>
              <a:gd name="T8" fmla="*/ 85 w 116"/>
              <a:gd name="T9" fmla="*/ 15 h 116"/>
            </a:gdLst>
            <a:ahLst/>
            <a:cxnLst>
              <a:cxn ang="0">
                <a:pos x="T0" y="T1"/>
              </a:cxn>
              <a:cxn ang="0">
                <a:pos x="T2" y="T3"/>
              </a:cxn>
              <a:cxn ang="0">
                <a:pos x="T4" y="T5"/>
              </a:cxn>
              <a:cxn ang="0">
                <a:pos x="T6" y="T7"/>
              </a:cxn>
              <a:cxn ang="0">
                <a:pos x="T8" y="T9"/>
              </a:cxn>
            </a:cxnLst>
            <a:rect l="0" t="0" r="r" b="b"/>
            <a:pathLst>
              <a:path w="116" h="116">
                <a:moveTo>
                  <a:pt x="85" y="15"/>
                </a:moveTo>
                <a:cubicBezTo>
                  <a:pt x="109" y="30"/>
                  <a:pt x="116" y="62"/>
                  <a:pt x="101" y="85"/>
                </a:cubicBezTo>
                <a:cubicBezTo>
                  <a:pt x="86" y="109"/>
                  <a:pt x="55" y="116"/>
                  <a:pt x="31" y="101"/>
                </a:cubicBezTo>
                <a:cubicBezTo>
                  <a:pt x="7" y="87"/>
                  <a:pt x="0" y="55"/>
                  <a:pt x="15" y="31"/>
                </a:cubicBezTo>
                <a:cubicBezTo>
                  <a:pt x="30" y="8"/>
                  <a:pt x="61" y="0"/>
                  <a:pt x="85" y="1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6" name="Freeform 123"/>
          <p:cNvSpPr>
            <a:spLocks/>
          </p:cNvSpPr>
          <p:nvPr/>
        </p:nvSpPr>
        <p:spPr bwMode="auto">
          <a:xfrm>
            <a:off x="1692277" y="2064205"/>
            <a:ext cx="73025" cy="73025"/>
          </a:xfrm>
          <a:custGeom>
            <a:avLst/>
            <a:gdLst>
              <a:gd name="T0" fmla="*/ 52 w 71"/>
              <a:gd name="T1" fmla="*/ 10 h 72"/>
              <a:gd name="T2" fmla="*/ 62 w 71"/>
              <a:gd name="T3" fmla="*/ 53 h 72"/>
              <a:gd name="T4" fmla="*/ 19 w 71"/>
              <a:gd name="T5" fmla="*/ 63 h 72"/>
              <a:gd name="T6" fmla="*/ 9 w 71"/>
              <a:gd name="T7" fmla="*/ 20 h 72"/>
              <a:gd name="T8" fmla="*/ 52 w 71"/>
              <a:gd name="T9" fmla="*/ 10 h 72"/>
            </a:gdLst>
            <a:ahLst/>
            <a:cxnLst>
              <a:cxn ang="0">
                <a:pos x="T0" y="T1"/>
              </a:cxn>
              <a:cxn ang="0">
                <a:pos x="T2" y="T3"/>
              </a:cxn>
              <a:cxn ang="0">
                <a:pos x="T4" y="T5"/>
              </a:cxn>
              <a:cxn ang="0">
                <a:pos x="T6" y="T7"/>
              </a:cxn>
              <a:cxn ang="0">
                <a:pos x="T8" y="T9"/>
              </a:cxn>
            </a:cxnLst>
            <a:rect l="0" t="0" r="r" b="b"/>
            <a:pathLst>
              <a:path w="71" h="72">
                <a:moveTo>
                  <a:pt x="52" y="10"/>
                </a:moveTo>
                <a:cubicBezTo>
                  <a:pt x="67" y="19"/>
                  <a:pt x="71" y="38"/>
                  <a:pt x="62" y="53"/>
                </a:cubicBezTo>
                <a:cubicBezTo>
                  <a:pt x="53" y="68"/>
                  <a:pt x="34" y="72"/>
                  <a:pt x="19" y="63"/>
                </a:cubicBezTo>
                <a:cubicBezTo>
                  <a:pt x="4" y="54"/>
                  <a:pt x="0" y="34"/>
                  <a:pt x="9" y="20"/>
                </a:cubicBezTo>
                <a:cubicBezTo>
                  <a:pt x="18" y="5"/>
                  <a:pt x="38" y="0"/>
                  <a:pt x="52" y="1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7" name="Freeform 124"/>
          <p:cNvSpPr>
            <a:spLocks/>
          </p:cNvSpPr>
          <p:nvPr/>
        </p:nvSpPr>
        <p:spPr bwMode="auto">
          <a:xfrm>
            <a:off x="2230440" y="2392818"/>
            <a:ext cx="125413" cy="125412"/>
          </a:xfrm>
          <a:custGeom>
            <a:avLst/>
            <a:gdLst>
              <a:gd name="T0" fmla="*/ 91 w 124"/>
              <a:gd name="T1" fmla="*/ 16 h 123"/>
              <a:gd name="T2" fmla="*/ 108 w 124"/>
              <a:gd name="T3" fmla="*/ 90 h 123"/>
              <a:gd name="T4" fmla="*/ 33 w 124"/>
              <a:gd name="T5" fmla="*/ 107 h 123"/>
              <a:gd name="T6" fmla="*/ 16 w 124"/>
              <a:gd name="T7" fmla="*/ 33 h 123"/>
              <a:gd name="T8" fmla="*/ 91 w 124"/>
              <a:gd name="T9" fmla="*/ 16 h 123"/>
            </a:gdLst>
            <a:ahLst/>
            <a:cxnLst>
              <a:cxn ang="0">
                <a:pos x="T0" y="T1"/>
              </a:cxn>
              <a:cxn ang="0">
                <a:pos x="T2" y="T3"/>
              </a:cxn>
              <a:cxn ang="0">
                <a:pos x="T4" y="T5"/>
              </a:cxn>
              <a:cxn ang="0">
                <a:pos x="T6" y="T7"/>
              </a:cxn>
              <a:cxn ang="0">
                <a:pos x="T8" y="T9"/>
              </a:cxn>
            </a:cxnLst>
            <a:rect l="0" t="0" r="r" b="b"/>
            <a:pathLst>
              <a:path w="124" h="123">
                <a:moveTo>
                  <a:pt x="91" y="16"/>
                </a:moveTo>
                <a:cubicBezTo>
                  <a:pt x="116" y="32"/>
                  <a:pt x="124" y="65"/>
                  <a:pt x="108" y="90"/>
                </a:cubicBezTo>
                <a:cubicBezTo>
                  <a:pt x="92" y="116"/>
                  <a:pt x="59" y="123"/>
                  <a:pt x="33" y="107"/>
                </a:cubicBezTo>
                <a:cubicBezTo>
                  <a:pt x="8" y="91"/>
                  <a:pt x="0" y="58"/>
                  <a:pt x="16" y="33"/>
                </a:cubicBezTo>
                <a:cubicBezTo>
                  <a:pt x="32" y="7"/>
                  <a:pt x="65" y="0"/>
                  <a:pt x="91" y="1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8" name="Freeform 125"/>
          <p:cNvSpPr>
            <a:spLocks/>
          </p:cNvSpPr>
          <p:nvPr/>
        </p:nvSpPr>
        <p:spPr bwMode="auto">
          <a:xfrm>
            <a:off x="2503490" y="1449843"/>
            <a:ext cx="74613" cy="76200"/>
          </a:xfrm>
          <a:custGeom>
            <a:avLst/>
            <a:gdLst>
              <a:gd name="T0" fmla="*/ 54 w 74"/>
              <a:gd name="T1" fmla="*/ 10 h 75"/>
              <a:gd name="T2" fmla="*/ 65 w 74"/>
              <a:gd name="T3" fmla="*/ 55 h 75"/>
              <a:gd name="T4" fmla="*/ 20 w 74"/>
              <a:gd name="T5" fmla="*/ 65 h 75"/>
              <a:gd name="T6" fmla="*/ 9 w 74"/>
              <a:gd name="T7" fmla="*/ 20 h 75"/>
              <a:gd name="T8" fmla="*/ 54 w 74"/>
              <a:gd name="T9" fmla="*/ 10 h 75"/>
            </a:gdLst>
            <a:ahLst/>
            <a:cxnLst>
              <a:cxn ang="0">
                <a:pos x="T0" y="T1"/>
              </a:cxn>
              <a:cxn ang="0">
                <a:pos x="T2" y="T3"/>
              </a:cxn>
              <a:cxn ang="0">
                <a:pos x="T4" y="T5"/>
              </a:cxn>
              <a:cxn ang="0">
                <a:pos x="T6" y="T7"/>
              </a:cxn>
              <a:cxn ang="0">
                <a:pos x="T8" y="T9"/>
              </a:cxn>
            </a:cxnLst>
            <a:rect l="0" t="0" r="r" b="b"/>
            <a:pathLst>
              <a:path w="74" h="75">
                <a:moveTo>
                  <a:pt x="54" y="10"/>
                </a:moveTo>
                <a:cubicBezTo>
                  <a:pt x="70" y="20"/>
                  <a:pt x="74" y="40"/>
                  <a:pt x="65" y="55"/>
                </a:cubicBezTo>
                <a:cubicBezTo>
                  <a:pt x="55" y="70"/>
                  <a:pt x="35" y="75"/>
                  <a:pt x="20" y="65"/>
                </a:cubicBezTo>
                <a:cubicBezTo>
                  <a:pt x="4" y="56"/>
                  <a:pt x="0" y="36"/>
                  <a:pt x="9" y="20"/>
                </a:cubicBezTo>
                <a:cubicBezTo>
                  <a:pt x="19" y="5"/>
                  <a:pt x="39" y="0"/>
                  <a:pt x="54" y="1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9" name="Freeform 126"/>
          <p:cNvSpPr>
            <a:spLocks/>
          </p:cNvSpPr>
          <p:nvPr/>
        </p:nvSpPr>
        <p:spPr bwMode="auto">
          <a:xfrm>
            <a:off x="2003427" y="786268"/>
            <a:ext cx="74613" cy="74612"/>
          </a:xfrm>
          <a:custGeom>
            <a:avLst/>
            <a:gdLst>
              <a:gd name="T0" fmla="*/ 54 w 74"/>
              <a:gd name="T1" fmla="*/ 9 h 74"/>
              <a:gd name="T2" fmla="*/ 65 w 74"/>
              <a:gd name="T3" fmla="*/ 54 h 74"/>
              <a:gd name="T4" fmla="*/ 20 w 74"/>
              <a:gd name="T5" fmla="*/ 65 h 74"/>
              <a:gd name="T6" fmla="*/ 9 w 74"/>
              <a:gd name="T7" fmla="*/ 20 h 74"/>
              <a:gd name="T8" fmla="*/ 54 w 74"/>
              <a:gd name="T9" fmla="*/ 9 h 74"/>
            </a:gdLst>
            <a:ahLst/>
            <a:cxnLst>
              <a:cxn ang="0">
                <a:pos x="T0" y="T1"/>
              </a:cxn>
              <a:cxn ang="0">
                <a:pos x="T2" y="T3"/>
              </a:cxn>
              <a:cxn ang="0">
                <a:pos x="T4" y="T5"/>
              </a:cxn>
              <a:cxn ang="0">
                <a:pos x="T6" y="T7"/>
              </a:cxn>
              <a:cxn ang="0">
                <a:pos x="T8" y="T9"/>
              </a:cxn>
            </a:cxnLst>
            <a:rect l="0" t="0" r="r" b="b"/>
            <a:pathLst>
              <a:path w="74" h="74">
                <a:moveTo>
                  <a:pt x="54" y="9"/>
                </a:moveTo>
                <a:cubicBezTo>
                  <a:pt x="70" y="19"/>
                  <a:pt x="74" y="39"/>
                  <a:pt x="65" y="54"/>
                </a:cubicBezTo>
                <a:cubicBezTo>
                  <a:pt x="55" y="70"/>
                  <a:pt x="35" y="74"/>
                  <a:pt x="20" y="65"/>
                </a:cubicBezTo>
                <a:cubicBezTo>
                  <a:pt x="4" y="55"/>
                  <a:pt x="0" y="35"/>
                  <a:pt x="9" y="20"/>
                </a:cubicBezTo>
                <a:cubicBezTo>
                  <a:pt x="19" y="4"/>
                  <a:pt x="39" y="0"/>
                  <a:pt x="54" y="9"/>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0" name="Freeform 127"/>
          <p:cNvSpPr>
            <a:spLocks/>
          </p:cNvSpPr>
          <p:nvPr/>
        </p:nvSpPr>
        <p:spPr bwMode="auto">
          <a:xfrm>
            <a:off x="1974852" y="211593"/>
            <a:ext cx="76200" cy="74612"/>
          </a:xfrm>
          <a:custGeom>
            <a:avLst/>
            <a:gdLst>
              <a:gd name="T0" fmla="*/ 54 w 74"/>
              <a:gd name="T1" fmla="*/ 9 h 74"/>
              <a:gd name="T2" fmla="*/ 65 w 74"/>
              <a:gd name="T3" fmla="*/ 54 h 74"/>
              <a:gd name="T4" fmla="*/ 20 w 74"/>
              <a:gd name="T5" fmla="*/ 65 h 74"/>
              <a:gd name="T6" fmla="*/ 9 w 74"/>
              <a:gd name="T7" fmla="*/ 20 h 74"/>
              <a:gd name="T8" fmla="*/ 54 w 74"/>
              <a:gd name="T9" fmla="*/ 9 h 74"/>
            </a:gdLst>
            <a:ahLst/>
            <a:cxnLst>
              <a:cxn ang="0">
                <a:pos x="T0" y="T1"/>
              </a:cxn>
              <a:cxn ang="0">
                <a:pos x="T2" y="T3"/>
              </a:cxn>
              <a:cxn ang="0">
                <a:pos x="T4" y="T5"/>
              </a:cxn>
              <a:cxn ang="0">
                <a:pos x="T6" y="T7"/>
              </a:cxn>
              <a:cxn ang="0">
                <a:pos x="T8" y="T9"/>
              </a:cxn>
            </a:cxnLst>
            <a:rect l="0" t="0" r="r" b="b"/>
            <a:pathLst>
              <a:path w="74" h="74">
                <a:moveTo>
                  <a:pt x="54" y="9"/>
                </a:moveTo>
                <a:cubicBezTo>
                  <a:pt x="70" y="19"/>
                  <a:pt x="74" y="39"/>
                  <a:pt x="65" y="54"/>
                </a:cubicBezTo>
                <a:cubicBezTo>
                  <a:pt x="55" y="70"/>
                  <a:pt x="35" y="74"/>
                  <a:pt x="20" y="65"/>
                </a:cubicBezTo>
                <a:cubicBezTo>
                  <a:pt x="4" y="55"/>
                  <a:pt x="0" y="35"/>
                  <a:pt x="9" y="20"/>
                </a:cubicBezTo>
                <a:cubicBezTo>
                  <a:pt x="19" y="4"/>
                  <a:pt x="39" y="0"/>
                  <a:pt x="54" y="9"/>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1" name="Freeform 130"/>
          <p:cNvSpPr>
            <a:spLocks/>
          </p:cNvSpPr>
          <p:nvPr/>
        </p:nvSpPr>
        <p:spPr bwMode="auto">
          <a:xfrm>
            <a:off x="3497265" y="235405"/>
            <a:ext cx="76200" cy="76200"/>
          </a:xfrm>
          <a:custGeom>
            <a:avLst/>
            <a:gdLst>
              <a:gd name="T0" fmla="*/ 55 w 75"/>
              <a:gd name="T1" fmla="*/ 10 h 75"/>
              <a:gd name="T2" fmla="*/ 66 w 75"/>
              <a:gd name="T3" fmla="*/ 55 h 75"/>
              <a:gd name="T4" fmla="*/ 20 w 75"/>
              <a:gd name="T5" fmla="*/ 65 h 75"/>
              <a:gd name="T6" fmla="*/ 10 w 75"/>
              <a:gd name="T7" fmla="*/ 20 h 75"/>
              <a:gd name="T8" fmla="*/ 55 w 75"/>
              <a:gd name="T9" fmla="*/ 10 h 75"/>
            </a:gdLst>
            <a:ahLst/>
            <a:cxnLst>
              <a:cxn ang="0">
                <a:pos x="T0" y="T1"/>
              </a:cxn>
              <a:cxn ang="0">
                <a:pos x="T2" y="T3"/>
              </a:cxn>
              <a:cxn ang="0">
                <a:pos x="T4" y="T5"/>
              </a:cxn>
              <a:cxn ang="0">
                <a:pos x="T6" y="T7"/>
              </a:cxn>
              <a:cxn ang="0">
                <a:pos x="T8" y="T9"/>
              </a:cxn>
            </a:cxnLst>
            <a:rect l="0" t="0" r="r" b="b"/>
            <a:pathLst>
              <a:path w="75" h="75">
                <a:moveTo>
                  <a:pt x="55" y="10"/>
                </a:moveTo>
                <a:cubicBezTo>
                  <a:pt x="71" y="19"/>
                  <a:pt x="75" y="39"/>
                  <a:pt x="66" y="55"/>
                </a:cubicBezTo>
                <a:cubicBezTo>
                  <a:pt x="56" y="70"/>
                  <a:pt x="36" y="75"/>
                  <a:pt x="20" y="65"/>
                </a:cubicBezTo>
                <a:cubicBezTo>
                  <a:pt x="5" y="56"/>
                  <a:pt x="0" y="35"/>
                  <a:pt x="10" y="20"/>
                </a:cubicBezTo>
                <a:cubicBezTo>
                  <a:pt x="20" y="5"/>
                  <a:pt x="40" y="0"/>
                  <a:pt x="55" y="1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2" name="Freeform 132"/>
          <p:cNvSpPr>
            <a:spLocks/>
          </p:cNvSpPr>
          <p:nvPr/>
        </p:nvSpPr>
        <p:spPr bwMode="auto">
          <a:xfrm>
            <a:off x="4491833" y="375106"/>
            <a:ext cx="69850" cy="69850"/>
          </a:xfrm>
          <a:custGeom>
            <a:avLst/>
            <a:gdLst>
              <a:gd name="T0" fmla="*/ 50 w 68"/>
              <a:gd name="T1" fmla="*/ 9 h 68"/>
              <a:gd name="T2" fmla="*/ 59 w 68"/>
              <a:gd name="T3" fmla="*/ 50 h 68"/>
              <a:gd name="T4" fmla="*/ 18 w 68"/>
              <a:gd name="T5" fmla="*/ 60 h 68"/>
              <a:gd name="T6" fmla="*/ 9 w 68"/>
              <a:gd name="T7" fmla="*/ 19 h 68"/>
              <a:gd name="T8" fmla="*/ 50 w 68"/>
              <a:gd name="T9" fmla="*/ 9 h 68"/>
            </a:gdLst>
            <a:ahLst/>
            <a:cxnLst>
              <a:cxn ang="0">
                <a:pos x="T0" y="T1"/>
              </a:cxn>
              <a:cxn ang="0">
                <a:pos x="T2" y="T3"/>
              </a:cxn>
              <a:cxn ang="0">
                <a:pos x="T4" y="T5"/>
              </a:cxn>
              <a:cxn ang="0">
                <a:pos x="T6" y="T7"/>
              </a:cxn>
              <a:cxn ang="0">
                <a:pos x="T8" y="T9"/>
              </a:cxn>
            </a:cxnLst>
            <a:rect l="0" t="0" r="r" b="b"/>
            <a:pathLst>
              <a:path w="68" h="68">
                <a:moveTo>
                  <a:pt x="50" y="9"/>
                </a:moveTo>
                <a:cubicBezTo>
                  <a:pt x="64" y="18"/>
                  <a:pt x="68" y="36"/>
                  <a:pt x="59" y="50"/>
                </a:cubicBezTo>
                <a:cubicBezTo>
                  <a:pt x="50" y="64"/>
                  <a:pt x="32" y="68"/>
                  <a:pt x="18" y="60"/>
                </a:cubicBezTo>
                <a:cubicBezTo>
                  <a:pt x="4" y="51"/>
                  <a:pt x="0" y="33"/>
                  <a:pt x="9" y="19"/>
                </a:cubicBezTo>
                <a:cubicBezTo>
                  <a:pt x="17" y="5"/>
                  <a:pt x="36" y="0"/>
                  <a:pt x="50" y="9"/>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3" name="Freeform 133"/>
          <p:cNvSpPr>
            <a:spLocks/>
          </p:cNvSpPr>
          <p:nvPr/>
        </p:nvSpPr>
        <p:spPr bwMode="auto">
          <a:xfrm>
            <a:off x="3902077" y="1108530"/>
            <a:ext cx="82550" cy="80962"/>
          </a:xfrm>
          <a:custGeom>
            <a:avLst/>
            <a:gdLst>
              <a:gd name="T0" fmla="*/ 59 w 81"/>
              <a:gd name="T1" fmla="*/ 10 h 80"/>
              <a:gd name="T2" fmla="*/ 70 w 81"/>
              <a:gd name="T3" fmla="*/ 59 h 80"/>
              <a:gd name="T4" fmla="*/ 22 w 81"/>
              <a:gd name="T5" fmla="*/ 70 h 80"/>
              <a:gd name="T6" fmla="*/ 10 w 81"/>
              <a:gd name="T7" fmla="*/ 21 h 80"/>
              <a:gd name="T8" fmla="*/ 59 w 81"/>
              <a:gd name="T9" fmla="*/ 10 h 80"/>
            </a:gdLst>
            <a:ahLst/>
            <a:cxnLst>
              <a:cxn ang="0">
                <a:pos x="T0" y="T1"/>
              </a:cxn>
              <a:cxn ang="0">
                <a:pos x="T2" y="T3"/>
              </a:cxn>
              <a:cxn ang="0">
                <a:pos x="T4" y="T5"/>
              </a:cxn>
              <a:cxn ang="0">
                <a:pos x="T6" y="T7"/>
              </a:cxn>
              <a:cxn ang="0">
                <a:pos x="T8" y="T9"/>
              </a:cxn>
            </a:cxnLst>
            <a:rect l="0" t="0" r="r" b="b"/>
            <a:pathLst>
              <a:path w="81" h="80">
                <a:moveTo>
                  <a:pt x="59" y="10"/>
                </a:moveTo>
                <a:cubicBezTo>
                  <a:pt x="76" y="20"/>
                  <a:pt x="81" y="42"/>
                  <a:pt x="70" y="59"/>
                </a:cubicBezTo>
                <a:cubicBezTo>
                  <a:pt x="60" y="75"/>
                  <a:pt x="38" y="80"/>
                  <a:pt x="22" y="70"/>
                </a:cubicBezTo>
                <a:cubicBezTo>
                  <a:pt x="5" y="60"/>
                  <a:pt x="0" y="38"/>
                  <a:pt x="10" y="21"/>
                </a:cubicBezTo>
                <a:cubicBezTo>
                  <a:pt x="21" y="5"/>
                  <a:pt x="43" y="0"/>
                  <a:pt x="59" y="1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4" name="Freeform 134"/>
          <p:cNvSpPr>
            <a:spLocks/>
          </p:cNvSpPr>
          <p:nvPr/>
        </p:nvSpPr>
        <p:spPr bwMode="auto">
          <a:xfrm>
            <a:off x="5486402" y="252868"/>
            <a:ext cx="69850" cy="69850"/>
          </a:xfrm>
          <a:custGeom>
            <a:avLst/>
            <a:gdLst>
              <a:gd name="T0" fmla="*/ 50 w 68"/>
              <a:gd name="T1" fmla="*/ 8 h 68"/>
              <a:gd name="T2" fmla="*/ 60 w 68"/>
              <a:gd name="T3" fmla="*/ 49 h 68"/>
              <a:gd name="T4" fmla="*/ 19 w 68"/>
              <a:gd name="T5" fmla="*/ 59 h 68"/>
              <a:gd name="T6" fmla="*/ 9 w 68"/>
              <a:gd name="T7" fmla="*/ 18 h 68"/>
              <a:gd name="T8" fmla="*/ 50 w 68"/>
              <a:gd name="T9" fmla="*/ 8 h 68"/>
            </a:gdLst>
            <a:ahLst/>
            <a:cxnLst>
              <a:cxn ang="0">
                <a:pos x="T0" y="T1"/>
              </a:cxn>
              <a:cxn ang="0">
                <a:pos x="T2" y="T3"/>
              </a:cxn>
              <a:cxn ang="0">
                <a:pos x="T4" y="T5"/>
              </a:cxn>
              <a:cxn ang="0">
                <a:pos x="T6" y="T7"/>
              </a:cxn>
              <a:cxn ang="0">
                <a:pos x="T8" y="T9"/>
              </a:cxn>
            </a:cxnLst>
            <a:rect l="0" t="0" r="r" b="b"/>
            <a:pathLst>
              <a:path w="68" h="68">
                <a:moveTo>
                  <a:pt x="50" y="8"/>
                </a:moveTo>
                <a:cubicBezTo>
                  <a:pt x="64" y="17"/>
                  <a:pt x="68" y="35"/>
                  <a:pt x="60" y="49"/>
                </a:cubicBezTo>
                <a:cubicBezTo>
                  <a:pt x="51" y="63"/>
                  <a:pt x="32" y="68"/>
                  <a:pt x="19" y="59"/>
                </a:cubicBezTo>
                <a:cubicBezTo>
                  <a:pt x="5" y="50"/>
                  <a:pt x="0" y="32"/>
                  <a:pt x="9" y="18"/>
                </a:cubicBezTo>
                <a:cubicBezTo>
                  <a:pt x="18" y="4"/>
                  <a:pt x="36" y="0"/>
                  <a:pt x="50" y="8"/>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5" name="Freeform 138"/>
          <p:cNvSpPr>
            <a:spLocks/>
          </p:cNvSpPr>
          <p:nvPr/>
        </p:nvSpPr>
        <p:spPr bwMode="auto">
          <a:xfrm>
            <a:off x="2265365" y="1376818"/>
            <a:ext cx="58738" cy="58737"/>
          </a:xfrm>
          <a:custGeom>
            <a:avLst/>
            <a:gdLst>
              <a:gd name="T0" fmla="*/ 43 w 58"/>
              <a:gd name="T1" fmla="*/ 8 h 58"/>
              <a:gd name="T2" fmla="*/ 51 w 58"/>
              <a:gd name="T3" fmla="*/ 43 h 58"/>
              <a:gd name="T4" fmla="*/ 16 w 58"/>
              <a:gd name="T5" fmla="*/ 51 h 58"/>
              <a:gd name="T6" fmla="*/ 8 w 58"/>
              <a:gd name="T7" fmla="*/ 16 h 58"/>
              <a:gd name="T8" fmla="*/ 43 w 58"/>
              <a:gd name="T9" fmla="*/ 8 h 58"/>
            </a:gdLst>
            <a:ahLst/>
            <a:cxnLst>
              <a:cxn ang="0">
                <a:pos x="T0" y="T1"/>
              </a:cxn>
              <a:cxn ang="0">
                <a:pos x="T2" y="T3"/>
              </a:cxn>
              <a:cxn ang="0">
                <a:pos x="T4" y="T5"/>
              </a:cxn>
              <a:cxn ang="0">
                <a:pos x="T6" y="T7"/>
              </a:cxn>
              <a:cxn ang="0">
                <a:pos x="T8" y="T9"/>
              </a:cxn>
            </a:cxnLst>
            <a:rect l="0" t="0" r="r" b="b"/>
            <a:pathLst>
              <a:path w="58" h="58">
                <a:moveTo>
                  <a:pt x="43" y="8"/>
                </a:moveTo>
                <a:cubicBezTo>
                  <a:pt x="55" y="15"/>
                  <a:pt x="58" y="31"/>
                  <a:pt x="51" y="43"/>
                </a:cubicBezTo>
                <a:cubicBezTo>
                  <a:pt x="43" y="54"/>
                  <a:pt x="28" y="58"/>
                  <a:pt x="16" y="51"/>
                </a:cubicBezTo>
                <a:cubicBezTo>
                  <a:pt x="4" y="43"/>
                  <a:pt x="0" y="28"/>
                  <a:pt x="8" y="16"/>
                </a:cubicBezTo>
                <a:cubicBezTo>
                  <a:pt x="15" y="4"/>
                  <a:pt x="31" y="0"/>
                  <a:pt x="43" y="8"/>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6" name="Freeform 143"/>
          <p:cNvSpPr>
            <a:spLocks/>
          </p:cNvSpPr>
          <p:nvPr/>
        </p:nvSpPr>
        <p:spPr bwMode="auto">
          <a:xfrm>
            <a:off x="5567365" y="-328612"/>
            <a:ext cx="657225" cy="657225"/>
          </a:xfrm>
          <a:custGeom>
            <a:avLst/>
            <a:gdLst>
              <a:gd name="T0" fmla="*/ 474 w 647"/>
              <a:gd name="T1" fmla="*/ 83 h 646"/>
              <a:gd name="T2" fmla="*/ 563 w 647"/>
              <a:gd name="T3" fmla="*/ 474 h 646"/>
              <a:gd name="T4" fmla="*/ 172 w 647"/>
              <a:gd name="T5" fmla="*/ 563 h 646"/>
              <a:gd name="T6" fmla="*/ 83 w 647"/>
              <a:gd name="T7" fmla="*/ 172 h 646"/>
              <a:gd name="T8" fmla="*/ 474 w 647"/>
              <a:gd name="T9" fmla="*/ 83 h 646"/>
            </a:gdLst>
            <a:ahLst/>
            <a:cxnLst>
              <a:cxn ang="0">
                <a:pos x="T0" y="T1"/>
              </a:cxn>
              <a:cxn ang="0">
                <a:pos x="T2" y="T3"/>
              </a:cxn>
              <a:cxn ang="0">
                <a:pos x="T4" y="T5"/>
              </a:cxn>
              <a:cxn ang="0">
                <a:pos x="T6" y="T7"/>
              </a:cxn>
              <a:cxn ang="0">
                <a:pos x="T8" y="T9"/>
              </a:cxn>
            </a:cxnLst>
            <a:rect l="0" t="0" r="r" b="b"/>
            <a:pathLst>
              <a:path w="647" h="646">
                <a:moveTo>
                  <a:pt x="474" y="83"/>
                </a:moveTo>
                <a:cubicBezTo>
                  <a:pt x="607" y="166"/>
                  <a:pt x="647" y="341"/>
                  <a:pt x="563" y="474"/>
                </a:cubicBezTo>
                <a:cubicBezTo>
                  <a:pt x="480" y="606"/>
                  <a:pt x="305" y="646"/>
                  <a:pt x="172" y="563"/>
                </a:cubicBezTo>
                <a:cubicBezTo>
                  <a:pt x="40" y="480"/>
                  <a:pt x="0" y="305"/>
                  <a:pt x="83" y="172"/>
                </a:cubicBezTo>
                <a:cubicBezTo>
                  <a:pt x="166" y="40"/>
                  <a:pt x="341" y="0"/>
                  <a:pt x="474" y="83"/>
                </a:cubicBezTo>
                <a:close/>
              </a:path>
            </a:pathLst>
          </a:custGeom>
          <a:solidFill>
            <a:srgbClr val="45D8FF">
              <a:alpha val="15000"/>
            </a:srgbClr>
          </a:solidFill>
          <a:ln>
            <a:noFill/>
          </a:ln>
        </p:spPr>
        <p:txBody>
          <a:bodyPr vert="horz" wrap="square" lIns="91440" tIns="45720" rIns="91440" bIns="45720" numCol="1" anchor="t" anchorCtr="0" compatLnSpc="1">
            <a:prstTxWarp prst="textNoShape">
              <a:avLst/>
            </a:prstTxWarp>
          </a:bodyPr>
          <a:lstStyle/>
          <a:p>
            <a:endParaRPr lang="zh-CN" altLang="en-US" b="1"/>
          </a:p>
        </p:txBody>
      </p:sp>
      <p:sp>
        <p:nvSpPr>
          <p:cNvPr id="657" name="Freeform 158"/>
          <p:cNvSpPr>
            <a:spLocks/>
          </p:cNvSpPr>
          <p:nvPr/>
        </p:nvSpPr>
        <p:spPr bwMode="auto">
          <a:xfrm>
            <a:off x="5734053" y="-161925"/>
            <a:ext cx="322263" cy="323850"/>
          </a:xfrm>
          <a:custGeom>
            <a:avLst/>
            <a:gdLst>
              <a:gd name="T0" fmla="*/ 232 w 317"/>
              <a:gd name="T1" fmla="*/ 41 h 318"/>
              <a:gd name="T2" fmla="*/ 276 w 317"/>
              <a:gd name="T3" fmla="*/ 233 h 318"/>
              <a:gd name="T4" fmla="*/ 84 w 317"/>
              <a:gd name="T5" fmla="*/ 277 h 318"/>
              <a:gd name="T6" fmla="*/ 41 w 317"/>
              <a:gd name="T7" fmla="*/ 85 h 318"/>
              <a:gd name="T8" fmla="*/ 232 w 317"/>
              <a:gd name="T9" fmla="*/ 41 h 318"/>
            </a:gdLst>
            <a:ahLst/>
            <a:cxnLst>
              <a:cxn ang="0">
                <a:pos x="T0" y="T1"/>
              </a:cxn>
              <a:cxn ang="0">
                <a:pos x="T2" y="T3"/>
              </a:cxn>
              <a:cxn ang="0">
                <a:pos x="T4" y="T5"/>
              </a:cxn>
              <a:cxn ang="0">
                <a:pos x="T6" y="T7"/>
              </a:cxn>
              <a:cxn ang="0">
                <a:pos x="T8" y="T9"/>
              </a:cxn>
            </a:cxnLst>
            <a:rect l="0" t="0" r="r" b="b"/>
            <a:pathLst>
              <a:path w="317" h="318">
                <a:moveTo>
                  <a:pt x="232" y="41"/>
                </a:moveTo>
                <a:cubicBezTo>
                  <a:pt x="297" y="82"/>
                  <a:pt x="317" y="168"/>
                  <a:pt x="276" y="233"/>
                </a:cubicBezTo>
                <a:cubicBezTo>
                  <a:pt x="235" y="298"/>
                  <a:pt x="149" y="318"/>
                  <a:pt x="84" y="277"/>
                </a:cubicBezTo>
                <a:cubicBezTo>
                  <a:pt x="19" y="236"/>
                  <a:pt x="0" y="150"/>
                  <a:pt x="41" y="85"/>
                </a:cubicBezTo>
                <a:cubicBezTo>
                  <a:pt x="81" y="20"/>
                  <a:pt x="167" y="0"/>
                  <a:pt x="232" y="41"/>
                </a:cubicBezTo>
                <a:close/>
              </a:path>
            </a:pathLst>
          </a:custGeom>
          <a:solidFill>
            <a:srgbClr val="45D8FF">
              <a:alpha val="1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58" name="Freeform 5"/>
          <p:cNvSpPr>
            <a:spLocks/>
          </p:cNvSpPr>
          <p:nvPr/>
        </p:nvSpPr>
        <p:spPr bwMode="auto">
          <a:xfrm rot="21368463">
            <a:off x="10639678" y="6307770"/>
            <a:ext cx="569913" cy="900113"/>
          </a:xfrm>
          <a:custGeom>
            <a:avLst/>
            <a:gdLst>
              <a:gd name="T0" fmla="*/ 557 w 561"/>
              <a:gd name="T1" fmla="*/ 886 h 886"/>
              <a:gd name="T2" fmla="*/ 553 w 561"/>
              <a:gd name="T3" fmla="*/ 884 h 886"/>
              <a:gd name="T4" fmla="*/ 1 w 561"/>
              <a:gd name="T5" fmla="*/ 6 h 886"/>
              <a:gd name="T6" fmla="*/ 2 w 561"/>
              <a:gd name="T7" fmla="*/ 1 h 886"/>
              <a:gd name="T8" fmla="*/ 8 w 561"/>
              <a:gd name="T9" fmla="*/ 2 h 886"/>
              <a:gd name="T10" fmla="*/ 560 w 561"/>
              <a:gd name="T11" fmla="*/ 880 h 886"/>
              <a:gd name="T12" fmla="*/ 559 w 561"/>
              <a:gd name="T13" fmla="*/ 886 h 886"/>
              <a:gd name="T14" fmla="*/ 557 w 561"/>
              <a:gd name="T15" fmla="*/ 886 h 8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61" h="886">
                <a:moveTo>
                  <a:pt x="557" y="886"/>
                </a:moveTo>
                <a:cubicBezTo>
                  <a:pt x="555" y="886"/>
                  <a:pt x="554" y="886"/>
                  <a:pt x="553" y="884"/>
                </a:cubicBezTo>
                <a:cubicBezTo>
                  <a:pt x="1" y="6"/>
                  <a:pt x="1" y="6"/>
                  <a:pt x="1" y="6"/>
                </a:cubicBezTo>
                <a:cubicBezTo>
                  <a:pt x="0" y="5"/>
                  <a:pt x="1" y="2"/>
                  <a:pt x="2" y="1"/>
                </a:cubicBezTo>
                <a:cubicBezTo>
                  <a:pt x="4" y="0"/>
                  <a:pt x="7" y="0"/>
                  <a:pt x="8" y="2"/>
                </a:cubicBezTo>
                <a:cubicBezTo>
                  <a:pt x="560" y="880"/>
                  <a:pt x="560" y="880"/>
                  <a:pt x="560" y="880"/>
                </a:cubicBezTo>
                <a:cubicBezTo>
                  <a:pt x="561" y="882"/>
                  <a:pt x="561" y="885"/>
                  <a:pt x="559" y="886"/>
                </a:cubicBezTo>
                <a:cubicBezTo>
                  <a:pt x="558" y="886"/>
                  <a:pt x="557" y="886"/>
                  <a:pt x="557" y="88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9" name="Freeform 7"/>
          <p:cNvSpPr>
            <a:spLocks/>
          </p:cNvSpPr>
          <p:nvPr/>
        </p:nvSpPr>
        <p:spPr bwMode="auto">
          <a:xfrm rot="21368463">
            <a:off x="10623643" y="6327189"/>
            <a:ext cx="14288" cy="546100"/>
          </a:xfrm>
          <a:custGeom>
            <a:avLst/>
            <a:gdLst>
              <a:gd name="T0" fmla="*/ 4 w 15"/>
              <a:gd name="T1" fmla="*/ 537 h 537"/>
              <a:gd name="T2" fmla="*/ 4 w 15"/>
              <a:gd name="T3" fmla="*/ 537 h 537"/>
              <a:gd name="T4" fmla="*/ 0 w 15"/>
              <a:gd name="T5" fmla="*/ 533 h 537"/>
              <a:gd name="T6" fmla="*/ 7 w 15"/>
              <a:gd name="T7" fmla="*/ 4 h 537"/>
              <a:gd name="T8" fmla="*/ 11 w 15"/>
              <a:gd name="T9" fmla="*/ 0 h 537"/>
              <a:gd name="T10" fmla="*/ 11 w 15"/>
              <a:gd name="T11" fmla="*/ 0 h 537"/>
              <a:gd name="T12" fmla="*/ 15 w 15"/>
              <a:gd name="T13" fmla="*/ 4 h 537"/>
              <a:gd name="T14" fmla="*/ 8 w 15"/>
              <a:gd name="T15" fmla="*/ 533 h 537"/>
              <a:gd name="T16" fmla="*/ 4 w 15"/>
              <a:gd name="T17" fmla="*/ 537 h 5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537">
                <a:moveTo>
                  <a:pt x="4" y="537"/>
                </a:moveTo>
                <a:cubicBezTo>
                  <a:pt x="4" y="537"/>
                  <a:pt x="4" y="537"/>
                  <a:pt x="4" y="537"/>
                </a:cubicBezTo>
                <a:cubicBezTo>
                  <a:pt x="2" y="537"/>
                  <a:pt x="0" y="535"/>
                  <a:pt x="0" y="533"/>
                </a:cubicBezTo>
                <a:cubicBezTo>
                  <a:pt x="7" y="4"/>
                  <a:pt x="7" y="4"/>
                  <a:pt x="7" y="4"/>
                </a:cubicBezTo>
                <a:cubicBezTo>
                  <a:pt x="7" y="2"/>
                  <a:pt x="8" y="0"/>
                  <a:pt x="11" y="0"/>
                </a:cubicBezTo>
                <a:cubicBezTo>
                  <a:pt x="11" y="0"/>
                  <a:pt x="11" y="0"/>
                  <a:pt x="11" y="0"/>
                </a:cubicBezTo>
                <a:cubicBezTo>
                  <a:pt x="13" y="0"/>
                  <a:pt x="15" y="2"/>
                  <a:pt x="15" y="4"/>
                </a:cubicBezTo>
                <a:cubicBezTo>
                  <a:pt x="8" y="533"/>
                  <a:pt x="8" y="533"/>
                  <a:pt x="8" y="533"/>
                </a:cubicBezTo>
                <a:cubicBezTo>
                  <a:pt x="8" y="535"/>
                  <a:pt x="6" y="537"/>
                  <a:pt x="4" y="537"/>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0" name="Freeform 12"/>
          <p:cNvSpPr>
            <a:spLocks/>
          </p:cNvSpPr>
          <p:nvPr/>
        </p:nvSpPr>
        <p:spPr bwMode="auto">
          <a:xfrm rot="21368463">
            <a:off x="9139811" y="5939470"/>
            <a:ext cx="382588" cy="857250"/>
          </a:xfrm>
          <a:custGeom>
            <a:avLst/>
            <a:gdLst>
              <a:gd name="T0" fmla="*/ 5 w 378"/>
              <a:gd name="T1" fmla="*/ 845 h 845"/>
              <a:gd name="T2" fmla="*/ 3 w 378"/>
              <a:gd name="T3" fmla="*/ 845 h 845"/>
              <a:gd name="T4" fmla="*/ 1 w 378"/>
              <a:gd name="T5" fmla="*/ 840 h 845"/>
              <a:gd name="T6" fmla="*/ 369 w 378"/>
              <a:gd name="T7" fmla="*/ 3 h 845"/>
              <a:gd name="T8" fmla="*/ 375 w 378"/>
              <a:gd name="T9" fmla="*/ 1 h 845"/>
              <a:gd name="T10" fmla="*/ 377 w 378"/>
              <a:gd name="T11" fmla="*/ 6 h 845"/>
              <a:gd name="T12" fmla="*/ 8 w 378"/>
              <a:gd name="T13" fmla="*/ 843 h 845"/>
              <a:gd name="T14" fmla="*/ 5 w 378"/>
              <a:gd name="T15" fmla="*/ 845 h 8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8" h="845">
                <a:moveTo>
                  <a:pt x="5" y="845"/>
                </a:moveTo>
                <a:cubicBezTo>
                  <a:pt x="4" y="845"/>
                  <a:pt x="3" y="845"/>
                  <a:pt x="3" y="845"/>
                </a:cubicBezTo>
                <a:cubicBezTo>
                  <a:pt x="1" y="844"/>
                  <a:pt x="0" y="842"/>
                  <a:pt x="1" y="840"/>
                </a:cubicBezTo>
                <a:cubicBezTo>
                  <a:pt x="369" y="3"/>
                  <a:pt x="369" y="3"/>
                  <a:pt x="369" y="3"/>
                </a:cubicBezTo>
                <a:cubicBezTo>
                  <a:pt x="370" y="1"/>
                  <a:pt x="373" y="0"/>
                  <a:pt x="375" y="1"/>
                </a:cubicBezTo>
                <a:cubicBezTo>
                  <a:pt x="377" y="1"/>
                  <a:pt x="378" y="4"/>
                  <a:pt x="377" y="6"/>
                </a:cubicBezTo>
                <a:cubicBezTo>
                  <a:pt x="8" y="843"/>
                  <a:pt x="8" y="843"/>
                  <a:pt x="8" y="843"/>
                </a:cubicBezTo>
                <a:cubicBezTo>
                  <a:pt x="8" y="844"/>
                  <a:pt x="6" y="845"/>
                  <a:pt x="5" y="84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1" name="Freeform 13"/>
          <p:cNvSpPr>
            <a:spLocks/>
          </p:cNvSpPr>
          <p:nvPr/>
        </p:nvSpPr>
        <p:spPr bwMode="auto">
          <a:xfrm rot="21368463">
            <a:off x="8454071" y="5962572"/>
            <a:ext cx="1046163" cy="176213"/>
          </a:xfrm>
          <a:custGeom>
            <a:avLst/>
            <a:gdLst>
              <a:gd name="T0" fmla="*/ 5 w 1030"/>
              <a:gd name="T1" fmla="*/ 174 h 174"/>
              <a:gd name="T2" fmla="*/ 1 w 1030"/>
              <a:gd name="T3" fmla="*/ 170 h 174"/>
              <a:gd name="T4" fmla="*/ 4 w 1030"/>
              <a:gd name="T5" fmla="*/ 166 h 174"/>
              <a:gd name="T6" fmla="*/ 1025 w 1030"/>
              <a:gd name="T7" fmla="*/ 0 h 174"/>
              <a:gd name="T8" fmla="*/ 1030 w 1030"/>
              <a:gd name="T9" fmla="*/ 4 h 174"/>
              <a:gd name="T10" fmla="*/ 1027 w 1030"/>
              <a:gd name="T11" fmla="*/ 8 h 174"/>
              <a:gd name="T12" fmla="*/ 5 w 1030"/>
              <a:gd name="T13" fmla="*/ 174 h 174"/>
              <a:gd name="T14" fmla="*/ 5 w 1030"/>
              <a:gd name="T15" fmla="*/ 174 h 1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0" h="174">
                <a:moveTo>
                  <a:pt x="5" y="174"/>
                </a:moveTo>
                <a:cubicBezTo>
                  <a:pt x="3" y="174"/>
                  <a:pt x="1" y="172"/>
                  <a:pt x="1" y="170"/>
                </a:cubicBezTo>
                <a:cubicBezTo>
                  <a:pt x="0" y="168"/>
                  <a:pt x="2" y="166"/>
                  <a:pt x="4" y="166"/>
                </a:cubicBezTo>
                <a:cubicBezTo>
                  <a:pt x="1025" y="0"/>
                  <a:pt x="1025" y="0"/>
                  <a:pt x="1025" y="0"/>
                </a:cubicBezTo>
                <a:cubicBezTo>
                  <a:pt x="1028" y="0"/>
                  <a:pt x="1030" y="1"/>
                  <a:pt x="1030" y="4"/>
                </a:cubicBezTo>
                <a:cubicBezTo>
                  <a:pt x="1030" y="6"/>
                  <a:pt x="1029" y="8"/>
                  <a:pt x="1027" y="8"/>
                </a:cubicBezTo>
                <a:cubicBezTo>
                  <a:pt x="5" y="174"/>
                  <a:pt x="5" y="174"/>
                  <a:pt x="5" y="174"/>
                </a:cubicBezTo>
                <a:cubicBezTo>
                  <a:pt x="5" y="174"/>
                  <a:pt x="5" y="174"/>
                  <a:pt x="5" y="174"/>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2" name="Freeform 14"/>
          <p:cNvSpPr>
            <a:spLocks/>
          </p:cNvSpPr>
          <p:nvPr/>
        </p:nvSpPr>
        <p:spPr bwMode="auto">
          <a:xfrm rot="21368463">
            <a:off x="8483022" y="6140905"/>
            <a:ext cx="671513" cy="690563"/>
          </a:xfrm>
          <a:custGeom>
            <a:avLst/>
            <a:gdLst>
              <a:gd name="T0" fmla="*/ 658 w 662"/>
              <a:gd name="T1" fmla="*/ 680 h 680"/>
              <a:gd name="T2" fmla="*/ 655 w 662"/>
              <a:gd name="T3" fmla="*/ 679 h 680"/>
              <a:gd name="T4" fmla="*/ 2 w 662"/>
              <a:gd name="T5" fmla="*/ 7 h 680"/>
              <a:gd name="T6" fmla="*/ 2 w 662"/>
              <a:gd name="T7" fmla="*/ 2 h 680"/>
              <a:gd name="T8" fmla="*/ 8 w 662"/>
              <a:gd name="T9" fmla="*/ 2 h 680"/>
              <a:gd name="T10" fmla="*/ 660 w 662"/>
              <a:gd name="T11" fmla="*/ 673 h 680"/>
              <a:gd name="T12" fmla="*/ 660 w 662"/>
              <a:gd name="T13" fmla="*/ 679 h 680"/>
              <a:gd name="T14" fmla="*/ 658 w 662"/>
              <a:gd name="T15" fmla="*/ 680 h 6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2" h="680">
                <a:moveTo>
                  <a:pt x="658" y="680"/>
                </a:moveTo>
                <a:cubicBezTo>
                  <a:pt x="656" y="680"/>
                  <a:pt x="655" y="680"/>
                  <a:pt x="655" y="679"/>
                </a:cubicBezTo>
                <a:cubicBezTo>
                  <a:pt x="2" y="7"/>
                  <a:pt x="2" y="7"/>
                  <a:pt x="2" y="7"/>
                </a:cubicBezTo>
                <a:cubicBezTo>
                  <a:pt x="0" y="6"/>
                  <a:pt x="0" y="3"/>
                  <a:pt x="2" y="2"/>
                </a:cubicBezTo>
                <a:cubicBezTo>
                  <a:pt x="3" y="0"/>
                  <a:pt x="6" y="0"/>
                  <a:pt x="8" y="2"/>
                </a:cubicBezTo>
                <a:cubicBezTo>
                  <a:pt x="660" y="673"/>
                  <a:pt x="660" y="673"/>
                  <a:pt x="660" y="673"/>
                </a:cubicBezTo>
                <a:cubicBezTo>
                  <a:pt x="662" y="675"/>
                  <a:pt x="662" y="678"/>
                  <a:pt x="660" y="679"/>
                </a:cubicBezTo>
                <a:cubicBezTo>
                  <a:pt x="660" y="680"/>
                  <a:pt x="659" y="680"/>
                  <a:pt x="658" y="68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3" name="Freeform 15"/>
          <p:cNvSpPr>
            <a:spLocks/>
          </p:cNvSpPr>
          <p:nvPr/>
        </p:nvSpPr>
        <p:spPr bwMode="auto">
          <a:xfrm rot="21368463">
            <a:off x="8477891" y="6163737"/>
            <a:ext cx="44450" cy="466725"/>
          </a:xfrm>
          <a:custGeom>
            <a:avLst/>
            <a:gdLst>
              <a:gd name="T0" fmla="*/ 40 w 44"/>
              <a:gd name="T1" fmla="*/ 459 h 459"/>
              <a:gd name="T2" fmla="*/ 36 w 44"/>
              <a:gd name="T3" fmla="*/ 455 h 459"/>
              <a:gd name="T4" fmla="*/ 0 w 44"/>
              <a:gd name="T5" fmla="*/ 4 h 459"/>
              <a:gd name="T6" fmla="*/ 3 w 44"/>
              <a:gd name="T7" fmla="*/ 0 h 459"/>
              <a:gd name="T8" fmla="*/ 8 w 44"/>
              <a:gd name="T9" fmla="*/ 3 h 459"/>
              <a:gd name="T10" fmla="*/ 44 w 44"/>
              <a:gd name="T11" fmla="*/ 454 h 459"/>
              <a:gd name="T12" fmla="*/ 40 w 44"/>
              <a:gd name="T13" fmla="*/ 459 h 459"/>
              <a:gd name="T14" fmla="*/ 40 w 44"/>
              <a:gd name="T15" fmla="*/ 459 h 4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 h="459">
                <a:moveTo>
                  <a:pt x="40" y="459"/>
                </a:moveTo>
                <a:cubicBezTo>
                  <a:pt x="38" y="459"/>
                  <a:pt x="36" y="457"/>
                  <a:pt x="36" y="455"/>
                </a:cubicBezTo>
                <a:cubicBezTo>
                  <a:pt x="0" y="4"/>
                  <a:pt x="0" y="4"/>
                  <a:pt x="0" y="4"/>
                </a:cubicBezTo>
                <a:cubicBezTo>
                  <a:pt x="0" y="2"/>
                  <a:pt x="1" y="0"/>
                  <a:pt x="3" y="0"/>
                </a:cubicBezTo>
                <a:cubicBezTo>
                  <a:pt x="6" y="0"/>
                  <a:pt x="7" y="1"/>
                  <a:pt x="8" y="3"/>
                </a:cubicBezTo>
                <a:cubicBezTo>
                  <a:pt x="44" y="454"/>
                  <a:pt x="44" y="454"/>
                  <a:pt x="44" y="454"/>
                </a:cubicBezTo>
                <a:cubicBezTo>
                  <a:pt x="44" y="457"/>
                  <a:pt x="42" y="459"/>
                  <a:pt x="40" y="459"/>
                </a:cubicBezTo>
                <a:cubicBezTo>
                  <a:pt x="40" y="459"/>
                  <a:pt x="40" y="459"/>
                  <a:pt x="40" y="459"/>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4" name="Freeform 16"/>
          <p:cNvSpPr>
            <a:spLocks/>
          </p:cNvSpPr>
          <p:nvPr/>
        </p:nvSpPr>
        <p:spPr bwMode="auto">
          <a:xfrm rot="21368463">
            <a:off x="8534931" y="6597944"/>
            <a:ext cx="635000" cy="231775"/>
          </a:xfrm>
          <a:custGeom>
            <a:avLst/>
            <a:gdLst>
              <a:gd name="T0" fmla="*/ 622 w 626"/>
              <a:gd name="T1" fmla="*/ 229 h 229"/>
              <a:gd name="T2" fmla="*/ 620 w 626"/>
              <a:gd name="T3" fmla="*/ 229 h 229"/>
              <a:gd name="T4" fmla="*/ 4 w 626"/>
              <a:gd name="T5" fmla="*/ 9 h 229"/>
              <a:gd name="T6" fmla="*/ 1 w 626"/>
              <a:gd name="T7" fmla="*/ 3 h 229"/>
              <a:gd name="T8" fmla="*/ 6 w 626"/>
              <a:gd name="T9" fmla="*/ 1 h 229"/>
              <a:gd name="T10" fmla="*/ 623 w 626"/>
              <a:gd name="T11" fmla="*/ 221 h 229"/>
              <a:gd name="T12" fmla="*/ 625 w 626"/>
              <a:gd name="T13" fmla="*/ 227 h 229"/>
              <a:gd name="T14" fmla="*/ 622 w 626"/>
              <a:gd name="T15" fmla="*/ 229 h 2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26" h="229">
                <a:moveTo>
                  <a:pt x="622" y="229"/>
                </a:moveTo>
                <a:cubicBezTo>
                  <a:pt x="621" y="229"/>
                  <a:pt x="621" y="229"/>
                  <a:pt x="620" y="229"/>
                </a:cubicBezTo>
                <a:cubicBezTo>
                  <a:pt x="4" y="9"/>
                  <a:pt x="4" y="9"/>
                  <a:pt x="4" y="9"/>
                </a:cubicBezTo>
                <a:cubicBezTo>
                  <a:pt x="2" y="8"/>
                  <a:pt x="0" y="6"/>
                  <a:pt x="1" y="3"/>
                </a:cubicBezTo>
                <a:cubicBezTo>
                  <a:pt x="2" y="1"/>
                  <a:pt x="4" y="0"/>
                  <a:pt x="6" y="1"/>
                </a:cubicBezTo>
                <a:cubicBezTo>
                  <a:pt x="623" y="221"/>
                  <a:pt x="623" y="221"/>
                  <a:pt x="623" y="221"/>
                </a:cubicBezTo>
                <a:cubicBezTo>
                  <a:pt x="625" y="222"/>
                  <a:pt x="626" y="224"/>
                  <a:pt x="625" y="227"/>
                </a:cubicBezTo>
                <a:cubicBezTo>
                  <a:pt x="625" y="228"/>
                  <a:pt x="623" y="229"/>
                  <a:pt x="622" y="229"/>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5" name="Freeform 19"/>
          <p:cNvSpPr>
            <a:spLocks/>
          </p:cNvSpPr>
          <p:nvPr/>
        </p:nvSpPr>
        <p:spPr bwMode="auto">
          <a:xfrm rot="21368463">
            <a:off x="6978660" y="6671444"/>
            <a:ext cx="1570038" cy="284163"/>
          </a:xfrm>
          <a:custGeom>
            <a:avLst/>
            <a:gdLst>
              <a:gd name="T0" fmla="*/ 5 w 1548"/>
              <a:gd name="T1" fmla="*/ 280 h 280"/>
              <a:gd name="T2" fmla="*/ 1 w 1548"/>
              <a:gd name="T3" fmla="*/ 276 h 280"/>
              <a:gd name="T4" fmla="*/ 4 w 1548"/>
              <a:gd name="T5" fmla="*/ 272 h 280"/>
              <a:gd name="T6" fmla="*/ 1543 w 1548"/>
              <a:gd name="T7" fmla="*/ 1 h 280"/>
              <a:gd name="T8" fmla="*/ 1548 w 1548"/>
              <a:gd name="T9" fmla="*/ 4 h 280"/>
              <a:gd name="T10" fmla="*/ 1545 w 1548"/>
              <a:gd name="T11" fmla="*/ 9 h 280"/>
              <a:gd name="T12" fmla="*/ 5 w 1548"/>
              <a:gd name="T13" fmla="*/ 280 h 280"/>
              <a:gd name="T14" fmla="*/ 5 w 1548"/>
              <a:gd name="T15" fmla="*/ 280 h 2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48" h="280">
                <a:moveTo>
                  <a:pt x="5" y="280"/>
                </a:moveTo>
                <a:cubicBezTo>
                  <a:pt x="3" y="280"/>
                  <a:pt x="1" y="278"/>
                  <a:pt x="1" y="276"/>
                </a:cubicBezTo>
                <a:cubicBezTo>
                  <a:pt x="0" y="274"/>
                  <a:pt x="2" y="272"/>
                  <a:pt x="4" y="272"/>
                </a:cubicBezTo>
                <a:cubicBezTo>
                  <a:pt x="1543" y="1"/>
                  <a:pt x="1543" y="1"/>
                  <a:pt x="1543" y="1"/>
                </a:cubicBezTo>
                <a:cubicBezTo>
                  <a:pt x="1545" y="0"/>
                  <a:pt x="1548" y="2"/>
                  <a:pt x="1548" y="4"/>
                </a:cubicBezTo>
                <a:cubicBezTo>
                  <a:pt x="1548" y="6"/>
                  <a:pt x="1547" y="8"/>
                  <a:pt x="1545" y="9"/>
                </a:cubicBezTo>
                <a:cubicBezTo>
                  <a:pt x="5" y="280"/>
                  <a:pt x="5" y="280"/>
                  <a:pt x="5" y="280"/>
                </a:cubicBezTo>
                <a:cubicBezTo>
                  <a:pt x="5" y="280"/>
                  <a:pt x="5" y="280"/>
                  <a:pt x="5" y="28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6" name="Freeform 22"/>
          <p:cNvSpPr>
            <a:spLocks/>
          </p:cNvSpPr>
          <p:nvPr/>
        </p:nvSpPr>
        <p:spPr bwMode="auto">
          <a:xfrm rot="21368463">
            <a:off x="9498177" y="5908037"/>
            <a:ext cx="584200" cy="452438"/>
          </a:xfrm>
          <a:custGeom>
            <a:avLst/>
            <a:gdLst>
              <a:gd name="T0" fmla="*/ 572 w 576"/>
              <a:gd name="T1" fmla="*/ 446 h 446"/>
              <a:gd name="T2" fmla="*/ 569 w 576"/>
              <a:gd name="T3" fmla="*/ 445 h 446"/>
              <a:gd name="T4" fmla="*/ 3 w 576"/>
              <a:gd name="T5" fmla="*/ 7 h 446"/>
              <a:gd name="T6" fmla="*/ 2 w 576"/>
              <a:gd name="T7" fmla="*/ 2 h 446"/>
              <a:gd name="T8" fmla="*/ 7 w 576"/>
              <a:gd name="T9" fmla="*/ 1 h 446"/>
              <a:gd name="T10" fmla="*/ 574 w 576"/>
              <a:gd name="T11" fmla="*/ 439 h 446"/>
              <a:gd name="T12" fmla="*/ 575 w 576"/>
              <a:gd name="T13" fmla="*/ 444 h 446"/>
              <a:gd name="T14" fmla="*/ 572 w 576"/>
              <a:gd name="T15" fmla="*/ 446 h 4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6" h="446">
                <a:moveTo>
                  <a:pt x="572" y="446"/>
                </a:moveTo>
                <a:cubicBezTo>
                  <a:pt x="571" y="446"/>
                  <a:pt x="570" y="446"/>
                  <a:pt x="569" y="445"/>
                </a:cubicBezTo>
                <a:cubicBezTo>
                  <a:pt x="3" y="7"/>
                  <a:pt x="3" y="7"/>
                  <a:pt x="3" y="7"/>
                </a:cubicBezTo>
                <a:cubicBezTo>
                  <a:pt x="1" y="6"/>
                  <a:pt x="0" y="4"/>
                  <a:pt x="2" y="2"/>
                </a:cubicBezTo>
                <a:cubicBezTo>
                  <a:pt x="3" y="0"/>
                  <a:pt x="6" y="0"/>
                  <a:pt x="7" y="1"/>
                </a:cubicBezTo>
                <a:cubicBezTo>
                  <a:pt x="574" y="439"/>
                  <a:pt x="574" y="439"/>
                  <a:pt x="574" y="439"/>
                </a:cubicBezTo>
                <a:cubicBezTo>
                  <a:pt x="576" y="440"/>
                  <a:pt x="576" y="443"/>
                  <a:pt x="575" y="444"/>
                </a:cubicBezTo>
                <a:cubicBezTo>
                  <a:pt x="574" y="445"/>
                  <a:pt x="573" y="446"/>
                  <a:pt x="572" y="44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7" name="Freeform 23"/>
          <p:cNvSpPr>
            <a:spLocks/>
          </p:cNvSpPr>
          <p:nvPr/>
        </p:nvSpPr>
        <p:spPr bwMode="auto">
          <a:xfrm rot="21368463">
            <a:off x="9491334" y="6351180"/>
            <a:ext cx="623888" cy="541338"/>
          </a:xfrm>
          <a:custGeom>
            <a:avLst/>
            <a:gdLst>
              <a:gd name="T0" fmla="*/ 5 w 615"/>
              <a:gd name="T1" fmla="*/ 532 h 532"/>
              <a:gd name="T2" fmla="*/ 2 w 615"/>
              <a:gd name="T3" fmla="*/ 531 h 532"/>
              <a:gd name="T4" fmla="*/ 2 w 615"/>
              <a:gd name="T5" fmla="*/ 525 h 532"/>
              <a:gd name="T6" fmla="*/ 608 w 615"/>
              <a:gd name="T7" fmla="*/ 2 h 532"/>
              <a:gd name="T8" fmla="*/ 614 w 615"/>
              <a:gd name="T9" fmla="*/ 2 h 532"/>
              <a:gd name="T10" fmla="*/ 613 w 615"/>
              <a:gd name="T11" fmla="*/ 8 h 532"/>
              <a:gd name="T12" fmla="*/ 7 w 615"/>
              <a:gd name="T13" fmla="*/ 531 h 532"/>
              <a:gd name="T14" fmla="*/ 5 w 615"/>
              <a:gd name="T15" fmla="*/ 532 h 5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5" h="532">
                <a:moveTo>
                  <a:pt x="5" y="532"/>
                </a:moveTo>
                <a:cubicBezTo>
                  <a:pt x="4" y="532"/>
                  <a:pt x="2" y="532"/>
                  <a:pt x="2" y="531"/>
                </a:cubicBezTo>
                <a:cubicBezTo>
                  <a:pt x="0" y="529"/>
                  <a:pt x="0" y="527"/>
                  <a:pt x="2" y="525"/>
                </a:cubicBezTo>
                <a:cubicBezTo>
                  <a:pt x="608" y="2"/>
                  <a:pt x="608" y="2"/>
                  <a:pt x="608" y="2"/>
                </a:cubicBezTo>
                <a:cubicBezTo>
                  <a:pt x="610" y="0"/>
                  <a:pt x="612" y="1"/>
                  <a:pt x="614" y="2"/>
                </a:cubicBezTo>
                <a:cubicBezTo>
                  <a:pt x="615" y="4"/>
                  <a:pt x="615" y="6"/>
                  <a:pt x="613" y="8"/>
                </a:cubicBezTo>
                <a:cubicBezTo>
                  <a:pt x="7" y="531"/>
                  <a:pt x="7" y="531"/>
                  <a:pt x="7" y="531"/>
                </a:cubicBezTo>
                <a:cubicBezTo>
                  <a:pt x="7" y="532"/>
                  <a:pt x="6" y="532"/>
                  <a:pt x="5" y="532"/>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8" name="Freeform 24"/>
          <p:cNvSpPr>
            <a:spLocks/>
          </p:cNvSpPr>
          <p:nvPr/>
        </p:nvSpPr>
        <p:spPr bwMode="auto">
          <a:xfrm rot="21368463">
            <a:off x="10089167" y="6315033"/>
            <a:ext cx="530225" cy="38100"/>
          </a:xfrm>
          <a:custGeom>
            <a:avLst/>
            <a:gdLst>
              <a:gd name="T0" fmla="*/ 519 w 523"/>
              <a:gd name="T1" fmla="*/ 38 h 38"/>
              <a:gd name="T2" fmla="*/ 518 w 523"/>
              <a:gd name="T3" fmla="*/ 38 h 38"/>
              <a:gd name="T4" fmla="*/ 3 w 523"/>
              <a:gd name="T5" fmla="*/ 8 h 38"/>
              <a:gd name="T6" fmla="*/ 0 w 523"/>
              <a:gd name="T7" fmla="*/ 4 h 38"/>
              <a:gd name="T8" fmla="*/ 4 w 523"/>
              <a:gd name="T9" fmla="*/ 0 h 38"/>
              <a:gd name="T10" fmla="*/ 519 w 523"/>
              <a:gd name="T11" fmla="*/ 30 h 38"/>
              <a:gd name="T12" fmla="*/ 523 w 523"/>
              <a:gd name="T13" fmla="*/ 34 h 38"/>
              <a:gd name="T14" fmla="*/ 519 w 523"/>
              <a:gd name="T15" fmla="*/ 38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3" h="38">
                <a:moveTo>
                  <a:pt x="519" y="38"/>
                </a:moveTo>
                <a:cubicBezTo>
                  <a:pt x="519" y="38"/>
                  <a:pt x="518" y="38"/>
                  <a:pt x="518" y="38"/>
                </a:cubicBezTo>
                <a:cubicBezTo>
                  <a:pt x="3" y="8"/>
                  <a:pt x="3" y="8"/>
                  <a:pt x="3" y="8"/>
                </a:cubicBezTo>
                <a:cubicBezTo>
                  <a:pt x="1" y="8"/>
                  <a:pt x="0" y="6"/>
                  <a:pt x="0" y="4"/>
                </a:cubicBezTo>
                <a:cubicBezTo>
                  <a:pt x="0" y="1"/>
                  <a:pt x="2" y="0"/>
                  <a:pt x="4" y="0"/>
                </a:cubicBezTo>
                <a:cubicBezTo>
                  <a:pt x="519" y="30"/>
                  <a:pt x="519" y="30"/>
                  <a:pt x="519" y="30"/>
                </a:cubicBezTo>
                <a:cubicBezTo>
                  <a:pt x="521" y="30"/>
                  <a:pt x="523" y="32"/>
                  <a:pt x="523" y="34"/>
                </a:cubicBezTo>
                <a:cubicBezTo>
                  <a:pt x="522" y="37"/>
                  <a:pt x="521" y="38"/>
                  <a:pt x="519" y="38"/>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9" name="Freeform 25"/>
          <p:cNvSpPr>
            <a:spLocks/>
          </p:cNvSpPr>
          <p:nvPr/>
        </p:nvSpPr>
        <p:spPr bwMode="auto">
          <a:xfrm rot="21368463">
            <a:off x="10062019" y="5586488"/>
            <a:ext cx="838200" cy="727075"/>
          </a:xfrm>
          <a:custGeom>
            <a:avLst/>
            <a:gdLst>
              <a:gd name="T0" fmla="*/ 5 w 825"/>
              <a:gd name="T1" fmla="*/ 716 h 716"/>
              <a:gd name="T2" fmla="*/ 2 w 825"/>
              <a:gd name="T3" fmla="*/ 714 h 716"/>
              <a:gd name="T4" fmla="*/ 2 w 825"/>
              <a:gd name="T5" fmla="*/ 709 h 716"/>
              <a:gd name="T6" fmla="*/ 818 w 825"/>
              <a:gd name="T7" fmla="*/ 1 h 716"/>
              <a:gd name="T8" fmla="*/ 823 w 825"/>
              <a:gd name="T9" fmla="*/ 2 h 716"/>
              <a:gd name="T10" fmla="*/ 823 w 825"/>
              <a:gd name="T11" fmla="*/ 7 h 716"/>
              <a:gd name="T12" fmla="*/ 7 w 825"/>
              <a:gd name="T13" fmla="*/ 715 h 716"/>
              <a:gd name="T14" fmla="*/ 5 w 825"/>
              <a:gd name="T15" fmla="*/ 716 h 7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5" h="716">
                <a:moveTo>
                  <a:pt x="5" y="716"/>
                </a:moveTo>
                <a:cubicBezTo>
                  <a:pt x="4" y="716"/>
                  <a:pt x="2" y="715"/>
                  <a:pt x="2" y="714"/>
                </a:cubicBezTo>
                <a:cubicBezTo>
                  <a:pt x="0" y="713"/>
                  <a:pt x="0" y="710"/>
                  <a:pt x="2" y="709"/>
                </a:cubicBezTo>
                <a:cubicBezTo>
                  <a:pt x="818" y="1"/>
                  <a:pt x="818" y="1"/>
                  <a:pt x="818" y="1"/>
                </a:cubicBezTo>
                <a:cubicBezTo>
                  <a:pt x="819" y="0"/>
                  <a:pt x="822" y="0"/>
                  <a:pt x="823" y="2"/>
                </a:cubicBezTo>
                <a:cubicBezTo>
                  <a:pt x="825" y="3"/>
                  <a:pt x="825" y="6"/>
                  <a:pt x="823" y="7"/>
                </a:cubicBezTo>
                <a:cubicBezTo>
                  <a:pt x="7" y="715"/>
                  <a:pt x="7" y="715"/>
                  <a:pt x="7" y="715"/>
                </a:cubicBezTo>
                <a:cubicBezTo>
                  <a:pt x="6" y="716"/>
                  <a:pt x="6" y="716"/>
                  <a:pt x="5" y="71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0" name="Freeform 26"/>
          <p:cNvSpPr>
            <a:spLocks/>
          </p:cNvSpPr>
          <p:nvPr/>
        </p:nvSpPr>
        <p:spPr bwMode="auto">
          <a:xfrm rot="21368463">
            <a:off x="10584730" y="5568878"/>
            <a:ext cx="315913" cy="757238"/>
          </a:xfrm>
          <a:custGeom>
            <a:avLst/>
            <a:gdLst>
              <a:gd name="T0" fmla="*/ 5 w 310"/>
              <a:gd name="T1" fmla="*/ 746 h 746"/>
              <a:gd name="T2" fmla="*/ 3 w 310"/>
              <a:gd name="T3" fmla="*/ 746 h 746"/>
              <a:gd name="T4" fmla="*/ 1 w 310"/>
              <a:gd name="T5" fmla="*/ 741 h 746"/>
              <a:gd name="T6" fmla="*/ 302 w 310"/>
              <a:gd name="T7" fmla="*/ 3 h 746"/>
              <a:gd name="T8" fmla="*/ 307 w 310"/>
              <a:gd name="T9" fmla="*/ 0 h 746"/>
              <a:gd name="T10" fmla="*/ 309 w 310"/>
              <a:gd name="T11" fmla="*/ 6 h 746"/>
              <a:gd name="T12" fmla="*/ 8 w 310"/>
              <a:gd name="T13" fmla="*/ 744 h 746"/>
              <a:gd name="T14" fmla="*/ 5 w 310"/>
              <a:gd name="T15" fmla="*/ 746 h 7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0" h="746">
                <a:moveTo>
                  <a:pt x="5" y="746"/>
                </a:moveTo>
                <a:cubicBezTo>
                  <a:pt x="4" y="746"/>
                  <a:pt x="4" y="746"/>
                  <a:pt x="3" y="746"/>
                </a:cubicBezTo>
                <a:cubicBezTo>
                  <a:pt x="1" y="745"/>
                  <a:pt x="0" y="743"/>
                  <a:pt x="1" y="741"/>
                </a:cubicBezTo>
                <a:cubicBezTo>
                  <a:pt x="302" y="3"/>
                  <a:pt x="302" y="3"/>
                  <a:pt x="302" y="3"/>
                </a:cubicBezTo>
                <a:cubicBezTo>
                  <a:pt x="303" y="1"/>
                  <a:pt x="305" y="0"/>
                  <a:pt x="307" y="0"/>
                </a:cubicBezTo>
                <a:cubicBezTo>
                  <a:pt x="309" y="1"/>
                  <a:pt x="310" y="4"/>
                  <a:pt x="309" y="6"/>
                </a:cubicBezTo>
                <a:cubicBezTo>
                  <a:pt x="8" y="744"/>
                  <a:pt x="8" y="744"/>
                  <a:pt x="8" y="744"/>
                </a:cubicBezTo>
                <a:cubicBezTo>
                  <a:pt x="8" y="745"/>
                  <a:pt x="6" y="746"/>
                  <a:pt x="5" y="74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1" name="Freeform 27"/>
          <p:cNvSpPr>
            <a:spLocks/>
          </p:cNvSpPr>
          <p:nvPr/>
        </p:nvSpPr>
        <p:spPr bwMode="auto">
          <a:xfrm rot="21368463">
            <a:off x="10885086" y="5550203"/>
            <a:ext cx="263525" cy="596900"/>
          </a:xfrm>
          <a:custGeom>
            <a:avLst/>
            <a:gdLst>
              <a:gd name="T0" fmla="*/ 255 w 260"/>
              <a:gd name="T1" fmla="*/ 587 h 587"/>
              <a:gd name="T2" fmla="*/ 252 w 260"/>
              <a:gd name="T3" fmla="*/ 584 h 587"/>
              <a:gd name="T4" fmla="*/ 1 w 260"/>
              <a:gd name="T5" fmla="*/ 6 h 587"/>
              <a:gd name="T6" fmla="*/ 3 w 260"/>
              <a:gd name="T7" fmla="*/ 0 h 587"/>
              <a:gd name="T8" fmla="*/ 8 w 260"/>
              <a:gd name="T9" fmla="*/ 3 h 587"/>
              <a:gd name="T10" fmla="*/ 259 w 260"/>
              <a:gd name="T11" fmla="*/ 581 h 587"/>
              <a:gd name="T12" fmla="*/ 257 w 260"/>
              <a:gd name="T13" fmla="*/ 586 h 587"/>
              <a:gd name="T14" fmla="*/ 255 w 260"/>
              <a:gd name="T15" fmla="*/ 587 h 58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0" h="587">
                <a:moveTo>
                  <a:pt x="255" y="587"/>
                </a:moveTo>
                <a:cubicBezTo>
                  <a:pt x="254" y="587"/>
                  <a:pt x="252" y="586"/>
                  <a:pt x="252" y="584"/>
                </a:cubicBezTo>
                <a:cubicBezTo>
                  <a:pt x="1" y="6"/>
                  <a:pt x="1" y="6"/>
                  <a:pt x="1" y="6"/>
                </a:cubicBezTo>
                <a:cubicBezTo>
                  <a:pt x="0" y="4"/>
                  <a:pt x="1" y="1"/>
                  <a:pt x="3" y="0"/>
                </a:cubicBezTo>
                <a:cubicBezTo>
                  <a:pt x="5" y="0"/>
                  <a:pt x="7" y="1"/>
                  <a:pt x="8" y="3"/>
                </a:cubicBezTo>
                <a:cubicBezTo>
                  <a:pt x="259" y="581"/>
                  <a:pt x="259" y="581"/>
                  <a:pt x="259" y="581"/>
                </a:cubicBezTo>
                <a:cubicBezTo>
                  <a:pt x="260" y="583"/>
                  <a:pt x="259" y="585"/>
                  <a:pt x="257" y="586"/>
                </a:cubicBezTo>
                <a:cubicBezTo>
                  <a:pt x="257" y="587"/>
                  <a:pt x="256" y="587"/>
                  <a:pt x="255" y="587"/>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2" name="Freeform 28"/>
          <p:cNvSpPr>
            <a:spLocks/>
          </p:cNvSpPr>
          <p:nvPr/>
        </p:nvSpPr>
        <p:spPr bwMode="auto">
          <a:xfrm rot="21368463">
            <a:off x="10869954" y="5520122"/>
            <a:ext cx="1171575" cy="177800"/>
          </a:xfrm>
          <a:custGeom>
            <a:avLst/>
            <a:gdLst>
              <a:gd name="T0" fmla="*/ 1150 w 1155"/>
              <a:gd name="T1" fmla="*/ 175 h 175"/>
              <a:gd name="T2" fmla="*/ 1150 w 1155"/>
              <a:gd name="T3" fmla="*/ 175 h 175"/>
              <a:gd name="T4" fmla="*/ 4 w 1155"/>
              <a:gd name="T5" fmla="*/ 8 h 175"/>
              <a:gd name="T6" fmla="*/ 0 w 1155"/>
              <a:gd name="T7" fmla="*/ 4 h 175"/>
              <a:gd name="T8" fmla="*/ 5 w 1155"/>
              <a:gd name="T9" fmla="*/ 0 h 175"/>
              <a:gd name="T10" fmla="*/ 1151 w 1155"/>
              <a:gd name="T11" fmla="*/ 167 h 175"/>
              <a:gd name="T12" fmla="*/ 1154 w 1155"/>
              <a:gd name="T13" fmla="*/ 172 h 175"/>
              <a:gd name="T14" fmla="*/ 1150 w 1155"/>
              <a:gd name="T15" fmla="*/ 175 h 1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55" h="175">
                <a:moveTo>
                  <a:pt x="1150" y="175"/>
                </a:moveTo>
                <a:cubicBezTo>
                  <a:pt x="1150" y="175"/>
                  <a:pt x="1150" y="175"/>
                  <a:pt x="1150" y="175"/>
                </a:cubicBezTo>
                <a:cubicBezTo>
                  <a:pt x="4" y="8"/>
                  <a:pt x="4" y="8"/>
                  <a:pt x="4" y="8"/>
                </a:cubicBezTo>
                <a:cubicBezTo>
                  <a:pt x="2" y="8"/>
                  <a:pt x="0" y="6"/>
                  <a:pt x="0" y="4"/>
                </a:cubicBezTo>
                <a:cubicBezTo>
                  <a:pt x="1" y="1"/>
                  <a:pt x="3" y="0"/>
                  <a:pt x="5" y="0"/>
                </a:cubicBezTo>
                <a:cubicBezTo>
                  <a:pt x="1151" y="167"/>
                  <a:pt x="1151" y="167"/>
                  <a:pt x="1151" y="167"/>
                </a:cubicBezTo>
                <a:cubicBezTo>
                  <a:pt x="1153" y="168"/>
                  <a:pt x="1155" y="170"/>
                  <a:pt x="1154" y="172"/>
                </a:cubicBezTo>
                <a:cubicBezTo>
                  <a:pt x="1154" y="174"/>
                  <a:pt x="1152" y="175"/>
                  <a:pt x="1150" y="17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3" name="Freeform 29"/>
          <p:cNvSpPr>
            <a:spLocks/>
          </p:cNvSpPr>
          <p:nvPr/>
        </p:nvSpPr>
        <p:spPr bwMode="auto">
          <a:xfrm rot="21368463">
            <a:off x="10825512" y="4954882"/>
            <a:ext cx="1196975" cy="744538"/>
          </a:xfrm>
          <a:custGeom>
            <a:avLst/>
            <a:gdLst>
              <a:gd name="T0" fmla="*/ 1175 w 1180"/>
              <a:gd name="T1" fmla="*/ 733 h 733"/>
              <a:gd name="T2" fmla="*/ 1173 w 1180"/>
              <a:gd name="T3" fmla="*/ 733 h 733"/>
              <a:gd name="T4" fmla="*/ 2 w 1180"/>
              <a:gd name="T5" fmla="*/ 8 h 733"/>
              <a:gd name="T6" fmla="*/ 1 w 1180"/>
              <a:gd name="T7" fmla="*/ 2 h 733"/>
              <a:gd name="T8" fmla="*/ 7 w 1180"/>
              <a:gd name="T9" fmla="*/ 1 h 733"/>
              <a:gd name="T10" fmla="*/ 1177 w 1180"/>
              <a:gd name="T11" fmla="*/ 726 h 733"/>
              <a:gd name="T12" fmla="*/ 1179 w 1180"/>
              <a:gd name="T13" fmla="*/ 732 h 733"/>
              <a:gd name="T14" fmla="*/ 1175 w 1180"/>
              <a:gd name="T15" fmla="*/ 733 h 7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80" h="733">
                <a:moveTo>
                  <a:pt x="1175" y="733"/>
                </a:moveTo>
                <a:cubicBezTo>
                  <a:pt x="1175" y="733"/>
                  <a:pt x="1174" y="733"/>
                  <a:pt x="1173" y="733"/>
                </a:cubicBezTo>
                <a:cubicBezTo>
                  <a:pt x="2" y="8"/>
                  <a:pt x="2" y="8"/>
                  <a:pt x="2" y="8"/>
                </a:cubicBezTo>
                <a:cubicBezTo>
                  <a:pt x="1" y="6"/>
                  <a:pt x="0" y="4"/>
                  <a:pt x="1" y="2"/>
                </a:cubicBezTo>
                <a:cubicBezTo>
                  <a:pt x="2" y="0"/>
                  <a:pt x="5" y="0"/>
                  <a:pt x="7" y="1"/>
                </a:cubicBezTo>
                <a:cubicBezTo>
                  <a:pt x="1177" y="726"/>
                  <a:pt x="1177" y="726"/>
                  <a:pt x="1177" y="726"/>
                </a:cubicBezTo>
                <a:cubicBezTo>
                  <a:pt x="1179" y="727"/>
                  <a:pt x="1180" y="730"/>
                  <a:pt x="1179" y="732"/>
                </a:cubicBezTo>
                <a:cubicBezTo>
                  <a:pt x="1178" y="733"/>
                  <a:pt x="1177" y="733"/>
                  <a:pt x="1175" y="733"/>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4" name="Freeform 30"/>
          <p:cNvSpPr>
            <a:spLocks/>
          </p:cNvSpPr>
          <p:nvPr/>
        </p:nvSpPr>
        <p:spPr bwMode="auto">
          <a:xfrm rot="21368463">
            <a:off x="10798005" y="4874965"/>
            <a:ext cx="863600" cy="100013"/>
          </a:xfrm>
          <a:custGeom>
            <a:avLst/>
            <a:gdLst>
              <a:gd name="T0" fmla="*/ 5 w 851"/>
              <a:gd name="T1" fmla="*/ 100 h 100"/>
              <a:gd name="T2" fmla="*/ 1 w 851"/>
              <a:gd name="T3" fmla="*/ 97 h 100"/>
              <a:gd name="T4" fmla="*/ 4 w 851"/>
              <a:gd name="T5" fmla="*/ 92 h 100"/>
              <a:gd name="T6" fmla="*/ 846 w 851"/>
              <a:gd name="T7" fmla="*/ 0 h 100"/>
              <a:gd name="T8" fmla="*/ 850 w 851"/>
              <a:gd name="T9" fmla="*/ 4 h 100"/>
              <a:gd name="T10" fmla="*/ 847 w 851"/>
              <a:gd name="T11" fmla="*/ 8 h 100"/>
              <a:gd name="T12" fmla="*/ 5 w 851"/>
              <a:gd name="T13" fmla="*/ 100 h 100"/>
              <a:gd name="T14" fmla="*/ 5 w 851"/>
              <a:gd name="T15" fmla="*/ 100 h 1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51" h="100">
                <a:moveTo>
                  <a:pt x="5" y="100"/>
                </a:moveTo>
                <a:cubicBezTo>
                  <a:pt x="3" y="100"/>
                  <a:pt x="1" y="99"/>
                  <a:pt x="1" y="97"/>
                </a:cubicBezTo>
                <a:cubicBezTo>
                  <a:pt x="0" y="94"/>
                  <a:pt x="2" y="92"/>
                  <a:pt x="4" y="92"/>
                </a:cubicBezTo>
                <a:cubicBezTo>
                  <a:pt x="846" y="0"/>
                  <a:pt x="846" y="0"/>
                  <a:pt x="846" y="0"/>
                </a:cubicBezTo>
                <a:cubicBezTo>
                  <a:pt x="848" y="0"/>
                  <a:pt x="850" y="2"/>
                  <a:pt x="850" y="4"/>
                </a:cubicBezTo>
                <a:cubicBezTo>
                  <a:pt x="851" y="6"/>
                  <a:pt x="849" y="8"/>
                  <a:pt x="847" y="8"/>
                </a:cubicBezTo>
                <a:cubicBezTo>
                  <a:pt x="5" y="100"/>
                  <a:pt x="5" y="100"/>
                  <a:pt x="5" y="100"/>
                </a:cubicBezTo>
                <a:cubicBezTo>
                  <a:pt x="5" y="100"/>
                  <a:pt x="5" y="100"/>
                  <a:pt x="5" y="10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5" name="Freeform 31"/>
          <p:cNvSpPr>
            <a:spLocks/>
          </p:cNvSpPr>
          <p:nvPr/>
        </p:nvSpPr>
        <p:spPr bwMode="auto">
          <a:xfrm rot="21368463">
            <a:off x="11621045" y="4045820"/>
            <a:ext cx="142875" cy="804863"/>
          </a:xfrm>
          <a:custGeom>
            <a:avLst/>
            <a:gdLst>
              <a:gd name="T0" fmla="*/ 4 w 141"/>
              <a:gd name="T1" fmla="*/ 793 h 793"/>
              <a:gd name="T2" fmla="*/ 4 w 141"/>
              <a:gd name="T3" fmla="*/ 793 h 793"/>
              <a:gd name="T4" fmla="*/ 0 w 141"/>
              <a:gd name="T5" fmla="*/ 789 h 793"/>
              <a:gd name="T6" fmla="*/ 132 w 141"/>
              <a:gd name="T7" fmla="*/ 3 h 793"/>
              <a:gd name="T8" fmla="*/ 137 w 141"/>
              <a:gd name="T9" fmla="*/ 0 h 793"/>
              <a:gd name="T10" fmla="*/ 140 w 141"/>
              <a:gd name="T11" fmla="*/ 5 h 793"/>
              <a:gd name="T12" fmla="*/ 8 w 141"/>
              <a:gd name="T13" fmla="*/ 790 h 793"/>
              <a:gd name="T14" fmla="*/ 4 w 141"/>
              <a:gd name="T15" fmla="*/ 793 h 7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1" h="793">
                <a:moveTo>
                  <a:pt x="4" y="793"/>
                </a:moveTo>
                <a:cubicBezTo>
                  <a:pt x="4" y="793"/>
                  <a:pt x="4" y="793"/>
                  <a:pt x="4" y="793"/>
                </a:cubicBezTo>
                <a:cubicBezTo>
                  <a:pt x="2" y="793"/>
                  <a:pt x="0" y="791"/>
                  <a:pt x="0" y="789"/>
                </a:cubicBezTo>
                <a:cubicBezTo>
                  <a:pt x="132" y="3"/>
                  <a:pt x="132" y="3"/>
                  <a:pt x="132" y="3"/>
                </a:cubicBezTo>
                <a:cubicBezTo>
                  <a:pt x="133" y="1"/>
                  <a:pt x="135" y="0"/>
                  <a:pt x="137" y="0"/>
                </a:cubicBezTo>
                <a:cubicBezTo>
                  <a:pt x="139" y="1"/>
                  <a:pt x="141" y="3"/>
                  <a:pt x="140" y="5"/>
                </a:cubicBezTo>
                <a:cubicBezTo>
                  <a:pt x="8" y="790"/>
                  <a:pt x="8" y="790"/>
                  <a:pt x="8" y="790"/>
                </a:cubicBezTo>
                <a:cubicBezTo>
                  <a:pt x="8" y="792"/>
                  <a:pt x="6" y="793"/>
                  <a:pt x="4" y="793"/>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6" name="Freeform 32"/>
          <p:cNvSpPr>
            <a:spLocks/>
          </p:cNvSpPr>
          <p:nvPr/>
        </p:nvSpPr>
        <p:spPr bwMode="auto">
          <a:xfrm rot="21368463">
            <a:off x="11781903" y="4033663"/>
            <a:ext cx="209550" cy="1633538"/>
          </a:xfrm>
          <a:custGeom>
            <a:avLst/>
            <a:gdLst>
              <a:gd name="T0" fmla="*/ 201 w 206"/>
              <a:gd name="T1" fmla="*/ 1610 h 1610"/>
              <a:gd name="T2" fmla="*/ 197 w 206"/>
              <a:gd name="T3" fmla="*/ 1607 h 1610"/>
              <a:gd name="T4" fmla="*/ 0 w 206"/>
              <a:gd name="T5" fmla="*/ 5 h 1610"/>
              <a:gd name="T6" fmla="*/ 4 w 206"/>
              <a:gd name="T7" fmla="*/ 0 h 1610"/>
              <a:gd name="T8" fmla="*/ 8 w 206"/>
              <a:gd name="T9" fmla="*/ 4 h 1610"/>
              <a:gd name="T10" fmla="*/ 205 w 206"/>
              <a:gd name="T11" fmla="*/ 1606 h 1610"/>
              <a:gd name="T12" fmla="*/ 202 w 206"/>
              <a:gd name="T13" fmla="*/ 1610 h 1610"/>
              <a:gd name="T14" fmla="*/ 201 w 206"/>
              <a:gd name="T15" fmla="*/ 1610 h 16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1610">
                <a:moveTo>
                  <a:pt x="201" y="1610"/>
                </a:moveTo>
                <a:cubicBezTo>
                  <a:pt x="199" y="1610"/>
                  <a:pt x="198" y="1609"/>
                  <a:pt x="197" y="1607"/>
                </a:cubicBezTo>
                <a:cubicBezTo>
                  <a:pt x="0" y="5"/>
                  <a:pt x="0" y="5"/>
                  <a:pt x="0" y="5"/>
                </a:cubicBezTo>
                <a:cubicBezTo>
                  <a:pt x="0" y="2"/>
                  <a:pt x="2" y="0"/>
                  <a:pt x="4" y="0"/>
                </a:cubicBezTo>
                <a:cubicBezTo>
                  <a:pt x="6" y="0"/>
                  <a:pt x="8" y="1"/>
                  <a:pt x="8" y="4"/>
                </a:cubicBezTo>
                <a:cubicBezTo>
                  <a:pt x="205" y="1606"/>
                  <a:pt x="205" y="1606"/>
                  <a:pt x="205" y="1606"/>
                </a:cubicBezTo>
                <a:cubicBezTo>
                  <a:pt x="206" y="1608"/>
                  <a:pt x="204" y="1610"/>
                  <a:pt x="202" y="1610"/>
                </a:cubicBezTo>
                <a:cubicBezTo>
                  <a:pt x="202" y="1610"/>
                  <a:pt x="201" y="1610"/>
                  <a:pt x="201" y="161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7" name="Freeform 33"/>
          <p:cNvSpPr>
            <a:spLocks/>
          </p:cNvSpPr>
          <p:nvPr/>
        </p:nvSpPr>
        <p:spPr bwMode="auto">
          <a:xfrm rot="21368463">
            <a:off x="11675521" y="4834172"/>
            <a:ext cx="342900" cy="836613"/>
          </a:xfrm>
          <a:custGeom>
            <a:avLst/>
            <a:gdLst>
              <a:gd name="T0" fmla="*/ 333 w 338"/>
              <a:gd name="T1" fmla="*/ 825 h 825"/>
              <a:gd name="T2" fmla="*/ 330 w 338"/>
              <a:gd name="T3" fmla="*/ 823 h 825"/>
              <a:gd name="T4" fmla="*/ 1 w 338"/>
              <a:gd name="T5" fmla="*/ 6 h 825"/>
              <a:gd name="T6" fmla="*/ 3 w 338"/>
              <a:gd name="T7" fmla="*/ 1 h 825"/>
              <a:gd name="T8" fmla="*/ 8 w 338"/>
              <a:gd name="T9" fmla="*/ 3 h 825"/>
              <a:gd name="T10" fmla="*/ 337 w 338"/>
              <a:gd name="T11" fmla="*/ 820 h 825"/>
              <a:gd name="T12" fmla="*/ 335 w 338"/>
              <a:gd name="T13" fmla="*/ 825 h 825"/>
              <a:gd name="T14" fmla="*/ 333 w 338"/>
              <a:gd name="T15" fmla="*/ 825 h 8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8" h="825">
                <a:moveTo>
                  <a:pt x="333" y="825"/>
                </a:moveTo>
                <a:cubicBezTo>
                  <a:pt x="332" y="825"/>
                  <a:pt x="330" y="824"/>
                  <a:pt x="330" y="823"/>
                </a:cubicBezTo>
                <a:cubicBezTo>
                  <a:pt x="1" y="6"/>
                  <a:pt x="1" y="6"/>
                  <a:pt x="1" y="6"/>
                </a:cubicBezTo>
                <a:cubicBezTo>
                  <a:pt x="0" y="4"/>
                  <a:pt x="1" y="2"/>
                  <a:pt x="3" y="1"/>
                </a:cubicBezTo>
                <a:cubicBezTo>
                  <a:pt x="5" y="0"/>
                  <a:pt x="7" y="1"/>
                  <a:pt x="8" y="3"/>
                </a:cubicBezTo>
                <a:cubicBezTo>
                  <a:pt x="337" y="820"/>
                  <a:pt x="337" y="820"/>
                  <a:pt x="337" y="820"/>
                </a:cubicBezTo>
                <a:cubicBezTo>
                  <a:pt x="338" y="822"/>
                  <a:pt x="337" y="824"/>
                  <a:pt x="335" y="825"/>
                </a:cubicBezTo>
                <a:cubicBezTo>
                  <a:pt x="334" y="825"/>
                  <a:pt x="334" y="825"/>
                  <a:pt x="333" y="82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8" name="Freeform 34"/>
          <p:cNvSpPr>
            <a:spLocks/>
          </p:cNvSpPr>
          <p:nvPr/>
        </p:nvSpPr>
        <p:spPr bwMode="auto">
          <a:xfrm rot="21368463">
            <a:off x="12012146" y="4930663"/>
            <a:ext cx="342900" cy="717550"/>
          </a:xfrm>
          <a:custGeom>
            <a:avLst/>
            <a:gdLst>
              <a:gd name="T0" fmla="*/ 4 w 338"/>
              <a:gd name="T1" fmla="*/ 707 h 707"/>
              <a:gd name="T2" fmla="*/ 3 w 338"/>
              <a:gd name="T3" fmla="*/ 707 h 707"/>
              <a:gd name="T4" fmla="*/ 1 w 338"/>
              <a:gd name="T5" fmla="*/ 702 h 707"/>
              <a:gd name="T6" fmla="*/ 330 w 338"/>
              <a:gd name="T7" fmla="*/ 3 h 707"/>
              <a:gd name="T8" fmla="*/ 336 w 338"/>
              <a:gd name="T9" fmla="*/ 1 h 707"/>
              <a:gd name="T10" fmla="*/ 337 w 338"/>
              <a:gd name="T11" fmla="*/ 6 h 707"/>
              <a:gd name="T12" fmla="*/ 8 w 338"/>
              <a:gd name="T13" fmla="*/ 705 h 707"/>
              <a:gd name="T14" fmla="*/ 4 w 338"/>
              <a:gd name="T15" fmla="*/ 707 h 70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8" h="707">
                <a:moveTo>
                  <a:pt x="4" y="707"/>
                </a:moveTo>
                <a:cubicBezTo>
                  <a:pt x="4" y="707"/>
                  <a:pt x="3" y="707"/>
                  <a:pt x="3" y="707"/>
                </a:cubicBezTo>
                <a:cubicBezTo>
                  <a:pt x="1" y="706"/>
                  <a:pt x="0" y="704"/>
                  <a:pt x="1" y="702"/>
                </a:cubicBezTo>
                <a:cubicBezTo>
                  <a:pt x="330" y="3"/>
                  <a:pt x="330" y="3"/>
                  <a:pt x="330" y="3"/>
                </a:cubicBezTo>
                <a:cubicBezTo>
                  <a:pt x="331" y="1"/>
                  <a:pt x="334" y="0"/>
                  <a:pt x="336" y="1"/>
                </a:cubicBezTo>
                <a:cubicBezTo>
                  <a:pt x="337" y="2"/>
                  <a:pt x="338" y="4"/>
                  <a:pt x="337" y="6"/>
                </a:cubicBezTo>
                <a:cubicBezTo>
                  <a:pt x="8" y="705"/>
                  <a:pt x="8" y="705"/>
                  <a:pt x="8" y="705"/>
                </a:cubicBezTo>
                <a:cubicBezTo>
                  <a:pt x="7" y="707"/>
                  <a:pt x="6" y="707"/>
                  <a:pt x="4" y="707"/>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9" name="Freeform 35"/>
          <p:cNvSpPr>
            <a:spLocks/>
          </p:cNvSpPr>
          <p:nvPr/>
        </p:nvSpPr>
        <p:spPr bwMode="auto">
          <a:xfrm rot="21368463">
            <a:off x="12041440" y="5625598"/>
            <a:ext cx="749300" cy="182563"/>
          </a:xfrm>
          <a:custGeom>
            <a:avLst/>
            <a:gdLst>
              <a:gd name="T0" fmla="*/ 734 w 738"/>
              <a:gd name="T1" fmla="*/ 180 h 180"/>
              <a:gd name="T2" fmla="*/ 733 w 738"/>
              <a:gd name="T3" fmla="*/ 180 h 180"/>
              <a:gd name="T4" fmla="*/ 3 w 738"/>
              <a:gd name="T5" fmla="*/ 8 h 180"/>
              <a:gd name="T6" fmla="*/ 0 w 738"/>
              <a:gd name="T7" fmla="*/ 4 h 180"/>
              <a:gd name="T8" fmla="*/ 5 w 738"/>
              <a:gd name="T9" fmla="*/ 1 h 180"/>
              <a:gd name="T10" fmla="*/ 735 w 738"/>
              <a:gd name="T11" fmla="*/ 172 h 180"/>
              <a:gd name="T12" fmla="*/ 738 w 738"/>
              <a:gd name="T13" fmla="*/ 177 h 180"/>
              <a:gd name="T14" fmla="*/ 734 w 738"/>
              <a:gd name="T15" fmla="*/ 180 h 1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8" h="180">
                <a:moveTo>
                  <a:pt x="734" y="180"/>
                </a:moveTo>
                <a:cubicBezTo>
                  <a:pt x="734" y="180"/>
                  <a:pt x="733" y="180"/>
                  <a:pt x="733" y="180"/>
                </a:cubicBezTo>
                <a:cubicBezTo>
                  <a:pt x="3" y="8"/>
                  <a:pt x="3" y="8"/>
                  <a:pt x="3" y="8"/>
                </a:cubicBezTo>
                <a:cubicBezTo>
                  <a:pt x="1" y="8"/>
                  <a:pt x="0" y="6"/>
                  <a:pt x="0" y="4"/>
                </a:cubicBezTo>
                <a:cubicBezTo>
                  <a:pt x="1" y="1"/>
                  <a:pt x="3" y="0"/>
                  <a:pt x="5" y="1"/>
                </a:cubicBezTo>
                <a:cubicBezTo>
                  <a:pt x="735" y="172"/>
                  <a:pt x="735" y="172"/>
                  <a:pt x="735" y="172"/>
                </a:cubicBezTo>
                <a:cubicBezTo>
                  <a:pt x="737" y="172"/>
                  <a:pt x="738" y="175"/>
                  <a:pt x="738" y="177"/>
                </a:cubicBezTo>
                <a:cubicBezTo>
                  <a:pt x="737" y="179"/>
                  <a:pt x="736" y="180"/>
                  <a:pt x="734" y="18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0" name="Freeform 36"/>
          <p:cNvSpPr>
            <a:spLocks/>
          </p:cNvSpPr>
          <p:nvPr/>
        </p:nvSpPr>
        <p:spPr bwMode="auto">
          <a:xfrm rot="21368463">
            <a:off x="11757700" y="4023247"/>
            <a:ext cx="542925" cy="925513"/>
          </a:xfrm>
          <a:custGeom>
            <a:avLst/>
            <a:gdLst>
              <a:gd name="T0" fmla="*/ 531 w 535"/>
              <a:gd name="T1" fmla="*/ 912 h 912"/>
              <a:gd name="T2" fmla="*/ 527 w 535"/>
              <a:gd name="T3" fmla="*/ 910 h 912"/>
              <a:gd name="T4" fmla="*/ 1 w 535"/>
              <a:gd name="T5" fmla="*/ 6 h 912"/>
              <a:gd name="T6" fmla="*/ 2 w 535"/>
              <a:gd name="T7" fmla="*/ 1 h 912"/>
              <a:gd name="T8" fmla="*/ 8 w 535"/>
              <a:gd name="T9" fmla="*/ 2 h 912"/>
              <a:gd name="T10" fmla="*/ 534 w 535"/>
              <a:gd name="T11" fmla="*/ 906 h 912"/>
              <a:gd name="T12" fmla="*/ 533 w 535"/>
              <a:gd name="T13" fmla="*/ 911 h 912"/>
              <a:gd name="T14" fmla="*/ 531 w 535"/>
              <a:gd name="T15" fmla="*/ 912 h 9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5" h="912">
                <a:moveTo>
                  <a:pt x="531" y="912"/>
                </a:moveTo>
                <a:cubicBezTo>
                  <a:pt x="529" y="912"/>
                  <a:pt x="528" y="911"/>
                  <a:pt x="527" y="910"/>
                </a:cubicBezTo>
                <a:cubicBezTo>
                  <a:pt x="1" y="6"/>
                  <a:pt x="1" y="6"/>
                  <a:pt x="1" y="6"/>
                </a:cubicBezTo>
                <a:cubicBezTo>
                  <a:pt x="0" y="4"/>
                  <a:pt x="0" y="2"/>
                  <a:pt x="2" y="1"/>
                </a:cubicBezTo>
                <a:cubicBezTo>
                  <a:pt x="4" y="0"/>
                  <a:pt x="7" y="0"/>
                  <a:pt x="8" y="2"/>
                </a:cubicBezTo>
                <a:cubicBezTo>
                  <a:pt x="534" y="906"/>
                  <a:pt x="534" y="906"/>
                  <a:pt x="534" y="906"/>
                </a:cubicBezTo>
                <a:cubicBezTo>
                  <a:pt x="535" y="908"/>
                  <a:pt x="535" y="910"/>
                  <a:pt x="533" y="911"/>
                </a:cubicBezTo>
                <a:cubicBezTo>
                  <a:pt x="532" y="911"/>
                  <a:pt x="531" y="912"/>
                  <a:pt x="531" y="912"/>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1" name="Freeform 37"/>
          <p:cNvSpPr>
            <a:spLocks/>
          </p:cNvSpPr>
          <p:nvPr/>
        </p:nvSpPr>
        <p:spPr bwMode="auto">
          <a:xfrm rot="21368463">
            <a:off x="11739434" y="3995411"/>
            <a:ext cx="1387475" cy="411163"/>
          </a:xfrm>
          <a:custGeom>
            <a:avLst/>
            <a:gdLst>
              <a:gd name="T0" fmla="*/ 1363 w 1367"/>
              <a:gd name="T1" fmla="*/ 406 h 406"/>
              <a:gd name="T2" fmla="*/ 1362 w 1367"/>
              <a:gd name="T3" fmla="*/ 406 h 406"/>
              <a:gd name="T4" fmla="*/ 3 w 1367"/>
              <a:gd name="T5" fmla="*/ 8 h 406"/>
              <a:gd name="T6" fmla="*/ 1 w 1367"/>
              <a:gd name="T7" fmla="*/ 3 h 406"/>
              <a:gd name="T8" fmla="*/ 5 w 1367"/>
              <a:gd name="T9" fmla="*/ 0 h 406"/>
              <a:gd name="T10" fmla="*/ 1364 w 1367"/>
              <a:gd name="T11" fmla="*/ 398 h 406"/>
              <a:gd name="T12" fmla="*/ 1367 w 1367"/>
              <a:gd name="T13" fmla="*/ 403 h 406"/>
              <a:gd name="T14" fmla="*/ 1363 w 1367"/>
              <a:gd name="T15" fmla="*/ 406 h 4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67" h="406">
                <a:moveTo>
                  <a:pt x="1363" y="406"/>
                </a:moveTo>
                <a:cubicBezTo>
                  <a:pt x="1362" y="406"/>
                  <a:pt x="1362" y="406"/>
                  <a:pt x="1362" y="406"/>
                </a:cubicBezTo>
                <a:cubicBezTo>
                  <a:pt x="3" y="8"/>
                  <a:pt x="3" y="8"/>
                  <a:pt x="3" y="8"/>
                </a:cubicBezTo>
                <a:cubicBezTo>
                  <a:pt x="1" y="7"/>
                  <a:pt x="0" y="5"/>
                  <a:pt x="1" y="3"/>
                </a:cubicBezTo>
                <a:cubicBezTo>
                  <a:pt x="1" y="1"/>
                  <a:pt x="3" y="0"/>
                  <a:pt x="5" y="0"/>
                </a:cubicBezTo>
                <a:cubicBezTo>
                  <a:pt x="1364" y="398"/>
                  <a:pt x="1364" y="398"/>
                  <a:pt x="1364" y="398"/>
                </a:cubicBezTo>
                <a:cubicBezTo>
                  <a:pt x="1366" y="399"/>
                  <a:pt x="1367" y="401"/>
                  <a:pt x="1367" y="403"/>
                </a:cubicBezTo>
                <a:cubicBezTo>
                  <a:pt x="1366" y="405"/>
                  <a:pt x="1365" y="406"/>
                  <a:pt x="1363" y="40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2" name="Freeform 49"/>
          <p:cNvSpPr>
            <a:spLocks/>
          </p:cNvSpPr>
          <p:nvPr/>
        </p:nvSpPr>
        <p:spPr bwMode="auto">
          <a:xfrm rot="21368463">
            <a:off x="11161219" y="6119879"/>
            <a:ext cx="258763" cy="96838"/>
          </a:xfrm>
          <a:custGeom>
            <a:avLst/>
            <a:gdLst>
              <a:gd name="T0" fmla="*/ 251 w 255"/>
              <a:gd name="T1" fmla="*/ 95 h 95"/>
              <a:gd name="T2" fmla="*/ 249 w 255"/>
              <a:gd name="T3" fmla="*/ 94 h 95"/>
              <a:gd name="T4" fmla="*/ 3 w 255"/>
              <a:gd name="T5" fmla="*/ 8 h 95"/>
              <a:gd name="T6" fmla="*/ 1 w 255"/>
              <a:gd name="T7" fmla="*/ 3 h 95"/>
              <a:gd name="T8" fmla="*/ 6 w 255"/>
              <a:gd name="T9" fmla="*/ 1 h 95"/>
              <a:gd name="T10" fmla="*/ 252 w 255"/>
              <a:gd name="T11" fmla="*/ 87 h 95"/>
              <a:gd name="T12" fmla="*/ 254 w 255"/>
              <a:gd name="T13" fmla="*/ 92 h 95"/>
              <a:gd name="T14" fmla="*/ 251 w 255"/>
              <a:gd name="T15" fmla="*/ 95 h 9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5" h="95">
                <a:moveTo>
                  <a:pt x="251" y="95"/>
                </a:moveTo>
                <a:cubicBezTo>
                  <a:pt x="250" y="95"/>
                  <a:pt x="250" y="95"/>
                  <a:pt x="249" y="94"/>
                </a:cubicBezTo>
                <a:cubicBezTo>
                  <a:pt x="3" y="8"/>
                  <a:pt x="3" y="8"/>
                  <a:pt x="3" y="8"/>
                </a:cubicBezTo>
                <a:cubicBezTo>
                  <a:pt x="1" y="8"/>
                  <a:pt x="0" y="5"/>
                  <a:pt x="1" y="3"/>
                </a:cubicBezTo>
                <a:cubicBezTo>
                  <a:pt x="1" y="1"/>
                  <a:pt x="4" y="0"/>
                  <a:pt x="6" y="1"/>
                </a:cubicBezTo>
                <a:cubicBezTo>
                  <a:pt x="252" y="87"/>
                  <a:pt x="252" y="87"/>
                  <a:pt x="252" y="87"/>
                </a:cubicBezTo>
                <a:cubicBezTo>
                  <a:pt x="254" y="88"/>
                  <a:pt x="255" y="90"/>
                  <a:pt x="254" y="92"/>
                </a:cubicBezTo>
                <a:cubicBezTo>
                  <a:pt x="254" y="94"/>
                  <a:pt x="252" y="95"/>
                  <a:pt x="251" y="9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3" name="Freeform 50"/>
          <p:cNvSpPr>
            <a:spLocks/>
          </p:cNvSpPr>
          <p:nvPr/>
        </p:nvSpPr>
        <p:spPr bwMode="auto">
          <a:xfrm rot="21368463">
            <a:off x="11196637" y="6205999"/>
            <a:ext cx="258763" cy="974725"/>
          </a:xfrm>
          <a:custGeom>
            <a:avLst/>
            <a:gdLst>
              <a:gd name="T0" fmla="*/ 5 w 255"/>
              <a:gd name="T1" fmla="*/ 960 h 960"/>
              <a:gd name="T2" fmla="*/ 4 w 255"/>
              <a:gd name="T3" fmla="*/ 960 h 960"/>
              <a:gd name="T4" fmla="*/ 1 w 255"/>
              <a:gd name="T5" fmla="*/ 955 h 960"/>
              <a:gd name="T6" fmla="*/ 247 w 255"/>
              <a:gd name="T7" fmla="*/ 4 h 960"/>
              <a:gd name="T8" fmla="*/ 252 w 255"/>
              <a:gd name="T9" fmla="*/ 1 h 960"/>
              <a:gd name="T10" fmla="*/ 255 w 255"/>
              <a:gd name="T11" fmla="*/ 6 h 960"/>
              <a:gd name="T12" fmla="*/ 9 w 255"/>
              <a:gd name="T13" fmla="*/ 957 h 960"/>
              <a:gd name="T14" fmla="*/ 5 w 255"/>
              <a:gd name="T15" fmla="*/ 960 h 9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5" h="960">
                <a:moveTo>
                  <a:pt x="5" y="960"/>
                </a:moveTo>
                <a:cubicBezTo>
                  <a:pt x="4" y="960"/>
                  <a:pt x="4" y="960"/>
                  <a:pt x="4" y="960"/>
                </a:cubicBezTo>
                <a:cubicBezTo>
                  <a:pt x="2" y="960"/>
                  <a:pt x="0" y="957"/>
                  <a:pt x="1" y="955"/>
                </a:cubicBezTo>
                <a:cubicBezTo>
                  <a:pt x="247" y="4"/>
                  <a:pt x="247" y="4"/>
                  <a:pt x="247" y="4"/>
                </a:cubicBezTo>
                <a:cubicBezTo>
                  <a:pt x="247" y="1"/>
                  <a:pt x="250" y="0"/>
                  <a:pt x="252" y="1"/>
                </a:cubicBezTo>
                <a:cubicBezTo>
                  <a:pt x="254" y="1"/>
                  <a:pt x="255" y="3"/>
                  <a:pt x="255" y="6"/>
                </a:cubicBezTo>
                <a:cubicBezTo>
                  <a:pt x="9" y="957"/>
                  <a:pt x="9" y="957"/>
                  <a:pt x="9" y="957"/>
                </a:cubicBezTo>
                <a:cubicBezTo>
                  <a:pt x="8" y="959"/>
                  <a:pt x="6" y="960"/>
                  <a:pt x="5" y="96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4" name="Freeform 51"/>
          <p:cNvSpPr>
            <a:spLocks/>
          </p:cNvSpPr>
          <p:nvPr/>
        </p:nvSpPr>
        <p:spPr bwMode="auto">
          <a:xfrm rot="21368463">
            <a:off x="11396964" y="5672231"/>
            <a:ext cx="666750" cy="514350"/>
          </a:xfrm>
          <a:custGeom>
            <a:avLst/>
            <a:gdLst>
              <a:gd name="T0" fmla="*/ 5 w 658"/>
              <a:gd name="T1" fmla="*/ 506 h 506"/>
              <a:gd name="T2" fmla="*/ 1 w 658"/>
              <a:gd name="T3" fmla="*/ 504 h 506"/>
              <a:gd name="T4" fmla="*/ 2 w 658"/>
              <a:gd name="T5" fmla="*/ 498 h 506"/>
              <a:gd name="T6" fmla="*/ 651 w 658"/>
              <a:gd name="T7" fmla="*/ 1 h 506"/>
              <a:gd name="T8" fmla="*/ 656 w 658"/>
              <a:gd name="T9" fmla="*/ 2 h 506"/>
              <a:gd name="T10" fmla="*/ 656 w 658"/>
              <a:gd name="T11" fmla="*/ 8 h 506"/>
              <a:gd name="T12" fmla="*/ 7 w 658"/>
              <a:gd name="T13" fmla="*/ 505 h 506"/>
              <a:gd name="T14" fmla="*/ 5 w 658"/>
              <a:gd name="T15" fmla="*/ 506 h 5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8" h="506">
                <a:moveTo>
                  <a:pt x="5" y="506"/>
                </a:moveTo>
                <a:cubicBezTo>
                  <a:pt x="3" y="506"/>
                  <a:pt x="2" y="505"/>
                  <a:pt x="1" y="504"/>
                </a:cubicBezTo>
                <a:cubicBezTo>
                  <a:pt x="0" y="502"/>
                  <a:pt x="0" y="500"/>
                  <a:pt x="2" y="498"/>
                </a:cubicBezTo>
                <a:cubicBezTo>
                  <a:pt x="651" y="1"/>
                  <a:pt x="651" y="1"/>
                  <a:pt x="651" y="1"/>
                </a:cubicBezTo>
                <a:cubicBezTo>
                  <a:pt x="653" y="0"/>
                  <a:pt x="655" y="0"/>
                  <a:pt x="656" y="2"/>
                </a:cubicBezTo>
                <a:cubicBezTo>
                  <a:pt x="658" y="4"/>
                  <a:pt x="657" y="6"/>
                  <a:pt x="656" y="8"/>
                </a:cubicBezTo>
                <a:cubicBezTo>
                  <a:pt x="7" y="505"/>
                  <a:pt x="7" y="505"/>
                  <a:pt x="7" y="505"/>
                </a:cubicBezTo>
                <a:cubicBezTo>
                  <a:pt x="6" y="505"/>
                  <a:pt x="6" y="506"/>
                  <a:pt x="5" y="50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5" name="Freeform 52"/>
          <p:cNvSpPr>
            <a:spLocks/>
          </p:cNvSpPr>
          <p:nvPr/>
        </p:nvSpPr>
        <p:spPr bwMode="auto">
          <a:xfrm rot="21368463">
            <a:off x="11143485" y="5680770"/>
            <a:ext cx="917575" cy="427038"/>
          </a:xfrm>
          <a:custGeom>
            <a:avLst/>
            <a:gdLst>
              <a:gd name="T0" fmla="*/ 4 w 904"/>
              <a:gd name="T1" fmla="*/ 420 h 420"/>
              <a:gd name="T2" fmla="*/ 1 w 904"/>
              <a:gd name="T3" fmla="*/ 417 h 420"/>
              <a:gd name="T4" fmla="*/ 3 w 904"/>
              <a:gd name="T5" fmla="*/ 412 h 420"/>
              <a:gd name="T6" fmla="*/ 898 w 904"/>
              <a:gd name="T7" fmla="*/ 1 h 420"/>
              <a:gd name="T8" fmla="*/ 903 w 904"/>
              <a:gd name="T9" fmla="*/ 3 h 420"/>
              <a:gd name="T10" fmla="*/ 901 w 904"/>
              <a:gd name="T11" fmla="*/ 8 h 420"/>
              <a:gd name="T12" fmla="*/ 6 w 904"/>
              <a:gd name="T13" fmla="*/ 419 h 420"/>
              <a:gd name="T14" fmla="*/ 4 w 904"/>
              <a:gd name="T15" fmla="*/ 420 h 4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04" h="420">
                <a:moveTo>
                  <a:pt x="4" y="420"/>
                </a:moveTo>
                <a:cubicBezTo>
                  <a:pt x="3" y="420"/>
                  <a:pt x="2" y="419"/>
                  <a:pt x="1" y="417"/>
                </a:cubicBezTo>
                <a:cubicBezTo>
                  <a:pt x="0" y="415"/>
                  <a:pt x="1" y="413"/>
                  <a:pt x="3" y="412"/>
                </a:cubicBezTo>
                <a:cubicBezTo>
                  <a:pt x="898" y="1"/>
                  <a:pt x="898" y="1"/>
                  <a:pt x="898" y="1"/>
                </a:cubicBezTo>
                <a:cubicBezTo>
                  <a:pt x="900" y="0"/>
                  <a:pt x="902" y="1"/>
                  <a:pt x="903" y="3"/>
                </a:cubicBezTo>
                <a:cubicBezTo>
                  <a:pt x="904" y="5"/>
                  <a:pt x="903" y="7"/>
                  <a:pt x="901" y="8"/>
                </a:cubicBezTo>
                <a:cubicBezTo>
                  <a:pt x="6" y="419"/>
                  <a:pt x="6" y="419"/>
                  <a:pt x="6" y="419"/>
                </a:cubicBezTo>
                <a:cubicBezTo>
                  <a:pt x="6" y="420"/>
                  <a:pt x="5" y="420"/>
                  <a:pt x="4" y="42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6" name="Freeform 53"/>
          <p:cNvSpPr>
            <a:spLocks/>
          </p:cNvSpPr>
          <p:nvPr/>
        </p:nvSpPr>
        <p:spPr bwMode="auto">
          <a:xfrm rot="21368463">
            <a:off x="9491811" y="6365319"/>
            <a:ext cx="1146175" cy="509588"/>
          </a:xfrm>
          <a:custGeom>
            <a:avLst/>
            <a:gdLst>
              <a:gd name="T0" fmla="*/ 5 w 1130"/>
              <a:gd name="T1" fmla="*/ 501 h 501"/>
              <a:gd name="T2" fmla="*/ 1 w 1130"/>
              <a:gd name="T3" fmla="*/ 499 h 501"/>
              <a:gd name="T4" fmla="*/ 3 w 1130"/>
              <a:gd name="T5" fmla="*/ 494 h 501"/>
              <a:gd name="T6" fmla="*/ 1124 w 1130"/>
              <a:gd name="T7" fmla="*/ 1 h 501"/>
              <a:gd name="T8" fmla="*/ 1129 w 1130"/>
              <a:gd name="T9" fmla="*/ 3 h 501"/>
              <a:gd name="T10" fmla="*/ 1127 w 1130"/>
              <a:gd name="T11" fmla="*/ 8 h 501"/>
              <a:gd name="T12" fmla="*/ 6 w 1130"/>
              <a:gd name="T13" fmla="*/ 501 h 501"/>
              <a:gd name="T14" fmla="*/ 5 w 1130"/>
              <a:gd name="T15" fmla="*/ 501 h 5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30" h="501">
                <a:moveTo>
                  <a:pt x="5" y="501"/>
                </a:moveTo>
                <a:cubicBezTo>
                  <a:pt x="3" y="501"/>
                  <a:pt x="2" y="501"/>
                  <a:pt x="1" y="499"/>
                </a:cubicBezTo>
                <a:cubicBezTo>
                  <a:pt x="0" y="497"/>
                  <a:pt x="1" y="495"/>
                  <a:pt x="3" y="494"/>
                </a:cubicBezTo>
                <a:cubicBezTo>
                  <a:pt x="1124" y="1"/>
                  <a:pt x="1124" y="1"/>
                  <a:pt x="1124" y="1"/>
                </a:cubicBezTo>
                <a:cubicBezTo>
                  <a:pt x="1126" y="0"/>
                  <a:pt x="1128" y="1"/>
                  <a:pt x="1129" y="3"/>
                </a:cubicBezTo>
                <a:cubicBezTo>
                  <a:pt x="1130" y="5"/>
                  <a:pt x="1129" y="7"/>
                  <a:pt x="1127" y="8"/>
                </a:cubicBezTo>
                <a:cubicBezTo>
                  <a:pt x="6" y="501"/>
                  <a:pt x="6" y="501"/>
                  <a:pt x="6" y="501"/>
                </a:cubicBezTo>
                <a:cubicBezTo>
                  <a:pt x="6" y="501"/>
                  <a:pt x="5" y="501"/>
                  <a:pt x="5" y="501"/>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7" name="Freeform 111"/>
          <p:cNvSpPr>
            <a:spLocks/>
          </p:cNvSpPr>
          <p:nvPr/>
        </p:nvSpPr>
        <p:spPr bwMode="auto">
          <a:xfrm rot="21368463">
            <a:off x="8429371" y="6135316"/>
            <a:ext cx="74613" cy="74612"/>
          </a:xfrm>
          <a:custGeom>
            <a:avLst/>
            <a:gdLst>
              <a:gd name="T0" fmla="*/ 54 w 73"/>
              <a:gd name="T1" fmla="*/ 10 h 74"/>
              <a:gd name="T2" fmla="*/ 64 w 73"/>
              <a:gd name="T3" fmla="*/ 55 h 74"/>
              <a:gd name="T4" fmla="*/ 19 w 73"/>
              <a:gd name="T5" fmla="*/ 65 h 74"/>
              <a:gd name="T6" fmla="*/ 9 w 73"/>
              <a:gd name="T7" fmla="*/ 20 h 74"/>
              <a:gd name="T8" fmla="*/ 54 w 73"/>
              <a:gd name="T9" fmla="*/ 10 h 74"/>
            </a:gdLst>
            <a:ahLst/>
            <a:cxnLst>
              <a:cxn ang="0">
                <a:pos x="T0" y="T1"/>
              </a:cxn>
              <a:cxn ang="0">
                <a:pos x="T2" y="T3"/>
              </a:cxn>
              <a:cxn ang="0">
                <a:pos x="T4" y="T5"/>
              </a:cxn>
              <a:cxn ang="0">
                <a:pos x="T6" y="T7"/>
              </a:cxn>
              <a:cxn ang="0">
                <a:pos x="T8" y="T9"/>
              </a:cxn>
            </a:cxnLst>
            <a:rect l="0" t="0" r="r" b="b"/>
            <a:pathLst>
              <a:path w="73" h="74">
                <a:moveTo>
                  <a:pt x="54" y="10"/>
                </a:moveTo>
                <a:cubicBezTo>
                  <a:pt x="69" y="19"/>
                  <a:pt x="73" y="39"/>
                  <a:pt x="64" y="55"/>
                </a:cubicBezTo>
                <a:cubicBezTo>
                  <a:pt x="55" y="70"/>
                  <a:pt x="35" y="74"/>
                  <a:pt x="19" y="65"/>
                </a:cubicBezTo>
                <a:cubicBezTo>
                  <a:pt x="4" y="55"/>
                  <a:pt x="0" y="35"/>
                  <a:pt x="9" y="20"/>
                </a:cubicBezTo>
                <a:cubicBezTo>
                  <a:pt x="19" y="5"/>
                  <a:pt x="39" y="0"/>
                  <a:pt x="54" y="1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8" name="Freeform 112"/>
          <p:cNvSpPr>
            <a:spLocks/>
          </p:cNvSpPr>
          <p:nvPr/>
        </p:nvSpPr>
        <p:spPr bwMode="auto">
          <a:xfrm rot="21368463">
            <a:off x="8496676" y="6590606"/>
            <a:ext cx="74613" cy="74612"/>
          </a:xfrm>
          <a:custGeom>
            <a:avLst/>
            <a:gdLst>
              <a:gd name="T0" fmla="*/ 54 w 74"/>
              <a:gd name="T1" fmla="*/ 9 h 74"/>
              <a:gd name="T2" fmla="*/ 65 w 74"/>
              <a:gd name="T3" fmla="*/ 54 h 74"/>
              <a:gd name="T4" fmla="*/ 20 w 74"/>
              <a:gd name="T5" fmla="*/ 64 h 74"/>
              <a:gd name="T6" fmla="*/ 10 w 74"/>
              <a:gd name="T7" fmla="*/ 19 h 74"/>
              <a:gd name="T8" fmla="*/ 54 w 74"/>
              <a:gd name="T9" fmla="*/ 9 h 74"/>
            </a:gdLst>
            <a:ahLst/>
            <a:cxnLst>
              <a:cxn ang="0">
                <a:pos x="T0" y="T1"/>
              </a:cxn>
              <a:cxn ang="0">
                <a:pos x="T2" y="T3"/>
              </a:cxn>
              <a:cxn ang="0">
                <a:pos x="T4" y="T5"/>
              </a:cxn>
              <a:cxn ang="0">
                <a:pos x="T6" y="T7"/>
              </a:cxn>
              <a:cxn ang="0">
                <a:pos x="T8" y="T9"/>
              </a:cxn>
            </a:cxnLst>
            <a:rect l="0" t="0" r="r" b="b"/>
            <a:pathLst>
              <a:path w="74" h="74">
                <a:moveTo>
                  <a:pt x="54" y="9"/>
                </a:moveTo>
                <a:cubicBezTo>
                  <a:pt x="70" y="19"/>
                  <a:pt x="74" y="39"/>
                  <a:pt x="65" y="54"/>
                </a:cubicBezTo>
                <a:cubicBezTo>
                  <a:pt x="55" y="69"/>
                  <a:pt x="35" y="74"/>
                  <a:pt x="20" y="64"/>
                </a:cubicBezTo>
                <a:cubicBezTo>
                  <a:pt x="5" y="55"/>
                  <a:pt x="0" y="35"/>
                  <a:pt x="10" y="19"/>
                </a:cubicBezTo>
                <a:cubicBezTo>
                  <a:pt x="19" y="4"/>
                  <a:pt x="39" y="0"/>
                  <a:pt x="54" y="9"/>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9" name="Freeform 119"/>
          <p:cNvSpPr>
            <a:spLocks/>
          </p:cNvSpPr>
          <p:nvPr/>
        </p:nvSpPr>
        <p:spPr bwMode="auto">
          <a:xfrm rot="21368463">
            <a:off x="10054771" y="6300040"/>
            <a:ext cx="73025" cy="73025"/>
          </a:xfrm>
          <a:custGeom>
            <a:avLst/>
            <a:gdLst>
              <a:gd name="T0" fmla="*/ 52 w 72"/>
              <a:gd name="T1" fmla="*/ 9 h 72"/>
              <a:gd name="T2" fmla="*/ 62 w 72"/>
              <a:gd name="T3" fmla="*/ 52 h 72"/>
              <a:gd name="T4" fmla="*/ 19 w 72"/>
              <a:gd name="T5" fmla="*/ 62 h 72"/>
              <a:gd name="T6" fmla="*/ 9 w 72"/>
              <a:gd name="T7" fmla="*/ 19 h 72"/>
              <a:gd name="T8" fmla="*/ 52 w 72"/>
              <a:gd name="T9" fmla="*/ 9 h 72"/>
            </a:gdLst>
            <a:ahLst/>
            <a:cxnLst>
              <a:cxn ang="0">
                <a:pos x="T0" y="T1"/>
              </a:cxn>
              <a:cxn ang="0">
                <a:pos x="T2" y="T3"/>
              </a:cxn>
              <a:cxn ang="0">
                <a:pos x="T4" y="T5"/>
              </a:cxn>
              <a:cxn ang="0">
                <a:pos x="T6" y="T7"/>
              </a:cxn>
              <a:cxn ang="0">
                <a:pos x="T8" y="T9"/>
              </a:cxn>
            </a:cxnLst>
            <a:rect l="0" t="0" r="r" b="b"/>
            <a:pathLst>
              <a:path w="72" h="72">
                <a:moveTo>
                  <a:pt x="52" y="9"/>
                </a:moveTo>
                <a:cubicBezTo>
                  <a:pt x="67" y="18"/>
                  <a:pt x="72" y="38"/>
                  <a:pt x="62" y="52"/>
                </a:cubicBezTo>
                <a:cubicBezTo>
                  <a:pt x="53" y="67"/>
                  <a:pt x="34" y="72"/>
                  <a:pt x="19" y="62"/>
                </a:cubicBezTo>
                <a:cubicBezTo>
                  <a:pt x="4" y="53"/>
                  <a:pt x="0" y="34"/>
                  <a:pt x="9" y="19"/>
                </a:cubicBezTo>
                <a:cubicBezTo>
                  <a:pt x="18" y="4"/>
                  <a:pt x="38" y="0"/>
                  <a:pt x="52" y="9"/>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0" name="Freeform 120"/>
          <p:cNvSpPr>
            <a:spLocks/>
          </p:cNvSpPr>
          <p:nvPr/>
        </p:nvSpPr>
        <p:spPr bwMode="auto">
          <a:xfrm rot="21368463">
            <a:off x="9403767" y="5861283"/>
            <a:ext cx="168275" cy="166687"/>
          </a:xfrm>
          <a:custGeom>
            <a:avLst/>
            <a:gdLst>
              <a:gd name="T0" fmla="*/ 121 w 165"/>
              <a:gd name="T1" fmla="*/ 21 h 164"/>
              <a:gd name="T2" fmla="*/ 144 w 165"/>
              <a:gd name="T3" fmla="*/ 120 h 164"/>
              <a:gd name="T4" fmla="*/ 44 w 165"/>
              <a:gd name="T5" fmla="*/ 143 h 164"/>
              <a:gd name="T6" fmla="*/ 21 w 165"/>
              <a:gd name="T7" fmla="*/ 44 h 164"/>
              <a:gd name="T8" fmla="*/ 121 w 165"/>
              <a:gd name="T9" fmla="*/ 21 h 164"/>
            </a:gdLst>
            <a:ahLst/>
            <a:cxnLst>
              <a:cxn ang="0">
                <a:pos x="T0" y="T1"/>
              </a:cxn>
              <a:cxn ang="0">
                <a:pos x="T2" y="T3"/>
              </a:cxn>
              <a:cxn ang="0">
                <a:pos x="T4" y="T5"/>
              </a:cxn>
              <a:cxn ang="0">
                <a:pos x="T6" y="T7"/>
              </a:cxn>
              <a:cxn ang="0">
                <a:pos x="T8" y="T9"/>
              </a:cxn>
            </a:cxnLst>
            <a:rect l="0" t="0" r="r" b="b"/>
            <a:pathLst>
              <a:path w="165" h="164">
                <a:moveTo>
                  <a:pt x="121" y="21"/>
                </a:moveTo>
                <a:cubicBezTo>
                  <a:pt x="155" y="42"/>
                  <a:pt x="165" y="87"/>
                  <a:pt x="144" y="120"/>
                </a:cubicBezTo>
                <a:cubicBezTo>
                  <a:pt x="123" y="154"/>
                  <a:pt x="78" y="164"/>
                  <a:pt x="44" y="143"/>
                </a:cubicBezTo>
                <a:cubicBezTo>
                  <a:pt x="11" y="122"/>
                  <a:pt x="0" y="77"/>
                  <a:pt x="21" y="44"/>
                </a:cubicBezTo>
                <a:cubicBezTo>
                  <a:pt x="43" y="10"/>
                  <a:pt x="87" y="0"/>
                  <a:pt x="121" y="21"/>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1" name="Freeform 121"/>
          <p:cNvSpPr>
            <a:spLocks/>
          </p:cNvSpPr>
          <p:nvPr/>
        </p:nvSpPr>
        <p:spPr bwMode="auto">
          <a:xfrm rot="21368463">
            <a:off x="10557011" y="6283166"/>
            <a:ext cx="117475" cy="117475"/>
          </a:xfrm>
          <a:custGeom>
            <a:avLst/>
            <a:gdLst>
              <a:gd name="T0" fmla="*/ 85 w 116"/>
              <a:gd name="T1" fmla="*/ 15 h 116"/>
              <a:gd name="T2" fmla="*/ 101 w 116"/>
              <a:gd name="T3" fmla="*/ 85 h 116"/>
              <a:gd name="T4" fmla="*/ 31 w 116"/>
              <a:gd name="T5" fmla="*/ 101 h 116"/>
              <a:gd name="T6" fmla="*/ 15 w 116"/>
              <a:gd name="T7" fmla="*/ 31 h 116"/>
              <a:gd name="T8" fmla="*/ 85 w 116"/>
              <a:gd name="T9" fmla="*/ 15 h 116"/>
            </a:gdLst>
            <a:ahLst/>
            <a:cxnLst>
              <a:cxn ang="0">
                <a:pos x="T0" y="T1"/>
              </a:cxn>
              <a:cxn ang="0">
                <a:pos x="T2" y="T3"/>
              </a:cxn>
              <a:cxn ang="0">
                <a:pos x="T4" y="T5"/>
              </a:cxn>
              <a:cxn ang="0">
                <a:pos x="T6" y="T7"/>
              </a:cxn>
              <a:cxn ang="0">
                <a:pos x="T8" y="T9"/>
              </a:cxn>
            </a:cxnLst>
            <a:rect l="0" t="0" r="r" b="b"/>
            <a:pathLst>
              <a:path w="116" h="116">
                <a:moveTo>
                  <a:pt x="85" y="15"/>
                </a:moveTo>
                <a:cubicBezTo>
                  <a:pt x="109" y="29"/>
                  <a:pt x="116" y="61"/>
                  <a:pt x="101" y="85"/>
                </a:cubicBezTo>
                <a:cubicBezTo>
                  <a:pt x="86" y="108"/>
                  <a:pt x="55" y="116"/>
                  <a:pt x="31" y="101"/>
                </a:cubicBezTo>
                <a:cubicBezTo>
                  <a:pt x="7" y="86"/>
                  <a:pt x="0" y="54"/>
                  <a:pt x="15" y="31"/>
                </a:cubicBezTo>
                <a:cubicBezTo>
                  <a:pt x="30" y="7"/>
                  <a:pt x="61" y="0"/>
                  <a:pt x="85" y="1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2" name="Freeform 122"/>
          <p:cNvSpPr>
            <a:spLocks/>
          </p:cNvSpPr>
          <p:nvPr/>
        </p:nvSpPr>
        <p:spPr bwMode="auto">
          <a:xfrm rot="21368463">
            <a:off x="11974028" y="5589327"/>
            <a:ext cx="117475" cy="117475"/>
          </a:xfrm>
          <a:custGeom>
            <a:avLst/>
            <a:gdLst>
              <a:gd name="T0" fmla="*/ 85 w 116"/>
              <a:gd name="T1" fmla="*/ 15 h 116"/>
              <a:gd name="T2" fmla="*/ 101 w 116"/>
              <a:gd name="T3" fmla="*/ 85 h 116"/>
              <a:gd name="T4" fmla="*/ 31 w 116"/>
              <a:gd name="T5" fmla="*/ 101 h 116"/>
              <a:gd name="T6" fmla="*/ 15 w 116"/>
              <a:gd name="T7" fmla="*/ 31 h 116"/>
              <a:gd name="T8" fmla="*/ 85 w 116"/>
              <a:gd name="T9" fmla="*/ 15 h 116"/>
            </a:gdLst>
            <a:ahLst/>
            <a:cxnLst>
              <a:cxn ang="0">
                <a:pos x="T0" y="T1"/>
              </a:cxn>
              <a:cxn ang="0">
                <a:pos x="T2" y="T3"/>
              </a:cxn>
              <a:cxn ang="0">
                <a:pos x="T4" y="T5"/>
              </a:cxn>
              <a:cxn ang="0">
                <a:pos x="T6" y="T7"/>
              </a:cxn>
              <a:cxn ang="0">
                <a:pos x="T8" y="T9"/>
              </a:cxn>
            </a:cxnLst>
            <a:rect l="0" t="0" r="r" b="b"/>
            <a:pathLst>
              <a:path w="116" h="116">
                <a:moveTo>
                  <a:pt x="85" y="15"/>
                </a:moveTo>
                <a:cubicBezTo>
                  <a:pt x="109" y="30"/>
                  <a:pt x="116" y="62"/>
                  <a:pt x="101" y="85"/>
                </a:cubicBezTo>
                <a:cubicBezTo>
                  <a:pt x="86" y="109"/>
                  <a:pt x="55" y="116"/>
                  <a:pt x="31" y="101"/>
                </a:cubicBezTo>
                <a:cubicBezTo>
                  <a:pt x="7" y="87"/>
                  <a:pt x="0" y="55"/>
                  <a:pt x="15" y="31"/>
                </a:cubicBezTo>
                <a:cubicBezTo>
                  <a:pt x="30" y="8"/>
                  <a:pt x="61" y="0"/>
                  <a:pt x="85" y="1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3" name="Freeform 125"/>
          <p:cNvSpPr>
            <a:spLocks/>
          </p:cNvSpPr>
          <p:nvPr/>
        </p:nvSpPr>
        <p:spPr bwMode="auto">
          <a:xfrm rot="21368463">
            <a:off x="11378086" y="6163945"/>
            <a:ext cx="74613" cy="76200"/>
          </a:xfrm>
          <a:custGeom>
            <a:avLst/>
            <a:gdLst>
              <a:gd name="T0" fmla="*/ 54 w 74"/>
              <a:gd name="T1" fmla="*/ 10 h 75"/>
              <a:gd name="T2" fmla="*/ 65 w 74"/>
              <a:gd name="T3" fmla="*/ 55 h 75"/>
              <a:gd name="T4" fmla="*/ 20 w 74"/>
              <a:gd name="T5" fmla="*/ 65 h 75"/>
              <a:gd name="T6" fmla="*/ 9 w 74"/>
              <a:gd name="T7" fmla="*/ 20 h 75"/>
              <a:gd name="T8" fmla="*/ 54 w 74"/>
              <a:gd name="T9" fmla="*/ 10 h 75"/>
            </a:gdLst>
            <a:ahLst/>
            <a:cxnLst>
              <a:cxn ang="0">
                <a:pos x="T0" y="T1"/>
              </a:cxn>
              <a:cxn ang="0">
                <a:pos x="T2" y="T3"/>
              </a:cxn>
              <a:cxn ang="0">
                <a:pos x="T4" y="T5"/>
              </a:cxn>
              <a:cxn ang="0">
                <a:pos x="T6" y="T7"/>
              </a:cxn>
              <a:cxn ang="0">
                <a:pos x="T8" y="T9"/>
              </a:cxn>
            </a:cxnLst>
            <a:rect l="0" t="0" r="r" b="b"/>
            <a:pathLst>
              <a:path w="74" h="75">
                <a:moveTo>
                  <a:pt x="54" y="10"/>
                </a:moveTo>
                <a:cubicBezTo>
                  <a:pt x="70" y="20"/>
                  <a:pt x="74" y="40"/>
                  <a:pt x="65" y="55"/>
                </a:cubicBezTo>
                <a:cubicBezTo>
                  <a:pt x="55" y="70"/>
                  <a:pt x="35" y="75"/>
                  <a:pt x="20" y="65"/>
                </a:cubicBezTo>
                <a:cubicBezTo>
                  <a:pt x="4" y="56"/>
                  <a:pt x="0" y="36"/>
                  <a:pt x="9" y="20"/>
                </a:cubicBezTo>
                <a:cubicBezTo>
                  <a:pt x="19" y="5"/>
                  <a:pt x="39" y="0"/>
                  <a:pt x="54" y="1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4" name="Freeform 126"/>
          <p:cNvSpPr>
            <a:spLocks/>
          </p:cNvSpPr>
          <p:nvPr/>
        </p:nvSpPr>
        <p:spPr bwMode="auto">
          <a:xfrm rot="21368463">
            <a:off x="10834445" y="5535531"/>
            <a:ext cx="74613" cy="74612"/>
          </a:xfrm>
          <a:custGeom>
            <a:avLst/>
            <a:gdLst>
              <a:gd name="T0" fmla="*/ 54 w 74"/>
              <a:gd name="T1" fmla="*/ 9 h 74"/>
              <a:gd name="T2" fmla="*/ 65 w 74"/>
              <a:gd name="T3" fmla="*/ 54 h 74"/>
              <a:gd name="T4" fmla="*/ 20 w 74"/>
              <a:gd name="T5" fmla="*/ 65 h 74"/>
              <a:gd name="T6" fmla="*/ 9 w 74"/>
              <a:gd name="T7" fmla="*/ 20 h 74"/>
              <a:gd name="T8" fmla="*/ 54 w 74"/>
              <a:gd name="T9" fmla="*/ 9 h 74"/>
            </a:gdLst>
            <a:ahLst/>
            <a:cxnLst>
              <a:cxn ang="0">
                <a:pos x="T0" y="T1"/>
              </a:cxn>
              <a:cxn ang="0">
                <a:pos x="T2" y="T3"/>
              </a:cxn>
              <a:cxn ang="0">
                <a:pos x="T4" y="T5"/>
              </a:cxn>
              <a:cxn ang="0">
                <a:pos x="T6" y="T7"/>
              </a:cxn>
              <a:cxn ang="0">
                <a:pos x="T8" y="T9"/>
              </a:cxn>
            </a:cxnLst>
            <a:rect l="0" t="0" r="r" b="b"/>
            <a:pathLst>
              <a:path w="74" h="74">
                <a:moveTo>
                  <a:pt x="54" y="9"/>
                </a:moveTo>
                <a:cubicBezTo>
                  <a:pt x="70" y="19"/>
                  <a:pt x="74" y="39"/>
                  <a:pt x="65" y="54"/>
                </a:cubicBezTo>
                <a:cubicBezTo>
                  <a:pt x="55" y="70"/>
                  <a:pt x="35" y="74"/>
                  <a:pt x="20" y="65"/>
                </a:cubicBezTo>
                <a:cubicBezTo>
                  <a:pt x="4" y="55"/>
                  <a:pt x="0" y="35"/>
                  <a:pt x="9" y="20"/>
                </a:cubicBezTo>
                <a:cubicBezTo>
                  <a:pt x="19" y="4"/>
                  <a:pt x="39" y="0"/>
                  <a:pt x="54" y="9"/>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5" name="Freeform 127"/>
          <p:cNvSpPr>
            <a:spLocks/>
          </p:cNvSpPr>
          <p:nvPr/>
        </p:nvSpPr>
        <p:spPr bwMode="auto">
          <a:xfrm rot="21368463">
            <a:off x="10767257" y="4964029"/>
            <a:ext cx="76200" cy="74612"/>
          </a:xfrm>
          <a:custGeom>
            <a:avLst/>
            <a:gdLst>
              <a:gd name="T0" fmla="*/ 54 w 74"/>
              <a:gd name="T1" fmla="*/ 9 h 74"/>
              <a:gd name="T2" fmla="*/ 65 w 74"/>
              <a:gd name="T3" fmla="*/ 54 h 74"/>
              <a:gd name="T4" fmla="*/ 20 w 74"/>
              <a:gd name="T5" fmla="*/ 65 h 74"/>
              <a:gd name="T6" fmla="*/ 9 w 74"/>
              <a:gd name="T7" fmla="*/ 20 h 74"/>
              <a:gd name="T8" fmla="*/ 54 w 74"/>
              <a:gd name="T9" fmla="*/ 9 h 74"/>
            </a:gdLst>
            <a:ahLst/>
            <a:cxnLst>
              <a:cxn ang="0">
                <a:pos x="T0" y="T1"/>
              </a:cxn>
              <a:cxn ang="0">
                <a:pos x="T2" y="T3"/>
              </a:cxn>
              <a:cxn ang="0">
                <a:pos x="T4" y="T5"/>
              </a:cxn>
              <a:cxn ang="0">
                <a:pos x="T6" y="T7"/>
              </a:cxn>
              <a:cxn ang="0">
                <a:pos x="T8" y="T9"/>
              </a:cxn>
            </a:cxnLst>
            <a:rect l="0" t="0" r="r" b="b"/>
            <a:pathLst>
              <a:path w="74" h="74">
                <a:moveTo>
                  <a:pt x="54" y="9"/>
                </a:moveTo>
                <a:cubicBezTo>
                  <a:pt x="70" y="19"/>
                  <a:pt x="74" y="39"/>
                  <a:pt x="65" y="54"/>
                </a:cubicBezTo>
                <a:cubicBezTo>
                  <a:pt x="55" y="70"/>
                  <a:pt x="35" y="74"/>
                  <a:pt x="20" y="65"/>
                </a:cubicBezTo>
                <a:cubicBezTo>
                  <a:pt x="4" y="55"/>
                  <a:pt x="0" y="35"/>
                  <a:pt x="9" y="20"/>
                </a:cubicBezTo>
                <a:cubicBezTo>
                  <a:pt x="19" y="4"/>
                  <a:pt x="39" y="0"/>
                  <a:pt x="54" y="9"/>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6" name="Freeform 128"/>
          <p:cNvSpPr>
            <a:spLocks/>
          </p:cNvSpPr>
          <p:nvPr/>
        </p:nvSpPr>
        <p:spPr bwMode="auto">
          <a:xfrm rot="21368463">
            <a:off x="11611669" y="4814788"/>
            <a:ext cx="76200" cy="76200"/>
          </a:xfrm>
          <a:custGeom>
            <a:avLst/>
            <a:gdLst>
              <a:gd name="T0" fmla="*/ 55 w 75"/>
              <a:gd name="T1" fmla="*/ 10 h 75"/>
              <a:gd name="T2" fmla="*/ 65 w 75"/>
              <a:gd name="T3" fmla="*/ 55 h 75"/>
              <a:gd name="T4" fmla="*/ 20 w 75"/>
              <a:gd name="T5" fmla="*/ 65 h 75"/>
              <a:gd name="T6" fmla="*/ 10 w 75"/>
              <a:gd name="T7" fmla="*/ 20 h 75"/>
              <a:gd name="T8" fmla="*/ 55 w 75"/>
              <a:gd name="T9" fmla="*/ 10 h 75"/>
            </a:gdLst>
            <a:ahLst/>
            <a:cxnLst>
              <a:cxn ang="0">
                <a:pos x="T0" y="T1"/>
              </a:cxn>
              <a:cxn ang="0">
                <a:pos x="T2" y="T3"/>
              </a:cxn>
              <a:cxn ang="0">
                <a:pos x="T4" y="T5"/>
              </a:cxn>
              <a:cxn ang="0">
                <a:pos x="T6" y="T7"/>
              </a:cxn>
              <a:cxn ang="0">
                <a:pos x="T8" y="T9"/>
              </a:cxn>
            </a:cxnLst>
            <a:rect l="0" t="0" r="r" b="b"/>
            <a:pathLst>
              <a:path w="75" h="75">
                <a:moveTo>
                  <a:pt x="55" y="10"/>
                </a:moveTo>
                <a:cubicBezTo>
                  <a:pt x="70" y="19"/>
                  <a:pt x="75" y="39"/>
                  <a:pt x="65" y="55"/>
                </a:cubicBezTo>
                <a:cubicBezTo>
                  <a:pt x="56" y="70"/>
                  <a:pt x="36" y="75"/>
                  <a:pt x="20" y="65"/>
                </a:cubicBezTo>
                <a:cubicBezTo>
                  <a:pt x="5" y="55"/>
                  <a:pt x="0" y="35"/>
                  <a:pt x="10" y="20"/>
                </a:cubicBezTo>
                <a:cubicBezTo>
                  <a:pt x="20" y="5"/>
                  <a:pt x="40" y="0"/>
                  <a:pt x="55" y="1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7" name="Freeform 129"/>
          <p:cNvSpPr>
            <a:spLocks/>
          </p:cNvSpPr>
          <p:nvPr/>
        </p:nvSpPr>
        <p:spPr bwMode="auto">
          <a:xfrm rot="21368463">
            <a:off x="11670281" y="3986781"/>
            <a:ext cx="120650" cy="119062"/>
          </a:xfrm>
          <a:custGeom>
            <a:avLst/>
            <a:gdLst>
              <a:gd name="T0" fmla="*/ 87 w 119"/>
              <a:gd name="T1" fmla="*/ 15 h 118"/>
              <a:gd name="T2" fmla="*/ 104 w 119"/>
              <a:gd name="T3" fmla="*/ 86 h 118"/>
              <a:gd name="T4" fmla="*/ 32 w 119"/>
              <a:gd name="T5" fmla="*/ 103 h 118"/>
              <a:gd name="T6" fmla="*/ 16 w 119"/>
              <a:gd name="T7" fmla="*/ 31 h 118"/>
              <a:gd name="T8" fmla="*/ 87 w 119"/>
              <a:gd name="T9" fmla="*/ 15 h 118"/>
            </a:gdLst>
            <a:ahLst/>
            <a:cxnLst>
              <a:cxn ang="0">
                <a:pos x="T0" y="T1"/>
              </a:cxn>
              <a:cxn ang="0">
                <a:pos x="T2" y="T3"/>
              </a:cxn>
              <a:cxn ang="0">
                <a:pos x="T4" y="T5"/>
              </a:cxn>
              <a:cxn ang="0">
                <a:pos x="T6" y="T7"/>
              </a:cxn>
              <a:cxn ang="0">
                <a:pos x="T8" y="T9"/>
              </a:cxn>
            </a:cxnLst>
            <a:rect l="0" t="0" r="r" b="b"/>
            <a:pathLst>
              <a:path w="119" h="118">
                <a:moveTo>
                  <a:pt x="87" y="15"/>
                </a:moveTo>
                <a:cubicBezTo>
                  <a:pt x="111" y="30"/>
                  <a:pt x="119" y="62"/>
                  <a:pt x="104" y="86"/>
                </a:cubicBezTo>
                <a:cubicBezTo>
                  <a:pt x="88" y="111"/>
                  <a:pt x="56" y="118"/>
                  <a:pt x="32" y="103"/>
                </a:cubicBezTo>
                <a:cubicBezTo>
                  <a:pt x="8" y="87"/>
                  <a:pt x="0" y="55"/>
                  <a:pt x="16" y="31"/>
                </a:cubicBezTo>
                <a:cubicBezTo>
                  <a:pt x="31" y="7"/>
                  <a:pt x="63" y="0"/>
                  <a:pt x="87" y="1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8" name="Freeform 138"/>
          <p:cNvSpPr>
            <a:spLocks/>
          </p:cNvSpPr>
          <p:nvPr/>
        </p:nvSpPr>
        <p:spPr bwMode="auto">
          <a:xfrm rot="21368463">
            <a:off x="11135017" y="6107666"/>
            <a:ext cx="58738" cy="58737"/>
          </a:xfrm>
          <a:custGeom>
            <a:avLst/>
            <a:gdLst>
              <a:gd name="T0" fmla="*/ 43 w 58"/>
              <a:gd name="T1" fmla="*/ 8 h 58"/>
              <a:gd name="T2" fmla="*/ 51 w 58"/>
              <a:gd name="T3" fmla="*/ 43 h 58"/>
              <a:gd name="T4" fmla="*/ 16 w 58"/>
              <a:gd name="T5" fmla="*/ 51 h 58"/>
              <a:gd name="T6" fmla="*/ 8 w 58"/>
              <a:gd name="T7" fmla="*/ 16 h 58"/>
              <a:gd name="T8" fmla="*/ 43 w 58"/>
              <a:gd name="T9" fmla="*/ 8 h 58"/>
            </a:gdLst>
            <a:ahLst/>
            <a:cxnLst>
              <a:cxn ang="0">
                <a:pos x="T0" y="T1"/>
              </a:cxn>
              <a:cxn ang="0">
                <a:pos x="T2" y="T3"/>
              </a:cxn>
              <a:cxn ang="0">
                <a:pos x="T4" y="T5"/>
              </a:cxn>
              <a:cxn ang="0">
                <a:pos x="T6" y="T7"/>
              </a:cxn>
              <a:cxn ang="0">
                <a:pos x="T8" y="T9"/>
              </a:cxn>
            </a:cxnLst>
            <a:rect l="0" t="0" r="r" b="b"/>
            <a:pathLst>
              <a:path w="58" h="58">
                <a:moveTo>
                  <a:pt x="43" y="8"/>
                </a:moveTo>
                <a:cubicBezTo>
                  <a:pt x="55" y="15"/>
                  <a:pt x="58" y="31"/>
                  <a:pt x="51" y="43"/>
                </a:cubicBezTo>
                <a:cubicBezTo>
                  <a:pt x="43" y="54"/>
                  <a:pt x="28" y="58"/>
                  <a:pt x="16" y="51"/>
                </a:cubicBezTo>
                <a:cubicBezTo>
                  <a:pt x="4" y="43"/>
                  <a:pt x="0" y="28"/>
                  <a:pt x="8" y="16"/>
                </a:cubicBezTo>
                <a:cubicBezTo>
                  <a:pt x="15" y="4"/>
                  <a:pt x="31" y="0"/>
                  <a:pt x="43" y="8"/>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9" name="Freeform 28"/>
          <p:cNvSpPr>
            <a:spLocks/>
          </p:cNvSpPr>
          <p:nvPr/>
        </p:nvSpPr>
        <p:spPr bwMode="auto">
          <a:xfrm rot="2997005">
            <a:off x="1617318" y="-112733"/>
            <a:ext cx="557126" cy="177800"/>
          </a:xfrm>
          <a:custGeom>
            <a:avLst/>
            <a:gdLst>
              <a:gd name="T0" fmla="*/ 1150 w 1155"/>
              <a:gd name="T1" fmla="*/ 175 h 175"/>
              <a:gd name="T2" fmla="*/ 1150 w 1155"/>
              <a:gd name="T3" fmla="*/ 175 h 175"/>
              <a:gd name="T4" fmla="*/ 4 w 1155"/>
              <a:gd name="T5" fmla="*/ 8 h 175"/>
              <a:gd name="T6" fmla="*/ 0 w 1155"/>
              <a:gd name="T7" fmla="*/ 4 h 175"/>
              <a:gd name="T8" fmla="*/ 5 w 1155"/>
              <a:gd name="T9" fmla="*/ 0 h 175"/>
              <a:gd name="T10" fmla="*/ 1151 w 1155"/>
              <a:gd name="T11" fmla="*/ 167 h 175"/>
              <a:gd name="T12" fmla="*/ 1154 w 1155"/>
              <a:gd name="T13" fmla="*/ 172 h 175"/>
              <a:gd name="T14" fmla="*/ 1150 w 1155"/>
              <a:gd name="T15" fmla="*/ 175 h 1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55" h="175">
                <a:moveTo>
                  <a:pt x="1150" y="175"/>
                </a:moveTo>
                <a:cubicBezTo>
                  <a:pt x="1150" y="175"/>
                  <a:pt x="1150" y="175"/>
                  <a:pt x="1150" y="175"/>
                </a:cubicBezTo>
                <a:cubicBezTo>
                  <a:pt x="4" y="8"/>
                  <a:pt x="4" y="8"/>
                  <a:pt x="4" y="8"/>
                </a:cubicBezTo>
                <a:cubicBezTo>
                  <a:pt x="2" y="8"/>
                  <a:pt x="0" y="6"/>
                  <a:pt x="0" y="4"/>
                </a:cubicBezTo>
                <a:cubicBezTo>
                  <a:pt x="1" y="1"/>
                  <a:pt x="3" y="0"/>
                  <a:pt x="5" y="0"/>
                </a:cubicBezTo>
                <a:cubicBezTo>
                  <a:pt x="1151" y="167"/>
                  <a:pt x="1151" y="167"/>
                  <a:pt x="1151" y="167"/>
                </a:cubicBezTo>
                <a:cubicBezTo>
                  <a:pt x="1153" y="168"/>
                  <a:pt x="1155" y="170"/>
                  <a:pt x="1154" y="172"/>
                </a:cubicBezTo>
                <a:cubicBezTo>
                  <a:pt x="1154" y="174"/>
                  <a:pt x="1152" y="175"/>
                  <a:pt x="1150" y="17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00" name="Freeform 13"/>
          <p:cNvSpPr>
            <a:spLocks/>
          </p:cNvSpPr>
          <p:nvPr/>
        </p:nvSpPr>
        <p:spPr bwMode="auto">
          <a:xfrm>
            <a:off x="-403223" y="1083130"/>
            <a:ext cx="1046163" cy="176213"/>
          </a:xfrm>
          <a:custGeom>
            <a:avLst/>
            <a:gdLst>
              <a:gd name="T0" fmla="*/ 5 w 1030"/>
              <a:gd name="T1" fmla="*/ 174 h 174"/>
              <a:gd name="T2" fmla="*/ 1 w 1030"/>
              <a:gd name="T3" fmla="*/ 170 h 174"/>
              <a:gd name="T4" fmla="*/ 4 w 1030"/>
              <a:gd name="T5" fmla="*/ 166 h 174"/>
              <a:gd name="T6" fmla="*/ 1025 w 1030"/>
              <a:gd name="T7" fmla="*/ 0 h 174"/>
              <a:gd name="T8" fmla="*/ 1030 w 1030"/>
              <a:gd name="T9" fmla="*/ 4 h 174"/>
              <a:gd name="T10" fmla="*/ 1027 w 1030"/>
              <a:gd name="T11" fmla="*/ 8 h 174"/>
              <a:gd name="T12" fmla="*/ 5 w 1030"/>
              <a:gd name="T13" fmla="*/ 174 h 174"/>
              <a:gd name="T14" fmla="*/ 5 w 1030"/>
              <a:gd name="T15" fmla="*/ 174 h 1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0" h="174">
                <a:moveTo>
                  <a:pt x="5" y="174"/>
                </a:moveTo>
                <a:cubicBezTo>
                  <a:pt x="3" y="174"/>
                  <a:pt x="1" y="172"/>
                  <a:pt x="1" y="170"/>
                </a:cubicBezTo>
                <a:cubicBezTo>
                  <a:pt x="0" y="168"/>
                  <a:pt x="2" y="166"/>
                  <a:pt x="4" y="166"/>
                </a:cubicBezTo>
                <a:cubicBezTo>
                  <a:pt x="1025" y="0"/>
                  <a:pt x="1025" y="0"/>
                  <a:pt x="1025" y="0"/>
                </a:cubicBezTo>
                <a:cubicBezTo>
                  <a:pt x="1028" y="0"/>
                  <a:pt x="1030" y="1"/>
                  <a:pt x="1030" y="4"/>
                </a:cubicBezTo>
                <a:cubicBezTo>
                  <a:pt x="1030" y="6"/>
                  <a:pt x="1029" y="8"/>
                  <a:pt x="1027" y="8"/>
                </a:cubicBezTo>
                <a:cubicBezTo>
                  <a:pt x="5" y="174"/>
                  <a:pt x="5" y="174"/>
                  <a:pt x="5" y="174"/>
                </a:cubicBezTo>
                <a:cubicBezTo>
                  <a:pt x="5" y="174"/>
                  <a:pt x="5" y="174"/>
                  <a:pt x="5" y="174"/>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01" name="Freeform 148"/>
          <p:cNvSpPr>
            <a:spLocks/>
          </p:cNvSpPr>
          <p:nvPr/>
        </p:nvSpPr>
        <p:spPr bwMode="auto">
          <a:xfrm rot="21368463">
            <a:off x="8902610" y="6540171"/>
            <a:ext cx="528638" cy="530225"/>
          </a:xfrm>
          <a:custGeom>
            <a:avLst/>
            <a:gdLst>
              <a:gd name="T0" fmla="*/ 382 w 521"/>
              <a:gd name="T1" fmla="*/ 67 h 521"/>
              <a:gd name="T2" fmla="*/ 454 w 521"/>
              <a:gd name="T3" fmla="*/ 382 h 521"/>
              <a:gd name="T4" fmla="*/ 139 w 521"/>
              <a:gd name="T5" fmla="*/ 454 h 521"/>
              <a:gd name="T6" fmla="*/ 67 w 521"/>
              <a:gd name="T7" fmla="*/ 139 h 521"/>
              <a:gd name="T8" fmla="*/ 382 w 521"/>
              <a:gd name="T9" fmla="*/ 67 h 521"/>
            </a:gdLst>
            <a:ahLst/>
            <a:cxnLst>
              <a:cxn ang="0">
                <a:pos x="T0" y="T1"/>
              </a:cxn>
              <a:cxn ang="0">
                <a:pos x="T2" y="T3"/>
              </a:cxn>
              <a:cxn ang="0">
                <a:pos x="T4" y="T5"/>
              </a:cxn>
              <a:cxn ang="0">
                <a:pos x="T6" y="T7"/>
              </a:cxn>
              <a:cxn ang="0">
                <a:pos x="T8" y="T9"/>
              </a:cxn>
            </a:cxnLst>
            <a:rect l="0" t="0" r="r" b="b"/>
            <a:pathLst>
              <a:path w="521" h="521">
                <a:moveTo>
                  <a:pt x="382" y="67"/>
                </a:moveTo>
                <a:cubicBezTo>
                  <a:pt x="489" y="134"/>
                  <a:pt x="521" y="275"/>
                  <a:pt x="454" y="382"/>
                </a:cubicBezTo>
                <a:cubicBezTo>
                  <a:pt x="387" y="489"/>
                  <a:pt x="246" y="521"/>
                  <a:pt x="139" y="454"/>
                </a:cubicBezTo>
                <a:cubicBezTo>
                  <a:pt x="32" y="387"/>
                  <a:pt x="0" y="246"/>
                  <a:pt x="67" y="139"/>
                </a:cubicBezTo>
                <a:cubicBezTo>
                  <a:pt x="134" y="32"/>
                  <a:pt x="275" y="0"/>
                  <a:pt x="382" y="67"/>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02" name="Freeform 156"/>
          <p:cNvSpPr>
            <a:spLocks/>
          </p:cNvSpPr>
          <p:nvPr/>
        </p:nvSpPr>
        <p:spPr bwMode="auto">
          <a:xfrm rot="21368463">
            <a:off x="9029612" y="6668812"/>
            <a:ext cx="273050" cy="273050"/>
          </a:xfrm>
          <a:custGeom>
            <a:avLst/>
            <a:gdLst>
              <a:gd name="T0" fmla="*/ 198 w 270"/>
              <a:gd name="T1" fmla="*/ 34 h 269"/>
              <a:gd name="T2" fmla="*/ 235 w 270"/>
              <a:gd name="T3" fmla="*/ 197 h 269"/>
              <a:gd name="T4" fmla="*/ 72 w 270"/>
              <a:gd name="T5" fmla="*/ 235 h 269"/>
              <a:gd name="T6" fmla="*/ 35 w 270"/>
              <a:gd name="T7" fmla="*/ 72 h 269"/>
              <a:gd name="T8" fmla="*/ 198 w 270"/>
              <a:gd name="T9" fmla="*/ 34 h 269"/>
            </a:gdLst>
            <a:ahLst/>
            <a:cxnLst>
              <a:cxn ang="0">
                <a:pos x="T0" y="T1"/>
              </a:cxn>
              <a:cxn ang="0">
                <a:pos x="T2" y="T3"/>
              </a:cxn>
              <a:cxn ang="0">
                <a:pos x="T4" y="T5"/>
              </a:cxn>
              <a:cxn ang="0">
                <a:pos x="T6" y="T7"/>
              </a:cxn>
              <a:cxn ang="0">
                <a:pos x="T8" y="T9"/>
              </a:cxn>
            </a:cxnLst>
            <a:rect l="0" t="0" r="r" b="b"/>
            <a:pathLst>
              <a:path w="270" h="269">
                <a:moveTo>
                  <a:pt x="198" y="34"/>
                </a:moveTo>
                <a:cubicBezTo>
                  <a:pt x="253" y="69"/>
                  <a:pt x="270" y="142"/>
                  <a:pt x="235" y="197"/>
                </a:cubicBezTo>
                <a:cubicBezTo>
                  <a:pt x="201" y="253"/>
                  <a:pt x="128" y="269"/>
                  <a:pt x="72" y="235"/>
                </a:cubicBezTo>
                <a:cubicBezTo>
                  <a:pt x="17" y="200"/>
                  <a:pt x="0" y="127"/>
                  <a:pt x="35" y="72"/>
                </a:cubicBezTo>
                <a:cubicBezTo>
                  <a:pt x="70" y="16"/>
                  <a:pt x="143" y="0"/>
                  <a:pt x="198" y="34"/>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03" name="Freeform 156"/>
          <p:cNvSpPr>
            <a:spLocks/>
          </p:cNvSpPr>
          <p:nvPr/>
        </p:nvSpPr>
        <p:spPr bwMode="auto">
          <a:xfrm rot="21368463" flipV="1">
            <a:off x="9100511" y="6742091"/>
            <a:ext cx="126492" cy="126492"/>
          </a:xfrm>
          <a:custGeom>
            <a:avLst/>
            <a:gdLst>
              <a:gd name="T0" fmla="*/ 198 w 270"/>
              <a:gd name="T1" fmla="*/ 34 h 269"/>
              <a:gd name="T2" fmla="*/ 235 w 270"/>
              <a:gd name="T3" fmla="*/ 197 h 269"/>
              <a:gd name="T4" fmla="*/ 72 w 270"/>
              <a:gd name="T5" fmla="*/ 235 h 269"/>
              <a:gd name="T6" fmla="*/ 35 w 270"/>
              <a:gd name="T7" fmla="*/ 72 h 269"/>
              <a:gd name="T8" fmla="*/ 198 w 270"/>
              <a:gd name="T9" fmla="*/ 34 h 269"/>
            </a:gdLst>
            <a:ahLst/>
            <a:cxnLst>
              <a:cxn ang="0">
                <a:pos x="T0" y="T1"/>
              </a:cxn>
              <a:cxn ang="0">
                <a:pos x="T2" y="T3"/>
              </a:cxn>
              <a:cxn ang="0">
                <a:pos x="T4" y="T5"/>
              </a:cxn>
              <a:cxn ang="0">
                <a:pos x="T6" y="T7"/>
              </a:cxn>
              <a:cxn ang="0">
                <a:pos x="T8" y="T9"/>
              </a:cxn>
            </a:cxnLst>
            <a:rect l="0" t="0" r="r" b="b"/>
            <a:pathLst>
              <a:path w="270" h="269">
                <a:moveTo>
                  <a:pt x="198" y="34"/>
                </a:moveTo>
                <a:cubicBezTo>
                  <a:pt x="253" y="69"/>
                  <a:pt x="270" y="142"/>
                  <a:pt x="235" y="197"/>
                </a:cubicBezTo>
                <a:cubicBezTo>
                  <a:pt x="201" y="253"/>
                  <a:pt x="128" y="269"/>
                  <a:pt x="72" y="235"/>
                </a:cubicBezTo>
                <a:cubicBezTo>
                  <a:pt x="17" y="200"/>
                  <a:pt x="0" y="127"/>
                  <a:pt x="35" y="72"/>
                </a:cubicBezTo>
                <a:cubicBezTo>
                  <a:pt x="70" y="16"/>
                  <a:pt x="143" y="0"/>
                  <a:pt x="198" y="34"/>
                </a:cubicBezTo>
                <a:close/>
              </a:path>
            </a:pathLst>
          </a:custGeom>
          <a:solidFill>
            <a:srgbClr val="45D8FF"/>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04" name="Freeform 128"/>
          <p:cNvSpPr>
            <a:spLocks/>
          </p:cNvSpPr>
          <p:nvPr/>
        </p:nvSpPr>
        <p:spPr bwMode="auto">
          <a:xfrm>
            <a:off x="2827340" y="119518"/>
            <a:ext cx="76200" cy="76200"/>
          </a:xfrm>
          <a:custGeom>
            <a:avLst/>
            <a:gdLst>
              <a:gd name="T0" fmla="*/ 55 w 75"/>
              <a:gd name="T1" fmla="*/ 10 h 75"/>
              <a:gd name="T2" fmla="*/ 65 w 75"/>
              <a:gd name="T3" fmla="*/ 55 h 75"/>
              <a:gd name="T4" fmla="*/ 20 w 75"/>
              <a:gd name="T5" fmla="*/ 65 h 75"/>
              <a:gd name="T6" fmla="*/ 10 w 75"/>
              <a:gd name="T7" fmla="*/ 20 h 75"/>
              <a:gd name="T8" fmla="*/ 55 w 75"/>
              <a:gd name="T9" fmla="*/ 10 h 75"/>
            </a:gdLst>
            <a:ahLst/>
            <a:cxnLst>
              <a:cxn ang="0">
                <a:pos x="T0" y="T1"/>
              </a:cxn>
              <a:cxn ang="0">
                <a:pos x="T2" y="T3"/>
              </a:cxn>
              <a:cxn ang="0">
                <a:pos x="T4" y="T5"/>
              </a:cxn>
              <a:cxn ang="0">
                <a:pos x="T6" y="T7"/>
              </a:cxn>
              <a:cxn ang="0">
                <a:pos x="T8" y="T9"/>
              </a:cxn>
            </a:cxnLst>
            <a:rect l="0" t="0" r="r" b="b"/>
            <a:pathLst>
              <a:path w="75" h="75">
                <a:moveTo>
                  <a:pt x="55" y="10"/>
                </a:moveTo>
                <a:cubicBezTo>
                  <a:pt x="70" y="19"/>
                  <a:pt x="75" y="39"/>
                  <a:pt x="65" y="55"/>
                </a:cubicBezTo>
                <a:cubicBezTo>
                  <a:pt x="56" y="70"/>
                  <a:pt x="36" y="75"/>
                  <a:pt x="20" y="65"/>
                </a:cubicBezTo>
                <a:cubicBezTo>
                  <a:pt x="5" y="55"/>
                  <a:pt x="0" y="35"/>
                  <a:pt x="10" y="20"/>
                </a:cubicBezTo>
                <a:cubicBezTo>
                  <a:pt x="20" y="5"/>
                  <a:pt x="40" y="0"/>
                  <a:pt x="55" y="1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pic>
        <p:nvPicPr>
          <p:cNvPr id="205" name="图片 20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70936" y="301504"/>
            <a:ext cx="2741271" cy="315310"/>
          </a:xfrm>
          <a:prstGeom prst="rect">
            <a:avLst/>
          </a:prstGeom>
        </p:spPr>
      </p:pic>
      <p:sp>
        <p:nvSpPr>
          <p:cNvPr id="206" name="Freeform 73"/>
          <p:cNvSpPr>
            <a:spLocks/>
          </p:cNvSpPr>
          <p:nvPr/>
        </p:nvSpPr>
        <p:spPr bwMode="auto">
          <a:xfrm>
            <a:off x="5597528" y="321130"/>
            <a:ext cx="1619247" cy="887569"/>
          </a:xfrm>
          <a:custGeom>
            <a:avLst/>
            <a:gdLst>
              <a:gd name="T0" fmla="*/ 2006 w 2013"/>
              <a:gd name="T1" fmla="*/ 1103 h 1103"/>
              <a:gd name="T2" fmla="*/ 2003 w 2013"/>
              <a:gd name="T3" fmla="*/ 1103 h 1103"/>
              <a:gd name="T4" fmla="*/ 4 w 2013"/>
              <a:gd name="T5" fmla="*/ 12 h 1103"/>
              <a:gd name="T6" fmla="*/ 2 w 2013"/>
              <a:gd name="T7" fmla="*/ 4 h 1103"/>
              <a:gd name="T8" fmla="*/ 10 w 2013"/>
              <a:gd name="T9" fmla="*/ 2 h 1103"/>
              <a:gd name="T10" fmla="*/ 2009 w 2013"/>
              <a:gd name="T11" fmla="*/ 1092 h 1103"/>
              <a:gd name="T12" fmla="*/ 2011 w 2013"/>
              <a:gd name="T13" fmla="*/ 1100 h 1103"/>
              <a:gd name="T14" fmla="*/ 2006 w 2013"/>
              <a:gd name="T15" fmla="*/ 1103 h 11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13" h="1103">
                <a:moveTo>
                  <a:pt x="2006" y="1103"/>
                </a:moveTo>
                <a:cubicBezTo>
                  <a:pt x="2005" y="1103"/>
                  <a:pt x="2004" y="1103"/>
                  <a:pt x="2003" y="1103"/>
                </a:cubicBezTo>
                <a:cubicBezTo>
                  <a:pt x="4" y="12"/>
                  <a:pt x="4" y="12"/>
                  <a:pt x="4" y="12"/>
                </a:cubicBezTo>
                <a:cubicBezTo>
                  <a:pt x="1" y="11"/>
                  <a:pt x="0" y="7"/>
                  <a:pt x="2" y="4"/>
                </a:cubicBezTo>
                <a:cubicBezTo>
                  <a:pt x="3" y="1"/>
                  <a:pt x="7" y="0"/>
                  <a:pt x="10" y="2"/>
                </a:cubicBezTo>
                <a:cubicBezTo>
                  <a:pt x="2009" y="1092"/>
                  <a:pt x="2009" y="1092"/>
                  <a:pt x="2009" y="1092"/>
                </a:cubicBezTo>
                <a:cubicBezTo>
                  <a:pt x="2012" y="1094"/>
                  <a:pt x="2013" y="1097"/>
                  <a:pt x="2011" y="1100"/>
                </a:cubicBezTo>
                <a:cubicBezTo>
                  <a:pt x="2010" y="1102"/>
                  <a:pt x="2008" y="1103"/>
                  <a:pt x="2006" y="1103"/>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pic>
        <p:nvPicPr>
          <p:cNvPr id="2" name="图片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82457" y="680967"/>
            <a:ext cx="9348826" cy="5823586"/>
          </a:xfrm>
          <a:prstGeom prst="rect">
            <a:avLst/>
          </a:prstGeom>
        </p:spPr>
      </p:pic>
    </p:spTree>
    <p:extLst>
      <p:ext uri="{BB962C8B-B14F-4D97-AF65-F5344CB8AC3E}">
        <p14:creationId xmlns:p14="http://schemas.microsoft.com/office/powerpoint/2010/main" val="1519104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Freeform 99"/>
          <p:cNvSpPr>
            <a:spLocks noEditPoints="1"/>
          </p:cNvSpPr>
          <p:nvPr/>
        </p:nvSpPr>
        <p:spPr bwMode="auto">
          <a:xfrm>
            <a:off x="1230120" y="1121505"/>
            <a:ext cx="3210045" cy="3209025"/>
          </a:xfrm>
          <a:custGeom>
            <a:avLst/>
            <a:gdLst>
              <a:gd name="T0" fmla="*/ 666 w 1331"/>
              <a:gd name="T1" fmla="*/ 1331 h 1331"/>
              <a:gd name="T2" fmla="*/ 0 w 1331"/>
              <a:gd name="T3" fmla="*/ 666 h 1331"/>
              <a:gd name="T4" fmla="*/ 666 w 1331"/>
              <a:gd name="T5" fmla="*/ 0 h 1331"/>
              <a:gd name="T6" fmla="*/ 1331 w 1331"/>
              <a:gd name="T7" fmla="*/ 666 h 1331"/>
              <a:gd name="T8" fmla="*/ 666 w 1331"/>
              <a:gd name="T9" fmla="*/ 1331 h 1331"/>
              <a:gd name="T10" fmla="*/ 666 w 1331"/>
              <a:gd name="T11" fmla="*/ 16 h 1331"/>
              <a:gd name="T12" fmla="*/ 16 w 1331"/>
              <a:gd name="T13" fmla="*/ 666 h 1331"/>
              <a:gd name="T14" fmla="*/ 666 w 1331"/>
              <a:gd name="T15" fmla="*/ 1315 h 1331"/>
              <a:gd name="T16" fmla="*/ 1315 w 1331"/>
              <a:gd name="T17" fmla="*/ 666 h 1331"/>
              <a:gd name="T18" fmla="*/ 666 w 1331"/>
              <a:gd name="T19" fmla="*/ 16 h 1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31" h="1331">
                <a:moveTo>
                  <a:pt x="666" y="1331"/>
                </a:moveTo>
                <a:cubicBezTo>
                  <a:pt x="299" y="1331"/>
                  <a:pt x="0" y="1032"/>
                  <a:pt x="0" y="666"/>
                </a:cubicBezTo>
                <a:cubicBezTo>
                  <a:pt x="0" y="299"/>
                  <a:pt x="299" y="0"/>
                  <a:pt x="666" y="0"/>
                </a:cubicBezTo>
                <a:cubicBezTo>
                  <a:pt x="1033" y="0"/>
                  <a:pt x="1331" y="299"/>
                  <a:pt x="1331" y="666"/>
                </a:cubicBezTo>
                <a:cubicBezTo>
                  <a:pt x="1331" y="1032"/>
                  <a:pt x="1033" y="1331"/>
                  <a:pt x="666" y="1331"/>
                </a:cubicBezTo>
                <a:close/>
                <a:moveTo>
                  <a:pt x="666" y="16"/>
                </a:moveTo>
                <a:cubicBezTo>
                  <a:pt x="308" y="16"/>
                  <a:pt x="16" y="307"/>
                  <a:pt x="16" y="666"/>
                </a:cubicBezTo>
                <a:cubicBezTo>
                  <a:pt x="16" y="1024"/>
                  <a:pt x="308" y="1315"/>
                  <a:pt x="666" y="1315"/>
                </a:cubicBezTo>
                <a:cubicBezTo>
                  <a:pt x="1024" y="1315"/>
                  <a:pt x="1315" y="1024"/>
                  <a:pt x="1315" y="666"/>
                </a:cubicBezTo>
                <a:cubicBezTo>
                  <a:pt x="1315" y="307"/>
                  <a:pt x="1024" y="16"/>
                  <a:pt x="666" y="16"/>
                </a:cubicBezTo>
                <a:close/>
              </a:path>
            </a:pathLst>
          </a:custGeom>
          <a:solidFill>
            <a:srgbClr val="45D8FF">
              <a:alpha val="40000"/>
            </a:srgbClr>
          </a:solidFill>
          <a:ln>
            <a:noFill/>
          </a:ln>
        </p:spPr>
        <p:txBody>
          <a:bodyPr vert="horz" wrap="square" lIns="91440" tIns="45720" rIns="91440" bIns="45720" numCol="1" anchor="t" anchorCtr="0" compatLnSpc="1">
            <a:prstTxWarp prst="textNoShape">
              <a:avLst/>
            </a:prstTxWarp>
          </a:bodyPr>
          <a:lstStyle/>
          <a:p>
            <a:endParaRPr lang="zh-CN" altLang="en-US" sz="1600"/>
          </a:p>
        </p:txBody>
      </p:sp>
      <p:grpSp>
        <p:nvGrpSpPr>
          <p:cNvPr id="11" name="组合 10"/>
          <p:cNvGrpSpPr/>
          <p:nvPr/>
        </p:nvGrpSpPr>
        <p:grpSpPr>
          <a:xfrm>
            <a:off x="1092546" y="1624921"/>
            <a:ext cx="3219217" cy="1943350"/>
            <a:chOff x="1074075" y="1623962"/>
            <a:chExt cx="3219217" cy="1943350"/>
          </a:xfrm>
          <a:solidFill>
            <a:srgbClr val="45D8FF"/>
          </a:solidFill>
        </p:grpSpPr>
        <p:grpSp>
          <p:nvGrpSpPr>
            <p:cNvPr id="4" name="组合 3"/>
            <p:cNvGrpSpPr/>
            <p:nvPr/>
          </p:nvGrpSpPr>
          <p:grpSpPr>
            <a:xfrm>
              <a:off x="4008973" y="1920509"/>
              <a:ext cx="284319" cy="1646803"/>
              <a:chOff x="4008973" y="1920509"/>
              <a:chExt cx="284319" cy="1646803"/>
            </a:xfrm>
            <a:grpFill/>
          </p:grpSpPr>
          <p:sp>
            <p:nvSpPr>
              <p:cNvPr id="137" name="Oval 107"/>
              <p:cNvSpPr>
                <a:spLocks noChangeArrowheads="1"/>
              </p:cNvSpPr>
              <p:nvPr/>
            </p:nvSpPr>
            <p:spPr bwMode="auto">
              <a:xfrm>
                <a:off x="4008973" y="3540817"/>
                <a:ext cx="29553" cy="2649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p>
            </p:txBody>
          </p:sp>
          <p:sp>
            <p:nvSpPr>
              <p:cNvPr id="138" name="Oval 108"/>
              <p:cNvSpPr>
                <a:spLocks noChangeArrowheads="1"/>
              </p:cNvSpPr>
              <p:nvPr/>
            </p:nvSpPr>
            <p:spPr bwMode="auto">
              <a:xfrm>
                <a:off x="4072155" y="3437891"/>
                <a:ext cx="28534" cy="2853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p>
            </p:txBody>
          </p:sp>
          <p:sp>
            <p:nvSpPr>
              <p:cNvPr id="139" name="Oval 109"/>
              <p:cNvSpPr>
                <a:spLocks noChangeArrowheads="1"/>
              </p:cNvSpPr>
              <p:nvPr/>
            </p:nvSpPr>
            <p:spPr bwMode="auto">
              <a:xfrm>
                <a:off x="4129222" y="3326814"/>
                <a:ext cx="29553" cy="2853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p>
            </p:txBody>
          </p:sp>
          <p:sp>
            <p:nvSpPr>
              <p:cNvPr id="140" name="Oval 110"/>
              <p:cNvSpPr>
                <a:spLocks noChangeArrowheads="1"/>
              </p:cNvSpPr>
              <p:nvPr/>
            </p:nvSpPr>
            <p:spPr bwMode="auto">
              <a:xfrm>
                <a:off x="4211766" y="3099563"/>
                <a:ext cx="28534" cy="2955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p>
            </p:txBody>
          </p:sp>
          <p:sp>
            <p:nvSpPr>
              <p:cNvPr id="141" name="Oval 111"/>
              <p:cNvSpPr>
                <a:spLocks noChangeArrowheads="1"/>
              </p:cNvSpPr>
              <p:nvPr/>
            </p:nvSpPr>
            <p:spPr bwMode="auto">
              <a:xfrm>
                <a:off x="4175081" y="3215736"/>
                <a:ext cx="26495" cy="2853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p>
            </p:txBody>
          </p:sp>
          <p:sp>
            <p:nvSpPr>
              <p:cNvPr id="142" name="Oval 112"/>
              <p:cNvSpPr>
                <a:spLocks noChangeArrowheads="1"/>
              </p:cNvSpPr>
              <p:nvPr/>
            </p:nvSpPr>
            <p:spPr bwMode="auto">
              <a:xfrm>
                <a:off x="4240301" y="2981351"/>
                <a:ext cx="29553" cy="2955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p>
            </p:txBody>
          </p:sp>
          <p:sp>
            <p:nvSpPr>
              <p:cNvPr id="143" name="Oval 113"/>
              <p:cNvSpPr>
                <a:spLocks noChangeArrowheads="1"/>
              </p:cNvSpPr>
              <p:nvPr/>
            </p:nvSpPr>
            <p:spPr bwMode="auto">
              <a:xfrm>
                <a:off x="4254567" y="2856008"/>
                <a:ext cx="29553" cy="2955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p>
            </p:txBody>
          </p:sp>
          <p:sp>
            <p:nvSpPr>
              <p:cNvPr id="144" name="Oval 114"/>
              <p:cNvSpPr>
                <a:spLocks noChangeArrowheads="1"/>
              </p:cNvSpPr>
              <p:nvPr/>
            </p:nvSpPr>
            <p:spPr bwMode="auto">
              <a:xfrm>
                <a:off x="4264758" y="2735758"/>
                <a:ext cx="28534" cy="2853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p>
            </p:txBody>
          </p:sp>
          <p:sp>
            <p:nvSpPr>
              <p:cNvPr id="145" name="Oval 115"/>
              <p:cNvSpPr>
                <a:spLocks noChangeArrowheads="1"/>
              </p:cNvSpPr>
              <p:nvPr/>
            </p:nvSpPr>
            <p:spPr bwMode="auto">
              <a:xfrm>
                <a:off x="4264758" y="2615509"/>
                <a:ext cx="28534" cy="2853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p>
            </p:txBody>
          </p:sp>
          <p:sp>
            <p:nvSpPr>
              <p:cNvPr id="146" name="Oval 116"/>
              <p:cNvSpPr>
                <a:spLocks noChangeArrowheads="1"/>
              </p:cNvSpPr>
              <p:nvPr/>
            </p:nvSpPr>
            <p:spPr bwMode="auto">
              <a:xfrm>
                <a:off x="4250491" y="2494241"/>
                <a:ext cx="28534" cy="2955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p>
            </p:txBody>
          </p:sp>
          <p:sp>
            <p:nvSpPr>
              <p:cNvPr id="147" name="Oval 117"/>
              <p:cNvSpPr>
                <a:spLocks noChangeArrowheads="1"/>
              </p:cNvSpPr>
              <p:nvPr/>
            </p:nvSpPr>
            <p:spPr bwMode="auto">
              <a:xfrm>
                <a:off x="4220938" y="2376029"/>
                <a:ext cx="29553" cy="2649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p>
            </p:txBody>
          </p:sp>
          <p:sp>
            <p:nvSpPr>
              <p:cNvPr id="148" name="Oval 118"/>
              <p:cNvSpPr>
                <a:spLocks noChangeArrowheads="1"/>
              </p:cNvSpPr>
              <p:nvPr/>
            </p:nvSpPr>
            <p:spPr bwMode="auto">
              <a:xfrm>
                <a:off x="4194442" y="2260876"/>
                <a:ext cx="26495" cy="2649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p>
            </p:txBody>
          </p:sp>
          <p:sp>
            <p:nvSpPr>
              <p:cNvPr id="149" name="Oval 119"/>
              <p:cNvSpPr>
                <a:spLocks noChangeArrowheads="1"/>
              </p:cNvSpPr>
              <p:nvPr/>
            </p:nvSpPr>
            <p:spPr bwMode="auto">
              <a:xfrm>
                <a:off x="4151641" y="2142664"/>
                <a:ext cx="28534" cy="2853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p>
            </p:txBody>
          </p:sp>
          <p:sp>
            <p:nvSpPr>
              <p:cNvPr id="150" name="Oval 120"/>
              <p:cNvSpPr>
                <a:spLocks noChangeArrowheads="1"/>
              </p:cNvSpPr>
              <p:nvPr/>
            </p:nvSpPr>
            <p:spPr bwMode="auto">
              <a:xfrm>
                <a:off x="4102727" y="2033625"/>
                <a:ext cx="26495" cy="2649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p>
            </p:txBody>
          </p:sp>
          <p:sp>
            <p:nvSpPr>
              <p:cNvPr id="151" name="Oval 121"/>
              <p:cNvSpPr>
                <a:spLocks noChangeArrowheads="1"/>
              </p:cNvSpPr>
              <p:nvPr/>
            </p:nvSpPr>
            <p:spPr bwMode="auto">
              <a:xfrm>
                <a:off x="4035469" y="1920509"/>
                <a:ext cx="29553" cy="2955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p>
            </p:txBody>
          </p:sp>
        </p:grpSp>
        <p:grpSp>
          <p:nvGrpSpPr>
            <p:cNvPr id="7" name="组合 6"/>
            <p:cNvGrpSpPr/>
            <p:nvPr/>
          </p:nvGrpSpPr>
          <p:grpSpPr>
            <a:xfrm>
              <a:off x="1074075" y="1623962"/>
              <a:ext cx="424950" cy="1593812"/>
              <a:chOff x="1074075" y="1623962"/>
              <a:chExt cx="424950" cy="1593812"/>
            </a:xfrm>
            <a:grpFill/>
          </p:grpSpPr>
          <p:sp>
            <p:nvSpPr>
              <p:cNvPr id="173" name="Oval 137"/>
              <p:cNvSpPr>
                <a:spLocks noChangeArrowheads="1"/>
              </p:cNvSpPr>
              <p:nvPr/>
            </p:nvSpPr>
            <p:spPr bwMode="auto">
              <a:xfrm>
                <a:off x="1146428" y="3189240"/>
                <a:ext cx="29553" cy="2853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p>
            </p:txBody>
          </p:sp>
          <p:sp>
            <p:nvSpPr>
              <p:cNvPr id="174" name="Oval 138"/>
              <p:cNvSpPr>
                <a:spLocks noChangeArrowheads="1"/>
              </p:cNvSpPr>
              <p:nvPr/>
            </p:nvSpPr>
            <p:spPr bwMode="auto">
              <a:xfrm>
                <a:off x="1112800" y="3037400"/>
                <a:ext cx="26495" cy="2853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p>
            </p:txBody>
          </p:sp>
          <p:sp>
            <p:nvSpPr>
              <p:cNvPr id="175" name="Oval 139"/>
              <p:cNvSpPr>
                <a:spLocks noChangeArrowheads="1"/>
              </p:cNvSpPr>
              <p:nvPr/>
            </p:nvSpPr>
            <p:spPr bwMode="auto">
              <a:xfrm>
                <a:off x="1088343" y="2889636"/>
                <a:ext cx="29553" cy="2751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p>
            </p:txBody>
          </p:sp>
          <p:sp>
            <p:nvSpPr>
              <p:cNvPr id="176" name="Oval 140"/>
              <p:cNvSpPr>
                <a:spLocks noChangeArrowheads="1"/>
              </p:cNvSpPr>
              <p:nvPr/>
            </p:nvSpPr>
            <p:spPr bwMode="auto">
              <a:xfrm>
                <a:off x="1074075" y="2737796"/>
                <a:ext cx="29553" cy="2955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p>
            </p:txBody>
          </p:sp>
          <p:sp>
            <p:nvSpPr>
              <p:cNvPr id="177" name="Oval 141"/>
              <p:cNvSpPr>
                <a:spLocks noChangeArrowheads="1"/>
              </p:cNvSpPr>
              <p:nvPr/>
            </p:nvSpPr>
            <p:spPr bwMode="auto">
              <a:xfrm>
                <a:off x="1081209" y="2585956"/>
                <a:ext cx="29553" cy="2955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p>
            </p:txBody>
          </p:sp>
          <p:sp>
            <p:nvSpPr>
              <p:cNvPr id="178" name="Oval 142"/>
              <p:cNvSpPr>
                <a:spLocks noChangeArrowheads="1"/>
              </p:cNvSpPr>
              <p:nvPr/>
            </p:nvSpPr>
            <p:spPr bwMode="auto">
              <a:xfrm>
                <a:off x="1096495" y="2441249"/>
                <a:ext cx="28534" cy="2955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p>
            </p:txBody>
          </p:sp>
          <p:sp>
            <p:nvSpPr>
              <p:cNvPr id="179" name="Oval 143"/>
              <p:cNvSpPr>
                <a:spLocks noChangeArrowheads="1"/>
              </p:cNvSpPr>
              <p:nvPr/>
            </p:nvSpPr>
            <p:spPr bwMode="auto">
              <a:xfrm>
                <a:off x="1175982" y="2147760"/>
                <a:ext cx="28534" cy="2853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p>
            </p:txBody>
          </p:sp>
          <p:sp>
            <p:nvSpPr>
              <p:cNvPr id="180" name="Oval 144"/>
              <p:cNvSpPr>
                <a:spLocks noChangeArrowheads="1"/>
              </p:cNvSpPr>
              <p:nvPr/>
            </p:nvSpPr>
            <p:spPr bwMode="auto">
              <a:xfrm>
                <a:off x="1130124" y="2289410"/>
                <a:ext cx="28534" cy="2649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p>
            </p:txBody>
          </p:sp>
          <p:sp>
            <p:nvSpPr>
              <p:cNvPr id="181" name="Oval 145"/>
              <p:cNvSpPr>
                <a:spLocks noChangeArrowheads="1"/>
              </p:cNvSpPr>
              <p:nvPr/>
            </p:nvSpPr>
            <p:spPr bwMode="auto">
              <a:xfrm>
                <a:off x="1231011" y="2007129"/>
                <a:ext cx="26495" cy="2955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p>
            </p:txBody>
          </p:sp>
          <p:sp>
            <p:nvSpPr>
              <p:cNvPr id="182" name="Oval 146"/>
              <p:cNvSpPr>
                <a:spLocks noChangeArrowheads="1"/>
              </p:cNvSpPr>
              <p:nvPr/>
            </p:nvSpPr>
            <p:spPr bwMode="auto">
              <a:xfrm>
                <a:off x="1298269" y="1874651"/>
                <a:ext cx="26495" cy="2955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p>
            </p:txBody>
          </p:sp>
          <p:sp>
            <p:nvSpPr>
              <p:cNvPr id="183" name="Oval 147"/>
              <p:cNvSpPr>
                <a:spLocks noChangeArrowheads="1"/>
              </p:cNvSpPr>
              <p:nvPr/>
            </p:nvSpPr>
            <p:spPr bwMode="auto">
              <a:xfrm>
                <a:off x="1377756" y="1742173"/>
                <a:ext cx="29553" cy="2853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p>
            </p:txBody>
          </p:sp>
          <p:sp>
            <p:nvSpPr>
              <p:cNvPr id="185" name="Oval 148"/>
              <p:cNvSpPr>
                <a:spLocks noChangeArrowheads="1"/>
              </p:cNvSpPr>
              <p:nvPr/>
            </p:nvSpPr>
            <p:spPr bwMode="auto">
              <a:xfrm>
                <a:off x="1469472" y="1623962"/>
                <a:ext cx="29553" cy="2955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p>
            </p:txBody>
          </p:sp>
        </p:grpSp>
      </p:grpSp>
      <p:grpSp>
        <p:nvGrpSpPr>
          <p:cNvPr id="18" name="组合 17"/>
          <p:cNvGrpSpPr/>
          <p:nvPr/>
        </p:nvGrpSpPr>
        <p:grpSpPr>
          <a:xfrm>
            <a:off x="989621" y="879987"/>
            <a:ext cx="3691042" cy="3800081"/>
            <a:chOff x="4152232" y="1535851"/>
            <a:chExt cx="3691042" cy="3800081"/>
          </a:xfrm>
          <a:solidFill>
            <a:srgbClr val="45D8FF"/>
          </a:solidFill>
        </p:grpSpPr>
        <p:grpSp>
          <p:nvGrpSpPr>
            <p:cNvPr id="16" name="组合 15"/>
            <p:cNvGrpSpPr/>
            <p:nvPr/>
          </p:nvGrpSpPr>
          <p:grpSpPr>
            <a:xfrm>
              <a:off x="4152232" y="1535851"/>
              <a:ext cx="3691042" cy="3800081"/>
              <a:chOff x="971150" y="879028"/>
              <a:chExt cx="3691042" cy="3800081"/>
            </a:xfrm>
            <a:grpFill/>
          </p:grpSpPr>
          <p:sp>
            <p:nvSpPr>
              <p:cNvPr id="135" name="Freeform 105"/>
              <p:cNvSpPr>
                <a:spLocks noEditPoints="1"/>
              </p:cNvSpPr>
              <p:nvPr/>
            </p:nvSpPr>
            <p:spPr bwMode="auto">
              <a:xfrm>
                <a:off x="971150" y="1006411"/>
                <a:ext cx="3691042" cy="3265073"/>
              </a:xfrm>
              <a:custGeom>
                <a:avLst/>
                <a:gdLst>
                  <a:gd name="T0" fmla="*/ 4 w 1531"/>
                  <a:gd name="T1" fmla="*/ 713 h 1354"/>
                  <a:gd name="T2" fmla="*/ 291 w 1531"/>
                  <a:gd name="T3" fmla="*/ 118 h 1354"/>
                  <a:gd name="T4" fmla="*/ 288 w 1531"/>
                  <a:gd name="T5" fmla="*/ 115 h 1354"/>
                  <a:gd name="T6" fmla="*/ 0 w 1531"/>
                  <a:gd name="T7" fmla="*/ 713 h 1354"/>
                  <a:gd name="T8" fmla="*/ 348 w 1531"/>
                  <a:gd name="T9" fmla="*/ 1354 h 1354"/>
                  <a:gd name="T10" fmla="*/ 350 w 1531"/>
                  <a:gd name="T11" fmla="*/ 1350 h 1354"/>
                  <a:gd name="T12" fmla="*/ 4 w 1531"/>
                  <a:gd name="T13" fmla="*/ 713 h 1354"/>
                  <a:gd name="T14" fmla="*/ 1045 w 1531"/>
                  <a:gd name="T15" fmla="*/ 0 h 1354"/>
                  <a:gd name="T16" fmla="*/ 1043 w 1531"/>
                  <a:gd name="T17" fmla="*/ 3 h 1354"/>
                  <a:gd name="T18" fmla="*/ 1527 w 1531"/>
                  <a:gd name="T19" fmla="*/ 713 h 1354"/>
                  <a:gd name="T20" fmla="*/ 1359 w 1531"/>
                  <a:gd name="T21" fmla="*/ 1190 h 1354"/>
                  <a:gd name="T22" fmla="*/ 1362 w 1531"/>
                  <a:gd name="T23" fmla="*/ 1192 h 1354"/>
                  <a:gd name="T24" fmla="*/ 1531 w 1531"/>
                  <a:gd name="T25" fmla="*/ 713 h 1354"/>
                  <a:gd name="T26" fmla="*/ 1045 w 1531"/>
                  <a:gd name="T27" fmla="*/ 0 h 1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31" h="1354">
                    <a:moveTo>
                      <a:pt x="4" y="713"/>
                    </a:moveTo>
                    <a:cubicBezTo>
                      <a:pt x="4" y="472"/>
                      <a:pt x="116" y="258"/>
                      <a:pt x="291" y="118"/>
                    </a:cubicBezTo>
                    <a:cubicBezTo>
                      <a:pt x="288" y="115"/>
                      <a:pt x="288" y="115"/>
                      <a:pt x="288" y="115"/>
                    </a:cubicBezTo>
                    <a:cubicBezTo>
                      <a:pt x="113" y="255"/>
                      <a:pt x="0" y="471"/>
                      <a:pt x="0" y="713"/>
                    </a:cubicBezTo>
                    <a:cubicBezTo>
                      <a:pt x="0" y="981"/>
                      <a:pt x="139" y="1217"/>
                      <a:pt x="348" y="1354"/>
                    </a:cubicBezTo>
                    <a:cubicBezTo>
                      <a:pt x="350" y="1350"/>
                      <a:pt x="350" y="1350"/>
                      <a:pt x="350" y="1350"/>
                    </a:cubicBezTo>
                    <a:cubicBezTo>
                      <a:pt x="142" y="1214"/>
                      <a:pt x="4" y="979"/>
                      <a:pt x="4" y="713"/>
                    </a:cubicBezTo>
                    <a:close/>
                    <a:moveTo>
                      <a:pt x="1045" y="0"/>
                    </a:moveTo>
                    <a:cubicBezTo>
                      <a:pt x="1043" y="3"/>
                      <a:pt x="1043" y="3"/>
                      <a:pt x="1043" y="3"/>
                    </a:cubicBezTo>
                    <a:cubicBezTo>
                      <a:pt x="1326" y="115"/>
                      <a:pt x="1527" y="390"/>
                      <a:pt x="1527" y="713"/>
                    </a:cubicBezTo>
                    <a:cubicBezTo>
                      <a:pt x="1527" y="893"/>
                      <a:pt x="1464" y="1059"/>
                      <a:pt x="1359" y="1190"/>
                    </a:cubicBezTo>
                    <a:cubicBezTo>
                      <a:pt x="1362" y="1192"/>
                      <a:pt x="1362" y="1192"/>
                      <a:pt x="1362" y="1192"/>
                    </a:cubicBezTo>
                    <a:cubicBezTo>
                      <a:pt x="1468" y="1061"/>
                      <a:pt x="1531" y="894"/>
                      <a:pt x="1531" y="713"/>
                    </a:cubicBezTo>
                    <a:cubicBezTo>
                      <a:pt x="1531" y="389"/>
                      <a:pt x="1329" y="111"/>
                      <a:pt x="104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p>
            </p:txBody>
          </p:sp>
          <p:grpSp>
            <p:nvGrpSpPr>
              <p:cNvPr id="9" name="组合 8"/>
              <p:cNvGrpSpPr/>
              <p:nvPr/>
            </p:nvGrpSpPr>
            <p:grpSpPr>
              <a:xfrm>
                <a:off x="1331898" y="879028"/>
                <a:ext cx="2959356" cy="3800081"/>
                <a:chOff x="1331898" y="879028"/>
                <a:chExt cx="2959356" cy="3800081"/>
              </a:xfrm>
              <a:grpFill/>
            </p:grpSpPr>
            <p:sp>
              <p:nvSpPr>
                <p:cNvPr id="136" name="Freeform 106"/>
                <p:cNvSpPr>
                  <a:spLocks noEditPoints="1"/>
                </p:cNvSpPr>
                <p:nvPr/>
              </p:nvSpPr>
              <p:spPr bwMode="auto">
                <a:xfrm>
                  <a:off x="2458980" y="879028"/>
                  <a:ext cx="650161" cy="60125"/>
                </a:xfrm>
                <a:custGeom>
                  <a:avLst/>
                  <a:gdLst>
                    <a:gd name="T0" fmla="*/ 189 w 270"/>
                    <a:gd name="T1" fmla="*/ 0 h 25"/>
                    <a:gd name="T2" fmla="*/ 182 w 270"/>
                    <a:gd name="T3" fmla="*/ 7 h 25"/>
                    <a:gd name="T4" fmla="*/ 189 w 270"/>
                    <a:gd name="T5" fmla="*/ 13 h 25"/>
                    <a:gd name="T6" fmla="*/ 195 w 270"/>
                    <a:gd name="T7" fmla="*/ 7 h 25"/>
                    <a:gd name="T8" fmla="*/ 189 w 270"/>
                    <a:gd name="T9" fmla="*/ 0 h 25"/>
                    <a:gd name="T10" fmla="*/ 217 w 270"/>
                    <a:gd name="T11" fmla="*/ 3 h 25"/>
                    <a:gd name="T12" fmla="*/ 211 w 270"/>
                    <a:gd name="T13" fmla="*/ 9 h 25"/>
                    <a:gd name="T14" fmla="*/ 217 w 270"/>
                    <a:gd name="T15" fmla="*/ 16 h 25"/>
                    <a:gd name="T16" fmla="*/ 223 w 270"/>
                    <a:gd name="T17" fmla="*/ 9 h 25"/>
                    <a:gd name="T18" fmla="*/ 217 w 270"/>
                    <a:gd name="T19" fmla="*/ 3 h 25"/>
                    <a:gd name="T20" fmla="*/ 241 w 270"/>
                    <a:gd name="T21" fmla="*/ 5 h 25"/>
                    <a:gd name="T22" fmla="*/ 235 w 270"/>
                    <a:gd name="T23" fmla="*/ 12 h 25"/>
                    <a:gd name="T24" fmla="*/ 241 w 270"/>
                    <a:gd name="T25" fmla="*/ 18 h 25"/>
                    <a:gd name="T26" fmla="*/ 247 w 270"/>
                    <a:gd name="T27" fmla="*/ 12 h 25"/>
                    <a:gd name="T28" fmla="*/ 241 w 270"/>
                    <a:gd name="T29" fmla="*/ 5 h 25"/>
                    <a:gd name="T30" fmla="*/ 264 w 270"/>
                    <a:gd name="T31" fmla="*/ 9 h 25"/>
                    <a:gd name="T32" fmla="*/ 257 w 270"/>
                    <a:gd name="T33" fmla="*/ 15 h 25"/>
                    <a:gd name="T34" fmla="*/ 264 w 270"/>
                    <a:gd name="T35" fmla="*/ 21 h 25"/>
                    <a:gd name="T36" fmla="*/ 270 w 270"/>
                    <a:gd name="T37" fmla="*/ 15 h 25"/>
                    <a:gd name="T38" fmla="*/ 264 w 270"/>
                    <a:gd name="T39" fmla="*/ 9 h 25"/>
                    <a:gd name="T40" fmla="*/ 163 w 270"/>
                    <a:gd name="T41" fmla="*/ 1 h 25"/>
                    <a:gd name="T42" fmla="*/ 157 w 270"/>
                    <a:gd name="T43" fmla="*/ 7 h 25"/>
                    <a:gd name="T44" fmla="*/ 163 w 270"/>
                    <a:gd name="T45" fmla="*/ 12 h 25"/>
                    <a:gd name="T46" fmla="*/ 169 w 270"/>
                    <a:gd name="T47" fmla="*/ 7 h 25"/>
                    <a:gd name="T48" fmla="*/ 163 w 270"/>
                    <a:gd name="T49" fmla="*/ 1 h 25"/>
                    <a:gd name="T50" fmla="*/ 28 w 270"/>
                    <a:gd name="T51" fmla="*/ 14 h 25"/>
                    <a:gd name="T52" fmla="*/ 25 w 270"/>
                    <a:gd name="T53" fmla="*/ 17 h 25"/>
                    <a:gd name="T54" fmla="*/ 28 w 270"/>
                    <a:gd name="T55" fmla="*/ 20 h 25"/>
                    <a:gd name="T56" fmla="*/ 31 w 270"/>
                    <a:gd name="T57" fmla="*/ 17 h 25"/>
                    <a:gd name="T58" fmla="*/ 28 w 270"/>
                    <a:gd name="T59" fmla="*/ 14 h 25"/>
                    <a:gd name="T60" fmla="*/ 3 w 270"/>
                    <a:gd name="T61" fmla="*/ 20 h 25"/>
                    <a:gd name="T62" fmla="*/ 0 w 270"/>
                    <a:gd name="T63" fmla="*/ 23 h 25"/>
                    <a:gd name="T64" fmla="*/ 3 w 270"/>
                    <a:gd name="T65" fmla="*/ 25 h 25"/>
                    <a:gd name="T66" fmla="*/ 5 w 270"/>
                    <a:gd name="T67" fmla="*/ 23 h 25"/>
                    <a:gd name="T68" fmla="*/ 3 w 270"/>
                    <a:gd name="T69" fmla="*/ 20 h 25"/>
                    <a:gd name="T70" fmla="*/ 56 w 270"/>
                    <a:gd name="T71" fmla="*/ 9 h 25"/>
                    <a:gd name="T72" fmla="*/ 53 w 270"/>
                    <a:gd name="T73" fmla="*/ 12 h 25"/>
                    <a:gd name="T74" fmla="*/ 56 w 270"/>
                    <a:gd name="T75" fmla="*/ 16 h 25"/>
                    <a:gd name="T76" fmla="*/ 59 w 270"/>
                    <a:gd name="T77" fmla="*/ 12 h 25"/>
                    <a:gd name="T78" fmla="*/ 56 w 270"/>
                    <a:gd name="T79" fmla="*/ 9 h 25"/>
                    <a:gd name="T80" fmla="*/ 108 w 270"/>
                    <a:gd name="T81" fmla="*/ 2 h 25"/>
                    <a:gd name="T82" fmla="*/ 103 w 270"/>
                    <a:gd name="T83" fmla="*/ 7 h 25"/>
                    <a:gd name="T84" fmla="*/ 108 w 270"/>
                    <a:gd name="T85" fmla="*/ 12 h 25"/>
                    <a:gd name="T86" fmla="*/ 113 w 270"/>
                    <a:gd name="T87" fmla="*/ 7 h 25"/>
                    <a:gd name="T88" fmla="*/ 108 w 270"/>
                    <a:gd name="T89" fmla="*/ 2 h 25"/>
                    <a:gd name="T90" fmla="*/ 81 w 270"/>
                    <a:gd name="T91" fmla="*/ 6 h 25"/>
                    <a:gd name="T92" fmla="*/ 76 w 270"/>
                    <a:gd name="T93" fmla="*/ 10 h 25"/>
                    <a:gd name="T94" fmla="*/ 81 w 270"/>
                    <a:gd name="T95" fmla="*/ 14 h 25"/>
                    <a:gd name="T96" fmla="*/ 85 w 270"/>
                    <a:gd name="T97" fmla="*/ 10 h 25"/>
                    <a:gd name="T98" fmla="*/ 81 w 270"/>
                    <a:gd name="T99" fmla="*/ 6 h 25"/>
                    <a:gd name="T100" fmla="*/ 136 w 270"/>
                    <a:gd name="T101" fmla="*/ 0 h 25"/>
                    <a:gd name="T102" fmla="*/ 131 w 270"/>
                    <a:gd name="T103" fmla="*/ 6 h 25"/>
                    <a:gd name="T104" fmla="*/ 136 w 270"/>
                    <a:gd name="T105" fmla="*/ 11 h 25"/>
                    <a:gd name="T106" fmla="*/ 142 w 270"/>
                    <a:gd name="T107" fmla="*/ 6 h 25"/>
                    <a:gd name="T108" fmla="*/ 136 w 270"/>
                    <a:gd name="T109"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70" h="25">
                      <a:moveTo>
                        <a:pt x="189" y="0"/>
                      </a:moveTo>
                      <a:cubicBezTo>
                        <a:pt x="185" y="0"/>
                        <a:pt x="182" y="3"/>
                        <a:pt x="182" y="7"/>
                      </a:cubicBezTo>
                      <a:cubicBezTo>
                        <a:pt x="182" y="10"/>
                        <a:pt x="185" y="13"/>
                        <a:pt x="189" y="13"/>
                      </a:cubicBezTo>
                      <a:cubicBezTo>
                        <a:pt x="192" y="13"/>
                        <a:pt x="195" y="10"/>
                        <a:pt x="195" y="7"/>
                      </a:cubicBezTo>
                      <a:cubicBezTo>
                        <a:pt x="195" y="3"/>
                        <a:pt x="192" y="0"/>
                        <a:pt x="189" y="0"/>
                      </a:cubicBezTo>
                      <a:close/>
                      <a:moveTo>
                        <a:pt x="217" y="3"/>
                      </a:moveTo>
                      <a:cubicBezTo>
                        <a:pt x="213" y="3"/>
                        <a:pt x="211" y="6"/>
                        <a:pt x="211" y="9"/>
                      </a:cubicBezTo>
                      <a:cubicBezTo>
                        <a:pt x="211" y="13"/>
                        <a:pt x="213" y="16"/>
                        <a:pt x="217" y="16"/>
                      </a:cubicBezTo>
                      <a:cubicBezTo>
                        <a:pt x="220" y="16"/>
                        <a:pt x="223" y="13"/>
                        <a:pt x="223" y="9"/>
                      </a:cubicBezTo>
                      <a:cubicBezTo>
                        <a:pt x="223" y="6"/>
                        <a:pt x="220" y="3"/>
                        <a:pt x="217" y="3"/>
                      </a:cubicBezTo>
                      <a:close/>
                      <a:moveTo>
                        <a:pt x="241" y="5"/>
                      </a:moveTo>
                      <a:cubicBezTo>
                        <a:pt x="238" y="5"/>
                        <a:pt x="235" y="8"/>
                        <a:pt x="235" y="12"/>
                      </a:cubicBezTo>
                      <a:cubicBezTo>
                        <a:pt x="235" y="15"/>
                        <a:pt x="238" y="18"/>
                        <a:pt x="241" y="18"/>
                      </a:cubicBezTo>
                      <a:cubicBezTo>
                        <a:pt x="244" y="18"/>
                        <a:pt x="247" y="15"/>
                        <a:pt x="247" y="12"/>
                      </a:cubicBezTo>
                      <a:cubicBezTo>
                        <a:pt x="247" y="8"/>
                        <a:pt x="244" y="5"/>
                        <a:pt x="241" y="5"/>
                      </a:cubicBezTo>
                      <a:close/>
                      <a:moveTo>
                        <a:pt x="264" y="9"/>
                      </a:moveTo>
                      <a:cubicBezTo>
                        <a:pt x="260" y="9"/>
                        <a:pt x="257" y="11"/>
                        <a:pt x="257" y="15"/>
                      </a:cubicBezTo>
                      <a:cubicBezTo>
                        <a:pt x="257" y="18"/>
                        <a:pt x="260" y="21"/>
                        <a:pt x="264" y="21"/>
                      </a:cubicBezTo>
                      <a:cubicBezTo>
                        <a:pt x="267" y="21"/>
                        <a:pt x="270" y="18"/>
                        <a:pt x="270" y="15"/>
                      </a:cubicBezTo>
                      <a:cubicBezTo>
                        <a:pt x="270" y="11"/>
                        <a:pt x="267" y="9"/>
                        <a:pt x="264" y="9"/>
                      </a:cubicBezTo>
                      <a:close/>
                      <a:moveTo>
                        <a:pt x="163" y="1"/>
                      </a:moveTo>
                      <a:cubicBezTo>
                        <a:pt x="159" y="1"/>
                        <a:pt x="157" y="3"/>
                        <a:pt x="157" y="7"/>
                      </a:cubicBezTo>
                      <a:cubicBezTo>
                        <a:pt x="157" y="10"/>
                        <a:pt x="159" y="12"/>
                        <a:pt x="163" y="12"/>
                      </a:cubicBezTo>
                      <a:cubicBezTo>
                        <a:pt x="166" y="12"/>
                        <a:pt x="169" y="10"/>
                        <a:pt x="169" y="7"/>
                      </a:cubicBezTo>
                      <a:cubicBezTo>
                        <a:pt x="169" y="3"/>
                        <a:pt x="166" y="1"/>
                        <a:pt x="163" y="1"/>
                      </a:cubicBezTo>
                      <a:close/>
                      <a:moveTo>
                        <a:pt x="28" y="14"/>
                      </a:moveTo>
                      <a:cubicBezTo>
                        <a:pt x="27" y="14"/>
                        <a:pt x="25" y="16"/>
                        <a:pt x="25" y="17"/>
                      </a:cubicBezTo>
                      <a:cubicBezTo>
                        <a:pt x="25" y="19"/>
                        <a:pt x="27" y="20"/>
                        <a:pt x="28" y="20"/>
                      </a:cubicBezTo>
                      <a:cubicBezTo>
                        <a:pt x="30" y="20"/>
                        <a:pt x="31" y="19"/>
                        <a:pt x="31" y="17"/>
                      </a:cubicBezTo>
                      <a:cubicBezTo>
                        <a:pt x="31" y="16"/>
                        <a:pt x="30" y="14"/>
                        <a:pt x="28" y="14"/>
                      </a:cubicBezTo>
                      <a:close/>
                      <a:moveTo>
                        <a:pt x="3" y="20"/>
                      </a:moveTo>
                      <a:cubicBezTo>
                        <a:pt x="1" y="20"/>
                        <a:pt x="0" y="22"/>
                        <a:pt x="0" y="23"/>
                      </a:cubicBezTo>
                      <a:cubicBezTo>
                        <a:pt x="0" y="24"/>
                        <a:pt x="1" y="25"/>
                        <a:pt x="3" y="25"/>
                      </a:cubicBezTo>
                      <a:cubicBezTo>
                        <a:pt x="4" y="25"/>
                        <a:pt x="5" y="24"/>
                        <a:pt x="5" y="23"/>
                      </a:cubicBezTo>
                      <a:cubicBezTo>
                        <a:pt x="5" y="22"/>
                        <a:pt x="4" y="20"/>
                        <a:pt x="3" y="20"/>
                      </a:cubicBezTo>
                      <a:close/>
                      <a:moveTo>
                        <a:pt x="56" y="9"/>
                      </a:moveTo>
                      <a:cubicBezTo>
                        <a:pt x="54" y="9"/>
                        <a:pt x="53" y="11"/>
                        <a:pt x="53" y="12"/>
                      </a:cubicBezTo>
                      <a:cubicBezTo>
                        <a:pt x="53" y="14"/>
                        <a:pt x="54" y="16"/>
                        <a:pt x="56" y="16"/>
                      </a:cubicBezTo>
                      <a:cubicBezTo>
                        <a:pt x="58" y="16"/>
                        <a:pt x="59" y="14"/>
                        <a:pt x="59" y="12"/>
                      </a:cubicBezTo>
                      <a:cubicBezTo>
                        <a:pt x="59" y="11"/>
                        <a:pt x="58" y="9"/>
                        <a:pt x="56" y="9"/>
                      </a:cubicBezTo>
                      <a:close/>
                      <a:moveTo>
                        <a:pt x="108" y="2"/>
                      </a:moveTo>
                      <a:cubicBezTo>
                        <a:pt x="106" y="2"/>
                        <a:pt x="103" y="4"/>
                        <a:pt x="103" y="7"/>
                      </a:cubicBezTo>
                      <a:cubicBezTo>
                        <a:pt x="103" y="10"/>
                        <a:pt x="106" y="12"/>
                        <a:pt x="108" y="12"/>
                      </a:cubicBezTo>
                      <a:cubicBezTo>
                        <a:pt x="111" y="12"/>
                        <a:pt x="113" y="10"/>
                        <a:pt x="113" y="7"/>
                      </a:cubicBezTo>
                      <a:cubicBezTo>
                        <a:pt x="113" y="4"/>
                        <a:pt x="111" y="2"/>
                        <a:pt x="108" y="2"/>
                      </a:cubicBezTo>
                      <a:close/>
                      <a:moveTo>
                        <a:pt x="81" y="6"/>
                      </a:moveTo>
                      <a:cubicBezTo>
                        <a:pt x="78" y="6"/>
                        <a:pt x="76" y="7"/>
                        <a:pt x="76" y="10"/>
                      </a:cubicBezTo>
                      <a:cubicBezTo>
                        <a:pt x="76" y="12"/>
                        <a:pt x="78" y="14"/>
                        <a:pt x="81" y="14"/>
                      </a:cubicBezTo>
                      <a:cubicBezTo>
                        <a:pt x="83" y="14"/>
                        <a:pt x="85" y="12"/>
                        <a:pt x="85" y="10"/>
                      </a:cubicBezTo>
                      <a:cubicBezTo>
                        <a:pt x="85" y="7"/>
                        <a:pt x="83" y="6"/>
                        <a:pt x="81" y="6"/>
                      </a:cubicBezTo>
                      <a:close/>
                      <a:moveTo>
                        <a:pt x="136" y="0"/>
                      </a:moveTo>
                      <a:cubicBezTo>
                        <a:pt x="133" y="0"/>
                        <a:pt x="131" y="3"/>
                        <a:pt x="131" y="6"/>
                      </a:cubicBezTo>
                      <a:cubicBezTo>
                        <a:pt x="131" y="9"/>
                        <a:pt x="133" y="11"/>
                        <a:pt x="136" y="11"/>
                      </a:cubicBezTo>
                      <a:cubicBezTo>
                        <a:pt x="139" y="11"/>
                        <a:pt x="142" y="9"/>
                        <a:pt x="142" y="6"/>
                      </a:cubicBezTo>
                      <a:cubicBezTo>
                        <a:pt x="142" y="3"/>
                        <a:pt x="139" y="0"/>
                        <a:pt x="13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p>
              </p:txBody>
            </p:sp>
            <p:grpSp>
              <p:nvGrpSpPr>
                <p:cNvPr id="6" name="组合 5"/>
                <p:cNvGrpSpPr/>
                <p:nvPr/>
              </p:nvGrpSpPr>
              <p:grpSpPr>
                <a:xfrm>
                  <a:off x="1331898" y="3982070"/>
                  <a:ext cx="2959356" cy="697039"/>
                  <a:chOff x="1331898" y="3982070"/>
                  <a:chExt cx="2959356" cy="697039"/>
                </a:xfrm>
                <a:grpFill/>
              </p:grpSpPr>
              <p:sp>
                <p:nvSpPr>
                  <p:cNvPr id="152" name="Oval 122"/>
                  <p:cNvSpPr>
                    <a:spLocks noChangeArrowheads="1"/>
                  </p:cNvSpPr>
                  <p:nvPr/>
                </p:nvSpPr>
                <p:spPr bwMode="auto">
                  <a:xfrm>
                    <a:off x="2325483" y="4592488"/>
                    <a:ext cx="26495" cy="2649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p>
                </p:txBody>
              </p:sp>
              <p:sp>
                <p:nvSpPr>
                  <p:cNvPr id="154" name="Oval 123"/>
                  <p:cNvSpPr>
                    <a:spLocks noChangeArrowheads="1"/>
                  </p:cNvSpPr>
                  <p:nvPr/>
                </p:nvSpPr>
                <p:spPr bwMode="auto">
                  <a:xfrm>
                    <a:off x="2561905" y="4638346"/>
                    <a:ext cx="29553" cy="2853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p>
                </p:txBody>
              </p:sp>
              <p:sp>
                <p:nvSpPr>
                  <p:cNvPr id="155" name="Oval 124"/>
                  <p:cNvSpPr>
                    <a:spLocks noChangeArrowheads="1"/>
                  </p:cNvSpPr>
                  <p:nvPr/>
                </p:nvSpPr>
                <p:spPr bwMode="auto">
                  <a:xfrm>
                    <a:off x="2798328" y="4650575"/>
                    <a:ext cx="26495" cy="2853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p>
                </p:txBody>
              </p:sp>
              <p:sp>
                <p:nvSpPr>
                  <p:cNvPr id="156" name="Oval 125"/>
                  <p:cNvSpPr>
                    <a:spLocks noChangeArrowheads="1"/>
                  </p:cNvSpPr>
                  <p:nvPr/>
                </p:nvSpPr>
                <p:spPr bwMode="auto">
                  <a:xfrm>
                    <a:off x="3264040" y="4590450"/>
                    <a:ext cx="28534" cy="2853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p>
                </p:txBody>
              </p:sp>
              <p:sp>
                <p:nvSpPr>
                  <p:cNvPr id="157" name="Oval 126"/>
                  <p:cNvSpPr>
                    <a:spLocks noChangeArrowheads="1"/>
                  </p:cNvSpPr>
                  <p:nvPr/>
                </p:nvSpPr>
                <p:spPr bwMode="auto">
                  <a:xfrm>
                    <a:off x="3488233" y="4518097"/>
                    <a:ext cx="26495" cy="2853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p>
                </p:txBody>
              </p:sp>
              <p:sp>
                <p:nvSpPr>
                  <p:cNvPr id="158" name="Oval 127"/>
                  <p:cNvSpPr>
                    <a:spLocks noChangeArrowheads="1"/>
                  </p:cNvSpPr>
                  <p:nvPr/>
                </p:nvSpPr>
                <p:spPr bwMode="auto">
                  <a:xfrm>
                    <a:off x="3025579" y="4638346"/>
                    <a:ext cx="28534" cy="2853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p>
                </p:txBody>
              </p:sp>
              <p:sp>
                <p:nvSpPr>
                  <p:cNvPr id="159" name="Oval 128"/>
                  <p:cNvSpPr>
                    <a:spLocks noChangeArrowheads="1"/>
                  </p:cNvSpPr>
                  <p:nvPr/>
                </p:nvSpPr>
                <p:spPr bwMode="auto">
                  <a:xfrm>
                    <a:off x="3710388" y="4423324"/>
                    <a:ext cx="28534" cy="2955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p>
                </p:txBody>
              </p:sp>
              <p:sp>
                <p:nvSpPr>
                  <p:cNvPr id="160" name="Oval 129"/>
                  <p:cNvSpPr>
                    <a:spLocks noChangeArrowheads="1"/>
                  </p:cNvSpPr>
                  <p:nvPr/>
                </p:nvSpPr>
                <p:spPr bwMode="auto">
                  <a:xfrm>
                    <a:off x="3910125" y="4303075"/>
                    <a:ext cx="29553" cy="2955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p>
                </p:txBody>
              </p:sp>
              <p:sp>
                <p:nvSpPr>
                  <p:cNvPr id="161" name="Oval 130"/>
                  <p:cNvSpPr>
                    <a:spLocks noChangeArrowheads="1"/>
                  </p:cNvSpPr>
                  <p:nvPr/>
                </p:nvSpPr>
                <p:spPr bwMode="auto">
                  <a:xfrm>
                    <a:off x="4095594" y="4158368"/>
                    <a:ext cx="26495" cy="2955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p>
                </p:txBody>
              </p:sp>
              <p:sp>
                <p:nvSpPr>
                  <p:cNvPr id="164" name="Oval 131"/>
                  <p:cNvSpPr>
                    <a:spLocks noChangeArrowheads="1"/>
                  </p:cNvSpPr>
                  <p:nvPr/>
                </p:nvSpPr>
                <p:spPr bwMode="auto">
                  <a:xfrm>
                    <a:off x="4262720" y="3990222"/>
                    <a:ext cx="28534" cy="2853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p>
                </p:txBody>
              </p:sp>
              <p:sp>
                <p:nvSpPr>
                  <p:cNvPr id="166" name="Oval 132"/>
                  <p:cNvSpPr>
                    <a:spLocks noChangeArrowheads="1"/>
                  </p:cNvSpPr>
                  <p:nvPr/>
                </p:nvSpPr>
                <p:spPr bwMode="auto">
                  <a:xfrm>
                    <a:off x="2099251" y="4523192"/>
                    <a:ext cx="26495" cy="2853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p>
                </p:txBody>
              </p:sp>
              <p:sp>
                <p:nvSpPr>
                  <p:cNvPr id="168" name="Oval 133"/>
                  <p:cNvSpPr>
                    <a:spLocks noChangeArrowheads="1"/>
                  </p:cNvSpPr>
                  <p:nvPr/>
                </p:nvSpPr>
                <p:spPr bwMode="auto">
                  <a:xfrm>
                    <a:off x="1887287" y="4423324"/>
                    <a:ext cx="28534" cy="2955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p>
                </p:txBody>
              </p:sp>
              <p:sp>
                <p:nvSpPr>
                  <p:cNvPr id="170" name="Oval 134"/>
                  <p:cNvSpPr>
                    <a:spLocks noChangeArrowheads="1"/>
                  </p:cNvSpPr>
                  <p:nvPr/>
                </p:nvSpPr>
                <p:spPr bwMode="auto">
                  <a:xfrm>
                    <a:off x="1686532" y="4297979"/>
                    <a:ext cx="29553" cy="2955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p>
                </p:txBody>
              </p:sp>
              <p:sp>
                <p:nvSpPr>
                  <p:cNvPr id="171" name="Oval 135"/>
                  <p:cNvSpPr>
                    <a:spLocks noChangeArrowheads="1"/>
                  </p:cNvSpPr>
                  <p:nvPr/>
                </p:nvSpPr>
                <p:spPr bwMode="auto">
                  <a:xfrm>
                    <a:off x="1501062" y="4151234"/>
                    <a:ext cx="26495" cy="2853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p>
                </p:txBody>
              </p:sp>
              <p:sp>
                <p:nvSpPr>
                  <p:cNvPr id="172" name="Oval 136"/>
                  <p:cNvSpPr>
                    <a:spLocks noChangeArrowheads="1"/>
                  </p:cNvSpPr>
                  <p:nvPr/>
                </p:nvSpPr>
                <p:spPr bwMode="auto">
                  <a:xfrm>
                    <a:off x="1331898" y="3982070"/>
                    <a:ext cx="29553" cy="2955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p>
                </p:txBody>
              </p:sp>
            </p:grpSp>
          </p:grpSp>
        </p:grpSp>
        <p:grpSp>
          <p:nvGrpSpPr>
            <p:cNvPr id="10" name="组合 9"/>
            <p:cNvGrpSpPr/>
            <p:nvPr/>
          </p:nvGrpSpPr>
          <p:grpSpPr>
            <a:xfrm>
              <a:off x="6500150" y="3990770"/>
              <a:ext cx="1145426" cy="1080205"/>
              <a:chOff x="3319068" y="3333947"/>
              <a:chExt cx="1145426" cy="1080205"/>
            </a:xfrm>
            <a:grpFill/>
          </p:grpSpPr>
          <p:sp>
            <p:nvSpPr>
              <p:cNvPr id="186" name="Freeform 149"/>
              <p:cNvSpPr>
                <a:spLocks/>
              </p:cNvSpPr>
              <p:nvPr/>
            </p:nvSpPr>
            <p:spPr bwMode="auto">
              <a:xfrm>
                <a:off x="4319788" y="3471521"/>
                <a:ext cx="82544" cy="84583"/>
              </a:xfrm>
              <a:custGeom>
                <a:avLst/>
                <a:gdLst>
                  <a:gd name="T0" fmla="*/ 55 w 81"/>
                  <a:gd name="T1" fmla="*/ 83 h 83"/>
                  <a:gd name="T2" fmla="*/ 0 w 81"/>
                  <a:gd name="T3" fmla="*/ 54 h 83"/>
                  <a:gd name="T4" fmla="*/ 26 w 81"/>
                  <a:gd name="T5" fmla="*/ 0 h 83"/>
                  <a:gd name="T6" fmla="*/ 81 w 81"/>
                  <a:gd name="T7" fmla="*/ 26 h 83"/>
                  <a:gd name="T8" fmla="*/ 55 w 81"/>
                  <a:gd name="T9" fmla="*/ 83 h 83"/>
                </a:gdLst>
                <a:ahLst/>
                <a:cxnLst>
                  <a:cxn ang="0">
                    <a:pos x="T0" y="T1"/>
                  </a:cxn>
                  <a:cxn ang="0">
                    <a:pos x="T2" y="T3"/>
                  </a:cxn>
                  <a:cxn ang="0">
                    <a:pos x="T4" y="T5"/>
                  </a:cxn>
                  <a:cxn ang="0">
                    <a:pos x="T6" y="T7"/>
                  </a:cxn>
                  <a:cxn ang="0">
                    <a:pos x="T8" y="T9"/>
                  </a:cxn>
                </a:cxnLst>
                <a:rect l="0" t="0" r="r" b="b"/>
                <a:pathLst>
                  <a:path w="81" h="83">
                    <a:moveTo>
                      <a:pt x="55" y="83"/>
                    </a:moveTo>
                    <a:lnTo>
                      <a:pt x="0" y="54"/>
                    </a:lnTo>
                    <a:lnTo>
                      <a:pt x="26" y="0"/>
                    </a:lnTo>
                    <a:lnTo>
                      <a:pt x="81" y="26"/>
                    </a:lnTo>
                    <a:lnTo>
                      <a:pt x="55" y="8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p>
            </p:txBody>
          </p:sp>
          <p:sp>
            <p:nvSpPr>
              <p:cNvPr id="187" name="Freeform 150"/>
              <p:cNvSpPr>
                <a:spLocks/>
              </p:cNvSpPr>
              <p:nvPr/>
            </p:nvSpPr>
            <p:spPr bwMode="auto">
              <a:xfrm>
                <a:off x="4245395" y="3603999"/>
                <a:ext cx="86620" cy="84583"/>
              </a:xfrm>
              <a:custGeom>
                <a:avLst/>
                <a:gdLst>
                  <a:gd name="T0" fmla="*/ 54 w 85"/>
                  <a:gd name="T1" fmla="*/ 83 h 83"/>
                  <a:gd name="T2" fmla="*/ 0 w 85"/>
                  <a:gd name="T3" fmla="*/ 52 h 83"/>
                  <a:gd name="T4" fmla="*/ 33 w 85"/>
                  <a:gd name="T5" fmla="*/ 0 h 83"/>
                  <a:gd name="T6" fmla="*/ 85 w 85"/>
                  <a:gd name="T7" fmla="*/ 31 h 83"/>
                  <a:gd name="T8" fmla="*/ 54 w 85"/>
                  <a:gd name="T9" fmla="*/ 83 h 83"/>
                </a:gdLst>
                <a:ahLst/>
                <a:cxnLst>
                  <a:cxn ang="0">
                    <a:pos x="T0" y="T1"/>
                  </a:cxn>
                  <a:cxn ang="0">
                    <a:pos x="T2" y="T3"/>
                  </a:cxn>
                  <a:cxn ang="0">
                    <a:pos x="T4" y="T5"/>
                  </a:cxn>
                  <a:cxn ang="0">
                    <a:pos x="T6" y="T7"/>
                  </a:cxn>
                  <a:cxn ang="0">
                    <a:pos x="T8" y="T9"/>
                  </a:cxn>
                </a:cxnLst>
                <a:rect l="0" t="0" r="r" b="b"/>
                <a:pathLst>
                  <a:path w="85" h="83">
                    <a:moveTo>
                      <a:pt x="54" y="83"/>
                    </a:moveTo>
                    <a:lnTo>
                      <a:pt x="0" y="52"/>
                    </a:lnTo>
                    <a:lnTo>
                      <a:pt x="33" y="0"/>
                    </a:lnTo>
                    <a:lnTo>
                      <a:pt x="85" y="31"/>
                    </a:lnTo>
                    <a:lnTo>
                      <a:pt x="54" y="8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p>
            </p:txBody>
          </p:sp>
          <p:sp>
            <p:nvSpPr>
              <p:cNvPr id="188" name="Freeform 151"/>
              <p:cNvSpPr>
                <a:spLocks/>
              </p:cNvSpPr>
              <p:nvPr/>
            </p:nvSpPr>
            <p:spPr bwMode="auto">
              <a:xfrm>
                <a:off x="4160813" y="3727305"/>
                <a:ext cx="86620" cy="86620"/>
              </a:xfrm>
              <a:custGeom>
                <a:avLst/>
                <a:gdLst>
                  <a:gd name="T0" fmla="*/ 48 w 85"/>
                  <a:gd name="T1" fmla="*/ 85 h 85"/>
                  <a:gd name="T2" fmla="*/ 0 w 85"/>
                  <a:gd name="T3" fmla="*/ 49 h 85"/>
                  <a:gd name="T4" fmla="*/ 36 w 85"/>
                  <a:gd name="T5" fmla="*/ 0 h 85"/>
                  <a:gd name="T6" fmla="*/ 85 w 85"/>
                  <a:gd name="T7" fmla="*/ 35 h 85"/>
                  <a:gd name="T8" fmla="*/ 48 w 85"/>
                  <a:gd name="T9" fmla="*/ 85 h 85"/>
                </a:gdLst>
                <a:ahLst/>
                <a:cxnLst>
                  <a:cxn ang="0">
                    <a:pos x="T0" y="T1"/>
                  </a:cxn>
                  <a:cxn ang="0">
                    <a:pos x="T2" y="T3"/>
                  </a:cxn>
                  <a:cxn ang="0">
                    <a:pos x="T4" y="T5"/>
                  </a:cxn>
                  <a:cxn ang="0">
                    <a:pos x="T6" y="T7"/>
                  </a:cxn>
                  <a:cxn ang="0">
                    <a:pos x="T8" y="T9"/>
                  </a:cxn>
                </a:cxnLst>
                <a:rect l="0" t="0" r="r" b="b"/>
                <a:pathLst>
                  <a:path w="85" h="85">
                    <a:moveTo>
                      <a:pt x="48" y="85"/>
                    </a:moveTo>
                    <a:lnTo>
                      <a:pt x="0" y="49"/>
                    </a:lnTo>
                    <a:lnTo>
                      <a:pt x="36" y="0"/>
                    </a:lnTo>
                    <a:lnTo>
                      <a:pt x="85" y="35"/>
                    </a:lnTo>
                    <a:lnTo>
                      <a:pt x="48" y="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p>
            </p:txBody>
          </p:sp>
          <p:sp>
            <p:nvSpPr>
              <p:cNvPr id="189" name="Freeform 152"/>
              <p:cNvSpPr>
                <a:spLocks/>
              </p:cNvSpPr>
              <p:nvPr/>
            </p:nvSpPr>
            <p:spPr bwMode="auto">
              <a:xfrm>
                <a:off x="4065022" y="3842459"/>
                <a:ext cx="86620" cy="86620"/>
              </a:xfrm>
              <a:custGeom>
                <a:avLst/>
                <a:gdLst>
                  <a:gd name="T0" fmla="*/ 45 w 85"/>
                  <a:gd name="T1" fmla="*/ 85 h 85"/>
                  <a:gd name="T2" fmla="*/ 0 w 85"/>
                  <a:gd name="T3" fmla="*/ 45 h 85"/>
                  <a:gd name="T4" fmla="*/ 40 w 85"/>
                  <a:gd name="T5" fmla="*/ 0 h 85"/>
                  <a:gd name="T6" fmla="*/ 85 w 85"/>
                  <a:gd name="T7" fmla="*/ 40 h 85"/>
                  <a:gd name="T8" fmla="*/ 45 w 85"/>
                  <a:gd name="T9" fmla="*/ 85 h 85"/>
                </a:gdLst>
                <a:ahLst/>
                <a:cxnLst>
                  <a:cxn ang="0">
                    <a:pos x="T0" y="T1"/>
                  </a:cxn>
                  <a:cxn ang="0">
                    <a:pos x="T2" y="T3"/>
                  </a:cxn>
                  <a:cxn ang="0">
                    <a:pos x="T4" y="T5"/>
                  </a:cxn>
                  <a:cxn ang="0">
                    <a:pos x="T6" y="T7"/>
                  </a:cxn>
                  <a:cxn ang="0">
                    <a:pos x="T8" y="T9"/>
                  </a:cxn>
                </a:cxnLst>
                <a:rect l="0" t="0" r="r" b="b"/>
                <a:pathLst>
                  <a:path w="85" h="85">
                    <a:moveTo>
                      <a:pt x="45" y="85"/>
                    </a:moveTo>
                    <a:lnTo>
                      <a:pt x="0" y="45"/>
                    </a:lnTo>
                    <a:lnTo>
                      <a:pt x="40" y="0"/>
                    </a:lnTo>
                    <a:lnTo>
                      <a:pt x="85" y="40"/>
                    </a:lnTo>
                    <a:lnTo>
                      <a:pt x="45" y="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p>
            </p:txBody>
          </p:sp>
          <p:sp>
            <p:nvSpPr>
              <p:cNvPr id="190" name="Freeform 153"/>
              <p:cNvSpPr>
                <a:spLocks/>
              </p:cNvSpPr>
              <p:nvPr/>
            </p:nvSpPr>
            <p:spPr bwMode="auto">
              <a:xfrm>
                <a:off x="3953944" y="3951498"/>
                <a:ext cx="88659" cy="88659"/>
              </a:xfrm>
              <a:custGeom>
                <a:avLst/>
                <a:gdLst>
                  <a:gd name="T0" fmla="*/ 42 w 87"/>
                  <a:gd name="T1" fmla="*/ 87 h 87"/>
                  <a:gd name="T2" fmla="*/ 0 w 87"/>
                  <a:gd name="T3" fmla="*/ 42 h 87"/>
                  <a:gd name="T4" fmla="*/ 42 w 87"/>
                  <a:gd name="T5" fmla="*/ 0 h 87"/>
                  <a:gd name="T6" fmla="*/ 87 w 87"/>
                  <a:gd name="T7" fmla="*/ 45 h 87"/>
                  <a:gd name="T8" fmla="*/ 42 w 87"/>
                  <a:gd name="T9" fmla="*/ 87 h 87"/>
                </a:gdLst>
                <a:ahLst/>
                <a:cxnLst>
                  <a:cxn ang="0">
                    <a:pos x="T0" y="T1"/>
                  </a:cxn>
                  <a:cxn ang="0">
                    <a:pos x="T2" y="T3"/>
                  </a:cxn>
                  <a:cxn ang="0">
                    <a:pos x="T4" y="T5"/>
                  </a:cxn>
                  <a:cxn ang="0">
                    <a:pos x="T6" y="T7"/>
                  </a:cxn>
                  <a:cxn ang="0">
                    <a:pos x="T8" y="T9"/>
                  </a:cxn>
                </a:cxnLst>
                <a:rect l="0" t="0" r="r" b="b"/>
                <a:pathLst>
                  <a:path w="87" h="87">
                    <a:moveTo>
                      <a:pt x="42" y="87"/>
                    </a:moveTo>
                    <a:lnTo>
                      <a:pt x="0" y="42"/>
                    </a:lnTo>
                    <a:lnTo>
                      <a:pt x="42" y="0"/>
                    </a:lnTo>
                    <a:lnTo>
                      <a:pt x="87" y="45"/>
                    </a:lnTo>
                    <a:lnTo>
                      <a:pt x="42" y="8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p>
            </p:txBody>
          </p:sp>
          <p:sp>
            <p:nvSpPr>
              <p:cNvPr id="191" name="Freeform 154"/>
              <p:cNvSpPr>
                <a:spLocks/>
              </p:cNvSpPr>
              <p:nvPr/>
            </p:nvSpPr>
            <p:spPr bwMode="auto">
              <a:xfrm>
                <a:off x="3844904" y="4050347"/>
                <a:ext cx="86620" cy="86620"/>
              </a:xfrm>
              <a:custGeom>
                <a:avLst/>
                <a:gdLst>
                  <a:gd name="T0" fmla="*/ 38 w 85"/>
                  <a:gd name="T1" fmla="*/ 85 h 85"/>
                  <a:gd name="T2" fmla="*/ 0 w 85"/>
                  <a:gd name="T3" fmla="*/ 38 h 85"/>
                  <a:gd name="T4" fmla="*/ 45 w 85"/>
                  <a:gd name="T5" fmla="*/ 0 h 85"/>
                  <a:gd name="T6" fmla="*/ 85 w 85"/>
                  <a:gd name="T7" fmla="*/ 45 h 85"/>
                  <a:gd name="T8" fmla="*/ 38 w 85"/>
                  <a:gd name="T9" fmla="*/ 85 h 85"/>
                </a:gdLst>
                <a:ahLst/>
                <a:cxnLst>
                  <a:cxn ang="0">
                    <a:pos x="T0" y="T1"/>
                  </a:cxn>
                  <a:cxn ang="0">
                    <a:pos x="T2" y="T3"/>
                  </a:cxn>
                  <a:cxn ang="0">
                    <a:pos x="T4" y="T5"/>
                  </a:cxn>
                  <a:cxn ang="0">
                    <a:pos x="T6" y="T7"/>
                  </a:cxn>
                  <a:cxn ang="0">
                    <a:pos x="T8" y="T9"/>
                  </a:cxn>
                </a:cxnLst>
                <a:rect l="0" t="0" r="r" b="b"/>
                <a:pathLst>
                  <a:path w="85" h="85">
                    <a:moveTo>
                      <a:pt x="38" y="85"/>
                    </a:moveTo>
                    <a:lnTo>
                      <a:pt x="0" y="38"/>
                    </a:lnTo>
                    <a:lnTo>
                      <a:pt x="45" y="0"/>
                    </a:lnTo>
                    <a:lnTo>
                      <a:pt x="85" y="45"/>
                    </a:lnTo>
                    <a:lnTo>
                      <a:pt x="38" y="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p>
            </p:txBody>
          </p:sp>
          <p:sp>
            <p:nvSpPr>
              <p:cNvPr id="288" name="Freeform 155"/>
              <p:cNvSpPr>
                <a:spLocks/>
              </p:cNvSpPr>
              <p:nvPr/>
            </p:nvSpPr>
            <p:spPr bwMode="auto">
              <a:xfrm>
                <a:off x="3719559" y="4136968"/>
                <a:ext cx="86620" cy="86620"/>
              </a:xfrm>
              <a:custGeom>
                <a:avLst/>
                <a:gdLst>
                  <a:gd name="T0" fmla="*/ 52 w 85"/>
                  <a:gd name="T1" fmla="*/ 0 h 85"/>
                  <a:gd name="T2" fmla="*/ 0 w 85"/>
                  <a:gd name="T3" fmla="*/ 33 h 85"/>
                  <a:gd name="T4" fmla="*/ 33 w 85"/>
                  <a:gd name="T5" fmla="*/ 85 h 85"/>
                  <a:gd name="T6" fmla="*/ 85 w 85"/>
                  <a:gd name="T7" fmla="*/ 52 h 85"/>
                  <a:gd name="T8" fmla="*/ 52 w 85"/>
                  <a:gd name="T9" fmla="*/ 0 h 85"/>
                </a:gdLst>
                <a:ahLst/>
                <a:cxnLst>
                  <a:cxn ang="0">
                    <a:pos x="T0" y="T1"/>
                  </a:cxn>
                  <a:cxn ang="0">
                    <a:pos x="T2" y="T3"/>
                  </a:cxn>
                  <a:cxn ang="0">
                    <a:pos x="T4" y="T5"/>
                  </a:cxn>
                  <a:cxn ang="0">
                    <a:pos x="T6" y="T7"/>
                  </a:cxn>
                  <a:cxn ang="0">
                    <a:pos x="T8" y="T9"/>
                  </a:cxn>
                </a:cxnLst>
                <a:rect l="0" t="0" r="r" b="b"/>
                <a:pathLst>
                  <a:path w="85" h="85">
                    <a:moveTo>
                      <a:pt x="52" y="0"/>
                    </a:moveTo>
                    <a:lnTo>
                      <a:pt x="0" y="33"/>
                    </a:lnTo>
                    <a:lnTo>
                      <a:pt x="33" y="85"/>
                    </a:lnTo>
                    <a:lnTo>
                      <a:pt x="85" y="52"/>
                    </a:lnTo>
                    <a:lnTo>
                      <a:pt x="52" y="0"/>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sz="1600"/>
              </a:p>
            </p:txBody>
          </p:sp>
          <p:sp>
            <p:nvSpPr>
              <p:cNvPr id="290" name="Freeform 157"/>
              <p:cNvSpPr>
                <a:spLocks/>
              </p:cNvSpPr>
              <p:nvPr/>
            </p:nvSpPr>
            <p:spPr bwMode="auto">
              <a:xfrm>
                <a:off x="3594216" y="4211359"/>
                <a:ext cx="84583" cy="84583"/>
              </a:xfrm>
              <a:custGeom>
                <a:avLst/>
                <a:gdLst>
                  <a:gd name="T0" fmla="*/ 55 w 83"/>
                  <a:gd name="T1" fmla="*/ 0 h 83"/>
                  <a:gd name="T2" fmla="*/ 0 w 83"/>
                  <a:gd name="T3" fmla="*/ 31 h 83"/>
                  <a:gd name="T4" fmla="*/ 31 w 83"/>
                  <a:gd name="T5" fmla="*/ 83 h 83"/>
                  <a:gd name="T6" fmla="*/ 83 w 83"/>
                  <a:gd name="T7" fmla="*/ 55 h 83"/>
                  <a:gd name="T8" fmla="*/ 55 w 83"/>
                  <a:gd name="T9" fmla="*/ 0 h 83"/>
                </a:gdLst>
                <a:ahLst/>
                <a:cxnLst>
                  <a:cxn ang="0">
                    <a:pos x="T0" y="T1"/>
                  </a:cxn>
                  <a:cxn ang="0">
                    <a:pos x="T2" y="T3"/>
                  </a:cxn>
                  <a:cxn ang="0">
                    <a:pos x="T4" y="T5"/>
                  </a:cxn>
                  <a:cxn ang="0">
                    <a:pos x="T6" y="T7"/>
                  </a:cxn>
                  <a:cxn ang="0">
                    <a:pos x="T8" y="T9"/>
                  </a:cxn>
                </a:cxnLst>
                <a:rect l="0" t="0" r="r" b="b"/>
                <a:pathLst>
                  <a:path w="83" h="83">
                    <a:moveTo>
                      <a:pt x="55" y="0"/>
                    </a:moveTo>
                    <a:lnTo>
                      <a:pt x="0" y="31"/>
                    </a:lnTo>
                    <a:lnTo>
                      <a:pt x="31" y="83"/>
                    </a:lnTo>
                    <a:lnTo>
                      <a:pt x="83" y="55"/>
                    </a:lnTo>
                    <a:lnTo>
                      <a:pt x="55" y="0"/>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sz="1600"/>
              </a:p>
            </p:txBody>
          </p:sp>
          <p:sp>
            <p:nvSpPr>
              <p:cNvPr id="292" name="Freeform 159"/>
              <p:cNvSpPr>
                <a:spLocks/>
              </p:cNvSpPr>
              <p:nvPr/>
            </p:nvSpPr>
            <p:spPr bwMode="auto">
              <a:xfrm>
                <a:off x="3456642" y="4281674"/>
                <a:ext cx="82544" cy="81525"/>
              </a:xfrm>
              <a:custGeom>
                <a:avLst/>
                <a:gdLst>
                  <a:gd name="T0" fmla="*/ 57 w 81"/>
                  <a:gd name="T1" fmla="*/ 0 h 80"/>
                  <a:gd name="T2" fmla="*/ 0 w 81"/>
                  <a:gd name="T3" fmla="*/ 24 h 80"/>
                  <a:gd name="T4" fmla="*/ 24 w 81"/>
                  <a:gd name="T5" fmla="*/ 80 h 80"/>
                  <a:gd name="T6" fmla="*/ 81 w 81"/>
                  <a:gd name="T7" fmla="*/ 54 h 80"/>
                  <a:gd name="T8" fmla="*/ 57 w 81"/>
                  <a:gd name="T9" fmla="*/ 0 h 80"/>
                </a:gdLst>
                <a:ahLst/>
                <a:cxnLst>
                  <a:cxn ang="0">
                    <a:pos x="T0" y="T1"/>
                  </a:cxn>
                  <a:cxn ang="0">
                    <a:pos x="T2" y="T3"/>
                  </a:cxn>
                  <a:cxn ang="0">
                    <a:pos x="T4" y="T5"/>
                  </a:cxn>
                  <a:cxn ang="0">
                    <a:pos x="T6" y="T7"/>
                  </a:cxn>
                  <a:cxn ang="0">
                    <a:pos x="T8" y="T9"/>
                  </a:cxn>
                </a:cxnLst>
                <a:rect l="0" t="0" r="r" b="b"/>
                <a:pathLst>
                  <a:path w="81" h="80">
                    <a:moveTo>
                      <a:pt x="57" y="0"/>
                    </a:moveTo>
                    <a:lnTo>
                      <a:pt x="0" y="24"/>
                    </a:lnTo>
                    <a:lnTo>
                      <a:pt x="24" y="80"/>
                    </a:lnTo>
                    <a:lnTo>
                      <a:pt x="81" y="54"/>
                    </a:lnTo>
                    <a:lnTo>
                      <a:pt x="57" y="0"/>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sz="1600"/>
              </a:p>
            </p:txBody>
          </p:sp>
          <p:sp>
            <p:nvSpPr>
              <p:cNvPr id="294" name="Freeform 161"/>
              <p:cNvSpPr>
                <a:spLocks/>
              </p:cNvSpPr>
              <p:nvPr/>
            </p:nvSpPr>
            <p:spPr bwMode="auto">
              <a:xfrm>
                <a:off x="3319068" y="4336703"/>
                <a:ext cx="79487" cy="77449"/>
              </a:xfrm>
              <a:custGeom>
                <a:avLst/>
                <a:gdLst>
                  <a:gd name="T0" fmla="*/ 60 w 78"/>
                  <a:gd name="T1" fmla="*/ 0 h 76"/>
                  <a:gd name="T2" fmla="*/ 0 w 78"/>
                  <a:gd name="T3" fmla="*/ 19 h 76"/>
                  <a:gd name="T4" fmla="*/ 19 w 78"/>
                  <a:gd name="T5" fmla="*/ 76 h 76"/>
                  <a:gd name="T6" fmla="*/ 78 w 78"/>
                  <a:gd name="T7" fmla="*/ 57 h 76"/>
                  <a:gd name="T8" fmla="*/ 60 w 78"/>
                  <a:gd name="T9" fmla="*/ 0 h 76"/>
                </a:gdLst>
                <a:ahLst/>
                <a:cxnLst>
                  <a:cxn ang="0">
                    <a:pos x="T0" y="T1"/>
                  </a:cxn>
                  <a:cxn ang="0">
                    <a:pos x="T2" y="T3"/>
                  </a:cxn>
                  <a:cxn ang="0">
                    <a:pos x="T4" y="T5"/>
                  </a:cxn>
                  <a:cxn ang="0">
                    <a:pos x="T6" y="T7"/>
                  </a:cxn>
                  <a:cxn ang="0">
                    <a:pos x="T8" y="T9"/>
                  </a:cxn>
                </a:cxnLst>
                <a:rect l="0" t="0" r="r" b="b"/>
                <a:pathLst>
                  <a:path w="78" h="76">
                    <a:moveTo>
                      <a:pt x="60" y="0"/>
                    </a:moveTo>
                    <a:lnTo>
                      <a:pt x="0" y="19"/>
                    </a:lnTo>
                    <a:lnTo>
                      <a:pt x="19" y="76"/>
                    </a:lnTo>
                    <a:lnTo>
                      <a:pt x="78" y="57"/>
                    </a:lnTo>
                    <a:lnTo>
                      <a:pt x="60" y="0"/>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sz="1600"/>
              </a:p>
            </p:txBody>
          </p:sp>
          <p:sp>
            <p:nvSpPr>
              <p:cNvPr id="296" name="Freeform 163"/>
              <p:cNvSpPr>
                <a:spLocks/>
              </p:cNvSpPr>
              <p:nvPr/>
            </p:nvSpPr>
            <p:spPr bwMode="auto">
              <a:xfrm>
                <a:off x="4385007" y="3333947"/>
                <a:ext cx="79487" cy="79487"/>
              </a:xfrm>
              <a:custGeom>
                <a:avLst/>
                <a:gdLst>
                  <a:gd name="T0" fmla="*/ 57 w 78"/>
                  <a:gd name="T1" fmla="*/ 78 h 78"/>
                  <a:gd name="T2" fmla="*/ 0 w 78"/>
                  <a:gd name="T3" fmla="*/ 57 h 78"/>
                  <a:gd name="T4" fmla="*/ 22 w 78"/>
                  <a:gd name="T5" fmla="*/ 0 h 78"/>
                  <a:gd name="T6" fmla="*/ 78 w 78"/>
                  <a:gd name="T7" fmla="*/ 21 h 78"/>
                  <a:gd name="T8" fmla="*/ 57 w 78"/>
                  <a:gd name="T9" fmla="*/ 78 h 78"/>
                </a:gdLst>
                <a:ahLst/>
                <a:cxnLst>
                  <a:cxn ang="0">
                    <a:pos x="T0" y="T1"/>
                  </a:cxn>
                  <a:cxn ang="0">
                    <a:pos x="T2" y="T3"/>
                  </a:cxn>
                  <a:cxn ang="0">
                    <a:pos x="T4" y="T5"/>
                  </a:cxn>
                  <a:cxn ang="0">
                    <a:pos x="T6" y="T7"/>
                  </a:cxn>
                  <a:cxn ang="0">
                    <a:pos x="T8" y="T9"/>
                  </a:cxn>
                </a:cxnLst>
                <a:rect l="0" t="0" r="r" b="b"/>
                <a:pathLst>
                  <a:path w="78" h="78">
                    <a:moveTo>
                      <a:pt x="57" y="78"/>
                    </a:moveTo>
                    <a:lnTo>
                      <a:pt x="0" y="57"/>
                    </a:lnTo>
                    <a:lnTo>
                      <a:pt x="22" y="0"/>
                    </a:lnTo>
                    <a:lnTo>
                      <a:pt x="78" y="21"/>
                    </a:lnTo>
                    <a:lnTo>
                      <a:pt x="57" y="7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p>
            </p:txBody>
          </p:sp>
        </p:grpSp>
      </p:grpSp>
      <p:grpSp>
        <p:nvGrpSpPr>
          <p:cNvPr id="15" name="组合 14"/>
          <p:cNvGrpSpPr/>
          <p:nvPr/>
        </p:nvGrpSpPr>
        <p:grpSpPr>
          <a:xfrm>
            <a:off x="1233177" y="1058323"/>
            <a:ext cx="3206987" cy="3171319"/>
            <a:chOff x="1214706" y="1057364"/>
            <a:chExt cx="3206987" cy="3171319"/>
          </a:xfrm>
          <a:solidFill>
            <a:srgbClr val="45D8FF"/>
          </a:solidFill>
        </p:grpSpPr>
        <p:grpSp>
          <p:nvGrpSpPr>
            <p:cNvPr id="12" name="组合 11"/>
            <p:cNvGrpSpPr/>
            <p:nvPr/>
          </p:nvGrpSpPr>
          <p:grpSpPr>
            <a:xfrm>
              <a:off x="1472529" y="1057364"/>
              <a:ext cx="1945388" cy="3171319"/>
              <a:chOff x="1472529" y="1057364"/>
              <a:chExt cx="1945388" cy="3171319"/>
            </a:xfrm>
            <a:grpFill/>
          </p:grpSpPr>
          <p:sp>
            <p:nvSpPr>
              <p:cNvPr id="131" name="Freeform 101"/>
              <p:cNvSpPr>
                <a:spLocks/>
              </p:cNvSpPr>
              <p:nvPr/>
            </p:nvSpPr>
            <p:spPr bwMode="auto">
              <a:xfrm>
                <a:off x="2641392" y="1057364"/>
                <a:ext cx="776525" cy="226232"/>
              </a:xfrm>
              <a:custGeom>
                <a:avLst/>
                <a:gdLst>
                  <a:gd name="T0" fmla="*/ 303 w 322"/>
                  <a:gd name="T1" fmla="*/ 94 h 94"/>
                  <a:gd name="T2" fmla="*/ 76 w 322"/>
                  <a:gd name="T3" fmla="*/ 53 h 94"/>
                  <a:gd name="T4" fmla="*/ 6 w 322"/>
                  <a:gd name="T5" fmla="*/ 57 h 94"/>
                  <a:gd name="T6" fmla="*/ 0 w 322"/>
                  <a:gd name="T7" fmla="*/ 5 h 94"/>
                  <a:gd name="T8" fmla="*/ 76 w 322"/>
                  <a:gd name="T9" fmla="*/ 0 h 94"/>
                  <a:gd name="T10" fmla="*/ 322 w 322"/>
                  <a:gd name="T11" fmla="*/ 45 h 94"/>
                  <a:gd name="T12" fmla="*/ 303 w 322"/>
                  <a:gd name="T13" fmla="*/ 94 h 94"/>
                </a:gdLst>
                <a:ahLst/>
                <a:cxnLst>
                  <a:cxn ang="0">
                    <a:pos x="T0" y="T1"/>
                  </a:cxn>
                  <a:cxn ang="0">
                    <a:pos x="T2" y="T3"/>
                  </a:cxn>
                  <a:cxn ang="0">
                    <a:pos x="T4" y="T5"/>
                  </a:cxn>
                  <a:cxn ang="0">
                    <a:pos x="T6" y="T7"/>
                  </a:cxn>
                  <a:cxn ang="0">
                    <a:pos x="T8" y="T9"/>
                  </a:cxn>
                  <a:cxn ang="0">
                    <a:pos x="T10" y="T11"/>
                  </a:cxn>
                  <a:cxn ang="0">
                    <a:pos x="T12" y="T13"/>
                  </a:cxn>
                </a:cxnLst>
                <a:rect l="0" t="0" r="r" b="b"/>
                <a:pathLst>
                  <a:path w="322" h="94">
                    <a:moveTo>
                      <a:pt x="303" y="94"/>
                    </a:moveTo>
                    <a:cubicBezTo>
                      <a:pt x="231" y="67"/>
                      <a:pt x="154" y="53"/>
                      <a:pt x="76" y="53"/>
                    </a:cubicBezTo>
                    <a:cubicBezTo>
                      <a:pt x="53" y="53"/>
                      <a:pt x="29" y="54"/>
                      <a:pt x="6" y="57"/>
                    </a:cubicBezTo>
                    <a:cubicBezTo>
                      <a:pt x="0" y="5"/>
                      <a:pt x="0" y="5"/>
                      <a:pt x="0" y="5"/>
                    </a:cubicBezTo>
                    <a:cubicBezTo>
                      <a:pt x="25" y="2"/>
                      <a:pt x="51" y="0"/>
                      <a:pt x="76" y="0"/>
                    </a:cubicBezTo>
                    <a:cubicBezTo>
                      <a:pt x="161" y="0"/>
                      <a:pt x="243" y="15"/>
                      <a:pt x="322" y="45"/>
                    </a:cubicBezTo>
                    <a:lnTo>
                      <a:pt x="303" y="94"/>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sz="1600"/>
              </a:p>
            </p:txBody>
          </p:sp>
          <p:sp>
            <p:nvSpPr>
              <p:cNvPr id="132" name="Freeform 102"/>
              <p:cNvSpPr>
                <a:spLocks/>
              </p:cNvSpPr>
              <p:nvPr/>
            </p:nvSpPr>
            <p:spPr bwMode="auto">
              <a:xfrm>
                <a:off x="1472529" y="3625399"/>
                <a:ext cx="681752" cy="603284"/>
              </a:xfrm>
              <a:custGeom>
                <a:avLst/>
                <a:gdLst>
                  <a:gd name="T0" fmla="*/ 260 w 283"/>
                  <a:gd name="T1" fmla="*/ 250 h 250"/>
                  <a:gd name="T2" fmla="*/ 0 w 283"/>
                  <a:gd name="T3" fmla="*/ 31 h 250"/>
                  <a:gd name="T4" fmla="*/ 43 w 283"/>
                  <a:gd name="T5" fmla="*/ 0 h 250"/>
                  <a:gd name="T6" fmla="*/ 283 w 283"/>
                  <a:gd name="T7" fmla="*/ 202 h 250"/>
                  <a:gd name="T8" fmla="*/ 260 w 283"/>
                  <a:gd name="T9" fmla="*/ 250 h 250"/>
                </a:gdLst>
                <a:ahLst/>
                <a:cxnLst>
                  <a:cxn ang="0">
                    <a:pos x="T0" y="T1"/>
                  </a:cxn>
                  <a:cxn ang="0">
                    <a:pos x="T2" y="T3"/>
                  </a:cxn>
                  <a:cxn ang="0">
                    <a:pos x="T4" y="T5"/>
                  </a:cxn>
                  <a:cxn ang="0">
                    <a:pos x="T6" y="T7"/>
                  </a:cxn>
                  <a:cxn ang="0">
                    <a:pos x="T8" y="T9"/>
                  </a:cxn>
                </a:cxnLst>
                <a:rect l="0" t="0" r="r" b="b"/>
                <a:pathLst>
                  <a:path w="283" h="250">
                    <a:moveTo>
                      <a:pt x="260" y="250"/>
                    </a:moveTo>
                    <a:cubicBezTo>
                      <a:pt x="157" y="200"/>
                      <a:pt x="67" y="124"/>
                      <a:pt x="0" y="31"/>
                    </a:cubicBezTo>
                    <a:cubicBezTo>
                      <a:pt x="43" y="0"/>
                      <a:pt x="43" y="0"/>
                      <a:pt x="43" y="0"/>
                    </a:cubicBezTo>
                    <a:cubicBezTo>
                      <a:pt x="105" y="86"/>
                      <a:pt x="188" y="156"/>
                      <a:pt x="283" y="202"/>
                    </a:cubicBezTo>
                    <a:lnTo>
                      <a:pt x="260" y="250"/>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sz="1600"/>
              </a:p>
            </p:txBody>
          </p:sp>
        </p:grpSp>
        <p:sp>
          <p:nvSpPr>
            <p:cNvPr id="297" name="Freeform 164"/>
            <p:cNvSpPr>
              <a:spLocks noEditPoints="1"/>
            </p:cNvSpPr>
            <p:nvPr/>
          </p:nvSpPr>
          <p:spPr bwMode="auto">
            <a:xfrm>
              <a:off x="1214706" y="1346777"/>
              <a:ext cx="3206987" cy="2546635"/>
            </a:xfrm>
            <a:custGeom>
              <a:avLst/>
              <a:gdLst>
                <a:gd name="T0" fmla="*/ 69 w 1330"/>
                <a:gd name="T1" fmla="*/ 849 h 1056"/>
                <a:gd name="T2" fmla="*/ 62 w 1330"/>
                <a:gd name="T3" fmla="*/ 853 h 1056"/>
                <a:gd name="T4" fmla="*/ 210 w 1330"/>
                <a:gd name="T5" fmla="*/ 1056 h 1056"/>
                <a:gd name="T6" fmla="*/ 215 w 1330"/>
                <a:gd name="T7" fmla="*/ 1050 h 1056"/>
                <a:gd name="T8" fmla="*/ 69 w 1330"/>
                <a:gd name="T9" fmla="*/ 849 h 1056"/>
                <a:gd name="T10" fmla="*/ 1330 w 1330"/>
                <a:gd name="T11" fmla="*/ 542 h 1056"/>
                <a:gd name="T12" fmla="*/ 1322 w 1330"/>
                <a:gd name="T13" fmla="*/ 542 h 1056"/>
                <a:gd name="T14" fmla="*/ 1322 w 1330"/>
                <a:gd name="T15" fmla="*/ 572 h 1056"/>
                <a:gd name="T16" fmla="*/ 1287 w 1330"/>
                <a:gd name="T17" fmla="*/ 785 h 1056"/>
                <a:gd name="T18" fmla="*/ 1295 w 1330"/>
                <a:gd name="T19" fmla="*/ 788 h 1056"/>
                <a:gd name="T20" fmla="*/ 1330 w 1330"/>
                <a:gd name="T21" fmla="*/ 572 h 1056"/>
                <a:gd name="T22" fmla="*/ 1330 w 1330"/>
                <a:gd name="T23" fmla="*/ 542 h 1056"/>
                <a:gd name="T24" fmla="*/ 255 w 1330"/>
                <a:gd name="T25" fmla="*/ 47 h 1056"/>
                <a:gd name="T26" fmla="*/ 260 w 1330"/>
                <a:gd name="T27" fmla="*/ 54 h 1056"/>
                <a:gd name="T28" fmla="*/ 329 w 1330"/>
                <a:gd name="T29" fmla="*/ 6 h 1056"/>
                <a:gd name="T30" fmla="*/ 325 w 1330"/>
                <a:gd name="T31" fmla="*/ 0 h 1056"/>
                <a:gd name="T32" fmla="*/ 255 w 1330"/>
                <a:gd name="T33" fmla="*/ 47 h 1056"/>
                <a:gd name="T34" fmla="*/ 125 w 1330"/>
                <a:gd name="T35" fmla="*/ 197 h 1056"/>
                <a:gd name="T36" fmla="*/ 118 w 1330"/>
                <a:gd name="T37" fmla="*/ 193 h 1056"/>
                <a:gd name="T38" fmla="*/ 75 w 1330"/>
                <a:gd name="T39" fmla="*/ 265 h 1056"/>
                <a:gd name="T40" fmla="*/ 82 w 1330"/>
                <a:gd name="T41" fmla="*/ 269 h 1056"/>
                <a:gd name="T42" fmla="*/ 125 w 1330"/>
                <a:gd name="T43" fmla="*/ 197 h 1056"/>
                <a:gd name="T44" fmla="*/ 0 w 1330"/>
                <a:gd name="T45" fmla="*/ 554 h 1056"/>
                <a:gd name="T46" fmla="*/ 0 w 1330"/>
                <a:gd name="T47" fmla="*/ 572 h 1056"/>
                <a:gd name="T48" fmla="*/ 8 w 1330"/>
                <a:gd name="T49" fmla="*/ 572 h 1056"/>
                <a:gd name="T50" fmla="*/ 8 w 1330"/>
                <a:gd name="T51" fmla="*/ 554 h 1056"/>
                <a:gd name="T52" fmla="*/ 16 w 1330"/>
                <a:gd name="T53" fmla="*/ 467 h 1056"/>
                <a:gd name="T54" fmla="*/ 8 w 1330"/>
                <a:gd name="T55" fmla="*/ 466 h 1056"/>
                <a:gd name="T56" fmla="*/ 0 w 1330"/>
                <a:gd name="T57" fmla="*/ 554 h 10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0" h="1056">
                  <a:moveTo>
                    <a:pt x="69" y="849"/>
                  </a:moveTo>
                  <a:cubicBezTo>
                    <a:pt x="62" y="853"/>
                    <a:pt x="62" y="853"/>
                    <a:pt x="62" y="853"/>
                  </a:cubicBezTo>
                  <a:cubicBezTo>
                    <a:pt x="98" y="929"/>
                    <a:pt x="148" y="998"/>
                    <a:pt x="210" y="1056"/>
                  </a:cubicBezTo>
                  <a:cubicBezTo>
                    <a:pt x="215" y="1050"/>
                    <a:pt x="215" y="1050"/>
                    <a:pt x="215" y="1050"/>
                  </a:cubicBezTo>
                  <a:cubicBezTo>
                    <a:pt x="154" y="993"/>
                    <a:pt x="105" y="925"/>
                    <a:pt x="69" y="849"/>
                  </a:cubicBezTo>
                  <a:close/>
                  <a:moveTo>
                    <a:pt x="1330" y="542"/>
                  </a:moveTo>
                  <a:cubicBezTo>
                    <a:pt x="1322" y="542"/>
                    <a:pt x="1322" y="542"/>
                    <a:pt x="1322" y="542"/>
                  </a:cubicBezTo>
                  <a:cubicBezTo>
                    <a:pt x="1322" y="552"/>
                    <a:pt x="1322" y="562"/>
                    <a:pt x="1322" y="572"/>
                  </a:cubicBezTo>
                  <a:cubicBezTo>
                    <a:pt x="1322" y="645"/>
                    <a:pt x="1310" y="716"/>
                    <a:pt x="1287" y="785"/>
                  </a:cubicBezTo>
                  <a:cubicBezTo>
                    <a:pt x="1295" y="788"/>
                    <a:pt x="1295" y="788"/>
                    <a:pt x="1295" y="788"/>
                  </a:cubicBezTo>
                  <a:cubicBezTo>
                    <a:pt x="1318" y="718"/>
                    <a:pt x="1330" y="646"/>
                    <a:pt x="1330" y="572"/>
                  </a:cubicBezTo>
                  <a:cubicBezTo>
                    <a:pt x="1330" y="562"/>
                    <a:pt x="1330" y="552"/>
                    <a:pt x="1330" y="542"/>
                  </a:cubicBezTo>
                  <a:close/>
                  <a:moveTo>
                    <a:pt x="255" y="47"/>
                  </a:moveTo>
                  <a:cubicBezTo>
                    <a:pt x="260" y="54"/>
                    <a:pt x="260" y="54"/>
                    <a:pt x="260" y="54"/>
                  </a:cubicBezTo>
                  <a:cubicBezTo>
                    <a:pt x="282" y="37"/>
                    <a:pt x="306" y="21"/>
                    <a:pt x="329" y="6"/>
                  </a:cubicBezTo>
                  <a:cubicBezTo>
                    <a:pt x="325" y="0"/>
                    <a:pt x="325" y="0"/>
                    <a:pt x="325" y="0"/>
                  </a:cubicBezTo>
                  <a:cubicBezTo>
                    <a:pt x="301" y="14"/>
                    <a:pt x="278" y="30"/>
                    <a:pt x="255" y="47"/>
                  </a:cubicBezTo>
                  <a:close/>
                  <a:moveTo>
                    <a:pt x="125" y="197"/>
                  </a:moveTo>
                  <a:cubicBezTo>
                    <a:pt x="118" y="193"/>
                    <a:pt x="118" y="193"/>
                    <a:pt x="118" y="193"/>
                  </a:cubicBezTo>
                  <a:cubicBezTo>
                    <a:pt x="102" y="216"/>
                    <a:pt x="88" y="240"/>
                    <a:pt x="75" y="265"/>
                  </a:cubicBezTo>
                  <a:cubicBezTo>
                    <a:pt x="82" y="269"/>
                    <a:pt x="82" y="269"/>
                    <a:pt x="82" y="269"/>
                  </a:cubicBezTo>
                  <a:cubicBezTo>
                    <a:pt x="94" y="244"/>
                    <a:pt x="109" y="220"/>
                    <a:pt x="125" y="197"/>
                  </a:cubicBezTo>
                  <a:close/>
                  <a:moveTo>
                    <a:pt x="0" y="554"/>
                  </a:moveTo>
                  <a:cubicBezTo>
                    <a:pt x="0" y="560"/>
                    <a:pt x="0" y="566"/>
                    <a:pt x="0" y="572"/>
                  </a:cubicBezTo>
                  <a:cubicBezTo>
                    <a:pt x="8" y="572"/>
                    <a:pt x="8" y="572"/>
                    <a:pt x="8" y="572"/>
                  </a:cubicBezTo>
                  <a:cubicBezTo>
                    <a:pt x="8" y="566"/>
                    <a:pt x="8" y="560"/>
                    <a:pt x="8" y="554"/>
                  </a:cubicBezTo>
                  <a:cubicBezTo>
                    <a:pt x="9" y="525"/>
                    <a:pt x="12" y="496"/>
                    <a:pt x="16" y="467"/>
                  </a:cubicBezTo>
                  <a:cubicBezTo>
                    <a:pt x="8" y="466"/>
                    <a:pt x="8" y="466"/>
                    <a:pt x="8" y="466"/>
                  </a:cubicBezTo>
                  <a:cubicBezTo>
                    <a:pt x="4" y="495"/>
                    <a:pt x="1" y="525"/>
                    <a:pt x="0" y="5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p>
          </p:txBody>
        </p:sp>
      </p:grpSp>
      <p:sp>
        <p:nvSpPr>
          <p:cNvPr id="63" name="Freeform 97"/>
          <p:cNvSpPr>
            <a:spLocks noEditPoints="1"/>
          </p:cNvSpPr>
          <p:nvPr/>
        </p:nvSpPr>
        <p:spPr bwMode="auto">
          <a:xfrm>
            <a:off x="757275" y="648660"/>
            <a:ext cx="4155734" cy="4154714"/>
          </a:xfrm>
          <a:custGeom>
            <a:avLst/>
            <a:gdLst>
              <a:gd name="T0" fmla="*/ 862 w 1723"/>
              <a:gd name="T1" fmla="*/ 1723 h 1723"/>
              <a:gd name="T2" fmla="*/ 253 w 1723"/>
              <a:gd name="T3" fmla="*/ 1471 h 1723"/>
              <a:gd name="T4" fmla="*/ 0 w 1723"/>
              <a:gd name="T5" fmla="*/ 862 h 1723"/>
              <a:gd name="T6" fmla="*/ 253 w 1723"/>
              <a:gd name="T7" fmla="*/ 252 h 1723"/>
              <a:gd name="T8" fmla="*/ 862 w 1723"/>
              <a:gd name="T9" fmla="*/ 0 h 1723"/>
              <a:gd name="T10" fmla="*/ 1471 w 1723"/>
              <a:gd name="T11" fmla="*/ 252 h 1723"/>
              <a:gd name="T12" fmla="*/ 1723 w 1723"/>
              <a:gd name="T13" fmla="*/ 862 h 1723"/>
              <a:gd name="T14" fmla="*/ 1471 w 1723"/>
              <a:gd name="T15" fmla="*/ 1471 h 1723"/>
              <a:gd name="T16" fmla="*/ 862 w 1723"/>
              <a:gd name="T17" fmla="*/ 1723 h 1723"/>
              <a:gd name="T18" fmla="*/ 862 w 1723"/>
              <a:gd name="T19" fmla="*/ 4 h 1723"/>
              <a:gd name="T20" fmla="*/ 4 w 1723"/>
              <a:gd name="T21" fmla="*/ 862 h 1723"/>
              <a:gd name="T22" fmla="*/ 862 w 1723"/>
              <a:gd name="T23" fmla="*/ 1719 h 1723"/>
              <a:gd name="T24" fmla="*/ 1719 w 1723"/>
              <a:gd name="T25" fmla="*/ 862 h 1723"/>
              <a:gd name="T26" fmla="*/ 862 w 1723"/>
              <a:gd name="T27" fmla="*/ 4 h 1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23" h="1723">
                <a:moveTo>
                  <a:pt x="862" y="1723"/>
                </a:moveTo>
                <a:cubicBezTo>
                  <a:pt x="632" y="1723"/>
                  <a:pt x="415" y="1633"/>
                  <a:pt x="253" y="1471"/>
                </a:cubicBezTo>
                <a:cubicBezTo>
                  <a:pt x="90" y="1308"/>
                  <a:pt x="0" y="1092"/>
                  <a:pt x="0" y="862"/>
                </a:cubicBezTo>
                <a:cubicBezTo>
                  <a:pt x="0" y="631"/>
                  <a:pt x="90" y="415"/>
                  <a:pt x="253" y="252"/>
                </a:cubicBezTo>
                <a:cubicBezTo>
                  <a:pt x="415" y="90"/>
                  <a:pt x="632" y="0"/>
                  <a:pt x="862" y="0"/>
                </a:cubicBezTo>
                <a:cubicBezTo>
                  <a:pt x="1092" y="0"/>
                  <a:pt x="1308" y="90"/>
                  <a:pt x="1471" y="252"/>
                </a:cubicBezTo>
                <a:cubicBezTo>
                  <a:pt x="1634" y="415"/>
                  <a:pt x="1723" y="631"/>
                  <a:pt x="1723" y="862"/>
                </a:cubicBezTo>
                <a:cubicBezTo>
                  <a:pt x="1723" y="1092"/>
                  <a:pt x="1634" y="1308"/>
                  <a:pt x="1471" y="1471"/>
                </a:cubicBezTo>
                <a:cubicBezTo>
                  <a:pt x="1308" y="1633"/>
                  <a:pt x="1092" y="1723"/>
                  <a:pt x="862" y="1723"/>
                </a:cubicBezTo>
                <a:close/>
                <a:moveTo>
                  <a:pt x="862" y="4"/>
                </a:moveTo>
                <a:cubicBezTo>
                  <a:pt x="389" y="4"/>
                  <a:pt x="4" y="389"/>
                  <a:pt x="4" y="862"/>
                </a:cubicBezTo>
                <a:cubicBezTo>
                  <a:pt x="4" y="1334"/>
                  <a:pt x="389" y="1719"/>
                  <a:pt x="862" y="1719"/>
                </a:cubicBezTo>
                <a:cubicBezTo>
                  <a:pt x="1335" y="1719"/>
                  <a:pt x="1719" y="1334"/>
                  <a:pt x="1719" y="862"/>
                </a:cubicBezTo>
                <a:cubicBezTo>
                  <a:pt x="1719" y="389"/>
                  <a:pt x="1335" y="4"/>
                  <a:pt x="862" y="4"/>
                </a:cubicBezTo>
                <a:close/>
              </a:path>
            </a:pathLst>
          </a:custGeom>
          <a:solidFill>
            <a:srgbClr val="45D8FF">
              <a:alpha val="40000"/>
            </a:srgbClr>
          </a:solidFill>
          <a:ln>
            <a:noFill/>
          </a:ln>
        </p:spPr>
        <p:txBody>
          <a:bodyPr vert="horz" wrap="square" lIns="91440" tIns="45720" rIns="91440" bIns="45720" numCol="1" anchor="t" anchorCtr="0" compatLnSpc="1">
            <a:prstTxWarp prst="textNoShape">
              <a:avLst/>
            </a:prstTxWarp>
          </a:bodyPr>
          <a:lstStyle/>
          <a:p>
            <a:endParaRPr lang="zh-CN" altLang="en-US" sz="1600"/>
          </a:p>
        </p:txBody>
      </p:sp>
      <p:grpSp>
        <p:nvGrpSpPr>
          <p:cNvPr id="20" name="组合 19"/>
          <p:cNvGrpSpPr/>
          <p:nvPr/>
        </p:nvGrpSpPr>
        <p:grpSpPr>
          <a:xfrm>
            <a:off x="757275" y="652736"/>
            <a:ext cx="4150638" cy="4145543"/>
            <a:chOff x="3919886" y="1308600"/>
            <a:chExt cx="4150638" cy="4145543"/>
          </a:xfrm>
          <a:solidFill>
            <a:srgbClr val="45D8FF"/>
          </a:solidFill>
        </p:grpSpPr>
        <p:sp>
          <p:nvSpPr>
            <p:cNvPr id="134" name="Freeform 104"/>
            <p:cNvSpPr>
              <a:spLocks/>
            </p:cNvSpPr>
            <p:nvPr/>
          </p:nvSpPr>
          <p:spPr bwMode="auto">
            <a:xfrm>
              <a:off x="3919886" y="3016547"/>
              <a:ext cx="723533" cy="1934179"/>
            </a:xfrm>
            <a:custGeom>
              <a:avLst/>
              <a:gdLst>
                <a:gd name="T0" fmla="*/ 4 w 300"/>
                <a:gd name="T1" fmla="*/ 152 h 802"/>
                <a:gd name="T2" fmla="*/ 18 w 300"/>
                <a:gd name="T3" fmla="*/ 0 h 802"/>
                <a:gd name="T4" fmla="*/ 14 w 300"/>
                <a:gd name="T5" fmla="*/ 0 h 802"/>
                <a:gd name="T6" fmla="*/ 0 w 300"/>
                <a:gd name="T7" fmla="*/ 152 h 802"/>
                <a:gd name="T8" fmla="*/ 253 w 300"/>
                <a:gd name="T9" fmla="*/ 761 h 802"/>
                <a:gd name="T10" fmla="*/ 297 w 300"/>
                <a:gd name="T11" fmla="*/ 802 h 802"/>
                <a:gd name="T12" fmla="*/ 300 w 300"/>
                <a:gd name="T13" fmla="*/ 799 h 802"/>
                <a:gd name="T14" fmla="*/ 4 w 300"/>
                <a:gd name="T15" fmla="*/ 152 h 8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0" h="802">
                  <a:moveTo>
                    <a:pt x="4" y="152"/>
                  </a:moveTo>
                  <a:cubicBezTo>
                    <a:pt x="4" y="100"/>
                    <a:pt x="9" y="49"/>
                    <a:pt x="18" y="0"/>
                  </a:cubicBezTo>
                  <a:cubicBezTo>
                    <a:pt x="14" y="0"/>
                    <a:pt x="14" y="0"/>
                    <a:pt x="14" y="0"/>
                  </a:cubicBezTo>
                  <a:cubicBezTo>
                    <a:pt x="5" y="49"/>
                    <a:pt x="0" y="100"/>
                    <a:pt x="0" y="152"/>
                  </a:cubicBezTo>
                  <a:cubicBezTo>
                    <a:pt x="0" y="382"/>
                    <a:pt x="90" y="598"/>
                    <a:pt x="253" y="761"/>
                  </a:cubicBezTo>
                  <a:cubicBezTo>
                    <a:pt x="267" y="775"/>
                    <a:pt x="282" y="789"/>
                    <a:pt x="297" y="802"/>
                  </a:cubicBezTo>
                  <a:cubicBezTo>
                    <a:pt x="300" y="799"/>
                    <a:pt x="300" y="799"/>
                    <a:pt x="300" y="799"/>
                  </a:cubicBezTo>
                  <a:cubicBezTo>
                    <a:pt x="119" y="641"/>
                    <a:pt x="4" y="410"/>
                    <a:pt x="4" y="1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p>
          </p:txBody>
        </p:sp>
        <p:grpSp>
          <p:nvGrpSpPr>
            <p:cNvPr id="8" name="组合 7"/>
            <p:cNvGrpSpPr/>
            <p:nvPr/>
          </p:nvGrpSpPr>
          <p:grpSpPr>
            <a:xfrm>
              <a:off x="4395788" y="1308600"/>
              <a:ext cx="3674736" cy="4145543"/>
              <a:chOff x="1214706" y="651777"/>
              <a:chExt cx="3674736" cy="4145543"/>
            </a:xfrm>
            <a:grpFill/>
          </p:grpSpPr>
          <p:sp>
            <p:nvSpPr>
              <p:cNvPr id="133" name="Freeform 103"/>
              <p:cNvSpPr>
                <a:spLocks noEditPoints="1"/>
              </p:cNvSpPr>
              <p:nvPr/>
            </p:nvSpPr>
            <p:spPr bwMode="auto">
              <a:xfrm>
                <a:off x="2347902" y="857628"/>
                <a:ext cx="2541540" cy="3939692"/>
              </a:xfrm>
              <a:custGeom>
                <a:avLst/>
                <a:gdLst>
                  <a:gd name="T0" fmla="*/ 751 w 1054"/>
                  <a:gd name="T1" fmla="*/ 119 h 1634"/>
                  <a:gd name="T2" fmla="*/ 698 w 1054"/>
                  <a:gd name="T3" fmla="*/ 78 h 1634"/>
                  <a:gd name="T4" fmla="*/ 688 w 1054"/>
                  <a:gd name="T5" fmla="*/ 93 h 1634"/>
                  <a:gd name="T6" fmla="*/ 739 w 1054"/>
                  <a:gd name="T7" fmla="*/ 133 h 1634"/>
                  <a:gd name="T8" fmla="*/ 751 w 1054"/>
                  <a:gd name="T9" fmla="*/ 119 h 1634"/>
                  <a:gd name="T10" fmla="*/ 687 w 1054"/>
                  <a:gd name="T11" fmla="*/ 70 h 1634"/>
                  <a:gd name="T12" fmla="*/ 635 w 1054"/>
                  <a:gd name="T13" fmla="*/ 36 h 1634"/>
                  <a:gd name="T14" fmla="*/ 626 w 1054"/>
                  <a:gd name="T15" fmla="*/ 52 h 1634"/>
                  <a:gd name="T16" fmla="*/ 677 w 1054"/>
                  <a:gd name="T17" fmla="*/ 85 h 1634"/>
                  <a:gd name="T18" fmla="*/ 687 w 1054"/>
                  <a:gd name="T19" fmla="*/ 70 h 1634"/>
                  <a:gd name="T20" fmla="*/ 821 w 1054"/>
                  <a:gd name="T21" fmla="*/ 186 h 1634"/>
                  <a:gd name="T22" fmla="*/ 807 w 1054"/>
                  <a:gd name="T23" fmla="*/ 198 h 1634"/>
                  <a:gd name="T24" fmla="*/ 1036 w 1054"/>
                  <a:gd name="T25" fmla="*/ 775 h 1634"/>
                  <a:gd name="T26" fmla="*/ 195 w 1054"/>
                  <a:gd name="T27" fmla="*/ 1615 h 1634"/>
                  <a:gd name="T28" fmla="*/ 4 w 1054"/>
                  <a:gd name="T29" fmla="*/ 1594 h 1634"/>
                  <a:gd name="T30" fmla="*/ 0 w 1054"/>
                  <a:gd name="T31" fmla="*/ 1612 h 1634"/>
                  <a:gd name="T32" fmla="*/ 195 w 1054"/>
                  <a:gd name="T33" fmla="*/ 1634 h 1634"/>
                  <a:gd name="T34" fmla="*/ 1054 w 1054"/>
                  <a:gd name="T35" fmla="*/ 775 h 1634"/>
                  <a:gd name="T36" fmla="*/ 821 w 1054"/>
                  <a:gd name="T37" fmla="*/ 186 h 1634"/>
                  <a:gd name="T38" fmla="*/ 623 w 1054"/>
                  <a:gd name="T39" fmla="*/ 29 h 1634"/>
                  <a:gd name="T40" fmla="*/ 568 w 1054"/>
                  <a:gd name="T41" fmla="*/ 0 h 1634"/>
                  <a:gd name="T42" fmla="*/ 560 w 1054"/>
                  <a:gd name="T43" fmla="*/ 17 h 1634"/>
                  <a:gd name="T44" fmla="*/ 614 w 1054"/>
                  <a:gd name="T45" fmla="*/ 45 h 1634"/>
                  <a:gd name="T46" fmla="*/ 623 w 1054"/>
                  <a:gd name="T47" fmla="*/ 29 h 16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054" h="1634">
                    <a:moveTo>
                      <a:pt x="751" y="119"/>
                    </a:moveTo>
                    <a:cubicBezTo>
                      <a:pt x="734" y="105"/>
                      <a:pt x="716" y="91"/>
                      <a:pt x="698" y="78"/>
                    </a:cubicBezTo>
                    <a:cubicBezTo>
                      <a:pt x="688" y="93"/>
                      <a:pt x="688" y="93"/>
                      <a:pt x="688" y="93"/>
                    </a:cubicBezTo>
                    <a:cubicBezTo>
                      <a:pt x="705" y="106"/>
                      <a:pt x="722" y="119"/>
                      <a:pt x="739" y="133"/>
                    </a:cubicBezTo>
                    <a:lnTo>
                      <a:pt x="751" y="119"/>
                    </a:lnTo>
                    <a:close/>
                    <a:moveTo>
                      <a:pt x="687" y="70"/>
                    </a:moveTo>
                    <a:cubicBezTo>
                      <a:pt x="670" y="58"/>
                      <a:pt x="653" y="47"/>
                      <a:pt x="635" y="36"/>
                    </a:cubicBezTo>
                    <a:cubicBezTo>
                      <a:pt x="626" y="52"/>
                      <a:pt x="626" y="52"/>
                      <a:pt x="626" y="52"/>
                    </a:cubicBezTo>
                    <a:cubicBezTo>
                      <a:pt x="643" y="63"/>
                      <a:pt x="660" y="74"/>
                      <a:pt x="677" y="85"/>
                    </a:cubicBezTo>
                    <a:lnTo>
                      <a:pt x="687" y="70"/>
                    </a:lnTo>
                    <a:close/>
                    <a:moveTo>
                      <a:pt x="821" y="186"/>
                    </a:moveTo>
                    <a:cubicBezTo>
                      <a:pt x="807" y="198"/>
                      <a:pt x="807" y="198"/>
                      <a:pt x="807" y="198"/>
                    </a:cubicBezTo>
                    <a:cubicBezTo>
                      <a:pt x="949" y="349"/>
                      <a:pt x="1036" y="552"/>
                      <a:pt x="1036" y="775"/>
                    </a:cubicBezTo>
                    <a:cubicBezTo>
                      <a:pt x="1036" y="1239"/>
                      <a:pt x="659" y="1615"/>
                      <a:pt x="195" y="1615"/>
                    </a:cubicBezTo>
                    <a:cubicBezTo>
                      <a:pt x="129" y="1615"/>
                      <a:pt x="66" y="1608"/>
                      <a:pt x="4" y="1594"/>
                    </a:cubicBezTo>
                    <a:cubicBezTo>
                      <a:pt x="0" y="1612"/>
                      <a:pt x="0" y="1612"/>
                      <a:pt x="0" y="1612"/>
                    </a:cubicBezTo>
                    <a:cubicBezTo>
                      <a:pt x="63" y="1626"/>
                      <a:pt x="128" y="1634"/>
                      <a:pt x="195" y="1634"/>
                    </a:cubicBezTo>
                    <a:cubicBezTo>
                      <a:pt x="670" y="1634"/>
                      <a:pt x="1054" y="1249"/>
                      <a:pt x="1054" y="775"/>
                    </a:cubicBezTo>
                    <a:cubicBezTo>
                      <a:pt x="1054" y="547"/>
                      <a:pt x="966" y="339"/>
                      <a:pt x="821" y="186"/>
                    </a:cubicBezTo>
                    <a:close/>
                    <a:moveTo>
                      <a:pt x="623" y="29"/>
                    </a:moveTo>
                    <a:cubicBezTo>
                      <a:pt x="605" y="19"/>
                      <a:pt x="587" y="9"/>
                      <a:pt x="568" y="0"/>
                    </a:cubicBezTo>
                    <a:cubicBezTo>
                      <a:pt x="560" y="17"/>
                      <a:pt x="560" y="17"/>
                      <a:pt x="560" y="17"/>
                    </a:cubicBezTo>
                    <a:cubicBezTo>
                      <a:pt x="578" y="26"/>
                      <a:pt x="596" y="35"/>
                      <a:pt x="614" y="45"/>
                    </a:cubicBezTo>
                    <a:lnTo>
                      <a:pt x="623"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p>
            </p:txBody>
          </p:sp>
          <p:sp>
            <p:nvSpPr>
              <p:cNvPr id="298" name="Freeform 165"/>
              <p:cNvSpPr>
                <a:spLocks/>
              </p:cNvSpPr>
              <p:nvPr/>
            </p:nvSpPr>
            <p:spPr bwMode="auto">
              <a:xfrm>
                <a:off x="1214706" y="1085897"/>
                <a:ext cx="360747" cy="354633"/>
              </a:xfrm>
              <a:custGeom>
                <a:avLst/>
                <a:gdLst>
                  <a:gd name="T0" fmla="*/ 0 w 150"/>
                  <a:gd name="T1" fmla="*/ 135 h 147"/>
                  <a:gd name="T2" fmla="*/ 14 w 150"/>
                  <a:gd name="T3" fmla="*/ 147 h 147"/>
                  <a:gd name="T4" fmla="*/ 150 w 150"/>
                  <a:gd name="T5" fmla="*/ 15 h 147"/>
                  <a:gd name="T6" fmla="*/ 138 w 150"/>
                  <a:gd name="T7" fmla="*/ 0 h 147"/>
                  <a:gd name="T8" fmla="*/ 0 w 150"/>
                  <a:gd name="T9" fmla="*/ 135 h 147"/>
                </a:gdLst>
                <a:ahLst/>
                <a:cxnLst>
                  <a:cxn ang="0">
                    <a:pos x="T0" y="T1"/>
                  </a:cxn>
                  <a:cxn ang="0">
                    <a:pos x="T2" y="T3"/>
                  </a:cxn>
                  <a:cxn ang="0">
                    <a:pos x="T4" y="T5"/>
                  </a:cxn>
                  <a:cxn ang="0">
                    <a:pos x="T6" y="T7"/>
                  </a:cxn>
                  <a:cxn ang="0">
                    <a:pos x="T8" y="T9"/>
                  </a:cxn>
                </a:cxnLst>
                <a:rect l="0" t="0" r="r" b="b"/>
                <a:pathLst>
                  <a:path w="150" h="147">
                    <a:moveTo>
                      <a:pt x="0" y="135"/>
                    </a:moveTo>
                    <a:cubicBezTo>
                      <a:pt x="14" y="147"/>
                      <a:pt x="14" y="147"/>
                      <a:pt x="14" y="147"/>
                    </a:cubicBezTo>
                    <a:cubicBezTo>
                      <a:pt x="54" y="98"/>
                      <a:pt x="100" y="54"/>
                      <a:pt x="150" y="15"/>
                    </a:cubicBezTo>
                    <a:cubicBezTo>
                      <a:pt x="138" y="0"/>
                      <a:pt x="138" y="0"/>
                      <a:pt x="138" y="0"/>
                    </a:cubicBezTo>
                    <a:cubicBezTo>
                      <a:pt x="87" y="40"/>
                      <a:pt x="41" y="85"/>
                      <a:pt x="0" y="135"/>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sz="1600"/>
              </a:p>
            </p:txBody>
          </p:sp>
          <p:sp>
            <p:nvSpPr>
              <p:cNvPr id="299" name="Freeform 166"/>
              <p:cNvSpPr>
                <a:spLocks/>
              </p:cNvSpPr>
              <p:nvPr/>
            </p:nvSpPr>
            <p:spPr bwMode="auto">
              <a:xfrm>
                <a:off x="2581267" y="651777"/>
                <a:ext cx="460616" cy="58086"/>
              </a:xfrm>
              <a:custGeom>
                <a:avLst/>
                <a:gdLst>
                  <a:gd name="T0" fmla="*/ 98 w 191"/>
                  <a:gd name="T1" fmla="*/ 19 h 24"/>
                  <a:gd name="T2" fmla="*/ 189 w 191"/>
                  <a:gd name="T3" fmla="*/ 24 h 24"/>
                  <a:gd name="T4" fmla="*/ 191 w 191"/>
                  <a:gd name="T5" fmla="*/ 5 h 24"/>
                  <a:gd name="T6" fmla="*/ 98 w 191"/>
                  <a:gd name="T7" fmla="*/ 0 h 24"/>
                  <a:gd name="T8" fmla="*/ 0 w 191"/>
                  <a:gd name="T9" fmla="*/ 6 h 24"/>
                  <a:gd name="T10" fmla="*/ 2 w 191"/>
                  <a:gd name="T11" fmla="*/ 24 h 24"/>
                  <a:gd name="T12" fmla="*/ 98 w 191"/>
                  <a:gd name="T13" fmla="*/ 19 h 24"/>
                </a:gdLst>
                <a:ahLst/>
                <a:cxnLst>
                  <a:cxn ang="0">
                    <a:pos x="T0" y="T1"/>
                  </a:cxn>
                  <a:cxn ang="0">
                    <a:pos x="T2" y="T3"/>
                  </a:cxn>
                  <a:cxn ang="0">
                    <a:pos x="T4" y="T5"/>
                  </a:cxn>
                  <a:cxn ang="0">
                    <a:pos x="T6" y="T7"/>
                  </a:cxn>
                  <a:cxn ang="0">
                    <a:pos x="T8" y="T9"/>
                  </a:cxn>
                  <a:cxn ang="0">
                    <a:pos x="T10" y="T11"/>
                  </a:cxn>
                  <a:cxn ang="0">
                    <a:pos x="T12" y="T13"/>
                  </a:cxn>
                </a:cxnLst>
                <a:rect l="0" t="0" r="r" b="b"/>
                <a:pathLst>
                  <a:path w="191" h="24">
                    <a:moveTo>
                      <a:pt x="98" y="19"/>
                    </a:moveTo>
                    <a:cubicBezTo>
                      <a:pt x="129" y="19"/>
                      <a:pt x="159" y="20"/>
                      <a:pt x="189" y="24"/>
                    </a:cubicBezTo>
                    <a:cubicBezTo>
                      <a:pt x="191" y="5"/>
                      <a:pt x="191" y="5"/>
                      <a:pt x="191" y="5"/>
                    </a:cubicBezTo>
                    <a:cubicBezTo>
                      <a:pt x="160" y="2"/>
                      <a:pt x="129" y="0"/>
                      <a:pt x="98" y="0"/>
                    </a:cubicBezTo>
                    <a:cubicBezTo>
                      <a:pt x="65" y="0"/>
                      <a:pt x="32" y="2"/>
                      <a:pt x="0" y="6"/>
                    </a:cubicBezTo>
                    <a:cubicBezTo>
                      <a:pt x="2" y="24"/>
                      <a:pt x="2" y="24"/>
                      <a:pt x="2" y="24"/>
                    </a:cubicBezTo>
                    <a:cubicBezTo>
                      <a:pt x="33" y="21"/>
                      <a:pt x="65" y="19"/>
                      <a:pt x="98" y="19"/>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sz="1600"/>
              </a:p>
            </p:txBody>
          </p:sp>
        </p:grpSp>
      </p:grpSp>
      <p:sp>
        <p:nvSpPr>
          <p:cNvPr id="301" name="Freeform 168"/>
          <p:cNvSpPr>
            <a:spLocks noEditPoints="1"/>
          </p:cNvSpPr>
          <p:nvPr/>
        </p:nvSpPr>
        <p:spPr bwMode="auto">
          <a:xfrm>
            <a:off x="1784489" y="1675874"/>
            <a:ext cx="2101305" cy="2100286"/>
          </a:xfrm>
          <a:custGeom>
            <a:avLst/>
            <a:gdLst>
              <a:gd name="T0" fmla="*/ 232 w 871"/>
              <a:gd name="T1" fmla="*/ 77 h 871"/>
              <a:gd name="T2" fmla="*/ 162 w 871"/>
              <a:gd name="T3" fmla="*/ 127 h 871"/>
              <a:gd name="T4" fmla="*/ 332 w 871"/>
              <a:gd name="T5" fmla="*/ 36 h 871"/>
              <a:gd name="T6" fmla="*/ 271 w 871"/>
              <a:gd name="T7" fmla="*/ 57 h 871"/>
              <a:gd name="T8" fmla="*/ 417 w 871"/>
              <a:gd name="T9" fmla="*/ 23 h 871"/>
              <a:gd name="T10" fmla="*/ 396 w 871"/>
              <a:gd name="T11" fmla="*/ 25 h 871"/>
              <a:gd name="T12" fmla="*/ 132 w 871"/>
              <a:gd name="T13" fmla="*/ 157 h 871"/>
              <a:gd name="T14" fmla="*/ 33 w 871"/>
              <a:gd name="T15" fmla="*/ 347 h 871"/>
              <a:gd name="T16" fmla="*/ 26 w 871"/>
              <a:gd name="T17" fmla="*/ 389 h 871"/>
              <a:gd name="T18" fmla="*/ 29 w 871"/>
              <a:gd name="T19" fmla="*/ 368 h 871"/>
              <a:gd name="T20" fmla="*/ 24 w 871"/>
              <a:gd name="T21" fmla="*/ 454 h 871"/>
              <a:gd name="T22" fmla="*/ 70 w 871"/>
              <a:gd name="T23" fmla="*/ 245 h 871"/>
              <a:gd name="T24" fmla="*/ 92 w 871"/>
              <a:gd name="T25" fmla="*/ 208 h 871"/>
              <a:gd name="T26" fmla="*/ 822 w 871"/>
              <a:gd name="T27" fmla="*/ 291 h 871"/>
              <a:gd name="T28" fmla="*/ 795 w 871"/>
              <a:gd name="T29" fmla="*/ 232 h 871"/>
              <a:gd name="T30" fmla="*/ 754 w 871"/>
              <a:gd name="T31" fmla="*/ 154 h 871"/>
              <a:gd name="T32" fmla="*/ 834 w 871"/>
              <a:gd name="T33" fmla="*/ 326 h 871"/>
              <a:gd name="T34" fmla="*/ 848 w 871"/>
              <a:gd name="T35" fmla="*/ 417 h 871"/>
              <a:gd name="T36" fmla="*/ 840 w 871"/>
              <a:gd name="T37" fmla="*/ 353 h 871"/>
              <a:gd name="T38" fmla="*/ 591 w 871"/>
              <a:gd name="T39" fmla="*/ 40 h 871"/>
              <a:gd name="T40" fmla="*/ 527 w 871"/>
              <a:gd name="T41" fmla="*/ 20 h 871"/>
              <a:gd name="T42" fmla="*/ 723 w 871"/>
              <a:gd name="T43" fmla="*/ 122 h 871"/>
              <a:gd name="T44" fmla="*/ 670 w 871"/>
              <a:gd name="T45" fmla="*/ 81 h 871"/>
              <a:gd name="T46" fmla="*/ 632 w 871"/>
              <a:gd name="T47" fmla="*/ 58 h 871"/>
              <a:gd name="T48" fmla="*/ 612 w 871"/>
              <a:gd name="T49" fmla="*/ 49 h 871"/>
              <a:gd name="T50" fmla="*/ 658 w 871"/>
              <a:gd name="T51" fmla="*/ 783 h 871"/>
              <a:gd name="T52" fmla="*/ 476 w 871"/>
              <a:gd name="T53" fmla="*/ 846 h 871"/>
              <a:gd name="T54" fmla="*/ 620 w 871"/>
              <a:gd name="T55" fmla="*/ 805 h 871"/>
              <a:gd name="T56" fmla="*/ 540 w 871"/>
              <a:gd name="T57" fmla="*/ 835 h 871"/>
              <a:gd name="T58" fmla="*/ 518 w 871"/>
              <a:gd name="T59" fmla="*/ 840 h 871"/>
              <a:gd name="T60" fmla="*/ 740 w 871"/>
              <a:gd name="T61" fmla="*/ 714 h 871"/>
              <a:gd name="T62" fmla="*/ 25 w 871"/>
              <a:gd name="T63" fmla="*/ 475 h 871"/>
              <a:gd name="T64" fmla="*/ 834 w 871"/>
              <a:gd name="T65" fmla="*/ 545 h 871"/>
              <a:gd name="T66" fmla="*/ 846 w 871"/>
              <a:gd name="T67" fmla="*/ 482 h 871"/>
              <a:gd name="T68" fmla="*/ 754 w 871"/>
              <a:gd name="T69" fmla="*/ 698 h 871"/>
              <a:gd name="T70" fmla="*/ 820 w 871"/>
              <a:gd name="T71" fmla="*/ 586 h 871"/>
              <a:gd name="T72" fmla="*/ 811 w 871"/>
              <a:gd name="T73" fmla="*/ 606 h 871"/>
              <a:gd name="T74" fmla="*/ 639 w 871"/>
              <a:gd name="T75" fmla="*/ 794 h 871"/>
              <a:gd name="T76" fmla="*/ 103 w 871"/>
              <a:gd name="T77" fmla="*/ 701 h 871"/>
              <a:gd name="T78" fmla="*/ 118 w 871"/>
              <a:gd name="T79" fmla="*/ 718 h 871"/>
              <a:gd name="T80" fmla="*/ 133 w 871"/>
              <a:gd name="T81" fmla="*/ 734 h 871"/>
              <a:gd name="T82" fmla="*/ 32 w 871"/>
              <a:gd name="T83" fmla="*/ 518 h 871"/>
              <a:gd name="T84" fmla="*/ 38 w 871"/>
              <a:gd name="T85" fmla="*/ 545 h 871"/>
              <a:gd name="T86" fmla="*/ 58 w 871"/>
              <a:gd name="T87" fmla="*/ 600 h 871"/>
              <a:gd name="T88" fmla="*/ 323 w 871"/>
              <a:gd name="T89" fmla="*/ 845 h 871"/>
              <a:gd name="T90" fmla="*/ 344 w 871"/>
              <a:gd name="T91" fmla="*/ 851 h 871"/>
              <a:gd name="T92" fmla="*/ 410 w 871"/>
              <a:gd name="T93" fmla="*/ 860 h 871"/>
              <a:gd name="T94" fmla="*/ 202 w 871"/>
              <a:gd name="T95" fmla="*/ 790 h 871"/>
              <a:gd name="T96" fmla="*/ 220 w 871"/>
              <a:gd name="T97" fmla="*/ 802 h 871"/>
              <a:gd name="T98" fmla="*/ 174 w 871"/>
              <a:gd name="T99" fmla="*/ 754 h 871"/>
              <a:gd name="T100" fmla="*/ 677 w 871"/>
              <a:gd name="T101" fmla="*/ 108 h 871"/>
              <a:gd name="T102" fmla="*/ 433 w 871"/>
              <a:gd name="T103" fmla="*/ 0 h 871"/>
              <a:gd name="T104" fmla="*/ 109 w 871"/>
              <a:gd name="T105" fmla="*/ 194 h 871"/>
              <a:gd name="T106" fmla="*/ 0 w 871"/>
              <a:gd name="T107" fmla="*/ 438 h 871"/>
              <a:gd name="T108" fmla="*/ 194 w 871"/>
              <a:gd name="T109" fmla="*/ 762 h 871"/>
              <a:gd name="T110" fmla="*/ 439 w 871"/>
              <a:gd name="T111" fmla="*/ 871 h 871"/>
              <a:gd name="T112" fmla="*/ 763 w 871"/>
              <a:gd name="T113" fmla="*/ 677 h 871"/>
              <a:gd name="T114" fmla="*/ 871 w 871"/>
              <a:gd name="T115" fmla="*/ 433 h 8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71" h="871">
                <a:moveTo>
                  <a:pt x="251" y="67"/>
                </a:moveTo>
                <a:cubicBezTo>
                  <a:pt x="246" y="55"/>
                  <a:pt x="246" y="55"/>
                  <a:pt x="246" y="55"/>
                </a:cubicBezTo>
                <a:cubicBezTo>
                  <a:pt x="240" y="58"/>
                  <a:pt x="240" y="58"/>
                  <a:pt x="240" y="58"/>
                </a:cubicBezTo>
                <a:cubicBezTo>
                  <a:pt x="246" y="69"/>
                  <a:pt x="246" y="69"/>
                  <a:pt x="246" y="69"/>
                </a:cubicBezTo>
                <a:cubicBezTo>
                  <a:pt x="248" y="68"/>
                  <a:pt x="250" y="67"/>
                  <a:pt x="251" y="67"/>
                </a:cubicBezTo>
                <a:close/>
                <a:moveTo>
                  <a:pt x="232" y="77"/>
                </a:moveTo>
                <a:cubicBezTo>
                  <a:pt x="226" y="66"/>
                  <a:pt x="226" y="66"/>
                  <a:pt x="226" y="66"/>
                </a:cubicBezTo>
                <a:cubicBezTo>
                  <a:pt x="221" y="69"/>
                  <a:pt x="221" y="69"/>
                  <a:pt x="221" y="69"/>
                </a:cubicBezTo>
                <a:cubicBezTo>
                  <a:pt x="227" y="80"/>
                  <a:pt x="227" y="80"/>
                  <a:pt x="227" y="80"/>
                </a:cubicBezTo>
                <a:cubicBezTo>
                  <a:pt x="229" y="79"/>
                  <a:pt x="231" y="78"/>
                  <a:pt x="232" y="77"/>
                </a:cubicBezTo>
                <a:close/>
                <a:moveTo>
                  <a:pt x="214" y="88"/>
                </a:moveTo>
                <a:cubicBezTo>
                  <a:pt x="207" y="77"/>
                  <a:pt x="207" y="77"/>
                  <a:pt x="207" y="77"/>
                </a:cubicBezTo>
                <a:cubicBezTo>
                  <a:pt x="202" y="81"/>
                  <a:pt x="202" y="81"/>
                  <a:pt x="202" y="81"/>
                </a:cubicBezTo>
                <a:cubicBezTo>
                  <a:pt x="209" y="91"/>
                  <a:pt x="209" y="91"/>
                  <a:pt x="209" y="91"/>
                </a:cubicBezTo>
                <a:cubicBezTo>
                  <a:pt x="211" y="90"/>
                  <a:pt x="212" y="89"/>
                  <a:pt x="214" y="88"/>
                </a:cubicBezTo>
                <a:close/>
                <a:moveTo>
                  <a:pt x="162" y="127"/>
                </a:moveTo>
                <a:cubicBezTo>
                  <a:pt x="154" y="117"/>
                  <a:pt x="154" y="117"/>
                  <a:pt x="154" y="117"/>
                </a:cubicBezTo>
                <a:cubicBezTo>
                  <a:pt x="149" y="121"/>
                  <a:pt x="149" y="121"/>
                  <a:pt x="149" y="121"/>
                </a:cubicBezTo>
                <a:cubicBezTo>
                  <a:pt x="158" y="131"/>
                  <a:pt x="158" y="131"/>
                  <a:pt x="158" y="131"/>
                </a:cubicBezTo>
                <a:cubicBezTo>
                  <a:pt x="159" y="130"/>
                  <a:pt x="161" y="128"/>
                  <a:pt x="162" y="127"/>
                </a:cubicBezTo>
                <a:close/>
                <a:moveTo>
                  <a:pt x="179" y="113"/>
                </a:moveTo>
                <a:cubicBezTo>
                  <a:pt x="171" y="103"/>
                  <a:pt x="171" y="103"/>
                  <a:pt x="171" y="103"/>
                </a:cubicBezTo>
                <a:cubicBezTo>
                  <a:pt x="166" y="107"/>
                  <a:pt x="166" y="107"/>
                  <a:pt x="166" y="107"/>
                </a:cubicBezTo>
                <a:cubicBezTo>
                  <a:pt x="174" y="117"/>
                  <a:pt x="174" y="117"/>
                  <a:pt x="174" y="117"/>
                </a:cubicBezTo>
                <a:cubicBezTo>
                  <a:pt x="176" y="115"/>
                  <a:pt x="177" y="114"/>
                  <a:pt x="179" y="113"/>
                </a:cubicBezTo>
                <a:close/>
                <a:moveTo>
                  <a:pt x="332" y="36"/>
                </a:moveTo>
                <a:cubicBezTo>
                  <a:pt x="329" y="24"/>
                  <a:pt x="329" y="24"/>
                  <a:pt x="329" y="24"/>
                </a:cubicBezTo>
                <a:cubicBezTo>
                  <a:pt x="323" y="26"/>
                  <a:pt x="323" y="26"/>
                  <a:pt x="323" y="26"/>
                </a:cubicBezTo>
                <a:cubicBezTo>
                  <a:pt x="326" y="38"/>
                  <a:pt x="326" y="38"/>
                  <a:pt x="326" y="38"/>
                </a:cubicBezTo>
                <a:cubicBezTo>
                  <a:pt x="328" y="37"/>
                  <a:pt x="330" y="37"/>
                  <a:pt x="332" y="36"/>
                </a:cubicBezTo>
                <a:close/>
                <a:moveTo>
                  <a:pt x="375" y="28"/>
                </a:moveTo>
                <a:cubicBezTo>
                  <a:pt x="373" y="15"/>
                  <a:pt x="373" y="15"/>
                  <a:pt x="373" y="15"/>
                </a:cubicBezTo>
                <a:cubicBezTo>
                  <a:pt x="367" y="16"/>
                  <a:pt x="367" y="16"/>
                  <a:pt x="367" y="16"/>
                </a:cubicBezTo>
                <a:cubicBezTo>
                  <a:pt x="369" y="29"/>
                  <a:pt x="369" y="29"/>
                  <a:pt x="369" y="29"/>
                </a:cubicBezTo>
                <a:cubicBezTo>
                  <a:pt x="371" y="28"/>
                  <a:pt x="373" y="28"/>
                  <a:pt x="375" y="28"/>
                </a:cubicBezTo>
                <a:close/>
                <a:moveTo>
                  <a:pt x="271" y="57"/>
                </a:moveTo>
                <a:cubicBezTo>
                  <a:pt x="266" y="46"/>
                  <a:pt x="266" y="46"/>
                  <a:pt x="266" y="46"/>
                </a:cubicBezTo>
                <a:cubicBezTo>
                  <a:pt x="260" y="48"/>
                  <a:pt x="260" y="48"/>
                  <a:pt x="260" y="48"/>
                </a:cubicBezTo>
                <a:cubicBezTo>
                  <a:pt x="266" y="60"/>
                  <a:pt x="266" y="60"/>
                  <a:pt x="266" y="60"/>
                </a:cubicBezTo>
                <a:cubicBezTo>
                  <a:pt x="267" y="59"/>
                  <a:pt x="269" y="58"/>
                  <a:pt x="271" y="57"/>
                </a:cubicBezTo>
                <a:close/>
                <a:moveTo>
                  <a:pt x="353" y="31"/>
                </a:moveTo>
                <a:cubicBezTo>
                  <a:pt x="351" y="19"/>
                  <a:pt x="351" y="19"/>
                  <a:pt x="351" y="19"/>
                </a:cubicBezTo>
                <a:cubicBezTo>
                  <a:pt x="345" y="20"/>
                  <a:pt x="345" y="20"/>
                  <a:pt x="345" y="20"/>
                </a:cubicBezTo>
                <a:cubicBezTo>
                  <a:pt x="347" y="33"/>
                  <a:pt x="347" y="33"/>
                  <a:pt x="347" y="33"/>
                </a:cubicBezTo>
                <a:cubicBezTo>
                  <a:pt x="349" y="32"/>
                  <a:pt x="351" y="32"/>
                  <a:pt x="353" y="31"/>
                </a:cubicBezTo>
                <a:close/>
                <a:moveTo>
                  <a:pt x="417" y="23"/>
                </a:moveTo>
                <a:cubicBezTo>
                  <a:pt x="417" y="11"/>
                  <a:pt x="417" y="11"/>
                  <a:pt x="417" y="11"/>
                </a:cubicBezTo>
                <a:cubicBezTo>
                  <a:pt x="411" y="11"/>
                  <a:pt x="411" y="11"/>
                  <a:pt x="411" y="11"/>
                </a:cubicBezTo>
                <a:cubicBezTo>
                  <a:pt x="411" y="24"/>
                  <a:pt x="411" y="24"/>
                  <a:pt x="411" y="24"/>
                </a:cubicBezTo>
                <a:cubicBezTo>
                  <a:pt x="413" y="24"/>
                  <a:pt x="415" y="24"/>
                  <a:pt x="417" y="23"/>
                </a:cubicBezTo>
                <a:close/>
                <a:moveTo>
                  <a:pt x="291" y="49"/>
                </a:moveTo>
                <a:cubicBezTo>
                  <a:pt x="287" y="38"/>
                  <a:pt x="287" y="38"/>
                  <a:pt x="287" y="38"/>
                </a:cubicBezTo>
                <a:cubicBezTo>
                  <a:pt x="281" y="40"/>
                  <a:pt x="281" y="40"/>
                  <a:pt x="281" y="40"/>
                </a:cubicBezTo>
                <a:cubicBezTo>
                  <a:pt x="285" y="51"/>
                  <a:pt x="285" y="51"/>
                  <a:pt x="285" y="51"/>
                </a:cubicBezTo>
                <a:cubicBezTo>
                  <a:pt x="287" y="51"/>
                  <a:pt x="289" y="50"/>
                  <a:pt x="291" y="49"/>
                </a:cubicBezTo>
                <a:close/>
                <a:moveTo>
                  <a:pt x="396" y="25"/>
                </a:moveTo>
                <a:cubicBezTo>
                  <a:pt x="395" y="12"/>
                  <a:pt x="395" y="12"/>
                  <a:pt x="395" y="12"/>
                </a:cubicBezTo>
                <a:cubicBezTo>
                  <a:pt x="389" y="13"/>
                  <a:pt x="389" y="13"/>
                  <a:pt x="389" y="13"/>
                </a:cubicBezTo>
                <a:cubicBezTo>
                  <a:pt x="390" y="26"/>
                  <a:pt x="390" y="26"/>
                  <a:pt x="390" y="26"/>
                </a:cubicBezTo>
                <a:cubicBezTo>
                  <a:pt x="392" y="25"/>
                  <a:pt x="394" y="25"/>
                  <a:pt x="396" y="25"/>
                </a:cubicBezTo>
                <a:close/>
                <a:moveTo>
                  <a:pt x="146" y="142"/>
                </a:moveTo>
                <a:cubicBezTo>
                  <a:pt x="138" y="133"/>
                  <a:pt x="138" y="133"/>
                  <a:pt x="138" y="133"/>
                </a:cubicBezTo>
                <a:cubicBezTo>
                  <a:pt x="133" y="137"/>
                  <a:pt x="133" y="137"/>
                  <a:pt x="133" y="137"/>
                </a:cubicBezTo>
                <a:cubicBezTo>
                  <a:pt x="142" y="146"/>
                  <a:pt x="142" y="146"/>
                  <a:pt x="142" y="146"/>
                </a:cubicBezTo>
                <a:cubicBezTo>
                  <a:pt x="144" y="144"/>
                  <a:pt x="145" y="143"/>
                  <a:pt x="146" y="142"/>
                </a:cubicBezTo>
                <a:close/>
                <a:moveTo>
                  <a:pt x="132" y="157"/>
                </a:moveTo>
                <a:cubicBezTo>
                  <a:pt x="122" y="149"/>
                  <a:pt x="122" y="149"/>
                  <a:pt x="122" y="149"/>
                </a:cubicBezTo>
                <a:cubicBezTo>
                  <a:pt x="118" y="153"/>
                  <a:pt x="118" y="153"/>
                  <a:pt x="118" y="153"/>
                </a:cubicBezTo>
                <a:cubicBezTo>
                  <a:pt x="127" y="162"/>
                  <a:pt x="127" y="162"/>
                  <a:pt x="127" y="162"/>
                </a:cubicBezTo>
                <a:cubicBezTo>
                  <a:pt x="129" y="160"/>
                  <a:pt x="130" y="159"/>
                  <a:pt x="132" y="157"/>
                </a:cubicBezTo>
                <a:close/>
                <a:moveTo>
                  <a:pt x="38" y="326"/>
                </a:moveTo>
                <a:cubicBezTo>
                  <a:pt x="26" y="322"/>
                  <a:pt x="26" y="322"/>
                  <a:pt x="26" y="322"/>
                </a:cubicBezTo>
                <a:cubicBezTo>
                  <a:pt x="25" y="328"/>
                  <a:pt x="25" y="328"/>
                  <a:pt x="25" y="328"/>
                </a:cubicBezTo>
                <a:cubicBezTo>
                  <a:pt x="37" y="331"/>
                  <a:pt x="37" y="331"/>
                  <a:pt x="37" y="331"/>
                </a:cubicBezTo>
                <a:cubicBezTo>
                  <a:pt x="37" y="330"/>
                  <a:pt x="38" y="328"/>
                  <a:pt x="38" y="326"/>
                </a:cubicBezTo>
                <a:close/>
                <a:moveTo>
                  <a:pt x="33" y="347"/>
                </a:moveTo>
                <a:cubicBezTo>
                  <a:pt x="21" y="344"/>
                  <a:pt x="21" y="344"/>
                  <a:pt x="21" y="344"/>
                </a:cubicBezTo>
                <a:cubicBezTo>
                  <a:pt x="19" y="350"/>
                  <a:pt x="19" y="350"/>
                  <a:pt x="19" y="350"/>
                </a:cubicBezTo>
                <a:cubicBezTo>
                  <a:pt x="32" y="352"/>
                  <a:pt x="32" y="352"/>
                  <a:pt x="32" y="352"/>
                </a:cubicBezTo>
                <a:cubicBezTo>
                  <a:pt x="32" y="351"/>
                  <a:pt x="33" y="349"/>
                  <a:pt x="33" y="347"/>
                </a:cubicBezTo>
                <a:close/>
                <a:moveTo>
                  <a:pt x="24" y="411"/>
                </a:moveTo>
                <a:cubicBezTo>
                  <a:pt x="12" y="410"/>
                  <a:pt x="12" y="410"/>
                  <a:pt x="12" y="410"/>
                </a:cubicBezTo>
                <a:cubicBezTo>
                  <a:pt x="11" y="416"/>
                  <a:pt x="11" y="416"/>
                  <a:pt x="11" y="416"/>
                </a:cubicBezTo>
                <a:cubicBezTo>
                  <a:pt x="24" y="417"/>
                  <a:pt x="24" y="417"/>
                  <a:pt x="24" y="417"/>
                </a:cubicBezTo>
                <a:cubicBezTo>
                  <a:pt x="24" y="415"/>
                  <a:pt x="24" y="413"/>
                  <a:pt x="24" y="411"/>
                </a:cubicBezTo>
                <a:close/>
                <a:moveTo>
                  <a:pt x="26" y="389"/>
                </a:moveTo>
                <a:cubicBezTo>
                  <a:pt x="13" y="388"/>
                  <a:pt x="13" y="388"/>
                  <a:pt x="13" y="388"/>
                </a:cubicBezTo>
                <a:cubicBezTo>
                  <a:pt x="13" y="394"/>
                  <a:pt x="13" y="394"/>
                  <a:pt x="13" y="394"/>
                </a:cubicBezTo>
                <a:cubicBezTo>
                  <a:pt x="25" y="395"/>
                  <a:pt x="25" y="395"/>
                  <a:pt x="25" y="395"/>
                </a:cubicBezTo>
                <a:cubicBezTo>
                  <a:pt x="26" y="393"/>
                  <a:pt x="26" y="391"/>
                  <a:pt x="26" y="389"/>
                </a:cubicBezTo>
                <a:close/>
                <a:moveTo>
                  <a:pt x="52" y="285"/>
                </a:moveTo>
                <a:cubicBezTo>
                  <a:pt x="40" y="280"/>
                  <a:pt x="40" y="280"/>
                  <a:pt x="40" y="280"/>
                </a:cubicBezTo>
                <a:cubicBezTo>
                  <a:pt x="38" y="286"/>
                  <a:pt x="38" y="286"/>
                  <a:pt x="38" y="286"/>
                </a:cubicBezTo>
                <a:cubicBezTo>
                  <a:pt x="50" y="290"/>
                  <a:pt x="50" y="290"/>
                  <a:pt x="50" y="290"/>
                </a:cubicBezTo>
                <a:cubicBezTo>
                  <a:pt x="50" y="288"/>
                  <a:pt x="51" y="287"/>
                  <a:pt x="52" y="285"/>
                </a:cubicBezTo>
                <a:close/>
                <a:moveTo>
                  <a:pt x="29" y="368"/>
                </a:moveTo>
                <a:cubicBezTo>
                  <a:pt x="17" y="366"/>
                  <a:pt x="17" y="366"/>
                  <a:pt x="17" y="366"/>
                </a:cubicBezTo>
                <a:cubicBezTo>
                  <a:pt x="16" y="372"/>
                  <a:pt x="16" y="372"/>
                  <a:pt x="16" y="372"/>
                </a:cubicBezTo>
                <a:cubicBezTo>
                  <a:pt x="28" y="374"/>
                  <a:pt x="28" y="374"/>
                  <a:pt x="28" y="374"/>
                </a:cubicBezTo>
                <a:cubicBezTo>
                  <a:pt x="28" y="372"/>
                  <a:pt x="29" y="370"/>
                  <a:pt x="29" y="368"/>
                </a:cubicBezTo>
                <a:close/>
                <a:moveTo>
                  <a:pt x="60" y="265"/>
                </a:moveTo>
                <a:cubicBezTo>
                  <a:pt x="49" y="260"/>
                  <a:pt x="49" y="260"/>
                  <a:pt x="49" y="260"/>
                </a:cubicBezTo>
                <a:cubicBezTo>
                  <a:pt x="46" y="265"/>
                  <a:pt x="46" y="265"/>
                  <a:pt x="46" y="265"/>
                </a:cubicBezTo>
                <a:cubicBezTo>
                  <a:pt x="58" y="270"/>
                  <a:pt x="58" y="270"/>
                  <a:pt x="58" y="270"/>
                </a:cubicBezTo>
                <a:cubicBezTo>
                  <a:pt x="59" y="268"/>
                  <a:pt x="59" y="267"/>
                  <a:pt x="60" y="265"/>
                </a:cubicBezTo>
                <a:close/>
                <a:moveTo>
                  <a:pt x="24" y="454"/>
                </a:moveTo>
                <a:cubicBezTo>
                  <a:pt x="11" y="455"/>
                  <a:pt x="11" y="455"/>
                  <a:pt x="11" y="455"/>
                </a:cubicBezTo>
                <a:cubicBezTo>
                  <a:pt x="11" y="461"/>
                  <a:pt x="11" y="461"/>
                  <a:pt x="11" y="461"/>
                </a:cubicBezTo>
                <a:cubicBezTo>
                  <a:pt x="24" y="460"/>
                  <a:pt x="24" y="460"/>
                  <a:pt x="24" y="460"/>
                </a:cubicBezTo>
                <a:cubicBezTo>
                  <a:pt x="24" y="458"/>
                  <a:pt x="24" y="456"/>
                  <a:pt x="24" y="454"/>
                </a:cubicBezTo>
                <a:close/>
                <a:moveTo>
                  <a:pt x="117" y="173"/>
                </a:moveTo>
                <a:cubicBezTo>
                  <a:pt x="108" y="166"/>
                  <a:pt x="108" y="166"/>
                  <a:pt x="108" y="166"/>
                </a:cubicBezTo>
                <a:cubicBezTo>
                  <a:pt x="104" y="170"/>
                  <a:pt x="104" y="170"/>
                  <a:pt x="104" y="170"/>
                </a:cubicBezTo>
                <a:cubicBezTo>
                  <a:pt x="114" y="178"/>
                  <a:pt x="114" y="178"/>
                  <a:pt x="114" y="178"/>
                </a:cubicBezTo>
                <a:cubicBezTo>
                  <a:pt x="115" y="177"/>
                  <a:pt x="116" y="175"/>
                  <a:pt x="117" y="173"/>
                </a:cubicBezTo>
                <a:close/>
                <a:moveTo>
                  <a:pt x="70" y="245"/>
                </a:moveTo>
                <a:cubicBezTo>
                  <a:pt x="59" y="240"/>
                  <a:pt x="59" y="240"/>
                  <a:pt x="59" y="240"/>
                </a:cubicBezTo>
                <a:cubicBezTo>
                  <a:pt x="56" y="245"/>
                  <a:pt x="56" y="245"/>
                  <a:pt x="56" y="245"/>
                </a:cubicBezTo>
                <a:cubicBezTo>
                  <a:pt x="67" y="251"/>
                  <a:pt x="67" y="251"/>
                  <a:pt x="67" y="251"/>
                </a:cubicBezTo>
                <a:cubicBezTo>
                  <a:pt x="68" y="249"/>
                  <a:pt x="69" y="247"/>
                  <a:pt x="70" y="245"/>
                </a:cubicBezTo>
                <a:close/>
                <a:moveTo>
                  <a:pt x="80" y="227"/>
                </a:moveTo>
                <a:cubicBezTo>
                  <a:pt x="69" y="220"/>
                  <a:pt x="69" y="220"/>
                  <a:pt x="69" y="220"/>
                </a:cubicBezTo>
                <a:cubicBezTo>
                  <a:pt x="66" y="225"/>
                  <a:pt x="66" y="225"/>
                  <a:pt x="66" y="225"/>
                </a:cubicBezTo>
                <a:cubicBezTo>
                  <a:pt x="77" y="232"/>
                  <a:pt x="77" y="232"/>
                  <a:pt x="77" y="232"/>
                </a:cubicBezTo>
                <a:cubicBezTo>
                  <a:pt x="78" y="230"/>
                  <a:pt x="79" y="228"/>
                  <a:pt x="80" y="227"/>
                </a:cubicBezTo>
                <a:close/>
                <a:moveTo>
                  <a:pt x="92" y="208"/>
                </a:moveTo>
                <a:cubicBezTo>
                  <a:pt x="81" y="201"/>
                  <a:pt x="81" y="201"/>
                  <a:pt x="81" y="201"/>
                </a:cubicBezTo>
                <a:cubicBezTo>
                  <a:pt x="78" y="206"/>
                  <a:pt x="78" y="206"/>
                  <a:pt x="78" y="206"/>
                </a:cubicBezTo>
                <a:cubicBezTo>
                  <a:pt x="88" y="213"/>
                  <a:pt x="88" y="213"/>
                  <a:pt x="88" y="213"/>
                </a:cubicBezTo>
                <a:cubicBezTo>
                  <a:pt x="89" y="212"/>
                  <a:pt x="91" y="210"/>
                  <a:pt x="92" y="208"/>
                </a:cubicBezTo>
                <a:close/>
                <a:moveTo>
                  <a:pt x="739" y="137"/>
                </a:moveTo>
                <a:cubicBezTo>
                  <a:pt x="734" y="133"/>
                  <a:pt x="734" y="133"/>
                  <a:pt x="734" y="133"/>
                </a:cubicBezTo>
                <a:cubicBezTo>
                  <a:pt x="726" y="142"/>
                  <a:pt x="726" y="142"/>
                  <a:pt x="726" y="142"/>
                </a:cubicBezTo>
                <a:cubicBezTo>
                  <a:pt x="727" y="143"/>
                  <a:pt x="728" y="145"/>
                  <a:pt x="730" y="146"/>
                </a:cubicBezTo>
                <a:lnTo>
                  <a:pt x="739" y="137"/>
                </a:lnTo>
                <a:close/>
                <a:moveTo>
                  <a:pt x="822" y="291"/>
                </a:moveTo>
                <a:cubicBezTo>
                  <a:pt x="834" y="286"/>
                  <a:pt x="834" y="286"/>
                  <a:pt x="834" y="286"/>
                </a:cubicBezTo>
                <a:cubicBezTo>
                  <a:pt x="832" y="281"/>
                  <a:pt x="832" y="281"/>
                  <a:pt x="832" y="281"/>
                </a:cubicBezTo>
                <a:cubicBezTo>
                  <a:pt x="820" y="285"/>
                  <a:pt x="820" y="285"/>
                  <a:pt x="820" y="285"/>
                </a:cubicBezTo>
                <a:cubicBezTo>
                  <a:pt x="821" y="287"/>
                  <a:pt x="821" y="289"/>
                  <a:pt x="822" y="291"/>
                </a:cubicBezTo>
                <a:close/>
                <a:moveTo>
                  <a:pt x="814" y="271"/>
                </a:moveTo>
                <a:cubicBezTo>
                  <a:pt x="826" y="266"/>
                  <a:pt x="826" y="266"/>
                  <a:pt x="826" y="266"/>
                </a:cubicBezTo>
                <a:cubicBezTo>
                  <a:pt x="823" y="260"/>
                  <a:pt x="823" y="260"/>
                  <a:pt x="823" y="260"/>
                </a:cubicBezTo>
                <a:cubicBezTo>
                  <a:pt x="812" y="265"/>
                  <a:pt x="812" y="265"/>
                  <a:pt x="812" y="265"/>
                </a:cubicBezTo>
                <a:cubicBezTo>
                  <a:pt x="812" y="267"/>
                  <a:pt x="813" y="269"/>
                  <a:pt x="814" y="271"/>
                </a:cubicBezTo>
                <a:close/>
                <a:moveTo>
                  <a:pt x="795" y="232"/>
                </a:moveTo>
                <a:cubicBezTo>
                  <a:pt x="806" y="226"/>
                  <a:pt x="806" y="226"/>
                  <a:pt x="806" y="226"/>
                </a:cubicBezTo>
                <a:cubicBezTo>
                  <a:pt x="803" y="221"/>
                  <a:pt x="803" y="221"/>
                  <a:pt x="803" y="221"/>
                </a:cubicBezTo>
                <a:cubicBezTo>
                  <a:pt x="792" y="227"/>
                  <a:pt x="792" y="227"/>
                  <a:pt x="792" y="227"/>
                </a:cubicBezTo>
                <a:cubicBezTo>
                  <a:pt x="793" y="229"/>
                  <a:pt x="794" y="230"/>
                  <a:pt x="795" y="232"/>
                </a:cubicBezTo>
                <a:close/>
                <a:moveTo>
                  <a:pt x="768" y="171"/>
                </a:moveTo>
                <a:cubicBezTo>
                  <a:pt x="764" y="166"/>
                  <a:pt x="764" y="166"/>
                  <a:pt x="764" y="166"/>
                </a:cubicBezTo>
                <a:cubicBezTo>
                  <a:pt x="755" y="174"/>
                  <a:pt x="755" y="174"/>
                  <a:pt x="755" y="174"/>
                </a:cubicBezTo>
                <a:cubicBezTo>
                  <a:pt x="756" y="175"/>
                  <a:pt x="757" y="177"/>
                  <a:pt x="758" y="178"/>
                </a:cubicBezTo>
                <a:lnTo>
                  <a:pt x="768" y="171"/>
                </a:lnTo>
                <a:close/>
                <a:moveTo>
                  <a:pt x="754" y="154"/>
                </a:moveTo>
                <a:cubicBezTo>
                  <a:pt x="750" y="149"/>
                  <a:pt x="750" y="149"/>
                  <a:pt x="750" y="149"/>
                </a:cubicBezTo>
                <a:cubicBezTo>
                  <a:pt x="741" y="157"/>
                  <a:pt x="741" y="157"/>
                  <a:pt x="741" y="157"/>
                </a:cubicBezTo>
                <a:cubicBezTo>
                  <a:pt x="742" y="159"/>
                  <a:pt x="743" y="160"/>
                  <a:pt x="745" y="162"/>
                </a:cubicBezTo>
                <a:lnTo>
                  <a:pt x="754" y="154"/>
                </a:lnTo>
                <a:close/>
                <a:moveTo>
                  <a:pt x="784" y="214"/>
                </a:moveTo>
                <a:cubicBezTo>
                  <a:pt x="794" y="207"/>
                  <a:pt x="794" y="207"/>
                  <a:pt x="794" y="207"/>
                </a:cubicBezTo>
                <a:cubicBezTo>
                  <a:pt x="791" y="202"/>
                  <a:pt x="791" y="202"/>
                  <a:pt x="791" y="202"/>
                </a:cubicBezTo>
                <a:cubicBezTo>
                  <a:pt x="780" y="209"/>
                  <a:pt x="780" y="209"/>
                  <a:pt x="780" y="209"/>
                </a:cubicBezTo>
                <a:cubicBezTo>
                  <a:pt x="781" y="210"/>
                  <a:pt x="783" y="212"/>
                  <a:pt x="784" y="214"/>
                </a:cubicBezTo>
                <a:close/>
                <a:moveTo>
                  <a:pt x="834" y="326"/>
                </a:moveTo>
                <a:cubicBezTo>
                  <a:pt x="834" y="328"/>
                  <a:pt x="835" y="330"/>
                  <a:pt x="835" y="332"/>
                </a:cubicBezTo>
                <a:cubicBezTo>
                  <a:pt x="847" y="329"/>
                  <a:pt x="847" y="329"/>
                  <a:pt x="847" y="329"/>
                </a:cubicBezTo>
                <a:cubicBezTo>
                  <a:pt x="846" y="323"/>
                  <a:pt x="846" y="323"/>
                  <a:pt x="846" y="323"/>
                </a:cubicBezTo>
                <a:lnTo>
                  <a:pt x="834" y="326"/>
                </a:lnTo>
                <a:close/>
                <a:moveTo>
                  <a:pt x="846" y="396"/>
                </a:moveTo>
                <a:cubicBezTo>
                  <a:pt x="859" y="394"/>
                  <a:pt x="859" y="394"/>
                  <a:pt x="859" y="394"/>
                </a:cubicBezTo>
                <a:cubicBezTo>
                  <a:pt x="858" y="388"/>
                  <a:pt x="858" y="388"/>
                  <a:pt x="858" y="388"/>
                </a:cubicBezTo>
                <a:cubicBezTo>
                  <a:pt x="846" y="390"/>
                  <a:pt x="846" y="390"/>
                  <a:pt x="846" y="390"/>
                </a:cubicBezTo>
                <a:cubicBezTo>
                  <a:pt x="846" y="392"/>
                  <a:pt x="846" y="394"/>
                  <a:pt x="846" y="396"/>
                </a:cubicBezTo>
                <a:close/>
                <a:moveTo>
                  <a:pt x="848" y="417"/>
                </a:moveTo>
                <a:cubicBezTo>
                  <a:pt x="861" y="417"/>
                  <a:pt x="861" y="417"/>
                  <a:pt x="861" y="417"/>
                </a:cubicBezTo>
                <a:cubicBezTo>
                  <a:pt x="860" y="411"/>
                  <a:pt x="860" y="411"/>
                  <a:pt x="860" y="411"/>
                </a:cubicBezTo>
                <a:cubicBezTo>
                  <a:pt x="848" y="411"/>
                  <a:pt x="848" y="411"/>
                  <a:pt x="848" y="411"/>
                </a:cubicBezTo>
                <a:cubicBezTo>
                  <a:pt x="848" y="413"/>
                  <a:pt x="848" y="415"/>
                  <a:pt x="848" y="417"/>
                </a:cubicBezTo>
                <a:close/>
                <a:moveTo>
                  <a:pt x="844" y="374"/>
                </a:moveTo>
                <a:cubicBezTo>
                  <a:pt x="856" y="372"/>
                  <a:pt x="856" y="372"/>
                  <a:pt x="856" y="372"/>
                </a:cubicBezTo>
                <a:cubicBezTo>
                  <a:pt x="855" y="366"/>
                  <a:pt x="855" y="366"/>
                  <a:pt x="855" y="366"/>
                </a:cubicBezTo>
                <a:cubicBezTo>
                  <a:pt x="843" y="368"/>
                  <a:pt x="843" y="368"/>
                  <a:pt x="843" y="368"/>
                </a:cubicBezTo>
                <a:cubicBezTo>
                  <a:pt x="843" y="370"/>
                  <a:pt x="844" y="372"/>
                  <a:pt x="844" y="374"/>
                </a:cubicBezTo>
                <a:close/>
                <a:moveTo>
                  <a:pt x="840" y="353"/>
                </a:moveTo>
                <a:cubicBezTo>
                  <a:pt x="852" y="350"/>
                  <a:pt x="852" y="350"/>
                  <a:pt x="852" y="350"/>
                </a:cubicBezTo>
                <a:cubicBezTo>
                  <a:pt x="851" y="344"/>
                  <a:pt x="851" y="344"/>
                  <a:pt x="851" y="344"/>
                </a:cubicBezTo>
                <a:cubicBezTo>
                  <a:pt x="839" y="347"/>
                  <a:pt x="839" y="347"/>
                  <a:pt x="839" y="347"/>
                </a:cubicBezTo>
                <a:cubicBezTo>
                  <a:pt x="839" y="349"/>
                  <a:pt x="840" y="351"/>
                  <a:pt x="840" y="353"/>
                </a:cubicBezTo>
                <a:close/>
                <a:moveTo>
                  <a:pt x="651" y="69"/>
                </a:moveTo>
                <a:cubicBezTo>
                  <a:pt x="646" y="66"/>
                  <a:pt x="646" y="66"/>
                  <a:pt x="646" y="66"/>
                </a:cubicBezTo>
                <a:cubicBezTo>
                  <a:pt x="640" y="77"/>
                  <a:pt x="640" y="77"/>
                  <a:pt x="640" y="77"/>
                </a:cubicBezTo>
                <a:cubicBezTo>
                  <a:pt x="641" y="78"/>
                  <a:pt x="643" y="79"/>
                  <a:pt x="645" y="80"/>
                </a:cubicBezTo>
                <a:lnTo>
                  <a:pt x="651" y="69"/>
                </a:lnTo>
                <a:close/>
                <a:moveTo>
                  <a:pt x="591" y="40"/>
                </a:moveTo>
                <a:cubicBezTo>
                  <a:pt x="586" y="38"/>
                  <a:pt x="586" y="38"/>
                  <a:pt x="586" y="38"/>
                </a:cubicBezTo>
                <a:cubicBezTo>
                  <a:pt x="581" y="49"/>
                  <a:pt x="581" y="49"/>
                  <a:pt x="581" y="49"/>
                </a:cubicBezTo>
                <a:cubicBezTo>
                  <a:pt x="583" y="50"/>
                  <a:pt x="585" y="51"/>
                  <a:pt x="587" y="52"/>
                </a:cubicBezTo>
                <a:lnTo>
                  <a:pt x="591" y="40"/>
                </a:lnTo>
                <a:close/>
                <a:moveTo>
                  <a:pt x="549" y="26"/>
                </a:moveTo>
                <a:cubicBezTo>
                  <a:pt x="543" y="24"/>
                  <a:pt x="543" y="24"/>
                  <a:pt x="543" y="24"/>
                </a:cubicBezTo>
                <a:cubicBezTo>
                  <a:pt x="540" y="36"/>
                  <a:pt x="540" y="36"/>
                  <a:pt x="540" y="36"/>
                </a:cubicBezTo>
                <a:cubicBezTo>
                  <a:pt x="542" y="37"/>
                  <a:pt x="544" y="37"/>
                  <a:pt x="546" y="38"/>
                </a:cubicBezTo>
                <a:lnTo>
                  <a:pt x="549" y="26"/>
                </a:lnTo>
                <a:close/>
                <a:moveTo>
                  <a:pt x="527" y="20"/>
                </a:moveTo>
                <a:cubicBezTo>
                  <a:pt x="522" y="19"/>
                  <a:pt x="522" y="19"/>
                  <a:pt x="522" y="19"/>
                </a:cubicBezTo>
                <a:cubicBezTo>
                  <a:pt x="519" y="31"/>
                  <a:pt x="519" y="31"/>
                  <a:pt x="519" y="31"/>
                </a:cubicBezTo>
                <a:cubicBezTo>
                  <a:pt x="521" y="32"/>
                  <a:pt x="523" y="32"/>
                  <a:pt x="525" y="33"/>
                </a:cubicBezTo>
                <a:lnTo>
                  <a:pt x="527" y="20"/>
                </a:lnTo>
                <a:close/>
                <a:moveTo>
                  <a:pt x="506" y="16"/>
                </a:moveTo>
                <a:cubicBezTo>
                  <a:pt x="500" y="15"/>
                  <a:pt x="500" y="15"/>
                  <a:pt x="500" y="15"/>
                </a:cubicBezTo>
                <a:cubicBezTo>
                  <a:pt x="498" y="28"/>
                  <a:pt x="498" y="28"/>
                  <a:pt x="498" y="28"/>
                </a:cubicBezTo>
                <a:cubicBezTo>
                  <a:pt x="500" y="28"/>
                  <a:pt x="502" y="28"/>
                  <a:pt x="504" y="29"/>
                </a:cubicBezTo>
                <a:lnTo>
                  <a:pt x="506" y="16"/>
                </a:lnTo>
                <a:close/>
                <a:moveTo>
                  <a:pt x="723" y="122"/>
                </a:moveTo>
                <a:cubicBezTo>
                  <a:pt x="718" y="118"/>
                  <a:pt x="718" y="118"/>
                  <a:pt x="718" y="118"/>
                </a:cubicBezTo>
                <a:cubicBezTo>
                  <a:pt x="710" y="127"/>
                  <a:pt x="710" y="127"/>
                  <a:pt x="710" y="127"/>
                </a:cubicBezTo>
                <a:cubicBezTo>
                  <a:pt x="711" y="129"/>
                  <a:pt x="713" y="130"/>
                  <a:pt x="714" y="131"/>
                </a:cubicBezTo>
                <a:lnTo>
                  <a:pt x="723" y="122"/>
                </a:lnTo>
                <a:close/>
                <a:moveTo>
                  <a:pt x="484" y="13"/>
                </a:moveTo>
                <a:cubicBezTo>
                  <a:pt x="478" y="12"/>
                  <a:pt x="478" y="12"/>
                  <a:pt x="478" y="12"/>
                </a:cubicBezTo>
                <a:cubicBezTo>
                  <a:pt x="476" y="25"/>
                  <a:pt x="476" y="25"/>
                  <a:pt x="476" y="25"/>
                </a:cubicBezTo>
                <a:cubicBezTo>
                  <a:pt x="478" y="25"/>
                  <a:pt x="480" y="25"/>
                  <a:pt x="482" y="26"/>
                </a:cubicBezTo>
                <a:lnTo>
                  <a:pt x="484" y="13"/>
                </a:lnTo>
                <a:close/>
                <a:moveTo>
                  <a:pt x="670" y="81"/>
                </a:moveTo>
                <a:cubicBezTo>
                  <a:pt x="665" y="78"/>
                  <a:pt x="665" y="78"/>
                  <a:pt x="665" y="78"/>
                </a:cubicBezTo>
                <a:cubicBezTo>
                  <a:pt x="658" y="88"/>
                  <a:pt x="658" y="88"/>
                  <a:pt x="658" y="88"/>
                </a:cubicBezTo>
                <a:cubicBezTo>
                  <a:pt x="660" y="89"/>
                  <a:pt x="662" y="90"/>
                  <a:pt x="663" y="91"/>
                </a:cubicBezTo>
                <a:lnTo>
                  <a:pt x="670" y="81"/>
                </a:lnTo>
                <a:close/>
                <a:moveTo>
                  <a:pt x="698" y="117"/>
                </a:moveTo>
                <a:cubicBezTo>
                  <a:pt x="706" y="107"/>
                  <a:pt x="706" y="107"/>
                  <a:pt x="706" y="107"/>
                </a:cubicBezTo>
                <a:cubicBezTo>
                  <a:pt x="701" y="103"/>
                  <a:pt x="701" y="103"/>
                  <a:pt x="701" y="103"/>
                </a:cubicBezTo>
                <a:cubicBezTo>
                  <a:pt x="693" y="113"/>
                  <a:pt x="693" y="113"/>
                  <a:pt x="693" y="113"/>
                </a:cubicBezTo>
                <a:cubicBezTo>
                  <a:pt x="695" y="115"/>
                  <a:pt x="696" y="116"/>
                  <a:pt x="698" y="117"/>
                </a:cubicBezTo>
                <a:close/>
                <a:moveTo>
                  <a:pt x="632" y="58"/>
                </a:moveTo>
                <a:cubicBezTo>
                  <a:pt x="626" y="56"/>
                  <a:pt x="626" y="56"/>
                  <a:pt x="626" y="56"/>
                </a:cubicBezTo>
                <a:cubicBezTo>
                  <a:pt x="621" y="67"/>
                  <a:pt x="621" y="67"/>
                  <a:pt x="621" y="67"/>
                </a:cubicBezTo>
                <a:cubicBezTo>
                  <a:pt x="622" y="68"/>
                  <a:pt x="624" y="69"/>
                  <a:pt x="626" y="69"/>
                </a:cubicBezTo>
                <a:lnTo>
                  <a:pt x="632" y="58"/>
                </a:lnTo>
                <a:close/>
                <a:moveTo>
                  <a:pt x="461" y="11"/>
                </a:moveTo>
                <a:cubicBezTo>
                  <a:pt x="455" y="11"/>
                  <a:pt x="455" y="11"/>
                  <a:pt x="455" y="11"/>
                </a:cubicBezTo>
                <a:cubicBezTo>
                  <a:pt x="455" y="24"/>
                  <a:pt x="455" y="24"/>
                  <a:pt x="455" y="24"/>
                </a:cubicBezTo>
                <a:cubicBezTo>
                  <a:pt x="457" y="24"/>
                  <a:pt x="459" y="24"/>
                  <a:pt x="461" y="24"/>
                </a:cubicBezTo>
                <a:lnTo>
                  <a:pt x="461" y="11"/>
                </a:lnTo>
                <a:close/>
                <a:moveTo>
                  <a:pt x="612" y="49"/>
                </a:moveTo>
                <a:cubicBezTo>
                  <a:pt x="606" y="46"/>
                  <a:pt x="606" y="46"/>
                  <a:pt x="606" y="46"/>
                </a:cubicBezTo>
                <a:cubicBezTo>
                  <a:pt x="601" y="58"/>
                  <a:pt x="601" y="58"/>
                  <a:pt x="601" y="58"/>
                </a:cubicBezTo>
                <a:cubicBezTo>
                  <a:pt x="603" y="58"/>
                  <a:pt x="605" y="59"/>
                  <a:pt x="607" y="60"/>
                </a:cubicBezTo>
                <a:lnTo>
                  <a:pt x="612" y="49"/>
                </a:lnTo>
                <a:close/>
                <a:moveTo>
                  <a:pt x="805" y="251"/>
                </a:moveTo>
                <a:cubicBezTo>
                  <a:pt x="816" y="245"/>
                  <a:pt x="816" y="245"/>
                  <a:pt x="816" y="245"/>
                </a:cubicBezTo>
                <a:cubicBezTo>
                  <a:pt x="813" y="240"/>
                  <a:pt x="813" y="240"/>
                  <a:pt x="813" y="240"/>
                </a:cubicBezTo>
                <a:cubicBezTo>
                  <a:pt x="802" y="246"/>
                  <a:pt x="802" y="246"/>
                  <a:pt x="802" y="246"/>
                </a:cubicBezTo>
                <a:cubicBezTo>
                  <a:pt x="803" y="248"/>
                  <a:pt x="804" y="249"/>
                  <a:pt x="805" y="251"/>
                </a:cubicBezTo>
                <a:close/>
                <a:moveTo>
                  <a:pt x="658" y="783"/>
                </a:moveTo>
                <a:cubicBezTo>
                  <a:pt x="665" y="794"/>
                  <a:pt x="665" y="794"/>
                  <a:pt x="665" y="794"/>
                </a:cubicBezTo>
                <a:cubicBezTo>
                  <a:pt x="670" y="791"/>
                  <a:pt x="670" y="791"/>
                  <a:pt x="670" y="791"/>
                </a:cubicBezTo>
                <a:cubicBezTo>
                  <a:pt x="663" y="780"/>
                  <a:pt x="663" y="780"/>
                  <a:pt x="663" y="780"/>
                </a:cubicBezTo>
                <a:cubicBezTo>
                  <a:pt x="661" y="781"/>
                  <a:pt x="660" y="782"/>
                  <a:pt x="658" y="783"/>
                </a:cubicBezTo>
                <a:close/>
                <a:moveTo>
                  <a:pt x="693" y="758"/>
                </a:moveTo>
                <a:cubicBezTo>
                  <a:pt x="701" y="768"/>
                  <a:pt x="701" y="768"/>
                  <a:pt x="701" y="768"/>
                </a:cubicBezTo>
                <a:cubicBezTo>
                  <a:pt x="706" y="764"/>
                  <a:pt x="706" y="764"/>
                  <a:pt x="706" y="764"/>
                </a:cubicBezTo>
                <a:cubicBezTo>
                  <a:pt x="698" y="754"/>
                  <a:pt x="698" y="754"/>
                  <a:pt x="698" y="754"/>
                </a:cubicBezTo>
                <a:cubicBezTo>
                  <a:pt x="696" y="756"/>
                  <a:pt x="694" y="757"/>
                  <a:pt x="693" y="758"/>
                </a:cubicBezTo>
                <a:close/>
                <a:moveTo>
                  <a:pt x="476" y="846"/>
                </a:moveTo>
                <a:cubicBezTo>
                  <a:pt x="477" y="859"/>
                  <a:pt x="477" y="859"/>
                  <a:pt x="477" y="859"/>
                </a:cubicBezTo>
                <a:cubicBezTo>
                  <a:pt x="483" y="858"/>
                  <a:pt x="483" y="858"/>
                  <a:pt x="483" y="858"/>
                </a:cubicBezTo>
                <a:cubicBezTo>
                  <a:pt x="482" y="845"/>
                  <a:pt x="482" y="845"/>
                  <a:pt x="482" y="845"/>
                </a:cubicBezTo>
                <a:cubicBezTo>
                  <a:pt x="480" y="846"/>
                  <a:pt x="478" y="846"/>
                  <a:pt x="476" y="846"/>
                </a:cubicBezTo>
                <a:close/>
                <a:moveTo>
                  <a:pt x="709" y="744"/>
                </a:moveTo>
                <a:cubicBezTo>
                  <a:pt x="718" y="754"/>
                  <a:pt x="718" y="754"/>
                  <a:pt x="718" y="754"/>
                </a:cubicBezTo>
                <a:cubicBezTo>
                  <a:pt x="722" y="750"/>
                  <a:pt x="722" y="750"/>
                  <a:pt x="722" y="750"/>
                </a:cubicBezTo>
                <a:cubicBezTo>
                  <a:pt x="714" y="740"/>
                  <a:pt x="714" y="740"/>
                  <a:pt x="714" y="740"/>
                </a:cubicBezTo>
                <a:cubicBezTo>
                  <a:pt x="712" y="742"/>
                  <a:pt x="711" y="743"/>
                  <a:pt x="709" y="744"/>
                </a:cubicBezTo>
                <a:close/>
                <a:moveTo>
                  <a:pt x="620" y="805"/>
                </a:moveTo>
                <a:cubicBezTo>
                  <a:pt x="626" y="816"/>
                  <a:pt x="626" y="816"/>
                  <a:pt x="626" y="816"/>
                </a:cubicBezTo>
                <a:cubicBezTo>
                  <a:pt x="631" y="813"/>
                  <a:pt x="631" y="813"/>
                  <a:pt x="631" y="813"/>
                </a:cubicBezTo>
                <a:cubicBezTo>
                  <a:pt x="626" y="802"/>
                  <a:pt x="626" y="802"/>
                  <a:pt x="626" y="802"/>
                </a:cubicBezTo>
                <a:cubicBezTo>
                  <a:pt x="624" y="803"/>
                  <a:pt x="622" y="804"/>
                  <a:pt x="620" y="805"/>
                </a:cubicBezTo>
                <a:close/>
                <a:moveTo>
                  <a:pt x="725" y="729"/>
                </a:moveTo>
                <a:cubicBezTo>
                  <a:pt x="734" y="738"/>
                  <a:pt x="734" y="738"/>
                  <a:pt x="734" y="738"/>
                </a:cubicBezTo>
                <a:cubicBezTo>
                  <a:pt x="738" y="734"/>
                  <a:pt x="738" y="734"/>
                  <a:pt x="738" y="734"/>
                </a:cubicBezTo>
                <a:cubicBezTo>
                  <a:pt x="729" y="725"/>
                  <a:pt x="729" y="725"/>
                  <a:pt x="729" y="725"/>
                </a:cubicBezTo>
                <a:cubicBezTo>
                  <a:pt x="728" y="727"/>
                  <a:pt x="727" y="728"/>
                  <a:pt x="725" y="729"/>
                </a:cubicBezTo>
                <a:close/>
                <a:moveTo>
                  <a:pt x="540" y="835"/>
                </a:moveTo>
                <a:cubicBezTo>
                  <a:pt x="543" y="847"/>
                  <a:pt x="543" y="847"/>
                  <a:pt x="543" y="847"/>
                </a:cubicBezTo>
                <a:cubicBezTo>
                  <a:pt x="549" y="845"/>
                  <a:pt x="549" y="845"/>
                  <a:pt x="549" y="845"/>
                </a:cubicBezTo>
                <a:cubicBezTo>
                  <a:pt x="545" y="833"/>
                  <a:pt x="545" y="833"/>
                  <a:pt x="545" y="833"/>
                </a:cubicBezTo>
                <a:cubicBezTo>
                  <a:pt x="543" y="834"/>
                  <a:pt x="541" y="834"/>
                  <a:pt x="540" y="835"/>
                </a:cubicBezTo>
                <a:close/>
                <a:moveTo>
                  <a:pt x="601" y="814"/>
                </a:moveTo>
                <a:cubicBezTo>
                  <a:pt x="606" y="825"/>
                  <a:pt x="606" y="825"/>
                  <a:pt x="606" y="825"/>
                </a:cubicBezTo>
                <a:cubicBezTo>
                  <a:pt x="611" y="823"/>
                  <a:pt x="611" y="823"/>
                  <a:pt x="611" y="823"/>
                </a:cubicBezTo>
                <a:cubicBezTo>
                  <a:pt x="606" y="811"/>
                  <a:pt x="606" y="811"/>
                  <a:pt x="606" y="811"/>
                </a:cubicBezTo>
                <a:cubicBezTo>
                  <a:pt x="604" y="812"/>
                  <a:pt x="603" y="813"/>
                  <a:pt x="601" y="814"/>
                </a:cubicBezTo>
                <a:close/>
                <a:moveTo>
                  <a:pt x="518" y="840"/>
                </a:moveTo>
                <a:cubicBezTo>
                  <a:pt x="521" y="852"/>
                  <a:pt x="521" y="852"/>
                  <a:pt x="521" y="852"/>
                </a:cubicBezTo>
                <a:cubicBezTo>
                  <a:pt x="527" y="851"/>
                  <a:pt x="527" y="851"/>
                  <a:pt x="527" y="851"/>
                </a:cubicBezTo>
                <a:cubicBezTo>
                  <a:pt x="524" y="838"/>
                  <a:pt x="524" y="838"/>
                  <a:pt x="524" y="838"/>
                </a:cubicBezTo>
                <a:cubicBezTo>
                  <a:pt x="522" y="839"/>
                  <a:pt x="520" y="839"/>
                  <a:pt x="518" y="840"/>
                </a:cubicBezTo>
                <a:close/>
                <a:moveTo>
                  <a:pt x="497" y="843"/>
                </a:moveTo>
                <a:cubicBezTo>
                  <a:pt x="499" y="856"/>
                  <a:pt x="499" y="856"/>
                  <a:pt x="499" y="856"/>
                </a:cubicBezTo>
                <a:cubicBezTo>
                  <a:pt x="505" y="855"/>
                  <a:pt x="505" y="855"/>
                  <a:pt x="505" y="855"/>
                </a:cubicBezTo>
                <a:cubicBezTo>
                  <a:pt x="503" y="843"/>
                  <a:pt x="503" y="843"/>
                  <a:pt x="503" y="843"/>
                </a:cubicBezTo>
                <a:cubicBezTo>
                  <a:pt x="501" y="843"/>
                  <a:pt x="499" y="843"/>
                  <a:pt x="497" y="843"/>
                </a:cubicBezTo>
                <a:close/>
                <a:moveTo>
                  <a:pt x="740" y="714"/>
                </a:moveTo>
                <a:cubicBezTo>
                  <a:pt x="750" y="722"/>
                  <a:pt x="750" y="722"/>
                  <a:pt x="750" y="722"/>
                </a:cubicBezTo>
                <a:cubicBezTo>
                  <a:pt x="754" y="718"/>
                  <a:pt x="754" y="718"/>
                  <a:pt x="754" y="718"/>
                </a:cubicBezTo>
                <a:cubicBezTo>
                  <a:pt x="744" y="709"/>
                  <a:pt x="744" y="709"/>
                  <a:pt x="744" y="709"/>
                </a:cubicBezTo>
                <a:cubicBezTo>
                  <a:pt x="743" y="711"/>
                  <a:pt x="742" y="712"/>
                  <a:pt x="740" y="714"/>
                </a:cubicBezTo>
                <a:close/>
                <a:moveTo>
                  <a:pt x="581" y="822"/>
                </a:moveTo>
                <a:cubicBezTo>
                  <a:pt x="585" y="834"/>
                  <a:pt x="585" y="834"/>
                  <a:pt x="585" y="834"/>
                </a:cubicBezTo>
                <a:cubicBezTo>
                  <a:pt x="591" y="831"/>
                  <a:pt x="591" y="831"/>
                  <a:pt x="591" y="831"/>
                </a:cubicBezTo>
                <a:cubicBezTo>
                  <a:pt x="586" y="820"/>
                  <a:pt x="586" y="820"/>
                  <a:pt x="586" y="820"/>
                </a:cubicBezTo>
                <a:cubicBezTo>
                  <a:pt x="584" y="820"/>
                  <a:pt x="583" y="821"/>
                  <a:pt x="581" y="822"/>
                </a:cubicBezTo>
                <a:close/>
                <a:moveTo>
                  <a:pt x="25" y="475"/>
                </a:moveTo>
                <a:cubicBezTo>
                  <a:pt x="13" y="477"/>
                  <a:pt x="13" y="477"/>
                  <a:pt x="13" y="477"/>
                </a:cubicBezTo>
                <a:cubicBezTo>
                  <a:pt x="13" y="483"/>
                  <a:pt x="13" y="483"/>
                  <a:pt x="13" y="483"/>
                </a:cubicBezTo>
                <a:cubicBezTo>
                  <a:pt x="26" y="481"/>
                  <a:pt x="26" y="481"/>
                  <a:pt x="26" y="481"/>
                </a:cubicBezTo>
                <a:cubicBezTo>
                  <a:pt x="26" y="479"/>
                  <a:pt x="25" y="477"/>
                  <a:pt x="25" y="475"/>
                </a:cubicBezTo>
                <a:close/>
                <a:moveTo>
                  <a:pt x="843" y="503"/>
                </a:moveTo>
                <a:cubicBezTo>
                  <a:pt x="855" y="505"/>
                  <a:pt x="855" y="505"/>
                  <a:pt x="855" y="505"/>
                </a:cubicBezTo>
                <a:cubicBezTo>
                  <a:pt x="856" y="499"/>
                  <a:pt x="856" y="499"/>
                  <a:pt x="856" y="499"/>
                </a:cubicBezTo>
                <a:cubicBezTo>
                  <a:pt x="844" y="497"/>
                  <a:pt x="844" y="497"/>
                  <a:pt x="844" y="497"/>
                </a:cubicBezTo>
                <a:cubicBezTo>
                  <a:pt x="843" y="499"/>
                  <a:pt x="843" y="501"/>
                  <a:pt x="843" y="503"/>
                </a:cubicBezTo>
                <a:close/>
                <a:moveTo>
                  <a:pt x="834" y="545"/>
                </a:moveTo>
                <a:cubicBezTo>
                  <a:pt x="846" y="549"/>
                  <a:pt x="846" y="549"/>
                  <a:pt x="846" y="549"/>
                </a:cubicBezTo>
                <a:cubicBezTo>
                  <a:pt x="847" y="543"/>
                  <a:pt x="847" y="543"/>
                  <a:pt x="847" y="543"/>
                </a:cubicBezTo>
                <a:cubicBezTo>
                  <a:pt x="835" y="540"/>
                  <a:pt x="835" y="540"/>
                  <a:pt x="835" y="540"/>
                </a:cubicBezTo>
                <a:cubicBezTo>
                  <a:pt x="835" y="542"/>
                  <a:pt x="834" y="544"/>
                  <a:pt x="834" y="545"/>
                </a:cubicBezTo>
                <a:close/>
                <a:moveTo>
                  <a:pt x="848" y="460"/>
                </a:moveTo>
                <a:cubicBezTo>
                  <a:pt x="860" y="461"/>
                  <a:pt x="860" y="461"/>
                  <a:pt x="860" y="461"/>
                </a:cubicBezTo>
                <a:cubicBezTo>
                  <a:pt x="861" y="455"/>
                  <a:pt x="861" y="455"/>
                  <a:pt x="861" y="455"/>
                </a:cubicBezTo>
                <a:cubicBezTo>
                  <a:pt x="848" y="454"/>
                  <a:pt x="848" y="454"/>
                  <a:pt x="848" y="454"/>
                </a:cubicBezTo>
                <a:cubicBezTo>
                  <a:pt x="848" y="456"/>
                  <a:pt x="848" y="458"/>
                  <a:pt x="848" y="460"/>
                </a:cubicBezTo>
                <a:close/>
                <a:moveTo>
                  <a:pt x="846" y="482"/>
                </a:moveTo>
                <a:cubicBezTo>
                  <a:pt x="858" y="483"/>
                  <a:pt x="858" y="483"/>
                  <a:pt x="858" y="483"/>
                </a:cubicBezTo>
                <a:cubicBezTo>
                  <a:pt x="859" y="477"/>
                  <a:pt x="859" y="477"/>
                  <a:pt x="859" y="477"/>
                </a:cubicBezTo>
                <a:cubicBezTo>
                  <a:pt x="846" y="476"/>
                  <a:pt x="846" y="476"/>
                  <a:pt x="846" y="476"/>
                </a:cubicBezTo>
                <a:cubicBezTo>
                  <a:pt x="846" y="478"/>
                  <a:pt x="846" y="480"/>
                  <a:pt x="846" y="482"/>
                </a:cubicBezTo>
                <a:close/>
                <a:moveTo>
                  <a:pt x="839" y="524"/>
                </a:moveTo>
                <a:cubicBezTo>
                  <a:pt x="851" y="527"/>
                  <a:pt x="851" y="527"/>
                  <a:pt x="851" y="527"/>
                </a:cubicBezTo>
                <a:cubicBezTo>
                  <a:pt x="852" y="521"/>
                  <a:pt x="852" y="521"/>
                  <a:pt x="852" y="521"/>
                </a:cubicBezTo>
                <a:cubicBezTo>
                  <a:pt x="840" y="519"/>
                  <a:pt x="840" y="519"/>
                  <a:pt x="840" y="519"/>
                </a:cubicBezTo>
                <a:cubicBezTo>
                  <a:pt x="840" y="521"/>
                  <a:pt x="839" y="523"/>
                  <a:pt x="839" y="524"/>
                </a:cubicBezTo>
                <a:close/>
                <a:moveTo>
                  <a:pt x="754" y="698"/>
                </a:moveTo>
                <a:cubicBezTo>
                  <a:pt x="764" y="706"/>
                  <a:pt x="764" y="706"/>
                  <a:pt x="764" y="706"/>
                </a:cubicBezTo>
                <a:cubicBezTo>
                  <a:pt x="768" y="701"/>
                  <a:pt x="768" y="701"/>
                  <a:pt x="768" y="701"/>
                </a:cubicBezTo>
                <a:cubicBezTo>
                  <a:pt x="758" y="693"/>
                  <a:pt x="758" y="693"/>
                  <a:pt x="758" y="693"/>
                </a:cubicBezTo>
                <a:cubicBezTo>
                  <a:pt x="757" y="695"/>
                  <a:pt x="756" y="696"/>
                  <a:pt x="754" y="698"/>
                </a:cubicBezTo>
                <a:close/>
                <a:moveTo>
                  <a:pt x="780" y="663"/>
                </a:moveTo>
                <a:cubicBezTo>
                  <a:pt x="791" y="670"/>
                  <a:pt x="791" y="670"/>
                  <a:pt x="791" y="670"/>
                </a:cubicBezTo>
                <a:cubicBezTo>
                  <a:pt x="794" y="665"/>
                  <a:pt x="794" y="665"/>
                  <a:pt x="794" y="665"/>
                </a:cubicBezTo>
                <a:cubicBezTo>
                  <a:pt x="783" y="658"/>
                  <a:pt x="783" y="658"/>
                  <a:pt x="783" y="658"/>
                </a:cubicBezTo>
                <a:cubicBezTo>
                  <a:pt x="782" y="660"/>
                  <a:pt x="781" y="661"/>
                  <a:pt x="780" y="663"/>
                </a:cubicBezTo>
                <a:close/>
                <a:moveTo>
                  <a:pt x="820" y="586"/>
                </a:moveTo>
                <a:cubicBezTo>
                  <a:pt x="832" y="591"/>
                  <a:pt x="832" y="591"/>
                  <a:pt x="832" y="591"/>
                </a:cubicBezTo>
                <a:cubicBezTo>
                  <a:pt x="834" y="585"/>
                  <a:pt x="834" y="585"/>
                  <a:pt x="834" y="585"/>
                </a:cubicBezTo>
                <a:cubicBezTo>
                  <a:pt x="822" y="581"/>
                  <a:pt x="822" y="581"/>
                  <a:pt x="822" y="581"/>
                </a:cubicBezTo>
                <a:cubicBezTo>
                  <a:pt x="821" y="583"/>
                  <a:pt x="821" y="585"/>
                  <a:pt x="820" y="586"/>
                </a:cubicBezTo>
                <a:close/>
                <a:moveTo>
                  <a:pt x="791" y="645"/>
                </a:moveTo>
                <a:cubicBezTo>
                  <a:pt x="802" y="651"/>
                  <a:pt x="802" y="651"/>
                  <a:pt x="802" y="651"/>
                </a:cubicBezTo>
                <a:cubicBezTo>
                  <a:pt x="805" y="646"/>
                  <a:pt x="805" y="646"/>
                  <a:pt x="805" y="646"/>
                </a:cubicBezTo>
                <a:cubicBezTo>
                  <a:pt x="795" y="639"/>
                  <a:pt x="795" y="639"/>
                  <a:pt x="795" y="639"/>
                </a:cubicBezTo>
                <a:cubicBezTo>
                  <a:pt x="794" y="641"/>
                  <a:pt x="793" y="643"/>
                  <a:pt x="791" y="645"/>
                </a:cubicBezTo>
                <a:close/>
                <a:moveTo>
                  <a:pt x="811" y="606"/>
                </a:moveTo>
                <a:cubicBezTo>
                  <a:pt x="823" y="611"/>
                  <a:pt x="823" y="611"/>
                  <a:pt x="823" y="611"/>
                </a:cubicBezTo>
                <a:cubicBezTo>
                  <a:pt x="825" y="606"/>
                  <a:pt x="825" y="606"/>
                  <a:pt x="825" y="606"/>
                </a:cubicBezTo>
                <a:cubicBezTo>
                  <a:pt x="814" y="601"/>
                  <a:pt x="814" y="601"/>
                  <a:pt x="814" y="601"/>
                </a:cubicBezTo>
                <a:cubicBezTo>
                  <a:pt x="813" y="603"/>
                  <a:pt x="812" y="604"/>
                  <a:pt x="811" y="606"/>
                </a:cubicBezTo>
                <a:close/>
                <a:moveTo>
                  <a:pt x="802" y="626"/>
                </a:moveTo>
                <a:cubicBezTo>
                  <a:pt x="813" y="631"/>
                  <a:pt x="813" y="631"/>
                  <a:pt x="813" y="631"/>
                </a:cubicBezTo>
                <a:cubicBezTo>
                  <a:pt x="816" y="626"/>
                  <a:pt x="816" y="626"/>
                  <a:pt x="816" y="626"/>
                </a:cubicBezTo>
                <a:cubicBezTo>
                  <a:pt x="805" y="620"/>
                  <a:pt x="805" y="620"/>
                  <a:pt x="805" y="620"/>
                </a:cubicBezTo>
                <a:cubicBezTo>
                  <a:pt x="804" y="622"/>
                  <a:pt x="803" y="624"/>
                  <a:pt x="802" y="626"/>
                </a:cubicBezTo>
                <a:close/>
                <a:moveTo>
                  <a:pt x="639" y="794"/>
                </a:moveTo>
                <a:cubicBezTo>
                  <a:pt x="646" y="805"/>
                  <a:pt x="646" y="805"/>
                  <a:pt x="646" y="805"/>
                </a:cubicBezTo>
                <a:cubicBezTo>
                  <a:pt x="651" y="802"/>
                  <a:pt x="651" y="802"/>
                  <a:pt x="651" y="802"/>
                </a:cubicBezTo>
                <a:cubicBezTo>
                  <a:pt x="645" y="791"/>
                  <a:pt x="645" y="791"/>
                  <a:pt x="645" y="791"/>
                </a:cubicBezTo>
                <a:cubicBezTo>
                  <a:pt x="643" y="792"/>
                  <a:pt x="641" y="793"/>
                  <a:pt x="639" y="794"/>
                </a:cubicBezTo>
                <a:close/>
                <a:moveTo>
                  <a:pt x="88" y="658"/>
                </a:moveTo>
                <a:cubicBezTo>
                  <a:pt x="78" y="664"/>
                  <a:pt x="78" y="664"/>
                  <a:pt x="78" y="664"/>
                </a:cubicBezTo>
                <a:cubicBezTo>
                  <a:pt x="81" y="669"/>
                  <a:pt x="81" y="669"/>
                  <a:pt x="81" y="669"/>
                </a:cubicBezTo>
                <a:cubicBezTo>
                  <a:pt x="91" y="663"/>
                  <a:pt x="91" y="663"/>
                  <a:pt x="91" y="663"/>
                </a:cubicBezTo>
                <a:cubicBezTo>
                  <a:pt x="90" y="661"/>
                  <a:pt x="89" y="659"/>
                  <a:pt x="88" y="658"/>
                </a:cubicBezTo>
                <a:close/>
                <a:moveTo>
                  <a:pt x="103" y="701"/>
                </a:moveTo>
                <a:cubicBezTo>
                  <a:pt x="107" y="705"/>
                  <a:pt x="107" y="705"/>
                  <a:pt x="107" y="705"/>
                </a:cubicBezTo>
                <a:cubicBezTo>
                  <a:pt x="117" y="697"/>
                  <a:pt x="117" y="697"/>
                  <a:pt x="117" y="697"/>
                </a:cubicBezTo>
                <a:cubicBezTo>
                  <a:pt x="116" y="696"/>
                  <a:pt x="115" y="694"/>
                  <a:pt x="113" y="693"/>
                </a:cubicBezTo>
                <a:lnTo>
                  <a:pt x="103" y="701"/>
                </a:lnTo>
                <a:close/>
                <a:moveTo>
                  <a:pt x="77" y="639"/>
                </a:moveTo>
                <a:cubicBezTo>
                  <a:pt x="66" y="645"/>
                  <a:pt x="66" y="645"/>
                  <a:pt x="66" y="645"/>
                </a:cubicBezTo>
                <a:cubicBezTo>
                  <a:pt x="69" y="650"/>
                  <a:pt x="69" y="650"/>
                  <a:pt x="69" y="650"/>
                </a:cubicBezTo>
                <a:cubicBezTo>
                  <a:pt x="80" y="644"/>
                  <a:pt x="80" y="644"/>
                  <a:pt x="80" y="644"/>
                </a:cubicBezTo>
                <a:cubicBezTo>
                  <a:pt x="79" y="642"/>
                  <a:pt x="78" y="641"/>
                  <a:pt x="77" y="639"/>
                </a:cubicBezTo>
                <a:close/>
                <a:moveTo>
                  <a:pt x="118" y="718"/>
                </a:moveTo>
                <a:cubicBezTo>
                  <a:pt x="122" y="722"/>
                  <a:pt x="122" y="722"/>
                  <a:pt x="122" y="722"/>
                </a:cubicBezTo>
                <a:cubicBezTo>
                  <a:pt x="131" y="714"/>
                  <a:pt x="131" y="714"/>
                  <a:pt x="131" y="714"/>
                </a:cubicBezTo>
                <a:cubicBezTo>
                  <a:pt x="130" y="712"/>
                  <a:pt x="129" y="711"/>
                  <a:pt x="127" y="709"/>
                </a:cubicBezTo>
                <a:lnTo>
                  <a:pt x="118" y="718"/>
                </a:lnTo>
                <a:close/>
                <a:moveTo>
                  <a:pt x="67" y="620"/>
                </a:moveTo>
                <a:cubicBezTo>
                  <a:pt x="56" y="626"/>
                  <a:pt x="56" y="626"/>
                  <a:pt x="56" y="626"/>
                </a:cubicBezTo>
                <a:cubicBezTo>
                  <a:pt x="58" y="631"/>
                  <a:pt x="58" y="631"/>
                  <a:pt x="58" y="631"/>
                </a:cubicBezTo>
                <a:cubicBezTo>
                  <a:pt x="70" y="625"/>
                  <a:pt x="70" y="625"/>
                  <a:pt x="70" y="625"/>
                </a:cubicBezTo>
                <a:cubicBezTo>
                  <a:pt x="69" y="624"/>
                  <a:pt x="68" y="622"/>
                  <a:pt x="67" y="620"/>
                </a:cubicBezTo>
                <a:close/>
                <a:moveTo>
                  <a:pt x="133" y="734"/>
                </a:moveTo>
                <a:cubicBezTo>
                  <a:pt x="137" y="738"/>
                  <a:pt x="137" y="738"/>
                  <a:pt x="137" y="738"/>
                </a:cubicBezTo>
                <a:cubicBezTo>
                  <a:pt x="146" y="729"/>
                  <a:pt x="146" y="729"/>
                  <a:pt x="146" y="729"/>
                </a:cubicBezTo>
                <a:cubicBezTo>
                  <a:pt x="145" y="728"/>
                  <a:pt x="143" y="726"/>
                  <a:pt x="142" y="725"/>
                </a:cubicBezTo>
                <a:lnTo>
                  <a:pt x="133" y="734"/>
                </a:lnTo>
                <a:close/>
                <a:moveTo>
                  <a:pt x="28" y="497"/>
                </a:moveTo>
                <a:cubicBezTo>
                  <a:pt x="15" y="499"/>
                  <a:pt x="15" y="499"/>
                  <a:pt x="15" y="499"/>
                </a:cubicBezTo>
                <a:cubicBezTo>
                  <a:pt x="16" y="505"/>
                  <a:pt x="16" y="505"/>
                  <a:pt x="16" y="505"/>
                </a:cubicBezTo>
                <a:cubicBezTo>
                  <a:pt x="29" y="503"/>
                  <a:pt x="29" y="503"/>
                  <a:pt x="29" y="503"/>
                </a:cubicBezTo>
                <a:cubicBezTo>
                  <a:pt x="29" y="501"/>
                  <a:pt x="28" y="499"/>
                  <a:pt x="28" y="497"/>
                </a:cubicBezTo>
                <a:close/>
                <a:moveTo>
                  <a:pt x="32" y="518"/>
                </a:moveTo>
                <a:cubicBezTo>
                  <a:pt x="19" y="521"/>
                  <a:pt x="19" y="521"/>
                  <a:pt x="19" y="521"/>
                </a:cubicBezTo>
                <a:cubicBezTo>
                  <a:pt x="21" y="527"/>
                  <a:pt x="21" y="527"/>
                  <a:pt x="21" y="527"/>
                </a:cubicBezTo>
                <a:cubicBezTo>
                  <a:pt x="33" y="524"/>
                  <a:pt x="33" y="524"/>
                  <a:pt x="33" y="524"/>
                </a:cubicBezTo>
                <a:cubicBezTo>
                  <a:pt x="32" y="522"/>
                  <a:pt x="32" y="520"/>
                  <a:pt x="32" y="518"/>
                </a:cubicBezTo>
                <a:close/>
                <a:moveTo>
                  <a:pt x="149" y="749"/>
                </a:moveTo>
                <a:cubicBezTo>
                  <a:pt x="153" y="753"/>
                  <a:pt x="153" y="753"/>
                  <a:pt x="153" y="753"/>
                </a:cubicBezTo>
                <a:cubicBezTo>
                  <a:pt x="162" y="744"/>
                  <a:pt x="162" y="744"/>
                  <a:pt x="162" y="744"/>
                </a:cubicBezTo>
                <a:cubicBezTo>
                  <a:pt x="160" y="743"/>
                  <a:pt x="159" y="741"/>
                  <a:pt x="157" y="740"/>
                </a:cubicBezTo>
                <a:lnTo>
                  <a:pt x="149" y="749"/>
                </a:lnTo>
                <a:close/>
                <a:moveTo>
                  <a:pt x="38" y="545"/>
                </a:moveTo>
                <a:cubicBezTo>
                  <a:pt x="38" y="543"/>
                  <a:pt x="37" y="541"/>
                  <a:pt x="37" y="539"/>
                </a:cubicBezTo>
                <a:cubicBezTo>
                  <a:pt x="24" y="542"/>
                  <a:pt x="24" y="542"/>
                  <a:pt x="24" y="542"/>
                </a:cubicBezTo>
                <a:cubicBezTo>
                  <a:pt x="26" y="548"/>
                  <a:pt x="26" y="548"/>
                  <a:pt x="26" y="548"/>
                </a:cubicBezTo>
                <a:lnTo>
                  <a:pt x="38" y="545"/>
                </a:lnTo>
                <a:close/>
                <a:moveTo>
                  <a:pt x="454" y="848"/>
                </a:moveTo>
                <a:cubicBezTo>
                  <a:pt x="455" y="860"/>
                  <a:pt x="455" y="860"/>
                  <a:pt x="455" y="860"/>
                </a:cubicBezTo>
                <a:cubicBezTo>
                  <a:pt x="461" y="860"/>
                  <a:pt x="461" y="860"/>
                  <a:pt x="461" y="860"/>
                </a:cubicBezTo>
                <a:cubicBezTo>
                  <a:pt x="460" y="847"/>
                  <a:pt x="460" y="847"/>
                  <a:pt x="460" y="847"/>
                </a:cubicBezTo>
                <a:cubicBezTo>
                  <a:pt x="458" y="847"/>
                  <a:pt x="456" y="848"/>
                  <a:pt x="454" y="848"/>
                </a:cubicBezTo>
                <a:close/>
                <a:moveTo>
                  <a:pt x="58" y="600"/>
                </a:moveTo>
                <a:cubicBezTo>
                  <a:pt x="46" y="605"/>
                  <a:pt x="46" y="605"/>
                  <a:pt x="46" y="605"/>
                </a:cubicBezTo>
                <a:cubicBezTo>
                  <a:pt x="49" y="611"/>
                  <a:pt x="49" y="611"/>
                  <a:pt x="49" y="611"/>
                </a:cubicBezTo>
                <a:cubicBezTo>
                  <a:pt x="60" y="606"/>
                  <a:pt x="60" y="606"/>
                  <a:pt x="60" y="606"/>
                </a:cubicBezTo>
                <a:cubicBezTo>
                  <a:pt x="59" y="604"/>
                  <a:pt x="58" y="602"/>
                  <a:pt x="58" y="600"/>
                </a:cubicBezTo>
                <a:close/>
                <a:moveTo>
                  <a:pt x="50" y="580"/>
                </a:moveTo>
                <a:cubicBezTo>
                  <a:pt x="38" y="585"/>
                  <a:pt x="38" y="585"/>
                  <a:pt x="38" y="585"/>
                </a:cubicBezTo>
                <a:cubicBezTo>
                  <a:pt x="40" y="590"/>
                  <a:pt x="40" y="590"/>
                  <a:pt x="40" y="590"/>
                </a:cubicBezTo>
                <a:cubicBezTo>
                  <a:pt x="52" y="586"/>
                  <a:pt x="52" y="586"/>
                  <a:pt x="52" y="586"/>
                </a:cubicBezTo>
                <a:cubicBezTo>
                  <a:pt x="51" y="584"/>
                  <a:pt x="50" y="582"/>
                  <a:pt x="50" y="580"/>
                </a:cubicBezTo>
                <a:close/>
                <a:moveTo>
                  <a:pt x="323" y="845"/>
                </a:moveTo>
                <a:cubicBezTo>
                  <a:pt x="328" y="847"/>
                  <a:pt x="328" y="847"/>
                  <a:pt x="328" y="847"/>
                </a:cubicBezTo>
                <a:cubicBezTo>
                  <a:pt x="332" y="835"/>
                  <a:pt x="332" y="835"/>
                  <a:pt x="332" y="835"/>
                </a:cubicBezTo>
                <a:cubicBezTo>
                  <a:pt x="330" y="834"/>
                  <a:pt x="328" y="834"/>
                  <a:pt x="326" y="833"/>
                </a:cubicBezTo>
                <a:lnTo>
                  <a:pt x="323" y="845"/>
                </a:lnTo>
                <a:close/>
                <a:moveTo>
                  <a:pt x="366" y="855"/>
                </a:moveTo>
                <a:cubicBezTo>
                  <a:pt x="372" y="856"/>
                  <a:pt x="372" y="856"/>
                  <a:pt x="372" y="856"/>
                </a:cubicBezTo>
                <a:cubicBezTo>
                  <a:pt x="374" y="843"/>
                  <a:pt x="374" y="843"/>
                  <a:pt x="374" y="843"/>
                </a:cubicBezTo>
                <a:cubicBezTo>
                  <a:pt x="372" y="843"/>
                  <a:pt x="370" y="843"/>
                  <a:pt x="368" y="842"/>
                </a:cubicBezTo>
                <a:lnTo>
                  <a:pt x="366" y="855"/>
                </a:lnTo>
                <a:close/>
                <a:moveTo>
                  <a:pt x="344" y="851"/>
                </a:moveTo>
                <a:cubicBezTo>
                  <a:pt x="350" y="852"/>
                  <a:pt x="350" y="852"/>
                  <a:pt x="350" y="852"/>
                </a:cubicBezTo>
                <a:cubicBezTo>
                  <a:pt x="353" y="840"/>
                  <a:pt x="353" y="840"/>
                  <a:pt x="353" y="840"/>
                </a:cubicBezTo>
                <a:cubicBezTo>
                  <a:pt x="351" y="839"/>
                  <a:pt x="349" y="839"/>
                  <a:pt x="347" y="838"/>
                </a:cubicBezTo>
                <a:lnTo>
                  <a:pt x="344" y="851"/>
                </a:lnTo>
                <a:close/>
                <a:moveTo>
                  <a:pt x="388" y="858"/>
                </a:moveTo>
                <a:cubicBezTo>
                  <a:pt x="394" y="859"/>
                  <a:pt x="394" y="859"/>
                  <a:pt x="394" y="859"/>
                </a:cubicBezTo>
                <a:cubicBezTo>
                  <a:pt x="395" y="846"/>
                  <a:pt x="395" y="846"/>
                  <a:pt x="395" y="846"/>
                </a:cubicBezTo>
                <a:cubicBezTo>
                  <a:pt x="394" y="846"/>
                  <a:pt x="392" y="846"/>
                  <a:pt x="390" y="845"/>
                </a:cubicBezTo>
                <a:lnTo>
                  <a:pt x="388" y="858"/>
                </a:lnTo>
                <a:close/>
                <a:moveTo>
                  <a:pt x="410" y="860"/>
                </a:moveTo>
                <a:cubicBezTo>
                  <a:pt x="416" y="860"/>
                  <a:pt x="416" y="860"/>
                  <a:pt x="416" y="860"/>
                </a:cubicBezTo>
                <a:cubicBezTo>
                  <a:pt x="417" y="848"/>
                  <a:pt x="417" y="848"/>
                  <a:pt x="417" y="848"/>
                </a:cubicBezTo>
                <a:cubicBezTo>
                  <a:pt x="415" y="847"/>
                  <a:pt x="413" y="847"/>
                  <a:pt x="411" y="847"/>
                </a:cubicBezTo>
                <a:lnTo>
                  <a:pt x="410" y="860"/>
                </a:lnTo>
                <a:close/>
                <a:moveTo>
                  <a:pt x="260" y="823"/>
                </a:moveTo>
                <a:cubicBezTo>
                  <a:pt x="265" y="825"/>
                  <a:pt x="265" y="825"/>
                  <a:pt x="265" y="825"/>
                </a:cubicBezTo>
                <a:cubicBezTo>
                  <a:pt x="271" y="814"/>
                  <a:pt x="271" y="814"/>
                  <a:pt x="271" y="814"/>
                </a:cubicBezTo>
                <a:cubicBezTo>
                  <a:pt x="269" y="813"/>
                  <a:pt x="267" y="812"/>
                  <a:pt x="265" y="811"/>
                </a:cubicBezTo>
                <a:lnTo>
                  <a:pt x="260" y="823"/>
                </a:lnTo>
                <a:close/>
                <a:moveTo>
                  <a:pt x="202" y="790"/>
                </a:moveTo>
                <a:cubicBezTo>
                  <a:pt x="207" y="794"/>
                  <a:pt x="207" y="794"/>
                  <a:pt x="207" y="794"/>
                </a:cubicBezTo>
                <a:cubicBezTo>
                  <a:pt x="213" y="783"/>
                  <a:pt x="213" y="783"/>
                  <a:pt x="213" y="783"/>
                </a:cubicBezTo>
                <a:cubicBezTo>
                  <a:pt x="212" y="782"/>
                  <a:pt x="210" y="781"/>
                  <a:pt x="208" y="780"/>
                </a:cubicBezTo>
                <a:lnTo>
                  <a:pt x="202" y="790"/>
                </a:lnTo>
                <a:close/>
                <a:moveTo>
                  <a:pt x="280" y="831"/>
                </a:moveTo>
                <a:cubicBezTo>
                  <a:pt x="286" y="833"/>
                  <a:pt x="286" y="833"/>
                  <a:pt x="286" y="833"/>
                </a:cubicBezTo>
                <a:cubicBezTo>
                  <a:pt x="291" y="822"/>
                  <a:pt x="291" y="822"/>
                  <a:pt x="291" y="822"/>
                </a:cubicBezTo>
                <a:cubicBezTo>
                  <a:pt x="289" y="821"/>
                  <a:pt x="287" y="820"/>
                  <a:pt x="285" y="820"/>
                </a:cubicBezTo>
                <a:lnTo>
                  <a:pt x="280" y="831"/>
                </a:lnTo>
                <a:close/>
                <a:moveTo>
                  <a:pt x="220" y="802"/>
                </a:moveTo>
                <a:cubicBezTo>
                  <a:pt x="226" y="805"/>
                  <a:pt x="226" y="805"/>
                  <a:pt x="226" y="805"/>
                </a:cubicBezTo>
                <a:cubicBezTo>
                  <a:pt x="232" y="794"/>
                  <a:pt x="232" y="794"/>
                  <a:pt x="232" y="794"/>
                </a:cubicBezTo>
                <a:cubicBezTo>
                  <a:pt x="230" y="793"/>
                  <a:pt x="229" y="792"/>
                  <a:pt x="227" y="791"/>
                </a:cubicBezTo>
                <a:lnTo>
                  <a:pt x="220" y="802"/>
                </a:lnTo>
                <a:close/>
                <a:moveTo>
                  <a:pt x="240" y="813"/>
                </a:moveTo>
                <a:cubicBezTo>
                  <a:pt x="245" y="816"/>
                  <a:pt x="245" y="816"/>
                  <a:pt x="245" y="816"/>
                </a:cubicBezTo>
                <a:cubicBezTo>
                  <a:pt x="251" y="804"/>
                  <a:pt x="251" y="804"/>
                  <a:pt x="251" y="804"/>
                </a:cubicBezTo>
                <a:cubicBezTo>
                  <a:pt x="249" y="803"/>
                  <a:pt x="247" y="803"/>
                  <a:pt x="246" y="802"/>
                </a:cubicBezTo>
                <a:lnTo>
                  <a:pt x="240" y="813"/>
                </a:lnTo>
                <a:close/>
                <a:moveTo>
                  <a:pt x="174" y="754"/>
                </a:moveTo>
                <a:cubicBezTo>
                  <a:pt x="166" y="764"/>
                  <a:pt x="166" y="764"/>
                  <a:pt x="166" y="764"/>
                </a:cubicBezTo>
                <a:cubicBezTo>
                  <a:pt x="170" y="768"/>
                  <a:pt x="170" y="768"/>
                  <a:pt x="170" y="768"/>
                </a:cubicBezTo>
                <a:cubicBezTo>
                  <a:pt x="178" y="758"/>
                  <a:pt x="178" y="758"/>
                  <a:pt x="178" y="758"/>
                </a:cubicBezTo>
                <a:cubicBezTo>
                  <a:pt x="177" y="757"/>
                  <a:pt x="175" y="755"/>
                  <a:pt x="174" y="754"/>
                </a:cubicBezTo>
                <a:close/>
                <a:moveTo>
                  <a:pt x="842" y="433"/>
                </a:moveTo>
                <a:cubicBezTo>
                  <a:pt x="842" y="391"/>
                  <a:pt x="835" y="351"/>
                  <a:pt x="823" y="313"/>
                </a:cubicBezTo>
                <a:cubicBezTo>
                  <a:pt x="851" y="304"/>
                  <a:pt x="851" y="304"/>
                  <a:pt x="851" y="304"/>
                </a:cubicBezTo>
                <a:cubicBezTo>
                  <a:pt x="849" y="298"/>
                  <a:pt x="849" y="298"/>
                  <a:pt x="849" y="298"/>
                </a:cubicBezTo>
                <a:cubicBezTo>
                  <a:pt x="822" y="307"/>
                  <a:pt x="822" y="307"/>
                  <a:pt x="822" y="307"/>
                </a:cubicBezTo>
                <a:cubicBezTo>
                  <a:pt x="808" y="268"/>
                  <a:pt x="790" y="232"/>
                  <a:pt x="766" y="199"/>
                </a:cubicBezTo>
                <a:cubicBezTo>
                  <a:pt x="790" y="182"/>
                  <a:pt x="790" y="182"/>
                  <a:pt x="790" y="182"/>
                </a:cubicBezTo>
                <a:cubicBezTo>
                  <a:pt x="786" y="177"/>
                  <a:pt x="786" y="177"/>
                  <a:pt x="786" y="177"/>
                </a:cubicBezTo>
                <a:cubicBezTo>
                  <a:pt x="763" y="194"/>
                  <a:pt x="763" y="194"/>
                  <a:pt x="763" y="194"/>
                </a:cubicBezTo>
                <a:cubicBezTo>
                  <a:pt x="739" y="161"/>
                  <a:pt x="710" y="133"/>
                  <a:pt x="677" y="108"/>
                </a:cubicBezTo>
                <a:cubicBezTo>
                  <a:pt x="694" y="85"/>
                  <a:pt x="694" y="85"/>
                  <a:pt x="694" y="85"/>
                </a:cubicBezTo>
                <a:cubicBezTo>
                  <a:pt x="689" y="81"/>
                  <a:pt x="689" y="81"/>
                  <a:pt x="689" y="81"/>
                </a:cubicBezTo>
                <a:cubicBezTo>
                  <a:pt x="672" y="105"/>
                  <a:pt x="672" y="105"/>
                  <a:pt x="672" y="105"/>
                </a:cubicBezTo>
                <a:cubicBezTo>
                  <a:pt x="639" y="81"/>
                  <a:pt x="603" y="63"/>
                  <a:pt x="564" y="50"/>
                </a:cubicBezTo>
                <a:cubicBezTo>
                  <a:pt x="573" y="22"/>
                  <a:pt x="573" y="22"/>
                  <a:pt x="573" y="22"/>
                </a:cubicBezTo>
                <a:cubicBezTo>
                  <a:pt x="567" y="20"/>
                  <a:pt x="567" y="20"/>
                  <a:pt x="567" y="20"/>
                </a:cubicBezTo>
                <a:cubicBezTo>
                  <a:pt x="558" y="48"/>
                  <a:pt x="558" y="48"/>
                  <a:pt x="558" y="48"/>
                </a:cubicBezTo>
                <a:cubicBezTo>
                  <a:pt x="521" y="36"/>
                  <a:pt x="481" y="29"/>
                  <a:pt x="439" y="29"/>
                </a:cubicBezTo>
                <a:cubicBezTo>
                  <a:pt x="439" y="0"/>
                  <a:pt x="439" y="0"/>
                  <a:pt x="439" y="0"/>
                </a:cubicBezTo>
                <a:cubicBezTo>
                  <a:pt x="433" y="0"/>
                  <a:pt x="433" y="0"/>
                  <a:pt x="433" y="0"/>
                </a:cubicBezTo>
                <a:cubicBezTo>
                  <a:pt x="433" y="29"/>
                  <a:pt x="433" y="29"/>
                  <a:pt x="433" y="29"/>
                </a:cubicBezTo>
                <a:cubicBezTo>
                  <a:pt x="391" y="29"/>
                  <a:pt x="351" y="36"/>
                  <a:pt x="313" y="48"/>
                </a:cubicBezTo>
                <a:cubicBezTo>
                  <a:pt x="304" y="21"/>
                  <a:pt x="304" y="21"/>
                  <a:pt x="304" y="21"/>
                </a:cubicBezTo>
                <a:cubicBezTo>
                  <a:pt x="298" y="22"/>
                  <a:pt x="298" y="22"/>
                  <a:pt x="298" y="22"/>
                </a:cubicBezTo>
                <a:cubicBezTo>
                  <a:pt x="307" y="50"/>
                  <a:pt x="307" y="50"/>
                  <a:pt x="307" y="50"/>
                </a:cubicBezTo>
                <a:cubicBezTo>
                  <a:pt x="268" y="63"/>
                  <a:pt x="232" y="82"/>
                  <a:pt x="199" y="105"/>
                </a:cubicBezTo>
                <a:cubicBezTo>
                  <a:pt x="182" y="82"/>
                  <a:pt x="182" y="82"/>
                  <a:pt x="182" y="82"/>
                </a:cubicBezTo>
                <a:cubicBezTo>
                  <a:pt x="177" y="85"/>
                  <a:pt x="177" y="85"/>
                  <a:pt x="177" y="85"/>
                </a:cubicBezTo>
                <a:cubicBezTo>
                  <a:pt x="194" y="109"/>
                  <a:pt x="194" y="109"/>
                  <a:pt x="194" y="109"/>
                </a:cubicBezTo>
                <a:cubicBezTo>
                  <a:pt x="162" y="133"/>
                  <a:pt x="133" y="162"/>
                  <a:pt x="109" y="194"/>
                </a:cubicBezTo>
                <a:cubicBezTo>
                  <a:pt x="85" y="177"/>
                  <a:pt x="85" y="177"/>
                  <a:pt x="85" y="177"/>
                </a:cubicBezTo>
                <a:cubicBezTo>
                  <a:pt x="82" y="182"/>
                  <a:pt x="82" y="182"/>
                  <a:pt x="82" y="182"/>
                </a:cubicBezTo>
                <a:cubicBezTo>
                  <a:pt x="105" y="199"/>
                  <a:pt x="105" y="199"/>
                  <a:pt x="105" y="199"/>
                </a:cubicBezTo>
                <a:cubicBezTo>
                  <a:pt x="82" y="232"/>
                  <a:pt x="63" y="268"/>
                  <a:pt x="50" y="307"/>
                </a:cubicBezTo>
                <a:cubicBezTo>
                  <a:pt x="23" y="298"/>
                  <a:pt x="23" y="298"/>
                  <a:pt x="23" y="298"/>
                </a:cubicBezTo>
                <a:cubicBezTo>
                  <a:pt x="21" y="304"/>
                  <a:pt x="21" y="304"/>
                  <a:pt x="21" y="304"/>
                </a:cubicBezTo>
                <a:cubicBezTo>
                  <a:pt x="48" y="313"/>
                  <a:pt x="48" y="313"/>
                  <a:pt x="48" y="313"/>
                </a:cubicBezTo>
                <a:cubicBezTo>
                  <a:pt x="36" y="351"/>
                  <a:pt x="30" y="391"/>
                  <a:pt x="29" y="432"/>
                </a:cubicBezTo>
                <a:cubicBezTo>
                  <a:pt x="0" y="432"/>
                  <a:pt x="0" y="432"/>
                  <a:pt x="0" y="432"/>
                </a:cubicBezTo>
                <a:cubicBezTo>
                  <a:pt x="0" y="438"/>
                  <a:pt x="0" y="438"/>
                  <a:pt x="0" y="438"/>
                </a:cubicBezTo>
                <a:cubicBezTo>
                  <a:pt x="29" y="438"/>
                  <a:pt x="29" y="438"/>
                  <a:pt x="29" y="438"/>
                </a:cubicBezTo>
                <a:cubicBezTo>
                  <a:pt x="30" y="480"/>
                  <a:pt x="36" y="520"/>
                  <a:pt x="48" y="558"/>
                </a:cubicBezTo>
                <a:cubicBezTo>
                  <a:pt x="21" y="567"/>
                  <a:pt x="21" y="567"/>
                  <a:pt x="21" y="567"/>
                </a:cubicBezTo>
                <a:cubicBezTo>
                  <a:pt x="23" y="573"/>
                  <a:pt x="23" y="573"/>
                  <a:pt x="23" y="573"/>
                </a:cubicBezTo>
                <a:cubicBezTo>
                  <a:pt x="50" y="564"/>
                  <a:pt x="50" y="564"/>
                  <a:pt x="50" y="564"/>
                </a:cubicBezTo>
                <a:cubicBezTo>
                  <a:pt x="63" y="603"/>
                  <a:pt x="82" y="639"/>
                  <a:pt x="105" y="672"/>
                </a:cubicBezTo>
                <a:cubicBezTo>
                  <a:pt x="82" y="689"/>
                  <a:pt x="82" y="689"/>
                  <a:pt x="82" y="689"/>
                </a:cubicBezTo>
                <a:cubicBezTo>
                  <a:pt x="85" y="694"/>
                  <a:pt x="85" y="694"/>
                  <a:pt x="85" y="694"/>
                </a:cubicBezTo>
                <a:cubicBezTo>
                  <a:pt x="109" y="677"/>
                  <a:pt x="109" y="677"/>
                  <a:pt x="109" y="677"/>
                </a:cubicBezTo>
                <a:cubicBezTo>
                  <a:pt x="133" y="709"/>
                  <a:pt x="162" y="738"/>
                  <a:pt x="194" y="762"/>
                </a:cubicBezTo>
                <a:cubicBezTo>
                  <a:pt x="177" y="786"/>
                  <a:pt x="177" y="786"/>
                  <a:pt x="177" y="786"/>
                </a:cubicBezTo>
                <a:cubicBezTo>
                  <a:pt x="182" y="789"/>
                  <a:pt x="182" y="789"/>
                  <a:pt x="182" y="789"/>
                </a:cubicBezTo>
                <a:cubicBezTo>
                  <a:pt x="199" y="766"/>
                  <a:pt x="199" y="766"/>
                  <a:pt x="199" y="766"/>
                </a:cubicBezTo>
                <a:cubicBezTo>
                  <a:pt x="232" y="789"/>
                  <a:pt x="268" y="808"/>
                  <a:pt x="307" y="821"/>
                </a:cubicBezTo>
                <a:cubicBezTo>
                  <a:pt x="298" y="849"/>
                  <a:pt x="298" y="849"/>
                  <a:pt x="298" y="849"/>
                </a:cubicBezTo>
                <a:cubicBezTo>
                  <a:pt x="304" y="851"/>
                  <a:pt x="304" y="851"/>
                  <a:pt x="304" y="851"/>
                </a:cubicBezTo>
                <a:cubicBezTo>
                  <a:pt x="313" y="823"/>
                  <a:pt x="313" y="823"/>
                  <a:pt x="313" y="823"/>
                </a:cubicBezTo>
                <a:cubicBezTo>
                  <a:pt x="351" y="835"/>
                  <a:pt x="391" y="842"/>
                  <a:pt x="433" y="842"/>
                </a:cubicBezTo>
                <a:cubicBezTo>
                  <a:pt x="433" y="871"/>
                  <a:pt x="433" y="871"/>
                  <a:pt x="433" y="871"/>
                </a:cubicBezTo>
                <a:cubicBezTo>
                  <a:pt x="439" y="871"/>
                  <a:pt x="439" y="871"/>
                  <a:pt x="439" y="871"/>
                </a:cubicBezTo>
                <a:cubicBezTo>
                  <a:pt x="439" y="842"/>
                  <a:pt x="439" y="842"/>
                  <a:pt x="439" y="842"/>
                </a:cubicBezTo>
                <a:cubicBezTo>
                  <a:pt x="480" y="842"/>
                  <a:pt x="521" y="835"/>
                  <a:pt x="558" y="823"/>
                </a:cubicBezTo>
                <a:cubicBezTo>
                  <a:pt x="567" y="851"/>
                  <a:pt x="567" y="851"/>
                  <a:pt x="567" y="851"/>
                </a:cubicBezTo>
                <a:cubicBezTo>
                  <a:pt x="573" y="849"/>
                  <a:pt x="573" y="849"/>
                  <a:pt x="573" y="849"/>
                </a:cubicBezTo>
                <a:cubicBezTo>
                  <a:pt x="564" y="821"/>
                  <a:pt x="564" y="821"/>
                  <a:pt x="564" y="821"/>
                </a:cubicBezTo>
                <a:cubicBezTo>
                  <a:pt x="603" y="808"/>
                  <a:pt x="639" y="790"/>
                  <a:pt x="672" y="766"/>
                </a:cubicBezTo>
                <a:cubicBezTo>
                  <a:pt x="689" y="790"/>
                  <a:pt x="689" y="790"/>
                  <a:pt x="689" y="790"/>
                </a:cubicBezTo>
                <a:cubicBezTo>
                  <a:pt x="694" y="786"/>
                  <a:pt x="694" y="786"/>
                  <a:pt x="694" y="786"/>
                </a:cubicBezTo>
                <a:cubicBezTo>
                  <a:pt x="677" y="763"/>
                  <a:pt x="677" y="763"/>
                  <a:pt x="677" y="763"/>
                </a:cubicBezTo>
                <a:cubicBezTo>
                  <a:pt x="710" y="739"/>
                  <a:pt x="739" y="710"/>
                  <a:pt x="763" y="677"/>
                </a:cubicBezTo>
                <a:cubicBezTo>
                  <a:pt x="786" y="694"/>
                  <a:pt x="786" y="694"/>
                  <a:pt x="786" y="694"/>
                </a:cubicBezTo>
                <a:cubicBezTo>
                  <a:pt x="790" y="689"/>
                  <a:pt x="790" y="689"/>
                  <a:pt x="790" y="689"/>
                </a:cubicBezTo>
                <a:cubicBezTo>
                  <a:pt x="766" y="672"/>
                  <a:pt x="766" y="672"/>
                  <a:pt x="766" y="672"/>
                </a:cubicBezTo>
                <a:cubicBezTo>
                  <a:pt x="790" y="639"/>
                  <a:pt x="808" y="603"/>
                  <a:pt x="822" y="564"/>
                </a:cubicBezTo>
                <a:cubicBezTo>
                  <a:pt x="849" y="573"/>
                  <a:pt x="849" y="573"/>
                  <a:pt x="849" y="573"/>
                </a:cubicBezTo>
                <a:cubicBezTo>
                  <a:pt x="851" y="568"/>
                  <a:pt x="851" y="568"/>
                  <a:pt x="851" y="568"/>
                </a:cubicBezTo>
                <a:cubicBezTo>
                  <a:pt x="823" y="559"/>
                  <a:pt x="823" y="559"/>
                  <a:pt x="823" y="559"/>
                </a:cubicBezTo>
                <a:cubicBezTo>
                  <a:pt x="835" y="521"/>
                  <a:pt x="842" y="480"/>
                  <a:pt x="842" y="439"/>
                </a:cubicBezTo>
                <a:cubicBezTo>
                  <a:pt x="871" y="439"/>
                  <a:pt x="871" y="439"/>
                  <a:pt x="871" y="439"/>
                </a:cubicBezTo>
                <a:cubicBezTo>
                  <a:pt x="871" y="433"/>
                  <a:pt x="871" y="433"/>
                  <a:pt x="871" y="433"/>
                </a:cubicBezTo>
                <a:lnTo>
                  <a:pt x="842" y="433"/>
                </a:lnTo>
                <a:close/>
                <a:moveTo>
                  <a:pt x="436" y="838"/>
                </a:moveTo>
                <a:cubicBezTo>
                  <a:pt x="214" y="838"/>
                  <a:pt x="33" y="657"/>
                  <a:pt x="33" y="436"/>
                </a:cubicBezTo>
                <a:cubicBezTo>
                  <a:pt x="33" y="214"/>
                  <a:pt x="214" y="33"/>
                  <a:pt x="436" y="33"/>
                </a:cubicBezTo>
                <a:cubicBezTo>
                  <a:pt x="658" y="33"/>
                  <a:pt x="838" y="214"/>
                  <a:pt x="838" y="436"/>
                </a:cubicBezTo>
                <a:cubicBezTo>
                  <a:pt x="838" y="657"/>
                  <a:pt x="658" y="838"/>
                  <a:pt x="436" y="838"/>
                </a:cubicBezTo>
                <a:close/>
              </a:path>
            </a:pathLst>
          </a:custGeom>
          <a:solidFill>
            <a:srgbClr val="45D8FF"/>
          </a:solidFill>
          <a:ln>
            <a:noFill/>
          </a:ln>
          <a:extLst/>
        </p:spPr>
        <p:txBody>
          <a:bodyPr vert="horz" wrap="square" lIns="91440" tIns="45720" rIns="91440" bIns="45720" numCol="1" anchor="t" anchorCtr="0" compatLnSpc="1">
            <a:prstTxWarp prst="textNoShape">
              <a:avLst/>
            </a:prstTxWarp>
          </a:bodyPr>
          <a:lstStyle/>
          <a:p>
            <a:endParaRPr lang="zh-CN" altLang="en-US" sz="1600"/>
          </a:p>
        </p:txBody>
      </p:sp>
      <p:grpSp>
        <p:nvGrpSpPr>
          <p:cNvPr id="13" name="组合 12"/>
          <p:cNvGrpSpPr/>
          <p:nvPr/>
        </p:nvGrpSpPr>
        <p:grpSpPr>
          <a:xfrm>
            <a:off x="1507304" y="1314107"/>
            <a:ext cx="2657714" cy="2741275"/>
            <a:chOff x="1488833" y="1313148"/>
            <a:chExt cx="2657714" cy="2741275"/>
          </a:xfrm>
          <a:solidFill>
            <a:srgbClr val="45D8FF"/>
          </a:solidFill>
        </p:grpSpPr>
        <p:sp>
          <p:nvSpPr>
            <p:cNvPr id="128" name="Freeform 98"/>
            <p:cNvSpPr>
              <a:spLocks noEditPoints="1"/>
            </p:cNvSpPr>
            <p:nvPr/>
          </p:nvSpPr>
          <p:spPr bwMode="auto">
            <a:xfrm>
              <a:off x="1493929" y="2202789"/>
              <a:ext cx="2650580" cy="1849597"/>
            </a:xfrm>
            <a:custGeom>
              <a:avLst/>
              <a:gdLst>
                <a:gd name="T0" fmla="*/ 1061 w 1099"/>
                <a:gd name="T1" fmla="*/ 17 h 767"/>
                <a:gd name="T2" fmla="*/ 1046 w 1099"/>
                <a:gd name="T3" fmla="*/ 23 h 767"/>
                <a:gd name="T4" fmla="*/ 1083 w 1099"/>
                <a:gd name="T5" fmla="*/ 217 h 767"/>
                <a:gd name="T6" fmla="*/ 1079 w 1099"/>
                <a:gd name="T7" fmla="*/ 283 h 767"/>
                <a:gd name="T8" fmla="*/ 1095 w 1099"/>
                <a:gd name="T9" fmla="*/ 285 h 767"/>
                <a:gd name="T10" fmla="*/ 1099 w 1099"/>
                <a:gd name="T11" fmla="*/ 217 h 767"/>
                <a:gd name="T12" fmla="*/ 1061 w 1099"/>
                <a:gd name="T13" fmla="*/ 17 h 767"/>
                <a:gd name="T14" fmla="*/ 44 w 1099"/>
                <a:gd name="T15" fmla="*/ 0 h 767"/>
                <a:gd name="T16" fmla="*/ 0 w 1099"/>
                <a:gd name="T17" fmla="*/ 217 h 767"/>
                <a:gd name="T18" fmla="*/ 3 w 1099"/>
                <a:gd name="T19" fmla="*/ 278 h 767"/>
                <a:gd name="T20" fmla="*/ 19 w 1099"/>
                <a:gd name="T21" fmla="*/ 276 h 767"/>
                <a:gd name="T22" fmla="*/ 16 w 1099"/>
                <a:gd name="T23" fmla="*/ 217 h 767"/>
                <a:gd name="T24" fmla="*/ 59 w 1099"/>
                <a:gd name="T25" fmla="*/ 7 h 767"/>
                <a:gd name="T26" fmla="*/ 44 w 1099"/>
                <a:gd name="T27" fmla="*/ 0 h 767"/>
                <a:gd name="T28" fmla="*/ 417 w 1099"/>
                <a:gd name="T29" fmla="*/ 734 h 767"/>
                <a:gd name="T30" fmla="*/ 413 w 1099"/>
                <a:gd name="T31" fmla="*/ 750 h 767"/>
                <a:gd name="T32" fmla="*/ 549 w 1099"/>
                <a:gd name="T33" fmla="*/ 767 h 767"/>
                <a:gd name="T34" fmla="*/ 686 w 1099"/>
                <a:gd name="T35" fmla="*/ 749 h 767"/>
                <a:gd name="T36" fmla="*/ 682 w 1099"/>
                <a:gd name="T37" fmla="*/ 734 h 767"/>
                <a:gd name="T38" fmla="*/ 417 w 1099"/>
                <a:gd name="T39" fmla="*/ 734 h 7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99" h="767">
                  <a:moveTo>
                    <a:pt x="1061" y="17"/>
                  </a:moveTo>
                  <a:cubicBezTo>
                    <a:pt x="1046" y="23"/>
                    <a:pt x="1046" y="23"/>
                    <a:pt x="1046" y="23"/>
                  </a:cubicBezTo>
                  <a:cubicBezTo>
                    <a:pt x="1071" y="85"/>
                    <a:pt x="1083" y="150"/>
                    <a:pt x="1083" y="217"/>
                  </a:cubicBezTo>
                  <a:cubicBezTo>
                    <a:pt x="1083" y="239"/>
                    <a:pt x="1081" y="261"/>
                    <a:pt x="1079" y="283"/>
                  </a:cubicBezTo>
                  <a:cubicBezTo>
                    <a:pt x="1095" y="285"/>
                    <a:pt x="1095" y="285"/>
                    <a:pt x="1095" y="285"/>
                  </a:cubicBezTo>
                  <a:cubicBezTo>
                    <a:pt x="1097" y="263"/>
                    <a:pt x="1099" y="240"/>
                    <a:pt x="1099" y="217"/>
                  </a:cubicBezTo>
                  <a:cubicBezTo>
                    <a:pt x="1099" y="148"/>
                    <a:pt x="1086" y="81"/>
                    <a:pt x="1061" y="17"/>
                  </a:cubicBezTo>
                  <a:close/>
                  <a:moveTo>
                    <a:pt x="44" y="0"/>
                  </a:moveTo>
                  <a:cubicBezTo>
                    <a:pt x="14" y="69"/>
                    <a:pt x="0" y="142"/>
                    <a:pt x="0" y="217"/>
                  </a:cubicBezTo>
                  <a:cubicBezTo>
                    <a:pt x="0" y="237"/>
                    <a:pt x="1" y="258"/>
                    <a:pt x="3" y="278"/>
                  </a:cubicBezTo>
                  <a:cubicBezTo>
                    <a:pt x="19" y="276"/>
                    <a:pt x="19" y="276"/>
                    <a:pt x="19" y="276"/>
                  </a:cubicBezTo>
                  <a:cubicBezTo>
                    <a:pt x="17" y="257"/>
                    <a:pt x="16" y="237"/>
                    <a:pt x="16" y="217"/>
                  </a:cubicBezTo>
                  <a:cubicBezTo>
                    <a:pt x="16" y="144"/>
                    <a:pt x="30" y="73"/>
                    <a:pt x="59" y="7"/>
                  </a:cubicBezTo>
                  <a:lnTo>
                    <a:pt x="44" y="0"/>
                  </a:lnTo>
                  <a:close/>
                  <a:moveTo>
                    <a:pt x="417" y="734"/>
                  </a:moveTo>
                  <a:cubicBezTo>
                    <a:pt x="413" y="750"/>
                    <a:pt x="413" y="750"/>
                    <a:pt x="413" y="750"/>
                  </a:cubicBezTo>
                  <a:cubicBezTo>
                    <a:pt x="457" y="761"/>
                    <a:pt x="503" y="767"/>
                    <a:pt x="549" y="767"/>
                  </a:cubicBezTo>
                  <a:cubicBezTo>
                    <a:pt x="596" y="767"/>
                    <a:pt x="642" y="761"/>
                    <a:pt x="686" y="749"/>
                  </a:cubicBezTo>
                  <a:cubicBezTo>
                    <a:pt x="682" y="734"/>
                    <a:pt x="682" y="734"/>
                    <a:pt x="682" y="734"/>
                  </a:cubicBezTo>
                  <a:cubicBezTo>
                    <a:pt x="596" y="756"/>
                    <a:pt x="503" y="756"/>
                    <a:pt x="417" y="7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p>
          </p:txBody>
        </p:sp>
        <p:sp>
          <p:nvSpPr>
            <p:cNvPr id="130" name="Freeform 100"/>
            <p:cNvSpPr>
              <a:spLocks/>
            </p:cNvSpPr>
            <p:nvPr/>
          </p:nvSpPr>
          <p:spPr bwMode="auto">
            <a:xfrm>
              <a:off x="1488833" y="1657591"/>
              <a:ext cx="2657714" cy="2396832"/>
            </a:xfrm>
            <a:custGeom>
              <a:avLst/>
              <a:gdLst>
                <a:gd name="T0" fmla="*/ 551 w 1102"/>
                <a:gd name="T1" fmla="*/ 994 h 994"/>
                <a:gd name="T2" fmla="*/ 173 w 1102"/>
                <a:gd name="T3" fmla="*/ 844 h 994"/>
                <a:gd name="T4" fmla="*/ 51 w 1102"/>
                <a:gd name="T5" fmla="*/ 675 h 994"/>
                <a:gd name="T6" fmla="*/ 0 w 1102"/>
                <a:gd name="T7" fmla="*/ 443 h 994"/>
                <a:gd name="T8" fmla="*/ 0 w 1102"/>
                <a:gd name="T9" fmla="*/ 428 h 994"/>
                <a:gd name="T10" fmla="*/ 7 w 1102"/>
                <a:gd name="T11" fmla="*/ 355 h 994"/>
                <a:gd name="T12" fmla="*/ 61 w 1102"/>
                <a:gd name="T13" fmla="*/ 189 h 994"/>
                <a:gd name="T14" fmla="*/ 98 w 1102"/>
                <a:gd name="T15" fmla="*/ 128 h 994"/>
                <a:gd name="T16" fmla="*/ 222 w 1102"/>
                <a:gd name="T17" fmla="*/ 0 h 994"/>
                <a:gd name="T18" fmla="*/ 224 w 1102"/>
                <a:gd name="T19" fmla="*/ 4 h 994"/>
                <a:gd name="T20" fmla="*/ 101 w 1102"/>
                <a:gd name="T21" fmla="*/ 131 h 994"/>
                <a:gd name="T22" fmla="*/ 65 w 1102"/>
                <a:gd name="T23" fmla="*/ 191 h 994"/>
                <a:gd name="T24" fmla="*/ 11 w 1102"/>
                <a:gd name="T25" fmla="*/ 356 h 994"/>
                <a:gd name="T26" fmla="*/ 4 w 1102"/>
                <a:gd name="T27" fmla="*/ 428 h 994"/>
                <a:gd name="T28" fmla="*/ 4 w 1102"/>
                <a:gd name="T29" fmla="*/ 443 h 994"/>
                <a:gd name="T30" fmla="*/ 55 w 1102"/>
                <a:gd name="T31" fmla="*/ 674 h 994"/>
                <a:gd name="T32" fmla="*/ 176 w 1102"/>
                <a:gd name="T33" fmla="*/ 841 h 994"/>
                <a:gd name="T34" fmla="*/ 551 w 1102"/>
                <a:gd name="T35" fmla="*/ 990 h 994"/>
                <a:gd name="T36" fmla="*/ 1069 w 1102"/>
                <a:gd name="T37" fmla="*/ 620 h 994"/>
                <a:gd name="T38" fmla="*/ 1098 w 1102"/>
                <a:gd name="T39" fmla="*/ 443 h 994"/>
                <a:gd name="T40" fmla="*/ 1098 w 1102"/>
                <a:gd name="T41" fmla="*/ 418 h 994"/>
                <a:gd name="T42" fmla="*/ 1008 w 1102"/>
                <a:gd name="T43" fmla="*/ 140 h 994"/>
                <a:gd name="T44" fmla="*/ 986 w 1102"/>
                <a:gd name="T45" fmla="*/ 110 h 994"/>
                <a:gd name="T46" fmla="*/ 989 w 1102"/>
                <a:gd name="T47" fmla="*/ 108 h 994"/>
                <a:gd name="T48" fmla="*/ 1011 w 1102"/>
                <a:gd name="T49" fmla="*/ 138 h 994"/>
                <a:gd name="T50" fmla="*/ 1102 w 1102"/>
                <a:gd name="T51" fmla="*/ 418 h 994"/>
                <a:gd name="T52" fmla="*/ 1102 w 1102"/>
                <a:gd name="T53" fmla="*/ 443 h 994"/>
                <a:gd name="T54" fmla="*/ 1072 w 1102"/>
                <a:gd name="T55" fmla="*/ 622 h 994"/>
                <a:gd name="T56" fmla="*/ 551 w 1102"/>
                <a:gd name="T57" fmla="*/ 994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102" h="994">
                  <a:moveTo>
                    <a:pt x="551" y="994"/>
                  </a:moveTo>
                  <a:cubicBezTo>
                    <a:pt x="410" y="994"/>
                    <a:pt x="276" y="941"/>
                    <a:pt x="173" y="844"/>
                  </a:cubicBezTo>
                  <a:cubicBezTo>
                    <a:pt x="122" y="796"/>
                    <a:pt x="81" y="739"/>
                    <a:pt x="51" y="675"/>
                  </a:cubicBezTo>
                  <a:cubicBezTo>
                    <a:pt x="17" y="602"/>
                    <a:pt x="0" y="524"/>
                    <a:pt x="0" y="443"/>
                  </a:cubicBezTo>
                  <a:cubicBezTo>
                    <a:pt x="0" y="438"/>
                    <a:pt x="0" y="433"/>
                    <a:pt x="0" y="428"/>
                  </a:cubicBezTo>
                  <a:cubicBezTo>
                    <a:pt x="0" y="404"/>
                    <a:pt x="3" y="379"/>
                    <a:pt x="7" y="355"/>
                  </a:cubicBezTo>
                  <a:cubicBezTo>
                    <a:pt x="16" y="297"/>
                    <a:pt x="34" y="241"/>
                    <a:pt x="61" y="189"/>
                  </a:cubicBezTo>
                  <a:cubicBezTo>
                    <a:pt x="72" y="168"/>
                    <a:pt x="84" y="148"/>
                    <a:pt x="98" y="128"/>
                  </a:cubicBezTo>
                  <a:cubicBezTo>
                    <a:pt x="127" y="86"/>
                    <a:pt x="175" y="37"/>
                    <a:pt x="222" y="0"/>
                  </a:cubicBezTo>
                  <a:cubicBezTo>
                    <a:pt x="224" y="4"/>
                    <a:pt x="224" y="4"/>
                    <a:pt x="224" y="4"/>
                  </a:cubicBezTo>
                  <a:cubicBezTo>
                    <a:pt x="177" y="40"/>
                    <a:pt x="130" y="89"/>
                    <a:pt x="101" y="131"/>
                  </a:cubicBezTo>
                  <a:cubicBezTo>
                    <a:pt x="88" y="150"/>
                    <a:pt x="76" y="170"/>
                    <a:pt x="65" y="191"/>
                  </a:cubicBezTo>
                  <a:cubicBezTo>
                    <a:pt x="38" y="243"/>
                    <a:pt x="20" y="298"/>
                    <a:pt x="11" y="356"/>
                  </a:cubicBezTo>
                  <a:cubicBezTo>
                    <a:pt x="7" y="380"/>
                    <a:pt x="4" y="404"/>
                    <a:pt x="4" y="428"/>
                  </a:cubicBezTo>
                  <a:cubicBezTo>
                    <a:pt x="4" y="433"/>
                    <a:pt x="4" y="438"/>
                    <a:pt x="4" y="443"/>
                  </a:cubicBezTo>
                  <a:cubicBezTo>
                    <a:pt x="4" y="523"/>
                    <a:pt x="21" y="601"/>
                    <a:pt x="55" y="674"/>
                  </a:cubicBezTo>
                  <a:cubicBezTo>
                    <a:pt x="84" y="737"/>
                    <a:pt x="125" y="793"/>
                    <a:pt x="176" y="841"/>
                  </a:cubicBezTo>
                  <a:cubicBezTo>
                    <a:pt x="278" y="937"/>
                    <a:pt x="411" y="990"/>
                    <a:pt x="551" y="990"/>
                  </a:cubicBezTo>
                  <a:cubicBezTo>
                    <a:pt x="785" y="990"/>
                    <a:pt x="993" y="841"/>
                    <a:pt x="1069" y="620"/>
                  </a:cubicBezTo>
                  <a:cubicBezTo>
                    <a:pt x="1088" y="563"/>
                    <a:pt x="1098" y="503"/>
                    <a:pt x="1098" y="443"/>
                  </a:cubicBezTo>
                  <a:cubicBezTo>
                    <a:pt x="1098" y="435"/>
                    <a:pt x="1098" y="426"/>
                    <a:pt x="1098" y="418"/>
                  </a:cubicBezTo>
                  <a:cubicBezTo>
                    <a:pt x="1093" y="318"/>
                    <a:pt x="1062" y="222"/>
                    <a:pt x="1008" y="140"/>
                  </a:cubicBezTo>
                  <a:cubicBezTo>
                    <a:pt x="1002" y="131"/>
                    <a:pt x="992" y="117"/>
                    <a:pt x="986" y="110"/>
                  </a:cubicBezTo>
                  <a:cubicBezTo>
                    <a:pt x="989" y="108"/>
                    <a:pt x="989" y="108"/>
                    <a:pt x="989" y="108"/>
                  </a:cubicBezTo>
                  <a:cubicBezTo>
                    <a:pt x="995" y="115"/>
                    <a:pt x="1005" y="129"/>
                    <a:pt x="1011" y="138"/>
                  </a:cubicBezTo>
                  <a:cubicBezTo>
                    <a:pt x="1066" y="220"/>
                    <a:pt x="1097" y="317"/>
                    <a:pt x="1102" y="418"/>
                  </a:cubicBezTo>
                  <a:cubicBezTo>
                    <a:pt x="1102" y="426"/>
                    <a:pt x="1102" y="434"/>
                    <a:pt x="1102" y="443"/>
                  </a:cubicBezTo>
                  <a:cubicBezTo>
                    <a:pt x="1102" y="504"/>
                    <a:pt x="1092" y="564"/>
                    <a:pt x="1072" y="622"/>
                  </a:cubicBezTo>
                  <a:cubicBezTo>
                    <a:pt x="996" y="844"/>
                    <a:pt x="786" y="994"/>
                    <a:pt x="551" y="99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p>
          </p:txBody>
        </p:sp>
        <p:sp>
          <p:nvSpPr>
            <p:cNvPr id="300" name="Freeform 167"/>
            <p:cNvSpPr>
              <a:spLocks noEditPoints="1"/>
            </p:cNvSpPr>
            <p:nvPr/>
          </p:nvSpPr>
          <p:spPr bwMode="auto">
            <a:xfrm>
              <a:off x="1922954" y="1313148"/>
              <a:ext cx="2050352" cy="624685"/>
            </a:xfrm>
            <a:custGeom>
              <a:avLst/>
              <a:gdLst>
                <a:gd name="T0" fmla="*/ 10 w 850"/>
                <a:gd name="T1" fmla="*/ 124 h 259"/>
                <a:gd name="T2" fmla="*/ 43 w 850"/>
                <a:gd name="T3" fmla="*/ 148 h 259"/>
                <a:gd name="T4" fmla="*/ 175 w 850"/>
                <a:gd name="T5" fmla="*/ 74 h 259"/>
                <a:gd name="T6" fmla="*/ 238 w 850"/>
                <a:gd name="T7" fmla="*/ 90 h 259"/>
                <a:gd name="T8" fmla="*/ 727 w 850"/>
                <a:gd name="T9" fmla="*/ 199 h 259"/>
                <a:gd name="T10" fmla="*/ 806 w 850"/>
                <a:gd name="T11" fmla="*/ 254 h 259"/>
                <a:gd name="T12" fmla="*/ 848 w 850"/>
                <a:gd name="T13" fmla="*/ 255 h 259"/>
                <a:gd name="T14" fmla="*/ 836 w 850"/>
                <a:gd name="T15" fmla="*/ 253 h 259"/>
                <a:gd name="T16" fmla="*/ 726 w 850"/>
                <a:gd name="T17" fmla="*/ 193 h 259"/>
                <a:gd name="T18" fmla="*/ 237 w 850"/>
                <a:gd name="T19" fmla="*/ 84 h 259"/>
                <a:gd name="T20" fmla="*/ 172 w 850"/>
                <a:gd name="T21" fmla="*/ 69 h 259"/>
                <a:gd name="T22" fmla="*/ 28 w 850"/>
                <a:gd name="T23" fmla="*/ 142 h 259"/>
                <a:gd name="T24" fmla="*/ 23 w 850"/>
                <a:gd name="T25" fmla="*/ 136 h 259"/>
                <a:gd name="T26" fmla="*/ 39 w 850"/>
                <a:gd name="T27" fmla="*/ 124 h 259"/>
                <a:gd name="T28" fmla="*/ 55 w 850"/>
                <a:gd name="T29" fmla="*/ 113 h 259"/>
                <a:gd name="T30" fmla="*/ 71 w 850"/>
                <a:gd name="T31" fmla="*/ 103 h 259"/>
                <a:gd name="T32" fmla="*/ 83 w 850"/>
                <a:gd name="T33" fmla="*/ 83 h 259"/>
                <a:gd name="T34" fmla="*/ 100 w 850"/>
                <a:gd name="T35" fmla="*/ 73 h 259"/>
                <a:gd name="T36" fmla="*/ 118 w 850"/>
                <a:gd name="T37" fmla="*/ 64 h 259"/>
                <a:gd name="T38" fmla="*/ 136 w 850"/>
                <a:gd name="T39" fmla="*/ 56 h 259"/>
                <a:gd name="T40" fmla="*/ 154 w 850"/>
                <a:gd name="T41" fmla="*/ 48 h 259"/>
                <a:gd name="T42" fmla="*/ 173 w 850"/>
                <a:gd name="T43" fmla="*/ 41 h 259"/>
                <a:gd name="T44" fmla="*/ 192 w 850"/>
                <a:gd name="T45" fmla="*/ 34 h 259"/>
                <a:gd name="T46" fmla="*/ 203 w 850"/>
                <a:gd name="T47" fmla="*/ 43 h 259"/>
                <a:gd name="T48" fmla="*/ 222 w 850"/>
                <a:gd name="T49" fmla="*/ 37 h 259"/>
                <a:gd name="T50" fmla="*/ 241 w 850"/>
                <a:gd name="T51" fmla="*/ 33 h 259"/>
                <a:gd name="T52" fmla="*/ 260 w 850"/>
                <a:gd name="T53" fmla="*/ 29 h 259"/>
                <a:gd name="T54" fmla="*/ 279 w 850"/>
                <a:gd name="T55" fmla="*/ 25 h 259"/>
                <a:gd name="T56" fmla="*/ 298 w 850"/>
                <a:gd name="T57" fmla="*/ 22 h 259"/>
                <a:gd name="T58" fmla="*/ 318 w 850"/>
                <a:gd name="T59" fmla="*/ 20 h 259"/>
                <a:gd name="T60" fmla="*/ 337 w 850"/>
                <a:gd name="T61" fmla="*/ 19 h 259"/>
                <a:gd name="T62" fmla="*/ 357 w 850"/>
                <a:gd name="T63" fmla="*/ 18 h 259"/>
                <a:gd name="T64" fmla="*/ 376 w 850"/>
                <a:gd name="T65" fmla="*/ 18 h 259"/>
                <a:gd name="T66" fmla="*/ 396 w 850"/>
                <a:gd name="T67" fmla="*/ 19 h 259"/>
                <a:gd name="T68" fmla="*/ 415 w 850"/>
                <a:gd name="T69" fmla="*/ 20 h 259"/>
                <a:gd name="T70" fmla="*/ 434 w 850"/>
                <a:gd name="T71" fmla="*/ 22 h 259"/>
                <a:gd name="T72" fmla="*/ 446 w 850"/>
                <a:gd name="T73" fmla="*/ 23 h 259"/>
                <a:gd name="T74" fmla="*/ 465 w 850"/>
                <a:gd name="T75" fmla="*/ 26 h 259"/>
                <a:gd name="T76" fmla="*/ 484 w 850"/>
                <a:gd name="T77" fmla="*/ 29 h 259"/>
                <a:gd name="T78" fmla="*/ 503 w 850"/>
                <a:gd name="T79" fmla="*/ 34 h 259"/>
                <a:gd name="T80" fmla="*/ 522 w 850"/>
                <a:gd name="T81" fmla="*/ 39 h 259"/>
                <a:gd name="T82" fmla="*/ 541 w 850"/>
                <a:gd name="T83" fmla="*/ 44 h 259"/>
                <a:gd name="T84" fmla="*/ 559 w 850"/>
                <a:gd name="T85" fmla="*/ 50 h 259"/>
                <a:gd name="T86" fmla="*/ 578 w 850"/>
                <a:gd name="T87" fmla="*/ 57 h 259"/>
                <a:gd name="T88" fmla="*/ 596 w 850"/>
                <a:gd name="T89" fmla="*/ 65 h 259"/>
                <a:gd name="T90" fmla="*/ 613 w 850"/>
                <a:gd name="T91" fmla="*/ 73 h 259"/>
                <a:gd name="T92" fmla="*/ 631 w 850"/>
                <a:gd name="T93" fmla="*/ 81 h 259"/>
                <a:gd name="T94" fmla="*/ 648 w 850"/>
                <a:gd name="T95" fmla="*/ 91 h 259"/>
                <a:gd name="T96" fmla="*/ 665 w 850"/>
                <a:gd name="T97" fmla="*/ 101 h 259"/>
                <a:gd name="T98" fmla="*/ 681 w 850"/>
                <a:gd name="T99" fmla="*/ 111 h 259"/>
                <a:gd name="T100" fmla="*/ 698 w 850"/>
                <a:gd name="T101" fmla="*/ 122 h 259"/>
                <a:gd name="T102" fmla="*/ 713 w 850"/>
                <a:gd name="T103" fmla="*/ 134 h 259"/>
                <a:gd name="T104" fmla="*/ 729 w 850"/>
                <a:gd name="T105" fmla="*/ 146 h 259"/>
                <a:gd name="T106" fmla="*/ 744 w 850"/>
                <a:gd name="T107" fmla="*/ 158 h 259"/>
                <a:gd name="T108" fmla="*/ 758 w 850"/>
                <a:gd name="T109" fmla="*/ 171 h 259"/>
                <a:gd name="T110" fmla="*/ 772 w 850"/>
                <a:gd name="T111" fmla="*/ 185 h 259"/>
                <a:gd name="T112" fmla="*/ 786 w 850"/>
                <a:gd name="T113" fmla="*/ 199 h 259"/>
                <a:gd name="T114" fmla="*/ 800 w 850"/>
                <a:gd name="T115" fmla="*/ 197 h 259"/>
                <a:gd name="T116" fmla="*/ 814 w 850"/>
                <a:gd name="T117" fmla="*/ 212 h 259"/>
                <a:gd name="T118" fmla="*/ 826 w 850"/>
                <a:gd name="T119" fmla="*/ 227 h 259"/>
                <a:gd name="T120" fmla="*/ 839 w 850"/>
                <a:gd name="T121" fmla="*/ 243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850" h="259">
                  <a:moveTo>
                    <a:pt x="845" y="242"/>
                  </a:moveTo>
                  <a:cubicBezTo>
                    <a:pt x="735" y="91"/>
                    <a:pt x="558" y="0"/>
                    <a:pt x="371" y="0"/>
                  </a:cubicBezTo>
                  <a:cubicBezTo>
                    <a:pt x="265" y="0"/>
                    <a:pt x="162" y="28"/>
                    <a:pt x="72" y="82"/>
                  </a:cubicBezTo>
                  <a:cubicBezTo>
                    <a:pt x="50" y="95"/>
                    <a:pt x="30" y="109"/>
                    <a:pt x="10" y="124"/>
                  </a:cubicBezTo>
                  <a:cubicBezTo>
                    <a:pt x="8" y="126"/>
                    <a:pt x="0" y="132"/>
                    <a:pt x="0" y="138"/>
                  </a:cubicBezTo>
                  <a:cubicBezTo>
                    <a:pt x="2" y="146"/>
                    <a:pt x="8" y="148"/>
                    <a:pt x="28" y="148"/>
                  </a:cubicBezTo>
                  <a:cubicBezTo>
                    <a:pt x="28" y="148"/>
                    <a:pt x="28" y="148"/>
                    <a:pt x="28" y="148"/>
                  </a:cubicBezTo>
                  <a:cubicBezTo>
                    <a:pt x="32" y="148"/>
                    <a:pt x="37" y="148"/>
                    <a:pt x="43" y="148"/>
                  </a:cubicBezTo>
                  <a:cubicBezTo>
                    <a:pt x="44" y="148"/>
                    <a:pt x="44" y="148"/>
                    <a:pt x="44" y="148"/>
                  </a:cubicBezTo>
                  <a:cubicBezTo>
                    <a:pt x="45" y="147"/>
                    <a:pt x="45" y="147"/>
                    <a:pt x="45" y="147"/>
                  </a:cubicBezTo>
                  <a:cubicBezTo>
                    <a:pt x="57" y="139"/>
                    <a:pt x="76" y="125"/>
                    <a:pt x="92" y="116"/>
                  </a:cubicBezTo>
                  <a:cubicBezTo>
                    <a:pt x="121" y="98"/>
                    <a:pt x="155" y="83"/>
                    <a:pt x="175" y="74"/>
                  </a:cubicBezTo>
                  <a:cubicBezTo>
                    <a:pt x="177" y="73"/>
                    <a:pt x="180" y="73"/>
                    <a:pt x="182" y="73"/>
                  </a:cubicBezTo>
                  <a:cubicBezTo>
                    <a:pt x="190" y="73"/>
                    <a:pt x="198" y="77"/>
                    <a:pt x="206" y="81"/>
                  </a:cubicBezTo>
                  <a:cubicBezTo>
                    <a:pt x="215" y="86"/>
                    <a:pt x="223" y="90"/>
                    <a:pt x="232" y="90"/>
                  </a:cubicBezTo>
                  <a:cubicBezTo>
                    <a:pt x="234" y="90"/>
                    <a:pt x="236" y="90"/>
                    <a:pt x="238" y="90"/>
                  </a:cubicBezTo>
                  <a:cubicBezTo>
                    <a:pt x="284" y="79"/>
                    <a:pt x="333" y="73"/>
                    <a:pt x="371" y="73"/>
                  </a:cubicBezTo>
                  <a:cubicBezTo>
                    <a:pt x="502" y="73"/>
                    <a:pt x="607" y="111"/>
                    <a:pt x="703" y="195"/>
                  </a:cubicBezTo>
                  <a:cubicBezTo>
                    <a:pt x="708" y="199"/>
                    <a:pt x="714" y="199"/>
                    <a:pt x="719" y="199"/>
                  </a:cubicBezTo>
                  <a:cubicBezTo>
                    <a:pt x="721" y="199"/>
                    <a:pt x="724" y="199"/>
                    <a:pt x="727" y="199"/>
                  </a:cubicBezTo>
                  <a:cubicBezTo>
                    <a:pt x="729" y="199"/>
                    <a:pt x="732" y="199"/>
                    <a:pt x="735" y="199"/>
                  </a:cubicBezTo>
                  <a:cubicBezTo>
                    <a:pt x="746" y="199"/>
                    <a:pt x="758" y="200"/>
                    <a:pt x="769" y="212"/>
                  </a:cubicBezTo>
                  <a:cubicBezTo>
                    <a:pt x="782" y="225"/>
                    <a:pt x="796" y="242"/>
                    <a:pt x="805" y="254"/>
                  </a:cubicBezTo>
                  <a:cubicBezTo>
                    <a:pt x="806" y="254"/>
                    <a:pt x="806" y="254"/>
                    <a:pt x="806" y="254"/>
                  </a:cubicBezTo>
                  <a:cubicBezTo>
                    <a:pt x="807" y="255"/>
                    <a:pt x="807" y="255"/>
                    <a:pt x="807" y="255"/>
                  </a:cubicBezTo>
                  <a:cubicBezTo>
                    <a:pt x="808" y="255"/>
                    <a:pt x="822" y="258"/>
                    <a:pt x="836" y="259"/>
                  </a:cubicBezTo>
                  <a:cubicBezTo>
                    <a:pt x="837" y="259"/>
                    <a:pt x="838" y="259"/>
                    <a:pt x="839" y="259"/>
                  </a:cubicBezTo>
                  <a:cubicBezTo>
                    <a:pt x="844" y="259"/>
                    <a:pt x="847" y="258"/>
                    <a:pt x="848" y="255"/>
                  </a:cubicBezTo>
                  <a:cubicBezTo>
                    <a:pt x="850" y="252"/>
                    <a:pt x="849" y="247"/>
                    <a:pt x="845" y="242"/>
                  </a:cubicBezTo>
                  <a:close/>
                  <a:moveTo>
                    <a:pt x="843" y="252"/>
                  </a:moveTo>
                  <a:cubicBezTo>
                    <a:pt x="843" y="252"/>
                    <a:pt x="842" y="253"/>
                    <a:pt x="839" y="253"/>
                  </a:cubicBezTo>
                  <a:cubicBezTo>
                    <a:pt x="838" y="253"/>
                    <a:pt x="837" y="253"/>
                    <a:pt x="836" y="253"/>
                  </a:cubicBezTo>
                  <a:cubicBezTo>
                    <a:pt x="825" y="252"/>
                    <a:pt x="813" y="250"/>
                    <a:pt x="809" y="249"/>
                  </a:cubicBezTo>
                  <a:cubicBezTo>
                    <a:pt x="800" y="237"/>
                    <a:pt x="786" y="221"/>
                    <a:pt x="774" y="208"/>
                  </a:cubicBezTo>
                  <a:cubicBezTo>
                    <a:pt x="761" y="194"/>
                    <a:pt x="746" y="193"/>
                    <a:pt x="735" y="193"/>
                  </a:cubicBezTo>
                  <a:cubicBezTo>
                    <a:pt x="732" y="193"/>
                    <a:pt x="729" y="193"/>
                    <a:pt x="726" y="193"/>
                  </a:cubicBezTo>
                  <a:cubicBezTo>
                    <a:pt x="724" y="193"/>
                    <a:pt x="721" y="193"/>
                    <a:pt x="719" y="193"/>
                  </a:cubicBezTo>
                  <a:cubicBezTo>
                    <a:pt x="713" y="193"/>
                    <a:pt x="709" y="192"/>
                    <a:pt x="707" y="190"/>
                  </a:cubicBezTo>
                  <a:cubicBezTo>
                    <a:pt x="610" y="106"/>
                    <a:pt x="503" y="67"/>
                    <a:pt x="371" y="67"/>
                  </a:cubicBezTo>
                  <a:cubicBezTo>
                    <a:pt x="332" y="67"/>
                    <a:pt x="283" y="73"/>
                    <a:pt x="237" y="84"/>
                  </a:cubicBezTo>
                  <a:cubicBezTo>
                    <a:pt x="235" y="84"/>
                    <a:pt x="234" y="84"/>
                    <a:pt x="232" y="84"/>
                  </a:cubicBezTo>
                  <a:cubicBezTo>
                    <a:pt x="225" y="84"/>
                    <a:pt x="217" y="80"/>
                    <a:pt x="209" y="76"/>
                  </a:cubicBezTo>
                  <a:cubicBezTo>
                    <a:pt x="200" y="71"/>
                    <a:pt x="191" y="67"/>
                    <a:pt x="182" y="67"/>
                  </a:cubicBezTo>
                  <a:cubicBezTo>
                    <a:pt x="179" y="67"/>
                    <a:pt x="175" y="67"/>
                    <a:pt x="172" y="69"/>
                  </a:cubicBezTo>
                  <a:cubicBezTo>
                    <a:pt x="152" y="77"/>
                    <a:pt x="118" y="93"/>
                    <a:pt x="89" y="111"/>
                  </a:cubicBezTo>
                  <a:cubicBezTo>
                    <a:pt x="73" y="120"/>
                    <a:pt x="54" y="133"/>
                    <a:pt x="42" y="142"/>
                  </a:cubicBezTo>
                  <a:cubicBezTo>
                    <a:pt x="36" y="142"/>
                    <a:pt x="32" y="142"/>
                    <a:pt x="28" y="142"/>
                  </a:cubicBezTo>
                  <a:cubicBezTo>
                    <a:pt x="28" y="142"/>
                    <a:pt x="28" y="142"/>
                    <a:pt x="28" y="142"/>
                  </a:cubicBezTo>
                  <a:cubicBezTo>
                    <a:pt x="7" y="142"/>
                    <a:pt x="7" y="140"/>
                    <a:pt x="6" y="137"/>
                  </a:cubicBezTo>
                  <a:cubicBezTo>
                    <a:pt x="6" y="136"/>
                    <a:pt x="10" y="132"/>
                    <a:pt x="14" y="129"/>
                  </a:cubicBezTo>
                  <a:cubicBezTo>
                    <a:pt x="15" y="128"/>
                    <a:pt x="16" y="128"/>
                    <a:pt x="16" y="127"/>
                  </a:cubicBezTo>
                  <a:cubicBezTo>
                    <a:pt x="23" y="136"/>
                    <a:pt x="23" y="136"/>
                    <a:pt x="23" y="136"/>
                  </a:cubicBezTo>
                  <a:cubicBezTo>
                    <a:pt x="30" y="131"/>
                    <a:pt x="30" y="131"/>
                    <a:pt x="30" y="131"/>
                  </a:cubicBezTo>
                  <a:cubicBezTo>
                    <a:pt x="23" y="122"/>
                    <a:pt x="23" y="122"/>
                    <a:pt x="23" y="122"/>
                  </a:cubicBezTo>
                  <a:cubicBezTo>
                    <a:pt x="26" y="120"/>
                    <a:pt x="29" y="117"/>
                    <a:pt x="32" y="115"/>
                  </a:cubicBezTo>
                  <a:cubicBezTo>
                    <a:pt x="39" y="124"/>
                    <a:pt x="39" y="124"/>
                    <a:pt x="39" y="124"/>
                  </a:cubicBezTo>
                  <a:cubicBezTo>
                    <a:pt x="45" y="120"/>
                    <a:pt x="45" y="120"/>
                    <a:pt x="45" y="120"/>
                  </a:cubicBezTo>
                  <a:cubicBezTo>
                    <a:pt x="39" y="110"/>
                    <a:pt x="39" y="110"/>
                    <a:pt x="39" y="110"/>
                  </a:cubicBezTo>
                  <a:cubicBezTo>
                    <a:pt x="42" y="108"/>
                    <a:pt x="46" y="106"/>
                    <a:pt x="49" y="104"/>
                  </a:cubicBezTo>
                  <a:cubicBezTo>
                    <a:pt x="55" y="113"/>
                    <a:pt x="55" y="113"/>
                    <a:pt x="55" y="113"/>
                  </a:cubicBezTo>
                  <a:cubicBezTo>
                    <a:pt x="62" y="109"/>
                    <a:pt x="62" y="109"/>
                    <a:pt x="62" y="109"/>
                  </a:cubicBezTo>
                  <a:cubicBezTo>
                    <a:pt x="55" y="99"/>
                    <a:pt x="55" y="99"/>
                    <a:pt x="55" y="99"/>
                  </a:cubicBezTo>
                  <a:cubicBezTo>
                    <a:pt x="59" y="97"/>
                    <a:pt x="62" y="95"/>
                    <a:pt x="66" y="93"/>
                  </a:cubicBezTo>
                  <a:cubicBezTo>
                    <a:pt x="71" y="103"/>
                    <a:pt x="71" y="103"/>
                    <a:pt x="71" y="103"/>
                  </a:cubicBezTo>
                  <a:cubicBezTo>
                    <a:pt x="78" y="98"/>
                    <a:pt x="78" y="98"/>
                    <a:pt x="78" y="98"/>
                  </a:cubicBezTo>
                  <a:cubicBezTo>
                    <a:pt x="72" y="89"/>
                    <a:pt x="72" y="89"/>
                    <a:pt x="72" y="89"/>
                  </a:cubicBezTo>
                  <a:cubicBezTo>
                    <a:pt x="73" y="88"/>
                    <a:pt x="74" y="88"/>
                    <a:pt x="75" y="87"/>
                  </a:cubicBezTo>
                  <a:cubicBezTo>
                    <a:pt x="77" y="86"/>
                    <a:pt x="80" y="84"/>
                    <a:pt x="83" y="83"/>
                  </a:cubicBezTo>
                  <a:cubicBezTo>
                    <a:pt x="88" y="93"/>
                    <a:pt x="88" y="93"/>
                    <a:pt x="88" y="93"/>
                  </a:cubicBezTo>
                  <a:cubicBezTo>
                    <a:pt x="95" y="89"/>
                    <a:pt x="95" y="89"/>
                    <a:pt x="95" y="89"/>
                  </a:cubicBezTo>
                  <a:cubicBezTo>
                    <a:pt x="90" y="79"/>
                    <a:pt x="90" y="79"/>
                    <a:pt x="90" y="79"/>
                  </a:cubicBezTo>
                  <a:cubicBezTo>
                    <a:pt x="93" y="77"/>
                    <a:pt x="97" y="75"/>
                    <a:pt x="100" y="73"/>
                  </a:cubicBezTo>
                  <a:cubicBezTo>
                    <a:pt x="105" y="83"/>
                    <a:pt x="105" y="83"/>
                    <a:pt x="105" y="83"/>
                  </a:cubicBezTo>
                  <a:cubicBezTo>
                    <a:pt x="113" y="79"/>
                    <a:pt x="113" y="79"/>
                    <a:pt x="113" y="79"/>
                  </a:cubicBezTo>
                  <a:cubicBezTo>
                    <a:pt x="107" y="69"/>
                    <a:pt x="107" y="69"/>
                    <a:pt x="107" y="69"/>
                  </a:cubicBezTo>
                  <a:cubicBezTo>
                    <a:pt x="111" y="68"/>
                    <a:pt x="114" y="66"/>
                    <a:pt x="118" y="64"/>
                  </a:cubicBezTo>
                  <a:cubicBezTo>
                    <a:pt x="123" y="74"/>
                    <a:pt x="123" y="74"/>
                    <a:pt x="123" y="74"/>
                  </a:cubicBezTo>
                  <a:cubicBezTo>
                    <a:pt x="130" y="71"/>
                    <a:pt x="130" y="71"/>
                    <a:pt x="130" y="71"/>
                  </a:cubicBezTo>
                  <a:cubicBezTo>
                    <a:pt x="125" y="61"/>
                    <a:pt x="125" y="61"/>
                    <a:pt x="125" y="61"/>
                  </a:cubicBezTo>
                  <a:cubicBezTo>
                    <a:pt x="129" y="59"/>
                    <a:pt x="132" y="57"/>
                    <a:pt x="136" y="56"/>
                  </a:cubicBezTo>
                  <a:cubicBezTo>
                    <a:pt x="141" y="66"/>
                    <a:pt x="141" y="66"/>
                    <a:pt x="141" y="66"/>
                  </a:cubicBezTo>
                  <a:cubicBezTo>
                    <a:pt x="148" y="63"/>
                    <a:pt x="148" y="63"/>
                    <a:pt x="148" y="63"/>
                  </a:cubicBezTo>
                  <a:cubicBezTo>
                    <a:pt x="143" y="52"/>
                    <a:pt x="143" y="52"/>
                    <a:pt x="143" y="52"/>
                  </a:cubicBezTo>
                  <a:cubicBezTo>
                    <a:pt x="147" y="51"/>
                    <a:pt x="151" y="49"/>
                    <a:pt x="154" y="48"/>
                  </a:cubicBezTo>
                  <a:cubicBezTo>
                    <a:pt x="159" y="59"/>
                    <a:pt x="159" y="59"/>
                    <a:pt x="159" y="59"/>
                  </a:cubicBezTo>
                  <a:cubicBezTo>
                    <a:pt x="166" y="56"/>
                    <a:pt x="166" y="56"/>
                    <a:pt x="166" y="56"/>
                  </a:cubicBezTo>
                  <a:cubicBezTo>
                    <a:pt x="162" y="45"/>
                    <a:pt x="162" y="45"/>
                    <a:pt x="162" y="45"/>
                  </a:cubicBezTo>
                  <a:cubicBezTo>
                    <a:pt x="166" y="43"/>
                    <a:pt x="169" y="42"/>
                    <a:pt x="173" y="41"/>
                  </a:cubicBezTo>
                  <a:cubicBezTo>
                    <a:pt x="177" y="52"/>
                    <a:pt x="177" y="52"/>
                    <a:pt x="177" y="52"/>
                  </a:cubicBezTo>
                  <a:cubicBezTo>
                    <a:pt x="184" y="49"/>
                    <a:pt x="184" y="49"/>
                    <a:pt x="184" y="49"/>
                  </a:cubicBezTo>
                  <a:cubicBezTo>
                    <a:pt x="181" y="38"/>
                    <a:pt x="181" y="38"/>
                    <a:pt x="181" y="38"/>
                  </a:cubicBezTo>
                  <a:cubicBezTo>
                    <a:pt x="184" y="37"/>
                    <a:pt x="188" y="36"/>
                    <a:pt x="192" y="34"/>
                  </a:cubicBezTo>
                  <a:cubicBezTo>
                    <a:pt x="195" y="45"/>
                    <a:pt x="195" y="45"/>
                    <a:pt x="195" y="45"/>
                  </a:cubicBezTo>
                  <a:cubicBezTo>
                    <a:pt x="199" y="44"/>
                    <a:pt x="199" y="44"/>
                    <a:pt x="199" y="44"/>
                  </a:cubicBezTo>
                  <a:cubicBezTo>
                    <a:pt x="200" y="44"/>
                    <a:pt x="200" y="44"/>
                    <a:pt x="201" y="43"/>
                  </a:cubicBezTo>
                  <a:cubicBezTo>
                    <a:pt x="203" y="43"/>
                    <a:pt x="203" y="43"/>
                    <a:pt x="203" y="43"/>
                  </a:cubicBezTo>
                  <a:cubicBezTo>
                    <a:pt x="200" y="32"/>
                    <a:pt x="200" y="32"/>
                    <a:pt x="200" y="32"/>
                  </a:cubicBezTo>
                  <a:cubicBezTo>
                    <a:pt x="203" y="31"/>
                    <a:pt x="207" y="30"/>
                    <a:pt x="211" y="29"/>
                  </a:cubicBezTo>
                  <a:cubicBezTo>
                    <a:pt x="214" y="40"/>
                    <a:pt x="214" y="40"/>
                    <a:pt x="214" y="40"/>
                  </a:cubicBezTo>
                  <a:cubicBezTo>
                    <a:pt x="222" y="37"/>
                    <a:pt x="222" y="37"/>
                    <a:pt x="222" y="37"/>
                  </a:cubicBezTo>
                  <a:cubicBezTo>
                    <a:pt x="219" y="26"/>
                    <a:pt x="219" y="26"/>
                    <a:pt x="219" y="26"/>
                  </a:cubicBezTo>
                  <a:cubicBezTo>
                    <a:pt x="223" y="25"/>
                    <a:pt x="226" y="24"/>
                    <a:pt x="230" y="23"/>
                  </a:cubicBezTo>
                  <a:cubicBezTo>
                    <a:pt x="233" y="35"/>
                    <a:pt x="233" y="35"/>
                    <a:pt x="233" y="35"/>
                  </a:cubicBezTo>
                  <a:cubicBezTo>
                    <a:pt x="241" y="33"/>
                    <a:pt x="241" y="33"/>
                    <a:pt x="241" y="33"/>
                  </a:cubicBezTo>
                  <a:cubicBezTo>
                    <a:pt x="238" y="21"/>
                    <a:pt x="238" y="21"/>
                    <a:pt x="238" y="21"/>
                  </a:cubicBezTo>
                  <a:cubicBezTo>
                    <a:pt x="242" y="21"/>
                    <a:pt x="246" y="20"/>
                    <a:pt x="250" y="19"/>
                  </a:cubicBezTo>
                  <a:cubicBezTo>
                    <a:pt x="252" y="30"/>
                    <a:pt x="252" y="30"/>
                    <a:pt x="252" y="30"/>
                  </a:cubicBezTo>
                  <a:cubicBezTo>
                    <a:pt x="260" y="29"/>
                    <a:pt x="260" y="29"/>
                    <a:pt x="260" y="29"/>
                  </a:cubicBezTo>
                  <a:cubicBezTo>
                    <a:pt x="257" y="17"/>
                    <a:pt x="257" y="17"/>
                    <a:pt x="257" y="17"/>
                  </a:cubicBezTo>
                  <a:cubicBezTo>
                    <a:pt x="261" y="16"/>
                    <a:pt x="265" y="16"/>
                    <a:pt x="269" y="15"/>
                  </a:cubicBezTo>
                  <a:cubicBezTo>
                    <a:pt x="271" y="27"/>
                    <a:pt x="271" y="27"/>
                    <a:pt x="271" y="27"/>
                  </a:cubicBezTo>
                  <a:cubicBezTo>
                    <a:pt x="279" y="25"/>
                    <a:pt x="279" y="25"/>
                    <a:pt x="279" y="25"/>
                  </a:cubicBezTo>
                  <a:cubicBezTo>
                    <a:pt x="277" y="14"/>
                    <a:pt x="277" y="14"/>
                    <a:pt x="277" y="14"/>
                  </a:cubicBezTo>
                  <a:cubicBezTo>
                    <a:pt x="281" y="13"/>
                    <a:pt x="285" y="12"/>
                    <a:pt x="289" y="12"/>
                  </a:cubicBezTo>
                  <a:cubicBezTo>
                    <a:pt x="290" y="23"/>
                    <a:pt x="290" y="23"/>
                    <a:pt x="290" y="23"/>
                  </a:cubicBezTo>
                  <a:cubicBezTo>
                    <a:pt x="298" y="22"/>
                    <a:pt x="298" y="22"/>
                    <a:pt x="298" y="22"/>
                  </a:cubicBezTo>
                  <a:cubicBezTo>
                    <a:pt x="297" y="11"/>
                    <a:pt x="297" y="11"/>
                    <a:pt x="297" y="11"/>
                  </a:cubicBezTo>
                  <a:cubicBezTo>
                    <a:pt x="301" y="10"/>
                    <a:pt x="305" y="10"/>
                    <a:pt x="309" y="9"/>
                  </a:cubicBezTo>
                  <a:cubicBezTo>
                    <a:pt x="310" y="21"/>
                    <a:pt x="310" y="21"/>
                    <a:pt x="310" y="21"/>
                  </a:cubicBezTo>
                  <a:cubicBezTo>
                    <a:pt x="318" y="20"/>
                    <a:pt x="318" y="20"/>
                    <a:pt x="318" y="20"/>
                  </a:cubicBezTo>
                  <a:cubicBezTo>
                    <a:pt x="317" y="9"/>
                    <a:pt x="317" y="9"/>
                    <a:pt x="317" y="9"/>
                  </a:cubicBezTo>
                  <a:cubicBezTo>
                    <a:pt x="321" y="8"/>
                    <a:pt x="324" y="8"/>
                    <a:pt x="328" y="8"/>
                  </a:cubicBezTo>
                  <a:cubicBezTo>
                    <a:pt x="329" y="19"/>
                    <a:pt x="329" y="19"/>
                    <a:pt x="329" y="19"/>
                  </a:cubicBezTo>
                  <a:cubicBezTo>
                    <a:pt x="337" y="19"/>
                    <a:pt x="337" y="19"/>
                    <a:pt x="337" y="19"/>
                  </a:cubicBezTo>
                  <a:cubicBezTo>
                    <a:pt x="336" y="7"/>
                    <a:pt x="336" y="7"/>
                    <a:pt x="336" y="7"/>
                  </a:cubicBezTo>
                  <a:cubicBezTo>
                    <a:pt x="340" y="7"/>
                    <a:pt x="344" y="7"/>
                    <a:pt x="348" y="6"/>
                  </a:cubicBezTo>
                  <a:cubicBezTo>
                    <a:pt x="349" y="18"/>
                    <a:pt x="349" y="18"/>
                    <a:pt x="349" y="18"/>
                  </a:cubicBezTo>
                  <a:cubicBezTo>
                    <a:pt x="357" y="18"/>
                    <a:pt x="357" y="18"/>
                    <a:pt x="357" y="18"/>
                  </a:cubicBezTo>
                  <a:cubicBezTo>
                    <a:pt x="356" y="6"/>
                    <a:pt x="356" y="6"/>
                    <a:pt x="356" y="6"/>
                  </a:cubicBezTo>
                  <a:cubicBezTo>
                    <a:pt x="360" y="6"/>
                    <a:pt x="364" y="6"/>
                    <a:pt x="368" y="6"/>
                  </a:cubicBezTo>
                  <a:cubicBezTo>
                    <a:pt x="368" y="18"/>
                    <a:pt x="368" y="18"/>
                    <a:pt x="368" y="18"/>
                  </a:cubicBezTo>
                  <a:cubicBezTo>
                    <a:pt x="376" y="18"/>
                    <a:pt x="376" y="18"/>
                    <a:pt x="376" y="18"/>
                  </a:cubicBezTo>
                  <a:cubicBezTo>
                    <a:pt x="376" y="6"/>
                    <a:pt x="376" y="6"/>
                    <a:pt x="376" y="6"/>
                  </a:cubicBezTo>
                  <a:cubicBezTo>
                    <a:pt x="380" y="6"/>
                    <a:pt x="384" y="6"/>
                    <a:pt x="388" y="6"/>
                  </a:cubicBezTo>
                  <a:cubicBezTo>
                    <a:pt x="388" y="18"/>
                    <a:pt x="388" y="18"/>
                    <a:pt x="388" y="18"/>
                  </a:cubicBezTo>
                  <a:cubicBezTo>
                    <a:pt x="396" y="19"/>
                    <a:pt x="396" y="19"/>
                    <a:pt x="396" y="19"/>
                  </a:cubicBezTo>
                  <a:cubicBezTo>
                    <a:pt x="396" y="7"/>
                    <a:pt x="396" y="7"/>
                    <a:pt x="396" y="7"/>
                  </a:cubicBezTo>
                  <a:cubicBezTo>
                    <a:pt x="400" y="7"/>
                    <a:pt x="404" y="7"/>
                    <a:pt x="408" y="7"/>
                  </a:cubicBezTo>
                  <a:cubicBezTo>
                    <a:pt x="407" y="19"/>
                    <a:pt x="407" y="19"/>
                    <a:pt x="407" y="19"/>
                  </a:cubicBezTo>
                  <a:cubicBezTo>
                    <a:pt x="415" y="20"/>
                    <a:pt x="415" y="20"/>
                    <a:pt x="415" y="20"/>
                  </a:cubicBezTo>
                  <a:cubicBezTo>
                    <a:pt x="416" y="8"/>
                    <a:pt x="416" y="8"/>
                    <a:pt x="416" y="8"/>
                  </a:cubicBezTo>
                  <a:cubicBezTo>
                    <a:pt x="420" y="8"/>
                    <a:pt x="424" y="9"/>
                    <a:pt x="428" y="9"/>
                  </a:cubicBezTo>
                  <a:cubicBezTo>
                    <a:pt x="426" y="21"/>
                    <a:pt x="426" y="21"/>
                    <a:pt x="426" y="21"/>
                  </a:cubicBezTo>
                  <a:cubicBezTo>
                    <a:pt x="434" y="22"/>
                    <a:pt x="434" y="22"/>
                    <a:pt x="434" y="22"/>
                  </a:cubicBezTo>
                  <a:cubicBezTo>
                    <a:pt x="436" y="10"/>
                    <a:pt x="436" y="10"/>
                    <a:pt x="436" y="10"/>
                  </a:cubicBezTo>
                  <a:cubicBezTo>
                    <a:pt x="440" y="10"/>
                    <a:pt x="444" y="11"/>
                    <a:pt x="448" y="11"/>
                  </a:cubicBezTo>
                  <a:cubicBezTo>
                    <a:pt x="446" y="21"/>
                    <a:pt x="446" y="21"/>
                    <a:pt x="446" y="21"/>
                  </a:cubicBezTo>
                  <a:cubicBezTo>
                    <a:pt x="446" y="23"/>
                    <a:pt x="446" y="23"/>
                    <a:pt x="446" y="23"/>
                  </a:cubicBezTo>
                  <a:cubicBezTo>
                    <a:pt x="454" y="24"/>
                    <a:pt x="454" y="24"/>
                    <a:pt x="454" y="24"/>
                  </a:cubicBezTo>
                  <a:cubicBezTo>
                    <a:pt x="456" y="12"/>
                    <a:pt x="456" y="12"/>
                    <a:pt x="456" y="12"/>
                  </a:cubicBezTo>
                  <a:cubicBezTo>
                    <a:pt x="459" y="13"/>
                    <a:pt x="463" y="14"/>
                    <a:pt x="467" y="14"/>
                  </a:cubicBezTo>
                  <a:cubicBezTo>
                    <a:pt x="465" y="26"/>
                    <a:pt x="465" y="26"/>
                    <a:pt x="465" y="26"/>
                  </a:cubicBezTo>
                  <a:cubicBezTo>
                    <a:pt x="473" y="27"/>
                    <a:pt x="473" y="27"/>
                    <a:pt x="473" y="27"/>
                  </a:cubicBezTo>
                  <a:cubicBezTo>
                    <a:pt x="475" y="16"/>
                    <a:pt x="475" y="16"/>
                    <a:pt x="475" y="16"/>
                  </a:cubicBezTo>
                  <a:cubicBezTo>
                    <a:pt x="479" y="16"/>
                    <a:pt x="483" y="17"/>
                    <a:pt x="487" y="18"/>
                  </a:cubicBezTo>
                  <a:cubicBezTo>
                    <a:pt x="484" y="29"/>
                    <a:pt x="484" y="29"/>
                    <a:pt x="484" y="29"/>
                  </a:cubicBezTo>
                  <a:cubicBezTo>
                    <a:pt x="492" y="31"/>
                    <a:pt x="492" y="31"/>
                    <a:pt x="492" y="31"/>
                  </a:cubicBezTo>
                  <a:cubicBezTo>
                    <a:pt x="495" y="20"/>
                    <a:pt x="495" y="20"/>
                    <a:pt x="495" y="20"/>
                  </a:cubicBezTo>
                  <a:cubicBezTo>
                    <a:pt x="499" y="20"/>
                    <a:pt x="502" y="21"/>
                    <a:pt x="506" y="22"/>
                  </a:cubicBezTo>
                  <a:cubicBezTo>
                    <a:pt x="503" y="34"/>
                    <a:pt x="503" y="34"/>
                    <a:pt x="503" y="34"/>
                  </a:cubicBezTo>
                  <a:cubicBezTo>
                    <a:pt x="511" y="36"/>
                    <a:pt x="511" y="36"/>
                    <a:pt x="511" y="36"/>
                  </a:cubicBezTo>
                  <a:cubicBezTo>
                    <a:pt x="514" y="24"/>
                    <a:pt x="514" y="24"/>
                    <a:pt x="514" y="24"/>
                  </a:cubicBezTo>
                  <a:cubicBezTo>
                    <a:pt x="518" y="25"/>
                    <a:pt x="522" y="26"/>
                    <a:pt x="526" y="27"/>
                  </a:cubicBezTo>
                  <a:cubicBezTo>
                    <a:pt x="522" y="39"/>
                    <a:pt x="522" y="39"/>
                    <a:pt x="522" y="39"/>
                  </a:cubicBezTo>
                  <a:cubicBezTo>
                    <a:pt x="530" y="41"/>
                    <a:pt x="530" y="41"/>
                    <a:pt x="530" y="41"/>
                  </a:cubicBezTo>
                  <a:cubicBezTo>
                    <a:pt x="533" y="30"/>
                    <a:pt x="533" y="30"/>
                    <a:pt x="533" y="30"/>
                  </a:cubicBezTo>
                  <a:cubicBezTo>
                    <a:pt x="537" y="31"/>
                    <a:pt x="541" y="32"/>
                    <a:pt x="545" y="33"/>
                  </a:cubicBezTo>
                  <a:cubicBezTo>
                    <a:pt x="541" y="44"/>
                    <a:pt x="541" y="44"/>
                    <a:pt x="541" y="44"/>
                  </a:cubicBezTo>
                  <a:cubicBezTo>
                    <a:pt x="548" y="47"/>
                    <a:pt x="548" y="47"/>
                    <a:pt x="548" y="47"/>
                  </a:cubicBezTo>
                  <a:cubicBezTo>
                    <a:pt x="552" y="35"/>
                    <a:pt x="552" y="35"/>
                    <a:pt x="552" y="35"/>
                  </a:cubicBezTo>
                  <a:cubicBezTo>
                    <a:pt x="556" y="37"/>
                    <a:pt x="560" y="38"/>
                    <a:pt x="564" y="39"/>
                  </a:cubicBezTo>
                  <a:cubicBezTo>
                    <a:pt x="559" y="50"/>
                    <a:pt x="559" y="50"/>
                    <a:pt x="559" y="50"/>
                  </a:cubicBezTo>
                  <a:cubicBezTo>
                    <a:pt x="567" y="53"/>
                    <a:pt x="567" y="53"/>
                    <a:pt x="567" y="53"/>
                  </a:cubicBezTo>
                  <a:cubicBezTo>
                    <a:pt x="571" y="42"/>
                    <a:pt x="571" y="42"/>
                    <a:pt x="571" y="42"/>
                  </a:cubicBezTo>
                  <a:cubicBezTo>
                    <a:pt x="575" y="43"/>
                    <a:pt x="579" y="45"/>
                    <a:pt x="582" y="46"/>
                  </a:cubicBezTo>
                  <a:cubicBezTo>
                    <a:pt x="578" y="57"/>
                    <a:pt x="578" y="57"/>
                    <a:pt x="578" y="57"/>
                  </a:cubicBezTo>
                  <a:cubicBezTo>
                    <a:pt x="585" y="60"/>
                    <a:pt x="585" y="60"/>
                    <a:pt x="585" y="60"/>
                  </a:cubicBezTo>
                  <a:cubicBezTo>
                    <a:pt x="590" y="49"/>
                    <a:pt x="590" y="49"/>
                    <a:pt x="590" y="49"/>
                  </a:cubicBezTo>
                  <a:cubicBezTo>
                    <a:pt x="593" y="51"/>
                    <a:pt x="597" y="52"/>
                    <a:pt x="601" y="54"/>
                  </a:cubicBezTo>
                  <a:cubicBezTo>
                    <a:pt x="596" y="65"/>
                    <a:pt x="596" y="65"/>
                    <a:pt x="596" y="65"/>
                  </a:cubicBezTo>
                  <a:cubicBezTo>
                    <a:pt x="603" y="68"/>
                    <a:pt x="603" y="68"/>
                    <a:pt x="603" y="68"/>
                  </a:cubicBezTo>
                  <a:cubicBezTo>
                    <a:pt x="608" y="57"/>
                    <a:pt x="608" y="57"/>
                    <a:pt x="608" y="57"/>
                  </a:cubicBezTo>
                  <a:cubicBezTo>
                    <a:pt x="612" y="59"/>
                    <a:pt x="615" y="60"/>
                    <a:pt x="619" y="62"/>
                  </a:cubicBezTo>
                  <a:cubicBezTo>
                    <a:pt x="613" y="73"/>
                    <a:pt x="613" y="73"/>
                    <a:pt x="613" y="73"/>
                  </a:cubicBezTo>
                  <a:cubicBezTo>
                    <a:pt x="621" y="76"/>
                    <a:pt x="621" y="76"/>
                    <a:pt x="621" y="76"/>
                  </a:cubicBezTo>
                  <a:cubicBezTo>
                    <a:pt x="626" y="66"/>
                    <a:pt x="626" y="66"/>
                    <a:pt x="626" y="66"/>
                  </a:cubicBezTo>
                  <a:cubicBezTo>
                    <a:pt x="630" y="67"/>
                    <a:pt x="633" y="69"/>
                    <a:pt x="637" y="71"/>
                  </a:cubicBezTo>
                  <a:cubicBezTo>
                    <a:pt x="631" y="81"/>
                    <a:pt x="631" y="81"/>
                    <a:pt x="631" y="81"/>
                  </a:cubicBezTo>
                  <a:cubicBezTo>
                    <a:pt x="638" y="85"/>
                    <a:pt x="638" y="85"/>
                    <a:pt x="638" y="85"/>
                  </a:cubicBezTo>
                  <a:cubicBezTo>
                    <a:pt x="644" y="75"/>
                    <a:pt x="644" y="75"/>
                    <a:pt x="644" y="75"/>
                  </a:cubicBezTo>
                  <a:cubicBezTo>
                    <a:pt x="647" y="77"/>
                    <a:pt x="651" y="79"/>
                    <a:pt x="654" y="80"/>
                  </a:cubicBezTo>
                  <a:cubicBezTo>
                    <a:pt x="648" y="91"/>
                    <a:pt x="648" y="91"/>
                    <a:pt x="648" y="91"/>
                  </a:cubicBezTo>
                  <a:cubicBezTo>
                    <a:pt x="655" y="95"/>
                    <a:pt x="655" y="95"/>
                    <a:pt x="655" y="95"/>
                  </a:cubicBezTo>
                  <a:cubicBezTo>
                    <a:pt x="661" y="84"/>
                    <a:pt x="661" y="84"/>
                    <a:pt x="661" y="84"/>
                  </a:cubicBezTo>
                  <a:cubicBezTo>
                    <a:pt x="665" y="86"/>
                    <a:pt x="668" y="88"/>
                    <a:pt x="671" y="91"/>
                  </a:cubicBezTo>
                  <a:cubicBezTo>
                    <a:pt x="665" y="101"/>
                    <a:pt x="665" y="101"/>
                    <a:pt x="665" y="101"/>
                  </a:cubicBezTo>
                  <a:cubicBezTo>
                    <a:pt x="672" y="105"/>
                    <a:pt x="672" y="105"/>
                    <a:pt x="672" y="105"/>
                  </a:cubicBezTo>
                  <a:cubicBezTo>
                    <a:pt x="678" y="95"/>
                    <a:pt x="678" y="95"/>
                    <a:pt x="678" y="95"/>
                  </a:cubicBezTo>
                  <a:cubicBezTo>
                    <a:pt x="682" y="97"/>
                    <a:pt x="685" y="99"/>
                    <a:pt x="688" y="101"/>
                  </a:cubicBezTo>
                  <a:cubicBezTo>
                    <a:pt x="681" y="111"/>
                    <a:pt x="681" y="111"/>
                    <a:pt x="681" y="111"/>
                  </a:cubicBezTo>
                  <a:cubicBezTo>
                    <a:pt x="688" y="115"/>
                    <a:pt x="688" y="115"/>
                    <a:pt x="688" y="115"/>
                  </a:cubicBezTo>
                  <a:cubicBezTo>
                    <a:pt x="695" y="106"/>
                    <a:pt x="695" y="106"/>
                    <a:pt x="695" y="106"/>
                  </a:cubicBezTo>
                  <a:cubicBezTo>
                    <a:pt x="698" y="108"/>
                    <a:pt x="702" y="110"/>
                    <a:pt x="705" y="112"/>
                  </a:cubicBezTo>
                  <a:cubicBezTo>
                    <a:pt x="698" y="122"/>
                    <a:pt x="698" y="122"/>
                    <a:pt x="698" y="122"/>
                  </a:cubicBezTo>
                  <a:cubicBezTo>
                    <a:pt x="704" y="127"/>
                    <a:pt x="704" y="127"/>
                    <a:pt x="704" y="127"/>
                  </a:cubicBezTo>
                  <a:cubicBezTo>
                    <a:pt x="711" y="117"/>
                    <a:pt x="711" y="117"/>
                    <a:pt x="711" y="117"/>
                  </a:cubicBezTo>
                  <a:cubicBezTo>
                    <a:pt x="715" y="119"/>
                    <a:pt x="718" y="122"/>
                    <a:pt x="721" y="124"/>
                  </a:cubicBezTo>
                  <a:cubicBezTo>
                    <a:pt x="713" y="134"/>
                    <a:pt x="713" y="134"/>
                    <a:pt x="713" y="134"/>
                  </a:cubicBezTo>
                  <a:cubicBezTo>
                    <a:pt x="720" y="139"/>
                    <a:pt x="720" y="139"/>
                    <a:pt x="720" y="139"/>
                  </a:cubicBezTo>
                  <a:cubicBezTo>
                    <a:pt x="727" y="129"/>
                    <a:pt x="727" y="129"/>
                    <a:pt x="727" y="129"/>
                  </a:cubicBezTo>
                  <a:cubicBezTo>
                    <a:pt x="730" y="131"/>
                    <a:pt x="734" y="134"/>
                    <a:pt x="737" y="136"/>
                  </a:cubicBezTo>
                  <a:cubicBezTo>
                    <a:pt x="729" y="146"/>
                    <a:pt x="729" y="146"/>
                    <a:pt x="729" y="146"/>
                  </a:cubicBezTo>
                  <a:cubicBezTo>
                    <a:pt x="735" y="151"/>
                    <a:pt x="735" y="151"/>
                    <a:pt x="735" y="151"/>
                  </a:cubicBezTo>
                  <a:cubicBezTo>
                    <a:pt x="743" y="142"/>
                    <a:pt x="743" y="142"/>
                    <a:pt x="743" y="142"/>
                  </a:cubicBezTo>
                  <a:cubicBezTo>
                    <a:pt x="746" y="144"/>
                    <a:pt x="749" y="147"/>
                    <a:pt x="752" y="149"/>
                  </a:cubicBezTo>
                  <a:cubicBezTo>
                    <a:pt x="744" y="158"/>
                    <a:pt x="744" y="158"/>
                    <a:pt x="744" y="158"/>
                  </a:cubicBezTo>
                  <a:cubicBezTo>
                    <a:pt x="750" y="164"/>
                    <a:pt x="750" y="164"/>
                    <a:pt x="750" y="164"/>
                  </a:cubicBezTo>
                  <a:cubicBezTo>
                    <a:pt x="758" y="155"/>
                    <a:pt x="758" y="155"/>
                    <a:pt x="758" y="155"/>
                  </a:cubicBezTo>
                  <a:cubicBezTo>
                    <a:pt x="761" y="157"/>
                    <a:pt x="764" y="160"/>
                    <a:pt x="767" y="163"/>
                  </a:cubicBezTo>
                  <a:cubicBezTo>
                    <a:pt x="758" y="171"/>
                    <a:pt x="758" y="171"/>
                    <a:pt x="758" y="171"/>
                  </a:cubicBezTo>
                  <a:cubicBezTo>
                    <a:pt x="764" y="177"/>
                    <a:pt x="764" y="177"/>
                    <a:pt x="764" y="177"/>
                  </a:cubicBezTo>
                  <a:cubicBezTo>
                    <a:pt x="773" y="168"/>
                    <a:pt x="773" y="168"/>
                    <a:pt x="773" y="168"/>
                  </a:cubicBezTo>
                  <a:cubicBezTo>
                    <a:pt x="775" y="171"/>
                    <a:pt x="778" y="174"/>
                    <a:pt x="781" y="177"/>
                  </a:cubicBezTo>
                  <a:cubicBezTo>
                    <a:pt x="772" y="185"/>
                    <a:pt x="772" y="185"/>
                    <a:pt x="772" y="185"/>
                  </a:cubicBezTo>
                  <a:cubicBezTo>
                    <a:pt x="778" y="191"/>
                    <a:pt x="778" y="191"/>
                    <a:pt x="778" y="191"/>
                  </a:cubicBezTo>
                  <a:cubicBezTo>
                    <a:pt x="787" y="182"/>
                    <a:pt x="787" y="182"/>
                    <a:pt x="787" y="182"/>
                  </a:cubicBezTo>
                  <a:cubicBezTo>
                    <a:pt x="790" y="185"/>
                    <a:pt x="792" y="188"/>
                    <a:pt x="795" y="191"/>
                  </a:cubicBezTo>
                  <a:cubicBezTo>
                    <a:pt x="786" y="199"/>
                    <a:pt x="786" y="199"/>
                    <a:pt x="786" y="199"/>
                  </a:cubicBezTo>
                  <a:cubicBezTo>
                    <a:pt x="788" y="202"/>
                    <a:pt x="788" y="202"/>
                    <a:pt x="788" y="202"/>
                  </a:cubicBezTo>
                  <a:cubicBezTo>
                    <a:pt x="789" y="202"/>
                    <a:pt x="789" y="203"/>
                    <a:pt x="790" y="204"/>
                  </a:cubicBezTo>
                  <a:cubicBezTo>
                    <a:pt x="791" y="205"/>
                    <a:pt x="791" y="205"/>
                    <a:pt x="791" y="205"/>
                  </a:cubicBezTo>
                  <a:cubicBezTo>
                    <a:pt x="800" y="197"/>
                    <a:pt x="800" y="197"/>
                    <a:pt x="800" y="197"/>
                  </a:cubicBezTo>
                  <a:cubicBezTo>
                    <a:pt x="803" y="200"/>
                    <a:pt x="806" y="203"/>
                    <a:pt x="809" y="206"/>
                  </a:cubicBezTo>
                  <a:cubicBezTo>
                    <a:pt x="799" y="214"/>
                    <a:pt x="799" y="214"/>
                    <a:pt x="799" y="214"/>
                  </a:cubicBezTo>
                  <a:cubicBezTo>
                    <a:pt x="804" y="220"/>
                    <a:pt x="804" y="220"/>
                    <a:pt x="804" y="220"/>
                  </a:cubicBezTo>
                  <a:cubicBezTo>
                    <a:pt x="814" y="212"/>
                    <a:pt x="814" y="212"/>
                    <a:pt x="814" y="212"/>
                  </a:cubicBezTo>
                  <a:cubicBezTo>
                    <a:pt x="816" y="215"/>
                    <a:pt x="819" y="218"/>
                    <a:pt x="821" y="221"/>
                  </a:cubicBezTo>
                  <a:cubicBezTo>
                    <a:pt x="811" y="229"/>
                    <a:pt x="811" y="229"/>
                    <a:pt x="811" y="229"/>
                  </a:cubicBezTo>
                  <a:cubicBezTo>
                    <a:pt x="816" y="235"/>
                    <a:pt x="816" y="235"/>
                    <a:pt x="816" y="235"/>
                  </a:cubicBezTo>
                  <a:cubicBezTo>
                    <a:pt x="826" y="227"/>
                    <a:pt x="826" y="227"/>
                    <a:pt x="826" y="227"/>
                  </a:cubicBezTo>
                  <a:cubicBezTo>
                    <a:pt x="829" y="231"/>
                    <a:pt x="831" y="234"/>
                    <a:pt x="834" y="237"/>
                  </a:cubicBezTo>
                  <a:cubicBezTo>
                    <a:pt x="823" y="244"/>
                    <a:pt x="823" y="244"/>
                    <a:pt x="823" y="244"/>
                  </a:cubicBezTo>
                  <a:cubicBezTo>
                    <a:pt x="828" y="251"/>
                    <a:pt x="828" y="251"/>
                    <a:pt x="828" y="251"/>
                  </a:cubicBezTo>
                  <a:cubicBezTo>
                    <a:pt x="839" y="243"/>
                    <a:pt x="839" y="243"/>
                    <a:pt x="839" y="243"/>
                  </a:cubicBezTo>
                  <a:cubicBezTo>
                    <a:pt x="839" y="244"/>
                    <a:pt x="840" y="245"/>
                    <a:pt x="840" y="246"/>
                  </a:cubicBezTo>
                  <a:cubicBezTo>
                    <a:pt x="843" y="250"/>
                    <a:pt x="843" y="252"/>
                    <a:pt x="843" y="2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p>
          </p:txBody>
        </p:sp>
        <p:grpSp>
          <p:nvGrpSpPr>
            <p:cNvPr id="5" name="组合 4"/>
            <p:cNvGrpSpPr/>
            <p:nvPr/>
          </p:nvGrpSpPr>
          <p:grpSpPr>
            <a:xfrm>
              <a:off x="2704574" y="1394673"/>
              <a:ext cx="916137" cy="299605"/>
              <a:chOff x="2704574" y="1394673"/>
              <a:chExt cx="916137" cy="299605"/>
            </a:xfrm>
            <a:grpFill/>
          </p:grpSpPr>
          <p:sp>
            <p:nvSpPr>
              <p:cNvPr id="302" name="Oval 169"/>
              <p:cNvSpPr>
                <a:spLocks noChangeArrowheads="1"/>
              </p:cNvSpPr>
              <p:nvPr/>
            </p:nvSpPr>
            <p:spPr bwMode="auto">
              <a:xfrm>
                <a:off x="3574852" y="1648419"/>
                <a:ext cx="45859" cy="4585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p>
            </p:txBody>
          </p:sp>
          <p:sp>
            <p:nvSpPr>
              <p:cNvPr id="303" name="Oval 170"/>
              <p:cNvSpPr>
                <a:spLocks noChangeArrowheads="1"/>
              </p:cNvSpPr>
              <p:nvPr/>
            </p:nvSpPr>
            <p:spPr bwMode="auto">
              <a:xfrm>
                <a:off x="3479061" y="1583200"/>
                <a:ext cx="44838" cy="438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p>
            </p:txBody>
          </p:sp>
          <p:sp>
            <p:nvSpPr>
              <p:cNvPr id="304" name="Oval 171"/>
              <p:cNvSpPr>
                <a:spLocks noChangeArrowheads="1"/>
              </p:cNvSpPr>
              <p:nvPr/>
            </p:nvSpPr>
            <p:spPr bwMode="auto">
              <a:xfrm>
                <a:off x="3377155" y="1530208"/>
                <a:ext cx="43820" cy="4280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p>
            </p:txBody>
          </p:sp>
          <p:sp>
            <p:nvSpPr>
              <p:cNvPr id="305" name="Oval 172"/>
              <p:cNvSpPr>
                <a:spLocks noChangeArrowheads="1"/>
              </p:cNvSpPr>
              <p:nvPr/>
            </p:nvSpPr>
            <p:spPr bwMode="auto">
              <a:xfrm>
                <a:off x="3269134" y="1484350"/>
                <a:ext cx="45859" cy="4585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p>
            </p:txBody>
          </p:sp>
          <p:sp>
            <p:nvSpPr>
              <p:cNvPr id="306" name="Oval 173"/>
              <p:cNvSpPr>
                <a:spLocks noChangeArrowheads="1"/>
              </p:cNvSpPr>
              <p:nvPr/>
            </p:nvSpPr>
            <p:spPr bwMode="auto">
              <a:xfrm>
                <a:off x="3163152" y="1447665"/>
                <a:ext cx="45859" cy="438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p>
            </p:txBody>
          </p:sp>
          <p:sp>
            <p:nvSpPr>
              <p:cNvPr id="307" name="Oval 174"/>
              <p:cNvSpPr>
                <a:spLocks noChangeArrowheads="1"/>
              </p:cNvSpPr>
              <p:nvPr/>
            </p:nvSpPr>
            <p:spPr bwMode="auto">
              <a:xfrm>
                <a:off x="3049017" y="1417093"/>
                <a:ext cx="43820" cy="45859"/>
              </a:xfrm>
              <a:prstGeom prst="ellipse">
                <a:avLst/>
              </a:prstGeom>
              <a:grpFill/>
              <a:ln>
                <a:noFill/>
              </a:ln>
            </p:spPr>
            <p:txBody>
              <a:bodyPr vert="horz" wrap="square" lIns="91440" tIns="45720" rIns="91440" bIns="45720" numCol="1" anchor="t" anchorCtr="0" compatLnSpc="1">
                <a:prstTxWarp prst="textNoShape">
                  <a:avLst/>
                </a:prstTxWarp>
              </a:bodyPr>
              <a:lstStyle/>
              <a:p>
                <a:endParaRPr lang="zh-CN" altLang="en-US" sz="1600"/>
              </a:p>
            </p:txBody>
          </p:sp>
          <p:sp>
            <p:nvSpPr>
              <p:cNvPr id="308" name="Oval 175"/>
              <p:cNvSpPr>
                <a:spLocks noChangeArrowheads="1"/>
              </p:cNvSpPr>
              <p:nvPr/>
            </p:nvSpPr>
            <p:spPr bwMode="auto">
              <a:xfrm>
                <a:off x="2933863" y="1401806"/>
                <a:ext cx="42801" cy="45859"/>
              </a:xfrm>
              <a:prstGeom prst="ellipse">
                <a:avLst/>
              </a:prstGeom>
              <a:grpFill/>
              <a:ln>
                <a:noFill/>
              </a:ln>
            </p:spPr>
            <p:txBody>
              <a:bodyPr vert="horz" wrap="square" lIns="91440" tIns="45720" rIns="91440" bIns="45720" numCol="1" anchor="t" anchorCtr="0" compatLnSpc="1">
                <a:prstTxWarp prst="textNoShape">
                  <a:avLst/>
                </a:prstTxWarp>
              </a:bodyPr>
              <a:lstStyle/>
              <a:p>
                <a:endParaRPr lang="zh-CN" altLang="en-US" sz="1600"/>
              </a:p>
            </p:txBody>
          </p:sp>
          <p:sp>
            <p:nvSpPr>
              <p:cNvPr id="309" name="Oval 176"/>
              <p:cNvSpPr>
                <a:spLocks noChangeArrowheads="1"/>
              </p:cNvSpPr>
              <p:nvPr/>
            </p:nvSpPr>
            <p:spPr bwMode="auto">
              <a:xfrm>
                <a:off x="2827881" y="1394673"/>
                <a:ext cx="45859" cy="43820"/>
              </a:xfrm>
              <a:prstGeom prst="ellipse">
                <a:avLst/>
              </a:prstGeom>
              <a:grpFill/>
              <a:ln>
                <a:noFill/>
              </a:ln>
            </p:spPr>
            <p:txBody>
              <a:bodyPr vert="horz" wrap="square" lIns="91440" tIns="45720" rIns="91440" bIns="45720" numCol="1" anchor="t" anchorCtr="0" compatLnSpc="1">
                <a:prstTxWarp prst="textNoShape">
                  <a:avLst/>
                </a:prstTxWarp>
              </a:bodyPr>
              <a:lstStyle/>
              <a:p>
                <a:endParaRPr lang="zh-CN" altLang="en-US" sz="1600"/>
              </a:p>
            </p:txBody>
          </p:sp>
          <p:sp>
            <p:nvSpPr>
              <p:cNvPr id="310" name="Oval 177"/>
              <p:cNvSpPr>
                <a:spLocks noChangeArrowheads="1"/>
              </p:cNvSpPr>
              <p:nvPr/>
            </p:nvSpPr>
            <p:spPr bwMode="auto">
              <a:xfrm>
                <a:off x="2704574" y="1394673"/>
                <a:ext cx="43820" cy="43820"/>
              </a:xfrm>
              <a:prstGeom prst="ellipse">
                <a:avLst/>
              </a:prstGeom>
              <a:grpFill/>
              <a:ln>
                <a:noFill/>
              </a:ln>
            </p:spPr>
            <p:txBody>
              <a:bodyPr vert="horz" wrap="square" lIns="91440" tIns="45720" rIns="91440" bIns="45720" numCol="1" anchor="t" anchorCtr="0" compatLnSpc="1">
                <a:prstTxWarp prst="textNoShape">
                  <a:avLst/>
                </a:prstTxWarp>
              </a:bodyPr>
              <a:lstStyle/>
              <a:p>
                <a:endParaRPr lang="zh-CN" altLang="en-US" sz="1600"/>
              </a:p>
            </p:txBody>
          </p:sp>
        </p:grpSp>
      </p:grpSp>
      <p:sp>
        <p:nvSpPr>
          <p:cNvPr id="313" name="Freeform 180"/>
          <p:cNvSpPr>
            <a:spLocks noEditPoints="1"/>
          </p:cNvSpPr>
          <p:nvPr/>
        </p:nvSpPr>
        <p:spPr bwMode="auto">
          <a:xfrm>
            <a:off x="1992378" y="1866438"/>
            <a:ext cx="1687566" cy="1717119"/>
          </a:xfrm>
          <a:custGeom>
            <a:avLst/>
            <a:gdLst>
              <a:gd name="T0" fmla="*/ 700 w 700"/>
              <a:gd name="T1" fmla="*/ 356 h 712"/>
              <a:gd name="T2" fmla="*/ 660 w 700"/>
              <a:gd name="T3" fmla="*/ 196 h 712"/>
              <a:gd name="T4" fmla="*/ 672 w 700"/>
              <a:gd name="T5" fmla="*/ 190 h 712"/>
              <a:gd name="T6" fmla="*/ 555 w 700"/>
              <a:gd name="T7" fmla="*/ 60 h 712"/>
              <a:gd name="T8" fmla="*/ 548 w 700"/>
              <a:gd name="T9" fmla="*/ 71 h 712"/>
              <a:gd name="T10" fmla="*/ 356 w 700"/>
              <a:gd name="T11" fmla="*/ 13 h 712"/>
              <a:gd name="T12" fmla="*/ 356 w 700"/>
              <a:gd name="T13" fmla="*/ 13 h 712"/>
              <a:gd name="T14" fmla="*/ 356 w 700"/>
              <a:gd name="T15" fmla="*/ 0 h 712"/>
              <a:gd name="T16" fmla="*/ 284 w 700"/>
              <a:gd name="T17" fmla="*/ 7 h 712"/>
              <a:gd name="T18" fmla="*/ 130 w 700"/>
              <a:gd name="T19" fmla="*/ 81 h 712"/>
              <a:gd name="T20" fmla="*/ 138 w 700"/>
              <a:gd name="T21" fmla="*/ 91 h 712"/>
              <a:gd name="T22" fmla="*/ 17 w 700"/>
              <a:gd name="T23" fmla="*/ 304 h 712"/>
              <a:gd name="T24" fmla="*/ 4 w 700"/>
              <a:gd name="T25" fmla="*/ 302 h 712"/>
              <a:gd name="T26" fmla="*/ 0 w 700"/>
              <a:gd name="T27" fmla="*/ 356 h 712"/>
              <a:gd name="T28" fmla="*/ 19 w 700"/>
              <a:gd name="T29" fmla="*/ 469 h 712"/>
              <a:gd name="T30" fmla="*/ 31 w 700"/>
              <a:gd name="T31" fmla="*/ 465 h 712"/>
              <a:gd name="T32" fmla="*/ 203 w 700"/>
              <a:gd name="T33" fmla="*/ 663 h 712"/>
              <a:gd name="T34" fmla="*/ 197 w 700"/>
              <a:gd name="T35" fmla="*/ 674 h 712"/>
              <a:gd name="T36" fmla="*/ 356 w 700"/>
              <a:gd name="T37" fmla="*/ 712 h 712"/>
              <a:gd name="T38" fmla="*/ 357 w 700"/>
              <a:gd name="T39" fmla="*/ 712 h 712"/>
              <a:gd name="T40" fmla="*/ 357 w 700"/>
              <a:gd name="T41" fmla="*/ 699 h 712"/>
              <a:gd name="T42" fmla="*/ 604 w 700"/>
              <a:gd name="T43" fmla="*/ 593 h 712"/>
              <a:gd name="T44" fmla="*/ 613 w 700"/>
              <a:gd name="T45" fmla="*/ 603 h 712"/>
              <a:gd name="T46" fmla="*/ 698 w 700"/>
              <a:gd name="T47" fmla="*/ 457 h 712"/>
              <a:gd name="T48" fmla="*/ 685 w 700"/>
              <a:gd name="T49" fmla="*/ 453 h 712"/>
              <a:gd name="T50" fmla="*/ 700 w 700"/>
              <a:gd name="T51" fmla="*/ 356 h 712"/>
              <a:gd name="T52" fmla="*/ 356 w 700"/>
              <a:gd name="T53" fmla="*/ 689 h 712"/>
              <a:gd name="T54" fmla="*/ 126 w 700"/>
              <a:gd name="T55" fmla="*/ 596 h 712"/>
              <a:gd name="T56" fmla="*/ 133 w 700"/>
              <a:gd name="T57" fmla="*/ 589 h 712"/>
              <a:gd name="T58" fmla="*/ 34 w 700"/>
              <a:gd name="T59" fmla="*/ 356 h 712"/>
              <a:gd name="T60" fmla="*/ 41 w 700"/>
              <a:gd name="T61" fmla="*/ 288 h 712"/>
              <a:gd name="T62" fmla="*/ 31 w 700"/>
              <a:gd name="T63" fmla="*/ 285 h 712"/>
              <a:gd name="T64" fmla="*/ 356 w 700"/>
              <a:gd name="T65" fmla="*/ 23 h 712"/>
              <a:gd name="T66" fmla="*/ 356 w 700"/>
              <a:gd name="T67" fmla="*/ 33 h 712"/>
              <a:gd name="T68" fmla="*/ 356 w 700"/>
              <a:gd name="T69" fmla="*/ 33 h 712"/>
              <a:gd name="T70" fmla="*/ 632 w 700"/>
              <a:gd name="T71" fmla="*/ 188 h 712"/>
              <a:gd name="T72" fmla="*/ 641 w 700"/>
              <a:gd name="T73" fmla="*/ 183 h 712"/>
              <a:gd name="T74" fmla="*/ 690 w 700"/>
              <a:gd name="T75" fmla="*/ 356 h 712"/>
              <a:gd name="T76" fmla="*/ 356 w 700"/>
              <a:gd name="T77" fmla="*/ 689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00" h="712">
                <a:moveTo>
                  <a:pt x="700" y="356"/>
                </a:moveTo>
                <a:cubicBezTo>
                  <a:pt x="700" y="298"/>
                  <a:pt x="685" y="244"/>
                  <a:pt x="660" y="196"/>
                </a:cubicBezTo>
                <a:cubicBezTo>
                  <a:pt x="672" y="190"/>
                  <a:pt x="672" y="190"/>
                  <a:pt x="672" y="190"/>
                </a:cubicBezTo>
                <a:cubicBezTo>
                  <a:pt x="644" y="138"/>
                  <a:pt x="604" y="93"/>
                  <a:pt x="555" y="60"/>
                </a:cubicBezTo>
                <a:cubicBezTo>
                  <a:pt x="548" y="71"/>
                  <a:pt x="548" y="71"/>
                  <a:pt x="548" y="71"/>
                </a:cubicBezTo>
                <a:cubicBezTo>
                  <a:pt x="493" y="34"/>
                  <a:pt x="427" y="13"/>
                  <a:pt x="356" y="13"/>
                </a:cubicBezTo>
                <a:cubicBezTo>
                  <a:pt x="356" y="13"/>
                  <a:pt x="356" y="13"/>
                  <a:pt x="356" y="13"/>
                </a:cubicBezTo>
                <a:cubicBezTo>
                  <a:pt x="356" y="0"/>
                  <a:pt x="356" y="0"/>
                  <a:pt x="356" y="0"/>
                </a:cubicBezTo>
                <a:cubicBezTo>
                  <a:pt x="332" y="0"/>
                  <a:pt x="308" y="2"/>
                  <a:pt x="284" y="7"/>
                </a:cubicBezTo>
                <a:cubicBezTo>
                  <a:pt x="228" y="19"/>
                  <a:pt x="174" y="44"/>
                  <a:pt x="130" y="81"/>
                </a:cubicBezTo>
                <a:cubicBezTo>
                  <a:pt x="138" y="91"/>
                  <a:pt x="138" y="91"/>
                  <a:pt x="138" y="91"/>
                </a:cubicBezTo>
                <a:cubicBezTo>
                  <a:pt x="74" y="144"/>
                  <a:pt x="30" y="219"/>
                  <a:pt x="17" y="304"/>
                </a:cubicBezTo>
                <a:cubicBezTo>
                  <a:pt x="4" y="302"/>
                  <a:pt x="4" y="302"/>
                  <a:pt x="4" y="302"/>
                </a:cubicBezTo>
                <a:cubicBezTo>
                  <a:pt x="2" y="320"/>
                  <a:pt x="0" y="338"/>
                  <a:pt x="0" y="356"/>
                </a:cubicBezTo>
                <a:cubicBezTo>
                  <a:pt x="0" y="395"/>
                  <a:pt x="6" y="433"/>
                  <a:pt x="19" y="469"/>
                </a:cubicBezTo>
                <a:cubicBezTo>
                  <a:pt x="31" y="465"/>
                  <a:pt x="31" y="465"/>
                  <a:pt x="31" y="465"/>
                </a:cubicBezTo>
                <a:cubicBezTo>
                  <a:pt x="60" y="551"/>
                  <a:pt x="122" y="622"/>
                  <a:pt x="203" y="663"/>
                </a:cubicBezTo>
                <a:cubicBezTo>
                  <a:pt x="197" y="674"/>
                  <a:pt x="197" y="674"/>
                  <a:pt x="197" y="674"/>
                </a:cubicBezTo>
                <a:cubicBezTo>
                  <a:pt x="247" y="699"/>
                  <a:pt x="300" y="712"/>
                  <a:pt x="356" y="712"/>
                </a:cubicBezTo>
                <a:cubicBezTo>
                  <a:pt x="357" y="712"/>
                  <a:pt x="357" y="712"/>
                  <a:pt x="357" y="712"/>
                </a:cubicBezTo>
                <a:cubicBezTo>
                  <a:pt x="357" y="699"/>
                  <a:pt x="357" y="699"/>
                  <a:pt x="357" y="699"/>
                </a:cubicBezTo>
                <a:cubicBezTo>
                  <a:pt x="454" y="699"/>
                  <a:pt x="541" y="658"/>
                  <a:pt x="604" y="593"/>
                </a:cubicBezTo>
                <a:cubicBezTo>
                  <a:pt x="613" y="603"/>
                  <a:pt x="613" y="603"/>
                  <a:pt x="613" y="603"/>
                </a:cubicBezTo>
                <a:cubicBezTo>
                  <a:pt x="653" y="562"/>
                  <a:pt x="682" y="511"/>
                  <a:pt x="698" y="457"/>
                </a:cubicBezTo>
                <a:cubicBezTo>
                  <a:pt x="685" y="453"/>
                  <a:pt x="685" y="453"/>
                  <a:pt x="685" y="453"/>
                </a:cubicBezTo>
                <a:cubicBezTo>
                  <a:pt x="695" y="422"/>
                  <a:pt x="700" y="390"/>
                  <a:pt x="700" y="356"/>
                </a:cubicBezTo>
                <a:close/>
                <a:moveTo>
                  <a:pt x="356" y="689"/>
                </a:moveTo>
                <a:cubicBezTo>
                  <a:pt x="267" y="689"/>
                  <a:pt x="186" y="654"/>
                  <a:pt x="126" y="596"/>
                </a:cubicBezTo>
                <a:cubicBezTo>
                  <a:pt x="133" y="589"/>
                  <a:pt x="133" y="589"/>
                  <a:pt x="133" y="589"/>
                </a:cubicBezTo>
                <a:cubicBezTo>
                  <a:pt x="69" y="527"/>
                  <a:pt x="34" y="445"/>
                  <a:pt x="34" y="356"/>
                </a:cubicBezTo>
                <a:cubicBezTo>
                  <a:pt x="34" y="333"/>
                  <a:pt x="37" y="310"/>
                  <a:pt x="41" y="288"/>
                </a:cubicBezTo>
                <a:cubicBezTo>
                  <a:pt x="31" y="285"/>
                  <a:pt x="31" y="285"/>
                  <a:pt x="31" y="285"/>
                </a:cubicBezTo>
                <a:cubicBezTo>
                  <a:pt x="63" y="135"/>
                  <a:pt x="197" y="23"/>
                  <a:pt x="356" y="23"/>
                </a:cubicBezTo>
                <a:cubicBezTo>
                  <a:pt x="356" y="33"/>
                  <a:pt x="356" y="33"/>
                  <a:pt x="356" y="33"/>
                </a:cubicBezTo>
                <a:cubicBezTo>
                  <a:pt x="356" y="33"/>
                  <a:pt x="356" y="33"/>
                  <a:pt x="356" y="33"/>
                </a:cubicBezTo>
                <a:cubicBezTo>
                  <a:pt x="470" y="33"/>
                  <a:pt x="573" y="91"/>
                  <a:pt x="632" y="188"/>
                </a:cubicBezTo>
                <a:cubicBezTo>
                  <a:pt x="641" y="183"/>
                  <a:pt x="641" y="183"/>
                  <a:pt x="641" y="183"/>
                </a:cubicBezTo>
                <a:cubicBezTo>
                  <a:pt x="672" y="233"/>
                  <a:pt x="690" y="293"/>
                  <a:pt x="690" y="356"/>
                </a:cubicBezTo>
                <a:cubicBezTo>
                  <a:pt x="690" y="540"/>
                  <a:pt x="540" y="689"/>
                  <a:pt x="356" y="689"/>
                </a:cubicBezTo>
                <a:close/>
              </a:path>
            </a:pathLst>
          </a:custGeom>
          <a:solidFill>
            <a:srgbClr val="45D8FF"/>
          </a:solidFill>
          <a:ln>
            <a:noFill/>
          </a:ln>
          <a:extLst/>
        </p:spPr>
        <p:txBody>
          <a:bodyPr vert="horz" wrap="square" lIns="91440" tIns="45720" rIns="91440" bIns="45720" numCol="1" anchor="t" anchorCtr="0" compatLnSpc="1">
            <a:prstTxWarp prst="textNoShape">
              <a:avLst/>
            </a:prstTxWarp>
          </a:bodyPr>
          <a:lstStyle/>
          <a:p>
            <a:endParaRPr lang="zh-CN" altLang="en-US" sz="1600"/>
          </a:p>
        </p:txBody>
      </p:sp>
      <p:grpSp>
        <p:nvGrpSpPr>
          <p:cNvPr id="14" name="组合 13"/>
          <p:cNvGrpSpPr/>
          <p:nvPr/>
        </p:nvGrpSpPr>
        <p:grpSpPr>
          <a:xfrm>
            <a:off x="1652011" y="1536263"/>
            <a:ext cx="2385623" cy="2379508"/>
            <a:chOff x="1633540" y="1535304"/>
            <a:chExt cx="2385623" cy="2379508"/>
          </a:xfrm>
          <a:solidFill>
            <a:srgbClr val="45D8FF"/>
          </a:solidFill>
        </p:grpSpPr>
        <p:sp>
          <p:nvSpPr>
            <p:cNvPr id="311" name="Freeform 178"/>
            <p:cNvSpPr>
              <a:spLocks noEditPoints="1"/>
            </p:cNvSpPr>
            <p:nvPr/>
          </p:nvSpPr>
          <p:spPr bwMode="auto">
            <a:xfrm>
              <a:off x="2791194" y="1535304"/>
              <a:ext cx="1227969" cy="1400190"/>
            </a:xfrm>
            <a:custGeom>
              <a:avLst/>
              <a:gdLst>
                <a:gd name="T0" fmla="*/ 22 w 509"/>
                <a:gd name="T1" fmla="*/ 45 h 581"/>
                <a:gd name="T2" fmla="*/ 13 w 509"/>
                <a:gd name="T3" fmla="*/ 40 h 581"/>
                <a:gd name="T4" fmla="*/ 31 w 509"/>
                <a:gd name="T5" fmla="*/ 32 h 581"/>
                <a:gd name="T6" fmla="*/ 68 w 509"/>
                <a:gd name="T7" fmla="*/ 48 h 581"/>
                <a:gd name="T8" fmla="*/ 83 w 509"/>
                <a:gd name="T9" fmla="*/ 4 h 581"/>
                <a:gd name="T10" fmla="*/ 61 w 509"/>
                <a:gd name="T11" fmla="*/ 34 h 581"/>
                <a:gd name="T12" fmla="*/ 89 w 509"/>
                <a:gd name="T13" fmla="*/ 18 h 581"/>
                <a:gd name="T14" fmla="*/ 114 w 509"/>
                <a:gd name="T15" fmla="*/ 52 h 581"/>
                <a:gd name="T16" fmla="*/ 150 w 509"/>
                <a:gd name="T17" fmla="*/ 22 h 581"/>
                <a:gd name="T18" fmla="*/ 118 w 509"/>
                <a:gd name="T19" fmla="*/ 50 h 581"/>
                <a:gd name="T20" fmla="*/ 146 w 509"/>
                <a:gd name="T21" fmla="*/ 24 h 581"/>
                <a:gd name="T22" fmla="*/ 166 w 509"/>
                <a:gd name="T23" fmla="*/ 58 h 581"/>
                <a:gd name="T24" fmla="*/ 206 w 509"/>
                <a:gd name="T25" fmla="*/ 52 h 581"/>
                <a:gd name="T26" fmla="*/ 171 w 509"/>
                <a:gd name="T27" fmla="*/ 66 h 581"/>
                <a:gd name="T28" fmla="*/ 202 w 509"/>
                <a:gd name="T29" fmla="*/ 50 h 581"/>
                <a:gd name="T30" fmla="*/ 217 w 509"/>
                <a:gd name="T31" fmla="*/ 89 h 581"/>
                <a:gd name="T32" fmla="*/ 260 w 509"/>
                <a:gd name="T33" fmla="*/ 68 h 581"/>
                <a:gd name="T34" fmla="*/ 222 w 509"/>
                <a:gd name="T35" fmla="*/ 88 h 581"/>
                <a:gd name="T36" fmla="*/ 255 w 509"/>
                <a:gd name="T37" fmla="*/ 70 h 581"/>
                <a:gd name="T38" fmla="*/ 279 w 509"/>
                <a:gd name="T39" fmla="*/ 91 h 581"/>
                <a:gd name="T40" fmla="*/ 296 w 509"/>
                <a:gd name="T41" fmla="*/ 127 h 581"/>
                <a:gd name="T42" fmla="*/ 273 w 509"/>
                <a:gd name="T43" fmla="*/ 121 h 581"/>
                <a:gd name="T44" fmla="*/ 302 w 509"/>
                <a:gd name="T45" fmla="*/ 97 h 581"/>
                <a:gd name="T46" fmla="*/ 326 w 509"/>
                <a:gd name="T47" fmla="*/ 126 h 581"/>
                <a:gd name="T48" fmla="*/ 339 w 509"/>
                <a:gd name="T49" fmla="*/ 164 h 581"/>
                <a:gd name="T50" fmla="*/ 317 w 509"/>
                <a:gd name="T51" fmla="*/ 156 h 581"/>
                <a:gd name="T52" fmla="*/ 348 w 509"/>
                <a:gd name="T53" fmla="*/ 135 h 581"/>
                <a:gd name="T54" fmla="*/ 368 w 509"/>
                <a:gd name="T55" fmla="*/ 167 h 581"/>
                <a:gd name="T56" fmla="*/ 377 w 509"/>
                <a:gd name="T57" fmla="*/ 206 h 581"/>
                <a:gd name="T58" fmla="*/ 356 w 509"/>
                <a:gd name="T59" fmla="*/ 195 h 581"/>
                <a:gd name="T60" fmla="*/ 389 w 509"/>
                <a:gd name="T61" fmla="*/ 178 h 581"/>
                <a:gd name="T62" fmla="*/ 413 w 509"/>
                <a:gd name="T63" fmla="*/ 210 h 581"/>
                <a:gd name="T64" fmla="*/ 409 w 509"/>
                <a:gd name="T65" fmla="*/ 252 h 581"/>
                <a:gd name="T66" fmla="*/ 390 w 509"/>
                <a:gd name="T67" fmla="*/ 239 h 581"/>
                <a:gd name="T68" fmla="*/ 426 w 509"/>
                <a:gd name="T69" fmla="*/ 232 h 581"/>
                <a:gd name="T70" fmla="*/ 443 w 509"/>
                <a:gd name="T71" fmla="*/ 260 h 581"/>
                <a:gd name="T72" fmla="*/ 429 w 509"/>
                <a:gd name="T73" fmla="*/ 304 h 581"/>
                <a:gd name="T74" fmla="*/ 421 w 509"/>
                <a:gd name="T75" fmla="*/ 275 h 581"/>
                <a:gd name="T76" fmla="*/ 451 w 509"/>
                <a:gd name="T77" fmla="*/ 289 h 581"/>
                <a:gd name="T78" fmla="*/ 479 w 509"/>
                <a:gd name="T79" fmla="*/ 323 h 581"/>
                <a:gd name="T80" fmla="*/ 439 w 509"/>
                <a:gd name="T81" fmla="*/ 347 h 581"/>
                <a:gd name="T82" fmla="*/ 440 w 509"/>
                <a:gd name="T83" fmla="*/ 330 h 581"/>
                <a:gd name="T84" fmla="*/ 477 w 509"/>
                <a:gd name="T85" fmla="*/ 339 h 581"/>
                <a:gd name="T86" fmla="*/ 496 w 509"/>
                <a:gd name="T87" fmla="*/ 399 h 581"/>
                <a:gd name="T88" fmla="*/ 453 w 509"/>
                <a:gd name="T89" fmla="*/ 381 h 581"/>
                <a:gd name="T90" fmla="*/ 456 w 509"/>
                <a:gd name="T91" fmla="*/ 390 h 581"/>
                <a:gd name="T92" fmla="*/ 493 w 509"/>
                <a:gd name="T93" fmla="*/ 391 h 581"/>
                <a:gd name="T94" fmla="*/ 472 w 509"/>
                <a:gd name="T95" fmla="*/ 430 h 581"/>
                <a:gd name="T96" fmla="*/ 496 w 509"/>
                <a:gd name="T97" fmla="*/ 463 h 581"/>
                <a:gd name="T98" fmla="*/ 502 w 509"/>
                <a:gd name="T99" fmla="*/ 450 h 581"/>
                <a:gd name="T100" fmla="*/ 467 w 509"/>
                <a:gd name="T101" fmla="*/ 438 h 581"/>
                <a:gd name="T102" fmla="*/ 496 w 509"/>
                <a:gd name="T103" fmla="*/ 487 h 581"/>
                <a:gd name="T104" fmla="*/ 496 w 509"/>
                <a:gd name="T105" fmla="*/ 522 h 581"/>
                <a:gd name="T106" fmla="*/ 496 w 509"/>
                <a:gd name="T107" fmla="*/ 520 h 581"/>
                <a:gd name="T108" fmla="*/ 496 w 509"/>
                <a:gd name="T109" fmla="*/ 492 h 581"/>
                <a:gd name="T110" fmla="*/ 459 w 509"/>
                <a:gd name="T111" fmla="*/ 554 h 581"/>
                <a:gd name="T112" fmla="*/ 505 w 509"/>
                <a:gd name="T113" fmla="*/ 560 h 581"/>
                <a:gd name="T114" fmla="*/ 470 w 509"/>
                <a:gd name="T115" fmla="*/ 573 h 581"/>
                <a:gd name="T116" fmla="*/ 498 w 509"/>
                <a:gd name="T117" fmla="*/ 554 h 5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09" h="581">
                  <a:moveTo>
                    <a:pt x="22" y="0"/>
                  </a:moveTo>
                  <a:cubicBezTo>
                    <a:pt x="13" y="0"/>
                    <a:pt x="13" y="0"/>
                    <a:pt x="13" y="0"/>
                  </a:cubicBezTo>
                  <a:cubicBezTo>
                    <a:pt x="6" y="0"/>
                    <a:pt x="0" y="5"/>
                    <a:pt x="0" y="13"/>
                  </a:cubicBezTo>
                  <a:cubicBezTo>
                    <a:pt x="0" y="32"/>
                    <a:pt x="0" y="32"/>
                    <a:pt x="0" y="32"/>
                  </a:cubicBezTo>
                  <a:cubicBezTo>
                    <a:pt x="0" y="39"/>
                    <a:pt x="6" y="45"/>
                    <a:pt x="13" y="45"/>
                  </a:cubicBezTo>
                  <a:cubicBezTo>
                    <a:pt x="22" y="45"/>
                    <a:pt x="22" y="45"/>
                    <a:pt x="22" y="45"/>
                  </a:cubicBezTo>
                  <a:cubicBezTo>
                    <a:pt x="30" y="45"/>
                    <a:pt x="35" y="39"/>
                    <a:pt x="35" y="32"/>
                  </a:cubicBezTo>
                  <a:cubicBezTo>
                    <a:pt x="35" y="13"/>
                    <a:pt x="35" y="13"/>
                    <a:pt x="35" y="13"/>
                  </a:cubicBezTo>
                  <a:cubicBezTo>
                    <a:pt x="35" y="5"/>
                    <a:pt x="30" y="0"/>
                    <a:pt x="22" y="0"/>
                  </a:cubicBezTo>
                  <a:close/>
                  <a:moveTo>
                    <a:pt x="31" y="32"/>
                  </a:moveTo>
                  <a:cubicBezTo>
                    <a:pt x="31" y="37"/>
                    <a:pt x="27" y="40"/>
                    <a:pt x="22" y="40"/>
                  </a:cubicBezTo>
                  <a:cubicBezTo>
                    <a:pt x="13" y="40"/>
                    <a:pt x="13" y="40"/>
                    <a:pt x="13" y="40"/>
                  </a:cubicBezTo>
                  <a:cubicBezTo>
                    <a:pt x="9" y="40"/>
                    <a:pt x="5" y="37"/>
                    <a:pt x="5" y="32"/>
                  </a:cubicBezTo>
                  <a:cubicBezTo>
                    <a:pt x="5" y="13"/>
                    <a:pt x="5" y="13"/>
                    <a:pt x="5" y="13"/>
                  </a:cubicBezTo>
                  <a:cubicBezTo>
                    <a:pt x="5" y="8"/>
                    <a:pt x="9" y="4"/>
                    <a:pt x="13" y="4"/>
                  </a:cubicBezTo>
                  <a:cubicBezTo>
                    <a:pt x="22" y="4"/>
                    <a:pt x="22" y="4"/>
                    <a:pt x="22" y="4"/>
                  </a:cubicBezTo>
                  <a:cubicBezTo>
                    <a:pt x="27" y="4"/>
                    <a:pt x="31" y="8"/>
                    <a:pt x="31" y="13"/>
                  </a:cubicBezTo>
                  <a:lnTo>
                    <a:pt x="31" y="32"/>
                  </a:lnTo>
                  <a:close/>
                  <a:moveTo>
                    <a:pt x="83" y="4"/>
                  </a:moveTo>
                  <a:cubicBezTo>
                    <a:pt x="73" y="3"/>
                    <a:pt x="73" y="3"/>
                    <a:pt x="73" y="3"/>
                  </a:cubicBezTo>
                  <a:cubicBezTo>
                    <a:pt x="66" y="2"/>
                    <a:pt x="60" y="7"/>
                    <a:pt x="59" y="14"/>
                  </a:cubicBezTo>
                  <a:cubicBezTo>
                    <a:pt x="56" y="34"/>
                    <a:pt x="56" y="34"/>
                    <a:pt x="56" y="34"/>
                  </a:cubicBezTo>
                  <a:cubicBezTo>
                    <a:pt x="56" y="37"/>
                    <a:pt x="57" y="41"/>
                    <a:pt x="59" y="43"/>
                  </a:cubicBezTo>
                  <a:cubicBezTo>
                    <a:pt x="61" y="46"/>
                    <a:pt x="64" y="48"/>
                    <a:pt x="68" y="48"/>
                  </a:cubicBezTo>
                  <a:cubicBezTo>
                    <a:pt x="77" y="50"/>
                    <a:pt x="77" y="50"/>
                    <a:pt x="77" y="50"/>
                  </a:cubicBezTo>
                  <a:cubicBezTo>
                    <a:pt x="77" y="50"/>
                    <a:pt x="78" y="50"/>
                    <a:pt x="79" y="50"/>
                  </a:cubicBezTo>
                  <a:cubicBezTo>
                    <a:pt x="85" y="50"/>
                    <a:pt x="91" y="45"/>
                    <a:pt x="91" y="38"/>
                  </a:cubicBezTo>
                  <a:cubicBezTo>
                    <a:pt x="94" y="19"/>
                    <a:pt x="94" y="19"/>
                    <a:pt x="94" y="19"/>
                  </a:cubicBezTo>
                  <a:cubicBezTo>
                    <a:pt x="94" y="15"/>
                    <a:pt x="93" y="12"/>
                    <a:pt x="91" y="9"/>
                  </a:cubicBezTo>
                  <a:cubicBezTo>
                    <a:pt x="89" y="6"/>
                    <a:pt x="86" y="5"/>
                    <a:pt x="83" y="4"/>
                  </a:cubicBezTo>
                  <a:close/>
                  <a:moveTo>
                    <a:pt x="89" y="18"/>
                  </a:moveTo>
                  <a:cubicBezTo>
                    <a:pt x="87" y="38"/>
                    <a:pt x="87" y="38"/>
                    <a:pt x="87" y="38"/>
                  </a:cubicBezTo>
                  <a:cubicBezTo>
                    <a:pt x="86" y="42"/>
                    <a:pt x="82" y="45"/>
                    <a:pt x="78" y="45"/>
                  </a:cubicBezTo>
                  <a:cubicBezTo>
                    <a:pt x="68" y="44"/>
                    <a:pt x="68" y="44"/>
                    <a:pt x="68" y="44"/>
                  </a:cubicBezTo>
                  <a:cubicBezTo>
                    <a:pt x="66" y="43"/>
                    <a:pt x="64" y="42"/>
                    <a:pt x="63" y="41"/>
                  </a:cubicBezTo>
                  <a:cubicBezTo>
                    <a:pt x="61" y="39"/>
                    <a:pt x="61" y="37"/>
                    <a:pt x="61" y="34"/>
                  </a:cubicBezTo>
                  <a:cubicBezTo>
                    <a:pt x="64" y="15"/>
                    <a:pt x="64" y="15"/>
                    <a:pt x="64" y="15"/>
                  </a:cubicBezTo>
                  <a:cubicBezTo>
                    <a:pt x="64" y="11"/>
                    <a:pt x="68" y="8"/>
                    <a:pt x="72" y="8"/>
                  </a:cubicBezTo>
                  <a:cubicBezTo>
                    <a:pt x="73" y="8"/>
                    <a:pt x="73" y="8"/>
                    <a:pt x="73" y="8"/>
                  </a:cubicBezTo>
                  <a:cubicBezTo>
                    <a:pt x="82" y="9"/>
                    <a:pt x="82" y="9"/>
                    <a:pt x="82" y="9"/>
                  </a:cubicBezTo>
                  <a:cubicBezTo>
                    <a:pt x="84" y="9"/>
                    <a:pt x="86" y="10"/>
                    <a:pt x="87" y="12"/>
                  </a:cubicBezTo>
                  <a:cubicBezTo>
                    <a:pt x="89" y="14"/>
                    <a:pt x="89" y="16"/>
                    <a:pt x="89" y="18"/>
                  </a:cubicBezTo>
                  <a:close/>
                  <a:moveTo>
                    <a:pt x="142" y="16"/>
                  </a:moveTo>
                  <a:cubicBezTo>
                    <a:pt x="133" y="14"/>
                    <a:pt x="133" y="14"/>
                    <a:pt x="133" y="14"/>
                  </a:cubicBezTo>
                  <a:cubicBezTo>
                    <a:pt x="132" y="13"/>
                    <a:pt x="131" y="13"/>
                    <a:pt x="130" y="13"/>
                  </a:cubicBezTo>
                  <a:cubicBezTo>
                    <a:pt x="124" y="13"/>
                    <a:pt x="118" y="17"/>
                    <a:pt x="117" y="23"/>
                  </a:cubicBezTo>
                  <a:cubicBezTo>
                    <a:pt x="112" y="42"/>
                    <a:pt x="112" y="42"/>
                    <a:pt x="112" y="42"/>
                  </a:cubicBezTo>
                  <a:cubicBezTo>
                    <a:pt x="111" y="46"/>
                    <a:pt x="112" y="49"/>
                    <a:pt x="114" y="52"/>
                  </a:cubicBezTo>
                  <a:cubicBezTo>
                    <a:pt x="115" y="55"/>
                    <a:pt x="118" y="57"/>
                    <a:pt x="122" y="58"/>
                  </a:cubicBezTo>
                  <a:cubicBezTo>
                    <a:pt x="131" y="60"/>
                    <a:pt x="131" y="60"/>
                    <a:pt x="131" y="60"/>
                  </a:cubicBezTo>
                  <a:cubicBezTo>
                    <a:pt x="132" y="61"/>
                    <a:pt x="133" y="61"/>
                    <a:pt x="134" y="61"/>
                  </a:cubicBezTo>
                  <a:cubicBezTo>
                    <a:pt x="140" y="61"/>
                    <a:pt x="145" y="57"/>
                    <a:pt x="146" y="51"/>
                  </a:cubicBezTo>
                  <a:cubicBezTo>
                    <a:pt x="151" y="32"/>
                    <a:pt x="151" y="32"/>
                    <a:pt x="151" y="32"/>
                  </a:cubicBezTo>
                  <a:cubicBezTo>
                    <a:pt x="152" y="28"/>
                    <a:pt x="151" y="25"/>
                    <a:pt x="150" y="22"/>
                  </a:cubicBezTo>
                  <a:cubicBezTo>
                    <a:pt x="148" y="19"/>
                    <a:pt x="145" y="17"/>
                    <a:pt x="142" y="16"/>
                  </a:cubicBezTo>
                  <a:close/>
                  <a:moveTo>
                    <a:pt x="147" y="31"/>
                  </a:moveTo>
                  <a:cubicBezTo>
                    <a:pt x="142" y="50"/>
                    <a:pt x="142" y="50"/>
                    <a:pt x="142" y="50"/>
                  </a:cubicBezTo>
                  <a:cubicBezTo>
                    <a:pt x="141" y="54"/>
                    <a:pt x="136" y="57"/>
                    <a:pt x="132" y="56"/>
                  </a:cubicBezTo>
                  <a:cubicBezTo>
                    <a:pt x="123" y="53"/>
                    <a:pt x="123" y="53"/>
                    <a:pt x="123" y="53"/>
                  </a:cubicBezTo>
                  <a:cubicBezTo>
                    <a:pt x="121" y="53"/>
                    <a:pt x="119" y="52"/>
                    <a:pt x="118" y="50"/>
                  </a:cubicBezTo>
                  <a:cubicBezTo>
                    <a:pt x="117" y="48"/>
                    <a:pt x="116" y="46"/>
                    <a:pt x="117" y="43"/>
                  </a:cubicBezTo>
                  <a:cubicBezTo>
                    <a:pt x="122" y="24"/>
                    <a:pt x="122" y="24"/>
                    <a:pt x="122" y="24"/>
                  </a:cubicBezTo>
                  <a:cubicBezTo>
                    <a:pt x="122" y="21"/>
                    <a:pt x="126" y="18"/>
                    <a:pt x="130" y="18"/>
                  </a:cubicBezTo>
                  <a:cubicBezTo>
                    <a:pt x="130" y="18"/>
                    <a:pt x="131" y="18"/>
                    <a:pt x="132" y="18"/>
                  </a:cubicBezTo>
                  <a:cubicBezTo>
                    <a:pt x="141" y="21"/>
                    <a:pt x="141" y="21"/>
                    <a:pt x="141" y="21"/>
                  </a:cubicBezTo>
                  <a:cubicBezTo>
                    <a:pt x="143" y="21"/>
                    <a:pt x="144" y="22"/>
                    <a:pt x="146" y="24"/>
                  </a:cubicBezTo>
                  <a:cubicBezTo>
                    <a:pt x="147" y="26"/>
                    <a:pt x="147" y="28"/>
                    <a:pt x="147" y="31"/>
                  </a:cubicBezTo>
                  <a:close/>
                  <a:moveTo>
                    <a:pt x="199" y="35"/>
                  </a:moveTo>
                  <a:cubicBezTo>
                    <a:pt x="190" y="32"/>
                    <a:pt x="190" y="32"/>
                    <a:pt x="190" y="32"/>
                  </a:cubicBezTo>
                  <a:cubicBezTo>
                    <a:pt x="189" y="31"/>
                    <a:pt x="187" y="31"/>
                    <a:pt x="186" y="31"/>
                  </a:cubicBezTo>
                  <a:cubicBezTo>
                    <a:pt x="180" y="31"/>
                    <a:pt x="175" y="34"/>
                    <a:pt x="173" y="39"/>
                  </a:cubicBezTo>
                  <a:cubicBezTo>
                    <a:pt x="166" y="58"/>
                    <a:pt x="166" y="58"/>
                    <a:pt x="166" y="58"/>
                  </a:cubicBezTo>
                  <a:cubicBezTo>
                    <a:pt x="165" y="61"/>
                    <a:pt x="165" y="64"/>
                    <a:pt x="167" y="67"/>
                  </a:cubicBezTo>
                  <a:cubicBezTo>
                    <a:pt x="168" y="71"/>
                    <a:pt x="171" y="73"/>
                    <a:pt x="174" y="74"/>
                  </a:cubicBezTo>
                  <a:cubicBezTo>
                    <a:pt x="183" y="78"/>
                    <a:pt x="183" y="78"/>
                    <a:pt x="183" y="78"/>
                  </a:cubicBezTo>
                  <a:cubicBezTo>
                    <a:pt x="184" y="78"/>
                    <a:pt x="186" y="79"/>
                    <a:pt x="187" y="79"/>
                  </a:cubicBezTo>
                  <a:cubicBezTo>
                    <a:pt x="193" y="79"/>
                    <a:pt x="197" y="75"/>
                    <a:pt x="199" y="70"/>
                  </a:cubicBezTo>
                  <a:cubicBezTo>
                    <a:pt x="206" y="52"/>
                    <a:pt x="206" y="52"/>
                    <a:pt x="206" y="52"/>
                  </a:cubicBezTo>
                  <a:cubicBezTo>
                    <a:pt x="209" y="45"/>
                    <a:pt x="206" y="38"/>
                    <a:pt x="199" y="35"/>
                  </a:cubicBezTo>
                  <a:close/>
                  <a:moveTo>
                    <a:pt x="202" y="50"/>
                  </a:moveTo>
                  <a:cubicBezTo>
                    <a:pt x="195" y="68"/>
                    <a:pt x="195" y="68"/>
                    <a:pt x="195" y="68"/>
                  </a:cubicBezTo>
                  <a:cubicBezTo>
                    <a:pt x="193" y="73"/>
                    <a:pt x="188" y="75"/>
                    <a:pt x="184" y="73"/>
                  </a:cubicBezTo>
                  <a:cubicBezTo>
                    <a:pt x="176" y="70"/>
                    <a:pt x="176" y="70"/>
                    <a:pt x="176" y="70"/>
                  </a:cubicBezTo>
                  <a:cubicBezTo>
                    <a:pt x="174" y="69"/>
                    <a:pt x="172" y="68"/>
                    <a:pt x="171" y="66"/>
                  </a:cubicBezTo>
                  <a:cubicBezTo>
                    <a:pt x="170" y="64"/>
                    <a:pt x="170" y="61"/>
                    <a:pt x="171" y="59"/>
                  </a:cubicBezTo>
                  <a:cubicBezTo>
                    <a:pt x="178" y="41"/>
                    <a:pt x="178" y="41"/>
                    <a:pt x="178" y="41"/>
                  </a:cubicBezTo>
                  <a:cubicBezTo>
                    <a:pt x="179" y="38"/>
                    <a:pt x="182" y="36"/>
                    <a:pt x="186" y="36"/>
                  </a:cubicBezTo>
                  <a:cubicBezTo>
                    <a:pt x="187" y="36"/>
                    <a:pt x="188" y="36"/>
                    <a:pt x="189" y="36"/>
                  </a:cubicBezTo>
                  <a:cubicBezTo>
                    <a:pt x="197" y="39"/>
                    <a:pt x="197" y="39"/>
                    <a:pt x="197" y="39"/>
                  </a:cubicBezTo>
                  <a:cubicBezTo>
                    <a:pt x="201" y="41"/>
                    <a:pt x="204" y="46"/>
                    <a:pt x="202" y="50"/>
                  </a:cubicBezTo>
                  <a:close/>
                  <a:moveTo>
                    <a:pt x="253" y="61"/>
                  </a:moveTo>
                  <a:cubicBezTo>
                    <a:pt x="245" y="56"/>
                    <a:pt x="245" y="56"/>
                    <a:pt x="245" y="56"/>
                  </a:cubicBezTo>
                  <a:cubicBezTo>
                    <a:pt x="243" y="55"/>
                    <a:pt x="241" y="55"/>
                    <a:pt x="239" y="55"/>
                  </a:cubicBezTo>
                  <a:cubicBezTo>
                    <a:pt x="234" y="55"/>
                    <a:pt x="230" y="58"/>
                    <a:pt x="228" y="62"/>
                  </a:cubicBezTo>
                  <a:cubicBezTo>
                    <a:pt x="218" y="79"/>
                    <a:pt x="218" y="79"/>
                    <a:pt x="218" y="79"/>
                  </a:cubicBezTo>
                  <a:cubicBezTo>
                    <a:pt x="217" y="82"/>
                    <a:pt x="216" y="86"/>
                    <a:pt x="217" y="89"/>
                  </a:cubicBezTo>
                  <a:cubicBezTo>
                    <a:pt x="218" y="92"/>
                    <a:pt x="221" y="95"/>
                    <a:pt x="224" y="97"/>
                  </a:cubicBezTo>
                  <a:cubicBezTo>
                    <a:pt x="232" y="101"/>
                    <a:pt x="232" y="101"/>
                    <a:pt x="232" y="101"/>
                  </a:cubicBezTo>
                  <a:cubicBezTo>
                    <a:pt x="234" y="102"/>
                    <a:pt x="236" y="103"/>
                    <a:pt x="238" y="103"/>
                  </a:cubicBezTo>
                  <a:cubicBezTo>
                    <a:pt x="243" y="103"/>
                    <a:pt x="247" y="100"/>
                    <a:pt x="250" y="96"/>
                  </a:cubicBezTo>
                  <a:cubicBezTo>
                    <a:pt x="259" y="78"/>
                    <a:pt x="259" y="78"/>
                    <a:pt x="259" y="78"/>
                  </a:cubicBezTo>
                  <a:cubicBezTo>
                    <a:pt x="260" y="75"/>
                    <a:pt x="261" y="72"/>
                    <a:pt x="260" y="68"/>
                  </a:cubicBezTo>
                  <a:cubicBezTo>
                    <a:pt x="259" y="65"/>
                    <a:pt x="257" y="62"/>
                    <a:pt x="253" y="61"/>
                  </a:cubicBezTo>
                  <a:close/>
                  <a:moveTo>
                    <a:pt x="255" y="76"/>
                  </a:moveTo>
                  <a:cubicBezTo>
                    <a:pt x="245" y="94"/>
                    <a:pt x="245" y="94"/>
                    <a:pt x="245" y="94"/>
                  </a:cubicBezTo>
                  <a:cubicBezTo>
                    <a:pt x="243" y="97"/>
                    <a:pt x="238" y="99"/>
                    <a:pt x="234" y="97"/>
                  </a:cubicBezTo>
                  <a:cubicBezTo>
                    <a:pt x="226" y="93"/>
                    <a:pt x="226" y="93"/>
                    <a:pt x="226" y="93"/>
                  </a:cubicBezTo>
                  <a:cubicBezTo>
                    <a:pt x="224" y="92"/>
                    <a:pt x="223" y="90"/>
                    <a:pt x="222" y="88"/>
                  </a:cubicBezTo>
                  <a:cubicBezTo>
                    <a:pt x="221" y="86"/>
                    <a:pt x="222" y="83"/>
                    <a:pt x="223" y="81"/>
                  </a:cubicBezTo>
                  <a:cubicBezTo>
                    <a:pt x="232" y="64"/>
                    <a:pt x="232" y="64"/>
                    <a:pt x="232" y="64"/>
                  </a:cubicBezTo>
                  <a:cubicBezTo>
                    <a:pt x="233" y="61"/>
                    <a:pt x="236" y="60"/>
                    <a:pt x="239" y="60"/>
                  </a:cubicBezTo>
                  <a:cubicBezTo>
                    <a:pt x="241" y="60"/>
                    <a:pt x="242" y="60"/>
                    <a:pt x="243" y="61"/>
                  </a:cubicBezTo>
                  <a:cubicBezTo>
                    <a:pt x="251" y="65"/>
                    <a:pt x="251" y="65"/>
                    <a:pt x="251" y="65"/>
                  </a:cubicBezTo>
                  <a:cubicBezTo>
                    <a:pt x="253" y="66"/>
                    <a:pt x="255" y="68"/>
                    <a:pt x="255" y="70"/>
                  </a:cubicBezTo>
                  <a:cubicBezTo>
                    <a:pt x="256" y="72"/>
                    <a:pt x="256" y="74"/>
                    <a:pt x="255" y="76"/>
                  </a:cubicBezTo>
                  <a:close/>
                  <a:moveTo>
                    <a:pt x="310" y="101"/>
                  </a:moveTo>
                  <a:cubicBezTo>
                    <a:pt x="309" y="98"/>
                    <a:pt x="307" y="95"/>
                    <a:pt x="304" y="93"/>
                  </a:cubicBezTo>
                  <a:cubicBezTo>
                    <a:pt x="297" y="88"/>
                    <a:pt x="297" y="88"/>
                    <a:pt x="297" y="88"/>
                  </a:cubicBezTo>
                  <a:cubicBezTo>
                    <a:pt x="295" y="86"/>
                    <a:pt x="292" y="85"/>
                    <a:pt x="289" y="85"/>
                  </a:cubicBezTo>
                  <a:cubicBezTo>
                    <a:pt x="285" y="85"/>
                    <a:pt x="281" y="87"/>
                    <a:pt x="279" y="91"/>
                  </a:cubicBezTo>
                  <a:cubicBezTo>
                    <a:pt x="267" y="107"/>
                    <a:pt x="267" y="107"/>
                    <a:pt x="267" y="107"/>
                  </a:cubicBezTo>
                  <a:cubicBezTo>
                    <a:pt x="265" y="110"/>
                    <a:pt x="265" y="113"/>
                    <a:pt x="265" y="117"/>
                  </a:cubicBezTo>
                  <a:cubicBezTo>
                    <a:pt x="266" y="120"/>
                    <a:pt x="268" y="123"/>
                    <a:pt x="271" y="125"/>
                  </a:cubicBezTo>
                  <a:cubicBezTo>
                    <a:pt x="278" y="131"/>
                    <a:pt x="278" y="131"/>
                    <a:pt x="278" y="131"/>
                  </a:cubicBezTo>
                  <a:cubicBezTo>
                    <a:pt x="280" y="132"/>
                    <a:pt x="283" y="133"/>
                    <a:pt x="286" y="133"/>
                  </a:cubicBezTo>
                  <a:cubicBezTo>
                    <a:pt x="290" y="133"/>
                    <a:pt x="294" y="131"/>
                    <a:pt x="296" y="127"/>
                  </a:cubicBezTo>
                  <a:cubicBezTo>
                    <a:pt x="308" y="111"/>
                    <a:pt x="308" y="111"/>
                    <a:pt x="308" y="111"/>
                  </a:cubicBezTo>
                  <a:cubicBezTo>
                    <a:pt x="310" y="108"/>
                    <a:pt x="310" y="105"/>
                    <a:pt x="310" y="101"/>
                  </a:cubicBezTo>
                  <a:close/>
                  <a:moveTo>
                    <a:pt x="304" y="108"/>
                  </a:moveTo>
                  <a:cubicBezTo>
                    <a:pt x="292" y="125"/>
                    <a:pt x="292" y="125"/>
                    <a:pt x="292" y="125"/>
                  </a:cubicBezTo>
                  <a:cubicBezTo>
                    <a:pt x="290" y="128"/>
                    <a:pt x="285" y="129"/>
                    <a:pt x="281" y="127"/>
                  </a:cubicBezTo>
                  <a:cubicBezTo>
                    <a:pt x="273" y="121"/>
                    <a:pt x="273" y="121"/>
                    <a:pt x="273" y="121"/>
                  </a:cubicBezTo>
                  <a:cubicBezTo>
                    <a:pt x="272" y="120"/>
                    <a:pt x="270" y="118"/>
                    <a:pt x="270" y="116"/>
                  </a:cubicBezTo>
                  <a:cubicBezTo>
                    <a:pt x="270" y="114"/>
                    <a:pt x="270" y="112"/>
                    <a:pt x="271" y="110"/>
                  </a:cubicBezTo>
                  <a:cubicBezTo>
                    <a:pt x="283" y="94"/>
                    <a:pt x="283" y="94"/>
                    <a:pt x="283" y="94"/>
                  </a:cubicBezTo>
                  <a:cubicBezTo>
                    <a:pt x="284" y="91"/>
                    <a:pt x="287" y="90"/>
                    <a:pt x="289" y="90"/>
                  </a:cubicBezTo>
                  <a:cubicBezTo>
                    <a:pt x="291" y="90"/>
                    <a:pt x="293" y="91"/>
                    <a:pt x="294" y="92"/>
                  </a:cubicBezTo>
                  <a:cubicBezTo>
                    <a:pt x="302" y="97"/>
                    <a:pt x="302" y="97"/>
                    <a:pt x="302" y="97"/>
                  </a:cubicBezTo>
                  <a:cubicBezTo>
                    <a:pt x="303" y="98"/>
                    <a:pt x="305" y="100"/>
                    <a:pt x="305" y="102"/>
                  </a:cubicBezTo>
                  <a:cubicBezTo>
                    <a:pt x="305" y="104"/>
                    <a:pt x="305" y="107"/>
                    <a:pt x="304" y="108"/>
                  </a:cubicBezTo>
                  <a:close/>
                  <a:moveTo>
                    <a:pt x="355" y="140"/>
                  </a:moveTo>
                  <a:cubicBezTo>
                    <a:pt x="355" y="137"/>
                    <a:pt x="354" y="134"/>
                    <a:pt x="351" y="131"/>
                  </a:cubicBezTo>
                  <a:cubicBezTo>
                    <a:pt x="344" y="125"/>
                    <a:pt x="344" y="125"/>
                    <a:pt x="344" y="125"/>
                  </a:cubicBezTo>
                  <a:cubicBezTo>
                    <a:pt x="339" y="120"/>
                    <a:pt x="330" y="121"/>
                    <a:pt x="326" y="126"/>
                  </a:cubicBezTo>
                  <a:cubicBezTo>
                    <a:pt x="313" y="141"/>
                    <a:pt x="313" y="141"/>
                    <a:pt x="313" y="141"/>
                  </a:cubicBezTo>
                  <a:cubicBezTo>
                    <a:pt x="310" y="143"/>
                    <a:pt x="309" y="147"/>
                    <a:pt x="309" y="150"/>
                  </a:cubicBezTo>
                  <a:cubicBezTo>
                    <a:pt x="309" y="154"/>
                    <a:pt x="311" y="157"/>
                    <a:pt x="314" y="159"/>
                  </a:cubicBezTo>
                  <a:cubicBezTo>
                    <a:pt x="320" y="165"/>
                    <a:pt x="320" y="165"/>
                    <a:pt x="320" y="165"/>
                  </a:cubicBezTo>
                  <a:cubicBezTo>
                    <a:pt x="323" y="167"/>
                    <a:pt x="326" y="169"/>
                    <a:pt x="329" y="169"/>
                  </a:cubicBezTo>
                  <a:cubicBezTo>
                    <a:pt x="333" y="169"/>
                    <a:pt x="336" y="167"/>
                    <a:pt x="339" y="164"/>
                  </a:cubicBezTo>
                  <a:cubicBezTo>
                    <a:pt x="352" y="150"/>
                    <a:pt x="352" y="150"/>
                    <a:pt x="352" y="150"/>
                  </a:cubicBezTo>
                  <a:cubicBezTo>
                    <a:pt x="354" y="147"/>
                    <a:pt x="356" y="144"/>
                    <a:pt x="355" y="140"/>
                  </a:cubicBezTo>
                  <a:close/>
                  <a:moveTo>
                    <a:pt x="348" y="146"/>
                  </a:moveTo>
                  <a:cubicBezTo>
                    <a:pt x="335" y="161"/>
                    <a:pt x="335" y="161"/>
                    <a:pt x="335" y="161"/>
                  </a:cubicBezTo>
                  <a:cubicBezTo>
                    <a:pt x="332" y="164"/>
                    <a:pt x="327" y="165"/>
                    <a:pt x="324" y="162"/>
                  </a:cubicBezTo>
                  <a:cubicBezTo>
                    <a:pt x="317" y="156"/>
                    <a:pt x="317" y="156"/>
                    <a:pt x="317" y="156"/>
                  </a:cubicBezTo>
                  <a:cubicBezTo>
                    <a:pt x="315" y="154"/>
                    <a:pt x="314" y="152"/>
                    <a:pt x="314" y="150"/>
                  </a:cubicBezTo>
                  <a:cubicBezTo>
                    <a:pt x="314" y="148"/>
                    <a:pt x="315" y="146"/>
                    <a:pt x="316" y="144"/>
                  </a:cubicBezTo>
                  <a:cubicBezTo>
                    <a:pt x="329" y="129"/>
                    <a:pt x="329" y="129"/>
                    <a:pt x="329" y="129"/>
                  </a:cubicBezTo>
                  <a:cubicBezTo>
                    <a:pt x="331" y="128"/>
                    <a:pt x="333" y="127"/>
                    <a:pt x="335" y="127"/>
                  </a:cubicBezTo>
                  <a:cubicBezTo>
                    <a:pt x="338" y="127"/>
                    <a:pt x="339" y="127"/>
                    <a:pt x="341" y="129"/>
                  </a:cubicBezTo>
                  <a:cubicBezTo>
                    <a:pt x="348" y="135"/>
                    <a:pt x="348" y="135"/>
                    <a:pt x="348" y="135"/>
                  </a:cubicBezTo>
                  <a:cubicBezTo>
                    <a:pt x="349" y="136"/>
                    <a:pt x="350" y="138"/>
                    <a:pt x="351" y="141"/>
                  </a:cubicBezTo>
                  <a:cubicBezTo>
                    <a:pt x="351" y="143"/>
                    <a:pt x="350" y="145"/>
                    <a:pt x="348" y="146"/>
                  </a:cubicBezTo>
                  <a:close/>
                  <a:moveTo>
                    <a:pt x="396" y="184"/>
                  </a:moveTo>
                  <a:cubicBezTo>
                    <a:pt x="396" y="181"/>
                    <a:pt x="395" y="178"/>
                    <a:pt x="393" y="175"/>
                  </a:cubicBezTo>
                  <a:cubicBezTo>
                    <a:pt x="387" y="168"/>
                    <a:pt x="387" y="168"/>
                    <a:pt x="387" y="168"/>
                  </a:cubicBezTo>
                  <a:cubicBezTo>
                    <a:pt x="382" y="163"/>
                    <a:pt x="373" y="162"/>
                    <a:pt x="368" y="167"/>
                  </a:cubicBezTo>
                  <a:cubicBezTo>
                    <a:pt x="353" y="180"/>
                    <a:pt x="353" y="180"/>
                    <a:pt x="353" y="180"/>
                  </a:cubicBezTo>
                  <a:cubicBezTo>
                    <a:pt x="351" y="182"/>
                    <a:pt x="349" y="185"/>
                    <a:pt x="349" y="189"/>
                  </a:cubicBezTo>
                  <a:cubicBezTo>
                    <a:pt x="349" y="192"/>
                    <a:pt x="350" y="195"/>
                    <a:pt x="352" y="198"/>
                  </a:cubicBezTo>
                  <a:cubicBezTo>
                    <a:pt x="358" y="205"/>
                    <a:pt x="358" y="205"/>
                    <a:pt x="358" y="205"/>
                  </a:cubicBezTo>
                  <a:cubicBezTo>
                    <a:pt x="361" y="208"/>
                    <a:pt x="364" y="209"/>
                    <a:pt x="368" y="209"/>
                  </a:cubicBezTo>
                  <a:cubicBezTo>
                    <a:pt x="371" y="209"/>
                    <a:pt x="374" y="208"/>
                    <a:pt x="377" y="206"/>
                  </a:cubicBezTo>
                  <a:cubicBezTo>
                    <a:pt x="391" y="193"/>
                    <a:pt x="391" y="193"/>
                    <a:pt x="391" y="193"/>
                  </a:cubicBezTo>
                  <a:cubicBezTo>
                    <a:pt x="394" y="191"/>
                    <a:pt x="396" y="188"/>
                    <a:pt x="396" y="184"/>
                  </a:cubicBezTo>
                  <a:close/>
                  <a:moveTo>
                    <a:pt x="388" y="190"/>
                  </a:moveTo>
                  <a:cubicBezTo>
                    <a:pt x="373" y="203"/>
                    <a:pt x="373" y="203"/>
                    <a:pt x="373" y="203"/>
                  </a:cubicBezTo>
                  <a:cubicBezTo>
                    <a:pt x="370" y="206"/>
                    <a:pt x="365" y="205"/>
                    <a:pt x="362" y="202"/>
                  </a:cubicBezTo>
                  <a:cubicBezTo>
                    <a:pt x="356" y="195"/>
                    <a:pt x="356" y="195"/>
                    <a:pt x="356" y="195"/>
                  </a:cubicBezTo>
                  <a:cubicBezTo>
                    <a:pt x="354" y="193"/>
                    <a:pt x="354" y="191"/>
                    <a:pt x="354" y="189"/>
                  </a:cubicBezTo>
                  <a:cubicBezTo>
                    <a:pt x="354" y="187"/>
                    <a:pt x="355" y="185"/>
                    <a:pt x="357" y="183"/>
                  </a:cubicBezTo>
                  <a:cubicBezTo>
                    <a:pt x="371" y="170"/>
                    <a:pt x="371" y="170"/>
                    <a:pt x="371" y="170"/>
                  </a:cubicBezTo>
                  <a:cubicBezTo>
                    <a:pt x="373" y="169"/>
                    <a:pt x="375" y="168"/>
                    <a:pt x="377" y="168"/>
                  </a:cubicBezTo>
                  <a:cubicBezTo>
                    <a:pt x="379" y="168"/>
                    <a:pt x="381" y="169"/>
                    <a:pt x="383" y="171"/>
                  </a:cubicBezTo>
                  <a:cubicBezTo>
                    <a:pt x="389" y="178"/>
                    <a:pt x="389" y="178"/>
                    <a:pt x="389" y="178"/>
                  </a:cubicBezTo>
                  <a:cubicBezTo>
                    <a:pt x="391" y="180"/>
                    <a:pt x="391" y="182"/>
                    <a:pt x="391" y="184"/>
                  </a:cubicBezTo>
                  <a:cubicBezTo>
                    <a:pt x="391" y="186"/>
                    <a:pt x="390" y="188"/>
                    <a:pt x="388" y="190"/>
                  </a:cubicBezTo>
                  <a:close/>
                  <a:moveTo>
                    <a:pt x="431" y="233"/>
                  </a:moveTo>
                  <a:cubicBezTo>
                    <a:pt x="431" y="230"/>
                    <a:pt x="431" y="226"/>
                    <a:pt x="429" y="223"/>
                  </a:cubicBezTo>
                  <a:cubicBezTo>
                    <a:pt x="424" y="216"/>
                    <a:pt x="424" y="216"/>
                    <a:pt x="424" y="216"/>
                  </a:cubicBezTo>
                  <a:cubicBezTo>
                    <a:pt x="421" y="212"/>
                    <a:pt x="417" y="210"/>
                    <a:pt x="413" y="210"/>
                  </a:cubicBezTo>
                  <a:cubicBezTo>
                    <a:pt x="410" y="210"/>
                    <a:pt x="408" y="211"/>
                    <a:pt x="405" y="212"/>
                  </a:cubicBezTo>
                  <a:cubicBezTo>
                    <a:pt x="389" y="223"/>
                    <a:pt x="389" y="223"/>
                    <a:pt x="389" y="223"/>
                  </a:cubicBezTo>
                  <a:cubicBezTo>
                    <a:pt x="383" y="227"/>
                    <a:pt x="382" y="235"/>
                    <a:pt x="386" y="241"/>
                  </a:cubicBezTo>
                  <a:cubicBezTo>
                    <a:pt x="391" y="249"/>
                    <a:pt x="391" y="249"/>
                    <a:pt x="391" y="249"/>
                  </a:cubicBezTo>
                  <a:cubicBezTo>
                    <a:pt x="393" y="253"/>
                    <a:pt x="397" y="255"/>
                    <a:pt x="402" y="255"/>
                  </a:cubicBezTo>
                  <a:cubicBezTo>
                    <a:pt x="404" y="255"/>
                    <a:pt x="407" y="254"/>
                    <a:pt x="409" y="252"/>
                  </a:cubicBezTo>
                  <a:cubicBezTo>
                    <a:pt x="425" y="241"/>
                    <a:pt x="425" y="241"/>
                    <a:pt x="425" y="241"/>
                  </a:cubicBezTo>
                  <a:cubicBezTo>
                    <a:pt x="428" y="239"/>
                    <a:pt x="430" y="237"/>
                    <a:pt x="431" y="233"/>
                  </a:cubicBezTo>
                  <a:close/>
                  <a:moveTo>
                    <a:pt x="423" y="237"/>
                  </a:moveTo>
                  <a:cubicBezTo>
                    <a:pt x="406" y="248"/>
                    <a:pt x="406" y="248"/>
                    <a:pt x="406" y="248"/>
                  </a:cubicBezTo>
                  <a:cubicBezTo>
                    <a:pt x="403" y="251"/>
                    <a:pt x="397" y="250"/>
                    <a:pt x="395" y="246"/>
                  </a:cubicBezTo>
                  <a:cubicBezTo>
                    <a:pt x="390" y="239"/>
                    <a:pt x="390" y="239"/>
                    <a:pt x="390" y="239"/>
                  </a:cubicBezTo>
                  <a:cubicBezTo>
                    <a:pt x="387" y="235"/>
                    <a:pt x="388" y="230"/>
                    <a:pt x="392" y="227"/>
                  </a:cubicBezTo>
                  <a:cubicBezTo>
                    <a:pt x="408" y="216"/>
                    <a:pt x="408" y="216"/>
                    <a:pt x="408" y="216"/>
                  </a:cubicBezTo>
                  <a:cubicBezTo>
                    <a:pt x="410" y="215"/>
                    <a:pt x="411" y="215"/>
                    <a:pt x="413" y="215"/>
                  </a:cubicBezTo>
                  <a:cubicBezTo>
                    <a:pt x="415" y="215"/>
                    <a:pt x="418" y="216"/>
                    <a:pt x="420" y="218"/>
                  </a:cubicBezTo>
                  <a:cubicBezTo>
                    <a:pt x="425" y="226"/>
                    <a:pt x="425" y="226"/>
                    <a:pt x="425" y="226"/>
                  </a:cubicBezTo>
                  <a:cubicBezTo>
                    <a:pt x="426" y="228"/>
                    <a:pt x="426" y="230"/>
                    <a:pt x="426" y="232"/>
                  </a:cubicBezTo>
                  <a:cubicBezTo>
                    <a:pt x="426" y="234"/>
                    <a:pt x="424" y="236"/>
                    <a:pt x="423" y="237"/>
                  </a:cubicBezTo>
                  <a:close/>
                  <a:moveTo>
                    <a:pt x="453" y="293"/>
                  </a:moveTo>
                  <a:cubicBezTo>
                    <a:pt x="456" y="292"/>
                    <a:pt x="458" y="289"/>
                    <a:pt x="459" y="286"/>
                  </a:cubicBezTo>
                  <a:cubicBezTo>
                    <a:pt x="460" y="282"/>
                    <a:pt x="460" y="279"/>
                    <a:pt x="459" y="276"/>
                  </a:cubicBezTo>
                  <a:cubicBezTo>
                    <a:pt x="454" y="267"/>
                    <a:pt x="454" y="267"/>
                    <a:pt x="454" y="267"/>
                  </a:cubicBezTo>
                  <a:cubicBezTo>
                    <a:pt x="452" y="263"/>
                    <a:pt x="448" y="260"/>
                    <a:pt x="443" y="260"/>
                  </a:cubicBezTo>
                  <a:cubicBezTo>
                    <a:pt x="441" y="260"/>
                    <a:pt x="439" y="261"/>
                    <a:pt x="437" y="262"/>
                  </a:cubicBezTo>
                  <a:cubicBezTo>
                    <a:pt x="419" y="271"/>
                    <a:pt x="419" y="271"/>
                    <a:pt x="419" y="271"/>
                  </a:cubicBezTo>
                  <a:cubicBezTo>
                    <a:pt x="416" y="272"/>
                    <a:pt x="414" y="275"/>
                    <a:pt x="413" y="278"/>
                  </a:cubicBezTo>
                  <a:cubicBezTo>
                    <a:pt x="412" y="282"/>
                    <a:pt x="412" y="285"/>
                    <a:pt x="414" y="288"/>
                  </a:cubicBezTo>
                  <a:cubicBezTo>
                    <a:pt x="418" y="297"/>
                    <a:pt x="418" y="297"/>
                    <a:pt x="418" y="297"/>
                  </a:cubicBezTo>
                  <a:cubicBezTo>
                    <a:pt x="420" y="301"/>
                    <a:pt x="424" y="304"/>
                    <a:pt x="429" y="304"/>
                  </a:cubicBezTo>
                  <a:cubicBezTo>
                    <a:pt x="431" y="304"/>
                    <a:pt x="434" y="303"/>
                    <a:pt x="435" y="302"/>
                  </a:cubicBezTo>
                  <a:lnTo>
                    <a:pt x="453" y="293"/>
                  </a:lnTo>
                  <a:close/>
                  <a:moveTo>
                    <a:pt x="422" y="294"/>
                  </a:moveTo>
                  <a:cubicBezTo>
                    <a:pt x="418" y="286"/>
                    <a:pt x="418" y="286"/>
                    <a:pt x="418" y="286"/>
                  </a:cubicBezTo>
                  <a:cubicBezTo>
                    <a:pt x="417" y="284"/>
                    <a:pt x="417" y="282"/>
                    <a:pt x="417" y="280"/>
                  </a:cubicBezTo>
                  <a:cubicBezTo>
                    <a:pt x="418" y="278"/>
                    <a:pt x="420" y="276"/>
                    <a:pt x="421" y="275"/>
                  </a:cubicBezTo>
                  <a:cubicBezTo>
                    <a:pt x="439" y="266"/>
                    <a:pt x="439" y="266"/>
                    <a:pt x="439" y="266"/>
                  </a:cubicBezTo>
                  <a:cubicBezTo>
                    <a:pt x="440" y="265"/>
                    <a:pt x="441" y="265"/>
                    <a:pt x="443" y="265"/>
                  </a:cubicBezTo>
                  <a:cubicBezTo>
                    <a:pt x="446" y="265"/>
                    <a:pt x="449" y="267"/>
                    <a:pt x="450" y="270"/>
                  </a:cubicBezTo>
                  <a:cubicBezTo>
                    <a:pt x="454" y="278"/>
                    <a:pt x="454" y="278"/>
                    <a:pt x="454" y="278"/>
                  </a:cubicBezTo>
                  <a:cubicBezTo>
                    <a:pt x="455" y="280"/>
                    <a:pt x="455" y="282"/>
                    <a:pt x="455" y="284"/>
                  </a:cubicBezTo>
                  <a:cubicBezTo>
                    <a:pt x="454" y="286"/>
                    <a:pt x="453" y="288"/>
                    <a:pt x="451" y="289"/>
                  </a:cubicBezTo>
                  <a:cubicBezTo>
                    <a:pt x="433" y="298"/>
                    <a:pt x="433" y="298"/>
                    <a:pt x="433" y="298"/>
                  </a:cubicBezTo>
                  <a:cubicBezTo>
                    <a:pt x="429" y="300"/>
                    <a:pt x="424" y="298"/>
                    <a:pt x="422" y="294"/>
                  </a:cubicBezTo>
                  <a:close/>
                  <a:moveTo>
                    <a:pt x="474" y="348"/>
                  </a:moveTo>
                  <a:cubicBezTo>
                    <a:pt x="477" y="347"/>
                    <a:pt x="480" y="345"/>
                    <a:pt x="481" y="341"/>
                  </a:cubicBezTo>
                  <a:cubicBezTo>
                    <a:pt x="483" y="338"/>
                    <a:pt x="483" y="335"/>
                    <a:pt x="482" y="331"/>
                  </a:cubicBezTo>
                  <a:cubicBezTo>
                    <a:pt x="479" y="323"/>
                    <a:pt x="479" y="323"/>
                    <a:pt x="479" y="323"/>
                  </a:cubicBezTo>
                  <a:cubicBezTo>
                    <a:pt x="477" y="318"/>
                    <a:pt x="472" y="314"/>
                    <a:pt x="466" y="314"/>
                  </a:cubicBezTo>
                  <a:cubicBezTo>
                    <a:pt x="465" y="314"/>
                    <a:pt x="463" y="314"/>
                    <a:pt x="462" y="315"/>
                  </a:cubicBezTo>
                  <a:cubicBezTo>
                    <a:pt x="443" y="322"/>
                    <a:pt x="443" y="322"/>
                    <a:pt x="443" y="322"/>
                  </a:cubicBezTo>
                  <a:cubicBezTo>
                    <a:pt x="440" y="323"/>
                    <a:pt x="438" y="325"/>
                    <a:pt x="436" y="328"/>
                  </a:cubicBezTo>
                  <a:cubicBezTo>
                    <a:pt x="435" y="332"/>
                    <a:pt x="434" y="335"/>
                    <a:pt x="436" y="338"/>
                  </a:cubicBezTo>
                  <a:cubicBezTo>
                    <a:pt x="439" y="347"/>
                    <a:pt x="439" y="347"/>
                    <a:pt x="439" y="347"/>
                  </a:cubicBezTo>
                  <a:cubicBezTo>
                    <a:pt x="441" y="352"/>
                    <a:pt x="446" y="356"/>
                    <a:pt x="451" y="356"/>
                  </a:cubicBezTo>
                  <a:cubicBezTo>
                    <a:pt x="453" y="356"/>
                    <a:pt x="454" y="355"/>
                    <a:pt x="456" y="355"/>
                  </a:cubicBezTo>
                  <a:lnTo>
                    <a:pt x="474" y="348"/>
                  </a:lnTo>
                  <a:close/>
                  <a:moveTo>
                    <a:pt x="443" y="345"/>
                  </a:moveTo>
                  <a:cubicBezTo>
                    <a:pt x="440" y="337"/>
                    <a:pt x="440" y="337"/>
                    <a:pt x="440" y="337"/>
                  </a:cubicBezTo>
                  <a:cubicBezTo>
                    <a:pt x="439" y="335"/>
                    <a:pt x="439" y="332"/>
                    <a:pt x="440" y="330"/>
                  </a:cubicBezTo>
                  <a:cubicBezTo>
                    <a:pt x="441" y="328"/>
                    <a:pt x="443" y="327"/>
                    <a:pt x="445" y="326"/>
                  </a:cubicBezTo>
                  <a:cubicBezTo>
                    <a:pt x="464" y="319"/>
                    <a:pt x="464" y="319"/>
                    <a:pt x="464" y="319"/>
                  </a:cubicBezTo>
                  <a:cubicBezTo>
                    <a:pt x="464" y="319"/>
                    <a:pt x="465" y="319"/>
                    <a:pt x="466" y="319"/>
                  </a:cubicBezTo>
                  <a:cubicBezTo>
                    <a:pt x="470" y="319"/>
                    <a:pt x="473" y="321"/>
                    <a:pt x="474" y="324"/>
                  </a:cubicBezTo>
                  <a:cubicBezTo>
                    <a:pt x="477" y="333"/>
                    <a:pt x="477" y="333"/>
                    <a:pt x="477" y="333"/>
                  </a:cubicBezTo>
                  <a:cubicBezTo>
                    <a:pt x="478" y="335"/>
                    <a:pt x="478" y="337"/>
                    <a:pt x="477" y="339"/>
                  </a:cubicBezTo>
                  <a:cubicBezTo>
                    <a:pt x="476" y="341"/>
                    <a:pt x="474" y="343"/>
                    <a:pt x="472" y="344"/>
                  </a:cubicBezTo>
                  <a:cubicBezTo>
                    <a:pt x="454" y="350"/>
                    <a:pt x="454" y="350"/>
                    <a:pt x="454" y="350"/>
                  </a:cubicBezTo>
                  <a:cubicBezTo>
                    <a:pt x="450" y="352"/>
                    <a:pt x="445" y="350"/>
                    <a:pt x="443" y="345"/>
                  </a:cubicBezTo>
                  <a:close/>
                  <a:moveTo>
                    <a:pt x="469" y="410"/>
                  </a:moveTo>
                  <a:cubicBezTo>
                    <a:pt x="488" y="405"/>
                    <a:pt x="488" y="405"/>
                    <a:pt x="488" y="405"/>
                  </a:cubicBezTo>
                  <a:cubicBezTo>
                    <a:pt x="492" y="404"/>
                    <a:pt x="495" y="402"/>
                    <a:pt x="496" y="399"/>
                  </a:cubicBezTo>
                  <a:cubicBezTo>
                    <a:pt x="498" y="396"/>
                    <a:pt x="499" y="393"/>
                    <a:pt x="498" y="390"/>
                  </a:cubicBezTo>
                  <a:cubicBezTo>
                    <a:pt x="496" y="380"/>
                    <a:pt x="496" y="380"/>
                    <a:pt x="496" y="380"/>
                  </a:cubicBezTo>
                  <a:cubicBezTo>
                    <a:pt x="495" y="375"/>
                    <a:pt x="489" y="370"/>
                    <a:pt x="483" y="370"/>
                  </a:cubicBezTo>
                  <a:cubicBezTo>
                    <a:pt x="482" y="370"/>
                    <a:pt x="481" y="370"/>
                    <a:pt x="480" y="371"/>
                  </a:cubicBezTo>
                  <a:cubicBezTo>
                    <a:pt x="461" y="375"/>
                    <a:pt x="461" y="375"/>
                    <a:pt x="461" y="375"/>
                  </a:cubicBezTo>
                  <a:cubicBezTo>
                    <a:pt x="458" y="376"/>
                    <a:pt x="455" y="378"/>
                    <a:pt x="453" y="381"/>
                  </a:cubicBezTo>
                  <a:cubicBezTo>
                    <a:pt x="451" y="384"/>
                    <a:pt x="451" y="387"/>
                    <a:pt x="451" y="391"/>
                  </a:cubicBezTo>
                  <a:cubicBezTo>
                    <a:pt x="453" y="400"/>
                    <a:pt x="453" y="400"/>
                    <a:pt x="453" y="400"/>
                  </a:cubicBezTo>
                  <a:cubicBezTo>
                    <a:pt x="455" y="406"/>
                    <a:pt x="460" y="410"/>
                    <a:pt x="466" y="410"/>
                  </a:cubicBezTo>
                  <a:cubicBezTo>
                    <a:pt x="467" y="410"/>
                    <a:pt x="468" y="410"/>
                    <a:pt x="469" y="410"/>
                  </a:cubicBezTo>
                  <a:close/>
                  <a:moveTo>
                    <a:pt x="458" y="399"/>
                  </a:moveTo>
                  <a:cubicBezTo>
                    <a:pt x="456" y="390"/>
                    <a:pt x="456" y="390"/>
                    <a:pt x="456" y="390"/>
                  </a:cubicBezTo>
                  <a:cubicBezTo>
                    <a:pt x="456" y="388"/>
                    <a:pt x="456" y="385"/>
                    <a:pt x="457" y="383"/>
                  </a:cubicBezTo>
                  <a:cubicBezTo>
                    <a:pt x="458" y="382"/>
                    <a:pt x="460" y="380"/>
                    <a:pt x="462" y="380"/>
                  </a:cubicBezTo>
                  <a:cubicBezTo>
                    <a:pt x="481" y="375"/>
                    <a:pt x="481" y="375"/>
                    <a:pt x="481" y="375"/>
                  </a:cubicBezTo>
                  <a:cubicBezTo>
                    <a:pt x="482" y="375"/>
                    <a:pt x="483" y="375"/>
                    <a:pt x="483" y="375"/>
                  </a:cubicBezTo>
                  <a:cubicBezTo>
                    <a:pt x="487" y="375"/>
                    <a:pt x="490" y="378"/>
                    <a:pt x="491" y="382"/>
                  </a:cubicBezTo>
                  <a:cubicBezTo>
                    <a:pt x="493" y="391"/>
                    <a:pt x="493" y="391"/>
                    <a:pt x="493" y="391"/>
                  </a:cubicBezTo>
                  <a:cubicBezTo>
                    <a:pt x="494" y="393"/>
                    <a:pt x="494" y="395"/>
                    <a:pt x="492" y="397"/>
                  </a:cubicBezTo>
                  <a:cubicBezTo>
                    <a:pt x="491" y="399"/>
                    <a:pt x="489" y="400"/>
                    <a:pt x="487" y="400"/>
                  </a:cubicBezTo>
                  <a:cubicBezTo>
                    <a:pt x="468" y="405"/>
                    <a:pt x="468" y="405"/>
                    <a:pt x="468" y="405"/>
                  </a:cubicBezTo>
                  <a:cubicBezTo>
                    <a:pt x="464" y="406"/>
                    <a:pt x="459" y="403"/>
                    <a:pt x="458" y="399"/>
                  </a:cubicBezTo>
                  <a:close/>
                  <a:moveTo>
                    <a:pt x="492" y="428"/>
                  </a:moveTo>
                  <a:cubicBezTo>
                    <a:pt x="472" y="430"/>
                    <a:pt x="472" y="430"/>
                    <a:pt x="472" y="430"/>
                  </a:cubicBezTo>
                  <a:cubicBezTo>
                    <a:pt x="469" y="431"/>
                    <a:pt x="466" y="432"/>
                    <a:pt x="464" y="435"/>
                  </a:cubicBezTo>
                  <a:cubicBezTo>
                    <a:pt x="461" y="438"/>
                    <a:pt x="460" y="441"/>
                    <a:pt x="461" y="445"/>
                  </a:cubicBezTo>
                  <a:cubicBezTo>
                    <a:pt x="462" y="454"/>
                    <a:pt x="462" y="454"/>
                    <a:pt x="462" y="454"/>
                  </a:cubicBezTo>
                  <a:cubicBezTo>
                    <a:pt x="462" y="461"/>
                    <a:pt x="468" y="466"/>
                    <a:pt x="475" y="466"/>
                  </a:cubicBezTo>
                  <a:cubicBezTo>
                    <a:pt x="475" y="466"/>
                    <a:pt x="476" y="466"/>
                    <a:pt x="476" y="466"/>
                  </a:cubicBezTo>
                  <a:cubicBezTo>
                    <a:pt x="496" y="463"/>
                    <a:pt x="496" y="463"/>
                    <a:pt x="496" y="463"/>
                  </a:cubicBezTo>
                  <a:cubicBezTo>
                    <a:pt x="499" y="463"/>
                    <a:pt x="502" y="461"/>
                    <a:pt x="504" y="459"/>
                  </a:cubicBezTo>
                  <a:cubicBezTo>
                    <a:pt x="507" y="456"/>
                    <a:pt x="508" y="453"/>
                    <a:pt x="507" y="449"/>
                  </a:cubicBezTo>
                  <a:cubicBezTo>
                    <a:pt x="506" y="440"/>
                    <a:pt x="506" y="440"/>
                    <a:pt x="506" y="440"/>
                  </a:cubicBezTo>
                  <a:cubicBezTo>
                    <a:pt x="505" y="433"/>
                    <a:pt x="499" y="428"/>
                    <a:pt x="492" y="428"/>
                  </a:cubicBezTo>
                  <a:close/>
                  <a:moveTo>
                    <a:pt x="501" y="440"/>
                  </a:moveTo>
                  <a:cubicBezTo>
                    <a:pt x="502" y="450"/>
                    <a:pt x="502" y="450"/>
                    <a:pt x="502" y="450"/>
                  </a:cubicBezTo>
                  <a:cubicBezTo>
                    <a:pt x="503" y="452"/>
                    <a:pt x="502" y="454"/>
                    <a:pt x="501" y="456"/>
                  </a:cubicBezTo>
                  <a:cubicBezTo>
                    <a:pt x="499" y="457"/>
                    <a:pt x="497" y="458"/>
                    <a:pt x="495" y="459"/>
                  </a:cubicBezTo>
                  <a:cubicBezTo>
                    <a:pt x="475" y="461"/>
                    <a:pt x="475" y="461"/>
                    <a:pt x="475" y="461"/>
                  </a:cubicBezTo>
                  <a:cubicBezTo>
                    <a:pt x="471" y="461"/>
                    <a:pt x="467" y="458"/>
                    <a:pt x="466" y="453"/>
                  </a:cubicBezTo>
                  <a:cubicBezTo>
                    <a:pt x="465" y="444"/>
                    <a:pt x="465" y="444"/>
                    <a:pt x="465" y="444"/>
                  </a:cubicBezTo>
                  <a:cubicBezTo>
                    <a:pt x="465" y="442"/>
                    <a:pt x="466" y="440"/>
                    <a:pt x="467" y="438"/>
                  </a:cubicBezTo>
                  <a:cubicBezTo>
                    <a:pt x="469" y="436"/>
                    <a:pt x="471" y="435"/>
                    <a:pt x="473" y="435"/>
                  </a:cubicBezTo>
                  <a:cubicBezTo>
                    <a:pt x="492" y="433"/>
                    <a:pt x="492" y="433"/>
                    <a:pt x="492" y="433"/>
                  </a:cubicBezTo>
                  <a:cubicBezTo>
                    <a:pt x="493" y="433"/>
                    <a:pt x="493" y="433"/>
                    <a:pt x="493" y="433"/>
                  </a:cubicBezTo>
                  <a:cubicBezTo>
                    <a:pt x="497" y="433"/>
                    <a:pt x="501" y="436"/>
                    <a:pt x="501" y="440"/>
                  </a:cubicBezTo>
                  <a:close/>
                  <a:moveTo>
                    <a:pt x="505" y="491"/>
                  </a:moveTo>
                  <a:cubicBezTo>
                    <a:pt x="503" y="488"/>
                    <a:pt x="500" y="487"/>
                    <a:pt x="496" y="487"/>
                  </a:cubicBezTo>
                  <a:cubicBezTo>
                    <a:pt x="476" y="487"/>
                    <a:pt x="476" y="487"/>
                    <a:pt x="476" y="487"/>
                  </a:cubicBezTo>
                  <a:cubicBezTo>
                    <a:pt x="469" y="487"/>
                    <a:pt x="463" y="492"/>
                    <a:pt x="463" y="499"/>
                  </a:cubicBezTo>
                  <a:cubicBezTo>
                    <a:pt x="463" y="509"/>
                    <a:pt x="463" y="509"/>
                    <a:pt x="463" y="509"/>
                  </a:cubicBezTo>
                  <a:cubicBezTo>
                    <a:pt x="463" y="516"/>
                    <a:pt x="469" y="522"/>
                    <a:pt x="476" y="522"/>
                  </a:cubicBezTo>
                  <a:cubicBezTo>
                    <a:pt x="496" y="522"/>
                    <a:pt x="496" y="522"/>
                    <a:pt x="496" y="522"/>
                  </a:cubicBezTo>
                  <a:cubicBezTo>
                    <a:pt x="496" y="522"/>
                    <a:pt x="496" y="522"/>
                    <a:pt x="496" y="522"/>
                  </a:cubicBezTo>
                  <a:cubicBezTo>
                    <a:pt x="503" y="522"/>
                    <a:pt x="509" y="517"/>
                    <a:pt x="509" y="509"/>
                  </a:cubicBezTo>
                  <a:cubicBezTo>
                    <a:pt x="509" y="500"/>
                    <a:pt x="509" y="500"/>
                    <a:pt x="509" y="500"/>
                  </a:cubicBezTo>
                  <a:cubicBezTo>
                    <a:pt x="509" y="497"/>
                    <a:pt x="508" y="493"/>
                    <a:pt x="505" y="491"/>
                  </a:cubicBezTo>
                  <a:close/>
                  <a:moveTo>
                    <a:pt x="504" y="509"/>
                  </a:moveTo>
                  <a:cubicBezTo>
                    <a:pt x="504" y="514"/>
                    <a:pt x="500" y="517"/>
                    <a:pt x="496" y="517"/>
                  </a:cubicBezTo>
                  <a:cubicBezTo>
                    <a:pt x="496" y="520"/>
                    <a:pt x="496" y="520"/>
                    <a:pt x="496" y="520"/>
                  </a:cubicBezTo>
                  <a:cubicBezTo>
                    <a:pt x="496" y="517"/>
                    <a:pt x="496" y="517"/>
                    <a:pt x="496" y="517"/>
                  </a:cubicBezTo>
                  <a:cubicBezTo>
                    <a:pt x="476" y="517"/>
                    <a:pt x="476" y="517"/>
                    <a:pt x="476" y="517"/>
                  </a:cubicBezTo>
                  <a:cubicBezTo>
                    <a:pt x="471" y="517"/>
                    <a:pt x="468" y="513"/>
                    <a:pt x="468" y="509"/>
                  </a:cubicBezTo>
                  <a:cubicBezTo>
                    <a:pt x="468" y="499"/>
                    <a:pt x="468" y="499"/>
                    <a:pt x="468" y="499"/>
                  </a:cubicBezTo>
                  <a:cubicBezTo>
                    <a:pt x="468" y="495"/>
                    <a:pt x="472" y="491"/>
                    <a:pt x="476" y="491"/>
                  </a:cubicBezTo>
                  <a:cubicBezTo>
                    <a:pt x="496" y="492"/>
                    <a:pt x="496" y="492"/>
                    <a:pt x="496" y="492"/>
                  </a:cubicBezTo>
                  <a:cubicBezTo>
                    <a:pt x="498" y="492"/>
                    <a:pt x="500" y="493"/>
                    <a:pt x="502" y="494"/>
                  </a:cubicBezTo>
                  <a:cubicBezTo>
                    <a:pt x="504" y="496"/>
                    <a:pt x="504" y="498"/>
                    <a:pt x="504" y="500"/>
                  </a:cubicBezTo>
                  <a:lnTo>
                    <a:pt x="504" y="509"/>
                  </a:lnTo>
                  <a:close/>
                  <a:moveTo>
                    <a:pt x="493" y="546"/>
                  </a:moveTo>
                  <a:cubicBezTo>
                    <a:pt x="474" y="543"/>
                    <a:pt x="474" y="543"/>
                    <a:pt x="474" y="543"/>
                  </a:cubicBezTo>
                  <a:cubicBezTo>
                    <a:pt x="467" y="542"/>
                    <a:pt x="460" y="547"/>
                    <a:pt x="459" y="554"/>
                  </a:cubicBezTo>
                  <a:cubicBezTo>
                    <a:pt x="458" y="563"/>
                    <a:pt x="458" y="563"/>
                    <a:pt x="458" y="563"/>
                  </a:cubicBezTo>
                  <a:cubicBezTo>
                    <a:pt x="457" y="570"/>
                    <a:pt x="462" y="577"/>
                    <a:pt x="469" y="578"/>
                  </a:cubicBezTo>
                  <a:cubicBezTo>
                    <a:pt x="489" y="581"/>
                    <a:pt x="489" y="581"/>
                    <a:pt x="489" y="581"/>
                  </a:cubicBezTo>
                  <a:cubicBezTo>
                    <a:pt x="489" y="581"/>
                    <a:pt x="490" y="581"/>
                    <a:pt x="490" y="581"/>
                  </a:cubicBezTo>
                  <a:cubicBezTo>
                    <a:pt x="497" y="581"/>
                    <a:pt x="502" y="576"/>
                    <a:pt x="503" y="570"/>
                  </a:cubicBezTo>
                  <a:cubicBezTo>
                    <a:pt x="505" y="560"/>
                    <a:pt x="505" y="560"/>
                    <a:pt x="505" y="560"/>
                  </a:cubicBezTo>
                  <a:cubicBezTo>
                    <a:pt x="505" y="557"/>
                    <a:pt x="504" y="553"/>
                    <a:pt x="502" y="551"/>
                  </a:cubicBezTo>
                  <a:cubicBezTo>
                    <a:pt x="500" y="548"/>
                    <a:pt x="497" y="546"/>
                    <a:pt x="493" y="546"/>
                  </a:cubicBezTo>
                  <a:close/>
                  <a:moveTo>
                    <a:pt x="500" y="560"/>
                  </a:moveTo>
                  <a:cubicBezTo>
                    <a:pt x="499" y="569"/>
                    <a:pt x="499" y="569"/>
                    <a:pt x="499" y="569"/>
                  </a:cubicBezTo>
                  <a:cubicBezTo>
                    <a:pt x="498" y="573"/>
                    <a:pt x="494" y="577"/>
                    <a:pt x="489" y="576"/>
                  </a:cubicBezTo>
                  <a:cubicBezTo>
                    <a:pt x="470" y="573"/>
                    <a:pt x="470" y="573"/>
                    <a:pt x="470" y="573"/>
                  </a:cubicBezTo>
                  <a:cubicBezTo>
                    <a:pt x="465" y="572"/>
                    <a:pt x="462" y="568"/>
                    <a:pt x="463" y="564"/>
                  </a:cubicBezTo>
                  <a:cubicBezTo>
                    <a:pt x="464" y="555"/>
                    <a:pt x="464" y="555"/>
                    <a:pt x="464" y="555"/>
                  </a:cubicBezTo>
                  <a:cubicBezTo>
                    <a:pt x="465" y="551"/>
                    <a:pt x="468" y="548"/>
                    <a:pt x="472" y="548"/>
                  </a:cubicBezTo>
                  <a:cubicBezTo>
                    <a:pt x="473" y="548"/>
                    <a:pt x="473" y="548"/>
                    <a:pt x="473" y="548"/>
                  </a:cubicBezTo>
                  <a:cubicBezTo>
                    <a:pt x="493" y="550"/>
                    <a:pt x="493" y="550"/>
                    <a:pt x="493" y="550"/>
                  </a:cubicBezTo>
                  <a:cubicBezTo>
                    <a:pt x="495" y="551"/>
                    <a:pt x="497" y="552"/>
                    <a:pt x="498" y="554"/>
                  </a:cubicBezTo>
                  <a:cubicBezTo>
                    <a:pt x="500" y="555"/>
                    <a:pt x="500" y="557"/>
                    <a:pt x="500" y="5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p>
          </p:txBody>
        </p:sp>
        <p:sp>
          <p:nvSpPr>
            <p:cNvPr id="312" name="Freeform 179"/>
            <p:cNvSpPr>
              <a:spLocks noEditPoints="1"/>
            </p:cNvSpPr>
            <p:nvPr/>
          </p:nvSpPr>
          <p:spPr bwMode="auto">
            <a:xfrm>
              <a:off x="1926012" y="3454196"/>
              <a:ext cx="1366562" cy="460616"/>
            </a:xfrm>
            <a:custGeom>
              <a:avLst/>
              <a:gdLst>
                <a:gd name="T0" fmla="*/ 536 w 567"/>
                <a:gd name="T1" fmla="*/ 129 h 191"/>
                <a:gd name="T2" fmla="*/ 566 w 567"/>
                <a:gd name="T3" fmla="*/ 147 h 191"/>
                <a:gd name="T4" fmla="*/ 541 w 567"/>
                <a:gd name="T5" fmla="*/ 136 h 191"/>
                <a:gd name="T6" fmla="*/ 561 w 567"/>
                <a:gd name="T7" fmla="*/ 139 h 191"/>
                <a:gd name="T8" fmla="*/ 498 w 567"/>
                <a:gd name="T9" fmla="*/ 142 h 191"/>
                <a:gd name="T10" fmla="*/ 526 w 567"/>
                <a:gd name="T11" fmla="*/ 162 h 191"/>
                <a:gd name="T12" fmla="*/ 505 w 567"/>
                <a:gd name="T13" fmla="*/ 160 h 191"/>
                <a:gd name="T14" fmla="*/ 519 w 567"/>
                <a:gd name="T15" fmla="*/ 144 h 191"/>
                <a:gd name="T16" fmla="*/ 459 w 567"/>
                <a:gd name="T17" fmla="*/ 151 h 191"/>
                <a:gd name="T18" fmla="*/ 485 w 567"/>
                <a:gd name="T19" fmla="*/ 174 h 191"/>
                <a:gd name="T20" fmla="*/ 464 w 567"/>
                <a:gd name="T21" fmla="*/ 170 h 191"/>
                <a:gd name="T22" fmla="*/ 479 w 567"/>
                <a:gd name="T23" fmla="*/ 155 h 191"/>
                <a:gd name="T24" fmla="*/ 419 w 567"/>
                <a:gd name="T25" fmla="*/ 157 h 191"/>
                <a:gd name="T26" fmla="*/ 443 w 567"/>
                <a:gd name="T27" fmla="*/ 182 h 191"/>
                <a:gd name="T28" fmla="*/ 423 w 567"/>
                <a:gd name="T29" fmla="*/ 176 h 191"/>
                <a:gd name="T30" fmla="*/ 439 w 567"/>
                <a:gd name="T31" fmla="*/ 163 h 191"/>
                <a:gd name="T32" fmla="*/ 376 w 567"/>
                <a:gd name="T33" fmla="*/ 168 h 191"/>
                <a:gd name="T34" fmla="*/ 403 w 567"/>
                <a:gd name="T35" fmla="*/ 167 h 191"/>
                <a:gd name="T36" fmla="*/ 380 w 567"/>
                <a:gd name="T37" fmla="*/ 168 h 191"/>
                <a:gd name="T38" fmla="*/ 397 w 567"/>
                <a:gd name="T39" fmla="*/ 183 h 191"/>
                <a:gd name="T40" fmla="*/ 349 w 567"/>
                <a:gd name="T41" fmla="*/ 191 h 191"/>
                <a:gd name="T42" fmla="*/ 346 w 567"/>
                <a:gd name="T43" fmla="*/ 186 h 191"/>
                <a:gd name="T44" fmla="*/ 357 w 567"/>
                <a:gd name="T45" fmla="*/ 168 h 191"/>
                <a:gd name="T46" fmla="*/ 303 w 567"/>
                <a:gd name="T47" fmla="*/ 187 h 191"/>
                <a:gd name="T48" fmla="*/ 316 w 567"/>
                <a:gd name="T49" fmla="*/ 165 h 191"/>
                <a:gd name="T50" fmla="*/ 306 w 567"/>
                <a:gd name="T51" fmla="*/ 156 h 191"/>
                <a:gd name="T52" fmla="*/ 254 w 567"/>
                <a:gd name="T53" fmla="*/ 154 h 191"/>
                <a:gd name="T54" fmla="*/ 280 w 567"/>
                <a:gd name="T55" fmla="*/ 160 h 191"/>
                <a:gd name="T56" fmla="*/ 256 w 567"/>
                <a:gd name="T57" fmla="*/ 165 h 191"/>
                <a:gd name="T58" fmla="*/ 233 w 567"/>
                <a:gd name="T59" fmla="*/ 135 h 191"/>
                <a:gd name="T60" fmla="*/ 222 w 567"/>
                <a:gd name="T61" fmla="*/ 168 h 191"/>
                <a:gd name="T62" fmla="*/ 233 w 567"/>
                <a:gd name="T63" fmla="*/ 159 h 191"/>
                <a:gd name="T64" fmla="*/ 228 w 567"/>
                <a:gd name="T65" fmla="*/ 139 h 191"/>
                <a:gd name="T66" fmla="*/ 176 w 567"/>
                <a:gd name="T67" fmla="*/ 127 h 191"/>
                <a:gd name="T68" fmla="*/ 201 w 567"/>
                <a:gd name="T69" fmla="*/ 137 h 191"/>
                <a:gd name="T70" fmla="*/ 176 w 567"/>
                <a:gd name="T71" fmla="*/ 139 h 191"/>
                <a:gd name="T72" fmla="*/ 159 w 567"/>
                <a:gd name="T73" fmla="*/ 104 h 191"/>
                <a:gd name="T74" fmla="*/ 142 w 567"/>
                <a:gd name="T75" fmla="*/ 136 h 191"/>
                <a:gd name="T76" fmla="*/ 155 w 567"/>
                <a:gd name="T77" fmla="*/ 128 h 191"/>
                <a:gd name="T78" fmla="*/ 154 w 567"/>
                <a:gd name="T79" fmla="*/ 107 h 191"/>
                <a:gd name="T80" fmla="*/ 105 w 567"/>
                <a:gd name="T81" fmla="*/ 86 h 191"/>
                <a:gd name="T82" fmla="*/ 128 w 567"/>
                <a:gd name="T83" fmla="*/ 101 h 191"/>
                <a:gd name="T84" fmla="*/ 103 w 567"/>
                <a:gd name="T85" fmla="*/ 98 h 191"/>
                <a:gd name="T86" fmla="*/ 91 w 567"/>
                <a:gd name="T87" fmla="*/ 62 h 191"/>
                <a:gd name="T88" fmla="*/ 70 w 567"/>
                <a:gd name="T89" fmla="*/ 89 h 191"/>
                <a:gd name="T90" fmla="*/ 83 w 567"/>
                <a:gd name="T91" fmla="*/ 84 h 191"/>
                <a:gd name="T92" fmla="*/ 86 w 567"/>
                <a:gd name="T93" fmla="*/ 63 h 191"/>
                <a:gd name="T94" fmla="*/ 34 w 567"/>
                <a:gd name="T95" fmla="*/ 43 h 191"/>
                <a:gd name="T96" fmla="*/ 61 w 567"/>
                <a:gd name="T97" fmla="*/ 36 h 191"/>
                <a:gd name="T98" fmla="*/ 45 w 567"/>
                <a:gd name="T99" fmla="*/ 38 h 191"/>
                <a:gd name="T100" fmla="*/ 30 w 567"/>
                <a:gd name="T101" fmla="*/ 5 h 191"/>
                <a:gd name="T102" fmla="*/ 23 w 567"/>
                <a:gd name="T103" fmla="*/ 32 h 191"/>
                <a:gd name="T104" fmla="*/ 8 w 567"/>
                <a:gd name="T105" fmla="*/ 26 h 191"/>
                <a:gd name="T106" fmla="*/ 28 w 567"/>
                <a:gd name="T107" fmla="*/ 21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67" h="191">
                  <a:moveTo>
                    <a:pt x="566" y="137"/>
                  </a:moveTo>
                  <a:cubicBezTo>
                    <a:pt x="562" y="127"/>
                    <a:pt x="562" y="127"/>
                    <a:pt x="562" y="127"/>
                  </a:cubicBezTo>
                  <a:cubicBezTo>
                    <a:pt x="560" y="123"/>
                    <a:pt x="555" y="120"/>
                    <a:pt x="550" y="120"/>
                  </a:cubicBezTo>
                  <a:cubicBezTo>
                    <a:pt x="549" y="120"/>
                    <a:pt x="547" y="120"/>
                    <a:pt x="546" y="121"/>
                  </a:cubicBezTo>
                  <a:cubicBezTo>
                    <a:pt x="543" y="122"/>
                    <a:pt x="543" y="122"/>
                    <a:pt x="543" y="122"/>
                  </a:cubicBezTo>
                  <a:cubicBezTo>
                    <a:pt x="540" y="123"/>
                    <a:pt x="537" y="126"/>
                    <a:pt x="536" y="129"/>
                  </a:cubicBezTo>
                  <a:cubicBezTo>
                    <a:pt x="535" y="132"/>
                    <a:pt x="535" y="135"/>
                    <a:pt x="536" y="138"/>
                  </a:cubicBezTo>
                  <a:cubicBezTo>
                    <a:pt x="540" y="148"/>
                    <a:pt x="540" y="148"/>
                    <a:pt x="540" y="148"/>
                  </a:cubicBezTo>
                  <a:cubicBezTo>
                    <a:pt x="542" y="153"/>
                    <a:pt x="547" y="155"/>
                    <a:pt x="552" y="155"/>
                  </a:cubicBezTo>
                  <a:cubicBezTo>
                    <a:pt x="553" y="155"/>
                    <a:pt x="555" y="155"/>
                    <a:pt x="556" y="155"/>
                  </a:cubicBezTo>
                  <a:cubicBezTo>
                    <a:pt x="559" y="153"/>
                    <a:pt x="559" y="153"/>
                    <a:pt x="559" y="153"/>
                  </a:cubicBezTo>
                  <a:cubicBezTo>
                    <a:pt x="562" y="152"/>
                    <a:pt x="565" y="150"/>
                    <a:pt x="566" y="147"/>
                  </a:cubicBezTo>
                  <a:cubicBezTo>
                    <a:pt x="567" y="144"/>
                    <a:pt x="567" y="140"/>
                    <a:pt x="566" y="137"/>
                  </a:cubicBezTo>
                  <a:close/>
                  <a:moveTo>
                    <a:pt x="561" y="145"/>
                  </a:moveTo>
                  <a:cubicBezTo>
                    <a:pt x="561" y="147"/>
                    <a:pt x="559" y="148"/>
                    <a:pt x="557" y="149"/>
                  </a:cubicBezTo>
                  <a:cubicBezTo>
                    <a:pt x="554" y="150"/>
                    <a:pt x="554" y="150"/>
                    <a:pt x="554" y="150"/>
                  </a:cubicBezTo>
                  <a:cubicBezTo>
                    <a:pt x="551" y="152"/>
                    <a:pt x="546" y="150"/>
                    <a:pt x="545" y="146"/>
                  </a:cubicBezTo>
                  <a:cubicBezTo>
                    <a:pt x="541" y="136"/>
                    <a:pt x="541" y="136"/>
                    <a:pt x="541" y="136"/>
                  </a:cubicBezTo>
                  <a:cubicBezTo>
                    <a:pt x="540" y="134"/>
                    <a:pt x="540" y="132"/>
                    <a:pt x="541" y="130"/>
                  </a:cubicBezTo>
                  <a:cubicBezTo>
                    <a:pt x="541" y="129"/>
                    <a:pt x="543" y="127"/>
                    <a:pt x="545" y="127"/>
                  </a:cubicBezTo>
                  <a:cubicBezTo>
                    <a:pt x="548" y="125"/>
                    <a:pt x="548" y="125"/>
                    <a:pt x="548" y="125"/>
                  </a:cubicBezTo>
                  <a:cubicBezTo>
                    <a:pt x="549" y="125"/>
                    <a:pt x="549" y="125"/>
                    <a:pt x="550" y="125"/>
                  </a:cubicBezTo>
                  <a:cubicBezTo>
                    <a:pt x="553" y="125"/>
                    <a:pt x="556" y="126"/>
                    <a:pt x="557" y="129"/>
                  </a:cubicBezTo>
                  <a:cubicBezTo>
                    <a:pt x="561" y="139"/>
                    <a:pt x="561" y="139"/>
                    <a:pt x="561" y="139"/>
                  </a:cubicBezTo>
                  <a:cubicBezTo>
                    <a:pt x="562" y="141"/>
                    <a:pt x="562" y="143"/>
                    <a:pt x="561" y="145"/>
                  </a:cubicBezTo>
                  <a:close/>
                  <a:moveTo>
                    <a:pt x="523" y="142"/>
                  </a:moveTo>
                  <a:cubicBezTo>
                    <a:pt x="522" y="137"/>
                    <a:pt x="517" y="134"/>
                    <a:pt x="512" y="134"/>
                  </a:cubicBezTo>
                  <a:cubicBezTo>
                    <a:pt x="511" y="134"/>
                    <a:pt x="509" y="134"/>
                    <a:pt x="508" y="135"/>
                  </a:cubicBezTo>
                  <a:cubicBezTo>
                    <a:pt x="505" y="136"/>
                    <a:pt x="505" y="136"/>
                    <a:pt x="505" y="136"/>
                  </a:cubicBezTo>
                  <a:cubicBezTo>
                    <a:pt x="502" y="137"/>
                    <a:pt x="500" y="139"/>
                    <a:pt x="498" y="142"/>
                  </a:cubicBezTo>
                  <a:cubicBezTo>
                    <a:pt x="497" y="144"/>
                    <a:pt x="496" y="148"/>
                    <a:pt x="497" y="151"/>
                  </a:cubicBezTo>
                  <a:cubicBezTo>
                    <a:pt x="501" y="161"/>
                    <a:pt x="501" y="161"/>
                    <a:pt x="501" y="161"/>
                  </a:cubicBezTo>
                  <a:cubicBezTo>
                    <a:pt x="502" y="166"/>
                    <a:pt x="507" y="170"/>
                    <a:pt x="512" y="170"/>
                  </a:cubicBezTo>
                  <a:cubicBezTo>
                    <a:pt x="513" y="170"/>
                    <a:pt x="515" y="169"/>
                    <a:pt x="516" y="169"/>
                  </a:cubicBezTo>
                  <a:cubicBezTo>
                    <a:pt x="519" y="168"/>
                    <a:pt x="519" y="168"/>
                    <a:pt x="519" y="168"/>
                  </a:cubicBezTo>
                  <a:cubicBezTo>
                    <a:pt x="522" y="167"/>
                    <a:pt x="524" y="165"/>
                    <a:pt x="526" y="162"/>
                  </a:cubicBezTo>
                  <a:cubicBezTo>
                    <a:pt x="527" y="159"/>
                    <a:pt x="528" y="156"/>
                    <a:pt x="527" y="153"/>
                  </a:cubicBezTo>
                  <a:lnTo>
                    <a:pt x="523" y="142"/>
                  </a:lnTo>
                  <a:close/>
                  <a:moveTo>
                    <a:pt x="522" y="160"/>
                  </a:moveTo>
                  <a:cubicBezTo>
                    <a:pt x="521" y="162"/>
                    <a:pt x="519" y="163"/>
                    <a:pt x="517" y="163"/>
                  </a:cubicBezTo>
                  <a:cubicBezTo>
                    <a:pt x="514" y="164"/>
                    <a:pt x="514" y="164"/>
                    <a:pt x="514" y="164"/>
                  </a:cubicBezTo>
                  <a:cubicBezTo>
                    <a:pt x="510" y="166"/>
                    <a:pt x="506" y="163"/>
                    <a:pt x="505" y="160"/>
                  </a:cubicBezTo>
                  <a:cubicBezTo>
                    <a:pt x="502" y="149"/>
                    <a:pt x="502" y="149"/>
                    <a:pt x="502" y="149"/>
                  </a:cubicBezTo>
                  <a:cubicBezTo>
                    <a:pt x="501" y="147"/>
                    <a:pt x="501" y="145"/>
                    <a:pt x="502" y="144"/>
                  </a:cubicBezTo>
                  <a:cubicBezTo>
                    <a:pt x="503" y="142"/>
                    <a:pt x="505" y="141"/>
                    <a:pt x="507" y="140"/>
                  </a:cubicBezTo>
                  <a:cubicBezTo>
                    <a:pt x="510" y="139"/>
                    <a:pt x="510" y="139"/>
                    <a:pt x="510" y="139"/>
                  </a:cubicBezTo>
                  <a:cubicBezTo>
                    <a:pt x="510" y="139"/>
                    <a:pt x="511" y="139"/>
                    <a:pt x="512" y="139"/>
                  </a:cubicBezTo>
                  <a:cubicBezTo>
                    <a:pt x="515" y="139"/>
                    <a:pt x="518" y="141"/>
                    <a:pt x="519" y="144"/>
                  </a:cubicBezTo>
                  <a:cubicBezTo>
                    <a:pt x="522" y="154"/>
                    <a:pt x="522" y="154"/>
                    <a:pt x="522" y="154"/>
                  </a:cubicBezTo>
                  <a:cubicBezTo>
                    <a:pt x="523" y="156"/>
                    <a:pt x="523" y="158"/>
                    <a:pt x="522" y="160"/>
                  </a:cubicBezTo>
                  <a:close/>
                  <a:moveTo>
                    <a:pt x="484" y="154"/>
                  </a:moveTo>
                  <a:cubicBezTo>
                    <a:pt x="483" y="148"/>
                    <a:pt x="476" y="144"/>
                    <a:pt x="470" y="145"/>
                  </a:cubicBezTo>
                  <a:cubicBezTo>
                    <a:pt x="466" y="146"/>
                    <a:pt x="466" y="146"/>
                    <a:pt x="466" y="146"/>
                  </a:cubicBezTo>
                  <a:cubicBezTo>
                    <a:pt x="463" y="146"/>
                    <a:pt x="461" y="148"/>
                    <a:pt x="459" y="151"/>
                  </a:cubicBezTo>
                  <a:cubicBezTo>
                    <a:pt x="457" y="154"/>
                    <a:pt x="457" y="157"/>
                    <a:pt x="457" y="160"/>
                  </a:cubicBezTo>
                  <a:cubicBezTo>
                    <a:pt x="460" y="171"/>
                    <a:pt x="460" y="171"/>
                    <a:pt x="460" y="171"/>
                  </a:cubicBezTo>
                  <a:cubicBezTo>
                    <a:pt x="461" y="176"/>
                    <a:pt x="466" y="180"/>
                    <a:pt x="471" y="180"/>
                  </a:cubicBezTo>
                  <a:cubicBezTo>
                    <a:pt x="472" y="180"/>
                    <a:pt x="473" y="180"/>
                    <a:pt x="474" y="180"/>
                  </a:cubicBezTo>
                  <a:cubicBezTo>
                    <a:pt x="477" y="179"/>
                    <a:pt x="477" y="179"/>
                    <a:pt x="477" y="179"/>
                  </a:cubicBezTo>
                  <a:cubicBezTo>
                    <a:pt x="480" y="179"/>
                    <a:pt x="483" y="177"/>
                    <a:pt x="485" y="174"/>
                  </a:cubicBezTo>
                  <a:cubicBezTo>
                    <a:pt x="487" y="171"/>
                    <a:pt x="487" y="168"/>
                    <a:pt x="486" y="165"/>
                  </a:cubicBezTo>
                  <a:lnTo>
                    <a:pt x="484" y="154"/>
                  </a:lnTo>
                  <a:close/>
                  <a:moveTo>
                    <a:pt x="481" y="171"/>
                  </a:moveTo>
                  <a:cubicBezTo>
                    <a:pt x="480" y="173"/>
                    <a:pt x="478" y="174"/>
                    <a:pt x="476" y="175"/>
                  </a:cubicBezTo>
                  <a:cubicBezTo>
                    <a:pt x="473" y="175"/>
                    <a:pt x="473" y="175"/>
                    <a:pt x="473" y="175"/>
                  </a:cubicBezTo>
                  <a:cubicBezTo>
                    <a:pt x="469" y="176"/>
                    <a:pt x="465" y="174"/>
                    <a:pt x="464" y="170"/>
                  </a:cubicBezTo>
                  <a:cubicBezTo>
                    <a:pt x="462" y="159"/>
                    <a:pt x="462" y="159"/>
                    <a:pt x="462" y="159"/>
                  </a:cubicBezTo>
                  <a:cubicBezTo>
                    <a:pt x="462" y="157"/>
                    <a:pt x="462" y="155"/>
                    <a:pt x="463" y="154"/>
                  </a:cubicBezTo>
                  <a:cubicBezTo>
                    <a:pt x="464" y="152"/>
                    <a:pt x="466" y="151"/>
                    <a:pt x="467" y="150"/>
                  </a:cubicBezTo>
                  <a:cubicBezTo>
                    <a:pt x="471" y="150"/>
                    <a:pt x="471" y="150"/>
                    <a:pt x="471" y="150"/>
                  </a:cubicBezTo>
                  <a:cubicBezTo>
                    <a:pt x="471" y="150"/>
                    <a:pt x="472" y="149"/>
                    <a:pt x="472" y="149"/>
                  </a:cubicBezTo>
                  <a:cubicBezTo>
                    <a:pt x="476" y="149"/>
                    <a:pt x="479" y="152"/>
                    <a:pt x="479" y="155"/>
                  </a:cubicBezTo>
                  <a:cubicBezTo>
                    <a:pt x="482" y="166"/>
                    <a:pt x="482" y="166"/>
                    <a:pt x="482" y="166"/>
                  </a:cubicBezTo>
                  <a:cubicBezTo>
                    <a:pt x="482" y="168"/>
                    <a:pt x="482" y="170"/>
                    <a:pt x="481" y="171"/>
                  </a:cubicBezTo>
                  <a:close/>
                  <a:moveTo>
                    <a:pt x="444" y="162"/>
                  </a:moveTo>
                  <a:cubicBezTo>
                    <a:pt x="443" y="156"/>
                    <a:pt x="437" y="151"/>
                    <a:pt x="430" y="152"/>
                  </a:cubicBezTo>
                  <a:cubicBezTo>
                    <a:pt x="427" y="152"/>
                    <a:pt x="427" y="152"/>
                    <a:pt x="427" y="152"/>
                  </a:cubicBezTo>
                  <a:cubicBezTo>
                    <a:pt x="424" y="153"/>
                    <a:pt x="421" y="154"/>
                    <a:pt x="419" y="157"/>
                  </a:cubicBezTo>
                  <a:cubicBezTo>
                    <a:pt x="417" y="160"/>
                    <a:pt x="416" y="163"/>
                    <a:pt x="417" y="166"/>
                  </a:cubicBezTo>
                  <a:cubicBezTo>
                    <a:pt x="418" y="177"/>
                    <a:pt x="418" y="177"/>
                    <a:pt x="418" y="177"/>
                  </a:cubicBezTo>
                  <a:cubicBezTo>
                    <a:pt x="419" y="183"/>
                    <a:pt x="424" y="187"/>
                    <a:pt x="430" y="187"/>
                  </a:cubicBezTo>
                  <a:cubicBezTo>
                    <a:pt x="431" y="187"/>
                    <a:pt x="431" y="187"/>
                    <a:pt x="432" y="187"/>
                  </a:cubicBezTo>
                  <a:cubicBezTo>
                    <a:pt x="435" y="187"/>
                    <a:pt x="435" y="187"/>
                    <a:pt x="435" y="187"/>
                  </a:cubicBezTo>
                  <a:cubicBezTo>
                    <a:pt x="438" y="186"/>
                    <a:pt x="441" y="185"/>
                    <a:pt x="443" y="182"/>
                  </a:cubicBezTo>
                  <a:cubicBezTo>
                    <a:pt x="445" y="180"/>
                    <a:pt x="446" y="176"/>
                    <a:pt x="445" y="173"/>
                  </a:cubicBezTo>
                  <a:lnTo>
                    <a:pt x="444" y="162"/>
                  </a:lnTo>
                  <a:close/>
                  <a:moveTo>
                    <a:pt x="439" y="179"/>
                  </a:moveTo>
                  <a:cubicBezTo>
                    <a:pt x="438" y="181"/>
                    <a:pt x="436" y="182"/>
                    <a:pt x="434" y="182"/>
                  </a:cubicBezTo>
                  <a:cubicBezTo>
                    <a:pt x="431" y="182"/>
                    <a:pt x="431" y="182"/>
                    <a:pt x="431" y="182"/>
                  </a:cubicBezTo>
                  <a:cubicBezTo>
                    <a:pt x="427" y="183"/>
                    <a:pt x="423" y="180"/>
                    <a:pt x="423" y="176"/>
                  </a:cubicBezTo>
                  <a:cubicBezTo>
                    <a:pt x="421" y="165"/>
                    <a:pt x="421" y="165"/>
                    <a:pt x="421" y="165"/>
                  </a:cubicBezTo>
                  <a:cubicBezTo>
                    <a:pt x="421" y="163"/>
                    <a:pt x="422" y="161"/>
                    <a:pt x="423" y="160"/>
                  </a:cubicBezTo>
                  <a:cubicBezTo>
                    <a:pt x="424" y="158"/>
                    <a:pt x="426" y="157"/>
                    <a:pt x="428" y="157"/>
                  </a:cubicBezTo>
                  <a:cubicBezTo>
                    <a:pt x="431" y="157"/>
                    <a:pt x="431" y="157"/>
                    <a:pt x="431" y="157"/>
                  </a:cubicBezTo>
                  <a:cubicBezTo>
                    <a:pt x="432" y="157"/>
                    <a:pt x="432" y="157"/>
                    <a:pt x="432" y="157"/>
                  </a:cubicBezTo>
                  <a:cubicBezTo>
                    <a:pt x="435" y="157"/>
                    <a:pt x="439" y="159"/>
                    <a:pt x="439" y="163"/>
                  </a:cubicBezTo>
                  <a:cubicBezTo>
                    <a:pt x="440" y="174"/>
                    <a:pt x="440" y="174"/>
                    <a:pt x="440" y="174"/>
                  </a:cubicBezTo>
                  <a:cubicBezTo>
                    <a:pt x="441" y="176"/>
                    <a:pt x="440" y="178"/>
                    <a:pt x="439" y="179"/>
                  </a:cubicBezTo>
                  <a:close/>
                  <a:moveTo>
                    <a:pt x="391" y="155"/>
                  </a:moveTo>
                  <a:cubicBezTo>
                    <a:pt x="387" y="156"/>
                    <a:pt x="387" y="156"/>
                    <a:pt x="387" y="156"/>
                  </a:cubicBezTo>
                  <a:cubicBezTo>
                    <a:pt x="384" y="156"/>
                    <a:pt x="381" y="157"/>
                    <a:pt x="379" y="160"/>
                  </a:cubicBezTo>
                  <a:cubicBezTo>
                    <a:pt x="377" y="162"/>
                    <a:pt x="375" y="165"/>
                    <a:pt x="376" y="168"/>
                  </a:cubicBezTo>
                  <a:cubicBezTo>
                    <a:pt x="376" y="179"/>
                    <a:pt x="376" y="179"/>
                    <a:pt x="376" y="179"/>
                  </a:cubicBezTo>
                  <a:cubicBezTo>
                    <a:pt x="376" y="186"/>
                    <a:pt x="382" y="191"/>
                    <a:pt x="388" y="191"/>
                  </a:cubicBezTo>
                  <a:cubicBezTo>
                    <a:pt x="392" y="191"/>
                    <a:pt x="392" y="191"/>
                    <a:pt x="392" y="191"/>
                  </a:cubicBezTo>
                  <a:cubicBezTo>
                    <a:pt x="395" y="190"/>
                    <a:pt x="398" y="189"/>
                    <a:pt x="400" y="187"/>
                  </a:cubicBezTo>
                  <a:cubicBezTo>
                    <a:pt x="403" y="184"/>
                    <a:pt x="404" y="181"/>
                    <a:pt x="403" y="178"/>
                  </a:cubicBezTo>
                  <a:cubicBezTo>
                    <a:pt x="403" y="167"/>
                    <a:pt x="403" y="167"/>
                    <a:pt x="403" y="167"/>
                  </a:cubicBezTo>
                  <a:cubicBezTo>
                    <a:pt x="403" y="161"/>
                    <a:pt x="397" y="155"/>
                    <a:pt x="391" y="155"/>
                  </a:cubicBezTo>
                  <a:close/>
                  <a:moveTo>
                    <a:pt x="397" y="183"/>
                  </a:moveTo>
                  <a:cubicBezTo>
                    <a:pt x="395" y="185"/>
                    <a:pt x="394" y="186"/>
                    <a:pt x="392" y="186"/>
                  </a:cubicBezTo>
                  <a:cubicBezTo>
                    <a:pt x="388" y="186"/>
                    <a:pt x="388" y="186"/>
                    <a:pt x="388" y="186"/>
                  </a:cubicBezTo>
                  <a:cubicBezTo>
                    <a:pt x="384" y="186"/>
                    <a:pt x="381" y="183"/>
                    <a:pt x="381" y="179"/>
                  </a:cubicBezTo>
                  <a:cubicBezTo>
                    <a:pt x="380" y="168"/>
                    <a:pt x="380" y="168"/>
                    <a:pt x="380" y="168"/>
                  </a:cubicBezTo>
                  <a:cubicBezTo>
                    <a:pt x="380" y="166"/>
                    <a:pt x="381" y="164"/>
                    <a:pt x="382" y="163"/>
                  </a:cubicBezTo>
                  <a:cubicBezTo>
                    <a:pt x="384" y="161"/>
                    <a:pt x="385" y="161"/>
                    <a:pt x="387" y="160"/>
                  </a:cubicBezTo>
                  <a:cubicBezTo>
                    <a:pt x="391" y="160"/>
                    <a:pt x="391" y="160"/>
                    <a:pt x="391" y="160"/>
                  </a:cubicBezTo>
                  <a:cubicBezTo>
                    <a:pt x="395" y="160"/>
                    <a:pt x="398" y="163"/>
                    <a:pt x="398" y="167"/>
                  </a:cubicBezTo>
                  <a:cubicBezTo>
                    <a:pt x="399" y="178"/>
                    <a:pt x="399" y="178"/>
                    <a:pt x="399" y="178"/>
                  </a:cubicBezTo>
                  <a:cubicBezTo>
                    <a:pt x="399" y="180"/>
                    <a:pt x="398" y="182"/>
                    <a:pt x="397" y="183"/>
                  </a:cubicBezTo>
                  <a:close/>
                  <a:moveTo>
                    <a:pt x="350" y="156"/>
                  </a:moveTo>
                  <a:cubicBezTo>
                    <a:pt x="347" y="155"/>
                    <a:pt x="347" y="155"/>
                    <a:pt x="347" y="155"/>
                  </a:cubicBezTo>
                  <a:cubicBezTo>
                    <a:pt x="340" y="155"/>
                    <a:pt x="335" y="160"/>
                    <a:pt x="335" y="167"/>
                  </a:cubicBezTo>
                  <a:cubicBezTo>
                    <a:pt x="334" y="178"/>
                    <a:pt x="334" y="178"/>
                    <a:pt x="334" y="178"/>
                  </a:cubicBezTo>
                  <a:cubicBezTo>
                    <a:pt x="334" y="185"/>
                    <a:pt x="339" y="190"/>
                    <a:pt x="346" y="190"/>
                  </a:cubicBezTo>
                  <a:cubicBezTo>
                    <a:pt x="349" y="191"/>
                    <a:pt x="349" y="191"/>
                    <a:pt x="349" y="191"/>
                  </a:cubicBezTo>
                  <a:cubicBezTo>
                    <a:pt x="356" y="191"/>
                    <a:pt x="361" y="186"/>
                    <a:pt x="361" y="179"/>
                  </a:cubicBezTo>
                  <a:cubicBezTo>
                    <a:pt x="362" y="168"/>
                    <a:pt x="362" y="168"/>
                    <a:pt x="362" y="168"/>
                  </a:cubicBezTo>
                  <a:cubicBezTo>
                    <a:pt x="362" y="161"/>
                    <a:pt x="357" y="156"/>
                    <a:pt x="350" y="156"/>
                  </a:cubicBezTo>
                  <a:close/>
                  <a:moveTo>
                    <a:pt x="357" y="179"/>
                  </a:moveTo>
                  <a:cubicBezTo>
                    <a:pt x="357" y="183"/>
                    <a:pt x="353" y="186"/>
                    <a:pt x="349" y="186"/>
                  </a:cubicBezTo>
                  <a:cubicBezTo>
                    <a:pt x="346" y="186"/>
                    <a:pt x="346" y="186"/>
                    <a:pt x="346" y="186"/>
                  </a:cubicBezTo>
                  <a:cubicBezTo>
                    <a:pt x="342" y="186"/>
                    <a:pt x="339" y="182"/>
                    <a:pt x="339" y="178"/>
                  </a:cubicBezTo>
                  <a:cubicBezTo>
                    <a:pt x="339" y="167"/>
                    <a:pt x="339" y="167"/>
                    <a:pt x="339" y="167"/>
                  </a:cubicBezTo>
                  <a:cubicBezTo>
                    <a:pt x="340" y="163"/>
                    <a:pt x="343" y="160"/>
                    <a:pt x="347" y="160"/>
                  </a:cubicBezTo>
                  <a:cubicBezTo>
                    <a:pt x="347" y="160"/>
                    <a:pt x="347" y="160"/>
                    <a:pt x="347" y="160"/>
                  </a:cubicBezTo>
                  <a:cubicBezTo>
                    <a:pt x="350" y="160"/>
                    <a:pt x="350" y="160"/>
                    <a:pt x="350" y="160"/>
                  </a:cubicBezTo>
                  <a:cubicBezTo>
                    <a:pt x="354" y="161"/>
                    <a:pt x="357" y="164"/>
                    <a:pt x="357" y="168"/>
                  </a:cubicBezTo>
                  <a:lnTo>
                    <a:pt x="357" y="179"/>
                  </a:lnTo>
                  <a:close/>
                  <a:moveTo>
                    <a:pt x="311" y="152"/>
                  </a:moveTo>
                  <a:cubicBezTo>
                    <a:pt x="307" y="152"/>
                    <a:pt x="307" y="152"/>
                    <a:pt x="307" y="152"/>
                  </a:cubicBezTo>
                  <a:cubicBezTo>
                    <a:pt x="301" y="151"/>
                    <a:pt x="295" y="156"/>
                    <a:pt x="294" y="162"/>
                  </a:cubicBezTo>
                  <a:cubicBezTo>
                    <a:pt x="292" y="173"/>
                    <a:pt x="292" y="173"/>
                    <a:pt x="292" y="173"/>
                  </a:cubicBezTo>
                  <a:cubicBezTo>
                    <a:pt x="291" y="180"/>
                    <a:pt x="296" y="186"/>
                    <a:pt x="303" y="187"/>
                  </a:cubicBezTo>
                  <a:cubicBezTo>
                    <a:pt x="306" y="187"/>
                    <a:pt x="306" y="187"/>
                    <a:pt x="306" y="187"/>
                  </a:cubicBezTo>
                  <a:cubicBezTo>
                    <a:pt x="307" y="187"/>
                    <a:pt x="307" y="187"/>
                    <a:pt x="308" y="187"/>
                  </a:cubicBezTo>
                  <a:cubicBezTo>
                    <a:pt x="314" y="187"/>
                    <a:pt x="319" y="183"/>
                    <a:pt x="320" y="177"/>
                  </a:cubicBezTo>
                  <a:cubicBezTo>
                    <a:pt x="321" y="166"/>
                    <a:pt x="321" y="166"/>
                    <a:pt x="321" y="166"/>
                  </a:cubicBezTo>
                  <a:cubicBezTo>
                    <a:pt x="322" y="159"/>
                    <a:pt x="317" y="153"/>
                    <a:pt x="311" y="152"/>
                  </a:cubicBezTo>
                  <a:close/>
                  <a:moveTo>
                    <a:pt x="316" y="165"/>
                  </a:moveTo>
                  <a:cubicBezTo>
                    <a:pt x="315" y="176"/>
                    <a:pt x="315" y="176"/>
                    <a:pt x="315" y="176"/>
                  </a:cubicBezTo>
                  <a:cubicBezTo>
                    <a:pt x="314" y="180"/>
                    <a:pt x="311" y="183"/>
                    <a:pt x="307" y="182"/>
                  </a:cubicBezTo>
                  <a:cubicBezTo>
                    <a:pt x="303" y="182"/>
                    <a:pt x="303" y="182"/>
                    <a:pt x="303" y="182"/>
                  </a:cubicBezTo>
                  <a:cubicBezTo>
                    <a:pt x="299" y="181"/>
                    <a:pt x="297" y="178"/>
                    <a:pt x="297" y="174"/>
                  </a:cubicBezTo>
                  <a:cubicBezTo>
                    <a:pt x="299" y="163"/>
                    <a:pt x="299" y="163"/>
                    <a:pt x="299" y="163"/>
                  </a:cubicBezTo>
                  <a:cubicBezTo>
                    <a:pt x="299" y="159"/>
                    <a:pt x="302" y="156"/>
                    <a:pt x="306" y="156"/>
                  </a:cubicBezTo>
                  <a:cubicBezTo>
                    <a:pt x="307" y="156"/>
                    <a:pt x="307" y="156"/>
                    <a:pt x="307" y="156"/>
                  </a:cubicBezTo>
                  <a:cubicBezTo>
                    <a:pt x="310" y="157"/>
                    <a:pt x="310" y="157"/>
                    <a:pt x="310" y="157"/>
                  </a:cubicBezTo>
                  <a:cubicBezTo>
                    <a:pt x="314" y="157"/>
                    <a:pt x="317" y="161"/>
                    <a:pt x="316" y="165"/>
                  </a:cubicBezTo>
                  <a:close/>
                  <a:moveTo>
                    <a:pt x="271" y="145"/>
                  </a:moveTo>
                  <a:cubicBezTo>
                    <a:pt x="268" y="145"/>
                    <a:pt x="268" y="145"/>
                    <a:pt x="268" y="145"/>
                  </a:cubicBezTo>
                  <a:cubicBezTo>
                    <a:pt x="262" y="143"/>
                    <a:pt x="255" y="147"/>
                    <a:pt x="254" y="154"/>
                  </a:cubicBezTo>
                  <a:cubicBezTo>
                    <a:pt x="251" y="164"/>
                    <a:pt x="251" y="164"/>
                    <a:pt x="251" y="164"/>
                  </a:cubicBezTo>
                  <a:cubicBezTo>
                    <a:pt x="250" y="171"/>
                    <a:pt x="254" y="177"/>
                    <a:pt x="260" y="179"/>
                  </a:cubicBezTo>
                  <a:cubicBezTo>
                    <a:pt x="264" y="180"/>
                    <a:pt x="264" y="180"/>
                    <a:pt x="264" y="180"/>
                  </a:cubicBezTo>
                  <a:cubicBezTo>
                    <a:pt x="264" y="180"/>
                    <a:pt x="265" y="180"/>
                    <a:pt x="266" y="180"/>
                  </a:cubicBezTo>
                  <a:cubicBezTo>
                    <a:pt x="272" y="180"/>
                    <a:pt x="277" y="176"/>
                    <a:pt x="278" y="170"/>
                  </a:cubicBezTo>
                  <a:cubicBezTo>
                    <a:pt x="280" y="160"/>
                    <a:pt x="280" y="160"/>
                    <a:pt x="280" y="160"/>
                  </a:cubicBezTo>
                  <a:cubicBezTo>
                    <a:pt x="282" y="153"/>
                    <a:pt x="278" y="147"/>
                    <a:pt x="271" y="145"/>
                  </a:cubicBezTo>
                  <a:close/>
                  <a:moveTo>
                    <a:pt x="276" y="159"/>
                  </a:moveTo>
                  <a:cubicBezTo>
                    <a:pt x="273" y="169"/>
                    <a:pt x="273" y="169"/>
                    <a:pt x="273" y="169"/>
                  </a:cubicBezTo>
                  <a:cubicBezTo>
                    <a:pt x="272" y="173"/>
                    <a:pt x="269" y="176"/>
                    <a:pt x="265" y="175"/>
                  </a:cubicBezTo>
                  <a:cubicBezTo>
                    <a:pt x="261" y="174"/>
                    <a:pt x="261" y="174"/>
                    <a:pt x="261" y="174"/>
                  </a:cubicBezTo>
                  <a:cubicBezTo>
                    <a:pt x="258" y="173"/>
                    <a:pt x="255" y="169"/>
                    <a:pt x="256" y="165"/>
                  </a:cubicBezTo>
                  <a:cubicBezTo>
                    <a:pt x="258" y="155"/>
                    <a:pt x="258" y="155"/>
                    <a:pt x="258" y="155"/>
                  </a:cubicBezTo>
                  <a:cubicBezTo>
                    <a:pt x="259" y="151"/>
                    <a:pt x="262" y="149"/>
                    <a:pt x="265" y="149"/>
                  </a:cubicBezTo>
                  <a:cubicBezTo>
                    <a:pt x="266" y="149"/>
                    <a:pt x="266" y="149"/>
                    <a:pt x="267" y="149"/>
                  </a:cubicBezTo>
                  <a:cubicBezTo>
                    <a:pt x="270" y="150"/>
                    <a:pt x="270" y="150"/>
                    <a:pt x="270" y="150"/>
                  </a:cubicBezTo>
                  <a:cubicBezTo>
                    <a:pt x="274" y="151"/>
                    <a:pt x="277" y="155"/>
                    <a:pt x="276" y="159"/>
                  </a:cubicBezTo>
                  <a:close/>
                  <a:moveTo>
                    <a:pt x="233" y="135"/>
                  </a:moveTo>
                  <a:cubicBezTo>
                    <a:pt x="229" y="134"/>
                    <a:pt x="229" y="134"/>
                    <a:pt x="229" y="134"/>
                  </a:cubicBezTo>
                  <a:cubicBezTo>
                    <a:pt x="228" y="134"/>
                    <a:pt x="227" y="133"/>
                    <a:pt x="226" y="133"/>
                  </a:cubicBezTo>
                  <a:cubicBezTo>
                    <a:pt x="220" y="133"/>
                    <a:pt x="216" y="137"/>
                    <a:pt x="214" y="142"/>
                  </a:cubicBezTo>
                  <a:cubicBezTo>
                    <a:pt x="211" y="152"/>
                    <a:pt x="211" y="152"/>
                    <a:pt x="211" y="152"/>
                  </a:cubicBezTo>
                  <a:cubicBezTo>
                    <a:pt x="209" y="159"/>
                    <a:pt x="213" y="165"/>
                    <a:pt x="219" y="167"/>
                  </a:cubicBezTo>
                  <a:cubicBezTo>
                    <a:pt x="222" y="168"/>
                    <a:pt x="222" y="168"/>
                    <a:pt x="222" y="168"/>
                  </a:cubicBezTo>
                  <a:cubicBezTo>
                    <a:pt x="223" y="169"/>
                    <a:pt x="224" y="169"/>
                    <a:pt x="226" y="169"/>
                  </a:cubicBezTo>
                  <a:cubicBezTo>
                    <a:pt x="231" y="169"/>
                    <a:pt x="236" y="166"/>
                    <a:pt x="237" y="161"/>
                  </a:cubicBezTo>
                  <a:cubicBezTo>
                    <a:pt x="240" y="150"/>
                    <a:pt x="240" y="150"/>
                    <a:pt x="240" y="150"/>
                  </a:cubicBezTo>
                  <a:cubicBezTo>
                    <a:pt x="242" y="144"/>
                    <a:pt x="239" y="137"/>
                    <a:pt x="233" y="135"/>
                  </a:cubicBezTo>
                  <a:close/>
                  <a:moveTo>
                    <a:pt x="236" y="149"/>
                  </a:moveTo>
                  <a:cubicBezTo>
                    <a:pt x="233" y="159"/>
                    <a:pt x="233" y="159"/>
                    <a:pt x="233" y="159"/>
                  </a:cubicBezTo>
                  <a:cubicBezTo>
                    <a:pt x="231" y="163"/>
                    <a:pt x="227" y="165"/>
                    <a:pt x="223" y="164"/>
                  </a:cubicBezTo>
                  <a:cubicBezTo>
                    <a:pt x="220" y="163"/>
                    <a:pt x="220" y="163"/>
                    <a:pt x="220" y="163"/>
                  </a:cubicBezTo>
                  <a:cubicBezTo>
                    <a:pt x="216" y="162"/>
                    <a:pt x="214" y="158"/>
                    <a:pt x="216" y="154"/>
                  </a:cubicBezTo>
                  <a:cubicBezTo>
                    <a:pt x="219" y="143"/>
                    <a:pt x="219" y="143"/>
                    <a:pt x="219" y="143"/>
                  </a:cubicBezTo>
                  <a:cubicBezTo>
                    <a:pt x="220" y="140"/>
                    <a:pt x="223" y="138"/>
                    <a:pt x="226" y="138"/>
                  </a:cubicBezTo>
                  <a:cubicBezTo>
                    <a:pt x="227" y="138"/>
                    <a:pt x="227" y="138"/>
                    <a:pt x="228" y="139"/>
                  </a:cubicBezTo>
                  <a:cubicBezTo>
                    <a:pt x="231" y="139"/>
                    <a:pt x="231" y="139"/>
                    <a:pt x="231" y="139"/>
                  </a:cubicBezTo>
                  <a:cubicBezTo>
                    <a:pt x="235" y="141"/>
                    <a:pt x="237" y="145"/>
                    <a:pt x="236" y="149"/>
                  </a:cubicBezTo>
                  <a:close/>
                  <a:moveTo>
                    <a:pt x="195" y="121"/>
                  </a:moveTo>
                  <a:cubicBezTo>
                    <a:pt x="192" y="120"/>
                    <a:pt x="192" y="120"/>
                    <a:pt x="192" y="120"/>
                  </a:cubicBezTo>
                  <a:cubicBezTo>
                    <a:pt x="190" y="119"/>
                    <a:pt x="189" y="119"/>
                    <a:pt x="187" y="119"/>
                  </a:cubicBezTo>
                  <a:cubicBezTo>
                    <a:pt x="182" y="119"/>
                    <a:pt x="178" y="122"/>
                    <a:pt x="176" y="127"/>
                  </a:cubicBezTo>
                  <a:cubicBezTo>
                    <a:pt x="172" y="137"/>
                    <a:pt x="172" y="137"/>
                    <a:pt x="172" y="137"/>
                  </a:cubicBezTo>
                  <a:cubicBezTo>
                    <a:pt x="169" y="143"/>
                    <a:pt x="172" y="150"/>
                    <a:pt x="178" y="152"/>
                  </a:cubicBezTo>
                  <a:cubicBezTo>
                    <a:pt x="182" y="154"/>
                    <a:pt x="182" y="154"/>
                    <a:pt x="182" y="154"/>
                  </a:cubicBezTo>
                  <a:cubicBezTo>
                    <a:pt x="183" y="154"/>
                    <a:pt x="185" y="155"/>
                    <a:pt x="186" y="155"/>
                  </a:cubicBezTo>
                  <a:cubicBezTo>
                    <a:pt x="191" y="155"/>
                    <a:pt x="195" y="152"/>
                    <a:pt x="197" y="147"/>
                  </a:cubicBezTo>
                  <a:cubicBezTo>
                    <a:pt x="201" y="137"/>
                    <a:pt x="201" y="137"/>
                    <a:pt x="201" y="137"/>
                  </a:cubicBezTo>
                  <a:cubicBezTo>
                    <a:pt x="204" y="131"/>
                    <a:pt x="201" y="124"/>
                    <a:pt x="195" y="121"/>
                  </a:cubicBezTo>
                  <a:close/>
                  <a:moveTo>
                    <a:pt x="197" y="135"/>
                  </a:moveTo>
                  <a:cubicBezTo>
                    <a:pt x="193" y="145"/>
                    <a:pt x="193" y="145"/>
                    <a:pt x="193" y="145"/>
                  </a:cubicBezTo>
                  <a:cubicBezTo>
                    <a:pt x="191" y="149"/>
                    <a:pt x="187" y="151"/>
                    <a:pt x="183" y="149"/>
                  </a:cubicBezTo>
                  <a:cubicBezTo>
                    <a:pt x="180" y="148"/>
                    <a:pt x="180" y="148"/>
                    <a:pt x="180" y="148"/>
                  </a:cubicBezTo>
                  <a:cubicBezTo>
                    <a:pt x="177" y="147"/>
                    <a:pt x="175" y="142"/>
                    <a:pt x="176" y="139"/>
                  </a:cubicBezTo>
                  <a:cubicBezTo>
                    <a:pt x="181" y="128"/>
                    <a:pt x="181" y="128"/>
                    <a:pt x="181" y="128"/>
                  </a:cubicBezTo>
                  <a:cubicBezTo>
                    <a:pt x="182" y="126"/>
                    <a:pt x="184" y="124"/>
                    <a:pt x="187" y="124"/>
                  </a:cubicBezTo>
                  <a:cubicBezTo>
                    <a:pt x="188" y="124"/>
                    <a:pt x="189" y="124"/>
                    <a:pt x="190" y="124"/>
                  </a:cubicBezTo>
                  <a:cubicBezTo>
                    <a:pt x="193" y="126"/>
                    <a:pt x="193" y="126"/>
                    <a:pt x="193" y="126"/>
                  </a:cubicBezTo>
                  <a:cubicBezTo>
                    <a:pt x="197" y="127"/>
                    <a:pt x="199" y="132"/>
                    <a:pt x="197" y="135"/>
                  </a:cubicBezTo>
                  <a:close/>
                  <a:moveTo>
                    <a:pt x="159" y="104"/>
                  </a:moveTo>
                  <a:cubicBezTo>
                    <a:pt x="156" y="103"/>
                    <a:pt x="156" y="103"/>
                    <a:pt x="156" y="103"/>
                  </a:cubicBezTo>
                  <a:cubicBezTo>
                    <a:pt x="154" y="102"/>
                    <a:pt x="152" y="102"/>
                    <a:pt x="150" y="102"/>
                  </a:cubicBezTo>
                  <a:cubicBezTo>
                    <a:pt x="146" y="102"/>
                    <a:pt x="142" y="104"/>
                    <a:pt x="139" y="108"/>
                  </a:cubicBezTo>
                  <a:cubicBezTo>
                    <a:pt x="134" y="118"/>
                    <a:pt x="134" y="118"/>
                    <a:pt x="134" y="118"/>
                  </a:cubicBezTo>
                  <a:cubicBezTo>
                    <a:pt x="131" y="124"/>
                    <a:pt x="134" y="131"/>
                    <a:pt x="140" y="134"/>
                  </a:cubicBezTo>
                  <a:cubicBezTo>
                    <a:pt x="142" y="136"/>
                    <a:pt x="142" y="136"/>
                    <a:pt x="142" y="136"/>
                  </a:cubicBezTo>
                  <a:cubicBezTo>
                    <a:pt x="144" y="136"/>
                    <a:pt x="146" y="137"/>
                    <a:pt x="148" y="137"/>
                  </a:cubicBezTo>
                  <a:cubicBezTo>
                    <a:pt x="153" y="137"/>
                    <a:pt x="157" y="134"/>
                    <a:pt x="159" y="130"/>
                  </a:cubicBezTo>
                  <a:cubicBezTo>
                    <a:pt x="164" y="121"/>
                    <a:pt x="164" y="121"/>
                    <a:pt x="164" y="121"/>
                  </a:cubicBezTo>
                  <a:cubicBezTo>
                    <a:pt x="167" y="115"/>
                    <a:pt x="165" y="108"/>
                    <a:pt x="159" y="104"/>
                  </a:cubicBezTo>
                  <a:close/>
                  <a:moveTo>
                    <a:pt x="160" y="118"/>
                  </a:moveTo>
                  <a:cubicBezTo>
                    <a:pt x="155" y="128"/>
                    <a:pt x="155" y="128"/>
                    <a:pt x="155" y="128"/>
                  </a:cubicBezTo>
                  <a:cubicBezTo>
                    <a:pt x="153" y="132"/>
                    <a:pt x="148" y="133"/>
                    <a:pt x="145" y="131"/>
                  </a:cubicBezTo>
                  <a:cubicBezTo>
                    <a:pt x="142" y="130"/>
                    <a:pt x="142" y="130"/>
                    <a:pt x="142" y="130"/>
                  </a:cubicBezTo>
                  <a:cubicBezTo>
                    <a:pt x="138" y="128"/>
                    <a:pt x="137" y="124"/>
                    <a:pt x="139" y="120"/>
                  </a:cubicBezTo>
                  <a:cubicBezTo>
                    <a:pt x="144" y="110"/>
                    <a:pt x="144" y="110"/>
                    <a:pt x="144" y="110"/>
                  </a:cubicBezTo>
                  <a:cubicBezTo>
                    <a:pt x="145" y="108"/>
                    <a:pt x="147" y="106"/>
                    <a:pt x="150" y="106"/>
                  </a:cubicBezTo>
                  <a:cubicBezTo>
                    <a:pt x="151" y="106"/>
                    <a:pt x="152" y="107"/>
                    <a:pt x="154" y="107"/>
                  </a:cubicBezTo>
                  <a:cubicBezTo>
                    <a:pt x="156" y="109"/>
                    <a:pt x="156" y="109"/>
                    <a:pt x="156" y="109"/>
                  </a:cubicBezTo>
                  <a:cubicBezTo>
                    <a:pt x="160" y="111"/>
                    <a:pt x="161" y="115"/>
                    <a:pt x="160" y="118"/>
                  </a:cubicBezTo>
                  <a:close/>
                  <a:moveTo>
                    <a:pt x="124" y="84"/>
                  </a:moveTo>
                  <a:cubicBezTo>
                    <a:pt x="121" y="83"/>
                    <a:pt x="121" y="83"/>
                    <a:pt x="121" y="83"/>
                  </a:cubicBezTo>
                  <a:cubicBezTo>
                    <a:pt x="119" y="81"/>
                    <a:pt x="117" y="81"/>
                    <a:pt x="115" y="81"/>
                  </a:cubicBezTo>
                  <a:cubicBezTo>
                    <a:pt x="111" y="81"/>
                    <a:pt x="107" y="83"/>
                    <a:pt x="105" y="86"/>
                  </a:cubicBezTo>
                  <a:cubicBezTo>
                    <a:pt x="99" y="96"/>
                    <a:pt x="99" y="96"/>
                    <a:pt x="99" y="96"/>
                  </a:cubicBezTo>
                  <a:cubicBezTo>
                    <a:pt x="95" y="101"/>
                    <a:pt x="97" y="109"/>
                    <a:pt x="102" y="112"/>
                  </a:cubicBezTo>
                  <a:cubicBezTo>
                    <a:pt x="105" y="114"/>
                    <a:pt x="105" y="114"/>
                    <a:pt x="105" y="114"/>
                  </a:cubicBezTo>
                  <a:cubicBezTo>
                    <a:pt x="107" y="115"/>
                    <a:pt x="109" y="116"/>
                    <a:pt x="112" y="116"/>
                  </a:cubicBezTo>
                  <a:cubicBezTo>
                    <a:pt x="116" y="116"/>
                    <a:pt x="120" y="114"/>
                    <a:pt x="122" y="110"/>
                  </a:cubicBezTo>
                  <a:cubicBezTo>
                    <a:pt x="128" y="101"/>
                    <a:pt x="128" y="101"/>
                    <a:pt x="128" y="101"/>
                  </a:cubicBezTo>
                  <a:cubicBezTo>
                    <a:pt x="131" y="96"/>
                    <a:pt x="130" y="88"/>
                    <a:pt x="124" y="84"/>
                  </a:cubicBezTo>
                  <a:close/>
                  <a:moveTo>
                    <a:pt x="124" y="99"/>
                  </a:moveTo>
                  <a:cubicBezTo>
                    <a:pt x="118" y="108"/>
                    <a:pt x="118" y="108"/>
                    <a:pt x="118" y="108"/>
                  </a:cubicBezTo>
                  <a:cubicBezTo>
                    <a:pt x="116" y="111"/>
                    <a:pt x="111" y="112"/>
                    <a:pt x="108" y="110"/>
                  </a:cubicBezTo>
                  <a:cubicBezTo>
                    <a:pt x="105" y="108"/>
                    <a:pt x="105" y="108"/>
                    <a:pt x="105" y="108"/>
                  </a:cubicBezTo>
                  <a:cubicBezTo>
                    <a:pt x="102" y="106"/>
                    <a:pt x="101" y="102"/>
                    <a:pt x="103" y="98"/>
                  </a:cubicBezTo>
                  <a:cubicBezTo>
                    <a:pt x="109" y="89"/>
                    <a:pt x="109" y="89"/>
                    <a:pt x="109" y="89"/>
                  </a:cubicBezTo>
                  <a:cubicBezTo>
                    <a:pt x="110" y="87"/>
                    <a:pt x="112" y="86"/>
                    <a:pt x="115" y="86"/>
                  </a:cubicBezTo>
                  <a:cubicBezTo>
                    <a:pt x="116" y="86"/>
                    <a:pt x="117" y="86"/>
                    <a:pt x="119" y="87"/>
                  </a:cubicBezTo>
                  <a:cubicBezTo>
                    <a:pt x="121" y="89"/>
                    <a:pt x="121" y="89"/>
                    <a:pt x="121" y="89"/>
                  </a:cubicBezTo>
                  <a:cubicBezTo>
                    <a:pt x="125" y="91"/>
                    <a:pt x="126" y="95"/>
                    <a:pt x="124" y="99"/>
                  </a:cubicBezTo>
                  <a:close/>
                  <a:moveTo>
                    <a:pt x="91" y="62"/>
                  </a:moveTo>
                  <a:cubicBezTo>
                    <a:pt x="89" y="60"/>
                    <a:pt x="89" y="60"/>
                    <a:pt x="89" y="60"/>
                  </a:cubicBezTo>
                  <a:cubicBezTo>
                    <a:pt x="86" y="58"/>
                    <a:pt x="84" y="57"/>
                    <a:pt x="81" y="57"/>
                  </a:cubicBezTo>
                  <a:cubicBezTo>
                    <a:pt x="77" y="57"/>
                    <a:pt x="74" y="59"/>
                    <a:pt x="72" y="62"/>
                  </a:cubicBezTo>
                  <a:cubicBezTo>
                    <a:pt x="65" y="71"/>
                    <a:pt x="65" y="71"/>
                    <a:pt x="65" y="71"/>
                  </a:cubicBezTo>
                  <a:cubicBezTo>
                    <a:pt x="61" y="76"/>
                    <a:pt x="62" y="83"/>
                    <a:pt x="67" y="87"/>
                  </a:cubicBezTo>
                  <a:cubicBezTo>
                    <a:pt x="70" y="89"/>
                    <a:pt x="70" y="89"/>
                    <a:pt x="70" y="89"/>
                  </a:cubicBezTo>
                  <a:cubicBezTo>
                    <a:pt x="72" y="91"/>
                    <a:pt x="75" y="92"/>
                    <a:pt x="77" y="92"/>
                  </a:cubicBezTo>
                  <a:cubicBezTo>
                    <a:pt x="81" y="92"/>
                    <a:pt x="84" y="90"/>
                    <a:pt x="87" y="87"/>
                  </a:cubicBezTo>
                  <a:cubicBezTo>
                    <a:pt x="93" y="79"/>
                    <a:pt x="93" y="79"/>
                    <a:pt x="93" y="79"/>
                  </a:cubicBezTo>
                  <a:cubicBezTo>
                    <a:pt x="98" y="73"/>
                    <a:pt x="97" y="66"/>
                    <a:pt x="91" y="62"/>
                  </a:cubicBezTo>
                  <a:close/>
                  <a:moveTo>
                    <a:pt x="90" y="76"/>
                  </a:moveTo>
                  <a:cubicBezTo>
                    <a:pt x="83" y="84"/>
                    <a:pt x="83" y="84"/>
                    <a:pt x="83" y="84"/>
                  </a:cubicBezTo>
                  <a:cubicBezTo>
                    <a:pt x="81" y="87"/>
                    <a:pt x="76" y="88"/>
                    <a:pt x="73" y="86"/>
                  </a:cubicBezTo>
                  <a:cubicBezTo>
                    <a:pt x="70" y="84"/>
                    <a:pt x="70" y="84"/>
                    <a:pt x="70" y="84"/>
                  </a:cubicBezTo>
                  <a:cubicBezTo>
                    <a:pt x="67" y="81"/>
                    <a:pt x="66" y="77"/>
                    <a:pt x="69" y="73"/>
                  </a:cubicBezTo>
                  <a:cubicBezTo>
                    <a:pt x="75" y="65"/>
                    <a:pt x="75" y="65"/>
                    <a:pt x="75" y="65"/>
                  </a:cubicBezTo>
                  <a:cubicBezTo>
                    <a:pt x="77" y="63"/>
                    <a:pt x="79" y="62"/>
                    <a:pt x="81" y="62"/>
                  </a:cubicBezTo>
                  <a:cubicBezTo>
                    <a:pt x="83" y="62"/>
                    <a:pt x="84" y="62"/>
                    <a:pt x="86" y="63"/>
                  </a:cubicBezTo>
                  <a:cubicBezTo>
                    <a:pt x="88" y="65"/>
                    <a:pt x="88" y="65"/>
                    <a:pt x="88" y="65"/>
                  </a:cubicBezTo>
                  <a:cubicBezTo>
                    <a:pt x="91" y="68"/>
                    <a:pt x="92" y="72"/>
                    <a:pt x="90" y="76"/>
                  </a:cubicBezTo>
                  <a:close/>
                  <a:moveTo>
                    <a:pt x="61" y="36"/>
                  </a:moveTo>
                  <a:cubicBezTo>
                    <a:pt x="58" y="34"/>
                    <a:pt x="58" y="34"/>
                    <a:pt x="58" y="34"/>
                  </a:cubicBezTo>
                  <a:cubicBezTo>
                    <a:pt x="53" y="29"/>
                    <a:pt x="45" y="30"/>
                    <a:pt x="41" y="34"/>
                  </a:cubicBezTo>
                  <a:cubicBezTo>
                    <a:pt x="34" y="43"/>
                    <a:pt x="34" y="43"/>
                    <a:pt x="34" y="43"/>
                  </a:cubicBezTo>
                  <a:cubicBezTo>
                    <a:pt x="29" y="47"/>
                    <a:pt x="30" y="55"/>
                    <a:pt x="34" y="60"/>
                  </a:cubicBezTo>
                  <a:cubicBezTo>
                    <a:pt x="37" y="62"/>
                    <a:pt x="37" y="62"/>
                    <a:pt x="37" y="62"/>
                  </a:cubicBezTo>
                  <a:cubicBezTo>
                    <a:pt x="39" y="64"/>
                    <a:pt x="42" y="65"/>
                    <a:pt x="45" y="65"/>
                  </a:cubicBezTo>
                  <a:cubicBezTo>
                    <a:pt x="48" y="65"/>
                    <a:pt x="52" y="64"/>
                    <a:pt x="54" y="61"/>
                  </a:cubicBezTo>
                  <a:cubicBezTo>
                    <a:pt x="61" y="53"/>
                    <a:pt x="61" y="53"/>
                    <a:pt x="61" y="53"/>
                  </a:cubicBezTo>
                  <a:cubicBezTo>
                    <a:pt x="66" y="48"/>
                    <a:pt x="65" y="40"/>
                    <a:pt x="61" y="36"/>
                  </a:cubicBezTo>
                  <a:close/>
                  <a:moveTo>
                    <a:pt x="58" y="50"/>
                  </a:moveTo>
                  <a:cubicBezTo>
                    <a:pt x="50" y="58"/>
                    <a:pt x="50" y="58"/>
                    <a:pt x="50" y="58"/>
                  </a:cubicBezTo>
                  <a:cubicBezTo>
                    <a:pt x="48" y="61"/>
                    <a:pt x="43" y="61"/>
                    <a:pt x="40" y="58"/>
                  </a:cubicBezTo>
                  <a:cubicBezTo>
                    <a:pt x="38" y="56"/>
                    <a:pt x="38" y="56"/>
                    <a:pt x="38" y="56"/>
                  </a:cubicBezTo>
                  <a:cubicBezTo>
                    <a:pt x="35" y="53"/>
                    <a:pt x="34" y="49"/>
                    <a:pt x="37" y="46"/>
                  </a:cubicBezTo>
                  <a:cubicBezTo>
                    <a:pt x="45" y="38"/>
                    <a:pt x="45" y="38"/>
                    <a:pt x="45" y="38"/>
                  </a:cubicBezTo>
                  <a:cubicBezTo>
                    <a:pt x="46" y="36"/>
                    <a:pt x="48" y="35"/>
                    <a:pt x="50" y="35"/>
                  </a:cubicBezTo>
                  <a:cubicBezTo>
                    <a:pt x="52" y="35"/>
                    <a:pt x="54" y="36"/>
                    <a:pt x="55" y="37"/>
                  </a:cubicBezTo>
                  <a:cubicBezTo>
                    <a:pt x="57" y="39"/>
                    <a:pt x="57" y="39"/>
                    <a:pt x="57" y="39"/>
                  </a:cubicBezTo>
                  <a:cubicBezTo>
                    <a:pt x="60" y="42"/>
                    <a:pt x="60" y="47"/>
                    <a:pt x="58" y="50"/>
                  </a:cubicBezTo>
                  <a:close/>
                  <a:moveTo>
                    <a:pt x="32" y="8"/>
                  </a:moveTo>
                  <a:cubicBezTo>
                    <a:pt x="30" y="5"/>
                    <a:pt x="30" y="5"/>
                    <a:pt x="30" y="5"/>
                  </a:cubicBezTo>
                  <a:cubicBezTo>
                    <a:pt x="26" y="1"/>
                    <a:pt x="18" y="0"/>
                    <a:pt x="13" y="5"/>
                  </a:cubicBezTo>
                  <a:cubicBezTo>
                    <a:pt x="5" y="12"/>
                    <a:pt x="5" y="12"/>
                    <a:pt x="5" y="12"/>
                  </a:cubicBezTo>
                  <a:cubicBezTo>
                    <a:pt x="0" y="16"/>
                    <a:pt x="0" y="24"/>
                    <a:pt x="4" y="29"/>
                  </a:cubicBezTo>
                  <a:cubicBezTo>
                    <a:pt x="6" y="31"/>
                    <a:pt x="6" y="31"/>
                    <a:pt x="6" y="31"/>
                  </a:cubicBezTo>
                  <a:cubicBezTo>
                    <a:pt x="9" y="34"/>
                    <a:pt x="12" y="35"/>
                    <a:pt x="15" y="35"/>
                  </a:cubicBezTo>
                  <a:cubicBezTo>
                    <a:pt x="18" y="35"/>
                    <a:pt x="21" y="34"/>
                    <a:pt x="23" y="32"/>
                  </a:cubicBezTo>
                  <a:cubicBezTo>
                    <a:pt x="32" y="25"/>
                    <a:pt x="32" y="25"/>
                    <a:pt x="32" y="25"/>
                  </a:cubicBezTo>
                  <a:cubicBezTo>
                    <a:pt x="36" y="20"/>
                    <a:pt x="37" y="13"/>
                    <a:pt x="32" y="8"/>
                  </a:cubicBezTo>
                  <a:close/>
                  <a:moveTo>
                    <a:pt x="28" y="21"/>
                  </a:moveTo>
                  <a:cubicBezTo>
                    <a:pt x="20" y="29"/>
                    <a:pt x="20" y="29"/>
                    <a:pt x="20" y="29"/>
                  </a:cubicBezTo>
                  <a:cubicBezTo>
                    <a:pt x="17" y="31"/>
                    <a:pt x="13" y="31"/>
                    <a:pt x="10" y="28"/>
                  </a:cubicBezTo>
                  <a:cubicBezTo>
                    <a:pt x="8" y="26"/>
                    <a:pt x="8" y="26"/>
                    <a:pt x="8" y="26"/>
                  </a:cubicBezTo>
                  <a:cubicBezTo>
                    <a:pt x="5" y="23"/>
                    <a:pt x="5" y="18"/>
                    <a:pt x="8" y="15"/>
                  </a:cubicBezTo>
                  <a:cubicBezTo>
                    <a:pt x="16" y="8"/>
                    <a:pt x="16" y="8"/>
                    <a:pt x="16" y="8"/>
                  </a:cubicBezTo>
                  <a:cubicBezTo>
                    <a:pt x="18" y="7"/>
                    <a:pt x="19" y="6"/>
                    <a:pt x="21" y="6"/>
                  </a:cubicBezTo>
                  <a:cubicBezTo>
                    <a:pt x="23" y="6"/>
                    <a:pt x="25" y="7"/>
                    <a:pt x="26" y="9"/>
                  </a:cubicBezTo>
                  <a:cubicBezTo>
                    <a:pt x="29" y="11"/>
                    <a:pt x="29" y="11"/>
                    <a:pt x="29" y="11"/>
                  </a:cubicBezTo>
                  <a:cubicBezTo>
                    <a:pt x="31" y="14"/>
                    <a:pt x="31" y="18"/>
                    <a:pt x="28"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p>
          </p:txBody>
        </p:sp>
        <p:sp>
          <p:nvSpPr>
            <p:cNvPr id="314" name="Freeform 181"/>
            <p:cNvSpPr>
              <a:spLocks noEditPoints="1"/>
            </p:cNvSpPr>
            <p:nvPr/>
          </p:nvSpPr>
          <p:spPr bwMode="auto">
            <a:xfrm>
              <a:off x="1633540" y="1937833"/>
              <a:ext cx="379091" cy="1325800"/>
            </a:xfrm>
            <a:custGeom>
              <a:avLst/>
              <a:gdLst>
                <a:gd name="T0" fmla="*/ 125 w 157"/>
                <a:gd name="T1" fmla="*/ 0 h 550"/>
                <a:gd name="T2" fmla="*/ 0 w 157"/>
                <a:gd name="T3" fmla="*/ 327 h 550"/>
                <a:gd name="T4" fmla="*/ 54 w 157"/>
                <a:gd name="T5" fmla="*/ 550 h 550"/>
                <a:gd name="T6" fmla="*/ 91 w 157"/>
                <a:gd name="T7" fmla="*/ 530 h 550"/>
                <a:gd name="T8" fmla="*/ 156 w 157"/>
                <a:gd name="T9" fmla="*/ 28 h 550"/>
                <a:gd name="T10" fmla="*/ 28 w 157"/>
                <a:gd name="T11" fmla="*/ 485 h 550"/>
                <a:gd name="T12" fmla="*/ 62 w 157"/>
                <a:gd name="T13" fmla="*/ 466 h 550"/>
                <a:gd name="T14" fmla="*/ 28 w 157"/>
                <a:gd name="T15" fmla="*/ 485 h 550"/>
                <a:gd name="T16" fmla="*/ 75 w 157"/>
                <a:gd name="T17" fmla="*/ 502 h 550"/>
                <a:gd name="T18" fmla="*/ 37 w 157"/>
                <a:gd name="T19" fmla="*/ 510 h 550"/>
                <a:gd name="T20" fmla="*/ 18 w 157"/>
                <a:gd name="T21" fmla="*/ 452 h 550"/>
                <a:gd name="T22" fmla="*/ 53 w 157"/>
                <a:gd name="T23" fmla="*/ 436 h 550"/>
                <a:gd name="T24" fmla="*/ 18 w 157"/>
                <a:gd name="T25" fmla="*/ 452 h 550"/>
                <a:gd name="T26" fmla="*/ 9 w 157"/>
                <a:gd name="T27" fmla="*/ 412 h 550"/>
                <a:gd name="T28" fmla="*/ 48 w 157"/>
                <a:gd name="T29" fmla="*/ 412 h 550"/>
                <a:gd name="T30" fmla="*/ 5 w 157"/>
                <a:gd name="T31" fmla="*/ 386 h 550"/>
                <a:gd name="T32" fmla="*/ 42 w 157"/>
                <a:gd name="T33" fmla="*/ 375 h 550"/>
                <a:gd name="T34" fmla="*/ 5 w 157"/>
                <a:gd name="T35" fmla="*/ 386 h 550"/>
                <a:gd name="T36" fmla="*/ 2 w 157"/>
                <a:gd name="T37" fmla="*/ 345 h 550"/>
                <a:gd name="T38" fmla="*/ 40 w 157"/>
                <a:gd name="T39" fmla="*/ 350 h 550"/>
                <a:gd name="T40" fmla="*/ 40 w 157"/>
                <a:gd name="T41" fmla="*/ 319 h 550"/>
                <a:gd name="T42" fmla="*/ 2 w 157"/>
                <a:gd name="T43" fmla="*/ 311 h 550"/>
                <a:gd name="T44" fmla="*/ 40 w 157"/>
                <a:gd name="T45" fmla="*/ 319 h 550"/>
                <a:gd name="T46" fmla="*/ 4 w 157"/>
                <a:gd name="T47" fmla="*/ 277 h 550"/>
                <a:gd name="T48" fmla="*/ 41 w 157"/>
                <a:gd name="T49" fmla="*/ 288 h 550"/>
                <a:gd name="T50" fmla="*/ 8 w 157"/>
                <a:gd name="T51" fmla="*/ 250 h 550"/>
                <a:gd name="T52" fmla="*/ 46 w 157"/>
                <a:gd name="T53" fmla="*/ 250 h 550"/>
                <a:gd name="T54" fmla="*/ 8 w 157"/>
                <a:gd name="T55" fmla="*/ 250 h 550"/>
                <a:gd name="T56" fmla="*/ 16 w 157"/>
                <a:gd name="T57" fmla="*/ 210 h 550"/>
                <a:gd name="T58" fmla="*/ 51 w 157"/>
                <a:gd name="T59" fmla="*/ 226 h 550"/>
                <a:gd name="T60" fmla="*/ 23 w 157"/>
                <a:gd name="T61" fmla="*/ 184 h 550"/>
                <a:gd name="T62" fmla="*/ 61 w 157"/>
                <a:gd name="T63" fmla="*/ 189 h 550"/>
                <a:gd name="T64" fmla="*/ 23 w 157"/>
                <a:gd name="T65" fmla="*/ 184 h 550"/>
                <a:gd name="T66" fmla="*/ 37 w 157"/>
                <a:gd name="T67" fmla="*/ 146 h 550"/>
                <a:gd name="T68" fmla="*/ 69 w 157"/>
                <a:gd name="T69" fmla="*/ 166 h 550"/>
                <a:gd name="T70" fmla="*/ 47 w 157"/>
                <a:gd name="T71" fmla="*/ 121 h 550"/>
                <a:gd name="T72" fmla="*/ 84 w 157"/>
                <a:gd name="T73" fmla="*/ 131 h 550"/>
                <a:gd name="T74" fmla="*/ 47 w 157"/>
                <a:gd name="T75" fmla="*/ 121 h 550"/>
                <a:gd name="T76" fmla="*/ 66 w 157"/>
                <a:gd name="T77" fmla="*/ 84 h 550"/>
                <a:gd name="T78" fmla="*/ 96 w 157"/>
                <a:gd name="T79" fmla="*/ 109 h 550"/>
                <a:gd name="T80" fmla="*/ 80 w 157"/>
                <a:gd name="T81" fmla="*/ 61 h 550"/>
                <a:gd name="T82" fmla="*/ 116 w 157"/>
                <a:gd name="T83" fmla="*/ 77 h 550"/>
                <a:gd name="T84" fmla="*/ 80 w 157"/>
                <a:gd name="T85" fmla="*/ 61 h 550"/>
                <a:gd name="T86" fmla="*/ 104 w 157"/>
                <a:gd name="T87" fmla="*/ 28 h 550"/>
                <a:gd name="T88" fmla="*/ 130 w 157"/>
                <a:gd name="T89" fmla="*/ 57 h 550"/>
                <a:gd name="T90" fmla="*/ 54 w 157"/>
                <a:gd name="T91" fmla="*/ 547 h 550"/>
                <a:gd name="T92" fmla="*/ 86 w 157"/>
                <a:gd name="T93" fmla="*/ 524 h 550"/>
                <a:gd name="T94" fmla="*/ 54 w 157"/>
                <a:gd name="T95" fmla="*/ 547 h 550"/>
                <a:gd name="T96" fmla="*/ 121 w 157"/>
                <a:gd name="T97" fmla="*/ 7 h 550"/>
                <a:gd name="T98" fmla="*/ 154 w 157"/>
                <a:gd name="T99" fmla="*/ 28 h 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57" h="550">
                  <a:moveTo>
                    <a:pt x="157" y="28"/>
                  </a:moveTo>
                  <a:cubicBezTo>
                    <a:pt x="125" y="0"/>
                    <a:pt x="125" y="0"/>
                    <a:pt x="125" y="0"/>
                  </a:cubicBezTo>
                  <a:cubicBezTo>
                    <a:pt x="125" y="0"/>
                    <a:pt x="125" y="0"/>
                    <a:pt x="125" y="0"/>
                  </a:cubicBezTo>
                  <a:cubicBezTo>
                    <a:pt x="44" y="90"/>
                    <a:pt x="0" y="206"/>
                    <a:pt x="0" y="327"/>
                  </a:cubicBezTo>
                  <a:cubicBezTo>
                    <a:pt x="0" y="405"/>
                    <a:pt x="18" y="480"/>
                    <a:pt x="53" y="549"/>
                  </a:cubicBezTo>
                  <a:cubicBezTo>
                    <a:pt x="54" y="550"/>
                    <a:pt x="54" y="550"/>
                    <a:pt x="54" y="550"/>
                  </a:cubicBezTo>
                  <a:cubicBezTo>
                    <a:pt x="91" y="531"/>
                    <a:pt x="91" y="531"/>
                    <a:pt x="91" y="531"/>
                  </a:cubicBezTo>
                  <a:cubicBezTo>
                    <a:pt x="91" y="530"/>
                    <a:pt x="91" y="530"/>
                    <a:pt x="91" y="530"/>
                  </a:cubicBezTo>
                  <a:cubicBezTo>
                    <a:pt x="58" y="467"/>
                    <a:pt x="42" y="398"/>
                    <a:pt x="42" y="327"/>
                  </a:cubicBezTo>
                  <a:cubicBezTo>
                    <a:pt x="42" y="216"/>
                    <a:pt x="82" y="110"/>
                    <a:pt x="156" y="28"/>
                  </a:cubicBezTo>
                  <a:lnTo>
                    <a:pt x="157" y="28"/>
                  </a:lnTo>
                  <a:close/>
                  <a:moveTo>
                    <a:pt x="28" y="485"/>
                  </a:moveTo>
                  <a:cubicBezTo>
                    <a:pt x="27" y="482"/>
                    <a:pt x="26" y="480"/>
                    <a:pt x="26" y="478"/>
                  </a:cubicBezTo>
                  <a:cubicBezTo>
                    <a:pt x="62" y="466"/>
                    <a:pt x="62" y="466"/>
                    <a:pt x="62" y="466"/>
                  </a:cubicBezTo>
                  <a:cubicBezTo>
                    <a:pt x="63" y="468"/>
                    <a:pt x="63" y="470"/>
                    <a:pt x="64" y="472"/>
                  </a:cubicBezTo>
                  <a:lnTo>
                    <a:pt x="28" y="485"/>
                  </a:lnTo>
                  <a:close/>
                  <a:moveTo>
                    <a:pt x="73" y="496"/>
                  </a:moveTo>
                  <a:cubicBezTo>
                    <a:pt x="74" y="498"/>
                    <a:pt x="74" y="500"/>
                    <a:pt x="75" y="502"/>
                  </a:cubicBezTo>
                  <a:cubicBezTo>
                    <a:pt x="40" y="516"/>
                    <a:pt x="40" y="516"/>
                    <a:pt x="40" y="516"/>
                  </a:cubicBezTo>
                  <a:cubicBezTo>
                    <a:pt x="39" y="514"/>
                    <a:pt x="38" y="512"/>
                    <a:pt x="37" y="510"/>
                  </a:cubicBezTo>
                  <a:lnTo>
                    <a:pt x="73" y="496"/>
                  </a:lnTo>
                  <a:close/>
                  <a:moveTo>
                    <a:pt x="18" y="452"/>
                  </a:moveTo>
                  <a:cubicBezTo>
                    <a:pt x="17" y="450"/>
                    <a:pt x="17" y="448"/>
                    <a:pt x="16" y="445"/>
                  </a:cubicBezTo>
                  <a:cubicBezTo>
                    <a:pt x="53" y="436"/>
                    <a:pt x="53" y="436"/>
                    <a:pt x="53" y="436"/>
                  </a:cubicBezTo>
                  <a:cubicBezTo>
                    <a:pt x="54" y="438"/>
                    <a:pt x="54" y="441"/>
                    <a:pt x="55" y="443"/>
                  </a:cubicBezTo>
                  <a:lnTo>
                    <a:pt x="18" y="452"/>
                  </a:lnTo>
                  <a:close/>
                  <a:moveTo>
                    <a:pt x="11" y="419"/>
                  </a:moveTo>
                  <a:cubicBezTo>
                    <a:pt x="10" y="417"/>
                    <a:pt x="10" y="415"/>
                    <a:pt x="9" y="412"/>
                  </a:cubicBezTo>
                  <a:cubicBezTo>
                    <a:pt x="47" y="406"/>
                    <a:pt x="47" y="406"/>
                    <a:pt x="47" y="406"/>
                  </a:cubicBezTo>
                  <a:cubicBezTo>
                    <a:pt x="47" y="408"/>
                    <a:pt x="47" y="410"/>
                    <a:pt x="48" y="412"/>
                  </a:cubicBezTo>
                  <a:lnTo>
                    <a:pt x="11" y="419"/>
                  </a:lnTo>
                  <a:close/>
                  <a:moveTo>
                    <a:pt x="5" y="386"/>
                  </a:moveTo>
                  <a:cubicBezTo>
                    <a:pt x="5" y="383"/>
                    <a:pt x="5" y="381"/>
                    <a:pt x="5" y="379"/>
                  </a:cubicBezTo>
                  <a:cubicBezTo>
                    <a:pt x="42" y="375"/>
                    <a:pt x="42" y="375"/>
                    <a:pt x="42" y="375"/>
                  </a:cubicBezTo>
                  <a:cubicBezTo>
                    <a:pt x="43" y="377"/>
                    <a:pt x="43" y="379"/>
                    <a:pt x="43" y="381"/>
                  </a:cubicBezTo>
                  <a:lnTo>
                    <a:pt x="5" y="386"/>
                  </a:lnTo>
                  <a:close/>
                  <a:moveTo>
                    <a:pt x="2" y="352"/>
                  </a:moveTo>
                  <a:cubicBezTo>
                    <a:pt x="2" y="350"/>
                    <a:pt x="2" y="347"/>
                    <a:pt x="2" y="345"/>
                  </a:cubicBezTo>
                  <a:cubicBezTo>
                    <a:pt x="40" y="344"/>
                    <a:pt x="40" y="344"/>
                    <a:pt x="40" y="344"/>
                  </a:cubicBezTo>
                  <a:cubicBezTo>
                    <a:pt x="40" y="346"/>
                    <a:pt x="40" y="348"/>
                    <a:pt x="40" y="350"/>
                  </a:cubicBezTo>
                  <a:lnTo>
                    <a:pt x="2" y="352"/>
                  </a:lnTo>
                  <a:close/>
                  <a:moveTo>
                    <a:pt x="40" y="319"/>
                  </a:moveTo>
                  <a:cubicBezTo>
                    <a:pt x="2" y="318"/>
                    <a:pt x="2" y="318"/>
                    <a:pt x="2" y="318"/>
                  </a:cubicBezTo>
                  <a:cubicBezTo>
                    <a:pt x="2" y="316"/>
                    <a:pt x="2" y="313"/>
                    <a:pt x="2" y="311"/>
                  </a:cubicBezTo>
                  <a:cubicBezTo>
                    <a:pt x="40" y="312"/>
                    <a:pt x="40" y="312"/>
                    <a:pt x="40" y="312"/>
                  </a:cubicBezTo>
                  <a:cubicBezTo>
                    <a:pt x="40" y="315"/>
                    <a:pt x="40" y="317"/>
                    <a:pt x="40" y="319"/>
                  </a:cubicBezTo>
                  <a:close/>
                  <a:moveTo>
                    <a:pt x="4" y="284"/>
                  </a:moveTo>
                  <a:cubicBezTo>
                    <a:pt x="4" y="282"/>
                    <a:pt x="4" y="279"/>
                    <a:pt x="4" y="277"/>
                  </a:cubicBezTo>
                  <a:cubicBezTo>
                    <a:pt x="42" y="281"/>
                    <a:pt x="42" y="281"/>
                    <a:pt x="42" y="281"/>
                  </a:cubicBezTo>
                  <a:cubicBezTo>
                    <a:pt x="42" y="283"/>
                    <a:pt x="42" y="285"/>
                    <a:pt x="41" y="288"/>
                  </a:cubicBezTo>
                  <a:lnTo>
                    <a:pt x="4" y="284"/>
                  </a:lnTo>
                  <a:close/>
                  <a:moveTo>
                    <a:pt x="8" y="250"/>
                  </a:moveTo>
                  <a:cubicBezTo>
                    <a:pt x="8" y="248"/>
                    <a:pt x="8" y="246"/>
                    <a:pt x="9" y="244"/>
                  </a:cubicBezTo>
                  <a:cubicBezTo>
                    <a:pt x="46" y="250"/>
                    <a:pt x="46" y="250"/>
                    <a:pt x="46" y="250"/>
                  </a:cubicBezTo>
                  <a:cubicBezTo>
                    <a:pt x="46" y="252"/>
                    <a:pt x="46" y="254"/>
                    <a:pt x="45" y="257"/>
                  </a:cubicBezTo>
                  <a:lnTo>
                    <a:pt x="8" y="250"/>
                  </a:lnTo>
                  <a:close/>
                  <a:moveTo>
                    <a:pt x="14" y="217"/>
                  </a:moveTo>
                  <a:cubicBezTo>
                    <a:pt x="15" y="215"/>
                    <a:pt x="15" y="213"/>
                    <a:pt x="16" y="210"/>
                  </a:cubicBezTo>
                  <a:cubicBezTo>
                    <a:pt x="53" y="220"/>
                    <a:pt x="53" y="220"/>
                    <a:pt x="53" y="220"/>
                  </a:cubicBezTo>
                  <a:cubicBezTo>
                    <a:pt x="52" y="222"/>
                    <a:pt x="52" y="224"/>
                    <a:pt x="51" y="226"/>
                  </a:cubicBezTo>
                  <a:lnTo>
                    <a:pt x="14" y="217"/>
                  </a:lnTo>
                  <a:close/>
                  <a:moveTo>
                    <a:pt x="23" y="184"/>
                  </a:moveTo>
                  <a:cubicBezTo>
                    <a:pt x="24" y="182"/>
                    <a:pt x="24" y="180"/>
                    <a:pt x="25" y="178"/>
                  </a:cubicBezTo>
                  <a:cubicBezTo>
                    <a:pt x="61" y="189"/>
                    <a:pt x="61" y="189"/>
                    <a:pt x="61" y="189"/>
                  </a:cubicBezTo>
                  <a:cubicBezTo>
                    <a:pt x="61" y="191"/>
                    <a:pt x="60" y="194"/>
                    <a:pt x="59" y="196"/>
                  </a:cubicBezTo>
                  <a:lnTo>
                    <a:pt x="23" y="184"/>
                  </a:lnTo>
                  <a:close/>
                  <a:moveTo>
                    <a:pt x="34" y="152"/>
                  </a:moveTo>
                  <a:cubicBezTo>
                    <a:pt x="35" y="150"/>
                    <a:pt x="36" y="148"/>
                    <a:pt x="37" y="146"/>
                  </a:cubicBezTo>
                  <a:cubicBezTo>
                    <a:pt x="72" y="160"/>
                    <a:pt x="72" y="160"/>
                    <a:pt x="72" y="160"/>
                  </a:cubicBezTo>
                  <a:cubicBezTo>
                    <a:pt x="71" y="162"/>
                    <a:pt x="70" y="164"/>
                    <a:pt x="69" y="166"/>
                  </a:cubicBezTo>
                  <a:lnTo>
                    <a:pt x="34" y="152"/>
                  </a:lnTo>
                  <a:close/>
                  <a:moveTo>
                    <a:pt x="47" y="121"/>
                  </a:moveTo>
                  <a:cubicBezTo>
                    <a:pt x="48" y="119"/>
                    <a:pt x="49" y="117"/>
                    <a:pt x="50" y="115"/>
                  </a:cubicBezTo>
                  <a:cubicBezTo>
                    <a:pt x="84" y="131"/>
                    <a:pt x="84" y="131"/>
                    <a:pt x="84" y="131"/>
                  </a:cubicBezTo>
                  <a:cubicBezTo>
                    <a:pt x="84" y="133"/>
                    <a:pt x="83" y="135"/>
                    <a:pt x="82" y="137"/>
                  </a:cubicBezTo>
                  <a:lnTo>
                    <a:pt x="47" y="121"/>
                  </a:lnTo>
                  <a:close/>
                  <a:moveTo>
                    <a:pt x="63" y="91"/>
                  </a:moveTo>
                  <a:cubicBezTo>
                    <a:pt x="64" y="89"/>
                    <a:pt x="65" y="87"/>
                    <a:pt x="66" y="84"/>
                  </a:cubicBezTo>
                  <a:cubicBezTo>
                    <a:pt x="99" y="104"/>
                    <a:pt x="99" y="104"/>
                    <a:pt x="99" y="104"/>
                  </a:cubicBezTo>
                  <a:cubicBezTo>
                    <a:pt x="98" y="105"/>
                    <a:pt x="97" y="107"/>
                    <a:pt x="96" y="109"/>
                  </a:cubicBezTo>
                  <a:lnTo>
                    <a:pt x="63" y="91"/>
                  </a:lnTo>
                  <a:close/>
                  <a:moveTo>
                    <a:pt x="80" y="61"/>
                  </a:moveTo>
                  <a:cubicBezTo>
                    <a:pt x="82" y="60"/>
                    <a:pt x="83" y="58"/>
                    <a:pt x="84" y="56"/>
                  </a:cubicBezTo>
                  <a:cubicBezTo>
                    <a:pt x="116" y="77"/>
                    <a:pt x="116" y="77"/>
                    <a:pt x="116" y="77"/>
                  </a:cubicBezTo>
                  <a:cubicBezTo>
                    <a:pt x="114" y="79"/>
                    <a:pt x="113" y="81"/>
                    <a:pt x="112" y="82"/>
                  </a:cubicBezTo>
                  <a:lnTo>
                    <a:pt x="80" y="61"/>
                  </a:lnTo>
                  <a:close/>
                  <a:moveTo>
                    <a:pt x="100" y="34"/>
                  </a:moveTo>
                  <a:cubicBezTo>
                    <a:pt x="101" y="32"/>
                    <a:pt x="103" y="30"/>
                    <a:pt x="104" y="28"/>
                  </a:cubicBezTo>
                  <a:cubicBezTo>
                    <a:pt x="134" y="51"/>
                    <a:pt x="134" y="51"/>
                    <a:pt x="134" y="51"/>
                  </a:cubicBezTo>
                  <a:cubicBezTo>
                    <a:pt x="133" y="53"/>
                    <a:pt x="131" y="55"/>
                    <a:pt x="130" y="57"/>
                  </a:cubicBezTo>
                  <a:lnTo>
                    <a:pt x="100" y="34"/>
                  </a:lnTo>
                  <a:close/>
                  <a:moveTo>
                    <a:pt x="54" y="547"/>
                  </a:moveTo>
                  <a:cubicBezTo>
                    <a:pt x="53" y="545"/>
                    <a:pt x="52" y="543"/>
                    <a:pt x="51" y="541"/>
                  </a:cubicBezTo>
                  <a:cubicBezTo>
                    <a:pt x="86" y="524"/>
                    <a:pt x="86" y="524"/>
                    <a:pt x="86" y="524"/>
                  </a:cubicBezTo>
                  <a:cubicBezTo>
                    <a:pt x="86" y="526"/>
                    <a:pt x="87" y="528"/>
                    <a:pt x="88" y="530"/>
                  </a:cubicBezTo>
                  <a:lnTo>
                    <a:pt x="54" y="547"/>
                  </a:lnTo>
                  <a:close/>
                  <a:moveTo>
                    <a:pt x="150" y="32"/>
                  </a:moveTo>
                  <a:cubicBezTo>
                    <a:pt x="121" y="7"/>
                    <a:pt x="121" y="7"/>
                    <a:pt x="121" y="7"/>
                  </a:cubicBezTo>
                  <a:cubicBezTo>
                    <a:pt x="123" y="6"/>
                    <a:pt x="124" y="4"/>
                    <a:pt x="126" y="2"/>
                  </a:cubicBezTo>
                  <a:cubicBezTo>
                    <a:pt x="154" y="28"/>
                    <a:pt x="154" y="28"/>
                    <a:pt x="154" y="28"/>
                  </a:cubicBezTo>
                  <a:cubicBezTo>
                    <a:pt x="152" y="29"/>
                    <a:pt x="151" y="31"/>
                    <a:pt x="150"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p>
          </p:txBody>
        </p:sp>
      </p:grpSp>
      <p:sp>
        <p:nvSpPr>
          <p:cNvPr id="251" name="文本框 250"/>
          <p:cNvSpPr txBox="1"/>
          <p:nvPr/>
        </p:nvSpPr>
        <p:spPr>
          <a:xfrm>
            <a:off x="2084937" y="2211872"/>
            <a:ext cx="1452059" cy="798407"/>
          </a:xfrm>
          <a:prstGeom prst="rect">
            <a:avLst/>
          </a:prstGeom>
          <a:noFill/>
        </p:spPr>
        <p:txBody>
          <a:bodyPr wrap="square" rtlCol="0">
            <a:spAutoFit/>
          </a:bodyPr>
          <a:lstStyle/>
          <a:p>
            <a:pPr algn="ctr"/>
            <a:r>
              <a:rPr lang="zh-CN" altLang="en-US" sz="4400" dirty="0" smtClean="0">
                <a:solidFill>
                  <a:srgbClr val="45D8FF"/>
                </a:solidFill>
                <a:effectLst>
                  <a:outerShdw blurRad="101600" algn="ctr" rotWithShape="0">
                    <a:srgbClr val="45D8FF">
                      <a:alpha val="90000"/>
                    </a:srgbClr>
                  </a:outerShdw>
                </a:effectLst>
                <a:latin typeface="微软雅黑" panose="020B0503020204020204" pitchFamily="34" charset="-122"/>
                <a:ea typeface="微软雅黑" panose="020B0503020204020204" pitchFamily="34" charset="-122"/>
              </a:rPr>
              <a:t>目录</a:t>
            </a:r>
            <a:endParaRPr lang="zh-CN" altLang="en-US" sz="4400" dirty="0">
              <a:solidFill>
                <a:srgbClr val="45D8FF"/>
              </a:solidFill>
              <a:effectLst>
                <a:outerShdw blurRad="101600" algn="ctr" rotWithShape="0">
                  <a:srgbClr val="45D8FF">
                    <a:alpha val="90000"/>
                  </a:srgbClr>
                </a:outerShdw>
              </a:effectLst>
              <a:latin typeface="微软雅黑" panose="020B0503020204020204" pitchFamily="34" charset="-122"/>
              <a:ea typeface="微软雅黑" panose="020B0503020204020204" pitchFamily="34" charset="-122"/>
            </a:endParaRPr>
          </a:p>
        </p:txBody>
      </p:sp>
      <p:sp>
        <p:nvSpPr>
          <p:cNvPr id="252" name="文本框 251"/>
          <p:cNvSpPr txBox="1"/>
          <p:nvPr/>
        </p:nvSpPr>
        <p:spPr>
          <a:xfrm>
            <a:off x="2229853" y="2874429"/>
            <a:ext cx="1179915" cy="338554"/>
          </a:xfrm>
          <a:prstGeom prst="rect">
            <a:avLst/>
          </a:prstGeom>
          <a:noFill/>
        </p:spPr>
        <p:txBody>
          <a:bodyPr wrap="square" rtlCol="0">
            <a:spAutoFit/>
          </a:bodyPr>
          <a:lstStyle/>
          <a:p>
            <a:pPr algn="ctr"/>
            <a:r>
              <a:rPr lang="en-US" altLang="zh-CN" sz="1600" dirty="0" smtClean="0">
                <a:solidFill>
                  <a:srgbClr val="45D8FF"/>
                </a:solidFill>
                <a:effectLst>
                  <a:outerShdw blurRad="101600" algn="ctr" rotWithShape="0">
                    <a:srgbClr val="45D8FF">
                      <a:alpha val="90000"/>
                    </a:srgbClr>
                  </a:outerShdw>
                </a:effectLst>
                <a:latin typeface="ZapfHumnst Dm BT" panose="020B0602050508020304" pitchFamily="34" charset="0"/>
                <a:ea typeface="微软雅黑" panose="020B0503020204020204" pitchFamily="34" charset="-122"/>
              </a:rPr>
              <a:t>Directory</a:t>
            </a:r>
            <a:endParaRPr lang="zh-CN" altLang="en-US" sz="1600" dirty="0">
              <a:solidFill>
                <a:srgbClr val="45D8FF"/>
              </a:solidFill>
              <a:effectLst>
                <a:outerShdw blurRad="101600" algn="ctr" rotWithShape="0">
                  <a:srgbClr val="45D8FF">
                    <a:alpha val="90000"/>
                  </a:srgbClr>
                </a:outerShdw>
              </a:effectLst>
              <a:latin typeface="ZapfHumnst Dm BT" panose="020B0602050508020304" pitchFamily="34" charset="0"/>
              <a:ea typeface="微软雅黑" panose="020B0503020204020204" pitchFamily="34" charset="-122"/>
            </a:endParaRPr>
          </a:p>
        </p:txBody>
      </p:sp>
      <p:grpSp>
        <p:nvGrpSpPr>
          <p:cNvPr id="254" name="组合 253"/>
          <p:cNvGrpSpPr/>
          <p:nvPr/>
        </p:nvGrpSpPr>
        <p:grpSpPr>
          <a:xfrm>
            <a:off x="5349252" y="3343543"/>
            <a:ext cx="797280" cy="769441"/>
            <a:chOff x="5138722" y="3144854"/>
            <a:chExt cx="797280" cy="769441"/>
          </a:xfrm>
        </p:grpSpPr>
        <p:sp>
          <p:nvSpPr>
            <p:cNvPr id="255" name="文本框 254"/>
            <p:cNvSpPr txBox="1"/>
            <p:nvPr/>
          </p:nvSpPr>
          <p:spPr>
            <a:xfrm>
              <a:off x="5272313" y="3144854"/>
              <a:ext cx="432053" cy="769441"/>
            </a:xfrm>
            <a:prstGeom prst="rect">
              <a:avLst/>
            </a:prstGeom>
            <a:noFill/>
          </p:spPr>
          <p:txBody>
            <a:bodyPr wrap="square" rtlCol="0">
              <a:spAutoFit/>
            </a:bodyPr>
            <a:lstStyle/>
            <a:p>
              <a:r>
                <a:rPr lang="en-US" altLang="zh-CN" sz="4400" b="1" dirty="0" smtClean="0">
                  <a:solidFill>
                    <a:srgbClr val="45D8FF"/>
                  </a:solidFill>
                  <a:effectLst>
                    <a:outerShdw blurRad="101600" algn="ctr" rotWithShape="0">
                      <a:srgbClr val="45D8FF">
                        <a:alpha val="90000"/>
                      </a:srgbClr>
                    </a:outerShdw>
                  </a:effectLst>
                  <a:latin typeface="微软雅黑" panose="020B0503020204020204" pitchFamily="34" charset="-122"/>
                  <a:ea typeface="微软雅黑" panose="020B0503020204020204" pitchFamily="34" charset="-122"/>
                </a:rPr>
                <a:t>1</a:t>
              </a:r>
              <a:endParaRPr lang="zh-CN" altLang="en-US" sz="4400" b="1" dirty="0">
                <a:solidFill>
                  <a:srgbClr val="45D8FF"/>
                </a:solidFill>
                <a:effectLst>
                  <a:outerShdw blurRad="101600" algn="ctr" rotWithShape="0">
                    <a:srgbClr val="45D8FF">
                      <a:alpha val="90000"/>
                    </a:srgbClr>
                  </a:outerShdw>
                </a:effectLst>
                <a:latin typeface="微软雅黑" panose="020B0503020204020204" pitchFamily="34" charset="-122"/>
                <a:ea typeface="微软雅黑" panose="020B0503020204020204" pitchFamily="34" charset="-122"/>
              </a:endParaRPr>
            </a:p>
          </p:txBody>
        </p:sp>
        <p:grpSp>
          <p:nvGrpSpPr>
            <p:cNvPr id="256" name="组合 255"/>
            <p:cNvGrpSpPr/>
            <p:nvPr/>
          </p:nvGrpSpPr>
          <p:grpSpPr>
            <a:xfrm>
              <a:off x="5138722" y="3216229"/>
              <a:ext cx="797280" cy="614221"/>
              <a:chOff x="5138722" y="3216229"/>
              <a:chExt cx="797280" cy="614221"/>
            </a:xfrm>
          </p:grpSpPr>
          <p:sp>
            <p:nvSpPr>
              <p:cNvPr id="257" name="Freeform 13"/>
              <p:cNvSpPr>
                <a:spLocks/>
              </p:cNvSpPr>
              <p:nvPr/>
            </p:nvSpPr>
            <p:spPr bwMode="auto">
              <a:xfrm>
                <a:off x="5138722" y="3216229"/>
                <a:ext cx="180719" cy="614221"/>
              </a:xfrm>
              <a:custGeom>
                <a:avLst/>
                <a:gdLst>
                  <a:gd name="T0" fmla="*/ 321 w 321"/>
                  <a:gd name="T1" fmla="*/ 1091 h 1091"/>
                  <a:gd name="T2" fmla="*/ 0 w 321"/>
                  <a:gd name="T3" fmla="*/ 1091 h 1091"/>
                  <a:gd name="T4" fmla="*/ 0 w 321"/>
                  <a:gd name="T5" fmla="*/ 0 h 1091"/>
                  <a:gd name="T6" fmla="*/ 321 w 321"/>
                  <a:gd name="T7" fmla="*/ 0 h 1091"/>
                  <a:gd name="T8" fmla="*/ 321 w 321"/>
                  <a:gd name="T9" fmla="*/ 57 h 1091"/>
                  <a:gd name="T10" fmla="*/ 58 w 321"/>
                  <a:gd name="T11" fmla="*/ 57 h 1091"/>
                  <a:gd name="T12" fmla="*/ 58 w 321"/>
                  <a:gd name="T13" fmla="*/ 1034 h 1091"/>
                  <a:gd name="T14" fmla="*/ 321 w 321"/>
                  <a:gd name="T15" fmla="*/ 1034 h 1091"/>
                  <a:gd name="T16" fmla="*/ 321 w 321"/>
                  <a:gd name="T17" fmla="*/ 1091 h 1091"/>
                  <a:gd name="T18" fmla="*/ 321 w 321"/>
                  <a:gd name="T19" fmla="*/ 1091 h 10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1" h="1091">
                    <a:moveTo>
                      <a:pt x="321" y="1091"/>
                    </a:moveTo>
                    <a:lnTo>
                      <a:pt x="0" y="1091"/>
                    </a:lnTo>
                    <a:lnTo>
                      <a:pt x="0" y="0"/>
                    </a:lnTo>
                    <a:lnTo>
                      <a:pt x="321" y="0"/>
                    </a:lnTo>
                    <a:lnTo>
                      <a:pt x="321" y="57"/>
                    </a:lnTo>
                    <a:lnTo>
                      <a:pt x="58" y="57"/>
                    </a:lnTo>
                    <a:lnTo>
                      <a:pt x="58" y="1034"/>
                    </a:lnTo>
                    <a:lnTo>
                      <a:pt x="321" y="1034"/>
                    </a:lnTo>
                    <a:lnTo>
                      <a:pt x="321" y="1091"/>
                    </a:lnTo>
                    <a:lnTo>
                      <a:pt x="321" y="1091"/>
                    </a:lnTo>
                    <a:close/>
                  </a:path>
                </a:pathLst>
              </a:custGeom>
              <a:solidFill>
                <a:srgbClr val="45D8FF"/>
              </a:solidFill>
              <a:ln>
                <a:noFill/>
              </a:ln>
              <a:effectLst>
                <a:outerShdw blurRad="101600" algn="ctr" rotWithShape="0">
                  <a:srgbClr val="45D8FF">
                    <a:alpha val="90000"/>
                  </a:srgbClr>
                </a:outerShdw>
              </a:effectLst>
            </p:spPr>
            <p:txBody>
              <a:bodyPr vert="horz" wrap="square" lIns="91440" tIns="45720" rIns="91440" bIns="45720" numCol="1" anchor="t" anchorCtr="0" compatLnSpc="1">
                <a:prstTxWarp prst="textNoShape">
                  <a:avLst/>
                </a:prstTxWarp>
              </a:bodyPr>
              <a:lstStyle/>
              <a:p>
                <a:endParaRPr lang="zh-CN" altLang="en-US" sz="500">
                  <a:solidFill>
                    <a:srgbClr val="45D8FF"/>
                  </a:solidFill>
                </a:endParaRPr>
              </a:p>
            </p:txBody>
          </p:sp>
          <p:sp>
            <p:nvSpPr>
              <p:cNvPr id="258" name="Freeform 13"/>
              <p:cNvSpPr>
                <a:spLocks/>
              </p:cNvSpPr>
              <p:nvPr/>
            </p:nvSpPr>
            <p:spPr bwMode="auto">
              <a:xfrm flipH="1">
                <a:off x="5755283" y="3216229"/>
                <a:ext cx="180719" cy="614221"/>
              </a:xfrm>
              <a:custGeom>
                <a:avLst/>
                <a:gdLst>
                  <a:gd name="T0" fmla="*/ 321 w 321"/>
                  <a:gd name="T1" fmla="*/ 1091 h 1091"/>
                  <a:gd name="T2" fmla="*/ 0 w 321"/>
                  <a:gd name="T3" fmla="*/ 1091 h 1091"/>
                  <a:gd name="T4" fmla="*/ 0 w 321"/>
                  <a:gd name="T5" fmla="*/ 0 h 1091"/>
                  <a:gd name="T6" fmla="*/ 321 w 321"/>
                  <a:gd name="T7" fmla="*/ 0 h 1091"/>
                  <a:gd name="T8" fmla="*/ 321 w 321"/>
                  <a:gd name="T9" fmla="*/ 57 h 1091"/>
                  <a:gd name="T10" fmla="*/ 58 w 321"/>
                  <a:gd name="T11" fmla="*/ 57 h 1091"/>
                  <a:gd name="T12" fmla="*/ 58 w 321"/>
                  <a:gd name="T13" fmla="*/ 1034 h 1091"/>
                  <a:gd name="T14" fmla="*/ 321 w 321"/>
                  <a:gd name="T15" fmla="*/ 1034 h 1091"/>
                  <a:gd name="T16" fmla="*/ 321 w 321"/>
                  <a:gd name="T17" fmla="*/ 1091 h 1091"/>
                  <a:gd name="T18" fmla="*/ 321 w 321"/>
                  <a:gd name="T19" fmla="*/ 1091 h 10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1" h="1091">
                    <a:moveTo>
                      <a:pt x="321" y="1091"/>
                    </a:moveTo>
                    <a:lnTo>
                      <a:pt x="0" y="1091"/>
                    </a:lnTo>
                    <a:lnTo>
                      <a:pt x="0" y="0"/>
                    </a:lnTo>
                    <a:lnTo>
                      <a:pt x="321" y="0"/>
                    </a:lnTo>
                    <a:lnTo>
                      <a:pt x="321" y="57"/>
                    </a:lnTo>
                    <a:lnTo>
                      <a:pt x="58" y="57"/>
                    </a:lnTo>
                    <a:lnTo>
                      <a:pt x="58" y="1034"/>
                    </a:lnTo>
                    <a:lnTo>
                      <a:pt x="321" y="1034"/>
                    </a:lnTo>
                    <a:lnTo>
                      <a:pt x="321" y="1091"/>
                    </a:lnTo>
                    <a:lnTo>
                      <a:pt x="321" y="1091"/>
                    </a:lnTo>
                    <a:close/>
                  </a:path>
                </a:pathLst>
              </a:custGeom>
              <a:solidFill>
                <a:srgbClr val="45D8FF"/>
              </a:solidFill>
              <a:ln>
                <a:noFill/>
              </a:ln>
              <a:effectLst>
                <a:outerShdw blurRad="101600" algn="ctr" rotWithShape="0">
                  <a:srgbClr val="45D8FF">
                    <a:alpha val="90000"/>
                  </a:srgbClr>
                </a:outerShdw>
              </a:effectLst>
            </p:spPr>
            <p:txBody>
              <a:bodyPr vert="horz" wrap="square" lIns="91440" tIns="45720" rIns="91440" bIns="45720" numCol="1" anchor="t" anchorCtr="0" compatLnSpc="1">
                <a:prstTxWarp prst="textNoShape">
                  <a:avLst/>
                </a:prstTxWarp>
              </a:bodyPr>
              <a:lstStyle/>
              <a:p>
                <a:endParaRPr lang="zh-CN" altLang="en-US" sz="500">
                  <a:solidFill>
                    <a:srgbClr val="45D8FF"/>
                  </a:solidFill>
                </a:endParaRPr>
              </a:p>
            </p:txBody>
          </p:sp>
        </p:grpSp>
      </p:grpSp>
      <p:sp>
        <p:nvSpPr>
          <p:cNvPr id="261" name="文本框 260"/>
          <p:cNvSpPr txBox="1"/>
          <p:nvPr/>
        </p:nvSpPr>
        <p:spPr>
          <a:xfrm>
            <a:off x="6197449" y="3506175"/>
            <a:ext cx="1535461" cy="400110"/>
          </a:xfrm>
          <a:prstGeom prst="rect">
            <a:avLst/>
          </a:prstGeom>
          <a:noFill/>
        </p:spPr>
        <p:txBody>
          <a:bodyPr wrap="square" rtlCol="0">
            <a:spAutoFit/>
          </a:bodyPr>
          <a:lstStyle/>
          <a:p>
            <a:r>
              <a:rPr lang="zh-CN" altLang="en-US" sz="2000" b="1" dirty="0" smtClean="0">
                <a:solidFill>
                  <a:srgbClr val="45D8FF"/>
                </a:solidFill>
                <a:effectLst>
                  <a:outerShdw blurRad="76200" algn="ctr" rotWithShape="0">
                    <a:srgbClr val="45D8FF">
                      <a:alpha val="90000"/>
                    </a:srgbClr>
                  </a:outerShdw>
                </a:effectLst>
                <a:latin typeface="微软雅黑" panose="020B0503020204020204" pitchFamily="34" charset="-122"/>
                <a:ea typeface="微软雅黑" panose="020B0503020204020204" pitchFamily="34" charset="-122"/>
              </a:rPr>
              <a:t>背景与作用</a:t>
            </a:r>
            <a:endParaRPr lang="zh-CN" altLang="en-US" sz="2000" b="1" dirty="0">
              <a:solidFill>
                <a:srgbClr val="45D8FF"/>
              </a:solidFill>
              <a:effectLst>
                <a:outerShdw blurRad="76200" algn="ctr" rotWithShape="0">
                  <a:srgbClr val="45D8FF">
                    <a:alpha val="90000"/>
                  </a:srgbClr>
                </a:outerShdw>
              </a:effectLst>
              <a:latin typeface="微软雅黑" panose="020B0503020204020204" pitchFamily="34" charset="-122"/>
              <a:ea typeface="微软雅黑" panose="020B0503020204020204" pitchFamily="34" charset="-122"/>
            </a:endParaRPr>
          </a:p>
        </p:txBody>
      </p:sp>
      <p:sp>
        <p:nvSpPr>
          <p:cNvPr id="262" name="Freeform 5"/>
          <p:cNvSpPr>
            <a:spLocks/>
          </p:cNvSpPr>
          <p:nvPr/>
        </p:nvSpPr>
        <p:spPr bwMode="auto">
          <a:xfrm>
            <a:off x="7304741" y="3238770"/>
            <a:ext cx="179530" cy="180146"/>
          </a:xfrm>
          <a:custGeom>
            <a:avLst/>
            <a:gdLst>
              <a:gd name="T0" fmla="*/ 319 w 580"/>
              <a:gd name="T1" fmla="*/ 261 h 582"/>
              <a:gd name="T2" fmla="*/ 319 w 580"/>
              <a:gd name="T3" fmla="*/ 0 h 582"/>
              <a:gd name="T4" fmla="*/ 261 w 580"/>
              <a:gd name="T5" fmla="*/ 0 h 582"/>
              <a:gd name="T6" fmla="*/ 261 w 580"/>
              <a:gd name="T7" fmla="*/ 261 h 582"/>
              <a:gd name="T8" fmla="*/ 0 w 580"/>
              <a:gd name="T9" fmla="*/ 261 h 582"/>
              <a:gd name="T10" fmla="*/ 0 w 580"/>
              <a:gd name="T11" fmla="*/ 318 h 582"/>
              <a:gd name="T12" fmla="*/ 261 w 580"/>
              <a:gd name="T13" fmla="*/ 318 h 582"/>
              <a:gd name="T14" fmla="*/ 261 w 580"/>
              <a:gd name="T15" fmla="*/ 582 h 582"/>
              <a:gd name="T16" fmla="*/ 319 w 580"/>
              <a:gd name="T17" fmla="*/ 582 h 582"/>
              <a:gd name="T18" fmla="*/ 319 w 580"/>
              <a:gd name="T19" fmla="*/ 318 h 582"/>
              <a:gd name="T20" fmla="*/ 580 w 580"/>
              <a:gd name="T21" fmla="*/ 318 h 582"/>
              <a:gd name="T22" fmla="*/ 580 w 580"/>
              <a:gd name="T23" fmla="*/ 261 h 582"/>
              <a:gd name="T24" fmla="*/ 319 w 580"/>
              <a:gd name="T25" fmla="*/ 261 h 5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0" h="582">
                <a:moveTo>
                  <a:pt x="319" y="261"/>
                </a:moveTo>
                <a:lnTo>
                  <a:pt x="319" y="0"/>
                </a:lnTo>
                <a:lnTo>
                  <a:pt x="261" y="0"/>
                </a:lnTo>
                <a:lnTo>
                  <a:pt x="261" y="261"/>
                </a:lnTo>
                <a:lnTo>
                  <a:pt x="0" y="261"/>
                </a:lnTo>
                <a:lnTo>
                  <a:pt x="0" y="318"/>
                </a:lnTo>
                <a:lnTo>
                  <a:pt x="261" y="318"/>
                </a:lnTo>
                <a:lnTo>
                  <a:pt x="261" y="582"/>
                </a:lnTo>
                <a:lnTo>
                  <a:pt x="319" y="582"/>
                </a:lnTo>
                <a:lnTo>
                  <a:pt x="319" y="318"/>
                </a:lnTo>
                <a:lnTo>
                  <a:pt x="580" y="318"/>
                </a:lnTo>
                <a:lnTo>
                  <a:pt x="580" y="261"/>
                </a:lnTo>
                <a:lnTo>
                  <a:pt x="319" y="261"/>
                </a:lnTo>
                <a:close/>
              </a:path>
            </a:pathLst>
          </a:custGeom>
          <a:solidFill>
            <a:srgbClr val="009AC4"/>
          </a:solidFill>
          <a:ln>
            <a:noFill/>
          </a:ln>
        </p:spPr>
        <p:txBody>
          <a:bodyPr vert="horz" wrap="square" lIns="91440" tIns="45720" rIns="91440" bIns="45720" numCol="1" anchor="t" anchorCtr="0" compatLnSpc="1">
            <a:prstTxWarp prst="textNoShape">
              <a:avLst/>
            </a:prstTxWarp>
          </a:bodyPr>
          <a:lstStyle/>
          <a:p>
            <a:endParaRPr lang="zh-CN" altLang="en-US" sz="1600">
              <a:solidFill>
                <a:srgbClr val="45D8FF"/>
              </a:solidFill>
            </a:endParaRPr>
          </a:p>
        </p:txBody>
      </p:sp>
      <p:grpSp>
        <p:nvGrpSpPr>
          <p:cNvPr id="264" name="组合 263"/>
          <p:cNvGrpSpPr/>
          <p:nvPr/>
        </p:nvGrpSpPr>
        <p:grpSpPr>
          <a:xfrm>
            <a:off x="8435352" y="3291462"/>
            <a:ext cx="797280" cy="769441"/>
            <a:chOff x="5138722" y="3144854"/>
            <a:chExt cx="797280" cy="769441"/>
          </a:xfrm>
        </p:grpSpPr>
        <p:sp>
          <p:nvSpPr>
            <p:cNvPr id="265" name="文本框 264"/>
            <p:cNvSpPr txBox="1"/>
            <p:nvPr/>
          </p:nvSpPr>
          <p:spPr>
            <a:xfrm>
              <a:off x="5272313" y="3144854"/>
              <a:ext cx="432053" cy="769441"/>
            </a:xfrm>
            <a:prstGeom prst="rect">
              <a:avLst/>
            </a:prstGeom>
            <a:noFill/>
          </p:spPr>
          <p:txBody>
            <a:bodyPr wrap="square" rtlCol="0">
              <a:spAutoFit/>
            </a:bodyPr>
            <a:lstStyle>
              <a:defPPr>
                <a:defRPr lang="zh-CN"/>
              </a:defPPr>
              <a:lvl1pPr>
                <a:defRPr sz="4400" b="1">
                  <a:solidFill>
                    <a:srgbClr val="45D8FF"/>
                  </a:solidFill>
                  <a:effectLst>
                    <a:outerShdw blurRad="101600" algn="ctr" rotWithShape="0">
                      <a:srgbClr val="45D8FF">
                        <a:alpha val="90000"/>
                      </a:srgbClr>
                    </a:outerShdw>
                  </a:effectLst>
                  <a:latin typeface="微软雅黑" panose="020B0503020204020204" pitchFamily="34" charset="-122"/>
                  <a:ea typeface="微软雅黑" panose="020B0503020204020204" pitchFamily="34" charset="-122"/>
                </a:defRPr>
              </a:lvl1pPr>
            </a:lstStyle>
            <a:p>
              <a:r>
                <a:rPr lang="en-US" altLang="zh-CN" dirty="0"/>
                <a:t>2</a:t>
              </a:r>
              <a:endParaRPr lang="zh-CN" altLang="en-US" dirty="0"/>
            </a:p>
          </p:txBody>
        </p:sp>
        <p:grpSp>
          <p:nvGrpSpPr>
            <p:cNvPr id="266" name="组合 265"/>
            <p:cNvGrpSpPr/>
            <p:nvPr/>
          </p:nvGrpSpPr>
          <p:grpSpPr>
            <a:xfrm>
              <a:off x="5138722" y="3216229"/>
              <a:ext cx="797280" cy="614221"/>
              <a:chOff x="5138722" y="3216229"/>
              <a:chExt cx="797280" cy="614221"/>
            </a:xfrm>
          </p:grpSpPr>
          <p:sp>
            <p:nvSpPr>
              <p:cNvPr id="267" name="Freeform 13"/>
              <p:cNvSpPr>
                <a:spLocks/>
              </p:cNvSpPr>
              <p:nvPr/>
            </p:nvSpPr>
            <p:spPr bwMode="auto">
              <a:xfrm>
                <a:off x="5138722" y="3216229"/>
                <a:ext cx="180719" cy="614221"/>
              </a:xfrm>
              <a:custGeom>
                <a:avLst/>
                <a:gdLst>
                  <a:gd name="T0" fmla="*/ 321 w 321"/>
                  <a:gd name="T1" fmla="*/ 1091 h 1091"/>
                  <a:gd name="T2" fmla="*/ 0 w 321"/>
                  <a:gd name="T3" fmla="*/ 1091 h 1091"/>
                  <a:gd name="T4" fmla="*/ 0 w 321"/>
                  <a:gd name="T5" fmla="*/ 0 h 1091"/>
                  <a:gd name="T6" fmla="*/ 321 w 321"/>
                  <a:gd name="T7" fmla="*/ 0 h 1091"/>
                  <a:gd name="T8" fmla="*/ 321 w 321"/>
                  <a:gd name="T9" fmla="*/ 57 h 1091"/>
                  <a:gd name="T10" fmla="*/ 58 w 321"/>
                  <a:gd name="T11" fmla="*/ 57 h 1091"/>
                  <a:gd name="T12" fmla="*/ 58 w 321"/>
                  <a:gd name="T13" fmla="*/ 1034 h 1091"/>
                  <a:gd name="T14" fmla="*/ 321 w 321"/>
                  <a:gd name="T15" fmla="*/ 1034 h 1091"/>
                  <a:gd name="T16" fmla="*/ 321 w 321"/>
                  <a:gd name="T17" fmla="*/ 1091 h 1091"/>
                  <a:gd name="T18" fmla="*/ 321 w 321"/>
                  <a:gd name="T19" fmla="*/ 1091 h 10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1" h="1091">
                    <a:moveTo>
                      <a:pt x="321" y="1091"/>
                    </a:moveTo>
                    <a:lnTo>
                      <a:pt x="0" y="1091"/>
                    </a:lnTo>
                    <a:lnTo>
                      <a:pt x="0" y="0"/>
                    </a:lnTo>
                    <a:lnTo>
                      <a:pt x="321" y="0"/>
                    </a:lnTo>
                    <a:lnTo>
                      <a:pt x="321" y="57"/>
                    </a:lnTo>
                    <a:lnTo>
                      <a:pt x="58" y="57"/>
                    </a:lnTo>
                    <a:lnTo>
                      <a:pt x="58" y="1034"/>
                    </a:lnTo>
                    <a:lnTo>
                      <a:pt x="321" y="1034"/>
                    </a:lnTo>
                    <a:lnTo>
                      <a:pt x="321" y="1091"/>
                    </a:lnTo>
                    <a:lnTo>
                      <a:pt x="321" y="1091"/>
                    </a:lnTo>
                    <a:close/>
                  </a:path>
                </a:pathLst>
              </a:custGeom>
              <a:solidFill>
                <a:srgbClr val="45D8FF"/>
              </a:solidFill>
              <a:ln>
                <a:noFill/>
              </a:ln>
              <a:effectLst>
                <a:outerShdw blurRad="101600" algn="ctr" rotWithShape="0">
                  <a:srgbClr val="45D8FF">
                    <a:alpha val="90000"/>
                  </a:srgbClr>
                </a:outerShdw>
              </a:effectLst>
            </p:spPr>
            <p:txBody>
              <a:bodyPr vert="horz" wrap="square" lIns="91440" tIns="45720" rIns="91440" bIns="45720" numCol="1" anchor="t" anchorCtr="0" compatLnSpc="1">
                <a:prstTxWarp prst="textNoShape">
                  <a:avLst/>
                </a:prstTxWarp>
              </a:bodyPr>
              <a:lstStyle/>
              <a:p>
                <a:endParaRPr lang="zh-CN" altLang="en-US" sz="500">
                  <a:solidFill>
                    <a:srgbClr val="45D8FF"/>
                  </a:solidFill>
                </a:endParaRPr>
              </a:p>
            </p:txBody>
          </p:sp>
          <p:sp>
            <p:nvSpPr>
              <p:cNvPr id="268" name="Freeform 13"/>
              <p:cNvSpPr>
                <a:spLocks/>
              </p:cNvSpPr>
              <p:nvPr/>
            </p:nvSpPr>
            <p:spPr bwMode="auto">
              <a:xfrm flipH="1">
                <a:off x="5755283" y="3216229"/>
                <a:ext cx="180719" cy="614221"/>
              </a:xfrm>
              <a:custGeom>
                <a:avLst/>
                <a:gdLst>
                  <a:gd name="T0" fmla="*/ 321 w 321"/>
                  <a:gd name="T1" fmla="*/ 1091 h 1091"/>
                  <a:gd name="T2" fmla="*/ 0 w 321"/>
                  <a:gd name="T3" fmla="*/ 1091 h 1091"/>
                  <a:gd name="T4" fmla="*/ 0 w 321"/>
                  <a:gd name="T5" fmla="*/ 0 h 1091"/>
                  <a:gd name="T6" fmla="*/ 321 w 321"/>
                  <a:gd name="T7" fmla="*/ 0 h 1091"/>
                  <a:gd name="T8" fmla="*/ 321 w 321"/>
                  <a:gd name="T9" fmla="*/ 57 h 1091"/>
                  <a:gd name="T10" fmla="*/ 58 w 321"/>
                  <a:gd name="T11" fmla="*/ 57 h 1091"/>
                  <a:gd name="T12" fmla="*/ 58 w 321"/>
                  <a:gd name="T13" fmla="*/ 1034 h 1091"/>
                  <a:gd name="T14" fmla="*/ 321 w 321"/>
                  <a:gd name="T15" fmla="*/ 1034 h 1091"/>
                  <a:gd name="T16" fmla="*/ 321 w 321"/>
                  <a:gd name="T17" fmla="*/ 1091 h 1091"/>
                  <a:gd name="T18" fmla="*/ 321 w 321"/>
                  <a:gd name="T19" fmla="*/ 1091 h 10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1" h="1091">
                    <a:moveTo>
                      <a:pt x="321" y="1091"/>
                    </a:moveTo>
                    <a:lnTo>
                      <a:pt x="0" y="1091"/>
                    </a:lnTo>
                    <a:lnTo>
                      <a:pt x="0" y="0"/>
                    </a:lnTo>
                    <a:lnTo>
                      <a:pt x="321" y="0"/>
                    </a:lnTo>
                    <a:lnTo>
                      <a:pt x="321" y="57"/>
                    </a:lnTo>
                    <a:lnTo>
                      <a:pt x="58" y="57"/>
                    </a:lnTo>
                    <a:lnTo>
                      <a:pt x="58" y="1034"/>
                    </a:lnTo>
                    <a:lnTo>
                      <a:pt x="321" y="1034"/>
                    </a:lnTo>
                    <a:lnTo>
                      <a:pt x="321" y="1091"/>
                    </a:lnTo>
                    <a:lnTo>
                      <a:pt x="321" y="1091"/>
                    </a:lnTo>
                    <a:close/>
                  </a:path>
                </a:pathLst>
              </a:custGeom>
              <a:solidFill>
                <a:srgbClr val="45D8FF"/>
              </a:solidFill>
              <a:ln>
                <a:noFill/>
              </a:ln>
              <a:effectLst>
                <a:outerShdw blurRad="101600" algn="ctr" rotWithShape="0">
                  <a:srgbClr val="45D8FF">
                    <a:alpha val="90000"/>
                  </a:srgbClr>
                </a:outerShdw>
              </a:effectLst>
            </p:spPr>
            <p:txBody>
              <a:bodyPr vert="horz" wrap="square" lIns="91440" tIns="45720" rIns="91440" bIns="45720" numCol="1" anchor="t" anchorCtr="0" compatLnSpc="1">
                <a:prstTxWarp prst="textNoShape">
                  <a:avLst/>
                </a:prstTxWarp>
              </a:bodyPr>
              <a:lstStyle/>
              <a:p>
                <a:endParaRPr lang="zh-CN" altLang="en-US" sz="500">
                  <a:solidFill>
                    <a:srgbClr val="45D8FF"/>
                  </a:solidFill>
                </a:endParaRPr>
              </a:p>
            </p:txBody>
          </p:sp>
        </p:grpSp>
      </p:grpSp>
      <p:sp>
        <p:nvSpPr>
          <p:cNvPr id="271" name="文本框 270"/>
          <p:cNvSpPr txBox="1"/>
          <p:nvPr/>
        </p:nvSpPr>
        <p:spPr>
          <a:xfrm>
            <a:off x="9334856" y="3486818"/>
            <a:ext cx="1935262" cy="400110"/>
          </a:xfrm>
          <a:prstGeom prst="rect">
            <a:avLst/>
          </a:prstGeom>
          <a:noFill/>
        </p:spPr>
        <p:txBody>
          <a:bodyPr wrap="square" rtlCol="0">
            <a:spAutoFit/>
          </a:bodyPr>
          <a:lstStyle/>
          <a:p>
            <a:r>
              <a:rPr lang="zh-CN" altLang="en-US" sz="2000" b="1" smtClean="0">
                <a:solidFill>
                  <a:srgbClr val="45D8FF"/>
                </a:solidFill>
                <a:effectLst>
                  <a:outerShdw blurRad="76200" algn="ctr" rotWithShape="0">
                    <a:srgbClr val="45D8FF">
                      <a:alpha val="90000"/>
                    </a:srgbClr>
                  </a:outerShdw>
                </a:effectLst>
                <a:latin typeface="微软雅黑" panose="020B0503020204020204" pitchFamily="34" charset="-122"/>
                <a:ea typeface="微软雅黑" panose="020B0503020204020204" pitchFamily="34" charset="-122"/>
              </a:rPr>
              <a:t>群控调研之</a:t>
            </a:r>
            <a:r>
              <a:rPr lang="zh-CN" altLang="en-US" sz="2000" b="1" dirty="0" smtClean="0">
                <a:solidFill>
                  <a:srgbClr val="45D8FF"/>
                </a:solidFill>
                <a:effectLst>
                  <a:outerShdw blurRad="76200" algn="ctr" rotWithShape="0">
                    <a:srgbClr val="45D8FF">
                      <a:alpha val="90000"/>
                    </a:srgbClr>
                  </a:outerShdw>
                </a:effectLst>
                <a:latin typeface="微软雅黑" panose="020B0503020204020204" pitchFamily="34" charset="-122"/>
                <a:ea typeface="微软雅黑" panose="020B0503020204020204" pitchFamily="34" charset="-122"/>
              </a:rPr>
              <a:t>路</a:t>
            </a:r>
            <a:endParaRPr lang="zh-CN" altLang="en-US" sz="2000" b="1" dirty="0">
              <a:solidFill>
                <a:srgbClr val="45D8FF"/>
              </a:solidFill>
              <a:effectLst>
                <a:outerShdw blurRad="76200" algn="ctr" rotWithShape="0">
                  <a:srgbClr val="45D8FF">
                    <a:alpha val="90000"/>
                  </a:srgbClr>
                </a:outerShdw>
              </a:effectLst>
              <a:latin typeface="微软雅黑" panose="020B0503020204020204" pitchFamily="34" charset="-122"/>
              <a:ea typeface="微软雅黑" panose="020B0503020204020204" pitchFamily="34" charset="-122"/>
            </a:endParaRPr>
          </a:p>
        </p:txBody>
      </p:sp>
      <p:sp>
        <p:nvSpPr>
          <p:cNvPr id="272" name="Freeform 5"/>
          <p:cNvSpPr>
            <a:spLocks/>
          </p:cNvSpPr>
          <p:nvPr/>
        </p:nvSpPr>
        <p:spPr bwMode="auto">
          <a:xfrm>
            <a:off x="10205795" y="3178303"/>
            <a:ext cx="179530" cy="180146"/>
          </a:xfrm>
          <a:custGeom>
            <a:avLst/>
            <a:gdLst>
              <a:gd name="T0" fmla="*/ 319 w 580"/>
              <a:gd name="T1" fmla="*/ 261 h 582"/>
              <a:gd name="T2" fmla="*/ 319 w 580"/>
              <a:gd name="T3" fmla="*/ 0 h 582"/>
              <a:gd name="T4" fmla="*/ 261 w 580"/>
              <a:gd name="T5" fmla="*/ 0 h 582"/>
              <a:gd name="T6" fmla="*/ 261 w 580"/>
              <a:gd name="T7" fmla="*/ 261 h 582"/>
              <a:gd name="T8" fmla="*/ 0 w 580"/>
              <a:gd name="T9" fmla="*/ 261 h 582"/>
              <a:gd name="T10" fmla="*/ 0 w 580"/>
              <a:gd name="T11" fmla="*/ 318 h 582"/>
              <a:gd name="T12" fmla="*/ 261 w 580"/>
              <a:gd name="T13" fmla="*/ 318 h 582"/>
              <a:gd name="T14" fmla="*/ 261 w 580"/>
              <a:gd name="T15" fmla="*/ 582 h 582"/>
              <a:gd name="T16" fmla="*/ 319 w 580"/>
              <a:gd name="T17" fmla="*/ 582 h 582"/>
              <a:gd name="T18" fmla="*/ 319 w 580"/>
              <a:gd name="T19" fmla="*/ 318 h 582"/>
              <a:gd name="T20" fmla="*/ 580 w 580"/>
              <a:gd name="T21" fmla="*/ 318 h 582"/>
              <a:gd name="T22" fmla="*/ 580 w 580"/>
              <a:gd name="T23" fmla="*/ 261 h 582"/>
              <a:gd name="T24" fmla="*/ 319 w 580"/>
              <a:gd name="T25" fmla="*/ 261 h 5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0" h="582">
                <a:moveTo>
                  <a:pt x="319" y="261"/>
                </a:moveTo>
                <a:lnTo>
                  <a:pt x="319" y="0"/>
                </a:lnTo>
                <a:lnTo>
                  <a:pt x="261" y="0"/>
                </a:lnTo>
                <a:lnTo>
                  <a:pt x="261" y="261"/>
                </a:lnTo>
                <a:lnTo>
                  <a:pt x="0" y="261"/>
                </a:lnTo>
                <a:lnTo>
                  <a:pt x="0" y="318"/>
                </a:lnTo>
                <a:lnTo>
                  <a:pt x="261" y="318"/>
                </a:lnTo>
                <a:lnTo>
                  <a:pt x="261" y="582"/>
                </a:lnTo>
                <a:lnTo>
                  <a:pt x="319" y="582"/>
                </a:lnTo>
                <a:lnTo>
                  <a:pt x="319" y="318"/>
                </a:lnTo>
                <a:lnTo>
                  <a:pt x="580" y="318"/>
                </a:lnTo>
                <a:lnTo>
                  <a:pt x="580" y="261"/>
                </a:lnTo>
                <a:lnTo>
                  <a:pt x="319" y="261"/>
                </a:lnTo>
                <a:close/>
              </a:path>
            </a:pathLst>
          </a:custGeom>
          <a:solidFill>
            <a:srgbClr val="009AC4"/>
          </a:solidFill>
          <a:ln>
            <a:noFill/>
          </a:ln>
        </p:spPr>
        <p:txBody>
          <a:bodyPr vert="horz" wrap="square" lIns="91440" tIns="45720" rIns="91440" bIns="45720" numCol="1" anchor="t" anchorCtr="0" compatLnSpc="1">
            <a:prstTxWarp prst="textNoShape">
              <a:avLst/>
            </a:prstTxWarp>
          </a:bodyPr>
          <a:lstStyle/>
          <a:p>
            <a:endParaRPr lang="zh-CN" altLang="en-US" sz="1600">
              <a:solidFill>
                <a:srgbClr val="45D8FF"/>
              </a:solidFill>
            </a:endParaRPr>
          </a:p>
        </p:txBody>
      </p:sp>
      <p:sp>
        <p:nvSpPr>
          <p:cNvPr id="346" name="文本框 345"/>
          <p:cNvSpPr txBox="1"/>
          <p:nvPr/>
        </p:nvSpPr>
        <p:spPr>
          <a:xfrm>
            <a:off x="6305789" y="4886955"/>
            <a:ext cx="2170895" cy="307777"/>
          </a:xfrm>
          <a:prstGeom prst="rect">
            <a:avLst/>
          </a:prstGeom>
          <a:noFill/>
        </p:spPr>
        <p:txBody>
          <a:bodyPr wrap="square" rtlCol="0">
            <a:spAutoFit/>
          </a:bodyPr>
          <a:lstStyle/>
          <a:p>
            <a:r>
              <a:rPr lang="zh-CN" altLang="en-US" sz="1400" dirty="0" smtClean="0">
                <a:solidFill>
                  <a:srgbClr val="00A3D0"/>
                </a:solidFill>
                <a:latin typeface="微软雅黑" panose="020B0503020204020204" pitchFamily="34" charset="-122"/>
                <a:ea typeface="微软雅黑" panose="020B0503020204020204" pitchFamily="34" charset="-122"/>
              </a:rPr>
              <a:t>客户端功能讲解</a:t>
            </a:r>
            <a:endParaRPr lang="zh-CN" altLang="en-US" sz="1400" dirty="0">
              <a:solidFill>
                <a:srgbClr val="00A3D0"/>
              </a:solidFill>
              <a:latin typeface="微软雅黑" panose="020B0503020204020204" pitchFamily="34" charset="-122"/>
              <a:ea typeface="微软雅黑" panose="020B0503020204020204" pitchFamily="34" charset="-122"/>
            </a:endParaRPr>
          </a:p>
        </p:txBody>
      </p:sp>
      <p:grpSp>
        <p:nvGrpSpPr>
          <p:cNvPr id="347" name="组合 263"/>
          <p:cNvGrpSpPr/>
          <p:nvPr/>
        </p:nvGrpSpPr>
        <p:grpSpPr>
          <a:xfrm>
            <a:off x="5345090" y="4531410"/>
            <a:ext cx="797280" cy="769441"/>
            <a:chOff x="5138722" y="3144854"/>
            <a:chExt cx="797280" cy="769441"/>
          </a:xfrm>
        </p:grpSpPr>
        <p:sp>
          <p:nvSpPr>
            <p:cNvPr id="348" name="文本框 347"/>
            <p:cNvSpPr txBox="1"/>
            <p:nvPr/>
          </p:nvSpPr>
          <p:spPr>
            <a:xfrm>
              <a:off x="5272313" y="3144854"/>
              <a:ext cx="432053" cy="769441"/>
            </a:xfrm>
            <a:prstGeom prst="rect">
              <a:avLst/>
            </a:prstGeom>
            <a:noFill/>
          </p:spPr>
          <p:txBody>
            <a:bodyPr wrap="square" rtlCol="0">
              <a:spAutoFit/>
            </a:bodyPr>
            <a:lstStyle>
              <a:defPPr>
                <a:defRPr lang="zh-CN"/>
              </a:defPPr>
              <a:lvl1pPr>
                <a:defRPr sz="4400" b="1">
                  <a:solidFill>
                    <a:srgbClr val="45D8FF"/>
                  </a:solidFill>
                  <a:effectLst>
                    <a:outerShdw blurRad="101600" algn="ctr" rotWithShape="0">
                      <a:srgbClr val="45D8FF">
                        <a:alpha val="90000"/>
                      </a:srgbClr>
                    </a:outerShdw>
                  </a:effectLst>
                  <a:latin typeface="微软雅黑" panose="020B0503020204020204" pitchFamily="34" charset="-122"/>
                  <a:ea typeface="微软雅黑" panose="020B0503020204020204" pitchFamily="34" charset="-122"/>
                </a:defRPr>
              </a:lvl1pPr>
            </a:lstStyle>
            <a:p>
              <a:r>
                <a:rPr lang="en-US" altLang="zh-CN" dirty="0"/>
                <a:t>3</a:t>
              </a:r>
              <a:endParaRPr lang="zh-CN" altLang="en-US" dirty="0"/>
            </a:p>
          </p:txBody>
        </p:sp>
        <p:grpSp>
          <p:nvGrpSpPr>
            <p:cNvPr id="349" name="组合 265"/>
            <p:cNvGrpSpPr/>
            <p:nvPr/>
          </p:nvGrpSpPr>
          <p:grpSpPr>
            <a:xfrm>
              <a:off x="5138722" y="3216229"/>
              <a:ext cx="797280" cy="614221"/>
              <a:chOff x="5138722" y="3216229"/>
              <a:chExt cx="797280" cy="614221"/>
            </a:xfrm>
          </p:grpSpPr>
          <p:sp>
            <p:nvSpPr>
              <p:cNvPr id="350" name="Freeform 13"/>
              <p:cNvSpPr>
                <a:spLocks/>
              </p:cNvSpPr>
              <p:nvPr/>
            </p:nvSpPr>
            <p:spPr bwMode="auto">
              <a:xfrm>
                <a:off x="5138722" y="3216229"/>
                <a:ext cx="180719" cy="614221"/>
              </a:xfrm>
              <a:custGeom>
                <a:avLst/>
                <a:gdLst>
                  <a:gd name="T0" fmla="*/ 321 w 321"/>
                  <a:gd name="T1" fmla="*/ 1091 h 1091"/>
                  <a:gd name="T2" fmla="*/ 0 w 321"/>
                  <a:gd name="T3" fmla="*/ 1091 h 1091"/>
                  <a:gd name="T4" fmla="*/ 0 w 321"/>
                  <a:gd name="T5" fmla="*/ 0 h 1091"/>
                  <a:gd name="T6" fmla="*/ 321 w 321"/>
                  <a:gd name="T7" fmla="*/ 0 h 1091"/>
                  <a:gd name="T8" fmla="*/ 321 w 321"/>
                  <a:gd name="T9" fmla="*/ 57 h 1091"/>
                  <a:gd name="T10" fmla="*/ 58 w 321"/>
                  <a:gd name="T11" fmla="*/ 57 h 1091"/>
                  <a:gd name="T12" fmla="*/ 58 w 321"/>
                  <a:gd name="T13" fmla="*/ 1034 h 1091"/>
                  <a:gd name="T14" fmla="*/ 321 w 321"/>
                  <a:gd name="T15" fmla="*/ 1034 h 1091"/>
                  <a:gd name="T16" fmla="*/ 321 w 321"/>
                  <a:gd name="T17" fmla="*/ 1091 h 1091"/>
                  <a:gd name="T18" fmla="*/ 321 w 321"/>
                  <a:gd name="T19" fmla="*/ 1091 h 10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1" h="1091">
                    <a:moveTo>
                      <a:pt x="321" y="1091"/>
                    </a:moveTo>
                    <a:lnTo>
                      <a:pt x="0" y="1091"/>
                    </a:lnTo>
                    <a:lnTo>
                      <a:pt x="0" y="0"/>
                    </a:lnTo>
                    <a:lnTo>
                      <a:pt x="321" y="0"/>
                    </a:lnTo>
                    <a:lnTo>
                      <a:pt x="321" y="57"/>
                    </a:lnTo>
                    <a:lnTo>
                      <a:pt x="58" y="57"/>
                    </a:lnTo>
                    <a:lnTo>
                      <a:pt x="58" y="1034"/>
                    </a:lnTo>
                    <a:lnTo>
                      <a:pt x="321" y="1034"/>
                    </a:lnTo>
                    <a:lnTo>
                      <a:pt x="321" y="1091"/>
                    </a:lnTo>
                    <a:lnTo>
                      <a:pt x="321" y="1091"/>
                    </a:lnTo>
                    <a:close/>
                  </a:path>
                </a:pathLst>
              </a:custGeom>
              <a:solidFill>
                <a:srgbClr val="45D8FF"/>
              </a:solidFill>
              <a:ln>
                <a:noFill/>
              </a:ln>
              <a:effectLst>
                <a:outerShdw blurRad="101600" algn="ctr" rotWithShape="0">
                  <a:srgbClr val="45D8FF">
                    <a:alpha val="90000"/>
                  </a:srgbClr>
                </a:outerShdw>
              </a:effectLst>
            </p:spPr>
            <p:txBody>
              <a:bodyPr vert="horz" wrap="square" lIns="91440" tIns="45720" rIns="91440" bIns="45720" numCol="1" anchor="t" anchorCtr="0" compatLnSpc="1">
                <a:prstTxWarp prst="textNoShape">
                  <a:avLst/>
                </a:prstTxWarp>
              </a:bodyPr>
              <a:lstStyle/>
              <a:p>
                <a:endParaRPr lang="zh-CN" altLang="en-US" sz="500">
                  <a:solidFill>
                    <a:srgbClr val="45D8FF"/>
                  </a:solidFill>
                </a:endParaRPr>
              </a:p>
            </p:txBody>
          </p:sp>
          <p:sp>
            <p:nvSpPr>
              <p:cNvPr id="351" name="Freeform 13"/>
              <p:cNvSpPr>
                <a:spLocks/>
              </p:cNvSpPr>
              <p:nvPr/>
            </p:nvSpPr>
            <p:spPr bwMode="auto">
              <a:xfrm flipH="1">
                <a:off x="5755283" y="3216229"/>
                <a:ext cx="180719" cy="614221"/>
              </a:xfrm>
              <a:custGeom>
                <a:avLst/>
                <a:gdLst>
                  <a:gd name="T0" fmla="*/ 321 w 321"/>
                  <a:gd name="T1" fmla="*/ 1091 h 1091"/>
                  <a:gd name="T2" fmla="*/ 0 w 321"/>
                  <a:gd name="T3" fmla="*/ 1091 h 1091"/>
                  <a:gd name="T4" fmla="*/ 0 w 321"/>
                  <a:gd name="T5" fmla="*/ 0 h 1091"/>
                  <a:gd name="T6" fmla="*/ 321 w 321"/>
                  <a:gd name="T7" fmla="*/ 0 h 1091"/>
                  <a:gd name="T8" fmla="*/ 321 w 321"/>
                  <a:gd name="T9" fmla="*/ 57 h 1091"/>
                  <a:gd name="T10" fmla="*/ 58 w 321"/>
                  <a:gd name="T11" fmla="*/ 57 h 1091"/>
                  <a:gd name="T12" fmla="*/ 58 w 321"/>
                  <a:gd name="T13" fmla="*/ 1034 h 1091"/>
                  <a:gd name="T14" fmla="*/ 321 w 321"/>
                  <a:gd name="T15" fmla="*/ 1034 h 1091"/>
                  <a:gd name="T16" fmla="*/ 321 w 321"/>
                  <a:gd name="T17" fmla="*/ 1091 h 1091"/>
                  <a:gd name="T18" fmla="*/ 321 w 321"/>
                  <a:gd name="T19" fmla="*/ 1091 h 10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1" h="1091">
                    <a:moveTo>
                      <a:pt x="321" y="1091"/>
                    </a:moveTo>
                    <a:lnTo>
                      <a:pt x="0" y="1091"/>
                    </a:lnTo>
                    <a:lnTo>
                      <a:pt x="0" y="0"/>
                    </a:lnTo>
                    <a:lnTo>
                      <a:pt x="321" y="0"/>
                    </a:lnTo>
                    <a:lnTo>
                      <a:pt x="321" y="57"/>
                    </a:lnTo>
                    <a:lnTo>
                      <a:pt x="58" y="57"/>
                    </a:lnTo>
                    <a:lnTo>
                      <a:pt x="58" y="1034"/>
                    </a:lnTo>
                    <a:lnTo>
                      <a:pt x="321" y="1034"/>
                    </a:lnTo>
                    <a:lnTo>
                      <a:pt x="321" y="1091"/>
                    </a:lnTo>
                    <a:lnTo>
                      <a:pt x="321" y="1091"/>
                    </a:lnTo>
                    <a:close/>
                  </a:path>
                </a:pathLst>
              </a:custGeom>
              <a:solidFill>
                <a:srgbClr val="45D8FF"/>
              </a:solidFill>
              <a:ln>
                <a:noFill/>
              </a:ln>
              <a:effectLst>
                <a:outerShdw blurRad="101600" algn="ctr" rotWithShape="0">
                  <a:srgbClr val="45D8FF">
                    <a:alpha val="90000"/>
                  </a:srgbClr>
                </a:outerShdw>
              </a:effectLst>
            </p:spPr>
            <p:txBody>
              <a:bodyPr vert="horz" wrap="square" lIns="91440" tIns="45720" rIns="91440" bIns="45720" numCol="1" anchor="t" anchorCtr="0" compatLnSpc="1">
                <a:prstTxWarp prst="textNoShape">
                  <a:avLst/>
                </a:prstTxWarp>
              </a:bodyPr>
              <a:lstStyle/>
              <a:p>
                <a:endParaRPr lang="zh-CN" altLang="en-US" sz="500">
                  <a:solidFill>
                    <a:srgbClr val="45D8FF"/>
                  </a:solidFill>
                </a:endParaRPr>
              </a:p>
            </p:txBody>
          </p:sp>
        </p:grpSp>
      </p:grpSp>
      <p:sp>
        <p:nvSpPr>
          <p:cNvPr id="352" name="文本框 351"/>
          <p:cNvSpPr txBox="1"/>
          <p:nvPr/>
        </p:nvSpPr>
        <p:spPr>
          <a:xfrm>
            <a:off x="6290926" y="4489984"/>
            <a:ext cx="1657294" cy="400110"/>
          </a:xfrm>
          <a:prstGeom prst="rect">
            <a:avLst/>
          </a:prstGeom>
          <a:noFill/>
        </p:spPr>
        <p:txBody>
          <a:bodyPr wrap="square" rtlCol="0">
            <a:spAutoFit/>
          </a:bodyPr>
          <a:lstStyle/>
          <a:p>
            <a:r>
              <a:rPr lang="zh-CN" altLang="en-US" sz="2000" b="1" dirty="0" smtClean="0">
                <a:solidFill>
                  <a:srgbClr val="45D8FF"/>
                </a:solidFill>
                <a:effectLst>
                  <a:outerShdw blurRad="76200" algn="ctr" rotWithShape="0">
                    <a:srgbClr val="45D8FF">
                      <a:alpha val="90000"/>
                    </a:srgbClr>
                  </a:outerShdw>
                </a:effectLst>
                <a:latin typeface="微软雅黑" panose="020B0503020204020204" pitchFamily="34" charset="-122"/>
                <a:ea typeface="微软雅黑" panose="020B0503020204020204" pitchFamily="34" charset="-122"/>
              </a:rPr>
              <a:t>客户端</a:t>
            </a:r>
            <a:endParaRPr lang="zh-CN" altLang="en-US" sz="2000" b="1" dirty="0">
              <a:solidFill>
                <a:srgbClr val="45D8FF"/>
              </a:solidFill>
              <a:effectLst>
                <a:outerShdw blurRad="76200" algn="ctr" rotWithShape="0">
                  <a:srgbClr val="45D8FF">
                    <a:alpha val="90000"/>
                  </a:srgbClr>
                </a:outerShdw>
              </a:effectLst>
              <a:latin typeface="微软雅黑" panose="020B0503020204020204" pitchFamily="34" charset="-122"/>
              <a:ea typeface="微软雅黑" panose="020B0503020204020204" pitchFamily="34" charset="-122"/>
            </a:endParaRPr>
          </a:p>
        </p:txBody>
      </p:sp>
      <p:sp>
        <p:nvSpPr>
          <p:cNvPr id="353" name="Freeform 5"/>
          <p:cNvSpPr>
            <a:spLocks/>
          </p:cNvSpPr>
          <p:nvPr/>
        </p:nvSpPr>
        <p:spPr bwMode="auto">
          <a:xfrm>
            <a:off x="7115533" y="4418251"/>
            <a:ext cx="179530" cy="180146"/>
          </a:xfrm>
          <a:custGeom>
            <a:avLst/>
            <a:gdLst>
              <a:gd name="T0" fmla="*/ 319 w 580"/>
              <a:gd name="T1" fmla="*/ 261 h 582"/>
              <a:gd name="T2" fmla="*/ 319 w 580"/>
              <a:gd name="T3" fmla="*/ 0 h 582"/>
              <a:gd name="T4" fmla="*/ 261 w 580"/>
              <a:gd name="T5" fmla="*/ 0 h 582"/>
              <a:gd name="T6" fmla="*/ 261 w 580"/>
              <a:gd name="T7" fmla="*/ 261 h 582"/>
              <a:gd name="T8" fmla="*/ 0 w 580"/>
              <a:gd name="T9" fmla="*/ 261 h 582"/>
              <a:gd name="T10" fmla="*/ 0 w 580"/>
              <a:gd name="T11" fmla="*/ 318 h 582"/>
              <a:gd name="T12" fmla="*/ 261 w 580"/>
              <a:gd name="T13" fmla="*/ 318 h 582"/>
              <a:gd name="T14" fmla="*/ 261 w 580"/>
              <a:gd name="T15" fmla="*/ 582 h 582"/>
              <a:gd name="T16" fmla="*/ 319 w 580"/>
              <a:gd name="T17" fmla="*/ 582 h 582"/>
              <a:gd name="T18" fmla="*/ 319 w 580"/>
              <a:gd name="T19" fmla="*/ 318 h 582"/>
              <a:gd name="T20" fmla="*/ 580 w 580"/>
              <a:gd name="T21" fmla="*/ 318 h 582"/>
              <a:gd name="T22" fmla="*/ 580 w 580"/>
              <a:gd name="T23" fmla="*/ 261 h 582"/>
              <a:gd name="T24" fmla="*/ 319 w 580"/>
              <a:gd name="T25" fmla="*/ 261 h 5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0" h="582">
                <a:moveTo>
                  <a:pt x="319" y="261"/>
                </a:moveTo>
                <a:lnTo>
                  <a:pt x="319" y="0"/>
                </a:lnTo>
                <a:lnTo>
                  <a:pt x="261" y="0"/>
                </a:lnTo>
                <a:lnTo>
                  <a:pt x="261" y="261"/>
                </a:lnTo>
                <a:lnTo>
                  <a:pt x="0" y="261"/>
                </a:lnTo>
                <a:lnTo>
                  <a:pt x="0" y="318"/>
                </a:lnTo>
                <a:lnTo>
                  <a:pt x="261" y="318"/>
                </a:lnTo>
                <a:lnTo>
                  <a:pt x="261" y="582"/>
                </a:lnTo>
                <a:lnTo>
                  <a:pt x="319" y="582"/>
                </a:lnTo>
                <a:lnTo>
                  <a:pt x="319" y="318"/>
                </a:lnTo>
                <a:lnTo>
                  <a:pt x="580" y="318"/>
                </a:lnTo>
                <a:lnTo>
                  <a:pt x="580" y="261"/>
                </a:lnTo>
                <a:lnTo>
                  <a:pt x="319" y="261"/>
                </a:lnTo>
                <a:close/>
              </a:path>
            </a:pathLst>
          </a:custGeom>
          <a:solidFill>
            <a:srgbClr val="009AC4"/>
          </a:solidFill>
          <a:ln>
            <a:noFill/>
          </a:ln>
        </p:spPr>
        <p:txBody>
          <a:bodyPr vert="horz" wrap="square" lIns="91440" tIns="45720" rIns="91440" bIns="45720" numCol="1" anchor="t" anchorCtr="0" compatLnSpc="1">
            <a:prstTxWarp prst="textNoShape">
              <a:avLst/>
            </a:prstTxWarp>
          </a:bodyPr>
          <a:lstStyle/>
          <a:p>
            <a:endParaRPr lang="zh-CN" altLang="en-US" sz="1600">
              <a:solidFill>
                <a:srgbClr val="45D8FF"/>
              </a:solidFill>
            </a:endParaRPr>
          </a:p>
        </p:txBody>
      </p:sp>
      <p:sp>
        <p:nvSpPr>
          <p:cNvPr id="354" name="文本框 353"/>
          <p:cNvSpPr txBox="1"/>
          <p:nvPr/>
        </p:nvSpPr>
        <p:spPr>
          <a:xfrm>
            <a:off x="9390839" y="4905173"/>
            <a:ext cx="1988972" cy="307777"/>
          </a:xfrm>
          <a:prstGeom prst="rect">
            <a:avLst/>
          </a:prstGeom>
          <a:noFill/>
        </p:spPr>
        <p:txBody>
          <a:bodyPr wrap="square" rtlCol="0">
            <a:spAutoFit/>
          </a:bodyPr>
          <a:lstStyle/>
          <a:p>
            <a:r>
              <a:rPr lang="zh-CN" altLang="en-US" sz="1400" dirty="0" smtClean="0">
                <a:solidFill>
                  <a:srgbClr val="00A3D0"/>
                </a:solidFill>
                <a:latin typeface="微软雅黑" panose="020B0503020204020204" pitchFamily="34" charset="-122"/>
                <a:ea typeface="微软雅黑" panose="020B0503020204020204" pitchFamily="34" charset="-122"/>
              </a:rPr>
              <a:t>服务端</a:t>
            </a:r>
            <a:r>
              <a:rPr lang="en-US" altLang="zh-CN" sz="1400" dirty="0" smtClean="0">
                <a:solidFill>
                  <a:srgbClr val="00A3D0"/>
                </a:solidFill>
                <a:latin typeface="微软雅黑" panose="020B0503020204020204" pitchFamily="34" charset="-122"/>
                <a:ea typeface="微软雅黑" panose="020B0503020204020204" pitchFamily="34" charset="-122"/>
              </a:rPr>
              <a:t>API</a:t>
            </a:r>
            <a:r>
              <a:rPr lang="zh-CN" altLang="en-US" sz="1400" dirty="0" smtClean="0">
                <a:solidFill>
                  <a:srgbClr val="00A3D0"/>
                </a:solidFill>
                <a:latin typeface="微软雅黑" panose="020B0503020204020204" pitchFamily="34" charset="-122"/>
                <a:ea typeface="微软雅黑" panose="020B0503020204020204" pitchFamily="34" charset="-122"/>
              </a:rPr>
              <a:t>讲解</a:t>
            </a:r>
            <a:endParaRPr lang="zh-CN" altLang="en-US" sz="1400" dirty="0">
              <a:solidFill>
                <a:srgbClr val="00A3D0"/>
              </a:solidFill>
              <a:latin typeface="微软雅黑" panose="020B0503020204020204" pitchFamily="34" charset="-122"/>
              <a:ea typeface="微软雅黑" panose="020B0503020204020204" pitchFamily="34" charset="-122"/>
            </a:endParaRPr>
          </a:p>
        </p:txBody>
      </p:sp>
      <p:grpSp>
        <p:nvGrpSpPr>
          <p:cNvPr id="355" name="组合 273"/>
          <p:cNvGrpSpPr/>
          <p:nvPr/>
        </p:nvGrpSpPr>
        <p:grpSpPr>
          <a:xfrm>
            <a:off x="8438897" y="4476739"/>
            <a:ext cx="797280" cy="769441"/>
            <a:chOff x="5138722" y="3144854"/>
            <a:chExt cx="797280" cy="769441"/>
          </a:xfrm>
        </p:grpSpPr>
        <p:sp>
          <p:nvSpPr>
            <p:cNvPr id="356" name="文本框 355"/>
            <p:cNvSpPr txBox="1"/>
            <p:nvPr/>
          </p:nvSpPr>
          <p:spPr>
            <a:xfrm>
              <a:off x="5272313" y="3144854"/>
              <a:ext cx="432053" cy="769441"/>
            </a:xfrm>
            <a:prstGeom prst="rect">
              <a:avLst/>
            </a:prstGeom>
            <a:noFill/>
          </p:spPr>
          <p:txBody>
            <a:bodyPr wrap="square" rtlCol="0">
              <a:spAutoFit/>
            </a:bodyPr>
            <a:lstStyle>
              <a:defPPr>
                <a:defRPr lang="zh-CN"/>
              </a:defPPr>
              <a:lvl1pPr>
                <a:defRPr sz="4400" b="1">
                  <a:solidFill>
                    <a:srgbClr val="45D8FF"/>
                  </a:solidFill>
                  <a:effectLst>
                    <a:outerShdw blurRad="101600" algn="ctr" rotWithShape="0">
                      <a:srgbClr val="45D8FF">
                        <a:alpha val="90000"/>
                      </a:srgbClr>
                    </a:outerShdw>
                  </a:effectLst>
                  <a:latin typeface="微软雅黑" panose="020B0503020204020204" pitchFamily="34" charset="-122"/>
                  <a:ea typeface="微软雅黑" panose="020B0503020204020204" pitchFamily="34" charset="-122"/>
                </a:defRPr>
              </a:lvl1pPr>
            </a:lstStyle>
            <a:p>
              <a:r>
                <a:rPr lang="en-US" altLang="zh-CN" dirty="0"/>
                <a:t>4</a:t>
              </a:r>
              <a:endParaRPr lang="zh-CN" altLang="en-US" dirty="0"/>
            </a:p>
          </p:txBody>
        </p:sp>
        <p:grpSp>
          <p:nvGrpSpPr>
            <p:cNvPr id="357" name="组合 275"/>
            <p:cNvGrpSpPr/>
            <p:nvPr/>
          </p:nvGrpSpPr>
          <p:grpSpPr>
            <a:xfrm>
              <a:off x="5138722" y="3216229"/>
              <a:ext cx="797280" cy="614221"/>
              <a:chOff x="5138722" y="3216229"/>
              <a:chExt cx="797280" cy="614221"/>
            </a:xfrm>
          </p:grpSpPr>
          <p:sp>
            <p:nvSpPr>
              <p:cNvPr id="358" name="Freeform 13"/>
              <p:cNvSpPr>
                <a:spLocks/>
              </p:cNvSpPr>
              <p:nvPr/>
            </p:nvSpPr>
            <p:spPr bwMode="auto">
              <a:xfrm>
                <a:off x="5138722" y="3216229"/>
                <a:ext cx="180719" cy="614221"/>
              </a:xfrm>
              <a:custGeom>
                <a:avLst/>
                <a:gdLst>
                  <a:gd name="T0" fmla="*/ 321 w 321"/>
                  <a:gd name="T1" fmla="*/ 1091 h 1091"/>
                  <a:gd name="T2" fmla="*/ 0 w 321"/>
                  <a:gd name="T3" fmla="*/ 1091 h 1091"/>
                  <a:gd name="T4" fmla="*/ 0 w 321"/>
                  <a:gd name="T5" fmla="*/ 0 h 1091"/>
                  <a:gd name="T6" fmla="*/ 321 w 321"/>
                  <a:gd name="T7" fmla="*/ 0 h 1091"/>
                  <a:gd name="T8" fmla="*/ 321 w 321"/>
                  <a:gd name="T9" fmla="*/ 57 h 1091"/>
                  <a:gd name="T10" fmla="*/ 58 w 321"/>
                  <a:gd name="T11" fmla="*/ 57 h 1091"/>
                  <a:gd name="T12" fmla="*/ 58 w 321"/>
                  <a:gd name="T13" fmla="*/ 1034 h 1091"/>
                  <a:gd name="T14" fmla="*/ 321 w 321"/>
                  <a:gd name="T15" fmla="*/ 1034 h 1091"/>
                  <a:gd name="T16" fmla="*/ 321 w 321"/>
                  <a:gd name="T17" fmla="*/ 1091 h 1091"/>
                  <a:gd name="T18" fmla="*/ 321 w 321"/>
                  <a:gd name="T19" fmla="*/ 1091 h 10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1" h="1091">
                    <a:moveTo>
                      <a:pt x="321" y="1091"/>
                    </a:moveTo>
                    <a:lnTo>
                      <a:pt x="0" y="1091"/>
                    </a:lnTo>
                    <a:lnTo>
                      <a:pt x="0" y="0"/>
                    </a:lnTo>
                    <a:lnTo>
                      <a:pt x="321" y="0"/>
                    </a:lnTo>
                    <a:lnTo>
                      <a:pt x="321" y="57"/>
                    </a:lnTo>
                    <a:lnTo>
                      <a:pt x="58" y="57"/>
                    </a:lnTo>
                    <a:lnTo>
                      <a:pt x="58" y="1034"/>
                    </a:lnTo>
                    <a:lnTo>
                      <a:pt x="321" y="1034"/>
                    </a:lnTo>
                    <a:lnTo>
                      <a:pt x="321" y="1091"/>
                    </a:lnTo>
                    <a:lnTo>
                      <a:pt x="321" y="1091"/>
                    </a:lnTo>
                    <a:close/>
                  </a:path>
                </a:pathLst>
              </a:custGeom>
              <a:solidFill>
                <a:srgbClr val="45D8FF"/>
              </a:solidFill>
              <a:ln>
                <a:noFill/>
              </a:ln>
              <a:effectLst>
                <a:outerShdw blurRad="101600" algn="ctr" rotWithShape="0">
                  <a:srgbClr val="45D8FF">
                    <a:alpha val="90000"/>
                  </a:srgbClr>
                </a:outerShdw>
              </a:effectLst>
            </p:spPr>
            <p:txBody>
              <a:bodyPr vert="horz" wrap="square" lIns="91440" tIns="45720" rIns="91440" bIns="45720" numCol="1" anchor="t" anchorCtr="0" compatLnSpc="1">
                <a:prstTxWarp prst="textNoShape">
                  <a:avLst/>
                </a:prstTxWarp>
              </a:bodyPr>
              <a:lstStyle/>
              <a:p>
                <a:endParaRPr lang="zh-CN" altLang="en-US" sz="500">
                  <a:solidFill>
                    <a:srgbClr val="45D8FF"/>
                  </a:solidFill>
                </a:endParaRPr>
              </a:p>
            </p:txBody>
          </p:sp>
          <p:sp>
            <p:nvSpPr>
              <p:cNvPr id="359" name="Freeform 13"/>
              <p:cNvSpPr>
                <a:spLocks/>
              </p:cNvSpPr>
              <p:nvPr/>
            </p:nvSpPr>
            <p:spPr bwMode="auto">
              <a:xfrm flipH="1">
                <a:off x="5755283" y="3216229"/>
                <a:ext cx="180719" cy="614221"/>
              </a:xfrm>
              <a:custGeom>
                <a:avLst/>
                <a:gdLst>
                  <a:gd name="T0" fmla="*/ 321 w 321"/>
                  <a:gd name="T1" fmla="*/ 1091 h 1091"/>
                  <a:gd name="T2" fmla="*/ 0 w 321"/>
                  <a:gd name="T3" fmla="*/ 1091 h 1091"/>
                  <a:gd name="T4" fmla="*/ 0 w 321"/>
                  <a:gd name="T5" fmla="*/ 0 h 1091"/>
                  <a:gd name="T6" fmla="*/ 321 w 321"/>
                  <a:gd name="T7" fmla="*/ 0 h 1091"/>
                  <a:gd name="T8" fmla="*/ 321 w 321"/>
                  <a:gd name="T9" fmla="*/ 57 h 1091"/>
                  <a:gd name="T10" fmla="*/ 58 w 321"/>
                  <a:gd name="T11" fmla="*/ 57 h 1091"/>
                  <a:gd name="T12" fmla="*/ 58 w 321"/>
                  <a:gd name="T13" fmla="*/ 1034 h 1091"/>
                  <a:gd name="T14" fmla="*/ 321 w 321"/>
                  <a:gd name="T15" fmla="*/ 1034 h 1091"/>
                  <a:gd name="T16" fmla="*/ 321 w 321"/>
                  <a:gd name="T17" fmla="*/ 1091 h 1091"/>
                  <a:gd name="T18" fmla="*/ 321 w 321"/>
                  <a:gd name="T19" fmla="*/ 1091 h 10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1" h="1091">
                    <a:moveTo>
                      <a:pt x="321" y="1091"/>
                    </a:moveTo>
                    <a:lnTo>
                      <a:pt x="0" y="1091"/>
                    </a:lnTo>
                    <a:lnTo>
                      <a:pt x="0" y="0"/>
                    </a:lnTo>
                    <a:lnTo>
                      <a:pt x="321" y="0"/>
                    </a:lnTo>
                    <a:lnTo>
                      <a:pt x="321" y="57"/>
                    </a:lnTo>
                    <a:lnTo>
                      <a:pt x="58" y="57"/>
                    </a:lnTo>
                    <a:lnTo>
                      <a:pt x="58" y="1034"/>
                    </a:lnTo>
                    <a:lnTo>
                      <a:pt x="321" y="1034"/>
                    </a:lnTo>
                    <a:lnTo>
                      <a:pt x="321" y="1091"/>
                    </a:lnTo>
                    <a:lnTo>
                      <a:pt x="321" y="1091"/>
                    </a:lnTo>
                    <a:close/>
                  </a:path>
                </a:pathLst>
              </a:custGeom>
              <a:solidFill>
                <a:srgbClr val="45D8FF"/>
              </a:solidFill>
              <a:ln>
                <a:noFill/>
              </a:ln>
              <a:effectLst>
                <a:outerShdw blurRad="101600" algn="ctr" rotWithShape="0">
                  <a:srgbClr val="45D8FF">
                    <a:alpha val="90000"/>
                  </a:srgbClr>
                </a:outerShdw>
              </a:effectLst>
            </p:spPr>
            <p:txBody>
              <a:bodyPr vert="horz" wrap="square" lIns="91440" tIns="45720" rIns="91440" bIns="45720" numCol="1" anchor="t" anchorCtr="0" compatLnSpc="1">
                <a:prstTxWarp prst="textNoShape">
                  <a:avLst/>
                </a:prstTxWarp>
              </a:bodyPr>
              <a:lstStyle/>
              <a:p>
                <a:endParaRPr lang="zh-CN" altLang="en-US" sz="500">
                  <a:solidFill>
                    <a:srgbClr val="45D8FF"/>
                  </a:solidFill>
                </a:endParaRPr>
              </a:p>
            </p:txBody>
          </p:sp>
        </p:grpSp>
      </p:grpSp>
      <p:sp>
        <p:nvSpPr>
          <p:cNvPr id="360" name="文本框 359"/>
          <p:cNvSpPr txBox="1"/>
          <p:nvPr/>
        </p:nvSpPr>
        <p:spPr>
          <a:xfrm>
            <a:off x="9384733" y="4435313"/>
            <a:ext cx="1333512" cy="400110"/>
          </a:xfrm>
          <a:prstGeom prst="rect">
            <a:avLst/>
          </a:prstGeom>
          <a:noFill/>
        </p:spPr>
        <p:txBody>
          <a:bodyPr wrap="square" rtlCol="0">
            <a:spAutoFit/>
          </a:bodyPr>
          <a:lstStyle/>
          <a:p>
            <a:r>
              <a:rPr lang="zh-CN" altLang="en-US" sz="2000" b="1" dirty="0" smtClean="0">
                <a:solidFill>
                  <a:srgbClr val="45D8FF"/>
                </a:solidFill>
                <a:effectLst>
                  <a:outerShdw blurRad="76200" algn="ctr" rotWithShape="0">
                    <a:srgbClr val="45D8FF">
                      <a:alpha val="90000"/>
                    </a:srgbClr>
                  </a:outerShdw>
                </a:effectLst>
                <a:latin typeface="微软雅黑" panose="020B0503020204020204" pitchFamily="34" charset="-122"/>
                <a:ea typeface="微软雅黑" panose="020B0503020204020204" pitchFamily="34" charset="-122"/>
              </a:rPr>
              <a:t>服务端</a:t>
            </a:r>
            <a:endParaRPr lang="zh-CN" altLang="en-US" sz="2000" b="1" dirty="0">
              <a:solidFill>
                <a:srgbClr val="45D8FF"/>
              </a:solidFill>
              <a:effectLst>
                <a:outerShdw blurRad="76200" algn="ctr" rotWithShape="0">
                  <a:srgbClr val="45D8FF">
                    <a:alpha val="90000"/>
                  </a:srgbClr>
                </a:outerShdw>
              </a:effectLst>
              <a:latin typeface="微软雅黑" panose="020B0503020204020204" pitchFamily="34" charset="-122"/>
              <a:ea typeface="微软雅黑" panose="020B0503020204020204" pitchFamily="34" charset="-122"/>
            </a:endParaRPr>
          </a:p>
        </p:txBody>
      </p:sp>
      <p:sp>
        <p:nvSpPr>
          <p:cNvPr id="361" name="Freeform 5"/>
          <p:cNvSpPr>
            <a:spLocks/>
          </p:cNvSpPr>
          <p:nvPr/>
        </p:nvSpPr>
        <p:spPr bwMode="auto">
          <a:xfrm>
            <a:off x="10307005" y="4388835"/>
            <a:ext cx="201441" cy="168320"/>
          </a:xfrm>
          <a:custGeom>
            <a:avLst/>
            <a:gdLst>
              <a:gd name="T0" fmla="*/ 319 w 580"/>
              <a:gd name="T1" fmla="*/ 261 h 582"/>
              <a:gd name="T2" fmla="*/ 319 w 580"/>
              <a:gd name="T3" fmla="*/ 0 h 582"/>
              <a:gd name="T4" fmla="*/ 261 w 580"/>
              <a:gd name="T5" fmla="*/ 0 h 582"/>
              <a:gd name="T6" fmla="*/ 261 w 580"/>
              <a:gd name="T7" fmla="*/ 261 h 582"/>
              <a:gd name="T8" fmla="*/ 0 w 580"/>
              <a:gd name="T9" fmla="*/ 261 h 582"/>
              <a:gd name="T10" fmla="*/ 0 w 580"/>
              <a:gd name="T11" fmla="*/ 318 h 582"/>
              <a:gd name="T12" fmla="*/ 261 w 580"/>
              <a:gd name="T13" fmla="*/ 318 h 582"/>
              <a:gd name="T14" fmla="*/ 261 w 580"/>
              <a:gd name="T15" fmla="*/ 582 h 582"/>
              <a:gd name="T16" fmla="*/ 319 w 580"/>
              <a:gd name="T17" fmla="*/ 582 h 582"/>
              <a:gd name="T18" fmla="*/ 319 w 580"/>
              <a:gd name="T19" fmla="*/ 318 h 582"/>
              <a:gd name="T20" fmla="*/ 580 w 580"/>
              <a:gd name="T21" fmla="*/ 318 h 582"/>
              <a:gd name="T22" fmla="*/ 580 w 580"/>
              <a:gd name="T23" fmla="*/ 261 h 582"/>
              <a:gd name="T24" fmla="*/ 319 w 580"/>
              <a:gd name="T25" fmla="*/ 261 h 5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0" h="582">
                <a:moveTo>
                  <a:pt x="319" y="261"/>
                </a:moveTo>
                <a:lnTo>
                  <a:pt x="319" y="0"/>
                </a:lnTo>
                <a:lnTo>
                  <a:pt x="261" y="0"/>
                </a:lnTo>
                <a:lnTo>
                  <a:pt x="261" y="261"/>
                </a:lnTo>
                <a:lnTo>
                  <a:pt x="0" y="261"/>
                </a:lnTo>
                <a:lnTo>
                  <a:pt x="0" y="318"/>
                </a:lnTo>
                <a:lnTo>
                  <a:pt x="261" y="318"/>
                </a:lnTo>
                <a:lnTo>
                  <a:pt x="261" y="582"/>
                </a:lnTo>
                <a:lnTo>
                  <a:pt x="319" y="582"/>
                </a:lnTo>
                <a:lnTo>
                  <a:pt x="319" y="318"/>
                </a:lnTo>
                <a:lnTo>
                  <a:pt x="580" y="318"/>
                </a:lnTo>
                <a:lnTo>
                  <a:pt x="580" y="261"/>
                </a:lnTo>
                <a:lnTo>
                  <a:pt x="319" y="261"/>
                </a:lnTo>
                <a:close/>
              </a:path>
            </a:pathLst>
          </a:custGeom>
          <a:solidFill>
            <a:srgbClr val="009AC4"/>
          </a:solidFill>
          <a:ln>
            <a:noFill/>
          </a:ln>
        </p:spPr>
        <p:txBody>
          <a:bodyPr vert="horz" wrap="square" lIns="91440" tIns="45720" rIns="91440" bIns="45720" numCol="1" anchor="t" anchorCtr="0" compatLnSpc="1">
            <a:prstTxWarp prst="textNoShape">
              <a:avLst/>
            </a:prstTxWarp>
          </a:bodyPr>
          <a:lstStyle/>
          <a:p>
            <a:endParaRPr lang="zh-CN" altLang="en-US" sz="1600">
              <a:solidFill>
                <a:srgbClr val="45D8FF"/>
              </a:solidFill>
            </a:endParaRPr>
          </a:p>
        </p:txBody>
      </p:sp>
    </p:spTree>
    <p:extLst>
      <p:ext uri="{BB962C8B-B14F-4D97-AF65-F5344CB8AC3E}">
        <p14:creationId xmlns:p14="http://schemas.microsoft.com/office/powerpoint/2010/main" val="531826202"/>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13"/>
                                        </p:tgtEl>
                                        <p:attrNameLst>
                                          <p:attrName>style.visibility</p:attrName>
                                        </p:attrNameLst>
                                      </p:cBhvr>
                                      <p:to>
                                        <p:strVal val="visible"/>
                                      </p:to>
                                    </p:set>
                                    <p:anim calcmode="lin" valueType="num">
                                      <p:cBhvr>
                                        <p:cTn id="7" dur="500" fill="hold"/>
                                        <p:tgtEl>
                                          <p:spTgt spid="313"/>
                                        </p:tgtEl>
                                        <p:attrNameLst>
                                          <p:attrName>ppt_w</p:attrName>
                                        </p:attrNameLst>
                                      </p:cBhvr>
                                      <p:tavLst>
                                        <p:tav tm="0">
                                          <p:val>
                                            <p:fltVal val="0"/>
                                          </p:val>
                                        </p:tav>
                                        <p:tav tm="100000">
                                          <p:val>
                                            <p:strVal val="#ppt_w"/>
                                          </p:val>
                                        </p:tav>
                                      </p:tavLst>
                                    </p:anim>
                                    <p:anim calcmode="lin" valueType="num">
                                      <p:cBhvr>
                                        <p:cTn id="8" dur="500" fill="hold"/>
                                        <p:tgtEl>
                                          <p:spTgt spid="313"/>
                                        </p:tgtEl>
                                        <p:attrNameLst>
                                          <p:attrName>ppt_h</p:attrName>
                                        </p:attrNameLst>
                                      </p:cBhvr>
                                      <p:tavLst>
                                        <p:tav tm="0">
                                          <p:val>
                                            <p:fltVal val="0"/>
                                          </p:val>
                                        </p:tav>
                                        <p:tav tm="100000">
                                          <p:val>
                                            <p:strVal val="#ppt_h"/>
                                          </p:val>
                                        </p:tav>
                                      </p:tavLst>
                                    </p:anim>
                                    <p:animEffect transition="in" filter="fade">
                                      <p:cBhvr>
                                        <p:cTn id="9" dur="500"/>
                                        <p:tgtEl>
                                          <p:spTgt spid="313"/>
                                        </p:tgtEl>
                                      </p:cBhvr>
                                    </p:animEffect>
                                  </p:childTnLst>
                                </p:cTn>
                              </p:par>
                              <p:par>
                                <p:cTn id="10" presetID="53" presetClass="entr" presetSubtype="16" fill="hold" grpId="0" nodeType="withEffect">
                                  <p:stCondLst>
                                    <p:cond delay="100"/>
                                  </p:stCondLst>
                                  <p:childTnLst>
                                    <p:set>
                                      <p:cBhvr>
                                        <p:cTn id="11" dur="1" fill="hold">
                                          <p:stCondLst>
                                            <p:cond delay="0"/>
                                          </p:stCondLst>
                                        </p:cTn>
                                        <p:tgtEl>
                                          <p:spTgt spid="301"/>
                                        </p:tgtEl>
                                        <p:attrNameLst>
                                          <p:attrName>style.visibility</p:attrName>
                                        </p:attrNameLst>
                                      </p:cBhvr>
                                      <p:to>
                                        <p:strVal val="visible"/>
                                      </p:to>
                                    </p:set>
                                    <p:anim calcmode="lin" valueType="num">
                                      <p:cBhvr>
                                        <p:cTn id="12" dur="500" fill="hold"/>
                                        <p:tgtEl>
                                          <p:spTgt spid="301"/>
                                        </p:tgtEl>
                                        <p:attrNameLst>
                                          <p:attrName>ppt_w</p:attrName>
                                        </p:attrNameLst>
                                      </p:cBhvr>
                                      <p:tavLst>
                                        <p:tav tm="0">
                                          <p:val>
                                            <p:fltVal val="0"/>
                                          </p:val>
                                        </p:tav>
                                        <p:tav tm="100000">
                                          <p:val>
                                            <p:strVal val="#ppt_w"/>
                                          </p:val>
                                        </p:tav>
                                      </p:tavLst>
                                    </p:anim>
                                    <p:anim calcmode="lin" valueType="num">
                                      <p:cBhvr>
                                        <p:cTn id="13" dur="500" fill="hold"/>
                                        <p:tgtEl>
                                          <p:spTgt spid="301"/>
                                        </p:tgtEl>
                                        <p:attrNameLst>
                                          <p:attrName>ppt_h</p:attrName>
                                        </p:attrNameLst>
                                      </p:cBhvr>
                                      <p:tavLst>
                                        <p:tav tm="0">
                                          <p:val>
                                            <p:fltVal val="0"/>
                                          </p:val>
                                        </p:tav>
                                        <p:tav tm="100000">
                                          <p:val>
                                            <p:strVal val="#ppt_h"/>
                                          </p:val>
                                        </p:tav>
                                      </p:tavLst>
                                    </p:anim>
                                    <p:animEffect transition="in" filter="fade">
                                      <p:cBhvr>
                                        <p:cTn id="14" dur="500"/>
                                        <p:tgtEl>
                                          <p:spTgt spid="301"/>
                                        </p:tgtEl>
                                      </p:cBhvr>
                                    </p:animEffect>
                                  </p:childTnLst>
                                </p:cTn>
                              </p:par>
                              <p:par>
                                <p:cTn id="15" presetID="53" presetClass="entr" presetSubtype="16" fill="hold" grpId="0" nodeType="withEffect">
                                  <p:stCondLst>
                                    <p:cond delay="500"/>
                                  </p:stCondLst>
                                  <p:childTnLst>
                                    <p:set>
                                      <p:cBhvr>
                                        <p:cTn id="16" dur="1" fill="hold">
                                          <p:stCondLst>
                                            <p:cond delay="0"/>
                                          </p:stCondLst>
                                        </p:cTn>
                                        <p:tgtEl>
                                          <p:spTgt spid="129"/>
                                        </p:tgtEl>
                                        <p:attrNameLst>
                                          <p:attrName>style.visibility</p:attrName>
                                        </p:attrNameLst>
                                      </p:cBhvr>
                                      <p:to>
                                        <p:strVal val="visible"/>
                                      </p:to>
                                    </p:set>
                                    <p:anim calcmode="lin" valueType="num">
                                      <p:cBhvr>
                                        <p:cTn id="17" dur="500" fill="hold"/>
                                        <p:tgtEl>
                                          <p:spTgt spid="129"/>
                                        </p:tgtEl>
                                        <p:attrNameLst>
                                          <p:attrName>ppt_w</p:attrName>
                                        </p:attrNameLst>
                                      </p:cBhvr>
                                      <p:tavLst>
                                        <p:tav tm="0">
                                          <p:val>
                                            <p:fltVal val="0"/>
                                          </p:val>
                                        </p:tav>
                                        <p:tav tm="100000">
                                          <p:val>
                                            <p:strVal val="#ppt_w"/>
                                          </p:val>
                                        </p:tav>
                                      </p:tavLst>
                                    </p:anim>
                                    <p:anim calcmode="lin" valueType="num">
                                      <p:cBhvr>
                                        <p:cTn id="18" dur="500" fill="hold"/>
                                        <p:tgtEl>
                                          <p:spTgt spid="129"/>
                                        </p:tgtEl>
                                        <p:attrNameLst>
                                          <p:attrName>ppt_h</p:attrName>
                                        </p:attrNameLst>
                                      </p:cBhvr>
                                      <p:tavLst>
                                        <p:tav tm="0">
                                          <p:val>
                                            <p:fltVal val="0"/>
                                          </p:val>
                                        </p:tav>
                                        <p:tav tm="100000">
                                          <p:val>
                                            <p:strVal val="#ppt_h"/>
                                          </p:val>
                                        </p:tav>
                                      </p:tavLst>
                                    </p:anim>
                                    <p:animEffect transition="in" filter="fade">
                                      <p:cBhvr>
                                        <p:cTn id="19" dur="500"/>
                                        <p:tgtEl>
                                          <p:spTgt spid="129"/>
                                        </p:tgtEl>
                                      </p:cBhvr>
                                    </p:animEffect>
                                  </p:childTnLst>
                                </p:cTn>
                              </p:par>
                              <p:par>
                                <p:cTn id="20" presetID="53" presetClass="entr" presetSubtype="16" fill="hold" nodeType="withEffect">
                                  <p:stCondLst>
                                    <p:cond delay="400"/>
                                  </p:stCondLst>
                                  <p:childTnLst>
                                    <p:set>
                                      <p:cBhvr>
                                        <p:cTn id="21" dur="1" fill="hold">
                                          <p:stCondLst>
                                            <p:cond delay="0"/>
                                          </p:stCondLst>
                                        </p:cTn>
                                        <p:tgtEl>
                                          <p:spTgt spid="11"/>
                                        </p:tgtEl>
                                        <p:attrNameLst>
                                          <p:attrName>style.visibility</p:attrName>
                                        </p:attrNameLst>
                                      </p:cBhvr>
                                      <p:to>
                                        <p:strVal val="visible"/>
                                      </p:to>
                                    </p:set>
                                    <p:anim calcmode="lin" valueType="num">
                                      <p:cBhvr>
                                        <p:cTn id="22" dur="500" fill="hold"/>
                                        <p:tgtEl>
                                          <p:spTgt spid="11"/>
                                        </p:tgtEl>
                                        <p:attrNameLst>
                                          <p:attrName>ppt_w</p:attrName>
                                        </p:attrNameLst>
                                      </p:cBhvr>
                                      <p:tavLst>
                                        <p:tav tm="0">
                                          <p:val>
                                            <p:fltVal val="0"/>
                                          </p:val>
                                        </p:tav>
                                        <p:tav tm="100000">
                                          <p:val>
                                            <p:strVal val="#ppt_w"/>
                                          </p:val>
                                        </p:tav>
                                      </p:tavLst>
                                    </p:anim>
                                    <p:anim calcmode="lin" valueType="num">
                                      <p:cBhvr>
                                        <p:cTn id="23" dur="500" fill="hold"/>
                                        <p:tgtEl>
                                          <p:spTgt spid="11"/>
                                        </p:tgtEl>
                                        <p:attrNameLst>
                                          <p:attrName>ppt_h</p:attrName>
                                        </p:attrNameLst>
                                      </p:cBhvr>
                                      <p:tavLst>
                                        <p:tav tm="0">
                                          <p:val>
                                            <p:fltVal val="0"/>
                                          </p:val>
                                        </p:tav>
                                        <p:tav tm="100000">
                                          <p:val>
                                            <p:strVal val="#ppt_h"/>
                                          </p:val>
                                        </p:tav>
                                      </p:tavLst>
                                    </p:anim>
                                    <p:animEffect transition="in" filter="fade">
                                      <p:cBhvr>
                                        <p:cTn id="24" dur="500"/>
                                        <p:tgtEl>
                                          <p:spTgt spid="11"/>
                                        </p:tgtEl>
                                      </p:cBhvr>
                                    </p:animEffect>
                                  </p:childTnLst>
                                </p:cTn>
                              </p:par>
                              <p:par>
                                <p:cTn id="25" presetID="53" presetClass="entr" presetSubtype="16" fill="hold" nodeType="withEffect">
                                  <p:stCondLst>
                                    <p:cond delay="700"/>
                                  </p:stCondLst>
                                  <p:childTnLst>
                                    <p:set>
                                      <p:cBhvr>
                                        <p:cTn id="26" dur="1" fill="hold">
                                          <p:stCondLst>
                                            <p:cond delay="0"/>
                                          </p:stCondLst>
                                        </p:cTn>
                                        <p:tgtEl>
                                          <p:spTgt spid="18"/>
                                        </p:tgtEl>
                                        <p:attrNameLst>
                                          <p:attrName>style.visibility</p:attrName>
                                        </p:attrNameLst>
                                      </p:cBhvr>
                                      <p:to>
                                        <p:strVal val="visible"/>
                                      </p:to>
                                    </p:set>
                                    <p:anim calcmode="lin" valueType="num">
                                      <p:cBhvr>
                                        <p:cTn id="27" dur="500" fill="hold"/>
                                        <p:tgtEl>
                                          <p:spTgt spid="18"/>
                                        </p:tgtEl>
                                        <p:attrNameLst>
                                          <p:attrName>ppt_w</p:attrName>
                                        </p:attrNameLst>
                                      </p:cBhvr>
                                      <p:tavLst>
                                        <p:tav tm="0">
                                          <p:val>
                                            <p:fltVal val="0"/>
                                          </p:val>
                                        </p:tav>
                                        <p:tav tm="100000">
                                          <p:val>
                                            <p:strVal val="#ppt_w"/>
                                          </p:val>
                                        </p:tav>
                                      </p:tavLst>
                                    </p:anim>
                                    <p:anim calcmode="lin" valueType="num">
                                      <p:cBhvr>
                                        <p:cTn id="28" dur="500" fill="hold"/>
                                        <p:tgtEl>
                                          <p:spTgt spid="18"/>
                                        </p:tgtEl>
                                        <p:attrNameLst>
                                          <p:attrName>ppt_h</p:attrName>
                                        </p:attrNameLst>
                                      </p:cBhvr>
                                      <p:tavLst>
                                        <p:tav tm="0">
                                          <p:val>
                                            <p:fltVal val="0"/>
                                          </p:val>
                                        </p:tav>
                                        <p:tav tm="100000">
                                          <p:val>
                                            <p:strVal val="#ppt_h"/>
                                          </p:val>
                                        </p:tav>
                                      </p:tavLst>
                                    </p:anim>
                                    <p:animEffect transition="in" filter="fade">
                                      <p:cBhvr>
                                        <p:cTn id="29" dur="500"/>
                                        <p:tgtEl>
                                          <p:spTgt spid="18"/>
                                        </p:tgtEl>
                                      </p:cBhvr>
                                    </p:animEffect>
                                  </p:childTnLst>
                                </p:cTn>
                              </p:par>
                              <p:par>
                                <p:cTn id="30" presetID="53" presetClass="entr" presetSubtype="16" fill="hold" nodeType="withEffect">
                                  <p:stCondLst>
                                    <p:cond delay="600"/>
                                  </p:stCondLst>
                                  <p:childTnLst>
                                    <p:set>
                                      <p:cBhvr>
                                        <p:cTn id="31" dur="1" fill="hold">
                                          <p:stCondLst>
                                            <p:cond delay="0"/>
                                          </p:stCondLst>
                                        </p:cTn>
                                        <p:tgtEl>
                                          <p:spTgt spid="15"/>
                                        </p:tgtEl>
                                        <p:attrNameLst>
                                          <p:attrName>style.visibility</p:attrName>
                                        </p:attrNameLst>
                                      </p:cBhvr>
                                      <p:to>
                                        <p:strVal val="visible"/>
                                      </p:to>
                                    </p:set>
                                    <p:anim calcmode="lin" valueType="num">
                                      <p:cBhvr>
                                        <p:cTn id="32" dur="500" fill="hold"/>
                                        <p:tgtEl>
                                          <p:spTgt spid="15"/>
                                        </p:tgtEl>
                                        <p:attrNameLst>
                                          <p:attrName>ppt_w</p:attrName>
                                        </p:attrNameLst>
                                      </p:cBhvr>
                                      <p:tavLst>
                                        <p:tav tm="0">
                                          <p:val>
                                            <p:fltVal val="0"/>
                                          </p:val>
                                        </p:tav>
                                        <p:tav tm="100000">
                                          <p:val>
                                            <p:strVal val="#ppt_w"/>
                                          </p:val>
                                        </p:tav>
                                      </p:tavLst>
                                    </p:anim>
                                    <p:anim calcmode="lin" valueType="num">
                                      <p:cBhvr>
                                        <p:cTn id="33" dur="500" fill="hold"/>
                                        <p:tgtEl>
                                          <p:spTgt spid="15"/>
                                        </p:tgtEl>
                                        <p:attrNameLst>
                                          <p:attrName>ppt_h</p:attrName>
                                        </p:attrNameLst>
                                      </p:cBhvr>
                                      <p:tavLst>
                                        <p:tav tm="0">
                                          <p:val>
                                            <p:fltVal val="0"/>
                                          </p:val>
                                        </p:tav>
                                        <p:tav tm="100000">
                                          <p:val>
                                            <p:strVal val="#ppt_h"/>
                                          </p:val>
                                        </p:tav>
                                      </p:tavLst>
                                    </p:anim>
                                    <p:animEffect transition="in" filter="fade">
                                      <p:cBhvr>
                                        <p:cTn id="34" dur="500"/>
                                        <p:tgtEl>
                                          <p:spTgt spid="15"/>
                                        </p:tgtEl>
                                      </p:cBhvr>
                                    </p:animEffect>
                                  </p:childTnLst>
                                </p:cTn>
                              </p:par>
                              <p:par>
                                <p:cTn id="35" presetID="53" presetClass="entr" presetSubtype="16" fill="hold" nodeType="withEffect">
                                  <p:stCondLst>
                                    <p:cond delay="300"/>
                                  </p:stCondLst>
                                  <p:childTnLst>
                                    <p:set>
                                      <p:cBhvr>
                                        <p:cTn id="36" dur="1" fill="hold">
                                          <p:stCondLst>
                                            <p:cond delay="0"/>
                                          </p:stCondLst>
                                        </p:cTn>
                                        <p:tgtEl>
                                          <p:spTgt spid="13"/>
                                        </p:tgtEl>
                                        <p:attrNameLst>
                                          <p:attrName>style.visibility</p:attrName>
                                        </p:attrNameLst>
                                      </p:cBhvr>
                                      <p:to>
                                        <p:strVal val="visible"/>
                                      </p:to>
                                    </p:set>
                                    <p:anim calcmode="lin" valueType="num">
                                      <p:cBhvr>
                                        <p:cTn id="37" dur="500" fill="hold"/>
                                        <p:tgtEl>
                                          <p:spTgt spid="13"/>
                                        </p:tgtEl>
                                        <p:attrNameLst>
                                          <p:attrName>ppt_w</p:attrName>
                                        </p:attrNameLst>
                                      </p:cBhvr>
                                      <p:tavLst>
                                        <p:tav tm="0">
                                          <p:val>
                                            <p:fltVal val="0"/>
                                          </p:val>
                                        </p:tav>
                                        <p:tav tm="100000">
                                          <p:val>
                                            <p:strVal val="#ppt_w"/>
                                          </p:val>
                                        </p:tav>
                                      </p:tavLst>
                                    </p:anim>
                                    <p:anim calcmode="lin" valueType="num">
                                      <p:cBhvr>
                                        <p:cTn id="38" dur="500" fill="hold"/>
                                        <p:tgtEl>
                                          <p:spTgt spid="13"/>
                                        </p:tgtEl>
                                        <p:attrNameLst>
                                          <p:attrName>ppt_h</p:attrName>
                                        </p:attrNameLst>
                                      </p:cBhvr>
                                      <p:tavLst>
                                        <p:tav tm="0">
                                          <p:val>
                                            <p:fltVal val="0"/>
                                          </p:val>
                                        </p:tav>
                                        <p:tav tm="100000">
                                          <p:val>
                                            <p:strVal val="#ppt_h"/>
                                          </p:val>
                                        </p:tav>
                                      </p:tavLst>
                                    </p:anim>
                                    <p:animEffect transition="in" filter="fade">
                                      <p:cBhvr>
                                        <p:cTn id="39" dur="500"/>
                                        <p:tgtEl>
                                          <p:spTgt spid="13"/>
                                        </p:tgtEl>
                                      </p:cBhvr>
                                    </p:animEffect>
                                  </p:childTnLst>
                                </p:cTn>
                              </p:par>
                              <p:par>
                                <p:cTn id="40" presetID="53" presetClass="entr" presetSubtype="16" fill="hold" nodeType="withEffect">
                                  <p:stCondLst>
                                    <p:cond delay="200"/>
                                  </p:stCondLst>
                                  <p:childTnLst>
                                    <p:set>
                                      <p:cBhvr>
                                        <p:cTn id="41" dur="1" fill="hold">
                                          <p:stCondLst>
                                            <p:cond delay="0"/>
                                          </p:stCondLst>
                                        </p:cTn>
                                        <p:tgtEl>
                                          <p:spTgt spid="14"/>
                                        </p:tgtEl>
                                        <p:attrNameLst>
                                          <p:attrName>style.visibility</p:attrName>
                                        </p:attrNameLst>
                                      </p:cBhvr>
                                      <p:to>
                                        <p:strVal val="visible"/>
                                      </p:to>
                                    </p:set>
                                    <p:anim calcmode="lin" valueType="num">
                                      <p:cBhvr>
                                        <p:cTn id="42" dur="500" fill="hold"/>
                                        <p:tgtEl>
                                          <p:spTgt spid="14"/>
                                        </p:tgtEl>
                                        <p:attrNameLst>
                                          <p:attrName>ppt_w</p:attrName>
                                        </p:attrNameLst>
                                      </p:cBhvr>
                                      <p:tavLst>
                                        <p:tav tm="0">
                                          <p:val>
                                            <p:fltVal val="0"/>
                                          </p:val>
                                        </p:tav>
                                        <p:tav tm="100000">
                                          <p:val>
                                            <p:strVal val="#ppt_w"/>
                                          </p:val>
                                        </p:tav>
                                      </p:tavLst>
                                    </p:anim>
                                    <p:anim calcmode="lin" valueType="num">
                                      <p:cBhvr>
                                        <p:cTn id="43" dur="500" fill="hold"/>
                                        <p:tgtEl>
                                          <p:spTgt spid="14"/>
                                        </p:tgtEl>
                                        <p:attrNameLst>
                                          <p:attrName>ppt_h</p:attrName>
                                        </p:attrNameLst>
                                      </p:cBhvr>
                                      <p:tavLst>
                                        <p:tav tm="0">
                                          <p:val>
                                            <p:fltVal val="0"/>
                                          </p:val>
                                        </p:tav>
                                        <p:tav tm="100000">
                                          <p:val>
                                            <p:strVal val="#ppt_h"/>
                                          </p:val>
                                        </p:tav>
                                      </p:tavLst>
                                    </p:anim>
                                    <p:animEffect transition="in" filter="fade">
                                      <p:cBhvr>
                                        <p:cTn id="44" dur="500"/>
                                        <p:tgtEl>
                                          <p:spTgt spid="14"/>
                                        </p:tgtEl>
                                      </p:cBhvr>
                                    </p:animEffect>
                                  </p:childTnLst>
                                </p:cTn>
                              </p:par>
                              <p:par>
                                <p:cTn id="45" presetID="53" presetClass="entr" presetSubtype="16" fill="hold" grpId="0" nodeType="withEffect">
                                  <p:stCondLst>
                                    <p:cond delay="200"/>
                                  </p:stCondLst>
                                  <p:childTnLst>
                                    <p:set>
                                      <p:cBhvr>
                                        <p:cTn id="46" dur="1" fill="hold">
                                          <p:stCondLst>
                                            <p:cond delay="0"/>
                                          </p:stCondLst>
                                        </p:cTn>
                                        <p:tgtEl>
                                          <p:spTgt spid="63"/>
                                        </p:tgtEl>
                                        <p:attrNameLst>
                                          <p:attrName>style.visibility</p:attrName>
                                        </p:attrNameLst>
                                      </p:cBhvr>
                                      <p:to>
                                        <p:strVal val="visible"/>
                                      </p:to>
                                    </p:set>
                                    <p:anim calcmode="lin" valueType="num">
                                      <p:cBhvr>
                                        <p:cTn id="47" dur="500" fill="hold"/>
                                        <p:tgtEl>
                                          <p:spTgt spid="63"/>
                                        </p:tgtEl>
                                        <p:attrNameLst>
                                          <p:attrName>ppt_w</p:attrName>
                                        </p:attrNameLst>
                                      </p:cBhvr>
                                      <p:tavLst>
                                        <p:tav tm="0">
                                          <p:val>
                                            <p:fltVal val="0"/>
                                          </p:val>
                                        </p:tav>
                                        <p:tav tm="100000">
                                          <p:val>
                                            <p:strVal val="#ppt_w"/>
                                          </p:val>
                                        </p:tav>
                                      </p:tavLst>
                                    </p:anim>
                                    <p:anim calcmode="lin" valueType="num">
                                      <p:cBhvr>
                                        <p:cTn id="48" dur="500" fill="hold"/>
                                        <p:tgtEl>
                                          <p:spTgt spid="63"/>
                                        </p:tgtEl>
                                        <p:attrNameLst>
                                          <p:attrName>ppt_h</p:attrName>
                                        </p:attrNameLst>
                                      </p:cBhvr>
                                      <p:tavLst>
                                        <p:tav tm="0">
                                          <p:val>
                                            <p:fltVal val="0"/>
                                          </p:val>
                                        </p:tav>
                                        <p:tav tm="100000">
                                          <p:val>
                                            <p:strVal val="#ppt_h"/>
                                          </p:val>
                                        </p:tav>
                                      </p:tavLst>
                                    </p:anim>
                                    <p:animEffect transition="in" filter="fade">
                                      <p:cBhvr>
                                        <p:cTn id="49" dur="500"/>
                                        <p:tgtEl>
                                          <p:spTgt spid="63"/>
                                        </p:tgtEl>
                                      </p:cBhvr>
                                    </p:animEffect>
                                  </p:childTnLst>
                                </p:cTn>
                              </p:par>
                              <p:par>
                                <p:cTn id="50" presetID="53" presetClass="entr" presetSubtype="16" fill="hold" nodeType="withEffect">
                                  <p:stCondLst>
                                    <p:cond delay="900"/>
                                  </p:stCondLst>
                                  <p:childTnLst>
                                    <p:set>
                                      <p:cBhvr>
                                        <p:cTn id="51" dur="1" fill="hold">
                                          <p:stCondLst>
                                            <p:cond delay="0"/>
                                          </p:stCondLst>
                                        </p:cTn>
                                        <p:tgtEl>
                                          <p:spTgt spid="20"/>
                                        </p:tgtEl>
                                        <p:attrNameLst>
                                          <p:attrName>style.visibility</p:attrName>
                                        </p:attrNameLst>
                                      </p:cBhvr>
                                      <p:to>
                                        <p:strVal val="visible"/>
                                      </p:to>
                                    </p:set>
                                    <p:anim calcmode="lin" valueType="num">
                                      <p:cBhvr>
                                        <p:cTn id="52" dur="500" fill="hold"/>
                                        <p:tgtEl>
                                          <p:spTgt spid="20"/>
                                        </p:tgtEl>
                                        <p:attrNameLst>
                                          <p:attrName>ppt_w</p:attrName>
                                        </p:attrNameLst>
                                      </p:cBhvr>
                                      <p:tavLst>
                                        <p:tav tm="0">
                                          <p:val>
                                            <p:fltVal val="0"/>
                                          </p:val>
                                        </p:tav>
                                        <p:tav tm="100000">
                                          <p:val>
                                            <p:strVal val="#ppt_w"/>
                                          </p:val>
                                        </p:tav>
                                      </p:tavLst>
                                    </p:anim>
                                    <p:anim calcmode="lin" valueType="num">
                                      <p:cBhvr>
                                        <p:cTn id="53" dur="500" fill="hold"/>
                                        <p:tgtEl>
                                          <p:spTgt spid="20"/>
                                        </p:tgtEl>
                                        <p:attrNameLst>
                                          <p:attrName>ppt_h</p:attrName>
                                        </p:attrNameLst>
                                      </p:cBhvr>
                                      <p:tavLst>
                                        <p:tav tm="0">
                                          <p:val>
                                            <p:fltVal val="0"/>
                                          </p:val>
                                        </p:tav>
                                        <p:tav tm="100000">
                                          <p:val>
                                            <p:strVal val="#ppt_h"/>
                                          </p:val>
                                        </p:tav>
                                      </p:tavLst>
                                    </p:anim>
                                    <p:animEffect transition="in" filter="fade">
                                      <p:cBhvr>
                                        <p:cTn id="54" dur="500"/>
                                        <p:tgtEl>
                                          <p:spTgt spid="20"/>
                                        </p:tgtEl>
                                      </p:cBhvr>
                                    </p:animEffect>
                                  </p:childTnLst>
                                </p:cTn>
                              </p:par>
                            </p:childTnLst>
                          </p:cTn>
                        </p:par>
                      </p:childTnLst>
                    </p:cTn>
                  </p:par>
                  <p:par>
                    <p:cTn id="55" fill="hold">
                      <p:stCondLst>
                        <p:cond delay="indefinite"/>
                      </p:stCondLst>
                      <p:childTnLst>
                        <p:par>
                          <p:cTn id="56" fill="hold">
                            <p:stCondLst>
                              <p:cond delay="0"/>
                            </p:stCondLst>
                            <p:childTnLst>
                              <p:par>
                                <p:cTn id="57" presetID="8" presetClass="emph" presetSubtype="0" repeatCount="4000" fill="hold" grpId="1" nodeType="clickEffect">
                                  <p:stCondLst>
                                    <p:cond delay="0"/>
                                  </p:stCondLst>
                                  <p:childTnLst>
                                    <p:animRot by="21600000">
                                      <p:cBhvr>
                                        <p:cTn id="58" dur="2000" fill="hold"/>
                                        <p:tgtEl>
                                          <p:spTgt spid="313"/>
                                        </p:tgtEl>
                                        <p:attrNameLst>
                                          <p:attrName>r</p:attrName>
                                        </p:attrNameLst>
                                      </p:cBhvr>
                                    </p:animRot>
                                  </p:childTnLst>
                                </p:cTn>
                              </p:par>
                              <p:par>
                                <p:cTn id="59" presetID="8" presetClass="emph" presetSubtype="0" fill="hold" grpId="1" nodeType="withEffect">
                                  <p:stCondLst>
                                    <p:cond delay="0"/>
                                  </p:stCondLst>
                                  <p:childTnLst>
                                    <p:animRot by="-5400000">
                                      <p:cBhvr>
                                        <p:cTn id="60" dur="8000" fill="hold"/>
                                        <p:tgtEl>
                                          <p:spTgt spid="301"/>
                                        </p:tgtEl>
                                        <p:attrNameLst>
                                          <p:attrName>r</p:attrName>
                                        </p:attrNameLst>
                                      </p:cBhvr>
                                    </p:animRot>
                                  </p:childTnLst>
                                </p:cTn>
                              </p:par>
                              <p:par>
                                <p:cTn id="61" presetID="8" presetClass="emph" presetSubtype="0" fill="hold" nodeType="withEffect">
                                  <p:stCondLst>
                                    <p:cond delay="1000"/>
                                  </p:stCondLst>
                                  <p:childTnLst>
                                    <p:animRot by="5400000">
                                      <p:cBhvr>
                                        <p:cTn id="62" dur="7000" fill="hold"/>
                                        <p:tgtEl>
                                          <p:spTgt spid="15"/>
                                        </p:tgtEl>
                                        <p:attrNameLst>
                                          <p:attrName>r</p:attrName>
                                        </p:attrNameLst>
                                      </p:cBhvr>
                                    </p:animRot>
                                  </p:childTnLst>
                                </p:cTn>
                              </p:par>
                              <p:par>
                                <p:cTn id="63" presetID="8" presetClass="emph" presetSubtype="0" fill="hold" nodeType="withEffect">
                                  <p:stCondLst>
                                    <p:cond delay="500"/>
                                  </p:stCondLst>
                                  <p:childTnLst>
                                    <p:animRot by="-5400000">
                                      <p:cBhvr>
                                        <p:cTn id="64" dur="7500" fill="hold"/>
                                        <p:tgtEl>
                                          <p:spTgt spid="18"/>
                                        </p:tgtEl>
                                        <p:attrNameLst>
                                          <p:attrName>r</p:attrName>
                                        </p:attrNameLst>
                                      </p:cBhvr>
                                    </p:animRot>
                                  </p:childTnLst>
                                </p:cTn>
                              </p:par>
                              <p:par>
                                <p:cTn id="65" presetID="8" presetClass="emph" presetSubtype="0" fill="hold" nodeType="withEffect">
                                  <p:stCondLst>
                                    <p:cond delay="0"/>
                                  </p:stCondLst>
                                  <p:childTnLst>
                                    <p:animRot by="-21600000">
                                      <p:cBhvr>
                                        <p:cTn id="66" dur="8000" fill="hold"/>
                                        <p:tgtEl>
                                          <p:spTgt spid="20"/>
                                        </p:tgtEl>
                                        <p:attrNameLst>
                                          <p:attrName>r</p:attrName>
                                        </p:attrNameLst>
                                      </p:cBhvr>
                                    </p:animRot>
                                  </p:childTnLst>
                                </p:cTn>
                              </p:par>
                              <p:par>
                                <p:cTn id="67" presetID="53" presetClass="entr" presetSubtype="16" fill="hold" grpId="0" nodeType="withEffect">
                                  <p:stCondLst>
                                    <p:cond delay="200"/>
                                  </p:stCondLst>
                                  <p:iterate type="lt">
                                    <p:tmPct val="10000"/>
                                  </p:iterate>
                                  <p:childTnLst>
                                    <p:set>
                                      <p:cBhvr>
                                        <p:cTn id="68" dur="1" fill="hold">
                                          <p:stCondLst>
                                            <p:cond delay="0"/>
                                          </p:stCondLst>
                                        </p:cTn>
                                        <p:tgtEl>
                                          <p:spTgt spid="251"/>
                                        </p:tgtEl>
                                        <p:attrNameLst>
                                          <p:attrName>style.visibility</p:attrName>
                                        </p:attrNameLst>
                                      </p:cBhvr>
                                      <p:to>
                                        <p:strVal val="visible"/>
                                      </p:to>
                                    </p:set>
                                    <p:anim calcmode="lin" valueType="num">
                                      <p:cBhvr>
                                        <p:cTn id="69" dur="300" fill="hold"/>
                                        <p:tgtEl>
                                          <p:spTgt spid="251"/>
                                        </p:tgtEl>
                                        <p:attrNameLst>
                                          <p:attrName>ppt_w</p:attrName>
                                        </p:attrNameLst>
                                      </p:cBhvr>
                                      <p:tavLst>
                                        <p:tav tm="0">
                                          <p:val>
                                            <p:fltVal val="0"/>
                                          </p:val>
                                        </p:tav>
                                        <p:tav tm="100000">
                                          <p:val>
                                            <p:strVal val="#ppt_w"/>
                                          </p:val>
                                        </p:tav>
                                      </p:tavLst>
                                    </p:anim>
                                    <p:anim calcmode="lin" valueType="num">
                                      <p:cBhvr>
                                        <p:cTn id="70" dur="300" fill="hold"/>
                                        <p:tgtEl>
                                          <p:spTgt spid="251"/>
                                        </p:tgtEl>
                                        <p:attrNameLst>
                                          <p:attrName>ppt_h</p:attrName>
                                        </p:attrNameLst>
                                      </p:cBhvr>
                                      <p:tavLst>
                                        <p:tav tm="0">
                                          <p:val>
                                            <p:fltVal val="0"/>
                                          </p:val>
                                        </p:tav>
                                        <p:tav tm="100000">
                                          <p:val>
                                            <p:strVal val="#ppt_h"/>
                                          </p:val>
                                        </p:tav>
                                      </p:tavLst>
                                    </p:anim>
                                    <p:animEffect transition="in" filter="fade">
                                      <p:cBhvr>
                                        <p:cTn id="71" dur="300"/>
                                        <p:tgtEl>
                                          <p:spTgt spid="251"/>
                                        </p:tgtEl>
                                      </p:cBhvr>
                                    </p:animEffect>
                                  </p:childTnLst>
                                </p:cTn>
                              </p:par>
                              <p:par>
                                <p:cTn id="72" presetID="53" presetClass="entr" presetSubtype="16" fill="hold" grpId="0" nodeType="withEffect">
                                  <p:stCondLst>
                                    <p:cond delay="500"/>
                                  </p:stCondLst>
                                  <p:iterate type="lt">
                                    <p:tmPct val="10000"/>
                                  </p:iterate>
                                  <p:childTnLst>
                                    <p:set>
                                      <p:cBhvr>
                                        <p:cTn id="73" dur="1" fill="hold">
                                          <p:stCondLst>
                                            <p:cond delay="0"/>
                                          </p:stCondLst>
                                        </p:cTn>
                                        <p:tgtEl>
                                          <p:spTgt spid="252"/>
                                        </p:tgtEl>
                                        <p:attrNameLst>
                                          <p:attrName>style.visibility</p:attrName>
                                        </p:attrNameLst>
                                      </p:cBhvr>
                                      <p:to>
                                        <p:strVal val="visible"/>
                                      </p:to>
                                    </p:set>
                                    <p:anim calcmode="lin" valueType="num">
                                      <p:cBhvr>
                                        <p:cTn id="74" dur="200" fill="hold"/>
                                        <p:tgtEl>
                                          <p:spTgt spid="252"/>
                                        </p:tgtEl>
                                        <p:attrNameLst>
                                          <p:attrName>ppt_w</p:attrName>
                                        </p:attrNameLst>
                                      </p:cBhvr>
                                      <p:tavLst>
                                        <p:tav tm="0">
                                          <p:val>
                                            <p:fltVal val="0"/>
                                          </p:val>
                                        </p:tav>
                                        <p:tav tm="100000">
                                          <p:val>
                                            <p:strVal val="#ppt_w"/>
                                          </p:val>
                                        </p:tav>
                                      </p:tavLst>
                                    </p:anim>
                                    <p:anim calcmode="lin" valueType="num">
                                      <p:cBhvr>
                                        <p:cTn id="75" dur="200" fill="hold"/>
                                        <p:tgtEl>
                                          <p:spTgt spid="252"/>
                                        </p:tgtEl>
                                        <p:attrNameLst>
                                          <p:attrName>ppt_h</p:attrName>
                                        </p:attrNameLst>
                                      </p:cBhvr>
                                      <p:tavLst>
                                        <p:tav tm="0">
                                          <p:val>
                                            <p:fltVal val="0"/>
                                          </p:val>
                                        </p:tav>
                                        <p:tav tm="100000">
                                          <p:val>
                                            <p:strVal val="#ppt_h"/>
                                          </p:val>
                                        </p:tav>
                                      </p:tavLst>
                                    </p:anim>
                                    <p:animEffect transition="in" filter="fade">
                                      <p:cBhvr>
                                        <p:cTn id="76" dur="200"/>
                                        <p:tgtEl>
                                          <p:spTgt spid="252"/>
                                        </p:tgtEl>
                                      </p:cBhvr>
                                    </p:animEffect>
                                  </p:childTnLst>
                                </p:cTn>
                              </p:par>
                              <p:par>
                                <p:cTn id="77" presetID="42" presetClass="entr" presetSubtype="0" fill="hold" nodeType="withEffect">
                                  <p:stCondLst>
                                    <p:cond delay="700"/>
                                  </p:stCondLst>
                                  <p:childTnLst>
                                    <p:set>
                                      <p:cBhvr>
                                        <p:cTn id="78" dur="1" fill="hold">
                                          <p:stCondLst>
                                            <p:cond delay="0"/>
                                          </p:stCondLst>
                                        </p:cTn>
                                        <p:tgtEl>
                                          <p:spTgt spid="254"/>
                                        </p:tgtEl>
                                        <p:attrNameLst>
                                          <p:attrName>style.visibility</p:attrName>
                                        </p:attrNameLst>
                                      </p:cBhvr>
                                      <p:to>
                                        <p:strVal val="visible"/>
                                      </p:to>
                                    </p:set>
                                    <p:animEffect transition="in" filter="fade">
                                      <p:cBhvr>
                                        <p:cTn id="79" dur="700"/>
                                        <p:tgtEl>
                                          <p:spTgt spid="254"/>
                                        </p:tgtEl>
                                      </p:cBhvr>
                                    </p:animEffect>
                                    <p:anim calcmode="lin" valueType="num">
                                      <p:cBhvr>
                                        <p:cTn id="80" dur="700" fill="hold"/>
                                        <p:tgtEl>
                                          <p:spTgt spid="254"/>
                                        </p:tgtEl>
                                        <p:attrNameLst>
                                          <p:attrName>ppt_x</p:attrName>
                                        </p:attrNameLst>
                                      </p:cBhvr>
                                      <p:tavLst>
                                        <p:tav tm="0">
                                          <p:val>
                                            <p:strVal val="#ppt_x"/>
                                          </p:val>
                                        </p:tav>
                                        <p:tav tm="100000">
                                          <p:val>
                                            <p:strVal val="#ppt_x"/>
                                          </p:val>
                                        </p:tav>
                                      </p:tavLst>
                                    </p:anim>
                                    <p:anim calcmode="lin" valueType="num">
                                      <p:cBhvr>
                                        <p:cTn id="81" dur="700" fill="hold"/>
                                        <p:tgtEl>
                                          <p:spTgt spid="254"/>
                                        </p:tgtEl>
                                        <p:attrNameLst>
                                          <p:attrName>ppt_y</p:attrName>
                                        </p:attrNameLst>
                                      </p:cBhvr>
                                      <p:tavLst>
                                        <p:tav tm="0">
                                          <p:val>
                                            <p:strVal val="#ppt_y+.1"/>
                                          </p:val>
                                        </p:tav>
                                        <p:tav tm="100000">
                                          <p:val>
                                            <p:strVal val="#ppt_y"/>
                                          </p:val>
                                        </p:tav>
                                      </p:tavLst>
                                    </p:anim>
                                  </p:childTnLst>
                                </p:cTn>
                              </p:par>
                              <p:par>
                                <p:cTn id="82" presetID="53" presetClass="entr" presetSubtype="16" fill="hold" grpId="0" nodeType="withEffect">
                                  <p:stCondLst>
                                    <p:cond delay="1400"/>
                                  </p:stCondLst>
                                  <p:iterate type="lt">
                                    <p:tmPct val="10000"/>
                                  </p:iterate>
                                  <p:childTnLst>
                                    <p:set>
                                      <p:cBhvr>
                                        <p:cTn id="83" dur="1" fill="hold">
                                          <p:stCondLst>
                                            <p:cond delay="0"/>
                                          </p:stCondLst>
                                        </p:cTn>
                                        <p:tgtEl>
                                          <p:spTgt spid="261"/>
                                        </p:tgtEl>
                                        <p:attrNameLst>
                                          <p:attrName>style.visibility</p:attrName>
                                        </p:attrNameLst>
                                      </p:cBhvr>
                                      <p:to>
                                        <p:strVal val="visible"/>
                                      </p:to>
                                    </p:set>
                                    <p:anim calcmode="lin" valueType="num">
                                      <p:cBhvr>
                                        <p:cTn id="84" dur="300" fill="hold"/>
                                        <p:tgtEl>
                                          <p:spTgt spid="261"/>
                                        </p:tgtEl>
                                        <p:attrNameLst>
                                          <p:attrName>ppt_w</p:attrName>
                                        </p:attrNameLst>
                                      </p:cBhvr>
                                      <p:tavLst>
                                        <p:tav tm="0">
                                          <p:val>
                                            <p:fltVal val="0"/>
                                          </p:val>
                                        </p:tav>
                                        <p:tav tm="100000">
                                          <p:val>
                                            <p:strVal val="#ppt_w"/>
                                          </p:val>
                                        </p:tav>
                                      </p:tavLst>
                                    </p:anim>
                                    <p:anim calcmode="lin" valueType="num">
                                      <p:cBhvr>
                                        <p:cTn id="85" dur="300" fill="hold"/>
                                        <p:tgtEl>
                                          <p:spTgt spid="261"/>
                                        </p:tgtEl>
                                        <p:attrNameLst>
                                          <p:attrName>ppt_h</p:attrName>
                                        </p:attrNameLst>
                                      </p:cBhvr>
                                      <p:tavLst>
                                        <p:tav tm="0">
                                          <p:val>
                                            <p:fltVal val="0"/>
                                          </p:val>
                                        </p:tav>
                                        <p:tav tm="100000">
                                          <p:val>
                                            <p:strVal val="#ppt_h"/>
                                          </p:val>
                                        </p:tav>
                                      </p:tavLst>
                                    </p:anim>
                                    <p:animEffect transition="in" filter="fade">
                                      <p:cBhvr>
                                        <p:cTn id="86" dur="300"/>
                                        <p:tgtEl>
                                          <p:spTgt spid="261"/>
                                        </p:tgtEl>
                                      </p:cBhvr>
                                    </p:animEffect>
                                  </p:childTnLst>
                                </p:cTn>
                              </p:par>
                              <p:par>
                                <p:cTn id="87" presetID="53" presetClass="entr" presetSubtype="16" fill="hold" grpId="0" nodeType="withEffect">
                                  <p:stCondLst>
                                    <p:cond delay="1700"/>
                                  </p:stCondLst>
                                  <p:iterate type="lt">
                                    <p:tmPct val="10000"/>
                                  </p:iterate>
                                  <p:childTnLst>
                                    <p:set>
                                      <p:cBhvr>
                                        <p:cTn id="88" dur="1" fill="hold">
                                          <p:stCondLst>
                                            <p:cond delay="0"/>
                                          </p:stCondLst>
                                        </p:cTn>
                                        <p:tgtEl>
                                          <p:spTgt spid="262"/>
                                        </p:tgtEl>
                                        <p:attrNameLst>
                                          <p:attrName>style.visibility</p:attrName>
                                        </p:attrNameLst>
                                      </p:cBhvr>
                                      <p:to>
                                        <p:strVal val="visible"/>
                                      </p:to>
                                    </p:set>
                                    <p:anim calcmode="lin" valueType="num">
                                      <p:cBhvr>
                                        <p:cTn id="89" dur="300" fill="hold"/>
                                        <p:tgtEl>
                                          <p:spTgt spid="262"/>
                                        </p:tgtEl>
                                        <p:attrNameLst>
                                          <p:attrName>ppt_w</p:attrName>
                                        </p:attrNameLst>
                                      </p:cBhvr>
                                      <p:tavLst>
                                        <p:tav tm="0">
                                          <p:val>
                                            <p:fltVal val="0"/>
                                          </p:val>
                                        </p:tav>
                                        <p:tav tm="100000">
                                          <p:val>
                                            <p:strVal val="#ppt_w"/>
                                          </p:val>
                                        </p:tav>
                                      </p:tavLst>
                                    </p:anim>
                                    <p:anim calcmode="lin" valueType="num">
                                      <p:cBhvr>
                                        <p:cTn id="90" dur="300" fill="hold"/>
                                        <p:tgtEl>
                                          <p:spTgt spid="262"/>
                                        </p:tgtEl>
                                        <p:attrNameLst>
                                          <p:attrName>ppt_h</p:attrName>
                                        </p:attrNameLst>
                                      </p:cBhvr>
                                      <p:tavLst>
                                        <p:tav tm="0">
                                          <p:val>
                                            <p:fltVal val="0"/>
                                          </p:val>
                                        </p:tav>
                                        <p:tav tm="100000">
                                          <p:val>
                                            <p:strVal val="#ppt_h"/>
                                          </p:val>
                                        </p:tav>
                                      </p:tavLst>
                                    </p:anim>
                                    <p:animEffect transition="in" filter="fade">
                                      <p:cBhvr>
                                        <p:cTn id="91" dur="300"/>
                                        <p:tgtEl>
                                          <p:spTgt spid="262"/>
                                        </p:tgtEl>
                                      </p:cBhvr>
                                    </p:animEffect>
                                  </p:childTnLst>
                                </p:cTn>
                              </p:par>
                              <p:par>
                                <p:cTn id="92" presetID="42" presetClass="entr" presetSubtype="0" fill="hold" nodeType="withEffect">
                                  <p:stCondLst>
                                    <p:cond delay="2400"/>
                                  </p:stCondLst>
                                  <p:childTnLst>
                                    <p:set>
                                      <p:cBhvr>
                                        <p:cTn id="93" dur="1" fill="hold">
                                          <p:stCondLst>
                                            <p:cond delay="0"/>
                                          </p:stCondLst>
                                        </p:cTn>
                                        <p:tgtEl>
                                          <p:spTgt spid="264"/>
                                        </p:tgtEl>
                                        <p:attrNameLst>
                                          <p:attrName>style.visibility</p:attrName>
                                        </p:attrNameLst>
                                      </p:cBhvr>
                                      <p:to>
                                        <p:strVal val="visible"/>
                                      </p:to>
                                    </p:set>
                                    <p:animEffect transition="in" filter="fade">
                                      <p:cBhvr>
                                        <p:cTn id="94" dur="700"/>
                                        <p:tgtEl>
                                          <p:spTgt spid="264"/>
                                        </p:tgtEl>
                                      </p:cBhvr>
                                    </p:animEffect>
                                    <p:anim calcmode="lin" valueType="num">
                                      <p:cBhvr>
                                        <p:cTn id="95" dur="700" fill="hold"/>
                                        <p:tgtEl>
                                          <p:spTgt spid="264"/>
                                        </p:tgtEl>
                                        <p:attrNameLst>
                                          <p:attrName>ppt_x</p:attrName>
                                        </p:attrNameLst>
                                      </p:cBhvr>
                                      <p:tavLst>
                                        <p:tav tm="0">
                                          <p:val>
                                            <p:strVal val="#ppt_x"/>
                                          </p:val>
                                        </p:tav>
                                        <p:tav tm="100000">
                                          <p:val>
                                            <p:strVal val="#ppt_x"/>
                                          </p:val>
                                        </p:tav>
                                      </p:tavLst>
                                    </p:anim>
                                    <p:anim calcmode="lin" valueType="num">
                                      <p:cBhvr>
                                        <p:cTn id="96" dur="700" fill="hold"/>
                                        <p:tgtEl>
                                          <p:spTgt spid="264"/>
                                        </p:tgtEl>
                                        <p:attrNameLst>
                                          <p:attrName>ppt_y</p:attrName>
                                        </p:attrNameLst>
                                      </p:cBhvr>
                                      <p:tavLst>
                                        <p:tav tm="0">
                                          <p:val>
                                            <p:strVal val="#ppt_y+.1"/>
                                          </p:val>
                                        </p:tav>
                                        <p:tav tm="100000">
                                          <p:val>
                                            <p:strVal val="#ppt_y"/>
                                          </p:val>
                                        </p:tav>
                                      </p:tavLst>
                                    </p:anim>
                                  </p:childTnLst>
                                </p:cTn>
                              </p:par>
                              <p:par>
                                <p:cTn id="97" presetID="53" presetClass="entr" presetSubtype="16" fill="hold" grpId="0" nodeType="withEffect">
                                  <p:stCondLst>
                                    <p:cond delay="3100"/>
                                  </p:stCondLst>
                                  <p:iterate type="lt">
                                    <p:tmPct val="10000"/>
                                  </p:iterate>
                                  <p:childTnLst>
                                    <p:set>
                                      <p:cBhvr>
                                        <p:cTn id="98" dur="1" fill="hold">
                                          <p:stCondLst>
                                            <p:cond delay="0"/>
                                          </p:stCondLst>
                                        </p:cTn>
                                        <p:tgtEl>
                                          <p:spTgt spid="271"/>
                                        </p:tgtEl>
                                        <p:attrNameLst>
                                          <p:attrName>style.visibility</p:attrName>
                                        </p:attrNameLst>
                                      </p:cBhvr>
                                      <p:to>
                                        <p:strVal val="visible"/>
                                      </p:to>
                                    </p:set>
                                    <p:anim calcmode="lin" valueType="num">
                                      <p:cBhvr>
                                        <p:cTn id="99" dur="300" fill="hold"/>
                                        <p:tgtEl>
                                          <p:spTgt spid="271"/>
                                        </p:tgtEl>
                                        <p:attrNameLst>
                                          <p:attrName>ppt_w</p:attrName>
                                        </p:attrNameLst>
                                      </p:cBhvr>
                                      <p:tavLst>
                                        <p:tav tm="0">
                                          <p:val>
                                            <p:fltVal val="0"/>
                                          </p:val>
                                        </p:tav>
                                        <p:tav tm="100000">
                                          <p:val>
                                            <p:strVal val="#ppt_w"/>
                                          </p:val>
                                        </p:tav>
                                      </p:tavLst>
                                    </p:anim>
                                    <p:anim calcmode="lin" valueType="num">
                                      <p:cBhvr>
                                        <p:cTn id="100" dur="300" fill="hold"/>
                                        <p:tgtEl>
                                          <p:spTgt spid="271"/>
                                        </p:tgtEl>
                                        <p:attrNameLst>
                                          <p:attrName>ppt_h</p:attrName>
                                        </p:attrNameLst>
                                      </p:cBhvr>
                                      <p:tavLst>
                                        <p:tav tm="0">
                                          <p:val>
                                            <p:fltVal val="0"/>
                                          </p:val>
                                        </p:tav>
                                        <p:tav tm="100000">
                                          <p:val>
                                            <p:strVal val="#ppt_h"/>
                                          </p:val>
                                        </p:tav>
                                      </p:tavLst>
                                    </p:anim>
                                    <p:animEffect transition="in" filter="fade">
                                      <p:cBhvr>
                                        <p:cTn id="101" dur="300"/>
                                        <p:tgtEl>
                                          <p:spTgt spid="271"/>
                                        </p:tgtEl>
                                      </p:cBhvr>
                                    </p:animEffect>
                                  </p:childTnLst>
                                </p:cTn>
                              </p:par>
                              <p:par>
                                <p:cTn id="102" presetID="53" presetClass="entr" presetSubtype="16" fill="hold" grpId="0" nodeType="withEffect">
                                  <p:stCondLst>
                                    <p:cond delay="3400"/>
                                  </p:stCondLst>
                                  <p:iterate type="lt">
                                    <p:tmPct val="10000"/>
                                  </p:iterate>
                                  <p:childTnLst>
                                    <p:set>
                                      <p:cBhvr>
                                        <p:cTn id="103" dur="1" fill="hold">
                                          <p:stCondLst>
                                            <p:cond delay="0"/>
                                          </p:stCondLst>
                                        </p:cTn>
                                        <p:tgtEl>
                                          <p:spTgt spid="272"/>
                                        </p:tgtEl>
                                        <p:attrNameLst>
                                          <p:attrName>style.visibility</p:attrName>
                                        </p:attrNameLst>
                                      </p:cBhvr>
                                      <p:to>
                                        <p:strVal val="visible"/>
                                      </p:to>
                                    </p:set>
                                    <p:anim calcmode="lin" valueType="num">
                                      <p:cBhvr>
                                        <p:cTn id="104" dur="300" fill="hold"/>
                                        <p:tgtEl>
                                          <p:spTgt spid="272"/>
                                        </p:tgtEl>
                                        <p:attrNameLst>
                                          <p:attrName>ppt_w</p:attrName>
                                        </p:attrNameLst>
                                      </p:cBhvr>
                                      <p:tavLst>
                                        <p:tav tm="0">
                                          <p:val>
                                            <p:fltVal val="0"/>
                                          </p:val>
                                        </p:tav>
                                        <p:tav tm="100000">
                                          <p:val>
                                            <p:strVal val="#ppt_w"/>
                                          </p:val>
                                        </p:tav>
                                      </p:tavLst>
                                    </p:anim>
                                    <p:anim calcmode="lin" valueType="num">
                                      <p:cBhvr>
                                        <p:cTn id="105" dur="300" fill="hold"/>
                                        <p:tgtEl>
                                          <p:spTgt spid="272"/>
                                        </p:tgtEl>
                                        <p:attrNameLst>
                                          <p:attrName>ppt_h</p:attrName>
                                        </p:attrNameLst>
                                      </p:cBhvr>
                                      <p:tavLst>
                                        <p:tav tm="0">
                                          <p:val>
                                            <p:fltVal val="0"/>
                                          </p:val>
                                        </p:tav>
                                        <p:tav tm="100000">
                                          <p:val>
                                            <p:strVal val="#ppt_h"/>
                                          </p:val>
                                        </p:tav>
                                      </p:tavLst>
                                    </p:anim>
                                    <p:animEffect transition="in" filter="fade">
                                      <p:cBhvr>
                                        <p:cTn id="106" dur="300"/>
                                        <p:tgtEl>
                                          <p:spTgt spid="272"/>
                                        </p:tgtEl>
                                      </p:cBhvr>
                                    </p:animEffect>
                                  </p:childTnLst>
                                </p:cTn>
                              </p:par>
                              <p:par>
                                <p:cTn id="107" presetID="42" presetClass="entr" presetSubtype="0" fill="hold" nodeType="withEffect">
                                  <p:stCondLst>
                                    <p:cond delay="2400"/>
                                  </p:stCondLst>
                                  <p:childTnLst>
                                    <p:set>
                                      <p:cBhvr>
                                        <p:cTn id="108" dur="1" fill="hold">
                                          <p:stCondLst>
                                            <p:cond delay="0"/>
                                          </p:stCondLst>
                                        </p:cTn>
                                        <p:tgtEl>
                                          <p:spTgt spid="347"/>
                                        </p:tgtEl>
                                        <p:attrNameLst>
                                          <p:attrName>style.visibility</p:attrName>
                                        </p:attrNameLst>
                                      </p:cBhvr>
                                      <p:to>
                                        <p:strVal val="visible"/>
                                      </p:to>
                                    </p:set>
                                    <p:animEffect transition="in" filter="fade">
                                      <p:cBhvr>
                                        <p:cTn id="109" dur="700"/>
                                        <p:tgtEl>
                                          <p:spTgt spid="347"/>
                                        </p:tgtEl>
                                      </p:cBhvr>
                                    </p:animEffect>
                                    <p:anim calcmode="lin" valueType="num">
                                      <p:cBhvr>
                                        <p:cTn id="110" dur="700" fill="hold"/>
                                        <p:tgtEl>
                                          <p:spTgt spid="347"/>
                                        </p:tgtEl>
                                        <p:attrNameLst>
                                          <p:attrName>ppt_x</p:attrName>
                                        </p:attrNameLst>
                                      </p:cBhvr>
                                      <p:tavLst>
                                        <p:tav tm="0">
                                          <p:val>
                                            <p:strVal val="#ppt_x"/>
                                          </p:val>
                                        </p:tav>
                                        <p:tav tm="100000">
                                          <p:val>
                                            <p:strVal val="#ppt_x"/>
                                          </p:val>
                                        </p:tav>
                                      </p:tavLst>
                                    </p:anim>
                                    <p:anim calcmode="lin" valueType="num">
                                      <p:cBhvr>
                                        <p:cTn id="111" dur="700" fill="hold"/>
                                        <p:tgtEl>
                                          <p:spTgt spid="347"/>
                                        </p:tgtEl>
                                        <p:attrNameLst>
                                          <p:attrName>ppt_y</p:attrName>
                                        </p:attrNameLst>
                                      </p:cBhvr>
                                      <p:tavLst>
                                        <p:tav tm="0">
                                          <p:val>
                                            <p:strVal val="#ppt_y+.1"/>
                                          </p:val>
                                        </p:tav>
                                        <p:tav tm="100000">
                                          <p:val>
                                            <p:strVal val="#ppt_y"/>
                                          </p:val>
                                        </p:tav>
                                      </p:tavLst>
                                    </p:anim>
                                  </p:childTnLst>
                                </p:cTn>
                              </p:par>
                              <p:par>
                                <p:cTn id="112" presetID="53" presetClass="entr" presetSubtype="16" fill="hold" grpId="0" nodeType="withEffect">
                                  <p:stCondLst>
                                    <p:cond delay="3100"/>
                                  </p:stCondLst>
                                  <p:iterate type="lt">
                                    <p:tmPct val="10000"/>
                                  </p:iterate>
                                  <p:childTnLst>
                                    <p:set>
                                      <p:cBhvr>
                                        <p:cTn id="113" dur="1" fill="hold">
                                          <p:stCondLst>
                                            <p:cond delay="0"/>
                                          </p:stCondLst>
                                        </p:cTn>
                                        <p:tgtEl>
                                          <p:spTgt spid="352"/>
                                        </p:tgtEl>
                                        <p:attrNameLst>
                                          <p:attrName>style.visibility</p:attrName>
                                        </p:attrNameLst>
                                      </p:cBhvr>
                                      <p:to>
                                        <p:strVal val="visible"/>
                                      </p:to>
                                    </p:set>
                                    <p:anim calcmode="lin" valueType="num">
                                      <p:cBhvr>
                                        <p:cTn id="114" dur="300" fill="hold"/>
                                        <p:tgtEl>
                                          <p:spTgt spid="352"/>
                                        </p:tgtEl>
                                        <p:attrNameLst>
                                          <p:attrName>ppt_w</p:attrName>
                                        </p:attrNameLst>
                                      </p:cBhvr>
                                      <p:tavLst>
                                        <p:tav tm="0">
                                          <p:val>
                                            <p:fltVal val="0"/>
                                          </p:val>
                                        </p:tav>
                                        <p:tav tm="100000">
                                          <p:val>
                                            <p:strVal val="#ppt_w"/>
                                          </p:val>
                                        </p:tav>
                                      </p:tavLst>
                                    </p:anim>
                                    <p:anim calcmode="lin" valueType="num">
                                      <p:cBhvr>
                                        <p:cTn id="115" dur="300" fill="hold"/>
                                        <p:tgtEl>
                                          <p:spTgt spid="352"/>
                                        </p:tgtEl>
                                        <p:attrNameLst>
                                          <p:attrName>ppt_h</p:attrName>
                                        </p:attrNameLst>
                                      </p:cBhvr>
                                      <p:tavLst>
                                        <p:tav tm="0">
                                          <p:val>
                                            <p:fltVal val="0"/>
                                          </p:val>
                                        </p:tav>
                                        <p:tav tm="100000">
                                          <p:val>
                                            <p:strVal val="#ppt_h"/>
                                          </p:val>
                                        </p:tav>
                                      </p:tavLst>
                                    </p:anim>
                                    <p:animEffect transition="in" filter="fade">
                                      <p:cBhvr>
                                        <p:cTn id="116" dur="300"/>
                                        <p:tgtEl>
                                          <p:spTgt spid="352"/>
                                        </p:tgtEl>
                                      </p:cBhvr>
                                    </p:animEffect>
                                  </p:childTnLst>
                                </p:cTn>
                              </p:par>
                              <p:par>
                                <p:cTn id="117" presetID="53" presetClass="entr" presetSubtype="16" fill="hold" grpId="0" nodeType="withEffect">
                                  <p:stCondLst>
                                    <p:cond delay="3400"/>
                                  </p:stCondLst>
                                  <p:iterate type="lt">
                                    <p:tmPct val="10000"/>
                                  </p:iterate>
                                  <p:childTnLst>
                                    <p:set>
                                      <p:cBhvr>
                                        <p:cTn id="118" dur="1" fill="hold">
                                          <p:stCondLst>
                                            <p:cond delay="0"/>
                                          </p:stCondLst>
                                        </p:cTn>
                                        <p:tgtEl>
                                          <p:spTgt spid="353"/>
                                        </p:tgtEl>
                                        <p:attrNameLst>
                                          <p:attrName>style.visibility</p:attrName>
                                        </p:attrNameLst>
                                      </p:cBhvr>
                                      <p:to>
                                        <p:strVal val="visible"/>
                                      </p:to>
                                    </p:set>
                                    <p:anim calcmode="lin" valueType="num">
                                      <p:cBhvr>
                                        <p:cTn id="119" dur="300" fill="hold"/>
                                        <p:tgtEl>
                                          <p:spTgt spid="353"/>
                                        </p:tgtEl>
                                        <p:attrNameLst>
                                          <p:attrName>ppt_w</p:attrName>
                                        </p:attrNameLst>
                                      </p:cBhvr>
                                      <p:tavLst>
                                        <p:tav tm="0">
                                          <p:val>
                                            <p:fltVal val="0"/>
                                          </p:val>
                                        </p:tav>
                                        <p:tav tm="100000">
                                          <p:val>
                                            <p:strVal val="#ppt_w"/>
                                          </p:val>
                                        </p:tav>
                                      </p:tavLst>
                                    </p:anim>
                                    <p:anim calcmode="lin" valueType="num">
                                      <p:cBhvr>
                                        <p:cTn id="120" dur="300" fill="hold"/>
                                        <p:tgtEl>
                                          <p:spTgt spid="353"/>
                                        </p:tgtEl>
                                        <p:attrNameLst>
                                          <p:attrName>ppt_h</p:attrName>
                                        </p:attrNameLst>
                                      </p:cBhvr>
                                      <p:tavLst>
                                        <p:tav tm="0">
                                          <p:val>
                                            <p:fltVal val="0"/>
                                          </p:val>
                                        </p:tav>
                                        <p:tav tm="100000">
                                          <p:val>
                                            <p:strVal val="#ppt_h"/>
                                          </p:val>
                                        </p:tav>
                                      </p:tavLst>
                                    </p:anim>
                                    <p:animEffect transition="in" filter="fade">
                                      <p:cBhvr>
                                        <p:cTn id="121" dur="300"/>
                                        <p:tgtEl>
                                          <p:spTgt spid="353"/>
                                        </p:tgtEl>
                                      </p:cBhvr>
                                    </p:animEffect>
                                  </p:childTnLst>
                                </p:cTn>
                              </p:par>
                              <p:par>
                                <p:cTn id="122" presetID="53" presetClass="entr" presetSubtype="16" fill="hold" grpId="0" nodeType="withEffect">
                                  <p:stCondLst>
                                    <p:cond delay="3400"/>
                                  </p:stCondLst>
                                  <p:iterate type="lt">
                                    <p:tmPct val="10000"/>
                                  </p:iterate>
                                  <p:childTnLst>
                                    <p:set>
                                      <p:cBhvr>
                                        <p:cTn id="123" dur="1" fill="hold">
                                          <p:stCondLst>
                                            <p:cond delay="0"/>
                                          </p:stCondLst>
                                        </p:cTn>
                                        <p:tgtEl>
                                          <p:spTgt spid="346"/>
                                        </p:tgtEl>
                                        <p:attrNameLst>
                                          <p:attrName>style.visibility</p:attrName>
                                        </p:attrNameLst>
                                      </p:cBhvr>
                                      <p:to>
                                        <p:strVal val="visible"/>
                                      </p:to>
                                    </p:set>
                                    <p:anim calcmode="lin" valueType="num">
                                      <p:cBhvr>
                                        <p:cTn id="124" dur="300" fill="hold"/>
                                        <p:tgtEl>
                                          <p:spTgt spid="346"/>
                                        </p:tgtEl>
                                        <p:attrNameLst>
                                          <p:attrName>ppt_w</p:attrName>
                                        </p:attrNameLst>
                                      </p:cBhvr>
                                      <p:tavLst>
                                        <p:tav tm="0">
                                          <p:val>
                                            <p:fltVal val="0"/>
                                          </p:val>
                                        </p:tav>
                                        <p:tav tm="100000">
                                          <p:val>
                                            <p:strVal val="#ppt_w"/>
                                          </p:val>
                                        </p:tav>
                                      </p:tavLst>
                                    </p:anim>
                                    <p:anim calcmode="lin" valueType="num">
                                      <p:cBhvr>
                                        <p:cTn id="125" dur="300" fill="hold"/>
                                        <p:tgtEl>
                                          <p:spTgt spid="346"/>
                                        </p:tgtEl>
                                        <p:attrNameLst>
                                          <p:attrName>ppt_h</p:attrName>
                                        </p:attrNameLst>
                                      </p:cBhvr>
                                      <p:tavLst>
                                        <p:tav tm="0">
                                          <p:val>
                                            <p:fltVal val="0"/>
                                          </p:val>
                                        </p:tav>
                                        <p:tav tm="100000">
                                          <p:val>
                                            <p:strVal val="#ppt_h"/>
                                          </p:val>
                                        </p:tav>
                                      </p:tavLst>
                                    </p:anim>
                                    <p:animEffect transition="in" filter="fade">
                                      <p:cBhvr>
                                        <p:cTn id="126" dur="300"/>
                                        <p:tgtEl>
                                          <p:spTgt spid="346"/>
                                        </p:tgtEl>
                                      </p:cBhvr>
                                    </p:animEffect>
                                  </p:childTnLst>
                                </p:cTn>
                              </p:par>
                              <p:par>
                                <p:cTn id="127" presetID="42" presetClass="entr" presetSubtype="0" fill="hold" nodeType="withEffect">
                                  <p:stCondLst>
                                    <p:cond delay="4100"/>
                                  </p:stCondLst>
                                  <p:childTnLst>
                                    <p:set>
                                      <p:cBhvr>
                                        <p:cTn id="128" dur="1" fill="hold">
                                          <p:stCondLst>
                                            <p:cond delay="0"/>
                                          </p:stCondLst>
                                        </p:cTn>
                                        <p:tgtEl>
                                          <p:spTgt spid="355"/>
                                        </p:tgtEl>
                                        <p:attrNameLst>
                                          <p:attrName>style.visibility</p:attrName>
                                        </p:attrNameLst>
                                      </p:cBhvr>
                                      <p:to>
                                        <p:strVal val="visible"/>
                                      </p:to>
                                    </p:set>
                                    <p:animEffect transition="in" filter="fade">
                                      <p:cBhvr>
                                        <p:cTn id="129" dur="700"/>
                                        <p:tgtEl>
                                          <p:spTgt spid="355"/>
                                        </p:tgtEl>
                                      </p:cBhvr>
                                    </p:animEffect>
                                    <p:anim calcmode="lin" valueType="num">
                                      <p:cBhvr>
                                        <p:cTn id="130" dur="700" fill="hold"/>
                                        <p:tgtEl>
                                          <p:spTgt spid="355"/>
                                        </p:tgtEl>
                                        <p:attrNameLst>
                                          <p:attrName>ppt_x</p:attrName>
                                        </p:attrNameLst>
                                      </p:cBhvr>
                                      <p:tavLst>
                                        <p:tav tm="0">
                                          <p:val>
                                            <p:strVal val="#ppt_x"/>
                                          </p:val>
                                        </p:tav>
                                        <p:tav tm="100000">
                                          <p:val>
                                            <p:strVal val="#ppt_x"/>
                                          </p:val>
                                        </p:tav>
                                      </p:tavLst>
                                    </p:anim>
                                    <p:anim calcmode="lin" valueType="num">
                                      <p:cBhvr>
                                        <p:cTn id="131" dur="700" fill="hold"/>
                                        <p:tgtEl>
                                          <p:spTgt spid="355"/>
                                        </p:tgtEl>
                                        <p:attrNameLst>
                                          <p:attrName>ppt_y</p:attrName>
                                        </p:attrNameLst>
                                      </p:cBhvr>
                                      <p:tavLst>
                                        <p:tav tm="0">
                                          <p:val>
                                            <p:strVal val="#ppt_y+.1"/>
                                          </p:val>
                                        </p:tav>
                                        <p:tav tm="100000">
                                          <p:val>
                                            <p:strVal val="#ppt_y"/>
                                          </p:val>
                                        </p:tav>
                                      </p:tavLst>
                                    </p:anim>
                                  </p:childTnLst>
                                </p:cTn>
                              </p:par>
                              <p:par>
                                <p:cTn id="132" presetID="53" presetClass="entr" presetSubtype="16" fill="hold" grpId="0" nodeType="withEffect">
                                  <p:stCondLst>
                                    <p:cond delay="4800"/>
                                  </p:stCondLst>
                                  <p:iterate type="lt">
                                    <p:tmPct val="10000"/>
                                  </p:iterate>
                                  <p:childTnLst>
                                    <p:set>
                                      <p:cBhvr>
                                        <p:cTn id="133" dur="1" fill="hold">
                                          <p:stCondLst>
                                            <p:cond delay="0"/>
                                          </p:stCondLst>
                                        </p:cTn>
                                        <p:tgtEl>
                                          <p:spTgt spid="360"/>
                                        </p:tgtEl>
                                        <p:attrNameLst>
                                          <p:attrName>style.visibility</p:attrName>
                                        </p:attrNameLst>
                                      </p:cBhvr>
                                      <p:to>
                                        <p:strVal val="visible"/>
                                      </p:to>
                                    </p:set>
                                    <p:anim calcmode="lin" valueType="num">
                                      <p:cBhvr>
                                        <p:cTn id="134" dur="300" fill="hold"/>
                                        <p:tgtEl>
                                          <p:spTgt spid="360"/>
                                        </p:tgtEl>
                                        <p:attrNameLst>
                                          <p:attrName>ppt_w</p:attrName>
                                        </p:attrNameLst>
                                      </p:cBhvr>
                                      <p:tavLst>
                                        <p:tav tm="0">
                                          <p:val>
                                            <p:fltVal val="0"/>
                                          </p:val>
                                        </p:tav>
                                        <p:tav tm="100000">
                                          <p:val>
                                            <p:strVal val="#ppt_w"/>
                                          </p:val>
                                        </p:tav>
                                      </p:tavLst>
                                    </p:anim>
                                    <p:anim calcmode="lin" valueType="num">
                                      <p:cBhvr>
                                        <p:cTn id="135" dur="300" fill="hold"/>
                                        <p:tgtEl>
                                          <p:spTgt spid="360"/>
                                        </p:tgtEl>
                                        <p:attrNameLst>
                                          <p:attrName>ppt_h</p:attrName>
                                        </p:attrNameLst>
                                      </p:cBhvr>
                                      <p:tavLst>
                                        <p:tav tm="0">
                                          <p:val>
                                            <p:fltVal val="0"/>
                                          </p:val>
                                        </p:tav>
                                        <p:tav tm="100000">
                                          <p:val>
                                            <p:strVal val="#ppt_h"/>
                                          </p:val>
                                        </p:tav>
                                      </p:tavLst>
                                    </p:anim>
                                    <p:animEffect transition="in" filter="fade">
                                      <p:cBhvr>
                                        <p:cTn id="136" dur="300"/>
                                        <p:tgtEl>
                                          <p:spTgt spid="360"/>
                                        </p:tgtEl>
                                      </p:cBhvr>
                                    </p:animEffect>
                                  </p:childTnLst>
                                </p:cTn>
                              </p:par>
                              <p:par>
                                <p:cTn id="137" presetID="53" presetClass="entr" presetSubtype="16" fill="hold" grpId="0" nodeType="withEffect">
                                  <p:stCondLst>
                                    <p:cond delay="5100"/>
                                  </p:stCondLst>
                                  <p:iterate type="lt">
                                    <p:tmPct val="10000"/>
                                  </p:iterate>
                                  <p:childTnLst>
                                    <p:set>
                                      <p:cBhvr>
                                        <p:cTn id="138" dur="1" fill="hold">
                                          <p:stCondLst>
                                            <p:cond delay="0"/>
                                          </p:stCondLst>
                                        </p:cTn>
                                        <p:tgtEl>
                                          <p:spTgt spid="361"/>
                                        </p:tgtEl>
                                        <p:attrNameLst>
                                          <p:attrName>style.visibility</p:attrName>
                                        </p:attrNameLst>
                                      </p:cBhvr>
                                      <p:to>
                                        <p:strVal val="visible"/>
                                      </p:to>
                                    </p:set>
                                    <p:anim calcmode="lin" valueType="num">
                                      <p:cBhvr>
                                        <p:cTn id="139" dur="300" fill="hold"/>
                                        <p:tgtEl>
                                          <p:spTgt spid="361"/>
                                        </p:tgtEl>
                                        <p:attrNameLst>
                                          <p:attrName>ppt_w</p:attrName>
                                        </p:attrNameLst>
                                      </p:cBhvr>
                                      <p:tavLst>
                                        <p:tav tm="0">
                                          <p:val>
                                            <p:fltVal val="0"/>
                                          </p:val>
                                        </p:tav>
                                        <p:tav tm="100000">
                                          <p:val>
                                            <p:strVal val="#ppt_w"/>
                                          </p:val>
                                        </p:tav>
                                      </p:tavLst>
                                    </p:anim>
                                    <p:anim calcmode="lin" valueType="num">
                                      <p:cBhvr>
                                        <p:cTn id="140" dur="300" fill="hold"/>
                                        <p:tgtEl>
                                          <p:spTgt spid="361"/>
                                        </p:tgtEl>
                                        <p:attrNameLst>
                                          <p:attrName>ppt_h</p:attrName>
                                        </p:attrNameLst>
                                      </p:cBhvr>
                                      <p:tavLst>
                                        <p:tav tm="0">
                                          <p:val>
                                            <p:fltVal val="0"/>
                                          </p:val>
                                        </p:tav>
                                        <p:tav tm="100000">
                                          <p:val>
                                            <p:strVal val="#ppt_h"/>
                                          </p:val>
                                        </p:tav>
                                      </p:tavLst>
                                    </p:anim>
                                    <p:animEffect transition="in" filter="fade">
                                      <p:cBhvr>
                                        <p:cTn id="141" dur="300"/>
                                        <p:tgtEl>
                                          <p:spTgt spid="361"/>
                                        </p:tgtEl>
                                      </p:cBhvr>
                                    </p:animEffect>
                                  </p:childTnLst>
                                </p:cTn>
                              </p:par>
                              <p:par>
                                <p:cTn id="142" presetID="53" presetClass="entr" presetSubtype="16" fill="hold" grpId="0" nodeType="withEffect">
                                  <p:stCondLst>
                                    <p:cond delay="5100"/>
                                  </p:stCondLst>
                                  <p:iterate type="lt">
                                    <p:tmPct val="10000"/>
                                  </p:iterate>
                                  <p:childTnLst>
                                    <p:set>
                                      <p:cBhvr>
                                        <p:cTn id="143" dur="1" fill="hold">
                                          <p:stCondLst>
                                            <p:cond delay="0"/>
                                          </p:stCondLst>
                                        </p:cTn>
                                        <p:tgtEl>
                                          <p:spTgt spid="354"/>
                                        </p:tgtEl>
                                        <p:attrNameLst>
                                          <p:attrName>style.visibility</p:attrName>
                                        </p:attrNameLst>
                                      </p:cBhvr>
                                      <p:to>
                                        <p:strVal val="visible"/>
                                      </p:to>
                                    </p:set>
                                    <p:anim calcmode="lin" valueType="num">
                                      <p:cBhvr>
                                        <p:cTn id="144" dur="300" fill="hold"/>
                                        <p:tgtEl>
                                          <p:spTgt spid="354"/>
                                        </p:tgtEl>
                                        <p:attrNameLst>
                                          <p:attrName>ppt_w</p:attrName>
                                        </p:attrNameLst>
                                      </p:cBhvr>
                                      <p:tavLst>
                                        <p:tav tm="0">
                                          <p:val>
                                            <p:fltVal val="0"/>
                                          </p:val>
                                        </p:tav>
                                        <p:tav tm="100000">
                                          <p:val>
                                            <p:strVal val="#ppt_w"/>
                                          </p:val>
                                        </p:tav>
                                      </p:tavLst>
                                    </p:anim>
                                    <p:anim calcmode="lin" valueType="num">
                                      <p:cBhvr>
                                        <p:cTn id="145" dur="300" fill="hold"/>
                                        <p:tgtEl>
                                          <p:spTgt spid="354"/>
                                        </p:tgtEl>
                                        <p:attrNameLst>
                                          <p:attrName>ppt_h</p:attrName>
                                        </p:attrNameLst>
                                      </p:cBhvr>
                                      <p:tavLst>
                                        <p:tav tm="0">
                                          <p:val>
                                            <p:fltVal val="0"/>
                                          </p:val>
                                        </p:tav>
                                        <p:tav tm="100000">
                                          <p:val>
                                            <p:strVal val="#ppt_h"/>
                                          </p:val>
                                        </p:tav>
                                      </p:tavLst>
                                    </p:anim>
                                    <p:animEffect transition="in" filter="fade">
                                      <p:cBhvr>
                                        <p:cTn id="146" dur="300"/>
                                        <p:tgtEl>
                                          <p:spTgt spid="3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 grpId="0" animBg="1"/>
      <p:bldP spid="63" grpId="0" animBg="1"/>
      <p:bldP spid="301" grpId="0" animBg="1"/>
      <p:bldP spid="301" grpId="1" animBg="1"/>
      <p:bldP spid="313" grpId="0" animBg="1"/>
      <p:bldP spid="313" grpId="1" animBg="1"/>
      <p:bldP spid="251" grpId="0"/>
      <p:bldP spid="252" grpId="0"/>
      <p:bldP spid="261" grpId="0"/>
      <p:bldP spid="262" grpId="0" animBg="1"/>
      <p:bldP spid="271" grpId="0"/>
      <p:bldP spid="272" grpId="0" animBg="1"/>
      <p:bldP spid="346" grpId="0"/>
      <p:bldP spid="352" grpId="0"/>
      <p:bldP spid="353" grpId="0" animBg="1"/>
      <p:bldP spid="354" grpId="0"/>
      <p:bldP spid="360" grpId="0"/>
      <p:bldP spid="361"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0" name="Freeform 57"/>
          <p:cNvSpPr>
            <a:spLocks/>
          </p:cNvSpPr>
          <p:nvPr/>
        </p:nvSpPr>
        <p:spPr bwMode="auto">
          <a:xfrm>
            <a:off x="2589783" y="3429175"/>
            <a:ext cx="862505" cy="1715160"/>
          </a:xfrm>
          <a:custGeom>
            <a:avLst/>
            <a:gdLst>
              <a:gd name="T0" fmla="*/ 951 w 958"/>
              <a:gd name="T1" fmla="*/ 1905 h 1905"/>
              <a:gd name="T2" fmla="*/ 945 w 958"/>
              <a:gd name="T3" fmla="*/ 1902 h 1905"/>
              <a:gd name="T4" fmla="*/ 1 w 958"/>
              <a:gd name="T5" fmla="*/ 10 h 1905"/>
              <a:gd name="T6" fmla="*/ 4 w 958"/>
              <a:gd name="T7" fmla="*/ 1 h 1905"/>
              <a:gd name="T8" fmla="*/ 12 w 958"/>
              <a:gd name="T9" fmla="*/ 4 h 1905"/>
              <a:gd name="T10" fmla="*/ 956 w 958"/>
              <a:gd name="T11" fmla="*/ 1896 h 1905"/>
              <a:gd name="T12" fmla="*/ 953 w 958"/>
              <a:gd name="T13" fmla="*/ 1904 h 1905"/>
              <a:gd name="T14" fmla="*/ 951 w 958"/>
              <a:gd name="T15" fmla="*/ 1905 h 19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58" h="1905">
                <a:moveTo>
                  <a:pt x="951" y="1905"/>
                </a:moveTo>
                <a:cubicBezTo>
                  <a:pt x="949" y="1905"/>
                  <a:pt x="946" y="1904"/>
                  <a:pt x="945" y="1902"/>
                </a:cubicBezTo>
                <a:cubicBezTo>
                  <a:pt x="1" y="10"/>
                  <a:pt x="1" y="10"/>
                  <a:pt x="1" y="10"/>
                </a:cubicBezTo>
                <a:cubicBezTo>
                  <a:pt x="0" y="7"/>
                  <a:pt x="1" y="3"/>
                  <a:pt x="4" y="1"/>
                </a:cubicBezTo>
                <a:cubicBezTo>
                  <a:pt x="7" y="0"/>
                  <a:pt x="10" y="1"/>
                  <a:pt x="12" y="4"/>
                </a:cubicBezTo>
                <a:cubicBezTo>
                  <a:pt x="956" y="1896"/>
                  <a:pt x="956" y="1896"/>
                  <a:pt x="956" y="1896"/>
                </a:cubicBezTo>
                <a:cubicBezTo>
                  <a:pt x="958" y="1899"/>
                  <a:pt x="956" y="1903"/>
                  <a:pt x="953" y="1904"/>
                </a:cubicBezTo>
                <a:cubicBezTo>
                  <a:pt x="953" y="1905"/>
                  <a:pt x="952" y="1905"/>
                  <a:pt x="951" y="1905"/>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1" name="Freeform 58"/>
          <p:cNvSpPr>
            <a:spLocks/>
          </p:cNvSpPr>
          <p:nvPr/>
        </p:nvSpPr>
        <p:spPr bwMode="auto">
          <a:xfrm>
            <a:off x="871808" y="3429175"/>
            <a:ext cx="1729231" cy="824515"/>
          </a:xfrm>
          <a:custGeom>
            <a:avLst/>
            <a:gdLst>
              <a:gd name="T0" fmla="*/ 7 w 1920"/>
              <a:gd name="T1" fmla="*/ 915 h 915"/>
              <a:gd name="T2" fmla="*/ 2 w 1920"/>
              <a:gd name="T3" fmla="*/ 911 h 915"/>
              <a:gd name="T4" fmla="*/ 5 w 1920"/>
              <a:gd name="T5" fmla="*/ 903 h 915"/>
              <a:gd name="T6" fmla="*/ 1911 w 1920"/>
              <a:gd name="T7" fmla="*/ 1 h 915"/>
              <a:gd name="T8" fmla="*/ 1919 w 1920"/>
              <a:gd name="T9" fmla="*/ 4 h 915"/>
              <a:gd name="T10" fmla="*/ 1916 w 1920"/>
              <a:gd name="T11" fmla="*/ 12 h 915"/>
              <a:gd name="T12" fmla="*/ 10 w 1920"/>
              <a:gd name="T13" fmla="*/ 914 h 915"/>
              <a:gd name="T14" fmla="*/ 7 w 1920"/>
              <a:gd name="T15" fmla="*/ 915 h 9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20" h="915">
                <a:moveTo>
                  <a:pt x="7" y="915"/>
                </a:moveTo>
                <a:cubicBezTo>
                  <a:pt x="5" y="915"/>
                  <a:pt x="3" y="914"/>
                  <a:pt x="2" y="911"/>
                </a:cubicBezTo>
                <a:cubicBezTo>
                  <a:pt x="0" y="908"/>
                  <a:pt x="2" y="905"/>
                  <a:pt x="5" y="903"/>
                </a:cubicBezTo>
                <a:cubicBezTo>
                  <a:pt x="1911" y="1"/>
                  <a:pt x="1911" y="1"/>
                  <a:pt x="1911" y="1"/>
                </a:cubicBezTo>
                <a:cubicBezTo>
                  <a:pt x="1914" y="0"/>
                  <a:pt x="1918" y="1"/>
                  <a:pt x="1919" y="4"/>
                </a:cubicBezTo>
                <a:cubicBezTo>
                  <a:pt x="1920" y="7"/>
                  <a:pt x="1919" y="11"/>
                  <a:pt x="1916" y="12"/>
                </a:cubicBezTo>
                <a:cubicBezTo>
                  <a:pt x="10" y="914"/>
                  <a:pt x="10" y="914"/>
                  <a:pt x="10" y="914"/>
                </a:cubicBezTo>
                <a:cubicBezTo>
                  <a:pt x="9" y="915"/>
                  <a:pt x="8" y="915"/>
                  <a:pt x="7" y="915"/>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2" name="Freeform 59"/>
          <p:cNvSpPr>
            <a:spLocks/>
          </p:cNvSpPr>
          <p:nvPr/>
        </p:nvSpPr>
        <p:spPr bwMode="auto">
          <a:xfrm>
            <a:off x="2589783" y="2171297"/>
            <a:ext cx="726023" cy="1269134"/>
          </a:xfrm>
          <a:custGeom>
            <a:avLst/>
            <a:gdLst>
              <a:gd name="T0" fmla="*/ 6 w 806"/>
              <a:gd name="T1" fmla="*/ 1409 h 1409"/>
              <a:gd name="T2" fmla="*/ 4 w 806"/>
              <a:gd name="T3" fmla="*/ 1408 h 1409"/>
              <a:gd name="T4" fmla="*/ 1 w 806"/>
              <a:gd name="T5" fmla="*/ 1400 h 1409"/>
              <a:gd name="T6" fmla="*/ 794 w 806"/>
              <a:gd name="T7" fmla="*/ 4 h 1409"/>
              <a:gd name="T8" fmla="*/ 802 w 806"/>
              <a:gd name="T9" fmla="*/ 1 h 1409"/>
              <a:gd name="T10" fmla="*/ 804 w 806"/>
              <a:gd name="T11" fmla="*/ 10 h 1409"/>
              <a:gd name="T12" fmla="*/ 12 w 806"/>
              <a:gd name="T13" fmla="*/ 1406 h 1409"/>
              <a:gd name="T14" fmla="*/ 6 w 806"/>
              <a:gd name="T15" fmla="*/ 1409 h 14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6" h="1409">
                <a:moveTo>
                  <a:pt x="6" y="1409"/>
                </a:moveTo>
                <a:cubicBezTo>
                  <a:pt x="5" y="1409"/>
                  <a:pt x="4" y="1409"/>
                  <a:pt x="4" y="1408"/>
                </a:cubicBezTo>
                <a:cubicBezTo>
                  <a:pt x="1" y="1406"/>
                  <a:pt x="0" y="1403"/>
                  <a:pt x="1" y="1400"/>
                </a:cubicBezTo>
                <a:cubicBezTo>
                  <a:pt x="794" y="4"/>
                  <a:pt x="794" y="4"/>
                  <a:pt x="794" y="4"/>
                </a:cubicBezTo>
                <a:cubicBezTo>
                  <a:pt x="795" y="1"/>
                  <a:pt x="799" y="0"/>
                  <a:pt x="802" y="1"/>
                </a:cubicBezTo>
                <a:cubicBezTo>
                  <a:pt x="805" y="3"/>
                  <a:pt x="806" y="7"/>
                  <a:pt x="804" y="10"/>
                </a:cubicBezTo>
                <a:cubicBezTo>
                  <a:pt x="12" y="1406"/>
                  <a:pt x="12" y="1406"/>
                  <a:pt x="12" y="1406"/>
                </a:cubicBezTo>
                <a:cubicBezTo>
                  <a:pt x="11" y="1408"/>
                  <a:pt x="9" y="1409"/>
                  <a:pt x="6" y="1409"/>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3" name="Freeform 60"/>
          <p:cNvSpPr>
            <a:spLocks/>
          </p:cNvSpPr>
          <p:nvPr/>
        </p:nvSpPr>
        <p:spPr bwMode="auto">
          <a:xfrm>
            <a:off x="3303143" y="2171297"/>
            <a:ext cx="2106312" cy="1499886"/>
          </a:xfrm>
          <a:custGeom>
            <a:avLst/>
            <a:gdLst>
              <a:gd name="T0" fmla="*/ 2332 w 2339"/>
              <a:gd name="T1" fmla="*/ 1665 h 1665"/>
              <a:gd name="T2" fmla="*/ 2329 w 2339"/>
              <a:gd name="T3" fmla="*/ 1664 h 1665"/>
              <a:gd name="T4" fmla="*/ 3 w 2339"/>
              <a:gd name="T5" fmla="*/ 11 h 1665"/>
              <a:gd name="T6" fmla="*/ 2 w 2339"/>
              <a:gd name="T7" fmla="*/ 3 h 1665"/>
              <a:gd name="T8" fmla="*/ 10 w 2339"/>
              <a:gd name="T9" fmla="*/ 2 h 1665"/>
              <a:gd name="T10" fmla="*/ 2335 w 2339"/>
              <a:gd name="T11" fmla="*/ 1654 h 1665"/>
              <a:gd name="T12" fmla="*/ 2337 w 2339"/>
              <a:gd name="T13" fmla="*/ 1662 h 1665"/>
              <a:gd name="T14" fmla="*/ 2332 w 2339"/>
              <a:gd name="T15" fmla="*/ 1665 h 16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9" h="1665">
                <a:moveTo>
                  <a:pt x="2332" y="1665"/>
                </a:moveTo>
                <a:cubicBezTo>
                  <a:pt x="2331" y="1665"/>
                  <a:pt x="2330" y="1665"/>
                  <a:pt x="2329" y="1664"/>
                </a:cubicBezTo>
                <a:cubicBezTo>
                  <a:pt x="3" y="11"/>
                  <a:pt x="3" y="11"/>
                  <a:pt x="3" y="11"/>
                </a:cubicBezTo>
                <a:cubicBezTo>
                  <a:pt x="1" y="10"/>
                  <a:pt x="0" y="6"/>
                  <a:pt x="2" y="3"/>
                </a:cubicBezTo>
                <a:cubicBezTo>
                  <a:pt x="4" y="0"/>
                  <a:pt x="8" y="0"/>
                  <a:pt x="10" y="2"/>
                </a:cubicBezTo>
                <a:cubicBezTo>
                  <a:pt x="2335" y="1654"/>
                  <a:pt x="2335" y="1654"/>
                  <a:pt x="2335" y="1654"/>
                </a:cubicBezTo>
                <a:cubicBezTo>
                  <a:pt x="2338" y="1656"/>
                  <a:pt x="2339" y="1660"/>
                  <a:pt x="2337" y="1662"/>
                </a:cubicBezTo>
                <a:cubicBezTo>
                  <a:pt x="2336" y="1664"/>
                  <a:pt x="2334" y="1665"/>
                  <a:pt x="2332" y="1665"/>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4" name="Freeform 61"/>
          <p:cNvSpPr>
            <a:spLocks/>
          </p:cNvSpPr>
          <p:nvPr/>
        </p:nvSpPr>
        <p:spPr bwMode="auto">
          <a:xfrm>
            <a:off x="3788566" y="3659926"/>
            <a:ext cx="1619483" cy="118190"/>
          </a:xfrm>
          <a:custGeom>
            <a:avLst/>
            <a:gdLst>
              <a:gd name="T0" fmla="*/ 6 w 1798"/>
              <a:gd name="T1" fmla="*/ 130 h 130"/>
              <a:gd name="T2" fmla="*/ 0 w 1798"/>
              <a:gd name="T3" fmla="*/ 125 h 130"/>
              <a:gd name="T4" fmla="*/ 6 w 1798"/>
              <a:gd name="T5" fmla="*/ 118 h 130"/>
              <a:gd name="T6" fmla="*/ 1792 w 1798"/>
              <a:gd name="T7" fmla="*/ 0 h 130"/>
              <a:gd name="T8" fmla="*/ 1798 w 1798"/>
              <a:gd name="T9" fmla="*/ 6 h 130"/>
              <a:gd name="T10" fmla="*/ 1792 w 1798"/>
              <a:gd name="T11" fmla="*/ 12 h 130"/>
              <a:gd name="T12" fmla="*/ 7 w 1798"/>
              <a:gd name="T13" fmla="*/ 130 h 130"/>
              <a:gd name="T14" fmla="*/ 6 w 1798"/>
              <a:gd name="T15" fmla="*/ 130 h 1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98" h="130">
                <a:moveTo>
                  <a:pt x="6" y="130"/>
                </a:moveTo>
                <a:cubicBezTo>
                  <a:pt x="3" y="130"/>
                  <a:pt x="1" y="128"/>
                  <a:pt x="0" y="125"/>
                </a:cubicBezTo>
                <a:cubicBezTo>
                  <a:pt x="0" y="121"/>
                  <a:pt x="3" y="118"/>
                  <a:pt x="6" y="118"/>
                </a:cubicBezTo>
                <a:cubicBezTo>
                  <a:pt x="1792" y="0"/>
                  <a:pt x="1792" y="0"/>
                  <a:pt x="1792" y="0"/>
                </a:cubicBezTo>
                <a:cubicBezTo>
                  <a:pt x="1795" y="0"/>
                  <a:pt x="1798" y="2"/>
                  <a:pt x="1798" y="6"/>
                </a:cubicBezTo>
                <a:cubicBezTo>
                  <a:pt x="1798" y="9"/>
                  <a:pt x="1796" y="12"/>
                  <a:pt x="1792" y="12"/>
                </a:cubicBezTo>
                <a:cubicBezTo>
                  <a:pt x="7" y="130"/>
                  <a:pt x="7" y="130"/>
                  <a:pt x="7" y="130"/>
                </a:cubicBezTo>
                <a:cubicBezTo>
                  <a:pt x="7" y="130"/>
                  <a:pt x="6" y="130"/>
                  <a:pt x="6" y="130"/>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5" name="Freeform 62"/>
          <p:cNvSpPr>
            <a:spLocks/>
          </p:cNvSpPr>
          <p:nvPr/>
        </p:nvSpPr>
        <p:spPr bwMode="auto">
          <a:xfrm>
            <a:off x="5392571" y="2604660"/>
            <a:ext cx="15478" cy="1066523"/>
          </a:xfrm>
          <a:custGeom>
            <a:avLst/>
            <a:gdLst>
              <a:gd name="T0" fmla="*/ 11 w 17"/>
              <a:gd name="T1" fmla="*/ 1184 h 1184"/>
              <a:gd name="T2" fmla="*/ 5 w 17"/>
              <a:gd name="T3" fmla="*/ 1178 h 1184"/>
              <a:gd name="T4" fmla="*/ 0 w 17"/>
              <a:gd name="T5" fmla="*/ 6 h 1184"/>
              <a:gd name="T6" fmla="*/ 6 w 17"/>
              <a:gd name="T7" fmla="*/ 0 h 1184"/>
              <a:gd name="T8" fmla="*/ 6 w 17"/>
              <a:gd name="T9" fmla="*/ 0 h 1184"/>
              <a:gd name="T10" fmla="*/ 12 w 17"/>
              <a:gd name="T11" fmla="*/ 6 h 1184"/>
              <a:gd name="T12" fmla="*/ 17 w 17"/>
              <a:gd name="T13" fmla="*/ 1178 h 1184"/>
              <a:gd name="T14" fmla="*/ 11 w 17"/>
              <a:gd name="T15" fmla="*/ 1184 h 1184"/>
              <a:gd name="T16" fmla="*/ 11 w 17"/>
              <a:gd name="T17" fmla="*/ 1184 h 1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1184">
                <a:moveTo>
                  <a:pt x="11" y="1184"/>
                </a:moveTo>
                <a:cubicBezTo>
                  <a:pt x="8" y="1184"/>
                  <a:pt x="5" y="1181"/>
                  <a:pt x="5" y="1178"/>
                </a:cubicBezTo>
                <a:cubicBezTo>
                  <a:pt x="0" y="6"/>
                  <a:pt x="0" y="6"/>
                  <a:pt x="0" y="6"/>
                </a:cubicBezTo>
                <a:cubicBezTo>
                  <a:pt x="0" y="3"/>
                  <a:pt x="2" y="0"/>
                  <a:pt x="6" y="0"/>
                </a:cubicBezTo>
                <a:cubicBezTo>
                  <a:pt x="6" y="0"/>
                  <a:pt x="6" y="0"/>
                  <a:pt x="6" y="0"/>
                </a:cubicBezTo>
                <a:cubicBezTo>
                  <a:pt x="9" y="0"/>
                  <a:pt x="12" y="3"/>
                  <a:pt x="12" y="6"/>
                </a:cubicBezTo>
                <a:cubicBezTo>
                  <a:pt x="17" y="1178"/>
                  <a:pt x="17" y="1178"/>
                  <a:pt x="17" y="1178"/>
                </a:cubicBezTo>
                <a:cubicBezTo>
                  <a:pt x="17" y="1181"/>
                  <a:pt x="14" y="1184"/>
                  <a:pt x="11" y="1184"/>
                </a:cubicBezTo>
                <a:cubicBezTo>
                  <a:pt x="11" y="1184"/>
                  <a:pt x="11" y="1184"/>
                  <a:pt x="11" y="1184"/>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6" name="Freeform 63"/>
          <p:cNvSpPr>
            <a:spLocks/>
          </p:cNvSpPr>
          <p:nvPr/>
        </p:nvSpPr>
        <p:spPr bwMode="auto">
          <a:xfrm>
            <a:off x="3303143" y="1495926"/>
            <a:ext cx="1739079" cy="686627"/>
          </a:xfrm>
          <a:custGeom>
            <a:avLst/>
            <a:gdLst>
              <a:gd name="T0" fmla="*/ 7 w 1932"/>
              <a:gd name="T1" fmla="*/ 763 h 763"/>
              <a:gd name="T2" fmla="*/ 1 w 1932"/>
              <a:gd name="T3" fmla="*/ 759 h 763"/>
              <a:gd name="T4" fmla="*/ 5 w 1932"/>
              <a:gd name="T5" fmla="*/ 751 h 763"/>
              <a:gd name="T6" fmla="*/ 1923 w 1932"/>
              <a:gd name="T7" fmla="*/ 1 h 763"/>
              <a:gd name="T8" fmla="*/ 1931 w 1932"/>
              <a:gd name="T9" fmla="*/ 5 h 763"/>
              <a:gd name="T10" fmla="*/ 1927 w 1932"/>
              <a:gd name="T11" fmla="*/ 13 h 763"/>
              <a:gd name="T12" fmla="*/ 9 w 1932"/>
              <a:gd name="T13" fmla="*/ 762 h 763"/>
              <a:gd name="T14" fmla="*/ 7 w 1932"/>
              <a:gd name="T15" fmla="*/ 763 h 7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32" h="763">
                <a:moveTo>
                  <a:pt x="7" y="763"/>
                </a:moveTo>
                <a:cubicBezTo>
                  <a:pt x="4" y="763"/>
                  <a:pt x="2" y="761"/>
                  <a:pt x="1" y="759"/>
                </a:cubicBezTo>
                <a:cubicBezTo>
                  <a:pt x="0" y="756"/>
                  <a:pt x="2" y="752"/>
                  <a:pt x="5" y="751"/>
                </a:cubicBezTo>
                <a:cubicBezTo>
                  <a:pt x="1923" y="1"/>
                  <a:pt x="1923" y="1"/>
                  <a:pt x="1923" y="1"/>
                </a:cubicBezTo>
                <a:cubicBezTo>
                  <a:pt x="1926" y="0"/>
                  <a:pt x="1930" y="2"/>
                  <a:pt x="1931" y="5"/>
                </a:cubicBezTo>
                <a:cubicBezTo>
                  <a:pt x="1932" y="8"/>
                  <a:pt x="1931" y="11"/>
                  <a:pt x="1927" y="13"/>
                </a:cubicBezTo>
                <a:cubicBezTo>
                  <a:pt x="9" y="762"/>
                  <a:pt x="9" y="762"/>
                  <a:pt x="9" y="762"/>
                </a:cubicBezTo>
                <a:cubicBezTo>
                  <a:pt x="8" y="762"/>
                  <a:pt x="8" y="763"/>
                  <a:pt x="7" y="763"/>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7" name="Freeform 64"/>
          <p:cNvSpPr>
            <a:spLocks/>
          </p:cNvSpPr>
          <p:nvPr/>
        </p:nvSpPr>
        <p:spPr bwMode="auto">
          <a:xfrm>
            <a:off x="4568056" y="1318641"/>
            <a:ext cx="474167" cy="188541"/>
          </a:xfrm>
          <a:custGeom>
            <a:avLst/>
            <a:gdLst>
              <a:gd name="T0" fmla="*/ 520 w 527"/>
              <a:gd name="T1" fmla="*/ 210 h 210"/>
              <a:gd name="T2" fmla="*/ 518 w 527"/>
              <a:gd name="T3" fmla="*/ 210 h 210"/>
              <a:gd name="T4" fmla="*/ 4 w 527"/>
              <a:gd name="T5" fmla="*/ 12 h 210"/>
              <a:gd name="T6" fmla="*/ 1 w 527"/>
              <a:gd name="T7" fmla="*/ 4 h 210"/>
              <a:gd name="T8" fmla="*/ 9 w 527"/>
              <a:gd name="T9" fmla="*/ 1 h 210"/>
              <a:gd name="T10" fmla="*/ 522 w 527"/>
              <a:gd name="T11" fmla="*/ 198 h 210"/>
              <a:gd name="T12" fmla="*/ 526 w 527"/>
              <a:gd name="T13" fmla="*/ 206 h 210"/>
              <a:gd name="T14" fmla="*/ 520 w 527"/>
              <a:gd name="T15" fmla="*/ 210 h 2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7" h="210">
                <a:moveTo>
                  <a:pt x="520" y="210"/>
                </a:moveTo>
                <a:cubicBezTo>
                  <a:pt x="520" y="210"/>
                  <a:pt x="519" y="210"/>
                  <a:pt x="518" y="210"/>
                </a:cubicBezTo>
                <a:cubicBezTo>
                  <a:pt x="4" y="12"/>
                  <a:pt x="4" y="12"/>
                  <a:pt x="4" y="12"/>
                </a:cubicBezTo>
                <a:cubicBezTo>
                  <a:pt x="1" y="11"/>
                  <a:pt x="0" y="7"/>
                  <a:pt x="1" y="4"/>
                </a:cubicBezTo>
                <a:cubicBezTo>
                  <a:pt x="2" y="1"/>
                  <a:pt x="6" y="0"/>
                  <a:pt x="9" y="1"/>
                </a:cubicBezTo>
                <a:cubicBezTo>
                  <a:pt x="522" y="198"/>
                  <a:pt x="522" y="198"/>
                  <a:pt x="522" y="198"/>
                </a:cubicBezTo>
                <a:cubicBezTo>
                  <a:pt x="526" y="200"/>
                  <a:pt x="527" y="203"/>
                  <a:pt x="526" y="206"/>
                </a:cubicBezTo>
                <a:cubicBezTo>
                  <a:pt x="525" y="209"/>
                  <a:pt x="523" y="210"/>
                  <a:pt x="520" y="210"/>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8" name="Freeform 65"/>
          <p:cNvSpPr>
            <a:spLocks/>
          </p:cNvSpPr>
          <p:nvPr/>
        </p:nvSpPr>
        <p:spPr bwMode="auto">
          <a:xfrm>
            <a:off x="5030966" y="1495926"/>
            <a:ext cx="372861" cy="1119990"/>
          </a:xfrm>
          <a:custGeom>
            <a:avLst/>
            <a:gdLst>
              <a:gd name="T0" fmla="*/ 408 w 415"/>
              <a:gd name="T1" fmla="*/ 1243 h 1243"/>
              <a:gd name="T2" fmla="*/ 402 w 415"/>
              <a:gd name="T3" fmla="*/ 1239 h 1243"/>
              <a:gd name="T4" fmla="*/ 1 w 415"/>
              <a:gd name="T5" fmla="*/ 9 h 1243"/>
              <a:gd name="T6" fmla="*/ 4 w 415"/>
              <a:gd name="T7" fmla="*/ 1 h 1243"/>
              <a:gd name="T8" fmla="*/ 12 w 415"/>
              <a:gd name="T9" fmla="*/ 5 h 1243"/>
              <a:gd name="T10" fmla="*/ 413 w 415"/>
              <a:gd name="T11" fmla="*/ 1235 h 1243"/>
              <a:gd name="T12" fmla="*/ 410 w 415"/>
              <a:gd name="T13" fmla="*/ 1243 h 1243"/>
              <a:gd name="T14" fmla="*/ 408 w 415"/>
              <a:gd name="T15" fmla="*/ 1243 h 12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5" h="1243">
                <a:moveTo>
                  <a:pt x="408" y="1243"/>
                </a:moveTo>
                <a:cubicBezTo>
                  <a:pt x="405" y="1243"/>
                  <a:pt x="403" y="1241"/>
                  <a:pt x="402" y="1239"/>
                </a:cubicBezTo>
                <a:cubicBezTo>
                  <a:pt x="1" y="9"/>
                  <a:pt x="1" y="9"/>
                  <a:pt x="1" y="9"/>
                </a:cubicBezTo>
                <a:cubicBezTo>
                  <a:pt x="0" y="6"/>
                  <a:pt x="1" y="2"/>
                  <a:pt x="4" y="1"/>
                </a:cubicBezTo>
                <a:cubicBezTo>
                  <a:pt x="8" y="0"/>
                  <a:pt x="11" y="2"/>
                  <a:pt x="12" y="5"/>
                </a:cubicBezTo>
                <a:cubicBezTo>
                  <a:pt x="413" y="1235"/>
                  <a:pt x="413" y="1235"/>
                  <a:pt x="413" y="1235"/>
                </a:cubicBezTo>
                <a:cubicBezTo>
                  <a:pt x="415" y="1238"/>
                  <a:pt x="413" y="1242"/>
                  <a:pt x="410" y="1243"/>
                </a:cubicBezTo>
                <a:cubicBezTo>
                  <a:pt x="409" y="1243"/>
                  <a:pt x="408" y="1243"/>
                  <a:pt x="408" y="1243"/>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9" name="Freeform 66"/>
          <p:cNvSpPr>
            <a:spLocks/>
          </p:cNvSpPr>
          <p:nvPr/>
        </p:nvSpPr>
        <p:spPr bwMode="auto">
          <a:xfrm>
            <a:off x="3303143" y="2171297"/>
            <a:ext cx="2100684" cy="444619"/>
          </a:xfrm>
          <a:custGeom>
            <a:avLst/>
            <a:gdLst>
              <a:gd name="T0" fmla="*/ 2327 w 2333"/>
              <a:gd name="T1" fmla="*/ 493 h 493"/>
              <a:gd name="T2" fmla="*/ 2326 w 2333"/>
              <a:gd name="T3" fmla="*/ 493 h 493"/>
              <a:gd name="T4" fmla="*/ 6 w 2333"/>
              <a:gd name="T5" fmla="*/ 12 h 493"/>
              <a:gd name="T6" fmla="*/ 1 w 2333"/>
              <a:gd name="T7" fmla="*/ 5 h 493"/>
              <a:gd name="T8" fmla="*/ 8 w 2333"/>
              <a:gd name="T9" fmla="*/ 1 h 493"/>
              <a:gd name="T10" fmla="*/ 2328 w 2333"/>
              <a:gd name="T11" fmla="*/ 481 h 493"/>
              <a:gd name="T12" fmla="*/ 2333 w 2333"/>
              <a:gd name="T13" fmla="*/ 488 h 493"/>
              <a:gd name="T14" fmla="*/ 2327 w 2333"/>
              <a:gd name="T15" fmla="*/ 493 h 4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3" h="493">
                <a:moveTo>
                  <a:pt x="2327" y="493"/>
                </a:moveTo>
                <a:cubicBezTo>
                  <a:pt x="2326" y="493"/>
                  <a:pt x="2326" y="493"/>
                  <a:pt x="2326" y="493"/>
                </a:cubicBezTo>
                <a:cubicBezTo>
                  <a:pt x="6" y="12"/>
                  <a:pt x="6" y="12"/>
                  <a:pt x="6" y="12"/>
                </a:cubicBezTo>
                <a:cubicBezTo>
                  <a:pt x="2" y="12"/>
                  <a:pt x="0" y="9"/>
                  <a:pt x="1" y="5"/>
                </a:cubicBezTo>
                <a:cubicBezTo>
                  <a:pt x="2" y="2"/>
                  <a:pt x="5" y="0"/>
                  <a:pt x="8" y="1"/>
                </a:cubicBezTo>
                <a:cubicBezTo>
                  <a:pt x="2328" y="481"/>
                  <a:pt x="2328" y="481"/>
                  <a:pt x="2328" y="481"/>
                </a:cubicBezTo>
                <a:cubicBezTo>
                  <a:pt x="2331" y="482"/>
                  <a:pt x="2333" y="485"/>
                  <a:pt x="2333" y="488"/>
                </a:cubicBezTo>
                <a:cubicBezTo>
                  <a:pt x="2332" y="491"/>
                  <a:pt x="2330" y="493"/>
                  <a:pt x="2327" y="493"/>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0" name="Freeform 67"/>
          <p:cNvSpPr>
            <a:spLocks/>
          </p:cNvSpPr>
          <p:nvPr/>
        </p:nvSpPr>
        <p:spPr bwMode="auto">
          <a:xfrm>
            <a:off x="3303143" y="2171297"/>
            <a:ext cx="498086" cy="1606819"/>
          </a:xfrm>
          <a:custGeom>
            <a:avLst/>
            <a:gdLst>
              <a:gd name="T0" fmla="*/ 546 w 553"/>
              <a:gd name="T1" fmla="*/ 1783 h 1783"/>
              <a:gd name="T2" fmla="*/ 541 w 553"/>
              <a:gd name="T3" fmla="*/ 1779 h 1783"/>
              <a:gd name="T4" fmla="*/ 1 w 553"/>
              <a:gd name="T5" fmla="*/ 8 h 1783"/>
              <a:gd name="T6" fmla="*/ 5 w 553"/>
              <a:gd name="T7" fmla="*/ 1 h 1783"/>
              <a:gd name="T8" fmla="*/ 13 w 553"/>
              <a:gd name="T9" fmla="*/ 5 h 1783"/>
              <a:gd name="T10" fmla="*/ 552 w 553"/>
              <a:gd name="T11" fmla="*/ 1775 h 1783"/>
              <a:gd name="T12" fmla="*/ 548 w 553"/>
              <a:gd name="T13" fmla="*/ 1783 h 1783"/>
              <a:gd name="T14" fmla="*/ 546 w 553"/>
              <a:gd name="T15" fmla="*/ 1783 h 17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3" h="1783">
                <a:moveTo>
                  <a:pt x="546" y="1783"/>
                </a:moveTo>
                <a:cubicBezTo>
                  <a:pt x="544" y="1783"/>
                  <a:pt x="541" y="1782"/>
                  <a:pt x="541" y="1779"/>
                </a:cubicBezTo>
                <a:cubicBezTo>
                  <a:pt x="1" y="8"/>
                  <a:pt x="1" y="8"/>
                  <a:pt x="1" y="8"/>
                </a:cubicBezTo>
                <a:cubicBezTo>
                  <a:pt x="0" y="5"/>
                  <a:pt x="2" y="2"/>
                  <a:pt x="5" y="1"/>
                </a:cubicBezTo>
                <a:cubicBezTo>
                  <a:pt x="8" y="0"/>
                  <a:pt x="12" y="2"/>
                  <a:pt x="13" y="5"/>
                </a:cubicBezTo>
                <a:cubicBezTo>
                  <a:pt x="552" y="1775"/>
                  <a:pt x="552" y="1775"/>
                  <a:pt x="552" y="1775"/>
                </a:cubicBezTo>
                <a:cubicBezTo>
                  <a:pt x="553" y="1779"/>
                  <a:pt x="551" y="1782"/>
                  <a:pt x="548" y="1783"/>
                </a:cubicBezTo>
                <a:cubicBezTo>
                  <a:pt x="547" y="1783"/>
                  <a:pt x="547" y="1783"/>
                  <a:pt x="546" y="1783"/>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1" name="Freeform 68"/>
          <p:cNvSpPr>
            <a:spLocks/>
          </p:cNvSpPr>
          <p:nvPr/>
        </p:nvSpPr>
        <p:spPr bwMode="auto">
          <a:xfrm>
            <a:off x="3303143" y="1318641"/>
            <a:ext cx="1276169" cy="863912"/>
          </a:xfrm>
          <a:custGeom>
            <a:avLst/>
            <a:gdLst>
              <a:gd name="T0" fmla="*/ 7 w 1418"/>
              <a:gd name="T1" fmla="*/ 960 h 960"/>
              <a:gd name="T2" fmla="*/ 2 w 1418"/>
              <a:gd name="T3" fmla="*/ 957 h 960"/>
              <a:gd name="T4" fmla="*/ 3 w 1418"/>
              <a:gd name="T5" fmla="*/ 949 h 960"/>
              <a:gd name="T6" fmla="*/ 1408 w 1418"/>
              <a:gd name="T7" fmla="*/ 1 h 960"/>
              <a:gd name="T8" fmla="*/ 1416 w 1418"/>
              <a:gd name="T9" fmla="*/ 3 h 960"/>
              <a:gd name="T10" fmla="*/ 1415 w 1418"/>
              <a:gd name="T11" fmla="*/ 11 h 960"/>
              <a:gd name="T12" fmla="*/ 10 w 1418"/>
              <a:gd name="T13" fmla="*/ 959 h 960"/>
              <a:gd name="T14" fmla="*/ 7 w 1418"/>
              <a:gd name="T15" fmla="*/ 960 h 9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18" h="960">
                <a:moveTo>
                  <a:pt x="7" y="960"/>
                </a:moveTo>
                <a:cubicBezTo>
                  <a:pt x="5" y="960"/>
                  <a:pt x="3" y="959"/>
                  <a:pt x="2" y="957"/>
                </a:cubicBezTo>
                <a:cubicBezTo>
                  <a:pt x="0" y="954"/>
                  <a:pt x="1" y="950"/>
                  <a:pt x="3" y="949"/>
                </a:cubicBezTo>
                <a:cubicBezTo>
                  <a:pt x="1408" y="1"/>
                  <a:pt x="1408" y="1"/>
                  <a:pt x="1408" y="1"/>
                </a:cubicBezTo>
                <a:cubicBezTo>
                  <a:pt x="1411" y="0"/>
                  <a:pt x="1415" y="0"/>
                  <a:pt x="1416" y="3"/>
                </a:cubicBezTo>
                <a:cubicBezTo>
                  <a:pt x="1418" y="6"/>
                  <a:pt x="1418" y="9"/>
                  <a:pt x="1415" y="11"/>
                </a:cubicBezTo>
                <a:cubicBezTo>
                  <a:pt x="10" y="959"/>
                  <a:pt x="10" y="959"/>
                  <a:pt x="10" y="959"/>
                </a:cubicBezTo>
                <a:cubicBezTo>
                  <a:pt x="9" y="959"/>
                  <a:pt x="8" y="960"/>
                  <a:pt x="7" y="960"/>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2" name="Freeform 69"/>
          <p:cNvSpPr>
            <a:spLocks/>
          </p:cNvSpPr>
          <p:nvPr/>
        </p:nvSpPr>
        <p:spPr bwMode="auto">
          <a:xfrm>
            <a:off x="4568056" y="-431694"/>
            <a:ext cx="610648" cy="1761592"/>
          </a:xfrm>
          <a:custGeom>
            <a:avLst/>
            <a:gdLst>
              <a:gd name="T0" fmla="*/ 6 w 678"/>
              <a:gd name="T1" fmla="*/ 1955 h 1955"/>
              <a:gd name="T2" fmla="*/ 5 w 678"/>
              <a:gd name="T3" fmla="*/ 1955 h 1955"/>
              <a:gd name="T4" fmla="*/ 1 w 678"/>
              <a:gd name="T5" fmla="*/ 1947 h 1955"/>
              <a:gd name="T6" fmla="*/ 665 w 678"/>
              <a:gd name="T7" fmla="*/ 5 h 1955"/>
              <a:gd name="T8" fmla="*/ 673 w 678"/>
              <a:gd name="T9" fmla="*/ 1 h 1955"/>
              <a:gd name="T10" fmla="*/ 677 w 678"/>
              <a:gd name="T11" fmla="*/ 9 h 1955"/>
              <a:gd name="T12" fmla="*/ 12 w 678"/>
              <a:gd name="T13" fmla="*/ 1951 h 1955"/>
              <a:gd name="T14" fmla="*/ 6 w 678"/>
              <a:gd name="T15" fmla="*/ 1955 h 195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1955">
                <a:moveTo>
                  <a:pt x="6" y="1955"/>
                </a:moveTo>
                <a:cubicBezTo>
                  <a:pt x="6" y="1955"/>
                  <a:pt x="5" y="1955"/>
                  <a:pt x="5" y="1955"/>
                </a:cubicBezTo>
                <a:cubicBezTo>
                  <a:pt x="1" y="1954"/>
                  <a:pt x="0" y="1951"/>
                  <a:pt x="1" y="1947"/>
                </a:cubicBezTo>
                <a:cubicBezTo>
                  <a:pt x="665" y="5"/>
                  <a:pt x="665" y="5"/>
                  <a:pt x="665" y="5"/>
                </a:cubicBezTo>
                <a:cubicBezTo>
                  <a:pt x="666" y="2"/>
                  <a:pt x="670" y="0"/>
                  <a:pt x="673" y="1"/>
                </a:cubicBezTo>
                <a:cubicBezTo>
                  <a:pt x="676" y="2"/>
                  <a:pt x="678" y="6"/>
                  <a:pt x="677" y="9"/>
                </a:cubicBezTo>
                <a:cubicBezTo>
                  <a:pt x="12" y="1951"/>
                  <a:pt x="12" y="1951"/>
                  <a:pt x="12" y="1951"/>
                </a:cubicBezTo>
                <a:cubicBezTo>
                  <a:pt x="11" y="1954"/>
                  <a:pt x="9" y="1955"/>
                  <a:pt x="6" y="1955"/>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3" name="Freeform 70"/>
          <p:cNvSpPr>
            <a:spLocks/>
          </p:cNvSpPr>
          <p:nvPr/>
        </p:nvSpPr>
        <p:spPr bwMode="auto">
          <a:xfrm>
            <a:off x="5166040" y="-431694"/>
            <a:ext cx="913158" cy="1732045"/>
          </a:xfrm>
          <a:custGeom>
            <a:avLst/>
            <a:gdLst>
              <a:gd name="T0" fmla="*/ 1008 w 1015"/>
              <a:gd name="T1" fmla="*/ 1923 h 1923"/>
              <a:gd name="T2" fmla="*/ 1003 w 1015"/>
              <a:gd name="T3" fmla="*/ 1920 h 1923"/>
              <a:gd name="T4" fmla="*/ 2 w 1015"/>
              <a:gd name="T5" fmla="*/ 10 h 1923"/>
              <a:gd name="T6" fmla="*/ 4 w 1015"/>
              <a:gd name="T7" fmla="*/ 2 h 1923"/>
              <a:gd name="T8" fmla="*/ 12 w 1015"/>
              <a:gd name="T9" fmla="*/ 4 h 1923"/>
              <a:gd name="T10" fmla="*/ 1013 w 1015"/>
              <a:gd name="T11" fmla="*/ 1914 h 1923"/>
              <a:gd name="T12" fmla="*/ 1011 w 1015"/>
              <a:gd name="T13" fmla="*/ 1922 h 1923"/>
              <a:gd name="T14" fmla="*/ 1008 w 1015"/>
              <a:gd name="T15" fmla="*/ 1923 h 19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15" h="1923">
                <a:moveTo>
                  <a:pt x="1008" y="1923"/>
                </a:moveTo>
                <a:cubicBezTo>
                  <a:pt x="1006" y="1923"/>
                  <a:pt x="1004" y="1922"/>
                  <a:pt x="1003" y="1920"/>
                </a:cubicBezTo>
                <a:cubicBezTo>
                  <a:pt x="2" y="10"/>
                  <a:pt x="2" y="10"/>
                  <a:pt x="2" y="10"/>
                </a:cubicBezTo>
                <a:cubicBezTo>
                  <a:pt x="0" y="7"/>
                  <a:pt x="1" y="3"/>
                  <a:pt x="4" y="2"/>
                </a:cubicBezTo>
                <a:cubicBezTo>
                  <a:pt x="7" y="0"/>
                  <a:pt x="11" y="1"/>
                  <a:pt x="12" y="4"/>
                </a:cubicBezTo>
                <a:cubicBezTo>
                  <a:pt x="1013" y="1914"/>
                  <a:pt x="1013" y="1914"/>
                  <a:pt x="1013" y="1914"/>
                </a:cubicBezTo>
                <a:cubicBezTo>
                  <a:pt x="1015" y="1917"/>
                  <a:pt x="1014" y="1921"/>
                  <a:pt x="1011" y="1922"/>
                </a:cubicBezTo>
                <a:cubicBezTo>
                  <a:pt x="1010" y="1923"/>
                  <a:pt x="1009" y="1923"/>
                  <a:pt x="1008" y="1923"/>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4" name="Freeform 71"/>
          <p:cNvSpPr>
            <a:spLocks/>
          </p:cNvSpPr>
          <p:nvPr/>
        </p:nvSpPr>
        <p:spPr bwMode="auto">
          <a:xfrm>
            <a:off x="6067941" y="295737"/>
            <a:ext cx="84421" cy="1004614"/>
          </a:xfrm>
          <a:custGeom>
            <a:avLst/>
            <a:gdLst>
              <a:gd name="T0" fmla="*/ 6 w 94"/>
              <a:gd name="T1" fmla="*/ 1116 h 1116"/>
              <a:gd name="T2" fmla="*/ 6 w 94"/>
              <a:gd name="T3" fmla="*/ 1116 h 1116"/>
              <a:gd name="T4" fmla="*/ 0 w 94"/>
              <a:gd name="T5" fmla="*/ 1110 h 1116"/>
              <a:gd name="T6" fmla="*/ 82 w 94"/>
              <a:gd name="T7" fmla="*/ 6 h 1116"/>
              <a:gd name="T8" fmla="*/ 89 w 94"/>
              <a:gd name="T9" fmla="*/ 0 h 1116"/>
              <a:gd name="T10" fmla="*/ 94 w 94"/>
              <a:gd name="T11" fmla="*/ 7 h 1116"/>
              <a:gd name="T12" fmla="*/ 12 w 94"/>
              <a:gd name="T13" fmla="*/ 1110 h 1116"/>
              <a:gd name="T14" fmla="*/ 6 w 94"/>
              <a:gd name="T15" fmla="*/ 1116 h 11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4" h="1116">
                <a:moveTo>
                  <a:pt x="6" y="1116"/>
                </a:moveTo>
                <a:cubicBezTo>
                  <a:pt x="6" y="1116"/>
                  <a:pt x="6" y="1116"/>
                  <a:pt x="6" y="1116"/>
                </a:cubicBezTo>
                <a:cubicBezTo>
                  <a:pt x="2" y="1116"/>
                  <a:pt x="0" y="1113"/>
                  <a:pt x="0" y="1110"/>
                </a:cubicBezTo>
                <a:cubicBezTo>
                  <a:pt x="82" y="6"/>
                  <a:pt x="82" y="6"/>
                  <a:pt x="82" y="6"/>
                </a:cubicBezTo>
                <a:cubicBezTo>
                  <a:pt x="83" y="2"/>
                  <a:pt x="85" y="0"/>
                  <a:pt x="89" y="0"/>
                </a:cubicBezTo>
                <a:cubicBezTo>
                  <a:pt x="92" y="0"/>
                  <a:pt x="94" y="3"/>
                  <a:pt x="94" y="7"/>
                </a:cubicBezTo>
                <a:cubicBezTo>
                  <a:pt x="12" y="1110"/>
                  <a:pt x="12" y="1110"/>
                  <a:pt x="12" y="1110"/>
                </a:cubicBezTo>
                <a:cubicBezTo>
                  <a:pt x="12" y="1114"/>
                  <a:pt x="9" y="1116"/>
                  <a:pt x="6" y="1116"/>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5" name="Freeform 72"/>
          <p:cNvSpPr>
            <a:spLocks/>
          </p:cNvSpPr>
          <p:nvPr/>
        </p:nvSpPr>
        <p:spPr bwMode="auto">
          <a:xfrm>
            <a:off x="6067941" y="1289094"/>
            <a:ext cx="984915" cy="140702"/>
          </a:xfrm>
          <a:custGeom>
            <a:avLst/>
            <a:gdLst>
              <a:gd name="T0" fmla="*/ 1088 w 1094"/>
              <a:gd name="T1" fmla="*/ 155 h 155"/>
              <a:gd name="T2" fmla="*/ 1087 w 1094"/>
              <a:gd name="T3" fmla="*/ 155 h 155"/>
              <a:gd name="T4" fmla="*/ 5 w 1094"/>
              <a:gd name="T5" fmla="*/ 12 h 155"/>
              <a:gd name="T6" fmla="*/ 0 w 1094"/>
              <a:gd name="T7" fmla="*/ 5 h 155"/>
              <a:gd name="T8" fmla="*/ 7 w 1094"/>
              <a:gd name="T9" fmla="*/ 0 h 155"/>
              <a:gd name="T10" fmla="*/ 1089 w 1094"/>
              <a:gd name="T11" fmla="*/ 143 h 155"/>
              <a:gd name="T12" fmla="*/ 1094 w 1094"/>
              <a:gd name="T13" fmla="*/ 150 h 155"/>
              <a:gd name="T14" fmla="*/ 1088 w 1094"/>
              <a:gd name="T15" fmla="*/ 155 h 15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94" h="155">
                <a:moveTo>
                  <a:pt x="1088" y="155"/>
                </a:moveTo>
                <a:cubicBezTo>
                  <a:pt x="1088" y="155"/>
                  <a:pt x="1087" y="155"/>
                  <a:pt x="1087" y="155"/>
                </a:cubicBezTo>
                <a:cubicBezTo>
                  <a:pt x="5" y="12"/>
                  <a:pt x="5" y="12"/>
                  <a:pt x="5" y="12"/>
                </a:cubicBezTo>
                <a:cubicBezTo>
                  <a:pt x="2" y="11"/>
                  <a:pt x="0" y="8"/>
                  <a:pt x="0" y="5"/>
                </a:cubicBezTo>
                <a:cubicBezTo>
                  <a:pt x="1" y="2"/>
                  <a:pt x="4" y="0"/>
                  <a:pt x="7" y="0"/>
                </a:cubicBezTo>
                <a:cubicBezTo>
                  <a:pt x="1089" y="143"/>
                  <a:pt x="1089" y="143"/>
                  <a:pt x="1089" y="143"/>
                </a:cubicBezTo>
                <a:cubicBezTo>
                  <a:pt x="1092" y="144"/>
                  <a:pt x="1094" y="147"/>
                  <a:pt x="1094" y="150"/>
                </a:cubicBezTo>
                <a:cubicBezTo>
                  <a:pt x="1093" y="153"/>
                  <a:pt x="1091" y="155"/>
                  <a:pt x="1088" y="155"/>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6" name="Freeform 73"/>
          <p:cNvSpPr>
            <a:spLocks/>
          </p:cNvSpPr>
          <p:nvPr/>
        </p:nvSpPr>
        <p:spPr bwMode="auto">
          <a:xfrm>
            <a:off x="7041601" y="1417133"/>
            <a:ext cx="1812244" cy="993358"/>
          </a:xfrm>
          <a:custGeom>
            <a:avLst/>
            <a:gdLst>
              <a:gd name="T0" fmla="*/ 2006 w 2013"/>
              <a:gd name="T1" fmla="*/ 1103 h 1103"/>
              <a:gd name="T2" fmla="*/ 2003 w 2013"/>
              <a:gd name="T3" fmla="*/ 1103 h 1103"/>
              <a:gd name="T4" fmla="*/ 4 w 2013"/>
              <a:gd name="T5" fmla="*/ 12 h 1103"/>
              <a:gd name="T6" fmla="*/ 2 w 2013"/>
              <a:gd name="T7" fmla="*/ 4 h 1103"/>
              <a:gd name="T8" fmla="*/ 10 w 2013"/>
              <a:gd name="T9" fmla="*/ 2 h 1103"/>
              <a:gd name="T10" fmla="*/ 2009 w 2013"/>
              <a:gd name="T11" fmla="*/ 1092 h 1103"/>
              <a:gd name="T12" fmla="*/ 2011 w 2013"/>
              <a:gd name="T13" fmla="*/ 1100 h 1103"/>
              <a:gd name="T14" fmla="*/ 2006 w 2013"/>
              <a:gd name="T15" fmla="*/ 1103 h 11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13" h="1103">
                <a:moveTo>
                  <a:pt x="2006" y="1103"/>
                </a:moveTo>
                <a:cubicBezTo>
                  <a:pt x="2005" y="1103"/>
                  <a:pt x="2004" y="1103"/>
                  <a:pt x="2003" y="1103"/>
                </a:cubicBezTo>
                <a:cubicBezTo>
                  <a:pt x="4" y="12"/>
                  <a:pt x="4" y="12"/>
                  <a:pt x="4" y="12"/>
                </a:cubicBezTo>
                <a:cubicBezTo>
                  <a:pt x="1" y="11"/>
                  <a:pt x="0" y="7"/>
                  <a:pt x="2" y="4"/>
                </a:cubicBezTo>
                <a:cubicBezTo>
                  <a:pt x="3" y="1"/>
                  <a:pt x="7" y="0"/>
                  <a:pt x="10" y="2"/>
                </a:cubicBezTo>
                <a:cubicBezTo>
                  <a:pt x="2009" y="1092"/>
                  <a:pt x="2009" y="1092"/>
                  <a:pt x="2009" y="1092"/>
                </a:cubicBezTo>
                <a:cubicBezTo>
                  <a:pt x="2012" y="1094"/>
                  <a:pt x="2013" y="1097"/>
                  <a:pt x="2011" y="1100"/>
                </a:cubicBezTo>
                <a:cubicBezTo>
                  <a:pt x="2010" y="1102"/>
                  <a:pt x="2008" y="1103"/>
                  <a:pt x="2006" y="1103"/>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7" name="Freeform 74"/>
          <p:cNvSpPr>
            <a:spLocks/>
          </p:cNvSpPr>
          <p:nvPr/>
        </p:nvSpPr>
        <p:spPr bwMode="auto">
          <a:xfrm>
            <a:off x="8112344" y="523674"/>
            <a:ext cx="741501" cy="1886817"/>
          </a:xfrm>
          <a:custGeom>
            <a:avLst/>
            <a:gdLst>
              <a:gd name="T0" fmla="*/ 817 w 824"/>
              <a:gd name="T1" fmla="*/ 2096 h 2096"/>
              <a:gd name="T2" fmla="*/ 811 w 824"/>
              <a:gd name="T3" fmla="*/ 2093 h 2096"/>
              <a:gd name="T4" fmla="*/ 1 w 824"/>
              <a:gd name="T5" fmla="*/ 9 h 2096"/>
              <a:gd name="T6" fmla="*/ 4 w 824"/>
              <a:gd name="T7" fmla="*/ 1 h 2096"/>
              <a:gd name="T8" fmla="*/ 12 w 824"/>
              <a:gd name="T9" fmla="*/ 4 h 2096"/>
              <a:gd name="T10" fmla="*/ 822 w 824"/>
              <a:gd name="T11" fmla="*/ 2088 h 2096"/>
              <a:gd name="T12" fmla="*/ 819 w 824"/>
              <a:gd name="T13" fmla="*/ 2096 h 2096"/>
              <a:gd name="T14" fmla="*/ 817 w 824"/>
              <a:gd name="T15" fmla="*/ 2096 h 20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4" h="2096">
                <a:moveTo>
                  <a:pt x="817" y="2096"/>
                </a:moveTo>
                <a:cubicBezTo>
                  <a:pt x="814" y="2096"/>
                  <a:pt x="812" y="2095"/>
                  <a:pt x="811" y="2093"/>
                </a:cubicBezTo>
                <a:cubicBezTo>
                  <a:pt x="1" y="9"/>
                  <a:pt x="1" y="9"/>
                  <a:pt x="1" y="9"/>
                </a:cubicBezTo>
                <a:cubicBezTo>
                  <a:pt x="0" y="5"/>
                  <a:pt x="1" y="2"/>
                  <a:pt x="4" y="1"/>
                </a:cubicBezTo>
                <a:cubicBezTo>
                  <a:pt x="7" y="0"/>
                  <a:pt x="11" y="1"/>
                  <a:pt x="12" y="4"/>
                </a:cubicBezTo>
                <a:cubicBezTo>
                  <a:pt x="822" y="2088"/>
                  <a:pt x="822" y="2088"/>
                  <a:pt x="822" y="2088"/>
                </a:cubicBezTo>
                <a:cubicBezTo>
                  <a:pt x="824" y="2091"/>
                  <a:pt x="822" y="2095"/>
                  <a:pt x="819" y="2096"/>
                </a:cubicBezTo>
                <a:cubicBezTo>
                  <a:pt x="818" y="2096"/>
                  <a:pt x="818" y="2096"/>
                  <a:pt x="817" y="2096"/>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8" name="Freeform 75"/>
          <p:cNvSpPr>
            <a:spLocks/>
          </p:cNvSpPr>
          <p:nvPr/>
        </p:nvSpPr>
        <p:spPr bwMode="auto">
          <a:xfrm>
            <a:off x="7041602" y="523674"/>
            <a:ext cx="1082000" cy="906122"/>
          </a:xfrm>
          <a:custGeom>
            <a:avLst/>
            <a:gdLst>
              <a:gd name="T0" fmla="*/ 7 w 1202"/>
              <a:gd name="T1" fmla="*/ 1006 h 1006"/>
              <a:gd name="T2" fmla="*/ 2 w 1202"/>
              <a:gd name="T3" fmla="*/ 1004 h 1006"/>
              <a:gd name="T4" fmla="*/ 3 w 1202"/>
              <a:gd name="T5" fmla="*/ 996 h 1006"/>
              <a:gd name="T6" fmla="*/ 1191 w 1202"/>
              <a:gd name="T7" fmla="*/ 2 h 1006"/>
              <a:gd name="T8" fmla="*/ 1200 w 1202"/>
              <a:gd name="T9" fmla="*/ 2 h 1006"/>
              <a:gd name="T10" fmla="*/ 1199 w 1202"/>
              <a:gd name="T11" fmla="*/ 11 h 1006"/>
              <a:gd name="T12" fmla="*/ 11 w 1202"/>
              <a:gd name="T13" fmla="*/ 1005 h 1006"/>
              <a:gd name="T14" fmla="*/ 7 w 1202"/>
              <a:gd name="T15" fmla="*/ 1006 h 10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2" h="1006">
                <a:moveTo>
                  <a:pt x="7" y="1006"/>
                </a:moveTo>
                <a:cubicBezTo>
                  <a:pt x="5" y="1006"/>
                  <a:pt x="4" y="1005"/>
                  <a:pt x="2" y="1004"/>
                </a:cubicBezTo>
                <a:cubicBezTo>
                  <a:pt x="0" y="1001"/>
                  <a:pt x="1" y="998"/>
                  <a:pt x="3" y="996"/>
                </a:cubicBezTo>
                <a:cubicBezTo>
                  <a:pt x="1191" y="2"/>
                  <a:pt x="1191" y="2"/>
                  <a:pt x="1191" y="2"/>
                </a:cubicBezTo>
                <a:cubicBezTo>
                  <a:pt x="1194" y="0"/>
                  <a:pt x="1198" y="0"/>
                  <a:pt x="1200" y="2"/>
                </a:cubicBezTo>
                <a:cubicBezTo>
                  <a:pt x="1202" y="5"/>
                  <a:pt x="1202" y="9"/>
                  <a:pt x="1199" y="11"/>
                </a:cubicBezTo>
                <a:cubicBezTo>
                  <a:pt x="11" y="1005"/>
                  <a:pt x="11" y="1005"/>
                  <a:pt x="11" y="1005"/>
                </a:cubicBezTo>
                <a:cubicBezTo>
                  <a:pt x="10" y="1006"/>
                  <a:pt x="8" y="1006"/>
                  <a:pt x="7" y="1006"/>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9" name="Freeform 76"/>
          <p:cNvSpPr>
            <a:spLocks/>
          </p:cNvSpPr>
          <p:nvPr/>
        </p:nvSpPr>
        <p:spPr bwMode="auto">
          <a:xfrm>
            <a:off x="5391163" y="1417133"/>
            <a:ext cx="1663100" cy="1198783"/>
          </a:xfrm>
          <a:custGeom>
            <a:avLst/>
            <a:gdLst>
              <a:gd name="T0" fmla="*/ 7 w 1846"/>
              <a:gd name="T1" fmla="*/ 1330 h 1330"/>
              <a:gd name="T2" fmla="*/ 2 w 1846"/>
              <a:gd name="T3" fmla="*/ 1327 h 1330"/>
              <a:gd name="T4" fmla="*/ 3 w 1846"/>
              <a:gd name="T5" fmla="*/ 1319 h 1330"/>
              <a:gd name="T6" fmla="*/ 1835 w 1846"/>
              <a:gd name="T7" fmla="*/ 2 h 1330"/>
              <a:gd name="T8" fmla="*/ 1844 w 1846"/>
              <a:gd name="T9" fmla="*/ 4 h 1330"/>
              <a:gd name="T10" fmla="*/ 1842 w 1846"/>
              <a:gd name="T11" fmla="*/ 12 h 1330"/>
              <a:gd name="T12" fmla="*/ 10 w 1846"/>
              <a:gd name="T13" fmla="*/ 1329 h 1330"/>
              <a:gd name="T14" fmla="*/ 7 w 1846"/>
              <a:gd name="T15" fmla="*/ 1330 h 13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46" h="1330">
                <a:moveTo>
                  <a:pt x="7" y="1330"/>
                </a:moveTo>
                <a:cubicBezTo>
                  <a:pt x="5" y="1330"/>
                  <a:pt x="3" y="1329"/>
                  <a:pt x="2" y="1327"/>
                </a:cubicBezTo>
                <a:cubicBezTo>
                  <a:pt x="0" y="1325"/>
                  <a:pt x="1" y="1321"/>
                  <a:pt x="3" y="1319"/>
                </a:cubicBezTo>
                <a:cubicBezTo>
                  <a:pt x="1835" y="2"/>
                  <a:pt x="1835" y="2"/>
                  <a:pt x="1835" y="2"/>
                </a:cubicBezTo>
                <a:cubicBezTo>
                  <a:pt x="1838" y="0"/>
                  <a:pt x="1842" y="1"/>
                  <a:pt x="1844" y="4"/>
                </a:cubicBezTo>
                <a:cubicBezTo>
                  <a:pt x="1846" y="6"/>
                  <a:pt x="1845" y="10"/>
                  <a:pt x="1842" y="12"/>
                </a:cubicBezTo>
                <a:cubicBezTo>
                  <a:pt x="10" y="1329"/>
                  <a:pt x="10" y="1329"/>
                  <a:pt x="10" y="1329"/>
                </a:cubicBezTo>
                <a:cubicBezTo>
                  <a:pt x="9" y="1329"/>
                  <a:pt x="8" y="1330"/>
                  <a:pt x="7" y="1330"/>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0" name="Freeform 77"/>
          <p:cNvSpPr>
            <a:spLocks/>
          </p:cNvSpPr>
          <p:nvPr/>
        </p:nvSpPr>
        <p:spPr bwMode="auto">
          <a:xfrm>
            <a:off x="6066534" y="523674"/>
            <a:ext cx="2057066" cy="776676"/>
          </a:xfrm>
          <a:custGeom>
            <a:avLst/>
            <a:gdLst>
              <a:gd name="T0" fmla="*/ 7 w 2284"/>
              <a:gd name="T1" fmla="*/ 863 h 863"/>
              <a:gd name="T2" fmla="*/ 1 w 2284"/>
              <a:gd name="T3" fmla="*/ 859 h 863"/>
              <a:gd name="T4" fmla="*/ 5 w 2284"/>
              <a:gd name="T5" fmla="*/ 851 h 863"/>
              <a:gd name="T6" fmla="*/ 2275 w 2284"/>
              <a:gd name="T7" fmla="*/ 1 h 863"/>
              <a:gd name="T8" fmla="*/ 2283 w 2284"/>
              <a:gd name="T9" fmla="*/ 4 h 863"/>
              <a:gd name="T10" fmla="*/ 2279 w 2284"/>
              <a:gd name="T11" fmla="*/ 12 h 863"/>
              <a:gd name="T12" fmla="*/ 9 w 2284"/>
              <a:gd name="T13" fmla="*/ 863 h 863"/>
              <a:gd name="T14" fmla="*/ 7 w 2284"/>
              <a:gd name="T15" fmla="*/ 863 h 8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84" h="863">
                <a:moveTo>
                  <a:pt x="7" y="863"/>
                </a:moveTo>
                <a:cubicBezTo>
                  <a:pt x="5" y="863"/>
                  <a:pt x="2" y="861"/>
                  <a:pt x="1" y="859"/>
                </a:cubicBezTo>
                <a:cubicBezTo>
                  <a:pt x="0" y="856"/>
                  <a:pt x="2" y="852"/>
                  <a:pt x="5" y="851"/>
                </a:cubicBezTo>
                <a:cubicBezTo>
                  <a:pt x="2275" y="1"/>
                  <a:pt x="2275" y="1"/>
                  <a:pt x="2275" y="1"/>
                </a:cubicBezTo>
                <a:cubicBezTo>
                  <a:pt x="2278" y="0"/>
                  <a:pt x="2282" y="1"/>
                  <a:pt x="2283" y="4"/>
                </a:cubicBezTo>
                <a:cubicBezTo>
                  <a:pt x="2284" y="7"/>
                  <a:pt x="2283" y="11"/>
                  <a:pt x="2279" y="12"/>
                </a:cubicBezTo>
                <a:cubicBezTo>
                  <a:pt x="9" y="863"/>
                  <a:pt x="9" y="863"/>
                  <a:pt x="9" y="863"/>
                </a:cubicBezTo>
                <a:cubicBezTo>
                  <a:pt x="8" y="863"/>
                  <a:pt x="8" y="863"/>
                  <a:pt x="7" y="863"/>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1" name="Freeform 78"/>
          <p:cNvSpPr>
            <a:spLocks/>
          </p:cNvSpPr>
          <p:nvPr/>
        </p:nvSpPr>
        <p:spPr bwMode="auto">
          <a:xfrm>
            <a:off x="6142513" y="295737"/>
            <a:ext cx="1981087" cy="237787"/>
          </a:xfrm>
          <a:custGeom>
            <a:avLst/>
            <a:gdLst>
              <a:gd name="T0" fmla="*/ 2194 w 2201"/>
              <a:gd name="T1" fmla="*/ 265 h 265"/>
              <a:gd name="T2" fmla="*/ 2194 w 2201"/>
              <a:gd name="T3" fmla="*/ 265 h 265"/>
              <a:gd name="T4" fmla="*/ 6 w 2201"/>
              <a:gd name="T5" fmla="*/ 12 h 265"/>
              <a:gd name="T6" fmla="*/ 0 w 2201"/>
              <a:gd name="T7" fmla="*/ 5 h 265"/>
              <a:gd name="T8" fmla="*/ 7 w 2201"/>
              <a:gd name="T9" fmla="*/ 0 h 265"/>
              <a:gd name="T10" fmla="*/ 2195 w 2201"/>
              <a:gd name="T11" fmla="*/ 253 h 265"/>
              <a:gd name="T12" fmla="*/ 2200 w 2201"/>
              <a:gd name="T13" fmla="*/ 260 h 265"/>
              <a:gd name="T14" fmla="*/ 2194 w 2201"/>
              <a:gd name="T15" fmla="*/ 265 h 2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01" h="265">
                <a:moveTo>
                  <a:pt x="2194" y="265"/>
                </a:moveTo>
                <a:cubicBezTo>
                  <a:pt x="2194" y="265"/>
                  <a:pt x="2194" y="265"/>
                  <a:pt x="2194" y="265"/>
                </a:cubicBezTo>
                <a:cubicBezTo>
                  <a:pt x="6" y="12"/>
                  <a:pt x="6" y="12"/>
                  <a:pt x="6" y="12"/>
                </a:cubicBezTo>
                <a:cubicBezTo>
                  <a:pt x="2" y="12"/>
                  <a:pt x="0" y="9"/>
                  <a:pt x="0" y="5"/>
                </a:cubicBezTo>
                <a:cubicBezTo>
                  <a:pt x="1" y="2"/>
                  <a:pt x="4" y="0"/>
                  <a:pt x="7" y="0"/>
                </a:cubicBezTo>
                <a:cubicBezTo>
                  <a:pt x="2195" y="253"/>
                  <a:pt x="2195" y="253"/>
                  <a:pt x="2195" y="253"/>
                </a:cubicBezTo>
                <a:cubicBezTo>
                  <a:pt x="2198" y="254"/>
                  <a:pt x="2201" y="257"/>
                  <a:pt x="2200" y="260"/>
                </a:cubicBezTo>
                <a:cubicBezTo>
                  <a:pt x="2200" y="263"/>
                  <a:pt x="2197" y="265"/>
                  <a:pt x="2194" y="265"/>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2" name="Freeform 79"/>
          <p:cNvSpPr>
            <a:spLocks/>
          </p:cNvSpPr>
          <p:nvPr/>
        </p:nvSpPr>
        <p:spPr bwMode="auto">
          <a:xfrm>
            <a:off x="5166041" y="-431694"/>
            <a:ext cx="987730" cy="737280"/>
          </a:xfrm>
          <a:custGeom>
            <a:avLst/>
            <a:gdLst>
              <a:gd name="T0" fmla="*/ 1090 w 1097"/>
              <a:gd name="T1" fmla="*/ 819 h 819"/>
              <a:gd name="T2" fmla="*/ 1087 w 1097"/>
              <a:gd name="T3" fmla="*/ 818 h 819"/>
              <a:gd name="T4" fmla="*/ 3 w 1097"/>
              <a:gd name="T5" fmla="*/ 12 h 819"/>
              <a:gd name="T6" fmla="*/ 2 w 1097"/>
              <a:gd name="T7" fmla="*/ 3 h 819"/>
              <a:gd name="T8" fmla="*/ 11 w 1097"/>
              <a:gd name="T9" fmla="*/ 2 h 819"/>
              <a:gd name="T10" fmla="*/ 1094 w 1097"/>
              <a:gd name="T11" fmla="*/ 808 h 819"/>
              <a:gd name="T12" fmla="*/ 1095 w 1097"/>
              <a:gd name="T13" fmla="*/ 817 h 819"/>
              <a:gd name="T14" fmla="*/ 1090 w 1097"/>
              <a:gd name="T15" fmla="*/ 819 h 8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97" h="819">
                <a:moveTo>
                  <a:pt x="1090" y="819"/>
                </a:moveTo>
                <a:cubicBezTo>
                  <a:pt x="1089" y="819"/>
                  <a:pt x="1088" y="819"/>
                  <a:pt x="1087" y="818"/>
                </a:cubicBezTo>
                <a:cubicBezTo>
                  <a:pt x="3" y="12"/>
                  <a:pt x="3" y="12"/>
                  <a:pt x="3" y="12"/>
                </a:cubicBezTo>
                <a:cubicBezTo>
                  <a:pt x="1" y="10"/>
                  <a:pt x="0" y="6"/>
                  <a:pt x="2" y="3"/>
                </a:cubicBezTo>
                <a:cubicBezTo>
                  <a:pt x="4" y="1"/>
                  <a:pt x="8" y="0"/>
                  <a:pt x="11" y="2"/>
                </a:cubicBezTo>
                <a:cubicBezTo>
                  <a:pt x="1094" y="808"/>
                  <a:pt x="1094" y="808"/>
                  <a:pt x="1094" y="808"/>
                </a:cubicBezTo>
                <a:cubicBezTo>
                  <a:pt x="1097" y="810"/>
                  <a:pt x="1097" y="814"/>
                  <a:pt x="1095" y="817"/>
                </a:cubicBezTo>
                <a:cubicBezTo>
                  <a:pt x="1094" y="818"/>
                  <a:pt x="1092" y="819"/>
                  <a:pt x="1090" y="819"/>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3" name="Freeform 80"/>
          <p:cNvSpPr>
            <a:spLocks/>
          </p:cNvSpPr>
          <p:nvPr/>
        </p:nvSpPr>
        <p:spPr bwMode="auto">
          <a:xfrm>
            <a:off x="5391164" y="1289094"/>
            <a:ext cx="688034" cy="1326822"/>
          </a:xfrm>
          <a:custGeom>
            <a:avLst/>
            <a:gdLst>
              <a:gd name="T0" fmla="*/ 7 w 764"/>
              <a:gd name="T1" fmla="*/ 1473 h 1473"/>
              <a:gd name="T2" fmla="*/ 4 w 764"/>
              <a:gd name="T3" fmla="*/ 1472 h 1473"/>
              <a:gd name="T4" fmla="*/ 1 w 764"/>
              <a:gd name="T5" fmla="*/ 1464 h 1473"/>
              <a:gd name="T6" fmla="*/ 752 w 764"/>
              <a:gd name="T7" fmla="*/ 4 h 1473"/>
              <a:gd name="T8" fmla="*/ 760 w 764"/>
              <a:gd name="T9" fmla="*/ 2 h 1473"/>
              <a:gd name="T10" fmla="*/ 762 w 764"/>
              <a:gd name="T11" fmla="*/ 10 h 1473"/>
              <a:gd name="T12" fmla="*/ 12 w 764"/>
              <a:gd name="T13" fmla="*/ 1470 h 1473"/>
              <a:gd name="T14" fmla="*/ 7 w 764"/>
              <a:gd name="T15" fmla="*/ 1473 h 14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4" h="1473">
                <a:moveTo>
                  <a:pt x="7" y="1473"/>
                </a:moveTo>
                <a:cubicBezTo>
                  <a:pt x="6" y="1473"/>
                  <a:pt x="5" y="1473"/>
                  <a:pt x="4" y="1472"/>
                </a:cubicBezTo>
                <a:cubicBezTo>
                  <a:pt x="1" y="1471"/>
                  <a:pt x="0" y="1467"/>
                  <a:pt x="1" y="1464"/>
                </a:cubicBezTo>
                <a:cubicBezTo>
                  <a:pt x="752" y="4"/>
                  <a:pt x="752" y="4"/>
                  <a:pt x="752" y="4"/>
                </a:cubicBezTo>
                <a:cubicBezTo>
                  <a:pt x="753" y="1"/>
                  <a:pt x="757" y="0"/>
                  <a:pt x="760" y="2"/>
                </a:cubicBezTo>
                <a:cubicBezTo>
                  <a:pt x="763" y="3"/>
                  <a:pt x="764" y="7"/>
                  <a:pt x="762" y="10"/>
                </a:cubicBezTo>
                <a:cubicBezTo>
                  <a:pt x="12" y="1470"/>
                  <a:pt x="12" y="1470"/>
                  <a:pt x="12" y="1470"/>
                </a:cubicBezTo>
                <a:cubicBezTo>
                  <a:pt x="11" y="1472"/>
                  <a:pt x="9" y="1473"/>
                  <a:pt x="7" y="1473"/>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4" name="Freeform 81"/>
          <p:cNvSpPr>
            <a:spLocks/>
          </p:cNvSpPr>
          <p:nvPr/>
        </p:nvSpPr>
        <p:spPr bwMode="auto">
          <a:xfrm>
            <a:off x="1948182" y="1754818"/>
            <a:ext cx="1367625" cy="427735"/>
          </a:xfrm>
          <a:custGeom>
            <a:avLst/>
            <a:gdLst>
              <a:gd name="T0" fmla="*/ 1512 w 1519"/>
              <a:gd name="T1" fmla="*/ 476 h 476"/>
              <a:gd name="T2" fmla="*/ 1510 w 1519"/>
              <a:gd name="T3" fmla="*/ 475 h 476"/>
              <a:gd name="T4" fmla="*/ 5 w 1519"/>
              <a:gd name="T5" fmla="*/ 12 h 476"/>
              <a:gd name="T6" fmla="*/ 1 w 1519"/>
              <a:gd name="T7" fmla="*/ 5 h 476"/>
              <a:gd name="T8" fmla="*/ 9 w 1519"/>
              <a:gd name="T9" fmla="*/ 1 h 476"/>
              <a:gd name="T10" fmla="*/ 1514 w 1519"/>
              <a:gd name="T11" fmla="*/ 464 h 476"/>
              <a:gd name="T12" fmla="*/ 1518 w 1519"/>
              <a:gd name="T13" fmla="*/ 471 h 476"/>
              <a:gd name="T14" fmla="*/ 1512 w 1519"/>
              <a:gd name="T15" fmla="*/ 476 h 4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19" h="476">
                <a:moveTo>
                  <a:pt x="1512" y="476"/>
                </a:moveTo>
                <a:cubicBezTo>
                  <a:pt x="1511" y="476"/>
                  <a:pt x="1511" y="476"/>
                  <a:pt x="1510" y="475"/>
                </a:cubicBezTo>
                <a:cubicBezTo>
                  <a:pt x="5" y="12"/>
                  <a:pt x="5" y="12"/>
                  <a:pt x="5" y="12"/>
                </a:cubicBezTo>
                <a:cubicBezTo>
                  <a:pt x="2" y="11"/>
                  <a:pt x="0" y="8"/>
                  <a:pt x="1" y="5"/>
                </a:cubicBezTo>
                <a:cubicBezTo>
                  <a:pt x="2" y="2"/>
                  <a:pt x="5" y="0"/>
                  <a:pt x="9" y="1"/>
                </a:cubicBezTo>
                <a:cubicBezTo>
                  <a:pt x="1514" y="464"/>
                  <a:pt x="1514" y="464"/>
                  <a:pt x="1514" y="464"/>
                </a:cubicBezTo>
                <a:cubicBezTo>
                  <a:pt x="1517" y="465"/>
                  <a:pt x="1519" y="468"/>
                  <a:pt x="1518" y="471"/>
                </a:cubicBezTo>
                <a:cubicBezTo>
                  <a:pt x="1517" y="474"/>
                  <a:pt x="1514" y="476"/>
                  <a:pt x="1512" y="476"/>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5" name="Freeform 82"/>
          <p:cNvSpPr>
            <a:spLocks/>
          </p:cNvSpPr>
          <p:nvPr/>
        </p:nvSpPr>
        <p:spPr bwMode="auto">
          <a:xfrm>
            <a:off x="-398732" y="1754818"/>
            <a:ext cx="2358170" cy="2453847"/>
          </a:xfrm>
          <a:custGeom>
            <a:avLst/>
            <a:gdLst>
              <a:gd name="T0" fmla="*/ 6 w 2619"/>
              <a:gd name="T1" fmla="*/ 2724 h 2724"/>
              <a:gd name="T2" fmla="*/ 2 w 2619"/>
              <a:gd name="T3" fmla="*/ 2722 h 2724"/>
              <a:gd name="T4" fmla="*/ 2 w 2619"/>
              <a:gd name="T5" fmla="*/ 2714 h 2724"/>
              <a:gd name="T6" fmla="*/ 2609 w 2619"/>
              <a:gd name="T7" fmla="*/ 3 h 2724"/>
              <a:gd name="T8" fmla="*/ 2617 w 2619"/>
              <a:gd name="T9" fmla="*/ 2 h 2724"/>
              <a:gd name="T10" fmla="*/ 2617 w 2619"/>
              <a:gd name="T11" fmla="*/ 11 h 2724"/>
              <a:gd name="T12" fmla="*/ 10 w 2619"/>
              <a:gd name="T13" fmla="*/ 2722 h 2724"/>
              <a:gd name="T14" fmla="*/ 6 w 2619"/>
              <a:gd name="T15" fmla="*/ 2724 h 27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19" h="2724">
                <a:moveTo>
                  <a:pt x="6" y="2724"/>
                </a:moveTo>
                <a:cubicBezTo>
                  <a:pt x="5" y="2724"/>
                  <a:pt x="3" y="2723"/>
                  <a:pt x="2" y="2722"/>
                </a:cubicBezTo>
                <a:cubicBezTo>
                  <a:pt x="0" y="2720"/>
                  <a:pt x="0" y="2716"/>
                  <a:pt x="2" y="2714"/>
                </a:cubicBezTo>
                <a:cubicBezTo>
                  <a:pt x="2609" y="3"/>
                  <a:pt x="2609" y="3"/>
                  <a:pt x="2609" y="3"/>
                </a:cubicBezTo>
                <a:cubicBezTo>
                  <a:pt x="2611" y="0"/>
                  <a:pt x="2615" y="0"/>
                  <a:pt x="2617" y="2"/>
                </a:cubicBezTo>
                <a:cubicBezTo>
                  <a:pt x="2619" y="5"/>
                  <a:pt x="2619" y="8"/>
                  <a:pt x="2617" y="11"/>
                </a:cubicBezTo>
                <a:cubicBezTo>
                  <a:pt x="10" y="2722"/>
                  <a:pt x="10" y="2722"/>
                  <a:pt x="10" y="2722"/>
                </a:cubicBezTo>
                <a:cubicBezTo>
                  <a:pt x="9" y="2723"/>
                  <a:pt x="8" y="2724"/>
                  <a:pt x="6" y="2724"/>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6" name="Freeform 83"/>
          <p:cNvSpPr>
            <a:spLocks/>
          </p:cNvSpPr>
          <p:nvPr/>
        </p:nvSpPr>
        <p:spPr bwMode="auto">
          <a:xfrm>
            <a:off x="-398732" y="4197409"/>
            <a:ext cx="1283205" cy="56281"/>
          </a:xfrm>
          <a:custGeom>
            <a:avLst/>
            <a:gdLst>
              <a:gd name="T0" fmla="*/ 1419 w 1425"/>
              <a:gd name="T1" fmla="*/ 62 h 62"/>
              <a:gd name="T2" fmla="*/ 1419 w 1425"/>
              <a:gd name="T3" fmla="*/ 62 h 62"/>
              <a:gd name="T4" fmla="*/ 6 w 1425"/>
              <a:gd name="T5" fmla="*/ 12 h 62"/>
              <a:gd name="T6" fmla="*/ 0 w 1425"/>
              <a:gd name="T7" fmla="*/ 6 h 62"/>
              <a:gd name="T8" fmla="*/ 6 w 1425"/>
              <a:gd name="T9" fmla="*/ 0 h 62"/>
              <a:gd name="T10" fmla="*/ 1419 w 1425"/>
              <a:gd name="T11" fmla="*/ 50 h 62"/>
              <a:gd name="T12" fmla="*/ 1425 w 1425"/>
              <a:gd name="T13" fmla="*/ 56 h 62"/>
              <a:gd name="T14" fmla="*/ 1419 w 1425"/>
              <a:gd name="T15" fmla="*/ 62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25" h="62">
                <a:moveTo>
                  <a:pt x="1419" y="62"/>
                </a:moveTo>
                <a:cubicBezTo>
                  <a:pt x="1419" y="62"/>
                  <a:pt x="1419" y="62"/>
                  <a:pt x="1419" y="62"/>
                </a:cubicBezTo>
                <a:cubicBezTo>
                  <a:pt x="6" y="12"/>
                  <a:pt x="6" y="12"/>
                  <a:pt x="6" y="12"/>
                </a:cubicBezTo>
                <a:cubicBezTo>
                  <a:pt x="3" y="12"/>
                  <a:pt x="0" y="9"/>
                  <a:pt x="0" y="6"/>
                </a:cubicBezTo>
                <a:cubicBezTo>
                  <a:pt x="0" y="2"/>
                  <a:pt x="3" y="0"/>
                  <a:pt x="6" y="0"/>
                </a:cubicBezTo>
                <a:cubicBezTo>
                  <a:pt x="1419" y="50"/>
                  <a:pt x="1419" y="50"/>
                  <a:pt x="1419" y="50"/>
                </a:cubicBezTo>
                <a:cubicBezTo>
                  <a:pt x="1423" y="50"/>
                  <a:pt x="1425" y="53"/>
                  <a:pt x="1425" y="56"/>
                </a:cubicBezTo>
                <a:cubicBezTo>
                  <a:pt x="1425" y="59"/>
                  <a:pt x="1422" y="62"/>
                  <a:pt x="1419" y="62"/>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7" name="Freeform 84"/>
          <p:cNvSpPr>
            <a:spLocks/>
          </p:cNvSpPr>
          <p:nvPr/>
        </p:nvSpPr>
        <p:spPr bwMode="auto">
          <a:xfrm>
            <a:off x="871808" y="1754817"/>
            <a:ext cx="1087629" cy="2498871"/>
          </a:xfrm>
          <a:custGeom>
            <a:avLst/>
            <a:gdLst>
              <a:gd name="T0" fmla="*/ 7 w 1208"/>
              <a:gd name="T1" fmla="*/ 2774 h 2774"/>
              <a:gd name="T2" fmla="*/ 5 w 1208"/>
              <a:gd name="T3" fmla="*/ 2773 h 2774"/>
              <a:gd name="T4" fmla="*/ 2 w 1208"/>
              <a:gd name="T5" fmla="*/ 2765 h 2774"/>
              <a:gd name="T6" fmla="*/ 1195 w 1208"/>
              <a:gd name="T7" fmla="*/ 4 h 2774"/>
              <a:gd name="T8" fmla="*/ 1203 w 1208"/>
              <a:gd name="T9" fmla="*/ 1 h 2774"/>
              <a:gd name="T10" fmla="*/ 1206 w 1208"/>
              <a:gd name="T11" fmla="*/ 9 h 2774"/>
              <a:gd name="T12" fmla="*/ 13 w 1208"/>
              <a:gd name="T13" fmla="*/ 2770 h 2774"/>
              <a:gd name="T14" fmla="*/ 7 w 1208"/>
              <a:gd name="T15" fmla="*/ 2774 h 27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8" h="2774">
                <a:moveTo>
                  <a:pt x="7" y="2774"/>
                </a:moveTo>
                <a:cubicBezTo>
                  <a:pt x="6" y="2774"/>
                  <a:pt x="5" y="2774"/>
                  <a:pt x="5" y="2773"/>
                </a:cubicBezTo>
                <a:cubicBezTo>
                  <a:pt x="2" y="2772"/>
                  <a:pt x="0" y="2769"/>
                  <a:pt x="2" y="2765"/>
                </a:cubicBezTo>
                <a:cubicBezTo>
                  <a:pt x="1195" y="4"/>
                  <a:pt x="1195" y="4"/>
                  <a:pt x="1195" y="4"/>
                </a:cubicBezTo>
                <a:cubicBezTo>
                  <a:pt x="1197" y="1"/>
                  <a:pt x="1200" y="0"/>
                  <a:pt x="1203" y="1"/>
                </a:cubicBezTo>
                <a:cubicBezTo>
                  <a:pt x="1206" y="2"/>
                  <a:pt x="1208" y="6"/>
                  <a:pt x="1206" y="9"/>
                </a:cubicBezTo>
                <a:cubicBezTo>
                  <a:pt x="13" y="2770"/>
                  <a:pt x="13" y="2770"/>
                  <a:pt x="13" y="2770"/>
                </a:cubicBezTo>
                <a:cubicBezTo>
                  <a:pt x="12" y="2773"/>
                  <a:pt x="9" y="2774"/>
                  <a:pt x="7" y="2774"/>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8" name="Freeform 85"/>
          <p:cNvSpPr>
            <a:spLocks/>
          </p:cNvSpPr>
          <p:nvPr/>
        </p:nvSpPr>
        <p:spPr bwMode="auto">
          <a:xfrm>
            <a:off x="3439625" y="3766859"/>
            <a:ext cx="361605" cy="1377475"/>
          </a:xfrm>
          <a:custGeom>
            <a:avLst/>
            <a:gdLst>
              <a:gd name="T0" fmla="*/ 7 w 401"/>
              <a:gd name="T1" fmla="*/ 1530 h 1530"/>
              <a:gd name="T2" fmla="*/ 5 w 401"/>
              <a:gd name="T3" fmla="*/ 1530 h 1530"/>
              <a:gd name="T4" fmla="*/ 1 w 401"/>
              <a:gd name="T5" fmla="*/ 1522 h 1530"/>
              <a:gd name="T6" fmla="*/ 388 w 401"/>
              <a:gd name="T7" fmla="*/ 5 h 1530"/>
              <a:gd name="T8" fmla="*/ 396 w 401"/>
              <a:gd name="T9" fmla="*/ 0 h 1530"/>
              <a:gd name="T10" fmla="*/ 400 w 401"/>
              <a:gd name="T11" fmla="*/ 8 h 1530"/>
              <a:gd name="T12" fmla="*/ 13 w 401"/>
              <a:gd name="T13" fmla="*/ 1525 h 1530"/>
              <a:gd name="T14" fmla="*/ 7 w 401"/>
              <a:gd name="T15" fmla="*/ 1530 h 15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1" h="1530">
                <a:moveTo>
                  <a:pt x="7" y="1530"/>
                </a:moveTo>
                <a:cubicBezTo>
                  <a:pt x="6" y="1530"/>
                  <a:pt x="6" y="1530"/>
                  <a:pt x="5" y="1530"/>
                </a:cubicBezTo>
                <a:cubicBezTo>
                  <a:pt x="2" y="1529"/>
                  <a:pt x="0" y="1526"/>
                  <a:pt x="1" y="1522"/>
                </a:cubicBezTo>
                <a:cubicBezTo>
                  <a:pt x="388" y="5"/>
                  <a:pt x="388" y="5"/>
                  <a:pt x="388" y="5"/>
                </a:cubicBezTo>
                <a:cubicBezTo>
                  <a:pt x="389" y="2"/>
                  <a:pt x="393" y="0"/>
                  <a:pt x="396" y="0"/>
                </a:cubicBezTo>
                <a:cubicBezTo>
                  <a:pt x="399" y="1"/>
                  <a:pt x="401" y="4"/>
                  <a:pt x="400" y="8"/>
                </a:cubicBezTo>
                <a:cubicBezTo>
                  <a:pt x="13" y="1525"/>
                  <a:pt x="13" y="1525"/>
                  <a:pt x="13" y="1525"/>
                </a:cubicBezTo>
                <a:cubicBezTo>
                  <a:pt x="12" y="1528"/>
                  <a:pt x="9" y="1530"/>
                  <a:pt x="7" y="1530"/>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9" name="Freeform 86"/>
          <p:cNvSpPr>
            <a:spLocks/>
          </p:cNvSpPr>
          <p:nvPr/>
        </p:nvSpPr>
        <p:spPr bwMode="auto">
          <a:xfrm>
            <a:off x="871808" y="4241026"/>
            <a:ext cx="2580479" cy="903308"/>
          </a:xfrm>
          <a:custGeom>
            <a:avLst/>
            <a:gdLst>
              <a:gd name="T0" fmla="*/ 2858 w 2865"/>
              <a:gd name="T1" fmla="*/ 1003 h 1003"/>
              <a:gd name="T2" fmla="*/ 2856 w 2865"/>
              <a:gd name="T3" fmla="*/ 1003 h 1003"/>
              <a:gd name="T4" fmla="*/ 5 w 2865"/>
              <a:gd name="T5" fmla="*/ 13 h 1003"/>
              <a:gd name="T6" fmla="*/ 1 w 2865"/>
              <a:gd name="T7" fmla="*/ 5 h 1003"/>
              <a:gd name="T8" fmla="*/ 9 w 2865"/>
              <a:gd name="T9" fmla="*/ 1 h 1003"/>
              <a:gd name="T10" fmla="*/ 2860 w 2865"/>
              <a:gd name="T11" fmla="*/ 991 h 1003"/>
              <a:gd name="T12" fmla="*/ 2863 w 2865"/>
              <a:gd name="T13" fmla="*/ 999 h 1003"/>
              <a:gd name="T14" fmla="*/ 2858 w 2865"/>
              <a:gd name="T15" fmla="*/ 1003 h 10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65" h="1003">
                <a:moveTo>
                  <a:pt x="2858" y="1003"/>
                </a:moveTo>
                <a:cubicBezTo>
                  <a:pt x="2857" y="1003"/>
                  <a:pt x="2856" y="1003"/>
                  <a:pt x="2856" y="1003"/>
                </a:cubicBezTo>
                <a:cubicBezTo>
                  <a:pt x="5" y="13"/>
                  <a:pt x="5" y="13"/>
                  <a:pt x="5" y="13"/>
                </a:cubicBezTo>
                <a:cubicBezTo>
                  <a:pt x="2" y="11"/>
                  <a:pt x="0" y="8"/>
                  <a:pt x="1" y="5"/>
                </a:cubicBezTo>
                <a:cubicBezTo>
                  <a:pt x="2" y="2"/>
                  <a:pt x="6" y="0"/>
                  <a:pt x="9" y="1"/>
                </a:cubicBezTo>
                <a:cubicBezTo>
                  <a:pt x="2860" y="991"/>
                  <a:pt x="2860" y="991"/>
                  <a:pt x="2860" y="991"/>
                </a:cubicBezTo>
                <a:cubicBezTo>
                  <a:pt x="2863" y="992"/>
                  <a:pt x="2865" y="996"/>
                  <a:pt x="2863" y="999"/>
                </a:cubicBezTo>
                <a:cubicBezTo>
                  <a:pt x="2863" y="1001"/>
                  <a:pt x="2860" y="1003"/>
                  <a:pt x="2858" y="1003"/>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0" name="Freeform 87"/>
          <p:cNvSpPr>
            <a:spLocks/>
          </p:cNvSpPr>
          <p:nvPr/>
        </p:nvSpPr>
        <p:spPr bwMode="auto">
          <a:xfrm>
            <a:off x="3303149" y="2171296"/>
            <a:ext cx="147738" cy="2973038"/>
          </a:xfrm>
          <a:custGeom>
            <a:avLst/>
            <a:gdLst>
              <a:gd name="T0" fmla="*/ 158 w 164"/>
              <a:gd name="T1" fmla="*/ 3301 h 3301"/>
              <a:gd name="T2" fmla="*/ 152 w 164"/>
              <a:gd name="T3" fmla="*/ 3295 h 3301"/>
              <a:gd name="T4" fmla="*/ 0 w 164"/>
              <a:gd name="T5" fmla="*/ 7 h 3301"/>
              <a:gd name="T6" fmla="*/ 6 w 164"/>
              <a:gd name="T7" fmla="*/ 1 h 3301"/>
              <a:gd name="T8" fmla="*/ 12 w 164"/>
              <a:gd name="T9" fmla="*/ 6 h 3301"/>
              <a:gd name="T10" fmla="*/ 164 w 164"/>
              <a:gd name="T11" fmla="*/ 3295 h 3301"/>
              <a:gd name="T12" fmla="*/ 158 w 164"/>
              <a:gd name="T13" fmla="*/ 3301 h 3301"/>
              <a:gd name="T14" fmla="*/ 158 w 164"/>
              <a:gd name="T15" fmla="*/ 3301 h 33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4" h="3301">
                <a:moveTo>
                  <a:pt x="158" y="3301"/>
                </a:moveTo>
                <a:cubicBezTo>
                  <a:pt x="155" y="3301"/>
                  <a:pt x="152" y="3298"/>
                  <a:pt x="152" y="3295"/>
                </a:cubicBezTo>
                <a:cubicBezTo>
                  <a:pt x="0" y="7"/>
                  <a:pt x="0" y="7"/>
                  <a:pt x="0" y="7"/>
                </a:cubicBezTo>
                <a:cubicBezTo>
                  <a:pt x="0" y="4"/>
                  <a:pt x="2" y="1"/>
                  <a:pt x="6" y="1"/>
                </a:cubicBezTo>
                <a:cubicBezTo>
                  <a:pt x="9" y="0"/>
                  <a:pt x="12" y="3"/>
                  <a:pt x="12" y="6"/>
                </a:cubicBezTo>
                <a:cubicBezTo>
                  <a:pt x="164" y="3295"/>
                  <a:pt x="164" y="3295"/>
                  <a:pt x="164" y="3295"/>
                </a:cubicBezTo>
                <a:cubicBezTo>
                  <a:pt x="164" y="3298"/>
                  <a:pt x="161" y="3301"/>
                  <a:pt x="158" y="3301"/>
                </a:cubicBezTo>
                <a:cubicBezTo>
                  <a:pt x="158" y="3301"/>
                  <a:pt x="158" y="3301"/>
                  <a:pt x="158" y="3301"/>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1" name="Freeform 5"/>
          <p:cNvSpPr>
            <a:spLocks/>
          </p:cNvSpPr>
          <p:nvPr/>
        </p:nvSpPr>
        <p:spPr bwMode="auto">
          <a:xfrm>
            <a:off x="3747762" y="2649685"/>
            <a:ext cx="505121" cy="797782"/>
          </a:xfrm>
          <a:custGeom>
            <a:avLst/>
            <a:gdLst>
              <a:gd name="T0" fmla="*/ 557 w 561"/>
              <a:gd name="T1" fmla="*/ 886 h 886"/>
              <a:gd name="T2" fmla="*/ 553 w 561"/>
              <a:gd name="T3" fmla="*/ 884 h 886"/>
              <a:gd name="T4" fmla="*/ 1 w 561"/>
              <a:gd name="T5" fmla="*/ 6 h 886"/>
              <a:gd name="T6" fmla="*/ 2 w 561"/>
              <a:gd name="T7" fmla="*/ 1 h 886"/>
              <a:gd name="T8" fmla="*/ 8 w 561"/>
              <a:gd name="T9" fmla="*/ 2 h 886"/>
              <a:gd name="T10" fmla="*/ 560 w 561"/>
              <a:gd name="T11" fmla="*/ 880 h 886"/>
              <a:gd name="T12" fmla="*/ 559 w 561"/>
              <a:gd name="T13" fmla="*/ 886 h 886"/>
              <a:gd name="T14" fmla="*/ 557 w 561"/>
              <a:gd name="T15" fmla="*/ 886 h 8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61" h="886">
                <a:moveTo>
                  <a:pt x="557" y="886"/>
                </a:moveTo>
                <a:cubicBezTo>
                  <a:pt x="555" y="886"/>
                  <a:pt x="554" y="886"/>
                  <a:pt x="553" y="884"/>
                </a:cubicBezTo>
                <a:cubicBezTo>
                  <a:pt x="1" y="6"/>
                  <a:pt x="1" y="6"/>
                  <a:pt x="1" y="6"/>
                </a:cubicBezTo>
                <a:cubicBezTo>
                  <a:pt x="0" y="5"/>
                  <a:pt x="1" y="2"/>
                  <a:pt x="2" y="1"/>
                </a:cubicBezTo>
                <a:cubicBezTo>
                  <a:pt x="4" y="0"/>
                  <a:pt x="7" y="0"/>
                  <a:pt x="8" y="2"/>
                </a:cubicBezTo>
                <a:cubicBezTo>
                  <a:pt x="560" y="880"/>
                  <a:pt x="560" y="880"/>
                  <a:pt x="560" y="880"/>
                </a:cubicBezTo>
                <a:cubicBezTo>
                  <a:pt x="561" y="882"/>
                  <a:pt x="561" y="885"/>
                  <a:pt x="559" y="886"/>
                </a:cubicBezTo>
                <a:cubicBezTo>
                  <a:pt x="558" y="886"/>
                  <a:pt x="557" y="886"/>
                  <a:pt x="557" y="88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2" name="Freeform 6"/>
          <p:cNvSpPr>
            <a:spLocks/>
          </p:cNvSpPr>
          <p:nvPr/>
        </p:nvSpPr>
        <p:spPr bwMode="auto">
          <a:xfrm>
            <a:off x="3742134" y="3125258"/>
            <a:ext cx="510749" cy="322209"/>
          </a:xfrm>
          <a:custGeom>
            <a:avLst/>
            <a:gdLst>
              <a:gd name="T0" fmla="*/ 564 w 568"/>
              <a:gd name="T1" fmla="*/ 358 h 358"/>
              <a:gd name="T2" fmla="*/ 562 w 568"/>
              <a:gd name="T3" fmla="*/ 358 h 358"/>
              <a:gd name="T4" fmla="*/ 3 w 568"/>
              <a:gd name="T5" fmla="*/ 8 h 358"/>
              <a:gd name="T6" fmla="*/ 2 w 568"/>
              <a:gd name="T7" fmla="*/ 3 h 358"/>
              <a:gd name="T8" fmla="*/ 7 w 568"/>
              <a:gd name="T9" fmla="*/ 2 h 358"/>
              <a:gd name="T10" fmla="*/ 566 w 568"/>
              <a:gd name="T11" fmla="*/ 351 h 358"/>
              <a:gd name="T12" fmla="*/ 567 w 568"/>
              <a:gd name="T13" fmla="*/ 356 h 358"/>
              <a:gd name="T14" fmla="*/ 564 w 568"/>
              <a:gd name="T15" fmla="*/ 358 h 3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68" h="358">
                <a:moveTo>
                  <a:pt x="564" y="358"/>
                </a:moveTo>
                <a:cubicBezTo>
                  <a:pt x="563" y="358"/>
                  <a:pt x="562" y="358"/>
                  <a:pt x="562" y="358"/>
                </a:cubicBezTo>
                <a:cubicBezTo>
                  <a:pt x="3" y="8"/>
                  <a:pt x="3" y="8"/>
                  <a:pt x="3" y="8"/>
                </a:cubicBezTo>
                <a:cubicBezTo>
                  <a:pt x="1" y="7"/>
                  <a:pt x="0" y="5"/>
                  <a:pt x="2" y="3"/>
                </a:cubicBezTo>
                <a:cubicBezTo>
                  <a:pt x="3" y="1"/>
                  <a:pt x="5" y="0"/>
                  <a:pt x="7" y="2"/>
                </a:cubicBezTo>
                <a:cubicBezTo>
                  <a:pt x="566" y="351"/>
                  <a:pt x="566" y="351"/>
                  <a:pt x="566" y="351"/>
                </a:cubicBezTo>
                <a:cubicBezTo>
                  <a:pt x="568" y="352"/>
                  <a:pt x="568" y="355"/>
                  <a:pt x="567" y="356"/>
                </a:cubicBezTo>
                <a:cubicBezTo>
                  <a:pt x="566" y="358"/>
                  <a:pt x="565" y="358"/>
                  <a:pt x="564" y="358"/>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3" name="Freeform 7"/>
          <p:cNvSpPr>
            <a:spLocks/>
          </p:cNvSpPr>
          <p:nvPr/>
        </p:nvSpPr>
        <p:spPr bwMode="auto">
          <a:xfrm>
            <a:off x="3743540" y="2649685"/>
            <a:ext cx="12664" cy="484016"/>
          </a:xfrm>
          <a:custGeom>
            <a:avLst/>
            <a:gdLst>
              <a:gd name="T0" fmla="*/ 4 w 15"/>
              <a:gd name="T1" fmla="*/ 537 h 537"/>
              <a:gd name="T2" fmla="*/ 4 w 15"/>
              <a:gd name="T3" fmla="*/ 537 h 537"/>
              <a:gd name="T4" fmla="*/ 0 w 15"/>
              <a:gd name="T5" fmla="*/ 533 h 537"/>
              <a:gd name="T6" fmla="*/ 7 w 15"/>
              <a:gd name="T7" fmla="*/ 4 h 537"/>
              <a:gd name="T8" fmla="*/ 11 w 15"/>
              <a:gd name="T9" fmla="*/ 0 h 537"/>
              <a:gd name="T10" fmla="*/ 11 w 15"/>
              <a:gd name="T11" fmla="*/ 0 h 537"/>
              <a:gd name="T12" fmla="*/ 15 w 15"/>
              <a:gd name="T13" fmla="*/ 4 h 537"/>
              <a:gd name="T14" fmla="*/ 8 w 15"/>
              <a:gd name="T15" fmla="*/ 533 h 537"/>
              <a:gd name="T16" fmla="*/ 4 w 15"/>
              <a:gd name="T17" fmla="*/ 537 h 5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537">
                <a:moveTo>
                  <a:pt x="4" y="537"/>
                </a:moveTo>
                <a:cubicBezTo>
                  <a:pt x="4" y="537"/>
                  <a:pt x="4" y="537"/>
                  <a:pt x="4" y="537"/>
                </a:cubicBezTo>
                <a:cubicBezTo>
                  <a:pt x="2" y="537"/>
                  <a:pt x="0" y="535"/>
                  <a:pt x="0" y="533"/>
                </a:cubicBezTo>
                <a:cubicBezTo>
                  <a:pt x="7" y="4"/>
                  <a:pt x="7" y="4"/>
                  <a:pt x="7" y="4"/>
                </a:cubicBezTo>
                <a:cubicBezTo>
                  <a:pt x="7" y="2"/>
                  <a:pt x="8" y="0"/>
                  <a:pt x="11" y="0"/>
                </a:cubicBezTo>
                <a:cubicBezTo>
                  <a:pt x="11" y="0"/>
                  <a:pt x="11" y="0"/>
                  <a:pt x="11" y="0"/>
                </a:cubicBezTo>
                <a:cubicBezTo>
                  <a:pt x="13" y="0"/>
                  <a:pt x="15" y="2"/>
                  <a:pt x="15" y="4"/>
                </a:cubicBezTo>
                <a:cubicBezTo>
                  <a:pt x="8" y="533"/>
                  <a:pt x="8" y="533"/>
                  <a:pt x="8" y="533"/>
                </a:cubicBezTo>
                <a:cubicBezTo>
                  <a:pt x="8" y="535"/>
                  <a:pt x="6" y="537"/>
                  <a:pt x="4" y="537"/>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4" name="Freeform 8"/>
          <p:cNvSpPr>
            <a:spLocks/>
          </p:cNvSpPr>
          <p:nvPr/>
        </p:nvSpPr>
        <p:spPr bwMode="auto">
          <a:xfrm>
            <a:off x="2741741" y="3092897"/>
            <a:ext cx="1008835" cy="40804"/>
          </a:xfrm>
          <a:custGeom>
            <a:avLst/>
            <a:gdLst>
              <a:gd name="T0" fmla="*/ 1118 w 1122"/>
              <a:gd name="T1" fmla="*/ 44 h 44"/>
              <a:gd name="T2" fmla="*/ 1118 w 1122"/>
              <a:gd name="T3" fmla="*/ 44 h 44"/>
              <a:gd name="T4" fmla="*/ 4 w 1122"/>
              <a:gd name="T5" fmla="*/ 8 h 44"/>
              <a:gd name="T6" fmla="*/ 0 w 1122"/>
              <a:gd name="T7" fmla="*/ 4 h 44"/>
              <a:gd name="T8" fmla="*/ 4 w 1122"/>
              <a:gd name="T9" fmla="*/ 0 h 44"/>
              <a:gd name="T10" fmla="*/ 1118 w 1122"/>
              <a:gd name="T11" fmla="*/ 36 h 44"/>
              <a:gd name="T12" fmla="*/ 1122 w 1122"/>
              <a:gd name="T13" fmla="*/ 40 h 44"/>
              <a:gd name="T14" fmla="*/ 1118 w 1122"/>
              <a:gd name="T15" fmla="*/ 44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2" h="44">
                <a:moveTo>
                  <a:pt x="1118" y="44"/>
                </a:moveTo>
                <a:cubicBezTo>
                  <a:pt x="1118" y="44"/>
                  <a:pt x="1118" y="44"/>
                  <a:pt x="1118" y="44"/>
                </a:cubicBezTo>
                <a:cubicBezTo>
                  <a:pt x="4" y="8"/>
                  <a:pt x="4" y="8"/>
                  <a:pt x="4" y="8"/>
                </a:cubicBezTo>
                <a:cubicBezTo>
                  <a:pt x="1" y="8"/>
                  <a:pt x="0" y="7"/>
                  <a:pt x="0" y="4"/>
                </a:cubicBezTo>
                <a:cubicBezTo>
                  <a:pt x="0" y="2"/>
                  <a:pt x="2" y="0"/>
                  <a:pt x="4" y="0"/>
                </a:cubicBezTo>
                <a:cubicBezTo>
                  <a:pt x="1118" y="36"/>
                  <a:pt x="1118" y="36"/>
                  <a:pt x="1118" y="36"/>
                </a:cubicBezTo>
                <a:cubicBezTo>
                  <a:pt x="1120" y="36"/>
                  <a:pt x="1122" y="38"/>
                  <a:pt x="1122" y="40"/>
                </a:cubicBezTo>
                <a:cubicBezTo>
                  <a:pt x="1122" y="42"/>
                  <a:pt x="1120" y="44"/>
                  <a:pt x="1118" y="44"/>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5" name="Freeform 9"/>
          <p:cNvSpPr>
            <a:spLocks/>
          </p:cNvSpPr>
          <p:nvPr/>
        </p:nvSpPr>
        <p:spPr bwMode="auto">
          <a:xfrm>
            <a:off x="2599632" y="3092897"/>
            <a:ext cx="149144" cy="574065"/>
          </a:xfrm>
          <a:custGeom>
            <a:avLst/>
            <a:gdLst>
              <a:gd name="T0" fmla="*/ 4 w 166"/>
              <a:gd name="T1" fmla="*/ 637 h 637"/>
              <a:gd name="T2" fmla="*/ 4 w 166"/>
              <a:gd name="T3" fmla="*/ 637 h 637"/>
              <a:gd name="T4" fmla="*/ 1 w 166"/>
              <a:gd name="T5" fmla="*/ 632 h 637"/>
              <a:gd name="T6" fmla="*/ 158 w 166"/>
              <a:gd name="T7" fmla="*/ 3 h 637"/>
              <a:gd name="T8" fmla="*/ 163 w 166"/>
              <a:gd name="T9" fmla="*/ 1 h 637"/>
              <a:gd name="T10" fmla="*/ 166 w 166"/>
              <a:gd name="T11" fmla="*/ 5 h 637"/>
              <a:gd name="T12" fmla="*/ 8 w 166"/>
              <a:gd name="T13" fmla="*/ 634 h 637"/>
              <a:gd name="T14" fmla="*/ 4 w 166"/>
              <a:gd name="T15" fmla="*/ 637 h 6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6" h="637">
                <a:moveTo>
                  <a:pt x="4" y="637"/>
                </a:moveTo>
                <a:cubicBezTo>
                  <a:pt x="4" y="637"/>
                  <a:pt x="4" y="637"/>
                  <a:pt x="4" y="637"/>
                </a:cubicBezTo>
                <a:cubicBezTo>
                  <a:pt x="1" y="636"/>
                  <a:pt x="0" y="634"/>
                  <a:pt x="1" y="632"/>
                </a:cubicBezTo>
                <a:cubicBezTo>
                  <a:pt x="158" y="3"/>
                  <a:pt x="158" y="3"/>
                  <a:pt x="158" y="3"/>
                </a:cubicBezTo>
                <a:cubicBezTo>
                  <a:pt x="158" y="1"/>
                  <a:pt x="161" y="0"/>
                  <a:pt x="163" y="1"/>
                </a:cubicBezTo>
                <a:cubicBezTo>
                  <a:pt x="165" y="1"/>
                  <a:pt x="166" y="3"/>
                  <a:pt x="166" y="5"/>
                </a:cubicBezTo>
                <a:cubicBezTo>
                  <a:pt x="8" y="634"/>
                  <a:pt x="8" y="634"/>
                  <a:pt x="8" y="634"/>
                </a:cubicBezTo>
                <a:cubicBezTo>
                  <a:pt x="8" y="636"/>
                  <a:pt x="6" y="637"/>
                  <a:pt x="4" y="637"/>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6" name="Freeform 10"/>
          <p:cNvSpPr>
            <a:spLocks/>
          </p:cNvSpPr>
          <p:nvPr/>
        </p:nvSpPr>
        <p:spPr bwMode="auto">
          <a:xfrm>
            <a:off x="2444859" y="2981742"/>
            <a:ext cx="161808" cy="685220"/>
          </a:xfrm>
          <a:custGeom>
            <a:avLst/>
            <a:gdLst>
              <a:gd name="T0" fmla="*/ 176 w 181"/>
              <a:gd name="T1" fmla="*/ 761 h 761"/>
              <a:gd name="T2" fmla="*/ 173 w 181"/>
              <a:gd name="T3" fmla="*/ 758 h 761"/>
              <a:gd name="T4" fmla="*/ 1 w 181"/>
              <a:gd name="T5" fmla="*/ 5 h 761"/>
              <a:gd name="T6" fmla="*/ 4 w 181"/>
              <a:gd name="T7" fmla="*/ 0 h 761"/>
              <a:gd name="T8" fmla="*/ 8 w 181"/>
              <a:gd name="T9" fmla="*/ 3 h 761"/>
              <a:gd name="T10" fmla="*/ 180 w 181"/>
              <a:gd name="T11" fmla="*/ 756 h 761"/>
              <a:gd name="T12" fmla="*/ 177 w 181"/>
              <a:gd name="T13" fmla="*/ 761 h 761"/>
              <a:gd name="T14" fmla="*/ 176 w 181"/>
              <a:gd name="T15" fmla="*/ 761 h 7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1" h="761">
                <a:moveTo>
                  <a:pt x="176" y="761"/>
                </a:moveTo>
                <a:cubicBezTo>
                  <a:pt x="175" y="761"/>
                  <a:pt x="173" y="760"/>
                  <a:pt x="173" y="758"/>
                </a:cubicBezTo>
                <a:cubicBezTo>
                  <a:pt x="1" y="5"/>
                  <a:pt x="1" y="5"/>
                  <a:pt x="1" y="5"/>
                </a:cubicBezTo>
                <a:cubicBezTo>
                  <a:pt x="0" y="3"/>
                  <a:pt x="1" y="1"/>
                  <a:pt x="4" y="0"/>
                </a:cubicBezTo>
                <a:cubicBezTo>
                  <a:pt x="6" y="0"/>
                  <a:pt x="8" y="1"/>
                  <a:pt x="8" y="3"/>
                </a:cubicBezTo>
                <a:cubicBezTo>
                  <a:pt x="180" y="756"/>
                  <a:pt x="180" y="756"/>
                  <a:pt x="180" y="756"/>
                </a:cubicBezTo>
                <a:cubicBezTo>
                  <a:pt x="181" y="758"/>
                  <a:pt x="180" y="760"/>
                  <a:pt x="177" y="761"/>
                </a:cubicBezTo>
                <a:cubicBezTo>
                  <a:pt x="177" y="761"/>
                  <a:pt x="177" y="761"/>
                  <a:pt x="176" y="761"/>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7" name="Freeform 11"/>
          <p:cNvSpPr>
            <a:spLocks/>
          </p:cNvSpPr>
          <p:nvPr/>
        </p:nvSpPr>
        <p:spPr bwMode="auto">
          <a:xfrm>
            <a:off x="1782152" y="3658520"/>
            <a:ext cx="824515" cy="144924"/>
          </a:xfrm>
          <a:custGeom>
            <a:avLst/>
            <a:gdLst>
              <a:gd name="T0" fmla="*/ 5 w 917"/>
              <a:gd name="T1" fmla="*/ 161 h 161"/>
              <a:gd name="T2" fmla="*/ 1 w 917"/>
              <a:gd name="T3" fmla="*/ 158 h 161"/>
              <a:gd name="T4" fmla="*/ 4 w 917"/>
              <a:gd name="T5" fmla="*/ 153 h 161"/>
              <a:gd name="T6" fmla="*/ 912 w 917"/>
              <a:gd name="T7" fmla="*/ 1 h 161"/>
              <a:gd name="T8" fmla="*/ 916 w 917"/>
              <a:gd name="T9" fmla="*/ 4 h 161"/>
              <a:gd name="T10" fmla="*/ 913 w 917"/>
              <a:gd name="T11" fmla="*/ 9 h 161"/>
              <a:gd name="T12" fmla="*/ 5 w 917"/>
              <a:gd name="T13" fmla="*/ 161 h 161"/>
              <a:gd name="T14" fmla="*/ 5 w 917"/>
              <a:gd name="T15" fmla="*/ 161 h 1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17" h="161">
                <a:moveTo>
                  <a:pt x="5" y="161"/>
                </a:moveTo>
                <a:cubicBezTo>
                  <a:pt x="3" y="161"/>
                  <a:pt x="1" y="160"/>
                  <a:pt x="1" y="158"/>
                </a:cubicBezTo>
                <a:cubicBezTo>
                  <a:pt x="0" y="155"/>
                  <a:pt x="2" y="153"/>
                  <a:pt x="4" y="153"/>
                </a:cubicBezTo>
                <a:cubicBezTo>
                  <a:pt x="912" y="1"/>
                  <a:pt x="912" y="1"/>
                  <a:pt x="912" y="1"/>
                </a:cubicBezTo>
                <a:cubicBezTo>
                  <a:pt x="914" y="0"/>
                  <a:pt x="916" y="2"/>
                  <a:pt x="916" y="4"/>
                </a:cubicBezTo>
                <a:cubicBezTo>
                  <a:pt x="917" y="6"/>
                  <a:pt x="915" y="8"/>
                  <a:pt x="913" y="9"/>
                </a:cubicBezTo>
                <a:cubicBezTo>
                  <a:pt x="5" y="161"/>
                  <a:pt x="5" y="161"/>
                  <a:pt x="5" y="161"/>
                </a:cubicBezTo>
                <a:cubicBezTo>
                  <a:pt x="5" y="161"/>
                  <a:pt x="5" y="161"/>
                  <a:pt x="5" y="161"/>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8" name="Freeform 12"/>
          <p:cNvSpPr>
            <a:spLocks/>
          </p:cNvSpPr>
          <p:nvPr/>
        </p:nvSpPr>
        <p:spPr bwMode="auto">
          <a:xfrm>
            <a:off x="2444859" y="2228986"/>
            <a:ext cx="339093" cy="759792"/>
          </a:xfrm>
          <a:custGeom>
            <a:avLst/>
            <a:gdLst>
              <a:gd name="T0" fmla="*/ 5 w 378"/>
              <a:gd name="T1" fmla="*/ 845 h 845"/>
              <a:gd name="T2" fmla="*/ 3 w 378"/>
              <a:gd name="T3" fmla="*/ 845 h 845"/>
              <a:gd name="T4" fmla="*/ 1 w 378"/>
              <a:gd name="T5" fmla="*/ 840 h 845"/>
              <a:gd name="T6" fmla="*/ 369 w 378"/>
              <a:gd name="T7" fmla="*/ 3 h 845"/>
              <a:gd name="T8" fmla="*/ 375 w 378"/>
              <a:gd name="T9" fmla="*/ 1 h 845"/>
              <a:gd name="T10" fmla="*/ 377 w 378"/>
              <a:gd name="T11" fmla="*/ 6 h 845"/>
              <a:gd name="T12" fmla="*/ 8 w 378"/>
              <a:gd name="T13" fmla="*/ 843 h 845"/>
              <a:gd name="T14" fmla="*/ 5 w 378"/>
              <a:gd name="T15" fmla="*/ 845 h 8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8" h="845">
                <a:moveTo>
                  <a:pt x="5" y="845"/>
                </a:moveTo>
                <a:cubicBezTo>
                  <a:pt x="4" y="845"/>
                  <a:pt x="3" y="845"/>
                  <a:pt x="3" y="845"/>
                </a:cubicBezTo>
                <a:cubicBezTo>
                  <a:pt x="1" y="844"/>
                  <a:pt x="0" y="842"/>
                  <a:pt x="1" y="840"/>
                </a:cubicBezTo>
                <a:cubicBezTo>
                  <a:pt x="369" y="3"/>
                  <a:pt x="369" y="3"/>
                  <a:pt x="369" y="3"/>
                </a:cubicBezTo>
                <a:cubicBezTo>
                  <a:pt x="370" y="1"/>
                  <a:pt x="373" y="0"/>
                  <a:pt x="375" y="1"/>
                </a:cubicBezTo>
                <a:cubicBezTo>
                  <a:pt x="377" y="1"/>
                  <a:pt x="378" y="4"/>
                  <a:pt x="377" y="6"/>
                </a:cubicBezTo>
                <a:cubicBezTo>
                  <a:pt x="8" y="843"/>
                  <a:pt x="8" y="843"/>
                  <a:pt x="8" y="843"/>
                </a:cubicBezTo>
                <a:cubicBezTo>
                  <a:pt x="8" y="844"/>
                  <a:pt x="6" y="845"/>
                  <a:pt x="5" y="84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9" name="Freeform 13"/>
          <p:cNvSpPr>
            <a:spLocks/>
          </p:cNvSpPr>
          <p:nvPr/>
        </p:nvSpPr>
        <p:spPr bwMode="auto">
          <a:xfrm>
            <a:off x="1856724" y="2228986"/>
            <a:ext cx="927228" cy="156180"/>
          </a:xfrm>
          <a:custGeom>
            <a:avLst/>
            <a:gdLst>
              <a:gd name="T0" fmla="*/ 5 w 1030"/>
              <a:gd name="T1" fmla="*/ 174 h 174"/>
              <a:gd name="T2" fmla="*/ 1 w 1030"/>
              <a:gd name="T3" fmla="*/ 170 h 174"/>
              <a:gd name="T4" fmla="*/ 4 w 1030"/>
              <a:gd name="T5" fmla="*/ 166 h 174"/>
              <a:gd name="T6" fmla="*/ 1025 w 1030"/>
              <a:gd name="T7" fmla="*/ 0 h 174"/>
              <a:gd name="T8" fmla="*/ 1030 w 1030"/>
              <a:gd name="T9" fmla="*/ 4 h 174"/>
              <a:gd name="T10" fmla="*/ 1027 w 1030"/>
              <a:gd name="T11" fmla="*/ 8 h 174"/>
              <a:gd name="T12" fmla="*/ 5 w 1030"/>
              <a:gd name="T13" fmla="*/ 174 h 174"/>
              <a:gd name="T14" fmla="*/ 5 w 1030"/>
              <a:gd name="T15" fmla="*/ 174 h 1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0" h="174">
                <a:moveTo>
                  <a:pt x="5" y="174"/>
                </a:moveTo>
                <a:cubicBezTo>
                  <a:pt x="3" y="174"/>
                  <a:pt x="1" y="172"/>
                  <a:pt x="1" y="170"/>
                </a:cubicBezTo>
                <a:cubicBezTo>
                  <a:pt x="0" y="168"/>
                  <a:pt x="2" y="166"/>
                  <a:pt x="4" y="166"/>
                </a:cubicBezTo>
                <a:cubicBezTo>
                  <a:pt x="1025" y="0"/>
                  <a:pt x="1025" y="0"/>
                  <a:pt x="1025" y="0"/>
                </a:cubicBezTo>
                <a:cubicBezTo>
                  <a:pt x="1028" y="0"/>
                  <a:pt x="1030" y="1"/>
                  <a:pt x="1030" y="4"/>
                </a:cubicBezTo>
                <a:cubicBezTo>
                  <a:pt x="1030" y="6"/>
                  <a:pt x="1029" y="8"/>
                  <a:pt x="1027" y="8"/>
                </a:cubicBezTo>
                <a:cubicBezTo>
                  <a:pt x="5" y="174"/>
                  <a:pt x="5" y="174"/>
                  <a:pt x="5" y="174"/>
                </a:cubicBezTo>
                <a:cubicBezTo>
                  <a:pt x="5" y="174"/>
                  <a:pt x="5" y="174"/>
                  <a:pt x="5" y="174"/>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0" name="Freeform 14"/>
          <p:cNvSpPr>
            <a:spLocks/>
          </p:cNvSpPr>
          <p:nvPr/>
        </p:nvSpPr>
        <p:spPr bwMode="auto">
          <a:xfrm>
            <a:off x="1856724" y="2376722"/>
            <a:ext cx="595171" cy="612055"/>
          </a:xfrm>
          <a:custGeom>
            <a:avLst/>
            <a:gdLst>
              <a:gd name="T0" fmla="*/ 658 w 662"/>
              <a:gd name="T1" fmla="*/ 680 h 680"/>
              <a:gd name="T2" fmla="*/ 655 w 662"/>
              <a:gd name="T3" fmla="*/ 679 h 680"/>
              <a:gd name="T4" fmla="*/ 2 w 662"/>
              <a:gd name="T5" fmla="*/ 7 h 680"/>
              <a:gd name="T6" fmla="*/ 2 w 662"/>
              <a:gd name="T7" fmla="*/ 2 h 680"/>
              <a:gd name="T8" fmla="*/ 8 w 662"/>
              <a:gd name="T9" fmla="*/ 2 h 680"/>
              <a:gd name="T10" fmla="*/ 660 w 662"/>
              <a:gd name="T11" fmla="*/ 673 h 680"/>
              <a:gd name="T12" fmla="*/ 660 w 662"/>
              <a:gd name="T13" fmla="*/ 679 h 680"/>
              <a:gd name="T14" fmla="*/ 658 w 662"/>
              <a:gd name="T15" fmla="*/ 680 h 6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2" h="680">
                <a:moveTo>
                  <a:pt x="658" y="680"/>
                </a:moveTo>
                <a:cubicBezTo>
                  <a:pt x="656" y="680"/>
                  <a:pt x="655" y="680"/>
                  <a:pt x="655" y="679"/>
                </a:cubicBezTo>
                <a:cubicBezTo>
                  <a:pt x="2" y="7"/>
                  <a:pt x="2" y="7"/>
                  <a:pt x="2" y="7"/>
                </a:cubicBezTo>
                <a:cubicBezTo>
                  <a:pt x="0" y="6"/>
                  <a:pt x="0" y="3"/>
                  <a:pt x="2" y="2"/>
                </a:cubicBezTo>
                <a:cubicBezTo>
                  <a:pt x="3" y="0"/>
                  <a:pt x="6" y="0"/>
                  <a:pt x="8" y="2"/>
                </a:cubicBezTo>
                <a:cubicBezTo>
                  <a:pt x="660" y="673"/>
                  <a:pt x="660" y="673"/>
                  <a:pt x="660" y="673"/>
                </a:cubicBezTo>
                <a:cubicBezTo>
                  <a:pt x="662" y="675"/>
                  <a:pt x="662" y="678"/>
                  <a:pt x="660" y="679"/>
                </a:cubicBezTo>
                <a:cubicBezTo>
                  <a:pt x="660" y="680"/>
                  <a:pt x="659" y="680"/>
                  <a:pt x="658" y="68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1" name="Freeform 15"/>
          <p:cNvSpPr>
            <a:spLocks/>
          </p:cNvSpPr>
          <p:nvPr/>
        </p:nvSpPr>
        <p:spPr bwMode="auto">
          <a:xfrm>
            <a:off x="1858131" y="2378130"/>
            <a:ext cx="39397" cy="413665"/>
          </a:xfrm>
          <a:custGeom>
            <a:avLst/>
            <a:gdLst>
              <a:gd name="T0" fmla="*/ 40 w 44"/>
              <a:gd name="T1" fmla="*/ 459 h 459"/>
              <a:gd name="T2" fmla="*/ 36 w 44"/>
              <a:gd name="T3" fmla="*/ 455 h 459"/>
              <a:gd name="T4" fmla="*/ 0 w 44"/>
              <a:gd name="T5" fmla="*/ 4 h 459"/>
              <a:gd name="T6" fmla="*/ 3 w 44"/>
              <a:gd name="T7" fmla="*/ 0 h 459"/>
              <a:gd name="T8" fmla="*/ 8 w 44"/>
              <a:gd name="T9" fmla="*/ 3 h 459"/>
              <a:gd name="T10" fmla="*/ 44 w 44"/>
              <a:gd name="T11" fmla="*/ 454 h 459"/>
              <a:gd name="T12" fmla="*/ 40 w 44"/>
              <a:gd name="T13" fmla="*/ 459 h 459"/>
              <a:gd name="T14" fmla="*/ 40 w 44"/>
              <a:gd name="T15" fmla="*/ 459 h 4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 h="459">
                <a:moveTo>
                  <a:pt x="40" y="459"/>
                </a:moveTo>
                <a:cubicBezTo>
                  <a:pt x="38" y="459"/>
                  <a:pt x="36" y="457"/>
                  <a:pt x="36" y="455"/>
                </a:cubicBezTo>
                <a:cubicBezTo>
                  <a:pt x="0" y="4"/>
                  <a:pt x="0" y="4"/>
                  <a:pt x="0" y="4"/>
                </a:cubicBezTo>
                <a:cubicBezTo>
                  <a:pt x="0" y="2"/>
                  <a:pt x="1" y="0"/>
                  <a:pt x="3" y="0"/>
                </a:cubicBezTo>
                <a:cubicBezTo>
                  <a:pt x="6" y="0"/>
                  <a:pt x="7" y="1"/>
                  <a:pt x="8" y="3"/>
                </a:cubicBezTo>
                <a:cubicBezTo>
                  <a:pt x="44" y="454"/>
                  <a:pt x="44" y="454"/>
                  <a:pt x="44" y="454"/>
                </a:cubicBezTo>
                <a:cubicBezTo>
                  <a:pt x="44" y="457"/>
                  <a:pt x="42" y="459"/>
                  <a:pt x="40" y="459"/>
                </a:cubicBezTo>
                <a:cubicBezTo>
                  <a:pt x="40" y="459"/>
                  <a:pt x="40" y="459"/>
                  <a:pt x="40" y="459"/>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2" name="Freeform 16"/>
          <p:cNvSpPr>
            <a:spLocks/>
          </p:cNvSpPr>
          <p:nvPr/>
        </p:nvSpPr>
        <p:spPr bwMode="auto">
          <a:xfrm>
            <a:off x="1889085" y="2783352"/>
            <a:ext cx="562809" cy="205425"/>
          </a:xfrm>
          <a:custGeom>
            <a:avLst/>
            <a:gdLst>
              <a:gd name="T0" fmla="*/ 622 w 626"/>
              <a:gd name="T1" fmla="*/ 229 h 229"/>
              <a:gd name="T2" fmla="*/ 620 w 626"/>
              <a:gd name="T3" fmla="*/ 229 h 229"/>
              <a:gd name="T4" fmla="*/ 4 w 626"/>
              <a:gd name="T5" fmla="*/ 9 h 229"/>
              <a:gd name="T6" fmla="*/ 1 w 626"/>
              <a:gd name="T7" fmla="*/ 3 h 229"/>
              <a:gd name="T8" fmla="*/ 6 w 626"/>
              <a:gd name="T9" fmla="*/ 1 h 229"/>
              <a:gd name="T10" fmla="*/ 623 w 626"/>
              <a:gd name="T11" fmla="*/ 221 h 229"/>
              <a:gd name="T12" fmla="*/ 625 w 626"/>
              <a:gd name="T13" fmla="*/ 227 h 229"/>
              <a:gd name="T14" fmla="*/ 622 w 626"/>
              <a:gd name="T15" fmla="*/ 229 h 2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26" h="229">
                <a:moveTo>
                  <a:pt x="622" y="229"/>
                </a:moveTo>
                <a:cubicBezTo>
                  <a:pt x="621" y="229"/>
                  <a:pt x="621" y="229"/>
                  <a:pt x="620" y="229"/>
                </a:cubicBezTo>
                <a:cubicBezTo>
                  <a:pt x="4" y="9"/>
                  <a:pt x="4" y="9"/>
                  <a:pt x="4" y="9"/>
                </a:cubicBezTo>
                <a:cubicBezTo>
                  <a:pt x="2" y="8"/>
                  <a:pt x="0" y="6"/>
                  <a:pt x="1" y="3"/>
                </a:cubicBezTo>
                <a:cubicBezTo>
                  <a:pt x="2" y="1"/>
                  <a:pt x="4" y="0"/>
                  <a:pt x="6" y="1"/>
                </a:cubicBezTo>
                <a:cubicBezTo>
                  <a:pt x="623" y="221"/>
                  <a:pt x="623" y="221"/>
                  <a:pt x="623" y="221"/>
                </a:cubicBezTo>
                <a:cubicBezTo>
                  <a:pt x="625" y="222"/>
                  <a:pt x="626" y="224"/>
                  <a:pt x="625" y="227"/>
                </a:cubicBezTo>
                <a:cubicBezTo>
                  <a:pt x="625" y="228"/>
                  <a:pt x="623" y="229"/>
                  <a:pt x="622" y="229"/>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3" name="Freeform 17"/>
          <p:cNvSpPr>
            <a:spLocks/>
          </p:cNvSpPr>
          <p:nvPr/>
        </p:nvSpPr>
        <p:spPr bwMode="auto">
          <a:xfrm>
            <a:off x="1707580" y="2981742"/>
            <a:ext cx="744315" cy="517784"/>
          </a:xfrm>
          <a:custGeom>
            <a:avLst/>
            <a:gdLst>
              <a:gd name="T0" fmla="*/ 5 w 828"/>
              <a:gd name="T1" fmla="*/ 575 h 575"/>
              <a:gd name="T2" fmla="*/ 1 w 828"/>
              <a:gd name="T3" fmla="*/ 573 h 575"/>
              <a:gd name="T4" fmla="*/ 2 w 828"/>
              <a:gd name="T5" fmla="*/ 567 h 575"/>
              <a:gd name="T6" fmla="*/ 821 w 828"/>
              <a:gd name="T7" fmla="*/ 1 h 575"/>
              <a:gd name="T8" fmla="*/ 827 w 828"/>
              <a:gd name="T9" fmla="*/ 2 h 575"/>
              <a:gd name="T10" fmla="*/ 826 w 828"/>
              <a:gd name="T11" fmla="*/ 8 h 575"/>
              <a:gd name="T12" fmla="*/ 7 w 828"/>
              <a:gd name="T13" fmla="*/ 574 h 575"/>
              <a:gd name="T14" fmla="*/ 5 w 828"/>
              <a:gd name="T15" fmla="*/ 575 h 5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8" h="575">
                <a:moveTo>
                  <a:pt x="5" y="575"/>
                </a:moveTo>
                <a:cubicBezTo>
                  <a:pt x="3" y="575"/>
                  <a:pt x="2" y="574"/>
                  <a:pt x="1" y="573"/>
                </a:cubicBezTo>
                <a:cubicBezTo>
                  <a:pt x="0" y="571"/>
                  <a:pt x="1" y="569"/>
                  <a:pt x="2" y="567"/>
                </a:cubicBezTo>
                <a:cubicBezTo>
                  <a:pt x="821" y="1"/>
                  <a:pt x="821" y="1"/>
                  <a:pt x="821" y="1"/>
                </a:cubicBezTo>
                <a:cubicBezTo>
                  <a:pt x="823" y="0"/>
                  <a:pt x="826" y="0"/>
                  <a:pt x="827" y="2"/>
                </a:cubicBezTo>
                <a:cubicBezTo>
                  <a:pt x="828" y="4"/>
                  <a:pt x="828" y="6"/>
                  <a:pt x="826" y="8"/>
                </a:cubicBezTo>
                <a:cubicBezTo>
                  <a:pt x="7" y="574"/>
                  <a:pt x="7" y="574"/>
                  <a:pt x="7" y="574"/>
                </a:cubicBezTo>
                <a:cubicBezTo>
                  <a:pt x="6" y="574"/>
                  <a:pt x="5" y="575"/>
                  <a:pt x="5" y="57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4" name="Freeform 18"/>
          <p:cNvSpPr>
            <a:spLocks/>
          </p:cNvSpPr>
          <p:nvPr/>
        </p:nvSpPr>
        <p:spPr bwMode="auto">
          <a:xfrm>
            <a:off x="1782152" y="2981742"/>
            <a:ext cx="669742" cy="821701"/>
          </a:xfrm>
          <a:custGeom>
            <a:avLst/>
            <a:gdLst>
              <a:gd name="T0" fmla="*/ 5 w 745"/>
              <a:gd name="T1" fmla="*/ 913 h 913"/>
              <a:gd name="T2" fmla="*/ 2 w 745"/>
              <a:gd name="T3" fmla="*/ 912 h 913"/>
              <a:gd name="T4" fmla="*/ 2 w 745"/>
              <a:gd name="T5" fmla="*/ 906 h 913"/>
              <a:gd name="T6" fmla="*/ 737 w 745"/>
              <a:gd name="T7" fmla="*/ 2 h 913"/>
              <a:gd name="T8" fmla="*/ 743 w 745"/>
              <a:gd name="T9" fmla="*/ 1 h 913"/>
              <a:gd name="T10" fmla="*/ 744 w 745"/>
              <a:gd name="T11" fmla="*/ 7 h 913"/>
              <a:gd name="T12" fmla="*/ 8 w 745"/>
              <a:gd name="T13" fmla="*/ 911 h 913"/>
              <a:gd name="T14" fmla="*/ 5 w 745"/>
              <a:gd name="T15" fmla="*/ 913 h 9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45" h="913">
                <a:moveTo>
                  <a:pt x="5" y="913"/>
                </a:moveTo>
                <a:cubicBezTo>
                  <a:pt x="4" y="913"/>
                  <a:pt x="3" y="913"/>
                  <a:pt x="2" y="912"/>
                </a:cubicBezTo>
                <a:cubicBezTo>
                  <a:pt x="1" y="911"/>
                  <a:pt x="0" y="908"/>
                  <a:pt x="2" y="906"/>
                </a:cubicBezTo>
                <a:cubicBezTo>
                  <a:pt x="737" y="2"/>
                  <a:pt x="737" y="2"/>
                  <a:pt x="737" y="2"/>
                </a:cubicBezTo>
                <a:cubicBezTo>
                  <a:pt x="739" y="0"/>
                  <a:pt x="741" y="0"/>
                  <a:pt x="743" y="1"/>
                </a:cubicBezTo>
                <a:cubicBezTo>
                  <a:pt x="745" y="3"/>
                  <a:pt x="745" y="5"/>
                  <a:pt x="744" y="7"/>
                </a:cubicBezTo>
                <a:cubicBezTo>
                  <a:pt x="8" y="911"/>
                  <a:pt x="8" y="911"/>
                  <a:pt x="8" y="911"/>
                </a:cubicBezTo>
                <a:cubicBezTo>
                  <a:pt x="7" y="912"/>
                  <a:pt x="6" y="913"/>
                  <a:pt x="5" y="913"/>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5" name="Freeform 19"/>
          <p:cNvSpPr>
            <a:spLocks/>
          </p:cNvSpPr>
          <p:nvPr/>
        </p:nvSpPr>
        <p:spPr bwMode="auto">
          <a:xfrm>
            <a:off x="505983" y="2783352"/>
            <a:ext cx="1391545" cy="251857"/>
          </a:xfrm>
          <a:custGeom>
            <a:avLst/>
            <a:gdLst>
              <a:gd name="T0" fmla="*/ 5 w 1548"/>
              <a:gd name="T1" fmla="*/ 280 h 280"/>
              <a:gd name="T2" fmla="*/ 1 w 1548"/>
              <a:gd name="T3" fmla="*/ 276 h 280"/>
              <a:gd name="T4" fmla="*/ 4 w 1548"/>
              <a:gd name="T5" fmla="*/ 272 h 280"/>
              <a:gd name="T6" fmla="*/ 1543 w 1548"/>
              <a:gd name="T7" fmla="*/ 1 h 280"/>
              <a:gd name="T8" fmla="*/ 1548 w 1548"/>
              <a:gd name="T9" fmla="*/ 4 h 280"/>
              <a:gd name="T10" fmla="*/ 1545 w 1548"/>
              <a:gd name="T11" fmla="*/ 9 h 280"/>
              <a:gd name="T12" fmla="*/ 5 w 1548"/>
              <a:gd name="T13" fmla="*/ 280 h 280"/>
              <a:gd name="T14" fmla="*/ 5 w 1548"/>
              <a:gd name="T15" fmla="*/ 280 h 2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48" h="280">
                <a:moveTo>
                  <a:pt x="5" y="280"/>
                </a:moveTo>
                <a:cubicBezTo>
                  <a:pt x="3" y="280"/>
                  <a:pt x="1" y="278"/>
                  <a:pt x="1" y="276"/>
                </a:cubicBezTo>
                <a:cubicBezTo>
                  <a:pt x="0" y="274"/>
                  <a:pt x="2" y="272"/>
                  <a:pt x="4" y="272"/>
                </a:cubicBezTo>
                <a:cubicBezTo>
                  <a:pt x="1543" y="1"/>
                  <a:pt x="1543" y="1"/>
                  <a:pt x="1543" y="1"/>
                </a:cubicBezTo>
                <a:cubicBezTo>
                  <a:pt x="1545" y="0"/>
                  <a:pt x="1548" y="2"/>
                  <a:pt x="1548" y="4"/>
                </a:cubicBezTo>
                <a:cubicBezTo>
                  <a:pt x="1548" y="6"/>
                  <a:pt x="1547" y="8"/>
                  <a:pt x="1545" y="9"/>
                </a:cubicBezTo>
                <a:cubicBezTo>
                  <a:pt x="5" y="280"/>
                  <a:pt x="5" y="280"/>
                  <a:pt x="5" y="280"/>
                </a:cubicBezTo>
                <a:cubicBezTo>
                  <a:pt x="5" y="280"/>
                  <a:pt x="5" y="280"/>
                  <a:pt x="5" y="28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6" name="Freeform 20"/>
          <p:cNvSpPr>
            <a:spLocks/>
          </p:cNvSpPr>
          <p:nvPr/>
        </p:nvSpPr>
        <p:spPr bwMode="auto">
          <a:xfrm>
            <a:off x="505983" y="3026767"/>
            <a:ext cx="1210039" cy="472760"/>
          </a:xfrm>
          <a:custGeom>
            <a:avLst/>
            <a:gdLst>
              <a:gd name="T0" fmla="*/ 1342 w 1346"/>
              <a:gd name="T1" fmla="*/ 525 h 525"/>
              <a:gd name="T2" fmla="*/ 1340 w 1346"/>
              <a:gd name="T3" fmla="*/ 524 h 525"/>
              <a:gd name="T4" fmla="*/ 3 w 1346"/>
              <a:gd name="T5" fmla="*/ 8 h 525"/>
              <a:gd name="T6" fmla="*/ 1 w 1346"/>
              <a:gd name="T7" fmla="*/ 3 h 525"/>
              <a:gd name="T8" fmla="*/ 6 w 1346"/>
              <a:gd name="T9" fmla="*/ 1 h 525"/>
              <a:gd name="T10" fmla="*/ 1343 w 1346"/>
              <a:gd name="T11" fmla="*/ 517 h 525"/>
              <a:gd name="T12" fmla="*/ 1345 w 1346"/>
              <a:gd name="T13" fmla="*/ 522 h 525"/>
              <a:gd name="T14" fmla="*/ 1342 w 1346"/>
              <a:gd name="T15" fmla="*/ 525 h 5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46" h="525">
                <a:moveTo>
                  <a:pt x="1342" y="525"/>
                </a:moveTo>
                <a:cubicBezTo>
                  <a:pt x="1341" y="525"/>
                  <a:pt x="1341" y="525"/>
                  <a:pt x="1340" y="524"/>
                </a:cubicBezTo>
                <a:cubicBezTo>
                  <a:pt x="3" y="8"/>
                  <a:pt x="3" y="8"/>
                  <a:pt x="3" y="8"/>
                </a:cubicBezTo>
                <a:cubicBezTo>
                  <a:pt x="1" y="8"/>
                  <a:pt x="0" y="5"/>
                  <a:pt x="1" y="3"/>
                </a:cubicBezTo>
                <a:cubicBezTo>
                  <a:pt x="2" y="1"/>
                  <a:pt x="4" y="0"/>
                  <a:pt x="6" y="1"/>
                </a:cubicBezTo>
                <a:cubicBezTo>
                  <a:pt x="1343" y="517"/>
                  <a:pt x="1343" y="517"/>
                  <a:pt x="1343" y="517"/>
                </a:cubicBezTo>
                <a:cubicBezTo>
                  <a:pt x="1345" y="518"/>
                  <a:pt x="1346" y="520"/>
                  <a:pt x="1345" y="522"/>
                </a:cubicBezTo>
                <a:cubicBezTo>
                  <a:pt x="1345" y="524"/>
                  <a:pt x="1343" y="525"/>
                  <a:pt x="1342" y="52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7" name="Freeform 21"/>
          <p:cNvSpPr>
            <a:spLocks/>
          </p:cNvSpPr>
          <p:nvPr/>
        </p:nvSpPr>
        <p:spPr bwMode="auto">
          <a:xfrm>
            <a:off x="1707579" y="3491085"/>
            <a:ext cx="83015" cy="312359"/>
          </a:xfrm>
          <a:custGeom>
            <a:avLst/>
            <a:gdLst>
              <a:gd name="T0" fmla="*/ 88 w 92"/>
              <a:gd name="T1" fmla="*/ 347 h 347"/>
              <a:gd name="T2" fmla="*/ 84 w 92"/>
              <a:gd name="T3" fmla="*/ 344 h 347"/>
              <a:gd name="T4" fmla="*/ 1 w 92"/>
              <a:gd name="T5" fmla="*/ 6 h 347"/>
              <a:gd name="T6" fmla="*/ 4 w 92"/>
              <a:gd name="T7" fmla="*/ 1 h 347"/>
              <a:gd name="T8" fmla="*/ 8 w 92"/>
              <a:gd name="T9" fmla="*/ 4 h 347"/>
              <a:gd name="T10" fmla="*/ 92 w 92"/>
              <a:gd name="T11" fmla="*/ 342 h 347"/>
              <a:gd name="T12" fmla="*/ 89 w 92"/>
              <a:gd name="T13" fmla="*/ 347 h 347"/>
              <a:gd name="T14" fmla="*/ 88 w 92"/>
              <a:gd name="T15" fmla="*/ 347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2" h="347">
                <a:moveTo>
                  <a:pt x="88" y="347"/>
                </a:moveTo>
                <a:cubicBezTo>
                  <a:pt x="86" y="347"/>
                  <a:pt x="84" y="346"/>
                  <a:pt x="84" y="344"/>
                </a:cubicBezTo>
                <a:cubicBezTo>
                  <a:pt x="1" y="6"/>
                  <a:pt x="1" y="6"/>
                  <a:pt x="1" y="6"/>
                </a:cubicBezTo>
                <a:cubicBezTo>
                  <a:pt x="0" y="3"/>
                  <a:pt x="1" y="1"/>
                  <a:pt x="4" y="1"/>
                </a:cubicBezTo>
                <a:cubicBezTo>
                  <a:pt x="6" y="0"/>
                  <a:pt x="8" y="2"/>
                  <a:pt x="8" y="4"/>
                </a:cubicBezTo>
                <a:cubicBezTo>
                  <a:pt x="92" y="342"/>
                  <a:pt x="92" y="342"/>
                  <a:pt x="92" y="342"/>
                </a:cubicBezTo>
                <a:cubicBezTo>
                  <a:pt x="92" y="344"/>
                  <a:pt x="91" y="346"/>
                  <a:pt x="89" y="347"/>
                </a:cubicBezTo>
                <a:cubicBezTo>
                  <a:pt x="88" y="347"/>
                  <a:pt x="88" y="347"/>
                  <a:pt x="88" y="347"/>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8" name="Freeform 22"/>
          <p:cNvSpPr>
            <a:spLocks/>
          </p:cNvSpPr>
          <p:nvPr/>
        </p:nvSpPr>
        <p:spPr bwMode="auto">
          <a:xfrm>
            <a:off x="2775508" y="2228986"/>
            <a:ext cx="517784" cy="401002"/>
          </a:xfrm>
          <a:custGeom>
            <a:avLst/>
            <a:gdLst>
              <a:gd name="T0" fmla="*/ 572 w 576"/>
              <a:gd name="T1" fmla="*/ 446 h 446"/>
              <a:gd name="T2" fmla="*/ 569 w 576"/>
              <a:gd name="T3" fmla="*/ 445 h 446"/>
              <a:gd name="T4" fmla="*/ 3 w 576"/>
              <a:gd name="T5" fmla="*/ 7 h 446"/>
              <a:gd name="T6" fmla="*/ 2 w 576"/>
              <a:gd name="T7" fmla="*/ 2 h 446"/>
              <a:gd name="T8" fmla="*/ 7 w 576"/>
              <a:gd name="T9" fmla="*/ 1 h 446"/>
              <a:gd name="T10" fmla="*/ 574 w 576"/>
              <a:gd name="T11" fmla="*/ 439 h 446"/>
              <a:gd name="T12" fmla="*/ 575 w 576"/>
              <a:gd name="T13" fmla="*/ 444 h 446"/>
              <a:gd name="T14" fmla="*/ 572 w 576"/>
              <a:gd name="T15" fmla="*/ 446 h 4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6" h="446">
                <a:moveTo>
                  <a:pt x="572" y="446"/>
                </a:moveTo>
                <a:cubicBezTo>
                  <a:pt x="571" y="446"/>
                  <a:pt x="570" y="446"/>
                  <a:pt x="569" y="445"/>
                </a:cubicBezTo>
                <a:cubicBezTo>
                  <a:pt x="3" y="7"/>
                  <a:pt x="3" y="7"/>
                  <a:pt x="3" y="7"/>
                </a:cubicBezTo>
                <a:cubicBezTo>
                  <a:pt x="1" y="6"/>
                  <a:pt x="0" y="4"/>
                  <a:pt x="2" y="2"/>
                </a:cubicBezTo>
                <a:cubicBezTo>
                  <a:pt x="3" y="0"/>
                  <a:pt x="6" y="0"/>
                  <a:pt x="7" y="1"/>
                </a:cubicBezTo>
                <a:cubicBezTo>
                  <a:pt x="574" y="439"/>
                  <a:pt x="574" y="439"/>
                  <a:pt x="574" y="439"/>
                </a:cubicBezTo>
                <a:cubicBezTo>
                  <a:pt x="576" y="440"/>
                  <a:pt x="576" y="443"/>
                  <a:pt x="575" y="444"/>
                </a:cubicBezTo>
                <a:cubicBezTo>
                  <a:pt x="574" y="445"/>
                  <a:pt x="573" y="446"/>
                  <a:pt x="572" y="44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9" name="Freeform 23"/>
          <p:cNvSpPr>
            <a:spLocks/>
          </p:cNvSpPr>
          <p:nvPr/>
        </p:nvSpPr>
        <p:spPr bwMode="auto">
          <a:xfrm>
            <a:off x="2740333" y="2621544"/>
            <a:ext cx="552960" cy="479795"/>
          </a:xfrm>
          <a:custGeom>
            <a:avLst/>
            <a:gdLst>
              <a:gd name="T0" fmla="*/ 5 w 615"/>
              <a:gd name="T1" fmla="*/ 532 h 532"/>
              <a:gd name="T2" fmla="*/ 2 w 615"/>
              <a:gd name="T3" fmla="*/ 531 h 532"/>
              <a:gd name="T4" fmla="*/ 2 w 615"/>
              <a:gd name="T5" fmla="*/ 525 h 532"/>
              <a:gd name="T6" fmla="*/ 608 w 615"/>
              <a:gd name="T7" fmla="*/ 2 h 532"/>
              <a:gd name="T8" fmla="*/ 614 w 615"/>
              <a:gd name="T9" fmla="*/ 2 h 532"/>
              <a:gd name="T10" fmla="*/ 613 w 615"/>
              <a:gd name="T11" fmla="*/ 8 h 532"/>
              <a:gd name="T12" fmla="*/ 7 w 615"/>
              <a:gd name="T13" fmla="*/ 531 h 532"/>
              <a:gd name="T14" fmla="*/ 5 w 615"/>
              <a:gd name="T15" fmla="*/ 532 h 5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5" h="532">
                <a:moveTo>
                  <a:pt x="5" y="532"/>
                </a:moveTo>
                <a:cubicBezTo>
                  <a:pt x="4" y="532"/>
                  <a:pt x="2" y="532"/>
                  <a:pt x="2" y="531"/>
                </a:cubicBezTo>
                <a:cubicBezTo>
                  <a:pt x="0" y="529"/>
                  <a:pt x="0" y="527"/>
                  <a:pt x="2" y="525"/>
                </a:cubicBezTo>
                <a:cubicBezTo>
                  <a:pt x="608" y="2"/>
                  <a:pt x="608" y="2"/>
                  <a:pt x="608" y="2"/>
                </a:cubicBezTo>
                <a:cubicBezTo>
                  <a:pt x="610" y="0"/>
                  <a:pt x="612" y="1"/>
                  <a:pt x="614" y="2"/>
                </a:cubicBezTo>
                <a:cubicBezTo>
                  <a:pt x="615" y="4"/>
                  <a:pt x="615" y="6"/>
                  <a:pt x="613" y="8"/>
                </a:cubicBezTo>
                <a:cubicBezTo>
                  <a:pt x="7" y="531"/>
                  <a:pt x="7" y="531"/>
                  <a:pt x="7" y="531"/>
                </a:cubicBezTo>
                <a:cubicBezTo>
                  <a:pt x="7" y="532"/>
                  <a:pt x="6" y="532"/>
                  <a:pt x="5" y="532"/>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0" name="Freeform 24"/>
          <p:cNvSpPr>
            <a:spLocks/>
          </p:cNvSpPr>
          <p:nvPr/>
        </p:nvSpPr>
        <p:spPr bwMode="auto">
          <a:xfrm>
            <a:off x="3286258" y="2622952"/>
            <a:ext cx="469945" cy="33769"/>
          </a:xfrm>
          <a:custGeom>
            <a:avLst/>
            <a:gdLst>
              <a:gd name="T0" fmla="*/ 519 w 523"/>
              <a:gd name="T1" fmla="*/ 38 h 38"/>
              <a:gd name="T2" fmla="*/ 518 w 523"/>
              <a:gd name="T3" fmla="*/ 38 h 38"/>
              <a:gd name="T4" fmla="*/ 3 w 523"/>
              <a:gd name="T5" fmla="*/ 8 h 38"/>
              <a:gd name="T6" fmla="*/ 0 w 523"/>
              <a:gd name="T7" fmla="*/ 4 h 38"/>
              <a:gd name="T8" fmla="*/ 4 w 523"/>
              <a:gd name="T9" fmla="*/ 0 h 38"/>
              <a:gd name="T10" fmla="*/ 519 w 523"/>
              <a:gd name="T11" fmla="*/ 30 h 38"/>
              <a:gd name="T12" fmla="*/ 523 w 523"/>
              <a:gd name="T13" fmla="*/ 34 h 38"/>
              <a:gd name="T14" fmla="*/ 519 w 523"/>
              <a:gd name="T15" fmla="*/ 38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3" h="38">
                <a:moveTo>
                  <a:pt x="519" y="38"/>
                </a:moveTo>
                <a:cubicBezTo>
                  <a:pt x="519" y="38"/>
                  <a:pt x="518" y="38"/>
                  <a:pt x="518" y="38"/>
                </a:cubicBezTo>
                <a:cubicBezTo>
                  <a:pt x="3" y="8"/>
                  <a:pt x="3" y="8"/>
                  <a:pt x="3" y="8"/>
                </a:cubicBezTo>
                <a:cubicBezTo>
                  <a:pt x="1" y="8"/>
                  <a:pt x="0" y="6"/>
                  <a:pt x="0" y="4"/>
                </a:cubicBezTo>
                <a:cubicBezTo>
                  <a:pt x="0" y="1"/>
                  <a:pt x="2" y="0"/>
                  <a:pt x="4" y="0"/>
                </a:cubicBezTo>
                <a:cubicBezTo>
                  <a:pt x="519" y="30"/>
                  <a:pt x="519" y="30"/>
                  <a:pt x="519" y="30"/>
                </a:cubicBezTo>
                <a:cubicBezTo>
                  <a:pt x="521" y="30"/>
                  <a:pt x="523" y="32"/>
                  <a:pt x="523" y="34"/>
                </a:cubicBezTo>
                <a:cubicBezTo>
                  <a:pt x="522" y="37"/>
                  <a:pt x="521" y="38"/>
                  <a:pt x="519" y="38"/>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1" name="Freeform 25"/>
          <p:cNvSpPr>
            <a:spLocks/>
          </p:cNvSpPr>
          <p:nvPr/>
        </p:nvSpPr>
        <p:spPr bwMode="auto">
          <a:xfrm>
            <a:off x="3284851" y="1985570"/>
            <a:ext cx="742908" cy="644416"/>
          </a:xfrm>
          <a:custGeom>
            <a:avLst/>
            <a:gdLst>
              <a:gd name="T0" fmla="*/ 5 w 825"/>
              <a:gd name="T1" fmla="*/ 716 h 716"/>
              <a:gd name="T2" fmla="*/ 2 w 825"/>
              <a:gd name="T3" fmla="*/ 714 h 716"/>
              <a:gd name="T4" fmla="*/ 2 w 825"/>
              <a:gd name="T5" fmla="*/ 709 h 716"/>
              <a:gd name="T6" fmla="*/ 818 w 825"/>
              <a:gd name="T7" fmla="*/ 1 h 716"/>
              <a:gd name="T8" fmla="*/ 823 w 825"/>
              <a:gd name="T9" fmla="*/ 2 h 716"/>
              <a:gd name="T10" fmla="*/ 823 w 825"/>
              <a:gd name="T11" fmla="*/ 7 h 716"/>
              <a:gd name="T12" fmla="*/ 7 w 825"/>
              <a:gd name="T13" fmla="*/ 715 h 716"/>
              <a:gd name="T14" fmla="*/ 5 w 825"/>
              <a:gd name="T15" fmla="*/ 716 h 7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5" h="716">
                <a:moveTo>
                  <a:pt x="5" y="716"/>
                </a:moveTo>
                <a:cubicBezTo>
                  <a:pt x="4" y="716"/>
                  <a:pt x="2" y="715"/>
                  <a:pt x="2" y="714"/>
                </a:cubicBezTo>
                <a:cubicBezTo>
                  <a:pt x="0" y="713"/>
                  <a:pt x="0" y="710"/>
                  <a:pt x="2" y="709"/>
                </a:cubicBezTo>
                <a:cubicBezTo>
                  <a:pt x="818" y="1"/>
                  <a:pt x="818" y="1"/>
                  <a:pt x="818" y="1"/>
                </a:cubicBezTo>
                <a:cubicBezTo>
                  <a:pt x="819" y="0"/>
                  <a:pt x="822" y="0"/>
                  <a:pt x="823" y="2"/>
                </a:cubicBezTo>
                <a:cubicBezTo>
                  <a:pt x="825" y="3"/>
                  <a:pt x="825" y="6"/>
                  <a:pt x="823" y="7"/>
                </a:cubicBezTo>
                <a:cubicBezTo>
                  <a:pt x="7" y="715"/>
                  <a:pt x="7" y="715"/>
                  <a:pt x="7" y="715"/>
                </a:cubicBezTo>
                <a:cubicBezTo>
                  <a:pt x="6" y="716"/>
                  <a:pt x="6" y="716"/>
                  <a:pt x="5" y="71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2" name="Freeform 26"/>
          <p:cNvSpPr>
            <a:spLocks/>
          </p:cNvSpPr>
          <p:nvPr/>
        </p:nvSpPr>
        <p:spPr bwMode="auto">
          <a:xfrm>
            <a:off x="3747761" y="1985570"/>
            <a:ext cx="279998" cy="671150"/>
          </a:xfrm>
          <a:custGeom>
            <a:avLst/>
            <a:gdLst>
              <a:gd name="T0" fmla="*/ 5 w 310"/>
              <a:gd name="T1" fmla="*/ 746 h 746"/>
              <a:gd name="T2" fmla="*/ 3 w 310"/>
              <a:gd name="T3" fmla="*/ 746 h 746"/>
              <a:gd name="T4" fmla="*/ 1 w 310"/>
              <a:gd name="T5" fmla="*/ 741 h 746"/>
              <a:gd name="T6" fmla="*/ 302 w 310"/>
              <a:gd name="T7" fmla="*/ 3 h 746"/>
              <a:gd name="T8" fmla="*/ 307 w 310"/>
              <a:gd name="T9" fmla="*/ 0 h 746"/>
              <a:gd name="T10" fmla="*/ 309 w 310"/>
              <a:gd name="T11" fmla="*/ 6 h 746"/>
              <a:gd name="T12" fmla="*/ 8 w 310"/>
              <a:gd name="T13" fmla="*/ 744 h 746"/>
              <a:gd name="T14" fmla="*/ 5 w 310"/>
              <a:gd name="T15" fmla="*/ 746 h 7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0" h="746">
                <a:moveTo>
                  <a:pt x="5" y="746"/>
                </a:moveTo>
                <a:cubicBezTo>
                  <a:pt x="4" y="746"/>
                  <a:pt x="4" y="746"/>
                  <a:pt x="3" y="746"/>
                </a:cubicBezTo>
                <a:cubicBezTo>
                  <a:pt x="1" y="745"/>
                  <a:pt x="0" y="743"/>
                  <a:pt x="1" y="741"/>
                </a:cubicBezTo>
                <a:cubicBezTo>
                  <a:pt x="302" y="3"/>
                  <a:pt x="302" y="3"/>
                  <a:pt x="302" y="3"/>
                </a:cubicBezTo>
                <a:cubicBezTo>
                  <a:pt x="303" y="1"/>
                  <a:pt x="305" y="0"/>
                  <a:pt x="307" y="0"/>
                </a:cubicBezTo>
                <a:cubicBezTo>
                  <a:pt x="309" y="1"/>
                  <a:pt x="310" y="4"/>
                  <a:pt x="309" y="6"/>
                </a:cubicBezTo>
                <a:cubicBezTo>
                  <a:pt x="8" y="744"/>
                  <a:pt x="8" y="744"/>
                  <a:pt x="8" y="744"/>
                </a:cubicBezTo>
                <a:cubicBezTo>
                  <a:pt x="8" y="745"/>
                  <a:pt x="6" y="746"/>
                  <a:pt x="5" y="74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3" name="Freeform 27"/>
          <p:cNvSpPr>
            <a:spLocks/>
          </p:cNvSpPr>
          <p:nvPr/>
        </p:nvSpPr>
        <p:spPr bwMode="auto">
          <a:xfrm>
            <a:off x="4019316" y="1985570"/>
            <a:ext cx="233566" cy="529040"/>
          </a:xfrm>
          <a:custGeom>
            <a:avLst/>
            <a:gdLst>
              <a:gd name="T0" fmla="*/ 255 w 260"/>
              <a:gd name="T1" fmla="*/ 587 h 587"/>
              <a:gd name="T2" fmla="*/ 252 w 260"/>
              <a:gd name="T3" fmla="*/ 584 h 587"/>
              <a:gd name="T4" fmla="*/ 1 w 260"/>
              <a:gd name="T5" fmla="*/ 6 h 587"/>
              <a:gd name="T6" fmla="*/ 3 w 260"/>
              <a:gd name="T7" fmla="*/ 0 h 587"/>
              <a:gd name="T8" fmla="*/ 8 w 260"/>
              <a:gd name="T9" fmla="*/ 3 h 587"/>
              <a:gd name="T10" fmla="*/ 259 w 260"/>
              <a:gd name="T11" fmla="*/ 581 h 587"/>
              <a:gd name="T12" fmla="*/ 257 w 260"/>
              <a:gd name="T13" fmla="*/ 586 h 587"/>
              <a:gd name="T14" fmla="*/ 255 w 260"/>
              <a:gd name="T15" fmla="*/ 587 h 58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0" h="587">
                <a:moveTo>
                  <a:pt x="255" y="587"/>
                </a:moveTo>
                <a:cubicBezTo>
                  <a:pt x="254" y="587"/>
                  <a:pt x="252" y="586"/>
                  <a:pt x="252" y="584"/>
                </a:cubicBezTo>
                <a:cubicBezTo>
                  <a:pt x="1" y="6"/>
                  <a:pt x="1" y="6"/>
                  <a:pt x="1" y="6"/>
                </a:cubicBezTo>
                <a:cubicBezTo>
                  <a:pt x="0" y="4"/>
                  <a:pt x="1" y="1"/>
                  <a:pt x="3" y="0"/>
                </a:cubicBezTo>
                <a:cubicBezTo>
                  <a:pt x="5" y="0"/>
                  <a:pt x="7" y="1"/>
                  <a:pt x="8" y="3"/>
                </a:cubicBezTo>
                <a:cubicBezTo>
                  <a:pt x="259" y="581"/>
                  <a:pt x="259" y="581"/>
                  <a:pt x="259" y="581"/>
                </a:cubicBezTo>
                <a:cubicBezTo>
                  <a:pt x="260" y="583"/>
                  <a:pt x="259" y="585"/>
                  <a:pt x="257" y="586"/>
                </a:cubicBezTo>
                <a:cubicBezTo>
                  <a:pt x="257" y="587"/>
                  <a:pt x="256" y="587"/>
                  <a:pt x="255" y="587"/>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4" name="Freeform 28"/>
          <p:cNvSpPr>
            <a:spLocks/>
          </p:cNvSpPr>
          <p:nvPr/>
        </p:nvSpPr>
        <p:spPr bwMode="auto">
          <a:xfrm>
            <a:off x="4019316" y="1985570"/>
            <a:ext cx="1038381" cy="157587"/>
          </a:xfrm>
          <a:custGeom>
            <a:avLst/>
            <a:gdLst>
              <a:gd name="T0" fmla="*/ 1150 w 1155"/>
              <a:gd name="T1" fmla="*/ 175 h 175"/>
              <a:gd name="T2" fmla="*/ 1150 w 1155"/>
              <a:gd name="T3" fmla="*/ 175 h 175"/>
              <a:gd name="T4" fmla="*/ 4 w 1155"/>
              <a:gd name="T5" fmla="*/ 8 h 175"/>
              <a:gd name="T6" fmla="*/ 0 w 1155"/>
              <a:gd name="T7" fmla="*/ 4 h 175"/>
              <a:gd name="T8" fmla="*/ 5 w 1155"/>
              <a:gd name="T9" fmla="*/ 0 h 175"/>
              <a:gd name="T10" fmla="*/ 1151 w 1155"/>
              <a:gd name="T11" fmla="*/ 167 h 175"/>
              <a:gd name="T12" fmla="*/ 1154 w 1155"/>
              <a:gd name="T13" fmla="*/ 172 h 175"/>
              <a:gd name="T14" fmla="*/ 1150 w 1155"/>
              <a:gd name="T15" fmla="*/ 175 h 1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55" h="175">
                <a:moveTo>
                  <a:pt x="1150" y="175"/>
                </a:moveTo>
                <a:cubicBezTo>
                  <a:pt x="1150" y="175"/>
                  <a:pt x="1150" y="175"/>
                  <a:pt x="1150" y="175"/>
                </a:cubicBezTo>
                <a:cubicBezTo>
                  <a:pt x="4" y="8"/>
                  <a:pt x="4" y="8"/>
                  <a:pt x="4" y="8"/>
                </a:cubicBezTo>
                <a:cubicBezTo>
                  <a:pt x="2" y="8"/>
                  <a:pt x="0" y="6"/>
                  <a:pt x="0" y="4"/>
                </a:cubicBezTo>
                <a:cubicBezTo>
                  <a:pt x="1" y="1"/>
                  <a:pt x="3" y="0"/>
                  <a:pt x="5" y="0"/>
                </a:cubicBezTo>
                <a:cubicBezTo>
                  <a:pt x="1151" y="167"/>
                  <a:pt x="1151" y="167"/>
                  <a:pt x="1151" y="167"/>
                </a:cubicBezTo>
                <a:cubicBezTo>
                  <a:pt x="1153" y="168"/>
                  <a:pt x="1155" y="170"/>
                  <a:pt x="1154" y="172"/>
                </a:cubicBezTo>
                <a:cubicBezTo>
                  <a:pt x="1154" y="174"/>
                  <a:pt x="1152" y="175"/>
                  <a:pt x="1150" y="17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5" name="Freeform 29"/>
          <p:cNvSpPr>
            <a:spLocks/>
          </p:cNvSpPr>
          <p:nvPr/>
        </p:nvSpPr>
        <p:spPr bwMode="auto">
          <a:xfrm>
            <a:off x="3996803" y="1483264"/>
            <a:ext cx="1060895" cy="659894"/>
          </a:xfrm>
          <a:custGeom>
            <a:avLst/>
            <a:gdLst>
              <a:gd name="T0" fmla="*/ 1175 w 1180"/>
              <a:gd name="T1" fmla="*/ 733 h 733"/>
              <a:gd name="T2" fmla="*/ 1173 w 1180"/>
              <a:gd name="T3" fmla="*/ 733 h 733"/>
              <a:gd name="T4" fmla="*/ 2 w 1180"/>
              <a:gd name="T5" fmla="*/ 8 h 733"/>
              <a:gd name="T6" fmla="*/ 1 w 1180"/>
              <a:gd name="T7" fmla="*/ 2 h 733"/>
              <a:gd name="T8" fmla="*/ 7 w 1180"/>
              <a:gd name="T9" fmla="*/ 1 h 733"/>
              <a:gd name="T10" fmla="*/ 1177 w 1180"/>
              <a:gd name="T11" fmla="*/ 726 h 733"/>
              <a:gd name="T12" fmla="*/ 1179 w 1180"/>
              <a:gd name="T13" fmla="*/ 732 h 733"/>
              <a:gd name="T14" fmla="*/ 1175 w 1180"/>
              <a:gd name="T15" fmla="*/ 733 h 7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80" h="733">
                <a:moveTo>
                  <a:pt x="1175" y="733"/>
                </a:moveTo>
                <a:cubicBezTo>
                  <a:pt x="1175" y="733"/>
                  <a:pt x="1174" y="733"/>
                  <a:pt x="1173" y="733"/>
                </a:cubicBezTo>
                <a:cubicBezTo>
                  <a:pt x="2" y="8"/>
                  <a:pt x="2" y="8"/>
                  <a:pt x="2" y="8"/>
                </a:cubicBezTo>
                <a:cubicBezTo>
                  <a:pt x="1" y="6"/>
                  <a:pt x="0" y="4"/>
                  <a:pt x="1" y="2"/>
                </a:cubicBezTo>
                <a:cubicBezTo>
                  <a:pt x="2" y="0"/>
                  <a:pt x="5" y="0"/>
                  <a:pt x="7" y="1"/>
                </a:cubicBezTo>
                <a:cubicBezTo>
                  <a:pt x="1177" y="726"/>
                  <a:pt x="1177" y="726"/>
                  <a:pt x="1177" y="726"/>
                </a:cubicBezTo>
                <a:cubicBezTo>
                  <a:pt x="1179" y="727"/>
                  <a:pt x="1180" y="730"/>
                  <a:pt x="1179" y="732"/>
                </a:cubicBezTo>
                <a:cubicBezTo>
                  <a:pt x="1178" y="733"/>
                  <a:pt x="1177" y="733"/>
                  <a:pt x="1175" y="733"/>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6" name="Freeform 30"/>
          <p:cNvSpPr>
            <a:spLocks/>
          </p:cNvSpPr>
          <p:nvPr/>
        </p:nvSpPr>
        <p:spPr bwMode="auto">
          <a:xfrm>
            <a:off x="3996803" y="1401656"/>
            <a:ext cx="765420" cy="88643"/>
          </a:xfrm>
          <a:custGeom>
            <a:avLst/>
            <a:gdLst>
              <a:gd name="T0" fmla="*/ 5 w 851"/>
              <a:gd name="T1" fmla="*/ 100 h 100"/>
              <a:gd name="T2" fmla="*/ 1 w 851"/>
              <a:gd name="T3" fmla="*/ 97 h 100"/>
              <a:gd name="T4" fmla="*/ 4 w 851"/>
              <a:gd name="T5" fmla="*/ 92 h 100"/>
              <a:gd name="T6" fmla="*/ 846 w 851"/>
              <a:gd name="T7" fmla="*/ 0 h 100"/>
              <a:gd name="T8" fmla="*/ 850 w 851"/>
              <a:gd name="T9" fmla="*/ 4 h 100"/>
              <a:gd name="T10" fmla="*/ 847 w 851"/>
              <a:gd name="T11" fmla="*/ 8 h 100"/>
              <a:gd name="T12" fmla="*/ 5 w 851"/>
              <a:gd name="T13" fmla="*/ 100 h 100"/>
              <a:gd name="T14" fmla="*/ 5 w 851"/>
              <a:gd name="T15" fmla="*/ 100 h 1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51" h="100">
                <a:moveTo>
                  <a:pt x="5" y="100"/>
                </a:moveTo>
                <a:cubicBezTo>
                  <a:pt x="3" y="100"/>
                  <a:pt x="1" y="99"/>
                  <a:pt x="1" y="97"/>
                </a:cubicBezTo>
                <a:cubicBezTo>
                  <a:pt x="0" y="94"/>
                  <a:pt x="2" y="92"/>
                  <a:pt x="4" y="92"/>
                </a:cubicBezTo>
                <a:cubicBezTo>
                  <a:pt x="846" y="0"/>
                  <a:pt x="846" y="0"/>
                  <a:pt x="846" y="0"/>
                </a:cubicBezTo>
                <a:cubicBezTo>
                  <a:pt x="848" y="0"/>
                  <a:pt x="850" y="2"/>
                  <a:pt x="850" y="4"/>
                </a:cubicBezTo>
                <a:cubicBezTo>
                  <a:pt x="851" y="6"/>
                  <a:pt x="849" y="8"/>
                  <a:pt x="847" y="8"/>
                </a:cubicBezTo>
                <a:cubicBezTo>
                  <a:pt x="5" y="100"/>
                  <a:pt x="5" y="100"/>
                  <a:pt x="5" y="100"/>
                </a:cubicBezTo>
                <a:cubicBezTo>
                  <a:pt x="5" y="100"/>
                  <a:pt x="5" y="100"/>
                  <a:pt x="5" y="10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7" name="Freeform 31"/>
          <p:cNvSpPr>
            <a:spLocks/>
          </p:cNvSpPr>
          <p:nvPr/>
        </p:nvSpPr>
        <p:spPr bwMode="auto">
          <a:xfrm>
            <a:off x="4753781" y="695331"/>
            <a:ext cx="126632" cy="713361"/>
          </a:xfrm>
          <a:custGeom>
            <a:avLst/>
            <a:gdLst>
              <a:gd name="T0" fmla="*/ 4 w 141"/>
              <a:gd name="T1" fmla="*/ 793 h 793"/>
              <a:gd name="T2" fmla="*/ 4 w 141"/>
              <a:gd name="T3" fmla="*/ 793 h 793"/>
              <a:gd name="T4" fmla="*/ 0 w 141"/>
              <a:gd name="T5" fmla="*/ 789 h 793"/>
              <a:gd name="T6" fmla="*/ 132 w 141"/>
              <a:gd name="T7" fmla="*/ 3 h 793"/>
              <a:gd name="T8" fmla="*/ 137 w 141"/>
              <a:gd name="T9" fmla="*/ 0 h 793"/>
              <a:gd name="T10" fmla="*/ 140 w 141"/>
              <a:gd name="T11" fmla="*/ 5 h 793"/>
              <a:gd name="T12" fmla="*/ 8 w 141"/>
              <a:gd name="T13" fmla="*/ 790 h 793"/>
              <a:gd name="T14" fmla="*/ 4 w 141"/>
              <a:gd name="T15" fmla="*/ 793 h 7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1" h="793">
                <a:moveTo>
                  <a:pt x="4" y="793"/>
                </a:moveTo>
                <a:cubicBezTo>
                  <a:pt x="4" y="793"/>
                  <a:pt x="4" y="793"/>
                  <a:pt x="4" y="793"/>
                </a:cubicBezTo>
                <a:cubicBezTo>
                  <a:pt x="2" y="793"/>
                  <a:pt x="0" y="791"/>
                  <a:pt x="0" y="789"/>
                </a:cubicBezTo>
                <a:cubicBezTo>
                  <a:pt x="132" y="3"/>
                  <a:pt x="132" y="3"/>
                  <a:pt x="132" y="3"/>
                </a:cubicBezTo>
                <a:cubicBezTo>
                  <a:pt x="133" y="1"/>
                  <a:pt x="135" y="0"/>
                  <a:pt x="137" y="0"/>
                </a:cubicBezTo>
                <a:cubicBezTo>
                  <a:pt x="139" y="1"/>
                  <a:pt x="141" y="3"/>
                  <a:pt x="140" y="5"/>
                </a:cubicBezTo>
                <a:cubicBezTo>
                  <a:pt x="8" y="790"/>
                  <a:pt x="8" y="790"/>
                  <a:pt x="8" y="790"/>
                </a:cubicBezTo>
                <a:cubicBezTo>
                  <a:pt x="8" y="792"/>
                  <a:pt x="6" y="793"/>
                  <a:pt x="4" y="793"/>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8" name="Freeform 32"/>
          <p:cNvSpPr>
            <a:spLocks/>
          </p:cNvSpPr>
          <p:nvPr/>
        </p:nvSpPr>
        <p:spPr bwMode="auto">
          <a:xfrm>
            <a:off x="4871972" y="695331"/>
            <a:ext cx="185727" cy="1447826"/>
          </a:xfrm>
          <a:custGeom>
            <a:avLst/>
            <a:gdLst>
              <a:gd name="T0" fmla="*/ 201 w 206"/>
              <a:gd name="T1" fmla="*/ 1610 h 1610"/>
              <a:gd name="T2" fmla="*/ 197 w 206"/>
              <a:gd name="T3" fmla="*/ 1607 h 1610"/>
              <a:gd name="T4" fmla="*/ 0 w 206"/>
              <a:gd name="T5" fmla="*/ 5 h 1610"/>
              <a:gd name="T6" fmla="*/ 4 w 206"/>
              <a:gd name="T7" fmla="*/ 0 h 1610"/>
              <a:gd name="T8" fmla="*/ 8 w 206"/>
              <a:gd name="T9" fmla="*/ 4 h 1610"/>
              <a:gd name="T10" fmla="*/ 205 w 206"/>
              <a:gd name="T11" fmla="*/ 1606 h 1610"/>
              <a:gd name="T12" fmla="*/ 202 w 206"/>
              <a:gd name="T13" fmla="*/ 1610 h 1610"/>
              <a:gd name="T14" fmla="*/ 201 w 206"/>
              <a:gd name="T15" fmla="*/ 1610 h 16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1610">
                <a:moveTo>
                  <a:pt x="201" y="1610"/>
                </a:moveTo>
                <a:cubicBezTo>
                  <a:pt x="199" y="1610"/>
                  <a:pt x="198" y="1609"/>
                  <a:pt x="197" y="1607"/>
                </a:cubicBezTo>
                <a:cubicBezTo>
                  <a:pt x="0" y="5"/>
                  <a:pt x="0" y="5"/>
                  <a:pt x="0" y="5"/>
                </a:cubicBezTo>
                <a:cubicBezTo>
                  <a:pt x="0" y="2"/>
                  <a:pt x="2" y="0"/>
                  <a:pt x="4" y="0"/>
                </a:cubicBezTo>
                <a:cubicBezTo>
                  <a:pt x="6" y="0"/>
                  <a:pt x="8" y="1"/>
                  <a:pt x="8" y="4"/>
                </a:cubicBezTo>
                <a:cubicBezTo>
                  <a:pt x="205" y="1606"/>
                  <a:pt x="205" y="1606"/>
                  <a:pt x="205" y="1606"/>
                </a:cubicBezTo>
                <a:cubicBezTo>
                  <a:pt x="206" y="1608"/>
                  <a:pt x="204" y="1610"/>
                  <a:pt x="202" y="1610"/>
                </a:cubicBezTo>
                <a:cubicBezTo>
                  <a:pt x="202" y="1610"/>
                  <a:pt x="201" y="1610"/>
                  <a:pt x="201" y="161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9" name="Freeform 33"/>
          <p:cNvSpPr>
            <a:spLocks/>
          </p:cNvSpPr>
          <p:nvPr/>
        </p:nvSpPr>
        <p:spPr bwMode="auto">
          <a:xfrm>
            <a:off x="4753781" y="1401656"/>
            <a:ext cx="303917" cy="741501"/>
          </a:xfrm>
          <a:custGeom>
            <a:avLst/>
            <a:gdLst>
              <a:gd name="T0" fmla="*/ 333 w 338"/>
              <a:gd name="T1" fmla="*/ 825 h 825"/>
              <a:gd name="T2" fmla="*/ 330 w 338"/>
              <a:gd name="T3" fmla="*/ 823 h 825"/>
              <a:gd name="T4" fmla="*/ 1 w 338"/>
              <a:gd name="T5" fmla="*/ 6 h 825"/>
              <a:gd name="T6" fmla="*/ 3 w 338"/>
              <a:gd name="T7" fmla="*/ 1 h 825"/>
              <a:gd name="T8" fmla="*/ 8 w 338"/>
              <a:gd name="T9" fmla="*/ 3 h 825"/>
              <a:gd name="T10" fmla="*/ 337 w 338"/>
              <a:gd name="T11" fmla="*/ 820 h 825"/>
              <a:gd name="T12" fmla="*/ 335 w 338"/>
              <a:gd name="T13" fmla="*/ 825 h 825"/>
              <a:gd name="T14" fmla="*/ 333 w 338"/>
              <a:gd name="T15" fmla="*/ 825 h 8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8" h="825">
                <a:moveTo>
                  <a:pt x="333" y="825"/>
                </a:moveTo>
                <a:cubicBezTo>
                  <a:pt x="332" y="825"/>
                  <a:pt x="330" y="824"/>
                  <a:pt x="330" y="823"/>
                </a:cubicBezTo>
                <a:cubicBezTo>
                  <a:pt x="1" y="6"/>
                  <a:pt x="1" y="6"/>
                  <a:pt x="1" y="6"/>
                </a:cubicBezTo>
                <a:cubicBezTo>
                  <a:pt x="0" y="4"/>
                  <a:pt x="1" y="2"/>
                  <a:pt x="3" y="1"/>
                </a:cubicBezTo>
                <a:cubicBezTo>
                  <a:pt x="5" y="0"/>
                  <a:pt x="7" y="1"/>
                  <a:pt x="8" y="3"/>
                </a:cubicBezTo>
                <a:cubicBezTo>
                  <a:pt x="337" y="820"/>
                  <a:pt x="337" y="820"/>
                  <a:pt x="337" y="820"/>
                </a:cubicBezTo>
                <a:cubicBezTo>
                  <a:pt x="338" y="822"/>
                  <a:pt x="337" y="824"/>
                  <a:pt x="335" y="825"/>
                </a:cubicBezTo>
                <a:cubicBezTo>
                  <a:pt x="334" y="825"/>
                  <a:pt x="334" y="825"/>
                  <a:pt x="333" y="82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0" name="Freeform 34"/>
          <p:cNvSpPr>
            <a:spLocks/>
          </p:cNvSpPr>
          <p:nvPr/>
        </p:nvSpPr>
        <p:spPr bwMode="auto">
          <a:xfrm>
            <a:off x="5049256" y="1507183"/>
            <a:ext cx="303917" cy="635974"/>
          </a:xfrm>
          <a:custGeom>
            <a:avLst/>
            <a:gdLst>
              <a:gd name="T0" fmla="*/ 4 w 338"/>
              <a:gd name="T1" fmla="*/ 707 h 707"/>
              <a:gd name="T2" fmla="*/ 3 w 338"/>
              <a:gd name="T3" fmla="*/ 707 h 707"/>
              <a:gd name="T4" fmla="*/ 1 w 338"/>
              <a:gd name="T5" fmla="*/ 702 h 707"/>
              <a:gd name="T6" fmla="*/ 330 w 338"/>
              <a:gd name="T7" fmla="*/ 3 h 707"/>
              <a:gd name="T8" fmla="*/ 336 w 338"/>
              <a:gd name="T9" fmla="*/ 1 h 707"/>
              <a:gd name="T10" fmla="*/ 337 w 338"/>
              <a:gd name="T11" fmla="*/ 6 h 707"/>
              <a:gd name="T12" fmla="*/ 8 w 338"/>
              <a:gd name="T13" fmla="*/ 705 h 707"/>
              <a:gd name="T14" fmla="*/ 4 w 338"/>
              <a:gd name="T15" fmla="*/ 707 h 70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8" h="707">
                <a:moveTo>
                  <a:pt x="4" y="707"/>
                </a:moveTo>
                <a:cubicBezTo>
                  <a:pt x="4" y="707"/>
                  <a:pt x="3" y="707"/>
                  <a:pt x="3" y="707"/>
                </a:cubicBezTo>
                <a:cubicBezTo>
                  <a:pt x="1" y="706"/>
                  <a:pt x="0" y="704"/>
                  <a:pt x="1" y="702"/>
                </a:cubicBezTo>
                <a:cubicBezTo>
                  <a:pt x="330" y="3"/>
                  <a:pt x="330" y="3"/>
                  <a:pt x="330" y="3"/>
                </a:cubicBezTo>
                <a:cubicBezTo>
                  <a:pt x="331" y="1"/>
                  <a:pt x="334" y="0"/>
                  <a:pt x="336" y="1"/>
                </a:cubicBezTo>
                <a:cubicBezTo>
                  <a:pt x="337" y="2"/>
                  <a:pt x="338" y="4"/>
                  <a:pt x="337" y="6"/>
                </a:cubicBezTo>
                <a:cubicBezTo>
                  <a:pt x="8" y="705"/>
                  <a:pt x="8" y="705"/>
                  <a:pt x="8" y="705"/>
                </a:cubicBezTo>
                <a:cubicBezTo>
                  <a:pt x="7" y="707"/>
                  <a:pt x="6" y="707"/>
                  <a:pt x="4" y="707"/>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1" name="Freeform 35"/>
          <p:cNvSpPr>
            <a:spLocks/>
          </p:cNvSpPr>
          <p:nvPr/>
        </p:nvSpPr>
        <p:spPr bwMode="auto">
          <a:xfrm>
            <a:off x="5049256" y="2136122"/>
            <a:ext cx="664114" cy="161808"/>
          </a:xfrm>
          <a:custGeom>
            <a:avLst/>
            <a:gdLst>
              <a:gd name="T0" fmla="*/ 734 w 738"/>
              <a:gd name="T1" fmla="*/ 180 h 180"/>
              <a:gd name="T2" fmla="*/ 733 w 738"/>
              <a:gd name="T3" fmla="*/ 180 h 180"/>
              <a:gd name="T4" fmla="*/ 3 w 738"/>
              <a:gd name="T5" fmla="*/ 8 h 180"/>
              <a:gd name="T6" fmla="*/ 0 w 738"/>
              <a:gd name="T7" fmla="*/ 4 h 180"/>
              <a:gd name="T8" fmla="*/ 5 w 738"/>
              <a:gd name="T9" fmla="*/ 1 h 180"/>
              <a:gd name="T10" fmla="*/ 735 w 738"/>
              <a:gd name="T11" fmla="*/ 172 h 180"/>
              <a:gd name="T12" fmla="*/ 738 w 738"/>
              <a:gd name="T13" fmla="*/ 177 h 180"/>
              <a:gd name="T14" fmla="*/ 734 w 738"/>
              <a:gd name="T15" fmla="*/ 180 h 1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8" h="180">
                <a:moveTo>
                  <a:pt x="734" y="180"/>
                </a:moveTo>
                <a:cubicBezTo>
                  <a:pt x="734" y="180"/>
                  <a:pt x="733" y="180"/>
                  <a:pt x="733" y="180"/>
                </a:cubicBezTo>
                <a:cubicBezTo>
                  <a:pt x="3" y="8"/>
                  <a:pt x="3" y="8"/>
                  <a:pt x="3" y="8"/>
                </a:cubicBezTo>
                <a:cubicBezTo>
                  <a:pt x="1" y="8"/>
                  <a:pt x="0" y="6"/>
                  <a:pt x="0" y="4"/>
                </a:cubicBezTo>
                <a:cubicBezTo>
                  <a:pt x="1" y="1"/>
                  <a:pt x="3" y="0"/>
                  <a:pt x="5" y="1"/>
                </a:cubicBezTo>
                <a:cubicBezTo>
                  <a:pt x="735" y="172"/>
                  <a:pt x="735" y="172"/>
                  <a:pt x="735" y="172"/>
                </a:cubicBezTo>
                <a:cubicBezTo>
                  <a:pt x="737" y="172"/>
                  <a:pt x="738" y="175"/>
                  <a:pt x="738" y="177"/>
                </a:cubicBezTo>
                <a:cubicBezTo>
                  <a:pt x="737" y="179"/>
                  <a:pt x="736" y="180"/>
                  <a:pt x="734" y="18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2" name="Freeform 36"/>
          <p:cNvSpPr>
            <a:spLocks/>
          </p:cNvSpPr>
          <p:nvPr/>
        </p:nvSpPr>
        <p:spPr bwMode="auto">
          <a:xfrm>
            <a:off x="4871972" y="695331"/>
            <a:ext cx="481202" cy="820294"/>
          </a:xfrm>
          <a:custGeom>
            <a:avLst/>
            <a:gdLst>
              <a:gd name="T0" fmla="*/ 531 w 535"/>
              <a:gd name="T1" fmla="*/ 912 h 912"/>
              <a:gd name="T2" fmla="*/ 527 w 535"/>
              <a:gd name="T3" fmla="*/ 910 h 912"/>
              <a:gd name="T4" fmla="*/ 1 w 535"/>
              <a:gd name="T5" fmla="*/ 6 h 912"/>
              <a:gd name="T6" fmla="*/ 2 w 535"/>
              <a:gd name="T7" fmla="*/ 1 h 912"/>
              <a:gd name="T8" fmla="*/ 8 w 535"/>
              <a:gd name="T9" fmla="*/ 2 h 912"/>
              <a:gd name="T10" fmla="*/ 534 w 535"/>
              <a:gd name="T11" fmla="*/ 906 h 912"/>
              <a:gd name="T12" fmla="*/ 533 w 535"/>
              <a:gd name="T13" fmla="*/ 911 h 912"/>
              <a:gd name="T14" fmla="*/ 531 w 535"/>
              <a:gd name="T15" fmla="*/ 912 h 9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5" h="912">
                <a:moveTo>
                  <a:pt x="531" y="912"/>
                </a:moveTo>
                <a:cubicBezTo>
                  <a:pt x="529" y="912"/>
                  <a:pt x="528" y="911"/>
                  <a:pt x="527" y="910"/>
                </a:cubicBezTo>
                <a:cubicBezTo>
                  <a:pt x="1" y="6"/>
                  <a:pt x="1" y="6"/>
                  <a:pt x="1" y="6"/>
                </a:cubicBezTo>
                <a:cubicBezTo>
                  <a:pt x="0" y="4"/>
                  <a:pt x="0" y="2"/>
                  <a:pt x="2" y="1"/>
                </a:cubicBezTo>
                <a:cubicBezTo>
                  <a:pt x="4" y="0"/>
                  <a:pt x="7" y="0"/>
                  <a:pt x="8" y="2"/>
                </a:cubicBezTo>
                <a:cubicBezTo>
                  <a:pt x="534" y="906"/>
                  <a:pt x="534" y="906"/>
                  <a:pt x="534" y="906"/>
                </a:cubicBezTo>
                <a:cubicBezTo>
                  <a:pt x="535" y="908"/>
                  <a:pt x="535" y="910"/>
                  <a:pt x="533" y="911"/>
                </a:cubicBezTo>
                <a:cubicBezTo>
                  <a:pt x="532" y="911"/>
                  <a:pt x="531" y="912"/>
                  <a:pt x="531" y="912"/>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3" name="Freeform 37"/>
          <p:cNvSpPr>
            <a:spLocks/>
          </p:cNvSpPr>
          <p:nvPr/>
        </p:nvSpPr>
        <p:spPr bwMode="auto">
          <a:xfrm>
            <a:off x="4871972" y="695331"/>
            <a:ext cx="1229737" cy="364419"/>
          </a:xfrm>
          <a:custGeom>
            <a:avLst/>
            <a:gdLst>
              <a:gd name="T0" fmla="*/ 1363 w 1367"/>
              <a:gd name="T1" fmla="*/ 406 h 406"/>
              <a:gd name="T2" fmla="*/ 1362 w 1367"/>
              <a:gd name="T3" fmla="*/ 406 h 406"/>
              <a:gd name="T4" fmla="*/ 3 w 1367"/>
              <a:gd name="T5" fmla="*/ 8 h 406"/>
              <a:gd name="T6" fmla="*/ 1 w 1367"/>
              <a:gd name="T7" fmla="*/ 3 h 406"/>
              <a:gd name="T8" fmla="*/ 5 w 1367"/>
              <a:gd name="T9" fmla="*/ 0 h 406"/>
              <a:gd name="T10" fmla="*/ 1364 w 1367"/>
              <a:gd name="T11" fmla="*/ 398 h 406"/>
              <a:gd name="T12" fmla="*/ 1367 w 1367"/>
              <a:gd name="T13" fmla="*/ 403 h 406"/>
              <a:gd name="T14" fmla="*/ 1363 w 1367"/>
              <a:gd name="T15" fmla="*/ 406 h 4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67" h="406">
                <a:moveTo>
                  <a:pt x="1363" y="406"/>
                </a:moveTo>
                <a:cubicBezTo>
                  <a:pt x="1362" y="406"/>
                  <a:pt x="1362" y="406"/>
                  <a:pt x="1362" y="406"/>
                </a:cubicBezTo>
                <a:cubicBezTo>
                  <a:pt x="3" y="8"/>
                  <a:pt x="3" y="8"/>
                  <a:pt x="3" y="8"/>
                </a:cubicBezTo>
                <a:cubicBezTo>
                  <a:pt x="1" y="7"/>
                  <a:pt x="0" y="5"/>
                  <a:pt x="1" y="3"/>
                </a:cubicBezTo>
                <a:cubicBezTo>
                  <a:pt x="1" y="1"/>
                  <a:pt x="3" y="0"/>
                  <a:pt x="5" y="0"/>
                </a:cubicBezTo>
                <a:cubicBezTo>
                  <a:pt x="1364" y="398"/>
                  <a:pt x="1364" y="398"/>
                  <a:pt x="1364" y="398"/>
                </a:cubicBezTo>
                <a:cubicBezTo>
                  <a:pt x="1366" y="399"/>
                  <a:pt x="1367" y="401"/>
                  <a:pt x="1367" y="403"/>
                </a:cubicBezTo>
                <a:cubicBezTo>
                  <a:pt x="1366" y="405"/>
                  <a:pt x="1365" y="406"/>
                  <a:pt x="1363" y="40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4" name="Freeform 38"/>
          <p:cNvSpPr>
            <a:spLocks/>
          </p:cNvSpPr>
          <p:nvPr/>
        </p:nvSpPr>
        <p:spPr bwMode="auto">
          <a:xfrm>
            <a:off x="5346138" y="1051307"/>
            <a:ext cx="755571" cy="464317"/>
          </a:xfrm>
          <a:custGeom>
            <a:avLst/>
            <a:gdLst>
              <a:gd name="T0" fmla="*/ 5 w 841"/>
              <a:gd name="T1" fmla="*/ 515 h 515"/>
              <a:gd name="T2" fmla="*/ 1 w 841"/>
              <a:gd name="T3" fmla="*/ 513 h 515"/>
              <a:gd name="T4" fmla="*/ 3 w 841"/>
              <a:gd name="T5" fmla="*/ 507 h 515"/>
              <a:gd name="T6" fmla="*/ 835 w 841"/>
              <a:gd name="T7" fmla="*/ 1 h 515"/>
              <a:gd name="T8" fmla="*/ 840 w 841"/>
              <a:gd name="T9" fmla="*/ 3 h 515"/>
              <a:gd name="T10" fmla="*/ 839 w 841"/>
              <a:gd name="T11" fmla="*/ 8 h 515"/>
              <a:gd name="T12" fmla="*/ 7 w 841"/>
              <a:gd name="T13" fmla="*/ 514 h 515"/>
              <a:gd name="T14" fmla="*/ 5 w 841"/>
              <a:gd name="T15" fmla="*/ 515 h 5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1" h="515">
                <a:moveTo>
                  <a:pt x="5" y="515"/>
                </a:moveTo>
                <a:cubicBezTo>
                  <a:pt x="3" y="515"/>
                  <a:pt x="2" y="514"/>
                  <a:pt x="1" y="513"/>
                </a:cubicBezTo>
                <a:cubicBezTo>
                  <a:pt x="0" y="511"/>
                  <a:pt x="1" y="508"/>
                  <a:pt x="3" y="507"/>
                </a:cubicBezTo>
                <a:cubicBezTo>
                  <a:pt x="835" y="1"/>
                  <a:pt x="835" y="1"/>
                  <a:pt x="835" y="1"/>
                </a:cubicBezTo>
                <a:cubicBezTo>
                  <a:pt x="837" y="0"/>
                  <a:pt x="839" y="1"/>
                  <a:pt x="840" y="3"/>
                </a:cubicBezTo>
                <a:cubicBezTo>
                  <a:pt x="841" y="5"/>
                  <a:pt x="841" y="7"/>
                  <a:pt x="839" y="8"/>
                </a:cubicBezTo>
                <a:cubicBezTo>
                  <a:pt x="7" y="514"/>
                  <a:pt x="7" y="514"/>
                  <a:pt x="7" y="514"/>
                </a:cubicBezTo>
                <a:cubicBezTo>
                  <a:pt x="6" y="514"/>
                  <a:pt x="6" y="515"/>
                  <a:pt x="5" y="51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5" name="Freeform 39"/>
          <p:cNvSpPr>
            <a:spLocks/>
          </p:cNvSpPr>
          <p:nvPr/>
        </p:nvSpPr>
        <p:spPr bwMode="auto">
          <a:xfrm>
            <a:off x="5704928" y="1051307"/>
            <a:ext cx="396780" cy="1246622"/>
          </a:xfrm>
          <a:custGeom>
            <a:avLst/>
            <a:gdLst>
              <a:gd name="T0" fmla="*/ 5 w 441"/>
              <a:gd name="T1" fmla="*/ 1385 h 1385"/>
              <a:gd name="T2" fmla="*/ 4 w 441"/>
              <a:gd name="T3" fmla="*/ 1385 h 1385"/>
              <a:gd name="T4" fmla="*/ 1 w 441"/>
              <a:gd name="T5" fmla="*/ 1380 h 1385"/>
              <a:gd name="T6" fmla="*/ 433 w 441"/>
              <a:gd name="T7" fmla="*/ 4 h 1385"/>
              <a:gd name="T8" fmla="*/ 438 w 441"/>
              <a:gd name="T9" fmla="*/ 1 h 1385"/>
              <a:gd name="T10" fmla="*/ 441 w 441"/>
              <a:gd name="T11" fmla="*/ 6 h 1385"/>
              <a:gd name="T12" fmla="*/ 9 w 441"/>
              <a:gd name="T13" fmla="*/ 1382 h 1385"/>
              <a:gd name="T14" fmla="*/ 5 w 441"/>
              <a:gd name="T15" fmla="*/ 1385 h 13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1" h="1385">
                <a:moveTo>
                  <a:pt x="5" y="1385"/>
                </a:moveTo>
                <a:cubicBezTo>
                  <a:pt x="5" y="1385"/>
                  <a:pt x="4" y="1385"/>
                  <a:pt x="4" y="1385"/>
                </a:cubicBezTo>
                <a:cubicBezTo>
                  <a:pt x="2" y="1384"/>
                  <a:pt x="0" y="1382"/>
                  <a:pt x="1" y="1380"/>
                </a:cubicBezTo>
                <a:cubicBezTo>
                  <a:pt x="433" y="4"/>
                  <a:pt x="433" y="4"/>
                  <a:pt x="433" y="4"/>
                </a:cubicBezTo>
                <a:cubicBezTo>
                  <a:pt x="434" y="1"/>
                  <a:pt x="436" y="0"/>
                  <a:pt x="438" y="1"/>
                </a:cubicBezTo>
                <a:cubicBezTo>
                  <a:pt x="440" y="2"/>
                  <a:pt x="441" y="4"/>
                  <a:pt x="441" y="6"/>
                </a:cubicBezTo>
                <a:cubicBezTo>
                  <a:pt x="9" y="1382"/>
                  <a:pt x="9" y="1382"/>
                  <a:pt x="9" y="1382"/>
                </a:cubicBezTo>
                <a:cubicBezTo>
                  <a:pt x="8" y="1384"/>
                  <a:pt x="7" y="1385"/>
                  <a:pt x="5" y="138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6" name="Freeform 40"/>
          <p:cNvSpPr>
            <a:spLocks/>
          </p:cNvSpPr>
          <p:nvPr/>
        </p:nvSpPr>
        <p:spPr bwMode="auto">
          <a:xfrm>
            <a:off x="6093266" y="1051307"/>
            <a:ext cx="139296" cy="590949"/>
          </a:xfrm>
          <a:custGeom>
            <a:avLst/>
            <a:gdLst>
              <a:gd name="T0" fmla="*/ 150 w 155"/>
              <a:gd name="T1" fmla="*/ 656 h 656"/>
              <a:gd name="T2" fmla="*/ 146 w 155"/>
              <a:gd name="T3" fmla="*/ 652 h 656"/>
              <a:gd name="T4" fmla="*/ 1 w 155"/>
              <a:gd name="T5" fmla="*/ 6 h 656"/>
              <a:gd name="T6" fmla="*/ 4 w 155"/>
              <a:gd name="T7" fmla="*/ 1 h 656"/>
              <a:gd name="T8" fmla="*/ 9 w 155"/>
              <a:gd name="T9" fmla="*/ 4 h 656"/>
              <a:gd name="T10" fmla="*/ 154 w 155"/>
              <a:gd name="T11" fmla="*/ 651 h 656"/>
              <a:gd name="T12" fmla="*/ 151 w 155"/>
              <a:gd name="T13" fmla="*/ 655 h 656"/>
              <a:gd name="T14" fmla="*/ 150 w 155"/>
              <a:gd name="T15" fmla="*/ 656 h 6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5" h="656">
                <a:moveTo>
                  <a:pt x="150" y="656"/>
                </a:moveTo>
                <a:cubicBezTo>
                  <a:pt x="148" y="656"/>
                  <a:pt x="147" y="654"/>
                  <a:pt x="146" y="652"/>
                </a:cubicBezTo>
                <a:cubicBezTo>
                  <a:pt x="1" y="6"/>
                  <a:pt x="1" y="6"/>
                  <a:pt x="1" y="6"/>
                </a:cubicBezTo>
                <a:cubicBezTo>
                  <a:pt x="0" y="3"/>
                  <a:pt x="2" y="1"/>
                  <a:pt x="4" y="1"/>
                </a:cubicBezTo>
                <a:cubicBezTo>
                  <a:pt x="6" y="0"/>
                  <a:pt x="8" y="2"/>
                  <a:pt x="9" y="4"/>
                </a:cubicBezTo>
                <a:cubicBezTo>
                  <a:pt x="154" y="651"/>
                  <a:pt x="154" y="651"/>
                  <a:pt x="154" y="651"/>
                </a:cubicBezTo>
                <a:cubicBezTo>
                  <a:pt x="155" y="653"/>
                  <a:pt x="153" y="655"/>
                  <a:pt x="151" y="655"/>
                </a:cubicBezTo>
                <a:cubicBezTo>
                  <a:pt x="151" y="656"/>
                  <a:pt x="150" y="656"/>
                  <a:pt x="150" y="65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7" name="Freeform 41"/>
          <p:cNvSpPr>
            <a:spLocks/>
          </p:cNvSpPr>
          <p:nvPr/>
        </p:nvSpPr>
        <p:spPr bwMode="auto">
          <a:xfrm>
            <a:off x="6225526" y="1522660"/>
            <a:ext cx="892052" cy="119597"/>
          </a:xfrm>
          <a:custGeom>
            <a:avLst/>
            <a:gdLst>
              <a:gd name="T0" fmla="*/ 4 w 992"/>
              <a:gd name="T1" fmla="*/ 133 h 133"/>
              <a:gd name="T2" fmla="*/ 0 w 992"/>
              <a:gd name="T3" fmla="*/ 129 h 133"/>
              <a:gd name="T4" fmla="*/ 4 w 992"/>
              <a:gd name="T5" fmla="*/ 125 h 133"/>
              <a:gd name="T6" fmla="*/ 988 w 992"/>
              <a:gd name="T7" fmla="*/ 0 h 133"/>
              <a:gd name="T8" fmla="*/ 992 w 992"/>
              <a:gd name="T9" fmla="*/ 4 h 133"/>
              <a:gd name="T10" fmla="*/ 989 w 992"/>
              <a:gd name="T11" fmla="*/ 8 h 133"/>
              <a:gd name="T12" fmla="*/ 5 w 992"/>
              <a:gd name="T13" fmla="*/ 133 h 133"/>
              <a:gd name="T14" fmla="*/ 4 w 992"/>
              <a:gd name="T15" fmla="*/ 133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92" h="133">
                <a:moveTo>
                  <a:pt x="4" y="133"/>
                </a:moveTo>
                <a:cubicBezTo>
                  <a:pt x="2" y="133"/>
                  <a:pt x="0" y="131"/>
                  <a:pt x="0" y="129"/>
                </a:cubicBezTo>
                <a:cubicBezTo>
                  <a:pt x="0" y="127"/>
                  <a:pt x="1" y="125"/>
                  <a:pt x="4" y="125"/>
                </a:cubicBezTo>
                <a:cubicBezTo>
                  <a:pt x="988" y="0"/>
                  <a:pt x="988" y="0"/>
                  <a:pt x="988" y="0"/>
                </a:cubicBezTo>
                <a:cubicBezTo>
                  <a:pt x="990" y="0"/>
                  <a:pt x="992" y="2"/>
                  <a:pt x="992" y="4"/>
                </a:cubicBezTo>
                <a:cubicBezTo>
                  <a:pt x="992" y="6"/>
                  <a:pt x="991" y="8"/>
                  <a:pt x="989" y="8"/>
                </a:cubicBezTo>
                <a:cubicBezTo>
                  <a:pt x="5" y="133"/>
                  <a:pt x="5" y="133"/>
                  <a:pt x="5" y="133"/>
                </a:cubicBezTo>
                <a:cubicBezTo>
                  <a:pt x="5" y="133"/>
                  <a:pt x="4" y="133"/>
                  <a:pt x="4" y="133"/>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8" name="Freeform 42"/>
          <p:cNvSpPr>
            <a:spLocks/>
          </p:cNvSpPr>
          <p:nvPr/>
        </p:nvSpPr>
        <p:spPr bwMode="auto">
          <a:xfrm>
            <a:off x="6225526" y="700959"/>
            <a:ext cx="303917" cy="941298"/>
          </a:xfrm>
          <a:custGeom>
            <a:avLst/>
            <a:gdLst>
              <a:gd name="T0" fmla="*/ 4 w 338"/>
              <a:gd name="T1" fmla="*/ 1046 h 1046"/>
              <a:gd name="T2" fmla="*/ 3 w 338"/>
              <a:gd name="T3" fmla="*/ 1045 h 1046"/>
              <a:gd name="T4" fmla="*/ 0 w 338"/>
              <a:gd name="T5" fmla="*/ 1040 h 1046"/>
              <a:gd name="T6" fmla="*/ 329 w 338"/>
              <a:gd name="T7" fmla="*/ 4 h 1046"/>
              <a:gd name="T8" fmla="*/ 334 w 338"/>
              <a:gd name="T9" fmla="*/ 1 h 1046"/>
              <a:gd name="T10" fmla="*/ 337 w 338"/>
              <a:gd name="T11" fmla="*/ 6 h 1046"/>
              <a:gd name="T12" fmla="*/ 8 w 338"/>
              <a:gd name="T13" fmla="*/ 1043 h 1046"/>
              <a:gd name="T14" fmla="*/ 4 w 338"/>
              <a:gd name="T15" fmla="*/ 1046 h 10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8" h="1046">
                <a:moveTo>
                  <a:pt x="4" y="1046"/>
                </a:moveTo>
                <a:cubicBezTo>
                  <a:pt x="4" y="1046"/>
                  <a:pt x="3" y="1045"/>
                  <a:pt x="3" y="1045"/>
                </a:cubicBezTo>
                <a:cubicBezTo>
                  <a:pt x="1" y="1045"/>
                  <a:pt x="0" y="1042"/>
                  <a:pt x="0" y="1040"/>
                </a:cubicBezTo>
                <a:cubicBezTo>
                  <a:pt x="329" y="4"/>
                  <a:pt x="329" y="4"/>
                  <a:pt x="329" y="4"/>
                </a:cubicBezTo>
                <a:cubicBezTo>
                  <a:pt x="330" y="2"/>
                  <a:pt x="332" y="0"/>
                  <a:pt x="334" y="1"/>
                </a:cubicBezTo>
                <a:cubicBezTo>
                  <a:pt x="337" y="2"/>
                  <a:pt x="338" y="4"/>
                  <a:pt x="337" y="6"/>
                </a:cubicBezTo>
                <a:cubicBezTo>
                  <a:pt x="8" y="1043"/>
                  <a:pt x="8" y="1043"/>
                  <a:pt x="8" y="1043"/>
                </a:cubicBezTo>
                <a:cubicBezTo>
                  <a:pt x="7" y="1044"/>
                  <a:pt x="6" y="1046"/>
                  <a:pt x="4" y="104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9" name="Freeform 43"/>
          <p:cNvSpPr>
            <a:spLocks/>
          </p:cNvSpPr>
          <p:nvPr/>
        </p:nvSpPr>
        <p:spPr bwMode="auto">
          <a:xfrm>
            <a:off x="6521001" y="622166"/>
            <a:ext cx="794968" cy="87235"/>
          </a:xfrm>
          <a:custGeom>
            <a:avLst/>
            <a:gdLst>
              <a:gd name="T0" fmla="*/ 4 w 884"/>
              <a:gd name="T1" fmla="*/ 96 h 96"/>
              <a:gd name="T2" fmla="*/ 0 w 884"/>
              <a:gd name="T3" fmla="*/ 92 h 96"/>
              <a:gd name="T4" fmla="*/ 4 w 884"/>
              <a:gd name="T5" fmla="*/ 88 h 96"/>
              <a:gd name="T6" fmla="*/ 880 w 884"/>
              <a:gd name="T7" fmla="*/ 0 h 96"/>
              <a:gd name="T8" fmla="*/ 884 w 884"/>
              <a:gd name="T9" fmla="*/ 4 h 96"/>
              <a:gd name="T10" fmla="*/ 880 w 884"/>
              <a:gd name="T11" fmla="*/ 8 h 96"/>
              <a:gd name="T12" fmla="*/ 5 w 884"/>
              <a:gd name="T13" fmla="*/ 96 h 96"/>
              <a:gd name="T14" fmla="*/ 4 w 884"/>
              <a:gd name="T15" fmla="*/ 96 h 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96">
                <a:moveTo>
                  <a:pt x="4" y="96"/>
                </a:moveTo>
                <a:cubicBezTo>
                  <a:pt x="2" y="96"/>
                  <a:pt x="0" y="94"/>
                  <a:pt x="0" y="92"/>
                </a:cubicBezTo>
                <a:cubicBezTo>
                  <a:pt x="0" y="90"/>
                  <a:pt x="2" y="88"/>
                  <a:pt x="4" y="88"/>
                </a:cubicBezTo>
                <a:cubicBezTo>
                  <a:pt x="880" y="0"/>
                  <a:pt x="880" y="0"/>
                  <a:pt x="880" y="0"/>
                </a:cubicBezTo>
                <a:cubicBezTo>
                  <a:pt x="882" y="0"/>
                  <a:pt x="884" y="2"/>
                  <a:pt x="884" y="4"/>
                </a:cubicBezTo>
                <a:cubicBezTo>
                  <a:pt x="884" y="6"/>
                  <a:pt x="883" y="8"/>
                  <a:pt x="880" y="8"/>
                </a:cubicBezTo>
                <a:cubicBezTo>
                  <a:pt x="5" y="96"/>
                  <a:pt x="5" y="96"/>
                  <a:pt x="5" y="96"/>
                </a:cubicBezTo>
                <a:cubicBezTo>
                  <a:pt x="4" y="96"/>
                  <a:pt x="4" y="96"/>
                  <a:pt x="4" y="9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0" name="Freeform 44"/>
          <p:cNvSpPr>
            <a:spLocks/>
          </p:cNvSpPr>
          <p:nvPr/>
        </p:nvSpPr>
        <p:spPr bwMode="auto">
          <a:xfrm>
            <a:off x="6521001" y="700959"/>
            <a:ext cx="596577" cy="828737"/>
          </a:xfrm>
          <a:custGeom>
            <a:avLst/>
            <a:gdLst>
              <a:gd name="T0" fmla="*/ 659 w 664"/>
              <a:gd name="T1" fmla="*/ 921 h 921"/>
              <a:gd name="T2" fmla="*/ 656 w 664"/>
              <a:gd name="T3" fmla="*/ 920 h 921"/>
              <a:gd name="T4" fmla="*/ 1 w 664"/>
              <a:gd name="T5" fmla="*/ 7 h 921"/>
              <a:gd name="T6" fmla="*/ 2 w 664"/>
              <a:gd name="T7" fmla="*/ 2 h 921"/>
              <a:gd name="T8" fmla="*/ 7 w 664"/>
              <a:gd name="T9" fmla="*/ 2 h 921"/>
              <a:gd name="T10" fmla="*/ 662 w 664"/>
              <a:gd name="T11" fmla="*/ 915 h 921"/>
              <a:gd name="T12" fmla="*/ 661 w 664"/>
              <a:gd name="T13" fmla="*/ 921 h 921"/>
              <a:gd name="T14" fmla="*/ 659 w 664"/>
              <a:gd name="T15" fmla="*/ 921 h 9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4" h="921">
                <a:moveTo>
                  <a:pt x="659" y="921"/>
                </a:moveTo>
                <a:cubicBezTo>
                  <a:pt x="658" y="921"/>
                  <a:pt x="657" y="921"/>
                  <a:pt x="656" y="920"/>
                </a:cubicBezTo>
                <a:cubicBezTo>
                  <a:pt x="1" y="7"/>
                  <a:pt x="1" y="7"/>
                  <a:pt x="1" y="7"/>
                </a:cubicBezTo>
                <a:cubicBezTo>
                  <a:pt x="0" y="5"/>
                  <a:pt x="0" y="3"/>
                  <a:pt x="2" y="2"/>
                </a:cubicBezTo>
                <a:cubicBezTo>
                  <a:pt x="4" y="0"/>
                  <a:pt x="6" y="1"/>
                  <a:pt x="7" y="2"/>
                </a:cubicBezTo>
                <a:cubicBezTo>
                  <a:pt x="662" y="915"/>
                  <a:pt x="662" y="915"/>
                  <a:pt x="662" y="915"/>
                </a:cubicBezTo>
                <a:cubicBezTo>
                  <a:pt x="664" y="917"/>
                  <a:pt x="663" y="919"/>
                  <a:pt x="661" y="921"/>
                </a:cubicBezTo>
                <a:cubicBezTo>
                  <a:pt x="661" y="921"/>
                  <a:pt x="660" y="921"/>
                  <a:pt x="659" y="921"/>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1" name="Freeform 45"/>
          <p:cNvSpPr>
            <a:spLocks/>
          </p:cNvSpPr>
          <p:nvPr/>
        </p:nvSpPr>
        <p:spPr bwMode="auto">
          <a:xfrm>
            <a:off x="6521001" y="700959"/>
            <a:ext cx="914564" cy="585321"/>
          </a:xfrm>
          <a:custGeom>
            <a:avLst/>
            <a:gdLst>
              <a:gd name="T0" fmla="*/ 1012 w 1017"/>
              <a:gd name="T1" fmla="*/ 650 h 650"/>
              <a:gd name="T2" fmla="*/ 1010 w 1017"/>
              <a:gd name="T3" fmla="*/ 650 h 650"/>
              <a:gd name="T4" fmla="*/ 2 w 1017"/>
              <a:gd name="T5" fmla="*/ 8 h 650"/>
              <a:gd name="T6" fmla="*/ 1 w 1017"/>
              <a:gd name="T7" fmla="*/ 3 h 650"/>
              <a:gd name="T8" fmla="*/ 6 w 1017"/>
              <a:gd name="T9" fmla="*/ 1 h 650"/>
              <a:gd name="T10" fmla="*/ 1015 w 1017"/>
              <a:gd name="T11" fmla="*/ 643 h 650"/>
              <a:gd name="T12" fmla="*/ 1016 w 1017"/>
              <a:gd name="T13" fmla="*/ 649 h 650"/>
              <a:gd name="T14" fmla="*/ 1012 w 1017"/>
              <a:gd name="T15" fmla="*/ 650 h 6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17" h="650">
                <a:moveTo>
                  <a:pt x="1012" y="650"/>
                </a:moveTo>
                <a:cubicBezTo>
                  <a:pt x="1012" y="650"/>
                  <a:pt x="1011" y="650"/>
                  <a:pt x="1010" y="650"/>
                </a:cubicBezTo>
                <a:cubicBezTo>
                  <a:pt x="2" y="8"/>
                  <a:pt x="2" y="8"/>
                  <a:pt x="2" y="8"/>
                </a:cubicBezTo>
                <a:cubicBezTo>
                  <a:pt x="0" y="7"/>
                  <a:pt x="0" y="5"/>
                  <a:pt x="1" y="3"/>
                </a:cubicBezTo>
                <a:cubicBezTo>
                  <a:pt x="2" y="1"/>
                  <a:pt x="4" y="0"/>
                  <a:pt x="6" y="1"/>
                </a:cubicBezTo>
                <a:cubicBezTo>
                  <a:pt x="1015" y="643"/>
                  <a:pt x="1015" y="643"/>
                  <a:pt x="1015" y="643"/>
                </a:cubicBezTo>
                <a:cubicBezTo>
                  <a:pt x="1016" y="644"/>
                  <a:pt x="1017" y="647"/>
                  <a:pt x="1016" y="649"/>
                </a:cubicBezTo>
                <a:cubicBezTo>
                  <a:pt x="1015" y="650"/>
                  <a:pt x="1014" y="650"/>
                  <a:pt x="1012" y="65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2" name="Freeform 46"/>
          <p:cNvSpPr>
            <a:spLocks/>
          </p:cNvSpPr>
          <p:nvPr/>
        </p:nvSpPr>
        <p:spPr bwMode="auto">
          <a:xfrm>
            <a:off x="7308933" y="622166"/>
            <a:ext cx="126632" cy="664115"/>
          </a:xfrm>
          <a:custGeom>
            <a:avLst/>
            <a:gdLst>
              <a:gd name="T0" fmla="*/ 136 w 141"/>
              <a:gd name="T1" fmla="*/ 737 h 737"/>
              <a:gd name="T2" fmla="*/ 132 w 141"/>
              <a:gd name="T3" fmla="*/ 734 h 737"/>
              <a:gd name="T4" fmla="*/ 0 w 141"/>
              <a:gd name="T5" fmla="*/ 5 h 737"/>
              <a:gd name="T6" fmla="*/ 3 w 141"/>
              <a:gd name="T7" fmla="*/ 0 h 737"/>
              <a:gd name="T8" fmla="*/ 8 w 141"/>
              <a:gd name="T9" fmla="*/ 3 h 737"/>
              <a:gd name="T10" fmla="*/ 140 w 141"/>
              <a:gd name="T11" fmla="*/ 733 h 737"/>
              <a:gd name="T12" fmla="*/ 137 w 141"/>
              <a:gd name="T13" fmla="*/ 737 h 737"/>
              <a:gd name="T14" fmla="*/ 136 w 141"/>
              <a:gd name="T15" fmla="*/ 737 h 7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1" h="737">
                <a:moveTo>
                  <a:pt x="136" y="737"/>
                </a:moveTo>
                <a:cubicBezTo>
                  <a:pt x="134" y="737"/>
                  <a:pt x="133" y="736"/>
                  <a:pt x="132" y="734"/>
                </a:cubicBezTo>
                <a:cubicBezTo>
                  <a:pt x="0" y="5"/>
                  <a:pt x="0" y="5"/>
                  <a:pt x="0" y="5"/>
                </a:cubicBezTo>
                <a:cubicBezTo>
                  <a:pt x="0" y="3"/>
                  <a:pt x="1" y="1"/>
                  <a:pt x="3" y="0"/>
                </a:cubicBezTo>
                <a:cubicBezTo>
                  <a:pt x="6" y="0"/>
                  <a:pt x="8" y="1"/>
                  <a:pt x="8" y="3"/>
                </a:cubicBezTo>
                <a:cubicBezTo>
                  <a:pt x="140" y="733"/>
                  <a:pt x="140" y="733"/>
                  <a:pt x="140" y="733"/>
                </a:cubicBezTo>
                <a:cubicBezTo>
                  <a:pt x="141" y="735"/>
                  <a:pt x="139" y="737"/>
                  <a:pt x="137" y="737"/>
                </a:cubicBezTo>
                <a:cubicBezTo>
                  <a:pt x="137" y="737"/>
                  <a:pt x="137" y="737"/>
                  <a:pt x="136" y="737"/>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3" name="Freeform 47"/>
          <p:cNvSpPr>
            <a:spLocks/>
          </p:cNvSpPr>
          <p:nvPr/>
        </p:nvSpPr>
        <p:spPr bwMode="auto">
          <a:xfrm>
            <a:off x="7110543" y="1279245"/>
            <a:ext cx="325023" cy="250450"/>
          </a:xfrm>
          <a:custGeom>
            <a:avLst/>
            <a:gdLst>
              <a:gd name="T0" fmla="*/ 4 w 362"/>
              <a:gd name="T1" fmla="*/ 279 h 279"/>
              <a:gd name="T2" fmla="*/ 1 w 362"/>
              <a:gd name="T3" fmla="*/ 278 h 279"/>
              <a:gd name="T4" fmla="*/ 2 w 362"/>
              <a:gd name="T5" fmla="*/ 272 h 279"/>
              <a:gd name="T6" fmla="*/ 355 w 362"/>
              <a:gd name="T7" fmla="*/ 1 h 279"/>
              <a:gd name="T8" fmla="*/ 361 w 362"/>
              <a:gd name="T9" fmla="*/ 2 h 279"/>
              <a:gd name="T10" fmla="*/ 360 w 362"/>
              <a:gd name="T11" fmla="*/ 8 h 279"/>
              <a:gd name="T12" fmla="*/ 7 w 362"/>
              <a:gd name="T13" fmla="*/ 279 h 279"/>
              <a:gd name="T14" fmla="*/ 4 w 362"/>
              <a:gd name="T15" fmla="*/ 279 h 27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2" h="279">
                <a:moveTo>
                  <a:pt x="4" y="279"/>
                </a:moveTo>
                <a:cubicBezTo>
                  <a:pt x="3" y="279"/>
                  <a:pt x="2" y="279"/>
                  <a:pt x="1" y="278"/>
                </a:cubicBezTo>
                <a:cubicBezTo>
                  <a:pt x="0" y="276"/>
                  <a:pt x="0" y="274"/>
                  <a:pt x="2" y="272"/>
                </a:cubicBezTo>
                <a:cubicBezTo>
                  <a:pt x="355" y="1"/>
                  <a:pt x="355" y="1"/>
                  <a:pt x="355" y="1"/>
                </a:cubicBezTo>
                <a:cubicBezTo>
                  <a:pt x="357" y="0"/>
                  <a:pt x="359" y="0"/>
                  <a:pt x="361" y="2"/>
                </a:cubicBezTo>
                <a:cubicBezTo>
                  <a:pt x="362" y="4"/>
                  <a:pt x="362" y="6"/>
                  <a:pt x="360" y="8"/>
                </a:cubicBezTo>
                <a:cubicBezTo>
                  <a:pt x="7" y="279"/>
                  <a:pt x="7" y="279"/>
                  <a:pt x="7" y="279"/>
                </a:cubicBezTo>
                <a:cubicBezTo>
                  <a:pt x="6" y="279"/>
                  <a:pt x="5" y="279"/>
                  <a:pt x="4" y="279"/>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4" name="Freeform 48"/>
          <p:cNvSpPr>
            <a:spLocks/>
          </p:cNvSpPr>
          <p:nvPr/>
        </p:nvSpPr>
        <p:spPr bwMode="auto">
          <a:xfrm>
            <a:off x="5704929" y="1633815"/>
            <a:ext cx="527634" cy="664115"/>
          </a:xfrm>
          <a:custGeom>
            <a:avLst/>
            <a:gdLst>
              <a:gd name="T0" fmla="*/ 5 w 587"/>
              <a:gd name="T1" fmla="*/ 738 h 738"/>
              <a:gd name="T2" fmla="*/ 2 w 587"/>
              <a:gd name="T3" fmla="*/ 737 h 738"/>
              <a:gd name="T4" fmla="*/ 2 w 587"/>
              <a:gd name="T5" fmla="*/ 731 h 738"/>
              <a:gd name="T6" fmla="*/ 579 w 587"/>
              <a:gd name="T7" fmla="*/ 2 h 738"/>
              <a:gd name="T8" fmla="*/ 585 w 587"/>
              <a:gd name="T9" fmla="*/ 1 h 738"/>
              <a:gd name="T10" fmla="*/ 585 w 587"/>
              <a:gd name="T11" fmla="*/ 7 h 738"/>
              <a:gd name="T12" fmla="*/ 8 w 587"/>
              <a:gd name="T13" fmla="*/ 736 h 738"/>
              <a:gd name="T14" fmla="*/ 5 w 587"/>
              <a:gd name="T15" fmla="*/ 738 h 7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7" h="738">
                <a:moveTo>
                  <a:pt x="5" y="738"/>
                </a:moveTo>
                <a:cubicBezTo>
                  <a:pt x="4" y="738"/>
                  <a:pt x="3" y="738"/>
                  <a:pt x="2" y="737"/>
                </a:cubicBezTo>
                <a:cubicBezTo>
                  <a:pt x="1" y="736"/>
                  <a:pt x="0" y="733"/>
                  <a:pt x="2" y="731"/>
                </a:cubicBezTo>
                <a:cubicBezTo>
                  <a:pt x="579" y="2"/>
                  <a:pt x="579" y="2"/>
                  <a:pt x="579" y="2"/>
                </a:cubicBezTo>
                <a:cubicBezTo>
                  <a:pt x="580" y="0"/>
                  <a:pt x="583" y="0"/>
                  <a:pt x="585" y="1"/>
                </a:cubicBezTo>
                <a:cubicBezTo>
                  <a:pt x="586" y="3"/>
                  <a:pt x="587" y="5"/>
                  <a:pt x="585" y="7"/>
                </a:cubicBezTo>
                <a:cubicBezTo>
                  <a:pt x="8" y="736"/>
                  <a:pt x="8" y="736"/>
                  <a:pt x="8" y="736"/>
                </a:cubicBezTo>
                <a:cubicBezTo>
                  <a:pt x="7" y="737"/>
                  <a:pt x="6" y="738"/>
                  <a:pt x="5" y="738"/>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5" name="Freeform 49"/>
          <p:cNvSpPr>
            <a:spLocks/>
          </p:cNvSpPr>
          <p:nvPr/>
        </p:nvSpPr>
        <p:spPr bwMode="auto">
          <a:xfrm>
            <a:off x="4244440" y="2506168"/>
            <a:ext cx="229345" cy="85829"/>
          </a:xfrm>
          <a:custGeom>
            <a:avLst/>
            <a:gdLst>
              <a:gd name="T0" fmla="*/ 251 w 255"/>
              <a:gd name="T1" fmla="*/ 95 h 95"/>
              <a:gd name="T2" fmla="*/ 249 w 255"/>
              <a:gd name="T3" fmla="*/ 94 h 95"/>
              <a:gd name="T4" fmla="*/ 3 w 255"/>
              <a:gd name="T5" fmla="*/ 8 h 95"/>
              <a:gd name="T6" fmla="*/ 1 w 255"/>
              <a:gd name="T7" fmla="*/ 3 h 95"/>
              <a:gd name="T8" fmla="*/ 6 w 255"/>
              <a:gd name="T9" fmla="*/ 1 h 95"/>
              <a:gd name="T10" fmla="*/ 252 w 255"/>
              <a:gd name="T11" fmla="*/ 87 h 95"/>
              <a:gd name="T12" fmla="*/ 254 w 255"/>
              <a:gd name="T13" fmla="*/ 92 h 95"/>
              <a:gd name="T14" fmla="*/ 251 w 255"/>
              <a:gd name="T15" fmla="*/ 95 h 9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5" h="95">
                <a:moveTo>
                  <a:pt x="251" y="95"/>
                </a:moveTo>
                <a:cubicBezTo>
                  <a:pt x="250" y="95"/>
                  <a:pt x="250" y="95"/>
                  <a:pt x="249" y="94"/>
                </a:cubicBezTo>
                <a:cubicBezTo>
                  <a:pt x="3" y="8"/>
                  <a:pt x="3" y="8"/>
                  <a:pt x="3" y="8"/>
                </a:cubicBezTo>
                <a:cubicBezTo>
                  <a:pt x="1" y="8"/>
                  <a:pt x="0" y="5"/>
                  <a:pt x="1" y="3"/>
                </a:cubicBezTo>
                <a:cubicBezTo>
                  <a:pt x="1" y="1"/>
                  <a:pt x="4" y="0"/>
                  <a:pt x="6" y="1"/>
                </a:cubicBezTo>
                <a:cubicBezTo>
                  <a:pt x="252" y="87"/>
                  <a:pt x="252" y="87"/>
                  <a:pt x="252" y="87"/>
                </a:cubicBezTo>
                <a:cubicBezTo>
                  <a:pt x="254" y="88"/>
                  <a:pt x="255" y="90"/>
                  <a:pt x="254" y="92"/>
                </a:cubicBezTo>
                <a:cubicBezTo>
                  <a:pt x="254" y="94"/>
                  <a:pt x="252" y="95"/>
                  <a:pt x="251" y="9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6" name="Freeform 50"/>
          <p:cNvSpPr>
            <a:spLocks/>
          </p:cNvSpPr>
          <p:nvPr/>
        </p:nvSpPr>
        <p:spPr bwMode="auto">
          <a:xfrm>
            <a:off x="4244440" y="2583556"/>
            <a:ext cx="229345" cy="863912"/>
          </a:xfrm>
          <a:custGeom>
            <a:avLst/>
            <a:gdLst>
              <a:gd name="T0" fmla="*/ 5 w 255"/>
              <a:gd name="T1" fmla="*/ 960 h 960"/>
              <a:gd name="T2" fmla="*/ 4 w 255"/>
              <a:gd name="T3" fmla="*/ 960 h 960"/>
              <a:gd name="T4" fmla="*/ 1 w 255"/>
              <a:gd name="T5" fmla="*/ 955 h 960"/>
              <a:gd name="T6" fmla="*/ 247 w 255"/>
              <a:gd name="T7" fmla="*/ 4 h 960"/>
              <a:gd name="T8" fmla="*/ 252 w 255"/>
              <a:gd name="T9" fmla="*/ 1 h 960"/>
              <a:gd name="T10" fmla="*/ 255 w 255"/>
              <a:gd name="T11" fmla="*/ 6 h 960"/>
              <a:gd name="T12" fmla="*/ 9 w 255"/>
              <a:gd name="T13" fmla="*/ 957 h 960"/>
              <a:gd name="T14" fmla="*/ 5 w 255"/>
              <a:gd name="T15" fmla="*/ 960 h 9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5" h="960">
                <a:moveTo>
                  <a:pt x="5" y="960"/>
                </a:moveTo>
                <a:cubicBezTo>
                  <a:pt x="4" y="960"/>
                  <a:pt x="4" y="960"/>
                  <a:pt x="4" y="960"/>
                </a:cubicBezTo>
                <a:cubicBezTo>
                  <a:pt x="2" y="960"/>
                  <a:pt x="0" y="957"/>
                  <a:pt x="1" y="955"/>
                </a:cubicBezTo>
                <a:cubicBezTo>
                  <a:pt x="247" y="4"/>
                  <a:pt x="247" y="4"/>
                  <a:pt x="247" y="4"/>
                </a:cubicBezTo>
                <a:cubicBezTo>
                  <a:pt x="247" y="1"/>
                  <a:pt x="250" y="0"/>
                  <a:pt x="252" y="1"/>
                </a:cubicBezTo>
                <a:cubicBezTo>
                  <a:pt x="254" y="1"/>
                  <a:pt x="255" y="3"/>
                  <a:pt x="255" y="6"/>
                </a:cubicBezTo>
                <a:cubicBezTo>
                  <a:pt x="9" y="957"/>
                  <a:pt x="9" y="957"/>
                  <a:pt x="9" y="957"/>
                </a:cubicBezTo>
                <a:cubicBezTo>
                  <a:pt x="8" y="959"/>
                  <a:pt x="6" y="960"/>
                  <a:pt x="5" y="96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7" name="Freeform 51"/>
          <p:cNvSpPr>
            <a:spLocks/>
          </p:cNvSpPr>
          <p:nvPr/>
        </p:nvSpPr>
        <p:spPr bwMode="auto">
          <a:xfrm>
            <a:off x="4466749" y="2136123"/>
            <a:ext cx="590949" cy="455875"/>
          </a:xfrm>
          <a:custGeom>
            <a:avLst/>
            <a:gdLst>
              <a:gd name="T0" fmla="*/ 5 w 658"/>
              <a:gd name="T1" fmla="*/ 506 h 506"/>
              <a:gd name="T2" fmla="*/ 1 w 658"/>
              <a:gd name="T3" fmla="*/ 504 h 506"/>
              <a:gd name="T4" fmla="*/ 2 w 658"/>
              <a:gd name="T5" fmla="*/ 498 h 506"/>
              <a:gd name="T6" fmla="*/ 651 w 658"/>
              <a:gd name="T7" fmla="*/ 1 h 506"/>
              <a:gd name="T8" fmla="*/ 656 w 658"/>
              <a:gd name="T9" fmla="*/ 2 h 506"/>
              <a:gd name="T10" fmla="*/ 656 w 658"/>
              <a:gd name="T11" fmla="*/ 8 h 506"/>
              <a:gd name="T12" fmla="*/ 7 w 658"/>
              <a:gd name="T13" fmla="*/ 505 h 506"/>
              <a:gd name="T14" fmla="*/ 5 w 658"/>
              <a:gd name="T15" fmla="*/ 506 h 5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8" h="506">
                <a:moveTo>
                  <a:pt x="5" y="506"/>
                </a:moveTo>
                <a:cubicBezTo>
                  <a:pt x="3" y="506"/>
                  <a:pt x="2" y="505"/>
                  <a:pt x="1" y="504"/>
                </a:cubicBezTo>
                <a:cubicBezTo>
                  <a:pt x="0" y="502"/>
                  <a:pt x="0" y="500"/>
                  <a:pt x="2" y="498"/>
                </a:cubicBezTo>
                <a:cubicBezTo>
                  <a:pt x="651" y="1"/>
                  <a:pt x="651" y="1"/>
                  <a:pt x="651" y="1"/>
                </a:cubicBezTo>
                <a:cubicBezTo>
                  <a:pt x="653" y="0"/>
                  <a:pt x="655" y="0"/>
                  <a:pt x="656" y="2"/>
                </a:cubicBezTo>
                <a:cubicBezTo>
                  <a:pt x="658" y="4"/>
                  <a:pt x="657" y="6"/>
                  <a:pt x="656" y="8"/>
                </a:cubicBezTo>
                <a:cubicBezTo>
                  <a:pt x="7" y="505"/>
                  <a:pt x="7" y="505"/>
                  <a:pt x="7" y="505"/>
                </a:cubicBezTo>
                <a:cubicBezTo>
                  <a:pt x="6" y="505"/>
                  <a:pt x="6" y="506"/>
                  <a:pt x="5" y="50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8" name="Freeform 52"/>
          <p:cNvSpPr>
            <a:spLocks/>
          </p:cNvSpPr>
          <p:nvPr/>
        </p:nvSpPr>
        <p:spPr bwMode="auto">
          <a:xfrm>
            <a:off x="4244440" y="2136124"/>
            <a:ext cx="813259" cy="378489"/>
          </a:xfrm>
          <a:custGeom>
            <a:avLst/>
            <a:gdLst>
              <a:gd name="T0" fmla="*/ 4 w 904"/>
              <a:gd name="T1" fmla="*/ 420 h 420"/>
              <a:gd name="T2" fmla="*/ 1 w 904"/>
              <a:gd name="T3" fmla="*/ 417 h 420"/>
              <a:gd name="T4" fmla="*/ 3 w 904"/>
              <a:gd name="T5" fmla="*/ 412 h 420"/>
              <a:gd name="T6" fmla="*/ 898 w 904"/>
              <a:gd name="T7" fmla="*/ 1 h 420"/>
              <a:gd name="T8" fmla="*/ 903 w 904"/>
              <a:gd name="T9" fmla="*/ 3 h 420"/>
              <a:gd name="T10" fmla="*/ 901 w 904"/>
              <a:gd name="T11" fmla="*/ 8 h 420"/>
              <a:gd name="T12" fmla="*/ 6 w 904"/>
              <a:gd name="T13" fmla="*/ 419 h 420"/>
              <a:gd name="T14" fmla="*/ 4 w 904"/>
              <a:gd name="T15" fmla="*/ 420 h 4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04" h="420">
                <a:moveTo>
                  <a:pt x="4" y="420"/>
                </a:moveTo>
                <a:cubicBezTo>
                  <a:pt x="3" y="420"/>
                  <a:pt x="2" y="419"/>
                  <a:pt x="1" y="417"/>
                </a:cubicBezTo>
                <a:cubicBezTo>
                  <a:pt x="0" y="415"/>
                  <a:pt x="1" y="413"/>
                  <a:pt x="3" y="412"/>
                </a:cubicBezTo>
                <a:cubicBezTo>
                  <a:pt x="898" y="1"/>
                  <a:pt x="898" y="1"/>
                  <a:pt x="898" y="1"/>
                </a:cubicBezTo>
                <a:cubicBezTo>
                  <a:pt x="900" y="0"/>
                  <a:pt x="902" y="1"/>
                  <a:pt x="903" y="3"/>
                </a:cubicBezTo>
                <a:cubicBezTo>
                  <a:pt x="904" y="5"/>
                  <a:pt x="903" y="7"/>
                  <a:pt x="901" y="8"/>
                </a:cubicBezTo>
                <a:cubicBezTo>
                  <a:pt x="6" y="419"/>
                  <a:pt x="6" y="419"/>
                  <a:pt x="6" y="419"/>
                </a:cubicBezTo>
                <a:cubicBezTo>
                  <a:pt x="6" y="420"/>
                  <a:pt x="5" y="420"/>
                  <a:pt x="4" y="42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9" name="Freeform 53"/>
          <p:cNvSpPr>
            <a:spLocks/>
          </p:cNvSpPr>
          <p:nvPr/>
        </p:nvSpPr>
        <p:spPr bwMode="auto">
          <a:xfrm>
            <a:off x="2740333" y="2649690"/>
            <a:ext cx="1015870" cy="451655"/>
          </a:xfrm>
          <a:custGeom>
            <a:avLst/>
            <a:gdLst>
              <a:gd name="T0" fmla="*/ 5 w 1130"/>
              <a:gd name="T1" fmla="*/ 501 h 501"/>
              <a:gd name="T2" fmla="*/ 1 w 1130"/>
              <a:gd name="T3" fmla="*/ 499 h 501"/>
              <a:gd name="T4" fmla="*/ 3 w 1130"/>
              <a:gd name="T5" fmla="*/ 494 h 501"/>
              <a:gd name="T6" fmla="*/ 1124 w 1130"/>
              <a:gd name="T7" fmla="*/ 1 h 501"/>
              <a:gd name="T8" fmla="*/ 1129 w 1130"/>
              <a:gd name="T9" fmla="*/ 3 h 501"/>
              <a:gd name="T10" fmla="*/ 1127 w 1130"/>
              <a:gd name="T11" fmla="*/ 8 h 501"/>
              <a:gd name="T12" fmla="*/ 6 w 1130"/>
              <a:gd name="T13" fmla="*/ 501 h 501"/>
              <a:gd name="T14" fmla="*/ 5 w 1130"/>
              <a:gd name="T15" fmla="*/ 501 h 5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30" h="501">
                <a:moveTo>
                  <a:pt x="5" y="501"/>
                </a:moveTo>
                <a:cubicBezTo>
                  <a:pt x="3" y="501"/>
                  <a:pt x="2" y="501"/>
                  <a:pt x="1" y="499"/>
                </a:cubicBezTo>
                <a:cubicBezTo>
                  <a:pt x="0" y="497"/>
                  <a:pt x="1" y="495"/>
                  <a:pt x="3" y="494"/>
                </a:cubicBezTo>
                <a:cubicBezTo>
                  <a:pt x="1124" y="1"/>
                  <a:pt x="1124" y="1"/>
                  <a:pt x="1124" y="1"/>
                </a:cubicBezTo>
                <a:cubicBezTo>
                  <a:pt x="1126" y="0"/>
                  <a:pt x="1128" y="1"/>
                  <a:pt x="1129" y="3"/>
                </a:cubicBezTo>
                <a:cubicBezTo>
                  <a:pt x="1130" y="5"/>
                  <a:pt x="1129" y="7"/>
                  <a:pt x="1127" y="8"/>
                </a:cubicBezTo>
                <a:cubicBezTo>
                  <a:pt x="6" y="501"/>
                  <a:pt x="6" y="501"/>
                  <a:pt x="6" y="501"/>
                </a:cubicBezTo>
                <a:cubicBezTo>
                  <a:pt x="6" y="501"/>
                  <a:pt x="5" y="501"/>
                  <a:pt x="5" y="501"/>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0" name="Freeform 111"/>
          <p:cNvSpPr>
            <a:spLocks/>
          </p:cNvSpPr>
          <p:nvPr/>
        </p:nvSpPr>
        <p:spPr bwMode="auto">
          <a:xfrm>
            <a:off x="1828583" y="2351396"/>
            <a:ext cx="66130" cy="66130"/>
          </a:xfrm>
          <a:custGeom>
            <a:avLst/>
            <a:gdLst>
              <a:gd name="T0" fmla="*/ 54 w 73"/>
              <a:gd name="T1" fmla="*/ 10 h 74"/>
              <a:gd name="T2" fmla="*/ 64 w 73"/>
              <a:gd name="T3" fmla="*/ 55 h 74"/>
              <a:gd name="T4" fmla="*/ 19 w 73"/>
              <a:gd name="T5" fmla="*/ 65 h 74"/>
              <a:gd name="T6" fmla="*/ 9 w 73"/>
              <a:gd name="T7" fmla="*/ 20 h 74"/>
              <a:gd name="T8" fmla="*/ 54 w 73"/>
              <a:gd name="T9" fmla="*/ 10 h 74"/>
            </a:gdLst>
            <a:ahLst/>
            <a:cxnLst>
              <a:cxn ang="0">
                <a:pos x="T0" y="T1"/>
              </a:cxn>
              <a:cxn ang="0">
                <a:pos x="T2" y="T3"/>
              </a:cxn>
              <a:cxn ang="0">
                <a:pos x="T4" y="T5"/>
              </a:cxn>
              <a:cxn ang="0">
                <a:pos x="T6" y="T7"/>
              </a:cxn>
              <a:cxn ang="0">
                <a:pos x="T8" y="T9"/>
              </a:cxn>
            </a:cxnLst>
            <a:rect l="0" t="0" r="r" b="b"/>
            <a:pathLst>
              <a:path w="73" h="74">
                <a:moveTo>
                  <a:pt x="54" y="10"/>
                </a:moveTo>
                <a:cubicBezTo>
                  <a:pt x="69" y="19"/>
                  <a:pt x="73" y="39"/>
                  <a:pt x="64" y="55"/>
                </a:cubicBezTo>
                <a:cubicBezTo>
                  <a:pt x="55" y="70"/>
                  <a:pt x="35" y="74"/>
                  <a:pt x="19" y="65"/>
                </a:cubicBezTo>
                <a:cubicBezTo>
                  <a:pt x="4" y="55"/>
                  <a:pt x="0" y="35"/>
                  <a:pt x="9" y="20"/>
                </a:cubicBezTo>
                <a:cubicBezTo>
                  <a:pt x="19" y="5"/>
                  <a:pt x="39" y="0"/>
                  <a:pt x="54" y="1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1" name="Freeform 112"/>
          <p:cNvSpPr>
            <a:spLocks/>
          </p:cNvSpPr>
          <p:nvPr/>
        </p:nvSpPr>
        <p:spPr bwMode="auto">
          <a:xfrm>
            <a:off x="1860944" y="2758026"/>
            <a:ext cx="66130" cy="66130"/>
          </a:xfrm>
          <a:custGeom>
            <a:avLst/>
            <a:gdLst>
              <a:gd name="T0" fmla="*/ 54 w 74"/>
              <a:gd name="T1" fmla="*/ 9 h 74"/>
              <a:gd name="T2" fmla="*/ 65 w 74"/>
              <a:gd name="T3" fmla="*/ 54 h 74"/>
              <a:gd name="T4" fmla="*/ 20 w 74"/>
              <a:gd name="T5" fmla="*/ 64 h 74"/>
              <a:gd name="T6" fmla="*/ 10 w 74"/>
              <a:gd name="T7" fmla="*/ 19 h 74"/>
              <a:gd name="T8" fmla="*/ 54 w 74"/>
              <a:gd name="T9" fmla="*/ 9 h 74"/>
            </a:gdLst>
            <a:ahLst/>
            <a:cxnLst>
              <a:cxn ang="0">
                <a:pos x="T0" y="T1"/>
              </a:cxn>
              <a:cxn ang="0">
                <a:pos x="T2" y="T3"/>
              </a:cxn>
              <a:cxn ang="0">
                <a:pos x="T4" y="T5"/>
              </a:cxn>
              <a:cxn ang="0">
                <a:pos x="T6" y="T7"/>
              </a:cxn>
              <a:cxn ang="0">
                <a:pos x="T8" y="T9"/>
              </a:cxn>
            </a:cxnLst>
            <a:rect l="0" t="0" r="r" b="b"/>
            <a:pathLst>
              <a:path w="74" h="74">
                <a:moveTo>
                  <a:pt x="54" y="9"/>
                </a:moveTo>
                <a:cubicBezTo>
                  <a:pt x="70" y="19"/>
                  <a:pt x="74" y="39"/>
                  <a:pt x="65" y="54"/>
                </a:cubicBezTo>
                <a:cubicBezTo>
                  <a:pt x="55" y="69"/>
                  <a:pt x="35" y="74"/>
                  <a:pt x="20" y="64"/>
                </a:cubicBezTo>
                <a:cubicBezTo>
                  <a:pt x="5" y="55"/>
                  <a:pt x="0" y="35"/>
                  <a:pt x="10" y="19"/>
                </a:cubicBezTo>
                <a:cubicBezTo>
                  <a:pt x="19" y="4"/>
                  <a:pt x="39" y="0"/>
                  <a:pt x="54" y="9"/>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2" name="Freeform 113"/>
          <p:cNvSpPr>
            <a:spLocks/>
          </p:cNvSpPr>
          <p:nvPr/>
        </p:nvSpPr>
        <p:spPr bwMode="auto">
          <a:xfrm>
            <a:off x="1682252" y="3462944"/>
            <a:ext cx="66130" cy="66130"/>
          </a:xfrm>
          <a:custGeom>
            <a:avLst/>
            <a:gdLst>
              <a:gd name="T0" fmla="*/ 54 w 73"/>
              <a:gd name="T1" fmla="*/ 10 h 74"/>
              <a:gd name="T2" fmla="*/ 64 w 73"/>
              <a:gd name="T3" fmla="*/ 54 h 74"/>
              <a:gd name="T4" fmla="*/ 19 w 73"/>
              <a:gd name="T5" fmla="*/ 65 h 74"/>
              <a:gd name="T6" fmla="*/ 9 w 73"/>
              <a:gd name="T7" fmla="*/ 20 h 74"/>
              <a:gd name="T8" fmla="*/ 54 w 73"/>
              <a:gd name="T9" fmla="*/ 10 h 74"/>
            </a:gdLst>
            <a:ahLst/>
            <a:cxnLst>
              <a:cxn ang="0">
                <a:pos x="T0" y="T1"/>
              </a:cxn>
              <a:cxn ang="0">
                <a:pos x="T2" y="T3"/>
              </a:cxn>
              <a:cxn ang="0">
                <a:pos x="T4" y="T5"/>
              </a:cxn>
              <a:cxn ang="0">
                <a:pos x="T6" y="T7"/>
              </a:cxn>
              <a:cxn ang="0">
                <a:pos x="T8" y="T9"/>
              </a:cxn>
            </a:cxnLst>
            <a:rect l="0" t="0" r="r" b="b"/>
            <a:pathLst>
              <a:path w="73" h="74">
                <a:moveTo>
                  <a:pt x="54" y="10"/>
                </a:moveTo>
                <a:cubicBezTo>
                  <a:pt x="69" y="19"/>
                  <a:pt x="73" y="39"/>
                  <a:pt x="64" y="54"/>
                </a:cubicBezTo>
                <a:cubicBezTo>
                  <a:pt x="54" y="69"/>
                  <a:pt x="35" y="74"/>
                  <a:pt x="19" y="65"/>
                </a:cubicBezTo>
                <a:cubicBezTo>
                  <a:pt x="4" y="55"/>
                  <a:pt x="0" y="35"/>
                  <a:pt x="9" y="20"/>
                </a:cubicBezTo>
                <a:cubicBezTo>
                  <a:pt x="19" y="5"/>
                  <a:pt x="39" y="0"/>
                  <a:pt x="54" y="1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3" name="Freeform 114"/>
          <p:cNvSpPr>
            <a:spLocks/>
          </p:cNvSpPr>
          <p:nvPr/>
        </p:nvSpPr>
        <p:spPr bwMode="auto">
          <a:xfrm>
            <a:off x="465179" y="2985964"/>
            <a:ext cx="92863" cy="91456"/>
          </a:xfrm>
          <a:custGeom>
            <a:avLst/>
            <a:gdLst>
              <a:gd name="T0" fmla="*/ 76 w 104"/>
              <a:gd name="T1" fmla="*/ 13 h 103"/>
              <a:gd name="T2" fmla="*/ 90 w 104"/>
              <a:gd name="T3" fmla="*/ 76 h 103"/>
              <a:gd name="T4" fmla="*/ 27 w 104"/>
              <a:gd name="T5" fmla="*/ 90 h 103"/>
              <a:gd name="T6" fmla="*/ 13 w 104"/>
              <a:gd name="T7" fmla="*/ 27 h 103"/>
              <a:gd name="T8" fmla="*/ 76 w 104"/>
              <a:gd name="T9" fmla="*/ 13 h 103"/>
            </a:gdLst>
            <a:ahLst/>
            <a:cxnLst>
              <a:cxn ang="0">
                <a:pos x="T0" y="T1"/>
              </a:cxn>
              <a:cxn ang="0">
                <a:pos x="T2" y="T3"/>
              </a:cxn>
              <a:cxn ang="0">
                <a:pos x="T4" y="T5"/>
              </a:cxn>
              <a:cxn ang="0">
                <a:pos x="T6" y="T7"/>
              </a:cxn>
              <a:cxn ang="0">
                <a:pos x="T8" y="T9"/>
              </a:cxn>
            </a:cxnLst>
            <a:rect l="0" t="0" r="r" b="b"/>
            <a:pathLst>
              <a:path w="104" h="103">
                <a:moveTo>
                  <a:pt x="76" y="13"/>
                </a:moveTo>
                <a:cubicBezTo>
                  <a:pt x="97" y="26"/>
                  <a:pt x="104" y="54"/>
                  <a:pt x="90" y="76"/>
                </a:cubicBezTo>
                <a:cubicBezTo>
                  <a:pt x="77" y="97"/>
                  <a:pt x="49" y="103"/>
                  <a:pt x="27" y="90"/>
                </a:cubicBezTo>
                <a:cubicBezTo>
                  <a:pt x="6" y="77"/>
                  <a:pt x="0" y="49"/>
                  <a:pt x="13" y="27"/>
                </a:cubicBezTo>
                <a:cubicBezTo>
                  <a:pt x="26" y="6"/>
                  <a:pt x="54" y="0"/>
                  <a:pt x="76" y="13"/>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4" name="Freeform 115"/>
          <p:cNvSpPr>
            <a:spLocks/>
          </p:cNvSpPr>
          <p:nvPr/>
        </p:nvSpPr>
        <p:spPr bwMode="auto">
          <a:xfrm>
            <a:off x="2391393" y="2935311"/>
            <a:ext cx="106934" cy="106934"/>
          </a:xfrm>
          <a:custGeom>
            <a:avLst/>
            <a:gdLst>
              <a:gd name="T0" fmla="*/ 87 w 119"/>
              <a:gd name="T1" fmla="*/ 15 h 119"/>
              <a:gd name="T2" fmla="*/ 104 w 119"/>
              <a:gd name="T3" fmla="*/ 87 h 119"/>
              <a:gd name="T4" fmla="*/ 32 w 119"/>
              <a:gd name="T5" fmla="*/ 104 h 119"/>
              <a:gd name="T6" fmla="*/ 15 w 119"/>
              <a:gd name="T7" fmla="*/ 32 h 119"/>
              <a:gd name="T8" fmla="*/ 87 w 119"/>
              <a:gd name="T9" fmla="*/ 15 h 119"/>
            </a:gdLst>
            <a:ahLst/>
            <a:cxnLst>
              <a:cxn ang="0">
                <a:pos x="T0" y="T1"/>
              </a:cxn>
              <a:cxn ang="0">
                <a:pos x="T2" y="T3"/>
              </a:cxn>
              <a:cxn ang="0">
                <a:pos x="T4" y="T5"/>
              </a:cxn>
              <a:cxn ang="0">
                <a:pos x="T6" y="T7"/>
              </a:cxn>
              <a:cxn ang="0">
                <a:pos x="T8" y="T9"/>
              </a:cxn>
            </a:cxnLst>
            <a:rect l="0" t="0" r="r" b="b"/>
            <a:pathLst>
              <a:path w="119" h="119">
                <a:moveTo>
                  <a:pt x="87" y="15"/>
                </a:moveTo>
                <a:cubicBezTo>
                  <a:pt x="112" y="30"/>
                  <a:pt x="119" y="63"/>
                  <a:pt x="104" y="87"/>
                </a:cubicBezTo>
                <a:cubicBezTo>
                  <a:pt x="89" y="112"/>
                  <a:pt x="56" y="119"/>
                  <a:pt x="32" y="104"/>
                </a:cubicBezTo>
                <a:cubicBezTo>
                  <a:pt x="7" y="88"/>
                  <a:pt x="0" y="56"/>
                  <a:pt x="15" y="32"/>
                </a:cubicBezTo>
                <a:cubicBezTo>
                  <a:pt x="31" y="7"/>
                  <a:pt x="63" y="0"/>
                  <a:pt x="87" y="1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5" name="Freeform 116"/>
          <p:cNvSpPr>
            <a:spLocks/>
          </p:cNvSpPr>
          <p:nvPr/>
        </p:nvSpPr>
        <p:spPr bwMode="auto">
          <a:xfrm>
            <a:off x="1746976" y="3758418"/>
            <a:ext cx="106934" cy="106934"/>
          </a:xfrm>
          <a:custGeom>
            <a:avLst/>
            <a:gdLst>
              <a:gd name="T0" fmla="*/ 88 w 119"/>
              <a:gd name="T1" fmla="*/ 16 h 120"/>
              <a:gd name="T2" fmla="*/ 104 w 119"/>
              <a:gd name="T3" fmla="*/ 88 h 120"/>
              <a:gd name="T4" fmla="*/ 32 w 119"/>
              <a:gd name="T5" fmla="*/ 104 h 120"/>
              <a:gd name="T6" fmla="*/ 15 w 119"/>
              <a:gd name="T7" fmla="*/ 32 h 120"/>
              <a:gd name="T8" fmla="*/ 88 w 119"/>
              <a:gd name="T9" fmla="*/ 16 h 120"/>
            </a:gdLst>
            <a:ahLst/>
            <a:cxnLst>
              <a:cxn ang="0">
                <a:pos x="T0" y="T1"/>
              </a:cxn>
              <a:cxn ang="0">
                <a:pos x="T2" y="T3"/>
              </a:cxn>
              <a:cxn ang="0">
                <a:pos x="T4" y="T5"/>
              </a:cxn>
              <a:cxn ang="0">
                <a:pos x="T6" y="T7"/>
              </a:cxn>
              <a:cxn ang="0">
                <a:pos x="T8" y="T9"/>
              </a:cxn>
            </a:cxnLst>
            <a:rect l="0" t="0" r="r" b="b"/>
            <a:pathLst>
              <a:path w="119" h="120">
                <a:moveTo>
                  <a:pt x="88" y="16"/>
                </a:moveTo>
                <a:cubicBezTo>
                  <a:pt x="112" y="31"/>
                  <a:pt x="119" y="63"/>
                  <a:pt x="104" y="88"/>
                </a:cubicBezTo>
                <a:cubicBezTo>
                  <a:pt x="89" y="112"/>
                  <a:pt x="56" y="120"/>
                  <a:pt x="32" y="104"/>
                </a:cubicBezTo>
                <a:cubicBezTo>
                  <a:pt x="7" y="89"/>
                  <a:pt x="0" y="57"/>
                  <a:pt x="15" y="32"/>
                </a:cubicBezTo>
                <a:cubicBezTo>
                  <a:pt x="31" y="8"/>
                  <a:pt x="63" y="0"/>
                  <a:pt x="88" y="1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6" name="Freeform 117"/>
          <p:cNvSpPr>
            <a:spLocks/>
          </p:cNvSpPr>
          <p:nvPr/>
        </p:nvSpPr>
        <p:spPr bwMode="auto">
          <a:xfrm>
            <a:off x="2572898" y="3631785"/>
            <a:ext cx="64723" cy="64723"/>
          </a:xfrm>
          <a:custGeom>
            <a:avLst/>
            <a:gdLst>
              <a:gd name="T0" fmla="*/ 52 w 72"/>
              <a:gd name="T1" fmla="*/ 10 h 72"/>
              <a:gd name="T2" fmla="*/ 62 w 72"/>
              <a:gd name="T3" fmla="*/ 53 h 72"/>
              <a:gd name="T4" fmla="*/ 19 w 72"/>
              <a:gd name="T5" fmla="*/ 63 h 72"/>
              <a:gd name="T6" fmla="*/ 9 w 72"/>
              <a:gd name="T7" fmla="*/ 20 h 72"/>
              <a:gd name="T8" fmla="*/ 52 w 72"/>
              <a:gd name="T9" fmla="*/ 10 h 72"/>
            </a:gdLst>
            <a:ahLst/>
            <a:cxnLst>
              <a:cxn ang="0">
                <a:pos x="T0" y="T1"/>
              </a:cxn>
              <a:cxn ang="0">
                <a:pos x="T2" y="T3"/>
              </a:cxn>
              <a:cxn ang="0">
                <a:pos x="T4" y="T5"/>
              </a:cxn>
              <a:cxn ang="0">
                <a:pos x="T6" y="T7"/>
              </a:cxn>
              <a:cxn ang="0">
                <a:pos x="T8" y="T9"/>
              </a:cxn>
            </a:cxnLst>
            <a:rect l="0" t="0" r="r" b="b"/>
            <a:pathLst>
              <a:path w="72" h="72">
                <a:moveTo>
                  <a:pt x="52" y="10"/>
                </a:moveTo>
                <a:cubicBezTo>
                  <a:pt x="67" y="19"/>
                  <a:pt x="72" y="38"/>
                  <a:pt x="62" y="53"/>
                </a:cubicBezTo>
                <a:cubicBezTo>
                  <a:pt x="53" y="68"/>
                  <a:pt x="34" y="72"/>
                  <a:pt x="19" y="63"/>
                </a:cubicBezTo>
                <a:cubicBezTo>
                  <a:pt x="4" y="54"/>
                  <a:pt x="0" y="34"/>
                  <a:pt x="9" y="20"/>
                </a:cubicBezTo>
                <a:cubicBezTo>
                  <a:pt x="18" y="5"/>
                  <a:pt x="38" y="0"/>
                  <a:pt x="52" y="1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7" name="Freeform 118"/>
          <p:cNvSpPr>
            <a:spLocks/>
          </p:cNvSpPr>
          <p:nvPr/>
        </p:nvSpPr>
        <p:spPr bwMode="auto">
          <a:xfrm>
            <a:off x="2713599" y="3067571"/>
            <a:ext cx="63316" cy="64723"/>
          </a:xfrm>
          <a:custGeom>
            <a:avLst/>
            <a:gdLst>
              <a:gd name="T0" fmla="*/ 52 w 71"/>
              <a:gd name="T1" fmla="*/ 9 h 72"/>
              <a:gd name="T2" fmla="*/ 62 w 71"/>
              <a:gd name="T3" fmla="*/ 53 h 72"/>
              <a:gd name="T4" fmla="*/ 19 w 71"/>
              <a:gd name="T5" fmla="*/ 63 h 72"/>
              <a:gd name="T6" fmla="*/ 9 w 71"/>
              <a:gd name="T7" fmla="*/ 19 h 72"/>
              <a:gd name="T8" fmla="*/ 52 w 71"/>
              <a:gd name="T9" fmla="*/ 9 h 72"/>
            </a:gdLst>
            <a:ahLst/>
            <a:cxnLst>
              <a:cxn ang="0">
                <a:pos x="T0" y="T1"/>
              </a:cxn>
              <a:cxn ang="0">
                <a:pos x="T2" y="T3"/>
              </a:cxn>
              <a:cxn ang="0">
                <a:pos x="T4" y="T5"/>
              </a:cxn>
              <a:cxn ang="0">
                <a:pos x="T6" y="T7"/>
              </a:cxn>
              <a:cxn ang="0">
                <a:pos x="T8" y="T9"/>
              </a:cxn>
            </a:cxnLst>
            <a:rect l="0" t="0" r="r" b="b"/>
            <a:pathLst>
              <a:path w="71" h="72">
                <a:moveTo>
                  <a:pt x="52" y="9"/>
                </a:moveTo>
                <a:cubicBezTo>
                  <a:pt x="67" y="19"/>
                  <a:pt x="71" y="38"/>
                  <a:pt x="62" y="53"/>
                </a:cubicBezTo>
                <a:cubicBezTo>
                  <a:pt x="53" y="67"/>
                  <a:pt x="33" y="72"/>
                  <a:pt x="19" y="63"/>
                </a:cubicBezTo>
                <a:cubicBezTo>
                  <a:pt x="4" y="53"/>
                  <a:pt x="0" y="34"/>
                  <a:pt x="9" y="19"/>
                </a:cubicBezTo>
                <a:cubicBezTo>
                  <a:pt x="18" y="5"/>
                  <a:pt x="37" y="0"/>
                  <a:pt x="52" y="9"/>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8" name="Freeform 119"/>
          <p:cNvSpPr>
            <a:spLocks/>
          </p:cNvSpPr>
          <p:nvPr/>
        </p:nvSpPr>
        <p:spPr bwMode="auto">
          <a:xfrm>
            <a:off x="3258117" y="2596218"/>
            <a:ext cx="64723" cy="64723"/>
          </a:xfrm>
          <a:custGeom>
            <a:avLst/>
            <a:gdLst>
              <a:gd name="T0" fmla="*/ 52 w 72"/>
              <a:gd name="T1" fmla="*/ 9 h 72"/>
              <a:gd name="T2" fmla="*/ 62 w 72"/>
              <a:gd name="T3" fmla="*/ 52 h 72"/>
              <a:gd name="T4" fmla="*/ 19 w 72"/>
              <a:gd name="T5" fmla="*/ 62 h 72"/>
              <a:gd name="T6" fmla="*/ 9 w 72"/>
              <a:gd name="T7" fmla="*/ 19 h 72"/>
              <a:gd name="T8" fmla="*/ 52 w 72"/>
              <a:gd name="T9" fmla="*/ 9 h 72"/>
            </a:gdLst>
            <a:ahLst/>
            <a:cxnLst>
              <a:cxn ang="0">
                <a:pos x="T0" y="T1"/>
              </a:cxn>
              <a:cxn ang="0">
                <a:pos x="T2" y="T3"/>
              </a:cxn>
              <a:cxn ang="0">
                <a:pos x="T4" y="T5"/>
              </a:cxn>
              <a:cxn ang="0">
                <a:pos x="T6" y="T7"/>
              </a:cxn>
              <a:cxn ang="0">
                <a:pos x="T8" y="T9"/>
              </a:cxn>
            </a:cxnLst>
            <a:rect l="0" t="0" r="r" b="b"/>
            <a:pathLst>
              <a:path w="72" h="72">
                <a:moveTo>
                  <a:pt x="52" y="9"/>
                </a:moveTo>
                <a:cubicBezTo>
                  <a:pt x="67" y="18"/>
                  <a:pt x="72" y="38"/>
                  <a:pt x="62" y="52"/>
                </a:cubicBezTo>
                <a:cubicBezTo>
                  <a:pt x="53" y="67"/>
                  <a:pt x="34" y="72"/>
                  <a:pt x="19" y="62"/>
                </a:cubicBezTo>
                <a:cubicBezTo>
                  <a:pt x="4" y="53"/>
                  <a:pt x="0" y="34"/>
                  <a:pt x="9" y="19"/>
                </a:cubicBezTo>
                <a:cubicBezTo>
                  <a:pt x="18" y="4"/>
                  <a:pt x="38" y="0"/>
                  <a:pt x="52" y="9"/>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9" name="Freeform 120"/>
          <p:cNvSpPr>
            <a:spLocks/>
          </p:cNvSpPr>
          <p:nvPr/>
        </p:nvSpPr>
        <p:spPr bwMode="auto">
          <a:xfrm>
            <a:off x="2703750" y="2169891"/>
            <a:ext cx="149144" cy="147737"/>
          </a:xfrm>
          <a:custGeom>
            <a:avLst/>
            <a:gdLst>
              <a:gd name="T0" fmla="*/ 121 w 165"/>
              <a:gd name="T1" fmla="*/ 21 h 164"/>
              <a:gd name="T2" fmla="*/ 144 w 165"/>
              <a:gd name="T3" fmla="*/ 120 h 164"/>
              <a:gd name="T4" fmla="*/ 44 w 165"/>
              <a:gd name="T5" fmla="*/ 143 h 164"/>
              <a:gd name="T6" fmla="*/ 21 w 165"/>
              <a:gd name="T7" fmla="*/ 44 h 164"/>
              <a:gd name="T8" fmla="*/ 121 w 165"/>
              <a:gd name="T9" fmla="*/ 21 h 164"/>
            </a:gdLst>
            <a:ahLst/>
            <a:cxnLst>
              <a:cxn ang="0">
                <a:pos x="T0" y="T1"/>
              </a:cxn>
              <a:cxn ang="0">
                <a:pos x="T2" y="T3"/>
              </a:cxn>
              <a:cxn ang="0">
                <a:pos x="T4" y="T5"/>
              </a:cxn>
              <a:cxn ang="0">
                <a:pos x="T6" y="T7"/>
              </a:cxn>
              <a:cxn ang="0">
                <a:pos x="T8" y="T9"/>
              </a:cxn>
            </a:cxnLst>
            <a:rect l="0" t="0" r="r" b="b"/>
            <a:pathLst>
              <a:path w="165" h="164">
                <a:moveTo>
                  <a:pt x="121" y="21"/>
                </a:moveTo>
                <a:cubicBezTo>
                  <a:pt x="155" y="42"/>
                  <a:pt x="165" y="87"/>
                  <a:pt x="144" y="120"/>
                </a:cubicBezTo>
                <a:cubicBezTo>
                  <a:pt x="123" y="154"/>
                  <a:pt x="78" y="164"/>
                  <a:pt x="44" y="143"/>
                </a:cubicBezTo>
                <a:cubicBezTo>
                  <a:pt x="11" y="122"/>
                  <a:pt x="0" y="77"/>
                  <a:pt x="21" y="44"/>
                </a:cubicBezTo>
                <a:cubicBezTo>
                  <a:pt x="43" y="10"/>
                  <a:pt x="87" y="0"/>
                  <a:pt x="121" y="21"/>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0" name="Freeform 121"/>
          <p:cNvSpPr>
            <a:spLocks/>
          </p:cNvSpPr>
          <p:nvPr/>
        </p:nvSpPr>
        <p:spPr bwMode="auto">
          <a:xfrm>
            <a:off x="3699923" y="2610288"/>
            <a:ext cx="104120" cy="104120"/>
          </a:xfrm>
          <a:custGeom>
            <a:avLst/>
            <a:gdLst>
              <a:gd name="T0" fmla="*/ 85 w 116"/>
              <a:gd name="T1" fmla="*/ 15 h 116"/>
              <a:gd name="T2" fmla="*/ 101 w 116"/>
              <a:gd name="T3" fmla="*/ 85 h 116"/>
              <a:gd name="T4" fmla="*/ 31 w 116"/>
              <a:gd name="T5" fmla="*/ 101 h 116"/>
              <a:gd name="T6" fmla="*/ 15 w 116"/>
              <a:gd name="T7" fmla="*/ 31 h 116"/>
              <a:gd name="T8" fmla="*/ 85 w 116"/>
              <a:gd name="T9" fmla="*/ 15 h 116"/>
            </a:gdLst>
            <a:ahLst/>
            <a:cxnLst>
              <a:cxn ang="0">
                <a:pos x="T0" y="T1"/>
              </a:cxn>
              <a:cxn ang="0">
                <a:pos x="T2" y="T3"/>
              </a:cxn>
              <a:cxn ang="0">
                <a:pos x="T4" y="T5"/>
              </a:cxn>
              <a:cxn ang="0">
                <a:pos x="T6" y="T7"/>
              </a:cxn>
              <a:cxn ang="0">
                <a:pos x="T8" y="T9"/>
              </a:cxn>
            </a:cxnLst>
            <a:rect l="0" t="0" r="r" b="b"/>
            <a:pathLst>
              <a:path w="116" h="116">
                <a:moveTo>
                  <a:pt x="85" y="15"/>
                </a:moveTo>
                <a:cubicBezTo>
                  <a:pt x="109" y="29"/>
                  <a:pt x="116" y="61"/>
                  <a:pt x="101" y="85"/>
                </a:cubicBezTo>
                <a:cubicBezTo>
                  <a:pt x="86" y="108"/>
                  <a:pt x="55" y="116"/>
                  <a:pt x="31" y="101"/>
                </a:cubicBezTo>
                <a:cubicBezTo>
                  <a:pt x="7" y="86"/>
                  <a:pt x="0" y="54"/>
                  <a:pt x="15" y="31"/>
                </a:cubicBezTo>
                <a:cubicBezTo>
                  <a:pt x="30" y="7"/>
                  <a:pt x="61" y="0"/>
                  <a:pt x="85" y="1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1" name="Freeform 122"/>
          <p:cNvSpPr>
            <a:spLocks/>
          </p:cNvSpPr>
          <p:nvPr/>
        </p:nvSpPr>
        <p:spPr bwMode="auto">
          <a:xfrm>
            <a:off x="4994384" y="2081248"/>
            <a:ext cx="104120" cy="104120"/>
          </a:xfrm>
          <a:custGeom>
            <a:avLst/>
            <a:gdLst>
              <a:gd name="T0" fmla="*/ 85 w 116"/>
              <a:gd name="T1" fmla="*/ 15 h 116"/>
              <a:gd name="T2" fmla="*/ 101 w 116"/>
              <a:gd name="T3" fmla="*/ 85 h 116"/>
              <a:gd name="T4" fmla="*/ 31 w 116"/>
              <a:gd name="T5" fmla="*/ 101 h 116"/>
              <a:gd name="T6" fmla="*/ 15 w 116"/>
              <a:gd name="T7" fmla="*/ 31 h 116"/>
              <a:gd name="T8" fmla="*/ 85 w 116"/>
              <a:gd name="T9" fmla="*/ 15 h 116"/>
            </a:gdLst>
            <a:ahLst/>
            <a:cxnLst>
              <a:cxn ang="0">
                <a:pos x="T0" y="T1"/>
              </a:cxn>
              <a:cxn ang="0">
                <a:pos x="T2" y="T3"/>
              </a:cxn>
              <a:cxn ang="0">
                <a:pos x="T4" y="T5"/>
              </a:cxn>
              <a:cxn ang="0">
                <a:pos x="T6" y="T7"/>
              </a:cxn>
              <a:cxn ang="0">
                <a:pos x="T8" y="T9"/>
              </a:cxn>
            </a:cxnLst>
            <a:rect l="0" t="0" r="r" b="b"/>
            <a:pathLst>
              <a:path w="116" h="116">
                <a:moveTo>
                  <a:pt x="85" y="15"/>
                </a:moveTo>
                <a:cubicBezTo>
                  <a:pt x="109" y="30"/>
                  <a:pt x="116" y="62"/>
                  <a:pt x="101" y="85"/>
                </a:cubicBezTo>
                <a:cubicBezTo>
                  <a:pt x="86" y="109"/>
                  <a:pt x="55" y="116"/>
                  <a:pt x="31" y="101"/>
                </a:cubicBezTo>
                <a:cubicBezTo>
                  <a:pt x="7" y="87"/>
                  <a:pt x="0" y="55"/>
                  <a:pt x="15" y="31"/>
                </a:cubicBezTo>
                <a:cubicBezTo>
                  <a:pt x="30" y="8"/>
                  <a:pt x="61" y="0"/>
                  <a:pt x="85" y="1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2" name="Freeform 123"/>
          <p:cNvSpPr>
            <a:spLocks/>
          </p:cNvSpPr>
          <p:nvPr/>
        </p:nvSpPr>
        <p:spPr bwMode="auto">
          <a:xfrm>
            <a:off x="3715401" y="3097117"/>
            <a:ext cx="64723" cy="64723"/>
          </a:xfrm>
          <a:custGeom>
            <a:avLst/>
            <a:gdLst>
              <a:gd name="T0" fmla="*/ 52 w 71"/>
              <a:gd name="T1" fmla="*/ 10 h 72"/>
              <a:gd name="T2" fmla="*/ 62 w 71"/>
              <a:gd name="T3" fmla="*/ 53 h 72"/>
              <a:gd name="T4" fmla="*/ 19 w 71"/>
              <a:gd name="T5" fmla="*/ 63 h 72"/>
              <a:gd name="T6" fmla="*/ 9 w 71"/>
              <a:gd name="T7" fmla="*/ 20 h 72"/>
              <a:gd name="T8" fmla="*/ 52 w 71"/>
              <a:gd name="T9" fmla="*/ 10 h 72"/>
            </a:gdLst>
            <a:ahLst/>
            <a:cxnLst>
              <a:cxn ang="0">
                <a:pos x="T0" y="T1"/>
              </a:cxn>
              <a:cxn ang="0">
                <a:pos x="T2" y="T3"/>
              </a:cxn>
              <a:cxn ang="0">
                <a:pos x="T4" y="T5"/>
              </a:cxn>
              <a:cxn ang="0">
                <a:pos x="T6" y="T7"/>
              </a:cxn>
              <a:cxn ang="0">
                <a:pos x="T8" y="T9"/>
              </a:cxn>
            </a:cxnLst>
            <a:rect l="0" t="0" r="r" b="b"/>
            <a:pathLst>
              <a:path w="71" h="72">
                <a:moveTo>
                  <a:pt x="52" y="10"/>
                </a:moveTo>
                <a:cubicBezTo>
                  <a:pt x="67" y="19"/>
                  <a:pt x="71" y="38"/>
                  <a:pt x="62" y="53"/>
                </a:cubicBezTo>
                <a:cubicBezTo>
                  <a:pt x="53" y="68"/>
                  <a:pt x="34" y="72"/>
                  <a:pt x="19" y="63"/>
                </a:cubicBezTo>
                <a:cubicBezTo>
                  <a:pt x="4" y="54"/>
                  <a:pt x="0" y="34"/>
                  <a:pt x="9" y="20"/>
                </a:cubicBezTo>
                <a:cubicBezTo>
                  <a:pt x="18" y="5"/>
                  <a:pt x="38" y="0"/>
                  <a:pt x="52" y="1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3" name="Freeform 124"/>
          <p:cNvSpPr>
            <a:spLocks/>
          </p:cNvSpPr>
          <p:nvPr/>
        </p:nvSpPr>
        <p:spPr bwMode="auto">
          <a:xfrm>
            <a:off x="4192381" y="3388371"/>
            <a:ext cx="111155" cy="111154"/>
          </a:xfrm>
          <a:custGeom>
            <a:avLst/>
            <a:gdLst>
              <a:gd name="T0" fmla="*/ 91 w 124"/>
              <a:gd name="T1" fmla="*/ 16 h 123"/>
              <a:gd name="T2" fmla="*/ 108 w 124"/>
              <a:gd name="T3" fmla="*/ 90 h 123"/>
              <a:gd name="T4" fmla="*/ 33 w 124"/>
              <a:gd name="T5" fmla="*/ 107 h 123"/>
              <a:gd name="T6" fmla="*/ 16 w 124"/>
              <a:gd name="T7" fmla="*/ 33 h 123"/>
              <a:gd name="T8" fmla="*/ 91 w 124"/>
              <a:gd name="T9" fmla="*/ 16 h 123"/>
            </a:gdLst>
            <a:ahLst/>
            <a:cxnLst>
              <a:cxn ang="0">
                <a:pos x="T0" y="T1"/>
              </a:cxn>
              <a:cxn ang="0">
                <a:pos x="T2" y="T3"/>
              </a:cxn>
              <a:cxn ang="0">
                <a:pos x="T4" y="T5"/>
              </a:cxn>
              <a:cxn ang="0">
                <a:pos x="T6" y="T7"/>
              </a:cxn>
              <a:cxn ang="0">
                <a:pos x="T8" y="T9"/>
              </a:cxn>
            </a:cxnLst>
            <a:rect l="0" t="0" r="r" b="b"/>
            <a:pathLst>
              <a:path w="124" h="123">
                <a:moveTo>
                  <a:pt x="91" y="16"/>
                </a:moveTo>
                <a:cubicBezTo>
                  <a:pt x="116" y="32"/>
                  <a:pt x="124" y="65"/>
                  <a:pt x="108" y="90"/>
                </a:cubicBezTo>
                <a:cubicBezTo>
                  <a:pt x="92" y="116"/>
                  <a:pt x="59" y="123"/>
                  <a:pt x="33" y="107"/>
                </a:cubicBezTo>
                <a:cubicBezTo>
                  <a:pt x="8" y="91"/>
                  <a:pt x="0" y="58"/>
                  <a:pt x="16" y="33"/>
                </a:cubicBezTo>
                <a:cubicBezTo>
                  <a:pt x="32" y="7"/>
                  <a:pt x="65" y="0"/>
                  <a:pt x="91" y="1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4" name="Freeform 125"/>
          <p:cNvSpPr>
            <a:spLocks/>
          </p:cNvSpPr>
          <p:nvPr/>
        </p:nvSpPr>
        <p:spPr bwMode="auto">
          <a:xfrm>
            <a:off x="4434389" y="2552601"/>
            <a:ext cx="66130" cy="67537"/>
          </a:xfrm>
          <a:custGeom>
            <a:avLst/>
            <a:gdLst>
              <a:gd name="T0" fmla="*/ 54 w 74"/>
              <a:gd name="T1" fmla="*/ 10 h 75"/>
              <a:gd name="T2" fmla="*/ 65 w 74"/>
              <a:gd name="T3" fmla="*/ 55 h 75"/>
              <a:gd name="T4" fmla="*/ 20 w 74"/>
              <a:gd name="T5" fmla="*/ 65 h 75"/>
              <a:gd name="T6" fmla="*/ 9 w 74"/>
              <a:gd name="T7" fmla="*/ 20 h 75"/>
              <a:gd name="T8" fmla="*/ 54 w 74"/>
              <a:gd name="T9" fmla="*/ 10 h 75"/>
            </a:gdLst>
            <a:ahLst/>
            <a:cxnLst>
              <a:cxn ang="0">
                <a:pos x="T0" y="T1"/>
              </a:cxn>
              <a:cxn ang="0">
                <a:pos x="T2" y="T3"/>
              </a:cxn>
              <a:cxn ang="0">
                <a:pos x="T4" y="T5"/>
              </a:cxn>
              <a:cxn ang="0">
                <a:pos x="T6" y="T7"/>
              </a:cxn>
              <a:cxn ang="0">
                <a:pos x="T8" y="T9"/>
              </a:cxn>
            </a:cxnLst>
            <a:rect l="0" t="0" r="r" b="b"/>
            <a:pathLst>
              <a:path w="74" h="75">
                <a:moveTo>
                  <a:pt x="54" y="10"/>
                </a:moveTo>
                <a:cubicBezTo>
                  <a:pt x="70" y="20"/>
                  <a:pt x="74" y="40"/>
                  <a:pt x="65" y="55"/>
                </a:cubicBezTo>
                <a:cubicBezTo>
                  <a:pt x="55" y="70"/>
                  <a:pt x="35" y="75"/>
                  <a:pt x="20" y="65"/>
                </a:cubicBezTo>
                <a:cubicBezTo>
                  <a:pt x="4" y="56"/>
                  <a:pt x="0" y="36"/>
                  <a:pt x="9" y="20"/>
                </a:cubicBezTo>
                <a:cubicBezTo>
                  <a:pt x="19" y="5"/>
                  <a:pt x="39" y="0"/>
                  <a:pt x="54" y="1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5" name="Freeform 126"/>
          <p:cNvSpPr>
            <a:spLocks/>
          </p:cNvSpPr>
          <p:nvPr/>
        </p:nvSpPr>
        <p:spPr bwMode="auto">
          <a:xfrm>
            <a:off x="3991177" y="1964465"/>
            <a:ext cx="66130" cy="66130"/>
          </a:xfrm>
          <a:custGeom>
            <a:avLst/>
            <a:gdLst>
              <a:gd name="T0" fmla="*/ 54 w 74"/>
              <a:gd name="T1" fmla="*/ 9 h 74"/>
              <a:gd name="T2" fmla="*/ 65 w 74"/>
              <a:gd name="T3" fmla="*/ 54 h 74"/>
              <a:gd name="T4" fmla="*/ 20 w 74"/>
              <a:gd name="T5" fmla="*/ 65 h 74"/>
              <a:gd name="T6" fmla="*/ 9 w 74"/>
              <a:gd name="T7" fmla="*/ 20 h 74"/>
              <a:gd name="T8" fmla="*/ 54 w 74"/>
              <a:gd name="T9" fmla="*/ 9 h 74"/>
            </a:gdLst>
            <a:ahLst/>
            <a:cxnLst>
              <a:cxn ang="0">
                <a:pos x="T0" y="T1"/>
              </a:cxn>
              <a:cxn ang="0">
                <a:pos x="T2" y="T3"/>
              </a:cxn>
              <a:cxn ang="0">
                <a:pos x="T4" y="T5"/>
              </a:cxn>
              <a:cxn ang="0">
                <a:pos x="T6" y="T7"/>
              </a:cxn>
              <a:cxn ang="0">
                <a:pos x="T8" y="T9"/>
              </a:cxn>
            </a:cxnLst>
            <a:rect l="0" t="0" r="r" b="b"/>
            <a:pathLst>
              <a:path w="74" h="74">
                <a:moveTo>
                  <a:pt x="54" y="9"/>
                </a:moveTo>
                <a:cubicBezTo>
                  <a:pt x="70" y="19"/>
                  <a:pt x="74" y="39"/>
                  <a:pt x="65" y="54"/>
                </a:cubicBezTo>
                <a:cubicBezTo>
                  <a:pt x="55" y="70"/>
                  <a:pt x="35" y="74"/>
                  <a:pt x="20" y="65"/>
                </a:cubicBezTo>
                <a:cubicBezTo>
                  <a:pt x="4" y="55"/>
                  <a:pt x="0" y="35"/>
                  <a:pt x="9" y="20"/>
                </a:cubicBezTo>
                <a:cubicBezTo>
                  <a:pt x="19" y="4"/>
                  <a:pt x="39" y="0"/>
                  <a:pt x="54" y="9"/>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6" name="Freeform 127"/>
          <p:cNvSpPr>
            <a:spLocks/>
          </p:cNvSpPr>
          <p:nvPr/>
        </p:nvSpPr>
        <p:spPr bwMode="auto">
          <a:xfrm>
            <a:off x="3965850" y="1455123"/>
            <a:ext cx="67537" cy="66130"/>
          </a:xfrm>
          <a:custGeom>
            <a:avLst/>
            <a:gdLst>
              <a:gd name="T0" fmla="*/ 54 w 74"/>
              <a:gd name="T1" fmla="*/ 9 h 74"/>
              <a:gd name="T2" fmla="*/ 65 w 74"/>
              <a:gd name="T3" fmla="*/ 54 h 74"/>
              <a:gd name="T4" fmla="*/ 20 w 74"/>
              <a:gd name="T5" fmla="*/ 65 h 74"/>
              <a:gd name="T6" fmla="*/ 9 w 74"/>
              <a:gd name="T7" fmla="*/ 20 h 74"/>
              <a:gd name="T8" fmla="*/ 54 w 74"/>
              <a:gd name="T9" fmla="*/ 9 h 74"/>
            </a:gdLst>
            <a:ahLst/>
            <a:cxnLst>
              <a:cxn ang="0">
                <a:pos x="T0" y="T1"/>
              </a:cxn>
              <a:cxn ang="0">
                <a:pos x="T2" y="T3"/>
              </a:cxn>
              <a:cxn ang="0">
                <a:pos x="T4" y="T5"/>
              </a:cxn>
              <a:cxn ang="0">
                <a:pos x="T6" y="T7"/>
              </a:cxn>
              <a:cxn ang="0">
                <a:pos x="T8" y="T9"/>
              </a:cxn>
            </a:cxnLst>
            <a:rect l="0" t="0" r="r" b="b"/>
            <a:pathLst>
              <a:path w="74" h="74">
                <a:moveTo>
                  <a:pt x="54" y="9"/>
                </a:moveTo>
                <a:cubicBezTo>
                  <a:pt x="70" y="19"/>
                  <a:pt x="74" y="39"/>
                  <a:pt x="65" y="54"/>
                </a:cubicBezTo>
                <a:cubicBezTo>
                  <a:pt x="55" y="70"/>
                  <a:pt x="35" y="74"/>
                  <a:pt x="20" y="65"/>
                </a:cubicBezTo>
                <a:cubicBezTo>
                  <a:pt x="4" y="55"/>
                  <a:pt x="0" y="35"/>
                  <a:pt x="9" y="20"/>
                </a:cubicBezTo>
                <a:cubicBezTo>
                  <a:pt x="19" y="4"/>
                  <a:pt x="39" y="0"/>
                  <a:pt x="54" y="9"/>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7" name="Freeform 128"/>
          <p:cNvSpPr>
            <a:spLocks/>
          </p:cNvSpPr>
          <p:nvPr/>
        </p:nvSpPr>
        <p:spPr bwMode="auto">
          <a:xfrm>
            <a:off x="4721421" y="1373516"/>
            <a:ext cx="67537" cy="67537"/>
          </a:xfrm>
          <a:custGeom>
            <a:avLst/>
            <a:gdLst>
              <a:gd name="T0" fmla="*/ 55 w 75"/>
              <a:gd name="T1" fmla="*/ 10 h 75"/>
              <a:gd name="T2" fmla="*/ 65 w 75"/>
              <a:gd name="T3" fmla="*/ 55 h 75"/>
              <a:gd name="T4" fmla="*/ 20 w 75"/>
              <a:gd name="T5" fmla="*/ 65 h 75"/>
              <a:gd name="T6" fmla="*/ 10 w 75"/>
              <a:gd name="T7" fmla="*/ 20 h 75"/>
              <a:gd name="T8" fmla="*/ 55 w 75"/>
              <a:gd name="T9" fmla="*/ 10 h 75"/>
            </a:gdLst>
            <a:ahLst/>
            <a:cxnLst>
              <a:cxn ang="0">
                <a:pos x="T0" y="T1"/>
              </a:cxn>
              <a:cxn ang="0">
                <a:pos x="T2" y="T3"/>
              </a:cxn>
              <a:cxn ang="0">
                <a:pos x="T4" y="T5"/>
              </a:cxn>
              <a:cxn ang="0">
                <a:pos x="T6" y="T7"/>
              </a:cxn>
              <a:cxn ang="0">
                <a:pos x="T8" y="T9"/>
              </a:cxn>
            </a:cxnLst>
            <a:rect l="0" t="0" r="r" b="b"/>
            <a:pathLst>
              <a:path w="75" h="75">
                <a:moveTo>
                  <a:pt x="55" y="10"/>
                </a:moveTo>
                <a:cubicBezTo>
                  <a:pt x="70" y="19"/>
                  <a:pt x="75" y="39"/>
                  <a:pt x="65" y="55"/>
                </a:cubicBezTo>
                <a:cubicBezTo>
                  <a:pt x="56" y="70"/>
                  <a:pt x="36" y="75"/>
                  <a:pt x="20" y="65"/>
                </a:cubicBezTo>
                <a:cubicBezTo>
                  <a:pt x="5" y="55"/>
                  <a:pt x="0" y="35"/>
                  <a:pt x="10" y="20"/>
                </a:cubicBezTo>
                <a:cubicBezTo>
                  <a:pt x="20" y="5"/>
                  <a:pt x="40" y="0"/>
                  <a:pt x="55" y="1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8" name="Freeform 129"/>
          <p:cNvSpPr>
            <a:spLocks/>
          </p:cNvSpPr>
          <p:nvPr/>
        </p:nvSpPr>
        <p:spPr bwMode="auto">
          <a:xfrm>
            <a:off x="4821319" y="646085"/>
            <a:ext cx="106934" cy="105526"/>
          </a:xfrm>
          <a:custGeom>
            <a:avLst/>
            <a:gdLst>
              <a:gd name="T0" fmla="*/ 87 w 119"/>
              <a:gd name="T1" fmla="*/ 15 h 118"/>
              <a:gd name="T2" fmla="*/ 104 w 119"/>
              <a:gd name="T3" fmla="*/ 86 h 118"/>
              <a:gd name="T4" fmla="*/ 32 w 119"/>
              <a:gd name="T5" fmla="*/ 103 h 118"/>
              <a:gd name="T6" fmla="*/ 16 w 119"/>
              <a:gd name="T7" fmla="*/ 31 h 118"/>
              <a:gd name="T8" fmla="*/ 87 w 119"/>
              <a:gd name="T9" fmla="*/ 15 h 118"/>
            </a:gdLst>
            <a:ahLst/>
            <a:cxnLst>
              <a:cxn ang="0">
                <a:pos x="T0" y="T1"/>
              </a:cxn>
              <a:cxn ang="0">
                <a:pos x="T2" y="T3"/>
              </a:cxn>
              <a:cxn ang="0">
                <a:pos x="T4" y="T5"/>
              </a:cxn>
              <a:cxn ang="0">
                <a:pos x="T6" y="T7"/>
              </a:cxn>
              <a:cxn ang="0">
                <a:pos x="T8" y="T9"/>
              </a:cxn>
            </a:cxnLst>
            <a:rect l="0" t="0" r="r" b="b"/>
            <a:pathLst>
              <a:path w="119" h="118">
                <a:moveTo>
                  <a:pt x="87" y="15"/>
                </a:moveTo>
                <a:cubicBezTo>
                  <a:pt x="111" y="30"/>
                  <a:pt x="119" y="62"/>
                  <a:pt x="104" y="86"/>
                </a:cubicBezTo>
                <a:cubicBezTo>
                  <a:pt x="88" y="111"/>
                  <a:pt x="56" y="118"/>
                  <a:pt x="32" y="103"/>
                </a:cubicBezTo>
                <a:cubicBezTo>
                  <a:pt x="8" y="87"/>
                  <a:pt x="0" y="55"/>
                  <a:pt x="16" y="31"/>
                </a:cubicBezTo>
                <a:cubicBezTo>
                  <a:pt x="31" y="7"/>
                  <a:pt x="63" y="0"/>
                  <a:pt x="87" y="1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9" name="Freeform 130"/>
          <p:cNvSpPr>
            <a:spLocks/>
          </p:cNvSpPr>
          <p:nvPr/>
        </p:nvSpPr>
        <p:spPr bwMode="auto">
          <a:xfrm>
            <a:off x="5315184" y="1476228"/>
            <a:ext cx="67537" cy="67537"/>
          </a:xfrm>
          <a:custGeom>
            <a:avLst/>
            <a:gdLst>
              <a:gd name="T0" fmla="*/ 55 w 75"/>
              <a:gd name="T1" fmla="*/ 10 h 75"/>
              <a:gd name="T2" fmla="*/ 66 w 75"/>
              <a:gd name="T3" fmla="*/ 55 h 75"/>
              <a:gd name="T4" fmla="*/ 20 w 75"/>
              <a:gd name="T5" fmla="*/ 65 h 75"/>
              <a:gd name="T6" fmla="*/ 10 w 75"/>
              <a:gd name="T7" fmla="*/ 20 h 75"/>
              <a:gd name="T8" fmla="*/ 55 w 75"/>
              <a:gd name="T9" fmla="*/ 10 h 75"/>
            </a:gdLst>
            <a:ahLst/>
            <a:cxnLst>
              <a:cxn ang="0">
                <a:pos x="T0" y="T1"/>
              </a:cxn>
              <a:cxn ang="0">
                <a:pos x="T2" y="T3"/>
              </a:cxn>
              <a:cxn ang="0">
                <a:pos x="T4" y="T5"/>
              </a:cxn>
              <a:cxn ang="0">
                <a:pos x="T6" y="T7"/>
              </a:cxn>
              <a:cxn ang="0">
                <a:pos x="T8" y="T9"/>
              </a:cxn>
            </a:cxnLst>
            <a:rect l="0" t="0" r="r" b="b"/>
            <a:pathLst>
              <a:path w="75" h="75">
                <a:moveTo>
                  <a:pt x="55" y="10"/>
                </a:moveTo>
                <a:cubicBezTo>
                  <a:pt x="71" y="19"/>
                  <a:pt x="75" y="39"/>
                  <a:pt x="66" y="55"/>
                </a:cubicBezTo>
                <a:cubicBezTo>
                  <a:pt x="56" y="70"/>
                  <a:pt x="36" y="75"/>
                  <a:pt x="20" y="65"/>
                </a:cubicBezTo>
                <a:cubicBezTo>
                  <a:pt x="5" y="56"/>
                  <a:pt x="0" y="35"/>
                  <a:pt x="10" y="20"/>
                </a:cubicBezTo>
                <a:cubicBezTo>
                  <a:pt x="20" y="5"/>
                  <a:pt x="40" y="0"/>
                  <a:pt x="55" y="1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0" name="Freeform 131"/>
          <p:cNvSpPr>
            <a:spLocks/>
          </p:cNvSpPr>
          <p:nvPr/>
        </p:nvSpPr>
        <p:spPr bwMode="auto">
          <a:xfrm>
            <a:off x="6060907" y="1023167"/>
            <a:ext cx="67537" cy="67537"/>
          </a:xfrm>
          <a:custGeom>
            <a:avLst/>
            <a:gdLst>
              <a:gd name="T0" fmla="*/ 55 w 75"/>
              <a:gd name="T1" fmla="*/ 10 h 75"/>
              <a:gd name="T2" fmla="*/ 65 w 75"/>
              <a:gd name="T3" fmla="*/ 55 h 75"/>
              <a:gd name="T4" fmla="*/ 20 w 75"/>
              <a:gd name="T5" fmla="*/ 65 h 75"/>
              <a:gd name="T6" fmla="*/ 10 w 75"/>
              <a:gd name="T7" fmla="*/ 20 h 75"/>
              <a:gd name="T8" fmla="*/ 55 w 75"/>
              <a:gd name="T9" fmla="*/ 10 h 75"/>
            </a:gdLst>
            <a:ahLst/>
            <a:cxnLst>
              <a:cxn ang="0">
                <a:pos x="T0" y="T1"/>
              </a:cxn>
              <a:cxn ang="0">
                <a:pos x="T2" y="T3"/>
              </a:cxn>
              <a:cxn ang="0">
                <a:pos x="T4" y="T5"/>
              </a:cxn>
              <a:cxn ang="0">
                <a:pos x="T6" y="T7"/>
              </a:cxn>
              <a:cxn ang="0">
                <a:pos x="T8" y="T9"/>
              </a:cxn>
            </a:cxnLst>
            <a:rect l="0" t="0" r="r" b="b"/>
            <a:pathLst>
              <a:path w="75" h="75">
                <a:moveTo>
                  <a:pt x="55" y="10"/>
                </a:moveTo>
                <a:cubicBezTo>
                  <a:pt x="70" y="19"/>
                  <a:pt x="75" y="39"/>
                  <a:pt x="65" y="55"/>
                </a:cubicBezTo>
                <a:cubicBezTo>
                  <a:pt x="56" y="70"/>
                  <a:pt x="36" y="75"/>
                  <a:pt x="20" y="65"/>
                </a:cubicBezTo>
                <a:cubicBezTo>
                  <a:pt x="5" y="56"/>
                  <a:pt x="0" y="35"/>
                  <a:pt x="10" y="20"/>
                </a:cubicBezTo>
                <a:cubicBezTo>
                  <a:pt x="20" y="5"/>
                  <a:pt x="40" y="0"/>
                  <a:pt x="55" y="1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1" name="Freeform 132"/>
          <p:cNvSpPr>
            <a:spLocks/>
          </p:cNvSpPr>
          <p:nvPr/>
        </p:nvSpPr>
        <p:spPr bwMode="auto">
          <a:xfrm>
            <a:off x="6194573" y="1604268"/>
            <a:ext cx="61909" cy="61909"/>
          </a:xfrm>
          <a:custGeom>
            <a:avLst/>
            <a:gdLst>
              <a:gd name="T0" fmla="*/ 50 w 68"/>
              <a:gd name="T1" fmla="*/ 9 h 68"/>
              <a:gd name="T2" fmla="*/ 59 w 68"/>
              <a:gd name="T3" fmla="*/ 50 h 68"/>
              <a:gd name="T4" fmla="*/ 18 w 68"/>
              <a:gd name="T5" fmla="*/ 60 h 68"/>
              <a:gd name="T6" fmla="*/ 9 w 68"/>
              <a:gd name="T7" fmla="*/ 19 h 68"/>
              <a:gd name="T8" fmla="*/ 50 w 68"/>
              <a:gd name="T9" fmla="*/ 9 h 68"/>
            </a:gdLst>
            <a:ahLst/>
            <a:cxnLst>
              <a:cxn ang="0">
                <a:pos x="T0" y="T1"/>
              </a:cxn>
              <a:cxn ang="0">
                <a:pos x="T2" y="T3"/>
              </a:cxn>
              <a:cxn ang="0">
                <a:pos x="T4" y="T5"/>
              </a:cxn>
              <a:cxn ang="0">
                <a:pos x="T6" y="T7"/>
              </a:cxn>
              <a:cxn ang="0">
                <a:pos x="T8" y="T9"/>
              </a:cxn>
            </a:cxnLst>
            <a:rect l="0" t="0" r="r" b="b"/>
            <a:pathLst>
              <a:path w="68" h="68">
                <a:moveTo>
                  <a:pt x="50" y="9"/>
                </a:moveTo>
                <a:cubicBezTo>
                  <a:pt x="64" y="18"/>
                  <a:pt x="68" y="36"/>
                  <a:pt x="59" y="50"/>
                </a:cubicBezTo>
                <a:cubicBezTo>
                  <a:pt x="50" y="64"/>
                  <a:pt x="32" y="68"/>
                  <a:pt x="18" y="60"/>
                </a:cubicBezTo>
                <a:cubicBezTo>
                  <a:pt x="4" y="51"/>
                  <a:pt x="0" y="33"/>
                  <a:pt x="9" y="19"/>
                </a:cubicBezTo>
                <a:cubicBezTo>
                  <a:pt x="17" y="5"/>
                  <a:pt x="36" y="0"/>
                  <a:pt x="50" y="9"/>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2" name="Freeform 133"/>
          <p:cNvSpPr>
            <a:spLocks/>
          </p:cNvSpPr>
          <p:nvPr/>
        </p:nvSpPr>
        <p:spPr bwMode="auto">
          <a:xfrm>
            <a:off x="5673974" y="2250089"/>
            <a:ext cx="73165" cy="71758"/>
          </a:xfrm>
          <a:custGeom>
            <a:avLst/>
            <a:gdLst>
              <a:gd name="T0" fmla="*/ 59 w 81"/>
              <a:gd name="T1" fmla="*/ 10 h 80"/>
              <a:gd name="T2" fmla="*/ 70 w 81"/>
              <a:gd name="T3" fmla="*/ 59 h 80"/>
              <a:gd name="T4" fmla="*/ 22 w 81"/>
              <a:gd name="T5" fmla="*/ 70 h 80"/>
              <a:gd name="T6" fmla="*/ 10 w 81"/>
              <a:gd name="T7" fmla="*/ 21 h 80"/>
              <a:gd name="T8" fmla="*/ 59 w 81"/>
              <a:gd name="T9" fmla="*/ 10 h 80"/>
            </a:gdLst>
            <a:ahLst/>
            <a:cxnLst>
              <a:cxn ang="0">
                <a:pos x="T0" y="T1"/>
              </a:cxn>
              <a:cxn ang="0">
                <a:pos x="T2" y="T3"/>
              </a:cxn>
              <a:cxn ang="0">
                <a:pos x="T4" y="T5"/>
              </a:cxn>
              <a:cxn ang="0">
                <a:pos x="T6" y="T7"/>
              </a:cxn>
              <a:cxn ang="0">
                <a:pos x="T8" y="T9"/>
              </a:cxn>
            </a:cxnLst>
            <a:rect l="0" t="0" r="r" b="b"/>
            <a:pathLst>
              <a:path w="81" h="80">
                <a:moveTo>
                  <a:pt x="59" y="10"/>
                </a:moveTo>
                <a:cubicBezTo>
                  <a:pt x="76" y="20"/>
                  <a:pt x="81" y="42"/>
                  <a:pt x="70" y="59"/>
                </a:cubicBezTo>
                <a:cubicBezTo>
                  <a:pt x="60" y="75"/>
                  <a:pt x="38" y="80"/>
                  <a:pt x="22" y="70"/>
                </a:cubicBezTo>
                <a:cubicBezTo>
                  <a:pt x="5" y="60"/>
                  <a:pt x="0" y="38"/>
                  <a:pt x="10" y="21"/>
                </a:cubicBezTo>
                <a:cubicBezTo>
                  <a:pt x="21" y="5"/>
                  <a:pt x="43" y="0"/>
                  <a:pt x="59" y="1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3" name="Freeform 134"/>
          <p:cNvSpPr>
            <a:spLocks/>
          </p:cNvSpPr>
          <p:nvPr/>
        </p:nvSpPr>
        <p:spPr bwMode="auto">
          <a:xfrm>
            <a:off x="7078183" y="1491706"/>
            <a:ext cx="61909" cy="61909"/>
          </a:xfrm>
          <a:custGeom>
            <a:avLst/>
            <a:gdLst>
              <a:gd name="T0" fmla="*/ 50 w 68"/>
              <a:gd name="T1" fmla="*/ 8 h 68"/>
              <a:gd name="T2" fmla="*/ 60 w 68"/>
              <a:gd name="T3" fmla="*/ 49 h 68"/>
              <a:gd name="T4" fmla="*/ 19 w 68"/>
              <a:gd name="T5" fmla="*/ 59 h 68"/>
              <a:gd name="T6" fmla="*/ 9 w 68"/>
              <a:gd name="T7" fmla="*/ 18 h 68"/>
              <a:gd name="T8" fmla="*/ 50 w 68"/>
              <a:gd name="T9" fmla="*/ 8 h 68"/>
            </a:gdLst>
            <a:ahLst/>
            <a:cxnLst>
              <a:cxn ang="0">
                <a:pos x="T0" y="T1"/>
              </a:cxn>
              <a:cxn ang="0">
                <a:pos x="T2" y="T3"/>
              </a:cxn>
              <a:cxn ang="0">
                <a:pos x="T4" y="T5"/>
              </a:cxn>
              <a:cxn ang="0">
                <a:pos x="T6" y="T7"/>
              </a:cxn>
              <a:cxn ang="0">
                <a:pos x="T8" y="T9"/>
              </a:cxn>
            </a:cxnLst>
            <a:rect l="0" t="0" r="r" b="b"/>
            <a:pathLst>
              <a:path w="68" h="68">
                <a:moveTo>
                  <a:pt x="50" y="8"/>
                </a:moveTo>
                <a:cubicBezTo>
                  <a:pt x="64" y="17"/>
                  <a:pt x="68" y="35"/>
                  <a:pt x="60" y="49"/>
                </a:cubicBezTo>
                <a:cubicBezTo>
                  <a:pt x="51" y="63"/>
                  <a:pt x="32" y="68"/>
                  <a:pt x="19" y="59"/>
                </a:cubicBezTo>
                <a:cubicBezTo>
                  <a:pt x="5" y="50"/>
                  <a:pt x="0" y="32"/>
                  <a:pt x="9" y="18"/>
                </a:cubicBezTo>
                <a:cubicBezTo>
                  <a:pt x="18" y="4"/>
                  <a:pt x="36" y="0"/>
                  <a:pt x="50" y="8"/>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4" name="Freeform 135"/>
          <p:cNvSpPr>
            <a:spLocks/>
          </p:cNvSpPr>
          <p:nvPr/>
        </p:nvSpPr>
        <p:spPr bwMode="auto">
          <a:xfrm>
            <a:off x="7279388" y="592619"/>
            <a:ext cx="61909" cy="60502"/>
          </a:xfrm>
          <a:custGeom>
            <a:avLst/>
            <a:gdLst>
              <a:gd name="T0" fmla="*/ 50 w 68"/>
              <a:gd name="T1" fmla="*/ 9 h 68"/>
              <a:gd name="T2" fmla="*/ 59 w 68"/>
              <a:gd name="T3" fmla="*/ 50 h 68"/>
              <a:gd name="T4" fmla="*/ 18 w 68"/>
              <a:gd name="T5" fmla="*/ 60 h 68"/>
              <a:gd name="T6" fmla="*/ 9 w 68"/>
              <a:gd name="T7" fmla="*/ 18 h 68"/>
              <a:gd name="T8" fmla="*/ 50 w 68"/>
              <a:gd name="T9" fmla="*/ 9 h 68"/>
            </a:gdLst>
            <a:ahLst/>
            <a:cxnLst>
              <a:cxn ang="0">
                <a:pos x="T0" y="T1"/>
              </a:cxn>
              <a:cxn ang="0">
                <a:pos x="T2" y="T3"/>
              </a:cxn>
              <a:cxn ang="0">
                <a:pos x="T4" y="T5"/>
              </a:cxn>
              <a:cxn ang="0">
                <a:pos x="T6" y="T7"/>
              </a:cxn>
              <a:cxn ang="0">
                <a:pos x="T8" y="T9"/>
              </a:cxn>
            </a:cxnLst>
            <a:rect l="0" t="0" r="r" b="b"/>
            <a:pathLst>
              <a:path w="68" h="68">
                <a:moveTo>
                  <a:pt x="50" y="9"/>
                </a:moveTo>
                <a:cubicBezTo>
                  <a:pt x="64" y="18"/>
                  <a:pt x="68" y="36"/>
                  <a:pt x="59" y="50"/>
                </a:cubicBezTo>
                <a:cubicBezTo>
                  <a:pt x="51" y="64"/>
                  <a:pt x="32" y="68"/>
                  <a:pt x="18" y="60"/>
                </a:cubicBezTo>
                <a:cubicBezTo>
                  <a:pt x="4" y="51"/>
                  <a:pt x="0" y="32"/>
                  <a:pt x="9" y="18"/>
                </a:cubicBezTo>
                <a:cubicBezTo>
                  <a:pt x="18" y="5"/>
                  <a:pt x="36" y="0"/>
                  <a:pt x="50" y="9"/>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5" name="Freeform 136"/>
          <p:cNvSpPr>
            <a:spLocks/>
          </p:cNvSpPr>
          <p:nvPr/>
        </p:nvSpPr>
        <p:spPr bwMode="auto">
          <a:xfrm>
            <a:off x="7380693" y="1229999"/>
            <a:ext cx="98492" cy="97084"/>
          </a:xfrm>
          <a:custGeom>
            <a:avLst/>
            <a:gdLst>
              <a:gd name="T0" fmla="*/ 79 w 108"/>
              <a:gd name="T1" fmla="*/ 14 h 108"/>
              <a:gd name="T2" fmla="*/ 94 w 108"/>
              <a:gd name="T3" fmla="*/ 79 h 108"/>
              <a:gd name="T4" fmla="*/ 29 w 108"/>
              <a:gd name="T5" fmla="*/ 94 h 108"/>
              <a:gd name="T6" fmla="*/ 14 w 108"/>
              <a:gd name="T7" fmla="*/ 29 h 108"/>
              <a:gd name="T8" fmla="*/ 79 w 108"/>
              <a:gd name="T9" fmla="*/ 14 h 108"/>
            </a:gdLst>
            <a:ahLst/>
            <a:cxnLst>
              <a:cxn ang="0">
                <a:pos x="T0" y="T1"/>
              </a:cxn>
              <a:cxn ang="0">
                <a:pos x="T2" y="T3"/>
              </a:cxn>
              <a:cxn ang="0">
                <a:pos x="T4" y="T5"/>
              </a:cxn>
              <a:cxn ang="0">
                <a:pos x="T6" y="T7"/>
              </a:cxn>
              <a:cxn ang="0">
                <a:pos x="T8" y="T9"/>
              </a:cxn>
            </a:cxnLst>
            <a:rect l="0" t="0" r="r" b="b"/>
            <a:pathLst>
              <a:path w="108" h="108">
                <a:moveTo>
                  <a:pt x="79" y="14"/>
                </a:moveTo>
                <a:cubicBezTo>
                  <a:pt x="102" y="28"/>
                  <a:pt x="108" y="57"/>
                  <a:pt x="94" y="79"/>
                </a:cubicBezTo>
                <a:cubicBezTo>
                  <a:pt x="81" y="102"/>
                  <a:pt x="51" y="108"/>
                  <a:pt x="29" y="94"/>
                </a:cubicBezTo>
                <a:cubicBezTo>
                  <a:pt x="7" y="81"/>
                  <a:pt x="0" y="51"/>
                  <a:pt x="14" y="29"/>
                </a:cubicBezTo>
                <a:cubicBezTo>
                  <a:pt x="28" y="7"/>
                  <a:pt x="57" y="0"/>
                  <a:pt x="79" y="14"/>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6" name="Freeform 137"/>
          <p:cNvSpPr>
            <a:spLocks/>
          </p:cNvSpPr>
          <p:nvPr/>
        </p:nvSpPr>
        <p:spPr bwMode="auto">
          <a:xfrm>
            <a:off x="6471756" y="651712"/>
            <a:ext cx="101306" cy="102712"/>
          </a:xfrm>
          <a:custGeom>
            <a:avLst/>
            <a:gdLst>
              <a:gd name="T0" fmla="*/ 84 w 114"/>
              <a:gd name="T1" fmla="*/ 15 h 114"/>
              <a:gd name="T2" fmla="*/ 100 w 114"/>
              <a:gd name="T3" fmla="*/ 84 h 114"/>
              <a:gd name="T4" fmla="*/ 31 w 114"/>
              <a:gd name="T5" fmla="*/ 99 h 114"/>
              <a:gd name="T6" fmla="*/ 15 w 114"/>
              <a:gd name="T7" fmla="*/ 31 h 114"/>
              <a:gd name="T8" fmla="*/ 84 w 114"/>
              <a:gd name="T9" fmla="*/ 15 h 114"/>
            </a:gdLst>
            <a:ahLst/>
            <a:cxnLst>
              <a:cxn ang="0">
                <a:pos x="T0" y="T1"/>
              </a:cxn>
              <a:cxn ang="0">
                <a:pos x="T2" y="T3"/>
              </a:cxn>
              <a:cxn ang="0">
                <a:pos x="T4" y="T5"/>
              </a:cxn>
              <a:cxn ang="0">
                <a:pos x="T6" y="T7"/>
              </a:cxn>
              <a:cxn ang="0">
                <a:pos x="T8" y="T9"/>
              </a:cxn>
            </a:cxnLst>
            <a:rect l="0" t="0" r="r" b="b"/>
            <a:pathLst>
              <a:path w="114" h="114">
                <a:moveTo>
                  <a:pt x="84" y="15"/>
                </a:moveTo>
                <a:cubicBezTo>
                  <a:pt x="107" y="29"/>
                  <a:pt x="114" y="60"/>
                  <a:pt x="100" y="84"/>
                </a:cubicBezTo>
                <a:cubicBezTo>
                  <a:pt x="85" y="107"/>
                  <a:pt x="54" y="114"/>
                  <a:pt x="31" y="99"/>
                </a:cubicBezTo>
                <a:cubicBezTo>
                  <a:pt x="8" y="85"/>
                  <a:pt x="0" y="54"/>
                  <a:pt x="15" y="31"/>
                </a:cubicBezTo>
                <a:cubicBezTo>
                  <a:pt x="30" y="7"/>
                  <a:pt x="60" y="0"/>
                  <a:pt x="84" y="1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7" name="Freeform 138"/>
          <p:cNvSpPr>
            <a:spLocks/>
          </p:cNvSpPr>
          <p:nvPr/>
        </p:nvSpPr>
        <p:spPr bwMode="auto">
          <a:xfrm>
            <a:off x="4223309" y="2487853"/>
            <a:ext cx="52060" cy="52059"/>
          </a:xfrm>
          <a:custGeom>
            <a:avLst/>
            <a:gdLst>
              <a:gd name="T0" fmla="*/ 43 w 58"/>
              <a:gd name="T1" fmla="*/ 8 h 58"/>
              <a:gd name="T2" fmla="*/ 51 w 58"/>
              <a:gd name="T3" fmla="*/ 43 h 58"/>
              <a:gd name="T4" fmla="*/ 16 w 58"/>
              <a:gd name="T5" fmla="*/ 51 h 58"/>
              <a:gd name="T6" fmla="*/ 8 w 58"/>
              <a:gd name="T7" fmla="*/ 16 h 58"/>
              <a:gd name="T8" fmla="*/ 43 w 58"/>
              <a:gd name="T9" fmla="*/ 8 h 58"/>
            </a:gdLst>
            <a:ahLst/>
            <a:cxnLst>
              <a:cxn ang="0">
                <a:pos x="T0" y="T1"/>
              </a:cxn>
              <a:cxn ang="0">
                <a:pos x="T2" y="T3"/>
              </a:cxn>
              <a:cxn ang="0">
                <a:pos x="T4" y="T5"/>
              </a:cxn>
              <a:cxn ang="0">
                <a:pos x="T6" y="T7"/>
              </a:cxn>
              <a:cxn ang="0">
                <a:pos x="T8" y="T9"/>
              </a:cxn>
            </a:cxnLst>
            <a:rect l="0" t="0" r="r" b="b"/>
            <a:pathLst>
              <a:path w="58" h="58">
                <a:moveTo>
                  <a:pt x="43" y="8"/>
                </a:moveTo>
                <a:cubicBezTo>
                  <a:pt x="55" y="15"/>
                  <a:pt x="58" y="31"/>
                  <a:pt x="51" y="43"/>
                </a:cubicBezTo>
                <a:cubicBezTo>
                  <a:pt x="43" y="54"/>
                  <a:pt x="28" y="58"/>
                  <a:pt x="16" y="51"/>
                </a:cubicBezTo>
                <a:cubicBezTo>
                  <a:pt x="4" y="43"/>
                  <a:pt x="0" y="28"/>
                  <a:pt x="8" y="16"/>
                </a:cubicBezTo>
                <a:cubicBezTo>
                  <a:pt x="15" y="4"/>
                  <a:pt x="31" y="0"/>
                  <a:pt x="43" y="8"/>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8" name="Freeform 91"/>
          <p:cNvSpPr>
            <a:spLocks/>
          </p:cNvSpPr>
          <p:nvPr/>
        </p:nvSpPr>
        <p:spPr bwMode="auto">
          <a:xfrm>
            <a:off x="2522245" y="3371487"/>
            <a:ext cx="137888" cy="121004"/>
          </a:xfrm>
          <a:custGeom>
            <a:avLst/>
            <a:gdLst>
              <a:gd name="T0" fmla="*/ 77 w 153"/>
              <a:gd name="T1" fmla="*/ 0 h 134"/>
              <a:gd name="T2" fmla="*/ 20 w 153"/>
              <a:gd name="T3" fmla="*/ 31 h 134"/>
              <a:gd name="T4" fmla="*/ 41 w 153"/>
              <a:gd name="T5" fmla="*/ 124 h 134"/>
              <a:gd name="T6" fmla="*/ 77 w 153"/>
              <a:gd name="T7" fmla="*/ 134 h 134"/>
              <a:gd name="T8" fmla="*/ 133 w 153"/>
              <a:gd name="T9" fmla="*/ 103 h 134"/>
              <a:gd name="T10" fmla="*/ 112 w 153"/>
              <a:gd name="T11" fmla="*/ 10 h 134"/>
              <a:gd name="T12" fmla="*/ 77 w 153"/>
              <a:gd name="T13" fmla="*/ 0 h 134"/>
            </a:gdLst>
            <a:ahLst/>
            <a:cxnLst>
              <a:cxn ang="0">
                <a:pos x="T0" y="T1"/>
              </a:cxn>
              <a:cxn ang="0">
                <a:pos x="T2" y="T3"/>
              </a:cxn>
              <a:cxn ang="0">
                <a:pos x="T4" y="T5"/>
              </a:cxn>
              <a:cxn ang="0">
                <a:pos x="T6" y="T7"/>
              </a:cxn>
              <a:cxn ang="0">
                <a:pos x="T8" y="T9"/>
              </a:cxn>
              <a:cxn ang="0">
                <a:pos x="T10" y="T11"/>
              </a:cxn>
              <a:cxn ang="0">
                <a:pos x="T12" y="T13"/>
              </a:cxn>
            </a:cxnLst>
            <a:rect l="0" t="0" r="r" b="b"/>
            <a:pathLst>
              <a:path w="153" h="134">
                <a:moveTo>
                  <a:pt x="77" y="0"/>
                </a:moveTo>
                <a:cubicBezTo>
                  <a:pt x="54" y="0"/>
                  <a:pt x="33" y="11"/>
                  <a:pt x="20" y="31"/>
                </a:cubicBezTo>
                <a:cubicBezTo>
                  <a:pt x="0" y="63"/>
                  <a:pt x="10" y="104"/>
                  <a:pt x="41" y="124"/>
                </a:cubicBezTo>
                <a:cubicBezTo>
                  <a:pt x="52" y="131"/>
                  <a:pt x="64" y="134"/>
                  <a:pt x="77" y="134"/>
                </a:cubicBezTo>
                <a:cubicBezTo>
                  <a:pt x="99" y="134"/>
                  <a:pt x="121" y="123"/>
                  <a:pt x="133" y="103"/>
                </a:cubicBezTo>
                <a:cubicBezTo>
                  <a:pt x="153" y="71"/>
                  <a:pt x="144" y="30"/>
                  <a:pt x="112" y="10"/>
                </a:cubicBezTo>
                <a:cubicBezTo>
                  <a:pt x="101" y="3"/>
                  <a:pt x="89" y="0"/>
                  <a:pt x="77"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9" name="Freeform 92"/>
          <p:cNvSpPr>
            <a:spLocks/>
          </p:cNvSpPr>
          <p:nvPr/>
        </p:nvSpPr>
        <p:spPr bwMode="auto">
          <a:xfrm>
            <a:off x="807085" y="4183339"/>
            <a:ext cx="137888" cy="121004"/>
          </a:xfrm>
          <a:custGeom>
            <a:avLst/>
            <a:gdLst>
              <a:gd name="T0" fmla="*/ 76 w 153"/>
              <a:gd name="T1" fmla="*/ 0 h 134"/>
              <a:gd name="T2" fmla="*/ 19 w 153"/>
              <a:gd name="T3" fmla="*/ 31 h 134"/>
              <a:gd name="T4" fmla="*/ 41 w 153"/>
              <a:gd name="T5" fmla="*/ 124 h 134"/>
              <a:gd name="T6" fmla="*/ 76 w 153"/>
              <a:gd name="T7" fmla="*/ 134 h 134"/>
              <a:gd name="T8" fmla="*/ 133 w 153"/>
              <a:gd name="T9" fmla="*/ 103 h 134"/>
              <a:gd name="T10" fmla="*/ 112 w 153"/>
              <a:gd name="T11" fmla="*/ 10 h 134"/>
              <a:gd name="T12" fmla="*/ 76 w 153"/>
              <a:gd name="T13" fmla="*/ 0 h 134"/>
            </a:gdLst>
            <a:ahLst/>
            <a:cxnLst>
              <a:cxn ang="0">
                <a:pos x="T0" y="T1"/>
              </a:cxn>
              <a:cxn ang="0">
                <a:pos x="T2" y="T3"/>
              </a:cxn>
              <a:cxn ang="0">
                <a:pos x="T4" y="T5"/>
              </a:cxn>
              <a:cxn ang="0">
                <a:pos x="T6" y="T7"/>
              </a:cxn>
              <a:cxn ang="0">
                <a:pos x="T8" y="T9"/>
              </a:cxn>
              <a:cxn ang="0">
                <a:pos x="T10" y="T11"/>
              </a:cxn>
              <a:cxn ang="0">
                <a:pos x="T12" y="T13"/>
              </a:cxn>
            </a:cxnLst>
            <a:rect l="0" t="0" r="r" b="b"/>
            <a:pathLst>
              <a:path w="153" h="134">
                <a:moveTo>
                  <a:pt x="76" y="0"/>
                </a:moveTo>
                <a:cubicBezTo>
                  <a:pt x="54" y="0"/>
                  <a:pt x="32" y="11"/>
                  <a:pt x="19" y="31"/>
                </a:cubicBezTo>
                <a:cubicBezTo>
                  <a:pt x="0" y="63"/>
                  <a:pt x="9" y="104"/>
                  <a:pt x="41" y="124"/>
                </a:cubicBezTo>
                <a:cubicBezTo>
                  <a:pt x="52" y="131"/>
                  <a:pt x="64" y="134"/>
                  <a:pt x="76" y="134"/>
                </a:cubicBezTo>
                <a:cubicBezTo>
                  <a:pt x="99" y="134"/>
                  <a:pt x="120" y="123"/>
                  <a:pt x="133" y="103"/>
                </a:cubicBezTo>
                <a:cubicBezTo>
                  <a:pt x="153" y="71"/>
                  <a:pt x="143" y="30"/>
                  <a:pt x="112" y="10"/>
                </a:cubicBezTo>
                <a:cubicBezTo>
                  <a:pt x="101" y="3"/>
                  <a:pt x="89" y="0"/>
                  <a:pt x="76"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0" name="Freeform 93"/>
          <p:cNvSpPr>
            <a:spLocks/>
          </p:cNvSpPr>
          <p:nvPr/>
        </p:nvSpPr>
        <p:spPr bwMode="auto">
          <a:xfrm>
            <a:off x="-442351" y="4156606"/>
            <a:ext cx="94271" cy="83015"/>
          </a:xfrm>
          <a:custGeom>
            <a:avLst/>
            <a:gdLst>
              <a:gd name="T0" fmla="*/ 52 w 105"/>
              <a:gd name="T1" fmla="*/ 0 h 92"/>
              <a:gd name="T2" fmla="*/ 13 w 105"/>
              <a:gd name="T3" fmla="*/ 22 h 92"/>
              <a:gd name="T4" fmla="*/ 28 w 105"/>
              <a:gd name="T5" fmla="*/ 85 h 92"/>
              <a:gd name="T6" fmla="*/ 52 w 105"/>
              <a:gd name="T7" fmla="*/ 92 h 92"/>
              <a:gd name="T8" fmla="*/ 91 w 105"/>
              <a:gd name="T9" fmla="*/ 71 h 92"/>
              <a:gd name="T10" fmla="*/ 77 w 105"/>
              <a:gd name="T11" fmla="*/ 7 h 92"/>
              <a:gd name="T12" fmla="*/ 52 w 105"/>
              <a:gd name="T13" fmla="*/ 0 h 92"/>
            </a:gdLst>
            <a:ahLst/>
            <a:cxnLst>
              <a:cxn ang="0">
                <a:pos x="T0" y="T1"/>
              </a:cxn>
              <a:cxn ang="0">
                <a:pos x="T2" y="T3"/>
              </a:cxn>
              <a:cxn ang="0">
                <a:pos x="T4" y="T5"/>
              </a:cxn>
              <a:cxn ang="0">
                <a:pos x="T6" y="T7"/>
              </a:cxn>
              <a:cxn ang="0">
                <a:pos x="T8" y="T9"/>
              </a:cxn>
              <a:cxn ang="0">
                <a:pos x="T10" y="T11"/>
              </a:cxn>
              <a:cxn ang="0">
                <a:pos x="T12" y="T13"/>
              </a:cxn>
            </a:cxnLst>
            <a:rect l="0" t="0" r="r" b="b"/>
            <a:pathLst>
              <a:path w="105" h="92">
                <a:moveTo>
                  <a:pt x="52" y="0"/>
                </a:moveTo>
                <a:cubicBezTo>
                  <a:pt x="37" y="0"/>
                  <a:pt x="22" y="8"/>
                  <a:pt x="13" y="22"/>
                </a:cubicBezTo>
                <a:cubicBezTo>
                  <a:pt x="0" y="43"/>
                  <a:pt x="6" y="72"/>
                  <a:pt x="28" y="85"/>
                </a:cubicBezTo>
                <a:cubicBezTo>
                  <a:pt x="35" y="90"/>
                  <a:pt x="44" y="92"/>
                  <a:pt x="52" y="92"/>
                </a:cubicBezTo>
                <a:cubicBezTo>
                  <a:pt x="68" y="92"/>
                  <a:pt x="83" y="85"/>
                  <a:pt x="91" y="71"/>
                </a:cubicBezTo>
                <a:cubicBezTo>
                  <a:pt x="105" y="49"/>
                  <a:pt x="99" y="21"/>
                  <a:pt x="77" y="7"/>
                </a:cubicBezTo>
                <a:cubicBezTo>
                  <a:pt x="69" y="2"/>
                  <a:pt x="61" y="0"/>
                  <a:pt x="52"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1" name="Freeform 94"/>
          <p:cNvSpPr>
            <a:spLocks/>
          </p:cNvSpPr>
          <p:nvPr/>
        </p:nvSpPr>
        <p:spPr bwMode="auto">
          <a:xfrm>
            <a:off x="1907377" y="1719643"/>
            <a:ext cx="97085" cy="84421"/>
          </a:xfrm>
          <a:custGeom>
            <a:avLst/>
            <a:gdLst>
              <a:gd name="T0" fmla="*/ 54 w 107"/>
              <a:gd name="T1" fmla="*/ 0 h 94"/>
              <a:gd name="T2" fmla="*/ 14 w 107"/>
              <a:gd name="T3" fmla="*/ 22 h 94"/>
              <a:gd name="T4" fmla="*/ 29 w 107"/>
              <a:gd name="T5" fmla="*/ 87 h 94"/>
              <a:gd name="T6" fmla="*/ 53 w 107"/>
              <a:gd name="T7" fmla="*/ 94 h 94"/>
              <a:gd name="T8" fmla="*/ 93 w 107"/>
              <a:gd name="T9" fmla="*/ 72 h 94"/>
              <a:gd name="T10" fmla="*/ 78 w 107"/>
              <a:gd name="T11" fmla="*/ 7 h 94"/>
              <a:gd name="T12" fmla="*/ 54 w 107"/>
              <a:gd name="T13" fmla="*/ 0 h 94"/>
            </a:gdLst>
            <a:ahLst/>
            <a:cxnLst>
              <a:cxn ang="0">
                <a:pos x="T0" y="T1"/>
              </a:cxn>
              <a:cxn ang="0">
                <a:pos x="T2" y="T3"/>
              </a:cxn>
              <a:cxn ang="0">
                <a:pos x="T4" y="T5"/>
              </a:cxn>
              <a:cxn ang="0">
                <a:pos x="T6" y="T7"/>
              </a:cxn>
              <a:cxn ang="0">
                <a:pos x="T8" y="T9"/>
              </a:cxn>
              <a:cxn ang="0">
                <a:pos x="T10" y="T11"/>
              </a:cxn>
              <a:cxn ang="0">
                <a:pos x="T12" y="T13"/>
              </a:cxn>
            </a:cxnLst>
            <a:rect l="0" t="0" r="r" b="b"/>
            <a:pathLst>
              <a:path w="107" h="94">
                <a:moveTo>
                  <a:pt x="54" y="0"/>
                </a:moveTo>
                <a:cubicBezTo>
                  <a:pt x="38" y="0"/>
                  <a:pt x="23" y="8"/>
                  <a:pt x="14" y="22"/>
                </a:cubicBezTo>
                <a:cubicBezTo>
                  <a:pt x="0" y="44"/>
                  <a:pt x="7" y="73"/>
                  <a:pt x="29" y="87"/>
                </a:cubicBezTo>
                <a:cubicBezTo>
                  <a:pt x="36" y="91"/>
                  <a:pt x="45" y="94"/>
                  <a:pt x="53" y="94"/>
                </a:cubicBezTo>
                <a:cubicBezTo>
                  <a:pt x="69" y="94"/>
                  <a:pt x="84" y="86"/>
                  <a:pt x="93" y="72"/>
                </a:cubicBezTo>
                <a:cubicBezTo>
                  <a:pt x="107" y="50"/>
                  <a:pt x="100" y="21"/>
                  <a:pt x="78" y="7"/>
                </a:cubicBezTo>
                <a:cubicBezTo>
                  <a:pt x="71" y="3"/>
                  <a:pt x="62" y="0"/>
                  <a:pt x="54"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2" name="Freeform 95"/>
          <p:cNvSpPr>
            <a:spLocks/>
          </p:cNvSpPr>
          <p:nvPr/>
        </p:nvSpPr>
        <p:spPr bwMode="auto">
          <a:xfrm>
            <a:off x="3197616" y="2081248"/>
            <a:ext cx="213867" cy="188541"/>
          </a:xfrm>
          <a:custGeom>
            <a:avLst/>
            <a:gdLst>
              <a:gd name="T0" fmla="*/ 119 w 238"/>
              <a:gd name="T1" fmla="*/ 0 h 210"/>
              <a:gd name="T2" fmla="*/ 30 w 238"/>
              <a:gd name="T3" fmla="*/ 49 h 210"/>
              <a:gd name="T4" fmla="*/ 63 w 238"/>
              <a:gd name="T5" fmla="*/ 194 h 210"/>
              <a:gd name="T6" fmla="*/ 119 w 238"/>
              <a:gd name="T7" fmla="*/ 210 h 210"/>
              <a:gd name="T8" fmla="*/ 208 w 238"/>
              <a:gd name="T9" fmla="*/ 161 h 210"/>
              <a:gd name="T10" fmla="*/ 175 w 238"/>
              <a:gd name="T11" fmla="*/ 16 h 210"/>
              <a:gd name="T12" fmla="*/ 119 w 238"/>
              <a:gd name="T13" fmla="*/ 0 h 210"/>
            </a:gdLst>
            <a:ahLst/>
            <a:cxnLst>
              <a:cxn ang="0">
                <a:pos x="T0" y="T1"/>
              </a:cxn>
              <a:cxn ang="0">
                <a:pos x="T2" y="T3"/>
              </a:cxn>
              <a:cxn ang="0">
                <a:pos x="T4" y="T5"/>
              </a:cxn>
              <a:cxn ang="0">
                <a:pos x="T6" y="T7"/>
              </a:cxn>
              <a:cxn ang="0">
                <a:pos x="T8" y="T9"/>
              </a:cxn>
              <a:cxn ang="0">
                <a:pos x="T10" y="T11"/>
              </a:cxn>
              <a:cxn ang="0">
                <a:pos x="T12" y="T13"/>
              </a:cxn>
            </a:cxnLst>
            <a:rect l="0" t="0" r="r" b="b"/>
            <a:pathLst>
              <a:path w="238" h="210">
                <a:moveTo>
                  <a:pt x="119" y="0"/>
                </a:moveTo>
                <a:cubicBezTo>
                  <a:pt x="84" y="0"/>
                  <a:pt x="50" y="17"/>
                  <a:pt x="30" y="49"/>
                </a:cubicBezTo>
                <a:cubicBezTo>
                  <a:pt x="0" y="98"/>
                  <a:pt x="14" y="163"/>
                  <a:pt x="63" y="194"/>
                </a:cubicBezTo>
                <a:cubicBezTo>
                  <a:pt x="81" y="204"/>
                  <a:pt x="100" y="210"/>
                  <a:pt x="119" y="210"/>
                </a:cubicBezTo>
                <a:cubicBezTo>
                  <a:pt x="154" y="210"/>
                  <a:pt x="188" y="192"/>
                  <a:pt x="208" y="161"/>
                </a:cubicBezTo>
                <a:cubicBezTo>
                  <a:pt x="238" y="112"/>
                  <a:pt x="224" y="47"/>
                  <a:pt x="175" y="16"/>
                </a:cubicBezTo>
                <a:cubicBezTo>
                  <a:pt x="157" y="5"/>
                  <a:pt x="138" y="0"/>
                  <a:pt x="119"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3" name="Freeform 96"/>
          <p:cNvSpPr>
            <a:spLocks/>
          </p:cNvSpPr>
          <p:nvPr/>
        </p:nvSpPr>
        <p:spPr bwMode="auto">
          <a:xfrm>
            <a:off x="3358017" y="5062729"/>
            <a:ext cx="153366" cy="135074"/>
          </a:xfrm>
          <a:custGeom>
            <a:avLst/>
            <a:gdLst>
              <a:gd name="T0" fmla="*/ 85 w 170"/>
              <a:gd name="T1" fmla="*/ 0 h 150"/>
              <a:gd name="T2" fmla="*/ 22 w 170"/>
              <a:gd name="T3" fmla="*/ 35 h 150"/>
              <a:gd name="T4" fmla="*/ 45 w 170"/>
              <a:gd name="T5" fmla="*/ 138 h 150"/>
              <a:gd name="T6" fmla="*/ 85 w 170"/>
              <a:gd name="T7" fmla="*/ 150 h 150"/>
              <a:gd name="T8" fmla="*/ 149 w 170"/>
              <a:gd name="T9" fmla="*/ 115 h 150"/>
              <a:gd name="T10" fmla="*/ 125 w 170"/>
              <a:gd name="T11" fmla="*/ 11 h 150"/>
              <a:gd name="T12" fmla="*/ 85 w 170"/>
              <a:gd name="T13" fmla="*/ 0 h 150"/>
            </a:gdLst>
            <a:ahLst/>
            <a:cxnLst>
              <a:cxn ang="0">
                <a:pos x="T0" y="T1"/>
              </a:cxn>
              <a:cxn ang="0">
                <a:pos x="T2" y="T3"/>
              </a:cxn>
              <a:cxn ang="0">
                <a:pos x="T4" y="T5"/>
              </a:cxn>
              <a:cxn ang="0">
                <a:pos x="T6" y="T7"/>
              </a:cxn>
              <a:cxn ang="0">
                <a:pos x="T8" y="T9"/>
              </a:cxn>
              <a:cxn ang="0">
                <a:pos x="T10" y="T11"/>
              </a:cxn>
              <a:cxn ang="0">
                <a:pos x="T12" y="T13"/>
              </a:cxn>
            </a:cxnLst>
            <a:rect l="0" t="0" r="r" b="b"/>
            <a:pathLst>
              <a:path w="170" h="150">
                <a:moveTo>
                  <a:pt x="85" y="0"/>
                </a:moveTo>
                <a:cubicBezTo>
                  <a:pt x="60" y="0"/>
                  <a:pt x="36" y="12"/>
                  <a:pt x="22" y="35"/>
                </a:cubicBezTo>
                <a:cubicBezTo>
                  <a:pt x="0" y="70"/>
                  <a:pt x="10" y="116"/>
                  <a:pt x="45" y="138"/>
                </a:cubicBezTo>
                <a:cubicBezTo>
                  <a:pt x="58" y="146"/>
                  <a:pt x="72" y="150"/>
                  <a:pt x="85" y="150"/>
                </a:cubicBezTo>
                <a:cubicBezTo>
                  <a:pt x="110" y="150"/>
                  <a:pt x="134" y="137"/>
                  <a:pt x="149" y="115"/>
                </a:cubicBezTo>
                <a:cubicBezTo>
                  <a:pt x="170" y="80"/>
                  <a:pt x="160" y="33"/>
                  <a:pt x="125" y="11"/>
                </a:cubicBezTo>
                <a:cubicBezTo>
                  <a:pt x="113" y="4"/>
                  <a:pt x="99" y="0"/>
                  <a:pt x="85"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4" name="Freeform 97"/>
          <p:cNvSpPr>
            <a:spLocks/>
          </p:cNvSpPr>
          <p:nvPr/>
        </p:nvSpPr>
        <p:spPr bwMode="auto">
          <a:xfrm>
            <a:off x="3742134" y="3727463"/>
            <a:ext cx="94271" cy="81607"/>
          </a:xfrm>
          <a:custGeom>
            <a:avLst/>
            <a:gdLst>
              <a:gd name="T0" fmla="*/ 53 w 105"/>
              <a:gd name="T1" fmla="*/ 0 h 91"/>
              <a:gd name="T2" fmla="*/ 14 w 105"/>
              <a:gd name="T3" fmla="*/ 21 h 91"/>
              <a:gd name="T4" fmla="*/ 28 w 105"/>
              <a:gd name="T5" fmla="*/ 84 h 91"/>
              <a:gd name="T6" fmla="*/ 52 w 105"/>
              <a:gd name="T7" fmla="*/ 91 h 91"/>
              <a:gd name="T8" fmla="*/ 91 w 105"/>
              <a:gd name="T9" fmla="*/ 70 h 91"/>
              <a:gd name="T10" fmla="*/ 77 w 105"/>
              <a:gd name="T11" fmla="*/ 7 h 91"/>
              <a:gd name="T12" fmla="*/ 53 w 105"/>
              <a:gd name="T13" fmla="*/ 0 h 91"/>
            </a:gdLst>
            <a:ahLst/>
            <a:cxnLst>
              <a:cxn ang="0">
                <a:pos x="T0" y="T1"/>
              </a:cxn>
              <a:cxn ang="0">
                <a:pos x="T2" y="T3"/>
              </a:cxn>
              <a:cxn ang="0">
                <a:pos x="T4" y="T5"/>
              </a:cxn>
              <a:cxn ang="0">
                <a:pos x="T6" y="T7"/>
              </a:cxn>
              <a:cxn ang="0">
                <a:pos x="T8" y="T9"/>
              </a:cxn>
              <a:cxn ang="0">
                <a:pos x="T10" y="T11"/>
              </a:cxn>
              <a:cxn ang="0">
                <a:pos x="T12" y="T13"/>
              </a:cxn>
            </a:cxnLst>
            <a:rect l="0" t="0" r="r" b="b"/>
            <a:pathLst>
              <a:path w="105" h="91">
                <a:moveTo>
                  <a:pt x="53" y="0"/>
                </a:moveTo>
                <a:cubicBezTo>
                  <a:pt x="37" y="0"/>
                  <a:pt x="23" y="7"/>
                  <a:pt x="14" y="21"/>
                </a:cubicBezTo>
                <a:cubicBezTo>
                  <a:pt x="0" y="43"/>
                  <a:pt x="7" y="71"/>
                  <a:pt x="28" y="84"/>
                </a:cubicBezTo>
                <a:cubicBezTo>
                  <a:pt x="36" y="89"/>
                  <a:pt x="44" y="91"/>
                  <a:pt x="52" y="91"/>
                </a:cubicBezTo>
                <a:cubicBezTo>
                  <a:pt x="68" y="91"/>
                  <a:pt x="82" y="84"/>
                  <a:pt x="91" y="70"/>
                </a:cubicBezTo>
                <a:cubicBezTo>
                  <a:pt x="105" y="48"/>
                  <a:pt x="98" y="20"/>
                  <a:pt x="77" y="7"/>
                </a:cubicBezTo>
                <a:cubicBezTo>
                  <a:pt x="69" y="2"/>
                  <a:pt x="61" y="0"/>
                  <a:pt x="53"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5" name="Freeform 98"/>
          <p:cNvSpPr>
            <a:spLocks/>
          </p:cNvSpPr>
          <p:nvPr/>
        </p:nvSpPr>
        <p:spPr bwMode="auto">
          <a:xfrm>
            <a:off x="5327848" y="3602239"/>
            <a:ext cx="136482" cy="119597"/>
          </a:xfrm>
          <a:custGeom>
            <a:avLst/>
            <a:gdLst>
              <a:gd name="T0" fmla="*/ 75 w 151"/>
              <a:gd name="T1" fmla="*/ 0 h 133"/>
              <a:gd name="T2" fmla="*/ 19 w 151"/>
              <a:gd name="T3" fmla="*/ 31 h 133"/>
              <a:gd name="T4" fmla="*/ 40 w 151"/>
              <a:gd name="T5" fmla="*/ 122 h 133"/>
              <a:gd name="T6" fmla="*/ 75 w 151"/>
              <a:gd name="T7" fmla="*/ 133 h 133"/>
              <a:gd name="T8" fmla="*/ 131 w 151"/>
              <a:gd name="T9" fmla="*/ 102 h 133"/>
              <a:gd name="T10" fmla="*/ 111 w 151"/>
              <a:gd name="T11" fmla="*/ 10 h 133"/>
              <a:gd name="T12" fmla="*/ 75 w 151"/>
              <a:gd name="T13" fmla="*/ 0 h 133"/>
            </a:gdLst>
            <a:ahLst/>
            <a:cxnLst>
              <a:cxn ang="0">
                <a:pos x="T0" y="T1"/>
              </a:cxn>
              <a:cxn ang="0">
                <a:pos x="T2" y="T3"/>
              </a:cxn>
              <a:cxn ang="0">
                <a:pos x="T4" y="T5"/>
              </a:cxn>
              <a:cxn ang="0">
                <a:pos x="T6" y="T7"/>
              </a:cxn>
              <a:cxn ang="0">
                <a:pos x="T8" y="T9"/>
              </a:cxn>
              <a:cxn ang="0">
                <a:pos x="T10" y="T11"/>
              </a:cxn>
              <a:cxn ang="0">
                <a:pos x="T12" y="T13"/>
              </a:cxn>
            </a:cxnLst>
            <a:rect l="0" t="0" r="r" b="b"/>
            <a:pathLst>
              <a:path w="151" h="133">
                <a:moveTo>
                  <a:pt x="75" y="0"/>
                </a:moveTo>
                <a:cubicBezTo>
                  <a:pt x="53" y="0"/>
                  <a:pt x="32" y="11"/>
                  <a:pt x="19" y="31"/>
                </a:cubicBezTo>
                <a:cubicBezTo>
                  <a:pt x="0" y="62"/>
                  <a:pt x="9" y="103"/>
                  <a:pt x="40" y="122"/>
                </a:cubicBezTo>
                <a:cubicBezTo>
                  <a:pt x="51" y="129"/>
                  <a:pt x="63" y="133"/>
                  <a:pt x="75" y="133"/>
                </a:cubicBezTo>
                <a:cubicBezTo>
                  <a:pt x="97" y="133"/>
                  <a:pt x="119" y="122"/>
                  <a:pt x="131" y="102"/>
                </a:cubicBezTo>
                <a:cubicBezTo>
                  <a:pt x="151" y="71"/>
                  <a:pt x="142" y="30"/>
                  <a:pt x="111" y="10"/>
                </a:cubicBezTo>
                <a:cubicBezTo>
                  <a:pt x="100" y="3"/>
                  <a:pt x="87" y="0"/>
                  <a:pt x="75"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6" name="Freeform 99"/>
          <p:cNvSpPr>
            <a:spLocks/>
          </p:cNvSpPr>
          <p:nvPr/>
        </p:nvSpPr>
        <p:spPr bwMode="auto">
          <a:xfrm>
            <a:off x="5350360" y="2570891"/>
            <a:ext cx="83015" cy="71759"/>
          </a:xfrm>
          <a:custGeom>
            <a:avLst/>
            <a:gdLst>
              <a:gd name="T0" fmla="*/ 46 w 93"/>
              <a:gd name="T1" fmla="*/ 0 h 81"/>
              <a:gd name="T2" fmla="*/ 12 w 93"/>
              <a:gd name="T3" fmla="*/ 19 h 81"/>
              <a:gd name="T4" fmla="*/ 25 w 93"/>
              <a:gd name="T5" fmla="*/ 75 h 81"/>
              <a:gd name="T6" fmla="*/ 46 w 93"/>
              <a:gd name="T7" fmla="*/ 81 h 81"/>
              <a:gd name="T8" fmla="*/ 81 w 93"/>
              <a:gd name="T9" fmla="*/ 62 h 81"/>
              <a:gd name="T10" fmla="*/ 68 w 93"/>
              <a:gd name="T11" fmla="*/ 6 h 81"/>
              <a:gd name="T12" fmla="*/ 46 w 93"/>
              <a:gd name="T13" fmla="*/ 0 h 81"/>
            </a:gdLst>
            <a:ahLst/>
            <a:cxnLst>
              <a:cxn ang="0">
                <a:pos x="T0" y="T1"/>
              </a:cxn>
              <a:cxn ang="0">
                <a:pos x="T2" y="T3"/>
              </a:cxn>
              <a:cxn ang="0">
                <a:pos x="T4" y="T5"/>
              </a:cxn>
              <a:cxn ang="0">
                <a:pos x="T6" y="T7"/>
              </a:cxn>
              <a:cxn ang="0">
                <a:pos x="T8" y="T9"/>
              </a:cxn>
              <a:cxn ang="0">
                <a:pos x="T10" y="T11"/>
              </a:cxn>
              <a:cxn ang="0">
                <a:pos x="T12" y="T13"/>
              </a:cxn>
            </a:cxnLst>
            <a:rect l="0" t="0" r="r" b="b"/>
            <a:pathLst>
              <a:path w="93" h="81">
                <a:moveTo>
                  <a:pt x="46" y="0"/>
                </a:moveTo>
                <a:cubicBezTo>
                  <a:pt x="33" y="0"/>
                  <a:pt x="20" y="7"/>
                  <a:pt x="12" y="19"/>
                </a:cubicBezTo>
                <a:cubicBezTo>
                  <a:pt x="0" y="38"/>
                  <a:pt x="6" y="63"/>
                  <a:pt x="25" y="75"/>
                </a:cubicBezTo>
                <a:cubicBezTo>
                  <a:pt x="31" y="79"/>
                  <a:pt x="39" y="81"/>
                  <a:pt x="46" y="81"/>
                </a:cubicBezTo>
                <a:cubicBezTo>
                  <a:pt x="60" y="81"/>
                  <a:pt x="73" y="74"/>
                  <a:pt x="81" y="62"/>
                </a:cubicBezTo>
                <a:cubicBezTo>
                  <a:pt x="93" y="43"/>
                  <a:pt x="87" y="18"/>
                  <a:pt x="68" y="6"/>
                </a:cubicBezTo>
                <a:cubicBezTo>
                  <a:pt x="61" y="2"/>
                  <a:pt x="54" y="0"/>
                  <a:pt x="46"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7" name="Freeform 100"/>
          <p:cNvSpPr>
            <a:spLocks/>
          </p:cNvSpPr>
          <p:nvPr/>
        </p:nvSpPr>
        <p:spPr bwMode="auto">
          <a:xfrm>
            <a:off x="4926847" y="1431203"/>
            <a:ext cx="187134" cy="163215"/>
          </a:xfrm>
          <a:custGeom>
            <a:avLst/>
            <a:gdLst>
              <a:gd name="T0" fmla="*/ 104 w 208"/>
              <a:gd name="T1" fmla="*/ 0 h 182"/>
              <a:gd name="T2" fmla="*/ 27 w 208"/>
              <a:gd name="T3" fmla="*/ 42 h 182"/>
              <a:gd name="T4" fmla="*/ 56 w 208"/>
              <a:gd name="T5" fmla="*/ 168 h 182"/>
              <a:gd name="T6" fmla="*/ 104 w 208"/>
              <a:gd name="T7" fmla="*/ 182 h 182"/>
              <a:gd name="T8" fmla="*/ 182 w 208"/>
              <a:gd name="T9" fmla="*/ 139 h 182"/>
              <a:gd name="T10" fmla="*/ 153 w 208"/>
              <a:gd name="T11" fmla="*/ 14 h 182"/>
              <a:gd name="T12" fmla="*/ 104 w 208"/>
              <a:gd name="T13" fmla="*/ 0 h 182"/>
            </a:gdLst>
            <a:ahLst/>
            <a:cxnLst>
              <a:cxn ang="0">
                <a:pos x="T0" y="T1"/>
              </a:cxn>
              <a:cxn ang="0">
                <a:pos x="T2" y="T3"/>
              </a:cxn>
              <a:cxn ang="0">
                <a:pos x="T4" y="T5"/>
              </a:cxn>
              <a:cxn ang="0">
                <a:pos x="T6" y="T7"/>
              </a:cxn>
              <a:cxn ang="0">
                <a:pos x="T8" y="T9"/>
              </a:cxn>
              <a:cxn ang="0">
                <a:pos x="T10" y="T11"/>
              </a:cxn>
              <a:cxn ang="0">
                <a:pos x="T12" y="T13"/>
              </a:cxn>
            </a:cxnLst>
            <a:rect l="0" t="0" r="r" b="b"/>
            <a:pathLst>
              <a:path w="208" h="182">
                <a:moveTo>
                  <a:pt x="104" y="0"/>
                </a:moveTo>
                <a:cubicBezTo>
                  <a:pt x="74" y="0"/>
                  <a:pt x="44" y="15"/>
                  <a:pt x="27" y="42"/>
                </a:cubicBezTo>
                <a:cubicBezTo>
                  <a:pt x="0" y="85"/>
                  <a:pt x="13" y="141"/>
                  <a:pt x="56" y="168"/>
                </a:cubicBezTo>
                <a:cubicBezTo>
                  <a:pt x="71" y="178"/>
                  <a:pt x="88" y="182"/>
                  <a:pt x="104" y="182"/>
                </a:cubicBezTo>
                <a:cubicBezTo>
                  <a:pt x="135" y="182"/>
                  <a:pt x="164" y="167"/>
                  <a:pt x="182" y="139"/>
                </a:cubicBezTo>
                <a:cubicBezTo>
                  <a:pt x="208" y="97"/>
                  <a:pt x="196" y="40"/>
                  <a:pt x="153" y="14"/>
                </a:cubicBezTo>
                <a:cubicBezTo>
                  <a:pt x="138" y="4"/>
                  <a:pt x="121" y="0"/>
                  <a:pt x="104"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8" name="Freeform 101"/>
          <p:cNvSpPr>
            <a:spLocks/>
          </p:cNvSpPr>
          <p:nvPr/>
        </p:nvSpPr>
        <p:spPr bwMode="auto">
          <a:xfrm>
            <a:off x="4518810" y="1279246"/>
            <a:ext cx="98492" cy="87235"/>
          </a:xfrm>
          <a:custGeom>
            <a:avLst/>
            <a:gdLst>
              <a:gd name="T0" fmla="*/ 55 w 109"/>
              <a:gd name="T1" fmla="*/ 0 h 96"/>
              <a:gd name="T2" fmla="*/ 14 w 109"/>
              <a:gd name="T3" fmla="*/ 22 h 96"/>
              <a:gd name="T4" fmla="*/ 29 w 109"/>
              <a:gd name="T5" fmla="*/ 88 h 96"/>
              <a:gd name="T6" fmla="*/ 55 w 109"/>
              <a:gd name="T7" fmla="*/ 96 h 96"/>
              <a:gd name="T8" fmla="*/ 95 w 109"/>
              <a:gd name="T9" fmla="*/ 73 h 96"/>
              <a:gd name="T10" fmla="*/ 80 w 109"/>
              <a:gd name="T11" fmla="*/ 7 h 96"/>
              <a:gd name="T12" fmla="*/ 55 w 109"/>
              <a:gd name="T13" fmla="*/ 0 h 96"/>
            </a:gdLst>
            <a:ahLst/>
            <a:cxnLst>
              <a:cxn ang="0">
                <a:pos x="T0" y="T1"/>
              </a:cxn>
              <a:cxn ang="0">
                <a:pos x="T2" y="T3"/>
              </a:cxn>
              <a:cxn ang="0">
                <a:pos x="T4" y="T5"/>
              </a:cxn>
              <a:cxn ang="0">
                <a:pos x="T6" y="T7"/>
              </a:cxn>
              <a:cxn ang="0">
                <a:pos x="T8" y="T9"/>
              </a:cxn>
              <a:cxn ang="0">
                <a:pos x="T10" y="T11"/>
              </a:cxn>
              <a:cxn ang="0">
                <a:pos x="T12" y="T13"/>
              </a:cxn>
            </a:cxnLst>
            <a:rect l="0" t="0" r="r" b="b"/>
            <a:pathLst>
              <a:path w="109" h="96">
                <a:moveTo>
                  <a:pt x="55" y="0"/>
                </a:moveTo>
                <a:cubicBezTo>
                  <a:pt x="39" y="0"/>
                  <a:pt x="23" y="8"/>
                  <a:pt x="14" y="22"/>
                </a:cubicBezTo>
                <a:cubicBezTo>
                  <a:pt x="0" y="45"/>
                  <a:pt x="7" y="74"/>
                  <a:pt x="29" y="88"/>
                </a:cubicBezTo>
                <a:cubicBezTo>
                  <a:pt x="37" y="93"/>
                  <a:pt x="46" y="96"/>
                  <a:pt x="55" y="96"/>
                </a:cubicBezTo>
                <a:cubicBezTo>
                  <a:pt x="71" y="96"/>
                  <a:pt x="86" y="88"/>
                  <a:pt x="95" y="73"/>
                </a:cubicBezTo>
                <a:cubicBezTo>
                  <a:pt x="109" y="51"/>
                  <a:pt x="103" y="21"/>
                  <a:pt x="80" y="7"/>
                </a:cubicBezTo>
                <a:cubicBezTo>
                  <a:pt x="72" y="2"/>
                  <a:pt x="63" y="0"/>
                  <a:pt x="55"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9" name="Freeform 102"/>
          <p:cNvSpPr>
            <a:spLocks/>
          </p:cNvSpPr>
          <p:nvPr/>
        </p:nvSpPr>
        <p:spPr bwMode="auto">
          <a:xfrm>
            <a:off x="5118202" y="-461241"/>
            <a:ext cx="98492" cy="85829"/>
          </a:xfrm>
          <a:custGeom>
            <a:avLst/>
            <a:gdLst>
              <a:gd name="T0" fmla="*/ 55 w 109"/>
              <a:gd name="T1" fmla="*/ 0 h 96"/>
              <a:gd name="T2" fmla="*/ 14 w 109"/>
              <a:gd name="T3" fmla="*/ 23 h 96"/>
              <a:gd name="T4" fmla="*/ 29 w 109"/>
              <a:gd name="T5" fmla="*/ 89 h 96"/>
              <a:gd name="T6" fmla="*/ 55 w 109"/>
              <a:gd name="T7" fmla="*/ 96 h 96"/>
              <a:gd name="T8" fmla="*/ 95 w 109"/>
              <a:gd name="T9" fmla="*/ 74 h 96"/>
              <a:gd name="T10" fmla="*/ 80 w 109"/>
              <a:gd name="T11" fmla="*/ 8 h 96"/>
              <a:gd name="T12" fmla="*/ 55 w 109"/>
              <a:gd name="T13" fmla="*/ 0 h 96"/>
            </a:gdLst>
            <a:ahLst/>
            <a:cxnLst>
              <a:cxn ang="0">
                <a:pos x="T0" y="T1"/>
              </a:cxn>
              <a:cxn ang="0">
                <a:pos x="T2" y="T3"/>
              </a:cxn>
              <a:cxn ang="0">
                <a:pos x="T4" y="T5"/>
              </a:cxn>
              <a:cxn ang="0">
                <a:pos x="T6" y="T7"/>
              </a:cxn>
              <a:cxn ang="0">
                <a:pos x="T8" y="T9"/>
              </a:cxn>
              <a:cxn ang="0">
                <a:pos x="T10" y="T11"/>
              </a:cxn>
              <a:cxn ang="0">
                <a:pos x="T12" y="T13"/>
              </a:cxn>
            </a:cxnLst>
            <a:rect l="0" t="0" r="r" b="b"/>
            <a:pathLst>
              <a:path w="109" h="96">
                <a:moveTo>
                  <a:pt x="55" y="0"/>
                </a:moveTo>
                <a:cubicBezTo>
                  <a:pt x="39" y="0"/>
                  <a:pt x="23" y="8"/>
                  <a:pt x="14" y="23"/>
                </a:cubicBezTo>
                <a:cubicBezTo>
                  <a:pt x="0" y="45"/>
                  <a:pt x="7" y="75"/>
                  <a:pt x="29" y="89"/>
                </a:cubicBezTo>
                <a:cubicBezTo>
                  <a:pt x="37" y="94"/>
                  <a:pt x="46" y="96"/>
                  <a:pt x="55" y="96"/>
                </a:cubicBezTo>
                <a:cubicBezTo>
                  <a:pt x="70" y="96"/>
                  <a:pt x="86" y="88"/>
                  <a:pt x="95" y="74"/>
                </a:cubicBezTo>
                <a:cubicBezTo>
                  <a:pt x="109" y="51"/>
                  <a:pt x="102" y="22"/>
                  <a:pt x="80" y="8"/>
                </a:cubicBezTo>
                <a:cubicBezTo>
                  <a:pt x="72" y="3"/>
                  <a:pt x="63" y="0"/>
                  <a:pt x="55"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0" name="Freeform 103"/>
          <p:cNvSpPr>
            <a:spLocks/>
          </p:cNvSpPr>
          <p:nvPr/>
        </p:nvSpPr>
        <p:spPr bwMode="auto">
          <a:xfrm>
            <a:off x="6069349" y="243677"/>
            <a:ext cx="137888" cy="119597"/>
          </a:xfrm>
          <a:custGeom>
            <a:avLst/>
            <a:gdLst>
              <a:gd name="T0" fmla="*/ 76 w 152"/>
              <a:gd name="T1" fmla="*/ 0 h 132"/>
              <a:gd name="T2" fmla="*/ 20 w 152"/>
              <a:gd name="T3" fmla="*/ 31 h 132"/>
              <a:gd name="T4" fmla="*/ 41 w 152"/>
              <a:gd name="T5" fmla="*/ 122 h 132"/>
              <a:gd name="T6" fmla="*/ 76 w 152"/>
              <a:gd name="T7" fmla="*/ 132 h 132"/>
              <a:gd name="T8" fmla="*/ 132 w 152"/>
              <a:gd name="T9" fmla="*/ 101 h 132"/>
              <a:gd name="T10" fmla="*/ 111 w 152"/>
              <a:gd name="T11" fmla="*/ 10 h 132"/>
              <a:gd name="T12" fmla="*/ 76 w 152"/>
              <a:gd name="T13" fmla="*/ 0 h 132"/>
            </a:gdLst>
            <a:ahLst/>
            <a:cxnLst>
              <a:cxn ang="0">
                <a:pos x="T0" y="T1"/>
              </a:cxn>
              <a:cxn ang="0">
                <a:pos x="T2" y="T3"/>
              </a:cxn>
              <a:cxn ang="0">
                <a:pos x="T4" y="T5"/>
              </a:cxn>
              <a:cxn ang="0">
                <a:pos x="T6" y="T7"/>
              </a:cxn>
              <a:cxn ang="0">
                <a:pos x="T8" y="T9"/>
              </a:cxn>
              <a:cxn ang="0">
                <a:pos x="T10" y="T11"/>
              </a:cxn>
              <a:cxn ang="0">
                <a:pos x="T12" y="T13"/>
              </a:cxn>
            </a:cxnLst>
            <a:rect l="0" t="0" r="r" b="b"/>
            <a:pathLst>
              <a:path w="152" h="132">
                <a:moveTo>
                  <a:pt x="76" y="0"/>
                </a:moveTo>
                <a:cubicBezTo>
                  <a:pt x="54" y="0"/>
                  <a:pt x="33" y="11"/>
                  <a:pt x="20" y="31"/>
                </a:cubicBezTo>
                <a:cubicBezTo>
                  <a:pt x="0" y="62"/>
                  <a:pt x="10" y="103"/>
                  <a:pt x="41" y="122"/>
                </a:cubicBezTo>
                <a:cubicBezTo>
                  <a:pt x="52" y="129"/>
                  <a:pt x="64" y="132"/>
                  <a:pt x="76" y="132"/>
                </a:cubicBezTo>
                <a:cubicBezTo>
                  <a:pt x="98" y="132"/>
                  <a:pt x="120" y="121"/>
                  <a:pt x="132" y="101"/>
                </a:cubicBezTo>
                <a:cubicBezTo>
                  <a:pt x="152" y="70"/>
                  <a:pt x="142" y="29"/>
                  <a:pt x="111" y="10"/>
                </a:cubicBezTo>
                <a:cubicBezTo>
                  <a:pt x="100" y="3"/>
                  <a:pt x="88" y="0"/>
                  <a:pt x="76"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1" name="Freeform 104"/>
          <p:cNvSpPr>
            <a:spLocks/>
          </p:cNvSpPr>
          <p:nvPr/>
        </p:nvSpPr>
        <p:spPr bwMode="auto">
          <a:xfrm>
            <a:off x="5953973" y="1194824"/>
            <a:ext cx="225124" cy="196983"/>
          </a:xfrm>
          <a:custGeom>
            <a:avLst/>
            <a:gdLst>
              <a:gd name="T0" fmla="*/ 125 w 250"/>
              <a:gd name="T1" fmla="*/ 0 h 219"/>
              <a:gd name="T2" fmla="*/ 33 w 250"/>
              <a:gd name="T3" fmla="*/ 51 h 219"/>
              <a:gd name="T4" fmla="*/ 67 w 250"/>
              <a:gd name="T5" fmla="*/ 202 h 219"/>
              <a:gd name="T6" fmla="*/ 125 w 250"/>
              <a:gd name="T7" fmla="*/ 219 h 219"/>
              <a:gd name="T8" fmla="*/ 218 w 250"/>
              <a:gd name="T9" fmla="*/ 167 h 219"/>
              <a:gd name="T10" fmla="*/ 184 w 250"/>
              <a:gd name="T11" fmla="*/ 16 h 219"/>
              <a:gd name="T12" fmla="*/ 125 w 250"/>
              <a:gd name="T13" fmla="*/ 0 h 219"/>
            </a:gdLst>
            <a:ahLst/>
            <a:cxnLst>
              <a:cxn ang="0">
                <a:pos x="T0" y="T1"/>
              </a:cxn>
              <a:cxn ang="0">
                <a:pos x="T2" y="T3"/>
              </a:cxn>
              <a:cxn ang="0">
                <a:pos x="T4" y="T5"/>
              </a:cxn>
              <a:cxn ang="0">
                <a:pos x="T6" y="T7"/>
              </a:cxn>
              <a:cxn ang="0">
                <a:pos x="T8" y="T9"/>
              </a:cxn>
              <a:cxn ang="0">
                <a:pos x="T10" y="T11"/>
              </a:cxn>
              <a:cxn ang="0">
                <a:pos x="T12" y="T13"/>
              </a:cxn>
            </a:cxnLst>
            <a:rect l="0" t="0" r="r" b="b"/>
            <a:pathLst>
              <a:path w="250" h="219">
                <a:moveTo>
                  <a:pt x="125" y="0"/>
                </a:moveTo>
                <a:cubicBezTo>
                  <a:pt x="89" y="0"/>
                  <a:pt x="53" y="18"/>
                  <a:pt x="33" y="51"/>
                </a:cubicBezTo>
                <a:cubicBezTo>
                  <a:pt x="0" y="102"/>
                  <a:pt x="16" y="170"/>
                  <a:pt x="67" y="202"/>
                </a:cubicBezTo>
                <a:cubicBezTo>
                  <a:pt x="85" y="213"/>
                  <a:pt x="105" y="219"/>
                  <a:pt x="125" y="219"/>
                </a:cubicBezTo>
                <a:cubicBezTo>
                  <a:pt x="162" y="219"/>
                  <a:pt x="197" y="201"/>
                  <a:pt x="218" y="167"/>
                </a:cubicBezTo>
                <a:cubicBezTo>
                  <a:pt x="250" y="116"/>
                  <a:pt x="235" y="49"/>
                  <a:pt x="184" y="16"/>
                </a:cubicBezTo>
                <a:cubicBezTo>
                  <a:pt x="165" y="5"/>
                  <a:pt x="145" y="0"/>
                  <a:pt x="125"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2" name="Freeform 105"/>
          <p:cNvSpPr>
            <a:spLocks/>
          </p:cNvSpPr>
          <p:nvPr/>
        </p:nvSpPr>
        <p:spPr bwMode="auto">
          <a:xfrm>
            <a:off x="6972657" y="1367888"/>
            <a:ext cx="130853" cy="113969"/>
          </a:xfrm>
          <a:custGeom>
            <a:avLst/>
            <a:gdLst>
              <a:gd name="T0" fmla="*/ 72 w 145"/>
              <a:gd name="T1" fmla="*/ 0 h 126"/>
              <a:gd name="T2" fmla="*/ 19 w 145"/>
              <a:gd name="T3" fmla="*/ 29 h 126"/>
              <a:gd name="T4" fmla="*/ 39 w 145"/>
              <a:gd name="T5" fmla="*/ 117 h 126"/>
              <a:gd name="T6" fmla="*/ 72 w 145"/>
              <a:gd name="T7" fmla="*/ 126 h 126"/>
              <a:gd name="T8" fmla="*/ 126 w 145"/>
              <a:gd name="T9" fmla="*/ 97 h 126"/>
              <a:gd name="T10" fmla="*/ 106 w 145"/>
              <a:gd name="T11" fmla="*/ 9 h 126"/>
              <a:gd name="T12" fmla="*/ 72 w 145"/>
              <a:gd name="T13" fmla="*/ 0 h 126"/>
            </a:gdLst>
            <a:ahLst/>
            <a:cxnLst>
              <a:cxn ang="0">
                <a:pos x="T0" y="T1"/>
              </a:cxn>
              <a:cxn ang="0">
                <a:pos x="T2" y="T3"/>
              </a:cxn>
              <a:cxn ang="0">
                <a:pos x="T4" y="T5"/>
              </a:cxn>
              <a:cxn ang="0">
                <a:pos x="T6" y="T7"/>
              </a:cxn>
              <a:cxn ang="0">
                <a:pos x="T8" y="T9"/>
              </a:cxn>
              <a:cxn ang="0">
                <a:pos x="T10" y="T11"/>
              </a:cxn>
              <a:cxn ang="0">
                <a:pos x="T12" y="T13"/>
              </a:cxn>
            </a:cxnLst>
            <a:rect l="0" t="0" r="r" b="b"/>
            <a:pathLst>
              <a:path w="145" h="126">
                <a:moveTo>
                  <a:pt x="72" y="0"/>
                </a:moveTo>
                <a:cubicBezTo>
                  <a:pt x="51" y="0"/>
                  <a:pt x="31" y="10"/>
                  <a:pt x="19" y="29"/>
                </a:cubicBezTo>
                <a:cubicBezTo>
                  <a:pt x="0" y="59"/>
                  <a:pt x="9" y="98"/>
                  <a:pt x="39" y="117"/>
                </a:cubicBezTo>
                <a:cubicBezTo>
                  <a:pt x="49" y="123"/>
                  <a:pt x="61" y="126"/>
                  <a:pt x="72" y="126"/>
                </a:cubicBezTo>
                <a:cubicBezTo>
                  <a:pt x="93" y="126"/>
                  <a:pt x="114" y="116"/>
                  <a:pt x="126" y="97"/>
                </a:cubicBezTo>
                <a:cubicBezTo>
                  <a:pt x="145" y="67"/>
                  <a:pt x="136" y="28"/>
                  <a:pt x="106" y="9"/>
                </a:cubicBezTo>
                <a:cubicBezTo>
                  <a:pt x="96" y="3"/>
                  <a:pt x="84" y="0"/>
                  <a:pt x="72"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3" name="Freeform 106"/>
          <p:cNvSpPr>
            <a:spLocks/>
          </p:cNvSpPr>
          <p:nvPr/>
        </p:nvSpPr>
        <p:spPr bwMode="auto">
          <a:xfrm>
            <a:off x="8078572" y="501162"/>
            <a:ext cx="60502" cy="53467"/>
          </a:xfrm>
          <a:custGeom>
            <a:avLst/>
            <a:gdLst>
              <a:gd name="T0" fmla="*/ 34 w 67"/>
              <a:gd name="T1" fmla="*/ 0 h 59"/>
              <a:gd name="T2" fmla="*/ 9 w 67"/>
              <a:gd name="T3" fmla="*/ 14 h 59"/>
              <a:gd name="T4" fmla="*/ 18 w 67"/>
              <a:gd name="T5" fmla="*/ 54 h 59"/>
              <a:gd name="T6" fmla="*/ 34 w 67"/>
              <a:gd name="T7" fmla="*/ 59 h 59"/>
              <a:gd name="T8" fmla="*/ 58 w 67"/>
              <a:gd name="T9" fmla="*/ 45 h 59"/>
              <a:gd name="T10" fmla="*/ 49 w 67"/>
              <a:gd name="T11" fmla="*/ 5 h 59"/>
              <a:gd name="T12" fmla="*/ 34 w 67"/>
              <a:gd name="T13" fmla="*/ 0 h 59"/>
            </a:gdLst>
            <a:ahLst/>
            <a:cxnLst>
              <a:cxn ang="0">
                <a:pos x="T0" y="T1"/>
              </a:cxn>
              <a:cxn ang="0">
                <a:pos x="T2" y="T3"/>
              </a:cxn>
              <a:cxn ang="0">
                <a:pos x="T4" y="T5"/>
              </a:cxn>
              <a:cxn ang="0">
                <a:pos x="T6" y="T7"/>
              </a:cxn>
              <a:cxn ang="0">
                <a:pos x="T8" y="T9"/>
              </a:cxn>
              <a:cxn ang="0">
                <a:pos x="T10" y="T11"/>
              </a:cxn>
              <a:cxn ang="0">
                <a:pos x="T12" y="T13"/>
              </a:cxn>
            </a:cxnLst>
            <a:rect l="0" t="0" r="r" b="b"/>
            <a:pathLst>
              <a:path w="67" h="59">
                <a:moveTo>
                  <a:pt x="34" y="0"/>
                </a:moveTo>
                <a:cubicBezTo>
                  <a:pt x="24" y="0"/>
                  <a:pt x="14" y="5"/>
                  <a:pt x="9" y="14"/>
                </a:cubicBezTo>
                <a:cubicBezTo>
                  <a:pt x="0" y="28"/>
                  <a:pt x="4" y="46"/>
                  <a:pt x="18" y="54"/>
                </a:cubicBezTo>
                <a:cubicBezTo>
                  <a:pt x="23" y="57"/>
                  <a:pt x="28" y="59"/>
                  <a:pt x="34" y="59"/>
                </a:cubicBezTo>
                <a:cubicBezTo>
                  <a:pt x="43" y="59"/>
                  <a:pt x="53" y="54"/>
                  <a:pt x="58" y="45"/>
                </a:cubicBezTo>
                <a:cubicBezTo>
                  <a:pt x="67" y="31"/>
                  <a:pt x="63" y="13"/>
                  <a:pt x="49" y="5"/>
                </a:cubicBezTo>
                <a:cubicBezTo>
                  <a:pt x="44" y="2"/>
                  <a:pt x="39" y="0"/>
                  <a:pt x="34"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4" name="Freeform 107"/>
          <p:cNvSpPr>
            <a:spLocks/>
          </p:cNvSpPr>
          <p:nvPr/>
        </p:nvSpPr>
        <p:spPr bwMode="auto">
          <a:xfrm>
            <a:off x="8808829" y="2378115"/>
            <a:ext cx="59095" cy="52060"/>
          </a:xfrm>
          <a:custGeom>
            <a:avLst/>
            <a:gdLst>
              <a:gd name="T0" fmla="*/ 33 w 66"/>
              <a:gd name="T1" fmla="*/ 0 h 58"/>
              <a:gd name="T2" fmla="*/ 8 w 66"/>
              <a:gd name="T3" fmla="*/ 13 h 58"/>
              <a:gd name="T4" fmla="*/ 17 w 66"/>
              <a:gd name="T5" fmla="*/ 53 h 58"/>
              <a:gd name="T6" fmla="*/ 33 w 66"/>
              <a:gd name="T7" fmla="*/ 58 h 58"/>
              <a:gd name="T8" fmla="*/ 58 w 66"/>
              <a:gd name="T9" fmla="*/ 44 h 58"/>
              <a:gd name="T10" fmla="*/ 49 w 66"/>
              <a:gd name="T11" fmla="*/ 4 h 58"/>
              <a:gd name="T12" fmla="*/ 33 w 66"/>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66" h="58">
                <a:moveTo>
                  <a:pt x="33" y="0"/>
                </a:moveTo>
                <a:cubicBezTo>
                  <a:pt x="23" y="0"/>
                  <a:pt x="14" y="4"/>
                  <a:pt x="8" y="13"/>
                </a:cubicBezTo>
                <a:cubicBezTo>
                  <a:pt x="0" y="27"/>
                  <a:pt x="4" y="45"/>
                  <a:pt x="17" y="53"/>
                </a:cubicBezTo>
                <a:cubicBezTo>
                  <a:pt x="22" y="57"/>
                  <a:pt x="28" y="58"/>
                  <a:pt x="33" y="58"/>
                </a:cubicBezTo>
                <a:cubicBezTo>
                  <a:pt x="43" y="58"/>
                  <a:pt x="52" y="53"/>
                  <a:pt x="58" y="44"/>
                </a:cubicBezTo>
                <a:cubicBezTo>
                  <a:pt x="66" y="31"/>
                  <a:pt x="62" y="13"/>
                  <a:pt x="49" y="4"/>
                </a:cubicBezTo>
                <a:cubicBezTo>
                  <a:pt x="44" y="1"/>
                  <a:pt x="38" y="0"/>
                  <a:pt x="33"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5" name="Freeform 173"/>
          <p:cNvSpPr>
            <a:spLocks/>
          </p:cNvSpPr>
          <p:nvPr/>
        </p:nvSpPr>
        <p:spPr bwMode="auto">
          <a:xfrm>
            <a:off x="-872899" y="3764046"/>
            <a:ext cx="928635" cy="928635"/>
          </a:xfrm>
          <a:custGeom>
            <a:avLst/>
            <a:gdLst>
              <a:gd name="T0" fmla="*/ 753 w 1027"/>
              <a:gd name="T1" fmla="*/ 132 h 1027"/>
              <a:gd name="T2" fmla="*/ 895 w 1027"/>
              <a:gd name="T3" fmla="*/ 753 h 1027"/>
              <a:gd name="T4" fmla="*/ 274 w 1027"/>
              <a:gd name="T5" fmla="*/ 895 h 1027"/>
              <a:gd name="T6" fmla="*/ 133 w 1027"/>
              <a:gd name="T7" fmla="*/ 274 h 1027"/>
              <a:gd name="T8" fmla="*/ 753 w 1027"/>
              <a:gd name="T9" fmla="*/ 132 h 1027"/>
            </a:gdLst>
            <a:ahLst/>
            <a:cxnLst>
              <a:cxn ang="0">
                <a:pos x="T0" y="T1"/>
              </a:cxn>
              <a:cxn ang="0">
                <a:pos x="T2" y="T3"/>
              </a:cxn>
              <a:cxn ang="0">
                <a:pos x="T4" y="T5"/>
              </a:cxn>
              <a:cxn ang="0">
                <a:pos x="T6" y="T7"/>
              </a:cxn>
              <a:cxn ang="0">
                <a:pos x="T8" y="T9"/>
              </a:cxn>
            </a:cxnLst>
            <a:rect l="0" t="0" r="r" b="b"/>
            <a:pathLst>
              <a:path w="1027" h="1027">
                <a:moveTo>
                  <a:pt x="753" y="132"/>
                </a:moveTo>
                <a:cubicBezTo>
                  <a:pt x="964" y="264"/>
                  <a:pt x="1027" y="542"/>
                  <a:pt x="895" y="753"/>
                </a:cubicBezTo>
                <a:cubicBezTo>
                  <a:pt x="763" y="963"/>
                  <a:pt x="485" y="1027"/>
                  <a:pt x="274" y="895"/>
                </a:cubicBezTo>
                <a:cubicBezTo>
                  <a:pt x="64" y="762"/>
                  <a:pt x="0" y="484"/>
                  <a:pt x="133" y="274"/>
                </a:cubicBezTo>
                <a:cubicBezTo>
                  <a:pt x="265" y="63"/>
                  <a:pt x="543" y="0"/>
                  <a:pt x="753" y="132"/>
                </a:cubicBezTo>
                <a:close/>
              </a:path>
            </a:pathLst>
          </a:custGeom>
          <a:solidFill>
            <a:srgbClr val="45D8FF">
              <a:alpha val="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56" name="Freeform 174"/>
          <p:cNvSpPr>
            <a:spLocks/>
          </p:cNvSpPr>
          <p:nvPr/>
        </p:nvSpPr>
        <p:spPr bwMode="auto">
          <a:xfrm>
            <a:off x="5149156" y="3426361"/>
            <a:ext cx="527634" cy="527634"/>
          </a:xfrm>
          <a:custGeom>
            <a:avLst/>
            <a:gdLst>
              <a:gd name="T0" fmla="*/ 428 w 584"/>
              <a:gd name="T1" fmla="*/ 75 h 583"/>
              <a:gd name="T2" fmla="*/ 508 w 584"/>
              <a:gd name="T3" fmla="*/ 427 h 583"/>
              <a:gd name="T4" fmla="*/ 156 w 584"/>
              <a:gd name="T5" fmla="*/ 508 h 583"/>
              <a:gd name="T6" fmla="*/ 75 w 584"/>
              <a:gd name="T7" fmla="*/ 155 h 583"/>
              <a:gd name="T8" fmla="*/ 428 w 584"/>
              <a:gd name="T9" fmla="*/ 75 h 583"/>
            </a:gdLst>
            <a:ahLst/>
            <a:cxnLst>
              <a:cxn ang="0">
                <a:pos x="T0" y="T1"/>
              </a:cxn>
              <a:cxn ang="0">
                <a:pos x="T2" y="T3"/>
              </a:cxn>
              <a:cxn ang="0">
                <a:pos x="T4" y="T5"/>
              </a:cxn>
              <a:cxn ang="0">
                <a:pos x="T6" y="T7"/>
              </a:cxn>
              <a:cxn ang="0">
                <a:pos x="T8" y="T9"/>
              </a:cxn>
            </a:cxnLst>
            <a:rect l="0" t="0" r="r" b="b"/>
            <a:pathLst>
              <a:path w="584" h="583">
                <a:moveTo>
                  <a:pt x="428" y="75"/>
                </a:moveTo>
                <a:cubicBezTo>
                  <a:pt x="547" y="150"/>
                  <a:pt x="584" y="308"/>
                  <a:pt x="508" y="427"/>
                </a:cubicBezTo>
                <a:cubicBezTo>
                  <a:pt x="433" y="547"/>
                  <a:pt x="275" y="583"/>
                  <a:pt x="156" y="508"/>
                </a:cubicBezTo>
                <a:cubicBezTo>
                  <a:pt x="36" y="433"/>
                  <a:pt x="0" y="275"/>
                  <a:pt x="75" y="155"/>
                </a:cubicBezTo>
                <a:cubicBezTo>
                  <a:pt x="150" y="36"/>
                  <a:pt x="308" y="0"/>
                  <a:pt x="428" y="75"/>
                </a:cubicBezTo>
                <a:close/>
              </a:path>
            </a:pathLst>
          </a:custGeom>
          <a:solidFill>
            <a:srgbClr val="45D8FF">
              <a:alpha val="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57" name="Freeform 175"/>
          <p:cNvSpPr>
            <a:spLocks/>
          </p:cNvSpPr>
          <p:nvPr/>
        </p:nvSpPr>
        <p:spPr bwMode="auto">
          <a:xfrm>
            <a:off x="4470971" y="-1123950"/>
            <a:ext cx="1423906" cy="1426720"/>
          </a:xfrm>
          <a:custGeom>
            <a:avLst/>
            <a:gdLst>
              <a:gd name="T0" fmla="*/ 1156 w 1576"/>
              <a:gd name="T1" fmla="*/ 203 h 1577"/>
              <a:gd name="T2" fmla="*/ 1373 w 1576"/>
              <a:gd name="T3" fmla="*/ 1156 h 1577"/>
              <a:gd name="T4" fmla="*/ 420 w 1576"/>
              <a:gd name="T5" fmla="*/ 1373 h 1577"/>
              <a:gd name="T6" fmla="*/ 203 w 1576"/>
              <a:gd name="T7" fmla="*/ 420 h 1577"/>
              <a:gd name="T8" fmla="*/ 1156 w 1576"/>
              <a:gd name="T9" fmla="*/ 203 h 1577"/>
            </a:gdLst>
            <a:ahLst/>
            <a:cxnLst>
              <a:cxn ang="0">
                <a:pos x="T0" y="T1"/>
              </a:cxn>
              <a:cxn ang="0">
                <a:pos x="T2" y="T3"/>
              </a:cxn>
              <a:cxn ang="0">
                <a:pos x="T4" y="T5"/>
              </a:cxn>
              <a:cxn ang="0">
                <a:pos x="T6" y="T7"/>
              </a:cxn>
              <a:cxn ang="0">
                <a:pos x="T8" y="T9"/>
              </a:cxn>
            </a:cxnLst>
            <a:rect l="0" t="0" r="r" b="b"/>
            <a:pathLst>
              <a:path w="1576" h="1577">
                <a:moveTo>
                  <a:pt x="1156" y="203"/>
                </a:moveTo>
                <a:cubicBezTo>
                  <a:pt x="1479" y="406"/>
                  <a:pt x="1576" y="833"/>
                  <a:pt x="1373" y="1156"/>
                </a:cubicBezTo>
                <a:cubicBezTo>
                  <a:pt x="1170" y="1479"/>
                  <a:pt x="744" y="1577"/>
                  <a:pt x="420" y="1373"/>
                </a:cubicBezTo>
                <a:cubicBezTo>
                  <a:pt x="97" y="1170"/>
                  <a:pt x="0" y="744"/>
                  <a:pt x="203" y="420"/>
                </a:cubicBezTo>
                <a:cubicBezTo>
                  <a:pt x="406" y="97"/>
                  <a:pt x="833" y="0"/>
                  <a:pt x="1156" y="203"/>
                </a:cubicBezTo>
                <a:close/>
              </a:path>
            </a:pathLst>
          </a:custGeom>
          <a:solidFill>
            <a:srgbClr val="45D8FF">
              <a:alpha val="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58" name="Freeform 176"/>
          <p:cNvSpPr>
            <a:spLocks/>
          </p:cNvSpPr>
          <p:nvPr/>
        </p:nvSpPr>
        <p:spPr bwMode="auto">
          <a:xfrm>
            <a:off x="5554378" y="778346"/>
            <a:ext cx="1062302" cy="1062302"/>
          </a:xfrm>
          <a:custGeom>
            <a:avLst/>
            <a:gdLst>
              <a:gd name="T0" fmla="*/ 862 w 1175"/>
              <a:gd name="T1" fmla="*/ 151 h 1175"/>
              <a:gd name="T2" fmla="*/ 1024 w 1175"/>
              <a:gd name="T3" fmla="*/ 861 h 1175"/>
              <a:gd name="T4" fmla="*/ 314 w 1175"/>
              <a:gd name="T5" fmla="*/ 1023 h 1175"/>
              <a:gd name="T6" fmla="*/ 152 w 1175"/>
              <a:gd name="T7" fmla="*/ 313 h 1175"/>
              <a:gd name="T8" fmla="*/ 862 w 1175"/>
              <a:gd name="T9" fmla="*/ 151 h 1175"/>
            </a:gdLst>
            <a:ahLst/>
            <a:cxnLst>
              <a:cxn ang="0">
                <a:pos x="T0" y="T1"/>
              </a:cxn>
              <a:cxn ang="0">
                <a:pos x="T2" y="T3"/>
              </a:cxn>
              <a:cxn ang="0">
                <a:pos x="T4" y="T5"/>
              </a:cxn>
              <a:cxn ang="0">
                <a:pos x="T6" y="T7"/>
              </a:cxn>
              <a:cxn ang="0">
                <a:pos x="T8" y="T9"/>
              </a:cxn>
            </a:cxnLst>
            <a:rect l="0" t="0" r="r" b="b"/>
            <a:pathLst>
              <a:path w="1175" h="1175">
                <a:moveTo>
                  <a:pt x="862" y="151"/>
                </a:moveTo>
                <a:cubicBezTo>
                  <a:pt x="1103" y="302"/>
                  <a:pt x="1175" y="620"/>
                  <a:pt x="1024" y="861"/>
                </a:cubicBezTo>
                <a:cubicBezTo>
                  <a:pt x="873" y="1102"/>
                  <a:pt x="555" y="1175"/>
                  <a:pt x="314" y="1023"/>
                </a:cubicBezTo>
                <a:cubicBezTo>
                  <a:pt x="73" y="872"/>
                  <a:pt x="0" y="554"/>
                  <a:pt x="152" y="313"/>
                </a:cubicBezTo>
                <a:cubicBezTo>
                  <a:pt x="303" y="73"/>
                  <a:pt x="621" y="0"/>
                  <a:pt x="862" y="151"/>
                </a:cubicBezTo>
                <a:close/>
              </a:path>
            </a:pathLst>
          </a:custGeom>
          <a:solidFill>
            <a:srgbClr val="45D8FF">
              <a:alpha val="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59" name="Freeform 177"/>
          <p:cNvSpPr>
            <a:spLocks/>
          </p:cNvSpPr>
          <p:nvPr/>
        </p:nvSpPr>
        <p:spPr bwMode="auto">
          <a:xfrm>
            <a:off x="2482848" y="4205851"/>
            <a:ext cx="1917772" cy="1919178"/>
          </a:xfrm>
          <a:custGeom>
            <a:avLst/>
            <a:gdLst>
              <a:gd name="T0" fmla="*/ 1555 w 2121"/>
              <a:gd name="T1" fmla="*/ 273 h 2122"/>
              <a:gd name="T2" fmla="*/ 1848 w 2121"/>
              <a:gd name="T3" fmla="*/ 1555 h 2122"/>
              <a:gd name="T4" fmla="*/ 566 w 2121"/>
              <a:gd name="T5" fmla="*/ 1848 h 2122"/>
              <a:gd name="T6" fmla="*/ 273 w 2121"/>
              <a:gd name="T7" fmla="*/ 566 h 2122"/>
              <a:gd name="T8" fmla="*/ 1555 w 2121"/>
              <a:gd name="T9" fmla="*/ 273 h 2122"/>
            </a:gdLst>
            <a:ahLst/>
            <a:cxnLst>
              <a:cxn ang="0">
                <a:pos x="T0" y="T1"/>
              </a:cxn>
              <a:cxn ang="0">
                <a:pos x="T2" y="T3"/>
              </a:cxn>
              <a:cxn ang="0">
                <a:pos x="T4" y="T5"/>
              </a:cxn>
              <a:cxn ang="0">
                <a:pos x="T6" y="T7"/>
              </a:cxn>
              <a:cxn ang="0">
                <a:pos x="T8" y="T9"/>
              </a:cxn>
            </a:cxnLst>
            <a:rect l="0" t="0" r="r" b="b"/>
            <a:pathLst>
              <a:path w="2121" h="2122">
                <a:moveTo>
                  <a:pt x="1555" y="273"/>
                </a:moveTo>
                <a:cubicBezTo>
                  <a:pt x="1990" y="547"/>
                  <a:pt x="2121" y="1121"/>
                  <a:pt x="1848" y="1555"/>
                </a:cubicBezTo>
                <a:cubicBezTo>
                  <a:pt x="1575" y="1990"/>
                  <a:pt x="1001" y="2122"/>
                  <a:pt x="566" y="1848"/>
                </a:cubicBezTo>
                <a:cubicBezTo>
                  <a:pt x="131" y="1575"/>
                  <a:pt x="0" y="1001"/>
                  <a:pt x="273" y="566"/>
                </a:cubicBezTo>
                <a:cubicBezTo>
                  <a:pt x="546" y="131"/>
                  <a:pt x="1120" y="0"/>
                  <a:pt x="1555" y="273"/>
                </a:cubicBezTo>
                <a:close/>
              </a:path>
            </a:pathLst>
          </a:custGeom>
          <a:solidFill>
            <a:srgbClr val="45D8FF">
              <a:alpha val="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60" name="Freeform 178"/>
          <p:cNvSpPr>
            <a:spLocks/>
          </p:cNvSpPr>
          <p:nvPr/>
        </p:nvSpPr>
        <p:spPr bwMode="auto">
          <a:xfrm>
            <a:off x="-556319" y="4080626"/>
            <a:ext cx="296882" cy="295475"/>
          </a:xfrm>
          <a:custGeom>
            <a:avLst/>
            <a:gdLst>
              <a:gd name="T0" fmla="*/ 240 w 327"/>
              <a:gd name="T1" fmla="*/ 42 h 327"/>
              <a:gd name="T2" fmla="*/ 285 w 327"/>
              <a:gd name="T3" fmla="*/ 240 h 327"/>
              <a:gd name="T4" fmla="*/ 88 w 327"/>
              <a:gd name="T5" fmla="*/ 285 h 327"/>
              <a:gd name="T6" fmla="*/ 42 w 327"/>
              <a:gd name="T7" fmla="*/ 87 h 327"/>
              <a:gd name="T8" fmla="*/ 240 w 327"/>
              <a:gd name="T9" fmla="*/ 42 h 327"/>
            </a:gdLst>
            <a:ahLst/>
            <a:cxnLst>
              <a:cxn ang="0">
                <a:pos x="T0" y="T1"/>
              </a:cxn>
              <a:cxn ang="0">
                <a:pos x="T2" y="T3"/>
              </a:cxn>
              <a:cxn ang="0">
                <a:pos x="T4" y="T5"/>
              </a:cxn>
              <a:cxn ang="0">
                <a:pos x="T6" y="T7"/>
              </a:cxn>
              <a:cxn ang="0">
                <a:pos x="T8" y="T9"/>
              </a:cxn>
            </a:cxnLst>
            <a:rect l="0" t="0" r="r" b="b"/>
            <a:pathLst>
              <a:path w="327" h="327">
                <a:moveTo>
                  <a:pt x="240" y="42"/>
                </a:moveTo>
                <a:cubicBezTo>
                  <a:pt x="307" y="84"/>
                  <a:pt x="327" y="173"/>
                  <a:pt x="285" y="240"/>
                </a:cubicBezTo>
                <a:cubicBezTo>
                  <a:pt x="243" y="307"/>
                  <a:pt x="155" y="327"/>
                  <a:pt x="88" y="285"/>
                </a:cubicBezTo>
                <a:cubicBezTo>
                  <a:pt x="21" y="243"/>
                  <a:pt x="0" y="154"/>
                  <a:pt x="42" y="87"/>
                </a:cubicBezTo>
                <a:cubicBezTo>
                  <a:pt x="85" y="20"/>
                  <a:pt x="173" y="0"/>
                  <a:pt x="240" y="42"/>
                </a:cubicBezTo>
                <a:close/>
              </a:path>
            </a:pathLst>
          </a:custGeom>
          <a:solidFill>
            <a:srgbClr val="45D8FF">
              <a:alpha val="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61" name="Freeform 179"/>
          <p:cNvSpPr>
            <a:spLocks/>
          </p:cNvSpPr>
          <p:nvPr/>
        </p:nvSpPr>
        <p:spPr bwMode="auto">
          <a:xfrm>
            <a:off x="4956393" y="-638527"/>
            <a:ext cx="453061" cy="454469"/>
          </a:xfrm>
          <a:custGeom>
            <a:avLst/>
            <a:gdLst>
              <a:gd name="T0" fmla="*/ 368 w 502"/>
              <a:gd name="T1" fmla="*/ 65 h 502"/>
              <a:gd name="T2" fmla="*/ 438 w 502"/>
              <a:gd name="T3" fmla="*/ 368 h 502"/>
              <a:gd name="T4" fmla="*/ 134 w 502"/>
              <a:gd name="T5" fmla="*/ 438 h 502"/>
              <a:gd name="T6" fmla="*/ 65 w 502"/>
              <a:gd name="T7" fmla="*/ 134 h 502"/>
              <a:gd name="T8" fmla="*/ 368 w 502"/>
              <a:gd name="T9" fmla="*/ 65 h 502"/>
            </a:gdLst>
            <a:ahLst/>
            <a:cxnLst>
              <a:cxn ang="0">
                <a:pos x="T0" y="T1"/>
              </a:cxn>
              <a:cxn ang="0">
                <a:pos x="T2" y="T3"/>
              </a:cxn>
              <a:cxn ang="0">
                <a:pos x="T4" y="T5"/>
              </a:cxn>
              <a:cxn ang="0">
                <a:pos x="T6" y="T7"/>
              </a:cxn>
              <a:cxn ang="0">
                <a:pos x="T8" y="T9"/>
              </a:cxn>
            </a:cxnLst>
            <a:rect l="0" t="0" r="r" b="b"/>
            <a:pathLst>
              <a:path w="502" h="502">
                <a:moveTo>
                  <a:pt x="368" y="65"/>
                </a:moveTo>
                <a:cubicBezTo>
                  <a:pt x="471" y="129"/>
                  <a:pt x="502" y="265"/>
                  <a:pt x="438" y="368"/>
                </a:cubicBezTo>
                <a:cubicBezTo>
                  <a:pt x="373" y="471"/>
                  <a:pt x="237" y="502"/>
                  <a:pt x="134" y="438"/>
                </a:cubicBezTo>
                <a:cubicBezTo>
                  <a:pt x="31" y="373"/>
                  <a:pt x="0" y="237"/>
                  <a:pt x="65" y="134"/>
                </a:cubicBezTo>
                <a:cubicBezTo>
                  <a:pt x="129" y="31"/>
                  <a:pt x="265" y="0"/>
                  <a:pt x="368" y="65"/>
                </a:cubicBezTo>
                <a:close/>
              </a:path>
            </a:pathLst>
          </a:custGeom>
          <a:solidFill>
            <a:srgbClr val="45D8FF">
              <a:alpha val="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62" name="Freeform 180"/>
          <p:cNvSpPr>
            <a:spLocks/>
          </p:cNvSpPr>
          <p:nvPr/>
        </p:nvSpPr>
        <p:spPr bwMode="auto">
          <a:xfrm>
            <a:off x="5804828" y="1028796"/>
            <a:ext cx="561402" cy="561402"/>
          </a:xfrm>
          <a:custGeom>
            <a:avLst/>
            <a:gdLst>
              <a:gd name="T0" fmla="*/ 456 w 621"/>
              <a:gd name="T1" fmla="*/ 80 h 621"/>
              <a:gd name="T2" fmla="*/ 541 w 621"/>
              <a:gd name="T3" fmla="*/ 455 h 621"/>
              <a:gd name="T4" fmla="*/ 166 w 621"/>
              <a:gd name="T5" fmla="*/ 541 h 621"/>
              <a:gd name="T6" fmla="*/ 80 w 621"/>
              <a:gd name="T7" fmla="*/ 165 h 621"/>
              <a:gd name="T8" fmla="*/ 456 w 621"/>
              <a:gd name="T9" fmla="*/ 80 h 621"/>
            </a:gdLst>
            <a:ahLst/>
            <a:cxnLst>
              <a:cxn ang="0">
                <a:pos x="T0" y="T1"/>
              </a:cxn>
              <a:cxn ang="0">
                <a:pos x="T2" y="T3"/>
              </a:cxn>
              <a:cxn ang="0">
                <a:pos x="T4" y="T5"/>
              </a:cxn>
              <a:cxn ang="0">
                <a:pos x="T6" y="T7"/>
              </a:cxn>
              <a:cxn ang="0">
                <a:pos x="T8" y="T9"/>
              </a:cxn>
            </a:cxnLst>
            <a:rect l="0" t="0" r="r" b="b"/>
            <a:pathLst>
              <a:path w="621" h="621">
                <a:moveTo>
                  <a:pt x="456" y="80"/>
                </a:moveTo>
                <a:cubicBezTo>
                  <a:pt x="583" y="160"/>
                  <a:pt x="621" y="328"/>
                  <a:pt x="541" y="455"/>
                </a:cubicBezTo>
                <a:cubicBezTo>
                  <a:pt x="461" y="582"/>
                  <a:pt x="293" y="621"/>
                  <a:pt x="166" y="541"/>
                </a:cubicBezTo>
                <a:cubicBezTo>
                  <a:pt x="39" y="461"/>
                  <a:pt x="0" y="293"/>
                  <a:pt x="80" y="165"/>
                </a:cubicBezTo>
                <a:cubicBezTo>
                  <a:pt x="160" y="38"/>
                  <a:pt x="328" y="0"/>
                  <a:pt x="456" y="80"/>
                </a:cubicBezTo>
                <a:close/>
              </a:path>
            </a:pathLst>
          </a:custGeom>
          <a:solidFill>
            <a:srgbClr val="45D8FF">
              <a:alpha val="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63" name="Freeform 181"/>
          <p:cNvSpPr>
            <a:spLocks/>
          </p:cNvSpPr>
          <p:nvPr/>
        </p:nvSpPr>
        <p:spPr bwMode="auto">
          <a:xfrm>
            <a:off x="2948573" y="4672982"/>
            <a:ext cx="986323" cy="984916"/>
          </a:xfrm>
          <a:custGeom>
            <a:avLst/>
            <a:gdLst>
              <a:gd name="T0" fmla="*/ 799 w 1090"/>
              <a:gd name="T1" fmla="*/ 140 h 1090"/>
              <a:gd name="T2" fmla="*/ 949 w 1090"/>
              <a:gd name="T3" fmla="*/ 799 h 1090"/>
              <a:gd name="T4" fmla="*/ 291 w 1090"/>
              <a:gd name="T5" fmla="*/ 950 h 1090"/>
              <a:gd name="T6" fmla="*/ 140 w 1090"/>
              <a:gd name="T7" fmla="*/ 291 h 1090"/>
              <a:gd name="T8" fmla="*/ 799 w 1090"/>
              <a:gd name="T9" fmla="*/ 140 h 1090"/>
            </a:gdLst>
            <a:ahLst/>
            <a:cxnLst>
              <a:cxn ang="0">
                <a:pos x="T0" y="T1"/>
              </a:cxn>
              <a:cxn ang="0">
                <a:pos x="T2" y="T3"/>
              </a:cxn>
              <a:cxn ang="0">
                <a:pos x="T4" y="T5"/>
              </a:cxn>
              <a:cxn ang="0">
                <a:pos x="T6" y="T7"/>
              </a:cxn>
              <a:cxn ang="0">
                <a:pos x="T8" y="T9"/>
              </a:cxn>
            </a:cxnLst>
            <a:rect l="0" t="0" r="r" b="b"/>
            <a:pathLst>
              <a:path w="1090" h="1090">
                <a:moveTo>
                  <a:pt x="799" y="140"/>
                </a:moveTo>
                <a:cubicBezTo>
                  <a:pt x="1022" y="281"/>
                  <a:pt x="1090" y="576"/>
                  <a:pt x="949" y="799"/>
                </a:cubicBezTo>
                <a:cubicBezTo>
                  <a:pt x="809" y="1023"/>
                  <a:pt x="514" y="1090"/>
                  <a:pt x="291" y="950"/>
                </a:cubicBezTo>
                <a:cubicBezTo>
                  <a:pt x="67" y="809"/>
                  <a:pt x="0" y="514"/>
                  <a:pt x="140" y="291"/>
                </a:cubicBezTo>
                <a:cubicBezTo>
                  <a:pt x="280" y="67"/>
                  <a:pt x="575" y="0"/>
                  <a:pt x="799" y="140"/>
                </a:cubicBezTo>
                <a:close/>
              </a:path>
            </a:pathLst>
          </a:custGeom>
          <a:solidFill>
            <a:srgbClr val="45D8FF">
              <a:alpha val="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64" name="Freeform 182"/>
          <p:cNvSpPr>
            <a:spLocks/>
          </p:cNvSpPr>
          <p:nvPr/>
        </p:nvSpPr>
        <p:spPr bwMode="auto">
          <a:xfrm>
            <a:off x="1516224" y="401264"/>
            <a:ext cx="3587905" cy="3587908"/>
          </a:xfrm>
          <a:custGeom>
            <a:avLst/>
            <a:gdLst>
              <a:gd name="T0" fmla="*/ 2909 w 3967"/>
              <a:gd name="T1" fmla="*/ 511 h 3968"/>
              <a:gd name="T2" fmla="*/ 3456 w 3967"/>
              <a:gd name="T3" fmla="*/ 2909 h 3968"/>
              <a:gd name="T4" fmla="*/ 1059 w 3967"/>
              <a:gd name="T5" fmla="*/ 3457 h 3968"/>
              <a:gd name="T6" fmla="*/ 511 w 3967"/>
              <a:gd name="T7" fmla="*/ 1059 h 3968"/>
              <a:gd name="T8" fmla="*/ 2909 w 3967"/>
              <a:gd name="T9" fmla="*/ 511 h 3968"/>
            </a:gdLst>
            <a:ahLst/>
            <a:cxnLst>
              <a:cxn ang="0">
                <a:pos x="T0" y="T1"/>
              </a:cxn>
              <a:cxn ang="0">
                <a:pos x="T2" y="T3"/>
              </a:cxn>
              <a:cxn ang="0">
                <a:pos x="T4" y="T5"/>
              </a:cxn>
              <a:cxn ang="0">
                <a:pos x="T6" y="T7"/>
              </a:cxn>
              <a:cxn ang="0">
                <a:pos x="T8" y="T9"/>
              </a:cxn>
            </a:cxnLst>
            <a:rect l="0" t="0" r="r" b="b"/>
            <a:pathLst>
              <a:path w="3967" h="3968">
                <a:moveTo>
                  <a:pt x="2909" y="511"/>
                </a:moveTo>
                <a:cubicBezTo>
                  <a:pt x="3722" y="1022"/>
                  <a:pt x="3967" y="2096"/>
                  <a:pt x="3456" y="2909"/>
                </a:cubicBezTo>
                <a:cubicBezTo>
                  <a:pt x="2945" y="3722"/>
                  <a:pt x="1872" y="3968"/>
                  <a:pt x="1059" y="3457"/>
                </a:cubicBezTo>
                <a:cubicBezTo>
                  <a:pt x="245" y="2946"/>
                  <a:pt x="0" y="1872"/>
                  <a:pt x="511" y="1059"/>
                </a:cubicBezTo>
                <a:cubicBezTo>
                  <a:pt x="1022" y="245"/>
                  <a:pt x="2095" y="0"/>
                  <a:pt x="2909" y="511"/>
                </a:cubicBezTo>
                <a:close/>
              </a:path>
            </a:pathLst>
          </a:custGeom>
          <a:solidFill>
            <a:srgbClr val="45D8FF">
              <a:alpha val="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65" name="Freeform 183"/>
          <p:cNvSpPr>
            <a:spLocks/>
          </p:cNvSpPr>
          <p:nvPr/>
        </p:nvSpPr>
        <p:spPr bwMode="auto">
          <a:xfrm>
            <a:off x="3196210" y="4919213"/>
            <a:ext cx="491051" cy="492458"/>
          </a:xfrm>
          <a:custGeom>
            <a:avLst/>
            <a:gdLst>
              <a:gd name="T0" fmla="*/ 398 w 543"/>
              <a:gd name="T1" fmla="*/ 70 h 544"/>
              <a:gd name="T2" fmla="*/ 473 w 543"/>
              <a:gd name="T3" fmla="*/ 399 h 544"/>
              <a:gd name="T4" fmla="*/ 145 w 543"/>
              <a:gd name="T5" fmla="*/ 474 h 544"/>
              <a:gd name="T6" fmla="*/ 70 w 543"/>
              <a:gd name="T7" fmla="*/ 145 h 544"/>
              <a:gd name="T8" fmla="*/ 398 w 543"/>
              <a:gd name="T9" fmla="*/ 70 h 544"/>
            </a:gdLst>
            <a:ahLst/>
            <a:cxnLst>
              <a:cxn ang="0">
                <a:pos x="T0" y="T1"/>
              </a:cxn>
              <a:cxn ang="0">
                <a:pos x="T2" y="T3"/>
              </a:cxn>
              <a:cxn ang="0">
                <a:pos x="T4" y="T5"/>
              </a:cxn>
              <a:cxn ang="0">
                <a:pos x="T6" y="T7"/>
              </a:cxn>
              <a:cxn ang="0">
                <a:pos x="T8" y="T9"/>
              </a:cxn>
            </a:cxnLst>
            <a:rect l="0" t="0" r="r" b="b"/>
            <a:pathLst>
              <a:path w="543" h="544">
                <a:moveTo>
                  <a:pt x="398" y="70"/>
                </a:moveTo>
                <a:cubicBezTo>
                  <a:pt x="510" y="140"/>
                  <a:pt x="543" y="287"/>
                  <a:pt x="473" y="399"/>
                </a:cubicBezTo>
                <a:cubicBezTo>
                  <a:pt x="404" y="510"/>
                  <a:pt x="256" y="544"/>
                  <a:pt x="145" y="474"/>
                </a:cubicBezTo>
                <a:cubicBezTo>
                  <a:pt x="34" y="404"/>
                  <a:pt x="0" y="257"/>
                  <a:pt x="70" y="145"/>
                </a:cubicBezTo>
                <a:cubicBezTo>
                  <a:pt x="140" y="34"/>
                  <a:pt x="287" y="0"/>
                  <a:pt x="398" y="70"/>
                </a:cubicBezTo>
                <a:close/>
              </a:path>
            </a:pathLst>
          </a:custGeom>
          <a:solidFill>
            <a:srgbClr val="45D8FF">
              <a:alpha val="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66" name="Freeform 184"/>
          <p:cNvSpPr>
            <a:spLocks/>
          </p:cNvSpPr>
          <p:nvPr/>
        </p:nvSpPr>
        <p:spPr bwMode="auto">
          <a:xfrm>
            <a:off x="2053708" y="938747"/>
            <a:ext cx="2512941" cy="2512942"/>
          </a:xfrm>
          <a:custGeom>
            <a:avLst/>
            <a:gdLst>
              <a:gd name="T0" fmla="*/ 2037 w 2779"/>
              <a:gd name="T1" fmla="*/ 358 h 2778"/>
              <a:gd name="T2" fmla="*/ 2421 w 2779"/>
              <a:gd name="T3" fmla="*/ 2037 h 2778"/>
              <a:gd name="T4" fmla="*/ 742 w 2779"/>
              <a:gd name="T5" fmla="*/ 2420 h 2778"/>
              <a:gd name="T6" fmla="*/ 358 w 2779"/>
              <a:gd name="T7" fmla="*/ 741 h 2778"/>
              <a:gd name="T8" fmla="*/ 2037 w 2779"/>
              <a:gd name="T9" fmla="*/ 358 h 2778"/>
            </a:gdLst>
            <a:ahLst/>
            <a:cxnLst>
              <a:cxn ang="0">
                <a:pos x="T0" y="T1"/>
              </a:cxn>
              <a:cxn ang="0">
                <a:pos x="T2" y="T3"/>
              </a:cxn>
              <a:cxn ang="0">
                <a:pos x="T4" y="T5"/>
              </a:cxn>
              <a:cxn ang="0">
                <a:pos x="T6" y="T7"/>
              </a:cxn>
              <a:cxn ang="0">
                <a:pos x="T8" y="T9"/>
              </a:cxn>
            </a:cxnLst>
            <a:rect l="0" t="0" r="r" b="b"/>
            <a:pathLst>
              <a:path w="2779" h="2778">
                <a:moveTo>
                  <a:pt x="2037" y="358"/>
                </a:moveTo>
                <a:cubicBezTo>
                  <a:pt x="2607" y="715"/>
                  <a:pt x="2779" y="1467"/>
                  <a:pt x="2421" y="2037"/>
                </a:cubicBezTo>
                <a:cubicBezTo>
                  <a:pt x="2063" y="2606"/>
                  <a:pt x="1311" y="2778"/>
                  <a:pt x="742" y="2420"/>
                </a:cubicBezTo>
                <a:cubicBezTo>
                  <a:pt x="172" y="2062"/>
                  <a:pt x="0" y="1311"/>
                  <a:pt x="358" y="741"/>
                </a:cubicBezTo>
                <a:cubicBezTo>
                  <a:pt x="716" y="172"/>
                  <a:pt x="1468" y="0"/>
                  <a:pt x="2037" y="358"/>
                </a:cubicBezTo>
                <a:close/>
              </a:path>
            </a:pathLst>
          </a:custGeom>
          <a:solidFill>
            <a:srgbClr val="45D8FF">
              <a:alpha val="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67" name="Freeform 142"/>
          <p:cNvSpPr>
            <a:spLocks/>
          </p:cNvSpPr>
          <p:nvPr/>
        </p:nvSpPr>
        <p:spPr bwMode="auto">
          <a:xfrm>
            <a:off x="6879793" y="719250"/>
            <a:ext cx="1121397" cy="1119990"/>
          </a:xfrm>
          <a:custGeom>
            <a:avLst/>
            <a:gdLst>
              <a:gd name="T0" fmla="*/ 912 w 1244"/>
              <a:gd name="T1" fmla="*/ 160 h 1244"/>
              <a:gd name="T2" fmla="*/ 1084 w 1244"/>
              <a:gd name="T3" fmla="*/ 912 h 1244"/>
              <a:gd name="T4" fmla="*/ 332 w 1244"/>
              <a:gd name="T5" fmla="*/ 1084 h 1244"/>
              <a:gd name="T6" fmla="*/ 161 w 1244"/>
              <a:gd name="T7" fmla="*/ 332 h 1244"/>
              <a:gd name="T8" fmla="*/ 912 w 1244"/>
              <a:gd name="T9" fmla="*/ 160 h 1244"/>
            </a:gdLst>
            <a:ahLst/>
            <a:cxnLst>
              <a:cxn ang="0">
                <a:pos x="T0" y="T1"/>
              </a:cxn>
              <a:cxn ang="0">
                <a:pos x="T2" y="T3"/>
              </a:cxn>
              <a:cxn ang="0">
                <a:pos x="T4" y="T5"/>
              </a:cxn>
              <a:cxn ang="0">
                <a:pos x="T6" y="T7"/>
              </a:cxn>
              <a:cxn ang="0">
                <a:pos x="T8" y="T9"/>
              </a:cxn>
            </a:cxnLst>
            <a:rect l="0" t="0" r="r" b="b"/>
            <a:pathLst>
              <a:path w="1244" h="1244">
                <a:moveTo>
                  <a:pt x="912" y="160"/>
                </a:moveTo>
                <a:cubicBezTo>
                  <a:pt x="1167" y="321"/>
                  <a:pt x="1244" y="657"/>
                  <a:pt x="1084" y="912"/>
                </a:cubicBezTo>
                <a:cubicBezTo>
                  <a:pt x="924" y="1167"/>
                  <a:pt x="587" y="1244"/>
                  <a:pt x="332" y="1084"/>
                </a:cubicBezTo>
                <a:cubicBezTo>
                  <a:pt x="77" y="924"/>
                  <a:pt x="0" y="587"/>
                  <a:pt x="161" y="332"/>
                </a:cubicBezTo>
                <a:cubicBezTo>
                  <a:pt x="321" y="77"/>
                  <a:pt x="657" y="0"/>
                  <a:pt x="912" y="160"/>
                </a:cubicBezTo>
                <a:close/>
              </a:path>
            </a:pathLst>
          </a:custGeom>
          <a:solidFill>
            <a:srgbClr val="45D8FF">
              <a:alpha val="1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68" name="Freeform 143"/>
          <p:cNvSpPr>
            <a:spLocks/>
          </p:cNvSpPr>
          <p:nvPr/>
        </p:nvSpPr>
        <p:spPr bwMode="auto">
          <a:xfrm>
            <a:off x="7149941" y="987992"/>
            <a:ext cx="582507" cy="582507"/>
          </a:xfrm>
          <a:custGeom>
            <a:avLst/>
            <a:gdLst>
              <a:gd name="T0" fmla="*/ 474 w 647"/>
              <a:gd name="T1" fmla="*/ 83 h 646"/>
              <a:gd name="T2" fmla="*/ 563 w 647"/>
              <a:gd name="T3" fmla="*/ 474 h 646"/>
              <a:gd name="T4" fmla="*/ 172 w 647"/>
              <a:gd name="T5" fmla="*/ 563 h 646"/>
              <a:gd name="T6" fmla="*/ 83 w 647"/>
              <a:gd name="T7" fmla="*/ 172 h 646"/>
              <a:gd name="T8" fmla="*/ 474 w 647"/>
              <a:gd name="T9" fmla="*/ 83 h 646"/>
            </a:gdLst>
            <a:ahLst/>
            <a:cxnLst>
              <a:cxn ang="0">
                <a:pos x="T0" y="T1"/>
              </a:cxn>
              <a:cxn ang="0">
                <a:pos x="T2" y="T3"/>
              </a:cxn>
              <a:cxn ang="0">
                <a:pos x="T4" y="T5"/>
              </a:cxn>
              <a:cxn ang="0">
                <a:pos x="T6" y="T7"/>
              </a:cxn>
              <a:cxn ang="0">
                <a:pos x="T8" y="T9"/>
              </a:cxn>
            </a:cxnLst>
            <a:rect l="0" t="0" r="r" b="b"/>
            <a:pathLst>
              <a:path w="647" h="646">
                <a:moveTo>
                  <a:pt x="474" y="83"/>
                </a:moveTo>
                <a:cubicBezTo>
                  <a:pt x="607" y="166"/>
                  <a:pt x="647" y="341"/>
                  <a:pt x="563" y="474"/>
                </a:cubicBezTo>
                <a:cubicBezTo>
                  <a:pt x="480" y="606"/>
                  <a:pt x="305" y="646"/>
                  <a:pt x="172" y="563"/>
                </a:cubicBezTo>
                <a:cubicBezTo>
                  <a:pt x="40" y="480"/>
                  <a:pt x="0" y="305"/>
                  <a:pt x="83" y="172"/>
                </a:cubicBezTo>
                <a:cubicBezTo>
                  <a:pt x="166" y="40"/>
                  <a:pt x="341" y="0"/>
                  <a:pt x="474" y="83"/>
                </a:cubicBezTo>
                <a:close/>
              </a:path>
            </a:pathLst>
          </a:custGeom>
          <a:solidFill>
            <a:srgbClr val="45D8FF">
              <a:alpha val="1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69" name="Freeform 144"/>
          <p:cNvSpPr>
            <a:spLocks/>
          </p:cNvSpPr>
          <p:nvPr/>
        </p:nvSpPr>
        <p:spPr bwMode="auto">
          <a:xfrm>
            <a:off x="4417504" y="239455"/>
            <a:ext cx="921600" cy="923007"/>
          </a:xfrm>
          <a:custGeom>
            <a:avLst/>
            <a:gdLst>
              <a:gd name="T0" fmla="*/ 750 w 1024"/>
              <a:gd name="T1" fmla="*/ 132 h 1024"/>
              <a:gd name="T2" fmla="*/ 892 w 1024"/>
              <a:gd name="T3" fmla="*/ 751 h 1024"/>
              <a:gd name="T4" fmla="*/ 273 w 1024"/>
              <a:gd name="T5" fmla="*/ 892 h 1024"/>
              <a:gd name="T6" fmla="*/ 131 w 1024"/>
              <a:gd name="T7" fmla="*/ 273 h 1024"/>
              <a:gd name="T8" fmla="*/ 750 w 1024"/>
              <a:gd name="T9" fmla="*/ 132 h 1024"/>
            </a:gdLst>
            <a:ahLst/>
            <a:cxnLst>
              <a:cxn ang="0">
                <a:pos x="T0" y="T1"/>
              </a:cxn>
              <a:cxn ang="0">
                <a:pos x="T2" y="T3"/>
              </a:cxn>
              <a:cxn ang="0">
                <a:pos x="T4" y="T5"/>
              </a:cxn>
              <a:cxn ang="0">
                <a:pos x="T6" y="T7"/>
              </a:cxn>
              <a:cxn ang="0">
                <a:pos x="T8" y="T9"/>
              </a:cxn>
            </a:cxnLst>
            <a:rect l="0" t="0" r="r" b="b"/>
            <a:pathLst>
              <a:path w="1024" h="1024">
                <a:moveTo>
                  <a:pt x="750" y="132"/>
                </a:moveTo>
                <a:cubicBezTo>
                  <a:pt x="960" y="264"/>
                  <a:pt x="1024" y="541"/>
                  <a:pt x="892" y="751"/>
                </a:cubicBezTo>
                <a:cubicBezTo>
                  <a:pt x="760" y="961"/>
                  <a:pt x="483" y="1024"/>
                  <a:pt x="273" y="892"/>
                </a:cubicBezTo>
                <a:cubicBezTo>
                  <a:pt x="63" y="760"/>
                  <a:pt x="0" y="483"/>
                  <a:pt x="131" y="273"/>
                </a:cubicBezTo>
                <a:cubicBezTo>
                  <a:pt x="263" y="63"/>
                  <a:pt x="540" y="0"/>
                  <a:pt x="750" y="132"/>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70" name="Freeform 145"/>
          <p:cNvSpPr>
            <a:spLocks/>
          </p:cNvSpPr>
          <p:nvPr/>
        </p:nvSpPr>
        <p:spPr bwMode="auto">
          <a:xfrm>
            <a:off x="4634186" y="456137"/>
            <a:ext cx="488237" cy="488237"/>
          </a:xfrm>
          <a:custGeom>
            <a:avLst/>
            <a:gdLst>
              <a:gd name="T0" fmla="*/ 397 w 541"/>
              <a:gd name="T1" fmla="*/ 70 h 542"/>
              <a:gd name="T2" fmla="*/ 472 w 541"/>
              <a:gd name="T3" fmla="*/ 397 h 542"/>
              <a:gd name="T4" fmla="*/ 144 w 541"/>
              <a:gd name="T5" fmla="*/ 472 h 542"/>
              <a:gd name="T6" fmla="*/ 70 w 541"/>
              <a:gd name="T7" fmla="*/ 145 h 542"/>
              <a:gd name="T8" fmla="*/ 397 w 541"/>
              <a:gd name="T9" fmla="*/ 70 h 542"/>
            </a:gdLst>
            <a:ahLst/>
            <a:cxnLst>
              <a:cxn ang="0">
                <a:pos x="T0" y="T1"/>
              </a:cxn>
              <a:cxn ang="0">
                <a:pos x="T2" y="T3"/>
              </a:cxn>
              <a:cxn ang="0">
                <a:pos x="T4" y="T5"/>
              </a:cxn>
              <a:cxn ang="0">
                <a:pos x="T6" y="T7"/>
              </a:cxn>
              <a:cxn ang="0">
                <a:pos x="T8" y="T9"/>
              </a:cxn>
            </a:cxnLst>
            <a:rect l="0" t="0" r="r" b="b"/>
            <a:pathLst>
              <a:path w="541" h="542">
                <a:moveTo>
                  <a:pt x="397" y="70"/>
                </a:moveTo>
                <a:cubicBezTo>
                  <a:pt x="508" y="140"/>
                  <a:pt x="541" y="286"/>
                  <a:pt x="472" y="397"/>
                </a:cubicBezTo>
                <a:cubicBezTo>
                  <a:pt x="402" y="508"/>
                  <a:pt x="255" y="542"/>
                  <a:pt x="144" y="472"/>
                </a:cubicBezTo>
                <a:cubicBezTo>
                  <a:pt x="33" y="402"/>
                  <a:pt x="0" y="256"/>
                  <a:pt x="70" y="145"/>
                </a:cubicBezTo>
                <a:cubicBezTo>
                  <a:pt x="139" y="34"/>
                  <a:pt x="286" y="0"/>
                  <a:pt x="397" y="70"/>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71" name="Freeform 146"/>
          <p:cNvSpPr>
            <a:spLocks/>
          </p:cNvSpPr>
          <p:nvPr/>
        </p:nvSpPr>
        <p:spPr bwMode="auto">
          <a:xfrm>
            <a:off x="4106553" y="1197638"/>
            <a:ext cx="1882596" cy="1882596"/>
          </a:xfrm>
          <a:custGeom>
            <a:avLst/>
            <a:gdLst>
              <a:gd name="T0" fmla="*/ 1533 w 2091"/>
              <a:gd name="T1" fmla="*/ 269 h 2091"/>
              <a:gd name="T2" fmla="*/ 1822 w 2091"/>
              <a:gd name="T3" fmla="*/ 1533 h 2091"/>
              <a:gd name="T4" fmla="*/ 558 w 2091"/>
              <a:gd name="T5" fmla="*/ 1821 h 2091"/>
              <a:gd name="T6" fmla="*/ 270 w 2091"/>
              <a:gd name="T7" fmla="*/ 558 h 2091"/>
              <a:gd name="T8" fmla="*/ 1533 w 2091"/>
              <a:gd name="T9" fmla="*/ 269 h 2091"/>
            </a:gdLst>
            <a:ahLst/>
            <a:cxnLst>
              <a:cxn ang="0">
                <a:pos x="T0" y="T1"/>
              </a:cxn>
              <a:cxn ang="0">
                <a:pos x="T2" y="T3"/>
              </a:cxn>
              <a:cxn ang="0">
                <a:pos x="T4" y="T5"/>
              </a:cxn>
              <a:cxn ang="0">
                <a:pos x="T6" y="T7"/>
              </a:cxn>
              <a:cxn ang="0">
                <a:pos x="T8" y="T9"/>
              </a:cxn>
            </a:cxnLst>
            <a:rect l="0" t="0" r="r" b="b"/>
            <a:pathLst>
              <a:path w="2091" h="2091">
                <a:moveTo>
                  <a:pt x="1533" y="269"/>
                </a:moveTo>
                <a:cubicBezTo>
                  <a:pt x="1962" y="538"/>
                  <a:pt x="2091" y="1104"/>
                  <a:pt x="1822" y="1533"/>
                </a:cubicBezTo>
                <a:cubicBezTo>
                  <a:pt x="1553" y="1961"/>
                  <a:pt x="987" y="2091"/>
                  <a:pt x="558" y="1821"/>
                </a:cubicBezTo>
                <a:cubicBezTo>
                  <a:pt x="130" y="1552"/>
                  <a:pt x="0" y="986"/>
                  <a:pt x="270" y="558"/>
                </a:cubicBezTo>
                <a:cubicBezTo>
                  <a:pt x="539" y="129"/>
                  <a:pt x="1105" y="0"/>
                  <a:pt x="1533" y="269"/>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72" name="Freeform 147"/>
          <p:cNvSpPr>
            <a:spLocks/>
          </p:cNvSpPr>
          <p:nvPr/>
        </p:nvSpPr>
        <p:spPr bwMode="auto">
          <a:xfrm>
            <a:off x="4393585" y="1483265"/>
            <a:ext cx="1309938" cy="1309938"/>
          </a:xfrm>
          <a:custGeom>
            <a:avLst/>
            <a:gdLst>
              <a:gd name="T0" fmla="*/ 1066 w 1454"/>
              <a:gd name="T1" fmla="*/ 187 h 1454"/>
              <a:gd name="T2" fmla="*/ 1267 w 1454"/>
              <a:gd name="T3" fmla="*/ 1066 h 1454"/>
              <a:gd name="T4" fmla="*/ 388 w 1454"/>
              <a:gd name="T5" fmla="*/ 1267 h 1454"/>
              <a:gd name="T6" fmla="*/ 187 w 1454"/>
              <a:gd name="T7" fmla="*/ 388 h 1454"/>
              <a:gd name="T8" fmla="*/ 1066 w 1454"/>
              <a:gd name="T9" fmla="*/ 187 h 1454"/>
            </a:gdLst>
            <a:ahLst/>
            <a:cxnLst>
              <a:cxn ang="0">
                <a:pos x="T0" y="T1"/>
              </a:cxn>
              <a:cxn ang="0">
                <a:pos x="T2" y="T3"/>
              </a:cxn>
              <a:cxn ang="0">
                <a:pos x="T4" y="T5"/>
              </a:cxn>
              <a:cxn ang="0">
                <a:pos x="T6" y="T7"/>
              </a:cxn>
              <a:cxn ang="0">
                <a:pos x="T8" y="T9"/>
              </a:cxn>
            </a:cxnLst>
            <a:rect l="0" t="0" r="r" b="b"/>
            <a:pathLst>
              <a:path w="1454" h="1454">
                <a:moveTo>
                  <a:pt x="1066" y="187"/>
                </a:moveTo>
                <a:cubicBezTo>
                  <a:pt x="1364" y="374"/>
                  <a:pt x="1454" y="768"/>
                  <a:pt x="1267" y="1066"/>
                </a:cubicBezTo>
                <a:cubicBezTo>
                  <a:pt x="1079" y="1364"/>
                  <a:pt x="686" y="1454"/>
                  <a:pt x="388" y="1267"/>
                </a:cubicBezTo>
                <a:cubicBezTo>
                  <a:pt x="90" y="1080"/>
                  <a:pt x="0" y="686"/>
                  <a:pt x="187" y="388"/>
                </a:cubicBezTo>
                <a:cubicBezTo>
                  <a:pt x="374" y="90"/>
                  <a:pt x="768" y="0"/>
                  <a:pt x="1066" y="187"/>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73" name="Freeform 148"/>
          <p:cNvSpPr>
            <a:spLocks/>
          </p:cNvSpPr>
          <p:nvPr/>
        </p:nvSpPr>
        <p:spPr bwMode="auto">
          <a:xfrm>
            <a:off x="2208480" y="2756618"/>
            <a:ext cx="468539" cy="469945"/>
          </a:xfrm>
          <a:custGeom>
            <a:avLst/>
            <a:gdLst>
              <a:gd name="T0" fmla="*/ 382 w 521"/>
              <a:gd name="T1" fmla="*/ 67 h 521"/>
              <a:gd name="T2" fmla="*/ 454 w 521"/>
              <a:gd name="T3" fmla="*/ 382 h 521"/>
              <a:gd name="T4" fmla="*/ 139 w 521"/>
              <a:gd name="T5" fmla="*/ 454 h 521"/>
              <a:gd name="T6" fmla="*/ 67 w 521"/>
              <a:gd name="T7" fmla="*/ 139 h 521"/>
              <a:gd name="T8" fmla="*/ 382 w 521"/>
              <a:gd name="T9" fmla="*/ 67 h 521"/>
            </a:gdLst>
            <a:ahLst/>
            <a:cxnLst>
              <a:cxn ang="0">
                <a:pos x="T0" y="T1"/>
              </a:cxn>
              <a:cxn ang="0">
                <a:pos x="T2" y="T3"/>
              </a:cxn>
              <a:cxn ang="0">
                <a:pos x="T4" y="T5"/>
              </a:cxn>
              <a:cxn ang="0">
                <a:pos x="T6" y="T7"/>
              </a:cxn>
              <a:cxn ang="0">
                <a:pos x="T8" y="T9"/>
              </a:cxn>
            </a:cxnLst>
            <a:rect l="0" t="0" r="r" b="b"/>
            <a:pathLst>
              <a:path w="521" h="521">
                <a:moveTo>
                  <a:pt x="382" y="67"/>
                </a:moveTo>
                <a:cubicBezTo>
                  <a:pt x="489" y="134"/>
                  <a:pt x="521" y="275"/>
                  <a:pt x="454" y="382"/>
                </a:cubicBezTo>
                <a:cubicBezTo>
                  <a:pt x="387" y="489"/>
                  <a:pt x="246" y="521"/>
                  <a:pt x="139" y="454"/>
                </a:cubicBezTo>
                <a:cubicBezTo>
                  <a:pt x="32" y="387"/>
                  <a:pt x="0" y="246"/>
                  <a:pt x="67" y="139"/>
                </a:cubicBezTo>
                <a:cubicBezTo>
                  <a:pt x="134" y="32"/>
                  <a:pt x="275" y="0"/>
                  <a:pt x="382" y="67"/>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74" name="Freeform 149"/>
          <p:cNvSpPr>
            <a:spLocks/>
          </p:cNvSpPr>
          <p:nvPr/>
        </p:nvSpPr>
        <p:spPr bwMode="auto">
          <a:xfrm>
            <a:off x="3512790" y="2425968"/>
            <a:ext cx="479795" cy="479795"/>
          </a:xfrm>
          <a:custGeom>
            <a:avLst/>
            <a:gdLst>
              <a:gd name="T0" fmla="*/ 390 w 533"/>
              <a:gd name="T1" fmla="*/ 69 h 533"/>
              <a:gd name="T2" fmla="*/ 464 w 533"/>
              <a:gd name="T3" fmla="*/ 391 h 533"/>
              <a:gd name="T4" fmla="*/ 142 w 533"/>
              <a:gd name="T5" fmla="*/ 464 h 533"/>
              <a:gd name="T6" fmla="*/ 69 w 533"/>
              <a:gd name="T7" fmla="*/ 142 h 533"/>
              <a:gd name="T8" fmla="*/ 390 w 533"/>
              <a:gd name="T9" fmla="*/ 69 h 533"/>
            </a:gdLst>
            <a:ahLst/>
            <a:cxnLst>
              <a:cxn ang="0">
                <a:pos x="T0" y="T1"/>
              </a:cxn>
              <a:cxn ang="0">
                <a:pos x="T2" y="T3"/>
              </a:cxn>
              <a:cxn ang="0">
                <a:pos x="T4" y="T5"/>
              </a:cxn>
              <a:cxn ang="0">
                <a:pos x="T6" y="T7"/>
              </a:cxn>
              <a:cxn ang="0">
                <a:pos x="T8" y="T9"/>
              </a:cxn>
            </a:cxnLst>
            <a:rect l="0" t="0" r="r" b="b"/>
            <a:pathLst>
              <a:path w="533" h="533">
                <a:moveTo>
                  <a:pt x="390" y="69"/>
                </a:moveTo>
                <a:cubicBezTo>
                  <a:pt x="500" y="137"/>
                  <a:pt x="533" y="281"/>
                  <a:pt x="464" y="391"/>
                </a:cubicBezTo>
                <a:cubicBezTo>
                  <a:pt x="395" y="500"/>
                  <a:pt x="251" y="533"/>
                  <a:pt x="142" y="464"/>
                </a:cubicBezTo>
                <a:cubicBezTo>
                  <a:pt x="33" y="395"/>
                  <a:pt x="0" y="251"/>
                  <a:pt x="69" y="142"/>
                </a:cubicBezTo>
                <a:cubicBezTo>
                  <a:pt x="137" y="33"/>
                  <a:pt x="281" y="0"/>
                  <a:pt x="390" y="69"/>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75" name="Freeform 150"/>
          <p:cNvSpPr>
            <a:spLocks/>
          </p:cNvSpPr>
          <p:nvPr/>
        </p:nvSpPr>
        <p:spPr bwMode="auto">
          <a:xfrm>
            <a:off x="2125466" y="1594418"/>
            <a:ext cx="1302902" cy="1302903"/>
          </a:xfrm>
          <a:custGeom>
            <a:avLst/>
            <a:gdLst>
              <a:gd name="T0" fmla="*/ 1061 w 1447"/>
              <a:gd name="T1" fmla="*/ 186 h 1447"/>
              <a:gd name="T2" fmla="*/ 1260 w 1447"/>
              <a:gd name="T3" fmla="*/ 1061 h 1447"/>
              <a:gd name="T4" fmla="*/ 386 w 1447"/>
              <a:gd name="T5" fmla="*/ 1260 h 1447"/>
              <a:gd name="T6" fmla="*/ 186 w 1447"/>
              <a:gd name="T7" fmla="*/ 386 h 1447"/>
              <a:gd name="T8" fmla="*/ 1061 w 1447"/>
              <a:gd name="T9" fmla="*/ 186 h 1447"/>
            </a:gdLst>
            <a:ahLst/>
            <a:cxnLst>
              <a:cxn ang="0">
                <a:pos x="T0" y="T1"/>
              </a:cxn>
              <a:cxn ang="0">
                <a:pos x="T2" y="T3"/>
              </a:cxn>
              <a:cxn ang="0">
                <a:pos x="T4" y="T5"/>
              </a:cxn>
              <a:cxn ang="0">
                <a:pos x="T6" y="T7"/>
              </a:cxn>
              <a:cxn ang="0">
                <a:pos x="T8" y="T9"/>
              </a:cxn>
            </a:cxnLst>
            <a:rect l="0" t="0" r="r" b="b"/>
            <a:pathLst>
              <a:path w="1447" h="1447">
                <a:moveTo>
                  <a:pt x="1061" y="186"/>
                </a:moveTo>
                <a:cubicBezTo>
                  <a:pt x="1357" y="373"/>
                  <a:pt x="1447" y="764"/>
                  <a:pt x="1260" y="1061"/>
                </a:cubicBezTo>
                <a:cubicBezTo>
                  <a:pt x="1074" y="1357"/>
                  <a:pt x="683" y="1447"/>
                  <a:pt x="386" y="1260"/>
                </a:cubicBezTo>
                <a:cubicBezTo>
                  <a:pt x="89" y="1074"/>
                  <a:pt x="0" y="683"/>
                  <a:pt x="186" y="386"/>
                </a:cubicBezTo>
                <a:cubicBezTo>
                  <a:pt x="373" y="90"/>
                  <a:pt x="764" y="0"/>
                  <a:pt x="1061" y="186"/>
                </a:cubicBezTo>
                <a:close/>
              </a:path>
            </a:pathLst>
          </a:custGeom>
          <a:solidFill>
            <a:srgbClr val="45D8FF">
              <a:alpha val="1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76" name="Freeform 151"/>
          <p:cNvSpPr>
            <a:spLocks/>
          </p:cNvSpPr>
          <p:nvPr/>
        </p:nvSpPr>
        <p:spPr bwMode="auto">
          <a:xfrm>
            <a:off x="2447673" y="1915219"/>
            <a:ext cx="659894" cy="661300"/>
          </a:xfrm>
          <a:custGeom>
            <a:avLst/>
            <a:gdLst>
              <a:gd name="T0" fmla="*/ 537 w 733"/>
              <a:gd name="T1" fmla="*/ 94 h 733"/>
              <a:gd name="T2" fmla="*/ 639 w 733"/>
              <a:gd name="T3" fmla="*/ 537 h 733"/>
              <a:gd name="T4" fmla="*/ 195 w 733"/>
              <a:gd name="T5" fmla="*/ 639 h 733"/>
              <a:gd name="T6" fmla="*/ 94 w 733"/>
              <a:gd name="T7" fmla="*/ 195 h 733"/>
              <a:gd name="T8" fmla="*/ 537 w 733"/>
              <a:gd name="T9" fmla="*/ 94 h 733"/>
            </a:gdLst>
            <a:ahLst/>
            <a:cxnLst>
              <a:cxn ang="0">
                <a:pos x="T0" y="T1"/>
              </a:cxn>
              <a:cxn ang="0">
                <a:pos x="T2" y="T3"/>
              </a:cxn>
              <a:cxn ang="0">
                <a:pos x="T4" y="T5"/>
              </a:cxn>
              <a:cxn ang="0">
                <a:pos x="T6" y="T7"/>
              </a:cxn>
              <a:cxn ang="0">
                <a:pos x="T8" y="T9"/>
              </a:cxn>
            </a:cxnLst>
            <a:rect l="0" t="0" r="r" b="b"/>
            <a:pathLst>
              <a:path w="733" h="733">
                <a:moveTo>
                  <a:pt x="537" y="94"/>
                </a:moveTo>
                <a:cubicBezTo>
                  <a:pt x="688" y="189"/>
                  <a:pt x="733" y="387"/>
                  <a:pt x="639" y="537"/>
                </a:cubicBezTo>
                <a:cubicBezTo>
                  <a:pt x="544" y="688"/>
                  <a:pt x="346" y="733"/>
                  <a:pt x="195" y="639"/>
                </a:cubicBezTo>
                <a:cubicBezTo>
                  <a:pt x="45" y="544"/>
                  <a:pt x="0" y="346"/>
                  <a:pt x="94" y="195"/>
                </a:cubicBezTo>
                <a:cubicBezTo>
                  <a:pt x="189" y="45"/>
                  <a:pt x="387" y="0"/>
                  <a:pt x="537" y="94"/>
                </a:cubicBezTo>
                <a:close/>
              </a:path>
            </a:pathLst>
          </a:custGeom>
          <a:solidFill>
            <a:srgbClr val="45D8FF">
              <a:alpha val="1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77" name="Freeform 152"/>
          <p:cNvSpPr>
            <a:spLocks/>
          </p:cNvSpPr>
          <p:nvPr/>
        </p:nvSpPr>
        <p:spPr bwMode="auto">
          <a:xfrm>
            <a:off x="1333312" y="3340533"/>
            <a:ext cx="930042" cy="930042"/>
          </a:xfrm>
          <a:custGeom>
            <a:avLst/>
            <a:gdLst>
              <a:gd name="T0" fmla="*/ 757 w 1033"/>
              <a:gd name="T1" fmla="*/ 133 h 1033"/>
              <a:gd name="T2" fmla="*/ 900 w 1033"/>
              <a:gd name="T3" fmla="*/ 757 h 1033"/>
              <a:gd name="T4" fmla="*/ 276 w 1033"/>
              <a:gd name="T5" fmla="*/ 900 h 1033"/>
              <a:gd name="T6" fmla="*/ 133 w 1033"/>
              <a:gd name="T7" fmla="*/ 276 h 1033"/>
              <a:gd name="T8" fmla="*/ 757 w 1033"/>
              <a:gd name="T9" fmla="*/ 133 h 1033"/>
            </a:gdLst>
            <a:ahLst/>
            <a:cxnLst>
              <a:cxn ang="0">
                <a:pos x="T0" y="T1"/>
              </a:cxn>
              <a:cxn ang="0">
                <a:pos x="T2" y="T3"/>
              </a:cxn>
              <a:cxn ang="0">
                <a:pos x="T4" y="T5"/>
              </a:cxn>
              <a:cxn ang="0">
                <a:pos x="T6" y="T7"/>
              </a:cxn>
              <a:cxn ang="0">
                <a:pos x="T8" y="T9"/>
              </a:cxn>
            </a:cxnLst>
            <a:rect l="0" t="0" r="r" b="b"/>
            <a:pathLst>
              <a:path w="1033" h="1033">
                <a:moveTo>
                  <a:pt x="757" y="133"/>
                </a:moveTo>
                <a:cubicBezTo>
                  <a:pt x="969" y="266"/>
                  <a:pt x="1033" y="546"/>
                  <a:pt x="900" y="757"/>
                </a:cubicBezTo>
                <a:cubicBezTo>
                  <a:pt x="767" y="969"/>
                  <a:pt x="487" y="1033"/>
                  <a:pt x="276" y="900"/>
                </a:cubicBezTo>
                <a:cubicBezTo>
                  <a:pt x="64" y="767"/>
                  <a:pt x="0" y="488"/>
                  <a:pt x="133" y="276"/>
                </a:cubicBezTo>
                <a:cubicBezTo>
                  <a:pt x="266" y="64"/>
                  <a:pt x="546" y="0"/>
                  <a:pt x="757" y="133"/>
                </a:cubicBezTo>
                <a:close/>
              </a:path>
            </a:pathLst>
          </a:custGeom>
          <a:solidFill>
            <a:srgbClr val="45D8FF">
              <a:alpha val="1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78" name="Freeform 153"/>
          <p:cNvSpPr>
            <a:spLocks/>
          </p:cNvSpPr>
          <p:nvPr/>
        </p:nvSpPr>
        <p:spPr bwMode="auto">
          <a:xfrm>
            <a:off x="1557029" y="3562842"/>
            <a:ext cx="484016" cy="484016"/>
          </a:xfrm>
          <a:custGeom>
            <a:avLst/>
            <a:gdLst>
              <a:gd name="T0" fmla="*/ 394 w 537"/>
              <a:gd name="T1" fmla="*/ 69 h 537"/>
              <a:gd name="T2" fmla="*/ 468 w 537"/>
              <a:gd name="T3" fmla="*/ 394 h 537"/>
              <a:gd name="T4" fmla="*/ 143 w 537"/>
              <a:gd name="T5" fmla="*/ 468 h 537"/>
              <a:gd name="T6" fmla="*/ 69 w 537"/>
              <a:gd name="T7" fmla="*/ 144 h 537"/>
              <a:gd name="T8" fmla="*/ 394 w 537"/>
              <a:gd name="T9" fmla="*/ 69 h 537"/>
            </a:gdLst>
            <a:ahLst/>
            <a:cxnLst>
              <a:cxn ang="0">
                <a:pos x="T0" y="T1"/>
              </a:cxn>
              <a:cxn ang="0">
                <a:pos x="T2" y="T3"/>
              </a:cxn>
              <a:cxn ang="0">
                <a:pos x="T4" y="T5"/>
              </a:cxn>
              <a:cxn ang="0">
                <a:pos x="T6" y="T7"/>
              </a:cxn>
              <a:cxn ang="0">
                <a:pos x="T8" y="T9"/>
              </a:cxn>
            </a:cxnLst>
            <a:rect l="0" t="0" r="r" b="b"/>
            <a:pathLst>
              <a:path w="537" h="537">
                <a:moveTo>
                  <a:pt x="394" y="69"/>
                </a:moveTo>
                <a:cubicBezTo>
                  <a:pt x="504" y="139"/>
                  <a:pt x="537" y="284"/>
                  <a:pt x="468" y="394"/>
                </a:cubicBezTo>
                <a:cubicBezTo>
                  <a:pt x="399" y="504"/>
                  <a:pt x="253" y="537"/>
                  <a:pt x="143" y="468"/>
                </a:cubicBezTo>
                <a:cubicBezTo>
                  <a:pt x="33" y="399"/>
                  <a:pt x="0" y="254"/>
                  <a:pt x="69" y="144"/>
                </a:cubicBezTo>
                <a:cubicBezTo>
                  <a:pt x="138" y="33"/>
                  <a:pt x="284" y="0"/>
                  <a:pt x="394" y="69"/>
                </a:cubicBezTo>
                <a:close/>
              </a:path>
            </a:pathLst>
          </a:custGeom>
          <a:solidFill>
            <a:srgbClr val="45D8FF">
              <a:alpha val="1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79" name="Freeform 154"/>
          <p:cNvSpPr>
            <a:spLocks/>
          </p:cNvSpPr>
          <p:nvPr/>
        </p:nvSpPr>
        <p:spPr bwMode="auto">
          <a:xfrm>
            <a:off x="6294472" y="473022"/>
            <a:ext cx="468539" cy="468539"/>
          </a:xfrm>
          <a:custGeom>
            <a:avLst/>
            <a:gdLst>
              <a:gd name="T0" fmla="*/ 382 w 521"/>
              <a:gd name="T1" fmla="*/ 67 h 520"/>
              <a:gd name="T2" fmla="*/ 454 w 521"/>
              <a:gd name="T3" fmla="*/ 381 h 520"/>
              <a:gd name="T4" fmla="*/ 139 w 521"/>
              <a:gd name="T5" fmla="*/ 453 h 520"/>
              <a:gd name="T6" fmla="*/ 67 w 521"/>
              <a:gd name="T7" fmla="*/ 138 h 520"/>
              <a:gd name="T8" fmla="*/ 382 w 521"/>
              <a:gd name="T9" fmla="*/ 67 h 520"/>
            </a:gdLst>
            <a:ahLst/>
            <a:cxnLst>
              <a:cxn ang="0">
                <a:pos x="T0" y="T1"/>
              </a:cxn>
              <a:cxn ang="0">
                <a:pos x="T2" y="T3"/>
              </a:cxn>
              <a:cxn ang="0">
                <a:pos x="T4" y="T5"/>
              </a:cxn>
              <a:cxn ang="0">
                <a:pos x="T6" y="T7"/>
              </a:cxn>
              <a:cxn ang="0">
                <a:pos x="T8" y="T9"/>
              </a:cxn>
            </a:cxnLst>
            <a:rect l="0" t="0" r="r" b="b"/>
            <a:pathLst>
              <a:path w="521" h="520">
                <a:moveTo>
                  <a:pt x="382" y="67"/>
                </a:moveTo>
                <a:cubicBezTo>
                  <a:pt x="488" y="134"/>
                  <a:pt x="521" y="274"/>
                  <a:pt x="454" y="381"/>
                </a:cubicBezTo>
                <a:cubicBezTo>
                  <a:pt x="387" y="488"/>
                  <a:pt x="246" y="520"/>
                  <a:pt x="139" y="453"/>
                </a:cubicBezTo>
                <a:cubicBezTo>
                  <a:pt x="33" y="386"/>
                  <a:pt x="0" y="245"/>
                  <a:pt x="67" y="138"/>
                </a:cubicBezTo>
                <a:cubicBezTo>
                  <a:pt x="134" y="32"/>
                  <a:pt x="275" y="0"/>
                  <a:pt x="382" y="67"/>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80" name="Freeform 155"/>
          <p:cNvSpPr>
            <a:spLocks/>
          </p:cNvSpPr>
          <p:nvPr/>
        </p:nvSpPr>
        <p:spPr bwMode="auto">
          <a:xfrm>
            <a:off x="3737913" y="2939531"/>
            <a:ext cx="1018684" cy="1020092"/>
          </a:xfrm>
          <a:custGeom>
            <a:avLst/>
            <a:gdLst>
              <a:gd name="T0" fmla="*/ 830 w 1132"/>
              <a:gd name="T1" fmla="*/ 146 h 1132"/>
              <a:gd name="T2" fmla="*/ 986 w 1132"/>
              <a:gd name="T3" fmla="*/ 830 h 1132"/>
              <a:gd name="T4" fmla="*/ 302 w 1132"/>
              <a:gd name="T5" fmla="*/ 986 h 1132"/>
              <a:gd name="T6" fmla="*/ 146 w 1132"/>
              <a:gd name="T7" fmla="*/ 302 h 1132"/>
              <a:gd name="T8" fmla="*/ 830 w 1132"/>
              <a:gd name="T9" fmla="*/ 146 h 1132"/>
            </a:gdLst>
            <a:ahLst/>
            <a:cxnLst>
              <a:cxn ang="0">
                <a:pos x="T0" y="T1"/>
              </a:cxn>
              <a:cxn ang="0">
                <a:pos x="T2" y="T3"/>
              </a:cxn>
              <a:cxn ang="0">
                <a:pos x="T4" y="T5"/>
              </a:cxn>
              <a:cxn ang="0">
                <a:pos x="T6" y="T7"/>
              </a:cxn>
              <a:cxn ang="0">
                <a:pos x="T8" y="T9"/>
              </a:cxn>
            </a:cxnLst>
            <a:rect l="0" t="0" r="r" b="b"/>
            <a:pathLst>
              <a:path w="1132" h="1132">
                <a:moveTo>
                  <a:pt x="830" y="146"/>
                </a:moveTo>
                <a:cubicBezTo>
                  <a:pt x="1062" y="292"/>
                  <a:pt x="1132" y="598"/>
                  <a:pt x="986" y="830"/>
                </a:cubicBezTo>
                <a:cubicBezTo>
                  <a:pt x="840" y="1062"/>
                  <a:pt x="534" y="1132"/>
                  <a:pt x="302" y="986"/>
                </a:cubicBezTo>
                <a:cubicBezTo>
                  <a:pt x="70" y="840"/>
                  <a:pt x="0" y="534"/>
                  <a:pt x="146" y="302"/>
                </a:cubicBezTo>
                <a:cubicBezTo>
                  <a:pt x="292" y="70"/>
                  <a:pt x="598" y="0"/>
                  <a:pt x="830" y="146"/>
                </a:cubicBezTo>
                <a:close/>
              </a:path>
            </a:pathLst>
          </a:custGeom>
          <a:solidFill>
            <a:srgbClr val="45D8FF">
              <a:alpha val="1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81" name="Freeform 156"/>
          <p:cNvSpPr>
            <a:spLocks/>
          </p:cNvSpPr>
          <p:nvPr/>
        </p:nvSpPr>
        <p:spPr bwMode="auto">
          <a:xfrm>
            <a:off x="2321041" y="2870588"/>
            <a:ext cx="242008" cy="242008"/>
          </a:xfrm>
          <a:custGeom>
            <a:avLst/>
            <a:gdLst>
              <a:gd name="T0" fmla="*/ 198 w 270"/>
              <a:gd name="T1" fmla="*/ 34 h 269"/>
              <a:gd name="T2" fmla="*/ 235 w 270"/>
              <a:gd name="T3" fmla="*/ 197 h 269"/>
              <a:gd name="T4" fmla="*/ 72 w 270"/>
              <a:gd name="T5" fmla="*/ 235 h 269"/>
              <a:gd name="T6" fmla="*/ 35 w 270"/>
              <a:gd name="T7" fmla="*/ 72 h 269"/>
              <a:gd name="T8" fmla="*/ 198 w 270"/>
              <a:gd name="T9" fmla="*/ 34 h 269"/>
            </a:gdLst>
            <a:ahLst/>
            <a:cxnLst>
              <a:cxn ang="0">
                <a:pos x="T0" y="T1"/>
              </a:cxn>
              <a:cxn ang="0">
                <a:pos x="T2" y="T3"/>
              </a:cxn>
              <a:cxn ang="0">
                <a:pos x="T4" y="T5"/>
              </a:cxn>
              <a:cxn ang="0">
                <a:pos x="T6" y="T7"/>
              </a:cxn>
              <a:cxn ang="0">
                <a:pos x="T8" y="T9"/>
              </a:cxn>
            </a:cxnLst>
            <a:rect l="0" t="0" r="r" b="b"/>
            <a:pathLst>
              <a:path w="270" h="269">
                <a:moveTo>
                  <a:pt x="198" y="34"/>
                </a:moveTo>
                <a:cubicBezTo>
                  <a:pt x="253" y="69"/>
                  <a:pt x="270" y="142"/>
                  <a:pt x="235" y="197"/>
                </a:cubicBezTo>
                <a:cubicBezTo>
                  <a:pt x="201" y="253"/>
                  <a:pt x="128" y="269"/>
                  <a:pt x="72" y="235"/>
                </a:cubicBezTo>
                <a:cubicBezTo>
                  <a:pt x="17" y="200"/>
                  <a:pt x="0" y="127"/>
                  <a:pt x="35" y="72"/>
                </a:cubicBezTo>
                <a:cubicBezTo>
                  <a:pt x="70" y="16"/>
                  <a:pt x="143" y="0"/>
                  <a:pt x="198" y="34"/>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82" name="Freeform 157"/>
          <p:cNvSpPr>
            <a:spLocks/>
          </p:cNvSpPr>
          <p:nvPr/>
        </p:nvSpPr>
        <p:spPr bwMode="auto">
          <a:xfrm>
            <a:off x="1680846" y="3686660"/>
            <a:ext cx="236380" cy="236380"/>
          </a:xfrm>
          <a:custGeom>
            <a:avLst/>
            <a:gdLst>
              <a:gd name="T0" fmla="*/ 193 w 263"/>
              <a:gd name="T1" fmla="*/ 34 h 263"/>
              <a:gd name="T2" fmla="*/ 229 w 263"/>
              <a:gd name="T3" fmla="*/ 193 h 263"/>
              <a:gd name="T4" fmla="*/ 70 w 263"/>
              <a:gd name="T5" fmla="*/ 229 h 263"/>
              <a:gd name="T6" fmla="*/ 34 w 263"/>
              <a:gd name="T7" fmla="*/ 70 h 263"/>
              <a:gd name="T8" fmla="*/ 193 w 263"/>
              <a:gd name="T9" fmla="*/ 34 h 263"/>
            </a:gdLst>
            <a:ahLst/>
            <a:cxnLst>
              <a:cxn ang="0">
                <a:pos x="T0" y="T1"/>
              </a:cxn>
              <a:cxn ang="0">
                <a:pos x="T2" y="T3"/>
              </a:cxn>
              <a:cxn ang="0">
                <a:pos x="T4" y="T5"/>
              </a:cxn>
              <a:cxn ang="0">
                <a:pos x="T6" y="T7"/>
              </a:cxn>
              <a:cxn ang="0">
                <a:pos x="T8" y="T9"/>
              </a:cxn>
            </a:cxnLst>
            <a:rect l="0" t="0" r="r" b="b"/>
            <a:pathLst>
              <a:path w="263" h="263">
                <a:moveTo>
                  <a:pt x="193" y="34"/>
                </a:moveTo>
                <a:cubicBezTo>
                  <a:pt x="247" y="68"/>
                  <a:pt x="263" y="139"/>
                  <a:pt x="229" y="193"/>
                </a:cubicBezTo>
                <a:cubicBezTo>
                  <a:pt x="195" y="247"/>
                  <a:pt x="124" y="263"/>
                  <a:pt x="70" y="229"/>
                </a:cubicBezTo>
                <a:cubicBezTo>
                  <a:pt x="16" y="196"/>
                  <a:pt x="0" y="124"/>
                  <a:pt x="34" y="70"/>
                </a:cubicBezTo>
                <a:cubicBezTo>
                  <a:pt x="68" y="16"/>
                  <a:pt x="139" y="0"/>
                  <a:pt x="193" y="34"/>
                </a:cubicBezTo>
                <a:close/>
              </a:path>
            </a:pathLst>
          </a:custGeom>
          <a:solidFill>
            <a:srgbClr val="45D8FF">
              <a:alpha val="1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83" name="Freeform 158"/>
          <p:cNvSpPr>
            <a:spLocks/>
          </p:cNvSpPr>
          <p:nvPr/>
        </p:nvSpPr>
        <p:spPr bwMode="auto">
          <a:xfrm>
            <a:off x="7297678" y="1135729"/>
            <a:ext cx="285626" cy="287033"/>
          </a:xfrm>
          <a:custGeom>
            <a:avLst/>
            <a:gdLst>
              <a:gd name="T0" fmla="*/ 232 w 317"/>
              <a:gd name="T1" fmla="*/ 41 h 318"/>
              <a:gd name="T2" fmla="*/ 276 w 317"/>
              <a:gd name="T3" fmla="*/ 233 h 318"/>
              <a:gd name="T4" fmla="*/ 84 w 317"/>
              <a:gd name="T5" fmla="*/ 277 h 318"/>
              <a:gd name="T6" fmla="*/ 41 w 317"/>
              <a:gd name="T7" fmla="*/ 85 h 318"/>
              <a:gd name="T8" fmla="*/ 232 w 317"/>
              <a:gd name="T9" fmla="*/ 41 h 318"/>
            </a:gdLst>
            <a:ahLst/>
            <a:cxnLst>
              <a:cxn ang="0">
                <a:pos x="T0" y="T1"/>
              </a:cxn>
              <a:cxn ang="0">
                <a:pos x="T2" y="T3"/>
              </a:cxn>
              <a:cxn ang="0">
                <a:pos x="T4" y="T5"/>
              </a:cxn>
              <a:cxn ang="0">
                <a:pos x="T6" y="T7"/>
              </a:cxn>
              <a:cxn ang="0">
                <a:pos x="T8" y="T9"/>
              </a:cxn>
            </a:cxnLst>
            <a:rect l="0" t="0" r="r" b="b"/>
            <a:pathLst>
              <a:path w="317" h="318">
                <a:moveTo>
                  <a:pt x="232" y="41"/>
                </a:moveTo>
                <a:cubicBezTo>
                  <a:pt x="297" y="82"/>
                  <a:pt x="317" y="168"/>
                  <a:pt x="276" y="233"/>
                </a:cubicBezTo>
                <a:cubicBezTo>
                  <a:pt x="235" y="298"/>
                  <a:pt x="149" y="318"/>
                  <a:pt x="84" y="277"/>
                </a:cubicBezTo>
                <a:cubicBezTo>
                  <a:pt x="19" y="236"/>
                  <a:pt x="0" y="150"/>
                  <a:pt x="41" y="85"/>
                </a:cubicBezTo>
                <a:cubicBezTo>
                  <a:pt x="81" y="20"/>
                  <a:pt x="167" y="0"/>
                  <a:pt x="232" y="41"/>
                </a:cubicBezTo>
                <a:close/>
              </a:path>
            </a:pathLst>
          </a:custGeom>
          <a:solidFill>
            <a:srgbClr val="45D8FF">
              <a:alpha val="1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84" name="Freeform 159"/>
          <p:cNvSpPr>
            <a:spLocks/>
          </p:cNvSpPr>
          <p:nvPr/>
        </p:nvSpPr>
        <p:spPr bwMode="auto">
          <a:xfrm>
            <a:off x="2603852" y="2072805"/>
            <a:ext cx="347535" cy="346127"/>
          </a:xfrm>
          <a:custGeom>
            <a:avLst/>
            <a:gdLst>
              <a:gd name="T0" fmla="*/ 282 w 385"/>
              <a:gd name="T1" fmla="*/ 49 h 385"/>
              <a:gd name="T2" fmla="*/ 335 w 385"/>
              <a:gd name="T3" fmla="*/ 282 h 385"/>
              <a:gd name="T4" fmla="*/ 102 w 385"/>
              <a:gd name="T5" fmla="*/ 336 h 385"/>
              <a:gd name="T6" fmla="*/ 49 w 385"/>
              <a:gd name="T7" fmla="*/ 103 h 385"/>
              <a:gd name="T8" fmla="*/ 282 w 385"/>
              <a:gd name="T9" fmla="*/ 49 h 385"/>
            </a:gdLst>
            <a:ahLst/>
            <a:cxnLst>
              <a:cxn ang="0">
                <a:pos x="T0" y="T1"/>
              </a:cxn>
              <a:cxn ang="0">
                <a:pos x="T2" y="T3"/>
              </a:cxn>
              <a:cxn ang="0">
                <a:pos x="T4" y="T5"/>
              </a:cxn>
              <a:cxn ang="0">
                <a:pos x="T6" y="T7"/>
              </a:cxn>
              <a:cxn ang="0">
                <a:pos x="T8" y="T9"/>
              </a:cxn>
            </a:cxnLst>
            <a:rect l="0" t="0" r="r" b="b"/>
            <a:pathLst>
              <a:path w="385" h="385">
                <a:moveTo>
                  <a:pt x="282" y="49"/>
                </a:moveTo>
                <a:cubicBezTo>
                  <a:pt x="361" y="99"/>
                  <a:pt x="385" y="203"/>
                  <a:pt x="335" y="282"/>
                </a:cubicBezTo>
                <a:cubicBezTo>
                  <a:pt x="286" y="361"/>
                  <a:pt x="181" y="385"/>
                  <a:pt x="102" y="336"/>
                </a:cubicBezTo>
                <a:cubicBezTo>
                  <a:pt x="23" y="286"/>
                  <a:pt x="0" y="182"/>
                  <a:pt x="49" y="103"/>
                </a:cubicBezTo>
                <a:cubicBezTo>
                  <a:pt x="99" y="23"/>
                  <a:pt x="203" y="0"/>
                  <a:pt x="282" y="49"/>
                </a:cubicBezTo>
                <a:close/>
              </a:path>
            </a:pathLst>
          </a:custGeom>
          <a:solidFill>
            <a:srgbClr val="45D8FF">
              <a:alpha val="1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85" name="Freeform 160"/>
          <p:cNvSpPr>
            <a:spLocks/>
          </p:cNvSpPr>
          <p:nvPr/>
        </p:nvSpPr>
        <p:spPr bwMode="auto">
          <a:xfrm>
            <a:off x="3628165" y="2541344"/>
            <a:ext cx="247636" cy="249043"/>
          </a:xfrm>
          <a:custGeom>
            <a:avLst/>
            <a:gdLst>
              <a:gd name="T0" fmla="*/ 203 w 276"/>
              <a:gd name="T1" fmla="*/ 36 h 276"/>
              <a:gd name="T2" fmla="*/ 241 w 276"/>
              <a:gd name="T3" fmla="*/ 203 h 276"/>
              <a:gd name="T4" fmla="*/ 74 w 276"/>
              <a:gd name="T5" fmla="*/ 241 h 276"/>
              <a:gd name="T6" fmla="*/ 36 w 276"/>
              <a:gd name="T7" fmla="*/ 74 h 276"/>
              <a:gd name="T8" fmla="*/ 203 w 276"/>
              <a:gd name="T9" fmla="*/ 36 h 276"/>
            </a:gdLst>
            <a:ahLst/>
            <a:cxnLst>
              <a:cxn ang="0">
                <a:pos x="T0" y="T1"/>
              </a:cxn>
              <a:cxn ang="0">
                <a:pos x="T2" y="T3"/>
              </a:cxn>
              <a:cxn ang="0">
                <a:pos x="T4" y="T5"/>
              </a:cxn>
              <a:cxn ang="0">
                <a:pos x="T6" y="T7"/>
              </a:cxn>
              <a:cxn ang="0">
                <a:pos x="T8" y="T9"/>
              </a:cxn>
            </a:cxnLst>
            <a:rect l="0" t="0" r="r" b="b"/>
            <a:pathLst>
              <a:path w="276" h="276">
                <a:moveTo>
                  <a:pt x="203" y="36"/>
                </a:moveTo>
                <a:cubicBezTo>
                  <a:pt x="259" y="72"/>
                  <a:pt x="276" y="146"/>
                  <a:pt x="241" y="203"/>
                </a:cubicBezTo>
                <a:cubicBezTo>
                  <a:pt x="205" y="259"/>
                  <a:pt x="131" y="276"/>
                  <a:pt x="74" y="241"/>
                </a:cubicBezTo>
                <a:cubicBezTo>
                  <a:pt x="17" y="205"/>
                  <a:pt x="0" y="131"/>
                  <a:pt x="36" y="74"/>
                </a:cubicBezTo>
                <a:cubicBezTo>
                  <a:pt x="71" y="17"/>
                  <a:pt x="146" y="0"/>
                  <a:pt x="203" y="36"/>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86" name="Freeform 161"/>
          <p:cNvSpPr>
            <a:spLocks/>
          </p:cNvSpPr>
          <p:nvPr/>
        </p:nvSpPr>
        <p:spPr bwMode="auto">
          <a:xfrm>
            <a:off x="4911369" y="2001048"/>
            <a:ext cx="275776" cy="275776"/>
          </a:xfrm>
          <a:custGeom>
            <a:avLst/>
            <a:gdLst>
              <a:gd name="T0" fmla="*/ 224 w 306"/>
              <a:gd name="T1" fmla="*/ 39 h 306"/>
              <a:gd name="T2" fmla="*/ 267 w 306"/>
              <a:gd name="T3" fmla="*/ 224 h 306"/>
              <a:gd name="T4" fmla="*/ 81 w 306"/>
              <a:gd name="T5" fmla="*/ 267 h 306"/>
              <a:gd name="T6" fmla="*/ 39 w 306"/>
              <a:gd name="T7" fmla="*/ 82 h 306"/>
              <a:gd name="T8" fmla="*/ 224 w 306"/>
              <a:gd name="T9" fmla="*/ 39 h 306"/>
            </a:gdLst>
            <a:ahLst/>
            <a:cxnLst>
              <a:cxn ang="0">
                <a:pos x="T0" y="T1"/>
              </a:cxn>
              <a:cxn ang="0">
                <a:pos x="T2" y="T3"/>
              </a:cxn>
              <a:cxn ang="0">
                <a:pos x="T4" y="T5"/>
              </a:cxn>
              <a:cxn ang="0">
                <a:pos x="T6" y="T7"/>
              </a:cxn>
              <a:cxn ang="0">
                <a:pos x="T8" y="T9"/>
              </a:cxn>
            </a:cxnLst>
            <a:rect l="0" t="0" r="r" b="b"/>
            <a:pathLst>
              <a:path w="306" h="306">
                <a:moveTo>
                  <a:pt x="224" y="39"/>
                </a:moveTo>
                <a:cubicBezTo>
                  <a:pt x="287" y="79"/>
                  <a:pt x="306" y="162"/>
                  <a:pt x="267" y="224"/>
                </a:cubicBezTo>
                <a:cubicBezTo>
                  <a:pt x="227" y="287"/>
                  <a:pt x="144" y="306"/>
                  <a:pt x="81" y="267"/>
                </a:cubicBezTo>
                <a:cubicBezTo>
                  <a:pt x="19" y="227"/>
                  <a:pt x="0" y="144"/>
                  <a:pt x="39" y="82"/>
                </a:cubicBezTo>
                <a:cubicBezTo>
                  <a:pt x="79" y="19"/>
                  <a:pt x="162" y="0"/>
                  <a:pt x="224" y="39"/>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87" name="Freeform 162"/>
          <p:cNvSpPr>
            <a:spLocks/>
          </p:cNvSpPr>
          <p:nvPr/>
        </p:nvSpPr>
        <p:spPr bwMode="auto">
          <a:xfrm>
            <a:off x="3991176" y="3192795"/>
            <a:ext cx="513563" cy="513564"/>
          </a:xfrm>
          <a:custGeom>
            <a:avLst/>
            <a:gdLst>
              <a:gd name="T0" fmla="*/ 418 w 570"/>
              <a:gd name="T1" fmla="*/ 73 h 570"/>
              <a:gd name="T2" fmla="*/ 497 w 570"/>
              <a:gd name="T3" fmla="*/ 418 h 570"/>
              <a:gd name="T4" fmla="*/ 152 w 570"/>
              <a:gd name="T5" fmla="*/ 497 h 570"/>
              <a:gd name="T6" fmla="*/ 73 w 570"/>
              <a:gd name="T7" fmla="*/ 152 h 570"/>
              <a:gd name="T8" fmla="*/ 418 w 570"/>
              <a:gd name="T9" fmla="*/ 73 h 570"/>
            </a:gdLst>
            <a:ahLst/>
            <a:cxnLst>
              <a:cxn ang="0">
                <a:pos x="T0" y="T1"/>
              </a:cxn>
              <a:cxn ang="0">
                <a:pos x="T2" y="T3"/>
              </a:cxn>
              <a:cxn ang="0">
                <a:pos x="T4" y="T5"/>
              </a:cxn>
              <a:cxn ang="0">
                <a:pos x="T6" y="T7"/>
              </a:cxn>
              <a:cxn ang="0">
                <a:pos x="T8" y="T9"/>
              </a:cxn>
            </a:cxnLst>
            <a:rect l="0" t="0" r="r" b="b"/>
            <a:pathLst>
              <a:path w="570" h="570">
                <a:moveTo>
                  <a:pt x="418" y="73"/>
                </a:moveTo>
                <a:cubicBezTo>
                  <a:pt x="535" y="147"/>
                  <a:pt x="570" y="301"/>
                  <a:pt x="497" y="418"/>
                </a:cubicBezTo>
                <a:cubicBezTo>
                  <a:pt x="423" y="535"/>
                  <a:pt x="269" y="570"/>
                  <a:pt x="152" y="497"/>
                </a:cubicBezTo>
                <a:cubicBezTo>
                  <a:pt x="35" y="423"/>
                  <a:pt x="0" y="269"/>
                  <a:pt x="73" y="152"/>
                </a:cubicBezTo>
                <a:cubicBezTo>
                  <a:pt x="147" y="35"/>
                  <a:pt x="301" y="0"/>
                  <a:pt x="418" y="73"/>
                </a:cubicBezTo>
                <a:close/>
              </a:path>
            </a:pathLst>
          </a:custGeom>
          <a:solidFill>
            <a:srgbClr val="45D8FF">
              <a:alpha val="1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88" name="Freeform 163"/>
          <p:cNvSpPr>
            <a:spLocks/>
          </p:cNvSpPr>
          <p:nvPr/>
        </p:nvSpPr>
        <p:spPr bwMode="auto">
          <a:xfrm>
            <a:off x="4110773" y="3312392"/>
            <a:ext cx="272962" cy="274370"/>
          </a:xfrm>
          <a:custGeom>
            <a:avLst/>
            <a:gdLst>
              <a:gd name="T0" fmla="*/ 223 w 304"/>
              <a:gd name="T1" fmla="*/ 39 h 304"/>
              <a:gd name="T2" fmla="*/ 265 w 304"/>
              <a:gd name="T3" fmla="*/ 223 h 304"/>
              <a:gd name="T4" fmla="*/ 81 w 304"/>
              <a:gd name="T5" fmla="*/ 265 h 304"/>
              <a:gd name="T6" fmla="*/ 39 w 304"/>
              <a:gd name="T7" fmla="*/ 81 h 304"/>
              <a:gd name="T8" fmla="*/ 223 w 304"/>
              <a:gd name="T9" fmla="*/ 39 h 304"/>
            </a:gdLst>
            <a:ahLst/>
            <a:cxnLst>
              <a:cxn ang="0">
                <a:pos x="T0" y="T1"/>
              </a:cxn>
              <a:cxn ang="0">
                <a:pos x="T2" y="T3"/>
              </a:cxn>
              <a:cxn ang="0">
                <a:pos x="T4" y="T5"/>
              </a:cxn>
              <a:cxn ang="0">
                <a:pos x="T6" y="T7"/>
              </a:cxn>
              <a:cxn ang="0">
                <a:pos x="T8" y="T9"/>
              </a:cxn>
            </a:cxnLst>
            <a:rect l="0" t="0" r="r" b="b"/>
            <a:pathLst>
              <a:path w="304" h="304">
                <a:moveTo>
                  <a:pt x="223" y="39"/>
                </a:moveTo>
                <a:cubicBezTo>
                  <a:pt x="285" y="78"/>
                  <a:pt x="304" y="161"/>
                  <a:pt x="265" y="223"/>
                </a:cubicBezTo>
                <a:cubicBezTo>
                  <a:pt x="226" y="285"/>
                  <a:pt x="144" y="304"/>
                  <a:pt x="81" y="265"/>
                </a:cubicBezTo>
                <a:cubicBezTo>
                  <a:pt x="19" y="226"/>
                  <a:pt x="0" y="144"/>
                  <a:pt x="39" y="81"/>
                </a:cubicBezTo>
                <a:cubicBezTo>
                  <a:pt x="78" y="19"/>
                  <a:pt x="161" y="0"/>
                  <a:pt x="223" y="39"/>
                </a:cubicBezTo>
                <a:close/>
              </a:path>
            </a:pathLst>
          </a:custGeom>
          <a:solidFill>
            <a:srgbClr val="45D8FF">
              <a:alpha val="1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89" name="Freeform 164"/>
          <p:cNvSpPr>
            <a:spLocks/>
          </p:cNvSpPr>
          <p:nvPr/>
        </p:nvSpPr>
        <p:spPr bwMode="auto">
          <a:xfrm>
            <a:off x="3878614" y="1367888"/>
            <a:ext cx="246229" cy="246229"/>
          </a:xfrm>
          <a:custGeom>
            <a:avLst/>
            <a:gdLst>
              <a:gd name="T0" fmla="*/ 201 w 274"/>
              <a:gd name="T1" fmla="*/ 35 h 274"/>
              <a:gd name="T2" fmla="*/ 239 w 274"/>
              <a:gd name="T3" fmla="*/ 201 h 274"/>
              <a:gd name="T4" fmla="*/ 73 w 274"/>
              <a:gd name="T5" fmla="*/ 239 h 274"/>
              <a:gd name="T6" fmla="*/ 35 w 274"/>
              <a:gd name="T7" fmla="*/ 73 h 274"/>
              <a:gd name="T8" fmla="*/ 201 w 274"/>
              <a:gd name="T9" fmla="*/ 35 h 274"/>
            </a:gdLst>
            <a:ahLst/>
            <a:cxnLst>
              <a:cxn ang="0">
                <a:pos x="T0" y="T1"/>
              </a:cxn>
              <a:cxn ang="0">
                <a:pos x="T2" y="T3"/>
              </a:cxn>
              <a:cxn ang="0">
                <a:pos x="T4" y="T5"/>
              </a:cxn>
              <a:cxn ang="0">
                <a:pos x="T6" y="T7"/>
              </a:cxn>
              <a:cxn ang="0">
                <a:pos x="T8" y="T9"/>
              </a:cxn>
            </a:cxnLst>
            <a:rect l="0" t="0" r="r" b="b"/>
            <a:pathLst>
              <a:path w="274" h="274">
                <a:moveTo>
                  <a:pt x="201" y="35"/>
                </a:moveTo>
                <a:cubicBezTo>
                  <a:pt x="257" y="71"/>
                  <a:pt x="274" y="145"/>
                  <a:pt x="239" y="201"/>
                </a:cubicBezTo>
                <a:cubicBezTo>
                  <a:pt x="203" y="257"/>
                  <a:pt x="129" y="274"/>
                  <a:pt x="73" y="239"/>
                </a:cubicBezTo>
                <a:cubicBezTo>
                  <a:pt x="17" y="204"/>
                  <a:pt x="0" y="129"/>
                  <a:pt x="35" y="73"/>
                </a:cubicBezTo>
                <a:cubicBezTo>
                  <a:pt x="70" y="17"/>
                  <a:pt x="145" y="0"/>
                  <a:pt x="201" y="35"/>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90" name="Freeform 165"/>
          <p:cNvSpPr>
            <a:spLocks/>
          </p:cNvSpPr>
          <p:nvPr/>
        </p:nvSpPr>
        <p:spPr bwMode="auto">
          <a:xfrm>
            <a:off x="1741347" y="2254313"/>
            <a:ext cx="246229" cy="246229"/>
          </a:xfrm>
          <a:custGeom>
            <a:avLst/>
            <a:gdLst>
              <a:gd name="T0" fmla="*/ 201 w 274"/>
              <a:gd name="T1" fmla="*/ 35 h 274"/>
              <a:gd name="T2" fmla="*/ 239 w 274"/>
              <a:gd name="T3" fmla="*/ 201 h 274"/>
              <a:gd name="T4" fmla="*/ 73 w 274"/>
              <a:gd name="T5" fmla="*/ 239 h 274"/>
              <a:gd name="T6" fmla="*/ 35 w 274"/>
              <a:gd name="T7" fmla="*/ 73 h 274"/>
              <a:gd name="T8" fmla="*/ 201 w 274"/>
              <a:gd name="T9" fmla="*/ 35 h 274"/>
            </a:gdLst>
            <a:ahLst/>
            <a:cxnLst>
              <a:cxn ang="0">
                <a:pos x="T0" y="T1"/>
              </a:cxn>
              <a:cxn ang="0">
                <a:pos x="T2" y="T3"/>
              </a:cxn>
              <a:cxn ang="0">
                <a:pos x="T4" y="T5"/>
              </a:cxn>
              <a:cxn ang="0">
                <a:pos x="T6" y="T7"/>
              </a:cxn>
              <a:cxn ang="0">
                <a:pos x="T8" y="T9"/>
              </a:cxn>
            </a:cxnLst>
            <a:rect l="0" t="0" r="r" b="b"/>
            <a:pathLst>
              <a:path w="274" h="274">
                <a:moveTo>
                  <a:pt x="201" y="35"/>
                </a:moveTo>
                <a:cubicBezTo>
                  <a:pt x="257" y="70"/>
                  <a:pt x="274" y="145"/>
                  <a:pt x="239" y="201"/>
                </a:cubicBezTo>
                <a:cubicBezTo>
                  <a:pt x="204" y="257"/>
                  <a:pt x="129" y="274"/>
                  <a:pt x="73" y="239"/>
                </a:cubicBezTo>
                <a:cubicBezTo>
                  <a:pt x="17" y="203"/>
                  <a:pt x="0" y="129"/>
                  <a:pt x="35" y="73"/>
                </a:cubicBezTo>
                <a:cubicBezTo>
                  <a:pt x="71" y="17"/>
                  <a:pt x="145" y="0"/>
                  <a:pt x="201" y="35"/>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91" name="Freeform 166"/>
          <p:cNvSpPr>
            <a:spLocks/>
          </p:cNvSpPr>
          <p:nvPr/>
        </p:nvSpPr>
        <p:spPr bwMode="auto">
          <a:xfrm>
            <a:off x="2484255" y="3536109"/>
            <a:ext cx="246229" cy="247636"/>
          </a:xfrm>
          <a:custGeom>
            <a:avLst/>
            <a:gdLst>
              <a:gd name="T0" fmla="*/ 201 w 274"/>
              <a:gd name="T1" fmla="*/ 35 h 274"/>
              <a:gd name="T2" fmla="*/ 239 w 274"/>
              <a:gd name="T3" fmla="*/ 201 h 274"/>
              <a:gd name="T4" fmla="*/ 73 w 274"/>
              <a:gd name="T5" fmla="*/ 239 h 274"/>
              <a:gd name="T6" fmla="*/ 35 w 274"/>
              <a:gd name="T7" fmla="*/ 73 h 274"/>
              <a:gd name="T8" fmla="*/ 201 w 274"/>
              <a:gd name="T9" fmla="*/ 35 h 274"/>
            </a:gdLst>
            <a:ahLst/>
            <a:cxnLst>
              <a:cxn ang="0">
                <a:pos x="T0" y="T1"/>
              </a:cxn>
              <a:cxn ang="0">
                <a:pos x="T2" y="T3"/>
              </a:cxn>
              <a:cxn ang="0">
                <a:pos x="T4" y="T5"/>
              </a:cxn>
              <a:cxn ang="0">
                <a:pos x="T6" y="T7"/>
              </a:cxn>
              <a:cxn ang="0">
                <a:pos x="T8" y="T9"/>
              </a:cxn>
            </a:cxnLst>
            <a:rect l="0" t="0" r="r" b="b"/>
            <a:pathLst>
              <a:path w="274" h="274">
                <a:moveTo>
                  <a:pt x="201" y="35"/>
                </a:moveTo>
                <a:cubicBezTo>
                  <a:pt x="257" y="71"/>
                  <a:pt x="274" y="145"/>
                  <a:pt x="239" y="201"/>
                </a:cubicBezTo>
                <a:cubicBezTo>
                  <a:pt x="203" y="257"/>
                  <a:pt x="129" y="274"/>
                  <a:pt x="73" y="239"/>
                </a:cubicBezTo>
                <a:cubicBezTo>
                  <a:pt x="17" y="203"/>
                  <a:pt x="0" y="129"/>
                  <a:pt x="35" y="73"/>
                </a:cubicBezTo>
                <a:cubicBezTo>
                  <a:pt x="70" y="17"/>
                  <a:pt x="145" y="0"/>
                  <a:pt x="201" y="35"/>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92" name="Freeform 167"/>
          <p:cNvSpPr>
            <a:spLocks/>
          </p:cNvSpPr>
          <p:nvPr/>
        </p:nvSpPr>
        <p:spPr bwMode="auto">
          <a:xfrm>
            <a:off x="4749559" y="572919"/>
            <a:ext cx="257485" cy="256078"/>
          </a:xfrm>
          <a:custGeom>
            <a:avLst/>
            <a:gdLst>
              <a:gd name="T0" fmla="*/ 209 w 285"/>
              <a:gd name="T1" fmla="*/ 36 h 285"/>
              <a:gd name="T2" fmla="*/ 248 w 285"/>
              <a:gd name="T3" fmla="*/ 209 h 285"/>
              <a:gd name="T4" fmla="*/ 76 w 285"/>
              <a:gd name="T5" fmla="*/ 248 h 285"/>
              <a:gd name="T6" fmla="*/ 37 w 285"/>
              <a:gd name="T7" fmla="*/ 76 h 285"/>
              <a:gd name="T8" fmla="*/ 209 w 285"/>
              <a:gd name="T9" fmla="*/ 36 h 285"/>
            </a:gdLst>
            <a:ahLst/>
            <a:cxnLst>
              <a:cxn ang="0">
                <a:pos x="T0" y="T1"/>
              </a:cxn>
              <a:cxn ang="0">
                <a:pos x="T2" y="T3"/>
              </a:cxn>
              <a:cxn ang="0">
                <a:pos x="T4" y="T5"/>
              </a:cxn>
              <a:cxn ang="0">
                <a:pos x="T6" y="T7"/>
              </a:cxn>
              <a:cxn ang="0">
                <a:pos x="T8" y="T9"/>
              </a:cxn>
            </a:cxnLst>
            <a:rect l="0" t="0" r="r" b="b"/>
            <a:pathLst>
              <a:path w="285" h="285">
                <a:moveTo>
                  <a:pt x="209" y="36"/>
                </a:moveTo>
                <a:cubicBezTo>
                  <a:pt x="268" y="73"/>
                  <a:pt x="285" y="150"/>
                  <a:pt x="248" y="209"/>
                </a:cubicBezTo>
                <a:cubicBezTo>
                  <a:pt x="212" y="267"/>
                  <a:pt x="135" y="285"/>
                  <a:pt x="76" y="248"/>
                </a:cubicBezTo>
                <a:cubicBezTo>
                  <a:pt x="18" y="211"/>
                  <a:pt x="0" y="134"/>
                  <a:pt x="37" y="76"/>
                </a:cubicBezTo>
                <a:cubicBezTo>
                  <a:pt x="74" y="17"/>
                  <a:pt x="151" y="0"/>
                  <a:pt x="209" y="36"/>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93" name="Freeform 168"/>
          <p:cNvSpPr>
            <a:spLocks/>
          </p:cNvSpPr>
          <p:nvPr/>
        </p:nvSpPr>
        <p:spPr bwMode="auto">
          <a:xfrm>
            <a:off x="6104516" y="1515625"/>
            <a:ext cx="250449" cy="250450"/>
          </a:xfrm>
          <a:custGeom>
            <a:avLst/>
            <a:gdLst>
              <a:gd name="T0" fmla="*/ 203 w 278"/>
              <a:gd name="T1" fmla="*/ 36 h 278"/>
              <a:gd name="T2" fmla="*/ 242 w 278"/>
              <a:gd name="T3" fmla="*/ 204 h 278"/>
              <a:gd name="T4" fmla="*/ 74 w 278"/>
              <a:gd name="T5" fmla="*/ 242 h 278"/>
              <a:gd name="T6" fmla="*/ 35 w 278"/>
              <a:gd name="T7" fmla="*/ 74 h 278"/>
              <a:gd name="T8" fmla="*/ 203 w 278"/>
              <a:gd name="T9" fmla="*/ 36 h 278"/>
            </a:gdLst>
            <a:ahLst/>
            <a:cxnLst>
              <a:cxn ang="0">
                <a:pos x="T0" y="T1"/>
              </a:cxn>
              <a:cxn ang="0">
                <a:pos x="T2" y="T3"/>
              </a:cxn>
              <a:cxn ang="0">
                <a:pos x="T4" y="T5"/>
              </a:cxn>
              <a:cxn ang="0">
                <a:pos x="T6" y="T7"/>
              </a:cxn>
              <a:cxn ang="0">
                <a:pos x="T8" y="T9"/>
              </a:cxn>
            </a:cxnLst>
            <a:rect l="0" t="0" r="r" b="b"/>
            <a:pathLst>
              <a:path w="278" h="278">
                <a:moveTo>
                  <a:pt x="203" y="36"/>
                </a:moveTo>
                <a:cubicBezTo>
                  <a:pt x="260" y="71"/>
                  <a:pt x="278" y="147"/>
                  <a:pt x="242" y="204"/>
                </a:cubicBezTo>
                <a:cubicBezTo>
                  <a:pt x="206" y="261"/>
                  <a:pt x="131" y="278"/>
                  <a:pt x="74" y="242"/>
                </a:cubicBezTo>
                <a:cubicBezTo>
                  <a:pt x="17" y="206"/>
                  <a:pt x="0" y="131"/>
                  <a:pt x="35" y="74"/>
                </a:cubicBezTo>
                <a:cubicBezTo>
                  <a:pt x="71" y="17"/>
                  <a:pt x="146" y="0"/>
                  <a:pt x="203" y="36"/>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94" name="Freeform 169"/>
          <p:cNvSpPr>
            <a:spLocks/>
          </p:cNvSpPr>
          <p:nvPr/>
        </p:nvSpPr>
        <p:spPr bwMode="auto">
          <a:xfrm>
            <a:off x="6405610" y="584174"/>
            <a:ext cx="246229" cy="246229"/>
          </a:xfrm>
          <a:custGeom>
            <a:avLst/>
            <a:gdLst>
              <a:gd name="T0" fmla="*/ 200 w 273"/>
              <a:gd name="T1" fmla="*/ 36 h 273"/>
              <a:gd name="T2" fmla="*/ 238 w 273"/>
              <a:gd name="T3" fmla="*/ 200 h 273"/>
              <a:gd name="T4" fmla="*/ 73 w 273"/>
              <a:gd name="T5" fmla="*/ 238 h 273"/>
              <a:gd name="T6" fmla="*/ 35 w 273"/>
              <a:gd name="T7" fmla="*/ 73 h 273"/>
              <a:gd name="T8" fmla="*/ 200 w 273"/>
              <a:gd name="T9" fmla="*/ 36 h 273"/>
            </a:gdLst>
            <a:ahLst/>
            <a:cxnLst>
              <a:cxn ang="0">
                <a:pos x="T0" y="T1"/>
              </a:cxn>
              <a:cxn ang="0">
                <a:pos x="T2" y="T3"/>
              </a:cxn>
              <a:cxn ang="0">
                <a:pos x="T4" y="T5"/>
              </a:cxn>
              <a:cxn ang="0">
                <a:pos x="T6" y="T7"/>
              </a:cxn>
              <a:cxn ang="0">
                <a:pos x="T8" y="T9"/>
              </a:cxn>
            </a:cxnLst>
            <a:rect l="0" t="0" r="r" b="b"/>
            <a:pathLst>
              <a:path w="273" h="273">
                <a:moveTo>
                  <a:pt x="200" y="36"/>
                </a:moveTo>
                <a:cubicBezTo>
                  <a:pt x="256" y="71"/>
                  <a:pt x="273" y="144"/>
                  <a:pt x="238" y="200"/>
                </a:cubicBezTo>
                <a:cubicBezTo>
                  <a:pt x="203" y="256"/>
                  <a:pt x="129" y="273"/>
                  <a:pt x="73" y="238"/>
                </a:cubicBezTo>
                <a:cubicBezTo>
                  <a:pt x="17" y="203"/>
                  <a:pt x="0" y="129"/>
                  <a:pt x="35" y="73"/>
                </a:cubicBezTo>
                <a:cubicBezTo>
                  <a:pt x="70" y="17"/>
                  <a:pt x="144" y="0"/>
                  <a:pt x="200" y="36"/>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95" name="文本框 494"/>
          <p:cNvSpPr txBox="1"/>
          <p:nvPr/>
        </p:nvSpPr>
        <p:spPr>
          <a:xfrm>
            <a:off x="8229375" y="4142086"/>
            <a:ext cx="2600150" cy="338554"/>
          </a:xfrm>
          <a:prstGeom prst="rect">
            <a:avLst/>
          </a:prstGeom>
          <a:noFill/>
        </p:spPr>
        <p:txBody>
          <a:bodyPr wrap="square" rtlCol="0">
            <a:spAutoFit/>
          </a:bodyPr>
          <a:lstStyle/>
          <a:p>
            <a:r>
              <a:rPr lang="zh-CN" altLang="en-US" sz="1600" dirty="0">
                <a:solidFill>
                  <a:srgbClr val="00A3D0"/>
                </a:solidFill>
                <a:latin typeface="微软雅黑" panose="020B0503020204020204" pitchFamily="34" charset="-122"/>
                <a:ea typeface="微软雅黑" panose="020B0503020204020204" pitchFamily="34" charset="-122"/>
              </a:rPr>
              <a:t>客户端功能讲解</a:t>
            </a:r>
          </a:p>
        </p:txBody>
      </p:sp>
      <p:sp>
        <p:nvSpPr>
          <p:cNvPr id="496" name="文本框 495"/>
          <p:cNvSpPr txBox="1"/>
          <p:nvPr/>
        </p:nvSpPr>
        <p:spPr>
          <a:xfrm>
            <a:off x="8231188" y="3659671"/>
            <a:ext cx="1357312" cy="523220"/>
          </a:xfrm>
          <a:prstGeom prst="rect">
            <a:avLst/>
          </a:prstGeom>
          <a:noFill/>
        </p:spPr>
        <p:txBody>
          <a:bodyPr wrap="square" rtlCol="0">
            <a:spAutoFit/>
          </a:bodyPr>
          <a:lstStyle/>
          <a:p>
            <a:r>
              <a:rPr lang="zh-CN" altLang="en-US" sz="2800" b="1" smtClean="0">
                <a:solidFill>
                  <a:srgbClr val="45D8FF"/>
                </a:solidFill>
                <a:effectLst>
                  <a:outerShdw blurRad="101600" algn="ctr" rotWithShape="0">
                    <a:srgbClr val="45D8FF">
                      <a:alpha val="90000"/>
                    </a:srgbClr>
                  </a:outerShdw>
                </a:effectLst>
                <a:latin typeface="微软雅黑" panose="020B0503020204020204" pitchFamily="34" charset="-122"/>
                <a:ea typeface="微软雅黑" panose="020B0503020204020204" pitchFamily="34" charset="-122"/>
              </a:rPr>
              <a:t>客户端</a:t>
            </a:r>
            <a:endParaRPr lang="zh-CN" altLang="en-US" sz="2800" b="1" dirty="0">
              <a:solidFill>
                <a:srgbClr val="45D8FF"/>
              </a:solidFill>
              <a:effectLst>
                <a:outerShdw blurRad="101600" algn="ctr" rotWithShape="0">
                  <a:srgbClr val="45D8FF">
                    <a:alpha val="90000"/>
                  </a:srgbClr>
                </a:outerShdw>
              </a:effectLst>
              <a:latin typeface="微软雅黑" panose="020B0503020204020204" pitchFamily="34" charset="-122"/>
              <a:ea typeface="微软雅黑" panose="020B0503020204020204" pitchFamily="34" charset="-122"/>
            </a:endParaRPr>
          </a:p>
        </p:txBody>
      </p:sp>
      <p:grpSp>
        <p:nvGrpSpPr>
          <p:cNvPr id="497" name="组合 496"/>
          <p:cNvGrpSpPr/>
          <p:nvPr/>
        </p:nvGrpSpPr>
        <p:grpSpPr>
          <a:xfrm>
            <a:off x="5955731" y="3499299"/>
            <a:ext cx="1938251" cy="2169825"/>
            <a:chOff x="3598202" y="2417537"/>
            <a:chExt cx="1938251" cy="2169825"/>
          </a:xfrm>
        </p:grpSpPr>
        <p:sp>
          <p:nvSpPr>
            <p:cNvPr id="498" name="文本框 497"/>
            <p:cNvSpPr txBox="1"/>
            <p:nvPr/>
          </p:nvSpPr>
          <p:spPr>
            <a:xfrm>
              <a:off x="3926555" y="2417537"/>
              <a:ext cx="1218291" cy="2169825"/>
            </a:xfrm>
            <a:prstGeom prst="rect">
              <a:avLst/>
            </a:prstGeom>
            <a:noFill/>
          </p:spPr>
          <p:txBody>
            <a:bodyPr wrap="square" rtlCol="0">
              <a:spAutoFit/>
            </a:bodyPr>
            <a:lstStyle/>
            <a:p>
              <a:r>
                <a:rPr lang="en-US" altLang="zh-CN" sz="13500" b="1" dirty="0">
                  <a:solidFill>
                    <a:srgbClr val="45D8FF"/>
                  </a:solidFill>
                  <a:effectLst>
                    <a:outerShdw blurRad="101600" algn="ctr" rotWithShape="0">
                      <a:srgbClr val="45D8FF">
                        <a:alpha val="90000"/>
                      </a:srgbClr>
                    </a:outerShdw>
                  </a:effectLst>
                  <a:latin typeface="微软雅黑" panose="020B0503020204020204" pitchFamily="34" charset="-122"/>
                  <a:ea typeface="微软雅黑" panose="020B0503020204020204" pitchFamily="34" charset="-122"/>
                </a:rPr>
                <a:t>3</a:t>
              </a:r>
              <a:endParaRPr lang="zh-CN" altLang="en-US" sz="13500" b="1" dirty="0">
                <a:solidFill>
                  <a:srgbClr val="45D8FF"/>
                </a:solidFill>
                <a:effectLst>
                  <a:outerShdw blurRad="101600" algn="ctr" rotWithShape="0">
                    <a:srgbClr val="45D8FF">
                      <a:alpha val="90000"/>
                    </a:srgbClr>
                  </a:outerShdw>
                </a:effectLst>
                <a:latin typeface="微软雅黑" panose="020B0503020204020204" pitchFamily="34" charset="-122"/>
                <a:ea typeface="微软雅黑" panose="020B0503020204020204" pitchFamily="34" charset="-122"/>
              </a:endParaRPr>
            </a:p>
          </p:txBody>
        </p:sp>
        <p:sp>
          <p:nvSpPr>
            <p:cNvPr id="499" name="Freeform 13"/>
            <p:cNvSpPr>
              <a:spLocks/>
            </p:cNvSpPr>
            <p:nvPr/>
          </p:nvSpPr>
          <p:spPr bwMode="auto">
            <a:xfrm>
              <a:off x="3598202" y="2670810"/>
              <a:ext cx="374954" cy="1541990"/>
            </a:xfrm>
            <a:custGeom>
              <a:avLst/>
              <a:gdLst>
                <a:gd name="T0" fmla="*/ 321 w 321"/>
                <a:gd name="T1" fmla="*/ 1091 h 1091"/>
                <a:gd name="T2" fmla="*/ 0 w 321"/>
                <a:gd name="T3" fmla="*/ 1091 h 1091"/>
                <a:gd name="T4" fmla="*/ 0 w 321"/>
                <a:gd name="T5" fmla="*/ 0 h 1091"/>
                <a:gd name="T6" fmla="*/ 321 w 321"/>
                <a:gd name="T7" fmla="*/ 0 h 1091"/>
                <a:gd name="T8" fmla="*/ 321 w 321"/>
                <a:gd name="T9" fmla="*/ 57 h 1091"/>
                <a:gd name="T10" fmla="*/ 58 w 321"/>
                <a:gd name="T11" fmla="*/ 57 h 1091"/>
                <a:gd name="T12" fmla="*/ 58 w 321"/>
                <a:gd name="T13" fmla="*/ 1034 h 1091"/>
                <a:gd name="T14" fmla="*/ 321 w 321"/>
                <a:gd name="T15" fmla="*/ 1034 h 1091"/>
                <a:gd name="T16" fmla="*/ 321 w 321"/>
                <a:gd name="T17" fmla="*/ 1091 h 1091"/>
                <a:gd name="T18" fmla="*/ 321 w 321"/>
                <a:gd name="T19" fmla="*/ 1091 h 10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1" h="1091">
                  <a:moveTo>
                    <a:pt x="321" y="1091"/>
                  </a:moveTo>
                  <a:lnTo>
                    <a:pt x="0" y="1091"/>
                  </a:lnTo>
                  <a:lnTo>
                    <a:pt x="0" y="0"/>
                  </a:lnTo>
                  <a:lnTo>
                    <a:pt x="321" y="0"/>
                  </a:lnTo>
                  <a:lnTo>
                    <a:pt x="321" y="57"/>
                  </a:lnTo>
                  <a:lnTo>
                    <a:pt x="58" y="57"/>
                  </a:lnTo>
                  <a:lnTo>
                    <a:pt x="58" y="1034"/>
                  </a:lnTo>
                  <a:lnTo>
                    <a:pt x="321" y="1034"/>
                  </a:lnTo>
                  <a:lnTo>
                    <a:pt x="321" y="1091"/>
                  </a:lnTo>
                  <a:lnTo>
                    <a:pt x="321" y="1091"/>
                  </a:lnTo>
                  <a:close/>
                </a:path>
              </a:pathLst>
            </a:custGeom>
            <a:solidFill>
              <a:srgbClr val="45D8FF"/>
            </a:solidFill>
            <a:ln>
              <a:noFill/>
            </a:ln>
            <a:effectLst>
              <a:outerShdw blurRad="101600" algn="ctr" rotWithShape="0">
                <a:srgbClr val="45D8FF">
                  <a:alpha val="90000"/>
                </a:srgbClr>
              </a:outerShdw>
            </a:effectLst>
          </p:spPr>
          <p:txBody>
            <a:bodyPr vert="horz" wrap="square" lIns="91440" tIns="45720" rIns="91440" bIns="45720" numCol="1" anchor="t" anchorCtr="0" compatLnSpc="1">
              <a:prstTxWarp prst="textNoShape">
                <a:avLst/>
              </a:prstTxWarp>
            </a:bodyPr>
            <a:lstStyle/>
            <a:p>
              <a:endParaRPr lang="zh-CN" altLang="en-US">
                <a:solidFill>
                  <a:srgbClr val="45D8FF"/>
                </a:solidFill>
              </a:endParaRPr>
            </a:p>
          </p:txBody>
        </p:sp>
        <p:sp>
          <p:nvSpPr>
            <p:cNvPr id="500" name="Freeform 13"/>
            <p:cNvSpPr>
              <a:spLocks/>
            </p:cNvSpPr>
            <p:nvPr/>
          </p:nvSpPr>
          <p:spPr bwMode="auto">
            <a:xfrm flipH="1">
              <a:off x="5161501" y="2670810"/>
              <a:ext cx="374952" cy="1541990"/>
            </a:xfrm>
            <a:custGeom>
              <a:avLst/>
              <a:gdLst>
                <a:gd name="T0" fmla="*/ 321 w 321"/>
                <a:gd name="T1" fmla="*/ 1091 h 1091"/>
                <a:gd name="T2" fmla="*/ 0 w 321"/>
                <a:gd name="T3" fmla="*/ 1091 h 1091"/>
                <a:gd name="T4" fmla="*/ 0 w 321"/>
                <a:gd name="T5" fmla="*/ 0 h 1091"/>
                <a:gd name="T6" fmla="*/ 321 w 321"/>
                <a:gd name="T7" fmla="*/ 0 h 1091"/>
                <a:gd name="T8" fmla="*/ 321 w 321"/>
                <a:gd name="T9" fmla="*/ 57 h 1091"/>
                <a:gd name="T10" fmla="*/ 58 w 321"/>
                <a:gd name="T11" fmla="*/ 57 h 1091"/>
                <a:gd name="T12" fmla="*/ 58 w 321"/>
                <a:gd name="T13" fmla="*/ 1034 h 1091"/>
                <a:gd name="T14" fmla="*/ 321 w 321"/>
                <a:gd name="T15" fmla="*/ 1034 h 1091"/>
                <a:gd name="T16" fmla="*/ 321 w 321"/>
                <a:gd name="T17" fmla="*/ 1091 h 1091"/>
                <a:gd name="T18" fmla="*/ 321 w 321"/>
                <a:gd name="T19" fmla="*/ 1091 h 10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1" h="1091">
                  <a:moveTo>
                    <a:pt x="321" y="1091"/>
                  </a:moveTo>
                  <a:lnTo>
                    <a:pt x="0" y="1091"/>
                  </a:lnTo>
                  <a:lnTo>
                    <a:pt x="0" y="0"/>
                  </a:lnTo>
                  <a:lnTo>
                    <a:pt x="321" y="0"/>
                  </a:lnTo>
                  <a:lnTo>
                    <a:pt x="321" y="57"/>
                  </a:lnTo>
                  <a:lnTo>
                    <a:pt x="58" y="57"/>
                  </a:lnTo>
                  <a:lnTo>
                    <a:pt x="58" y="1034"/>
                  </a:lnTo>
                  <a:lnTo>
                    <a:pt x="321" y="1034"/>
                  </a:lnTo>
                  <a:lnTo>
                    <a:pt x="321" y="1091"/>
                  </a:lnTo>
                  <a:lnTo>
                    <a:pt x="321" y="1091"/>
                  </a:lnTo>
                  <a:close/>
                </a:path>
              </a:pathLst>
            </a:custGeom>
            <a:solidFill>
              <a:srgbClr val="45D8FF"/>
            </a:solidFill>
            <a:ln>
              <a:noFill/>
            </a:ln>
            <a:effectLst>
              <a:outerShdw blurRad="101600" algn="ctr" rotWithShape="0">
                <a:srgbClr val="45D8FF">
                  <a:alpha val="90000"/>
                </a:srgbClr>
              </a:outerShdw>
            </a:effectLst>
          </p:spPr>
          <p:txBody>
            <a:bodyPr vert="horz" wrap="square" lIns="91440" tIns="45720" rIns="91440" bIns="45720" numCol="1" anchor="t" anchorCtr="0" compatLnSpc="1">
              <a:prstTxWarp prst="textNoShape">
                <a:avLst/>
              </a:prstTxWarp>
            </a:bodyPr>
            <a:lstStyle/>
            <a:p>
              <a:endParaRPr lang="zh-CN" altLang="en-US">
                <a:solidFill>
                  <a:srgbClr val="45D8FF"/>
                </a:solidFill>
              </a:endParaRPr>
            </a:p>
          </p:txBody>
        </p:sp>
      </p:grpSp>
      <p:sp>
        <p:nvSpPr>
          <p:cNvPr id="503" name="Freeform 5"/>
          <p:cNvSpPr>
            <a:spLocks/>
          </p:cNvSpPr>
          <p:nvPr/>
        </p:nvSpPr>
        <p:spPr bwMode="auto">
          <a:xfrm>
            <a:off x="9429910" y="3422331"/>
            <a:ext cx="317180" cy="318274"/>
          </a:xfrm>
          <a:custGeom>
            <a:avLst/>
            <a:gdLst>
              <a:gd name="T0" fmla="*/ 319 w 580"/>
              <a:gd name="T1" fmla="*/ 261 h 582"/>
              <a:gd name="T2" fmla="*/ 319 w 580"/>
              <a:gd name="T3" fmla="*/ 0 h 582"/>
              <a:gd name="T4" fmla="*/ 261 w 580"/>
              <a:gd name="T5" fmla="*/ 0 h 582"/>
              <a:gd name="T6" fmla="*/ 261 w 580"/>
              <a:gd name="T7" fmla="*/ 261 h 582"/>
              <a:gd name="T8" fmla="*/ 0 w 580"/>
              <a:gd name="T9" fmla="*/ 261 h 582"/>
              <a:gd name="T10" fmla="*/ 0 w 580"/>
              <a:gd name="T11" fmla="*/ 318 h 582"/>
              <a:gd name="T12" fmla="*/ 261 w 580"/>
              <a:gd name="T13" fmla="*/ 318 h 582"/>
              <a:gd name="T14" fmla="*/ 261 w 580"/>
              <a:gd name="T15" fmla="*/ 582 h 582"/>
              <a:gd name="T16" fmla="*/ 319 w 580"/>
              <a:gd name="T17" fmla="*/ 582 h 582"/>
              <a:gd name="T18" fmla="*/ 319 w 580"/>
              <a:gd name="T19" fmla="*/ 318 h 582"/>
              <a:gd name="T20" fmla="*/ 580 w 580"/>
              <a:gd name="T21" fmla="*/ 318 h 582"/>
              <a:gd name="T22" fmla="*/ 580 w 580"/>
              <a:gd name="T23" fmla="*/ 261 h 582"/>
              <a:gd name="T24" fmla="*/ 319 w 580"/>
              <a:gd name="T25" fmla="*/ 261 h 5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0" h="582">
                <a:moveTo>
                  <a:pt x="319" y="261"/>
                </a:moveTo>
                <a:lnTo>
                  <a:pt x="319" y="0"/>
                </a:lnTo>
                <a:lnTo>
                  <a:pt x="261" y="0"/>
                </a:lnTo>
                <a:lnTo>
                  <a:pt x="261" y="261"/>
                </a:lnTo>
                <a:lnTo>
                  <a:pt x="0" y="261"/>
                </a:lnTo>
                <a:lnTo>
                  <a:pt x="0" y="318"/>
                </a:lnTo>
                <a:lnTo>
                  <a:pt x="261" y="318"/>
                </a:lnTo>
                <a:lnTo>
                  <a:pt x="261" y="582"/>
                </a:lnTo>
                <a:lnTo>
                  <a:pt x="319" y="582"/>
                </a:lnTo>
                <a:lnTo>
                  <a:pt x="319" y="318"/>
                </a:lnTo>
                <a:lnTo>
                  <a:pt x="580" y="318"/>
                </a:lnTo>
                <a:lnTo>
                  <a:pt x="580" y="261"/>
                </a:lnTo>
                <a:lnTo>
                  <a:pt x="319" y="261"/>
                </a:lnTo>
                <a:close/>
              </a:path>
            </a:pathLst>
          </a:custGeom>
          <a:solidFill>
            <a:srgbClr val="009AC4"/>
          </a:solidFill>
          <a:ln>
            <a:noFill/>
          </a:ln>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1307063891"/>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30"/>
                                        </p:tgtEl>
                                        <p:attrNameLst>
                                          <p:attrName>style.visibility</p:attrName>
                                        </p:attrNameLst>
                                      </p:cBhvr>
                                      <p:to>
                                        <p:strVal val="visible"/>
                                      </p:to>
                                    </p:set>
                                    <p:anim calcmode="lin" valueType="num">
                                      <p:cBhvr>
                                        <p:cTn id="7" dur="500" fill="hold"/>
                                        <p:tgtEl>
                                          <p:spTgt spid="330"/>
                                        </p:tgtEl>
                                        <p:attrNameLst>
                                          <p:attrName>ppt_w</p:attrName>
                                        </p:attrNameLst>
                                      </p:cBhvr>
                                      <p:tavLst>
                                        <p:tav tm="0">
                                          <p:val>
                                            <p:fltVal val="0"/>
                                          </p:val>
                                        </p:tav>
                                        <p:tav tm="100000">
                                          <p:val>
                                            <p:strVal val="#ppt_w"/>
                                          </p:val>
                                        </p:tav>
                                      </p:tavLst>
                                    </p:anim>
                                    <p:anim calcmode="lin" valueType="num">
                                      <p:cBhvr>
                                        <p:cTn id="8" dur="500" fill="hold"/>
                                        <p:tgtEl>
                                          <p:spTgt spid="330"/>
                                        </p:tgtEl>
                                        <p:attrNameLst>
                                          <p:attrName>ppt_h</p:attrName>
                                        </p:attrNameLst>
                                      </p:cBhvr>
                                      <p:tavLst>
                                        <p:tav tm="0">
                                          <p:val>
                                            <p:fltVal val="0"/>
                                          </p:val>
                                        </p:tav>
                                        <p:tav tm="100000">
                                          <p:val>
                                            <p:strVal val="#ppt_h"/>
                                          </p:val>
                                        </p:tav>
                                      </p:tavLst>
                                    </p:anim>
                                    <p:animEffect transition="in" filter="fade">
                                      <p:cBhvr>
                                        <p:cTn id="9" dur="500"/>
                                        <p:tgtEl>
                                          <p:spTgt spid="330"/>
                                        </p:tgtEl>
                                      </p:cBhvr>
                                    </p:animEffect>
                                  </p:childTnLst>
                                </p:cTn>
                              </p:par>
                              <p:par>
                                <p:cTn id="10" presetID="53" presetClass="entr" presetSubtype="16" fill="hold" grpId="0" nodeType="withEffect">
                                  <p:stCondLst>
                                    <p:cond delay="100"/>
                                  </p:stCondLst>
                                  <p:childTnLst>
                                    <p:set>
                                      <p:cBhvr>
                                        <p:cTn id="11" dur="1" fill="hold">
                                          <p:stCondLst>
                                            <p:cond delay="0"/>
                                          </p:stCondLst>
                                        </p:cTn>
                                        <p:tgtEl>
                                          <p:spTgt spid="331"/>
                                        </p:tgtEl>
                                        <p:attrNameLst>
                                          <p:attrName>style.visibility</p:attrName>
                                        </p:attrNameLst>
                                      </p:cBhvr>
                                      <p:to>
                                        <p:strVal val="visible"/>
                                      </p:to>
                                    </p:set>
                                    <p:anim calcmode="lin" valueType="num">
                                      <p:cBhvr>
                                        <p:cTn id="12" dur="500" fill="hold"/>
                                        <p:tgtEl>
                                          <p:spTgt spid="331"/>
                                        </p:tgtEl>
                                        <p:attrNameLst>
                                          <p:attrName>ppt_w</p:attrName>
                                        </p:attrNameLst>
                                      </p:cBhvr>
                                      <p:tavLst>
                                        <p:tav tm="0">
                                          <p:val>
                                            <p:fltVal val="0"/>
                                          </p:val>
                                        </p:tav>
                                        <p:tav tm="100000">
                                          <p:val>
                                            <p:strVal val="#ppt_w"/>
                                          </p:val>
                                        </p:tav>
                                      </p:tavLst>
                                    </p:anim>
                                    <p:anim calcmode="lin" valueType="num">
                                      <p:cBhvr>
                                        <p:cTn id="13" dur="500" fill="hold"/>
                                        <p:tgtEl>
                                          <p:spTgt spid="331"/>
                                        </p:tgtEl>
                                        <p:attrNameLst>
                                          <p:attrName>ppt_h</p:attrName>
                                        </p:attrNameLst>
                                      </p:cBhvr>
                                      <p:tavLst>
                                        <p:tav tm="0">
                                          <p:val>
                                            <p:fltVal val="0"/>
                                          </p:val>
                                        </p:tav>
                                        <p:tav tm="100000">
                                          <p:val>
                                            <p:strVal val="#ppt_h"/>
                                          </p:val>
                                        </p:tav>
                                      </p:tavLst>
                                    </p:anim>
                                    <p:animEffect transition="in" filter="fade">
                                      <p:cBhvr>
                                        <p:cTn id="14" dur="500"/>
                                        <p:tgtEl>
                                          <p:spTgt spid="331"/>
                                        </p:tgtEl>
                                      </p:cBhvr>
                                    </p:animEffect>
                                  </p:childTnLst>
                                </p:cTn>
                              </p:par>
                              <p:par>
                                <p:cTn id="15" presetID="53" presetClass="entr" presetSubtype="16" fill="hold" grpId="0" nodeType="withEffect">
                                  <p:stCondLst>
                                    <p:cond delay="100"/>
                                  </p:stCondLst>
                                  <p:childTnLst>
                                    <p:set>
                                      <p:cBhvr>
                                        <p:cTn id="16" dur="1" fill="hold">
                                          <p:stCondLst>
                                            <p:cond delay="0"/>
                                          </p:stCondLst>
                                        </p:cTn>
                                        <p:tgtEl>
                                          <p:spTgt spid="332"/>
                                        </p:tgtEl>
                                        <p:attrNameLst>
                                          <p:attrName>style.visibility</p:attrName>
                                        </p:attrNameLst>
                                      </p:cBhvr>
                                      <p:to>
                                        <p:strVal val="visible"/>
                                      </p:to>
                                    </p:set>
                                    <p:anim calcmode="lin" valueType="num">
                                      <p:cBhvr>
                                        <p:cTn id="17" dur="500" fill="hold"/>
                                        <p:tgtEl>
                                          <p:spTgt spid="332"/>
                                        </p:tgtEl>
                                        <p:attrNameLst>
                                          <p:attrName>ppt_w</p:attrName>
                                        </p:attrNameLst>
                                      </p:cBhvr>
                                      <p:tavLst>
                                        <p:tav tm="0">
                                          <p:val>
                                            <p:fltVal val="0"/>
                                          </p:val>
                                        </p:tav>
                                        <p:tav tm="100000">
                                          <p:val>
                                            <p:strVal val="#ppt_w"/>
                                          </p:val>
                                        </p:tav>
                                      </p:tavLst>
                                    </p:anim>
                                    <p:anim calcmode="lin" valueType="num">
                                      <p:cBhvr>
                                        <p:cTn id="18" dur="500" fill="hold"/>
                                        <p:tgtEl>
                                          <p:spTgt spid="332"/>
                                        </p:tgtEl>
                                        <p:attrNameLst>
                                          <p:attrName>ppt_h</p:attrName>
                                        </p:attrNameLst>
                                      </p:cBhvr>
                                      <p:tavLst>
                                        <p:tav tm="0">
                                          <p:val>
                                            <p:fltVal val="0"/>
                                          </p:val>
                                        </p:tav>
                                        <p:tav tm="100000">
                                          <p:val>
                                            <p:strVal val="#ppt_h"/>
                                          </p:val>
                                        </p:tav>
                                      </p:tavLst>
                                    </p:anim>
                                    <p:animEffect transition="in" filter="fade">
                                      <p:cBhvr>
                                        <p:cTn id="19" dur="500"/>
                                        <p:tgtEl>
                                          <p:spTgt spid="332"/>
                                        </p:tgtEl>
                                      </p:cBhvr>
                                    </p:animEffect>
                                  </p:childTnLst>
                                </p:cTn>
                              </p:par>
                              <p:par>
                                <p:cTn id="20" presetID="53" presetClass="entr" presetSubtype="16" fill="hold" grpId="0" nodeType="withEffect">
                                  <p:stCondLst>
                                    <p:cond delay="200"/>
                                  </p:stCondLst>
                                  <p:childTnLst>
                                    <p:set>
                                      <p:cBhvr>
                                        <p:cTn id="21" dur="1" fill="hold">
                                          <p:stCondLst>
                                            <p:cond delay="0"/>
                                          </p:stCondLst>
                                        </p:cTn>
                                        <p:tgtEl>
                                          <p:spTgt spid="333"/>
                                        </p:tgtEl>
                                        <p:attrNameLst>
                                          <p:attrName>style.visibility</p:attrName>
                                        </p:attrNameLst>
                                      </p:cBhvr>
                                      <p:to>
                                        <p:strVal val="visible"/>
                                      </p:to>
                                    </p:set>
                                    <p:anim calcmode="lin" valueType="num">
                                      <p:cBhvr>
                                        <p:cTn id="22" dur="500" fill="hold"/>
                                        <p:tgtEl>
                                          <p:spTgt spid="333"/>
                                        </p:tgtEl>
                                        <p:attrNameLst>
                                          <p:attrName>ppt_w</p:attrName>
                                        </p:attrNameLst>
                                      </p:cBhvr>
                                      <p:tavLst>
                                        <p:tav tm="0">
                                          <p:val>
                                            <p:fltVal val="0"/>
                                          </p:val>
                                        </p:tav>
                                        <p:tav tm="100000">
                                          <p:val>
                                            <p:strVal val="#ppt_w"/>
                                          </p:val>
                                        </p:tav>
                                      </p:tavLst>
                                    </p:anim>
                                    <p:anim calcmode="lin" valueType="num">
                                      <p:cBhvr>
                                        <p:cTn id="23" dur="500" fill="hold"/>
                                        <p:tgtEl>
                                          <p:spTgt spid="333"/>
                                        </p:tgtEl>
                                        <p:attrNameLst>
                                          <p:attrName>ppt_h</p:attrName>
                                        </p:attrNameLst>
                                      </p:cBhvr>
                                      <p:tavLst>
                                        <p:tav tm="0">
                                          <p:val>
                                            <p:fltVal val="0"/>
                                          </p:val>
                                        </p:tav>
                                        <p:tav tm="100000">
                                          <p:val>
                                            <p:strVal val="#ppt_h"/>
                                          </p:val>
                                        </p:tav>
                                      </p:tavLst>
                                    </p:anim>
                                    <p:animEffect transition="in" filter="fade">
                                      <p:cBhvr>
                                        <p:cTn id="24" dur="500"/>
                                        <p:tgtEl>
                                          <p:spTgt spid="333"/>
                                        </p:tgtEl>
                                      </p:cBhvr>
                                    </p:animEffect>
                                  </p:childTnLst>
                                </p:cTn>
                              </p:par>
                              <p:par>
                                <p:cTn id="25" presetID="53" presetClass="entr" presetSubtype="16" fill="hold" grpId="0" nodeType="withEffect">
                                  <p:stCondLst>
                                    <p:cond delay="200"/>
                                  </p:stCondLst>
                                  <p:childTnLst>
                                    <p:set>
                                      <p:cBhvr>
                                        <p:cTn id="26" dur="1" fill="hold">
                                          <p:stCondLst>
                                            <p:cond delay="0"/>
                                          </p:stCondLst>
                                        </p:cTn>
                                        <p:tgtEl>
                                          <p:spTgt spid="334"/>
                                        </p:tgtEl>
                                        <p:attrNameLst>
                                          <p:attrName>style.visibility</p:attrName>
                                        </p:attrNameLst>
                                      </p:cBhvr>
                                      <p:to>
                                        <p:strVal val="visible"/>
                                      </p:to>
                                    </p:set>
                                    <p:anim calcmode="lin" valueType="num">
                                      <p:cBhvr>
                                        <p:cTn id="27" dur="500" fill="hold"/>
                                        <p:tgtEl>
                                          <p:spTgt spid="334"/>
                                        </p:tgtEl>
                                        <p:attrNameLst>
                                          <p:attrName>ppt_w</p:attrName>
                                        </p:attrNameLst>
                                      </p:cBhvr>
                                      <p:tavLst>
                                        <p:tav tm="0">
                                          <p:val>
                                            <p:fltVal val="0"/>
                                          </p:val>
                                        </p:tav>
                                        <p:tav tm="100000">
                                          <p:val>
                                            <p:strVal val="#ppt_w"/>
                                          </p:val>
                                        </p:tav>
                                      </p:tavLst>
                                    </p:anim>
                                    <p:anim calcmode="lin" valueType="num">
                                      <p:cBhvr>
                                        <p:cTn id="28" dur="500" fill="hold"/>
                                        <p:tgtEl>
                                          <p:spTgt spid="334"/>
                                        </p:tgtEl>
                                        <p:attrNameLst>
                                          <p:attrName>ppt_h</p:attrName>
                                        </p:attrNameLst>
                                      </p:cBhvr>
                                      <p:tavLst>
                                        <p:tav tm="0">
                                          <p:val>
                                            <p:fltVal val="0"/>
                                          </p:val>
                                        </p:tav>
                                        <p:tav tm="100000">
                                          <p:val>
                                            <p:strVal val="#ppt_h"/>
                                          </p:val>
                                        </p:tav>
                                      </p:tavLst>
                                    </p:anim>
                                    <p:animEffect transition="in" filter="fade">
                                      <p:cBhvr>
                                        <p:cTn id="29" dur="500"/>
                                        <p:tgtEl>
                                          <p:spTgt spid="334"/>
                                        </p:tgtEl>
                                      </p:cBhvr>
                                    </p:animEffect>
                                  </p:childTnLst>
                                </p:cTn>
                              </p:par>
                              <p:par>
                                <p:cTn id="30" presetID="53" presetClass="entr" presetSubtype="16" fill="hold" grpId="0" nodeType="withEffect">
                                  <p:stCondLst>
                                    <p:cond delay="300"/>
                                  </p:stCondLst>
                                  <p:childTnLst>
                                    <p:set>
                                      <p:cBhvr>
                                        <p:cTn id="31" dur="1" fill="hold">
                                          <p:stCondLst>
                                            <p:cond delay="0"/>
                                          </p:stCondLst>
                                        </p:cTn>
                                        <p:tgtEl>
                                          <p:spTgt spid="335"/>
                                        </p:tgtEl>
                                        <p:attrNameLst>
                                          <p:attrName>style.visibility</p:attrName>
                                        </p:attrNameLst>
                                      </p:cBhvr>
                                      <p:to>
                                        <p:strVal val="visible"/>
                                      </p:to>
                                    </p:set>
                                    <p:anim calcmode="lin" valueType="num">
                                      <p:cBhvr>
                                        <p:cTn id="32" dur="500" fill="hold"/>
                                        <p:tgtEl>
                                          <p:spTgt spid="335"/>
                                        </p:tgtEl>
                                        <p:attrNameLst>
                                          <p:attrName>ppt_w</p:attrName>
                                        </p:attrNameLst>
                                      </p:cBhvr>
                                      <p:tavLst>
                                        <p:tav tm="0">
                                          <p:val>
                                            <p:fltVal val="0"/>
                                          </p:val>
                                        </p:tav>
                                        <p:tav tm="100000">
                                          <p:val>
                                            <p:strVal val="#ppt_w"/>
                                          </p:val>
                                        </p:tav>
                                      </p:tavLst>
                                    </p:anim>
                                    <p:anim calcmode="lin" valueType="num">
                                      <p:cBhvr>
                                        <p:cTn id="33" dur="500" fill="hold"/>
                                        <p:tgtEl>
                                          <p:spTgt spid="335"/>
                                        </p:tgtEl>
                                        <p:attrNameLst>
                                          <p:attrName>ppt_h</p:attrName>
                                        </p:attrNameLst>
                                      </p:cBhvr>
                                      <p:tavLst>
                                        <p:tav tm="0">
                                          <p:val>
                                            <p:fltVal val="0"/>
                                          </p:val>
                                        </p:tav>
                                        <p:tav tm="100000">
                                          <p:val>
                                            <p:strVal val="#ppt_h"/>
                                          </p:val>
                                        </p:tav>
                                      </p:tavLst>
                                    </p:anim>
                                    <p:animEffect transition="in" filter="fade">
                                      <p:cBhvr>
                                        <p:cTn id="34" dur="500"/>
                                        <p:tgtEl>
                                          <p:spTgt spid="335"/>
                                        </p:tgtEl>
                                      </p:cBhvr>
                                    </p:animEffect>
                                  </p:childTnLst>
                                </p:cTn>
                              </p:par>
                              <p:par>
                                <p:cTn id="35" presetID="53" presetClass="entr" presetSubtype="16" fill="hold" grpId="0" nodeType="withEffect">
                                  <p:stCondLst>
                                    <p:cond delay="300"/>
                                  </p:stCondLst>
                                  <p:childTnLst>
                                    <p:set>
                                      <p:cBhvr>
                                        <p:cTn id="36" dur="1" fill="hold">
                                          <p:stCondLst>
                                            <p:cond delay="0"/>
                                          </p:stCondLst>
                                        </p:cTn>
                                        <p:tgtEl>
                                          <p:spTgt spid="336"/>
                                        </p:tgtEl>
                                        <p:attrNameLst>
                                          <p:attrName>style.visibility</p:attrName>
                                        </p:attrNameLst>
                                      </p:cBhvr>
                                      <p:to>
                                        <p:strVal val="visible"/>
                                      </p:to>
                                    </p:set>
                                    <p:anim calcmode="lin" valueType="num">
                                      <p:cBhvr>
                                        <p:cTn id="37" dur="500" fill="hold"/>
                                        <p:tgtEl>
                                          <p:spTgt spid="336"/>
                                        </p:tgtEl>
                                        <p:attrNameLst>
                                          <p:attrName>ppt_w</p:attrName>
                                        </p:attrNameLst>
                                      </p:cBhvr>
                                      <p:tavLst>
                                        <p:tav tm="0">
                                          <p:val>
                                            <p:fltVal val="0"/>
                                          </p:val>
                                        </p:tav>
                                        <p:tav tm="100000">
                                          <p:val>
                                            <p:strVal val="#ppt_w"/>
                                          </p:val>
                                        </p:tav>
                                      </p:tavLst>
                                    </p:anim>
                                    <p:anim calcmode="lin" valueType="num">
                                      <p:cBhvr>
                                        <p:cTn id="38" dur="500" fill="hold"/>
                                        <p:tgtEl>
                                          <p:spTgt spid="336"/>
                                        </p:tgtEl>
                                        <p:attrNameLst>
                                          <p:attrName>ppt_h</p:attrName>
                                        </p:attrNameLst>
                                      </p:cBhvr>
                                      <p:tavLst>
                                        <p:tav tm="0">
                                          <p:val>
                                            <p:fltVal val="0"/>
                                          </p:val>
                                        </p:tav>
                                        <p:tav tm="100000">
                                          <p:val>
                                            <p:strVal val="#ppt_h"/>
                                          </p:val>
                                        </p:tav>
                                      </p:tavLst>
                                    </p:anim>
                                    <p:animEffect transition="in" filter="fade">
                                      <p:cBhvr>
                                        <p:cTn id="39" dur="500"/>
                                        <p:tgtEl>
                                          <p:spTgt spid="336"/>
                                        </p:tgtEl>
                                      </p:cBhvr>
                                    </p:animEffect>
                                  </p:childTnLst>
                                </p:cTn>
                              </p:par>
                              <p:par>
                                <p:cTn id="40" presetID="53" presetClass="entr" presetSubtype="16" fill="hold" grpId="0" nodeType="withEffect">
                                  <p:stCondLst>
                                    <p:cond delay="400"/>
                                  </p:stCondLst>
                                  <p:childTnLst>
                                    <p:set>
                                      <p:cBhvr>
                                        <p:cTn id="41" dur="1" fill="hold">
                                          <p:stCondLst>
                                            <p:cond delay="0"/>
                                          </p:stCondLst>
                                        </p:cTn>
                                        <p:tgtEl>
                                          <p:spTgt spid="337"/>
                                        </p:tgtEl>
                                        <p:attrNameLst>
                                          <p:attrName>style.visibility</p:attrName>
                                        </p:attrNameLst>
                                      </p:cBhvr>
                                      <p:to>
                                        <p:strVal val="visible"/>
                                      </p:to>
                                    </p:set>
                                    <p:anim calcmode="lin" valueType="num">
                                      <p:cBhvr>
                                        <p:cTn id="42" dur="500" fill="hold"/>
                                        <p:tgtEl>
                                          <p:spTgt spid="337"/>
                                        </p:tgtEl>
                                        <p:attrNameLst>
                                          <p:attrName>ppt_w</p:attrName>
                                        </p:attrNameLst>
                                      </p:cBhvr>
                                      <p:tavLst>
                                        <p:tav tm="0">
                                          <p:val>
                                            <p:fltVal val="0"/>
                                          </p:val>
                                        </p:tav>
                                        <p:tav tm="100000">
                                          <p:val>
                                            <p:strVal val="#ppt_w"/>
                                          </p:val>
                                        </p:tav>
                                      </p:tavLst>
                                    </p:anim>
                                    <p:anim calcmode="lin" valueType="num">
                                      <p:cBhvr>
                                        <p:cTn id="43" dur="500" fill="hold"/>
                                        <p:tgtEl>
                                          <p:spTgt spid="337"/>
                                        </p:tgtEl>
                                        <p:attrNameLst>
                                          <p:attrName>ppt_h</p:attrName>
                                        </p:attrNameLst>
                                      </p:cBhvr>
                                      <p:tavLst>
                                        <p:tav tm="0">
                                          <p:val>
                                            <p:fltVal val="0"/>
                                          </p:val>
                                        </p:tav>
                                        <p:tav tm="100000">
                                          <p:val>
                                            <p:strVal val="#ppt_h"/>
                                          </p:val>
                                        </p:tav>
                                      </p:tavLst>
                                    </p:anim>
                                    <p:animEffect transition="in" filter="fade">
                                      <p:cBhvr>
                                        <p:cTn id="44" dur="500"/>
                                        <p:tgtEl>
                                          <p:spTgt spid="337"/>
                                        </p:tgtEl>
                                      </p:cBhvr>
                                    </p:animEffect>
                                  </p:childTnLst>
                                </p:cTn>
                              </p:par>
                              <p:par>
                                <p:cTn id="45" presetID="53" presetClass="entr" presetSubtype="16" fill="hold" grpId="0" nodeType="withEffect">
                                  <p:stCondLst>
                                    <p:cond delay="400"/>
                                  </p:stCondLst>
                                  <p:childTnLst>
                                    <p:set>
                                      <p:cBhvr>
                                        <p:cTn id="46" dur="1" fill="hold">
                                          <p:stCondLst>
                                            <p:cond delay="0"/>
                                          </p:stCondLst>
                                        </p:cTn>
                                        <p:tgtEl>
                                          <p:spTgt spid="338"/>
                                        </p:tgtEl>
                                        <p:attrNameLst>
                                          <p:attrName>style.visibility</p:attrName>
                                        </p:attrNameLst>
                                      </p:cBhvr>
                                      <p:to>
                                        <p:strVal val="visible"/>
                                      </p:to>
                                    </p:set>
                                    <p:anim calcmode="lin" valueType="num">
                                      <p:cBhvr>
                                        <p:cTn id="47" dur="500" fill="hold"/>
                                        <p:tgtEl>
                                          <p:spTgt spid="338"/>
                                        </p:tgtEl>
                                        <p:attrNameLst>
                                          <p:attrName>ppt_w</p:attrName>
                                        </p:attrNameLst>
                                      </p:cBhvr>
                                      <p:tavLst>
                                        <p:tav tm="0">
                                          <p:val>
                                            <p:fltVal val="0"/>
                                          </p:val>
                                        </p:tav>
                                        <p:tav tm="100000">
                                          <p:val>
                                            <p:strVal val="#ppt_w"/>
                                          </p:val>
                                        </p:tav>
                                      </p:tavLst>
                                    </p:anim>
                                    <p:anim calcmode="lin" valueType="num">
                                      <p:cBhvr>
                                        <p:cTn id="48" dur="500" fill="hold"/>
                                        <p:tgtEl>
                                          <p:spTgt spid="338"/>
                                        </p:tgtEl>
                                        <p:attrNameLst>
                                          <p:attrName>ppt_h</p:attrName>
                                        </p:attrNameLst>
                                      </p:cBhvr>
                                      <p:tavLst>
                                        <p:tav tm="0">
                                          <p:val>
                                            <p:fltVal val="0"/>
                                          </p:val>
                                        </p:tav>
                                        <p:tav tm="100000">
                                          <p:val>
                                            <p:strVal val="#ppt_h"/>
                                          </p:val>
                                        </p:tav>
                                      </p:tavLst>
                                    </p:anim>
                                    <p:animEffect transition="in" filter="fade">
                                      <p:cBhvr>
                                        <p:cTn id="49" dur="500"/>
                                        <p:tgtEl>
                                          <p:spTgt spid="338"/>
                                        </p:tgtEl>
                                      </p:cBhvr>
                                    </p:animEffect>
                                  </p:childTnLst>
                                </p:cTn>
                              </p:par>
                              <p:par>
                                <p:cTn id="50" presetID="53" presetClass="entr" presetSubtype="16" fill="hold" grpId="0" nodeType="withEffect">
                                  <p:stCondLst>
                                    <p:cond delay="500"/>
                                  </p:stCondLst>
                                  <p:childTnLst>
                                    <p:set>
                                      <p:cBhvr>
                                        <p:cTn id="51" dur="1" fill="hold">
                                          <p:stCondLst>
                                            <p:cond delay="0"/>
                                          </p:stCondLst>
                                        </p:cTn>
                                        <p:tgtEl>
                                          <p:spTgt spid="339"/>
                                        </p:tgtEl>
                                        <p:attrNameLst>
                                          <p:attrName>style.visibility</p:attrName>
                                        </p:attrNameLst>
                                      </p:cBhvr>
                                      <p:to>
                                        <p:strVal val="visible"/>
                                      </p:to>
                                    </p:set>
                                    <p:anim calcmode="lin" valueType="num">
                                      <p:cBhvr>
                                        <p:cTn id="52" dur="500" fill="hold"/>
                                        <p:tgtEl>
                                          <p:spTgt spid="339"/>
                                        </p:tgtEl>
                                        <p:attrNameLst>
                                          <p:attrName>ppt_w</p:attrName>
                                        </p:attrNameLst>
                                      </p:cBhvr>
                                      <p:tavLst>
                                        <p:tav tm="0">
                                          <p:val>
                                            <p:fltVal val="0"/>
                                          </p:val>
                                        </p:tav>
                                        <p:tav tm="100000">
                                          <p:val>
                                            <p:strVal val="#ppt_w"/>
                                          </p:val>
                                        </p:tav>
                                      </p:tavLst>
                                    </p:anim>
                                    <p:anim calcmode="lin" valueType="num">
                                      <p:cBhvr>
                                        <p:cTn id="53" dur="500" fill="hold"/>
                                        <p:tgtEl>
                                          <p:spTgt spid="339"/>
                                        </p:tgtEl>
                                        <p:attrNameLst>
                                          <p:attrName>ppt_h</p:attrName>
                                        </p:attrNameLst>
                                      </p:cBhvr>
                                      <p:tavLst>
                                        <p:tav tm="0">
                                          <p:val>
                                            <p:fltVal val="0"/>
                                          </p:val>
                                        </p:tav>
                                        <p:tav tm="100000">
                                          <p:val>
                                            <p:strVal val="#ppt_h"/>
                                          </p:val>
                                        </p:tav>
                                      </p:tavLst>
                                    </p:anim>
                                    <p:animEffect transition="in" filter="fade">
                                      <p:cBhvr>
                                        <p:cTn id="54" dur="500"/>
                                        <p:tgtEl>
                                          <p:spTgt spid="339"/>
                                        </p:tgtEl>
                                      </p:cBhvr>
                                    </p:animEffect>
                                  </p:childTnLst>
                                </p:cTn>
                              </p:par>
                              <p:par>
                                <p:cTn id="55" presetID="53" presetClass="entr" presetSubtype="16" fill="hold" grpId="0" nodeType="withEffect">
                                  <p:stCondLst>
                                    <p:cond delay="500"/>
                                  </p:stCondLst>
                                  <p:childTnLst>
                                    <p:set>
                                      <p:cBhvr>
                                        <p:cTn id="56" dur="1" fill="hold">
                                          <p:stCondLst>
                                            <p:cond delay="0"/>
                                          </p:stCondLst>
                                        </p:cTn>
                                        <p:tgtEl>
                                          <p:spTgt spid="340"/>
                                        </p:tgtEl>
                                        <p:attrNameLst>
                                          <p:attrName>style.visibility</p:attrName>
                                        </p:attrNameLst>
                                      </p:cBhvr>
                                      <p:to>
                                        <p:strVal val="visible"/>
                                      </p:to>
                                    </p:set>
                                    <p:anim calcmode="lin" valueType="num">
                                      <p:cBhvr>
                                        <p:cTn id="57" dur="500" fill="hold"/>
                                        <p:tgtEl>
                                          <p:spTgt spid="340"/>
                                        </p:tgtEl>
                                        <p:attrNameLst>
                                          <p:attrName>ppt_w</p:attrName>
                                        </p:attrNameLst>
                                      </p:cBhvr>
                                      <p:tavLst>
                                        <p:tav tm="0">
                                          <p:val>
                                            <p:fltVal val="0"/>
                                          </p:val>
                                        </p:tav>
                                        <p:tav tm="100000">
                                          <p:val>
                                            <p:strVal val="#ppt_w"/>
                                          </p:val>
                                        </p:tav>
                                      </p:tavLst>
                                    </p:anim>
                                    <p:anim calcmode="lin" valueType="num">
                                      <p:cBhvr>
                                        <p:cTn id="58" dur="500" fill="hold"/>
                                        <p:tgtEl>
                                          <p:spTgt spid="340"/>
                                        </p:tgtEl>
                                        <p:attrNameLst>
                                          <p:attrName>ppt_h</p:attrName>
                                        </p:attrNameLst>
                                      </p:cBhvr>
                                      <p:tavLst>
                                        <p:tav tm="0">
                                          <p:val>
                                            <p:fltVal val="0"/>
                                          </p:val>
                                        </p:tav>
                                        <p:tav tm="100000">
                                          <p:val>
                                            <p:strVal val="#ppt_h"/>
                                          </p:val>
                                        </p:tav>
                                      </p:tavLst>
                                    </p:anim>
                                    <p:animEffect transition="in" filter="fade">
                                      <p:cBhvr>
                                        <p:cTn id="59" dur="500"/>
                                        <p:tgtEl>
                                          <p:spTgt spid="340"/>
                                        </p:tgtEl>
                                      </p:cBhvr>
                                    </p:animEffect>
                                  </p:childTnLst>
                                </p:cTn>
                              </p:par>
                              <p:par>
                                <p:cTn id="60" presetID="53" presetClass="entr" presetSubtype="16" fill="hold" grpId="0" nodeType="withEffect">
                                  <p:stCondLst>
                                    <p:cond delay="600"/>
                                  </p:stCondLst>
                                  <p:childTnLst>
                                    <p:set>
                                      <p:cBhvr>
                                        <p:cTn id="61" dur="1" fill="hold">
                                          <p:stCondLst>
                                            <p:cond delay="0"/>
                                          </p:stCondLst>
                                        </p:cTn>
                                        <p:tgtEl>
                                          <p:spTgt spid="341"/>
                                        </p:tgtEl>
                                        <p:attrNameLst>
                                          <p:attrName>style.visibility</p:attrName>
                                        </p:attrNameLst>
                                      </p:cBhvr>
                                      <p:to>
                                        <p:strVal val="visible"/>
                                      </p:to>
                                    </p:set>
                                    <p:anim calcmode="lin" valueType="num">
                                      <p:cBhvr>
                                        <p:cTn id="62" dur="500" fill="hold"/>
                                        <p:tgtEl>
                                          <p:spTgt spid="341"/>
                                        </p:tgtEl>
                                        <p:attrNameLst>
                                          <p:attrName>ppt_w</p:attrName>
                                        </p:attrNameLst>
                                      </p:cBhvr>
                                      <p:tavLst>
                                        <p:tav tm="0">
                                          <p:val>
                                            <p:fltVal val="0"/>
                                          </p:val>
                                        </p:tav>
                                        <p:tav tm="100000">
                                          <p:val>
                                            <p:strVal val="#ppt_w"/>
                                          </p:val>
                                        </p:tav>
                                      </p:tavLst>
                                    </p:anim>
                                    <p:anim calcmode="lin" valueType="num">
                                      <p:cBhvr>
                                        <p:cTn id="63" dur="500" fill="hold"/>
                                        <p:tgtEl>
                                          <p:spTgt spid="341"/>
                                        </p:tgtEl>
                                        <p:attrNameLst>
                                          <p:attrName>ppt_h</p:attrName>
                                        </p:attrNameLst>
                                      </p:cBhvr>
                                      <p:tavLst>
                                        <p:tav tm="0">
                                          <p:val>
                                            <p:fltVal val="0"/>
                                          </p:val>
                                        </p:tav>
                                        <p:tav tm="100000">
                                          <p:val>
                                            <p:strVal val="#ppt_h"/>
                                          </p:val>
                                        </p:tav>
                                      </p:tavLst>
                                    </p:anim>
                                    <p:animEffect transition="in" filter="fade">
                                      <p:cBhvr>
                                        <p:cTn id="64" dur="500"/>
                                        <p:tgtEl>
                                          <p:spTgt spid="341"/>
                                        </p:tgtEl>
                                      </p:cBhvr>
                                    </p:animEffect>
                                  </p:childTnLst>
                                </p:cTn>
                              </p:par>
                              <p:par>
                                <p:cTn id="65" presetID="53" presetClass="entr" presetSubtype="16" fill="hold" grpId="0" nodeType="withEffect">
                                  <p:stCondLst>
                                    <p:cond delay="600"/>
                                  </p:stCondLst>
                                  <p:childTnLst>
                                    <p:set>
                                      <p:cBhvr>
                                        <p:cTn id="66" dur="1" fill="hold">
                                          <p:stCondLst>
                                            <p:cond delay="0"/>
                                          </p:stCondLst>
                                        </p:cTn>
                                        <p:tgtEl>
                                          <p:spTgt spid="342"/>
                                        </p:tgtEl>
                                        <p:attrNameLst>
                                          <p:attrName>style.visibility</p:attrName>
                                        </p:attrNameLst>
                                      </p:cBhvr>
                                      <p:to>
                                        <p:strVal val="visible"/>
                                      </p:to>
                                    </p:set>
                                    <p:anim calcmode="lin" valueType="num">
                                      <p:cBhvr>
                                        <p:cTn id="67" dur="500" fill="hold"/>
                                        <p:tgtEl>
                                          <p:spTgt spid="342"/>
                                        </p:tgtEl>
                                        <p:attrNameLst>
                                          <p:attrName>ppt_w</p:attrName>
                                        </p:attrNameLst>
                                      </p:cBhvr>
                                      <p:tavLst>
                                        <p:tav tm="0">
                                          <p:val>
                                            <p:fltVal val="0"/>
                                          </p:val>
                                        </p:tav>
                                        <p:tav tm="100000">
                                          <p:val>
                                            <p:strVal val="#ppt_w"/>
                                          </p:val>
                                        </p:tav>
                                      </p:tavLst>
                                    </p:anim>
                                    <p:anim calcmode="lin" valueType="num">
                                      <p:cBhvr>
                                        <p:cTn id="68" dur="500" fill="hold"/>
                                        <p:tgtEl>
                                          <p:spTgt spid="342"/>
                                        </p:tgtEl>
                                        <p:attrNameLst>
                                          <p:attrName>ppt_h</p:attrName>
                                        </p:attrNameLst>
                                      </p:cBhvr>
                                      <p:tavLst>
                                        <p:tav tm="0">
                                          <p:val>
                                            <p:fltVal val="0"/>
                                          </p:val>
                                        </p:tav>
                                        <p:tav tm="100000">
                                          <p:val>
                                            <p:strVal val="#ppt_h"/>
                                          </p:val>
                                        </p:tav>
                                      </p:tavLst>
                                    </p:anim>
                                    <p:animEffect transition="in" filter="fade">
                                      <p:cBhvr>
                                        <p:cTn id="69" dur="500"/>
                                        <p:tgtEl>
                                          <p:spTgt spid="342"/>
                                        </p:tgtEl>
                                      </p:cBhvr>
                                    </p:animEffect>
                                  </p:childTnLst>
                                </p:cTn>
                              </p:par>
                              <p:par>
                                <p:cTn id="70" presetID="53" presetClass="entr" presetSubtype="16" fill="hold" grpId="0" nodeType="withEffect">
                                  <p:stCondLst>
                                    <p:cond delay="700"/>
                                  </p:stCondLst>
                                  <p:childTnLst>
                                    <p:set>
                                      <p:cBhvr>
                                        <p:cTn id="71" dur="1" fill="hold">
                                          <p:stCondLst>
                                            <p:cond delay="0"/>
                                          </p:stCondLst>
                                        </p:cTn>
                                        <p:tgtEl>
                                          <p:spTgt spid="343"/>
                                        </p:tgtEl>
                                        <p:attrNameLst>
                                          <p:attrName>style.visibility</p:attrName>
                                        </p:attrNameLst>
                                      </p:cBhvr>
                                      <p:to>
                                        <p:strVal val="visible"/>
                                      </p:to>
                                    </p:set>
                                    <p:anim calcmode="lin" valueType="num">
                                      <p:cBhvr>
                                        <p:cTn id="72" dur="500" fill="hold"/>
                                        <p:tgtEl>
                                          <p:spTgt spid="343"/>
                                        </p:tgtEl>
                                        <p:attrNameLst>
                                          <p:attrName>ppt_w</p:attrName>
                                        </p:attrNameLst>
                                      </p:cBhvr>
                                      <p:tavLst>
                                        <p:tav tm="0">
                                          <p:val>
                                            <p:fltVal val="0"/>
                                          </p:val>
                                        </p:tav>
                                        <p:tav tm="100000">
                                          <p:val>
                                            <p:strVal val="#ppt_w"/>
                                          </p:val>
                                        </p:tav>
                                      </p:tavLst>
                                    </p:anim>
                                    <p:anim calcmode="lin" valueType="num">
                                      <p:cBhvr>
                                        <p:cTn id="73" dur="500" fill="hold"/>
                                        <p:tgtEl>
                                          <p:spTgt spid="343"/>
                                        </p:tgtEl>
                                        <p:attrNameLst>
                                          <p:attrName>ppt_h</p:attrName>
                                        </p:attrNameLst>
                                      </p:cBhvr>
                                      <p:tavLst>
                                        <p:tav tm="0">
                                          <p:val>
                                            <p:fltVal val="0"/>
                                          </p:val>
                                        </p:tav>
                                        <p:tav tm="100000">
                                          <p:val>
                                            <p:strVal val="#ppt_h"/>
                                          </p:val>
                                        </p:tav>
                                      </p:tavLst>
                                    </p:anim>
                                    <p:animEffect transition="in" filter="fade">
                                      <p:cBhvr>
                                        <p:cTn id="74" dur="500"/>
                                        <p:tgtEl>
                                          <p:spTgt spid="343"/>
                                        </p:tgtEl>
                                      </p:cBhvr>
                                    </p:animEffect>
                                  </p:childTnLst>
                                </p:cTn>
                              </p:par>
                              <p:par>
                                <p:cTn id="75" presetID="53" presetClass="entr" presetSubtype="16" fill="hold" grpId="0" nodeType="withEffect">
                                  <p:stCondLst>
                                    <p:cond delay="700"/>
                                  </p:stCondLst>
                                  <p:childTnLst>
                                    <p:set>
                                      <p:cBhvr>
                                        <p:cTn id="76" dur="1" fill="hold">
                                          <p:stCondLst>
                                            <p:cond delay="0"/>
                                          </p:stCondLst>
                                        </p:cTn>
                                        <p:tgtEl>
                                          <p:spTgt spid="344"/>
                                        </p:tgtEl>
                                        <p:attrNameLst>
                                          <p:attrName>style.visibility</p:attrName>
                                        </p:attrNameLst>
                                      </p:cBhvr>
                                      <p:to>
                                        <p:strVal val="visible"/>
                                      </p:to>
                                    </p:set>
                                    <p:anim calcmode="lin" valueType="num">
                                      <p:cBhvr>
                                        <p:cTn id="77" dur="500" fill="hold"/>
                                        <p:tgtEl>
                                          <p:spTgt spid="344"/>
                                        </p:tgtEl>
                                        <p:attrNameLst>
                                          <p:attrName>ppt_w</p:attrName>
                                        </p:attrNameLst>
                                      </p:cBhvr>
                                      <p:tavLst>
                                        <p:tav tm="0">
                                          <p:val>
                                            <p:fltVal val="0"/>
                                          </p:val>
                                        </p:tav>
                                        <p:tav tm="100000">
                                          <p:val>
                                            <p:strVal val="#ppt_w"/>
                                          </p:val>
                                        </p:tav>
                                      </p:tavLst>
                                    </p:anim>
                                    <p:anim calcmode="lin" valueType="num">
                                      <p:cBhvr>
                                        <p:cTn id="78" dur="500" fill="hold"/>
                                        <p:tgtEl>
                                          <p:spTgt spid="344"/>
                                        </p:tgtEl>
                                        <p:attrNameLst>
                                          <p:attrName>ppt_h</p:attrName>
                                        </p:attrNameLst>
                                      </p:cBhvr>
                                      <p:tavLst>
                                        <p:tav tm="0">
                                          <p:val>
                                            <p:fltVal val="0"/>
                                          </p:val>
                                        </p:tav>
                                        <p:tav tm="100000">
                                          <p:val>
                                            <p:strVal val="#ppt_h"/>
                                          </p:val>
                                        </p:tav>
                                      </p:tavLst>
                                    </p:anim>
                                    <p:animEffect transition="in" filter="fade">
                                      <p:cBhvr>
                                        <p:cTn id="79" dur="500"/>
                                        <p:tgtEl>
                                          <p:spTgt spid="344"/>
                                        </p:tgtEl>
                                      </p:cBhvr>
                                    </p:animEffect>
                                  </p:childTnLst>
                                </p:cTn>
                              </p:par>
                              <p:par>
                                <p:cTn id="80" presetID="53" presetClass="entr" presetSubtype="16" fill="hold" grpId="0" nodeType="withEffect">
                                  <p:stCondLst>
                                    <p:cond delay="800"/>
                                  </p:stCondLst>
                                  <p:childTnLst>
                                    <p:set>
                                      <p:cBhvr>
                                        <p:cTn id="81" dur="1" fill="hold">
                                          <p:stCondLst>
                                            <p:cond delay="0"/>
                                          </p:stCondLst>
                                        </p:cTn>
                                        <p:tgtEl>
                                          <p:spTgt spid="345"/>
                                        </p:tgtEl>
                                        <p:attrNameLst>
                                          <p:attrName>style.visibility</p:attrName>
                                        </p:attrNameLst>
                                      </p:cBhvr>
                                      <p:to>
                                        <p:strVal val="visible"/>
                                      </p:to>
                                    </p:set>
                                    <p:anim calcmode="lin" valueType="num">
                                      <p:cBhvr>
                                        <p:cTn id="82" dur="500" fill="hold"/>
                                        <p:tgtEl>
                                          <p:spTgt spid="345"/>
                                        </p:tgtEl>
                                        <p:attrNameLst>
                                          <p:attrName>ppt_w</p:attrName>
                                        </p:attrNameLst>
                                      </p:cBhvr>
                                      <p:tavLst>
                                        <p:tav tm="0">
                                          <p:val>
                                            <p:fltVal val="0"/>
                                          </p:val>
                                        </p:tav>
                                        <p:tav tm="100000">
                                          <p:val>
                                            <p:strVal val="#ppt_w"/>
                                          </p:val>
                                        </p:tav>
                                      </p:tavLst>
                                    </p:anim>
                                    <p:anim calcmode="lin" valueType="num">
                                      <p:cBhvr>
                                        <p:cTn id="83" dur="500" fill="hold"/>
                                        <p:tgtEl>
                                          <p:spTgt spid="345"/>
                                        </p:tgtEl>
                                        <p:attrNameLst>
                                          <p:attrName>ppt_h</p:attrName>
                                        </p:attrNameLst>
                                      </p:cBhvr>
                                      <p:tavLst>
                                        <p:tav tm="0">
                                          <p:val>
                                            <p:fltVal val="0"/>
                                          </p:val>
                                        </p:tav>
                                        <p:tav tm="100000">
                                          <p:val>
                                            <p:strVal val="#ppt_h"/>
                                          </p:val>
                                        </p:tav>
                                      </p:tavLst>
                                    </p:anim>
                                    <p:animEffect transition="in" filter="fade">
                                      <p:cBhvr>
                                        <p:cTn id="84" dur="500"/>
                                        <p:tgtEl>
                                          <p:spTgt spid="345"/>
                                        </p:tgtEl>
                                      </p:cBhvr>
                                    </p:animEffect>
                                  </p:childTnLst>
                                </p:cTn>
                              </p:par>
                              <p:par>
                                <p:cTn id="85" presetID="53" presetClass="entr" presetSubtype="16" fill="hold" grpId="0" nodeType="withEffect">
                                  <p:stCondLst>
                                    <p:cond delay="800"/>
                                  </p:stCondLst>
                                  <p:childTnLst>
                                    <p:set>
                                      <p:cBhvr>
                                        <p:cTn id="86" dur="1" fill="hold">
                                          <p:stCondLst>
                                            <p:cond delay="0"/>
                                          </p:stCondLst>
                                        </p:cTn>
                                        <p:tgtEl>
                                          <p:spTgt spid="346"/>
                                        </p:tgtEl>
                                        <p:attrNameLst>
                                          <p:attrName>style.visibility</p:attrName>
                                        </p:attrNameLst>
                                      </p:cBhvr>
                                      <p:to>
                                        <p:strVal val="visible"/>
                                      </p:to>
                                    </p:set>
                                    <p:anim calcmode="lin" valueType="num">
                                      <p:cBhvr>
                                        <p:cTn id="87" dur="500" fill="hold"/>
                                        <p:tgtEl>
                                          <p:spTgt spid="346"/>
                                        </p:tgtEl>
                                        <p:attrNameLst>
                                          <p:attrName>ppt_w</p:attrName>
                                        </p:attrNameLst>
                                      </p:cBhvr>
                                      <p:tavLst>
                                        <p:tav tm="0">
                                          <p:val>
                                            <p:fltVal val="0"/>
                                          </p:val>
                                        </p:tav>
                                        <p:tav tm="100000">
                                          <p:val>
                                            <p:strVal val="#ppt_w"/>
                                          </p:val>
                                        </p:tav>
                                      </p:tavLst>
                                    </p:anim>
                                    <p:anim calcmode="lin" valueType="num">
                                      <p:cBhvr>
                                        <p:cTn id="88" dur="500" fill="hold"/>
                                        <p:tgtEl>
                                          <p:spTgt spid="346"/>
                                        </p:tgtEl>
                                        <p:attrNameLst>
                                          <p:attrName>ppt_h</p:attrName>
                                        </p:attrNameLst>
                                      </p:cBhvr>
                                      <p:tavLst>
                                        <p:tav tm="0">
                                          <p:val>
                                            <p:fltVal val="0"/>
                                          </p:val>
                                        </p:tav>
                                        <p:tav tm="100000">
                                          <p:val>
                                            <p:strVal val="#ppt_h"/>
                                          </p:val>
                                        </p:tav>
                                      </p:tavLst>
                                    </p:anim>
                                    <p:animEffect transition="in" filter="fade">
                                      <p:cBhvr>
                                        <p:cTn id="89" dur="500"/>
                                        <p:tgtEl>
                                          <p:spTgt spid="346"/>
                                        </p:tgtEl>
                                      </p:cBhvr>
                                    </p:animEffect>
                                  </p:childTnLst>
                                </p:cTn>
                              </p:par>
                              <p:par>
                                <p:cTn id="90" presetID="53" presetClass="entr" presetSubtype="16" fill="hold" grpId="0" nodeType="withEffect">
                                  <p:stCondLst>
                                    <p:cond delay="900"/>
                                  </p:stCondLst>
                                  <p:childTnLst>
                                    <p:set>
                                      <p:cBhvr>
                                        <p:cTn id="91" dur="1" fill="hold">
                                          <p:stCondLst>
                                            <p:cond delay="0"/>
                                          </p:stCondLst>
                                        </p:cTn>
                                        <p:tgtEl>
                                          <p:spTgt spid="347"/>
                                        </p:tgtEl>
                                        <p:attrNameLst>
                                          <p:attrName>style.visibility</p:attrName>
                                        </p:attrNameLst>
                                      </p:cBhvr>
                                      <p:to>
                                        <p:strVal val="visible"/>
                                      </p:to>
                                    </p:set>
                                    <p:anim calcmode="lin" valueType="num">
                                      <p:cBhvr>
                                        <p:cTn id="92" dur="500" fill="hold"/>
                                        <p:tgtEl>
                                          <p:spTgt spid="347"/>
                                        </p:tgtEl>
                                        <p:attrNameLst>
                                          <p:attrName>ppt_w</p:attrName>
                                        </p:attrNameLst>
                                      </p:cBhvr>
                                      <p:tavLst>
                                        <p:tav tm="0">
                                          <p:val>
                                            <p:fltVal val="0"/>
                                          </p:val>
                                        </p:tav>
                                        <p:tav tm="100000">
                                          <p:val>
                                            <p:strVal val="#ppt_w"/>
                                          </p:val>
                                        </p:tav>
                                      </p:tavLst>
                                    </p:anim>
                                    <p:anim calcmode="lin" valueType="num">
                                      <p:cBhvr>
                                        <p:cTn id="93" dur="500" fill="hold"/>
                                        <p:tgtEl>
                                          <p:spTgt spid="347"/>
                                        </p:tgtEl>
                                        <p:attrNameLst>
                                          <p:attrName>ppt_h</p:attrName>
                                        </p:attrNameLst>
                                      </p:cBhvr>
                                      <p:tavLst>
                                        <p:tav tm="0">
                                          <p:val>
                                            <p:fltVal val="0"/>
                                          </p:val>
                                        </p:tav>
                                        <p:tav tm="100000">
                                          <p:val>
                                            <p:strVal val="#ppt_h"/>
                                          </p:val>
                                        </p:tav>
                                      </p:tavLst>
                                    </p:anim>
                                    <p:animEffect transition="in" filter="fade">
                                      <p:cBhvr>
                                        <p:cTn id="94" dur="500"/>
                                        <p:tgtEl>
                                          <p:spTgt spid="347"/>
                                        </p:tgtEl>
                                      </p:cBhvr>
                                    </p:animEffect>
                                  </p:childTnLst>
                                </p:cTn>
                              </p:par>
                              <p:par>
                                <p:cTn id="95" presetID="53" presetClass="entr" presetSubtype="16" fill="hold" grpId="0" nodeType="withEffect">
                                  <p:stCondLst>
                                    <p:cond delay="900"/>
                                  </p:stCondLst>
                                  <p:childTnLst>
                                    <p:set>
                                      <p:cBhvr>
                                        <p:cTn id="96" dur="1" fill="hold">
                                          <p:stCondLst>
                                            <p:cond delay="0"/>
                                          </p:stCondLst>
                                        </p:cTn>
                                        <p:tgtEl>
                                          <p:spTgt spid="348"/>
                                        </p:tgtEl>
                                        <p:attrNameLst>
                                          <p:attrName>style.visibility</p:attrName>
                                        </p:attrNameLst>
                                      </p:cBhvr>
                                      <p:to>
                                        <p:strVal val="visible"/>
                                      </p:to>
                                    </p:set>
                                    <p:anim calcmode="lin" valueType="num">
                                      <p:cBhvr>
                                        <p:cTn id="97" dur="500" fill="hold"/>
                                        <p:tgtEl>
                                          <p:spTgt spid="348"/>
                                        </p:tgtEl>
                                        <p:attrNameLst>
                                          <p:attrName>ppt_w</p:attrName>
                                        </p:attrNameLst>
                                      </p:cBhvr>
                                      <p:tavLst>
                                        <p:tav tm="0">
                                          <p:val>
                                            <p:fltVal val="0"/>
                                          </p:val>
                                        </p:tav>
                                        <p:tav tm="100000">
                                          <p:val>
                                            <p:strVal val="#ppt_w"/>
                                          </p:val>
                                        </p:tav>
                                      </p:tavLst>
                                    </p:anim>
                                    <p:anim calcmode="lin" valueType="num">
                                      <p:cBhvr>
                                        <p:cTn id="98" dur="500" fill="hold"/>
                                        <p:tgtEl>
                                          <p:spTgt spid="348"/>
                                        </p:tgtEl>
                                        <p:attrNameLst>
                                          <p:attrName>ppt_h</p:attrName>
                                        </p:attrNameLst>
                                      </p:cBhvr>
                                      <p:tavLst>
                                        <p:tav tm="0">
                                          <p:val>
                                            <p:fltVal val="0"/>
                                          </p:val>
                                        </p:tav>
                                        <p:tav tm="100000">
                                          <p:val>
                                            <p:strVal val="#ppt_h"/>
                                          </p:val>
                                        </p:tav>
                                      </p:tavLst>
                                    </p:anim>
                                    <p:animEffect transition="in" filter="fade">
                                      <p:cBhvr>
                                        <p:cTn id="99" dur="500"/>
                                        <p:tgtEl>
                                          <p:spTgt spid="348"/>
                                        </p:tgtEl>
                                      </p:cBhvr>
                                    </p:animEffect>
                                  </p:childTnLst>
                                </p:cTn>
                              </p:par>
                              <p:par>
                                <p:cTn id="100" presetID="53" presetClass="entr" presetSubtype="16" fill="hold" grpId="0" nodeType="withEffect">
                                  <p:stCondLst>
                                    <p:cond delay="1000"/>
                                  </p:stCondLst>
                                  <p:childTnLst>
                                    <p:set>
                                      <p:cBhvr>
                                        <p:cTn id="101" dur="1" fill="hold">
                                          <p:stCondLst>
                                            <p:cond delay="0"/>
                                          </p:stCondLst>
                                        </p:cTn>
                                        <p:tgtEl>
                                          <p:spTgt spid="349"/>
                                        </p:tgtEl>
                                        <p:attrNameLst>
                                          <p:attrName>style.visibility</p:attrName>
                                        </p:attrNameLst>
                                      </p:cBhvr>
                                      <p:to>
                                        <p:strVal val="visible"/>
                                      </p:to>
                                    </p:set>
                                    <p:anim calcmode="lin" valueType="num">
                                      <p:cBhvr>
                                        <p:cTn id="102" dur="500" fill="hold"/>
                                        <p:tgtEl>
                                          <p:spTgt spid="349"/>
                                        </p:tgtEl>
                                        <p:attrNameLst>
                                          <p:attrName>ppt_w</p:attrName>
                                        </p:attrNameLst>
                                      </p:cBhvr>
                                      <p:tavLst>
                                        <p:tav tm="0">
                                          <p:val>
                                            <p:fltVal val="0"/>
                                          </p:val>
                                        </p:tav>
                                        <p:tav tm="100000">
                                          <p:val>
                                            <p:strVal val="#ppt_w"/>
                                          </p:val>
                                        </p:tav>
                                      </p:tavLst>
                                    </p:anim>
                                    <p:anim calcmode="lin" valueType="num">
                                      <p:cBhvr>
                                        <p:cTn id="103" dur="500" fill="hold"/>
                                        <p:tgtEl>
                                          <p:spTgt spid="349"/>
                                        </p:tgtEl>
                                        <p:attrNameLst>
                                          <p:attrName>ppt_h</p:attrName>
                                        </p:attrNameLst>
                                      </p:cBhvr>
                                      <p:tavLst>
                                        <p:tav tm="0">
                                          <p:val>
                                            <p:fltVal val="0"/>
                                          </p:val>
                                        </p:tav>
                                        <p:tav tm="100000">
                                          <p:val>
                                            <p:strVal val="#ppt_h"/>
                                          </p:val>
                                        </p:tav>
                                      </p:tavLst>
                                    </p:anim>
                                    <p:animEffect transition="in" filter="fade">
                                      <p:cBhvr>
                                        <p:cTn id="104" dur="500"/>
                                        <p:tgtEl>
                                          <p:spTgt spid="349"/>
                                        </p:tgtEl>
                                      </p:cBhvr>
                                    </p:animEffect>
                                  </p:childTnLst>
                                </p:cTn>
                              </p:par>
                              <p:par>
                                <p:cTn id="105" presetID="53" presetClass="entr" presetSubtype="16" fill="hold" grpId="0" nodeType="withEffect">
                                  <p:stCondLst>
                                    <p:cond delay="1000"/>
                                  </p:stCondLst>
                                  <p:childTnLst>
                                    <p:set>
                                      <p:cBhvr>
                                        <p:cTn id="106" dur="1" fill="hold">
                                          <p:stCondLst>
                                            <p:cond delay="0"/>
                                          </p:stCondLst>
                                        </p:cTn>
                                        <p:tgtEl>
                                          <p:spTgt spid="350"/>
                                        </p:tgtEl>
                                        <p:attrNameLst>
                                          <p:attrName>style.visibility</p:attrName>
                                        </p:attrNameLst>
                                      </p:cBhvr>
                                      <p:to>
                                        <p:strVal val="visible"/>
                                      </p:to>
                                    </p:set>
                                    <p:anim calcmode="lin" valueType="num">
                                      <p:cBhvr>
                                        <p:cTn id="107" dur="500" fill="hold"/>
                                        <p:tgtEl>
                                          <p:spTgt spid="350"/>
                                        </p:tgtEl>
                                        <p:attrNameLst>
                                          <p:attrName>ppt_w</p:attrName>
                                        </p:attrNameLst>
                                      </p:cBhvr>
                                      <p:tavLst>
                                        <p:tav tm="0">
                                          <p:val>
                                            <p:fltVal val="0"/>
                                          </p:val>
                                        </p:tav>
                                        <p:tav tm="100000">
                                          <p:val>
                                            <p:strVal val="#ppt_w"/>
                                          </p:val>
                                        </p:tav>
                                      </p:tavLst>
                                    </p:anim>
                                    <p:anim calcmode="lin" valueType="num">
                                      <p:cBhvr>
                                        <p:cTn id="108" dur="500" fill="hold"/>
                                        <p:tgtEl>
                                          <p:spTgt spid="350"/>
                                        </p:tgtEl>
                                        <p:attrNameLst>
                                          <p:attrName>ppt_h</p:attrName>
                                        </p:attrNameLst>
                                      </p:cBhvr>
                                      <p:tavLst>
                                        <p:tav tm="0">
                                          <p:val>
                                            <p:fltVal val="0"/>
                                          </p:val>
                                        </p:tav>
                                        <p:tav tm="100000">
                                          <p:val>
                                            <p:strVal val="#ppt_h"/>
                                          </p:val>
                                        </p:tav>
                                      </p:tavLst>
                                    </p:anim>
                                    <p:animEffect transition="in" filter="fade">
                                      <p:cBhvr>
                                        <p:cTn id="109" dur="500"/>
                                        <p:tgtEl>
                                          <p:spTgt spid="350"/>
                                        </p:tgtEl>
                                      </p:cBhvr>
                                    </p:animEffect>
                                  </p:childTnLst>
                                </p:cTn>
                              </p:par>
                              <p:par>
                                <p:cTn id="110" presetID="53" presetClass="entr" presetSubtype="16" fill="hold" grpId="0" nodeType="withEffect">
                                  <p:stCondLst>
                                    <p:cond delay="1100"/>
                                  </p:stCondLst>
                                  <p:childTnLst>
                                    <p:set>
                                      <p:cBhvr>
                                        <p:cTn id="111" dur="1" fill="hold">
                                          <p:stCondLst>
                                            <p:cond delay="0"/>
                                          </p:stCondLst>
                                        </p:cTn>
                                        <p:tgtEl>
                                          <p:spTgt spid="351"/>
                                        </p:tgtEl>
                                        <p:attrNameLst>
                                          <p:attrName>style.visibility</p:attrName>
                                        </p:attrNameLst>
                                      </p:cBhvr>
                                      <p:to>
                                        <p:strVal val="visible"/>
                                      </p:to>
                                    </p:set>
                                    <p:anim calcmode="lin" valueType="num">
                                      <p:cBhvr>
                                        <p:cTn id="112" dur="500" fill="hold"/>
                                        <p:tgtEl>
                                          <p:spTgt spid="351"/>
                                        </p:tgtEl>
                                        <p:attrNameLst>
                                          <p:attrName>ppt_w</p:attrName>
                                        </p:attrNameLst>
                                      </p:cBhvr>
                                      <p:tavLst>
                                        <p:tav tm="0">
                                          <p:val>
                                            <p:fltVal val="0"/>
                                          </p:val>
                                        </p:tav>
                                        <p:tav tm="100000">
                                          <p:val>
                                            <p:strVal val="#ppt_w"/>
                                          </p:val>
                                        </p:tav>
                                      </p:tavLst>
                                    </p:anim>
                                    <p:anim calcmode="lin" valueType="num">
                                      <p:cBhvr>
                                        <p:cTn id="113" dur="500" fill="hold"/>
                                        <p:tgtEl>
                                          <p:spTgt spid="351"/>
                                        </p:tgtEl>
                                        <p:attrNameLst>
                                          <p:attrName>ppt_h</p:attrName>
                                        </p:attrNameLst>
                                      </p:cBhvr>
                                      <p:tavLst>
                                        <p:tav tm="0">
                                          <p:val>
                                            <p:fltVal val="0"/>
                                          </p:val>
                                        </p:tav>
                                        <p:tav tm="100000">
                                          <p:val>
                                            <p:strVal val="#ppt_h"/>
                                          </p:val>
                                        </p:tav>
                                      </p:tavLst>
                                    </p:anim>
                                    <p:animEffect transition="in" filter="fade">
                                      <p:cBhvr>
                                        <p:cTn id="114" dur="500"/>
                                        <p:tgtEl>
                                          <p:spTgt spid="351"/>
                                        </p:tgtEl>
                                      </p:cBhvr>
                                    </p:animEffect>
                                  </p:childTnLst>
                                </p:cTn>
                              </p:par>
                              <p:par>
                                <p:cTn id="115" presetID="53" presetClass="entr" presetSubtype="16" fill="hold" grpId="0" nodeType="withEffect">
                                  <p:stCondLst>
                                    <p:cond delay="1100"/>
                                  </p:stCondLst>
                                  <p:childTnLst>
                                    <p:set>
                                      <p:cBhvr>
                                        <p:cTn id="116" dur="1" fill="hold">
                                          <p:stCondLst>
                                            <p:cond delay="0"/>
                                          </p:stCondLst>
                                        </p:cTn>
                                        <p:tgtEl>
                                          <p:spTgt spid="352"/>
                                        </p:tgtEl>
                                        <p:attrNameLst>
                                          <p:attrName>style.visibility</p:attrName>
                                        </p:attrNameLst>
                                      </p:cBhvr>
                                      <p:to>
                                        <p:strVal val="visible"/>
                                      </p:to>
                                    </p:set>
                                    <p:anim calcmode="lin" valueType="num">
                                      <p:cBhvr>
                                        <p:cTn id="117" dur="500" fill="hold"/>
                                        <p:tgtEl>
                                          <p:spTgt spid="352"/>
                                        </p:tgtEl>
                                        <p:attrNameLst>
                                          <p:attrName>ppt_w</p:attrName>
                                        </p:attrNameLst>
                                      </p:cBhvr>
                                      <p:tavLst>
                                        <p:tav tm="0">
                                          <p:val>
                                            <p:fltVal val="0"/>
                                          </p:val>
                                        </p:tav>
                                        <p:tav tm="100000">
                                          <p:val>
                                            <p:strVal val="#ppt_w"/>
                                          </p:val>
                                        </p:tav>
                                      </p:tavLst>
                                    </p:anim>
                                    <p:anim calcmode="lin" valueType="num">
                                      <p:cBhvr>
                                        <p:cTn id="118" dur="500" fill="hold"/>
                                        <p:tgtEl>
                                          <p:spTgt spid="352"/>
                                        </p:tgtEl>
                                        <p:attrNameLst>
                                          <p:attrName>ppt_h</p:attrName>
                                        </p:attrNameLst>
                                      </p:cBhvr>
                                      <p:tavLst>
                                        <p:tav tm="0">
                                          <p:val>
                                            <p:fltVal val="0"/>
                                          </p:val>
                                        </p:tav>
                                        <p:tav tm="100000">
                                          <p:val>
                                            <p:strVal val="#ppt_h"/>
                                          </p:val>
                                        </p:tav>
                                      </p:tavLst>
                                    </p:anim>
                                    <p:animEffect transition="in" filter="fade">
                                      <p:cBhvr>
                                        <p:cTn id="119" dur="500"/>
                                        <p:tgtEl>
                                          <p:spTgt spid="352"/>
                                        </p:tgtEl>
                                      </p:cBhvr>
                                    </p:animEffect>
                                  </p:childTnLst>
                                </p:cTn>
                              </p:par>
                              <p:par>
                                <p:cTn id="120" presetID="53" presetClass="entr" presetSubtype="16" fill="hold" grpId="0" nodeType="withEffect">
                                  <p:stCondLst>
                                    <p:cond delay="1200"/>
                                  </p:stCondLst>
                                  <p:childTnLst>
                                    <p:set>
                                      <p:cBhvr>
                                        <p:cTn id="121" dur="1" fill="hold">
                                          <p:stCondLst>
                                            <p:cond delay="0"/>
                                          </p:stCondLst>
                                        </p:cTn>
                                        <p:tgtEl>
                                          <p:spTgt spid="353"/>
                                        </p:tgtEl>
                                        <p:attrNameLst>
                                          <p:attrName>style.visibility</p:attrName>
                                        </p:attrNameLst>
                                      </p:cBhvr>
                                      <p:to>
                                        <p:strVal val="visible"/>
                                      </p:to>
                                    </p:set>
                                    <p:anim calcmode="lin" valueType="num">
                                      <p:cBhvr>
                                        <p:cTn id="122" dur="500" fill="hold"/>
                                        <p:tgtEl>
                                          <p:spTgt spid="353"/>
                                        </p:tgtEl>
                                        <p:attrNameLst>
                                          <p:attrName>ppt_w</p:attrName>
                                        </p:attrNameLst>
                                      </p:cBhvr>
                                      <p:tavLst>
                                        <p:tav tm="0">
                                          <p:val>
                                            <p:fltVal val="0"/>
                                          </p:val>
                                        </p:tav>
                                        <p:tav tm="100000">
                                          <p:val>
                                            <p:strVal val="#ppt_w"/>
                                          </p:val>
                                        </p:tav>
                                      </p:tavLst>
                                    </p:anim>
                                    <p:anim calcmode="lin" valueType="num">
                                      <p:cBhvr>
                                        <p:cTn id="123" dur="500" fill="hold"/>
                                        <p:tgtEl>
                                          <p:spTgt spid="353"/>
                                        </p:tgtEl>
                                        <p:attrNameLst>
                                          <p:attrName>ppt_h</p:attrName>
                                        </p:attrNameLst>
                                      </p:cBhvr>
                                      <p:tavLst>
                                        <p:tav tm="0">
                                          <p:val>
                                            <p:fltVal val="0"/>
                                          </p:val>
                                        </p:tav>
                                        <p:tav tm="100000">
                                          <p:val>
                                            <p:strVal val="#ppt_h"/>
                                          </p:val>
                                        </p:tav>
                                      </p:tavLst>
                                    </p:anim>
                                    <p:animEffect transition="in" filter="fade">
                                      <p:cBhvr>
                                        <p:cTn id="124" dur="500"/>
                                        <p:tgtEl>
                                          <p:spTgt spid="353"/>
                                        </p:tgtEl>
                                      </p:cBhvr>
                                    </p:animEffect>
                                  </p:childTnLst>
                                </p:cTn>
                              </p:par>
                              <p:par>
                                <p:cTn id="125" presetID="53" presetClass="entr" presetSubtype="16" fill="hold" grpId="0" nodeType="withEffect">
                                  <p:stCondLst>
                                    <p:cond delay="1200"/>
                                  </p:stCondLst>
                                  <p:childTnLst>
                                    <p:set>
                                      <p:cBhvr>
                                        <p:cTn id="126" dur="1" fill="hold">
                                          <p:stCondLst>
                                            <p:cond delay="0"/>
                                          </p:stCondLst>
                                        </p:cTn>
                                        <p:tgtEl>
                                          <p:spTgt spid="354"/>
                                        </p:tgtEl>
                                        <p:attrNameLst>
                                          <p:attrName>style.visibility</p:attrName>
                                        </p:attrNameLst>
                                      </p:cBhvr>
                                      <p:to>
                                        <p:strVal val="visible"/>
                                      </p:to>
                                    </p:set>
                                    <p:anim calcmode="lin" valueType="num">
                                      <p:cBhvr>
                                        <p:cTn id="127" dur="500" fill="hold"/>
                                        <p:tgtEl>
                                          <p:spTgt spid="354"/>
                                        </p:tgtEl>
                                        <p:attrNameLst>
                                          <p:attrName>ppt_w</p:attrName>
                                        </p:attrNameLst>
                                      </p:cBhvr>
                                      <p:tavLst>
                                        <p:tav tm="0">
                                          <p:val>
                                            <p:fltVal val="0"/>
                                          </p:val>
                                        </p:tav>
                                        <p:tav tm="100000">
                                          <p:val>
                                            <p:strVal val="#ppt_w"/>
                                          </p:val>
                                        </p:tav>
                                      </p:tavLst>
                                    </p:anim>
                                    <p:anim calcmode="lin" valueType="num">
                                      <p:cBhvr>
                                        <p:cTn id="128" dur="500" fill="hold"/>
                                        <p:tgtEl>
                                          <p:spTgt spid="354"/>
                                        </p:tgtEl>
                                        <p:attrNameLst>
                                          <p:attrName>ppt_h</p:attrName>
                                        </p:attrNameLst>
                                      </p:cBhvr>
                                      <p:tavLst>
                                        <p:tav tm="0">
                                          <p:val>
                                            <p:fltVal val="0"/>
                                          </p:val>
                                        </p:tav>
                                        <p:tav tm="100000">
                                          <p:val>
                                            <p:strVal val="#ppt_h"/>
                                          </p:val>
                                        </p:tav>
                                      </p:tavLst>
                                    </p:anim>
                                    <p:animEffect transition="in" filter="fade">
                                      <p:cBhvr>
                                        <p:cTn id="129" dur="500"/>
                                        <p:tgtEl>
                                          <p:spTgt spid="354"/>
                                        </p:tgtEl>
                                      </p:cBhvr>
                                    </p:animEffect>
                                  </p:childTnLst>
                                </p:cTn>
                              </p:par>
                              <p:par>
                                <p:cTn id="130" presetID="53" presetClass="entr" presetSubtype="16" fill="hold" grpId="0" nodeType="withEffect">
                                  <p:stCondLst>
                                    <p:cond delay="1300"/>
                                  </p:stCondLst>
                                  <p:childTnLst>
                                    <p:set>
                                      <p:cBhvr>
                                        <p:cTn id="131" dur="1" fill="hold">
                                          <p:stCondLst>
                                            <p:cond delay="0"/>
                                          </p:stCondLst>
                                        </p:cTn>
                                        <p:tgtEl>
                                          <p:spTgt spid="355"/>
                                        </p:tgtEl>
                                        <p:attrNameLst>
                                          <p:attrName>style.visibility</p:attrName>
                                        </p:attrNameLst>
                                      </p:cBhvr>
                                      <p:to>
                                        <p:strVal val="visible"/>
                                      </p:to>
                                    </p:set>
                                    <p:anim calcmode="lin" valueType="num">
                                      <p:cBhvr>
                                        <p:cTn id="132" dur="500" fill="hold"/>
                                        <p:tgtEl>
                                          <p:spTgt spid="355"/>
                                        </p:tgtEl>
                                        <p:attrNameLst>
                                          <p:attrName>ppt_w</p:attrName>
                                        </p:attrNameLst>
                                      </p:cBhvr>
                                      <p:tavLst>
                                        <p:tav tm="0">
                                          <p:val>
                                            <p:fltVal val="0"/>
                                          </p:val>
                                        </p:tav>
                                        <p:tav tm="100000">
                                          <p:val>
                                            <p:strVal val="#ppt_w"/>
                                          </p:val>
                                        </p:tav>
                                      </p:tavLst>
                                    </p:anim>
                                    <p:anim calcmode="lin" valueType="num">
                                      <p:cBhvr>
                                        <p:cTn id="133" dur="500" fill="hold"/>
                                        <p:tgtEl>
                                          <p:spTgt spid="355"/>
                                        </p:tgtEl>
                                        <p:attrNameLst>
                                          <p:attrName>ppt_h</p:attrName>
                                        </p:attrNameLst>
                                      </p:cBhvr>
                                      <p:tavLst>
                                        <p:tav tm="0">
                                          <p:val>
                                            <p:fltVal val="0"/>
                                          </p:val>
                                        </p:tav>
                                        <p:tav tm="100000">
                                          <p:val>
                                            <p:strVal val="#ppt_h"/>
                                          </p:val>
                                        </p:tav>
                                      </p:tavLst>
                                    </p:anim>
                                    <p:animEffect transition="in" filter="fade">
                                      <p:cBhvr>
                                        <p:cTn id="134" dur="500"/>
                                        <p:tgtEl>
                                          <p:spTgt spid="355"/>
                                        </p:tgtEl>
                                      </p:cBhvr>
                                    </p:animEffect>
                                  </p:childTnLst>
                                </p:cTn>
                              </p:par>
                              <p:par>
                                <p:cTn id="135" presetID="53" presetClass="entr" presetSubtype="16" fill="hold" grpId="0" nodeType="withEffect">
                                  <p:stCondLst>
                                    <p:cond delay="1300"/>
                                  </p:stCondLst>
                                  <p:childTnLst>
                                    <p:set>
                                      <p:cBhvr>
                                        <p:cTn id="136" dur="1" fill="hold">
                                          <p:stCondLst>
                                            <p:cond delay="0"/>
                                          </p:stCondLst>
                                        </p:cTn>
                                        <p:tgtEl>
                                          <p:spTgt spid="356"/>
                                        </p:tgtEl>
                                        <p:attrNameLst>
                                          <p:attrName>style.visibility</p:attrName>
                                        </p:attrNameLst>
                                      </p:cBhvr>
                                      <p:to>
                                        <p:strVal val="visible"/>
                                      </p:to>
                                    </p:set>
                                    <p:anim calcmode="lin" valueType="num">
                                      <p:cBhvr>
                                        <p:cTn id="137" dur="500" fill="hold"/>
                                        <p:tgtEl>
                                          <p:spTgt spid="356"/>
                                        </p:tgtEl>
                                        <p:attrNameLst>
                                          <p:attrName>ppt_w</p:attrName>
                                        </p:attrNameLst>
                                      </p:cBhvr>
                                      <p:tavLst>
                                        <p:tav tm="0">
                                          <p:val>
                                            <p:fltVal val="0"/>
                                          </p:val>
                                        </p:tav>
                                        <p:tav tm="100000">
                                          <p:val>
                                            <p:strVal val="#ppt_w"/>
                                          </p:val>
                                        </p:tav>
                                      </p:tavLst>
                                    </p:anim>
                                    <p:anim calcmode="lin" valueType="num">
                                      <p:cBhvr>
                                        <p:cTn id="138" dur="500" fill="hold"/>
                                        <p:tgtEl>
                                          <p:spTgt spid="356"/>
                                        </p:tgtEl>
                                        <p:attrNameLst>
                                          <p:attrName>ppt_h</p:attrName>
                                        </p:attrNameLst>
                                      </p:cBhvr>
                                      <p:tavLst>
                                        <p:tav tm="0">
                                          <p:val>
                                            <p:fltVal val="0"/>
                                          </p:val>
                                        </p:tav>
                                        <p:tav tm="100000">
                                          <p:val>
                                            <p:strVal val="#ppt_h"/>
                                          </p:val>
                                        </p:tav>
                                      </p:tavLst>
                                    </p:anim>
                                    <p:animEffect transition="in" filter="fade">
                                      <p:cBhvr>
                                        <p:cTn id="139" dur="500"/>
                                        <p:tgtEl>
                                          <p:spTgt spid="356"/>
                                        </p:tgtEl>
                                      </p:cBhvr>
                                    </p:animEffect>
                                  </p:childTnLst>
                                </p:cTn>
                              </p:par>
                              <p:par>
                                <p:cTn id="140" presetID="53" presetClass="entr" presetSubtype="16" fill="hold" grpId="0" nodeType="withEffect">
                                  <p:stCondLst>
                                    <p:cond delay="1400"/>
                                  </p:stCondLst>
                                  <p:childTnLst>
                                    <p:set>
                                      <p:cBhvr>
                                        <p:cTn id="141" dur="1" fill="hold">
                                          <p:stCondLst>
                                            <p:cond delay="0"/>
                                          </p:stCondLst>
                                        </p:cTn>
                                        <p:tgtEl>
                                          <p:spTgt spid="357"/>
                                        </p:tgtEl>
                                        <p:attrNameLst>
                                          <p:attrName>style.visibility</p:attrName>
                                        </p:attrNameLst>
                                      </p:cBhvr>
                                      <p:to>
                                        <p:strVal val="visible"/>
                                      </p:to>
                                    </p:set>
                                    <p:anim calcmode="lin" valueType="num">
                                      <p:cBhvr>
                                        <p:cTn id="142" dur="500" fill="hold"/>
                                        <p:tgtEl>
                                          <p:spTgt spid="357"/>
                                        </p:tgtEl>
                                        <p:attrNameLst>
                                          <p:attrName>ppt_w</p:attrName>
                                        </p:attrNameLst>
                                      </p:cBhvr>
                                      <p:tavLst>
                                        <p:tav tm="0">
                                          <p:val>
                                            <p:fltVal val="0"/>
                                          </p:val>
                                        </p:tav>
                                        <p:tav tm="100000">
                                          <p:val>
                                            <p:strVal val="#ppt_w"/>
                                          </p:val>
                                        </p:tav>
                                      </p:tavLst>
                                    </p:anim>
                                    <p:anim calcmode="lin" valueType="num">
                                      <p:cBhvr>
                                        <p:cTn id="143" dur="500" fill="hold"/>
                                        <p:tgtEl>
                                          <p:spTgt spid="357"/>
                                        </p:tgtEl>
                                        <p:attrNameLst>
                                          <p:attrName>ppt_h</p:attrName>
                                        </p:attrNameLst>
                                      </p:cBhvr>
                                      <p:tavLst>
                                        <p:tav tm="0">
                                          <p:val>
                                            <p:fltVal val="0"/>
                                          </p:val>
                                        </p:tav>
                                        <p:tav tm="100000">
                                          <p:val>
                                            <p:strVal val="#ppt_h"/>
                                          </p:val>
                                        </p:tav>
                                      </p:tavLst>
                                    </p:anim>
                                    <p:animEffect transition="in" filter="fade">
                                      <p:cBhvr>
                                        <p:cTn id="144" dur="500"/>
                                        <p:tgtEl>
                                          <p:spTgt spid="357"/>
                                        </p:tgtEl>
                                      </p:cBhvr>
                                    </p:animEffect>
                                  </p:childTnLst>
                                </p:cTn>
                              </p:par>
                              <p:par>
                                <p:cTn id="145" presetID="53" presetClass="entr" presetSubtype="16" fill="hold" grpId="0" nodeType="withEffect">
                                  <p:stCondLst>
                                    <p:cond delay="1400"/>
                                  </p:stCondLst>
                                  <p:childTnLst>
                                    <p:set>
                                      <p:cBhvr>
                                        <p:cTn id="146" dur="1" fill="hold">
                                          <p:stCondLst>
                                            <p:cond delay="0"/>
                                          </p:stCondLst>
                                        </p:cTn>
                                        <p:tgtEl>
                                          <p:spTgt spid="358"/>
                                        </p:tgtEl>
                                        <p:attrNameLst>
                                          <p:attrName>style.visibility</p:attrName>
                                        </p:attrNameLst>
                                      </p:cBhvr>
                                      <p:to>
                                        <p:strVal val="visible"/>
                                      </p:to>
                                    </p:set>
                                    <p:anim calcmode="lin" valueType="num">
                                      <p:cBhvr>
                                        <p:cTn id="147" dur="500" fill="hold"/>
                                        <p:tgtEl>
                                          <p:spTgt spid="358"/>
                                        </p:tgtEl>
                                        <p:attrNameLst>
                                          <p:attrName>ppt_w</p:attrName>
                                        </p:attrNameLst>
                                      </p:cBhvr>
                                      <p:tavLst>
                                        <p:tav tm="0">
                                          <p:val>
                                            <p:fltVal val="0"/>
                                          </p:val>
                                        </p:tav>
                                        <p:tav tm="100000">
                                          <p:val>
                                            <p:strVal val="#ppt_w"/>
                                          </p:val>
                                        </p:tav>
                                      </p:tavLst>
                                    </p:anim>
                                    <p:anim calcmode="lin" valueType="num">
                                      <p:cBhvr>
                                        <p:cTn id="148" dur="500" fill="hold"/>
                                        <p:tgtEl>
                                          <p:spTgt spid="358"/>
                                        </p:tgtEl>
                                        <p:attrNameLst>
                                          <p:attrName>ppt_h</p:attrName>
                                        </p:attrNameLst>
                                      </p:cBhvr>
                                      <p:tavLst>
                                        <p:tav tm="0">
                                          <p:val>
                                            <p:fltVal val="0"/>
                                          </p:val>
                                        </p:tav>
                                        <p:tav tm="100000">
                                          <p:val>
                                            <p:strVal val="#ppt_h"/>
                                          </p:val>
                                        </p:tav>
                                      </p:tavLst>
                                    </p:anim>
                                    <p:animEffect transition="in" filter="fade">
                                      <p:cBhvr>
                                        <p:cTn id="149" dur="500"/>
                                        <p:tgtEl>
                                          <p:spTgt spid="358"/>
                                        </p:tgtEl>
                                      </p:cBhvr>
                                    </p:animEffect>
                                  </p:childTnLst>
                                </p:cTn>
                              </p:par>
                              <p:par>
                                <p:cTn id="150" presetID="53" presetClass="entr" presetSubtype="16" fill="hold" grpId="0" nodeType="withEffect">
                                  <p:stCondLst>
                                    <p:cond delay="1500"/>
                                  </p:stCondLst>
                                  <p:childTnLst>
                                    <p:set>
                                      <p:cBhvr>
                                        <p:cTn id="151" dur="1" fill="hold">
                                          <p:stCondLst>
                                            <p:cond delay="0"/>
                                          </p:stCondLst>
                                        </p:cTn>
                                        <p:tgtEl>
                                          <p:spTgt spid="359"/>
                                        </p:tgtEl>
                                        <p:attrNameLst>
                                          <p:attrName>style.visibility</p:attrName>
                                        </p:attrNameLst>
                                      </p:cBhvr>
                                      <p:to>
                                        <p:strVal val="visible"/>
                                      </p:to>
                                    </p:set>
                                    <p:anim calcmode="lin" valueType="num">
                                      <p:cBhvr>
                                        <p:cTn id="152" dur="500" fill="hold"/>
                                        <p:tgtEl>
                                          <p:spTgt spid="359"/>
                                        </p:tgtEl>
                                        <p:attrNameLst>
                                          <p:attrName>ppt_w</p:attrName>
                                        </p:attrNameLst>
                                      </p:cBhvr>
                                      <p:tavLst>
                                        <p:tav tm="0">
                                          <p:val>
                                            <p:fltVal val="0"/>
                                          </p:val>
                                        </p:tav>
                                        <p:tav tm="100000">
                                          <p:val>
                                            <p:strVal val="#ppt_w"/>
                                          </p:val>
                                        </p:tav>
                                      </p:tavLst>
                                    </p:anim>
                                    <p:anim calcmode="lin" valueType="num">
                                      <p:cBhvr>
                                        <p:cTn id="153" dur="500" fill="hold"/>
                                        <p:tgtEl>
                                          <p:spTgt spid="359"/>
                                        </p:tgtEl>
                                        <p:attrNameLst>
                                          <p:attrName>ppt_h</p:attrName>
                                        </p:attrNameLst>
                                      </p:cBhvr>
                                      <p:tavLst>
                                        <p:tav tm="0">
                                          <p:val>
                                            <p:fltVal val="0"/>
                                          </p:val>
                                        </p:tav>
                                        <p:tav tm="100000">
                                          <p:val>
                                            <p:strVal val="#ppt_h"/>
                                          </p:val>
                                        </p:tav>
                                      </p:tavLst>
                                    </p:anim>
                                    <p:animEffect transition="in" filter="fade">
                                      <p:cBhvr>
                                        <p:cTn id="154" dur="500"/>
                                        <p:tgtEl>
                                          <p:spTgt spid="359"/>
                                        </p:tgtEl>
                                      </p:cBhvr>
                                    </p:animEffect>
                                  </p:childTnLst>
                                </p:cTn>
                              </p:par>
                              <p:par>
                                <p:cTn id="155" presetID="53" presetClass="entr" presetSubtype="16" fill="hold" grpId="0" nodeType="withEffect">
                                  <p:stCondLst>
                                    <p:cond delay="1500"/>
                                  </p:stCondLst>
                                  <p:childTnLst>
                                    <p:set>
                                      <p:cBhvr>
                                        <p:cTn id="156" dur="1" fill="hold">
                                          <p:stCondLst>
                                            <p:cond delay="0"/>
                                          </p:stCondLst>
                                        </p:cTn>
                                        <p:tgtEl>
                                          <p:spTgt spid="360"/>
                                        </p:tgtEl>
                                        <p:attrNameLst>
                                          <p:attrName>style.visibility</p:attrName>
                                        </p:attrNameLst>
                                      </p:cBhvr>
                                      <p:to>
                                        <p:strVal val="visible"/>
                                      </p:to>
                                    </p:set>
                                    <p:anim calcmode="lin" valueType="num">
                                      <p:cBhvr>
                                        <p:cTn id="157" dur="500" fill="hold"/>
                                        <p:tgtEl>
                                          <p:spTgt spid="360"/>
                                        </p:tgtEl>
                                        <p:attrNameLst>
                                          <p:attrName>ppt_w</p:attrName>
                                        </p:attrNameLst>
                                      </p:cBhvr>
                                      <p:tavLst>
                                        <p:tav tm="0">
                                          <p:val>
                                            <p:fltVal val="0"/>
                                          </p:val>
                                        </p:tav>
                                        <p:tav tm="100000">
                                          <p:val>
                                            <p:strVal val="#ppt_w"/>
                                          </p:val>
                                        </p:tav>
                                      </p:tavLst>
                                    </p:anim>
                                    <p:anim calcmode="lin" valueType="num">
                                      <p:cBhvr>
                                        <p:cTn id="158" dur="500" fill="hold"/>
                                        <p:tgtEl>
                                          <p:spTgt spid="360"/>
                                        </p:tgtEl>
                                        <p:attrNameLst>
                                          <p:attrName>ppt_h</p:attrName>
                                        </p:attrNameLst>
                                      </p:cBhvr>
                                      <p:tavLst>
                                        <p:tav tm="0">
                                          <p:val>
                                            <p:fltVal val="0"/>
                                          </p:val>
                                        </p:tav>
                                        <p:tav tm="100000">
                                          <p:val>
                                            <p:strVal val="#ppt_h"/>
                                          </p:val>
                                        </p:tav>
                                      </p:tavLst>
                                    </p:anim>
                                    <p:animEffect transition="in" filter="fade">
                                      <p:cBhvr>
                                        <p:cTn id="159" dur="500"/>
                                        <p:tgtEl>
                                          <p:spTgt spid="360"/>
                                        </p:tgtEl>
                                      </p:cBhvr>
                                    </p:animEffect>
                                  </p:childTnLst>
                                </p:cTn>
                              </p:par>
                              <p:par>
                                <p:cTn id="160" presetID="53" presetClass="entr" presetSubtype="16" fill="hold" grpId="0" nodeType="withEffect">
                                  <p:stCondLst>
                                    <p:cond delay="1600"/>
                                  </p:stCondLst>
                                  <p:childTnLst>
                                    <p:set>
                                      <p:cBhvr>
                                        <p:cTn id="161" dur="1" fill="hold">
                                          <p:stCondLst>
                                            <p:cond delay="0"/>
                                          </p:stCondLst>
                                        </p:cTn>
                                        <p:tgtEl>
                                          <p:spTgt spid="361"/>
                                        </p:tgtEl>
                                        <p:attrNameLst>
                                          <p:attrName>style.visibility</p:attrName>
                                        </p:attrNameLst>
                                      </p:cBhvr>
                                      <p:to>
                                        <p:strVal val="visible"/>
                                      </p:to>
                                    </p:set>
                                    <p:anim calcmode="lin" valueType="num">
                                      <p:cBhvr>
                                        <p:cTn id="162" dur="500" fill="hold"/>
                                        <p:tgtEl>
                                          <p:spTgt spid="361"/>
                                        </p:tgtEl>
                                        <p:attrNameLst>
                                          <p:attrName>ppt_w</p:attrName>
                                        </p:attrNameLst>
                                      </p:cBhvr>
                                      <p:tavLst>
                                        <p:tav tm="0">
                                          <p:val>
                                            <p:fltVal val="0"/>
                                          </p:val>
                                        </p:tav>
                                        <p:tav tm="100000">
                                          <p:val>
                                            <p:strVal val="#ppt_w"/>
                                          </p:val>
                                        </p:tav>
                                      </p:tavLst>
                                    </p:anim>
                                    <p:anim calcmode="lin" valueType="num">
                                      <p:cBhvr>
                                        <p:cTn id="163" dur="500" fill="hold"/>
                                        <p:tgtEl>
                                          <p:spTgt spid="361"/>
                                        </p:tgtEl>
                                        <p:attrNameLst>
                                          <p:attrName>ppt_h</p:attrName>
                                        </p:attrNameLst>
                                      </p:cBhvr>
                                      <p:tavLst>
                                        <p:tav tm="0">
                                          <p:val>
                                            <p:fltVal val="0"/>
                                          </p:val>
                                        </p:tav>
                                        <p:tav tm="100000">
                                          <p:val>
                                            <p:strVal val="#ppt_h"/>
                                          </p:val>
                                        </p:tav>
                                      </p:tavLst>
                                    </p:anim>
                                    <p:animEffect transition="in" filter="fade">
                                      <p:cBhvr>
                                        <p:cTn id="164" dur="500"/>
                                        <p:tgtEl>
                                          <p:spTgt spid="361"/>
                                        </p:tgtEl>
                                      </p:cBhvr>
                                    </p:animEffect>
                                  </p:childTnLst>
                                </p:cTn>
                              </p:par>
                              <p:par>
                                <p:cTn id="165" presetID="53" presetClass="entr" presetSubtype="16" fill="hold" grpId="0" nodeType="withEffect">
                                  <p:stCondLst>
                                    <p:cond delay="1600"/>
                                  </p:stCondLst>
                                  <p:childTnLst>
                                    <p:set>
                                      <p:cBhvr>
                                        <p:cTn id="166" dur="1" fill="hold">
                                          <p:stCondLst>
                                            <p:cond delay="0"/>
                                          </p:stCondLst>
                                        </p:cTn>
                                        <p:tgtEl>
                                          <p:spTgt spid="362"/>
                                        </p:tgtEl>
                                        <p:attrNameLst>
                                          <p:attrName>style.visibility</p:attrName>
                                        </p:attrNameLst>
                                      </p:cBhvr>
                                      <p:to>
                                        <p:strVal val="visible"/>
                                      </p:to>
                                    </p:set>
                                    <p:anim calcmode="lin" valueType="num">
                                      <p:cBhvr>
                                        <p:cTn id="167" dur="500" fill="hold"/>
                                        <p:tgtEl>
                                          <p:spTgt spid="362"/>
                                        </p:tgtEl>
                                        <p:attrNameLst>
                                          <p:attrName>ppt_w</p:attrName>
                                        </p:attrNameLst>
                                      </p:cBhvr>
                                      <p:tavLst>
                                        <p:tav tm="0">
                                          <p:val>
                                            <p:fltVal val="0"/>
                                          </p:val>
                                        </p:tav>
                                        <p:tav tm="100000">
                                          <p:val>
                                            <p:strVal val="#ppt_w"/>
                                          </p:val>
                                        </p:tav>
                                      </p:tavLst>
                                    </p:anim>
                                    <p:anim calcmode="lin" valueType="num">
                                      <p:cBhvr>
                                        <p:cTn id="168" dur="500" fill="hold"/>
                                        <p:tgtEl>
                                          <p:spTgt spid="362"/>
                                        </p:tgtEl>
                                        <p:attrNameLst>
                                          <p:attrName>ppt_h</p:attrName>
                                        </p:attrNameLst>
                                      </p:cBhvr>
                                      <p:tavLst>
                                        <p:tav tm="0">
                                          <p:val>
                                            <p:fltVal val="0"/>
                                          </p:val>
                                        </p:tav>
                                        <p:tav tm="100000">
                                          <p:val>
                                            <p:strVal val="#ppt_h"/>
                                          </p:val>
                                        </p:tav>
                                      </p:tavLst>
                                    </p:anim>
                                    <p:animEffect transition="in" filter="fade">
                                      <p:cBhvr>
                                        <p:cTn id="169" dur="500"/>
                                        <p:tgtEl>
                                          <p:spTgt spid="362"/>
                                        </p:tgtEl>
                                      </p:cBhvr>
                                    </p:animEffect>
                                  </p:childTnLst>
                                </p:cTn>
                              </p:par>
                              <p:par>
                                <p:cTn id="170" presetID="53" presetClass="entr" presetSubtype="16" fill="hold" grpId="0" nodeType="withEffect">
                                  <p:stCondLst>
                                    <p:cond delay="1700"/>
                                  </p:stCondLst>
                                  <p:childTnLst>
                                    <p:set>
                                      <p:cBhvr>
                                        <p:cTn id="171" dur="1" fill="hold">
                                          <p:stCondLst>
                                            <p:cond delay="0"/>
                                          </p:stCondLst>
                                        </p:cTn>
                                        <p:tgtEl>
                                          <p:spTgt spid="363"/>
                                        </p:tgtEl>
                                        <p:attrNameLst>
                                          <p:attrName>style.visibility</p:attrName>
                                        </p:attrNameLst>
                                      </p:cBhvr>
                                      <p:to>
                                        <p:strVal val="visible"/>
                                      </p:to>
                                    </p:set>
                                    <p:anim calcmode="lin" valueType="num">
                                      <p:cBhvr>
                                        <p:cTn id="172" dur="500" fill="hold"/>
                                        <p:tgtEl>
                                          <p:spTgt spid="363"/>
                                        </p:tgtEl>
                                        <p:attrNameLst>
                                          <p:attrName>ppt_w</p:attrName>
                                        </p:attrNameLst>
                                      </p:cBhvr>
                                      <p:tavLst>
                                        <p:tav tm="0">
                                          <p:val>
                                            <p:fltVal val="0"/>
                                          </p:val>
                                        </p:tav>
                                        <p:tav tm="100000">
                                          <p:val>
                                            <p:strVal val="#ppt_w"/>
                                          </p:val>
                                        </p:tav>
                                      </p:tavLst>
                                    </p:anim>
                                    <p:anim calcmode="lin" valueType="num">
                                      <p:cBhvr>
                                        <p:cTn id="173" dur="500" fill="hold"/>
                                        <p:tgtEl>
                                          <p:spTgt spid="363"/>
                                        </p:tgtEl>
                                        <p:attrNameLst>
                                          <p:attrName>ppt_h</p:attrName>
                                        </p:attrNameLst>
                                      </p:cBhvr>
                                      <p:tavLst>
                                        <p:tav tm="0">
                                          <p:val>
                                            <p:fltVal val="0"/>
                                          </p:val>
                                        </p:tav>
                                        <p:tav tm="100000">
                                          <p:val>
                                            <p:strVal val="#ppt_h"/>
                                          </p:val>
                                        </p:tav>
                                      </p:tavLst>
                                    </p:anim>
                                    <p:animEffect transition="in" filter="fade">
                                      <p:cBhvr>
                                        <p:cTn id="174" dur="500"/>
                                        <p:tgtEl>
                                          <p:spTgt spid="363"/>
                                        </p:tgtEl>
                                      </p:cBhvr>
                                    </p:animEffect>
                                  </p:childTnLst>
                                </p:cTn>
                              </p:par>
                              <p:par>
                                <p:cTn id="175" presetID="53" presetClass="entr" presetSubtype="16" fill="hold" grpId="0" nodeType="withEffect">
                                  <p:stCondLst>
                                    <p:cond delay="1700"/>
                                  </p:stCondLst>
                                  <p:childTnLst>
                                    <p:set>
                                      <p:cBhvr>
                                        <p:cTn id="176" dur="1" fill="hold">
                                          <p:stCondLst>
                                            <p:cond delay="0"/>
                                          </p:stCondLst>
                                        </p:cTn>
                                        <p:tgtEl>
                                          <p:spTgt spid="364"/>
                                        </p:tgtEl>
                                        <p:attrNameLst>
                                          <p:attrName>style.visibility</p:attrName>
                                        </p:attrNameLst>
                                      </p:cBhvr>
                                      <p:to>
                                        <p:strVal val="visible"/>
                                      </p:to>
                                    </p:set>
                                    <p:anim calcmode="lin" valueType="num">
                                      <p:cBhvr>
                                        <p:cTn id="177" dur="500" fill="hold"/>
                                        <p:tgtEl>
                                          <p:spTgt spid="364"/>
                                        </p:tgtEl>
                                        <p:attrNameLst>
                                          <p:attrName>ppt_w</p:attrName>
                                        </p:attrNameLst>
                                      </p:cBhvr>
                                      <p:tavLst>
                                        <p:tav tm="0">
                                          <p:val>
                                            <p:fltVal val="0"/>
                                          </p:val>
                                        </p:tav>
                                        <p:tav tm="100000">
                                          <p:val>
                                            <p:strVal val="#ppt_w"/>
                                          </p:val>
                                        </p:tav>
                                      </p:tavLst>
                                    </p:anim>
                                    <p:anim calcmode="lin" valueType="num">
                                      <p:cBhvr>
                                        <p:cTn id="178" dur="500" fill="hold"/>
                                        <p:tgtEl>
                                          <p:spTgt spid="364"/>
                                        </p:tgtEl>
                                        <p:attrNameLst>
                                          <p:attrName>ppt_h</p:attrName>
                                        </p:attrNameLst>
                                      </p:cBhvr>
                                      <p:tavLst>
                                        <p:tav tm="0">
                                          <p:val>
                                            <p:fltVal val="0"/>
                                          </p:val>
                                        </p:tav>
                                        <p:tav tm="100000">
                                          <p:val>
                                            <p:strVal val="#ppt_h"/>
                                          </p:val>
                                        </p:tav>
                                      </p:tavLst>
                                    </p:anim>
                                    <p:animEffect transition="in" filter="fade">
                                      <p:cBhvr>
                                        <p:cTn id="179" dur="500"/>
                                        <p:tgtEl>
                                          <p:spTgt spid="364"/>
                                        </p:tgtEl>
                                      </p:cBhvr>
                                    </p:animEffect>
                                  </p:childTnLst>
                                </p:cTn>
                              </p:par>
                              <p:par>
                                <p:cTn id="180" presetID="53" presetClass="entr" presetSubtype="16" fill="hold" grpId="0" nodeType="withEffect">
                                  <p:stCondLst>
                                    <p:cond delay="1800"/>
                                  </p:stCondLst>
                                  <p:childTnLst>
                                    <p:set>
                                      <p:cBhvr>
                                        <p:cTn id="181" dur="1" fill="hold">
                                          <p:stCondLst>
                                            <p:cond delay="0"/>
                                          </p:stCondLst>
                                        </p:cTn>
                                        <p:tgtEl>
                                          <p:spTgt spid="365"/>
                                        </p:tgtEl>
                                        <p:attrNameLst>
                                          <p:attrName>style.visibility</p:attrName>
                                        </p:attrNameLst>
                                      </p:cBhvr>
                                      <p:to>
                                        <p:strVal val="visible"/>
                                      </p:to>
                                    </p:set>
                                    <p:anim calcmode="lin" valueType="num">
                                      <p:cBhvr>
                                        <p:cTn id="182" dur="500" fill="hold"/>
                                        <p:tgtEl>
                                          <p:spTgt spid="365"/>
                                        </p:tgtEl>
                                        <p:attrNameLst>
                                          <p:attrName>ppt_w</p:attrName>
                                        </p:attrNameLst>
                                      </p:cBhvr>
                                      <p:tavLst>
                                        <p:tav tm="0">
                                          <p:val>
                                            <p:fltVal val="0"/>
                                          </p:val>
                                        </p:tav>
                                        <p:tav tm="100000">
                                          <p:val>
                                            <p:strVal val="#ppt_w"/>
                                          </p:val>
                                        </p:tav>
                                      </p:tavLst>
                                    </p:anim>
                                    <p:anim calcmode="lin" valueType="num">
                                      <p:cBhvr>
                                        <p:cTn id="183" dur="500" fill="hold"/>
                                        <p:tgtEl>
                                          <p:spTgt spid="365"/>
                                        </p:tgtEl>
                                        <p:attrNameLst>
                                          <p:attrName>ppt_h</p:attrName>
                                        </p:attrNameLst>
                                      </p:cBhvr>
                                      <p:tavLst>
                                        <p:tav tm="0">
                                          <p:val>
                                            <p:fltVal val="0"/>
                                          </p:val>
                                        </p:tav>
                                        <p:tav tm="100000">
                                          <p:val>
                                            <p:strVal val="#ppt_h"/>
                                          </p:val>
                                        </p:tav>
                                      </p:tavLst>
                                    </p:anim>
                                    <p:animEffect transition="in" filter="fade">
                                      <p:cBhvr>
                                        <p:cTn id="184" dur="500"/>
                                        <p:tgtEl>
                                          <p:spTgt spid="365"/>
                                        </p:tgtEl>
                                      </p:cBhvr>
                                    </p:animEffect>
                                  </p:childTnLst>
                                </p:cTn>
                              </p:par>
                              <p:par>
                                <p:cTn id="185" presetID="53" presetClass="entr" presetSubtype="16" fill="hold" grpId="0" nodeType="withEffect">
                                  <p:stCondLst>
                                    <p:cond delay="1800"/>
                                  </p:stCondLst>
                                  <p:childTnLst>
                                    <p:set>
                                      <p:cBhvr>
                                        <p:cTn id="186" dur="1" fill="hold">
                                          <p:stCondLst>
                                            <p:cond delay="0"/>
                                          </p:stCondLst>
                                        </p:cTn>
                                        <p:tgtEl>
                                          <p:spTgt spid="366"/>
                                        </p:tgtEl>
                                        <p:attrNameLst>
                                          <p:attrName>style.visibility</p:attrName>
                                        </p:attrNameLst>
                                      </p:cBhvr>
                                      <p:to>
                                        <p:strVal val="visible"/>
                                      </p:to>
                                    </p:set>
                                    <p:anim calcmode="lin" valueType="num">
                                      <p:cBhvr>
                                        <p:cTn id="187" dur="500" fill="hold"/>
                                        <p:tgtEl>
                                          <p:spTgt spid="366"/>
                                        </p:tgtEl>
                                        <p:attrNameLst>
                                          <p:attrName>ppt_w</p:attrName>
                                        </p:attrNameLst>
                                      </p:cBhvr>
                                      <p:tavLst>
                                        <p:tav tm="0">
                                          <p:val>
                                            <p:fltVal val="0"/>
                                          </p:val>
                                        </p:tav>
                                        <p:tav tm="100000">
                                          <p:val>
                                            <p:strVal val="#ppt_w"/>
                                          </p:val>
                                        </p:tav>
                                      </p:tavLst>
                                    </p:anim>
                                    <p:anim calcmode="lin" valueType="num">
                                      <p:cBhvr>
                                        <p:cTn id="188" dur="500" fill="hold"/>
                                        <p:tgtEl>
                                          <p:spTgt spid="366"/>
                                        </p:tgtEl>
                                        <p:attrNameLst>
                                          <p:attrName>ppt_h</p:attrName>
                                        </p:attrNameLst>
                                      </p:cBhvr>
                                      <p:tavLst>
                                        <p:tav tm="0">
                                          <p:val>
                                            <p:fltVal val="0"/>
                                          </p:val>
                                        </p:tav>
                                        <p:tav tm="100000">
                                          <p:val>
                                            <p:strVal val="#ppt_h"/>
                                          </p:val>
                                        </p:tav>
                                      </p:tavLst>
                                    </p:anim>
                                    <p:animEffect transition="in" filter="fade">
                                      <p:cBhvr>
                                        <p:cTn id="189" dur="500"/>
                                        <p:tgtEl>
                                          <p:spTgt spid="366"/>
                                        </p:tgtEl>
                                      </p:cBhvr>
                                    </p:animEffect>
                                  </p:childTnLst>
                                </p:cTn>
                              </p:par>
                              <p:par>
                                <p:cTn id="190" presetID="53" presetClass="entr" presetSubtype="16" fill="hold" grpId="0" nodeType="withEffect">
                                  <p:stCondLst>
                                    <p:cond delay="1900"/>
                                  </p:stCondLst>
                                  <p:childTnLst>
                                    <p:set>
                                      <p:cBhvr>
                                        <p:cTn id="191" dur="1" fill="hold">
                                          <p:stCondLst>
                                            <p:cond delay="0"/>
                                          </p:stCondLst>
                                        </p:cTn>
                                        <p:tgtEl>
                                          <p:spTgt spid="367"/>
                                        </p:tgtEl>
                                        <p:attrNameLst>
                                          <p:attrName>style.visibility</p:attrName>
                                        </p:attrNameLst>
                                      </p:cBhvr>
                                      <p:to>
                                        <p:strVal val="visible"/>
                                      </p:to>
                                    </p:set>
                                    <p:anim calcmode="lin" valueType="num">
                                      <p:cBhvr>
                                        <p:cTn id="192" dur="500" fill="hold"/>
                                        <p:tgtEl>
                                          <p:spTgt spid="367"/>
                                        </p:tgtEl>
                                        <p:attrNameLst>
                                          <p:attrName>ppt_w</p:attrName>
                                        </p:attrNameLst>
                                      </p:cBhvr>
                                      <p:tavLst>
                                        <p:tav tm="0">
                                          <p:val>
                                            <p:fltVal val="0"/>
                                          </p:val>
                                        </p:tav>
                                        <p:tav tm="100000">
                                          <p:val>
                                            <p:strVal val="#ppt_w"/>
                                          </p:val>
                                        </p:tav>
                                      </p:tavLst>
                                    </p:anim>
                                    <p:anim calcmode="lin" valueType="num">
                                      <p:cBhvr>
                                        <p:cTn id="193" dur="500" fill="hold"/>
                                        <p:tgtEl>
                                          <p:spTgt spid="367"/>
                                        </p:tgtEl>
                                        <p:attrNameLst>
                                          <p:attrName>ppt_h</p:attrName>
                                        </p:attrNameLst>
                                      </p:cBhvr>
                                      <p:tavLst>
                                        <p:tav tm="0">
                                          <p:val>
                                            <p:fltVal val="0"/>
                                          </p:val>
                                        </p:tav>
                                        <p:tav tm="100000">
                                          <p:val>
                                            <p:strVal val="#ppt_h"/>
                                          </p:val>
                                        </p:tav>
                                      </p:tavLst>
                                    </p:anim>
                                    <p:animEffect transition="in" filter="fade">
                                      <p:cBhvr>
                                        <p:cTn id="194" dur="500"/>
                                        <p:tgtEl>
                                          <p:spTgt spid="367"/>
                                        </p:tgtEl>
                                      </p:cBhvr>
                                    </p:animEffect>
                                  </p:childTnLst>
                                </p:cTn>
                              </p:par>
                              <p:par>
                                <p:cTn id="195" presetID="53" presetClass="entr" presetSubtype="16" fill="hold" grpId="0" nodeType="withEffect">
                                  <p:stCondLst>
                                    <p:cond delay="1900"/>
                                  </p:stCondLst>
                                  <p:childTnLst>
                                    <p:set>
                                      <p:cBhvr>
                                        <p:cTn id="196" dur="1" fill="hold">
                                          <p:stCondLst>
                                            <p:cond delay="0"/>
                                          </p:stCondLst>
                                        </p:cTn>
                                        <p:tgtEl>
                                          <p:spTgt spid="368"/>
                                        </p:tgtEl>
                                        <p:attrNameLst>
                                          <p:attrName>style.visibility</p:attrName>
                                        </p:attrNameLst>
                                      </p:cBhvr>
                                      <p:to>
                                        <p:strVal val="visible"/>
                                      </p:to>
                                    </p:set>
                                    <p:anim calcmode="lin" valueType="num">
                                      <p:cBhvr>
                                        <p:cTn id="197" dur="500" fill="hold"/>
                                        <p:tgtEl>
                                          <p:spTgt spid="368"/>
                                        </p:tgtEl>
                                        <p:attrNameLst>
                                          <p:attrName>ppt_w</p:attrName>
                                        </p:attrNameLst>
                                      </p:cBhvr>
                                      <p:tavLst>
                                        <p:tav tm="0">
                                          <p:val>
                                            <p:fltVal val="0"/>
                                          </p:val>
                                        </p:tav>
                                        <p:tav tm="100000">
                                          <p:val>
                                            <p:strVal val="#ppt_w"/>
                                          </p:val>
                                        </p:tav>
                                      </p:tavLst>
                                    </p:anim>
                                    <p:anim calcmode="lin" valueType="num">
                                      <p:cBhvr>
                                        <p:cTn id="198" dur="500" fill="hold"/>
                                        <p:tgtEl>
                                          <p:spTgt spid="368"/>
                                        </p:tgtEl>
                                        <p:attrNameLst>
                                          <p:attrName>ppt_h</p:attrName>
                                        </p:attrNameLst>
                                      </p:cBhvr>
                                      <p:tavLst>
                                        <p:tav tm="0">
                                          <p:val>
                                            <p:fltVal val="0"/>
                                          </p:val>
                                        </p:tav>
                                        <p:tav tm="100000">
                                          <p:val>
                                            <p:strVal val="#ppt_h"/>
                                          </p:val>
                                        </p:tav>
                                      </p:tavLst>
                                    </p:anim>
                                    <p:animEffect transition="in" filter="fade">
                                      <p:cBhvr>
                                        <p:cTn id="199" dur="500"/>
                                        <p:tgtEl>
                                          <p:spTgt spid="368"/>
                                        </p:tgtEl>
                                      </p:cBhvr>
                                    </p:animEffect>
                                  </p:childTnLst>
                                </p:cTn>
                              </p:par>
                              <p:par>
                                <p:cTn id="200" presetID="53" presetClass="entr" presetSubtype="16" fill="hold" grpId="0" nodeType="withEffect">
                                  <p:stCondLst>
                                    <p:cond delay="2000"/>
                                  </p:stCondLst>
                                  <p:childTnLst>
                                    <p:set>
                                      <p:cBhvr>
                                        <p:cTn id="201" dur="1" fill="hold">
                                          <p:stCondLst>
                                            <p:cond delay="0"/>
                                          </p:stCondLst>
                                        </p:cTn>
                                        <p:tgtEl>
                                          <p:spTgt spid="369"/>
                                        </p:tgtEl>
                                        <p:attrNameLst>
                                          <p:attrName>style.visibility</p:attrName>
                                        </p:attrNameLst>
                                      </p:cBhvr>
                                      <p:to>
                                        <p:strVal val="visible"/>
                                      </p:to>
                                    </p:set>
                                    <p:anim calcmode="lin" valueType="num">
                                      <p:cBhvr>
                                        <p:cTn id="202" dur="500" fill="hold"/>
                                        <p:tgtEl>
                                          <p:spTgt spid="369"/>
                                        </p:tgtEl>
                                        <p:attrNameLst>
                                          <p:attrName>ppt_w</p:attrName>
                                        </p:attrNameLst>
                                      </p:cBhvr>
                                      <p:tavLst>
                                        <p:tav tm="0">
                                          <p:val>
                                            <p:fltVal val="0"/>
                                          </p:val>
                                        </p:tav>
                                        <p:tav tm="100000">
                                          <p:val>
                                            <p:strVal val="#ppt_w"/>
                                          </p:val>
                                        </p:tav>
                                      </p:tavLst>
                                    </p:anim>
                                    <p:anim calcmode="lin" valueType="num">
                                      <p:cBhvr>
                                        <p:cTn id="203" dur="500" fill="hold"/>
                                        <p:tgtEl>
                                          <p:spTgt spid="369"/>
                                        </p:tgtEl>
                                        <p:attrNameLst>
                                          <p:attrName>ppt_h</p:attrName>
                                        </p:attrNameLst>
                                      </p:cBhvr>
                                      <p:tavLst>
                                        <p:tav tm="0">
                                          <p:val>
                                            <p:fltVal val="0"/>
                                          </p:val>
                                        </p:tav>
                                        <p:tav tm="100000">
                                          <p:val>
                                            <p:strVal val="#ppt_h"/>
                                          </p:val>
                                        </p:tav>
                                      </p:tavLst>
                                    </p:anim>
                                    <p:animEffect transition="in" filter="fade">
                                      <p:cBhvr>
                                        <p:cTn id="204" dur="500"/>
                                        <p:tgtEl>
                                          <p:spTgt spid="369"/>
                                        </p:tgtEl>
                                      </p:cBhvr>
                                    </p:animEffect>
                                  </p:childTnLst>
                                </p:cTn>
                              </p:par>
                              <p:par>
                                <p:cTn id="205" presetID="53" presetClass="entr" presetSubtype="16" fill="hold" grpId="0" nodeType="withEffect">
                                  <p:stCondLst>
                                    <p:cond delay="2000"/>
                                  </p:stCondLst>
                                  <p:childTnLst>
                                    <p:set>
                                      <p:cBhvr>
                                        <p:cTn id="206" dur="1" fill="hold">
                                          <p:stCondLst>
                                            <p:cond delay="0"/>
                                          </p:stCondLst>
                                        </p:cTn>
                                        <p:tgtEl>
                                          <p:spTgt spid="370"/>
                                        </p:tgtEl>
                                        <p:attrNameLst>
                                          <p:attrName>style.visibility</p:attrName>
                                        </p:attrNameLst>
                                      </p:cBhvr>
                                      <p:to>
                                        <p:strVal val="visible"/>
                                      </p:to>
                                    </p:set>
                                    <p:anim calcmode="lin" valueType="num">
                                      <p:cBhvr>
                                        <p:cTn id="207" dur="500" fill="hold"/>
                                        <p:tgtEl>
                                          <p:spTgt spid="370"/>
                                        </p:tgtEl>
                                        <p:attrNameLst>
                                          <p:attrName>ppt_w</p:attrName>
                                        </p:attrNameLst>
                                      </p:cBhvr>
                                      <p:tavLst>
                                        <p:tav tm="0">
                                          <p:val>
                                            <p:fltVal val="0"/>
                                          </p:val>
                                        </p:tav>
                                        <p:tav tm="100000">
                                          <p:val>
                                            <p:strVal val="#ppt_w"/>
                                          </p:val>
                                        </p:tav>
                                      </p:tavLst>
                                    </p:anim>
                                    <p:anim calcmode="lin" valueType="num">
                                      <p:cBhvr>
                                        <p:cTn id="208" dur="500" fill="hold"/>
                                        <p:tgtEl>
                                          <p:spTgt spid="370"/>
                                        </p:tgtEl>
                                        <p:attrNameLst>
                                          <p:attrName>ppt_h</p:attrName>
                                        </p:attrNameLst>
                                      </p:cBhvr>
                                      <p:tavLst>
                                        <p:tav tm="0">
                                          <p:val>
                                            <p:fltVal val="0"/>
                                          </p:val>
                                        </p:tav>
                                        <p:tav tm="100000">
                                          <p:val>
                                            <p:strVal val="#ppt_h"/>
                                          </p:val>
                                        </p:tav>
                                      </p:tavLst>
                                    </p:anim>
                                    <p:animEffect transition="in" filter="fade">
                                      <p:cBhvr>
                                        <p:cTn id="209" dur="500"/>
                                        <p:tgtEl>
                                          <p:spTgt spid="370"/>
                                        </p:tgtEl>
                                      </p:cBhvr>
                                    </p:animEffect>
                                  </p:childTnLst>
                                </p:cTn>
                              </p:par>
                              <p:par>
                                <p:cTn id="210" presetID="53" presetClass="entr" presetSubtype="16" fill="hold" grpId="0" nodeType="withEffect">
                                  <p:stCondLst>
                                    <p:cond delay="2100"/>
                                  </p:stCondLst>
                                  <p:childTnLst>
                                    <p:set>
                                      <p:cBhvr>
                                        <p:cTn id="211" dur="1" fill="hold">
                                          <p:stCondLst>
                                            <p:cond delay="0"/>
                                          </p:stCondLst>
                                        </p:cTn>
                                        <p:tgtEl>
                                          <p:spTgt spid="371"/>
                                        </p:tgtEl>
                                        <p:attrNameLst>
                                          <p:attrName>style.visibility</p:attrName>
                                        </p:attrNameLst>
                                      </p:cBhvr>
                                      <p:to>
                                        <p:strVal val="visible"/>
                                      </p:to>
                                    </p:set>
                                    <p:anim calcmode="lin" valueType="num">
                                      <p:cBhvr>
                                        <p:cTn id="212" dur="500" fill="hold"/>
                                        <p:tgtEl>
                                          <p:spTgt spid="371"/>
                                        </p:tgtEl>
                                        <p:attrNameLst>
                                          <p:attrName>ppt_w</p:attrName>
                                        </p:attrNameLst>
                                      </p:cBhvr>
                                      <p:tavLst>
                                        <p:tav tm="0">
                                          <p:val>
                                            <p:fltVal val="0"/>
                                          </p:val>
                                        </p:tav>
                                        <p:tav tm="100000">
                                          <p:val>
                                            <p:strVal val="#ppt_w"/>
                                          </p:val>
                                        </p:tav>
                                      </p:tavLst>
                                    </p:anim>
                                    <p:anim calcmode="lin" valueType="num">
                                      <p:cBhvr>
                                        <p:cTn id="213" dur="500" fill="hold"/>
                                        <p:tgtEl>
                                          <p:spTgt spid="371"/>
                                        </p:tgtEl>
                                        <p:attrNameLst>
                                          <p:attrName>ppt_h</p:attrName>
                                        </p:attrNameLst>
                                      </p:cBhvr>
                                      <p:tavLst>
                                        <p:tav tm="0">
                                          <p:val>
                                            <p:fltVal val="0"/>
                                          </p:val>
                                        </p:tav>
                                        <p:tav tm="100000">
                                          <p:val>
                                            <p:strVal val="#ppt_h"/>
                                          </p:val>
                                        </p:tav>
                                      </p:tavLst>
                                    </p:anim>
                                    <p:animEffect transition="in" filter="fade">
                                      <p:cBhvr>
                                        <p:cTn id="214" dur="500"/>
                                        <p:tgtEl>
                                          <p:spTgt spid="371"/>
                                        </p:tgtEl>
                                      </p:cBhvr>
                                    </p:animEffect>
                                  </p:childTnLst>
                                </p:cTn>
                              </p:par>
                              <p:par>
                                <p:cTn id="215" presetID="53" presetClass="entr" presetSubtype="16" fill="hold" grpId="0" nodeType="withEffect">
                                  <p:stCondLst>
                                    <p:cond delay="2100"/>
                                  </p:stCondLst>
                                  <p:childTnLst>
                                    <p:set>
                                      <p:cBhvr>
                                        <p:cTn id="216" dur="1" fill="hold">
                                          <p:stCondLst>
                                            <p:cond delay="0"/>
                                          </p:stCondLst>
                                        </p:cTn>
                                        <p:tgtEl>
                                          <p:spTgt spid="372"/>
                                        </p:tgtEl>
                                        <p:attrNameLst>
                                          <p:attrName>style.visibility</p:attrName>
                                        </p:attrNameLst>
                                      </p:cBhvr>
                                      <p:to>
                                        <p:strVal val="visible"/>
                                      </p:to>
                                    </p:set>
                                    <p:anim calcmode="lin" valueType="num">
                                      <p:cBhvr>
                                        <p:cTn id="217" dur="500" fill="hold"/>
                                        <p:tgtEl>
                                          <p:spTgt spid="372"/>
                                        </p:tgtEl>
                                        <p:attrNameLst>
                                          <p:attrName>ppt_w</p:attrName>
                                        </p:attrNameLst>
                                      </p:cBhvr>
                                      <p:tavLst>
                                        <p:tav tm="0">
                                          <p:val>
                                            <p:fltVal val="0"/>
                                          </p:val>
                                        </p:tav>
                                        <p:tav tm="100000">
                                          <p:val>
                                            <p:strVal val="#ppt_w"/>
                                          </p:val>
                                        </p:tav>
                                      </p:tavLst>
                                    </p:anim>
                                    <p:anim calcmode="lin" valueType="num">
                                      <p:cBhvr>
                                        <p:cTn id="218" dur="500" fill="hold"/>
                                        <p:tgtEl>
                                          <p:spTgt spid="372"/>
                                        </p:tgtEl>
                                        <p:attrNameLst>
                                          <p:attrName>ppt_h</p:attrName>
                                        </p:attrNameLst>
                                      </p:cBhvr>
                                      <p:tavLst>
                                        <p:tav tm="0">
                                          <p:val>
                                            <p:fltVal val="0"/>
                                          </p:val>
                                        </p:tav>
                                        <p:tav tm="100000">
                                          <p:val>
                                            <p:strVal val="#ppt_h"/>
                                          </p:val>
                                        </p:tav>
                                      </p:tavLst>
                                    </p:anim>
                                    <p:animEffect transition="in" filter="fade">
                                      <p:cBhvr>
                                        <p:cTn id="219" dur="500"/>
                                        <p:tgtEl>
                                          <p:spTgt spid="372"/>
                                        </p:tgtEl>
                                      </p:cBhvr>
                                    </p:animEffect>
                                  </p:childTnLst>
                                </p:cTn>
                              </p:par>
                              <p:par>
                                <p:cTn id="220" presetID="53" presetClass="entr" presetSubtype="16" fill="hold" grpId="0" nodeType="withEffect">
                                  <p:stCondLst>
                                    <p:cond delay="2200"/>
                                  </p:stCondLst>
                                  <p:childTnLst>
                                    <p:set>
                                      <p:cBhvr>
                                        <p:cTn id="221" dur="1" fill="hold">
                                          <p:stCondLst>
                                            <p:cond delay="0"/>
                                          </p:stCondLst>
                                        </p:cTn>
                                        <p:tgtEl>
                                          <p:spTgt spid="373"/>
                                        </p:tgtEl>
                                        <p:attrNameLst>
                                          <p:attrName>style.visibility</p:attrName>
                                        </p:attrNameLst>
                                      </p:cBhvr>
                                      <p:to>
                                        <p:strVal val="visible"/>
                                      </p:to>
                                    </p:set>
                                    <p:anim calcmode="lin" valueType="num">
                                      <p:cBhvr>
                                        <p:cTn id="222" dur="500" fill="hold"/>
                                        <p:tgtEl>
                                          <p:spTgt spid="373"/>
                                        </p:tgtEl>
                                        <p:attrNameLst>
                                          <p:attrName>ppt_w</p:attrName>
                                        </p:attrNameLst>
                                      </p:cBhvr>
                                      <p:tavLst>
                                        <p:tav tm="0">
                                          <p:val>
                                            <p:fltVal val="0"/>
                                          </p:val>
                                        </p:tav>
                                        <p:tav tm="100000">
                                          <p:val>
                                            <p:strVal val="#ppt_w"/>
                                          </p:val>
                                        </p:tav>
                                      </p:tavLst>
                                    </p:anim>
                                    <p:anim calcmode="lin" valueType="num">
                                      <p:cBhvr>
                                        <p:cTn id="223" dur="500" fill="hold"/>
                                        <p:tgtEl>
                                          <p:spTgt spid="373"/>
                                        </p:tgtEl>
                                        <p:attrNameLst>
                                          <p:attrName>ppt_h</p:attrName>
                                        </p:attrNameLst>
                                      </p:cBhvr>
                                      <p:tavLst>
                                        <p:tav tm="0">
                                          <p:val>
                                            <p:fltVal val="0"/>
                                          </p:val>
                                        </p:tav>
                                        <p:tav tm="100000">
                                          <p:val>
                                            <p:strVal val="#ppt_h"/>
                                          </p:val>
                                        </p:tav>
                                      </p:tavLst>
                                    </p:anim>
                                    <p:animEffect transition="in" filter="fade">
                                      <p:cBhvr>
                                        <p:cTn id="224" dur="500"/>
                                        <p:tgtEl>
                                          <p:spTgt spid="373"/>
                                        </p:tgtEl>
                                      </p:cBhvr>
                                    </p:animEffect>
                                  </p:childTnLst>
                                </p:cTn>
                              </p:par>
                              <p:par>
                                <p:cTn id="225" presetID="53" presetClass="entr" presetSubtype="16" fill="hold" grpId="0" nodeType="withEffect">
                                  <p:stCondLst>
                                    <p:cond delay="2200"/>
                                  </p:stCondLst>
                                  <p:childTnLst>
                                    <p:set>
                                      <p:cBhvr>
                                        <p:cTn id="226" dur="1" fill="hold">
                                          <p:stCondLst>
                                            <p:cond delay="0"/>
                                          </p:stCondLst>
                                        </p:cTn>
                                        <p:tgtEl>
                                          <p:spTgt spid="374"/>
                                        </p:tgtEl>
                                        <p:attrNameLst>
                                          <p:attrName>style.visibility</p:attrName>
                                        </p:attrNameLst>
                                      </p:cBhvr>
                                      <p:to>
                                        <p:strVal val="visible"/>
                                      </p:to>
                                    </p:set>
                                    <p:anim calcmode="lin" valueType="num">
                                      <p:cBhvr>
                                        <p:cTn id="227" dur="500" fill="hold"/>
                                        <p:tgtEl>
                                          <p:spTgt spid="374"/>
                                        </p:tgtEl>
                                        <p:attrNameLst>
                                          <p:attrName>ppt_w</p:attrName>
                                        </p:attrNameLst>
                                      </p:cBhvr>
                                      <p:tavLst>
                                        <p:tav tm="0">
                                          <p:val>
                                            <p:fltVal val="0"/>
                                          </p:val>
                                        </p:tav>
                                        <p:tav tm="100000">
                                          <p:val>
                                            <p:strVal val="#ppt_w"/>
                                          </p:val>
                                        </p:tav>
                                      </p:tavLst>
                                    </p:anim>
                                    <p:anim calcmode="lin" valueType="num">
                                      <p:cBhvr>
                                        <p:cTn id="228" dur="500" fill="hold"/>
                                        <p:tgtEl>
                                          <p:spTgt spid="374"/>
                                        </p:tgtEl>
                                        <p:attrNameLst>
                                          <p:attrName>ppt_h</p:attrName>
                                        </p:attrNameLst>
                                      </p:cBhvr>
                                      <p:tavLst>
                                        <p:tav tm="0">
                                          <p:val>
                                            <p:fltVal val="0"/>
                                          </p:val>
                                        </p:tav>
                                        <p:tav tm="100000">
                                          <p:val>
                                            <p:strVal val="#ppt_h"/>
                                          </p:val>
                                        </p:tav>
                                      </p:tavLst>
                                    </p:anim>
                                    <p:animEffect transition="in" filter="fade">
                                      <p:cBhvr>
                                        <p:cTn id="229" dur="500"/>
                                        <p:tgtEl>
                                          <p:spTgt spid="374"/>
                                        </p:tgtEl>
                                      </p:cBhvr>
                                    </p:animEffect>
                                  </p:childTnLst>
                                </p:cTn>
                              </p:par>
                              <p:par>
                                <p:cTn id="230" presetID="53" presetClass="entr" presetSubtype="16" fill="hold" grpId="0" nodeType="withEffect">
                                  <p:stCondLst>
                                    <p:cond delay="2300"/>
                                  </p:stCondLst>
                                  <p:childTnLst>
                                    <p:set>
                                      <p:cBhvr>
                                        <p:cTn id="231" dur="1" fill="hold">
                                          <p:stCondLst>
                                            <p:cond delay="0"/>
                                          </p:stCondLst>
                                        </p:cTn>
                                        <p:tgtEl>
                                          <p:spTgt spid="375"/>
                                        </p:tgtEl>
                                        <p:attrNameLst>
                                          <p:attrName>style.visibility</p:attrName>
                                        </p:attrNameLst>
                                      </p:cBhvr>
                                      <p:to>
                                        <p:strVal val="visible"/>
                                      </p:to>
                                    </p:set>
                                    <p:anim calcmode="lin" valueType="num">
                                      <p:cBhvr>
                                        <p:cTn id="232" dur="500" fill="hold"/>
                                        <p:tgtEl>
                                          <p:spTgt spid="375"/>
                                        </p:tgtEl>
                                        <p:attrNameLst>
                                          <p:attrName>ppt_w</p:attrName>
                                        </p:attrNameLst>
                                      </p:cBhvr>
                                      <p:tavLst>
                                        <p:tav tm="0">
                                          <p:val>
                                            <p:fltVal val="0"/>
                                          </p:val>
                                        </p:tav>
                                        <p:tav tm="100000">
                                          <p:val>
                                            <p:strVal val="#ppt_w"/>
                                          </p:val>
                                        </p:tav>
                                      </p:tavLst>
                                    </p:anim>
                                    <p:anim calcmode="lin" valueType="num">
                                      <p:cBhvr>
                                        <p:cTn id="233" dur="500" fill="hold"/>
                                        <p:tgtEl>
                                          <p:spTgt spid="375"/>
                                        </p:tgtEl>
                                        <p:attrNameLst>
                                          <p:attrName>ppt_h</p:attrName>
                                        </p:attrNameLst>
                                      </p:cBhvr>
                                      <p:tavLst>
                                        <p:tav tm="0">
                                          <p:val>
                                            <p:fltVal val="0"/>
                                          </p:val>
                                        </p:tav>
                                        <p:tav tm="100000">
                                          <p:val>
                                            <p:strVal val="#ppt_h"/>
                                          </p:val>
                                        </p:tav>
                                      </p:tavLst>
                                    </p:anim>
                                    <p:animEffect transition="in" filter="fade">
                                      <p:cBhvr>
                                        <p:cTn id="234" dur="500"/>
                                        <p:tgtEl>
                                          <p:spTgt spid="375"/>
                                        </p:tgtEl>
                                      </p:cBhvr>
                                    </p:animEffect>
                                  </p:childTnLst>
                                </p:cTn>
                              </p:par>
                              <p:par>
                                <p:cTn id="235" presetID="53" presetClass="entr" presetSubtype="16" fill="hold" grpId="0" nodeType="withEffect">
                                  <p:stCondLst>
                                    <p:cond delay="2300"/>
                                  </p:stCondLst>
                                  <p:childTnLst>
                                    <p:set>
                                      <p:cBhvr>
                                        <p:cTn id="236" dur="1" fill="hold">
                                          <p:stCondLst>
                                            <p:cond delay="0"/>
                                          </p:stCondLst>
                                        </p:cTn>
                                        <p:tgtEl>
                                          <p:spTgt spid="376"/>
                                        </p:tgtEl>
                                        <p:attrNameLst>
                                          <p:attrName>style.visibility</p:attrName>
                                        </p:attrNameLst>
                                      </p:cBhvr>
                                      <p:to>
                                        <p:strVal val="visible"/>
                                      </p:to>
                                    </p:set>
                                    <p:anim calcmode="lin" valueType="num">
                                      <p:cBhvr>
                                        <p:cTn id="237" dur="500" fill="hold"/>
                                        <p:tgtEl>
                                          <p:spTgt spid="376"/>
                                        </p:tgtEl>
                                        <p:attrNameLst>
                                          <p:attrName>ppt_w</p:attrName>
                                        </p:attrNameLst>
                                      </p:cBhvr>
                                      <p:tavLst>
                                        <p:tav tm="0">
                                          <p:val>
                                            <p:fltVal val="0"/>
                                          </p:val>
                                        </p:tav>
                                        <p:tav tm="100000">
                                          <p:val>
                                            <p:strVal val="#ppt_w"/>
                                          </p:val>
                                        </p:tav>
                                      </p:tavLst>
                                    </p:anim>
                                    <p:anim calcmode="lin" valueType="num">
                                      <p:cBhvr>
                                        <p:cTn id="238" dur="500" fill="hold"/>
                                        <p:tgtEl>
                                          <p:spTgt spid="376"/>
                                        </p:tgtEl>
                                        <p:attrNameLst>
                                          <p:attrName>ppt_h</p:attrName>
                                        </p:attrNameLst>
                                      </p:cBhvr>
                                      <p:tavLst>
                                        <p:tav tm="0">
                                          <p:val>
                                            <p:fltVal val="0"/>
                                          </p:val>
                                        </p:tav>
                                        <p:tav tm="100000">
                                          <p:val>
                                            <p:strVal val="#ppt_h"/>
                                          </p:val>
                                        </p:tav>
                                      </p:tavLst>
                                    </p:anim>
                                    <p:animEffect transition="in" filter="fade">
                                      <p:cBhvr>
                                        <p:cTn id="239" dur="500"/>
                                        <p:tgtEl>
                                          <p:spTgt spid="376"/>
                                        </p:tgtEl>
                                      </p:cBhvr>
                                    </p:animEffect>
                                  </p:childTnLst>
                                </p:cTn>
                              </p:par>
                              <p:par>
                                <p:cTn id="240" presetID="53" presetClass="entr" presetSubtype="16" fill="hold" grpId="0" nodeType="withEffect">
                                  <p:stCondLst>
                                    <p:cond delay="2400"/>
                                  </p:stCondLst>
                                  <p:childTnLst>
                                    <p:set>
                                      <p:cBhvr>
                                        <p:cTn id="241" dur="1" fill="hold">
                                          <p:stCondLst>
                                            <p:cond delay="0"/>
                                          </p:stCondLst>
                                        </p:cTn>
                                        <p:tgtEl>
                                          <p:spTgt spid="377"/>
                                        </p:tgtEl>
                                        <p:attrNameLst>
                                          <p:attrName>style.visibility</p:attrName>
                                        </p:attrNameLst>
                                      </p:cBhvr>
                                      <p:to>
                                        <p:strVal val="visible"/>
                                      </p:to>
                                    </p:set>
                                    <p:anim calcmode="lin" valueType="num">
                                      <p:cBhvr>
                                        <p:cTn id="242" dur="500" fill="hold"/>
                                        <p:tgtEl>
                                          <p:spTgt spid="377"/>
                                        </p:tgtEl>
                                        <p:attrNameLst>
                                          <p:attrName>ppt_w</p:attrName>
                                        </p:attrNameLst>
                                      </p:cBhvr>
                                      <p:tavLst>
                                        <p:tav tm="0">
                                          <p:val>
                                            <p:fltVal val="0"/>
                                          </p:val>
                                        </p:tav>
                                        <p:tav tm="100000">
                                          <p:val>
                                            <p:strVal val="#ppt_w"/>
                                          </p:val>
                                        </p:tav>
                                      </p:tavLst>
                                    </p:anim>
                                    <p:anim calcmode="lin" valueType="num">
                                      <p:cBhvr>
                                        <p:cTn id="243" dur="500" fill="hold"/>
                                        <p:tgtEl>
                                          <p:spTgt spid="377"/>
                                        </p:tgtEl>
                                        <p:attrNameLst>
                                          <p:attrName>ppt_h</p:attrName>
                                        </p:attrNameLst>
                                      </p:cBhvr>
                                      <p:tavLst>
                                        <p:tav tm="0">
                                          <p:val>
                                            <p:fltVal val="0"/>
                                          </p:val>
                                        </p:tav>
                                        <p:tav tm="100000">
                                          <p:val>
                                            <p:strVal val="#ppt_h"/>
                                          </p:val>
                                        </p:tav>
                                      </p:tavLst>
                                    </p:anim>
                                    <p:animEffect transition="in" filter="fade">
                                      <p:cBhvr>
                                        <p:cTn id="244" dur="500"/>
                                        <p:tgtEl>
                                          <p:spTgt spid="377"/>
                                        </p:tgtEl>
                                      </p:cBhvr>
                                    </p:animEffect>
                                  </p:childTnLst>
                                </p:cTn>
                              </p:par>
                              <p:par>
                                <p:cTn id="245" presetID="53" presetClass="entr" presetSubtype="16" fill="hold" grpId="0" nodeType="withEffect">
                                  <p:stCondLst>
                                    <p:cond delay="2400"/>
                                  </p:stCondLst>
                                  <p:childTnLst>
                                    <p:set>
                                      <p:cBhvr>
                                        <p:cTn id="246" dur="1" fill="hold">
                                          <p:stCondLst>
                                            <p:cond delay="0"/>
                                          </p:stCondLst>
                                        </p:cTn>
                                        <p:tgtEl>
                                          <p:spTgt spid="378"/>
                                        </p:tgtEl>
                                        <p:attrNameLst>
                                          <p:attrName>style.visibility</p:attrName>
                                        </p:attrNameLst>
                                      </p:cBhvr>
                                      <p:to>
                                        <p:strVal val="visible"/>
                                      </p:to>
                                    </p:set>
                                    <p:anim calcmode="lin" valueType="num">
                                      <p:cBhvr>
                                        <p:cTn id="247" dur="500" fill="hold"/>
                                        <p:tgtEl>
                                          <p:spTgt spid="378"/>
                                        </p:tgtEl>
                                        <p:attrNameLst>
                                          <p:attrName>ppt_w</p:attrName>
                                        </p:attrNameLst>
                                      </p:cBhvr>
                                      <p:tavLst>
                                        <p:tav tm="0">
                                          <p:val>
                                            <p:fltVal val="0"/>
                                          </p:val>
                                        </p:tav>
                                        <p:tav tm="100000">
                                          <p:val>
                                            <p:strVal val="#ppt_w"/>
                                          </p:val>
                                        </p:tav>
                                      </p:tavLst>
                                    </p:anim>
                                    <p:anim calcmode="lin" valueType="num">
                                      <p:cBhvr>
                                        <p:cTn id="248" dur="500" fill="hold"/>
                                        <p:tgtEl>
                                          <p:spTgt spid="378"/>
                                        </p:tgtEl>
                                        <p:attrNameLst>
                                          <p:attrName>ppt_h</p:attrName>
                                        </p:attrNameLst>
                                      </p:cBhvr>
                                      <p:tavLst>
                                        <p:tav tm="0">
                                          <p:val>
                                            <p:fltVal val="0"/>
                                          </p:val>
                                        </p:tav>
                                        <p:tav tm="100000">
                                          <p:val>
                                            <p:strVal val="#ppt_h"/>
                                          </p:val>
                                        </p:tav>
                                      </p:tavLst>
                                    </p:anim>
                                    <p:animEffect transition="in" filter="fade">
                                      <p:cBhvr>
                                        <p:cTn id="249" dur="500"/>
                                        <p:tgtEl>
                                          <p:spTgt spid="378"/>
                                        </p:tgtEl>
                                      </p:cBhvr>
                                    </p:animEffect>
                                  </p:childTnLst>
                                </p:cTn>
                              </p:par>
                              <p:par>
                                <p:cTn id="250" presetID="53" presetClass="entr" presetSubtype="16" fill="hold" grpId="0" nodeType="withEffect">
                                  <p:stCondLst>
                                    <p:cond delay="2500"/>
                                  </p:stCondLst>
                                  <p:childTnLst>
                                    <p:set>
                                      <p:cBhvr>
                                        <p:cTn id="251" dur="1" fill="hold">
                                          <p:stCondLst>
                                            <p:cond delay="0"/>
                                          </p:stCondLst>
                                        </p:cTn>
                                        <p:tgtEl>
                                          <p:spTgt spid="379"/>
                                        </p:tgtEl>
                                        <p:attrNameLst>
                                          <p:attrName>style.visibility</p:attrName>
                                        </p:attrNameLst>
                                      </p:cBhvr>
                                      <p:to>
                                        <p:strVal val="visible"/>
                                      </p:to>
                                    </p:set>
                                    <p:anim calcmode="lin" valueType="num">
                                      <p:cBhvr>
                                        <p:cTn id="252" dur="500" fill="hold"/>
                                        <p:tgtEl>
                                          <p:spTgt spid="379"/>
                                        </p:tgtEl>
                                        <p:attrNameLst>
                                          <p:attrName>ppt_w</p:attrName>
                                        </p:attrNameLst>
                                      </p:cBhvr>
                                      <p:tavLst>
                                        <p:tav tm="0">
                                          <p:val>
                                            <p:fltVal val="0"/>
                                          </p:val>
                                        </p:tav>
                                        <p:tav tm="100000">
                                          <p:val>
                                            <p:strVal val="#ppt_w"/>
                                          </p:val>
                                        </p:tav>
                                      </p:tavLst>
                                    </p:anim>
                                    <p:anim calcmode="lin" valueType="num">
                                      <p:cBhvr>
                                        <p:cTn id="253" dur="500" fill="hold"/>
                                        <p:tgtEl>
                                          <p:spTgt spid="379"/>
                                        </p:tgtEl>
                                        <p:attrNameLst>
                                          <p:attrName>ppt_h</p:attrName>
                                        </p:attrNameLst>
                                      </p:cBhvr>
                                      <p:tavLst>
                                        <p:tav tm="0">
                                          <p:val>
                                            <p:fltVal val="0"/>
                                          </p:val>
                                        </p:tav>
                                        <p:tav tm="100000">
                                          <p:val>
                                            <p:strVal val="#ppt_h"/>
                                          </p:val>
                                        </p:tav>
                                      </p:tavLst>
                                    </p:anim>
                                    <p:animEffect transition="in" filter="fade">
                                      <p:cBhvr>
                                        <p:cTn id="254" dur="500"/>
                                        <p:tgtEl>
                                          <p:spTgt spid="379"/>
                                        </p:tgtEl>
                                      </p:cBhvr>
                                    </p:animEffect>
                                  </p:childTnLst>
                                </p:cTn>
                              </p:par>
                              <p:par>
                                <p:cTn id="255" presetID="53" presetClass="entr" presetSubtype="16" fill="hold" grpId="0" nodeType="withEffect">
                                  <p:stCondLst>
                                    <p:cond delay="2500"/>
                                  </p:stCondLst>
                                  <p:childTnLst>
                                    <p:set>
                                      <p:cBhvr>
                                        <p:cTn id="256" dur="1" fill="hold">
                                          <p:stCondLst>
                                            <p:cond delay="0"/>
                                          </p:stCondLst>
                                        </p:cTn>
                                        <p:tgtEl>
                                          <p:spTgt spid="380"/>
                                        </p:tgtEl>
                                        <p:attrNameLst>
                                          <p:attrName>style.visibility</p:attrName>
                                        </p:attrNameLst>
                                      </p:cBhvr>
                                      <p:to>
                                        <p:strVal val="visible"/>
                                      </p:to>
                                    </p:set>
                                    <p:anim calcmode="lin" valueType="num">
                                      <p:cBhvr>
                                        <p:cTn id="257" dur="500" fill="hold"/>
                                        <p:tgtEl>
                                          <p:spTgt spid="380"/>
                                        </p:tgtEl>
                                        <p:attrNameLst>
                                          <p:attrName>ppt_w</p:attrName>
                                        </p:attrNameLst>
                                      </p:cBhvr>
                                      <p:tavLst>
                                        <p:tav tm="0">
                                          <p:val>
                                            <p:fltVal val="0"/>
                                          </p:val>
                                        </p:tav>
                                        <p:tav tm="100000">
                                          <p:val>
                                            <p:strVal val="#ppt_w"/>
                                          </p:val>
                                        </p:tav>
                                      </p:tavLst>
                                    </p:anim>
                                    <p:anim calcmode="lin" valueType="num">
                                      <p:cBhvr>
                                        <p:cTn id="258" dur="500" fill="hold"/>
                                        <p:tgtEl>
                                          <p:spTgt spid="380"/>
                                        </p:tgtEl>
                                        <p:attrNameLst>
                                          <p:attrName>ppt_h</p:attrName>
                                        </p:attrNameLst>
                                      </p:cBhvr>
                                      <p:tavLst>
                                        <p:tav tm="0">
                                          <p:val>
                                            <p:fltVal val="0"/>
                                          </p:val>
                                        </p:tav>
                                        <p:tav tm="100000">
                                          <p:val>
                                            <p:strVal val="#ppt_h"/>
                                          </p:val>
                                        </p:tav>
                                      </p:tavLst>
                                    </p:anim>
                                    <p:animEffect transition="in" filter="fade">
                                      <p:cBhvr>
                                        <p:cTn id="259" dur="500"/>
                                        <p:tgtEl>
                                          <p:spTgt spid="380"/>
                                        </p:tgtEl>
                                      </p:cBhvr>
                                    </p:animEffect>
                                  </p:childTnLst>
                                </p:cTn>
                              </p:par>
                              <p:par>
                                <p:cTn id="260" presetID="53" presetClass="entr" presetSubtype="16" fill="hold" grpId="0" nodeType="withEffect">
                                  <p:stCondLst>
                                    <p:cond delay="2600"/>
                                  </p:stCondLst>
                                  <p:childTnLst>
                                    <p:set>
                                      <p:cBhvr>
                                        <p:cTn id="261" dur="1" fill="hold">
                                          <p:stCondLst>
                                            <p:cond delay="0"/>
                                          </p:stCondLst>
                                        </p:cTn>
                                        <p:tgtEl>
                                          <p:spTgt spid="381"/>
                                        </p:tgtEl>
                                        <p:attrNameLst>
                                          <p:attrName>style.visibility</p:attrName>
                                        </p:attrNameLst>
                                      </p:cBhvr>
                                      <p:to>
                                        <p:strVal val="visible"/>
                                      </p:to>
                                    </p:set>
                                    <p:anim calcmode="lin" valueType="num">
                                      <p:cBhvr>
                                        <p:cTn id="262" dur="500" fill="hold"/>
                                        <p:tgtEl>
                                          <p:spTgt spid="381"/>
                                        </p:tgtEl>
                                        <p:attrNameLst>
                                          <p:attrName>ppt_w</p:attrName>
                                        </p:attrNameLst>
                                      </p:cBhvr>
                                      <p:tavLst>
                                        <p:tav tm="0">
                                          <p:val>
                                            <p:fltVal val="0"/>
                                          </p:val>
                                        </p:tav>
                                        <p:tav tm="100000">
                                          <p:val>
                                            <p:strVal val="#ppt_w"/>
                                          </p:val>
                                        </p:tav>
                                      </p:tavLst>
                                    </p:anim>
                                    <p:anim calcmode="lin" valueType="num">
                                      <p:cBhvr>
                                        <p:cTn id="263" dur="500" fill="hold"/>
                                        <p:tgtEl>
                                          <p:spTgt spid="381"/>
                                        </p:tgtEl>
                                        <p:attrNameLst>
                                          <p:attrName>ppt_h</p:attrName>
                                        </p:attrNameLst>
                                      </p:cBhvr>
                                      <p:tavLst>
                                        <p:tav tm="0">
                                          <p:val>
                                            <p:fltVal val="0"/>
                                          </p:val>
                                        </p:tav>
                                        <p:tav tm="100000">
                                          <p:val>
                                            <p:strVal val="#ppt_h"/>
                                          </p:val>
                                        </p:tav>
                                      </p:tavLst>
                                    </p:anim>
                                    <p:animEffect transition="in" filter="fade">
                                      <p:cBhvr>
                                        <p:cTn id="264" dur="500"/>
                                        <p:tgtEl>
                                          <p:spTgt spid="381"/>
                                        </p:tgtEl>
                                      </p:cBhvr>
                                    </p:animEffect>
                                  </p:childTnLst>
                                </p:cTn>
                              </p:par>
                              <p:par>
                                <p:cTn id="265" presetID="53" presetClass="entr" presetSubtype="16" fill="hold" grpId="0" nodeType="withEffect">
                                  <p:stCondLst>
                                    <p:cond delay="2600"/>
                                  </p:stCondLst>
                                  <p:childTnLst>
                                    <p:set>
                                      <p:cBhvr>
                                        <p:cTn id="266" dur="1" fill="hold">
                                          <p:stCondLst>
                                            <p:cond delay="0"/>
                                          </p:stCondLst>
                                        </p:cTn>
                                        <p:tgtEl>
                                          <p:spTgt spid="382"/>
                                        </p:tgtEl>
                                        <p:attrNameLst>
                                          <p:attrName>style.visibility</p:attrName>
                                        </p:attrNameLst>
                                      </p:cBhvr>
                                      <p:to>
                                        <p:strVal val="visible"/>
                                      </p:to>
                                    </p:set>
                                    <p:anim calcmode="lin" valueType="num">
                                      <p:cBhvr>
                                        <p:cTn id="267" dur="500" fill="hold"/>
                                        <p:tgtEl>
                                          <p:spTgt spid="382"/>
                                        </p:tgtEl>
                                        <p:attrNameLst>
                                          <p:attrName>ppt_w</p:attrName>
                                        </p:attrNameLst>
                                      </p:cBhvr>
                                      <p:tavLst>
                                        <p:tav tm="0">
                                          <p:val>
                                            <p:fltVal val="0"/>
                                          </p:val>
                                        </p:tav>
                                        <p:tav tm="100000">
                                          <p:val>
                                            <p:strVal val="#ppt_w"/>
                                          </p:val>
                                        </p:tav>
                                      </p:tavLst>
                                    </p:anim>
                                    <p:anim calcmode="lin" valueType="num">
                                      <p:cBhvr>
                                        <p:cTn id="268" dur="500" fill="hold"/>
                                        <p:tgtEl>
                                          <p:spTgt spid="382"/>
                                        </p:tgtEl>
                                        <p:attrNameLst>
                                          <p:attrName>ppt_h</p:attrName>
                                        </p:attrNameLst>
                                      </p:cBhvr>
                                      <p:tavLst>
                                        <p:tav tm="0">
                                          <p:val>
                                            <p:fltVal val="0"/>
                                          </p:val>
                                        </p:tav>
                                        <p:tav tm="100000">
                                          <p:val>
                                            <p:strVal val="#ppt_h"/>
                                          </p:val>
                                        </p:tav>
                                      </p:tavLst>
                                    </p:anim>
                                    <p:animEffect transition="in" filter="fade">
                                      <p:cBhvr>
                                        <p:cTn id="269" dur="500"/>
                                        <p:tgtEl>
                                          <p:spTgt spid="382"/>
                                        </p:tgtEl>
                                      </p:cBhvr>
                                    </p:animEffect>
                                  </p:childTnLst>
                                </p:cTn>
                              </p:par>
                              <p:par>
                                <p:cTn id="270" presetID="53" presetClass="entr" presetSubtype="16" fill="hold" grpId="0" nodeType="withEffect">
                                  <p:stCondLst>
                                    <p:cond delay="2700"/>
                                  </p:stCondLst>
                                  <p:childTnLst>
                                    <p:set>
                                      <p:cBhvr>
                                        <p:cTn id="271" dur="1" fill="hold">
                                          <p:stCondLst>
                                            <p:cond delay="0"/>
                                          </p:stCondLst>
                                        </p:cTn>
                                        <p:tgtEl>
                                          <p:spTgt spid="383"/>
                                        </p:tgtEl>
                                        <p:attrNameLst>
                                          <p:attrName>style.visibility</p:attrName>
                                        </p:attrNameLst>
                                      </p:cBhvr>
                                      <p:to>
                                        <p:strVal val="visible"/>
                                      </p:to>
                                    </p:set>
                                    <p:anim calcmode="lin" valueType="num">
                                      <p:cBhvr>
                                        <p:cTn id="272" dur="500" fill="hold"/>
                                        <p:tgtEl>
                                          <p:spTgt spid="383"/>
                                        </p:tgtEl>
                                        <p:attrNameLst>
                                          <p:attrName>ppt_w</p:attrName>
                                        </p:attrNameLst>
                                      </p:cBhvr>
                                      <p:tavLst>
                                        <p:tav tm="0">
                                          <p:val>
                                            <p:fltVal val="0"/>
                                          </p:val>
                                        </p:tav>
                                        <p:tav tm="100000">
                                          <p:val>
                                            <p:strVal val="#ppt_w"/>
                                          </p:val>
                                        </p:tav>
                                      </p:tavLst>
                                    </p:anim>
                                    <p:anim calcmode="lin" valueType="num">
                                      <p:cBhvr>
                                        <p:cTn id="273" dur="500" fill="hold"/>
                                        <p:tgtEl>
                                          <p:spTgt spid="383"/>
                                        </p:tgtEl>
                                        <p:attrNameLst>
                                          <p:attrName>ppt_h</p:attrName>
                                        </p:attrNameLst>
                                      </p:cBhvr>
                                      <p:tavLst>
                                        <p:tav tm="0">
                                          <p:val>
                                            <p:fltVal val="0"/>
                                          </p:val>
                                        </p:tav>
                                        <p:tav tm="100000">
                                          <p:val>
                                            <p:strVal val="#ppt_h"/>
                                          </p:val>
                                        </p:tav>
                                      </p:tavLst>
                                    </p:anim>
                                    <p:animEffect transition="in" filter="fade">
                                      <p:cBhvr>
                                        <p:cTn id="274" dur="500"/>
                                        <p:tgtEl>
                                          <p:spTgt spid="383"/>
                                        </p:tgtEl>
                                      </p:cBhvr>
                                    </p:animEffect>
                                  </p:childTnLst>
                                </p:cTn>
                              </p:par>
                              <p:par>
                                <p:cTn id="275" presetID="53" presetClass="entr" presetSubtype="16" fill="hold" grpId="0" nodeType="withEffect">
                                  <p:stCondLst>
                                    <p:cond delay="2700"/>
                                  </p:stCondLst>
                                  <p:childTnLst>
                                    <p:set>
                                      <p:cBhvr>
                                        <p:cTn id="276" dur="1" fill="hold">
                                          <p:stCondLst>
                                            <p:cond delay="0"/>
                                          </p:stCondLst>
                                        </p:cTn>
                                        <p:tgtEl>
                                          <p:spTgt spid="384"/>
                                        </p:tgtEl>
                                        <p:attrNameLst>
                                          <p:attrName>style.visibility</p:attrName>
                                        </p:attrNameLst>
                                      </p:cBhvr>
                                      <p:to>
                                        <p:strVal val="visible"/>
                                      </p:to>
                                    </p:set>
                                    <p:anim calcmode="lin" valueType="num">
                                      <p:cBhvr>
                                        <p:cTn id="277" dur="500" fill="hold"/>
                                        <p:tgtEl>
                                          <p:spTgt spid="384"/>
                                        </p:tgtEl>
                                        <p:attrNameLst>
                                          <p:attrName>ppt_w</p:attrName>
                                        </p:attrNameLst>
                                      </p:cBhvr>
                                      <p:tavLst>
                                        <p:tav tm="0">
                                          <p:val>
                                            <p:fltVal val="0"/>
                                          </p:val>
                                        </p:tav>
                                        <p:tav tm="100000">
                                          <p:val>
                                            <p:strVal val="#ppt_w"/>
                                          </p:val>
                                        </p:tav>
                                      </p:tavLst>
                                    </p:anim>
                                    <p:anim calcmode="lin" valueType="num">
                                      <p:cBhvr>
                                        <p:cTn id="278" dur="500" fill="hold"/>
                                        <p:tgtEl>
                                          <p:spTgt spid="384"/>
                                        </p:tgtEl>
                                        <p:attrNameLst>
                                          <p:attrName>ppt_h</p:attrName>
                                        </p:attrNameLst>
                                      </p:cBhvr>
                                      <p:tavLst>
                                        <p:tav tm="0">
                                          <p:val>
                                            <p:fltVal val="0"/>
                                          </p:val>
                                        </p:tav>
                                        <p:tav tm="100000">
                                          <p:val>
                                            <p:strVal val="#ppt_h"/>
                                          </p:val>
                                        </p:tav>
                                      </p:tavLst>
                                    </p:anim>
                                    <p:animEffect transition="in" filter="fade">
                                      <p:cBhvr>
                                        <p:cTn id="279" dur="500"/>
                                        <p:tgtEl>
                                          <p:spTgt spid="384"/>
                                        </p:tgtEl>
                                      </p:cBhvr>
                                    </p:animEffect>
                                  </p:childTnLst>
                                </p:cTn>
                              </p:par>
                              <p:par>
                                <p:cTn id="280" presetID="53" presetClass="entr" presetSubtype="16" fill="hold" grpId="0" nodeType="withEffect">
                                  <p:stCondLst>
                                    <p:cond delay="2800"/>
                                  </p:stCondLst>
                                  <p:childTnLst>
                                    <p:set>
                                      <p:cBhvr>
                                        <p:cTn id="281" dur="1" fill="hold">
                                          <p:stCondLst>
                                            <p:cond delay="0"/>
                                          </p:stCondLst>
                                        </p:cTn>
                                        <p:tgtEl>
                                          <p:spTgt spid="385"/>
                                        </p:tgtEl>
                                        <p:attrNameLst>
                                          <p:attrName>style.visibility</p:attrName>
                                        </p:attrNameLst>
                                      </p:cBhvr>
                                      <p:to>
                                        <p:strVal val="visible"/>
                                      </p:to>
                                    </p:set>
                                    <p:anim calcmode="lin" valueType="num">
                                      <p:cBhvr>
                                        <p:cTn id="282" dur="500" fill="hold"/>
                                        <p:tgtEl>
                                          <p:spTgt spid="385"/>
                                        </p:tgtEl>
                                        <p:attrNameLst>
                                          <p:attrName>ppt_w</p:attrName>
                                        </p:attrNameLst>
                                      </p:cBhvr>
                                      <p:tavLst>
                                        <p:tav tm="0">
                                          <p:val>
                                            <p:fltVal val="0"/>
                                          </p:val>
                                        </p:tav>
                                        <p:tav tm="100000">
                                          <p:val>
                                            <p:strVal val="#ppt_w"/>
                                          </p:val>
                                        </p:tav>
                                      </p:tavLst>
                                    </p:anim>
                                    <p:anim calcmode="lin" valueType="num">
                                      <p:cBhvr>
                                        <p:cTn id="283" dur="500" fill="hold"/>
                                        <p:tgtEl>
                                          <p:spTgt spid="385"/>
                                        </p:tgtEl>
                                        <p:attrNameLst>
                                          <p:attrName>ppt_h</p:attrName>
                                        </p:attrNameLst>
                                      </p:cBhvr>
                                      <p:tavLst>
                                        <p:tav tm="0">
                                          <p:val>
                                            <p:fltVal val="0"/>
                                          </p:val>
                                        </p:tav>
                                        <p:tav tm="100000">
                                          <p:val>
                                            <p:strVal val="#ppt_h"/>
                                          </p:val>
                                        </p:tav>
                                      </p:tavLst>
                                    </p:anim>
                                    <p:animEffect transition="in" filter="fade">
                                      <p:cBhvr>
                                        <p:cTn id="284" dur="500"/>
                                        <p:tgtEl>
                                          <p:spTgt spid="385"/>
                                        </p:tgtEl>
                                      </p:cBhvr>
                                    </p:animEffect>
                                  </p:childTnLst>
                                </p:cTn>
                              </p:par>
                              <p:par>
                                <p:cTn id="285" presetID="53" presetClass="entr" presetSubtype="16" fill="hold" grpId="0" nodeType="withEffect">
                                  <p:stCondLst>
                                    <p:cond delay="2800"/>
                                  </p:stCondLst>
                                  <p:childTnLst>
                                    <p:set>
                                      <p:cBhvr>
                                        <p:cTn id="286" dur="1" fill="hold">
                                          <p:stCondLst>
                                            <p:cond delay="0"/>
                                          </p:stCondLst>
                                        </p:cTn>
                                        <p:tgtEl>
                                          <p:spTgt spid="386"/>
                                        </p:tgtEl>
                                        <p:attrNameLst>
                                          <p:attrName>style.visibility</p:attrName>
                                        </p:attrNameLst>
                                      </p:cBhvr>
                                      <p:to>
                                        <p:strVal val="visible"/>
                                      </p:to>
                                    </p:set>
                                    <p:anim calcmode="lin" valueType="num">
                                      <p:cBhvr>
                                        <p:cTn id="287" dur="500" fill="hold"/>
                                        <p:tgtEl>
                                          <p:spTgt spid="386"/>
                                        </p:tgtEl>
                                        <p:attrNameLst>
                                          <p:attrName>ppt_w</p:attrName>
                                        </p:attrNameLst>
                                      </p:cBhvr>
                                      <p:tavLst>
                                        <p:tav tm="0">
                                          <p:val>
                                            <p:fltVal val="0"/>
                                          </p:val>
                                        </p:tav>
                                        <p:tav tm="100000">
                                          <p:val>
                                            <p:strVal val="#ppt_w"/>
                                          </p:val>
                                        </p:tav>
                                      </p:tavLst>
                                    </p:anim>
                                    <p:anim calcmode="lin" valueType="num">
                                      <p:cBhvr>
                                        <p:cTn id="288" dur="500" fill="hold"/>
                                        <p:tgtEl>
                                          <p:spTgt spid="386"/>
                                        </p:tgtEl>
                                        <p:attrNameLst>
                                          <p:attrName>ppt_h</p:attrName>
                                        </p:attrNameLst>
                                      </p:cBhvr>
                                      <p:tavLst>
                                        <p:tav tm="0">
                                          <p:val>
                                            <p:fltVal val="0"/>
                                          </p:val>
                                        </p:tav>
                                        <p:tav tm="100000">
                                          <p:val>
                                            <p:strVal val="#ppt_h"/>
                                          </p:val>
                                        </p:tav>
                                      </p:tavLst>
                                    </p:anim>
                                    <p:animEffect transition="in" filter="fade">
                                      <p:cBhvr>
                                        <p:cTn id="289" dur="500"/>
                                        <p:tgtEl>
                                          <p:spTgt spid="386"/>
                                        </p:tgtEl>
                                      </p:cBhvr>
                                    </p:animEffect>
                                  </p:childTnLst>
                                </p:cTn>
                              </p:par>
                              <p:par>
                                <p:cTn id="290" presetID="53" presetClass="entr" presetSubtype="16" fill="hold" grpId="0" nodeType="withEffect">
                                  <p:stCondLst>
                                    <p:cond delay="2900"/>
                                  </p:stCondLst>
                                  <p:childTnLst>
                                    <p:set>
                                      <p:cBhvr>
                                        <p:cTn id="291" dur="1" fill="hold">
                                          <p:stCondLst>
                                            <p:cond delay="0"/>
                                          </p:stCondLst>
                                        </p:cTn>
                                        <p:tgtEl>
                                          <p:spTgt spid="387"/>
                                        </p:tgtEl>
                                        <p:attrNameLst>
                                          <p:attrName>style.visibility</p:attrName>
                                        </p:attrNameLst>
                                      </p:cBhvr>
                                      <p:to>
                                        <p:strVal val="visible"/>
                                      </p:to>
                                    </p:set>
                                    <p:anim calcmode="lin" valueType="num">
                                      <p:cBhvr>
                                        <p:cTn id="292" dur="500" fill="hold"/>
                                        <p:tgtEl>
                                          <p:spTgt spid="387"/>
                                        </p:tgtEl>
                                        <p:attrNameLst>
                                          <p:attrName>ppt_w</p:attrName>
                                        </p:attrNameLst>
                                      </p:cBhvr>
                                      <p:tavLst>
                                        <p:tav tm="0">
                                          <p:val>
                                            <p:fltVal val="0"/>
                                          </p:val>
                                        </p:tav>
                                        <p:tav tm="100000">
                                          <p:val>
                                            <p:strVal val="#ppt_w"/>
                                          </p:val>
                                        </p:tav>
                                      </p:tavLst>
                                    </p:anim>
                                    <p:anim calcmode="lin" valueType="num">
                                      <p:cBhvr>
                                        <p:cTn id="293" dur="500" fill="hold"/>
                                        <p:tgtEl>
                                          <p:spTgt spid="387"/>
                                        </p:tgtEl>
                                        <p:attrNameLst>
                                          <p:attrName>ppt_h</p:attrName>
                                        </p:attrNameLst>
                                      </p:cBhvr>
                                      <p:tavLst>
                                        <p:tav tm="0">
                                          <p:val>
                                            <p:fltVal val="0"/>
                                          </p:val>
                                        </p:tav>
                                        <p:tav tm="100000">
                                          <p:val>
                                            <p:strVal val="#ppt_h"/>
                                          </p:val>
                                        </p:tav>
                                      </p:tavLst>
                                    </p:anim>
                                    <p:animEffect transition="in" filter="fade">
                                      <p:cBhvr>
                                        <p:cTn id="294" dur="500"/>
                                        <p:tgtEl>
                                          <p:spTgt spid="387"/>
                                        </p:tgtEl>
                                      </p:cBhvr>
                                    </p:animEffect>
                                  </p:childTnLst>
                                </p:cTn>
                              </p:par>
                              <p:par>
                                <p:cTn id="295" presetID="53" presetClass="entr" presetSubtype="16" fill="hold" grpId="0" nodeType="withEffect">
                                  <p:stCondLst>
                                    <p:cond delay="2900"/>
                                  </p:stCondLst>
                                  <p:childTnLst>
                                    <p:set>
                                      <p:cBhvr>
                                        <p:cTn id="296" dur="1" fill="hold">
                                          <p:stCondLst>
                                            <p:cond delay="0"/>
                                          </p:stCondLst>
                                        </p:cTn>
                                        <p:tgtEl>
                                          <p:spTgt spid="388"/>
                                        </p:tgtEl>
                                        <p:attrNameLst>
                                          <p:attrName>style.visibility</p:attrName>
                                        </p:attrNameLst>
                                      </p:cBhvr>
                                      <p:to>
                                        <p:strVal val="visible"/>
                                      </p:to>
                                    </p:set>
                                    <p:anim calcmode="lin" valueType="num">
                                      <p:cBhvr>
                                        <p:cTn id="297" dur="500" fill="hold"/>
                                        <p:tgtEl>
                                          <p:spTgt spid="388"/>
                                        </p:tgtEl>
                                        <p:attrNameLst>
                                          <p:attrName>ppt_w</p:attrName>
                                        </p:attrNameLst>
                                      </p:cBhvr>
                                      <p:tavLst>
                                        <p:tav tm="0">
                                          <p:val>
                                            <p:fltVal val="0"/>
                                          </p:val>
                                        </p:tav>
                                        <p:tav tm="100000">
                                          <p:val>
                                            <p:strVal val="#ppt_w"/>
                                          </p:val>
                                        </p:tav>
                                      </p:tavLst>
                                    </p:anim>
                                    <p:anim calcmode="lin" valueType="num">
                                      <p:cBhvr>
                                        <p:cTn id="298" dur="500" fill="hold"/>
                                        <p:tgtEl>
                                          <p:spTgt spid="388"/>
                                        </p:tgtEl>
                                        <p:attrNameLst>
                                          <p:attrName>ppt_h</p:attrName>
                                        </p:attrNameLst>
                                      </p:cBhvr>
                                      <p:tavLst>
                                        <p:tav tm="0">
                                          <p:val>
                                            <p:fltVal val="0"/>
                                          </p:val>
                                        </p:tav>
                                        <p:tav tm="100000">
                                          <p:val>
                                            <p:strVal val="#ppt_h"/>
                                          </p:val>
                                        </p:tav>
                                      </p:tavLst>
                                    </p:anim>
                                    <p:animEffect transition="in" filter="fade">
                                      <p:cBhvr>
                                        <p:cTn id="299" dur="500"/>
                                        <p:tgtEl>
                                          <p:spTgt spid="388"/>
                                        </p:tgtEl>
                                      </p:cBhvr>
                                    </p:animEffect>
                                  </p:childTnLst>
                                </p:cTn>
                              </p:par>
                              <p:par>
                                <p:cTn id="300" presetID="53" presetClass="entr" presetSubtype="16" fill="hold" grpId="0" nodeType="withEffect">
                                  <p:stCondLst>
                                    <p:cond delay="3000"/>
                                  </p:stCondLst>
                                  <p:childTnLst>
                                    <p:set>
                                      <p:cBhvr>
                                        <p:cTn id="301" dur="1" fill="hold">
                                          <p:stCondLst>
                                            <p:cond delay="0"/>
                                          </p:stCondLst>
                                        </p:cTn>
                                        <p:tgtEl>
                                          <p:spTgt spid="389"/>
                                        </p:tgtEl>
                                        <p:attrNameLst>
                                          <p:attrName>style.visibility</p:attrName>
                                        </p:attrNameLst>
                                      </p:cBhvr>
                                      <p:to>
                                        <p:strVal val="visible"/>
                                      </p:to>
                                    </p:set>
                                    <p:anim calcmode="lin" valueType="num">
                                      <p:cBhvr>
                                        <p:cTn id="302" dur="500" fill="hold"/>
                                        <p:tgtEl>
                                          <p:spTgt spid="389"/>
                                        </p:tgtEl>
                                        <p:attrNameLst>
                                          <p:attrName>ppt_w</p:attrName>
                                        </p:attrNameLst>
                                      </p:cBhvr>
                                      <p:tavLst>
                                        <p:tav tm="0">
                                          <p:val>
                                            <p:fltVal val="0"/>
                                          </p:val>
                                        </p:tav>
                                        <p:tav tm="100000">
                                          <p:val>
                                            <p:strVal val="#ppt_w"/>
                                          </p:val>
                                        </p:tav>
                                      </p:tavLst>
                                    </p:anim>
                                    <p:anim calcmode="lin" valueType="num">
                                      <p:cBhvr>
                                        <p:cTn id="303" dur="500" fill="hold"/>
                                        <p:tgtEl>
                                          <p:spTgt spid="389"/>
                                        </p:tgtEl>
                                        <p:attrNameLst>
                                          <p:attrName>ppt_h</p:attrName>
                                        </p:attrNameLst>
                                      </p:cBhvr>
                                      <p:tavLst>
                                        <p:tav tm="0">
                                          <p:val>
                                            <p:fltVal val="0"/>
                                          </p:val>
                                        </p:tav>
                                        <p:tav tm="100000">
                                          <p:val>
                                            <p:strVal val="#ppt_h"/>
                                          </p:val>
                                        </p:tav>
                                      </p:tavLst>
                                    </p:anim>
                                    <p:animEffect transition="in" filter="fade">
                                      <p:cBhvr>
                                        <p:cTn id="304" dur="500"/>
                                        <p:tgtEl>
                                          <p:spTgt spid="389"/>
                                        </p:tgtEl>
                                      </p:cBhvr>
                                    </p:animEffect>
                                  </p:childTnLst>
                                </p:cTn>
                              </p:par>
                              <p:par>
                                <p:cTn id="305" presetID="53" presetClass="entr" presetSubtype="16" fill="hold" grpId="0" nodeType="withEffect">
                                  <p:stCondLst>
                                    <p:cond delay="3000"/>
                                  </p:stCondLst>
                                  <p:childTnLst>
                                    <p:set>
                                      <p:cBhvr>
                                        <p:cTn id="306" dur="1" fill="hold">
                                          <p:stCondLst>
                                            <p:cond delay="0"/>
                                          </p:stCondLst>
                                        </p:cTn>
                                        <p:tgtEl>
                                          <p:spTgt spid="390"/>
                                        </p:tgtEl>
                                        <p:attrNameLst>
                                          <p:attrName>style.visibility</p:attrName>
                                        </p:attrNameLst>
                                      </p:cBhvr>
                                      <p:to>
                                        <p:strVal val="visible"/>
                                      </p:to>
                                    </p:set>
                                    <p:anim calcmode="lin" valueType="num">
                                      <p:cBhvr>
                                        <p:cTn id="307" dur="500" fill="hold"/>
                                        <p:tgtEl>
                                          <p:spTgt spid="390"/>
                                        </p:tgtEl>
                                        <p:attrNameLst>
                                          <p:attrName>ppt_w</p:attrName>
                                        </p:attrNameLst>
                                      </p:cBhvr>
                                      <p:tavLst>
                                        <p:tav tm="0">
                                          <p:val>
                                            <p:fltVal val="0"/>
                                          </p:val>
                                        </p:tav>
                                        <p:tav tm="100000">
                                          <p:val>
                                            <p:strVal val="#ppt_w"/>
                                          </p:val>
                                        </p:tav>
                                      </p:tavLst>
                                    </p:anim>
                                    <p:anim calcmode="lin" valueType="num">
                                      <p:cBhvr>
                                        <p:cTn id="308" dur="500" fill="hold"/>
                                        <p:tgtEl>
                                          <p:spTgt spid="390"/>
                                        </p:tgtEl>
                                        <p:attrNameLst>
                                          <p:attrName>ppt_h</p:attrName>
                                        </p:attrNameLst>
                                      </p:cBhvr>
                                      <p:tavLst>
                                        <p:tav tm="0">
                                          <p:val>
                                            <p:fltVal val="0"/>
                                          </p:val>
                                        </p:tav>
                                        <p:tav tm="100000">
                                          <p:val>
                                            <p:strVal val="#ppt_h"/>
                                          </p:val>
                                        </p:tav>
                                      </p:tavLst>
                                    </p:anim>
                                    <p:animEffect transition="in" filter="fade">
                                      <p:cBhvr>
                                        <p:cTn id="309" dur="500"/>
                                        <p:tgtEl>
                                          <p:spTgt spid="390"/>
                                        </p:tgtEl>
                                      </p:cBhvr>
                                    </p:animEffect>
                                  </p:childTnLst>
                                </p:cTn>
                              </p:par>
                              <p:par>
                                <p:cTn id="310" presetID="53" presetClass="entr" presetSubtype="16" fill="hold" grpId="0" nodeType="withEffect">
                                  <p:stCondLst>
                                    <p:cond delay="3100"/>
                                  </p:stCondLst>
                                  <p:childTnLst>
                                    <p:set>
                                      <p:cBhvr>
                                        <p:cTn id="311" dur="1" fill="hold">
                                          <p:stCondLst>
                                            <p:cond delay="0"/>
                                          </p:stCondLst>
                                        </p:cTn>
                                        <p:tgtEl>
                                          <p:spTgt spid="391"/>
                                        </p:tgtEl>
                                        <p:attrNameLst>
                                          <p:attrName>style.visibility</p:attrName>
                                        </p:attrNameLst>
                                      </p:cBhvr>
                                      <p:to>
                                        <p:strVal val="visible"/>
                                      </p:to>
                                    </p:set>
                                    <p:anim calcmode="lin" valueType="num">
                                      <p:cBhvr>
                                        <p:cTn id="312" dur="500" fill="hold"/>
                                        <p:tgtEl>
                                          <p:spTgt spid="391"/>
                                        </p:tgtEl>
                                        <p:attrNameLst>
                                          <p:attrName>ppt_w</p:attrName>
                                        </p:attrNameLst>
                                      </p:cBhvr>
                                      <p:tavLst>
                                        <p:tav tm="0">
                                          <p:val>
                                            <p:fltVal val="0"/>
                                          </p:val>
                                        </p:tav>
                                        <p:tav tm="100000">
                                          <p:val>
                                            <p:strVal val="#ppt_w"/>
                                          </p:val>
                                        </p:tav>
                                      </p:tavLst>
                                    </p:anim>
                                    <p:anim calcmode="lin" valueType="num">
                                      <p:cBhvr>
                                        <p:cTn id="313" dur="500" fill="hold"/>
                                        <p:tgtEl>
                                          <p:spTgt spid="391"/>
                                        </p:tgtEl>
                                        <p:attrNameLst>
                                          <p:attrName>ppt_h</p:attrName>
                                        </p:attrNameLst>
                                      </p:cBhvr>
                                      <p:tavLst>
                                        <p:tav tm="0">
                                          <p:val>
                                            <p:fltVal val="0"/>
                                          </p:val>
                                        </p:tav>
                                        <p:tav tm="100000">
                                          <p:val>
                                            <p:strVal val="#ppt_h"/>
                                          </p:val>
                                        </p:tav>
                                      </p:tavLst>
                                    </p:anim>
                                    <p:animEffect transition="in" filter="fade">
                                      <p:cBhvr>
                                        <p:cTn id="314" dur="500"/>
                                        <p:tgtEl>
                                          <p:spTgt spid="391"/>
                                        </p:tgtEl>
                                      </p:cBhvr>
                                    </p:animEffect>
                                  </p:childTnLst>
                                </p:cTn>
                              </p:par>
                              <p:par>
                                <p:cTn id="315" presetID="53" presetClass="entr" presetSubtype="16" fill="hold" grpId="0" nodeType="withEffect">
                                  <p:stCondLst>
                                    <p:cond delay="3100"/>
                                  </p:stCondLst>
                                  <p:childTnLst>
                                    <p:set>
                                      <p:cBhvr>
                                        <p:cTn id="316" dur="1" fill="hold">
                                          <p:stCondLst>
                                            <p:cond delay="0"/>
                                          </p:stCondLst>
                                        </p:cTn>
                                        <p:tgtEl>
                                          <p:spTgt spid="392"/>
                                        </p:tgtEl>
                                        <p:attrNameLst>
                                          <p:attrName>style.visibility</p:attrName>
                                        </p:attrNameLst>
                                      </p:cBhvr>
                                      <p:to>
                                        <p:strVal val="visible"/>
                                      </p:to>
                                    </p:set>
                                    <p:anim calcmode="lin" valueType="num">
                                      <p:cBhvr>
                                        <p:cTn id="317" dur="500" fill="hold"/>
                                        <p:tgtEl>
                                          <p:spTgt spid="392"/>
                                        </p:tgtEl>
                                        <p:attrNameLst>
                                          <p:attrName>ppt_w</p:attrName>
                                        </p:attrNameLst>
                                      </p:cBhvr>
                                      <p:tavLst>
                                        <p:tav tm="0">
                                          <p:val>
                                            <p:fltVal val="0"/>
                                          </p:val>
                                        </p:tav>
                                        <p:tav tm="100000">
                                          <p:val>
                                            <p:strVal val="#ppt_w"/>
                                          </p:val>
                                        </p:tav>
                                      </p:tavLst>
                                    </p:anim>
                                    <p:anim calcmode="lin" valueType="num">
                                      <p:cBhvr>
                                        <p:cTn id="318" dur="500" fill="hold"/>
                                        <p:tgtEl>
                                          <p:spTgt spid="392"/>
                                        </p:tgtEl>
                                        <p:attrNameLst>
                                          <p:attrName>ppt_h</p:attrName>
                                        </p:attrNameLst>
                                      </p:cBhvr>
                                      <p:tavLst>
                                        <p:tav tm="0">
                                          <p:val>
                                            <p:fltVal val="0"/>
                                          </p:val>
                                        </p:tav>
                                        <p:tav tm="100000">
                                          <p:val>
                                            <p:strVal val="#ppt_h"/>
                                          </p:val>
                                        </p:tav>
                                      </p:tavLst>
                                    </p:anim>
                                    <p:animEffect transition="in" filter="fade">
                                      <p:cBhvr>
                                        <p:cTn id="319" dur="500"/>
                                        <p:tgtEl>
                                          <p:spTgt spid="392"/>
                                        </p:tgtEl>
                                      </p:cBhvr>
                                    </p:animEffect>
                                  </p:childTnLst>
                                </p:cTn>
                              </p:par>
                              <p:par>
                                <p:cTn id="320" presetID="53" presetClass="entr" presetSubtype="16" fill="hold" grpId="0" nodeType="withEffect">
                                  <p:stCondLst>
                                    <p:cond delay="3200"/>
                                  </p:stCondLst>
                                  <p:childTnLst>
                                    <p:set>
                                      <p:cBhvr>
                                        <p:cTn id="321" dur="1" fill="hold">
                                          <p:stCondLst>
                                            <p:cond delay="0"/>
                                          </p:stCondLst>
                                        </p:cTn>
                                        <p:tgtEl>
                                          <p:spTgt spid="393"/>
                                        </p:tgtEl>
                                        <p:attrNameLst>
                                          <p:attrName>style.visibility</p:attrName>
                                        </p:attrNameLst>
                                      </p:cBhvr>
                                      <p:to>
                                        <p:strVal val="visible"/>
                                      </p:to>
                                    </p:set>
                                    <p:anim calcmode="lin" valueType="num">
                                      <p:cBhvr>
                                        <p:cTn id="322" dur="500" fill="hold"/>
                                        <p:tgtEl>
                                          <p:spTgt spid="393"/>
                                        </p:tgtEl>
                                        <p:attrNameLst>
                                          <p:attrName>ppt_w</p:attrName>
                                        </p:attrNameLst>
                                      </p:cBhvr>
                                      <p:tavLst>
                                        <p:tav tm="0">
                                          <p:val>
                                            <p:fltVal val="0"/>
                                          </p:val>
                                        </p:tav>
                                        <p:tav tm="100000">
                                          <p:val>
                                            <p:strVal val="#ppt_w"/>
                                          </p:val>
                                        </p:tav>
                                      </p:tavLst>
                                    </p:anim>
                                    <p:anim calcmode="lin" valueType="num">
                                      <p:cBhvr>
                                        <p:cTn id="323" dur="500" fill="hold"/>
                                        <p:tgtEl>
                                          <p:spTgt spid="393"/>
                                        </p:tgtEl>
                                        <p:attrNameLst>
                                          <p:attrName>ppt_h</p:attrName>
                                        </p:attrNameLst>
                                      </p:cBhvr>
                                      <p:tavLst>
                                        <p:tav tm="0">
                                          <p:val>
                                            <p:fltVal val="0"/>
                                          </p:val>
                                        </p:tav>
                                        <p:tav tm="100000">
                                          <p:val>
                                            <p:strVal val="#ppt_h"/>
                                          </p:val>
                                        </p:tav>
                                      </p:tavLst>
                                    </p:anim>
                                    <p:animEffect transition="in" filter="fade">
                                      <p:cBhvr>
                                        <p:cTn id="324" dur="500"/>
                                        <p:tgtEl>
                                          <p:spTgt spid="393"/>
                                        </p:tgtEl>
                                      </p:cBhvr>
                                    </p:animEffect>
                                  </p:childTnLst>
                                </p:cTn>
                              </p:par>
                              <p:par>
                                <p:cTn id="325" presetID="53" presetClass="entr" presetSubtype="16" fill="hold" grpId="0" nodeType="withEffect">
                                  <p:stCondLst>
                                    <p:cond delay="3200"/>
                                  </p:stCondLst>
                                  <p:childTnLst>
                                    <p:set>
                                      <p:cBhvr>
                                        <p:cTn id="326" dur="1" fill="hold">
                                          <p:stCondLst>
                                            <p:cond delay="0"/>
                                          </p:stCondLst>
                                        </p:cTn>
                                        <p:tgtEl>
                                          <p:spTgt spid="394"/>
                                        </p:tgtEl>
                                        <p:attrNameLst>
                                          <p:attrName>style.visibility</p:attrName>
                                        </p:attrNameLst>
                                      </p:cBhvr>
                                      <p:to>
                                        <p:strVal val="visible"/>
                                      </p:to>
                                    </p:set>
                                    <p:anim calcmode="lin" valueType="num">
                                      <p:cBhvr>
                                        <p:cTn id="327" dur="500" fill="hold"/>
                                        <p:tgtEl>
                                          <p:spTgt spid="394"/>
                                        </p:tgtEl>
                                        <p:attrNameLst>
                                          <p:attrName>ppt_w</p:attrName>
                                        </p:attrNameLst>
                                      </p:cBhvr>
                                      <p:tavLst>
                                        <p:tav tm="0">
                                          <p:val>
                                            <p:fltVal val="0"/>
                                          </p:val>
                                        </p:tav>
                                        <p:tav tm="100000">
                                          <p:val>
                                            <p:strVal val="#ppt_w"/>
                                          </p:val>
                                        </p:tav>
                                      </p:tavLst>
                                    </p:anim>
                                    <p:anim calcmode="lin" valueType="num">
                                      <p:cBhvr>
                                        <p:cTn id="328" dur="500" fill="hold"/>
                                        <p:tgtEl>
                                          <p:spTgt spid="394"/>
                                        </p:tgtEl>
                                        <p:attrNameLst>
                                          <p:attrName>ppt_h</p:attrName>
                                        </p:attrNameLst>
                                      </p:cBhvr>
                                      <p:tavLst>
                                        <p:tav tm="0">
                                          <p:val>
                                            <p:fltVal val="0"/>
                                          </p:val>
                                        </p:tav>
                                        <p:tav tm="100000">
                                          <p:val>
                                            <p:strVal val="#ppt_h"/>
                                          </p:val>
                                        </p:tav>
                                      </p:tavLst>
                                    </p:anim>
                                    <p:animEffect transition="in" filter="fade">
                                      <p:cBhvr>
                                        <p:cTn id="329" dur="500"/>
                                        <p:tgtEl>
                                          <p:spTgt spid="394"/>
                                        </p:tgtEl>
                                      </p:cBhvr>
                                    </p:animEffect>
                                  </p:childTnLst>
                                </p:cTn>
                              </p:par>
                              <p:par>
                                <p:cTn id="330" presetID="53" presetClass="entr" presetSubtype="16" fill="hold" grpId="0" nodeType="withEffect">
                                  <p:stCondLst>
                                    <p:cond delay="3300"/>
                                  </p:stCondLst>
                                  <p:childTnLst>
                                    <p:set>
                                      <p:cBhvr>
                                        <p:cTn id="331" dur="1" fill="hold">
                                          <p:stCondLst>
                                            <p:cond delay="0"/>
                                          </p:stCondLst>
                                        </p:cTn>
                                        <p:tgtEl>
                                          <p:spTgt spid="395"/>
                                        </p:tgtEl>
                                        <p:attrNameLst>
                                          <p:attrName>style.visibility</p:attrName>
                                        </p:attrNameLst>
                                      </p:cBhvr>
                                      <p:to>
                                        <p:strVal val="visible"/>
                                      </p:to>
                                    </p:set>
                                    <p:anim calcmode="lin" valueType="num">
                                      <p:cBhvr>
                                        <p:cTn id="332" dur="500" fill="hold"/>
                                        <p:tgtEl>
                                          <p:spTgt spid="395"/>
                                        </p:tgtEl>
                                        <p:attrNameLst>
                                          <p:attrName>ppt_w</p:attrName>
                                        </p:attrNameLst>
                                      </p:cBhvr>
                                      <p:tavLst>
                                        <p:tav tm="0">
                                          <p:val>
                                            <p:fltVal val="0"/>
                                          </p:val>
                                        </p:tav>
                                        <p:tav tm="100000">
                                          <p:val>
                                            <p:strVal val="#ppt_w"/>
                                          </p:val>
                                        </p:tav>
                                      </p:tavLst>
                                    </p:anim>
                                    <p:anim calcmode="lin" valueType="num">
                                      <p:cBhvr>
                                        <p:cTn id="333" dur="500" fill="hold"/>
                                        <p:tgtEl>
                                          <p:spTgt spid="395"/>
                                        </p:tgtEl>
                                        <p:attrNameLst>
                                          <p:attrName>ppt_h</p:attrName>
                                        </p:attrNameLst>
                                      </p:cBhvr>
                                      <p:tavLst>
                                        <p:tav tm="0">
                                          <p:val>
                                            <p:fltVal val="0"/>
                                          </p:val>
                                        </p:tav>
                                        <p:tav tm="100000">
                                          <p:val>
                                            <p:strVal val="#ppt_h"/>
                                          </p:val>
                                        </p:tav>
                                      </p:tavLst>
                                    </p:anim>
                                    <p:animEffect transition="in" filter="fade">
                                      <p:cBhvr>
                                        <p:cTn id="334" dur="500"/>
                                        <p:tgtEl>
                                          <p:spTgt spid="395"/>
                                        </p:tgtEl>
                                      </p:cBhvr>
                                    </p:animEffect>
                                  </p:childTnLst>
                                </p:cTn>
                              </p:par>
                              <p:par>
                                <p:cTn id="335" presetID="53" presetClass="entr" presetSubtype="16" fill="hold" grpId="0" nodeType="withEffect">
                                  <p:stCondLst>
                                    <p:cond delay="3300"/>
                                  </p:stCondLst>
                                  <p:childTnLst>
                                    <p:set>
                                      <p:cBhvr>
                                        <p:cTn id="336" dur="1" fill="hold">
                                          <p:stCondLst>
                                            <p:cond delay="0"/>
                                          </p:stCondLst>
                                        </p:cTn>
                                        <p:tgtEl>
                                          <p:spTgt spid="396"/>
                                        </p:tgtEl>
                                        <p:attrNameLst>
                                          <p:attrName>style.visibility</p:attrName>
                                        </p:attrNameLst>
                                      </p:cBhvr>
                                      <p:to>
                                        <p:strVal val="visible"/>
                                      </p:to>
                                    </p:set>
                                    <p:anim calcmode="lin" valueType="num">
                                      <p:cBhvr>
                                        <p:cTn id="337" dur="500" fill="hold"/>
                                        <p:tgtEl>
                                          <p:spTgt spid="396"/>
                                        </p:tgtEl>
                                        <p:attrNameLst>
                                          <p:attrName>ppt_w</p:attrName>
                                        </p:attrNameLst>
                                      </p:cBhvr>
                                      <p:tavLst>
                                        <p:tav tm="0">
                                          <p:val>
                                            <p:fltVal val="0"/>
                                          </p:val>
                                        </p:tav>
                                        <p:tav tm="100000">
                                          <p:val>
                                            <p:strVal val="#ppt_w"/>
                                          </p:val>
                                        </p:tav>
                                      </p:tavLst>
                                    </p:anim>
                                    <p:anim calcmode="lin" valueType="num">
                                      <p:cBhvr>
                                        <p:cTn id="338" dur="500" fill="hold"/>
                                        <p:tgtEl>
                                          <p:spTgt spid="396"/>
                                        </p:tgtEl>
                                        <p:attrNameLst>
                                          <p:attrName>ppt_h</p:attrName>
                                        </p:attrNameLst>
                                      </p:cBhvr>
                                      <p:tavLst>
                                        <p:tav tm="0">
                                          <p:val>
                                            <p:fltVal val="0"/>
                                          </p:val>
                                        </p:tav>
                                        <p:tav tm="100000">
                                          <p:val>
                                            <p:strVal val="#ppt_h"/>
                                          </p:val>
                                        </p:tav>
                                      </p:tavLst>
                                    </p:anim>
                                    <p:animEffect transition="in" filter="fade">
                                      <p:cBhvr>
                                        <p:cTn id="339" dur="500"/>
                                        <p:tgtEl>
                                          <p:spTgt spid="396"/>
                                        </p:tgtEl>
                                      </p:cBhvr>
                                    </p:animEffect>
                                  </p:childTnLst>
                                </p:cTn>
                              </p:par>
                              <p:par>
                                <p:cTn id="340" presetID="53" presetClass="entr" presetSubtype="16" fill="hold" grpId="0" nodeType="withEffect">
                                  <p:stCondLst>
                                    <p:cond delay="3400"/>
                                  </p:stCondLst>
                                  <p:childTnLst>
                                    <p:set>
                                      <p:cBhvr>
                                        <p:cTn id="341" dur="1" fill="hold">
                                          <p:stCondLst>
                                            <p:cond delay="0"/>
                                          </p:stCondLst>
                                        </p:cTn>
                                        <p:tgtEl>
                                          <p:spTgt spid="397"/>
                                        </p:tgtEl>
                                        <p:attrNameLst>
                                          <p:attrName>style.visibility</p:attrName>
                                        </p:attrNameLst>
                                      </p:cBhvr>
                                      <p:to>
                                        <p:strVal val="visible"/>
                                      </p:to>
                                    </p:set>
                                    <p:anim calcmode="lin" valueType="num">
                                      <p:cBhvr>
                                        <p:cTn id="342" dur="500" fill="hold"/>
                                        <p:tgtEl>
                                          <p:spTgt spid="397"/>
                                        </p:tgtEl>
                                        <p:attrNameLst>
                                          <p:attrName>ppt_w</p:attrName>
                                        </p:attrNameLst>
                                      </p:cBhvr>
                                      <p:tavLst>
                                        <p:tav tm="0">
                                          <p:val>
                                            <p:fltVal val="0"/>
                                          </p:val>
                                        </p:tav>
                                        <p:tav tm="100000">
                                          <p:val>
                                            <p:strVal val="#ppt_w"/>
                                          </p:val>
                                        </p:tav>
                                      </p:tavLst>
                                    </p:anim>
                                    <p:anim calcmode="lin" valueType="num">
                                      <p:cBhvr>
                                        <p:cTn id="343" dur="500" fill="hold"/>
                                        <p:tgtEl>
                                          <p:spTgt spid="397"/>
                                        </p:tgtEl>
                                        <p:attrNameLst>
                                          <p:attrName>ppt_h</p:attrName>
                                        </p:attrNameLst>
                                      </p:cBhvr>
                                      <p:tavLst>
                                        <p:tav tm="0">
                                          <p:val>
                                            <p:fltVal val="0"/>
                                          </p:val>
                                        </p:tav>
                                        <p:tav tm="100000">
                                          <p:val>
                                            <p:strVal val="#ppt_h"/>
                                          </p:val>
                                        </p:tav>
                                      </p:tavLst>
                                    </p:anim>
                                    <p:animEffect transition="in" filter="fade">
                                      <p:cBhvr>
                                        <p:cTn id="344" dur="500"/>
                                        <p:tgtEl>
                                          <p:spTgt spid="397"/>
                                        </p:tgtEl>
                                      </p:cBhvr>
                                    </p:animEffect>
                                  </p:childTnLst>
                                </p:cTn>
                              </p:par>
                              <p:par>
                                <p:cTn id="345" presetID="53" presetClass="entr" presetSubtype="16" fill="hold" grpId="0" nodeType="withEffect">
                                  <p:stCondLst>
                                    <p:cond delay="3400"/>
                                  </p:stCondLst>
                                  <p:childTnLst>
                                    <p:set>
                                      <p:cBhvr>
                                        <p:cTn id="346" dur="1" fill="hold">
                                          <p:stCondLst>
                                            <p:cond delay="0"/>
                                          </p:stCondLst>
                                        </p:cTn>
                                        <p:tgtEl>
                                          <p:spTgt spid="398"/>
                                        </p:tgtEl>
                                        <p:attrNameLst>
                                          <p:attrName>style.visibility</p:attrName>
                                        </p:attrNameLst>
                                      </p:cBhvr>
                                      <p:to>
                                        <p:strVal val="visible"/>
                                      </p:to>
                                    </p:set>
                                    <p:anim calcmode="lin" valueType="num">
                                      <p:cBhvr>
                                        <p:cTn id="347" dur="500" fill="hold"/>
                                        <p:tgtEl>
                                          <p:spTgt spid="398"/>
                                        </p:tgtEl>
                                        <p:attrNameLst>
                                          <p:attrName>ppt_w</p:attrName>
                                        </p:attrNameLst>
                                      </p:cBhvr>
                                      <p:tavLst>
                                        <p:tav tm="0">
                                          <p:val>
                                            <p:fltVal val="0"/>
                                          </p:val>
                                        </p:tav>
                                        <p:tav tm="100000">
                                          <p:val>
                                            <p:strVal val="#ppt_w"/>
                                          </p:val>
                                        </p:tav>
                                      </p:tavLst>
                                    </p:anim>
                                    <p:anim calcmode="lin" valueType="num">
                                      <p:cBhvr>
                                        <p:cTn id="348" dur="500" fill="hold"/>
                                        <p:tgtEl>
                                          <p:spTgt spid="398"/>
                                        </p:tgtEl>
                                        <p:attrNameLst>
                                          <p:attrName>ppt_h</p:attrName>
                                        </p:attrNameLst>
                                      </p:cBhvr>
                                      <p:tavLst>
                                        <p:tav tm="0">
                                          <p:val>
                                            <p:fltVal val="0"/>
                                          </p:val>
                                        </p:tav>
                                        <p:tav tm="100000">
                                          <p:val>
                                            <p:strVal val="#ppt_h"/>
                                          </p:val>
                                        </p:tav>
                                      </p:tavLst>
                                    </p:anim>
                                    <p:animEffect transition="in" filter="fade">
                                      <p:cBhvr>
                                        <p:cTn id="349" dur="500"/>
                                        <p:tgtEl>
                                          <p:spTgt spid="398"/>
                                        </p:tgtEl>
                                      </p:cBhvr>
                                    </p:animEffect>
                                  </p:childTnLst>
                                </p:cTn>
                              </p:par>
                              <p:par>
                                <p:cTn id="350" presetID="53" presetClass="entr" presetSubtype="16" fill="hold" grpId="0" nodeType="withEffect">
                                  <p:stCondLst>
                                    <p:cond delay="3500"/>
                                  </p:stCondLst>
                                  <p:childTnLst>
                                    <p:set>
                                      <p:cBhvr>
                                        <p:cTn id="351" dur="1" fill="hold">
                                          <p:stCondLst>
                                            <p:cond delay="0"/>
                                          </p:stCondLst>
                                        </p:cTn>
                                        <p:tgtEl>
                                          <p:spTgt spid="399"/>
                                        </p:tgtEl>
                                        <p:attrNameLst>
                                          <p:attrName>style.visibility</p:attrName>
                                        </p:attrNameLst>
                                      </p:cBhvr>
                                      <p:to>
                                        <p:strVal val="visible"/>
                                      </p:to>
                                    </p:set>
                                    <p:anim calcmode="lin" valueType="num">
                                      <p:cBhvr>
                                        <p:cTn id="352" dur="500" fill="hold"/>
                                        <p:tgtEl>
                                          <p:spTgt spid="399"/>
                                        </p:tgtEl>
                                        <p:attrNameLst>
                                          <p:attrName>ppt_w</p:attrName>
                                        </p:attrNameLst>
                                      </p:cBhvr>
                                      <p:tavLst>
                                        <p:tav tm="0">
                                          <p:val>
                                            <p:fltVal val="0"/>
                                          </p:val>
                                        </p:tav>
                                        <p:tav tm="100000">
                                          <p:val>
                                            <p:strVal val="#ppt_w"/>
                                          </p:val>
                                        </p:tav>
                                      </p:tavLst>
                                    </p:anim>
                                    <p:anim calcmode="lin" valueType="num">
                                      <p:cBhvr>
                                        <p:cTn id="353" dur="500" fill="hold"/>
                                        <p:tgtEl>
                                          <p:spTgt spid="399"/>
                                        </p:tgtEl>
                                        <p:attrNameLst>
                                          <p:attrName>ppt_h</p:attrName>
                                        </p:attrNameLst>
                                      </p:cBhvr>
                                      <p:tavLst>
                                        <p:tav tm="0">
                                          <p:val>
                                            <p:fltVal val="0"/>
                                          </p:val>
                                        </p:tav>
                                        <p:tav tm="100000">
                                          <p:val>
                                            <p:strVal val="#ppt_h"/>
                                          </p:val>
                                        </p:tav>
                                      </p:tavLst>
                                    </p:anim>
                                    <p:animEffect transition="in" filter="fade">
                                      <p:cBhvr>
                                        <p:cTn id="354" dur="500"/>
                                        <p:tgtEl>
                                          <p:spTgt spid="399"/>
                                        </p:tgtEl>
                                      </p:cBhvr>
                                    </p:animEffect>
                                  </p:childTnLst>
                                </p:cTn>
                              </p:par>
                              <p:par>
                                <p:cTn id="355" presetID="53" presetClass="entr" presetSubtype="16" fill="hold" grpId="0" nodeType="withEffect">
                                  <p:stCondLst>
                                    <p:cond delay="3500"/>
                                  </p:stCondLst>
                                  <p:childTnLst>
                                    <p:set>
                                      <p:cBhvr>
                                        <p:cTn id="356" dur="1" fill="hold">
                                          <p:stCondLst>
                                            <p:cond delay="0"/>
                                          </p:stCondLst>
                                        </p:cTn>
                                        <p:tgtEl>
                                          <p:spTgt spid="400"/>
                                        </p:tgtEl>
                                        <p:attrNameLst>
                                          <p:attrName>style.visibility</p:attrName>
                                        </p:attrNameLst>
                                      </p:cBhvr>
                                      <p:to>
                                        <p:strVal val="visible"/>
                                      </p:to>
                                    </p:set>
                                    <p:anim calcmode="lin" valueType="num">
                                      <p:cBhvr>
                                        <p:cTn id="357" dur="500" fill="hold"/>
                                        <p:tgtEl>
                                          <p:spTgt spid="400"/>
                                        </p:tgtEl>
                                        <p:attrNameLst>
                                          <p:attrName>ppt_w</p:attrName>
                                        </p:attrNameLst>
                                      </p:cBhvr>
                                      <p:tavLst>
                                        <p:tav tm="0">
                                          <p:val>
                                            <p:fltVal val="0"/>
                                          </p:val>
                                        </p:tav>
                                        <p:tav tm="100000">
                                          <p:val>
                                            <p:strVal val="#ppt_w"/>
                                          </p:val>
                                        </p:tav>
                                      </p:tavLst>
                                    </p:anim>
                                    <p:anim calcmode="lin" valueType="num">
                                      <p:cBhvr>
                                        <p:cTn id="358" dur="500" fill="hold"/>
                                        <p:tgtEl>
                                          <p:spTgt spid="400"/>
                                        </p:tgtEl>
                                        <p:attrNameLst>
                                          <p:attrName>ppt_h</p:attrName>
                                        </p:attrNameLst>
                                      </p:cBhvr>
                                      <p:tavLst>
                                        <p:tav tm="0">
                                          <p:val>
                                            <p:fltVal val="0"/>
                                          </p:val>
                                        </p:tav>
                                        <p:tav tm="100000">
                                          <p:val>
                                            <p:strVal val="#ppt_h"/>
                                          </p:val>
                                        </p:tav>
                                      </p:tavLst>
                                    </p:anim>
                                    <p:animEffect transition="in" filter="fade">
                                      <p:cBhvr>
                                        <p:cTn id="359" dur="500"/>
                                        <p:tgtEl>
                                          <p:spTgt spid="400"/>
                                        </p:tgtEl>
                                      </p:cBhvr>
                                    </p:animEffect>
                                  </p:childTnLst>
                                </p:cTn>
                              </p:par>
                              <p:par>
                                <p:cTn id="360" presetID="53" presetClass="entr" presetSubtype="16" fill="hold" grpId="0" nodeType="withEffect">
                                  <p:stCondLst>
                                    <p:cond delay="3600"/>
                                  </p:stCondLst>
                                  <p:childTnLst>
                                    <p:set>
                                      <p:cBhvr>
                                        <p:cTn id="361" dur="1" fill="hold">
                                          <p:stCondLst>
                                            <p:cond delay="0"/>
                                          </p:stCondLst>
                                        </p:cTn>
                                        <p:tgtEl>
                                          <p:spTgt spid="401"/>
                                        </p:tgtEl>
                                        <p:attrNameLst>
                                          <p:attrName>style.visibility</p:attrName>
                                        </p:attrNameLst>
                                      </p:cBhvr>
                                      <p:to>
                                        <p:strVal val="visible"/>
                                      </p:to>
                                    </p:set>
                                    <p:anim calcmode="lin" valueType="num">
                                      <p:cBhvr>
                                        <p:cTn id="362" dur="500" fill="hold"/>
                                        <p:tgtEl>
                                          <p:spTgt spid="401"/>
                                        </p:tgtEl>
                                        <p:attrNameLst>
                                          <p:attrName>ppt_w</p:attrName>
                                        </p:attrNameLst>
                                      </p:cBhvr>
                                      <p:tavLst>
                                        <p:tav tm="0">
                                          <p:val>
                                            <p:fltVal val="0"/>
                                          </p:val>
                                        </p:tav>
                                        <p:tav tm="100000">
                                          <p:val>
                                            <p:strVal val="#ppt_w"/>
                                          </p:val>
                                        </p:tav>
                                      </p:tavLst>
                                    </p:anim>
                                    <p:anim calcmode="lin" valueType="num">
                                      <p:cBhvr>
                                        <p:cTn id="363" dur="500" fill="hold"/>
                                        <p:tgtEl>
                                          <p:spTgt spid="401"/>
                                        </p:tgtEl>
                                        <p:attrNameLst>
                                          <p:attrName>ppt_h</p:attrName>
                                        </p:attrNameLst>
                                      </p:cBhvr>
                                      <p:tavLst>
                                        <p:tav tm="0">
                                          <p:val>
                                            <p:fltVal val="0"/>
                                          </p:val>
                                        </p:tav>
                                        <p:tav tm="100000">
                                          <p:val>
                                            <p:strVal val="#ppt_h"/>
                                          </p:val>
                                        </p:tav>
                                      </p:tavLst>
                                    </p:anim>
                                    <p:animEffect transition="in" filter="fade">
                                      <p:cBhvr>
                                        <p:cTn id="364" dur="500"/>
                                        <p:tgtEl>
                                          <p:spTgt spid="401"/>
                                        </p:tgtEl>
                                      </p:cBhvr>
                                    </p:animEffect>
                                  </p:childTnLst>
                                </p:cTn>
                              </p:par>
                              <p:par>
                                <p:cTn id="365" presetID="53" presetClass="entr" presetSubtype="16" fill="hold" grpId="0" nodeType="withEffect">
                                  <p:stCondLst>
                                    <p:cond delay="3600"/>
                                  </p:stCondLst>
                                  <p:childTnLst>
                                    <p:set>
                                      <p:cBhvr>
                                        <p:cTn id="366" dur="1" fill="hold">
                                          <p:stCondLst>
                                            <p:cond delay="0"/>
                                          </p:stCondLst>
                                        </p:cTn>
                                        <p:tgtEl>
                                          <p:spTgt spid="402"/>
                                        </p:tgtEl>
                                        <p:attrNameLst>
                                          <p:attrName>style.visibility</p:attrName>
                                        </p:attrNameLst>
                                      </p:cBhvr>
                                      <p:to>
                                        <p:strVal val="visible"/>
                                      </p:to>
                                    </p:set>
                                    <p:anim calcmode="lin" valueType="num">
                                      <p:cBhvr>
                                        <p:cTn id="367" dur="500" fill="hold"/>
                                        <p:tgtEl>
                                          <p:spTgt spid="402"/>
                                        </p:tgtEl>
                                        <p:attrNameLst>
                                          <p:attrName>ppt_w</p:attrName>
                                        </p:attrNameLst>
                                      </p:cBhvr>
                                      <p:tavLst>
                                        <p:tav tm="0">
                                          <p:val>
                                            <p:fltVal val="0"/>
                                          </p:val>
                                        </p:tav>
                                        <p:tav tm="100000">
                                          <p:val>
                                            <p:strVal val="#ppt_w"/>
                                          </p:val>
                                        </p:tav>
                                      </p:tavLst>
                                    </p:anim>
                                    <p:anim calcmode="lin" valueType="num">
                                      <p:cBhvr>
                                        <p:cTn id="368" dur="500" fill="hold"/>
                                        <p:tgtEl>
                                          <p:spTgt spid="402"/>
                                        </p:tgtEl>
                                        <p:attrNameLst>
                                          <p:attrName>ppt_h</p:attrName>
                                        </p:attrNameLst>
                                      </p:cBhvr>
                                      <p:tavLst>
                                        <p:tav tm="0">
                                          <p:val>
                                            <p:fltVal val="0"/>
                                          </p:val>
                                        </p:tav>
                                        <p:tav tm="100000">
                                          <p:val>
                                            <p:strVal val="#ppt_h"/>
                                          </p:val>
                                        </p:tav>
                                      </p:tavLst>
                                    </p:anim>
                                    <p:animEffect transition="in" filter="fade">
                                      <p:cBhvr>
                                        <p:cTn id="369" dur="500"/>
                                        <p:tgtEl>
                                          <p:spTgt spid="402"/>
                                        </p:tgtEl>
                                      </p:cBhvr>
                                    </p:animEffect>
                                  </p:childTnLst>
                                </p:cTn>
                              </p:par>
                              <p:par>
                                <p:cTn id="370" presetID="53" presetClass="entr" presetSubtype="16" fill="hold" grpId="0" nodeType="withEffect">
                                  <p:stCondLst>
                                    <p:cond delay="3700"/>
                                  </p:stCondLst>
                                  <p:childTnLst>
                                    <p:set>
                                      <p:cBhvr>
                                        <p:cTn id="371" dur="1" fill="hold">
                                          <p:stCondLst>
                                            <p:cond delay="0"/>
                                          </p:stCondLst>
                                        </p:cTn>
                                        <p:tgtEl>
                                          <p:spTgt spid="403"/>
                                        </p:tgtEl>
                                        <p:attrNameLst>
                                          <p:attrName>style.visibility</p:attrName>
                                        </p:attrNameLst>
                                      </p:cBhvr>
                                      <p:to>
                                        <p:strVal val="visible"/>
                                      </p:to>
                                    </p:set>
                                    <p:anim calcmode="lin" valueType="num">
                                      <p:cBhvr>
                                        <p:cTn id="372" dur="500" fill="hold"/>
                                        <p:tgtEl>
                                          <p:spTgt spid="403"/>
                                        </p:tgtEl>
                                        <p:attrNameLst>
                                          <p:attrName>ppt_w</p:attrName>
                                        </p:attrNameLst>
                                      </p:cBhvr>
                                      <p:tavLst>
                                        <p:tav tm="0">
                                          <p:val>
                                            <p:fltVal val="0"/>
                                          </p:val>
                                        </p:tav>
                                        <p:tav tm="100000">
                                          <p:val>
                                            <p:strVal val="#ppt_w"/>
                                          </p:val>
                                        </p:tav>
                                      </p:tavLst>
                                    </p:anim>
                                    <p:anim calcmode="lin" valueType="num">
                                      <p:cBhvr>
                                        <p:cTn id="373" dur="500" fill="hold"/>
                                        <p:tgtEl>
                                          <p:spTgt spid="403"/>
                                        </p:tgtEl>
                                        <p:attrNameLst>
                                          <p:attrName>ppt_h</p:attrName>
                                        </p:attrNameLst>
                                      </p:cBhvr>
                                      <p:tavLst>
                                        <p:tav tm="0">
                                          <p:val>
                                            <p:fltVal val="0"/>
                                          </p:val>
                                        </p:tav>
                                        <p:tav tm="100000">
                                          <p:val>
                                            <p:strVal val="#ppt_h"/>
                                          </p:val>
                                        </p:tav>
                                      </p:tavLst>
                                    </p:anim>
                                    <p:animEffect transition="in" filter="fade">
                                      <p:cBhvr>
                                        <p:cTn id="374" dur="500"/>
                                        <p:tgtEl>
                                          <p:spTgt spid="403"/>
                                        </p:tgtEl>
                                      </p:cBhvr>
                                    </p:animEffect>
                                  </p:childTnLst>
                                </p:cTn>
                              </p:par>
                              <p:par>
                                <p:cTn id="375" presetID="53" presetClass="entr" presetSubtype="16" fill="hold" grpId="0" nodeType="withEffect">
                                  <p:stCondLst>
                                    <p:cond delay="3700"/>
                                  </p:stCondLst>
                                  <p:childTnLst>
                                    <p:set>
                                      <p:cBhvr>
                                        <p:cTn id="376" dur="1" fill="hold">
                                          <p:stCondLst>
                                            <p:cond delay="0"/>
                                          </p:stCondLst>
                                        </p:cTn>
                                        <p:tgtEl>
                                          <p:spTgt spid="404"/>
                                        </p:tgtEl>
                                        <p:attrNameLst>
                                          <p:attrName>style.visibility</p:attrName>
                                        </p:attrNameLst>
                                      </p:cBhvr>
                                      <p:to>
                                        <p:strVal val="visible"/>
                                      </p:to>
                                    </p:set>
                                    <p:anim calcmode="lin" valueType="num">
                                      <p:cBhvr>
                                        <p:cTn id="377" dur="500" fill="hold"/>
                                        <p:tgtEl>
                                          <p:spTgt spid="404"/>
                                        </p:tgtEl>
                                        <p:attrNameLst>
                                          <p:attrName>ppt_w</p:attrName>
                                        </p:attrNameLst>
                                      </p:cBhvr>
                                      <p:tavLst>
                                        <p:tav tm="0">
                                          <p:val>
                                            <p:fltVal val="0"/>
                                          </p:val>
                                        </p:tav>
                                        <p:tav tm="100000">
                                          <p:val>
                                            <p:strVal val="#ppt_w"/>
                                          </p:val>
                                        </p:tav>
                                      </p:tavLst>
                                    </p:anim>
                                    <p:anim calcmode="lin" valueType="num">
                                      <p:cBhvr>
                                        <p:cTn id="378" dur="500" fill="hold"/>
                                        <p:tgtEl>
                                          <p:spTgt spid="404"/>
                                        </p:tgtEl>
                                        <p:attrNameLst>
                                          <p:attrName>ppt_h</p:attrName>
                                        </p:attrNameLst>
                                      </p:cBhvr>
                                      <p:tavLst>
                                        <p:tav tm="0">
                                          <p:val>
                                            <p:fltVal val="0"/>
                                          </p:val>
                                        </p:tav>
                                        <p:tav tm="100000">
                                          <p:val>
                                            <p:strVal val="#ppt_h"/>
                                          </p:val>
                                        </p:tav>
                                      </p:tavLst>
                                    </p:anim>
                                    <p:animEffect transition="in" filter="fade">
                                      <p:cBhvr>
                                        <p:cTn id="379" dur="500"/>
                                        <p:tgtEl>
                                          <p:spTgt spid="404"/>
                                        </p:tgtEl>
                                      </p:cBhvr>
                                    </p:animEffect>
                                  </p:childTnLst>
                                </p:cTn>
                              </p:par>
                              <p:par>
                                <p:cTn id="380" presetID="53" presetClass="entr" presetSubtype="16" fill="hold" grpId="0" nodeType="withEffect">
                                  <p:stCondLst>
                                    <p:cond delay="3800"/>
                                  </p:stCondLst>
                                  <p:childTnLst>
                                    <p:set>
                                      <p:cBhvr>
                                        <p:cTn id="381" dur="1" fill="hold">
                                          <p:stCondLst>
                                            <p:cond delay="0"/>
                                          </p:stCondLst>
                                        </p:cTn>
                                        <p:tgtEl>
                                          <p:spTgt spid="405"/>
                                        </p:tgtEl>
                                        <p:attrNameLst>
                                          <p:attrName>style.visibility</p:attrName>
                                        </p:attrNameLst>
                                      </p:cBhvr>
                                      <p:to>
                                        <p:strVal val="visible"/>
                                      </p:to>
                                    </p:set>
                                    <p:anim calcmode="lin" valueType="num">
                                      <p:cBhvr>
                                        <p:cTn id="382" dur="500" fill="hold"/>
                                        <p:tgtEl>
                                          <p:spTgt spid="405"/>
                                        </p:tgtEl>
                                        <p:attrNameLst>
                                          <p:attrName>ppt_w</p:attrName>
                                        </p:attrNameLst>
                                      </p:cBhvr>
                                      <p:tavLst>
                                        <p:tav tm="0">
                                          <p:val>
                                            <p:fltVal val="0"/>
                                          </p:val>
                                        </p:tav>
                                        <p:tav tm="100000">
                                          <p:val>
                                            <p:strVal val="#ppt_w"/>
                                          </p:val>
                                        </p:tav>
                                      </p:tavLst>
                                    </p:anim>
                                    <p:anim calcmode="lin" valueType="num">
                                      <p:cBhvr>
                                        <p:cTn id="383" dur="500" fill="hold"/>
                                        <p:tgtEl>
                                          <p:spTgt spid="405"/>
                                        </p:tgtEl>
                                        <p:attrNameLst>
                                          <p:attrName>ppt_h</p:attrName>
                                        </p:attrNameLst>
                                      </p:cBhvr>
                                      <p:tavLst>
                                        <p:tav tm="0">
                                          <p:val>
                                            <p:fltVal val="0"/>
                                          </p:val>
                                        </p:tav>
                                        <p:tav tm="100000">
                                          <p:val>
                                            <p:strVal val="#ppt_h"/>
                                          </p:val>
                                        </p:tav>
                                      </p:tavLst>
                                    </p:anim>
                                    <p:animEffect transition="in" filter="fade">
                                      <p:cBhvr>
                                        <p:cTn id="384" dur="500"/>
                                        <p:tgtEl>
                                          <p:spTgt spid="405"/>
                                        </p:tgtEl>
                                      </p:cBhvr>
                                    </p:animEffect>
                                  </p:childTnLst>
                                </p:cTn>
                              </p:par>
                              <p:par>
                                <p:cTn id="385" presetID="53" presetClass="entr" presetSubtype="16" fill="hold" grpId="0" nodeType="withEffect">
                                  <p:stCondLst>
                                    <p:cond delay="3800"/>
                                  </p:stCondLst>
                                  <p:childTnLst>
                                    <p:set>
                                      <p:cBhvr>
                                        <p:cTn id="386" dur="1" fill="hold">
                                          <p:stCondLst>
                                            <p:cond delay="0"/>
                                          </p:stCondLst>
                                        </p:cTn>
                                        <p:tgtEl>
                                          <p:spTgt spid="406"/>
                                        </p:tgtEl>
                                        <p:attrNameLst>
                                          <p:attrName>style.visibility</p:attrName>
                                        </p:attrNameLst>
                                      </p:cBhvr>
                                      <p:to>
                                        <p:strVal val="visible"/>
                                      </p:to>
                                    </p:set>
                                    <p:anim calcmode="lin" valueType="num">
                                      <p:cBhvr>
                                        <p:cTn id="387" dur="500" fill="hold"/>
                                        <p:tgtEl>
                                          <p:spTgt spid="406"/>
                                        </p:tgtEl>
                                        <p:attrNameLst>
                                          <p:attrName>ppt_w</p:attrName>
                                        </p:attrNameLst>
                                      </p:cBhvr>
                                      <p:tavLst>
                                        <p:tav tm="0">
                                          <p:val>
                                            <p:fltVal val="0"/>
                                          </p:val>
                                        </p:tav>
                                        <p:tav tm="100000">
                                          <p:val>
                                            <p:strVal val="#ppt_w"/>
                                          </p:val>
                                        </p:tav>
                                      </p:tavLst>
                                    </p:anim>
                                    <p:anim calcmode="lin" valueType="num">
                                      <p:cBhvr>
                                        <p:cTn id="388" dur="500" fill="hold"/>
                                        <p:tgtEl>
                                          <p:spTgt spid="406"/>
                                        </p:tgtEl>
                                        <p:attrNameLst>
                                          <p:attrName>ppt_h</p:attrName>
                                        </p:attrNameLst>
                                      </p:cBhvr>
                                      <p:tavLst>
                                        <p:tav tm="0">
                                          <p:val>
                                            <p:fltVal val="0"/>
                                          </p:val>
                                        </p:tav>
                                        <p:tav tm="100000">
                                          <p:val>
                                            <p:strVal val="#ppt_h"/>
                                          </p:val>
                                        </p:tav>
                                      </p:tavLst>
                                    </p:anim>
                                    <p:animEffect transition="in" filter="fade">
                                      <p:cBhvr>
                                        <p:cTn id="389" dur="500"/>
                                        <p:tgtEl>
                                          <p:spTgt spid="406"/>
                                        </p:tgtEl>
                                      </p:cBhvr>
                                    </p:animEffect>
                                  </p:childTnLst>
                                </p:cTn>
                              </p:par>
                              <p:par>
                                <p:cTn id="390" presetID="53" presetClass="entr" presetSubtype="16" fill="hold" grpId="0" nodeType="withEffect">
                                  <p:stCondLst>
                                    <p:cond delay="3900"/>
                                  </p:stCondLst>
                                  <p:childTnLst>
                                    <p:set>
                                      <p:cBhvr>
                                        <p:cTn id="391" dur="1" fill="hold">
                                          <p:stCondLst>
                                            <p:cond delay="0"/>
                                          </p:stCondLst>
                                        </p:cTn>
                                        <p:tgtEl>
                                          <p:spTgt spid="407"/>
                                        </p:tgtEl>
                                        <p:attrNameLst>
                                          <p:attrName>style.visibility</p:attrName>
                                        </p:attrNameLst>
                                      </p:cBhvr>
                                      <p:to>
                                        <p:strVal val="visible"/>
                                      </p:to>
                                    </p:set>
                                    <p:anim calcmode="lin" valueType="num">
                                      <p:cBhvr>
                                        <p:cTn id="392" dur="500" fill="hold"/>
                                        <p:tgtEl>
                                          <p:spTgt spid="407"/>
                                        </p:tgtEl>
                                        <p:attrNameLst>
                                          <p:attrName>ppt_w</p:attrName>
                                        </p:attrNameLst>
                                      </p:cBhvr>
                                      <p:tavLst>
                                        <p:tav tm="0">
                                          <p:val>
                                            <p:fltVal val="0"/>
                                          </p:val>
                                        </p:tav>
                                        <p:tav tm="100000">
                                          <p:val>
                                            <p:strVal val="#ppt_w"/>
                                          </p:val>
                                        </p:tav>
                                      </p:tavLst>
                                    </p:anim>
                                    <p:anim calcmode="lin" valueType="num">
                                      <p:cBhvr>
                                        <p:cTn id="393" dur="500" fill="hold"/>
                                        <p:tgtEl>
                                          <p:spTgt spid="407"/>
                                        </p:tgtEl>
                                        <p:attrNameLst>
                                          <p:attrName>ppt_h</p:attrName>
                                        </p:attrNameLst>
                                      </p:cBhvr>
                                      <p:tavLst>
                                        <p:tav tm="0">
                                          <p:val>
                                            <p:fltVal val="0"/>
                                          </p:val>
                                        </p:tav>
                                        <p:tav tm="100000">
                                          <p:val>
                                            <p:strVal val="#ppt_h"/>
                                          </p:val>
                                        </p:tav>
                                      </p:tavLst>
                                    </p:anim>
                                    <p:animEffect transition="in" filter="fade">
                                      <p:cBhvr>
                                        <p:cTn id="394" dur="500"/>
                                        <p:tgtEl>
                                          <p:spTgt spid="407"/>
                                        </p:tgtEl>
                                      </p:cBhvr>
                                    </p:animEffect>
                                  </p:childTnLst>
                                </p:cTn>
                              </p:par>
                              <p:par>
                                <p:cTn id="395" presetID="53" presetClass="entr" presetSubtype="16" fill="hold" grpId="0" nodeType="withEffect">
                                  <p:stCondLst>
                                    <p:cond delay="3900"/>
                                  </p:stCondLst>
                                  <p:childTnLst>
                                    <p:set>
                                      <p:cBhvr>
                                        <p:cTn id="396" dur="1" fill="hold">
                                          <p:stCondLst>
                                            <p:cond delay="0"/>
                                          </p:stCondLst>
                                        </p:cTn>
                                        <p:tgtEl>
                                          <p:spTgt spid="408"/>
                                        </p:tgtEl>
                                        <p:attrNameLst>
                                          <p:attrName>style.visibility</p:attrName>
                                        </p:attrNameLst>
                                      </p:cBhvr>
                                      <p:to>
                                        <p:strVal val="visible"/>
                                      </p:to>
                                    </p:set>
                                    <p:anim calcmode="lin" valueType="num">
                                      <p:cBhvr>
                                        <p:cTn id="397" dur="500" fill="hold"/>
                                        <p:tgtEl>
                                          <p:spTgt spid="408"/>
                                        </p:tgtEl>
                                        <p:attrNameLst>
                                          <p:attrName>ppt_w</p:attrName>
                                        </p:attrNameLst>
                                      </p:cBhvr>
                                      <p:tavLst>
                                        <p:tav tm="0">
                                          <p:val>
                                            <p:fltVal val="0"/>
                                          </p:val>
                                        </p:tav>
                                        <p:tav tm="100000">
                                          <p:val>
                                            <p:strVal val="#ppt_w"/>
                                          </p:val>
                                        </p:tav>
                                      </p:tavLst>
                                    </p:anim>
                                    <p:anim calcmode="lin" valueType="num">
                                      <p:cBhvr>
                                        <p:cTn id="398" dur="500" fill="hold"/>
                                        <p:tgtEl>
                                          <p:spTgt spid="408"/>
                                        </p:tgtEl>
                                        <p:attrNameLst>
                                          <p:attrName>ppt_h</p:attrName>
                                        </p:attrNameLst>
                                      </p:cBhvr>
                                      <p:tavLst>
                                        <p:tav tm="0">
                                          <p:val>
                                            <p:fltVal val="0"/>
                                          </p:val>
                                        </p:tav>
                                        <p:tav tm="100000">
                                          <p:val>
                                            <p:strVal val="#ppt_h"/>
                                          </p:val>
                                        </p:tav>
                                      </p:tavLst>
                                    </p:anim>
                                    <p:animEffect transition="in" filter="fade">
                                      <p:cBhvr>
                                        <p:cTn id="399" dur="500"/>
                                        <p:tgtEl>
                                          <p:spTgt spid="408"/>
                                        </p:tgtEl>
                                      </p:cBhvr>
                                    </p:animEffect>
                                  </p:childTnLst>
                                </p:cTn>
                              </p:par>
                              <p:par>
                                <p:cTn id="400" presetID="53" presetClass="entr" presetSubtype="16" fill="hold" grpId="0" nodeType="withEffect">
                                  <p:stCondLst>
                                    <p:cond delay="3900"/>
                                  </p:stCondLst>
                                  <p:childTnLst>
                                    <p:set>
                                      <p:cBhvr>
                                        <p:cTn id="401" dur="1" fill="hold">
                                          <p:stCondLst>
                                            <p:cond delay="0"/>
                                          </p:stCondLst>
                                        </p:cTn>
                                        <p:tgtEl>
                                          <p:spTgt spid="409"/>
                                        </p:tgtEl>
                                        <p:attrNameLst>
                                          <p:attrName>style.visibility</p:attrName>
                                        </p:attrNameLst>
                                      </p:cBhvr>
                                      <p:to>
                                        <p:strVal val="visible"/>
                                      </p:to>
                                    </p:set>
                                    <p:anim calcmode="lin" valueType="num">
                                      <p:cBhvr>
                                        <p:cTn id="402" dur="500" fill="hold"/>
                                        <p:tgtEl>
                                          <p:spTgt spid="409"/>
                                        </p:tgtEl>
                                        <p:attrNameLst>
                                          <p:attrName>ppt_w</p:attrName>
                                        </p:attrNameLst>
                                      </p:cBhvr>
                                      <p:tavLst>
                                        <p:tav tm="0">
                                          <p:val>
                                            <p:fltVal val="0"/>
                                          </p:val>
                                        </p:tav>
                                        <p:tav tm="100000">
                                          <p:val>
                                            <p:strVal val="#ppt_w"/>
                                          </p:val>
                                        </p:tav>
                                      </p:tavLst>
                                    </p:anim>
                                    <p:anim calcmode="lin" valueType="num">
                                      <p:cBhvr>
                                        <p:cTn id="403" dur="500" fill="hold"/>
                                        <p:tgtEl>
                                          <p:spTgt spid="409"/>
                                        </p:tgtEl>
                                        <p:attrNameLst>
                                          <p:attrName>ppt_h</p:attrName>
                                        </p:attrNameLst>
                                      </p:cBhvr>
                                      <p:tavLst>
                                        <p:tav tm="0">
                                          <p:val>
                                            <p:fltVal val="0"/>
                                          </p:val>
                                        </p:tav>
                                        <p:tav tm="100000">
                                          <p:val>
                                            <p:strVal val="#ppt_h"/>
                                          </p:val>
                                        </p:tav>
                                      </p:tavLst>
                                    </p:anim>
                                    <p:animEffect transition="in" filter="fade">
                                      <p:cBhvr>
                                        <p:cTn id="404" dur="500"/>
                                        <p:tgtEl>
                                          <p:spTgt spid="409"/>
                                        </p:tgtEl>
                                      </p:cBhvr>
                                    </p:animEffect>
                                  </p:childTnLst>
                                </p:cTn>
                              </p:par>
                              <p:par>
                                <p:cTn id="405" presetID="53" presetClass="entr" presetSubtype="16" fill="hold" grpId="0" nodeType="withEffect">
                                  <p:stCondLst>
                                    <p:cond delay="2600"/>
                                  </p:stCondLst>
                                  <p:childTnLst>
                                    <p:set>
                                      <p:cBhvr>
                                        <p:cTn id="406" dur="1" fill="hold">
                                          <p:stCondLst>
                                            <p:cond delay="0"/>
                                          </p:stCondLst>
                                        </p:cTn>
                                        <p:tgtEl>
                                          <p:spTgt spid="410"/>
                                        </p:tgtEl>
                                        <p:attrNameLst>
                                          <p:attrName>style.visibility</p:attrName>
                                        </p:attrNameLst>
                                      </p:cBhvr>
                                      <p:to>
                                        <p:strVal val="visible"/>
                                      </p:to>
                                    </p:set>
                                    <p:anim calcmode="lin" valueType="num">
                                      <p:cBhvr>
                                        <p:cTn id="407" dur="500" fill="hold"/>
                                        <p:tgtEl>
                                          <p:spTgt spid="410"/>
                                        </p:tgtEl>
                                        <p:attrNameLst>
                                          <p:attrName>ppt_w</p:attrName>
                                        </p:attrNameLst>
                                      </p:cBhvr>
                                      <p:tavLst>
                                        <p:tav tm="0">
                                          <p:val>
                                            <p:fltVal val="0"/>
                                          </p:val>
                                        </p:tav>
                                        <p:tav tm="100000">
                                          <p:val>
                                            <p:strVal val="#ppt_w"/>
                                          </p:val>
                                        </p:tav>
                                      </p:tavLst>
                                    </p:anim>
                                    <p:anim calcmode="lin" valueType="num">
                                      <p:cBhvr>
                                        <p:cTn id="408" dur="500" fill="hold"/>
                                        <p:tgtEl>
                                          <p:spTgt spid="410"/>
                                        </p:tgtEl>
                                        <p:attrNameLst>
                                          <p:attrName>ppt_h</p:attrName>
                                        </p:attrNameLst>
                                      </p:cBhvr>
                                      <p:tavLst>
                                        <p:tav tm="0">
                                          <p:val>
                                            <p:fltVal val="0"/>
                                          </p:val>
                                        </p:tav>
                                        <p:tav tm="100000">
                                          <p:val>
                                            <p:strVal val="#ppt_h"/>
                                          </p:val>
                                        </p:tav>
                                      </p:tavLst>
                                    </p:anim>
                                    <p:animEffect transition="in" filter="fade">
                                      <p:cBhvr>
                                        <p:cTn id="409" dur="500"/>
                                        <p:tgtEl>
                                          <p:spTgt spid="410"/>
                                        </p:tgtEl>
                                      </p:cBhvr>
                                    </p:animEffect>
                                  </p:childTnLst>
                                </p:cTn>
                              </p:par>
                              <p:par>
                                <p:cTn id="410" presetID="53" presetClass="entr" presetSubtype="16" fill="hold" grpId="0" nodeType="withEffect">
                                  <p:stCondLst>
                                    <p:cond delay="2600"/>
                                  </p:stCondLst>
                                  <p:childTnLst>
                                    <p:set>
                                      <p:cBhvr>
                                        <p:cTn id="411" dur="1" fill="hold">
                                          <p:stCondLst>
                                            <p:cond delay="0"/>
                                          </p:stCondLst>
                                        </p:cTn>
                                        <p:tgtEl>
                                          <p:spTgt spid="411"/>
                                        </p:tgtEl>
                                        <p:attrNameLst>
                                          <p:attrName>style.visibility</p:attrName>
                                        </p:attrNameLst>
                                      </p:cBhvr>
                                      <p:to>
                                        <p:strVal val="visible"/>
                                      </p:to>
                                    </p:set>
                                    <p:anim calcmode="lin" valueType="num">
                                      <p:cBhvr>
                                        <p:cTn id="412" dur="500" fill="hold"/>
                                        <p:tgtEl>
                                          <p:spTgt spid="411"/>
                                        </p:tgtEl>
                                        <p:attrNameLst>
                                          <p:attrName>ppt_w</p:attrName>
                                        </p:attrNameLst>
                                      </p:cBhvr>
                                      <p:tavLst>
                                        <p:tav tm="0">
                                          <p:val>
                                            <p:fltVal val="0"/>
                                          </p:val>
                                        </p:tav>
                                        <p:tav tm="100000">
                                          <p:val>
                                            <p:strVal val="#ppt_w"/>
                                          </p:val>
                                        </p:tav>
                                      </p:tavLst>
                                    </p:anim>
                                    <p:anim calcmode="lin" valueType="num">
                                      <p:cBhvr>
                                        <p:cTn id="413" dur="500" fill="hold"/>
                                        <p:tgtEl>
                                          <p:spTgt spid="411"/>
                                        </p:tgtEl>
                                        <p:attrNameLst>
                                          <p:attrName>ppt_h</p:attrName>
                                        </p:attrNameLst>
                                      </p:cBhvr>
                                      <p:tavLst>
                                        <p:tav tm="0">
                                          <p:val>
                                            <p:fltVal val="0"/>
                                          </p:val>
                                        </p:tav>
                                        <p:tav tm="100000">
                                          <p:val>
                                            <p:strVal val="#ppt_h"/>
                                          </p:val>
                                        </p:tav>
                                      </p:tavLst>
                                    </p:anim>
                                    <p:animEffect transition="in" filter="fade">
                                      <p:cBhvr>
                                        <p:cTn id="414" dur="500"/>
                                        <p:tgtEl>
                                          <p:spTgt spid="411"/>
                                        </p:tgtEl>
                                      </p:cBhvr>
                                    </p:animEffect>
                                  </p:childTnLst>
                                </p:cTn>
                              </p:par>
                              <p:par>
                                <p:cTn id="415" presetID="53" presetClass="entr" presetSubtype="16" fill="hold" grpId="0" nodeType="withEffect">
                                  <p:stCondLst>
                                    <p:cond delay="2700"/>
                                  </p:stCondLst>
                                  <p:childTnLst>
                                    <p:set>
                                      <p:cBhvr>
                                        <p:cTn id="416" dur="1" fill="hold">
                                          <p:stCondLst>
                                            <p:cond delay="0"/>
                                          </p:stCondLst>
                                        </p:cTn>
                                        <p:tgtEl>
                                          <p:spTgt spid="412"/>
                                        </p:tgtEl>
                                        <p:attrNameLst>
                                          <p:attrName>style.visibility</p:attrName>
                                        </p:attrNameLst>
                                      </p:cBhvr>
                                      <p:to>
                                        <p:strVal val="visible"/>
                                      </p:to>
                                    </p:set>
                                    <p:anim calcmode="lin" valueType="num">
                                      <p:cBhvr>
                                        <p:cTn id="417" dur="500" fill="hold"/>
                                        <p:tgtEl>
                                          <p:spTgt spid="412"/>
                                        </p:tgtEl>
                                        <p:attrNameLst>
                                          <p:attrName>ppt_w</p:attrName>
                                        </p:attrNameLst>
                                      </p:cBhvr>
                                      <p:tavLst>
                                        <p:tav tm="0">
                                          <p:val>
                                            <p:fltVal val="0"/>
                                          </p:val>
                                        </p:tav>
                                        <p:tav tm="100000">
                                          <p:val>
                                            <p:strVal val="#ppt_w"/>
                                          </p:val>
                                        </p:tav>
                                      </p:tavLst>
                                    </p:anim>
                                    <p:anim calcmode="lin" valueType="num">
                                      <p:cBhvr>
                                        <p:cTn id="418" dur="500" fill="hold"/>
                                        <p:tgtEl>
                                          <p:spTgt spid="412"/>
                                        </p:tgtEl>
                                        <p:attrNameLst>
                                          <p:attrName>ppt_h</p:attrName>
                                        </p:attrNameLst>
                                      </p:cBhvr>
                                      <p:tavLst>
                                        <p:tav tm="0">
                                          <p:val>
                                            <p:fltVal val="0"/>
                                          </p:val>
                                        </p:tav>
                                        <p:tav tm="100000">
                                          <p:val>
                                            <p:strVal val="#ppt_h"/>
                                          </p:val>
                                        </p:tav>
                                      </p:tavLst>
                                    </p:anim>
                                    <p:animEffect transition="in" filter="fade">
                                      <p:cBhvr>
                                        <p:cTn id="419" dur="500"/>
                                        <p:tgtEl>
                                          <p:spTgt spid="412"/>
                                        </p:tgtEl>
                                      </p:cBhvr>
                                    </p:animEffect>
                                  </p:childTnLst>
                                </p:cTn>
                              </p:par>
                              <p:par>
                                <p:cTn id="420" presetID="53" presetClass="entr" presetSubtype="16" fill="hold" grpId="0" nodeType="withEffect">
                                  <p:stCondLst>
                                    <p:cond delay="2700"/>
                                  </p:stCondLst>
                                  <p:childTnLst>
                                    <p:set>
                                      <p:cBhvr>
                                        <p:cTn id="421" dur="1" fill="hold">
                                          <p:stCondLst>
                                            <p:cond delay="0"/>
                                          </p:stCondLst>
                                        </p:cTn>
                                        <p:tgtEl>
                                          <p:spTgt spid="413"/>
                                        </p:tgtEl>
                                        <p:attrNameLst>
                                          <p:attrName>style.visibility</p:attrName>
                                        </p:attrNameLst>
                                      </p:cBhvr>
                                      <p:to>
                                        <p:strVal val="visible"/>
                                      </p:to>
                                    </p:set>
                                    <p:anim calcmode="lin" valueType="num">
                                      <p:cBhvr>
                                        <p:cTn id="422" dur="500" fill="hold"/>
                                        <p:tgtEl>
                                          <p:spTgt spid="413"/>
                                        </p:tgtEl>
                                        <p:attrNameLst>
                                          <p:attrName>ppt_w</p:attrName>
                                        </p:attrNameLst>
                                      </p:cBhvr>
                                      <p:tavLst>
                                        <p:tav tm="0">
                                          <p:val>
                                            <p:fltVal val="0"/>
                                          </p:val>
                                        </p:tav>
                                        <p:tav tm="100000">
                                          <p:val>
                                            <p:strVal val="#ppt_w"/>
                                          </p:val>
                                        </p:tav>
                                      </p:tavLst>
                                    </p:anim>
                                    <p:anim calcmode="lin" valueType="num">
                                      <p:cBhvr>
                                        <p:cTn id="423" dur="500" fill="hold"/>
                                        <p:tgtEl>
                                          <p:spTgt spid="413"/>
                                        </p:tgtEl>
                                        <p:attrNameLst>
                                          <p:attrName>ppt_h</p:attrName>
                                        </p:attrNameLst>
                                      </p:cBhvr>
                                      <p:tavLst>
                                        <p:tav tm="0">
                                          <p:val>
                                            <p:fltVal val="0"/>
                                          </p:val>
                                        </p:tav>
                                        <p:tav tm="100000">
                                          <p:val>
                                            <p:strVal val="#ppt_h"/>
                                          </p:val>
                                        </p:tav>
                                      </p:tavLst>
                                    </p:anim>
                                    <p:animEffect transition="in" filter="fade">
                                      <p:cBhvr>
                                        <p:cTn id="424" dur="500"/>
                                        <p:tgtEl>
                                          <p:spTgt spid="413"/>
                                        </p:tgtEl>
                                      </p:cBhvr>
                                    </p:animEffect>
                                  </p:childTnLst>
                                </p:cTn>
                              </p:par>
                              <p:par>
                                <p:cTn id="425" presetID="53" presetClass="entr" presetSubtype="16" fill="hold" grpId="0" nodeType="withEffect">
                                  <p:stCondLst>
                                    <p:cond delay="2800"/>
                                  </p:stCondLst>
                                  <p:childTnLst>
                                    <p:set>
                                      <p:cBhvr>
                                        <p:cTn id="426" dur="1" fill="hold">
                                          <p:stCondLst>
                                            <p:cond delay="0"/>
                                          </p:stCondLst>
                                        </p:cTn>
                                        <p:tgtEl>
                                          <p:spTgt spid="414"/>
                                        </p:tgtEl>
                                        <p:attrNameLst>
                                          <p:attrName>style.visibility</p:attrName>
                                        </p:attrNameLst>
                                      </p:cBhvr>
                                      <p:to>
                                        <p:strVal val="visible"/>
                                      </p:to>
                                    </p:set>
                                    <p:anim calcmode="lin" valueType="num">
                                      <p:cBhvr>
                                        <p:cTn id="427" dur="500" fill="hold"/>
                                        <p:tgtEl>
                                          <p:spTgt spid="414"/>
                                        </p:tgtEl>
                                        <p:attrNameLst>
                                          <p:attrName>ppt_w</p:attrName>
                                        </p:attrNameLst>
                                      </p:cBhvr>
                                      <p:tavLst>
                                        <p:tav tm="0">
                                          <p:val>
                                            <p:fltVal val="0"/>
                                          </p:val>
                                        </p:tav>
                                        <p:tav tm="100000">
                                          <p:val>
                                            <p:strVal val="#ppt_w"/>
                                          </p:val>
                                        </p:tav>
                                      </p:tavLst>
                                    </p:anim>
                                    <p:anim calcmode="lin" valueType="num">
                                      <p:cBhvr>
                                        <p:cTn id="428" dur="500" fill="hold"/>
                                        <p:tgtEl>
                                          <p:spTgt spid="414"/>
                                        </p:tgtEl>
                                        <p:attrNameLst>
                                          <p:attrName>ppt_h</p:attrName>
                                        </p:attrNameLst>
                                      </p:cBhvr>
                                      <p:tavLst>
                                        <p:tav tm="0">
                                          <p:val>
                                            <p:fltVal val="0"/>
                                          </p:val>
                                        </p:tav>
                                        <p:tav tm="100000">
                                          <p:val>
                                            <p:strVal val="#ppt_h"/>
                                          </p:val>
                                        </p:tav>
                                      </p:tavLst>
                                    </p:anim>
                                    <p:animEffect transition="in" filter="fade">
                                      <p:cBhvr>
                                        <p:cTn id="429" dur="500"/>
                                        <p:tgtEl>
                                          <p:spTgt spid="414"/>
                                        </p:tgtEl>
                                      </p:cBhvr>
                                    </p:animEffect>
                                  </p:childTnLst>
                                </p:cTn>
                              </p:par>
                              <p:par>
                                <p:cTn id="430" presetID="53" presetClass="entr" presetSubtype="16" fill="hold" grpId="0" nodeType="withEffect">
                                  <p:stCondLst>
                                    <p:cond delay="2800"/>
                                  </p:stCondLst>
                                  <p:childTnLst>
                                    <p:set>
                                      <p:cBhvr>
                                        <p:cTn id="431" dur="1" fill="hold">
                                          <p:stCondLst>
                                            <p:cond delay="0"/>
                                          </p:stCondLst>
                                        </p:cTn>
                                        <p:tgtEl>
                                          <p:spTgt spid="415"/>
                                        </p:tgtEl>
                                        <p:attrNameLst>
                                          <p:attrName>style.visibility</p:attrName>
                                        </p:attrNameLst>
                                      </p:cBhvr>
                                      <p:to>
                                        <p:strVal val="visible"/>
                                      </p:to>
                                    </p:set>
                                    <p:anim calcmode="lin" valueType="num">
                                      <p:cBhvr>
                                        <p:cTn id="432" dur="500" fill="hold"/>
                                        <p:tgtEl>
                                          <p:spTgt spid="415"/>
                                        </p:tgtEl>
                                        <p:attrNameLst>
                                          <p:attrName>ppt_w</p:attrName>
                                        </p:attrNameLst>
                                      </p:cBhvr>
                                      <p:tavLst>
                                        <p:tav tm="0">
                                          <p:val>
                                            <p:fltVal val="0"/>
                                          </p:val>
                                        </p:tav>
                                        <p:tav tm="100000">
                                          <p:val>
                                            <p:strVal val="#ppt_w"/>
                                          </p:val>
                                        </p:tav>
                                      </p:tavLst>
                                    </p:anim>
                                    <p:anim calcmode="lin" valueType="num">
                                      <p:cBhvr>
                                        <p:cTn id="433" dur="500" fill="hold"/>
                                        <p:tgtEl>
                                          <p:spTgt spid="415"/>
                                        </p:tgtEl>
                                        <p:attrNameLst>
                                          <p:attrName>ppt_h</p:attrName>
                                        </p:attrNameLst>
                                      </p:cBhvr>
                                      <p:tavLst>
                                        <p:tav tm="0">
                                          <p:val>
                                            <p:fltVal val="0"/>
                                          </p:val>
                                        </p:tav>
                                        <p:tav tm="100000">
                                          <p:val>
                                            <p:strVal val="#ppt_h"/>
                                          </p:val>
                                        </p:tav>
                                      </p:tavLst>
                                    </p:anim>
                                    <p:animEffect transition="in" filter="fade">
                                      <p:cBhvr>
                                        <p:cTn id="434" dur="500"/>
                                        <p:tgtEl>
                                          <p:spTgt spid="415"/>
                                        </p:tgtEl>
                                      </p:cBhvr>
                                    </p:animEffect>
                                  </p:childTnLst>
                                </p:cTn>
                              </p:par>
                              <p:par>
                                <p:cTn id="435" presetID="53" presetClass="entr" presetSubtype="16" fill="hold" grpId="0" nodeType="withEffect">
                                  <p:stCondLst>
                                    <p:cond delay="2900"/>
                                  </p:stCondLst>
                                  <p:childTnLst>
                                    <p:set>
                                      <p:cBhvr>
                                        <p:cTn id="436" dur="1" fill="hold">
                                          <p:stCondLst>
                                            <p:cond delay="0"/>
                                          </p:stCondLst>
                                        </p:cTn>
                                        <p:tgtEl>
                                          <p:spTgt spid="416"/>
                                        </p:tgtEl>
                                        <p:attrNameLst>
                                          <p:attrName>style.visibility</p:attrName>
                                        </p:attrNameLst>
                                      </p:cBhvr>
                                      <p:to>
                                        <p:strVal val="visible"/>
                                      </p:to>
                                    </p:set>
                                    <p:anim calcmode="lin" valueType="num">
                                      <p:cBhvr>
                                        <p:cTn id="437" dur="500" fill="hold"/>
                                        <p:tgtEl>
                                          <p:spTgt spid="416"/>
                                        </p:tgtEl>
                                        <p:attrNameLst>
                                          <p:attrName>ppt_w</p:attrName>
                                        </p:attrNameLst>
                                      </p:cBhvr>
                                      <p:tavLst>
                                        <p:tav tm="0">
                                          <p:val>
                                            <p:fltVal val="0"/>
                                          </p:val>
                                        </p:tav>
                                        <p:tav tm="100000">
                                          <p:val>
                                            <p:strVal val="#ppt_w"/>
                                          </p:val>
                                        </p:tav>
                                      </p:tavLst>
                                    </p:anim>
                                    <p:anim calcmode="lin" valueType="num">
                                      <p:cBhvr>
                                        <p:cTn id="438" dur="500" fill="hold"/>
                                        <p:tgtEl>
                                          <p:spTgt spid="416"/>
                                        </p:tgtEl>
                                        <p:attrNameLst>
                                          <p:attrName>ppt_h</p:attrName>
                                        </p:attrNameLst>
                                      </p:cBhvr>
                                      <p:tavLst>
                                        <p:tav tm="0">
                                          <p:val>
                                            <p:fltVal val="0"/>
                                          </p:val>
                                        </p:tav>
                                        <p:tav tm="100000">
                                          <p:val>
                                            <p:strVal val="#ppt_h"/>
                                          </p:val>
                                        </p:tav>
                                      </p:tavLst>
                                    </p:anim>
                                    <p:animEffect transition="in" filter="fade">
                                      <p:cBhvr>
                                        <p:cTn id="439" dur="500"/>
                                        <p:tgtEl>
                                          <p:spTgt spid="416"/>
                                        </p:tgtEl>
                                      </p:cBhvr>
                                    </p:animEffect>
                                  </p:childTnLst>
                                </p:cTn>
                              </p:par>
                              <p:par>
                                <p:cTn id="440" presetID="53" presetClass="entr" presetSubtype="16" fill="hold" grpId="0" nodeType="withEffect">
                                  <p:stCondLst>
                                    <p:cond delay="2900"/>
                                  </p:stCondLst>
                                  <p:childTnLst>
                                    <p:set>
                                      <p:cBhvr>
                                        <p:cTn id="441" dur="1" fill="hold">
                                          <p:stCondLst>
                                            <p:cond delay="0"/>
                                          </p:stCondLst>
                                        </p:cTn>
                                        <p:tgtEl>
                                          <p:spTgt spid="417"/>
                                        </p:tgtEl>
                                        <p:attrNameLst>
                                          <p:attrName>style.visibility</p:attrName>
                                        </p:attrNameLst>
                                      </p:cBhvr>
                                      <p:to>
                                        <p:strVal val="visible"/>
                                      </p:to>
                                    </p:set>
                                    <p:anim calcmode="lin" valueType="num">
                                      <p:cBhvr>
                                        <p:cTn id="442" dur="500" fill="hold"/>
                                        <p:tgtEl>
                                          <p:spTgt spid="417"/>
                                        </p:tgtEl>
                                        <p:attrNameLst>
                                          <p:attrName>ppt_w</p:attrName>
                                        </p:attrNameLst>
                                      </p:cBhvr>
                                      <p:tavLst>
                                        <p:tav tm="0">
                                          <p:val>
                                            <p:fltVal val="0"/>
                                          </p:val>
                                        </p:tav>
                                        <p:tav tm="100000">
                                          <p:val>
                                            <p:strVal val="#ppt_w"/>
                                          </p:val>
                                        </p:tav>
                                      </p:tavLst>
                                    </p:anim>
                                    <p:anim calcmode="lin" valueType="num">
                                      <p:cBhvr>
                                        <p:cTn id="443" dur="500" fill="hold"/>
                                        <p:tgtEl>
                                          <p:spTgt spid="417"/>
                                        </p:tgtEl>
                                        <p:attrNameLst>
                                          <p:attrName>ppt_h</p:attrName>
                                        </p:attrNameLst>
                                      </p:cBhvr>
                                      <p:tavLst>
                                        <p:tav tm="0">
                                          <p:val>
                                            <p:fltVal val="0"/>
                                          </p:val>
                                        </p:tav>
                                        <p:tav tm="100000">
                                          <p:val>
                                            <p:strVal val="#ppt_h"/>
                                          </p:val>
                                        </p:tav>
                                      </p:tavLst>
                                    </p:anim>
                                    <p:animEffect transition="in" filter="fade">
                                      <p:cBhvr>
                                        <p:cTn id="444" dur="500"/>
                                        <p:tgtEl>
                                          <p:spTgt spid="417"/>
                                        </p:tgtEl>
                                      </p:cBhvr>
                                    </p:animEffect>
                                  </p:childTnLst>
                                </p:cTn>
                              </p:par>
                              <p:par>
                                <p:cTn id="445" presetID="53" presetClass="entr" presetSubtype="16" fill="hold" grpId="0" nodeType="withEffect">
                                  <p:stCondLst>
                                    <p:cond delay="3000"/>
                                  </p:stCondLst>
                                  <p:childTnLst>
                                    <p:set>
                                      <p:cBhvr>
                                        <p:cTn id="446" dur="1" fill="hold">
                                          <p:stCondLst>
                                            <p:cond delay="0"/>
                                          </p:stCondLst>
                                        </p:cTn>
                                        <p:tgtEl>
                                          <p:spTgt spid="418"/>
                                        </p:tgtEl>
                                        <p:attrNameLst>
                                          <p:attrName>style.visibility</p:attrName>
                                        </p:attrNameLst>
                                      </p:cBhvr>
                                      <p:to>
                                        <p:strVal val="visible"/>
                                      </p:to>
                                    </p:set>
                                    <p:anim calcmode="lin" valueType="num">
                                      <p:cBhvr>
                                        <p:cTn id="447" dur="500" fill="hold"/>
                                        <p:tgtEl>
                                          <p:spTgt spid="418"/>
                                        </p:tgtEl>
                                        <p:attrNameLst>
                                          <p:attrName>ppt_w</p:attrName>
                                        </p:attrNameLst>
                                      </p:cBhvr>
                                      <p:tavLst>
                                        <p:tav tm="0">
                                          <p:val>
                                            <p:fltVal val="0"/>
                                          </p:val>
                                        </p:tav>
                                        <p:tav tm="100000">
                                          <p:val>
                                            <p:strVal val="#ppt_w"/>
                                          </p:val>
                                        </p:tav>
                                      </p:tavLst>
                                    </p:anim>
                                    <p:anim calcmode="lin" valueType="num">
                                      <p:cBhvr>
                                        <p:cTn id="448" dur="500" fill="hold"/>
                                        <p:tgtEl>
                                          <p:spTgt spid="418"/>
                                        </p:tgtEl>
                                        <p:attrNameLst>
                                          <p:attrName>ppt_h</p:attrName>
                                        </p:attrNameLst>
                                      </p:cBhvr>
                                      <p:tavLst>
                                        <p:tav tm="0">
                                          <p:val>
                                            <p:fltVal val="0"/>
                                          </p:val>
                                        </p:tav>
                                        <p:tav tm="100000">
                                          <p:val>
                                            <p:strVal val="#ppt_h"/>
                                          </p:val>
                                        </p:tav>
                                      </p:tavLst>
                                    </p:anim>
                                    <p:animEffect transition="in" filter="fade">
                                      <p:cBhvr>
                                        <p:cTn id="449" dur="500"/>
                                        <p:tgtEl>
                                          <p:spTgt spid="418"/>
                                        </p:tgtEl>
                                      </p:cBhvr>
                                    </p:animEffect>
                                  </p:childTnLst>
                                </p:cTn>
                              </p:par>
                              <p:par>
                                <p:cTn id="450" presetID="53" presetClass="entr" presetSubtype="16" fill="hold" grpId="0" nodeType="withEffect">
                                  <p:stCondLst>
                                    <p:cond delay="3000"/>
                                  </p:stCondLst>
                                  <p:childTnLst>
                                    <p:set>
                                      <p:cBhvr>
                                        <p:cTn id="451" dur="1" fill="hold">
                                          <p:stCondLst>
                                            <p:cond delay="0"/>
                                          </p:stCondLst>
                                        </p:cTn>
                                        <p:tgtEl>
                                          <p:spTgt spid="419"/>
                                        </p:tgtEl>
                                        <p:attrNameLst>
                                          <p:attrName>style.visibility</p:attrName>
                                        </p:attrNameLst>
                                      </p:cBhvr>
                                      <p:to>
                                        <p:strVal val="visible"/>
                                      </p:to>
                                    </p:set>
                                    <p:anim calcmode="lin" valueType="num">
                                      <p:cBhvr>
                                        <p:cTn id="452" dur="500" fill="hold"/>
                                        <p:tgtEl>
                                          <p:spTgt spid="419"/>
                                        </p:tgtEl>
                                        <p:attrNameLst>
                                          <p:attrName>ppt_w</p:attrName>
                                        </p:attrNameLst>
                                      </p:cBhvr>
                                      <p:tavLst>
                                        <p:tav tm="0">
                                          <p:val>
                                            <p:fltVal val="0"/>
                                          </p:val>
                                        </p:tav>
                                        <p:tav tm="100000">
                                          <p:val>
                                            <p:strVal val="#ppt_w"/>
                                          </p:val>
                                        </p:tav>
                                      </p:tavLst>
                                    </p:anim>
                                    <p:anim calcmode="lin" valueType="num">
                                      <p:cBhvr>
                                        <p:cTn id="453" dur="500" fill="hold"/>
                                        <p:tgtEl>
                                          <p:spTgt spid="419"/>
                                        </p:tgtEl>
                                        <p:attrNameLst>
                                          <p:attrName>ppt_h</p:attrName>
                                        </p:attrNameLst>
                                      </p:cBhvr>
                                      <p:tavLst>
                                        <p:tav tm="0">
                                          <p:val>
                                            <p:fltVal val="0"/>
                                          </p:val>
                                        </p:tav>
                                        <p:tav tm="100000">
                                          <p:val>
                                            <p:strVal val="#ppt_h"/>
                                          </p:val>
                                        </p:tav>
                                      </p:tavLst>
                                    </p:anim>
                                    <p:animEffect transition="in" filter="fade">
                                      <p:cBhvr>
                                        <p:cTn id="454" dur="500"/>
                                        <p:tgtEl>
                                          <p:spTgt spid="419"/>
                                        </p:tgtEl>
                                      </p:cBhvr>
                                    </p:animEffect>
                                  </p:childTnLst>
                                </p:cTn>
                              </p:par>
                              <p:par>
                                <p:cTn id="455" presetID="53" presetClass="entr" presetSubtype="16" fill="hold" grpId="0" nodeType="withEffect">
                                  <p:stCondLst>
                                    <p:cond delay="3100"/>
                                  </p:stCondLst>
                                  <p:childTnLst>
                                    <p:set>
                                      <p:cBhvr>
                                        <p:cTn id="456" dur="1" fill="hold">
                                          <p:stCondLst>
                                            <p:cond delay="0"/>
                                          </p:stCondLst>
                                        </p:cTn>
                                        <p:tgtEl>
                                          <p:spTgt spid="420"/>
                                        </p:tgtEl>
                                        <p:attrNameLst>
                                          <p:attrName>style.visibility</p:attrName>
                                        </p:attrNameLst>
                                      </p:cBhvr>
                                      <p:to>
                                        <p:strVal val="visible"/>
                                      </p:to>
                                    </p:set>
                                    <p:anim calcmode="lin" valueType="num">
                                      <p:cBhvr>
                                        <p:cTn id="457" dur="500" fill="hold"/>
                                        <p:tgtEl>
                                          <p:spTgt spid="420"/>
                                        </p:tgtEl>
                                        <p:attrNameLst>
                                          <p:attrName>ppt_w</p:attrName>
                                        </p:attrNameLst>
                                      </p:cBhvr>
                                      <p:tavLst>
                                        <p:tav tm="0">
                                          <p:val>
                                            <p:fltVal val="0"/>
                                          </p:val>
                                        </p:tav>
                                        <p:tav tm="100000">
                                          <p:val>
                                            <p:strVal val="#ppt_w"/>
                                          </p:val>
                                        </p:tav>
                                      </p:tavLst>
                                    </p:anim>
                                    <p:anim calcmode="lin" valueType="num">
                                      <p:cBhvr>
                                        <p:cTn id="458" dur="500" fill="hold"/>
                                        <p:tgtEl>
                                          <p:spTgt spid="420"/>
                                        </p:tgtEl>
                                        <p:attrNameLst>
                                          <p:attrName>ppt_h</p:attrName>
                                        </p:attrNameLst>
                                      </p:cBhvr>
                                      <p:tavLst>
                                        <p:tav tm="0">
                                          <p:val>
                                            <p:fltVal val="0"/>
                                          </p:val>
                                        </p:tav>
                                        <p:tav tm="100000">
                                          <p:val>
                                            <p:strVal val="#ppt_h"/>
                                          </p:val>
                                        </p:tav>
                                      </p:tavLst>
                                    </p:anim>
                                    <p:animEffect transition="in" filter="fade">
                                      <p:cBhvr>
                                        <p:cTn id="459" dur="500"/>
                                        <p:tgtEl>
                                          <p:spTgt spid="420"/>
                                        </p:tgtEl>
                                      </p:cBhvr>
                                    </p:animEffect>
                                  </p:childTnLst>
                                </p:cTn>
                              </p:par>
                              <p:par>
                                <p:cTn id="460" presetID="53" presetClass="entr" presetSubtype="16" fill="hold" grpId="0" nodeType="withEffect">
                                  <p:stCondLst>
                                    <p:cond delay="3100"/>
                                  </p:stCondLst>
                                  <p:childTnLst>
                                    <p:set>
                                      <p:cBhvr>
                                        <p:cTn id="461" dur="1" fill="hold">
                                          <p:stCondLst>
                                            <p:cond delay="0"/>
                                          </p:stCondLst>
                                        </p:cTn>
                                        <p:tgtEl>
                                          <p:spTgt spid="421"/>
                                        </p:tgtEl>
                                        <p:attrNameLst>
                                          <p:attrName>style.visibility</p:attrName>
                                        </p:attrNameLst>
                                      </p:cBhvr>
                                      <p:to>
                                        <p:strVal val="visible"/>
                                      </p:to>
                                    </p:set>
                                    <p:anim calcmode="lin" valueType="num">
                                      <p:cBhvr>
                                        <p:cTn id="462" dur="500" fill="hold"/>
                                        <p:tgtEl>
                                          <p:spTgt spid="421"/>
                                        </p:tgtEl>
                                        <p:attrNameLst>
                                          <p:attrName>ppt_w</p:attrName>
                                        </p:attrNameLst>
                                      </p:cBhvr>
                                      <p:tavLst>
                                        <p:tav tm="0">
                                          <p:val>
                                            <p:fltVal val="0"/>
                                          </p:val>
                                        </p:tav>
                                        <p:tav tm="100000">
                                          <p:val>
                                            <p:strVal val="#ppt_w"/>
                                          </p:val>
                                        </p:tav>
                                      </p:tavLst>
                                    </p:anim>
                                    <p:anim calcmode="lin" valueType="num">
                                      <p:cBhvr>
                                        <p:cTn id="463" dur="500" fill="hold"/>
                                        <p:tgtEl>
                                          <p:spTgt spid="421"/>
                                        </p:tgtEl>
                                        <p:attrNameLst>
                                          <p:attrName>ppt_h</p:attrName>
                                        </p:attrNameLst>
                                      </p:cBhvr>
                                      <p:tavLst>
                                        <p:tav tm="0">
                                          <p:val>
                                            <p:fltVal val="0"/>
                                          </p:val>
                                        </p:tav>
                                        <p:tav tm="100000">
                                          <p:val>
                                            <p:strVal val="#ppt_h"/>
                                          </p:val>
                                        </p:tav>
                                      </p:tavLst>
                                    </p:anim>
                                    <p:animEffect transition="in" filter="fade">
                                      <p:cBhvr>
                                        <p:cTn id="464" dur="500"/>
                                        <p:tgtEl>
                                          <p:spTgt spid="421"/>
                                        </p:tgtEl>
                                      </p:cBhvr>
                                    </p:animEffect>
                                  </p:childTnLst>
                                </p:cTn>
                              </p:par>
                              <p:par>
                                <p:cTn id="465" presetID="53" presetClass="entr" presetSubtype="16" fill="hold" grpId="0" nodeType="withEffect">
                                  <p:stCondLst>
                                    <p:cond delay="3200"/>
                                  </p:stCondLst>
                                  <p:childTnLst>
                                    <p:set>
                                      <p:cBhvr>
                                        <p:cTn id="466" dur="1" fill="hold">
                                          <p:stCondLst>
                                            <p:cond delay="0"/>
                                          </p:stCondLst>
                                        </p:cTn>
                                        <p:tgtEl>
                                          <p:spTgt spid="422"/>
                                        </p:tgtEl>
                                        <p:attrNameLst>
                                          <p:attrName>style.visibility</p:attrName>
                                        </p:attrNameLst>
                                      </p:cBhvr>
                                      <p:to>
                                        <p:strVal val="visible"/>
                                      </p:to>
                                    </p:set>
                                    <p:anim calcmode="lin" valueType="num">
                                      <p:cBhvr>
                                        <p:cTn id="467" dur="500" fill="hold"/>
                                        <p:tgtEl>
                                          <p:spTgt spid="422"/>
                                        </p:tgtEl>
                                        <p:attrNameLst>
                                          <p:attrName>ppt_w</p:attrName>
                                        </p:attrNameLst>
                                      </p:cBhvr>
                                      <p:tavLst>
                                        <p:tav tm="0">
                                          <p:val>
                                            <p:fltVal val="0"/>
                                          </p:val>
                                        </p:tav>
                                        <p:tav tm="100000">
                                          <p:val>
                                            <p:strVal val="#ppt_w"/>
                                          </p:val>
                                        </p:tav>
                                      </p:tavLst>
                                    </p:anim>
                                    <p:anim calcmode="lin" valueType="num">
                                      <p:cBhvr>
                                        <p:cTn id="468" dur="500" fill="hold"/>
                                        <p:tgtEl>
                                          <p:spTgt spid="422"/>
                                        </p:tgtEl>
                                        <p:attrNameLst>
                                          <p:attrName>ppt_h</p:attrName>
                                        </p:attrNameLst>
                                      </p:cBhvr>
                                      <p:tavLst>
                                        <p:tav tm="0">
                                          <p:val>
                                            <p:fltVal val="0"/>
                                          </p:val>
                                        </p:tav>
                                        <p:tav tm="100000">
                                          <p:val>
                                            <p:strVal val="#ppt_h"/>
                                          </p:val>
                                        </p:tav>
                                      </p:tavLst>
                                    </p:anim>
                                    <p:animEffect transition="in" filter="fade">
                                      <p:cBhvr>
                                        <p:cTn id="469" dur="500"/>
                                        <p:tgtEl>
                                          <p:spTgt spid="422"/>
                                        </p:tgtEl>
                                      </p:cBhvr>
                                    </p:animEffect>
                                  </p:childTnLst>
                                </p:cTn>
                              </p:par>
                              <p:par>
                                <p:cTn id="470" presetID="53" presetClass="entr" presetSubtype="16" fill="hold" grpId="0" nodeType="withEffect">
                                  <p:stCondLst>
                                    <p:cond delay="3200"/>
                                  </p:stCondLst>
                                  <p:childTnLst>
                                    <p:set>
                                      <p:cBhvr>
                                        <p:cTn id="471" dur="1" fill="hold">
                                          <p:stCondLst>
                                            <p:cond delay="0"/>
                                          </p:stCondLst>
                                        </p:cTn>
                                        <p:tgtEl>
                                          <p:spTgt spid="423"/>
                                        </p:tgtEl>
                                        <p:attrNameLst>
                                          <p:attrName>style.visibility</p:attrName>
                                        </p:attrNameLst>
                                      </p:cBhvr>
                                      <p:to>
                                        <p:strVal val="visible"/>
                                      </p:to>
                                    </p:set>
                                    <p:anim calcmode="lin" valueType="num">
                                      <p:cBhvr>
                                        <p:cTn id="472" dur="500" fill="hold"/>
                                        <p:tgtEl>
                                          <p:spTgt spid="423"/>
                                        </p:tgtEl>
                                        <p:attrNameLst>
                                          <p:attrName>ppt_w</p:attrName>
                                        </p:attrNameLst>
                                      </p:cBhvr>
                                      <p:tavLst>
                                        <p:tav tm="0">
                                          <p:val>
                                            <p:fltVal val="0"/>
                                          </p:val>
                                        </p:tav>
                                        <p:tav tm="100000">
                                          <p:val>
                                            <p:strVal val="#ppt_w"/>
                                          </p:val>
                                        </p:tav>
                                      </p:tavLst>
                                    </p:anim>
                                    <p:anim calcmode="lin" valueType="num">
                                      <p:cBhvr>
                                        <p:cTn id="473" dur="500" fill="hold"/>
                                        <p:tgtEl>
                                          <p:spTgt spid="423"/>
                                        </p:tgtEl>
                                        <p:attrNameLst>
                                          <p:attrName>ppt_h</p:attrName>
                                        </p:attrNameLst>
                                      </p:cBhvr>
                                      <p:tavLst>
                                        <p:tav tm="0">
                                          <p:val>
                                            <p:fltVal val="0"/>
                                          </p:val>
                                        </p:tav>
                                        <p:tav tm="100000">
                                          <p:val>
                                            <p:strVal val="#ppt_h"/>
                                          </p:val>
                                        </p:tav>
                                      </p:tavLst>
                                    </p:anim>
                                    <p:animEffect transition="in" filter="fade">
                                      <p:cBhvr>
                                        <p:cTn id="474" dur="500"/>
                                        <p:tgtEl>
                                          <p:spTgt spid="423"/>
                                        </p:tgtEl>
                                      </p:cBhvr>
                                    </p:animEffect>
                                  </p:childTnLst>
                                </p:cTn>
                              </p:par>
                              <p:par>
                                <p:cTn id="475" presetID="53" presetClass="entr" presetSubtype="16" fill="hold" grpId="0" nodeType="withEffect">
                                  <p:stCondLst>
                                    <p:cond delay="3300"/>
                                  </p:stCondLst>
                                  <p:childTnLst>
                                    <p:set>
                                      <p:cBhvr>
                                        <p:cTn id="476" dur="1" fill="hold">
                                          <p:stCondLst>
                                            <p:cond delay="0"/>
                                          </p:stCondLst>
                                        </p:cTn>
                                        <p:tgtEl>
                                          <p:spTgt spid="424"/>
                                        </p:tgtEl>
                                        <p:attrNameLst>
                                          <p:attrName>style.visibility</p:attrName>
                                        </p:attrNameLst>
                                      </p:cBhvr>
                                      <p:to>
                                        <p:strVal val="visible"/>
                                      </p:to>
                                    </p:set>
                                    <p:anim calcmode="lin" valueType="num">
                                      <p:cBhvr>
                                        <p:cTn id="477" dur="500" fill="hold"/>
                                        <p:tgtEl>
                                          <p:spTgt spid="424"/>
                                        </p:tgtEl>
                                        <p:attrNameLst>
                                          <p:attrName>ppt_w</p:attrName>
                                        </p:attrNameLst>
                                      </p:cBhvr>
                                      <p:tavLst>
                                        <p:tav tm="0">
                                          <p:val>
                                            <p:fltVal val="0"/>
                                          </p:val>
                                        </p:tav>
                                        <p:tav tm="100000">
                                          <p:val>
                                            <p:strVal val="#ppt_w"/>
                                          </p:val>
                                        </p:tav>
                                      </p:tavLst>
                                    </p:anim>
                                    <p:anim calcmode="lin" valueType="num">
                                      <p:cBhvr>
                                        <p:cTn id="478" dur="500" fill="hold"/>
                                        <p:tgtEl>
                                          <p:spTgt spid="424"/>
                                        </p:tgtEl>
                                        <p:attrNameLst>
                                          <p:attrName>ppt_h</p:attrName>
                                        </p:attrNameLst>
                                      </p:cBhvr>
                                      <p:tavLst>
                                        <p:tav tm="0">
                                          <p:val>
                                            <p:fltVal val="0"/>
                                          </p:val>
                                        </p:tav>
                                        <p:tav tm="100000">
                                          <p:val>
                                            <p:strVal val="#ppt_h"/>
                                          </p:val>
                                        </p:tav>
                                      </p:tavLst>
                                    </p:anim>
                                    <p:animEffect transition="in" filter="fade">
                                      <p:cBhvr>
                                        <p:cTn id="479" dur="500"/>
                                        <p:tgtEl>
                                          <p:spTgt spid="424"/>
                                        </p:tgtEl>
                                      </p:cBhvr>
                                    </p:animEffect>
                                  </p:childTnLst>
                                </p:cTn>
                              </p:par>
                              <p:par>
                                <p:cTn id="480" presetID="53" presetClass="entr" presetSubtype="16" fill="hold" grpId="0" nodeType="withEffect">
                                  <p:stCondLst>
                                    <p:cond delay="3300"/>
                                  </p:stCondLst>
                                  <p:childTnLst>
                                    <p:set>
                                      <p:cBhvr>
                                        <p:cTn id="481" dur="1" fill="hold">
                                          <p:stCondLst>
                                            <p:cond delay="0"/>
                                          </p:stCondLst>
                                        </p:cTn>
                                        <p:tgtEl>
                                          <p:spTgt spid="425"/>
                                        </p:tgtEl>
                                        <p:attrNameLst>
                                          <p:attrName>style.visibility</p:attrName>
                                        </p:attrNameLst>
                                      </p:cBhvr>
                                      <p:to>
                                        <p:strVal val="visible"/>
                                      </p:to>
                                    </p:set>
                                    <p:anim calcmode="lin" valueType="num">
                                      <p:cBhvr>
                                        <p:cTn id="482" dur="500" fill="hold"/>
                                        <p:tgtEl>
                                          <p:spTgt spid="425"/>
                                        </p:tgtEl>
                                        <p:attrNameLst>
                                          <p:attrName>ppt_w</p:attrName>
                                        </p:attrNameLst>
                                      </p:cBhvr>
                                      <p:tavLst>
                                        <p:tav tm="0">
                                          <p:val>
                                            <p:fltVal val="0"/>
                                          </p:val>
                                        </p:tav>
                                        <p:tav tm="100000">
                                          <p:val>
                                            <p:strVal val="#ppt_w"/>
                                          </p:val>
                                        </p:tav>
                                      </p:tavLst>
                                    </p:anim>
                                    <p:anim calcmode="lin" valueType="num">
                                      <p:cBhvr>
                                        <p:cTn id="483" dur="500" fill="hold"/>
                                        <p:tgtEl>
                                          <p:spTgt spid="425"/>
                                        </p:tgtEl>
                                        <p:attrNameLst>
                                          <p:attrName>ppt_h</p:attrName>
                                        </p:attrNameLst>
                                      </p:cBhvr>
                                      <p:tavLst>
                                        <p:tav tm="0">
                                          <p:val>
                                            <p:fltVal val="0"/>
                                          </p:val>
                                        </p:tav>
                                        <p:tav tm="100000">
                                          <p:val>
                                            <p:strVal val="#ppt_h"/>
                                          </p:val>
                                        </p:tav>
                                      </p:tavLst>
                                    </p:anim>
                                    <p:animEffect transition="in" filter="fade">
                                      <p:cBhvr>
                                        <p:cTn id="484" dur="500"/>
                                        <p:tgtEl>
                                          <p:spTgt spid="425"/>
                                        </p:tgtEl>
                                      </p:cBhvr>
                                    </p:animEffect>
                                  </p:childTnLst>
                                </p:cTn>
                              </p:par>
                              <p:par>
                                <p:cTn id="485" presetID="53" presetClass="entr" presetSubtype="16" fill="hold" grpId="0" nodeType="withEffect">
                                  <p:stCondLst>
                                    <p:cond delay="3400"/>
                                  </p:stCondLst>
                                  <p:childTnLst>
                                    <p:set>
                                      <p:cBhvr>
                                        <p:cTn id="486" dur="1" fill="hold">
                                          <p:stCondLst>
                                            <p:cond delay="0"/>
                                          </p:stCondLst>
                                        </p:cTn>
                                        <p:tgtEl>
                                          <p:spTgt spid="426"/>
                                        </p:tgtEl>
                                        <p:attrNameLst>
                                          <p:attrName>style.visibility</p:attrName>
                                        </p:attrNameLst>
                                      </p:cBhvr>
                                      <p:to>
                                        <p:strVal val="visible"/>
                                      </p:to>
                                    </p:set>
                                    <p:anim calcmode="lin" valueType="num">
                                      <p:cBhvr>
                                        <p:cTn id="487" dur="500" fill="hold"/>
                                        <p:tgtEl>
                                          <p:spTgt spid="426"/>
                                        </p:tgtEl>
                                        <p:attrNameLst>
                                          <p:attrName>ppt_w</p:attrName>
                                        </p:attrNameLst>
                                      </p:cBhvr>
                                      <p:tavLst>
                                        <p:tav tm="0">
                                          <p:val>
                                            <p:fltVal val="0"/>
                                          </p:val>
                                        </p:tav>
                                        <p:tav tm="100000">
                                          <p:val>
                                            <p:strVal val="#ppt_w"/>
                                          </p:val>
                                        </p:tav>
                                      </p:tavLst>
                                    </p:anim>
                                    <p:anim calcmode="lin" valueType="num">
                                      <p:cBhvr>
                                        <p:cTn id="488" dur="500" fill="hold"/>
                                        <p:tgtEl>
                                          <p:spTgt spid="426"/>
                                        </p:tgtEl>
                                        <p:attrNameLst>
                                          <p:attrName>ppt_h</p:attrName>
                                        </p:attrNameLst>
                                      </p:cBhvr>
                                      <p:tavLst>
                                        <p:tav tm="0">
                                          <p:val>
                                            <p:fltVal val="0"/>
                                          </p:val>
                                        </p:tav>
                                        <p:tav tm="100000">
                                          <p:val>
                                            <p:strVal val="#ppt_h"/>
                                          </p:val>
                                        </p:tav>
                                      </p:tavLst>
                                    </p:anim>
                                    <p:animEffect transition="in" filter="fade">
                                      <p:cBhvr>
                                        <p:cTn id="489" dur="500"/>
                                        <p:tgtEl>
                                          <p:spTgt spid="426"/>
                                        </p:tgtEl>
                                      </p:cBhvr>
                                    </p:animEffect>
                                  </p:childTnLst>
                                </p:cTn>
                              </p:par>
                              <p:par>
                                <p:cTn id="490" presetID="53" presetClass="entr" presetSubtype="16" fill="hold" grpId="0" nodeType="withEffect">
                                  <p:stCondLst>
                                    <p:cond delay="3400"/>
                                  </p:stCondLst>
                                  <p:childTnLst>
                                    <p:set>
                                      <p:cBhvr>
                                        <p:cTn id="491" dur="1" fill="hold">
                                          <p:stCondLst>
                                            <p:cond delay="0"/>
                                          </p:stCondLst>
                                        </p:cTn>
                                        <p:tgtEl>
                                          <p:spTgt spid="427"/>
                                        </p:tgtEl>
                                        <p:attrNameLst>
                                          <p:attrName>style.visibility</p:attrName>
                                        </p:attrNameLst>
                                      </p:cBhvr>
                                      <p:to>
                                        <p:strVal val="visible"/>
                                      </p:to>
                                    </p:set>
                                    <p:anim calcmode="lin" valueType="num">
                                      <p:cBhvr>
                                        <p:cTn id="492" dur="500" fill="hold"/>
                                        <p:tgtEl>
                                          <p:spTgt spid="427"/>
                                        </p:tgtEl>
                                        <p:attrNameLst>
                                          <p:attrName>ppt_w</p:attrName>
                                        </p:attrNameLst>
                                      </p:cBhvr>
                                      <p:tavLst>
                                        <p:tav tm="0">
                                          <p:val>
                                            <p:fltVal val="0"/>
                                          </p:val>
                                        </p:tav>
                                        <p:tav tm="100000">
                                          <p:val>
                                            <p:strVal val="#ppt_w"/>
                                          </p:val>
                                        </p:tav>
                                      </p:tavLst>
                                    </p:anim>
                                    <p:anim calcmode="lin" valueType="num">
                                      <p:cBhvr>
                                        <p:cTn id="493" dur="500" fill="hold"/>
                                        <p:tgtEl>
                                          <p:spTgt spid="427"/>
                                        </p:tgtEl>
                                        <p:attrNameLst>
                                          <p:attrName>ppt_h</p:attrName>
                                        </p:attrNameLst>
                                      </p:cBhvr>
                                      <p:tavLst>
                                        <p:tav tm="0">
                                          <p:val>
                                            <p:fltVal val="0"/>
                                          </p:val>
                                        </p:tav>
                                        <p:tav tm="100000">
                                          <p:val>
                                            <p:strVal val="#ppt_h"/>
                                          </p:val>
                                        </p:tav>
                                      </p:tavLst>
                                    </p:anim>
                                    <p:animEffect transition="in" filter="fade">
                                      <p:cBhvr>
                                        <p:cTn id="494" dur="500"/>
                                        <p:tgtEl>
                                          <p:spTgt spid="427"/>
                                        </p:tgtEl>
                                      </p:cBhvr>
                                    </p:animEffect>
                                  </p:childTnLst>
                                </p:cTn>
                              </p:par>
                              <p:par>
                                <p:cTn id="495" presetID="53" presetClass="entr" presetSubtype="16" fill="hold" grpId="0" nodeType="withEffect">
                                  <p:stCondLst>
                                    <p:cond delay="3500"/>
                                  </p:stCondLst>
                                  <p:childTnLst>
                                    <p:set>
                                      <p:cBhvr>
                                        <p:cTn id="496" dur="1" fill="hold">
                                          <p:stCondLst>
                                            <p:cond delay="0"/>
                                          </p:stCondLst>
                                        </p:cTn>
                                        <p:tgtEl>
                                          <p:spTgt spid="428"/>
                                        </p:tgtEl>
                                        <p:attrNameLst>
                                          <p:attrName>style.visibility</p:attrName>
                                        </p:attrNameLst>
                                      </p:cBhvr>
                                      <p:to>
                                        <p:strVal val="visible"/>
                                      </p:to>
                                    </p:set>
                                    <p:anim calcmode="lin" valueType="num">
                                      <p:cBhvr>
                                        <p:cTn id="497" dur="500" fill="hold"/>
                                        <p:tgtEl>
                                          <p:spTgt spid="428"/>
                                        </p:tgtEl>
                                        <p:attrNameLst>
                                          <p:attrName>ppt_w</p:attrName>
                                        </p:attrNameLst>
                                      </p:cBhvr>
                                      <p:tavLst>
                                        <p:tav tm="0">
                                          <p:val>
                                            <p:fltVal val="0"/>
                                          </p:val>
                                        </p:tav>
                                        <p:tav tm="100000">
                                          <p:val>
                                            <p:strVal val="#ppt_w"/>
                                          </p:val>
                                        </p:tav>
                                      </p:tavLst>
                                    </p:anim>
                                    <p:anim calcmode="lin" valueType="num">
                                      <p:cBhvr>
                                        <p:cTn id="498" dur="500" fill="hold"/>
                                        <p:tgtEl>
                                          <p:spTgt spid="428"/>
                                        </p:tgtEl>
                                        <p:attrNameLst>
                                          <p:attrName>ppt_h</p:attrName>
                                        </p:attrNameLst>
                                      </p:cBhvr>
                                      <p:tavLst>
                                        <p:tav tm="0">
                                          <p:val>
                                            <p:fltVal val="0"/>
                                          </p:val>
                                        </p:tav>
                                        <p:tav tm="100000">
                                          <p:val>
                                            <p:strVal val="#ppt_h"/>
                                          </p:val>
                                        </p:tav>
                                      </p:tavLst>
                                    </p:anim>
                                    <p:animEffect transition="in" filter="fade">
                                      <p:cBhvr>
                                        <p:cTn id="499" dur="500"/>
                                        <p:tgtEl>
                                          <p:spTgt spid="428"/>
                                        </p:tgtEl>
                                      </p:cBhvr>
                                    </p:animEffect>
                                  </p:childTnLst>
                                </p:cTn>
                              </p:par>
                              <p:par>
                                <p:cTn id="500" presetID="53" presetClass="entr" presetSubtype="16" fill="hold" grpId="0" nodeType="withEffect">
                                  <p:stCondLst>
                                    <p:cond delay="3500"/>
                                  </p:stCondLst>
                                  <p:childTnLst>
                                    <p:set>
                                      <p:cBhvr>
                                        <p:cTn id="501" dur="1" fill="hold">
                                          <p:stCondLst>
                                            <p:cond delay="0"/>
                                          </p:stCondLst>
                                        </p:cTn>
                                        <p:tgtEl>
                                          <p:spTgt spid="429"/>
                                        </p:tgtEl>
                                        <p:attrNameLst>
                                          <p:attrName>style.visibility</p:attrName>
                                        </p:attrNameLst>
                                      </p:cBhvr>
                                      <p:to>
                                        <p:strVal val="visible"/>
                                      </p:to>
                                    </p:set>
                                    <p:anim calcmode="lin" valueType="num">
                                      <p:cBhvr>
                                        <p:cTn id="502" dur="500" fill="hold"/>
                                        <p:tgtEl>
                                          <p:spTgt spid="429"/>
                                        </p:tgtEl>
                                        <p:attrNameLst>
                                          <p:attrName>ppt_w</p:attrName>
                                        </p:attrNameLst>
                                      </p:cBhvr>
                                      <p:tavLst>
                                        <p:tav tm="0">
                                          <p:val>
                                            <p:fltVal val="0"/>
                                          </p:val>
                                        </p:tav>
                                        <p:tav tm="100000">
                                          <p:val>
                                            <p:strVal val="#ppt_w"/>
                                          </p:val>
                                        </p:tav>
                                      </p:tavLst>
                                    </p:anim>
                                    <p:anim calcmode="lin" valueType="num">
                                      <p:cBhvr>
                                        <p:cTn id="503" dur="500" fill="hold"/>
                                        <p:tgtEl>
                                          <p:spTgt spid="429"/>
                                        </p:tgtEl>
                                        <p:attrNameLst>
                                          <p:attrName>ppt_h</p:attrName>
                                        </p:attrNameLst>
                                      </p:cBhvr>
                                      <p:tavLst>
                                        <p:tav tm="0">
                                          <p:val>
                                            <p:fltVal val="0"/>
                                          </p:val>
                                        </p:tav>
                                        <p:tav tm="100000">
                                          <p:val>
                                            <p:strVal val="#ppt_h"/>
                                          </p:val>
                                        </p:tav>
                                      </p:tavLst>
                                    </p:anim>
                                    <p:animEffect transition="in" filter="fade">
                                      <p:cBhvr>
                                        <p:cTn id="504" dur="500"/>
                                        <p:tgtEl>
                                          <p:spTgt spid="429"/>
                                        </p:tgtEl>
                                      </p:cBhvr>
                                    </p:animEffect>
                                  </p:childTnLst>
                                </p:cTn>
                              </p:par>
                              <p:par>
                                <p:cTn id="505" presetID="53" presetClass="entr" presetSubtype="16" fill="hold" grpId="0" nodeType="withEffect">
                                  <p:stCondLst>
                                    <p:cond delay="3600"/>
                                  </p:stCondLst>
                                  <p:childTnLst>
                                    <p:set>
                                      <p:cBhvr>
                                        <p:cTn id="506" dur="1" fill="hold">
                                          <p:stCondLst>
                                            <p:cond delay="0"/>
                                          </p:stCondLst>
                                        </p:cTn>
                                        <p:tgtEl>
                                          <p:spTgt spid="430"/>
                                        </p:tgtEl>
                                        <p:attrNameLst>
                                          <p:attrName>style.visibility</p:attrName>
                                        </p:attrNameLst>
                                      </p:cBhvr>
                                      <p:to>
                                        <p:strVal val="visible"/>
                                      </p:to>
                                    </p:set>
                                    <p:anim calcmode="lin" valueType="num">
                                      <p:cBhvr>
                                        <p:cTn id="507" dur="500" fill="hold"/>
                                        <p:tgtEl>
                                          <p:spTgt spid="430"/>
                                        </p:tgtEl>
                                        <p:attrNameLst>
                                          <p:attrName>ppt_w</p:attrName>
                                        </p:attrNameLst>
                                      </p:cBhvr>
                                      <p:tavLst>
                                        <p:tav tm="0">
                                          <p:val>
                                            <p:fltVal val="0"/>
                                          </p:val>
                                        </p:tav>
                                        <p:tav tm="100000">
                                          <p:val>
                                            <p:strVal val="#ppt_w"/>
                                          </p:val>
                                        </p:tav>
                                      </p:tavLst>
                                    </p:anim>
                                    <p:anim calcmode="lin" valueType="num">
                                      <p:cBhvr>
                                        <p:cTn id="508" dur="500" fill="hold"/>
                                        <p:tgtEl>
                                          <p:spTgt spid="430"/>
                                        </p:tgtEl>
                                        <p:attrNameLst>
                                          <p:attrName>ppt_h</p:attrName>
                                        </p:attrNameLst>
                                      </p:cBhvr>
                                      <p:tavLst>
                                        <p:tav tm="0">
                                          <p:val>
                                            <p:fltVal val="0"/>
                                          </p:val>
                                        </p:tav>
                                        <p:tav tm="100000">
                                          <p:val>
                                            <p:strVal val="#ppt_h"/>
                                          </p:val>
                                        </p:tav>
                                      </p:tavLst>
                                    </p:anim>
                                    <p:animEffect transition="in" filter="fade">
                                      <p:cBhvr>
                                        <p:cTn id="509" dur="500"/>
                                        <p:tgtEl>
                                          <p:spTgt spid="430"/>
                                        </p:tgtEl>
                                      </p:cBhvr>
                                    </p:animEffect>
                                  </p:childTnLst>
                                </p:cTn>
                              </p:par>
                              <p:par>
                                <p:cTn id="510" presetID="53" presetClass="entr" presetSubtype="16" fill="hold" grpId="0" nodeType="withEffect">
                                  <p:stCondLst>
                                    <p:cond delay="3600"/>
                                  </p:stCondLst>
                                  <p:childTnLst>
                                    <p:set>
                                      <p:cBhvr>
                                        <p:cTn id="511" dur="1" fill="hold">
                                          <p:stCondLst>
                                            <p:cond delay="0"/>
                                          </p:stCondLst>
                                        </p:cTn>
                                        <p:tgtEl>
                                          <p:spTgt spid="431"/>
                                        </p:tgtEl>
                                        <p:attrNameLst>
                                          <p:attrName>style.visibility</p:attrName>
                                        </p:attrNameLst>
                                      </p:cBhvr>
                                      <p:to>
                                        <p:strVal val="visible"/>
                                      </p:to>
                                    </p:set>
                                    <p:anim calcmode="lin" valueType="num">
                                      <p:cBhvr>
                                        <p:cTn id="512" dur="500" fill="hold"/>
                                        <p:tgtEl>
                                          <p:spTgt spid="431"/>
                                        </p:tgtEl>
                                        <p:attrNameLst>
                                          <p:attrName>ppt_w</p:attrName>
                                        </p:attrNameLst>
                                      </p:cBhvr>
                                      <p:tavLst>
                                        <p:tav tm="0">
                                          <p:val>
                                            <p:fltVal val="0"/>
                                          </p:val>
                                        </p:tav>
                                        <p:tav tm="100000">
                                          <p:val>
                                            <p:strVal val="#ppt_w"/>
                                          </p:val>
                                        </p:tav>
                                      </p:tavLst>
                                    </p:anim>
                                    <p:anim calcmode="lin" valueType="num">
                                      <p:cBhvr>
                                        <p:cTn id="513" dur="500" fill="hold"/>
                                        <p:tgtEl>
                                          <p:spTgt spid="431"/>
                                        </p:tgtEl>
                                        <p:attrNameLst>
                                          <p:attrName>ppt_h</p:attrName>
                                        </p:attrNameLst>
                                      </p:cBhvr>
                                      <p:tavLst>
                                        <p:tav tm="0">
                                          <p:val>
                                            <p:fltVal val="0"/>
                                          </p:val>
                                        </p:tav>
                                        <p:tav tm="100000">
                                          <p:val>
                                            <p:strVal val="#ppt_h"/>
                                          </p:val>
                                        </p:tav>
                                      </p:tavLst>
                                    </p:anim>
                                    <p:animEffect transition="in" filter="fade">
                                      <p:cBhvr>
                                        <p:cTn id="514" dur="500"/>
                                        <p:tgtEl>
                                          <p:spTgt spid="431"/>
                                        </p:tgtEl>
                                      </p:cBhvr>
                                    </p:animEffect>
                                  </p:childTnLst>
                                </p:cTn>
                              </p:par>
                              <p:par>
                                <p:cTn id="515" presetID="53" presetClass="entr" presetSubtype="16" fill="hold" grpId="0" nodeType="withEffect">
                                  <p:stCondLst>
                                    <p:cond delay="3700"/>
                                  </p:stCondLst>
                                  <p:childTnLst>
                                    <p:set>
                                      <p:cBhvr>
                                        <p:cTn id="516" dur="1" fill="hold">
                                          <p:stCondLst>
                                            <p:cond delay="0"/>
                                          </p:stCondLst>
                                        </p:cTn>
                                        <p:tgtEl>
                                          <p:spTgt spid="432"/>
                                        </p:tgtEl>
                                        <p:attrNameLst>
                                          <p:attrName>style.visibility</p:attrName>
                                        </p:attrNameLst>
                                      </p:cBhvr>
                                      <p:to>
                                        <p:strVal val="visible"/>
                                      </p:to>
                                    </p:set>
                                    <p:anim calcmode="lin" valueType="num">
                                      <p:cBhvr>
                                        <p:cTn id="517" dur="500" fill="hold"/>
                                        <p:tgtEl>
                                          <p:spTgt spid="432"/>
                                        </p:tgtEl>
                                        <p:attrNameLst>
                                          <p:attrName>ppt_w</p:attrName>
                                        </p:attrNameLst>
                                      </p:cBhvr>
                                      <p:tavLst>
                                        <p:tav tm="0">
                                          <p:val>
                                            <p:fltVal val="0"/>
                                          </p:val>
                                        </p:tav>
                                        <p:tav tm="100000">
                                          <p:val>
                                            <p:strVal val="#ppt_w"/>
                                          </p:val>
                                        </p:tav>
                                      </p:tavLst>
                                    </p:anim>
                                    <p:anim calcmode="lin" valueType="num">
                                      <p:cBhvr>
                                        <p:cTn id="518" dur="500" fill="hold"/>
                                        <p:tgtEl>
                                          <p:spTgt spid="432"/>
                                        </p:tgtEl>
                                        <p:attrNameLst>
                                          <p:attrName>ppt_h</p:attrName>
                                        </p:attrNameLst>
                                      </p:cBhvr>
                                      <p:tavLst>
                                        <p:tav tm="0">
                                          <p:val>
                                            <p:fltVal val="0"/>
                                          </p:val>
                                        </p:tav>
                                        <p:tav tm="100000">
                                          <p:val>
                                            <p:strVal val="#ppt_h"/>
                                          </p:val>
                                        </p:tav>
                                      </p:tavLst>
                                    </p:anim>
                                    <p:animEffect transition="in" filter="fade">
                                      <p:cBhvr>
                                        <p:cTn id="519" dur="500"/>
                                        <p:tgtEl>
                                          <p:spTgt spid="432"/>
                                        </p:tgtEl>
                                      </p:cBhvr>
                                    </p:animEffect>
                                  </p:childTnLst>
                                </p:cTn>
                              </p:par>
                              <p:par>
                                <p:cTn id="520" presetID="53" presetClass="entr" presetSubtype="16" fill="hold" grpId="0" nodeType="withEffect">
                                  <p:stCondLst>
                                    <p:cond delay="3700"/>
                                  </p:stCondLst>
                                  <p:childTnLst>
                                    <p:set>
                                      <p:cBhvr>
                                        <p:cTn id="521" dur="1" fill="hold">
                                          <p:stCondLst>
                                            <p:cond delay="0"/>
                                          </p:stCondLst>
                                        </p:cTn>
                                        <p:tgtEl>
                                          <p:spTgt spid="433"/>
                                        </p:tgtEl>
                                        <p:attrNameLst>
                                          <p:attrName>style.visibility</p:attrName>
                                        </p:attrNameLst>
                                      </p:cBhvr>
                                      <p:to>
                                        <p:strVal val="visible"/>
                                      </p:to>
                                    </p:set>
                                    <p:anim calcmode="lin" valueType="num">
                                      <p:cBhvr>
                                        <p:cTn id="522" dur="500" fill="hold"/>
                                        <p:tgtEl>
                                          <p:spTgt spid="433"/>
                                        </p:tgtEl>
                                        <p:attrNameLst>
                                          <p:attrName>ppt_w</p:attrName>
                                        </p:attrNameLst>
                                      </p:cBhvr>
                                      <p:tavLst>
                                        <p:tav tm="0">
                                          <p:val>
                                            <p:fltVal val="0"/>
                                          </p:val>
                                        </p:tav>
                                        <p:tav tm="100000">
                                          <p:val>
                                            <p:strVal val="#ppt_w"/>
                                          </p:val>
                                        </p:tav>
                                      </p:tavLst>
                                    </p:anim>
                                    <p:anim calcmode="lin" valueType="num">
                                      <p:cBhvr>
                                        <p:cTn id="523" dur="500" fill="hold"/>
                                        <p:tgtEl>
                                          <p:spTgt spid="433"/>
                                        </p:tgtEl>
                                        <p:attrNameLst>
                                          <p:attrName>ppt_h</p:attrName>
                                        </p:attrNameLst>
                                      </p:cBhvr>
                                      <p:tavLst>
                                        <p:tav tm="0">
                                          <p:val>
                                            <p:fltVal val="0"/>
                                          </p:val>
                                        </p:tav>
                                        <p:tav tm="100000">
                                          <p:val>
                                            <p:strVal val="#ppt_h"/>
                                          </p:val>
                                        </p:tav>
                                      </p:tavLst>
                                    </p:anim>
                                    <p:animEffect transition="in" filter="fade">
                                      <p:cBhvr>
                                        <p:cTn id="524" dur="500"/>
                                        <p:tgtEl>
                                          <p:spTgt spid="433"/>
                                        </p:tgtEl>
                                      </p:cBhvr>
                                    </p:animEffect>
                                  </p:childTnLst>
                                </p:cTn>
                              </p:par>
                              <p:par>
                                <p:cTn id="525" presetID="53" presetClass="entr" presetSubtype="16" fill="hold" grpId="0" nodeType="withEffect">
                                  <p:stCondLst>
                                    <p:cond delay="3800"/>
                                  </p:stCondLst>
                                  <p:childTnLst>
                                    <p:set>
                                      <p:cBhvr>
                                        <p:cTn id="526" dur="1" fill="hold">
                                          <p:stCondLst>
                                            <p:cond delay="0"/>
                                          </p:stCondLst>
                                        </p:cTn>
                                        <p:tgtEl>
                                          <p:spTgt spid="434"/>
                                        </p:tgtEl>
                                        <p:attrNameLst>
                                          <p:attrName>style.visibility</p:attrName>
                                        </p:attrNameLst>
                                      </p:cBhvr>
                                      <p:to>
                                        <p:strVal val="visible"/>
                                      </p:to>
                                    </p:set>
                                    <p:anim calcmode="lin" valueType="num">
                                      <p:cBhvr>
                                        <p:cTn id="527" dur="500" fill="hold"/>
                                        <p:tgtEl>
                                          <p:spTgt spid="434"/>
                                        </p:tgtEl>
                                        <p:attrNameLst>
                                          <p:attrName>ppt_w</p:attrName>
                                        </p:attrNameLst>
                                      </p:cBhvr>
                                      <p:tavLst>
                                        <p:tav tm="0">
                                          <p:val>
                                            <p:fltVal val="0"/>
                                          </p:val>
                                        </p:tav>
                                        <p:tav tm="100000">
                                          <p:val>
                                            <p:strVal val="#ppt_w"/>
                                          </p:val>
                                        </p:tav>
                                      </p:tavLst>
                                    </p:anim>
                                    <p:anim calcmode="lin" valueType="num">
                                      <p:cBhvr>
                                        <p:cTn id="528" dur="500" fill="hold"/>
                                        <p:tgtEl>
                                          <p:spTgt spid="434"/>
                                        </p:tgtEl>
                                        <p:attrNameLst>
                                          <p:attrName>ppt_h</p:attrName>
                                        </p:attrNameLst>
                                      </p:cBhvr>
                                      <p:tavLst>
                                        <p:tav tm="0">
                                          <p:val>
                                            <p:fltVal val="0"/>
                                          </p:val>
                                        </p:tav>
                                        <p:tav tm="100000">
                                          <p:val>
                                            <p:strVal val="#ppt_h"/>
                                          </p:val>
                                        </p:tav>
                                      </p:tavLst>
                                    </p:anim>
                                    <p:animEffect transition="in" filter="fade">
                                      <p:cBhvr>
                                        <p:cTn id="529" dur="500"/>
                                        <p:tgtEl>
                                          <p:spTgt spid="434"/>
                                        </p:tgtEl>
                                      </p:cBhvr>
                                    </p:animEffect>
                                  </p:childTnLst>
                                </p:cTn>
                              </p:par>
                              <p:par>
                                <p:cTn id="530" presetID="53" presetClass="entr" presetSubtype="16" fill="hold" grpId="0" nodeType="withEffect">
                                  <p:stCondLst>
                                    <p:cond delay="3800"/>
                                  </p:stCondLst>
                                  <p:childTnLst>
                                    <p:set>
                                      <p:cBhvr>
                                        <p:cTn id="531" dur="1" fill="hold">
                                          <p:stCondLst>
                                            <p:cond delay="0"/>
                                          </p:stCondLst>
                                        </p:cTn>
                                        <p:tgtEl>
                                          <p:spTgt spid="435"/>
                                        </p:tgtEl>
                                        <p:attrNameLst>
                                          <p:attrName>style.visibility</p:attrName>
                                        </p:attrNameLst>
                                      </p:cBhvr>
                                      <p:to>
                                        <p:strVal val="visible"/>
                                      </p:to>
                                    </p:set>
                                    <p:anim calcmode="lin" valueType="num">
                                      <p:cBhvr>
                                        <p:cTn id="532" dur="500" fill="hold"/>
                                        <p:tgtEl>
                                          <p:spTgt spid="435"/>
                                        </p:tgtEl>
                                        <p:attrNameLst>
                                          <p:attrName>ppt_w</p:attrName>
                                        </p:attrNameLst>
                                      </p:cBhvr>
                                      <p:tavLst>
                                        <p:tav tm="0">
                                          <p:val>
                                            <p:fltVal val="0"/>
                                          </p:val>
                                        </p:tav>
                                        <p:tav tm="100000">
                                          <p:val>
                                            <p:strVal val="#ppt_w"/>
                                          </p:val>
                                        </p:tav>
                                      </p:tavLst>
                                    </p:anim>
                                    <p:anim calcmode="lin" valueType="num">
                                      <p:cBhvr>
                                        <p:cTn id="533" dur="500" fill="hold"/>
                                        <p:tgtEl>
                                          <p:spTgt spid="435"/>
                                        </p:tgtEl>
                                        <p:attrNameLst>
                                          <p:attrName>ppt_h</p:attrName>
                                        </p:attrNameLst>
                                      </p:cBhvr>
                                      <p:tavLst>
                                        <p:tav tm="0">
                                          <p:val>
                                            <p:fltVal val="0"/>
                                          </p:val>
                                        </p:tav>
                                        <p:tav tm="100000">
                                          <p:val>
                                            <p:strVal val="#ppt_h"/>
                                          </p:val>
                                        </p:tav>
                                      </p:tavLst>
                                    </p:anim>
                                    <p:animEffect transition="in" filter="fade">
                                      <p:cBhvr>
                                        <p:cTn id="534" dur="500"/>
                                        <p:tgtEl>
                                          <p:spTgt spid="435"/>
                                        </p:tgtEl>
                                      </p:cBhvr>
                                    </p:animEffect>
                                  </p:childTnLst>
                                </p:cTn>
                              </p:par>
                              <p:par>
                                <p:cTn id="535" presetID="53" presetClass="entr" presetSubtype="16" fill="hold" grpId="0" nodeType="withEffect">
                                  <p:stCondLst>
                                    <p:cond delay="3900"/>
                                  </p:stCondLst>
                                  <p:childTnLst>
                                    <p:set>
                                      <p:cBhvr>
                                        <p:cTn id="536" dur="1" fill="hold">
                                          <p:stCondLst>
                                            <p:cond delay="0"/>
                                          </p:stCondLst>
                                        </p:cTn>
                                        <p:tgtEl>
                                          <p:spTgt spid="436"/>
                                        </p:tgtEl>
                                        <p:attrNameLst>
                                          <p:attrName>style.visibility</p:attrName>
                                        </p:attrNameLst>
                                      </p:cBhvr>
                                      <p:to>
                                        <p:strVal val="visible"/>
                                      </p:to>
                                    </p:set>
                                    <p:anim calcmode="lin" valueType="num">
                                      <p:cBhvr>
                                        <p:cTn id="537" dur="500" fill="hold"/>
                                        <p:tgtEl>
                                          <p:spTgt spid="436"/>
                                        </p:tgtEl>
                                        <p:attrNameLst>
                                          <p:attrName>ppt_w</p:attrName>
                                        </p:attrNameLst>
                                      </p:cBhvr>
                                      <p:tavLst>
                                        <p:tav tm="0">
                                          <p:val>
                                            <p:fltVal val="0"/>
                                          </p:val>
                                        </p:tav>
                                        <p:tav tm="100000">
                                          <p:val>
                                            <p:strVal val="#ppt_w"/>
                                          </p:val>
                                        </p:tav>
                                      </p:tavLst>
                                    </p:anim>
                                    <p:anim calcmode="lin" valueType="num">
                                      <p:cBhvr>
                                        <p:cTn id="538" dur="500" fill="hold"/>
                                        <p:tgtEl>
                                          <p:spTgt spid="436"/>
                                        </p:tgtEl>
                                        <p:attrNameLst>
                                          <p:attrName>ppt_h</p:attrName>
                                        </p:attrNameLst>
                                      </p:cBhvr>
                                      <p:tavLst>
                                        <p:tav tm="0">
                                          <p:val>
                                            <p:fltVal val="0"/>
                                          </p:val>
                                        </p:tav>
                                        <p:tav tm="100000">
                                          <p:val>
                                            <p:strVal val="#ppt_h"/>
                                          </p:val>
                                        </p:tav>
                                      </p:tavLst>
                                    </p:anim>
                                    <p:animEffect transition="in" filter="fade">
                                      <p:cBhvr>
                                        <p:cTn id="539" dur="500"/>
                                        <p:tgtEl>
                                          <p:spTgt spid="436"/>
                                        </p:tgtEl>
                                      </p:cBhvr>
                                    </p:animEffect>
                                  </p:childTnLst>
                                </p:cTn>
                              </p:par>
                              <p:par>
                                <p:cTn id="540" presetID="53" presetClass="entr" presetSubtype="16" fill="hold" grpId="0" nodeType="withEffect">
                                  <p:stCondLst>
                                    <p:cond delay="3900"/>
                                  </p:stCondLst>
                                  <p:childTnLst>
                                    <p:set>
                                      <p:cBhvr>
                                        <p:cTn id="541" dur="1" fill="hold">
                                          <p:stCondLst>
                                            <p:cond delay="0"/>
                                          </p:stCondLst>
                                        </p:cTn>
                                        <p:tgtEl>
                                          <p:spTgt spid="437"/>
                                        </p:tgtEl>
                                        <p:attrNameLst>
                                          <p:attrName>style.visibility</p:attrName>
                                        </p:attrNameLst>
                                      </p:cBhvr>
                                      <p:to>
                                        <p:strVal val="visible"/>
                                      </p:to>
                                    </p:set>
                                    <p:anim calcmode="lin" valueType="num">
                                      <p:cBhvr>
                                        <p:cTn id="542" dur="500" fill="hold"/>
                                        <p:tgtEl>
                                          <p:spTgt spid="437"/>
                                        </p:tgtEl>
                                        <p:attrNameLst>
                                          <p:attrName>ppt_w</p:attrName>
                                        </p:attrNameLst>
                                      </p:cBhvr>
                                      <p:tavLst>
                                        <p:tav tm="0">
                                          <p:val>
                                            <p:fltVal val="0"/>
                                          </p:val>
                                        </p:tav>
                                        <p:tav tm="100000">
                                          <p:val>
                                            <p:strVal val="#ppt_w"/>
                                          </p:val>
                                        </p:tav>
                                      </p:tavLst>
                                    </p:anim>
                                    <p:anim calcmode="lin" valueType="num">
                                      <p:cBhvr>
                                        <p:cTn id="543" dur="500" fill="hold"/>
                                        <p:tgtEl>
                                          <p:spTgt spid="437"/>
                                        </p:tgtEl>
                                        <p:attrNameLst>
                                          <p:attrName>ppt_h</p:attrName>
                                        </p:attrNameLst>
                                      </p:cBhvr>
                                      <p:tavLst>
                                        <p:tav tm="0">
                                          <p:val>
                                            <p:fltVal val="0"/>
                                          </p:val>
                                        </p:tav>
                                        <p:tav tm="100000">
                                          <p:val>
                                            <p:strVal val="#ppt_h"/>
                                          </p:val>
                                        </p:tav>
                                      </p:tavLst>
                                    </p:anim>
                                    <p:animEffect transition="in" filter="fade">
                                      <p:cBhvr>
                                        <p:cTn id="544" dur="500"/>
                                        <p:tgtEl>
                                          <p:spTgt spid="437"/>
                                        </p:tgtEl>
                                      </p:cBhvr>
                                    </p:animEffect>
                                  </p:childTnLst>
                                </p:cTn>
                              </p:par>
                              <p:par>
                                <p:cTn id="545" presetID="53" presetClass="entr" presetSubtype="16" fill="hold" grpId="0" nodeType="withEffect">
                                  <p:stCondLst>
                                    <p:cond delay="700"/>
                                  </p:stCondLst>
                                  <p:childTnLst>
                                    <p:set>
                                      <p:cBhvr>
                                        <p:cTn id="546" dur="1" fill="hold">
                                          <p:stCondLst>
                                            <p:cond delay="0"/>
                                          </p:stCondLst>
                                        </p:cTn>
                                        <p:tgtEl>
                                          <p:spTgt spid="438"/>
                                        </p:tgtEl>
                                        <p:attrNameLst>
                                          <p:attrName>style.visibility</p:attrName>
                                        </p:attrNameLst>
                                      </p:cBhvr>
                                      <p:to>
                                        <p:strVal val="visible"/>
                                      </p:to>
                                    </p:set>
                                    <p:anim calcmode="lin" valueType="num">
                                      <p:cBhvr>
                                        <p:cTn id="547" dur="500" fill="hold"/>
                                        <p:tgtEl>
                                          <p:spTgt spid="438"/>
                                        </p:tgtEl>
                                        <p:attrNameLst>
                                          <p:attrName>ppt_w</p:attrName>
                                        </p:attrNameLst>
                                      </p:cBhvr>
                                      <p:tavLst>
                                        <p:tav tm="0">
                                          <p:val>
                                            <p:fltVal val="0"/>
                                          </p:val>
                                        </p:tav>
                                        <p:tav tm="100000">
                                          <p:val>
                                            <p:strVal val="#ppt_w"/>
                                          </p:val>
                                        </p:tav>
                                      </p:tavLst>
                                    </p:anim>
                                    <p:anim calcmode="lin" valueType="num">
                                      <p:cBhvr>
                                        <p:cTn id="548" dur="500" fill="hold"/>
                                        <p:tgtEl>
                                          <p:spTgt spid="438"/>
                                        </p:tgtEl>
                                        <p:attrNameLst>
                                          <p:attrName>ppt_h</p:attrName>
                                        </p:attrNameLst>
                                      </p:cBhvr>
                                      <p:tavLst>
                                        <p:tav tm="0">
                                          <p:val>
                                            <p:fltVal val="0"/>
                                          </p:val>
                                        </p:tav>
                                        <p:tav tm="100000">
                                          <p:val>
                                            <p:strVal val="#ppt_h"/>
                                          </p:val>
                                        </p:tav>
                                      </p:tavLst>
                                    </p:anim>
                                    <p:animEffect transition="in" filter="fade">
                                      <p:cBhvr>
                                        <p:cTn id="549" dur="500"/>
                                        <p:tgtEl>
                                          <p:spTgt spid="438"/>
                                        </p:tgtEl>
                                      </p:cBhvr>
                                    </p:animEffect>
                                  </p:childTnLst>
                                </p:cTn>
                              </p:par>
                              <p:par>
                                <p:cTn id="550" presetID="53" presetClass="entr" presetSubtype="16" fill="hold" grpId="0" nodeType="withEffect">
                                  <p:stCondLst>
                                    <p:cond delay="700"/>
                                  </p:stCondLst>
                                  <p:childTnLst>
                                    <p:set>
                                      <p:cBhvr>
                                        <p:cTn id="551" dur="1" fill="hold">
                                          <p:stCondLst>
                                            <p:cond delay="0"/>
                                          </p:stCondLst>
                                        </p:cTn>
                                        <p:tgtEl>
                                          <p:spTgt spid="439"/>
                                        </p:tgtEl>
                                        <p:attrNameLst>
                                          <p:attrName>style.visibility</p:attrName>
                                        </p:attrNameLst>
                                      </p:cBhvr>
                                      <p:to>
                                        <p:strVal val="visible"/>
                                      </p:to>
                                    </p:set>
                                    <p:anim calcmode="lin" valueType="num">
                                      <p:cBhvr>
                                        <p:cTn id="552" dur="500" fill="hold"/>
                                        <p:tgtEl>
                                          <p:spTgt spid="439"/>
                                        </p:tgtEl>
                                        <p:attrNameLst>
                                          <p:attrName>ppt_w</p:attrName>
                                        </p:attrNameLst>
                                      </p:cBhvr>
                                      <p:tavLst>
                                        <p:tav tm="0">
                                          <p:val>
                                            <p:fltVal val="0"/>
                                          </p:val>
                                        </p:tav>
                                        <p:tav tm="100000">
                                          <p:val>
                                            <p:strVal val="#ppt_w"/>
                                          </p:val>
                                        </p:tav>
                                      </p:tavLst>
                                    </p:anim>
                                    <p:anim calcmode="lin" valueType="num">
                                      <p:cBhvr>
                                        <p:cTn id="553" dur="500" fill="hold"/>
                                        <p:tgtEl>
                                          <p:spTgt spid="439"/>
                                        </p:tgtEl>
                                        <p:attrNameLst>
                                          <p:attrName>ppt_h</p:attrName>
                                        </p:attrNameLst>
                                      </p:cBhvr>
                                      <p:tavLst>
                                        <p:tav tm="0">
                                          <p:val>
                                            <p:fltVal val="0"/>
                                          </p:val>
                                        </p:tav>
                                        <p:tav tm="100000">
                                          <p:val>
                                            <p:strVal val="#ppt_h"/>
                                          </p:val>
                                        </p:tav>
                                      </p:tavLst>
                                    </p:anim>
                                    <p:animEffect transition="in" filter="fade">
                                      <p:cBhvr>
                                        <p:cTn id="554" dur="500"/>
                                        <p:tgtEl>
                                          <p:spTgt spid="439"/>
                                        </p:tgtEl>
                                      </p:cBhvr>
                                    </p:animEffect>
                                  </p:childTnLst>
                                </p:cTn>
                              </p:par>
                              <p:par>
                                <p:cTn id="555" presetID="53" presetClass="entr" presetSubtype="16" fill="hold" grpId="0" nodeType="withEffect">
                                  <p:stCondLst>
                                    <p:cond delay="800"/>
                                  </p:stCondLst>
                                  <p:childTnLst>
                                    <p:set>
                                      <p:cBhvr>
                                        <p:cTn id="556" dur="1" fill="hold">
                                          <p:stCondLst>
                                            <p:cond delay="0"/>
                                          </p:stCondLst>
                                        </p:cTn>
                                        <p:tgtEl>
                                          <p:spTgt spid="440"/>
                                        </p:tgtEl>
                                        <p:attrNameLst>
                                          <p:attrName>style.visibility</p:attrName>
                                        </p:attrNameLst>
                                      </p:cBhvr>
                                      <p:to>
                                        <p:strVal val="visible"/>
                                      </p:to>
                                    </p:set>
                                    <p:anim calcmode="lin" valueType="num">
                                      <p:cBhvr>
                                        <p:cTn id="557" dur="500" fill="hold"/>
                                        <p:tgtEl>
                                          <p:spTgt spid="440"/>
                                        </p:tgtEl>
                                        <p:attrNameLst>
                                          <p:attrName>ppt_w</p:attrName>
                                        </p:attrNameLst>
                                      </p:cBhvr>
                                      <p:tavLst>
                                        <p:tav tm="0">
                                          <p:val>
                                            <p:fltVal val="0"/>
                                          </p:val>
                                        </p:tav>
                                        <p:tav tm="100000">
                                          <p:val>
                                            <p:strVal val="#ppt_w"/>
                                          </p:val>
                                        </p:tav>
                                      </p:tavLst>
                                    </p:anim>
                                    <p:anim calcmode="lin" valueType="num">
                                      <p:cBhvr>
                                        <p:cTn id="558" dur="500" fill="hold"/>
                                        <p:tgtEl>
                                          <p:spTgt spid="440"/>
                                        </p:tgtEl>
                                        <p:attrNameLst>
                                          <p:attrName>ppt_h</p:attrName>
                                        </p:attrNameLst>
                                      </p:cBhvr>
                                      <p:tavLst>
                                        <p:tav tm="0">
                                          <p:val>
                                            <p:fltVal val="0"/>
                                          </p:val>
                                        </p:tav>
                                        <p:tav tm="100000">
                                          <p:val>
                                            <p:strVal val="#ppt_h"/>
                                          </p:val>
                                        </p:tav>
                                      </p:tavLst>
                                    </p:anim>
                                    <p:animEffect transition="in" filter="fade">
                                      <p:cBhvr>
                                        <p:cTn id="559" dur="500"/>
                                        <p:tgtEl>
                                          <p:spTgt spid="440"/>
                                        </p:tgtEl>
                                      </p:cBhvr>
                                    </p:animEffect>
                                  </p:childTnLst>
                                </p:cTn>
                              </p:par>
                              <p:par>
                                <p:cTn id="560" presetID="53" presetClass="entr" presetSubtype="16" fill="hold" grpId="0" nodeType="withEffect">
                                  <p:stCondLst>
                                    <p:cond delay="800"/>
                                  </p:stCondLst>
                                  <p:childTnLst>
                                    <p:set>
                                      <p:cBhvr>
                                        <p:cTn id="561" dur="1" fill="hold">
                                          <p:stCondLst>
                                            <p:cond delay="0"/>
                                          </p:stCondLst>
                                        </p:cTn>
                                        <p:tgtEl>
                                          <p:spTgt spid="441"/>
                                        </p:tgtEl>
                                        <p:attrNameLst>
                                          <p:attrName>style.visibility</p:attrName>
                                        </p:attrNameLst>
                                      </p:cBhvr>
                                      <p:to>
                                        <p:strVal val="visible"/>
                                      </p:to>
                                    </p:set>
                                    <p:anim calcmode="lin" valueType="num">
                                      <p:cBhvr>
                                        <p:cTn id="562" dur="500" fill="hold"/>
                                        <p:tgtEl>
                                          <p:spTgt spid="441"/>
                                        </p:tgtEl>
                                        <p:attrNameLst>
                                          <p:attrName>ppt_w</p:attrName>
                                        </p:attrNameLst>
                                      </p:cBhvr>
                                      <p:tavLst>
                                        <p:tav tm="0">
                                          <p:val>
                                            <p:fltVal val="0"/>
                                          </p:val>
                                        </p:tav>
                                        <p:tav tm="100000">
                                          <p:val>
                                            <p:strVal val="#ppt_w"/>
                                          </p:val>
                                        </p:tav>
                                      </p:tavLst>
                                    </p:anim>
                                    <p:anim calcmode="lin" valueType="num">
                                      <p:cBhvr>
                                        <p:cTn id="563" dur="500" fill="hold"/>
                                        <p:tgtEl>
                                          <p:spTgt spid="441"/>
                                        </p:tgtEl>
                                        <p:attrNameLst>
                                          <p:attrName>ppt_h</p:attrName>
                                        </p:attrNameLst>
                                      </p:cBhvr>
                                      <p:tavLst>
                                        <p:tav tm="0">
                                          <p:val>
                                            <p:fltVal val="0"/>
                                          </p:val>
                                        </p:tav>
                                        <p:tav tm="100000">
                                          <p:val>
                                            <p:strVal val="#ppt_h"/>
                                          </p:val>
                                        </p:tav>
                                      </p:tavLst>
                                    </p:anim>
                                    <p:animEffect transition="in" filter="fade">
                                      <p:cBhvr>
                                        <p:cTn id="564" dur="500"/>
                                        <p:tgtEl>
                                          <p:spTgt spid="441"/>
                                        </p:tgtEl>
                                      </p:cBhvr>
                                    </p:animEffect>
                                  </p:childTnLst>
                                </p:cTn>
                              </p:par>
                              <p:par>
                                <p:cTn id="565" presetID="53" presetClass="entr" presetSubtype="16" fill="hold" grpId="0" nodeType="withEffect">
                                  <p:stCondLst>
                                    <p:cond delay="900"/>
                                  </p:stCondLst>
                                  <p:childTnLst>
                                    <p:set>
                                      <p:cBhvr>
                                        <p:cTn id="566" dur="1" fill="hold">
                                          <p:stCondLst>
                                            <p:cond delay="0"/>
                                          </p:stCondLst>
                                        </p:cTn>
                                        <p:tgtEl>
                                          <p:spTgt spid="442"/>
                                        </p:tgtEl>
                                        <p:attrNameLst>
                                          <p:attrName>style.visibility</p:attrName>
                                        </p:attrNameLst>
                                      </p:cBhvr>
                                      <p:to>
                                        <p:strVal val="visible"/>
                                      </p:to>
                                    </p:set>
                                    <p:anim calcmode="lin" valueType="num">
                                      <p:cBhvr>
                                        <p:cTn id="567" dur="500" fill="hold"/>
                                        <p:tgtEl>
                                          <p:spTgt spid="442"/>
                                        </p:tgtEl>
                                        <p:attrNameLst>
                                          <p:attrName>ppt_w</p:attrName>
                                        </p:attrNameLst>
                                      </p:cBhvr>
                                      <p:tavLst>
                                        <p:tav tm="0">
                                          <p:val>
                                            <p:fltVal val="0"/>
                                          </p:val>
                                        </p:tav>
                                        <p:tav tm="100000">
                                          <p:val>
                                            <p:strVal val="#ppt_w"/>
                                          </p:val>
                                        </p:tav>
                                      </p:tavLst>
                                    </p:anim>
                                    <p:anim calcmode="lin" valueType="num">
                                      <p:cBhvr>
                                        <p:cTn id="568" dur="500" fill="hold"/>
                                        <p:tgtEl>
                                          <p:spTgt spid="442"/>
                                        </p:tgtEl>
                                        <p:attrNameLst>
                                          <p:attrName>ppt_h</p:attrName>
                                        </p:attrNameLst>
                                      </p:cBhvr>
                                      <p:tavLst>
                                        <p:tav tm="0">
                                          <p:val>
                                            <p:fltVal val="0"/>
                                          </p:val>
                                        </p:tav>
                                        <p:tav tm="100000">
                                          <p:val>
                                            <p:strVal val="#ppt_h"/>
                                          </p:val>
                                        </p:tav>
                                      </p:tavLst>
                                    </p:anim>
                                    <p:animEffect transition="in" filter="fade">
                                      <p:cBhvr>
                                        <p:cTn id="569" dur="500"/>
                                        <p:tgtEl>
                                          <p:spTgt spid="442"/>
                                        </p:tgtEl>
                                      </p:cBhvr>
                                    </p:animEffect>
                                  </p:childTnLst>
                                </p:cTn>
                              </p:par>
                              <p:par>
                                <p:cTn id="570" presetID="53" presetClass="entr" presetSubtype="16" fill="hold" grpId="0" nodeType="withEffect">
                                  <p:stCondLst>
                                    <p:cond delay="900"/>
                                  </p:stCondLst>
                                  <p:childTnLst>
                                    <p:set>
                                      <p:cBhvr>
                                        <p:cTn id="571" dur="1" fill="hold">
                                          <p:stCondLst>
                                            <p:cond delay="0"/>
                                          </p:stCondLst>
                                        </p:cTn>
                                        <p:tgtEl>
                                          <p:spTgt spid="443"/>
                                        </p:tgtEl>
                                        <p:attrNameLst>
                                          <p:attrName>style.visibility</p:attrName>
                                        </p:attrNameLst>
                                      </p:cBhvr>
                                      <p:to>
                                        <p:strVal val="visible"/>
                                      </p:to>
                                    </p:set>
                                    <p:anim calcmode="lin" valueType="num">
                                      <p:cBhvr>
                                        <p:cTn id="572" dur="500" fill="hold"/>
                                        <p:tgtEl>
                                          <p:spTgt spid="443"/>
                                        </p:tgtEl>
                                        <p:attrNameLst>
                                          <p:attrName>ppt_w</p:attrName>
                                        </p:attrNameLst>
                                      </p:cBhvr>
                                      <p:tavLst>
                                        <p:tav tm="0">
                                          <p:val>
                                            <p:fltVal val="0"/>
                                          </p:val>
                                        </p:tav>
                                        <p:tav tm="100000">
                                          <p:val>
                                            <p:strVal val="#ppt_w"/>
                                          </p:val>
                                        </p:tav>
                                      </p:tavLst>
                                    </p:anim>
                                    <p:anim calcmode="lin" valueType="num">
                                      <p:cBhvr>
                                        <p:cTn id="573" dur="500" fill="hold"/>
                                        <p:tgtEl>
                                          <p:spTgt spid="443"/>
                                        </p:tgtEl>
                                        <p:attrNameLst>
                                          <p:attrName>ppt_h</p:attrName>
                                        </p:attrNameLst>
                                      </p:cBhvr>
                                      <p:tavLst>
                                        <p:tav tm="0">
                                          <p:val>
                                            <p:fltVal val="0"/>
                                          </p:val>
                                        </p:tav>
                                        <p:tav tm="100000">
                                          <p:val>
                                            <p:strVal val="#ppt_h"/>
                                          </p:val>
                                        </p:tav>
                                      </p:tavLst>
                                    </p:anim>
                                    <p:animEffect transition="in" filter="fade">
                                      <p:cBhvr>
                                        <p:cTn id="574" dur="500"/>
                                        <p:tgtEl>
                                          <p:spTgt spid="443"/>
                                        </p:tgtEl>
                                      </p:cBhvr>
                                    </p:animEffect>
                                  </p:childTnLst>
                                </p:cTn>
                              </p:par>
                              <p:par>
                                <p:cTn id="575" presetID="53" presetClass="entr" presetSubtype="16" fill="hold" grpId="0" nodeType="withEffect">
                                  <p:stCondLst>
                                    <p:cond delay="1000"/>
                                  </p:stCondLst>
                                  <p:childTnLst>
                                    <p:set>
                                      <p:cBhvr>
                                        <p:cTn id="576" dur="1" fill="hold">
                                          <p:stCondLst>
                                            <p:cond delay="0"/>
                                          </p:stCondLst>
                                        </p:cTn>
                                        <p:tgtEl>
                                          <p:spTgt spid="444"/>
                                        </p:tgtEl>
                                        <p:attrNameLst>
                                          <p:attrName>style.visibility</p:attrName>
                                        </p:attrNameLst>
                                      </p:cBhvr>
                                      <p:to>
                                        <p:strVal val="visible"/>
                                      </p:to>
                                    </p:set>
                                    <p:anim calcmode="lin" valueType="num">
                                      <p:cBhvr>
                                        <p:cTn id="577" dur="500" fill="hold"/>
                                        <p:tgtEl>
                                          <p:spTgt spid="444"/>
                                        </p:tgtEl>
                                        <p:attrNameLst>
                                          <p:attrName>ppt_w</p:attrName>
                                        </p:attrNameLst>
                                      </p:cBhvr>
                                      <p:tavLst>
                                        <p:tav tm="0">
                                          <p:val>
                                            <p:fltVal val="0"/>
                                          </p:val>
                                        </p:tav>
                                        <p:tav tm="100000">
                                          <p:val>
                                            <p:strVal val="#ppt_w"/>
                                          </p:val>
                                        </p:tav>
                                      </p:tavLst>
                                    </p:anim>
                                    <p:anim calcmode="lin" valueType="num">
                                      <p:cBhvr>
                                        <p:cTn id="578" dur="500" fill="hold"/>
                                        <p:tgtEl>
                                          <p:spTgt spid="444"/>
                                        </p:tgtEl>
                                        <p:attrNameLst>
                                          <p:attrName>ppt_h</p:attrName>
                                        </p:attrNameLst>
                                      </p:cBhvr>
                                      <p:tavLst>
                                        <p:tav tm="0">
                                          <p:val>
                                            <p:fltVal val="0"/>
                                          </p:val>
                                        </p:tav>
                                        <p:tav tm="100000">
                                          <p:val>
                                            <p:strVal val="#ppt_h"/>
                                          </p:val>
                                        </p:tav>
                                      </p:tavLst>
                                    </p:anim>
                                    <p:animEffect transition="in" filter="fade">
                                      <p:cBhvr>
                                        <p:cTn id="579" dur="500"/>
                                        <p:tgtEl>
                                          <p:spTgt spid="444"/>
                                        </p:tgtEl>
                                      </p:cBhvr>
                                    </p:animEffect>
                                  </p:childTnLst>
                                </p:cTn>
                              </p:par>
                              <p:par>
                                <p:cTn id="580" presetID="53" presetClass="entr" presetSubtype="16" fill="hold" grpId="0" nodeType="withEffect">
                                  <p:stCondLst>
                                    <p:cond delay="1000"/>
                                  </p:stCondLst>
                                  <p:childTnLst>
                                    <p:set>
                                      <p:cBhvr>
                                        <p:cTn id="581" dur="1" fill="hold">
                                          <p:stCondLst>
                                            <p:cond delay="0"/>
                                          </p:stCondLst>
                                        </p:cTn>
                                        <p:tgtEl>
                                          <p:spTgt spid="445"/>
                                        </p:tgtEl>
                                        <p:attrNameLst>
                                          <p:attrName>style.visibility</p:attrName>
                                        </p:attrNameLst>
                                      </p:cBhvr>
                                      <p:to>
                                        <p:strVal val="visible"/>
                                      </p:to>
                                    </p:set>
                                    <p:anim calcmode="lin" valueType="num">
                                      <p:cBhvr>
                                        <p:cTn id="582" dur="500" fill="hold"/>
                                        <p:tgtEl>
                                          <p:spTgt spid="445"/>
                                        </p:tgtEl>
                                        <p:attrNameLst>
                                          <p:attrName>ppt_w</p:attrName>
                                        </p:attrNameLst>
                                      </p:cBhvr>
                                      <p:tavLst>
                                        <p:tav tm="0">
                                          <p:val>
                                            <p:fltVal val="0"/>
                                          </p:val>
                                        </p:tav>
                                        <p:tav tm="100000">
                                          <p:val>
                                            <p:strVal val="#ppt_w"/>
                                          </p:val>
                                        </p:tav>
                                      </p:tavLst>
                                    </p:anim>
                                    <p:anim calcmode="lin" valueType="num">
                                      <p:cBhvr>
                                        <p:cTn id="583" dur="500" fill="hold"/>
                                        <p:tgtEl>
                                          <p:spTgt spid="445"/>
                                        </p:tgtEl>
                                        <p:attrNameLst>
                                          <p:attrName>ppt_h</p:attrName>
                                        </p:attrNameLst>
                                      </p:cBhvr>
                                      <p:tavLst>
                                        <p:tav tm="0">
                                          <p:val>
                                            <p:fltVal val="0"/>
                                          </p:val>
                                        </p:tav>
                                        <p:tav tm="100000">
                                          <p:val>
                                            <p:strVal val="#ppt_h"/>
                                          </p:val>
                                        </p:tav>
                                      </p:tavLst>
                                    </p:anim>
                                    <p:animEffect transition="in" filter="fade">
                                      <p:cBhvr>
                                        <p:cTn id="584" dur="500"/>
                                        <p:tgtEl>
                                          <p:spTgt spid="445"/>
                                        </p:tgtEl>
                                      </p:cBhvr>
                                    </p:animEffect>
                                  </p:childTnLst>
                                </p:cTn>
                              </p:par>
                              <p:par>
                                <p:cTn id="585" presetID="53" presetClass="entr" presetSubtype="16" fill="hold" grpId="0" nodeType="withEffect">
                                  <p:stCondLst>
                                    <p:cond delay="1100"/>
                                  </p:stCondLst>
                                  <p:childTnLst>
                                    <p:set>
                                      <p:cBhvr>
                                        <p:cTn id="586" dur="1" fill="hold">
                                          <p:stCondLst>
                                            <p:cond delay="0"/>
                                          </p:stCondLst>
                                        </p:cTn>
                                        <p:tgtEl>
                                          <p:spTgt spid="446"/>
                                        </p:tgtEl>
                                        <p:attrNameLst>
                                          <p:attrName>style.visibility</p:attrName>
                                        </p:attrNameLst>
                                      </p:cBhvr>
                                      <p:to>
                                        <p:strVal val="visible"/>
                                      </p:to>
                                    </p:set>
                                    <p:anim calcmode="lin" valueType="num">
                                      <p:cBhvr>
                                        <p:cTn id="587" dur="500" fill="hold"/>
                                        <p:tgtEl>
                                          <p:spTgt spid="446"/>
                                        </p:tgtEl>
                                        <p:attrNameLst>
                                          <p:attrName>ppt_w</p:attrName>
                                        </p:attrNameLst>
                                      </p:cBhvr>
                                      <p:tavLst>
                                        <p:tav tm="0">
                                          <p:val>
                                            <p:fltVal val="0"/>
                                          </p:val>
                                        </p:tav>
                                        <p:tav tm="100000">
                                          <p:val>
                                            <p:strVal val="#ppt_w"/>
                                          </p:val>
                                        </p:tav>
                                      </p:tavLst>
                                    </p:anim>
                                    <p:anim calcmode="lin" valueType="num">
                                      <p:cBhvr>
                                        <p:cTn id="588" dur="500" fill="hold"/>
                                        <p:tgtEl>
                                          <p:spTgt spid="446"/>
                                        </p:tgtEl>
                                        <p:attrNameLst>
                                          <p:attrName>ppt_h</p:attrName>
                                        </p:attrNameLst>
                                      </p:cBhvr>
                                      <p:tavLst>
                                        <p:tav tm="0">
                                          <p:val>
                                            <p:fltVal val="0"/>
                                          </p:val>
                                        </p:tav>
                                        <p:tav tm="100000">
                                          <p:val>
                                            <p:strVal val="#ppt_h"/>
                                          </p:val>
                                        </p:tav>
                                      </p:tavLst>
                                    </p:anim>
                                    <p:animEffect transition="in" filter="fade">
                                      <p:cBhvr>
                                        <p:cTn id="589" dur="500"/>
                                        <p:tgtEl>
                                          <p:spTgt spid="446"/>
                                        </p:tgtEl>
                                      </p:cBhvr>
                                    </p:animEffect>
                                  </p:childTnLst>
                                </p:cTn>
                              </p:par>
                              <p:par>
                                <p:cTn id="590" presetID="53" presetClass="entr" presetSubtype="16" fill="hold" grpId="0" nodeType="withEffect">
                                  <p:stCondLst>
                                    <p:cond delay="1100"/>
                                  </p:stCondLst>
                                  <p:childTnLst>
                                    <p:set>
                                      <p:cBhvr>
                                        <p:cTn id="591" dur="1" fill="hold">
                                          <p:stCondLst>
                                            <p:cond delay="0"/>
                                          </p:stCondLst>
                                        </p:cTn>
                                        <p:tgtEl>
                                          <p:spTgt spid="447"/>
                                        </p:tgtEl>
                                        <p:attrNameLst>
                                          <p:attrName>style.visibility</p:attrName>
                                        </p:attrNameLst>
                                      </p:cBhvr>
                                      <p:to>
                                        <p:strVal val="visible"/>
                                      </p:to>
                                    </p:set>
                                    <p:anim calcmode="lin" valueType="num">
                                      <p:cBhvr>
                                        <p:cTn id="592" dur="500" fill="hold"/>
                                        <p:tgtEl>
                                          <p:spTgt spid="447"/>
                                        </p:tgtEl>
                                        <p:attrNameLst>
                                          <p:attrName>ppt_w</p:attrName>
                                        </p:attrNameLst>
                                      </p:cBhvr>
                                      <p:tavLst>
                                        <p:tav tm="0">
                                          <p:val>
                                            <p:fltVal val="0"/>
                                          </p:val>
                                        </p:tav>
                                        <p:tav tm="100000">
                                          <p:val>
                                            <p:strVal val="#ppt_w"/>
                                          </p:val>
                                        </p:tav>
                                      </p:tavLst>
                                    </p:anim>
                                    <p:anim calcmode="lin" valueType="num">
                                      <p:cBhvr>
                                        <p:cTn id="593" dur="500" fill="hold"/>
                                        <p:tgtEl>
                                          <p:spTgt spid="447"/>
                                        </p:tgtEl>
                                        <p:attrNameLst>
                                          <p:attrName>ppt_h</p:attrName>
                                        </p:attrNameLst>
                                      </p:cBhvr>
                                      <p:tavLst>
                                        <p:tav tm="0">
                                          <p:val>
                                            <p:fltVal val="0"/>
                                          </p:val>
                                        </p:tav>
                                        <p:tav tm="100000">
                                          <p:val>
                                            <p:strVal val="#ppt_h"/>
                                          </p:val>
                                        </p:tav>
                                      </p:tavLst>
                                    </p:anim>
                                    <p:animEffect transition="in" filter="fade">
                                      <p:cBhvr>
                                        <p:cTn id="594" dur="500"/>
                                        <p:tgtEl>
                                          <p:spTgt spid="447"/>
                                        </p:tgtEl>
                                      </p:cBhvr>
                                    </p:animEffect>
                                  </p:childTnLst>
                                </p:cTn>
                              </p:par>
                              <p:par>
                                <p:cTn id="595" presetID="53" presetClass="entr" presetSubtype="16" fill="hold" grpId="0" nodeType="withEffect">
                                  <p:stCondLst>
                                    <p:cond delay="1200"/>
                                  </p:stCondLst>
                                  <p:childTnLst>
                                    <p:set>
                                      <p:cBhvr>
                                        <p:cTn id="596" dur="1" fill="hold">
                                          <p:stCondLst>
                                            <p:cond delay="0"/>
                                          </p:stCondLst>
                                        </p:cTn>
                                        <p:tgtEl>
                                          <p:spTgt spid="448"/>
                                        </p:tgtEl>
                                        <p:attrNameLst>
                                          <p:attrName>style.visibility</p:attrName>
                                        </p:attrNameLst>
                                      </p:cBhvr>
                                      <p:to>
                                        <p:strVal val="visible"/>
                                      </p:to>
                                    </p:set>
                                    <p:anim calcmode="lin" valueType="num">
                                      <p:cBhvr>
                                        <p:cTn id="597" dur="500" fill="hold"/>
                                        <p:tgtEl>
                                          <p:spTgt spid="448"/>
                                        </p:tgtEl>
                                        <p:attrNameLst>
                                          <p:attrName>ppt_w</p:attrName>
                                        </p:attrNameLst>
                                      </p:cBhvr>
                                      <p:tavLst>
                                        <p:tav tm="0">
                                          <p:val>
                                            <p:fltVal val="0"/>
                                          </p:val>
                                        </p:tav>
                                        <p:tav tm="100000">
                                          <p:val>
                                            <p:strVal val="#ppt_w"/>
                                          </p:val>
                                        </p:tav>
                                      </p:tavLst>
                                    </p:anim>
                                    <p:anim calcmode="lin" valueType="num">
                                      <p:cBhvr>
                                        <p:cTn id="598" dur="500" fill="hold"/>
                                        <p:tgtEl>
                                          <p:spTgt spid="448"/>
                                        </p:tgtEl>
                                        <p:attrNameLst>
                                          <p:attrName>ppt_h</p:attrName>
                                        </p:attrNameLst>
                                      </p:cBhvr>
                                      <p:tavLst>
                                        <p:tav tm="0">
                                          <p:val>
                                            <p:fltVal val="0"/>
                                          </p:val>
                                        </p:tav>
                                        <p:tav tm="100000">
                                          <p:val>
                                            <p:strVal val="#ppt_h"/>
                                          </p:val>
                                        </p:tav>
                                      </p:tavLst>
                                    </p:anim>
                                    <p:animEffect transition="in" filter="fade">
                                      <p:cBhvr>
                                        <p:cTn id="599" dur="500"/>
                                        <p:tgtEl>
                                          <p:spTgt spid="448"/>
                                        </p:tgtEl>
                                      </p:cBhvr>
                                    </p:animEffect>
                                  </p:childTnLst>
                                </p:cTn>
                              </p:par>
                              <p:par>
                                <p:cTn id="600" presetID="53" presetClass="entr" presetSubtype="16" fill="hold" grpId="0" nodeType="withEffect">
                                  <p:stCondLst>
                                    <p:cond delay="1200"/>
                                  </p:stCondLst>
                                  <p:childTnLst>
                                    <p:set>
                                      <p:cBhvr>
                                        <p:cTn id="601" dur="1" fill="hold">
                                          <p:stCondLst>
                                            <p:cond delay="0"/>
                                          </p:stCondLst>
                                        </p:cTn>
                                        <p:tgtEl>
                                          <p:spTgt spid="449"/>
                                        </p:tgtEl>
                                        <p:attrNameLst>
                                          <p:attrName>style.visibility</p:attrName>
                                        </p:attrNameLst>
                                      </p:cBhvr>
                                      <p:to>
                                        <p:strVal val="visible"/>
                                      </p:to>
                                    </p:set>
                                    <p:anim calcmode="lin" valueType="num">
                                      <p:cBhvr>
                                        <p:cTn id="602" dur="500" fill="hold"/>
                                        <p:tgtEl>
                                          <p:spTgt spid="449"/>
                                        </p:tgtEl>
                                        <p:attrNameLst>
                                          <p:attrName>ppt_w</p:attrName>
                                        </p:attrNameLst>
                                      </p:cBhvr>
                                      <p:tavLst>
                                        <p:tav tm="0">
                                          <p:val>
                                            <p:fltVal val="0"/>
                                          </p:val>
                                        </p:tav>
                                        <p:tav tm="100000">
                                          <p:val>
                                            <p:strVal val="#ppt_w"/>
                                          </p:val>
                                        </p:tav>
                                      </p:tavLst>
                                    </p:anim>
                                    <p:anim calcmode="lin" valueType="num">
                                      <p:cBhvr>
                                        <p:cTn id="603" dur="500" fill="hold"/>
                                        <p:tgtEl>
                                          <p:spTgt spid="449"/>
                                        </p:tgtEl>
                                        <p:attrNameLst>
                                          <p:attrName>ppt_h</p:attrName>
                                        </p:attrNameLst>
                                      </p:cBhvr>
                                      <p:tavLst>
                                        <p:tav tm="0">
                                          <p:val>
                                            <p:fltVal val="0"/>
                                          </p:val>
                                        </p:tav>
                                        <p:tav tm="100000">
                                          <p:val>
                                            <p:strVal val="#ppt_h"/>
                                          </p:val>
                                        </p:tav>
                                      </p:tavLst>
                                    </p:anim>
                                    <p:animEffect transition="in" filter="fade">
                                      <p:cBhvr>
                                        <p:cTn id="604" dur="500"/>
                                        <p:tgtEl>
                                          <p:spTgt spid="449"/>
                                        </p:tgtEl>
                                      </p:cBhvr>
                                    </p:animEffect>
                                  </p:childTnLst>
                                </p:cTn>
                              </p:par>
                              <p:par>
                                <p:cTn id="605" presetID="53" presetClass="entr" presetSubtype="16" fill="hold" grpId="0" nodeType="withEffect">
                                  <p:stCondLst>
                                    <p:cond delay="1300"/>
                                  </p:stCondLst>
                                  <p:childTnLst>
                                    <p:set>
                                      <p:cBhvr>
                                        <p:cTn id="606" dur="1" fill="hold">
                                          <p:stCondLst>
                                            <p:cond delay="0"/>
                                          </p:stCondLst>
                                        </p:cTn>
                                        <p:tgtEl>
                                          <p:spTgt spid="450"/>
                                        </p:tgtEl>
                                        <p:attrNameLst>
                                          <p:attrName>style.visibility</p:attrName>
                                        </p:attrNameLst>
                                      </p:cBhvr>
                                      <p:to>
                                        <p:strVal val="visible"/>
                                      </p:to>
                                    </p:set>
                                    <p:anim calcmode="lin" valueType="num">
                                      <p:cBhvr>
                                        <p:cTn id="607" dur="500" fill="hold"/>
                                        <p:tgtEl>
                                          <p:spTgt spid="450"/>
                                        </p:tgtEl>
                                        <p:attrNameLst>
                                          <p:attrName>ppt_w</p:attrName>
                                        </p:attrNameLst>
                                      </p:cBhvr>
                                      <p:tavLst>
                                        <p:tav tm="0">
                                          <p:val>
                                            <p:fltVal val="0"/>
                                          </p:val>
                                        </p:tav>
                                        <p:tav tm="100000">
                                          <p:val>
                                            <p:strVal val="#ppt_w"/>
                                          </p:val>
                                        </p:tav>
                                      </p:tavLst>
                                    </p:anim>
                                    <p:anim calcmode="lin" valueType="num">
                                      <p:cBhvr>
                                        <p:cTn id="608" dur="500" fill="hold"/>
                                        <p:tgtEl>
                                          <p:spTgt spid="450"/>
                                        </p:tgtEl>
                                        <p:attrNameLst>
                                          <p:attrName>ppt_h</p:attrName>
                                        </p:attrNameLst>
                                      </p:cBhvr>
                                      <p:tavLst>
                                        <p:tav tm="0">
                                          <p:val>
                                            <p:fltVal val="0"/>
                                          </p:val>
                                        </p:tav>
                                        <p:tav tm="100000">
                                          <p:val>
                                            <p:strVal val="#ppt_h"/>
                                          </p:val>
                                        </p:tav>
                                      </p:tavLst>
                                    </p:anim>
                                    <p:animEffect transition="in" filter="fade">
                                      <p:cBhvr>
                                        <p:cTn id="609" dur="500"/>
                                        <p:tgtEl>
                                          <p:spTgt spid="450"/>
                                        </p:tgtEl>
                                      </p:cBhvr>
                                    </p:animEffect>
                                  </p:childTnLst>
                                </p:cTn>
                              </p:par>
                              <p:par>
                                <p:cTn id="610" presetID="53" presetClass="entr" presetSubtype="16" fill="hold" grpId="0" nodeType="withEffect">
                                  <p:stCondLst>
                                    <p:cond delay="1300"/>
                                  </p:stCondLst>
                                  <p:childTnLst>
                                    <p:set>
                                      <p:cBhvr>
                                        <p:cTn id="611" dur="1" fill="hold">
                                          <p:stCondLst>
                                            <p:cond delay="0"/>
                                          </p:stCondLst>
                                        </p:cTn>
                                        <p:tgtEl>
                                          <p:spTgt spid="451"/>
                                        </p:tgtEl>
                                        <p:attrNameLst>
                                          <p:attrName>style.visibility</p:attrName>
                                        </p:attrNameLst>
                                      </p:cBhvr>
                                      <p:to>
                                        <p:strVal val="visible"/>
                                      </p:to>
                                    </p:set>
                                    <p:anim calcmode="lin" valueType="num">
                                      <p:cBhvr>
                                        <p:cTn id="612" dur="500" fill="hold"/>
                                        <p:tgtEl>
                                          <p:spTgt spid="451"/>
                                        </p:tgtEl>
                                        <p:attrNameLst>
                                          <p:attrName>ppt_w</p:attrName>
                                        </p:attrNameLst>
                                      </p:cBhvr>
                                      <p:tavLst>
                                        <p:tav tm="0">
                                          <p:val>
                                            <p:fltVal val="0"/>
                                          </p:val>
                                        </p:tav>
                                        <p:tav tm="100000">
                                          <p:val>
                                            <p:strVal val="#ppt_w"/>
                                          </p:val>
                                        </p:tav>
                                      </p:tavLst>
                                    </p:anim>
                                    <p:anim calcmode="lin" valueType="num">
                                      <p:cBhvr>
                                        <p:cTn id="613" dur="500" fill="hold"/>
                                        <p:tgtEl>
                                          <p:spTgt spid="451"/>
                                        </p:tgtEl>
                                        <p:attrNameLst>
                                          <p:attrName>ppt_h</p:attrName>
                                        </p:attrNameLst>
                                      </p:cBhvr>
                                      <p:tavLst>
                                        <p:tav tm="0">
                                          <p:val>
                                            <p:fltVal val="0"/>
                                          </p:val>
                                        </p:tav>
                                        <p:tav tm="100000">
                                          <p:val>
                                            <p:strVal val="#ppt_h"/>
                                          </p:val>
                                        </p:tav>
                                      </p:tavLst>
                                    </p:anim>
                                    <p:animEffect transition="in" filter="fade">
                                      <p:cBhvr>
                                        <p:cTn id="614" dur="500"/>
                                        <p:tgtEl>
                                          <p:spTgt spid="451"/>
                                        </p:tgtEl>
                                      </p:cBhvr>
                                    </p:animEffect>
                                  </p:childTnLst>
                                </p:cTn>
                              </p:par>
                              <p:par>
                                <p:cTn id="615" presetID="53" presetClass="entr" presetSubtype="16" fill="hold" grpId="0" nodeType="withEffect">
                                  <p:stCondLst>
                                    <p:cond delay="1400"/>
                                  </p:stCondLst>
                                  <p:childTnLst>
                                    <p:set>
                                      <p:cBhvr>
                                        <p:cTn id="616" dur="1" fill="hold">
                                          <p:stCondLst>
                                            <p:cond delay="0"/>
                                          </p:stCondLst>
                                        </p:cTn>
                                        <p:tgtEl>
                                          <p:spTgt spid="452"/>
                                        </p:tgtEl>
                                        <p:attrNameLst>
                                          <p:attrName>style.visibility</p:attrName>
                                        </p:attrNameLst>
                                      </p:cBhvr>
                                      <p:to>
                                        <p:strVal val="visible"/>
                                      </p:to>
                                    </p:set>
                                    <p:anim calcmode="lin" valueType="num">
                                      <p:cBhvr>
                                        <p:cTn id="617" dur="500" fill="hold"/>
                                        <p:tgtEl>
                                          <p:spTgt spid="452"/>
                                        </p:tgtEl>
                                        <p:attrNameLst>
                                          <p:attrName>ppt_w</p:attrName>
                                        </p:attrNameLst>
                                      </p:cBhvr>
                                      <p:tavLst>
                                        <p:tav tm="0">
                                          <p:val>
                                            <p:fltVal val="0"/>
                                          </p:val>
                                        </p:tav>
                                        <p:tav tm="100000">
                                          <p:val>
                                            <p:strVal val="#ppt_w"/>
                                          </p:val>
                                        </p:tav>
                                      </p:tavLst>
                                    </p:anim>
                                    <p:anim calcmode="lin" valueType="num">
                                      <p:cBhvr>
                                        <p:cTn id="618" dur="500" fill="hold"/>
                                        <p:tgtEl>
                                          <p:spTgt spid="452"/>
                                        </p:tgtEl>
                                        <p:attrNameLst>
                                          <p:attrName>ppt_h</p:attrName>
                                        </p:attrNameLst>
                                      </p:cBhvr>
                                      <p:tavLst>
                                        <p:tav tm="0">
                                          <p:val>
                                            <p:fltVal val="0"/>
                                          </p:val>
                                        </p:tav>
                                        <p:tav tm="100000">
                                          <p:val>
                                            <p:strVal val="#ppt_h"/>
                                          </p:val>
                                        </p:tav>
                                      </p:tavLst>
                                    </p:anim>
                                    <p:animEffect transition="in" filter="fade">
                                      <p:cBhvr>
                                        <p:cTn id="619" dur="500"/>
                                        <p:tgtEl>
                                          <p:spTgt spid="452"/>
                                        </p:tgtEl>
                                      </p:cBhvr>
                                    </p:animEffect>
                                  </p:childTnLst>
                                </p:cTn>
                              </p:par>
                              <p:par>
                                <p:cTn id="620" presetID="53" presetClass="entr" presetSubtype="16" fill="hold" grpId="0" nodeType="withEffect">
                                  <p:stCondLst>
                                    <p:cond delay="1400"/>
                                  </p:stCondLst>
                                  <p:childTnLst>
                                    <p:set>
                                      <p:cBhvr>
                                        <p:cTn id="621" dur="1" fill="hold">
                                          <p:stCondLst>
                                            <p:cond delay="0"/>
                                          </p:stCondLst>
                                        </p:cTn>
                                        <p:tgtEl>
                                          <p:spTgt spid="453"/>
                                        </p:tgtEl>
                                        <p:attrNameLst>
                                          <p:attrName>style.visibility</p:attrName>
                                        </p:attrNameLst>
                                      </p:cBhvr>
                                      <p:to>
                                        <p:strVal val="visible"/>
                                      </p:to>
                                    </p:set>
                                    <p:anim calcmode="lin" valueType="num">
                                      <p:cBhvr>
                                        <p:cTn id="622" dur="500" fill="hold"/>
                                        <p:tgtEl>
                                          <p:spTgt spid="453"/>
                                        </p:tgtEl>
                                        <p:attrNameLst>
                                          <p:attrName>ppt_w</p:attrName>
                                        </p:attrNameLst>
                                      </p:cBhvr>
                                      <p:tavLst>
                                        <p:tav tm="0">
                                          <p:val>
                                            <p:fltVal val="0"/>
                                          </p:val>
                                        </p:tav>
                                        <p:tav tm="100000">
                                          <p:val>
                                            <p:strVal val="#ppt_w"/>
                                          </p:val>
                                        </p:tav>
                                      </p:tavLst>
                                    </p:anim>
                                    <p:anim calcmode="lin" valueType="num">
                                      <p:cBhvr>
                                        <p:cTn id="623" dur="500" fill="hold"/>
                                        <p:tgtEl>
                                          <p:spTgt spid="453"/>
                                        </p:tgtEl>
                                        <p:attrNameLst>
                                          <p:attrName>ppt_h</p:attrName>
                                        </p:attrNameLst>
                                      </p:cBhvr>
                                      <p:tavLst>
                                        <p:tav tm="0">
                                          <p:val>
                                            <p:fltVal val="0"/>
                                          </p:val>
                                        </p:tav>
                                        <p:tav tm="100000">
                                          <p:val>
                                            <p:strVal val="#ppt_h"/>
                                          </p:val>
                                        </p:tav>
                                      </p:tavLst>
                                    </p:anim>
                                    <p:animEffect transition="in" filter="fade">
                                      <p:cBhvr>
                                        <p:cTn id="624" dur="500"/>
                                        <p:tgtEl>
                                          <p:spTgt spid="453"/>
                                        </p:tgtEl>
                                      </p:cBhvr>
                                    </p:animEffect>
                                  </p:childTnLst>
                                </p:cTn>
                              </p:par>
                              <p:par>
                                <p:cTn id="625" presetID="53" presetClass="entr" presetSubtype="16" fill="hold" grpId="0" nodeType="withEffect">
                                  <p:stCondLst>
                                    <p:cond delay="1400"/>
                                  </p:stCondLst>
                                  <p:childTnLst>
                                    <p:set>
                                      <p:cBhvr>
                                        <p:cTn id="626" dur="1" fill="hold">
                                          <p:stCondLst>
                                            <p:cond delay="0"/>
                                          </p:stCondLst>
                                        </p:cTn>
                                        <p:tgtEl>
                                          <p:spTgt spid="454"/>
                                        </p:tgtEl>
                                        <p:attrNameLst>
                                          <p:attrName>style.visibility</p:attrName>
                                        </p:attrNameLst>
                                      </p:cBhvr>
                                      <p:to>
                                        <p:strVal val="visible"/>
                                      </p:to>
                                    </p:set>
                                    <p:anim calcmode="lin" valueType="num">
                                      <p:cBhvr>
                                        <p:cTn id="627" dur="500" fill="hold"/>
                                        <p:tgtEl>
                                          <p:spTgt spid="454"/>
                                        </p:tgtEl>
                                        <p:attrNameLst>
                                          <p:attrName>ppt_w</p:attrName>
                                        </p:attrNameLst>
                                      </p:cBhvr>
                                      <p:tavLst>
                                        <p:tav tm="0">
                                          <p:val>
                                            <p:fltVal val="0"/>
                                          </p:val>
                                        </p:tav>
                                        <p:tav tm="100000">
                                          <p:val>
                                            <p:strVal val="#ppt_w"/>
                                          </p:val>
                                        </p:tav>
                                      </p:tavLst>
                                    </p:anim>
                                    <p:anim calcmode="lin" valueType="num">
                                      <p:cBhvr>
                                        <p:cTn id="628" dur="500" fill="hold"/>
                                        <p:tgtEl>
                                          <p:spTgt spid="454"/>
                                        </p:tgtEl>
                                        <p:attrNameLst>
                                          <p:attrName>ppt_h</p:attrName>
                                        </p:attrNameLst>
                                      </p:cBhvr>
                                      <p:tavLst>
                                        <p:tav tm="0">
                                          <p:val>
                                            <p:fltVal val="0"/>
                                          </p:val>
                                        </p:tav>
                                        <p:tav tm="100000">
                                          <p:val>
                                            <p:strVal val="#ppt_h"/>
                                          </p:val>
                                        </p:tav>
                                      </p:tavLst>
                                    </p:anim>
                                    <p:animEffect transition="in" filter="fade">
                                      <p:cBhvr>
                                        <p:cTn id="629" dur="500"/>
                                        <p:tgtEl>
                                          <p:spTgt spid="454"/>
                                        </p:tgtEl>
                                      </p:cBhvr>
                                    </p:animEffect>
                                  </p:childTnLst>
                                </p:cTn>
                              </p:par>
                              <p:par>
                                <p:cTn id="630" presetID="53" presetClass="entr" presetSubtype="16" fill="hold" grpId="0" nodeType="withEffect">
                                  <p:stCondLst>
                                    <p:cond delay="100"/>
                                  </p:stCondLst>
                                  <p:childTnLst>
                                    <p:set>
                                      <p:cBhvr>
                                        <p:cTn id="631" dur="1" fill="hold">
                                          <p:stCondLst>
                                            <p:cond delay="0"/>
                                          </p:stCondLst>
                                        </p:cTn>
                                        <p:tgtEl>
                                          <p:spTgt spid="455"/>
                                        </p:tgtEl>
                                        <p:attrNameLst>
                                          <p:attrName>style.visibility</p:attrName>
                                        </p:attrNameLst>
                                      </p:cBhvr>
                                      <p:to>
                                        <p:strVal val="visible"/>
                                      </p:to>
                                    </p:set>
                                    <p:anim calcmode="lin" valueType="num">
                                      <p:cBhvr>
                                        <p:cTn id="632" dur="500" fill="hold"/>
                                        <p:tgtEl>
                                          <p:spTgt spid="455"/>
                                        </p:tgtEl>
                                        <p:attrNameLst>
                                          <p:attrName>ppt_w</p:attrName>
                                        </p:attrNameLst>
                                      </p:cBhvr>
                                      <p:tavLst>
                                        <p:tav tm="0">
                                          <p:val>
                                            <p:fltVal val="0"/>
                                          </p:val>
                                        </p:tav>
                                        <p:tav tm="100000">
                                          <p:val>
                                            <p:strVal val="#ppt_w"/>
                                          </p:val>
                                        </p:tav>
                                      </p:tavLst>
                                    </p:anim>
                                    <p:anim calcmode="lin" valueType="num">
                                      <p:cBhvr>
                                        <p:cTn id="633" dur="500" fill="hold"/>
                                        <p:tgtEl>
                                          <p:spTgt spid="455"/>
                                        </p:tgtEl>
                                        <p:attrNameLst>
                                          <p:attrName>ppt_h</p:attrName>
                                        </p:attrNameLst>
                                      </p:cBhvr>
                                      <p:tavLst>
                                        <p:tav tm="0">
                                          <p:val>
                                            <p:fltVal val="0"/>
                                          </p:val>
                                        </p:tav>
                                        <p:tav tm="100000">
                                          <p:val>
                                            <p:strVal val="#ppt_h"/>
                                          </p:val>
                                        </p:tav>
                                      </p:tavLst>
                                    </p:anim>
                                    <p:animEffect transition="in" filter="fade">
                                      <p:cBhvr>
                                        <p:cTn id="634" dur="500"/>
                                        <p:tgtEl>
                                          <p:spTgt spid="455"/>
                                        </p:tgtEl>
                                      </p:cBhvr>
                                    </p:animEffect>
                                  </p:childTnLst>
                                </p:cTn>
                              </p:par>
                              <p:par>
                                <p:cTn id="635" presetID="53" presetClass="entr" presetSubtype="16" fill="hold" grpId="0" nodeType="withEffect">
                                  <p:stCondLst>
                                    <p:cond delay="100"/>
                                  </p:stCondLst>
                                  <p:childTnLst>
                                    <p:set>
                                      <p:cBhvr>
                                        <p:cTn id="636" dur="1" fill="hold">
                                          <p:stCondLst>
                                            <p:cond delay="0"/>
                                          </p:stCondLst>
                                        </p:cTn>
                                        <p:tgtEl>
                                          <p:spTgt spid="456"/>
                                        </p:tgtEl>
                                        <p:attrNameLst>
                                          <p:attrName>style.visibility</p:attrName>
                                        </p:attrNameLst>
                                      </p:cBhvr>
                                      <p:to>
                                        <p:strVal val="visible"/>
                                      </p:to>
                                    </p:set>
                                    <p:anim calcmode="lin" valueType="num">
                                      <p:cBhvr>
                                        <p:cTn id="637" dur="500" fill="hold"/>
                                        <p:tgtEl>
                                          <p:spTgt spid="456"/>
                                        </p:tgtEl>
                                        <p:attrNameLst>
                                          <p:attrName>ppt_w</p:attrName>
                                        </p:attrNameLst>
                                      </p:cBhvr>
                                      <p:tavLst>
                                        <p:tav tm="0">
                                          <p:val>
                                            <p:fltVal val="0"/>
                                          </p:val>
                                        </p:tav>
                                        <p:tav tm="100000">
                                          <p:val>
                                            <p:strVal val="#ppt_w"/>
                                          </p:val>
                                        </p:tav>
                                      </p:tavLst>
                                    </p:anim>
                                    <p:anim calcmode="lin" valueType="num">
                                      <p:cBhvr>
                                        <p:cTn id="638" dur="500" fill="hold"/>
                                        <p:tgtEl>
                                          <p:spTgt spid="456"/>
                                        </p:tgtEl>
                                        <p:attrNameLst>
                                          <p:attrName>ppt_h</p:attrName>
                                        </p:attrNameLst>
                                      </p:cBhvr>
                                      <p:tavLst>
                                        <p:tav tm="0">
                                          <p:val>
                                            <p:fltVal val="0"/>
                                          </p:val>
                                        </p:tav>
                                        <p:tav tm="100000">
                                          <p:val>
                                            <p:strVal val="#ppt_h"/>
                                          </p:val>
                                        </p:tav>
                                      </p:tavLst>
                                    </p:anim>
                                    <p:animEffect transition="in" filter="fade">
                                      <p:cBhvr>
                                        <p:cTn id="639" dur="500"/>
                                        <p:tgtEl>
                                          <p:spTgt spid="456"/>
                                        </p:tgtEl>
                                      </p:cBhvr>
                                    </p:animEffect>
                                  </p:childTnLst>
                                </p:cTn>
                              </p:par>
                              <p:par>
                                <p:cTn id="640" presetID="53" presetClass="entr" presetSubtype="16" fill="hold" grpId="0" nodeType="withEffect">
                                  <p:stCondLst>
                                    <p:cond delay="200"/>
                                  </p:stCondLst>
                                  <p:childTnLst>
                                    <p:set>
                                      <p:cBhvr>
                                        <p:cTn id="641" dur="1" fill="hold">
                                          <p:stCondLst>
                                            <p:cond delay="0"/>
                                          </p:stCondLst>
                                        </p:cTn>
                                        <p:tgtEl>
                                          <p:spTgt spid="457"/>
                                        </p:tgtEl>
                                        <p:attrNameLst>
                                          <p:attrName>style.visibility</p:attrName>
                                        </p:attrNameLst>
                                      </p:cBhvr>
                                      <p:to>
                                        <p:strVal val="visible"/>
                                      </p:to>
                                    </p:set>
                                    <p:anim calcmode="lin" valueType="num">
                                      <p:cBhvr>
                                        <p:cTn id="642" dur="500" fill="hold"/>
                                        <p:tgtEl>
                                          <p:spTgt spid="457"/>
                                        </p:tgtEl>
                                        <p:attrNameLst>
                                          <p:attrName>ppt_w</p:attrName>
                                        </p:attrNameLst>
                                      </p:cBhvr>
                                      <p:tavLst>
                                        <p:tav tm="0">
                                          <p:val>
                                            <p:fltVal val="0"/>
                                          </p:val>
                                        </p:tav>
                                        <p:tav tm="100000">
                                          <p:val>
                                            <p:strVal val="#ppt_w"/>
                                          </p:val>
                                        </p:tav>
                                      </p:tavLst>
                                    </p:anim>
                                    <p:anim calcmode="lin" valueType="num">
                                      <p:cBhvr>
                                        <p:cTn id="643" dur="500" fill="hold"/>
                                        <p:tgtEl>
                                          <p:spTgt spid="457"/>
                                        </p:tgtEl>
                                        <p:attrNameLst>
                                          <p:attrName>ppt_h</p:attrName>
                                        </p:attrNameLst>
                                      </p:cBhvr>
                                      <p:tavLst>
                                        <p:tav tm="0">
                                          <p:val>
                                            <p:fltVal val="0"/>
                                          </p:val>
                                        </p:tav>
                                        <p:tav tm="100000">
                                          <p:val>
                                            <p:strVal val="#ppt_h"/>
                                          </p:val>
                                        </p:tav>
                                      </p:tavLst>
                                    </p:anim>
                                    <p:animEffect transition="in" filter="fade">
                                      <p:cBhvr>
                                        <p:cTn id="644" dur="500"/>
                                        <p:tgtEl>
                                          <p:spTgt spid="457"/>
                                        </p:tgtEl>
                                      </p:cBhvr>
                                    </p:animEffect>
                                  </p:childTnLst>
                                </p:cTn>
                              </p:par>
                              <p:par>
                                <p:cTn id="645" presetID="53" presetClass="entr" presetSubtype="16" fill="hold" grpId="0" nodeType="withEffect">
                                  <p:stCondLst>
                                    <p:cond delay="300"/>
                                  </p:stCondLst>
                                  <p:childTnLst>
                                    <p:set>
                                      <p:cBhvr>
                                        <p:cTn id="646" dur="1" fill="hold">
                                          <p:stCondLst>
                                            <p:cond delay="0"/>
                                          </p:stCondLst>
                                        </p:cTn>
                                        <p:tgtEl>
                                          <p:spTgt spid="458"/>
                                        </p:tgtEl>
                                        <p:attrNameLst>
                                          <p:attrName>style.visibility</p:attrName>
                                        </p:attrNameLst>
                                      </p:cBhvr>
                                      <p:to>
                                        <p:strVal val="visible"/>
                                      </p:to>
                                    </p:set>
                                    <p:anim calcmode="lin" valueType="num">
                                      <p:cBhvr>
                                        <p:cTn id="647" dur="500" fill="hold"/>
                                        <p:tgtEl>
                                          <p:spTgt spid="458"/>
                                        </p:tgtEl>
                                        <p:attrNameLst>
                                          <p:attrName>ppt_w</p:attrName>
                                        </p:attrNameLst>
                                      </p:cBhvr>
                                      <p:tavLst>
                                        <p:tav tm="0">
                                          <p:val>
                                            <p:fltVal val="0"/>
                                          </p:val>
                                        </p:tav>
                                        <p:tav tm="100000">
                                          <p:val>
                                            <p:strVal val="#ppt_w"/>
                                          </p:val>
                                        </p:tav>
                                      </p:tavLst>
                                    </p:anim>
                                    <p:anim calcmode="lin" valueType="num">
                                      <p:cBhvr>
                                        <p:cTn id="648" dur="500" fill="hold"/>
                                        <p:tgtEl>
                                          <p:spTgt spid="458"/>
                                        </p:tgtEl>
                                        <p:attrNameLst>
                                          <p:attrName>ppt_h</p:attrName>
                                        </p:attrNameLst>
                                      </p:cBhvr>
                                      <p:tavLst>
                                        <p:tav tm="0">
                                          <p:val>
                                            <p:fltVal val="0"/>
                                          </p:val>
                                        </p:tav>
                                        <p:tav tm="100000">
                                          <p:val>
                                            <p:strVal val="#ppt_h"/>
                                          </p:val>
                                        </p:tav>
                                      </p:tavLst>
                                    </p:anim>
                                    <p:animEffect transition="in" filter="fade">
                                      <p:cBhvr>
                                        <p:cTn id="649" dur="500"/>
                                        <p:tgtEl>
                                          <p:spTgt spid="458"/>
                                        </p:tgtEl>
                                      </p:cBhvr>
                                    </p:animEffect>
                                  </p:childTnLst>
                                </p:cTn>
                              </p:par>
                              <p:par>
                                <p:cTn id="650" presetID="53" presetClass="entr" presetSubtype="16" fill="hold" grpId="0" nodeType="withEffect">
                                  <p:stCondLst>
                                    <p:cond delay="400"/>
                                  </p:stCondLst>
                                  <p:childTnLst>
                                    <p:set>
                                      <p:cBhvr>
                                        <p:cTn id="651" dur="1" fill="hold">
                                          <p:stCondLst>
                                            <p:cond delay="0"/>
                                          </p:stCondLst>
                                        </p:cTn>
                                        <p:tgtEl>
                                          <p:spTgt spid="459"/>
                                        </p:tgtEl>
                                        <p:attrNameLst>
                                          <p:attrName>style.visibility</p:attrName>
                                        </p:attrNameLst>
                                      </p:cBhvr>
                                      <p:to>
                                        <p:strVal val="visible"/>
                                      </p:to>
                                    </p:set>
                                    <p:anim calcmode="lin" valueType="num">
                                      <p:cBhvr>
                                        <p:cTn id="652" dur="500" fill="hold"/>
                                        <p:tgtEl>
                                          <p:spTgt spid="459"/>
                                        </p:tgtEl>
                                        <p:attrNameLst>
                                          <p:attrName>ppt_w</p:attrName>
                                        </p:attrNameLst>
                                      </p:cBhvr>
                                      <p:tavLst>
                                        <p:tav tm="0">
                                          <p:val>
                                            <p:fltVal val="0"/>
                                          </p:val>
                                        </p:tav>
                                        <p:tav tm="100000">
                                          <p:val>
                                            <p:strVal val="#ppt_w"/>
                                          </p:val>
                                        </p:tav>
                                      </p:tavLst>
                                    </p:anim>
                                    <p:anim calcmode="lin" valueType="num">
                                      <p:cBhvr>
                                        <p:cTn id="653" dur="500" fill="hold"/>
                                        <p:tgtEl>
                                          <p:spTgt spid="459"/>
                                        </p:tgtEl>
                                        <p:attrNameLst>
                                          <p:attrName>ppt_h</p:attrName>
                                        </p:attrNameLst>
                                      </p:cBhvr>
                                      <p:tavLst>
                                        <p:tav tm="0">
                                          <p:val>
                                            <p:fltVal val="0"/>
                                          </p:val>
                                        </p:tav>
                                        <p:tav tm="100000">
                                          <p:val>
                                            <p:strVal val="#ppt_h"/>
                                          </p:val>
                                        </p:tav>
                                      </p:tavLst>
                                    </p:anim>
                                    <p:animEffect transition="in" filter="fade">
                                      <p:cBhvr>
                                        <p:cTn id="654" dur="500"/>
                                        <p:tgtEl>
                                          <p:spTgt spid="459"/>
                                        </p:tgtEl>
                                      </p:cBhvr>
                                    </p:animEffect>
                                  </p:childTnLst>
                                </p:cTn>
                              </p:par>
                              <p:par>
                                <p:cTn id="655" presetID="53" presetClass="entr" presetSubtype="16" fill="hold" grpId="0" nodeType="withEffect">
                                  <p:stCondLst>
                                    <p:cond delay="500"/>
                                  </p:stCondLst>
                                  <p:childTnLst>
                                    <p:set>
                                      <p:cBhvr>
                                        <p:cTn id="656" dur="1" fill="hold">
                                          <p:stCondLst>
                                            <p:cond delay="0"/>
                                          </p:stCondLst>
                                        </p:cTn>
                                        <p:tgtEl>
                                          <p:spTgt spid="460"/>
                                        </p:tgtEl>
                                        <p:attrNameLst>
                                          <p:attrName>style.visibility</p:attrName>
                                        </p:attrNameLst>
                                      </p:cBhvr>
                                      <p:to>
                                        <p:strVal val="visible"/>
                                      </p:to>
                                    </p:set>
                                    <p:anim calcmode="lin" valueType="num">
                                      <p:cBhvr>
                                        <p:cTn id="657" dur="500" fill="hold"/>
                                        <p:tgtEl>
                                          <p:spTgt spid="460"/>
                                        </p:tgtEl>
                                        <p:attrNameLst>
                                          <p:attrName>ppt_w</p:attrName>
                                        </p:attrNameLst>
                                      </p:cBhvr>
                                      <p:tavLst>
                                        <p:tav tm="0">
                                          <p:val>
                                            <p:fltVal val="0"/>
                                          </p:val>
                                        </p:tav>
                                        <p:tav tm="100000">
                                          <p:val>
                                            <p:strVal val="#ppt_w"/>
                                          </p:val>
                                        </p:tav>
                                      </p:tavLst>
                                    </p:anim>
                                    <p:anim calcmode="lin" valueType="num">
                                      <p:cBhvr>
                                        <p:cTn id="658" dur="500" fill="hold"/>
                                        <p:tgtEl>
                                          <p:spTgt spid="460"/>
                                        </p:tgtEl>
                                        <p:attrNameLst>
                                          <p:attrName>ppt_h</p:attrName>
                                        </p:attrNameLst>
                                      </p:cBhvr>
                                      <p:tavLst>
                                        <p:tav tm="0">
                                          <p:val>
                                            <p:fltVal val="0"/>
                                          </p:val>
                                        </p:tav>
                                        <p:tav tm="100000">
                                          <p:val>
                                            <p:strVal val="#ppt_h"/>
                                          </p:val>
                                        </p:tav>
                                      </p:tavLst>
                                    </p:anim>
                                    <p:animEffect transition="in" filter="fade">
                                      <p:cBhvr>
                                        <p:cTn id="659" dur="500"/>
                                        <p:tgtEl>
                                          <p:spTgt spid="460"/>
                                        </p:tgtEl>
                                      </p:cBhvr>
                                    </p:animEffect>
                                  </p:childTnLst>
                                </p:cTn>
                              </p:par>
                              <p:par>
                                <p:cTn id="660" presetID="53" presetClass="entr" presetSubtype="16" fill="hold" grpId="0" nodeType="withEffect">
                                  <p:stCondLst>
                                    <p:cond delay="600"/>
                                  </p:stCondLst>
                                  <p:childTnLst>
                                    <p:set>
                                      <p:cBhvr>
                                        <p:cTn id="661" dur="1" fill="hold">
                                          <p:stCondLst>
                                            <p:cond delay="0"/>
                                          </p:stCondLst>
                                        </p:cTn>
                                        <p:tgtEl>
                                          <p:spTgt spid="461"/>
                                        </p:tgtEl>
                                        <p:attrNameLst>
                                          <p:attrName>style.visibility</p:attrName>
                                        </p:attrNameLst>
                                      </p:cBhvr>
                                      <p:to>
                                        <p:strVal val="visible"/>
                                      </p:to>
                                    </p:set>
                                    <p:anim calcmode="lin" valueType="num">
                                      <p:cBhvr>
                                        <p:cTn id="662" dur="500" fill="hold"/>
                                        <p:tgtEl>
                                          <p:spTgt spid="461"/>
                                        </p:tgtEl>
                                        <p:attrNameLst>
                                          <p:attrName>ppt_w</p:attrName>
                                        </p:attrNameLst>
                                      </p:cBhvr>
                                      <p:tavLst>
                                        <p:tav tm="0">
                                          <p:val>
                                            <p:fltVal val="0"/>
                                          </p:val>
                                        </p:tav>
                                        <p:tav tm="100000">
                                          <p:val>
                                            <p:strVal val="#ppt_w"/>
                                          </p:val>
                                        </p:tav>
                                      </p:tavLst>
                                    </p:anim>
                                    <p:anim calcmode="lin" valueType="num">
                                      <p:cBhvr>
                                        <p:cTn id="663" dur="500" fill="hold"/>
                                        <p:tgtEl>
                                          <p:spTgt spid="461"/>
                                        </p:tgtEl>
                                        <p:attrNameLst>
                                          <p:attrName>ppt_h</p:attrName>
                                        </p:attrNameLst>
                                      </p:cBhvr>
                                      <p:tavLst>
                                        <p:tav tm="0">
                                          <p:val>
                                            <p:fltVal val="0"/>
                                          </p:val>
                                        </p:tav>
                                        <p:tav tm="100000">
                                          <p:val>
                                            <p:strVal val="#ppt_h"/>
                                          </p:val>
                                        </p:tav>
                                      </p:tavLst>
                                    </p:anim>
                                    <p:animEffect transition="in" filter="fade">
                                      <p:cBhvr>
                                        <p:cTn id="664" dur="500"/>
                                        <p:tgtEl>
                                          <p:spTgt spid="461"/>
                                        </p:tgtEl>
                                      </p:cBhvr>
                                    </p:animEffect>
                                  </p:childTnLst>
                                </p:cTn>
                              </p:par>
                              <p:par>
                                <p:cTn id="665" presetID="53" presetClass="entr" presetSubtype="16" fill="hold" grpId="0" nodeType="withEffect">
                                  <p:stCondLst>
                                    <p:cond delay="700"/>
                                  </p:stCondLst>
                                  <p:childTnLst>
                                    <p:set>
                                      <p:cBhvr>
                                        <p:cTn id="666" dur="1" fill="hold">
                                          <p:stCondLst>
                                            <p:cond delay="0"/>
                                          </p:stCondLst>
                                        </p:cTn>
                                        <p:tgtEl>
                                          <p:spTgt spid="462"/>
                                        </p:tgtEl>
                                        <p:attrNameLst>
                                          <p:attrName>style.visibility</p:attrName>
                                        </p:attrNameLst>
                                      </p:cBhvr>
                                      <p:to>
                                        <p:strVal val="visible"/>
                                      </p:to>
                                    </p:set>
                                    <p:anim calcmode="lin" valueType="num">
                                      <p:cBhvr>
                                        <p:cTn id="667" dur="500" fill="hold"/>
                                        <p:tgtEl>
                                          <p:spTgt spid="462"/>
                                        </p:tgtEl>
                                        <p:attrNameLst>
                                          <p:attrName>ppt_w</p:attrName>
                                        </p:attrNameLst>
                                      </p:cBhvr>
                                      <p:tavLst>
                                        <p:tav tm="0">
                                          <p:val>
                                            <p:fltVal val="0"/>
                                          </p:val>
                                        </p:tav>
                                        <p:tav tm="100000">
                                          <p:val>
                                            <p:strVal val="#ppt_w"/>
                                          </p:val>
                                        </p:tav>
                                      </p:tavLst>
                                    </p:anim>
                                    <p:anim calcmode="lin" valueType="num">
                                      <p:cBhvr>
                                        <p:cTn id="668" dur="500" fill="hold"/>
                                        <p:tgtEl>
                                          <p:spTgt spid="462"/>
                                        </p:tgtEl>
                                        <p:attrNameLst>
                                          <p:attrName>ppt_h</p:attrName>
                                        </p:attrNameLst>
                                      </p:cBhvr>
                                      <p:tavLst>
                                        <p:tav tm="0">
                                          <p:val>
                                            <p:fltVal val="0"/>
                                          </p:val>
                                        </p:tav>
                                        <p:tav tm="100000">
                                          <p:val>
                                            <p:strVal val="#ppt_h"/>
                                          </p:val>
                                        </p:tav>
                                      </p:tavLst>
                                    </p:anim>
                                    <p:animEffect transition="in" filter="fade">
                                      <p:cBhvr>
                                        <p:cTn id="669" dur="500"/>
                                        <p:tgtEl>
                                          <p:spTgt spid="462"/>
                                        </p:tgtEl>
                                      </p:cBhvr>
                                    </p:animEffect>
                                  </p:childTnLst>
                                </p:cTn>
                              </p:par>
                              <p:par>
                                <p:cTn id="670" presetID="53" presetClass="entr" presetSubtype="16" fill="hold" grpId="0" nodeType="withEffect">
                                  <p:stCondLst>
                                    <p:cond delay="800"/>
                                  </p:stCondLst>
                                  <p:childTnLst>
                                    <p:set>
                                      <p:cBhvr>
                                        <p:cTn id="671" dur="1" fill="hold">
                                          <p:stCondLst>
                                            <p:cond delay="0"/>
                                          </p:stCondLst>
                                        </p:cTn>
                                        <p:tgtEl>
                                          <p:spTgt spid="463"/>
                                        </p:tgtEl>
                                        <p:attrNameLst>
                                          <p:attrName>style.visibility</p:attrName>
                                        </p:attrNameLst>
                                      </p:cBhvr>
                                      <p:to>
                                        <p:strVal val="visible"/>
                                      </p:to>
                                    </p:set>
                                    <p:anim calcmode="lin" valueType="num">
                                      <p:cBhvr>
                                        <p:cTn id="672" dur="500" fill="hold"/>
                                        <p:tgtEl>
                                          <p:spTgt spid="463"/>
                                        </p:tgtEl>
                                        <p:attrNameLst>
                                          <p:attrName>ppt_w</p:attrName>
                                        </p:attrNameLst>
                                      </p:cBhvr>
                                      <p:tavLst>
                                        <p:tav tm="0">
                                          <p:val>
                                            <p:fltVal val="0"/>
                                          </p:val>
                                        </p:tav>
                                        <p:tav tm="100000">
                                          <p:val>
                                            <p:strVal val="#ppt_w"/>
                                          </p:val>
                                        </p:tav>
                                      </p:tavLst>
                                    </p:anim>
                                    <p:anim calcmode="lin" valueType="num">
                                      <p:cBhvr>
                                        <p:cTn id="673" dur="500" fill="hold"/>
                                        <p:tgtEl>
                                          <p:spTgt spid="463"/>
                                        </p:tgtEl>
                                        <p:attrNameLst>
                                          <p:attrName>ppt_h</p:attrName>
                                        </p:attrNameLst>
                                      </p:cBhvr>
                                      <p:tavLst>
                                        <p:tav tm="0">
                                          <p:val>
                                            <p:fltVal val="0"/>
                                          </p:val>
                                        </p:tav>
                                        <p:tav tm="100000">
                                          <p:val>
                                            <p:strVal val="#ppt_h"/>
                                          </p:val>
                                        </p:tav>
                                      </p:tavLst>
                                    </p:anim>
                                    <p:animEffect transition="in" filter="fade">
                                      <p:cBhvr>
                                        <p:cTn id="674" dur="500"/>
                                        <p:tgtEl>
                                          <p:spTgt spid="463"/>
                                        </p:tgtEl>
                                      </p:cBhvr>
                                    </p:animEffect>
                                  </p:childTnLst>
                                </p:cTn>
                              </p:par>
                              <p:par>
                                <p:cTn id="675" presetID="53" presetClass="entr" presetSubtype="16" fill="hold" grpId="0" nodeType="withEffect">
                                  <p:stCondLst>
                                    <p:cond delay="900"/>
                                  </p:stCondLst>
                                  <p:childTnLst>
                                    <p:set>
                                      <p:cBhvr>
                                        <p:cTn id="676" dur="1" fill="hold">
                                          <p:stCondLst>
                                            <p:cond delay="0"/>
                                          </p:stCondLst>
                                        </p:cTn>
                                        <p:tgtEl>
                                          <p:spTgt spid="464"/>
                                        </p:tgtEl>
                                        <p:attrNameLst>
                                          <p:attrName>style.visibility</p:attrName>
                                        </p:attrNameLst>
                                      </p:cBhvr>
                                      <p:to>
                                        <p:strVal val="visible"/>
                                      </p:to>
                                    </p:set>
                                    <p:anim calcmode="lin" valueType="num">
                                      <p:cBhvr>
                                        <p:cTn id="677" dur="500" fill="hold"/>
                                        <p:tgtEl>
                                          <p:spTgt spid="464"/>
                                        </p:tgtEl>
                                        <p:attrNameLst>
                                          <p:attrName>ppt_w</p:attrName>
                                        </p:attrNameLst>
                                      </p:cBhvr>
                                      <p:tavLst>
                                        <p:tav tm="0">
                                          <p:val>
                                            <p:fltVal val="0"/>
                                          </p:val>
                                        </p:tav>
                                        <p:tav tm="100000">
                                          <p:val>
                                            <p:strVal val="#ppt_w"/>
                                          </p:val>
                                        </p:tav>
                                      </p:tavLst>
                                    </p:anim>
                                    <p:anim calcmode="lin" valueType="num">
                                      <p:cBhvr>
                                        <p:cTn id="678" dur="500" fill="hold"/>
                                        <p:tgtEl>
                                          <p:spTgt spid="464"/>
                                        </p:tgtEl>
                                        <p:attrNameLst>
                                          <p:attrName>ppt_h</p:attrName>
                                        </p:attrNameLst>
                                      </p:cBhvr>
                                      <p:tavLst>
                                        <p:tav tm="0">
                                          <p:val>
                                            <p:fltVal val="0"/>
                                          </p:val>
                                        </p:tav>
                                        <p:tav tm="100000">
                                          <p:val>
                                            <p:strVal val="#ppt_h"/>
                                          </p:val>
                                        </p:tav>
                                      </p:tavLst>
                                    </p:anim>
                                    <p:animEffect transition="in" filter="fade">
                                      <p:cBhvr>
                                        <p:cTn id="679" dur="500"/>
                                        <p:tgtEl>
                                          <p:spTgt spid="464"/>
                                        </p:tgtEl>
                                      </p:cBhvr>
                                    </p:animEffect>
                                  </p:childTnLst>
                                </p:cTn>
                              </p:par>
                              <p:par>
                                <p:cTn id="680" presetID="53" presetClass="entr" presetSubtype="16" fill="hold" grpId="0" nodeType="withEffect">
                                  <p:stCondLst>
                                    <p:cond delay="1000"/>
                                  </p:stCondLst>
                                  <p:childTnLst>
                                    <p:set>
                                      <p:cBhvr>
                                        <p:cTn id="681" dur="1" fill="hold">
                                          <p:stCondLst>
                                            <p:cond delay="0"/>
                                          </p:stCondLst>
                                        </p:cTn>
                                        <p:tgtEl>
                                          <p:spTgt spid="465"/>
                                        </p:tgtEl>
                                        <p:attrNameLst>
                                          <p:attrName>style.visibility</p:attrName>
                                        </p:attrNameLst>
                                      </p:cBhvr>
                                      <p:to>
                                        <p:strVal val="visible"/>
                                      </p:to>
                                    </p:set>
                                    <p:anim calcmode="lin" valueType="num">
                                      <p:cBhvr>
                                        <p:cTn id="682" dur="500" fill="hold"/>
                                        <p:tgtEl>
                                          <p:spTgt spid="465"/>
                                        </p:tgtEl>
                                        <p:attrNameLst>
                                          <p:attrName>ppt_w</p:attrName>
                                        </p:attrNameLst>
                                      </p:cBhvr>
                                      <p:tavLst>
                                        <p:tav tm="0">
                                          <p:val>
                                            <p:fltVal val="0"/>
                                          </p:val>
                                        </p:tav>
                                        <p:tav tm="100000">
                                          <p:val>
                                            <p:strVal val="#ppt_w"/>
                                          </p:val>
                                        </p:tav>
                                      </p:tavLst>
                                    </p:anim>
                                    <p:anim calcmode="lin" valueType="num">
                                      <p:cBhvr>
                                        <p:cTn id="683" dur="500" fill="hold"/>
                                        <p:tgtEl>
                                          <p:spTgt spid="465"/>
                                        </p:tgtEl>
                                        <p:attrNameLst>
                                          <p:attrName>ppt_h</p:attrName>
                                        </p:attrNameLst>
                                      </p:cBhvr>
                                      <p:tavLst>
                                        <p:tav tm="0">
                                          <p:val>
                                            <p:fltVal val="0"/>
                                          </p:val>
                                        </p:tav>
                                        <p:tav tm="100000">
                                          <p:val>
                                            <p:strVal val="#ppt_h"/>
                                          </p:val>
                                        </p:tav>
                                      </p:tavLst>
                                    </p:anim>
                                    <p:animEffect transition="in" filter="fade">
                                      <p:cBhvr>
                                        <p:cTn id="684" dur="500"/>
                                        <p:tgtEl>
                                          <p:spTgt spid="465"/>
                                        </p:tgtEl>
                                      </p:cBhvr>
                                    </p:animEffect>
                                  </p:childTnLst>
                                </p:cTn>
                              </p:par>
                              <p:par>
                                <p:cTn id="685" presetID="53" presetClass="entr" presetSubtype="16" fill="hold" grpId="0" nodeType="withEffect">
                                  <p:stCondLst>
                                    <p:cond delay="1100"/>
                                  </p:stCondLst>
                                  <p:childTnLst>
                                    <p:set>
                                      <p:cBhvr>
                                        <p:cTn id="686" dur="1" fill="hold">
                                          <p:stCondLst>
                                            <p:cond delay="0"/>
                                          </p:stCondLst>
                                        </p:cTn>
                                        <p:tgtEl>
                                          <p:spTgt spid="466"/>
                                        </p:tgtEl>
                                        <p:attrNameLst>
                                          <p:attrName>style.visibility</p:attrName>
                                        </p:attrNameLst>
                                      </p:cBhvr>
                                      <p:to>
                                        <p:strVal val="visible"/>
                                      </p:to>
                                    </p:set>
                                    <p:anim calcmode="lin" valueType="num">
                                      <p:cBhvr>
                                        <p:cTn id="687" dur="500" fill="hold"/>
                                        <p:tgtEl>
                                          <p:spTgt spid="466"/>
                                        </p:tgtEl>
                                        <p:attrNameLst>
                                          <p:attrName>ppt_w</p:attrName>
                                        </p:attrNameLst>
                                      </p:cBhvr>
                                      <p:tavLst>
                                        <p:tav tm="0">
                                          <p:val>
                                            <p:fltVal val="0"/>
                                          </p:val>
                                        </p:tav>
                                        <p:tav tm="100000">
                                          <p:val>
                                            <p:strVal val="#ppt_w"/>
                                          </p:val>
                                        </p:tav>
                                      </p:tavLst>
                                    </p:anim>
                                    <p:anim calcmode="lin" valueType="num">
                                      <p:cBhvr>
                                        <p:cTn id="688" dur="500" fill="hold"/>
                                        <p:tgtEl>
                                          <p:spTgt spid="466"/>
                                        </p:tgtEl>
                                        <p:attrNameLst>
                                          <p:attrName>ppt_h</p:attrName>
                                        </p:attrNameLst>
                                      </p:cBhvr>
                                      <p:tavLst>
                                        <p:tav tm="0">
                                          <p:val>
                                            <p:fltVal val="0"/>
                                          </p:val>
                                        </p:tav>
                                        <p:tav tm="100000">
                                          <p:val>
                                            <p:strVal val="#ppt_h"/>
                                          </p:val>
                                        </p:tav>
                                      </p:tavLst>
                                    </p:anim>
                                    <p:animEffect transition="in" filter="fade">
                                      <p:cBhvr>
                                        <p:cTn id="689" dur="500"/>
                                        <p:tgtEl>
                                          <p:spTgt spid="466"/>
                                        </p:tgtEl>
                                      </p:cBhvr>
                                    </p:animEffect>
                                  </p:childTnLst>
                                </p:cTn>
                              </p:par>
                              <p:par>
                                <p:cTn id="690" presetID="53" presetClass="entr" presetSubtype="16" fill="hold" grpId="0" nodeType="withEffect">
                                  <p:stCondLst>
                                    <p:cond delay="1200"/>
                                  </p:stCondLst>
                                  <p:childTnLst>
                                    <p:set>
                                      <p:cBhvr>
                                        <p:cTn id="691" dur="1" fill="hold">
                                          <p:stCondLst>
                                            <p:cond delay="0"/>
                                          </p:stCondLst>
                                        </p:cTn>
                                        <p:tgtEl>
                                          <p:spTgt spid="467"/>
                                        </p:tgtEl>
                                        <p:attrNameLst>
                                          <p:attrName>style.visibility</p:attrName>
                                        </p:attrNameLst>
                                      </p:cBhvr>
                                      <p:to>
                                        <p:strVal val="visible"/>
                                      </p:to>
                                    </p:set>
                                    <p:anim calcmode="lin" valueType="num">
                                      <p:cBhvr>
                                        <p:cTn id="692" dur="500" fill="hold"/>
                                        <p:tgtEl>
                                          <p:spTgt spid="467"/>
                                        </p:tgtEl>
                                        <p:attrNameLst>
                                          <p:attrName>ppt_w</p:attrName>
                                        </p:attrNameLst>
                                      </p:cBhvr>
                                      <p:tavLst>
                                        <p:tav tm="0">
                                          <p:val>
                                            <p:fltVal val="0"/>
                                          </p:val>
                                        </p:tav>
                                        <p:tav tm="100000">
                                          <p:val>
                                            <p:strVal val="#ppt_w"/>
                                          </p:val>
                                        </p:tav>
                                      </p:tavLst>
                                    </p:anim>
                                    <p:anim calcmode="lin" valueType="num">
                                      <p:cBhvr>
                                        <p:cTn id="693" dur="500" fill="hold"/>
                                        <p:tgtEl>
                                          <p:spTgt spid="467"/>
                                        </p:tgtEl>
                                        <p:attrNameLst>
                                          <p:attrName>ppt_h</p:attrName>
                                        </p:attrNameLst>
                                      </p:cBhvr>
                                      <p:tavLst>
                                        <p:tav tm="0">
                                          <p:val>
                                            <p:fltVal val="0"/>
                                          </p:val>
                                        </p:tav>
                                        <p:tav tm="100000">
                                          <p:val>
                                            <p:strVal val="#ppt_h"/>
                                          </p:val>
                                        </p:tav>
                                      </p:tavLst>
                                    </p:anim>
                                    <p:animEffect transition="in" filter="fade">
                                      <p:cBhvr>
                                        <p:cTn id="694" dur="500"/>
                                        <p:tgtEl>
                                          <p:spTgt spid="467"/>
                                        </p:tgtEl>
                                      </p:cBhvr>
                                    </p:animEffect>
                                  </p:childTnLst>
                                </p:cTn>
                              </p:par>
                              <p:par>
                                <p:cTn id="695" presetID="53" presetClass="entr" presetSubtype="16" fill="hold" grpId="0" nodeType="withEffect">
                                  <p:stCondLst>
                                    <p:cond delay="1300"/>
                                  </p:stCondLst>
                                  <p:childTnLst>
                                    <p:set>
                                      <p:cBhvr>
                                        <p:cTn id="696" dur="1" fill="hold">
                                          <p:stCondLst>
                                            <p:cond delay="0"/>
                                          </p:stCondLst>
                                        </p:cTn>
                                        <p:tgtEl>
                                          <p:spTgt spid="468"/>
                                        </p:tgtEl>
                                        <p:attrNameLst>
                                          <p:attrName>style.visibility</p:attrName>
                                        </p:attrNameLst>
                                      </p:cBhvr>
                                      <p:to>
                                        <p:strVal val="visible"/>
                                      </p:to>
                                    </p:set>
                                    <p:anim calcmode="lin" valueType="num">
                                      <p:cBhvr>
                                        <p:cTn id="697" dur="500" fill="hold"/>
                                        <p:tgtEl>
                                          <p:spTgt spid="468"/>
                                        </p:tgtEl>
                                        <p:attrNameLst>
                                          <p:attrName>ppt_w</p:attrName>
                                        </p:attrNameLst>
                                      </p:cBhvr>
                                      <p:tavLst>
                                        <p:tav tm="0">
                                          <p:val>
                                            <p:fltVal val="0"/>
                                          </p:val>
                                        </p:tav>
                                        <p:tav tm="100000">
                                          <p:val>
                                            <p:strVal val="#ppt_w"/>
                                          </p:val>
                                        </p:tav>
                                      </p:tavLst>
                                    </p:anim>
                                    <p:anim calcmode="lin" valueType="num">
                                      <p:cBhvr>
                                        <p:cTn id="698" dur="500" fill="hold"/>
                                        <p:tgtEl>
                                          <p:spTgt spid="468"/>
                                        </p:tgtEl>
                                        <p:attrNameLst>
                                          <p:attrName>ppt_h</p:attrName>
                                        </p:attrNameLst>
                                      </p:cBhvr>
                                      <p:tavLst>
                                        <p:tav tm="0">
                                          <p:val>
                                            <p:fltVal val="0"/>
                                          </p:val>
                                        </p:tav>
                                        <p:tav tm="100000">
                                          <p:val>
                                            <p:strVal val="#ppt_h"/>
                                          </p:val>
                                        </p:tav>
                                      </p:tavLst>
                                    </p:anim>
                                    <p:animEffect transition="in" filter="fade">
                                      <p:cBhvr>
                                        <p:cTn id="699" dur="500"/>
                                        <p:tgtEl>
                                          <p:spTgt spid="468"/>
                                        </p:tgtEl>
                                      </p:cBhvr>
                                    </p:animEffect>
                                  </p:childTnLst>
                                </p:cTn>
                              </p:par>
                              <p:par>
                                <p:cTn id="700" presetID="53" presetClass="entr" presetSubtype="16" fill="hold" grpId="0" nodeType="withEffect">
                                  <p:stCondLst>
                                    <p:cond delay="1400"/>
                                  </p:stCondLst>
                                  <p:childTnLst>
                                    <p:set>
                                      <p:cBhvr>
                                        <p:cTn id="701" dur="1" fill="hold">
                                          <p:stCondLst>
                                            <p:cond delay="0"/>
                                          </p:stCondLst>
                                        </p:cTn>
                                        <p:tgtEl>
                                          <p:spTgt spid="469"/>
                                        </p:tgtEl>
                                        <p:attrNameLst>
                                          <p:attrName>style.visibility</p:attrName>
                                        </p:attrNameLst>
                                      </p:cBhvr>
                                      <p:to>
                                        <p:strVal val="visible"/>
                                      </p:to>
                                    </p:set>
                                    <p:anim calcmode="lin" valueType="num">
                                      <p:cBhvr>
                                        <p:cTn id="702" dur="500" fill="hold"/>
                                        <p:tgtEl>
                                          <p:spTgt spid="469"/>
                                        </p:tgtEl>
                                        <p:attrNameLst>
                                          <p:attrName>ppt_w</p:attrName>
                                        </p:attrNameLst>
                                      </p:cBhvr>
                                      <p:tavLst>
                                        <p:tav tm="0">
                                          <p:val>
                                            <p:fltVal val="0"/>
                                          </p:val>
                                        </p:tav>
                                        <p:tav tm="100000">
                                          <p:val>
                                            <p:strVal val="#ppt_w"/>
                                          </p:val>
                                        </p:tav>
                                      </p:tavLst>
                                    </p:anim>
                                    <p:anim calcmode="lin" valueType="num">
                                      <p:cBhvr>
                                        <p:cTn id="703" dur="500" fill="hold"/>
                                        <p:tgtEl>
                                          <p:spTgt spid="469"/>
                                        </p:tgtEl>
                                        <p:attrNameLst>
                                          <p:attrName>ppt_h</p:attrName>
                                        </p:attrNameLst>
                                      </p:cBhvr>
                                      <p:tavLst>
                                        <p:tav tm="0">
                                          <p:val>
                                            <p:fltVal val="0"/>
                                          </p:val>
                                        </p:tav>
                                        <p:tav tm="100000">
                                          <p:val>
                                            <p:strVal val="#ppt_h"/>
                                          </p:val>
                                        </p:tav>
                                      </p:tavLst>
                                    </p:anim>
                                    <p:animEffect transition="in" filter="fade">
                                      <p:cBhvr>
                                        <p:cTn id="704" dur="500"/>
                                        <p:tgtEl>
                                          <p:spTgt spid="469"/>
                                        </p:tgtEl>
                                      </p:cBhvr>
                                    </p:animEffect>
                                  </p:childTnLst>
                                </p:cTn>
                              </p:par>
                              <p:par>
                                <p:cTn id="705" presetID="53" presetClass="entr" presetSubtype="16" fill="hold" grpId="0" nodeType="withEffect">
                                  <p:stCondLst>
                                    <p:cond delay="1500"/>
                                  </p:stCondLst>
                                  <p:childTnLst>
                                    <p:set>
                                      <p:cBhvr>
                                        <p:cTn id="706" dur="1" fill="hold">
                                          <p:stCondLst>
                                            <p:cond delay="0"/>
                                          </p:stCondLst>
                                        </p:cTn>
                                        <p:tgtEl>
                                          <p:spTgt spid="470"/>
                                        </p:tgtEl>
                                        <p:attrNameLst>
                                          <p:attrName>style.visibility</p:attrName>
                                        </p:attrNameLst>
                                      </p:cBhvr>
                                      <p:to>
                                        <p:strVal val="visible"/>
                                      </p:to>
                                    </p:set>
                                    <p:anim calcmode="lin" valueType="num">
                                      <p:cBhvr>
                                        <p:cTn id="707" dur="500" fill="hold"/>
                                        <p:tgtEl>
                                          <p:spTgt spid="470"/>
                                        </p:tgtEl>
                                        <p:attrNameLst>
                                          <p:attrName>ppt_w</p:attrName>
                                        </p:attrNameLst>
                                      </p:cBhvr>
                                      <p:tavLst>
                                        <p:tav tm="0">
                                          <p:val>
                                            <p:fltVal val="0"/>
                                          </p:val>
                                        </p:tav>
                                        <p:tav tm="100000">
                                          <p:val>
                                            <p:strVal val="#ppt_w"/>
                                          </p:val>
                                        </p:tav>
                                      </p:tavLst>
                                    </p:anim>
                                    <p:anim calcmode="lin" valueType="num">
                                      <p:cBhvr>
                                        <p:cTn id="708" dur="500" fill="hold"/>
                                        <p:tgtEl>
                                          <p:spTgt spid="470"/>
                                        </p:tgtEl>
                                        <p:attrNameLst>
                                          <p:attrName>ppt_h</p:attrName>
                                        </p:attrNameLst>
                                      </p:cBhvr>
                                      <p:tavLst>
                                        <p:tav tm="0">
                                          <p:val>
                                            <p:fltVal val="0"/>
                                          </p:val>
                                        </p:tav>
                                        <p:tav tm="100000">
                                          <p:val>
                                            <p:strVal val="#ppt_h"/>
                                          </p:val>
                                        </p:tav>
                                      </p:tavLst>
                                    </p:anim>
                                    <p:animEffect transition="in" filter="fade">
                                      <p:cBhvr>
                                        <p:cTn id="709" dur="500"/>
                                        <p:tgtEl>
                                          <p:spTgt spid="470"/>
                                        </p:tgtEl>
                                      </p:cBhvr>
                                    </p:animEffect>
                                  </p:childTnLst>
                                </p:cTn>
                              </p:par>
                              <p:par>
                                <p:cTn id="710" presetID="53" presetClass="entr" presetSubtype="16" fill="hold" grpId="0" nodeType="withEffect">
                                  <p:stCondLst>
                                    <p:cond delay="1600"/>
                                  </p:stCondLst>
                                  <p:childTnLst>
                                    <p:set>
                                      <p:cBhvr>
                                        <p:cTn id="711" dur="1" fill="hold">
                                          <p:stCondLst>
                                            <p:cond delay="0"/>
                                          </p:stCondLst>
                                        </p:cTn>
                                        <p:tgtEl>
                                          <p:spTgt spid="471"/>
                                        </p:tgtEl>
                                        <p:attrNameLst>
                                          <p:attrName>style.visibility</p:attrName>
                                        </p:attrNameLst>
                                      </p:cBhvr>
                                      <p:to>
                                        <p:strVal val="visible"/>
                                      </p:to>
                                    </p:set>
                                    <p:anim calcmode="lin" valueType="num">
                                      <p:cBhvr>
                                        <p:cTn id="712" dur="500" fill="hold"/>
                                        <p:tgtEl>
                                          <p:spTgt spid="471"/>
                                        </p:tgtEl>
                                        <p:attrNameLst>
                                          <p:attrName>ppt_w</p:attrName>
                                        </p:attrNameLst>
                                      </p:cBhvr>
                                      <p:tavLst>
                                        <p:tav tm="0">
                                          <p:val>
                                            <p:fltVal val="0"/>
                                          </p:val>
                                        </p:tav>
                                        <p:tav tm="100000">
                                          <p:val>
                                            <p:strVal val="#ppt_w"/>
                                          </p:val>
                                        </p:tav>
                                      </p:tavLst>
                                    </p:anim>
                                    <p:anim calcmode="lin" valueType="num">
                                      <p:cBhvr>
                                        <p:cTn id="713" dur="500" fill="hold"/>
                                        <p:tgtEl>
                                          <p:spTgt spid="471"/>
                                        </p:tgtEl>
                                        <p:attrNameLst>
                                          <p:attrName>ppt_h</p:attrName>
                                        </p:attrNameLst>
                                      </p:cBhvr>
                                      <p:tavLst>
                                        <p:tav tm="0">
                                          <p:val>
                                            <p:fltVal val="0"/>
                                          </p:val>
                                        </p:tav>
                                        <p:tav tm="100000">
                                          <p:val>
                                            <p:strVal val="#ppt_h"/>
                                          </p:val>
                                        </p:tav>
                                      </p:tavLst>
                                    </p:anim>
                                    <p:animEffect transition="in" filter="fade">
                                      <p:cBhvr>
                                        <p:cTn id="714" dur="500"/>
                                        <p:tgtEl>
                                          <p:spTgt spid="471"/>
                                        </p:tgtEl>
                                      </p:cBhvr>
                                    </p:animEffect>
                                  </p:childTnLst>
                                </p:cTn>
                              </p:par>
                              <p:par>
                                <p:cTn id="715" presetID="53" presetClass="entr" presetSubtype="16" fill="hold" grpId="0" nodeType="withEffect">
                                  <p:stCondLst>
                                    <p:cond delay="1700"/>
                                  </p:stCondLst>
                                  <p:childTnLst>
                                    <p:set>
                                      <p:cBhvr>
                                        <p:cTn id="716" dur="1" fill="hold">
                                          <p:stCondLst>
                                            <p:cond delay="0"/>
                                          </p:stCondLst>
                                        </p:cTn>
                                        <p:tgtEl>
                                          <p:spTgt spid="472"/>
                                        </p:tgtEl>
                                        <p:attrNameLst>
                                          <p:attrName>style.visibility</p:attrName>
                                        </p:attrNameLst>
                                      </p:cBhvr>
                                      <p:to>
                                        <p:strVal val="visible"/>
                                      </p:to>
                                    </p:set>
                                    <p:anim calcmode="lin" valueType="num">
                                      <p:cBhvr>
                                        <p:cTn id="717" dur="500" fill="hold"/>
                                        <p:tgtEl>
                                          <p:spTgt spid="472"/>
                                        </p:tgtEl>
                                        <p:attrNameLst>
                                          <p:attrName>ppt_w</p:attrName>
                                        </p:attrNameLst>
                                      </p:cBhvr>
                                      <p:tavLst>
                                        <p:tav tm="0">
                                          <p:val>
                                            <p:fltVal val="0"/>
                                          </p:val>
                                        </p:tav>
                                        <p:tav tm="100000">
                                          <p:val>
                                            <p:strVal val="#ppt_w"/>
                                          </p:val>
                                        </p:tav>
                                      </p:tavLst>
                                    </p:anim>
                                    <p:anim calcmode="lin" valueType="num">
                                      <p:cBhvr>
                                        <p:cTn id="718" dur="500" fill="hold"/>
                                        <p:tgtEl>
                                          <p:spTgt spid="472"/>
                                        </p:tgtEl>
                                        <p:attrNameLst>
                                          <p:attrName>ppt_h</p:attrName>
                                        </p:attrNameLst>
                                      </p:cBhvr>
                                      <p:tavLst>
                                        <p:tav tm="0">
                                          <p:val>
                                            <p:fltVal val="0"/>
                                          </p:val>
                                        </p:tav>
                                        <p:tav tm="100000">
                                          <p:val>
                                            <p:strVal val="#ppt_h"/>
                                          </p:val>
                                        </p:tav>
                                      </p:tavLst>
                                    </p:anim>
                                    <p:animEffect transition="in" filter="fade">
                                      <p:cBhvr>
                                        <p:cTn id="719" dur="500"/>
                                        <p:tgtEl>
                                          <p:spTgt spid="472"/>
                                        </p:tgtEl>
                                      </p:cBhvr>
                                    </p:animEffect>
                                  </p:childTnLst>
                                </p:cTn>
                              </p:par>
                              <p:par>
                                <p:cTn id="720" presetID="53" presetClass="entr" presetSubtype="16" fill="hold" grpId="0" nodeType="withEffect">
                                  <p:stCondLst>
                                    <p:cond delay="1800"/>
                                  </p:stCondLst>
                                  <p:childTnLst>
                                    <p:set>
                                      <p:cBhvr>
                                        <p:cTn id="721" dur="1" fill="hold">
                                          <p:stCondLst>
                                            <p:cond delay="0"/>
                                          </p:stCondLst>
                                        </p:cTn>
                                        <p:tgtEl>
                                          <p:spTgt spid="473"/>
                                        </p:tgtEl>
                                        <p:attrNameLst>
                                          <p:attrName>style.visibility</p:attrName>
                                        </p:attrNameLst>
                                      </p:cBhvr>
                                      <p:to>
                                        <p:strVal val="visible"/>
                                      </p:to>
                                    </p:set>
                                    <p:anim calcmode="lin" valueType="num">
                                      <p:cBhvr>
                                        <p:cTn id="722" dur="500" fill="hold"/>
                                        <p:tgtEl>
                                          <p:spTgt spid="473"/>
                                        </p:tgtEl>
                                        <p:attrNameLst>
                                          <p:attrName>ppt_w</p:attrName>
                                        </p:attrNameLst>
                                      </p:cBhvr>
                                      <p:tavLst>
                                        <p:tav tm="0">
                                          <p:val>
                                            <p:fltVal val="0"/>
                                          </p:val>
                                        </p:tav>
                                        <p:tav tm="100000">
                                          <p:val>
                                            <p:strVal val="#ppt_w"/>
                                          </p:val>
                                        </p:tav>
                                      </p:tavLst>
                                    </p:anim>
                                    <p:anim calcmode="lin" valueType="num">
                                      <p:cBhvr>
                                        <p:cTn id="723" dur="500" fill="hold"/>
                                        <p:tgtEl>
                                          <p:spTgt spid="473"/>
                                        </p:tgtEl>
                                        <p:attrNameLst>
                                          <p:attrName>ppt_h</p:attrName>
                                        </p:attrNameLst>
                                      </p:cBhvr>
                                      <p:tavLst>
                                        <p:tav tm="0">
                                          <p:val>
                                            <p:fltVal val="0"/>
                                          </p:val>
                                        </p:tav>
                                        <p:tav tm="100000">
                                          <p:val>
                                            <p:strVal val="#ppt_h"/>
                                          </p:val>
                                        </p:tav>
                                      </p:tavLst>
                                    </p:anim>
                                    <p:animEffect transition="in" filter="fade">
                                      <p:cBhvr>
                                        <p:cTn id="724" dur="500"/>
                                        <p:tgtEl>
                                          <p:spTgt spid="473"/>
                                        </p:tgtEl>
                                      </p:cBhvr>
                                    </p:animEffect>
                                  </p:childTnLst>
                                </p:cTn>
                              </p:par>
                              <p:par>
                                <p:cTn id="725" presetID="53" presetClass="entr" presetSubtype="16" fill="hold" grpId="0" nodeType="withEffect">
                                  <p:stCondLst>
                                    <p:cond delay="1900"/>
                                  </p:stCondLst>
                                  <p:childTnLst>
                                    <p:set>
                                      <p:cBhvr>
                                        <p:cTn id="726" dur="1" fill="hold">
                                          <p:stCondLst>
                                            <p:cond delay="0"/>
                                          </p:stCondLst>
                                        </p:cTn>
                                        <p:tgtEl>
                                          <p:spTgt spid="474"/>
                                        </p:tgtEl>
                                        <p:attrNameLst>
                                          <p:attrName>style.visibility</p:attrName>
                                        </p:attrNameLst>
                                      </p:cBhvr>
                                      <p:to>
                                        <p:strVal val="visible"/>
                                      </p:to>
                                    </p:set>
                                    <p:anim calcmode="lin" valueType="num">
                                      <p:cBhvr>
                                        <p:cTn id="727" dur="500" fill="hold"/>
                                        <p:tgtEl>
                                          <p:spTgt spid="474"/>
                                        </p:tgtEl>
                                        <p:attrNameLst>
                                          <p:attrName>ppt_w</p:attrName>
                                        </p:attrNameLst>
                                      </p:cBhvr>
                                      <p:tavLst>
                                        <p:tav tm="0">
                                          <p:val>
                                            <p:fltVal val="0"/>
                                          </p:val>
                                        </p:tav>
                                        <p:tav tm="100000">
                                          <p:val>
                                            <p:strVal val="#ppt_w"/>
                                          </p:val>
                                        </p:tav>
                                      </p:tavLst>
                                    </p:anim>
                                    <p:anim calcmode="lin" valueType="num">
                                      <p:cBhvr>
                                        <p:cTn id="728" dur="500" fill="hold"/>
                                        <p:tgtEl>
                                          <p:spTgt spid="474"/>
                                        </p:tgtEl>
                                        <p:attrNameLst>
                                          <p:attrName>ppt_h</p:attrName>
                                        </p:attrNameLst>
                                      </p:cBhvr>
                                      <p:tavLst>
                                        <p:tav tm="0">
                                          <p:val>
                                            <p:fltVal val="0"/>
                                          </p:val>
                                        </p:tav>
                                        <p:tav tm="100000">
                                          <p:val>
                                            <p:strVal val="#ppt_h"/>
                                          </p:val>
                                        </p:tav>
                                      </p:tavLst>
                                    </p:anim>
                                    <p:animEffect transition="in" filter="fade">
                                      <p:cBhvr>
                                        <p:cTn id="729" dur="500"/>
                                        <p:tgtEl>
                                          <p:spTgt spid="474"/>
                                        </p:tgtEl>
                                      </p:cBhvr>
                                    </p:animEffect>
                                  </p:childTnLst>
                                </p:cTn>
                              </p:par>
                              <p:par>
                                <p:cTn id="730" presetID="53" presetClass="entr" presetSubtype="16" fill="hold" grpId="0" nodeType="withEffect">
                                  <p:stCondLst>
                                    <p:cond delay="2000"/>
                                  </p:stCondLst>
                                  <p:childTnLst>
                                    <p:set>
                                      <p:cBhvr>
                                        <p:cTn id="731" dur="1" fill="hold">
                                          <p:stCondLst>
                                            <p:cond delay="0"/>
                                          </p:stCondLst>
                                        </p:cTn>
                                        <p:tgtEl>
                                          <p:spTgt spid="475"/>
                                        </p:tgtEl>
                                        <p:attrNameLst>
                                          <p:attrName>style.visibility</p:attrName>
                                        </p:attrNameLst>
                                      </p:cBhvr>
                                      <p:to>
                                        <p:strVal val="visible"/>
                                      </p:to>
                                    </p:set>
                                    <p:anim calcmode="lin" valueType="num">
                                      <p:cBhvr>
                                        <p:cTn id="732" dur="500" fill="hold"/>
                                        <p:tgtEl>
                                          <p:spTgt spid="475"/>
                                        </p:tgtEl>
                                        <p:attrNameLst>
                                          <p:attrName>ppt_w</p:attrName>
                                        </p:attrNameLst>
                                      </p:cBhvr>
                                      <p:tavLst>
                                        <p:tav tm="0">
                                          <p:val>
                                            <p:fltVal val="0"/>
                                          </p:val>
                                        </p:tav>
                                        <p:tav tm="100000">
                                          <p:val>
                                            <p:strVal val="#ppt_w"/>
                                          </p:val>
                                        </p:tav>
                                      </p:tavLst>
                                    </p:anim>
                                    <p:anim calcmode="lin" valueType="num">
                                      <p:cBhvr>
                                        <p:cTn id="733" dur="500" fill="hold"/>
                                        <p:tgtEl>
                                          <p:spTgt spid="475"/>
                                        </p:tgtEl>
                                        <p:attrNameLst>
                                          <p:attrName>ppt_h</p:attrName>
                                        </p:attrNameLst>
                                      </p:cBhvr>
                                      <p:tavLst>
                                        <p:tav tm="0">
                                          <p:val>
                                            <p:fltVal val="0"/>
                                          </p:val>
                                        </p:tav>
                                        <p:tav tm="100000">
                                          <p:val>
                                            <p:strVal val="#ppt_h"/>
                                          </p:val>
                                        </p:tav>
                                      </p:tavLst>
                                    </p:anim>
                                    <p:animEffect transition="in" filter="fade">
                                      <p:cBhvr>
                                        <p:cTn id="734" dur="500"/>
                                        <p:tgtEl>
                                          <p:spTgt spid="475"/>
                                        </p:tgtEl>
                                      </p:cBhvr>
                                    </p:animEffect>
                                  </p:childTnLst>
                                </p:cTn>
                              </p:par>
                              <p:par>
                                <p:cTn id="735" presetID="53" presetClass="entr" presetSubtype="16" fill="hold" grpId="0" nodeType="withEffect">
                                  <p:stCondLst>
                                    <p:cond delay="2100"/>
                                  </p:stCondLst>
                                  <p:childTnLst>
                                    <p:set>
                                      <p:cBhvr>
                                        <p:cTn id="736" dur="1" fill="hold">
                                          <p:stCondLst>
                                            <p:cond delay="0"/>
                                          </p:stCondLst>
                                        </p:cTn>
                                        <p:tgtEl>
                                          <p:spTgt spid="476"/>
                                        </p:tgtEl>
                                        <p:attrNameLst>
                                          <p:attrName>style.visibility</p:attrName>
                                        </p:attrNameLst>
                                      </p:cBhvr>
                                      <p:to>
                                        <p:strVal val="visible"/>
                                      </p:to>
                                    </p:set>
                                    <p:anim calcmode="lin" valueType="num">
                                      <p:cBhvr>
                                        <p:cTn id="737" dur="500" fill="hold"/>
                                        <p:tgtEl>
                                          <p:spTgt spid="476"/>
                                        </p:tgtEl>
                                        <p:attrNameLst>
                                          <p:attrName>ppt_w</p:attrName>
                                        </p:attrNameLst>
                                      </p:cBhvr>
                                      <p:tavLst>
                                        <p:tav tm="0">
                                          <p:val>
                                            <p:fltVal val="0"/>
                                          </p:val>
                                        </p:tav>
                                        <p:tav tm="100000">
                                          <p:val>
                                            <p:strVal val="#ppt_w"/>
                                          </p:val>
                                        </p:tav>
                                      </p:tavLst>
                                    </p:anim>
                                    <p:anim calcmode="lin" valueType="num">
                                      <p:cBhvr>
                                        <p:cTn id="738" dur="500" fill="hold"/>
                                        <p:tgtEl>
                                          <p:spTgt spid="476"/>
                                        </p:tgtEl>
                                        <p:attrNameLst>
                                          <p:attrName>ppt_h</p:attrName>
                                        </p:attrNameLst>
                                      </p:cBhvr>
                                      <p:tavLst>
                                        <p:tav tm="0">
                                          <p:val>
                                            <p:fltVal val="0"/>
                                          </p:val>
                                        </p:tav>
                                        <p:tav tm="100000">
                                          <p:val>
                                            <p:strVal val="#ppt_h"/>
                                          </p:val>
                                        </p:tav>
                                      </p:tavLst>
                                    </p:anim>
                                    <p:animEffect transition="in" filter="fade">
                                      <p:cBhvr>
                                        <p:cTn id="739" dur="500"/>
                                        <p:tgtEl>
                                          <p:spTgt spid="476"/>
                                        </p:tgtEl>
                                      </p:cBhvr>
                                    </p:animEffect>
                                  </p:childTnLst>
                                </p:cTn>
                              </p:par>
                              <p:par>
                                <p:cTn id="740" presetID="53" presetClass="entr" presetSubtype="16" fill="hold" grpId="0" nodeType="withEffect">
                                  <p:stCondLst>
                                    <p:cond delay="2200"/>
                                  </p:stCondLst>
                                  <p:childTnLst>
                                    <p:set>
                                      <p:cBhvr>
                                        <p:cTn id="741" dur="1" fill="hold">
                                          <p:stCondLst>
                                            <p:cond delay="0"/>
                                          </p:stCondLst>
                                        </p:cTn>
                                        <p:tgtEl>
                                          <p:spTgt spid="477"/>
                                        </p:tgtEl>
                                        <p:attrNameLst>
                                          <p:attrName>style.visibility</p:attrName>
                                        </p:attrNameLst>
                                      </p:cBhvr>
                                      <p:to>
                                        <p:strVal val="visible"/>
                                      </p:to>
                                    </p:set>
                                    <p:anim calcmode="lin" valueType="num">
                                      <p:cBhvr>
                                        <p:cTn id="742" dur="500" fill="hold"/>
                                        <p:tgtEl>
                                          <p:spTgt spid="477"/>
                                        </p:tgtEl>
                                        <p:attrNameLst>
                                          <p:attrName>ppt_w</p:attrName>
                                        </p:attrNameLst>
                                      </p:cBhvr>
                                      <p:tavLst>
                                        <p:tav tm="0">
                                          <p:val>
                                            <p:fltVal val="0"/>
                                          </p:val>
                                        </p:tav>
                                        <p:tav tm="100000">
                                          <p:val>
                                            <p:strVal val="#ppt_w"/>
                                          </p:val>
                                        </p:tav>
                                      </p:tavLst>
                                    </p:anim>
                                    <p:anim calcmode="lin" valueType="num">
                                      <p:cBhvr>
                                        <p:cTn id="743" dur="500" fill="hold"/>
                                        <p:tgtEl>
                                          <p:spTgt spid="477"/>
                                        </p:tgtEl>
                                        <p:attrNameLst>
                                          <p:attrName>ppt_h</p:attrName>
                                        </p:attrNameLst>
                                      </p:cBhvr>
                                      <p:tavLst>
                                        <p:tav tm="0">
                                          <p:val>
                                            <p:fltVal val="0"/>
                                          </p:val>
                                        </p:tav>
                                        <p:tav tm="100000">
                                          <p:val>
                                            <p:strVal val="#ppt_h"/>
                                          </p:val>
                                        </p:tav>
                                      </p:tavLst>
                                    </p:anim>
                                    <p:animEffect transition="in" filter="fade">
                                      <p:cBhvr>
                                        <p:cTn id="744" dur="500"/>
                                        <p:tgtEl>
                                          <p:spTgt spid="477"/>
                                        </p:tgtEl>
                                      </p:cBhvr>
                                    </p:animEffect>
                                  </p:childTnLst>
                                </p:cTn>
                              </p:par>
                              <p:par>
                                <p:cTn id="745" presetID="53" presetClass="entr" presetSubtype="16" fill="hold" grpId="0" nodeType="withEffect">
                                  <p:stCondLst>
                                    <p:cond delay="2300"/>
                                  </p:stCondLst>
                                  <p:childTnLst>
                                    <p:set>
                                      <p:cBhvr>
                                        <p:cTn id="746" dur="1" fill="hold">
                                          <p:stCondLst>
                                            <p:cond delay="0"/>
                                          </p:stCondLst>
                                        </p:cTn>
                                        <p:tgtEl>
                                          <p:spTgt spid="478"/>
                                        </p:tgtEl>
                                        <p:attrNameLst>
                                          <p:attrName>style.visibility</p:attrName>
                                        </p:attrNameLst>
                                      </p:cBhvr>
                                      <p:to>
                                        <p:strVal val="visible"/>
                                      </p:to>
                                    </p:set>
                                    <p:anim calcmode="lin" valueType="num">
                                      <p:cBhvr>
                                        <p:cTn id="747" dur="500" fill="hold"/>
                                        <p:tgtEl>
                                          <p:spTgt spid="478"/>
                                        </p:tgtEl>
                                        <p:attrNameLst>
                                          <p:attrName>ppt_w</p:attrName>
                                        </p:attrNameLst>
                                      </p:cBhvr>
                                      <p:tavLst>
                                        <p:tav tm="0">
                                          <p:val>
                                            <p:fltVal val="0"/>
                                          </p:val>
                                        </p:tav>
                                        <p:tav tm="100000">
                                          <p:val>
                                            <p:strVal val="#ppt_w"/>
                                          </p:val>
                                        </p:tav>
                                      </p:tavLst>
                                    </p:anim>
                                    <p:anim calcmode="lin" valueType="num">
                                      <p:cBhvr>
                                        <p:cTn id="748" dur="500" fill="hold"/>
                                        <p:tgtEl>
                                          <p:spTgt spid="478"/>
                                        </p:tgtEl>
                                        <p:attrNameLst>
                                          <p:attrName>ppt_h</p:attrName>
                                        </p:attrNameLst>
                                      </p:cBhvr>
                                      <p:tavLst>
                                        <p:tav tm="0">
                                          <p:val>
                                            <p:fltVal val="0"/>
                                          </p:val>
                                        </p:tav>
                                        <p:tav tm="100000">
                                          <p:val>
                                            <p:strVal val="#ppt_h"/>
                                          </p:val>
                                        </p:tav>
                                      </p:tavLst>
                                    </p:anim>
                                    <p:animEffect transition="in" filter="fade">
                                      <p:cBhvr>
                                        <p:cTn id="749" dur="500"/>
                                        <p:tgtEl>
                                          <p:spTgt spid="478"/>
                                        </p:tgtEl>
                                      </p:cBhvr>
                                    </p:animEffect>
                                  </p:childTnLst>
                                </p:cTn>
                              </p:par>
                              <p:par>
                                <p:cTn id="750" presetID="53" presetClass="entr" presetSubtype="16" fill="hold" grpId="0" nodeType="withEffect">
                                  <p:stCondLst>
                                    <p:cond delay="2400"/>
                                  </p:stCondLst>
                                  <p:childTnLst>
                                    <p:set>
                                      <p:cBhvr>
                                        <p:cTn id="751" dur="1" fill="hold">
                                          <p:stCondLst>
                                            <p:cond delay="0"/>
                                          </p:stCondLst>
                                        </p:cTn>
                                        <p:tgtEl>
                                          <p:spTgt spid="479"/>
                                        </p:tgtEl>
                                        <p:attrNameLst>
                                          <p:attrName>style.visibility</p:attrName>
                                        </p:attrNameLst>
                                      </p:cBhvr>
                                      <p:to>
                                        <p:strVal val="visible"/>
                                      </p:to>
                                    </p:set>
                                    <p:anim calcmode="lin" valueType="num">
                                      <p:cBhvr>
                                        <p:cTn id="752" dur="500" fill="hold"/>
                                        <p:tgtEl>
                                          <p:spTgt spid="479"/>
                                        </p:tgtEl>
                                        <p:attrNameLst>
                                          <p:attrName>ppt_w</p:attrName>
                                        </p:attrNameLst>
                                      </p:cBhvr>
                                      <p:tavLst>
                                        <p:tav tm="0">
                                          <p:val>
                                            <p:fltVal val="0"/>
                                          </p:val>
                                        </p:tav>
                                        <p:tav tm="100000">
                                          <p:val>
                                            <p:strVal val="#ppt_w"/>
                                          </p:val>
                                        </p:tav>
                                      </p:tavLst>
                                    </p:anim>
                                    <p:anim calcmode="lin" valueType="num">
                                      <p:cBhvr>
                                        <p:cTn id="753" dur="500" fill="hold"/>
                                        <p:tgtEl>
                                          <p:spTgt spid="479"/>
                                        </p:tgtEl>
                                        <p:attrNameLst>
                                          <p:attrName>ppt_h</p:attrName>
                                        </p:attrNameLst>
                                      </p:cBhvr>
                                      <p:tavLst>
                                        <p:tav tm="0">
                                          <p:val>
                                            <p:fltVal val="0"/>
                                          </p:val>
                                        </p:tav>
                                        <p:tav tm="100000">
                                          <p:val>
                                            <p:strVal val="#ppt_h"/>
                                          </p:val>
                                        </p:tav>
                                      </p:tavLst>
                                    </p:anim>
                                    <p:animEffect transition="in" filter="fade">
                                      <p:cBhvr>
                                        <p:cTn id="754" dur="500"/>
                                        <p:tgtEl>
                                          <p:spTgt spid="479"/>
                                        </p:tgtEl>
                                      </p:cBhvr>
                                    </p:animEffect>
                                  </p:childTnLst>
                                </p:cTn>
                              </p:par>
                              <p:par>
                                <p:cTn id="755" presetID="53" presetClass="entr" presetSubtype="16" fill="hold" grpId="0" nodeType="withEffect">
                                  <p:stCondLst>
                                    <p:cond delay="2500"/>
                                  </p:stCondLst>
                                  <p:childTnLst>
                                    <p:set>
                                      <p:cBhvr>
                                        <p:cTn id="756" dur="1" fill="hold">
                                          <p:stCondLst>
                                            <p:cond delay="0"/>
                                          </p:stCondLst>
                                        </p:cTn>
                                        <p:tgtEl>
                                          <p:spTgt spid="480"/>
                                        </p:tgtEl>
                                        <p:attrNameLst>
                                          <p:attrName>style.visibility</p:attrName>
                                        </p:attrNameLst>
                                      </p:cBhvr>
                                      <p:to>
                                        <p:strVal val="visible"/>
                                      </p:to>
                                    </p:set>
                                    <p:anim calcmode="lin" valueType="num">
                                      <p:cBhvr>
                                        <p:cTn id="757" dur="500" fill="hold"/>
                                        <p:tgtEl>
                                          <p:spTgt spid="480"/>
                                        </p:tgtEl>
                                        <p:attrNameLst>
                                          <p:attrName>ppt_w</p:attrName>
                                        </p:attrNameLst>
                                      </p:cBhvr>
                                      <p:tavLst>
                                        <p:tav tm="0">
                                          <p:val>
                                            <p:fltVal val="0"/>
                                          </p:val>
                                        </p:tav>
                                        <p:tav tm="100000">
                                          <p:val>
                                            <p:strVal val="#ppt_w"/>
                                          </p:val>
                                        </p:tav>
                                      </p:tavLst>
                                    </p:anim>
                                    <p:anim calcmode="lin" valueType="num">
                                      <p:cBhvr>
                                        <p:cTn id="758" dur="500" fill="hold"/>
                                        <p:tgtEl>
                                          <p:spTgt spid="480"/>
                                        </p:tgtEl>
                                        <p:attrNameLst>
                                          <p:attrName>ppt_h</p:attrName>
                                        </p:attrNameLst>
                                      </p:cBhvr>
                                      <p:tavLst>
                                        <p:tav tm="0">
                                          <p:val>
                                            <p:fltVal val="0"/>
                                          </p:val>
                                        </p:tav>
                                        <p:tav tm="100000">
                                          <p:val>
                                            <p:strVal val="#ppt_h"/>
                                          </p:val>
                                        </p:tav>
                                      </p:tavLst>
                                    </p:anim>
                                    <p:animEffect transition="in" filter="fade">
                                      <p:cBhvr>
                                        <p:cTn id="759" dur="500"/>
                                        <p:tgtEl>
                                          <p:spTgt spid="480"/>
                                        </p:tgtEl>
                                      </p:cBhvr>
                                    </p:animEffect>
                                  </p:childTnLst>
                                </p:cTn>
                              </p:par>
                              <p:par>
                                <p:cTn id="760" presetID="53" presetClass="entr" presetSubtype="16" fill="hold" grpId="0" nodeType="withEffect">
                                  <p:stCondLst>
                                    <p:cond delay="2600"/>
                                  </p:stCondLst>
                                  <p:childTnLst>
                                    <p:set>
                                      <p:cBhvr>
                                        <p:cTn id="761" dur="1" fill="hold">
                                          <p:stCondLst>
                                            <p:cond delay="0"/>
                                          </p:stCondLst>
                                        </p:cTn>
                                        <p:tgtEl>
                                          <p:spTgt spid="481"/>
                                        </p:tgtEl>
                                        <p:attrNameLst>
                                          <p:attrName>style.visibility</p:attrName>
                                        </p:attrNameLst>
                                      </p:cBhvr>
                                      <p:to>
                                        <p:strVal val="visible"/>
                                      </p:to>
                                    </p:set>
                                    <p:anim calcmode="lin" valueType="num">
                                      <p:cBhvr>
                                        <p:cTn id="762" dur="500" fill="hold"/>
                                        <p:tgtEl>
                                          <p:spTgt spid="481"/>
                                        </p:tgtEl>
                                        <p:attrNameLst>
                                          <p:attrName>ppt_w</p:attrName>
                                        </p:attrNameLst>
                                      </p:cBhvr>
                                      <p:tavLst>
                                        <p:tav tm="0">
                                          <p:val>
                                            <p:fltVal val="0"/>
                                          </p:val>
                                        </p:tav>
                                        <p:tav tm="100000">
                                          <p:val>
                                            <p:strVal val="#ppt_w"/>
                                          </p:val>
                                        </p:tav>
                                      </p:tavLst>
                                    </p:anim>
                                    <p:anim calcmode="lin" valueType="num">
                                      <p:cBhvr>
                                        <p:cTn id="763" dur="500" fill="hold"/>
                                        <p:tgtEl>
                                          <p:spTgt spid="481"/>
                                        </p:tgtEl>
                                        <p:attrNameLst>
                                          <p:attrName>ppt_h</p:attrName>
                                        </p:attrNameLst>
                                      </p:cBhvr>
                                      <p:tavLst>
                                        <p:tav tm="0">
                                          <p:val>
                                            <p:fltVal val="0"/>
                                          </p:val>
                                        </p:tav>
                                        <p:tav tm="100000">
                                          <p:val>
                                            <p:strVal val="#ppt_h"/>
                                          </p:val>
                                        </p:tav>
                                      </p:tavLst>
                                    </p:anim>
                                    <p:animEffect transition="in" filter="fade">
                                      <p:cBhvr>
                                        <p:cTn id="764" dur="500"/>
                                        <p:tgtEl>
                                          <p:spTgt spid="481"/>
                                        </p:tgtEl>
                                      </p:cBhvr>
                                    </p:animEffect>
                                  </p:childTnLst>
                                </p:cTn>
                              </p:par>
                              <p:par>
                                <p:cTn id="765" presetID="53" presetClass="entr" presetSubtype="16" fill="hold" grpId="0" nodeType="withEffect">
                                  <p:stCondLst>
                                    <p:cond delay="2700"/>
                                  </p:stCondLst>
                                  <p:childTnLst>
                                    <p:set>
                                      <p:cBhvr>
                                        <p:cTn id="766" dur="1" fill="hold">
                                          <p:stCondLst>
                                            <p:cond delay="0"/>
                                          </p:stCondLst>
                                        </p:cTn>
                                        <p:tgtEl>
                                          <p:spTgt spid="482"/>
                                        </p:tgtEl>
                                        <p:attrNameLst>
                                          <p:attrName>style.visibility</p:attrName>
                                        </p:attrNameLst>
                                      </p:cBhvr>
                                      <p:to>
                                        <p:strVal val="visible"/>
                                      </p:to>
                                    </p:set>
                                    <p:anim calcmode="lin" valueType="num">
                                      <p:cBhvr>
                                        <p:cTn id="767" dur="500" fill="hold"/>
                                        <p:tgtEl>
                                          <p:spTgt spid="482"/>
                                        </p:tgtEl>
                                        <p:attrNameLst>
                                          <p:attrName>ppt_w</p:attrName>
                                        </p:attrNameLst>
                                      </p:cBhvr>
                                      <p:tavLst>
                                        <p:tav tm="0">
                                          <p:val>
                                            <p:fltVal val="0"/>
                                          </p:val>
                                        </p:tav>
                                        <p:tav tm="100000">
                                          <p:val>
                                            <p:strVal val="#ppt_w"/>
                                          </p:val>
                                        </p:tav>
                                      </p:tavLst>
                                    </p:anim>
                                    <p:anim calcmode="lin" valueType="num">
                                      <p:cBhvr>
                                        <p:cTn id="768" dur="500" fill="hold"/>
                                        <p:tgtEl>
                                          <p:spTgt spid="482"/>
                                        </p:tgtEl>
                                        <p:attrNameLst>
                                          <p:attrName>ppt_h</p:attrName>
                                        </p:attrNameLst>
                                      </p:cBhvr>
                                      <p:tavLst>
                                        <p:tav tm="0">
                                          <p:val>
                                            <p:fltVal val="0"/>
                                          </p:val>
                                        </p:tav>
                                        <p:tav tm="100000">
                                          <p:val>
                                            <p:strVal val="#ppt_h"/>
                                          </p:val>
                                        </p:tav>
                                      </p:tavLst>
                                    </p:anim>
                                    <p:animEffect transition="in" filter="fade">
                                      <p:cBhvr>
                                        <p:cTn id="769" dur="500"/>
                                        <p:tgtEl>
                                          <p:spTgt spid="482"/>
                                        </p:tgtEl>
                                      </p:cBhvr>
                                    </p:animEffect>
                                  </p:childTnLst>
                                </p:cTn>
                              </p:par>
                              <p:par>
                                <p:cTn id="770" presetID="53" presetClass="entr" presetSubtype="16" fill="hold" grpId="0" nodeType="withEffect">
                                  <p:stCondLst>
                                    <p:cond delay="2800"/>
                                  </p:stCondLst>
                                  <p:childTnLst>
                                    <p:set>
                                      <p:cBhvr>
                                        <p:cTn id="771" dur="1" fill="hold">
                                          <p:stCondLst>
                                            <p:cond delay="0"/>
                                          </p:stCondLst>
                                        </p:cTn>
                                        <p:tgtEl>
                                          <p:spTgt spid="483"/>
                                        </p:tgtEl>
                                        <p:attrNameLst>
                                          <p:attrName>style.visibility</p:attrName>
                                        </p:attrNameLst>
                                      </p:cBhvr>
                                      <p:to>
                                        <p:strVal val="visible"/>
                                      </p:to>
                                    </p:set>
                                    <p:anim calcmode="lin" valueType="num">
                                      <p:cBhvr>
                                        <p:cTn id="772" dur="500" fill="hold"/>
                                        <p:tgtEl>
                                          <p:spTgt spid="483"/>
                                        </p:tgtEl>
                                        <p:attrNameLst>
                                          <p:attrName>ppt_w</p:attrName>
                                        </p:attrNameLst>
                                      </p:cBhvr>
                                      <p:tavLst>
                                        <p:tav tm="0">
                                          <p:val>
                                            <p:fltVal val="0"/>
                                          </p:val>
                                        </p:tav>
                                        <p:tav tm="100000">
                                          <p:val>
                                            <p:strVal val="#ppt_w"/>
                                          </p:val>
                                        </p:tav>
                                      </p:tavLst>
                                    </p:anim>
                                    <p:anim calcmode="lin" valueType="num">
                                      <p:cBhvr>
                                        <p:cTn id="773" dur="500" fill="hold"/>
                                        <p:tgtEl>
                                          <p:spTgt spid="483"/>
                                        </p:tgtEl>
                                        <p:attrNameLst>
                                          <p:attrName>ppt_h</p:attrName>
                                        </p:attrNameLst>
                                      </p:cBhvr>
                                      <p:tavLst>
                                        <p:tav tm="0">
                                          <p:val>
                                            <p:fltVal val="0"/>
                                          </p:val>
                                        </p:tav>
                                        <p:tav tm="100000">
                                          <p:val>
                                            <p:strVal val="#ppt_h"/>
                                          </p:val>
                                        </p:tav>
                                      </p:tavLst>
                                    </p:anim>
                                    <p:animEffect transition="in" filter="fade">
                                      <p:cBhvr>
                                        <p:cTn id="774" dur="500"/>
                                        <p:tgtEl>
                                          <p:spTgt spid="483"/>
                                        </p:tgtEl>
                                      </p:cBhvr>
                                    </p:animEffect>
                                  </p:childTnLst>
                                </p:cTn>
                              </p:par>
                              <p:par>
                                <p:cTn id="775" presetID="53" presetClass="entr" presetSubtype="16" fill="hold" grpId="0" nodeType="withEffect">
                                  <p:stCondLst>
                                    <p:cond delay="2900"/>
                                  </p:stCondLst>
                                  <p:childTnLst>
                                    <p:set>
                                      <p:cBhvr>
                                        <p:cTn id="776" dur="1" fill="hold">
                                          <p:stCondLst>
                                            <p:cond delay="0"/>
                                          </p:stCondLst>
                                        </p:cTn>
                                        <p:tgtEl>
                                          <p:spTgt spid="484"/>
                                        </p:tgtEl>
                                        <p:attrNameLst>
                                          <p:attrName>style.visibility</p:attrName>
                                        </p:attrNameLst>
                                      </p:cBhvr>
                                      <p:to>
                                        <p:strVal val="visible"/>
                                      </p:to>
                                    </p:set>
                                    <p:anim calcmode="lin" valueType="num">
                                      <p:cBhvr>
                                        <p:cTn id="777" dur="500" fill="hold"/>
                                        <p:tgtEl>
                                          <p:spTgt spid="484"/>
                                        </p:tgtEl>
                                        <p:attrNameLst>
                                          <p:attrName>ppt_w</p:attrName>
                                        </p:attrNameLst>
                                      </p:cBhvr>
                                      <p:tavLst>
                                        <p:tav tm="0">
                                          <p:val>
                                            <p:fltVal val="0"/>
                                          </p:val>
                                        </p:tav>
                                        <p:tav tm="100000">
                                          <p:val>
                                            <p:strVal val="#ppt_w"/>
                                          </p:val>
                                        </p:tav>
                                      </p:tavLst>
                                    </p:anim>
                                    <p:anim calcmode="lin" valueType="num">
                                      <p:cBhvr>
                                        <p:cTn id="778" dur="500" fill="hold"/>
                                        <p:tgtEl>
                                          <p:spTgt spid="484"/>
                                        </p:tgtEl>
                                        <p:attrNameLst>
                                          <p:attrName>ppt_h</p:attrName>
                                        </p:attrNameLst>
                                      </p:cBhvr>
                                      <p:tavLst>
                                        <p:tav tm="0">
                                          <p:val>
                                            <p:fltVal val="0"/>
                                          </p:val>
                                        </p:tav>
                                        <p:tav tm="100000">
                                          <p:val>
                                            <p:strVal val="#ppt_h"/>
                                          </p:val>
                                        </p:tav>
                                      </p:tavLst>
                                    </p:anim>
                                    <p:animEffect transition="in" filter="fade">
                                      <p:cBhvr>
                                        <p:cTn id="779" dur="500"/>
                                        <p:tgtEl>
                                          <p:spTgt spid="484"/>
                                        </p:tgtEl>
                                      </p:cBhvr>
                                    </p:animEffect>
                                  </p:childTnLst>
                                </p:cTn>
                              </p:par>
                              <p:par>
                                <p:cTn id="780" presetID="53" presetClass="entr" presetSubtype="16" fill="hold" grpId="0" nodeType="withEffect">
                                  <p:stCondLst>
                                    <p:cond delay="3000"/>
                                  </p:stCondLst>
                                  <p:childTnLst>
                                    <p:set>
                                      <p:cBhvr>
                                        <p:cTn id="781" dur="1" fill="hold">
                                          <p:stCondLst>
                                            <p:cond delay="0"/>
                                          </p:stCondLst>
                                        </p:cTn>
                                        <p:tgtEl>
                                          <p:spTgt spid="485"/>
                                        </p:tgtEl>
                                        <p:attrNameLst>
                                          <p:attrName>style.visibility</p:attrName>
                                        </p:attrNameLst>
                                      </p:cBhvr>
                                      <p:to>
                                        <p:strVal val="visible"/>
                                      </p:to>
                                    </p:set>
                                    <p:anim calcmode="lin" valueType="num">
                                      <p:cBhvr>
                                        <p:cTn id="782" dur="500" fill="hold"/>
                                        <p:tgtEl>
                                          <p:spTgt spid="485"/>
                                        </p:tgtEl>
                                        <p:attrNameLst>
                                          <p:attrName>ppt_w</p:attrName>
                                        </p:attrNameLst>
                                      </p:cBhvr>
                                      <p:tavLst>
                                        <p:tav tm="0">
                                          <p:val>
                                            <p:fltVal val="0"/>
                                          </p:val>
                                        </p:tav>
                                        <p:tav tm="100000">
                                          <p:val>
                                            <p:strVal val="#ppt_w"/>
                                          </p:val>
                                        </p:tav>
                                      </p:tavLst>
                                    </p:anim>
                                    <p:anim calcmode="lin" valueType="num">
                                      <p:cBhvr>
                                        <p:cTn id="783" dur="500" fill="hold"/>
                                        <p:tgtEl>
                                          <p:spTgt spid="485"/>
                                        </p:tgtEl>
                                        <p:attrNameLst>
                                          <p:attrName>ppt_h</p:attrName>
                                        </p:attrNameLst>
                                      </p:cBhvr>
                                      <p:tavLst>
                                        <p:tav tm="0">
                                          <p:val>
                                            <p:fltVal val="0"/>
                                          </p:val>
                                        </p:tav>
                                        <p:tav tm="100000">
                                          <p:val>
                                            <p:strVal val="#ppt_h"/>
                                          </p:val>
                                        </p:tav>
                                      </p:tavLst>
                                    </p:anim>
                                    <p:animEffect transition="in" filter="fade">
                                      <p:cBhvr>
                                        <p:cTn id="784" dur="500"/>
                                        <p:tgtEl>
                                          <p:spTgt spid="485"/>
                                        </p:tgtEl>
                                      </p:cBhvr>
                                    </p:animEffect>
                                  </p:childTnLst>
                                </p:cTn>
                              </p:par>
                              <p:par>
                                <p:cTn id="785" presetID="53" presetClass="entr" presetSubtype="16" fill="hold" grpId="0" nodeType="withEffect">
                                  <p:stCondLst>
                                    <p:cond delay="3100"/>
                                  </p:stCondLst>
                                  <p:childTnLst>
                                    <p:set>
                                      <p:cBhvr>
                                        <p:cTn id="786" dur="1" fill="hold">
                                          <p:stCondLst>
                                            <p:cond delay="0"/>
                                          </p:stCondLst>
                                        </p:cTn>
                                        <p:tgtEl>
                                          <p:spTgt spid="486"/>
                                        </p:tgtEl>
                                        <p:attrNameLst>
                                          <p:attrName>style.visibility</p:attrName>
                                        </p:attrNameLst>
                                      </p:cBhvr>
                                      <p:to>
                                        <p:strVal val="visible"/>
                                      </p:to>
                                    </p:set>
                                    <p:anim calcmode="lin" valueType="num">
                                      <p:cBhvr>
                                        <p:cTn id="787" dur="500" fill="hold"/>
                                        <p:tgtEl>
                                          <p:spTgt spid="486"/>
                                        </p:tgtEl>
                                        <p:attrNameLst>
                                          <p:attrName>ppt_w</p:attrName>
                                        </p:attrNameLst>
                                      </p:cBhvr>
                                      <p:tavLst>
                                        <p:tav tm="0">
                                          <p:val>
                                            <p:fltVal val="0"/>
                                          </p:val>
                                        </p:tav>
                                        <p:tav tm="100000">
                                          <p:val>
                                            <p:strVal val="#ppt_w"/>
                                          </p:val>
                                        </p:tav>
                                      </p:tavLst>
                                    </p:anim>
                                    <p:anim calcmode="lin" valueType="num">
                                      <p:cBhvr>
                                        <p:cTn id="788" dur="500" fill="hold"/>
                                        <p:tgtEl>
                                          <p:spTgt spid="486"/>
                                        </p:tgtEl>
                                        <p:attrNameLst>
                                          <p:attrName>ppt_h</p:attrName>
                                        </p:attrNameLst>
                                      </p:cBhvr>
                                      <p:tavLst>
                                        <p:tav tm="0">
                                          <p:val>
                                            <p:fltVal val="0"/>
                                          </p:val>
                                        </p:tav>
                                        <p:tav tm="100000">
                                          <p:val>
                                            <p:strVal val="#ppt_h"/>
                                          </p:val>
                                        </p:tav>
                                      </p:tavLst>
                                    </p:anim>
                                    <p:animEffect transition="in" filter="fade">
                                      <p:cBhvr>
                                        <p:cTn id="789" dur="500"/>
                                        <p:tgtEl>
                                          <p:spTgt spid="486"/>
                                        </p:tgtEl>
                                      </p:cBhvr>
                                    </p:animEffect>
                                  </p:childTnLst>
                                </p:cTn>
                              </p:par>
                              <p:par>
                                <p:cTn id="790" presetID="53" presetClass="entr" presetSubtype="16" fill="hold" grpId="0" nodeType="withEffect">
                                  <p:stCondLst>
                                    <p:cond delay="3200"/>
                                  </p:stCondLst>
                                  <p:childTnLst>
                                    <p:set>
                                      <p:cBhvr>
                                        <p:cTn id="791" dur="1" fill="hold">
                                          <p:stCondLst>
                                            <p:cond delay="0"/>
                                          </p:stCondLst>
                                        </p:cTn>
                                        <p:tgtEl>
                                          <p:spTgt spid="487"/>
                                        </p:tgtEl>
                                        <p:attrNameLst>
                                          <p:attrName>style.visibility</p:attrName>
                                        </p:attrNameLst>
                                      </p:cBhvr>
                                      <p:to>
                                        <p:strVal val="visible"/>
                                      </p:to>
                                    </p:set>
                                    <p:anim calcmode="lin" valueType="num">
                                      <p:cBhvr>
                                        <p:cTn id="792" dur="500" fill="hold"/>
                                        <p:tgtEl>
                                          <p:spTgt spid="487"/>
                                        </p:tgtEl>
                                        <p:attrNameLst>
                                          <p:attrName>ppt_w</p:attrName>
                                        </p:attrNameLst>
                                      </p:cBhvr>
                                      <p:tavLst>
                                        <p:tav tm="0">
                                          <p:val>
                                            <p:fltVal val="0"/>
                                          </p:val>
                                        </p:tav>
                                        <p:tav tm="100000">
                                          <p:val>
                                            <p:strVal val="#ppt_w"/>
                                          </p:val>
                                        </p:tav>
                                      </p:tavLst>
                                    </p:anim>
                                    <p:anim calcmode="lin" valueType="num">
                                      <p:cBhvr>
                                        <p:cTn id="793" dur="500" fill="hold"/>
                                        <p:tgtEl>
                                          <p:spTgt spid="487"/>
                                        </p:tgtEl>
                                        <p:attrNameLst>
                                          <p:attrName>ppt_h</p:attrName>
                                        </p:attrNameLst>
                                      </p:cBhvr>
                                      <p:tavLst>
                                        <p:tav tm="0">
                                          <p:val>
                                            <p:fltVal val="0"/>
                                          </p:val>
                                        </p:tav>
                                        <p:tav tm="100000">
                                          <p:val>
                                            <p:strVal val="#ppt_h"/>
                                          </p:val>
                                        </p:tav>
                                      </p:tavLst>
                                    </p:anim>
                                    <p:animEffect transition="in" filter="fade">
                                      <p:cBhvr>
                                        <p:cTn id="794" dur="500"/>
                                        <p:tgtEl>
                                          <p:spTgt spid="487"/>
                                        </p:tgtEl>
                                      </p:cBhvr>
                                    </p:animEffect>
                                  </p:childTnLst>
                                </p:cTn>
                              </p:par>
                              <p:par>
                                <p:cTn id="795" presetID="53" presetClass="entr" presetSubtype="16" fill="hold" grpId="0" nodeType="withEffect">
                                  <p:stCondLst>
                                    <p:cond delay="3300"/>
                                  </p:stCondLst>
                                  <p:childTnLst>
                                    <p:set>
                                      <p:cBhvr>
                                        <p:cTn id="796" dur="1" fill="hold">
                                          <p:stCondLst>
                                            <p:cond delay="0"/>
                                          </p:stCondLst>
                                        </p:cTn>
                                        <p:tgtEl>
                                          <p:spTgt spid="488"/>
                                        </p:tgtEl>
                                        <p:attrNameLst>
                                          <p:attrName>style.visibility</p:attrName>
                                        </p:attrNameLst>
                                      </p:cBhvr>
                                      <p:to>
                                        <p:strVal val="visible"/>
                                      </p:to>
                                    </p:set>
                                    <p:anim calcmode="lin" valueType="num">
                                      <p:cBhvr>
                                        <p:cTn id="797" dur="500" fill="hold"/>
                                        <p:tgtEl>
                                          <p:spTgt spid="488"/>
                                        </p:tgtEl>
                                        <p:attrNameLst>
                                          <p:attrName>ppt_w</p:attrName>
                                        </p:attrNameLst>
                                      </p:cBhvr>
                                      <p:tavLst>
                                        <p:tav tm="0">
                                          <p:val>
                                            <p:fltVal val="0"/>
                                          </p:val>
                                        </p:tav>
                                        <p:tav tm="100000">
                                          <p:val>
                                            <p:strVal val="#ppt_w"/>
                                          </p:val>
                                        </p:tav>
                                      </p:tavLst>
                                    </p:anim>
                                    <p:anim calcmode="lin" valueType="num">
                                      <p:cBhvr>
                                        <p:cTn id="798" dur="500" fill="hold"/>
                                        <p:tgtEl>
                                          <p:spTgt spid="488"/>
                                        </p:tgtEl>
                                        <p:attrNameLst>
                                          <p:attrName>ppt_h</p:attrName>
                                        </p:attrNameLst>
                                      </p:cBhvr>
                                      <p:tavLst>
                                        <p:tav tm="0">
                                          <p:val>
                                            <p:fltVal val="0"/>
                                          </p:val>
                                        </p:tav>
                                        <p:tav tm="100000">
                                          <p:val>
                                            <p:strVal val="#ppt_h"/>
                                          </p:val>
                                        </p:tav>
                                      </p:tavLst>
                                    </p:anim>
                                    <p:animEffect transition="in" filter="fade">
                                      <p:cBhvr>
                                        <p:cTn id="799" dur="500"/>
                                        <p:tgtEl>
                                          <p:spTgt spid="488"/>
                                        </p:tgtEl>
                                      </p:cBhvr>
                                    </p:animEffect>
                                  </p:childTnLst>
                                </p:cTn>
                              </p:par>
                              <p:par>
                                <p:cTn id="800" presetID="53" presetClass="entr" presetSubtype="16" fill="hold" grpId="0" nodeType="withEffect">
                                  <p:stCondLst>
                                    <p:cond delay="3400"/>
                                  </p:stCondLst>
                                  <p:childTnLst>
                                    <p:set>
                                      <p:cBhvr>
                                        <p:cTn id="801" dur="1" fill="hold">
                                          <p:stCondLst>
                                            <p:cond delay="0"/>
                                          </p:stCondLst>
                                        </p:cTn>
                                        <p:tgtEl>
                                          <p:spTgt spid="489"/>
                                        </p:tgtEl>
                                        <p:attrNameLst>
                                          <p:attrName>style.visibility</p:attrName>
                                        </p:attrNameLst>
                                      </p:cBhvr>
                                      <p:to>
                                        <p:strVal val="visible"/>
                                      </p:to>
                                    </p:set>
                                    <p:anim calcmode="lin" valueType="num">
                                      <p:cBhvr>
                                        <p:cTn id="802" dur="500" fill="hold"/>
                                        <p:tgtEl>
                                          <p:spTgt spid="489"/>
                                        </p:tgtEl>
                                        <p:attrNameLst>
                                          <p:attrName>ppt_w</p:attrName>
                                        </p:attrNameLst>
                                      </p:cBhvr>
                                      <p:tavLst>
                                        <p:tav tm="0">
                                          <p:val>
                                            <p:fltVal val="0"/>
                                          </p:val>
                                        </p:tav>
                                        <p:tav tm="100000">
                                          <p:val>
                                            <p:strVal val="#ppt_w"/>
                                          </p:val>
                                        </p:tav>
                                      </p:tavLst>
                                    </p:anim>
                                    <p:anim calcmode="lin" valueType="num">
                                      <p:cBhvr>
                                        <p:cTn id="803" dur="500" fill="hold"/>
                                        <p:tgtEl>
                                          <p:spTgt spid="489"/>
                                        </p:tgtEl>
                                        <p:attrNameLst>
                                          <p:attrName>ppt_h</p:attrName>
                                        </p:attrNameLst>
                                      </p:cBhvr>
                                      <p:tavLst>
                                        <p:tav tm="0">
                                          <p:val>
                                            <p:fltVal val="0"/>
                                          </p:val>
                                        </p:tav>
                                        <p:tav tm="100000">
                                          <p:val>
                                            <p:strVal val="#ppt_h"/>
                                          </p:val>
                                        </p:tav>
                                      </p:tavLst>
                                    </p:anim>
                                    <p:animEffect transition="in" filter="fade">
                                      <p:cBhvr>
                                        <p:cTn id="804" dur="500"/>
                                        <p:tgtEl>
                                          <p:spTgt spid="489"/>
                                        </p:tgtEl>
                                      </p:cBhvr>
                                    </p:animEffect>
                                  </p:childTnLst>
                                </p:cTn>
                              </p:par>
                              <p:par>
                                <p:cTn id="805" presetID="53" presetClass="entr" presetSubtype="16" fill="hold" grpId="0" nodeType="withEffect">
                                  <p:stCondLst>
                                    <p:cond delay="3500"/>
                                  </p:stCondLst>
                                  <p:childTnLst>
                                    <p:set>
                                      <p:cBhvr>
                                        <p:cTn id="806" dur="1" fill="hold">
                                          <p:stCondLst>
                                            <p:cond delay="0"/>
                                          </p:stCondLst>
                                        </p:cTn>
                                        <p:tgtEl>
                                          <p:spTgt spid="490"/>
                                        </p:tgtEl>
                                        <p:attrNameLst>
                                          <p:attrName>style.visibility</p:attrName>
                                        </p:attrNameLst>
                                      </p:cBhvr>
                                      <p:to>
                                        <p:strVal val="visible"/>
                                      </p:to>
                                    </p:set>
                                    <p:anim calcmode="lin" valueType="num">
                                      <p:cBhvr>
                                        <p:cTn id="807" dur="500" fill="hold"/>
                                        <p:tgtEl>
                                          <p:spTgt spid="490"/>
                                        </p:tgtEl>
                                        <p:attrNameLst>
                                          <p:attrName>ppt_w</p:attrName>
                                        </p:attrNameLst>
                                      </p:cBhvr>
                                      <p:tavLst>
                                        <p:tav tm="0">
                                          <p:val>
                                            <p:fltVal val="0"/>
                                          </p:val>
                                        </p:tav>
                                        <p:tav tm="100000">
                                          <p:val>
                                            <p:strVal val="#ppt_w"/>
                                          </p:val>
                                        </p:tav>
                                      </p:tavLst>
                                    </p:anim>
                                    <p:anim calcmode="lin" valueType="num">
                                      <p:cBhvr>
                                        <p:cTn id="808" dur="500" fill="hold"/>
                                        <p:tgtEl>
                                          <p:spTgt spid="490"/>
                                        </p:tgtEl>
                                        <p:attrNameLst>
                                          <p:attrName>ppt_h</p:attrName>
                                        </p:attrNameLst>
                                      </p:cBhvr>
                                      <p:tavLst>
                                        <p:tav tm="0">
                                          <p:val>
                                            <p:fltVal val="0"/>
                                          </p:val>
                                        </p:tav>
                                        <p:tav tm="100000">
                                          <p:val>
                                            <p:strVal val="#ppt_h"/>
                                          </p:val>
                                        </p:tav>
                                      </p:tavLst>
                                    </p:anim>
                                    <p:animEffect transition="in" filter="fade">
                                      <p:cBhvr>
                                        <p:cTn id="809" dur="500"/>
                                        <p:tgtEl>
                                          <p:spTgt spid="490"/>
                                        </p:tgtEl>
                                      </p:cBhvr>
                                    </p:animEffect>
                                  </p:childTnLst>
                                </p:cTn>
                              </p:par>
                              <p:par>
                                <p:cTn id="810" presetID="53" presetClass="entr" presetSubtype="16" fill="hold" grpId="0" nodeType="withEffect">
                                  <p:stCondLst>
                                    <p:cond delay="3600"/>
                                  </p:stCondLst>
                                  <p:childTnLst>
                                    <p:set>
                                      <p:cBhvr>
                                        <p:cTn id="811" dur="1" fill="hold">
                                          <p:stCondLst>
                                            <p:cond delay="0"/>
                                          </p:stCondLst>
                                        </p:cTn>
                                        <p:tgtEl>
                                          <p:spTgt spid="491"/>
                                        </p:tgtEl>
                                        <p:attrNameLst>
                                          <p:attrName>style.visibility</p:attrName>
                                        </p:attrNameLst>
                                      </p:cBhvr>
                                      <p:to>
                                        <p:strVal val="visible"/>
                                      </p:to>
                                    </p:set>
                                    <p:anim calcmode="lin" valueType="num">
                                      <p:cBhvr>
                                        <p:cTn id="812" dur="500" fill="hold"/>
                                        <p:tgtEl>
                                          <p:spTgt spid="491"/>
                                        </p:tgtEl>
                                        <p:attrNameLst>
                                          <p:attrName>ppt_w</p:attrName>
                                        </p:attrNameLst>
                                      </p:cBhvr>
                                      <p:tavLst>
                                        <p:tav tm="0">
                                          <p:val>
                                            <p:fltVal val="0"/>
                                          </p:val>
                                        </p:tav>
                                        <p:tav tm="100000">
                                          <p:val>
                                            <p:strVal val="#ppt_w"/>
                                          </p:val>
                                        </p:tav>
                                      </p:tavLst>
                                    </p:anim>
                                    <p:anim calcmode="lin" valueType="num">
                                      <p:cBhvr>
                                        <p:cTn id="813" dur="500" fill="hold"/>
                                        <p:tgtEl>
                                          <p:spTgt spid="491"/>
                                        </p:tgtEl>
                                        <p:attrNameLst>
                                          <p:attrName>ppt_h</p:attrName>
                                        </p:attrNameLst>
                                      </p:cBhvr>
                                      <p:tavLst>
                                        <p:tav tm="0">
                                          <p:val>
                                            <p:fltVal val="0"/>
                                          </p:val>
                                        </p:tav>
                                        <p:tav tm="100000">
                                          <p:val>
                                            <p:strVal val="#ppt_h"/>
                                          </p:val>
                                        </p:tav>
                                      </p:tavLst>
                                    </p:anim>
                                    <p:animEffect transition="in" filter="fade">
                                      <p:cBhvr>
                                        <p:cTn id="814" dur="500"/>
                                        <p:tgtEl>
                                          <p:spTgt spid="491"/>
                                        </p:tgtEl>
                                      </p:cBhvr>
                                    </p:animEffect>
                                  </p:childTnLst>
                                </p:cTn>
                              </p:par>
                              <p:par>
                                <p:cTn id="815" presetID="53" presetClass="entr" presetSubtype="16" fill="hold" grpId="0" nodeType="withEffect">
                                  <p:stCondLst>
                                    <p:cond delay="3700"/>
                                  </p:stCondLst>
                                  <p:childTnLst>
                                    <p:set>
                                      <p:cBhvr>
                                        <p:cTn id="816" dur="1" fill="hold">
                                          <p:stCondLst>
                                            <p:cond delay="0"/>
                                          </p:stCondLst>
                                        </p:cTn>
                                        <p:tgtEl>
                                          <p:spTgt spid="492"/>
                                        </p:tgtEl>
                                        <p:attrNameLst>
                                          <p:attrName>style.visibility</p:attrName>
                                        </p:attrNameLst>
                                      </p:cBhvr>
                                      <p:to>
                                        <p:strVal val="visible"/>
                                      </p:to>
                                    </p:set>
                                    <p:anim calcmode="lin" valueType="num">
                                      <p:cBhvr>
                                        <p:cTn id="817" dur="500" fill="hold"/>
                                        <p:tgtEl>
                                          <p:spTgt spid="492"/>
                                        </p:tgtEl>
                                        <p:attrNameLst>
                                          <p:attrName>ppt_w</p:attrName>
                                        </p:attrNameLst>
                                      </p:cBhvr>
                                      <p:tavLst>
                                        <p:tav tm="0">
                                          <p:val>
                                            <p:fltVal val="0"/>
                                          </p:val>
                                        </p:tav>
                                        <p:tav tm="100000">
                                          <p:val>
                                            <p:strVal val="#ppt_w"/>
                                          </p:val>
                                        </p:tav>
                                      </p:tavLst>
                                    </p:anim>
                                    <p:anim calcmode="lin" valueType="num">
                                      <p:cBhvr>
                                        <p:cTn id="818" dur="500" fill="hold"/>
                                        <p:tgtEl>
                                          <p:spTgt spid="492"/>
                                        </p:tgtEl>
                                        <p:attrNameLst>
                                          <p:attrName>ppt_h</p:attrName>
                                        </p:attrNameLst>
                                      </p:cBhvr>
                                      <p:tavLst>
                                        <p:tav tm="0">
                                          <p:val>
                                            <p:fltVal val="0"/>
                                          </p:val>
                                        </p:tav>
                                        <p:tav tm="100000">
                                          <p:val>
                                            <p:strVal val="#ppt_h"/>
                                          </p:val>
                                        </p:tav>
                                      </p:tavLst>
                                    </p:anim>
                                    <p:animEffect transition="in" filter="fade">
                                      <p:cBhvr>
                                        <p:cTn id="819" dur="500"/>
                                        <p:tgtEl>
                                          <p:spTgt spid="492"/>
                                        </p:tgtEl>
                                      </p:cBhvr>
                                    </p:animEffect>
                                  </p:childTnLst>
                                </p:cTn>
                              </p:par>
                              <p:par>
                                <p:cTn id="820" presetID="53" presetClass="entr" presetSubtype="16" fill="hold" grpId="0" nodeType="withEffect">
                                  <p:stCondLst>
                                    <p:cond delay="3800"/>
                                  </p:stCondLst>
                                  <p:childTnLst>
                                    <p:set>
                                      <p:cBhvr>
                                        <p:cTn id="821" dur="1" fill="hold">
                                          <p:stCondLst>
                                            <p:cond delay="0"/>
                                          </p:stCondLst>
                                        </p:cTn>
                                        <p:tgtEl>
                                          <p:spTgt spid="493"/>
                                        </p:tgtEl>
                                        <p:attrNameLst>
                                          <p:attrName>style.visibility</p:attrName>
                                        </p:attrNameLst>
                                      </p:cBhvr>
                                      <p:to>
                                        <p:strVal val="visible"/>
                                      </p:to>
                                    </p:set>
                                    <p:anim calcmode="lin" valueType="num">
                                      <p:cBhvr>
                                        <p:cTn id="822" dur="500" fill="hold"/>
                                        <p:tgtEl>
                                          <p:spTgt spid="493"/>
                                        </p:tgtEl>
                                        <p:attrNameLst>
                                          <p:attrName>ppt_w</p:attrName>
                                        </p:attrNameLst>
                                      </p:cBhvr>
                                      <p:tavLst>
                                        <p:tav tm="0">
                                          <p:val>
                                            <p:fltVal val="0"/>
                                          </p:val>
                                        </p:tav>
                                        <p:tav tm="100000">
                                          <p:val>
                                            <p:strVal val="#ppt_w"/>
                                          </p:val>
                                        </p:tav>
                                      </p:tavLst>
                                    </p:anim>
                                    <p:anim calcmode="lin" valueType="num">
                                      <p:cBhvr>
                                        <p:cTn id="823" dur="500" fill="hold"/>
                                        <p:tgtEl>
                                          <p:spTgt spid="493"/>
                                        </p:tgtEl>
                                        <p:attrNameLst>
                                          <p:attrName>ppt_h</p:attrName>
                                        </p:attrNameLst>
                                      </p:cBhvr>
                                      <p:tavLst>
                                        <p:tav tm="0">
                                          <p:val>
                                            <p:fltVal val="0"/>
                                          </p:val>
                                        </p:tav>
                                        <p:tav tm="100000">
                                          <p:val>
                                            <p:strVal val="#ppt_h"/>
                                          </p:val>
                                        </p:tav>
                                      </p:tavLst>
                                    </p:anim>
                                    <p:animEffect transition="in" filter="fade">
                                      <p:cBhvr>
                                        <p:cTn id="824" dur="500"/>
                                        <p:tgtEl>
                                          <p:spTgt spid="493"/>
                                        </p:tgtEl>
                                      </p:cBhvr>
                                    </p:animEffect>
                                  </p:childTnLst>
                                </p:cTn>
                              </p:par>
                              <p:par>
                                <p:cTn id="825" presetID="53" presetClass="entr" presetSubtype="16" fill="hold" grpId="0" nodeType="withEffect">
                                  <p:stCondLst>
                                    <p:cond delay="3900"/>
                                  </p:stCondLst>
                                  <p:childTnLst>
                                    <p:set>
                                      <p:cBhvr>
                                        <p:cTn id="826" dur="1" fill="hold">
                                          <p:stCondLst>
                                            <p:cond delay="0"/>
                                          </p:stCondLst>
                                        </p:cTn>
                                        <p:tgtEl>
                                          <p:spTgt spid="494"/>
                                        </p:tgtEl>
                                        <p:attrNameLst>
                                          <p:attrName>style.visibility</p:attrName>
                                        </p:attrNameLst>
                                      </p:cBhvr>
                                      <p:to>
                                        <p:strVal val="visible"/>
                                      </p:to>
                                    </p:set>
                                    <p:anim calcmode="lin" valueType="num">
                                      <p:cBhvr>
                                        <p:cTn id="827" dur="500" fill="hold"/>
                                        <p:tgtEl>
                                          <p:spTgt spid="494"/>
                                        </p:tgtEl>
                                        <p:attrNameLst>
                                          <p:attrName>ppt_w</p:attrName>
                                        </p:attrNameLst>
                                      </p:cBhvr>
                                      <p:tavLst>
                                        <p:tav tm="0">
                                          <p:val>
                                            <p:fltVal val="0"/>
                                          </p:val>
                                        </p:tav>
                                        <p:tav tm="100000">
                                          <p:val>
                                            <p:strVal val="#ppt_w"/>
                                          </p:val>
                                        </p:tav>
                                      </p:tavLst>
                                    </p:anim>
                                    <p:anim calcmode="lin" valueType="num">
                                      <p:cBhvr>
                                        <p:cTn id="828" dur="500" fill="hold"/>
                                        <p:tgtEl>
                                          <p:spTgt spid="494"/>
                                        </p:tgtEl>
                                        <p:attrNameLst>
                                          <p:attrName>ppt_h</p:attrName>
                                        </p:attrNameLst>
                                      </p:cBhvr>
                                      <p:tavLst>
                                        <p:tav tm="0">
                                          <p:val>
                                            <p:fltVal val="0"/>
                                          </p:val>
                                        </p:tav>
                                        <p:tav tm="100000">
                                          <p:val>
                                            <p:strVal val="#ppt_h"/>
                                          </p:val>
                                        </p:tav>
                                      </p:tavLst>
                                    </p:anim>
                                    <p:animEffect transition="in" filter="fade">
                                      <p:cBhvr>
                                        <p:cTn id="829" dur="500"/>
                                        <p:tgtEl>
                                          <p:spTgt spid="494"/>
                                        </p:tgtEl>
                                      </p:cBhvr>
                                    </p:animEffect>
                                  </p:childTnLst>
                                </p:cTn>
                              </p:par>
                            </p:childTnLst>
                          </p:cTn>
                        </p:par>
                      </p:childTnLst>
                    </p:cTn>
                  </p:par>
                  <p:par>
                    <p:cTn id="830" fill="hold">
                      <p:stCondLst>
                        <p:cond delay="indefinite"/>
                      </p:stCondLst>
                      <p:childTnLst>
                        <p:par>
                          <p:cTn id="831" fill="hold">
                            <p:stCondLst>
                              <p:cond delay="0"/>
                            </p:stCondLst>
                            <p:childTnLst>
                              <p:par>
                                <p:cTn id="832" presetID="42" presetClass="entr" presetSubtype="0" fill="hold" nodeType="clickEffect">
                                  <p:stCondLst>
                                    <p:cond delay="0"/>
                                  </p:stCondLst>
                                  <p:childTnLst>
                                    <p:set>
                                      <p:cBhvr>
                                        <p:cTn id="833" dur="1" fill="hold">
                                          <p:stCondLst>
                                            <p:cond delay="0"/>
                                          </p:stCondLst>
                                        </p:cTn>
                                        <p:tgtEl>
                                          <p:spTgt spid="497"/>
                                        </p:tgtEl>
                                        <p:attrNameLst>
                                          <p:attrName>style.visibility</p:attrName>
                                        </p:attrNameLst>
                                      </p:cBhvr>
                                      <p:to>
                                        <p:strVal val="visible"/>
                                      </p:to>
                                    </p:set>
                                    <p:animEffect transition="in" filter="fade">
                                      <p:cBhvr>
                                        <p:cTn id="834" dur="1000"/>
                                        <p:tgtEl>
                                          <p:spTgt spid="497"/>
                                        </p:tgtEl>
                                      </p:cBhvr>
                                    </p:animEffect>
                                    <p:anim calcmode="lin" valueType="num">
                                      <p:cBhvr>
                                        <p:cTn id="835" dur="1000" fill="hold"/>
                                        <p:tgtEl>
                                          <p:spTgt spid="497"/>
                                        </p:tgtEl>
                                        <p:attrNameLst>
                                          <p:attrName>ppt_x</p:attrName>
                                        </p:attrNameLst>
                                      </p:cBhvr>
                                      <p:tavLst>
                                        <p:tav tm="0">
                                          <p:val>
                                            <p:strVal val="#ppt_x"/>
                                          </p:val>
                                        </p:tav>
                                        <p:tav tm="100000">
                                          <p:val>
                                            <p:strVal val="#ppt_x"/>
                                          </p:val>
                                        </p:tav>
                                      </p:tavLst>
                                    </p:anim>
                                    <p:anim calcmode="lin" valueType="num">
                                      <p:cBhvr>
                                        <p:cTn id="836" dur="1000" fill="hold"/>
                                        <p:tgtEl>
                                          <p:spTgt spid="497"/>
                                        </p:tgtEl>
                                        <p:attrNameLst>
                                          <p:attrName>ppt_y</p:attrName>
                                        </p:attrNameLst>
                                      </p:cBhvr>
                                      <p:tavLst>
                                        <p:tav tm="0">
                                          <p:val>
                                            <p:strVal val="#ppt_y+.1"/>
                                          </p:val>
                                        </p:tav>
                                        <p:tav tm="100000">
                                          <p:val>
                                            <p:strVal val="#ppt_y"/>
                                          </p:val>
                                        </p:tav>
                                      </p:tavLst>
                                    </p:anim>
                                  </p:childTnLst>
                                </p:cTn>
                              </p:par>
                            </p:childTnLst>
                          </p:cTn>
                        </p:par>
                      </p:childTnLst>
                    </p:cTn>
                  </p:par>
                  <p:par>
                    <p:cTn id="837" fill="hold">
                      <p:stCondLst>
                        <p:cond delay="indefinite"/>
                      </p:stCondLst>
                      <p:childTnLst>
                        <p:par>
                          <p:cTn id="838" fill="hold">
                            <p:stCondLst>
                              <p:cond delay="0"/>
                            </p:stCondLst>
                            <p:childTnLst>
                              <p:par>
                                <p:cTn id="839" presetID="53" presetClass="entr" presetSubtype="16" fill="hold" grpId="0" nodeType="clickEffect">
                                  <p:stCondLst>
                                    <p:cond delay="0"/>
                                  </p:stCondLst>
                                  <p:iterate type="lt">
                                    <p:tmPct val="10000"/>
                                  </p:iterate>
                                  <p:childTnLst>
                                    <p:set>
                                      <p:cBhvr>
                                        <p:cTn id="840" dur="1" fill="hold">
                                          <p:stCondLst>
                                            <p:cond delay="0"/>
                                          </p:stCondLst>
                                        </p:cTn>
                                        <p:tgtEl>
                                          <p:spTgt spid="496"/>
                                        </p:tgtEl>
                                        <p:attrNameLst>
                                          <p:attrName>style.visibility</p:attrName>
                                        </p:attrNameLst>
                                      </p:cBhvr>
                                      <p:to>
                                        <p:strVal val="visible"/>
                                      </p:to>
                                    </p:set>
                                    <p:anim calcmode="lin" valueType="num">
                                      <p:cBhvr>
                                        <p:cTn id="841" dur="300" fill="hold"/>
                                        <p:tgtEl>
                                          <p:spTgt spid="496"/>
                                        </p:tgtEl>
                                        <p:attrNameLst>
                                          <p:attrName>ppt_w</p:attrName>
                                        </p:attrNameLst>
                                      </p:cBhvr>
                                      <p:tavLst>
                                        <p:tav tm="0">
                                          <p:val>
                                            <p:fltVal val="0"/>
                                          </p:val>
                                        </p:tav>
                                        <p:tav tm="100000">
                                          <p:val>
                                            <p:strVal val="#ppt_w"/>
                                          </p:val>
                                        </p:tav>
                                      </p:tavLst>
                                    </p:anim>
                                    <p:anim calcmode="lin" valueType="num">
                                      <p:cBhvr>
                                        <p:cTn id="842" dur="300" fill="hold"/>
                                        <p:tgtEl>
                                          <p:spTgt spid="496"/>
                                        </p:tgtEl>
                                        <p:attrNameLst>
                                          <p:attrName>ppt_h</p:attrName>
                                        </p:attrNameLst>
                                      </p:cBhvr>
                                      <p:tavLst>
                                        <p:tav tm="0">
                                          <p:val>
                                            <p:fltVal val="0"/>
                                          </p:val>
                                        </p:tav>
                                        <p:tav tm="100000">
                                          <p:val>
                                            <p:strVal val="#ppt_h"/>
                                          </p:val>
                                        </p:tav>
                                      </p:tavLst>
                                    </p:anim>
                                    <p:animEffect transition="in" filter="fade">
                                      <p:cBhvr>
                                        <p:cTn id="843" dur="300"/>
                                        <p:tgtEl>
                                          <p:spTgt spid="496"/>
                                        </p:tgtEl>
                                      </p:cBhvr>
                                    </p:animEffect>
                                  </p:childTnLst>
                                </p:cTn>
                              </p:par>
                            </p:childTnLst>
                          </p:cTn>
                        </p:par>
                      </p:childTnLst>
                    </p:cTn>
                  </p:par>
                  <p:par>
                    <p:cTn id="844" fill="hold">
                      <p:stCondLst>
                        <p:cond delay="indefinite"/>
                      </p:stCondLst>
                      <p:childTnLst>
                        <p:par>
                          <p:cTn id="845" fill="hold">
                            <p:stCondLst>
                              <p:cond delay="0"/>
                            </p:stCondLst>
                            <p:childTnLst>
                              <p:par>
                                <p:cTn id="846" presetID="53" presetClass="entr" presetSubtype="16" fill="hold" grpId="0" nodeType="clickEffect">
                                  <p:stCondLst>
                                    <p:cond delay="0"/>
                                  </p:stCondLst>
                                  <p:childTnLst>
                                    <p:set>
                                      <p:cBhvr>
                                        <p:cTn id="847" dur="1" fill="hold">
                                          <p:stCondLst>
                                            <p:cond delay="0"/>
                                          </p:stCondLst>
                                        </p:cTn>
                                        <p:tgtEl>
                                          <p:spTgt spid="503"/>
                                        </p:tgtEl>
                                        <p:attrNameLst>
                                          <p:attrName>style.visibility</p:attrName>
                                        </p:attrNameLst>
                                      </p:cBhvr>
                                      <p:to>
                                        <p:strVal val="visible"/>
                                      </p:to>
                                    </p:set>
                                    <p:anim calcmode="lin" valueType="num">
                                      <p:cBhvr>
                                        <p:cTn id="848" dur="300" fill="hold"/>
                                        <p:tgtEl>
                                          <p:spTgt spid="503"/>
                                        </p:tgtEl>
                                        <p:attrNameLst>
                                          <p:attrName>ppt_w</p:attrName>
                                        </p:attrNameLst>
                                      </p:cBhvr>
                                      <p:tavLst>
                                        <p:tav tm="0">
                                          <p:val>
                                            <p:fltVal val="0"/>
                                          </p:val>
                                        </p:tav>
                                        <p:tav tm="100000">
                                          <p:val>
                                            <p:strVal val="#ppt_w"/>
                                          </p:val>
                                        </p:tav>
                                      </p:tavLst>
                                    </p:anim>
                                    <p:anim calcmode="lin" valueType="num">
                                      <p:cBhvr>
                                        <p:cTn id="849" dur="300" fill="hold"/>
                                        <p:tgtEl>
                                          <p:spTgt spid="503"/>
                                        </p:tgtEl>
                                        <p:attrNameLst>
                                          <p:attrName>ppt_h</p:attrName>
                                        </p:attrNameLst>
                                      </p:cBhvr>
                                      <p:tavLst>
                                        <p:tav tm="0">
                                          <p:val>
                                            <p:fltVal val="0"/>
                                          </p:val>
                                        </p:tav>
                                        <p:tav tm="100000">
                                          <p:val>
                                            <p:strVal val="#ppt_h"/>
                                          </p:val>
                                        </p:tav>
                                      </p:tavLst>
                                    </p:anim>
                                    <p:animEffect transition="in" filter="fade">
                                      <p:cBhvr>
                                        <p:cTn id="850" dur="300"/>
                                        <p:tgtEl>
                                          <p:spTgt spid="503"/>
                                        </p:tgtEl>
                                      </p:cBhvr>
                                    </p:animEffect>
                                  </p:childTnLst>
                                </p:cTn>
                              </p:par>
                            </p:childTnLst>
                          </p:cTn>
                        </p:par>
                      </p:childTnLst>
                    </p:cTn>
                  </p:par>
                  <p:par>
                    <p:cTn id="851" fill="hold">
                      <p:stCondLst>
                        <p:cond delay="indefinite"/>
                      </p:stCondLst>
                      <p:childTnLst>
                        <p:par>
                          <p:cTn id="852" fill="hold">
                            <p:stCondLst>
                              <p:cond delay="0"/>
                            </p:stCondLst>
                            <p:childTnLst>
                              <p:par>
                                <p:cTn id="853" presetID="53" presetClass="entr" presetSubtype="16" fill="hold" grpId="0" nodeType="clickEffect">
                                  <p:stCondLst>
                                    <p:cond delay="0"/>
                                  </p:stCondLst>
                                  <p:iterate type="lt">
                                    <p:tmPct val="10000"/>
                                  </p:iterate>
                                  <p:childTnLst>
                                    <p:set>
                                      <p:cBhvr>
                                        <p:cTn id="854" dur="1" fill="hold">
                                          <p:stCondLst>
                                            <p:cond delay="0"/>
                                          </p:stCondLst>
                                        </p:cTn>
                                        <p:tgtEl>
                                          <p:spTgt spid="495"/>
                                        </p:tgtEl>
                                        <p:attrNameLst>
                                          <p:attrName>style.visibility</p:attrName>
                                        </p:attrNameLst>
                                      </p:cBhvr>
                                      <p:to>
                                        <p:strVal val="visible"/>
                                      </p:to>
                                    </p:set>
                                    <p:anim calcmode="lin" valueType="num">
                                      <p:cBhvr>
                                        <p:cTn id="855" dur="300" fill="hold"/>
                                        <p:tgtEl>
                                          <p:spTgt spid="495"/>
                                        </p:tgtEl>
                                        <p:attrNameLst>
                                          <p:attrName>ppt_w</p:attrName>
                                        </p:attrNameLst>
                                      </p:cBhvr>
                                      <p:tavLst>
                                        <p:tav tm="0">
                                          <p:val>
                                            <p:fltVal val="0"/>
                                          </p:val>
                                        </p:tav>
                                        <p:tav tm="100000">
                                          <p:val>
                                            <p:strVal val="#ppt_w"/>
                                          </p:val>
                                        </p:tav>
                                      </p:tavLst>
                                    </p:anim>
                                    <p:anim calcmode="lin" valueType="num">
                                      <p:cBhvr>
                                        <p:cTn id="856" dur="300" fill="hold"/>
                                        <p:tgtEl>
                                          <p:spTgt spid="495"/>
                                        </p:tgtEl>
                                        <p:attrNameLst>
                                          <p:attrName>ppt_h</p:attrName>
                                        </p:attrNameLst>
                                      </p:cBhvr>
                                      <p:tavLst>
                                        <p:tav tm="0">
                                          <p:val>
                                            <p:fltVal val="0"/>
                                          </p:val>
                                        </p:tav>
                                        <p:tav tm="100000">
                                          <p:val>
                                            <p:strVal val="#ppt_h"/>
                                          </p:val>
                                        </p:tav>
                                      </p:tavLst>
                                    </p:anim>
                                    <p:animEffect transition="in" filter="fade">
                                      <p:cBhvr>
                                        <p:cTn id="857" dur="300"/>
                                        <p:tgtEl>
                                          <p:spTgt spid="4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0" grpId="0" animBg="1"/>
      <p:bldP spid="331" grpId="0" animBg="1"/>
      <p:bldP spid="332" grpId="0" animBg="1"/>
      <p:bldP spid="333" grpId="0" animBg="1"/>
      <p:bldP spid="334" grpId="0" animBg="1"/>
      <p:bldP spid="335" grpId="0" animBg="1"/>
      <p:bldP spid="336" grpId="0" animBg="1"/>
      <p:bldP spid="337" grpId="0" animBg="1"/>
      <p:bldP spid="338" grpId="0" animBg="1"/>
      <p:bldP spid="339" grpId="0" animBg="1"/>
      <p:bldP spid="340" grpId="0" animBg="1"/>
      <p:bldP spid="341" grpId="0" animBg="1"/>
      <p:bldP spid="342" grpId="0" animBg="1"/>
      <p:bldP spid="343" grpId="0" animBg="1"/>
      <p:bldP spid="344" grpId="0" animBg="1"/>
      <p:bldP spid="345" grpId="0" animBg="1"/>
      <p:bldP spid="346" grpId="0" animBg="1"/>
      <p:bldP spid="347" grpId="0" animBg="1"/>
      <p:bldP spid="348" grpId="0" animBg="1"/>
      <p:bldP spid="349" grpId="0" animBg="1"/>
      <p:bldP spid="350" grpId="0" animBg="1"/>
      <p:bldP spid="351" grpId="0" animBg="1"/>
      <p:bldP spid="352" grpId="0" animBg="1"/>
      <p:bldP spid="353" grpId="0" animBg="1"/>
      <p:bldP spid="354" grpId="0" animBg="1"/>
      <p:bldP spid="355" grpId="0" animBg="1"/>
      <p:bldP spid="356" grpId="0" animBg="1"/>
      <p:bldP spid="357" grpId="0" animBg="1"/>
      <p:bldP spid="358" grpId="0" animBg="1"/>
      <p:bldP spid="359" grpId="0" animBg="1"/>
      <p:bldP spid="360" grpId="0" animBg="1"/>
      <p:bldP spid="361" grpId="0" animBg="1"/>
      <p:bldP spid="362" grpId="0" animBg="1"/>
      <p:bldP spid="363" grpId="0" animBg="1"/>
      <p:bldP spid="364" grpId="0" animBg="1"/>
      <p:bldP spid="365" grpId="0" animBg="1"/>
      <p:bldP spid="366" grpId="0" animBg="1"/>
      <p:bldP spid="367" grpId="0" animBg="1"/>
      <p:bldP spid="368" grpId="0" animBg="1"/>
      <p:bldP spid="369" grpId="0" animBg="1"/>
      <p:bldP spid="370" grpId="0" animBg="1"/>
      <p:bldP spid="371" grpId="0" animBg="1"/>
      <p:bldP spid="372" grpId="0" animBg="1"/>
      <p:bldP spid="373" grpId="0" animBg="1"/>
      <p:bldP spid="374" grpId="0" animBg="1"/>
      <p:bldP spid="375" grpId="0" animBg="1"/>
      <p:bldP spid="376" grpId="0" animBg="1"/>
      <p:bldP spid="377" grpId="0" animBg="1"/>
      <p:bldP spid="378" grpId="0" animBg="1"/>
      <p:bldP spid="379" grpId="0" animBg="1"/>
      <p:bldP spid="380" grpId="0" animBg="1"/>
      <p:bldP spid="381" grpId="0" animBg="1"/>
      <p:bldP spid="382" grpId="0" animBg="1"/>
      <p:bldP spid="383" grpId="0" animBg="1"/>
      <p:bldP spid="384" grpId="0" animBg="1"/>
      <p:bldP spid="385" grpId="0" animBg="1"/>
      <p:bldP spid="386" grpId="0" animBg="1"/>
      <p:bldP spid="387" grpId="0" animBg="1"/>
      <p:bldP spid="388" grpId="0" animBg="1"/>
      <p:bldP spid="389" grpId="0" animBg="1"/>
      <p:bldP spid="390" grpId="0" animBg="1"/>
      <p:bldP spid="391" grpId="0" animBg="1"/>
      <p:bldP spid="392" grpId="0" animBg="1"/>
      <p:bldP spid="393" grpId="0" animBg="1"/>
      <p:bldP spid="394" grpId="0" animBg="1"/>
      <p:bldP spid="395" grpId="0" animBg="1"/>
      <p:bldP spid="396" grpId="0" animBg="1"/>
      <p:bldP spid="397" grpId="0" animBg="1"/>
      <p:bldP spid="398" grpId="0" animBg="1"/>
      <p:bldP spid="399" grpId="0" animBg="1"/>
      <p:bldP spid="400" grpId="0" animBg="1"/>
      <p:bldP spid="401" grpId="0" animBg="1"/>
      <p:bldP spid="402" grpId="0" animBg="1"/>
      <p:bldP spid="403" grpId="0" animBg="1"/>
      <p:bldP spid="404" grpId="0" animBg="1"/>
      <p:bldP spid="405" grpId="0" animBg="1"/>
      <p:bldP spid="406" grpId="0" animBg="1"/>
      <p:bldP spid="407" grpId="0" animBg="1"/>
      <p:bldP spid="408" grpId="0" animBg="1"/>
      <p:bldP spid="409" grpId="0" animBg="1"/>
      <p:bldP spid="410" grpId="0" animBg="1"/>
      <p:bldP spid="411" grpId="0" animBg="1"/>
      <p:bldP spid="412" grpId="0" animBg="1"/>
      <p:bldP spid="413" grpId="0" animBg="1"/>
      <p:bldP spid="414" grpId="0" animBg="1"/>
      <p:bldP spid="415" grpId="0" animBg="1"/>
      <p:bldP spid="416" grpId="0" animBg="1"/>
      <p:bldP spid="417" grpId="0" animBg="1"/>
      <p:bldP spid="418" grpId="0" animBg="1"/>
      <p:bldP spid="419" grpId="0" animBg="1"/>
      <p:bldP spid="420" grpId="0" animBg="1"/>
      <p:bldP spid="421" grpId="0" animBg="1"/>
      <p:bldP spid="422" grpId="0" animBg="1"/>
      <p:bldP spid="423" grpId="0" animBg="1"/>
      <p:bldP spid="424" grpId="0" animBg="1"/>
      <p:bldP spid="425" grpId="0" animBg="1"/>
      <p:bldP spid="426" grpId="0" animBg="1"/>
      <p:bldP spid="427" grpId="0" animBg="1"/>
      <p:bldP spid="428" grpId="0" animBg="1"/>
      <p:bldP spid="429" grpId="0" animBg="1"/>
      <p:bldP spid="430" grpId="0" animBg="1"/>
      <p:bldP spid="431" grpId="0" animBg="1"/>
      <p:bldP spid="432" grpId="0" animBg="1"/>
      <p:bldP spid="433" grpId="0" animBg="1"/>
      <p:bldP spid="434" grpId="0" animBg="1"/>
      <p:bldP spid="435" grpId="0" animBg="1"/>
      <p:bldP spid="436" grpId="0" animBg="1"/>
      <p:bldP spid="437" grpId="0" animBg="1"/>
      <p:bldP spid="438" grpId="0" animBg="1"/>
      <p:bldP spid="439" grpId="0" animBg="1"/>
      <p:bldP spid="440" grpId="0" animBg="1"/>
      <p:bldP spid="441" grpId="0" animBg="1"/>
      <p:bldP spid="442" grpId="0" animBg="1"/>
      <p:bldP spid="443" grpId="0" animBg="1"/>
      <p:bldP spid="444" grpId="0" animBg="1"/>
      <p:bldP spid="445" grpId="0" animBg="1"/>
      <p:bldP spid="446" grpId="0" animBg="1"/>
      <p:bldP spid="447" grpId="0" animBg="1"/>
      <p:bldP spid="448" grpId="0" animBg="1"/>
      <p:bldP spid="449" grpId="0" animBg="1"/>
      <p:bldP spid="450" grpId="0" animBg="1"/>
      <p:bldP spid="451" grpId="0" animBg="1"/>
      <p:bldP spid="452" grpId="0" animBg="1"/>
      <p:bldP spid="453" grpId="0" animBg="1"/>
      <p:bldP spid="454" grpId="0" animBg="1"/>
      <p:bldP spid="455" grpId="0" animBg="1"/>
      <p:bldP spid="456" grpId="0" animBg="1"/>
      <p:bldP spid="457" grpId="0" animBg="1"/>
      <p:bldP spid="458" grpId="0" animBg="1"/>
      <p:bldP spid="459" grpId="0" animBg="1"/>
      <p:bldP spid="460" grpId="0" animBg="1"/>
      <p:bldP spid="461" grpId="0" animBg="1"/>
      <p:bldP spid="462" grpId="0" animBg="1"/>
      <p:bldP spid="463" grpId="0" animBg="1"/>
      <p:bldP spid="464" grpId="0" animBg="1"/>
      <p:bldP spid="465" grpId="0" animBg="1"/>
      <p:bldP spid="466" grpId="0" animBg="1"/>
      <p:bldP spid="467" grpId="0" animBg="1"/>
      <p:bldP spid="468" grpId="0" animBg="1"/>
      <p:bldP spid="469" grpId="0" animBg="1"/>
      <p:bldP spid="470" grpId="0" animBg="1"/>
      <p:bldP spid="471" grpId="0" animBg="1"/>
      <p:bldP spid="472" grpId="0" animBg="1"/>
      <p:bldP spid="473" grpId="0" animBg="1"/>
      <p:bldP spid="474" grpId="0" animBg="1"/>
      <p:bldP spid="475" grpId="0" animBg="1"/>
      <p:bldP spid="476" grpId="0" animBg="1"/>
      <p:bldP spid="477" grpId="0" animBg="1"/>
      <p:bldP spid="478" grpId="0" animBg="1"/>
      <p:bldP spid="479" grpId="0" animBg="1"/>
      <p:bldP spid="480" grpId="0" animBg="1"/>
      <p:bldP spid="481" grpId="0" animBg="1"/>
      <p:bldP spid="482" grpId="0" animBg="1"/>
      <p:bldP spid="483" grpId="0" animBg="1"/>
      <p:bldP spid="484" grpId="0" animBg="1"/>
      <p:bldP spid="485" grpId="0" animBg="1"/>
      <p:bldP spid="486" grpId="0" animBg="1"/>
      <p:bldP spid="487" grpId="0" animBg="1"/>
      <p:bldP spid="488" grpId="0" animBg="1"/>
      <p:bldP spid="489" grpId="0" animBg="1"/>
      <p:bldP spid="490" grpId="0" animBg="1"/>
      <p:bldP spid="491" grpId="0" animBg="1"/>
      <p:bldP spid="492" grpId="0" animBg="1"/>
      <p:bldP spid="493" grpId="0" animBg="1"/>
      <p:bldP spid="494" grpId="0" animBg="1"/>
      <p:bldP spid="495" grpId="0"/>
      <p:bldP spid="496" grpId="0"/>
      <p:bldP spid="503"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06790" y="4405086"/>
            <a:ext cx="4275738" cy="2019300"/>
          </a:xfrm>
          <a:prstGeom prst="rect">
            <a:avLst/>
          </a:prstGeom>
          <a:effectLst>
            <a:outerShdw blurRad="635000" dir="2700000" algn="tl" rotWithShape="0">
              <a:srgbClr val="45D8FF">
                <a:alpha val="50000"/>
              </a:srgbClr>
            </a:outerShdw>
          </a:effectLst>
        </p:spPr>
      </p:pic>
      <p:sp>
        <p:nvSpPr>
          <p:cNvPr id="27" name="Freeform 5"/>
          <p:cNvSpPr>
            <a:spLocks/>
          </p:cNvSpPr>
          <p:nvPr/>
        </p:nvSpPr>
        <p:spPr bwMode="auto">
          <a:xfrm>
            <a:off x="8064930" y="4269068"/>
            <a:ext cx="1367066" cy="1119860"/>
          </a:xfrm>
          <a:custGeom>
            <a:avLst/>
            <a:gdLst>
              <a:gd name="T0" fmla="*/ 609 w 1012"/>
              <a:gd name="T1" fmla="*/ 686 h 829"/>
              <a:gd name="T2" fmla="*/ 626 w 1012"/>
              <a:gd name="T3" fmla="*/ 748 h 829"/>
              <a:gd name="T4" fmla="*/ 647 w 1012"/>
              <a:gd name="T5" fmla="*/ 788 h 829"/>
              <a:gd name="T6" fmla="*/ 680 w 1012"/>
              <a:gd name="T7" fmla="*/ 821 h 829"/>
              <a:gd name="T8" fmla="*/ 685 w 1012"/>
              <a:gd name="T9" fmla="*/ 829 h 829"/>
              <a:gd name="T10" fmla="*/ 604 w 1012"/>
              <a:gd name="T11" fmla="*/ 817 h 829"/>
              <a:gd name="T12" fmla="*/ 533 w 1012"/>
              <a:gd name="T13" fmla="*/ 791 h 829"/>
              <a:gd name="T14" fmla="*/ 460 w 1012"/>
              <a:gd name="T15" fmla="*/ 748 h 829"/>
              <a:gd name="T16" fmla="*/ 415 w 1012"/>
              <a:gd name="T17" fmla="*/ 708 h 829"/>
              <a:gd name="T18" fmla="*/ 394 w 1012"/>
              <a:gd name="T19" fmla="*/ 684 h 829"/>
              <a:gd name="T20" fmla="*/ 334 w 1012"/>
              <a:gd name="T21" fmla="*/ 675 h 829"/>
              <a:gd name="T22" fmla="*/ 237 w 1012"/>
              <a:gd name="T23" fmla="*/ 651 h 829"/>
              <a:gd name="T24" fmla="*/ 166 w 1012"/>
              <a:gd name="T25" fmla="*/ 625 h 829"/>
              <a:gd name="T26" fmla="*/ 114 w 1012"/>
              <a:gd name="T27" fmla="*/ 594 h 829"/>
              <a:gd name="T28" fmla="*/ 67 w 1012"/>
              <a:gd name="T29" fmla="*/ 554 h 829"/>
              <a:gd name="T30" fmla="*/ 31 w 1012"/>
              <a:gd name="T31" fmla="*/ 507 h 829"/>
              <a:gd name="T32" fmla="*/ 8 w 1012"/>
              <a:gd name="T33" fmla="*/ 447 h 829"/>
              <a:gd name="T34" fmla="*/ 0 w 1012"/>
              <a:gd name="T35" fmla="*/ 402 h 829"/>
              <a:gd name="T36" fmla="*/ 8 w 1012"/>
              <a:gd name="T37" fmla="*/ 334 h 829"/>
              <a:gd name="T38" fmla="*/ 29 w 1012"/>
              <a:gd name="T39" fmla="*/ 267 h 829"/>
              <a:gd name="T40" fmla="*/ 67 w 1012"/>
              <a:gd name="T41" fmla="*/ 208 h 829"/>
              <a:gd name="T42" fmla="*/ 117 w 1012"/>
              <a:gd name="T43" fmla="*/ 156 h 829"/>
              <a:gd name="T44" fmla="*/ 180 w 1012"/>
              <a:gd name="T45" fmla="*/ 109 h 829"/>
              <a:gd name="T46" fmla="*/ 251 w 1012"/>
              <a:gd name="T47" fmla="*/ 71 h 829"/>
              <a:gd name="T48" fmla="*/ 330 w 1012"/>
              <a:gd name="T49" fmla="*/ 40 h 829"/>
              <a:gd name="T50" fmla="*/ 410 w 1012"/>
              <a:gd name="T51" fmla="*/ 16 h 829"/>
              <a:gd name="T52" fmla="*/ 495 w 1012"/>
              <a:gd name="T53" fmla="*/ 2 h 829"/>
              <a:gd name="T54" fmla="*/ 581 w 1012"/>
              <a:gd name="T55" fmla="*/ 0 h 829"/>
              <a:gd name="T56" fmla="*/ 635 w 1012"/>
              <a:gd name="T57" fmla="*/ 2 h 829"/>
              <a:gd name="T58" fmla="*/ 713 w 1012"/>
              <a:gd name="T59" fmla="*/ 12 h 829"/>
              <a:gd name="T60" fmla="*/ 782 w 1012"/>
              <a:gd name="T61" fmla="*/ 31 h 829"/>
              <a:gd name="T62" fmla="*/ 841 w 1012"/>
              <a:gd name="T63" fmla="*/ 54 h 829"/>
              <a:gd name="T64" fmla="*/ 893 w 1012"/>
              <a:gd name="T65" fmla="*/ 83 h 829"/>
              <a:gd name="T66" fmla="*/ 934 w 1012"/>
              <a:gd name="T67" fmla="*/ 116 h 829"/>
              <a:gd name="T68" fmla="*/ 967 w 1012"/>
              <a:gd name="T69" fmla="*/ 151 h 829"/>
              <a:gd name="T70" fmla="*/ 990 w 1012"/>
              <a:gd name="T71" fmla="*/ 194 h 829"/>
              <a:gd name="T72" fmla="*/ 1007 w 1012"/>
              <a:gd name="T73" fmla="*/ 239 h 829"/>
              <a:gd name="T74" fmla="*/ 1012 w 1012"/>
              <a:gd name="T75" fmla="*/ 286 h 829"/>
              <a:gd name="T76" fmla="*/ 1007 w 1012"/>
              <a:gd name="T77" fmla="*/ 334 h 829"/>
              <a:gd name="T78" fmla="*/ 1000 w 1012"/>
              <a:gd name="T79" fmla="*/ 369 h 829"/>
              <a:gd name="T80" fmla="*/ 979 w 1012"/>
              <a:gd name="T81" fmla="*/ 417 h 829"/>
              <a:gd name="T82" fmla="*/ 953 w 1012"/>
              <a:gd name="T83" fmla="*/ 462 h 829"/>
              <a:gd name="T84" fmla="*/ 905 w 1012"/>
              <a:gd name="T85" fmla="*/ 514 h 829"/>
              <a:gd name="T86" fmla="*/ 818 w 1012"/>
              <a:gd name="T87" fmla="*/ 582 h 829"/>
              <a:gd name="T88" fmla="*/ 730 w 1012"/>
              <a:gd name="T89" fmla="*/ 630 h 829"/>
              <a:gd name="T90" fmla="*/ 649 w 1012"/>
              <a:gd name="T91" fmla="*/ 658 h 829"/>
              <a:gd name="T92" fmla="*/ 607 w 1012"/>
              <a:gd name="T93" fmla="*/ 668 h 8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12" h="829">
                <a:moveTo>
                  <a:pt x="607" y="668"/>
                </a:moveTo>
                <a:lnTo>
                  <a:pt x="607" y="668"/>
                </a:lnTo>
                <a:lnTo>
                  <a:pt x="609" y="686"/>
                </a:lnTo>
                <a:lnTo>
                  <a:pt x="614" y="708"/>
                </a:lnTo>
                <a:lnTo>
                  <a:pt x="621" y="734"/>
                </a:lnTo>
                <a:lnTo>
                  <a:pt x="626" y="748"/>
                </a:lnTo>
                <a:lnTo>
                  <a:pt x="633" y="762"/>
                </a:lnTo>
                <a:lnTo>
                  <a:pt x="638" y="776"/>
                </a:lnTo>
                <a:lnTo>
                  <a:pt x="647" y="788"/>
                </a:lnTo>
                <a:lnTo>
                  <a:pt x="656" y="800"/>
                </a:lnTo>
                <a:lnTo>
                  <a:pt x="668" y="812"/>
                </a:lnTo>
                <a:lnTo>
                  <a:pt x="680" y="821"/>
                </a:lnTo>
                <a:lnTo>
                  <a:pt x="694" y="829"/>
                </a:lnTo>
                <a:lnTo>
                  <a:pt x="694" y="829"/>
                </a:lnTo>
                <a:lnTo>
                  <a:pt x="685" y="829"/>
                </a:lnTo>
                <a:lnTo>
                  <a:pt x="661" y="826"/>
                </a:lnTo>
                <a:lnTo>
                  <a:pt x="626" y="821"/>
                </a:lnTo>
                <a:lnTo>
                  <a:pt x="604" y="817"/>
                </a:lnTo>
                <a:lnTo>
                  <a:pt x="583" y="810"/>
                </a:lnTo>
                <a:lnTo>
                  <a:pt x="559" y="802"/>
                </a:lnTo>
                <a:lnTo>
                  <a:pt x="533" y="791"/>
                </a:lnTo>
                <a:lnTo>
                  <a:pt x="510" y="781"/>
                </a:lnTo>
                <a:lnTo>
                  <a:pt x="484" y="767"/>
                </a:lnTo>
                <a:lnTo>
                  <a:pt x="460" y="748"/>
                </a:lnTo>
                <a:lnTo>
                  <a:pt x="436" y="731"/>
                </a:lnTo>
                <a:lnTo>
                  <a:pt x="424" y="720"/>
                </a:lnTo>
                <a:lnTo>
                  <a:pt x="415" y="708"/>
                </a:lnTo>
                <a:lnTo>
                  <a:pt x="403" y="696"/>
                </a:lnTo>
                <a:lnTo>
                  <a:pt x="394" y="684"/>
                </a:lnTo>
                <a:lnTo>
                  <a:pt x="394" y="684"/>
                </a:lnTo>
                <a:lnTo>
                  <a:pt x="377" y="682"/>
                </a:lnTo>
                <a:lnTo>
                  <a:pt x="358" y="679"/>
                </a:lnTo>
                <a:lnTo>
                  <a:pt x="334" y="675"/>
                </a:lnTo>
                <a:lnTo>
                  <a:pt x="306" y="670"/>
                </a:lnTo>
                <a:lnTo>
                  <a:pt x="273" y="663"/>
                </a:lnTo>
                <a:lnTo>
                  <a:pt x="237" y="651"/>
                </a:lnTo>
                <a:lnTo>
                  <a:pt x="202" y="639"/>
                </a:lnTo>
                <a:lnTo>
                  <a:pt x="183" y="632"/>
                </a:lnTo>
                <a:lnTo>
                  <a:pt x="166" y="625"/>
                </a:lnTo>
                <a:lnTo>
                  <a:pt x="147" y="615"/>
                </a:lnTo>
                <a:lnTo>
                  <a:pt x="131" y="604"/>
                </a:lnTo>
                <a:lnTo>
                  <a:pt x="114" y="594"/>
                </a:lnTo>
                <a:lnTo>
                  <a:pt x="98" y="582"/>
                </a:lnTo>
                <a:lnTo>
                  <a:pt x="83" y="568"/>
                </a:lnTo>
                <a:lnTo>
                  <a:pt x="67" y="554"/>
                </a:lnTo>
                <a:lnTo>
                  <a:pt x="55" y="540"/>
                </a:lnTo>
                <a:lnTo>
                  <a:pt x="41" y="523"/>
                </a:lnTo>
                <a:lnTo>
                  <a:pt x="31" y="507"/>
                </a:lnTo>
                <a:lnTo>
                  <a:pt x="22" y="490"/>
                </a:lnTo>
                <a:lnTo>
                  <a:pt x="12" y="469"/>
                </a:lnTo>
                <a:lnTo>
                  <a:pt x="8" y="447"/>
                </a:lnTo>
                <a:lnTo>
                  <a:pt x="3" y="426"/>
                </a:lnTo>
                <a:lnTo>
                  <a:pt x="0" y="402"/>
                </a:lnTo>
                <a:lnTo>
                  <a:pt x="0" y="402"/>
                </a:lnTo>
                <a:lnTo>
                  <a:pt x="0" y="379"/>
                </a:lnTo>
                <a:lnTo>
                  <a:pt x="3" y="355"/>
                </a:lnTo>
                <a:lnTo>
                  <a:pt x="8" y="334"/>
                </a:lnTo>
                <a:lnTo>
                  <a:pt x="12" y="310"/>
                </a:lnTo>
                <a:lnTo>
                  <a:pt x="19" y="289"/>
                </a:lnTo>
                <a:lnTo>
                  <a:pt x="29" y="267"/>
                </a:lnTo>
                <a:lnTo>
                  <a:pt x="41" y="248"/>
                </a:lnTo>
                <a:lnTo>
                  <a:pt x="53" y="227"/>
                </a:lnTo>
                <a:lnTo>
                  <a:pt x="67" y="208"/>
                </a:lnTo>
                <a:lnTo>
                  <a:pt x="83" y="192"/>
                </a:lnTo>
                <a:lnTo>
                  <a:pt x="100" y="173"/>
                </a:lnTo>
                <a:lnTo>
                  <a:pt x="117" y="156"/>
                </a:lnTo>
                <a:lnTo>
                  <a:pt x="138" y="140"/>
                </a:lnTo>
                <a:lnTo>
                  <a:pt x="157" y="123"/>
                </a:lnTo>
                <a:lnTo>
                  <a:pt x="180" y="109"/>
                </a:lnTo>
                <a:lnTo>
                  <a:pt x="204" y="95"/>
                </a:lnTo>
                <a:lnTo>
                  <a:pt x="225" y="83"/>
                </a:lnTo>
                <a:lnTo>
                  <a:pt x="251" y="71"/>
                </a:lnTo>
                <a:lnTo>
                  <a:pt x="275" y="57"/>
                </a:lnTo>
                <a:lnTo>
                  <a:pt x="301" y="47"/>
                </a:lnTo>
                <a:lnTo>
                  <a:pt x="330" y="40"/>
                </a:lnTo>
                <a:lnTo>
                  <a:pt x="353" y="31"/>
                </a:lnTo>
                <a:lnTo>
                  <a:pt x="384" y="24"/>
                </a:lnTo>
                <a:lnTo>
                  <a:pt x="410" y="16"/>
                </a:lnTo>
                <a:lnTo>
                  <a:pt x="439" y="9"/>
                </a:lnTo>
                <a:lnTo>
                  <a:pt x="467" y="7"/>
                </a:lnTo>
                <a:lnTo>
                  <a:pt x="495" y="2"/>
                </a:lnTo>
                <a:lnTo>
                  <a:pt x="524" y="0"/>
                </a:lnTo>
                <a:lnTo>
                  <a:pt x="552" y="0"/>
                </a:lnTo>
                <a:lnTo>
                  <a:pt x="581" y="0"/>
                </a:lnTo>
                <a:lnTo>
                  <a:pt x="607" y="0"/>
                </a:lnTo>
                <a:lnTo>
                  <a:pt x="635" y="2"/>
                </a:lnTo>
                <a:lnTo>
                  <a:pt x="635" y="2"/>
                </a:lnTo>
                <a:lnTo>
                  <a:pt x="661" y="5"/>
                </a:lnTo>
                <a:lnTo>
                  <a:pt x="687" y="9"/>
                </a:lnTo>
                <a:lnTo>
                  <a:pt x="713" y="12"/>
                </a:lnTo>
                <a:lnTo>
                  <a:pt x="735" y="19"/>
                </a:lnTo>
                <a:lnTo>
                  <a:pt x="761" y="24"/>
                </a:lnTo>
                <a:lnTo>
                  <a:pt x="782" y="31"/>
                </a:lnTo>
                <a:lnTo>
                  <a:pt x="803" y="38"/>
                </a:lnTo>
                <a:lnTo>
                  <a:pt x="822" y="45"/>
                </a:lnTo>
                <a:lnTo>
                  <a:pt x="841" y="54"/>
                </a:lnTo>
                <a:lnTo>
                  <a:pt x="860" y="64"/>
                </a:lnTo>
                <a:lnTo>
                  <a:pt x="877" y="73"/>
                </a:lnTo>
                <a:lnTo>
                  <a:pt x="893" y="83"/>
                </a:lnTo>
                <a:lnTo>
                  <a:pt x="908" y="95"/>
                </a:lnTo>
                <a:lnTo>
                  <a:pt x="922" y="104"/>
                </a:lnTo>
                <a:lnTo>
                  <a:pt x="934" y="116"/>
                </a:lnTo>
                <a:lnTo>
                  <a:pt x="948" y="128"/>
                </a:lnTo>
                <a:lnTo>
                  <a:pt x="957" y="140"/>
                </a:lnTo>
                <a:lnTo>
                  <a:pt x="967" y="151"/>
                </a:lnTo>
                <a:lnTo>
                  <a:pt x="976" y="166"/>
                </a:lnTo>
                <a:lnTo>
                  <a:pt x="986" y="180"/>
                </a:lnTo>
                <a:lnTo>
                  <a:pt x="990" y="194"/>
                </a:lnTo>
                <a:lnTo>
                  <a:pt x="998" y="208"/>
                </a:lnTo>
                <a:lnTo>
                  <a:pt x="1002" y="222"/>
                </a:lnTo>
                <a:lnTo>
                  <a:pt x="1007" y="239"/>
                </a:lnTo>
                <a:lnTo>
                  <a:pt x="1009" y="253"/>
                </a:lnTo>
                <a:lnTo>
                  <a:pt x="1009" y="267"/>
                </a:lnTo>
                <a:lnTo>
                  <a:pt x="1012" y="286"/>
                </a:lnTo>
                <a:lnTo>
                  <a:pt x="1009" y="301"/>
                </a:lnTo>
                <a:lnTo>
                  <a:pt x="1009" y="317"/>
                </a:lnTo>
                <a:lnTo>
                  <a:pt x="1007" y="334"/>
                </a:lnTo>
                <a:lnTo>
                  <a:pt x="1005" y="350"/>
                </a:lnTo>
                <a:lnTo>
                  <a:pt x="1000" y="369"/>
                </a:lnTo>
                <a:lnTo>
                  <a:pt x="1000" y="369"/>
                </a:lnTo>
                <a:lnTo>
                  <a:pt x="995" y="383"/>
                </a:lnTo>
                <a:lnTo>
                  <a:pt x="988" y="400"/>
                </a:lnTo>
                <a:lnTo>
                  <a:pt x="979" y="417"/>
                </a:lnTo>
                <a:lnTo>
                  <a:pt x="969" y="433"/>
                </a:lnTo>
                <a:lnTo>
                  <a:pt x="962" y="447"/>
                </a:lnTo>
                <a:lnTo>
                  <a:pt x="953" y="462"/>
                </a:lnTo>
                <a:lnTo>
                  <a:pt x="941" y="476"/>
                </a:lnTo>
                <a:lnTo>
                  <a:pt x="929" y="490"/>
                </a:lnTo>
                <a:lnTo>
                  <a:pt x="905" y="514"/>
                </a:lnTo>
                <a:lnTo>
                  <a:pt x="877" y="540"/>
                </a:lnTo>
                <a:lnTo>
                  <a:pt x="848" y="561"/>
                </a:lnTo>
                <a:lnTo>
                  <a:pt x="818" y="582"/>
                </a:lnTo>
                <a:lnTo>
                  <a:pt x="789" y="599"/>
                </a:lnTo>
                <a:lnTo>
                  <a:pt x="761" y="615"/>
                </a:lnTo>
                <a:lnTo>
                  <a:pt x="730" y="630"/>
                </a:lnTo>
                <a:lnTo>
                  <a:pt x="701" y="639"/>
                </a:lnTo>
                <a:lnTo>
                  <a:pt x="673" y="651"/>
                </a:lnTo>
                <a:lnTo>
                  <a:pt x="649" y="658"/>
                </a:lnTo>
                <a:lnTo>
                  <a:pt x="626" y="663"/>
                </a:lnTo>
                <a:lnTo>
                  <a:pt x="607" y="668"/>
                </a:lnTo>
                <a:lnTo>
                  <a:pt x="607" y="668"/>
                </a:lnTo>
                <a:lnTo>
                  <a:pt x="607" y="668"/>
                </a:lnTo>
                <a:close/>
              </a:path>
            </a:pathLst>
          </a:custGeom>
          <a:solidFill>
            <a:srgbClr val="45D8FF">
              <a:alpha val="70000"/>
            </a:srgbClr>
          </a:solidFill>
          <a:ln>
            <a:noFill/>
          </a:ln>
          <a:effectLst>
            <a:outerShdw blurRad="127000" dir="5400000" algn="t" rotWithShape="0">
              <a:srgbClr val="45D8FF">
                <a:alpha val="90000"/>
              </a:srgbClr>
            </a:outerShdw>
          </a:effectLst>
          <a:extLst/>
        </p:spPr>
        <p:txBody>
          <a:bodyPr vert="horz" wrap="square" lIns="91440" tIns="45720" rIns="91440" bIns="45720" numCol="1" anchor="t" anchorCtr="0" compatLnSpc="1">
            <a:prstTxWarp prst="textNoShape">
              <a:avLst/>
            </a:prstTxWarp>
          </a:bodyPr>
          <a:lstStyle/>
          <a:p>
            <a:endParaRPr lang="zh-CN" altLang="en-US"/>
          </a:p>
        </p:txBody>
      </p:sp>
      <p:sp>
        <p:nvSpPr>
          <p:cNvPr id="34" name="Freeform 6"/>
          <p:cNvSpPr>
            <a:spLocks/>
          </p:cNvSpPr>
          <p:nvPr/>
        </p:nvSpPr>
        <p:spPr bwMode="auto">
          <a:xfrm>
            <a:off x="6731635" y="2353555"/>
            <a:ext cx="1119860" cy="965862"/>
          </a:xfrm>
          <a:custGeom>
            <a:avLst/>
            <a:gdLst>
              <a:gd name="T0" fmla="*/ 620 w 829"/>
              <a:gd name="T1" fmla="*/ 504 h 715"/>
              <a:gd name="T2" fmla="*/ 684 w 829"/>
              <a:gd name="T3" fmla="*/ 466 h 715"/>
              <a:gd name="T4" fmla="*/ 751 w 829"/>
              <a:gd name="T5" fmla="*/ 412 h 715"/>
              <a:gd name="T6" fmla="*/ 789 w 829"/>
              <a:gd name="T7" fmla="*/ 367 h 715"/>
              <a:gd name="T8" fmla="*/ 810 w 829"/>
              <a:gd name="T9" fmla="*/ 326 h 715"/>
              <a:gd name="T10" fmla="*/ 824 w 829"/>
              <a:gd name="T11" fmla="*/ 281 h 715"/>
              <a:gd name="T12" fmla="*/ 829 w 829"/>
              <a:gd name="T13" fmla="*/ 232 h 715"/>
              <a:gd name="T14" fmla="*/ 822 w 829"/>
              <a:gd name="T15" fmla="*/ 194 h 715"/>
              <a:gd name="T16" fmla="*/ 800 w 829"/>
              <a:gd name="T17" fmla="*/ 144 h 715"/>
              <a:gd name="T18" fmla="*/ 767 w 829"/>
              <a:gd name="T19" fmla="*/ 99 h 715"/>
              <a:gd name="T20" fmla="*/ 720 w 829"/>
              <a:gd name="T21" fmla="*/ 64 h 715"/>
              <a:gd name="T22" fmla="*/ 663 w 829"/>
              <a:gd name="T23" fmla="*/ 35 h 715"/>
              <a:gd name="T24" fmla="*/ 599 w 829"/>
              <a:gd name="T25" fmla="*/ 16 h 715"/>
              <a:gd name="T26" fmla="*/ 530 w 829"/>
              <a:gd name="T27" fmla="*/ 4 h 715"/>
              <a:gd name="T28" fmla="*/ 457 w 829"/>
              <a:gd name="T29" fmla="*/ 0 h 715"/>
              <a:gd name="T30" fmla="*/ 384 w 829"/>
              <a:gd name="T31" fmla="*/ 7 h 715"/>
              <a:gd name="T32" fmla="*/ 308 w 829"/>
              <a:gd name="T33" fmla="*/ 23 h 715"/>
              <a:gd name="T34" fmla="*/ 234 w 829"/>
              <a:gd name="T35" fmla="*/ 47 h 715"/>
              <a:gd name="T36" fmla="*/ 185 w 829"/>
              <a:gd name="T37" fmla="*/ 71 h 715"/>
              <a:gd name="T38" fmla="*/ 116 w 829"/>
              <a:gd name="T39" fmla="*/ 118 h 715"/>
              <a:gd name="T40" fmla="*/ 64 w 829"/>
              <a:gd name="T41" fmla="*/ 165 h 715"/>
              <a:gd name="T42" fmla="*/ 28 w 829"/>
              <a:gd name="T43" fmla="*/ 215 h 715"/>
              <a:gd name="T44" fmla="*/ 7 w 829"/>
              <a:gd name="T45" fmla="*/ 267 h 715"/>
              <a:gd name="T46" fmla="*/ 0 w 829"/>
              <a:gd name="T47" fmla="*/ 317 h 715"/>
              <a:gd name="T48" fmla="*/ 5 w 829"/>
              <a:gd name="T49" fmla="*/ 367 h 715"/>
              <a:gd name="T50" fmla="*/ 24 w 829"/>
              <a:gd name="T51" fmla="*/ 412 h 715"/>
              <a:gd name="T52" fmla="*/ 50 w 829"/>
              <a:gd name="T53" fmla="*/ 452 h 715"/>
              <a:gd name="T54" fmla="*/ 85 w 829"/>
              <a:gd name="T55" fmla="*/ 485 h 715"/>
              <a:gd name="T56" fmla="*/ 125 w 829"/>
              <a:gd name="T57" fmla="*/ 513 h 715"/>
              <a:gd name="T58" fmla="*/ 168 w 829"/>
              <a:gd name="T59" fmla="*/ 528 h 715"/>
              <a:gd name="T60" fmla="*/ 244 w 829"/>
              <a:gd name="T61" fmla="*/ 551 h 715"/>
              <a:gd name="T62" fmla="*/ 308 w 829"/>
              <a:gd name="T63" fmla="*/ 561 h 715"/>
              <a:gd name="T64" fmla="*/ 395 w 829"/>
              <a:gd name="T65" fmla="*/ 563 h 715"/>
              <a:gd name="T66" fmla="*/ 436 w 829"/>
              <a:gd name="T67" fmla="*/ 558 h 715"/>
              <a:gd name="T68" fmla="*/ 466 w 829"/>
              <a:gd name="T69" fmla="*/ 601 h 715"/>
              <a:gd name="T70" fmla="*/ 507 w 829"/>
              <a:gd name="T71" fmla="*/ 639 h 715"/>
              <a:gd name="T72" fmla="*/ 566 w 829"/>
              <a:gd name="T73" fmla="*/ 679 h 715"/>
              <a:gd name="T74" fmla="*/ 644 w 829"/>
              <a:gd name="T75" fmla="*/ 708 h 715"/>
              <a:gd name="T76" fmla="*/ 663 w 829"/>
              <a:gd name="T77" fmla="*/ 700 h 715"/>
              <a:gd name="T78" fmla="*/ 635 w 829"/>
              <a:gd name="T79" fmla="*/ 644 h 715"/>
              <a:gd name="T80" fmla="*/ 618 w 829"/>
              <a:gd name="T81" fmla="*/ 592 h 715"/>
              <a:gd name="T82" fmla="*/ 609 w 829"/>
              <a:gd name="T83" fmla="*/ 530 h 715"/>
              <a:gd name="T84" fmla="*/ 609 w 829"/>
              <a:gd name="T85" fmla="*/ 506 h 7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29" h="715">
                <a:moveTo>
                  <a:pt x="609" y="506"/>
                </a:moveTo>
                <a:lnTo>
                  <a:pt x="609" y="506"/>
                </a:lnTo>
                <a:lnTo>
                  <a:pt x="620" y="504"/>
                </a:lnTo>
                <a:lnTo>
                  <a:pt x="646" y="490"/>
                </a:lnTo>
                <a:lnTo>
                  <a:pt x="665" y="475"/>
                </a:lnTo>
                <a:lnTo>
                  <a:pt x="684" y="466"/>
                </a:lnTo>
                <a:lnTo>
                  <a:pt x="706" y="449"/>
                </a:lnTo>
                <a:lnTo>
                  <a:pt x="729" y="431"/>
                </a:lnTo>
                <a:lnTo>
                  <a:pt x="751" y="412"/>
                </a:lnTo>
                <a:lnTo>
                  <a:pt x="770" y="390"/>
                </a:lnTo>
                <a:lnTo>
                  <a:pt x="779" y="378"/>
                </a:lnTo>
                <a:lnTo>
                  <a:pt x="789" y="367"/>
                </a:lnTo>
                <a:lnTo>
                  <a:pt x="798" y="355"/>
                </a:lnTo>
                <a:lnTo>
                  <a:pt x="805" y="341"/>
                </a:lnTo>
                <a:lnTo>
                  <a:pt x="810" y="326"/>
                </a:lnTo>
                <a:lnTo>
                  <a:pt x="817" y="312"/>
                </a:lnTo>
                <a:lnTo>
                  <a:pt x="822" y="296"/>
                </a:lnTo>
                <a:lnTo>
                  <a:pt x="824" y="281"/>
                </a:lnTo>
                <a:lnTo>
                  <a:pt x="826" y="265"/>
                </a:lnTo>
                <a:lnTo>
                  <a:pt x="829" y="248"/>
                </a:lnTo>
                <a:lnTo>
                  <a:pt x="829" y="232"/>
                </a:lnTo>
                <a:lnTo>
                  <a:pt x="826" y="215"/>
                </a:lnTo>
                <a:lnTo>
                  <a:pt x="826" y="215"/>
                </a:lnTo>
                <a:lnTo>
                  <a:pt x="822" y="194"/>
                </a:lnTo>
                <a:lnTo>
                  <a:pt x="817" y="177"/>
                </a:lnTo>
                <a:lnTo>
                  <a:pt x="810" y="161"/>
                </a:lnTo>
                <a:lnTo>
                  <a:pt x="800" y="144"/>
                </a:lnTo>
                <a:lnTo>
                  <a:pt x="791" y="130"/>
                </a:lnTo>
                <a:lnTo>
                  <a:pt x="779" y="113"/>
                </a:lnTo>
                <a:lnTo>
                  <a:pt x="767" y="99"/>
                </a:lnTo>
                <a:lnTo>
                  <a:pt x="753" y="87"/>
                </a:lnTo>
                <a:lnTo>
                  <a:pt x="736" y="75"/>
                </a:lnTo>
                <a:lnTo>
                  <a:pt x="720" y="64"/>
                </a:lnTo>
                <a:lnTo>
                  <a:pt x="703" y="54"/>
                </a:lnTo>
                <a:lnTo>
                  <a:pt x="682" y="45"/>
                </a:lnTo>
                <a:lnTo>
                  <a:pt x="663" y="35"/>
                </a:lnTo>
                <a:lnTo>
                  <a:pt x="644" y="28"/>
                </a:lnTo>
                <a:lnTo>
                  <a:pt x="623" y="21"/>
                </a:lnTo>
                <a:lnTo>
                  <a:pt x="599" y="16"/>
                </a:lnTo>
                <a:lnTo>
                  <a:pt x="578" y="11"/>
                </a:lnTo>
                <a:lnTo>
                  <a:pt x="554" y="7"/>
                </a:lnTo>
                <a:lnTo>
                  <a:pt x="530" y="4"/>
                </a:lnTo>
                <a:lnTo>
                  <a:pt x="507" y="2"/>
                </a:lnTo>
                <a:lnTo>
                  <a:pt x="483" y="0"/>
                </a:lnTo>
                <a:lnTo>
                  <a:pt x="457" y="0"/>
                </a:lnTo>
                <a:lnTo>
                  <a:pt x="433" y="2"/>
                </a:lnTo>
                <a:lnTo>
                  <a:pt x="407" y="4"/>
                </a:lnTo>
                <a:lnTo>
                  <a:pt x="384" y="7"/>
                </a:lnTo>
                <a:lnTo>
                  <a:pt x="357" y="11"/>
                </a:lnTo>
                <a:lnTo>
                  <a:pt x="331" y="16"/>
                </a:lnTo>
                <a:lnTo>
                  <a:pt x="308" y="23"/>
                </a:lnTo>
                <a:lnTo>
                  <a:pt x="284" y="30"/>
                </a:lnTo>
                <a:lnTo>
                  <a:pt x="258" y="37"/>
                </a:lnTo>
                <a:lnTo>
                  <a:pt x="234" y="47"/>
                </a:lnTo>
                <a:lnTo>
                  <a:pt x="211" y="56"/>
                </a:lnTo>
                <a:lnTo>
                  <a:pt x="211" y="56"/>
                </a:lnTo>
                <a:lnTo>
                  <a:pt x="185" y="71"/>
                </a:lnTo>
                <a:lnTo>
                  <a:pt x="159" y="87"/>
                </a:lnTo>
                <a:lnTo>
                  <a:pt x="137" y="101"/>
                </a:lnTo>
                <a:lnTo>
                  <a:pt x="116" y="118"/>
                </a:lnTo>
                <a:lnTo>
                  <a:pt x="97" y="132"/>
                </a:lnTo>
                <a:lnTo>
                  <a:pt x="78" y="146"/>
                </a:lnTo>
                <a:lnTo>
                  <a:pt x="64" y="165"/>
                </a:lnTo>
                <a:lnTo>
                  <a:pt x="50" y="182"/>
                </a:lnTo>
                <a:lnTo>
                  <a:pt x="40" y="198"/>
                </a:lnTo>
                <a:lnTo>
                  <a:pt x="28" y="215"/>
                </a:lnTo>
                <a:lnTo>
                  <a:pt x="19" y="232"/>
                </a:lnTo>
                <a:lnTo>
                  <a:pt x="12" y="248"/>
                </a:lnTo>
                <a:lnTo>
                  <a:pt x="7" y="267"/>
                </a:lnTo>
                <a:lnTo>
                  <a:pt x="2" y="284"/>
                </a:lnTo>
                <a:lnTo>
                  <a:pt x="0" y="300"/>
                </a:lnTo>
                <a:lnTo>
                  <a:pt x="0" y="317"/>
                </a:lnTo>
                <a:lnTo>
                  <a:pt x="0" y="333"/>
                </a:lnTo>
                <a:lnTo>
                  <a:pt x="2" y="350"/>
                </a:lnTo>
                <a:lnTo>
                  <a:pt x="5" y="367"/>
                </a:lnTo>
                <a:lnTo>
                  <a:pt x="9" y="381"/>
                </a:lnTo>
                <a:lnTo>
                  <a:pt x="14" y="397"/>
                </a:lnTo>
                <a:lnTo>
                  <a:pt x="24" y="412"/>
                </a:lnTo>
                <a:lnTo>
                  <a:pt x="31" y="426"/>
                </a:lnTo>
                <a:lnTo>
                  <a:pt x="40" y="438"/>
                </a:lnTo>
                <a:lnTo>
                  <a:pt x="50" y="452"/>
                </a:lnTo>
                <a:lnTo>
                  <a:pt x="59" y="464"/>
                </a:lnTo>
                <a:lnTo>
                  <a:pt x="71" y="473"/>
                </a:lnTo>
                <a:lnTo>
                  <a:pt x="85" y="485"/>
                </a:lnTo>
                <a:lnTo>
                  <a:pt x="97" y="494"/>
                </a:lnTo>
                <a:lnTo>
                  <a:pt x="111" y="504"/>
                </a:lnTo>
                <a:lnTo>
                  <a:pt x="125" y="513"/>
                </a:lnTo>
                <a:lnTo>
                  <a:pt x="142" y="518"/>
                </a:lnTo>
                <a:lnTo>
                  <a:pt x="142" y="518"/>
                </a:lnTo>
                <a:lnTo>
                  <a:pt x="168" y="528"/>
                </a:lnTo>
                <a:lnTo>
                  <a:pt x="194" y="537"/>
                </a:lnTo>
                <a:lnTo>
                  <a:pt x="220" y="544"/>
                </a:lnTo>
                <a:lnTo>
                  <a:pt x="244" y="551"/>
                </a:lnTo>
                <a:lnTo>
                  <a:pt x="265" y="556"/>
                </a:lnTo>
                <a:lnTo>
                  <a:pt x="289" y="558"/>
                </a:lnTo>
                <a:lnTo>
                  <a:pt x="308" y="561"/>
                </a:lnTo>
                <a:lnTo>
                  <a:pt x="329" y="563"/>
                </a:lnTo>
                <a:lnTo>
                  <a:pt x="365" y="565"/>
                </a:lnTo>
                <a:lnTo>
                  <a:pt x="395" y="563"/>
                </a:lnTo>
                <a:lnTo>
                  <a:pt x="419" y="561"/>
                </a:lnTo>
                <a:lnTo>
                  <a:pt x="436" y="558"/>
                </a:lnTo>
                <a:lnTo>
                  <a:pt x="436" y="558"/>
                </a:lnTo>
                <a:lnTo>
                  <a:pt x="438" y="565"/>
                </a:lnTo>
                <a:lnTo>
                  <a:pt x="447" y="577"/>
                </a:lnTo>
                <a:lnTo>
                  <a:pt x="466" y="601"/>
                </a:lnTo>
                <a:lnTo>
                  <a:pt x="478" y="613"/>
                </a:lnTo>
                <a:lnTo>
                  <a:pt x="490" y="625"/>
                </a:lnTo>
                <a:lnTo>
                  <a:pt x="507" y="639"/>
                </a:lnTo>
                <a:lnTo>
                  <a:pt x="523" y="653"/>
                </a:lnTo>
                <a:lnTo>
                  <a:pt x="542" y="665"/>
                </a:lnTo>
                <a:lnTo>
                  <a:pt x="566" y="679"/>
                </a:lnTo>
                <a:lnTo>
                  <a:pt x="587" y="689"/>
                </a:lnTo>
                <a:lnTo>
                  <a:pt x="616" y="700"/>
                </a:lnTo>
                <a:lnTo>
                  <a:pt x="644" y="708"/>
                </a:lnTo>
                <a:lnTo>
                  <a:pt x="677" y="715"/>
                </a:lnTo>
                <a:lnTo>
                  <a:pt x="677" y="715"/>
                </a:lnTo>
                <a:lnTo>
                  <a:pt x="663" y="700"/>
                </a:lnTo>
                <a:lnTo>
                  <a:pt x="654" y="684"/>
                </a:lnTo>
                <a:lnTo>
                  <a:pt x="639" y="660"/>
                </a:lnTo>
                <a:lnTo>
                  <a:pt x="635" y="644"/>
                </a:lnTo>
                <a:lnTo>
                  <a:pt x="627" y="629"/>
                </a:lnTo>
                <a:lnTo>
                  <a:pt x="623" y="610"/>
                </a:lnTo>
                <a:lnTo>
                  <a:pt x="618" y="592"/>
                </a:lnTo>
                <a:lnTo>
                  <a:pt x="613" y="573"/>
                </a:lnTo>
                <a:lnTo>
                  <a:pt x="611" y="554"/>
                </a:lnTo>
                <a:lnTo>
                  <a:pt x="609" y="530"/>
                </a:lnTo>
                <a:lnTo>
                  <a:pt x="609" y="506"/>
                </a:lnTo>
                <a:lnTo>
                  <a:pt x="609" y="506"/>
                </a:lnTo>
                <a:lnTo>
                  <a:pt x="609" y="506"/>
                </a:lnTo>
                <a:close/>
              </a:path>
            </a:pathLst>
          </a:custGeom>
          <a:solidFill>
            <a:srgbClr val="45D8FF">
              <a:alpha val="60000"/>
            </a:srgbClr>
          </a:solidFill>
          <a:ln>
            <a:noFill/>
          </a:ln>
          <a:effectLst>
            <a:outerShdw blurRad="127000" dir="5400000" algn="t" rotWithShape="0">
              <a:srgbClr val="45D8FF">
                <a:alpha val="90000"/>
              </a:srgbClr>
            </a:outerShdw>
          </a:effectLst>
          <a:extLst/>
        </p:spPr>
        <p:txBody>
          <a:bodyPr vert="horz" wrap="square" lIns="91440" tIns="45720" rIns="91440" bIns="45720" numCol="1" anchor="t" anchorCtr="0" compatLnSpc="1">
            <a:prstTxWarp prst="textNoShape">
              <a:avLst/>
            </a:prstTxWarp>
          </a:bodyPr>
          <a:lstStyle/>
          <a:p>
            <a:endParaRPr lang="zh-CN" altLang="en-US"/>
          </a:p>
        </p:txBody>
      </p:sp>
      <p:sp>
        <p:nvSpPr>
          <p:cNvPr id="41" name="Freeform 7"/>
          <p:cNvSpPr>
            <a:spLocks/>
          </p:cNvSpPr>
          <p:nvPr/>
        </p:nvSpPr>
        <p:spPr bwMode="auto">
          <a:xfrm>
            <a:off x="9322576" y="2554833"/>
            <a:ext cx="1535924" cy="1192806"/>
          </a:xfrm>
          <a:custGeom>
            <a:avLst/>
            <a:gdLst>
              <a:gd name="T0" fmla="*/ 1125 w 1137"/>
              <a:gd name="T1" fmla="*/ 374 h 883"/>
              <a:gd name="T2" fmla="*/ 1092 w 1137"/>
              <a:gd name="T3" fmla="*/ 305 h 883"/>
              <a:gd name="T4" fmla="*/ 1042 w 1137"/>
              <a:gd name="T5" fmla="*/ 239 h 883"/>
              <a:gd name="T6" fmla="*/ 978 w 1137"/>
              <a:gd name="T7" fmla="*/ 182 h 883"/>
              <a:gd name="T8" fmla="*/ 905 w 1137"/>
              <a:gd name="T9" fmla="*/ 130 h 883"/>
              <a:gd name="T10" fmla="*/ 820 w 1137"/>
              <a:gd name="T11" fmla="*/ 87 h 883"/>
              <a:gd name="T12" fmla="*/ 730 w 1137"/>
              <a:gd name="T13" fmla="*/ 49 h 883"/>
              <a:gd name="T14" fmla="*/ 633 w 1137"/>
              <a:gd name="T15" fmla="*/ 23 h 883"/>
              <a:gd name="T16" fmla="*/ 535 w 1137"/>
              <a:gd name="T17" fmla="*/ 4 h 883"/>
              <a:gd name="T18" fmla="*/ 408 w 1137"/>
              <a:gd name="T19" fmla="*/ 0 h 883"/>
              <a:gd name="T20" fmla="*/ 320 w 1137"/>
              <a:gd name="T21" fmla="*/ 7 h 883"/>
              <a:gd name="T22" fmla="*/ 239 w 1137"/>
              <a:gd name="T23" fmla="*/ 21 h 883"/>
              <a:gd name="T24" fmla="*/ 171 w 1137"/>
              <a:gd name="T25" fmla="*/ 40 h 883"/>
              <a:gd name="T26" fmla="*/ 112 w 1137"/>
              <a:gd name="T27" fmla="*/ 68 h 883"/>
              <a:gd name="T28" fmla="*/ 62 w 1137"/>
              <a:gd name="T29" fmla="*/ 102 h 883"/>
              <a:gd name="T30" fmla="*/ 24 w 1137"/>
              <a:gd name="T31" fmla="*/ 139 h 883"/>
              <a:gd name="T32" fmla="*/ 0 w 1137"/>
              <a:gd name="T33" fmla="*/ 173 h 883"/>
              <a:gd name="T34" fmla="*/ 88 w 1137"/>
              <a:gd name="T35" fmla="*/ 220 h 883"/>
              <a:gd name="T36" fmla="*/ 145 w 1137"/>
              <a:gd name="T37" fmla="*/ 270 h 883"/>
              <a:gd name="T38" fmla="*/ 197 w 1137"/>
              <a:gd name="T39" fmla="*/ 350 h 883"/>
              <a:gd name="T40" fmla="*/ 218 w 1137"/>
              <a:gd name="T41" fmla="*/ 438 h 883"/>
              <a:gd name="T42" fmla="*/ 218 w 1137"/>
              <a:gd name="T43" fmla="*/ 525 h 883"/>
              <a:gd name="T44" fmla="*/ 197 w 1137"/>
              <a:gd name="T45" fmla="*/ 604 h 883"/>
              <a:gd name="T46" fmla="*/ 230 w 1137"/>
              <a:gd name="T47" fmla="*/ 646 h 883"/>
              <a:gd name="T48" fmla="*/ 325 w 1137"/>
              <a:gd name="T49" fmla="*/ 693 h 883"/>
              <a:gd name="T50" fmla="*/ 403 w 1137"/>
              <a:gd name="T51" fmla="*/ 717 h 883"/>
              <a:gd name="T52" fmla="*/ 389 w 1137"/>
              <a:gd name="T53" fmla="*/ 762 h 883"/>
              <a:gd name="T54" fmla="*/ 363 w 1137"/>
              <a:gd name="T55" fmla="*/ 817 h 883"/>
              <a:gd name="T56" fmla="*/ 329 w 1137"/>
              <a:gd name="T57" fmla="*/ 857 h 883"/>
              <a:gd name="T58" fmla="*/ 282 w 1137"/>
              <a:gd name="T59" fmla="*/ 883 h 883"/>
              <a:gd name="T60" fmla="*/ 386 w 1137"/>
              <a:gd name="T61" fmla="*/ 878 h 883"/>
              <a:gd name="T62" fmla="*/ 471 w 1137"/>
              <a:gd name="T63" fmla="*/ 859 h 883"/>
              <a:gd name="T64" fmla="*/ 564 w 1137"/>
              <a:gd name="T65" fmla="*/ 821 h 883"/>
              <a:gd name="T66" fmla="*/ 606 w 1137"/>
              <a:gd name="T67" fmla="*/ 793 h 883"/>
              <a:gd name="T68" fmla="*/ 649 w 1137"/>
              <a:gd name="T69" fmla="*/ 757 h 883"/>
              <a:gd name="T70" fmla="*/ 753 w 1137"/>
              <a:gd name="T71" fmla="*/ 753 h 883"/>
              <a:gd name="T72" fmla="*/ 876 w 1137"/>
              <a:gd name="T73" fmla="*/ 731 h 883"/>
              <a:gd name="T74" fmla="*/ 940 w 1137"/>
              <a:gd name="T75" fmla="*/ 710 h 883"/>
              <a:gd name="T76" fmla="*/ 1002 w 1137"/>
              <a:gd name="T77" fmla="*/ 682 h 883"/>
              <a:gd name="T78" fmla="*/ 1059 w 1137"/>
              <a:gd name="T79" fmla="*/ 641 h 883"/>
              <a:gd name="T80" fmla="*/ 1101 w 1137"/>
              <a:gd name="T81" fmla="*/ 589 h 883"/>
              <a:gd name="T82" fmla="*/ 1130 w 1137"/>
              <a:gd name="T83" fmla="*/ 523 h 883"/>
              <a:gd name="T84" fmla="*/ 1137 w 1137"/>
              <a:gd name="T85" fmla="*/ 447 h 8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37" h="883">
                <a:moveTo>
                  <a:pt x="1135" y="424"/>
                </a:moveTo>
                <a:lnTo>
                  <a:pt x="1130" y="398"/>
                </a:lnTo>
                <a:lnTo>
                  <a:pt x="1125" y="374"/>
                </a:lnTo>
                <a:lnTo>
                  <a:pt x="1116" y="350"/>
                </a:lnTo>
                <a:lnTo>
                  <a:pt x="1106" y="326"/>
                </a:lnTo>
                <a:lnTo>
                  <a:pt x="1092" y="305"/>
                </a:lnTo>
                <a:lnTo>
                  <a:pt x="1078" y="284"/>
                </a:lnTo>
                <a:lnTo>
                  <a:pt x="1061" y="260"/>
                </a:lnTo>
                <a:lnTo>
                  <a:pt x="1042" y="239"/>
                </a:lnTo>
                <a:lnTo>
                  <a:pt x="1023" y="220"/>
                </a:lnTo>
                <a:lnTo>
                  <a:pt x="1002" y="199"/>
                </a:lnTo>
                <a:lnTo>
                  <a:pt x="978" y="182"/>
                </a:lnTo>
                <a:lnTo>
                  <a:pt x="957" y="163"/>
                </a:lnTo>
                <a:lnTo>
                  <a:pt x="931" y="147"/>
                </a:lnTo>
                <a:lnTo>
                  <a:pt x="905" y="130"/>
                </a:lnTo>
                <a:lnTo>
                  <a:pt x="876" y="113"/>
                </a:lnTo>
                <a:lnTo>
                  <a:pt x="850" y="99"/>
                </a:lnTo>
                <a:lnTo>
                  <a:pt x="820" y="87"/>
                </a:lnTo>
                <a:lnTo>
                  <a:pt x="789" y="73"/>
                </a:lnTo>
                <a:lnTo>
                  <a:pt x="760" y="59"/>
                </a:lnTo>
                <a:lnTo>
                  <a:pt x="730" y="49"/>
                </a:lnTo>
                <a:lnTo>
                  <a:pt x="699" y="40"/>
                </a:lnTo>
                <a:lnTo>
                  <a:pt x="666" y="31"/>
                </a:lnTo>
                <a:lnTo>
                  <a:pt x="633" y="23"/>
                </a:lnTo>
                <a:lnTo>
                  <a:pt x="602" y="16"/>
                </a:lnTo>
                <a:lnTo>
                  <a:pt x="569" y="12"/>
                </a:lnTo>
                <a:lnTo>
                  <a:pt x="535" y="4"/>
                </a:lnTo>
                <a:lnTo>
                  <a:pt x="502" y="2"/>
                </a:lnTo>
                <a:lnTo>
                  <a:pt x="469" y="0"/>
                </a:lnTo>
                <a:lnTo>
                  <a:pt x="408" y="0"/>
                </a:lnTo>
                <a:lnTo>
                  <a:pt x="377" y="2"/>
                </a:lnTo>
                <a:lnTo>
                  <a:pt x="346" y="4"/>
                </a:lnTo>
                <a:lnTo>
                  <a:pt x="320" y="7"/>
                </a:lnTo>
                <a:lnTo>
                  <a:pt x="292" y="12"/>
                </a:lnTo>
                <a:lnTo>
                  <a:pt x="265" y="16"/>
                </a:lnTo>
                <a:lnTo>
                  <a:pt x="239" y="21"/>
                </a:lnTo>
                <a:lnTo>
                  <a:pt x="216" y="28"/>
                </a:lnTo>
                <a:lnTo>
                  <a:pt x="192" y="35"/>
                </a:lnTo>
                <a:lnTo>
                  <a:pt x="171" y="40"/>
                </a:lnTo>
                <a:lnTo>
                  <a:pt x="149" y="49"/>
                </a:lnTo>
                <a:lnTo>
                  <a:pt x="130" y="59"/>
                </a:lnTo>
                <a:lnTo>
                  <a:pt x="112" y="68"/>
                </a:lnTo>
                <a:lnTo>
                  <a:pt x="95" y="80"/>
                </a:lnTo>
                <a:lnTo>
                  <a:pt x="78" y="90"/>
                </a:lnTo>
                <a:lnTo>
                  <a:pt x="62" y="102"/>
                </a:lnTo>
                <a:lnTo>
                  <a:pt x="48" y="113"/>
                </a:lnTo>
                <a:lnTo>
                  <a:pt x="36" y="125"/>
                </a:lnTo>
                <a:lnTo>
                  <a:pt x="24" y="139"/>
                </a:lnTo>
                <a:lnTo>
                  <a:pt x="12" y="154"/>
                </a:lnTo>
                <a:lnTo>
                  <a:pt x="3" y="168"/>
                </a:lnTo>
                <a:lnTo>
                  <a:pt x="0" y="173"/>
                </a:lnTo>
                <a:lnTo>
                  <a:pt x="22" y="182"/>
                </a:lnTo>
                <a:lnTo>
                  <a:pt x="64" y="206"/>
                </a:lnTo>
                <a:lnTo>
                  <a:pt x="88" y="220"/>
                </a:lnTo>
                <a:lnTo>
                  <a:pt x="107" y="234"/>
                </a:lnTo>
                <a:lnTo>
                  <a:pt x="126" y="251"/>
                </a:lnTo>
                <a:lnTo>
                  <a:pt x="145" y="270"/>
                </a:lnTo>
                <a:lnTo>
                  <a:pt x="173" y="308"/>
                </a:lnTo>
                <a:lnTo>
                  <a:pt x="185" y="329"/>
                </a:lnTo>
                <a:lnTo>
                  <a:pt x="197" y="350"/>
                </a:lnTo>
                <a:lnTo>
                  <a:pt x="206" y="376"/>
                </a:lnTo>
                <a:lnTo>
                  <a:pt x="213" y="405"/>
                </a:lnTo>
                <a:lnTo>
                  <a:pt x="218" y="438"/>
                </a:lnTo>
                <a:lnTo>
                  <a:pt x="223" y="466"/>
                </a:lnTo>
                <a:lnTo>
                  <a:pt x="220" y="497"/>
                </a:lnTo>
                <a:lnTo>
                  <a:pt x="218" y="525"/>
                </a:lnTo>
                <a:lnTo>
                  <a:pt x="213" y="549"/>
                </a:lnTo>
                <a:lnTo>
                  <a:pt x="206" y="580"/>
                </a:lnTo>
                <a:lnTo>
                  <a:pt x="197" y="604"/>
                </a:lnTo>
                <a:lnTo>
                  <a:pt x="190" y="620"/>
                </a:lnTo>
                <a:lnTo>
                  <a:pt x="197" y="625"/>
                </a:lnTo>
                <a:lnTo>
                  <a:pt x="230" y="646"/>
                </a:lnTo>
                <a:lnTo>
                  <a:pt x="263" y="665"/>
                </a:lnTo>
                <a:lnTo>
                  <a:pt x="296" y="679"/>
                </a:lnTo>
                <a:lnTo>
                  <a:pt x="325" y="693"/>
                </a:lnTo>
                <a:lnTo>
                  <a:pt x="353" y="703"/>
                </a:lnTo>
                <a:lnTo>
                  <a:pt x="379" y="712"/>
                </a:lnTo>
                <a:lnTo>
                  <a:pt x="403" y="717"/>
                </a:lnTo>
                <a:lnTo>
                  <a:pt x="403" y="722"/>
                </a:lnTo>
                <a:lnTo>
                  <a:pt x="398" y="738"/>
                </a:lnTo>
                <a:lnTo>
                  <a:pt x="389" y="762"/>
                </a:lnTo>
                <a:lnTo>
                  <a:pt x="379" y="788"/>
                </a:lnTo>
                <a:lnTo>
                  <a:pt x="372" y="802"/>
                </a:lnTo>
                <a:lnTo>
                  <a:pt x="363" y="817"/>
                </a:lnTo>
                <a:lnTo>
                  <a:pt x="353" y="831"/>
                </a:lnTo>
                <a:lnTo>
                  <a:pt x="341" y="845"/>
                </a:lnTo>
                <a:lnTo>
                  <a:pt x="329" y="857"/>
                </a:lnTo>
                <a:lnTo>
                  <a:pt x="315" y="866"/>
                </a:lnTo>
                <a:lnTo>
                  <a:pt x="301" y="876"/>
                </a:lnTo>
                <a:lnTo>
                  <a:pt x="282" y="883"/>
                </a:lnTo>
                <a:lnTo>
                  <a:pt x="341" y="883"/>
                </a:lnTo>
                <a:lnTo>
                  <a:pt x="363" y="881"/>
                </a:lnTo>
                <a:lnTo>
                  <a:pt x="386" y="878"/>
                </a:lnTo>
                <a:lnTo>
                  <a:pt x="415" y="873"/>
                </a:lnTo>
                <a:lnTo>
                  <a:pt x="443" y="869"/>
                </a:lnTo>
                <a:lnTo>
                  <a:pt x="471" y="859"/>
                </a:lnTo>
                <a:lnTo>
                  <a:pt x="505" y="852"/>
                </a:lnTo>
                <a:lnTo>
                  <a:pt x="533" y="838"/>
                </a:lnTo>
                <a:lnTo>
                  <a:pt x="564" y="821"/>
                </a:lnTo>
                <a:lnTo>
                  <a:pt x="578" y="814"/>
                </a:lnTo>
                <a:lnTo>
                  <a:pt x="595" y="805"/>
                </a:lnTo>
                <a:lnTo>
                  <a:pt x="606" y="793"/>
                </a:lnTo>
                <a:lnTo>
                  <a:pt x="621" y="781"/>
                </a:lnTo>
                <a:lnTo>
                  <a:pt x="635" y="772"/>
                </a:lnTo>
                <a:lnTo>
                  <a:pt x="649" y="757"/>
                </a:lnTo>
                <a:lnTo>
                  <a:pt x="689" y="757"/>
                </a:lnTo>
                <a:lnTo>
                  <a:pt x="718" y="757"/>
                </a:lnTo>
                <a:lnTo>
                  <a:pt x="753" y="753"/>
                </a:lnTo>
                <a:lnTo>
                  <a:pt x="791" y="748"/>
                </a:lnTo>
                <a:lnTo>
                  <a:pt x="834" y="741"/>
                </a:lnTo>
                <a:lnTo>
                  <a:pt x="876" y="731"/>
                </a:lnTo>
                <a:lnTo>
                  <a:pt x="898" y="724"/>
                </a:lnTo>
                <a:lnTo>
                  <a:pt x="919" y="720"/>
                </a:lnTo>
                <a:lnTo>
                  <a:pt x="940" y="710"/>
                </a:lnTo>
                <a:lnTo>
                  <a:pt x="962" y="703"/>
                </a:lnTo>
                <a:lnTo>
                  <a:pt x="983" y="691"/>
                </a:lnTo>
                <a:lnTo>
                  <a:pt x="1002" y="682"/>
                </a:lnTo>
                <a:lnTo>
                  <a:pt x="1023" y="667"/>
                </a:lnTo>
                <a:lnTo>
                  <a:pt x="1040" y="656"/>
                </a:lnTo>
                <a:lnTo>
                  <a:pt x="1059" y="641"/>
                </a:lnTo>
                <a:lnTo>
                  <a:pt x="1073" y="625"/>
                </a:lnTo>
                <a:lnTo>
                  <a:pt x="1087" y="608"/>
                </a:lnTo>
                <a:lnTo>
                  <a:pt x="1101" y="589"/>
                </a:lnTo>
                <a:lnTo>
                  <a:pt x="1113" y="568"/>
                </a:lnTo>
                <a:lnTo>
                  <a:pt x="1123" y="547"/>
                </a:lnTo>
                <a:lnTo>
                  <a:pt x="1130" y="523"/>
                </a:lnTo>
                <a:lnTo>
                  <a:pt x="1135" y="497"/>
                </a:lnTo>
                <a:lnTo>
                  <a:pt x="1137" y="473"/>
                </a:lnTo>
                <a:lnTo>
                  <a:pt x="1137" y="447"/>
                </a:lnTo>
                <a:lnTo>
                  <a:pt x="1135" y="424"/>
                </a:lnTo>
                <a:close/>
              </a:path>
            </a:pathLst>
          </a:custGeom>
          <a:solidFill>
            <a:srgbClr val="45D8FF">
              <a:alpha val="50000"/>
            </a:srgbClr>
          </a:solidFill>
          <a:ln>
            <a:noFill/>
          </a:ln>
          <a:effectLst>
            <a:outerShdw blurRad="127000" dir="5400000" algn="t" rotWithShape="0">
              <a:srgbClr val="45D8FF">
                <a:alpha val="90000"/>
              </a:srgbClr>
            </a:outerShdw>
          </a:effectLst>
          <a:extLst/>
        </p:spPr>
        <p:txBody>
          <a:bodyPr vert="horz" wrap="square" lIns="91440" tIns="45720" rIns="91440" bIns="45720" numCol="1" anchor="t" anchorCtr="0" compatLnSpc="1">
            <a:prstTxWarp prst="textNoShape">
              <a:avLst/>
            </a:prstTxWarp>
          </a:bodyPr>
          <a:lstStyle/>
          <a:p>
            <a:endParaRPr lang="zh-CN" altLang="en-US"/>
          </a:p>
        </p:txBody>
      </p:sp>
      <p:sp>
        <p:nvSpPr>
          <p:cNvPr id="42" name="Freeform 8"/>
          <p:cNvSpPr>
            <a:spLocks/>
          </p:cNvSpPr>
          <p:nvPr/>
        </p:nvSpPr>
        <p:spPr bwMode="auto">
          <a:xfrm>
            <a:off x="6731635" y="3146508"/>
            <a:ext cx="1779078" cy="1480538"/>
          </a:xfrm>
          <a:custGeom>
            <a:avLst/>
            <a:gdLst>
              <a:gd name="T0" fmla="*/ 1175 w 1317"/>
              <a:gd name="T1" fmla="*/ 480 h 1096"/>
              <a:gd name="T2" fmla="*/ 1108 w 1317"/>
              <a:gd name="T3" fmla="*/ 454 h 1096"/>
              <a:gd name="T4" fmla="*/ 1049 w 1317"/>
              <a:gd name="T5" fmla="*/ 416 h 1096"/>
              <a:gd name="T6" fmla="*/ 997 w 1317"/>
              <a:gd name="T7" fmla="*/ 372 h 1096"/>
              <a:gd name="T8" fmla="*/ 952 w 1317"/>
              <a:gd name="T9" fmla="*/ 317 h 1096"/>
              <a:gd name="T10" fmla="*/ 912 w 1317"/>
              <a:gd name="T11" fmla="*/ 227 h 1096"/>
              <a:gd name="T12" fmla="*/ 902 w 1317"/>
              <a:gd name="T13" fmla="*/ 158 h 1096"/>
              <a:gd name="T14" fmla="*/ 909 w 1317"/>
              <a:gd name="T15" fmla="*/ 90 h 1096"/>
              <a:gd name="T16" fmla="*/ 931 w 1317"/>
              <a:gd name="T17" fmla="*/ 23 h 1096"/>
              <a:gd name="T18" fmla="*/ 902 w 1317"/>
              <a:gd name="T19" fmla="*/ 7 h 1096"/>
              <a:gd name="T20" fmla="*/ 793 w 1317"/>
              <a:gd name="T21" fmla="*/ 0 h 1096"/>
              <a:gd name="T22" fmla="*/ 682 w 1317"/>
              <a:gd name="T23" fmla="*/ 2 h 1096"/>
              <a:gd name="T24" fmla="*/ 663 w 1317"/>
              <a:gd name="T25" fmla="*/ 31 h 1096"/>
              <a:gd name="T26" fmla="*/ 687 w 1317"/>
              <a:gd name="T27" fmla="*/ 78 h 1096"/>
              <a:gd name="T28" fmla="*/ 635 w 1317"/>
              <a:gd name="T29" fmla="*/ 158 h 1096"/>
              <a:gd name="T30" fmla="*/ 547 w 1317"/>
              <a:gd name="T31" fmla="*/ 125 h 1096"/>
              <a:gd name="T32" fmla="*/ 481 w 1317"/>
              <a:gd name="T33" fmla="*/ 80 h 1096"/>
              <a:gd name="T34" fmla="*/ 426 w 1317"/>
              <a:gd name="T35" fmla="*/ 61 h 1096"/>
              <a:gd name="T36" fmla="*/ 322 w 1317"/>
              <a:gd name="T37" fmla="*/ 106 h 1096"/>
              <a:gd name="T38" fmla="*/ 232 w 1317"/>
              <a:gd name="T39" fmla="*/ 161 h 1096"/>
              <a:gd name="T40" fmla="*/ 149 w 1317"/>
              <a:gd name="T41" fmla="*/ 225 h 1096"/>
              <a:gd name="T42" fmla="*/ 83 w 1317"/>
              <a:gd name="T43" fmla="*/ 298 h 1096"/>
              <a:gd name="T44" fmla="*/ 35 w 1317"/>
              <a:gd name="T45" fmla="*/ 379 h 1096"/>
              <a:gd name="T46" fmla="*/ 7 w 1317"/>
              <a:gd name="T47" fmla="*/ 464 h 1096"/>
              <a:gd name="T48" fmla="*/ 2 w 1317"/>
              <a:gd name="T49" fmla="*/ 559 h 1096"/>
              <a:gd name="T50" fmla="*/ 21 w 1317"/>
              <a:gd name="T51" fmla="*/ 646 h 1096"/>
              <a:gd name="T52" fmla="*/ 61 w 1317"/>
              <a:gd name="T53" fmla="*/ 717 h 1096"/>
              <a:gd name="T54" fmla="*/ 118 w 1317"/>
              <a:gd name="T55" fmla="*/ 776 h 1096"/>
              <a:gd name="T56" fmla="*/ 185 w 1317"/>
              <a:gd name="T57" fmla="*/ 821 h 1096"/>
              <a:gd name="T58" fmla="*/ 256 w 1317"/>
              <a:gd name="T59" fmla="*/ 855 h 1096"/>
              <a:gd name="T60" fmla="*/ 329 w 1317"/>
              <a:gd name="T61" fmla="*/ 881 h 1096"/>
              <a:gd name="T62" fmla="*/ 457 w 1317"/>
              <a:gd name="T63" fmla="*/ 907 h 1096"/>
              <a:gd name="T64" fmla="*/ 537 w 1317"/>
              <a:gd name="T65" fmla="*/ 914 h 1096"/>
              <a:gd name="T66" fmla="*/ 580 w 1317"/>
              <a:gd name="T67" fmla="*/ 961 h 1096"/>
              <a:gd name="T68" fmla="*/ 627 w 1317"/>
              <a:gd name="T69" fmla="*/ 1001 h 1096"/>
              <a:gd name="T70" fmla="*/ 694 w 1317"/>
              <a:gd name="T71" fmla="*/ 1039 h 1096"/>
              <a:gd name="T72" fmla="*/ 796 w 1317"/>
              <a:gd name="T73" fmla="*/ 1077 h 1096"/>
              <a:gd name="T74" fmla="*/ 879 w 1317"/>
              <a:gd name="T75" fmla="*/ 1094 h 1096"/>
              <a:gd name="T76" fmla="*/ 945 w 1317"/>
              <a:gd name="T77" fmla="*/ 1096 h 1096"/>
              <a:gd name="T78" fmla="*/ 907 w 1317"/>
              <a:gd name="T79" fmla="*/ 1075 h 1096"/>
              <a:gd name="T80" fmla="*/ 867 w 1317"/>
              <a:gd name="T81" fmla="*/ 1027 h 1096"/>
              <a:gd name="T82" fmla="*/ 841 w 1317"/>
              <a:gd name="T83" fmla="*/ 973 h 1096"/>
              <a:gd name="T84" fmla="*/ 824 w 1317"/>
              <a:gd name="T85" fmla="*/ 909 h 1096"/>
              <a:gd name="T86" fmla="*/ 848 w 1317"/>
              <a:gd name="T87" fmla="*/ 878 h 1096"/>
              <a:gd name="T88" fmla="*/ 945 w 1317"/>
              <a:gd name="T89" fmla="*/ 845 h 1096"/>
              <a:gd name="T90" fmla="*/ 1061 w 1317"/>
              <a:gd name="T91" fmla="*/ 788 h 1096"/>
              <a:gd name="T92" fmla="*/ 1156 w 1317"/>
              <a:gd name="T93" fmla="*/ 717 h 1096"/>
              <a:gd name="T94" fmla="*/ 1210 w 1317"/>
              <a:gd name="T95" fmla="*/ 670 h 1096"/>
              <a:gd name="T96" fmla="*/ 1257 w 1317"/>
              <a:gd name="T97" fmla="*/ 618 h 1096"/>
              <a:gd name="T98" fmla="*/ 1295 w 1317"/>
              <a:gd name="T99" fmla="*/ 559 h 1096"/>
              <a:gd name="T100" fmla="*/ 1317 w 1317"/>
              <a:gd name="T101" fmla="*/ 511 h 10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17" h="1096">
                <a:moveTo>
                  <a:pt x="1260" y="504"/>
                </a:moveTo>
                <a:lnTo>
                  <a:pt x="1215" y="492"/>
                </a:lnTo>
                <a:lnTo>
                  <a:pt x="1175" y="480"/>
                </a:lnTo>
                <a:lnTo>
                  <a:pt x="1151" y="473"/>
                </a:lnTo>
                <a:lnTo>
                  <a:pt x="1130" y="464"/>
                </a:lnTo>
                <a:lnTo>
                  <a:pt x="1108" y="454"/>
                </a:lnTo>
                <a:lnTo>
                  <a:pt x="1089" y="443"/>
                </a:lnTo>
                <a:lnTo>
                  <a:pt x="1070" y="431"/>
                </a:lnTo>
                <a:lnTo>
                  <a:pt x="1049" y="416"/>
                </a:lnTo>
                <a:lnTo>
                  <a:pt x="1035" y="405"/>
                </a:lnTo>
                <a:lnTo>
                  <a:pt x="1014" y="390"/>
                </a:lnTo>
                <a:lnTo>
                  <a:pt x="997" y="372"/>
                </a:lnTo>
                <a:lnTo>
                  <a:pt x="980" y="355"/>
                </a:lnTo>
                <a:lnTo>
                  <a:pt x="966" y="336"/>
                </a:lnTo>
                <a:lnTo>
                  <a:pt x="952" y="317"/>
                </a:lnTo>
                <a:lnTo>
                  <a:pt x="940" y="293"/>
                </a:lnTo>
                <a:lnTo>
                  <a:pt x="919" y="248"/>
                </a:lnTo>
                <a:lnTo>
                  <a:pt x="912" y="227"/>
                </a:lnTo>
                <a:lnTo>
                  <a:pt x="907" y="201"/>
                </a:lnTo>
                <a:lnTo>
                  <a:pt x="905" y="180"/>
                </a:lnTo>
                <a:lnTo>
                  <a:pt x="902" y="158"/>
                </a:lnTo>
                <a:lnTo>
                  <a:pt x="905" y="135"/>
                </a:lnTo>
                <a:lnTo>
                  <a:pt x="907" y="113"/>
                </a:lnTo>
                <a:lnTo>
                  <a:pt x="909" y="90"/>
                </a:lnTo>
                <a:lnTo>
                  <a:pt x="914" y="68"/>
                </a:lnTo>
                <a:lnTo>
                  <a:pt x="924" y="45"/>
                </a:lnTo>
                <a:lnTo>
                  <a:pt x="931" y="23"/>
                </a:lnTo>
                <a:lnTo>
                  <a:pt x="938" y="12"/>
                </a:lnTo>
                <a:lnTo>
                  <a:pt x="935" y="12"/>
                </a:lnTo>
                <a:lnTo>
                  <a:pt x="902" y="7"/>
                </a:lnTo>
                <a:lnTo>
                  <a:pt x="867" y="2"/>
                </a:lnTo>
                <a:lnTo>
                  <a:pt x="831" y="0"/>
                </a:lnTo>
                <a:lnTo>
                  <a:pt x="793" y="0"/>
                </a:lnTo>
                <a:lnTo>
                  <a:pt x="758" y="0"/>
                </a:lnTo>
                <a:lnTo>
                  <a:pt x="720" y="0"/>
                </a:lnTo>
                <a:lnTo>
                  <a:pt x="682" y="2"/>
                </a:lnTo>
                <a:lnTo>
                  <a:pt x="656" y="5"/>
                </a:lnTo>
                <a:lnTo>
                  <a:pt x="661" y="14"/>
                </a:lnTo>
                <a:lnTo>
                  <a:pt x="663" y="31"/>
                </a:lnTo>
                <a:lnTo>
                  <a:pt x="670" y="42"/>
                </a:lnTo>
                <a:lnTo>
                  <a:pt x="675" y="57"/>
                </a:lnTo>
                <a:lnTo>
                  <a:pt x="687" y="78"/>
                </a:lnTo>
                <a:lnTo>
                  <a:pt x="694" y="90"/>
                </a:lnTo>
                <a:lnTo>
                  <a:pt x="772" y="189"/>
                </a:lnTo>
                <a:lnTo>
                  <a:pt x="635" y="158"/>
                </a:lnTo>
                <a:lnTo>
                  <a:pt x="601" y="149"/>
                </a:lnTo>
                <a:lnTo>
                  <a:pt x="573" y="137"/>
                </a:lnTo>
                <a:lnTo>
                  <a:pt x="547" y="125"/>
                </a:lnTo>
                <a:lnTo>
                  <a:pt x="523" y="111"/>
                </a:lnTo>
                <a:lnTo>
                  <a:pt x="500" y="97"/>
                </a:lnTo>
                <a:lnTo>
                  <a:pt x="481" y="80"/>
                </a:lnTo>
                <a:lnTo>
                  <a:pt x="464" y="66"/>
                </a:lnTo>
                <a:lnTo>
                  <a:pt x="450" y="52"/>
                </a:lnTo>
                <a:lnTo>
                  <a:pt x="426" y="61"/>
                </a:lnTo>
                <a:lnTo>
                  <a:pt x="391" y="76"/>
                </a:lnTo>
                <a:lnTo>
                  <a:pt x="355" y="90"/>
                </a:lnTo>
                <a:lnTo>
                  <a:pt x="322" y="106"/>
                </a:lnTo>
                <a:lnTo>
                  <a:pt x="289" y="123"/>
                </a:lnTo>
                <a:lnTo>
                  <a:pt x="258" y="142"/>
                </a:lnTo>
                <a:lnTo>
                  <a:pt x="232" y="161"/>
                </a:lnTo>
                <a:lnTo>
                  <a:pt x="201" y="182"/>
                </a:lnTo>
                <a:lnTo>
                  <a:pt x="175" y="203"/>
                </a:lnTo>
                <a:lnTo>
                  <a:pt x="149" y="225"/>
                </a:lnTo>
                <a:lnTo>
                  <a:pt x="125" y="248"/>
                </a:lnTo>
                <a:lnTo>
                  <a:pt x="104" y="272"/>
                </a:lnTo>
                <a:lnTo>
                  <a:pt x="83" y="298"/>
                </a:lnTo>
                <a:lnTo>
                  <a:pt x="64" y="324"/>
                </a:lnTo>
                <a:lnTo>
                  <a:pt x="50" y="350"/>
                </a:lnTo>
                <a:lnTo>
                  <a:pt x="35" y="379"/>
                </a:lnTo>
                <a:lnTo>
                  <a:pt x="24" y="407"/>
                </a:lnTo>
                <a:lnTo>
                  <a:pt x="14" y="435"/>
                </a:lnTo>
                <a:lnTo>
                  <a:pt x="7" y="464"/>
                </a:lnTo>
                <a:lnTo>
                  <a:pt x="2" y="495"/>
                </a:lnTo>
                <a:lnTo>
                  <a:pt x="0" y="528"/>
                </a:lnTo>
                <a:lnTo>
                  <a:pt x="2" y="559"/>
                </a:lnTo>
                <a:lnTo>
                  <a:pt x="5" y="589"/>
                </a:lnTo>
                <a:lnTo>
                  <a:pt x="12" y="620"/>
                </a:lnTo>
                <a:lnTo>
                  <a:pt x="21" y="646"/>
                </a:lnTo>
                <a:lnTo>
                  <a:pt x="33" y="672"/>
                </a:lnTo>
                <a:lnTo>
                  <a:pt x="47" y="696"/>
                </a:lnTo>
                <a:lnTo>
                  <a:pt x="61" y="717"/>
                </a:lnTo>
                <a:lnTo>
                  <a:pt x="80" y="739"/>
                </a:lnTo>
                <a:lnTo>
                  <a:pt x="97" y="760"/>
                </a:lnTo>
                <a:lnTo>
                  <a:pt x="118" y="776"/>
                </a:lnTo>
                <a:lnTo>
                  <a:pt x="140" y="793"/>
                </a:lnTo>
                <a:lnTo>
                  <a:pt x="161" y="810"/>
                </a:lnTo>
                <a:lnTo>
                  <a:pt x="185" y="821"/>
                </a:lnTo>
                <a:lnTo>
                  <a:pt x="208" y="833"/>
                </a:lnTo>
                <a:lnTo>
                  <a:pt x="232" y="845"/>
                </a:lnTo>
                <a:lnTo>
                  <a:pt x="256" y="855"/>
                </a:lnTo>
                <a:lnTo>
                  <a:pt x="282" y="864"/>
                </a:lnTo>
                <a:lnTo>
                  <a:pt x="305" y="873"/>
                </a:lnTo>
                <a:lnTo>
                  <a:pt x="329" y="881"/>
                </a:lnTo>
                <a:lnTo>
                  <a:pt x="376" y="892"/>
                </a:lnTo>
                <a:lnTo>
                  <a:pt x="419" y="902"/>
                </a:lnTo>
                <a:lnTo>
                  <a:pt x="457" y="907"/>
                </a:lnTo>
                <a:lnTo>
                  <a:pt x="490" y="911"/>
                </a:lnTo>
                <a:lnTo>
                  <a:pt x="516" y="914"/>
                </a:lnTo>
                <a:lnTo>
                  <a:pt x="537" y="914"/>
                </a:lnTo>
                <a:lnTo>
                  <a:pt x="552" y="930"/>
                </a:lnTo>
                <a:lnTo>
                  <a:pt x="566" y="947"/>
                </a:lnTo>
                <a:lnTo>
                  <a:pt x="580" y="961"/>
                </a:lnTo>
                <a:lnTo>
                  <a:pt x="597" y="978"/>
                </a:lnTo>
                <a:lnTo>
                  <a:pt x="613" y="989"/>
                </a:lnTo>
                <a:lnTo>
                  <a:pt x="627" y="1001"/>
                </a:lnTo>
                <a:lnTo>
                  <a:pt x="644" y="1011"/>
                </a:lnTo>
                <a:lnTo>
                  <a:pt x="661" y="1023"/>
                </a:lnTo>
                <a:lnTo>
                  <a:pt x="694" y="1039"/>
                </a:lnTo>
                <a:lnTo>
                  <a:pt x="729" y="1053"/>
                </a:lnTo>
                <a:lnTo>
                  <a:pt x="762" y="1068"/>
                </a:lnTo>
                <a:lnTo>
                  <a:pt x="796" y="1077"/>
                </a:lnTo>
                <a:lnTo>
                  <a:pt x="824" y="1084"/>
                </a:lnTo>
                <a:lnTo>
                  <a:pt x="852" y="1089"/>
                </a:lnTo>
                <a:lnTo>
                  <a:pt x="879" y="1094"/>
                </a:lnTo>
                <a:lnTo>
                  <a:pt x="902" y="1096"/>
                </a:lnTo>
                <a:lnTo>
                  <a:pt x="933" y="1096"/>
                </a:lnTo>
                <a:lnTo>
                  <a:pt x="945" y="1096"/>
                </a:lnTo>
                <a:lnTo>
                  <a:pt x="935" y="1094"/>
                </a:lnTo>
                <a:lnTo>
                  <a:pt x="926" y="1087"/>
                </a:lnTo>
                <a:lnTo>
                  <a:pt x="907" y="1075"/>
                </a:lnTo>
                <a:lnTo>
                  <a:pt x="893" y="1061"/>
                </a:lnTo>
                <a:lnTo>
                  <a:pt x="879" y="1044"/>
                </a:lnTo>
                <a:lnTo>
                  <a:pt x="867" y="1027"/>
                </a:lnTo>
                <a:lnTo>
                  <a:pt x="857" y="1011"/>
                </a:lnTo>
                <a:lnTo>
                  <a:pt x="850" y="992"/>
                </a:lnTo>
                <a:lnTo>
                  <a:pt x="841" y="973"/>
                </a:lnTo>
                <a:lnTo>
                  <a:pt x="836" y="956"/>
                </a:lnTo>
                <a:lnTo>
                  <a:pt x="831" y="940"/>
                </a:lnTo>
                <a:lnTo>
                  <a:pt x="824" y="909"/>
                </a:lnTo>
                <a:lnTo>
                  <a:pt x="819" y="892"/>
                </a:lnTo>
                <a:lnTo>
                  <a:pt x="819" y="885"/>
                </a:lnTo>
                <a:lnTo>
                  <a:pt x="848" y="878"/>
                </a:lnTo>
                <a:lnTo>
                  <a:pt x="876" y="871"/>
                </a:lnTo>
                <a:lnTo>
                  <a:pt x="909" y="859"/>
                </a:lnTo>
                <a:lnTo>
                  <a:pt x="945" y="845"/>
                </a:lnTo>
                <a:lnTo>
                  <a:pt x="983" y="828"/>
                </a:lnTo>
                <a:lnTo>
                  <a:pt x="1021" y="810"/>
                </a:lnTo>
                <a:lnTo>
                  <a:pt x="1061" y="788"/>
                </a:lnTo>
                <a:lnTo>
                  <a:pt x="1099" y="762"/>
                </a:lnTo>
                <a:lnTo>
                  <a:pt x="1139" y="734"/>
                </a:lnTo>
                <a:lnTo>
                  <a:pt x="1156" y="717"/>
                </a:lnTo>
                <a:lnTo>
                  <a:pt x="1175" y="703"/>
                </a:lnTo>
                <a:lnTo>
                  <a:pt x="1191" y="686"/>
                </a:lnTo>
                <a:lnTo>
                  <a:pt x="1210" y="670"/>
                </a:lnTo>
                <a:lnTo>
                  <a:pt x="1227" y="653"/>
                </a:lnTo>
                <a:lnTo>
                  <a:pt x="1241" y="637"/>
                </a:lnTo>
                <a:lnTo>
                  <a:pt x="1257" y="618"/>
                </a:lnTo>
                <a:lnTo>
                  <a:pt x="1272" y="599"/>
                </a:lnTo>
                <a:lnTo>
                  <a:pt x="1283" y="577"/>
                </a:lnTo>
                <a:lnTo>
                  <a:pt x="1295" y="559"/>
                </a:lnTo>
                <a:lnTo>
                  <a:pt x="1307" y="535"/>
                </a:lnTo>
                <a:lnTo>
                  <a:pt x="1317" y="516"/>
                </a:lnTo>
                <a:lnTo>
                  <a:pt x="1317" y="511"/>
                </a:lnTo>
                <a:lnTo>
                  <a:pt x="1302" y="509"/>
                </a:lnTo>
                <a:lnTo>
                  <a:pt x="1260" y="504"/>
                </a:lnTo>
                <a:close/>
              </a:path>
            </a:pathLst>
          </a:custGeom>
          <a:solidFill>
            <a:srgbClr val="45D8FF">
              <a:alpha val="40000"/>
            </a:srgbClr>
          </a:solidFill>
          <a:ln>
            <a:noFill/>
          </a:ln>
          <a:effectLst>
            <a:outerShdw blurRad="127000" dir="5400000" algn="t" rotWithShape="0">
              <a:srgbClr val="45D8FF">
                <a:alpha val="90000"/>
              </a:srgbClr>
            </a:outerShdw>
          </a:effectLst>
          <a:extLst/>
        </p:spPr>
        <p:txBody>
          <a:bodyPr vert="horz" wrap="square" lIns="91440" tIns="45720" rIns="91440" bIns="45720" numCol="1" anchor="t" anchorCtr="0" compatLnSpc="1">
            <a:prstTxWarp prst="textNoShape">
              <a:avLst/>
            </a:prstTxWarp>
          </a:bodyPr>
          <a:lstStyle/>
          <a:p>
            <a:endParaRPr lang="zh-CN" altLang="en-US"/>
          </a:p>
        </p:txBody>
      </p:sp>
      <p:sp>
        <p:nvSpPr>
          <p:cNvPr id="43" name="Freeform 9"/>
          <p:cNvSpPr>
            <a:spLocks/>
          </p:cNvSpPr>
          <p:nvPr/>
        </p:nvSpPr>
        <p:spPr bwMode="auto">
          <a:xfrm>
            <a:off x="8001439" y="2768268"/>
            <a:ext cx="1571046" cy="1290068"/>
          </a:xfrm>
          <a:custGeom>
            <a:avLst/>
            <a:gdLst>
              <a:gd name="T0" fmla="*/ 1146 w 1163"/>
              <a:gd name="T1" fmla="*/ 228 h 955"/>
              <a:gd name="T2" fmla="*/ 1118 w 1163"/>
              <a:gd name="T3" fmla="*/ 168 h 955"/>
              <a:gd name="T4" fmla="*/ 1078 w 1163"/>
              <a:gd name="T5" fmla="*/ 121 h 955"/>
              <a:gd name="T6" fmla="*/ 1023 w 1163"/>
              <a:gd name="T7" fmla="*/ 81 h 955"/>
              <a:gd name="T8" fmla="*/ 959 w 1163"/>
              <a:gd name="T9" fmla="*/ 48 h 955"/>
              <a:gd name="T10" fmla="*/ 886 w 1163"/>
              <a:gd name="T11" fmla="*/ 24 h 955"/>
              <a:gd name="T12" fmla="*/ 808 w 1163"/>
              <a:gd name="T13" fmla="*/ 7 h 955"/>
              <a:gd name="T14" fmla="*/ 748 w 1163"/>
              <a:gd name="T15" fmla="*/ 0 h 955"/>
              <a:gd name="T16" fmla="*/ 703 w 1163"/>
              <a:gd name="T17" fmla="*/ 43 h 955"/>
              <a:gd name="T18" fmla="*/ 611 w 1163"/>
              <a:gd name="T19" fmla="*/ 107 h 955"/>
              <a:gd name="T20" fmla="*/ 464 w 1163"/>
              <a:gd name="T21" fmla="*/ 168 h 955"/>
              <a:gd name="T22" fmla="*/ 419 w 1163"/>
              <a:gd name="T23" fmla="*/ 95 h 955"/>
              <a:gd name="T24" fmla="*/ 443 w 1163"/>
              <a:gd name="T25" fmla="*/ 64 h 955"/>
              <a:gd name="T26" fmla="*/ 462 w 1163"/>
              <a:gd name="T27" fmla="*/ 17 h 955"/>
              <a:gd name="T28" fmla="*/ 393 w 1163"/>
              <a:gd name="T29" fmla="*/ 36 h 955"/>
              <a:gd name="T30" fmla="*/ 320 w 1163"/>
              <a:gd name="T31" fmla="*/ 62 h 955"/>
              <a:gd name="T32" fmla="*/ 249 w 1163"/>
              <a:gd name="T33" fmla="*/ 95 h 955"/>
              <a:gd name="T34" fmla="*/ 187 w 1163"/>
              <a:gd name="T35" fmla="*/ 135 h 955"/>
              <a:gd name="T36" fmla="*/ 130 w 1163"/>
              <a:gd name="T37" fmla="*/ 180 h 955"/>
              <a:gd name="T38" fmla="*/ 83 w 1163"/>
              <a:gd name="T39" fmla="*/ 230 h 955"/>
              <a:gd name="T40" fmla="*/ 45 w 1163"/>
              <a:gd name="T41" fmla="*/ 285 h 955"/>
              <a:gd name="T42" fmla="*/ 17 w 1163"/>
              <a:gd name="T43" fmla="*/ 339 h 955"/>
              <a:gd name="T44" fmla="*/ 2 w 1163"/>
              <a:gd name="T45" fmla="*/ 398 h 955"/>
              <a:gd name="T46" fmla="*/ 2 w 1163"/>
              <a:gd name="T47" fmla="*/ 457 h 955"/>
              <a:gd name="T48" fmla="*/ 14 w 1163"/>
              <a:gd name="T49" fmla="*/ 519 h 955"/>
              <a:gd name="T50" fmla="*/ 45 w 1163"/>
              <a:gd name="T51" fmla="*/ 576 h 955"/>
              <a:gd name="T52" fmla="*/ 85 w 1163"/>
              <a:gd name="T53" fmla="*/ 625 h 955"/>
              <a:gd name="T54" fmla="*/ 133 w 1163"/>
              <a:gd name="T55" fmla="*/ 668 h 955"/>
              <a:gd name="T56" fmla="*/ 187 w 1163"/>
              <a:gd name="T57" fmla="*/ 701 h 955"/>
              <a:gd name="T58" fmla="*/ 246 w 1163"/>
              <a:gd name="T59" fmla="*/ 723 h 955"/>
              <a:gd name="T60" fmla="*/ 327 w 1163"/>
              <a:gd name="T61" fmla="*/ 746 h 955"/>
              <a:gd name="T62" fmla="*/ 450 w 1163"/>
              <a:gd name="T63" fmla="*/ 758 h 955"/>
              <a:gd name="T64" fmla="*/ 557 w 1163"/>
              <a:gd name="T65" fmla="*/ 751 h 955"/>
              <a:gd name="T66" fmla="*/ 587 w 1163"/>
              <a:gd name="T67" fmla="*/ 768 h 955"/>
              <a:gd name="T68" fmla="*/ 583 w 1163"/>
              <a:gd name="T69" fmla="*/ 824 h 955"/>
              <a:gd name="T70" fmla="*/ 571 w 1163"/>
              <a:gd name="T71" fmla="*/ 876 h 955"/>
              <a:gd name="T72" fmla="*/ 545 w 1163"/>
              <a:gd name="T73" fmla="*/ 926 h 955"/>
              <a:gd name="T74" fmla="*/ 528 w 1163"/>
              <a:gd name="T75" fmla="*/ 952 h 955"/>
              <a:gd name="T76" fmla="*/ 599 w 1163"/>
              <a:gd name="T77" fmla="*/ 929 h 955"/>
              <a:gd name="T78" fmla="*/ 675 w 1163"/>
              <a:gd name="T79" fmla="*/ 888 h 955"/>
              <a:gd name="T80" fmla="*/ 744 w 1163"/>
              <a:gd name="T81" fmla="*/ 831 h 955"/>
              <a:gd name="T82" fmla="*/ 793 w 1163"/>
              <a:gd name="T83" fmla="*/ 772 h 955"/>
              <a:gd name="T84" fmla="*/ 824 w 1163"/>
              <a:gd name="T85" fmla="*/ 715 h 955"/>
              <a:gd name="T86" fmla="*/ 860 w 1163"/>
              <a:gd name="T87" fmla="*/ 668 h 955"/>
              <a:gd name="T88" fmla="*/ 931 w 1163"/>
              <a:gd name="T89" fmla="*/ 633 h 955"/>
              <a:gd name="T90" fmla="*/ 1016 w 1163"/>
              <a:gd name="T91" fmla="*/ 580 h 955"/>
              <a:gd name="T92" fmla="*/ 1063 w 1163"/>
              <a:gd name="T93" fmla="*/ 538 h 955"/>
              <a:gd name="T94" fmla="*/ 1108 w 1163"/>
              <a:gd name="T95" fmla="*/ 486 h 955"/>
              <a:gd name="T96" fmla="*/ 1142 w 1163"/>
              <a:gd name="T97" fmla="*/ 429 h 955"/>
              <a:gd name="T98" fmla="*/ 1161 w 1163"/>
              <a:gd name="T99" fmla="*/ 360 h 955"/>
              <a:gd name="T100" fmla="*/ 1161 w 1163"/>
              <a:gd name="T101" fmla="*/ 282 h 9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163" h="955">
                <a:moveTo>
                  <a:pt x="1161" y="282"/>
                </a:moveTo>
                <a:lnTo>
                  <a:pt x="1153" y="254"/>
                </a:lnTo>
                <a:lnTo>
                  <a:pt x="1146" y="228"/>
                </a:lnTo>
                <a:lnTo>
                  <a:pt x="1139" y="206"/>
                </a:lnTo>
                <a:lnTo>
                  <a:pt x="1130" y="187"/>
                </a:lnTo>
                <a:lnTo>
                  <a:pt x="1118" y="168"/>
                </a:lnTo>
                <a:lnTo>
                  <a:pt x="1106" y="152"/>
                </a:lnTo>
                <a:lnTo>
                  <a:pt x="1094" y="135"/>
                </a:lnTo>
                <a:lnTo>
                  <a:pt x="1078" y="121"/>
                </a:lnTo>
                <a:lnTo>
                  <a:pt x="1061" y="105"/>
                </a:lnTo>
                <a:lnTo>
                  <a:pt x="1042" y="93"/>
                </a:lnTo>
                <a:lnTo>
                  <a:pt x="1023" y="81"/>
                </a:lnTo>
                <a:lnTo>
                  <a:pt x="1002" y="69"/>
                </a:lnTo>
                <a:lnTo>
                  <a:pt x="981" y="57"/>
                </a:lnTo>
                <a:lnTo>
                  <a:pt x="959" y="48"/>
                </a:lnTo>
                <a:lnTo>
                  <a:pt x="936" y="38"/>
                </a:lnTo>
                <a:lnTo>
                  <a:pt x="912" y="31"/>
                </a:lnTo>
                <a:lnTo>
                  <a:pt x="886" y="24"/>
                </a:lnTo>
                <a:lnTo>
                  <a:pt x="862" y="17"/>
                </a:lnTo>
                <a:lnTo>
                  <a:pt x="834" y="10"/>
                </a:lnTo>
                <a:lnTo>
                  <a:pt x="808" y="7"/>
                </a:lnTo>
                <a:lnTo>
                  <a:pt x="779" y="5"/>
                </a:lnTo>
                <a:lnTo>
                  <a:pt x="753" y="0"/>
                </a:lnTo>
                <a:lnTo>
                  <a:pt x="748" y="0"/>
                </a:lnTo>
                <a:lnTo>
                  <a:pt x="739" y="12"/>
                </a:lnTo>
                <a:lnTo>
                  <a:pt x="722" y="26"/>
                </a:lnTo>
                <a:lnTo>
                  <a:pt x="703" y="43"/>
                </a:lnTo>
                <a:lnTo>
                  <a:pt x="685" y="60"/>
                </a:lnTo>
                <a:lnTo>
                  <a:pt x="647" y="86"/>
                </a:lnTo>
                <a:lnTo>
                  <a:pt x="611" y="107"/>
                </a:lnTo>
                <a:lnTo>
                  <a:pt x="576" y="126"/>
                </a:lnTo>
                <a:lnTo>
                  <a:pt x="542" y="140"/>
                </a:lnTo>
                <a:lnTo>
                  <a:pt x="464" y="168"/>
                </a:lnTo>
                <a:lnTo>
                  <a:pt x="433" y="176"/>
                </a:lnTo>
                <a:lnTo>
                  <a:pt x="298" y="199"/>
                </a:lnTo>
                <a:lnTo>
                  <a:pt x="419" y="95"/>
                </a:lnTo>
                <a:lnTo>
                  <a:pt x="426" y="86"/>
                </a:lnTo>
                <a:lnTo>
                  <a:pt x="431" y="81"/>
                </a:lnTo>
                <a:lnTo>
                  <a:pt x="443" y="64"/>
                </a:lnTo>
                <a:lnTo>
                  <a:pt x="450" y="45"/>
                </a:lnTo>
                <a:lnTo>
                  <a:pt x="460" y="24"/>
                </a:lnTo>
                <a:lnTo>
                  <a:pt x="462" y="17"/>
                </a:lnTo>
                <a:lnTo>
                  <a:pt x="445" y="22"/>
                </a:lnTo>
                <a:lnTo>
                  <a:pt x="419" y="29"/>
                </a:lnTo>
                <a:lnTo>
                  <a:pt x="393" y="36"/>
                </a:lnTo>
                <a:lnTo>
                  <a:pt x="370" y="43"/>
                </a:lnTo>
                <a:lnTo>
                  <a:pt x="343" y="52"/>
                </a:lnTo>
                <a:lnTo>
                  <a:pt x="320" y="62"/>
                </a:lnTo>
                <a:lnTo>
                  <a:pt x="296" y="71"/>
                </a:lnTo>
                <a:lnTo>
                  <a:pt x="272" y="83"/>
                </a:lnTo>
                <a:lnTo>
                  <a:pt x="249" y="95"/>
                </a:lnTo>
                <a:lnTo>
                  <a:pt x="227" y="109"/>
                </a:lnTo>
                <a:lnTo>
                  <a:pt x="206" y="121"/>
                </a:lnTo>
                <a:lnTo>
                  <a:pt x="187" y="135"/>
                </a:lnTo>
                <a:lnTo>
                  <a:pt x="166" y="150"/>
                </a:lnTo>
                <a:lnTo>
                  <a:pt x="149" y="166"/>
                </a:lnTo>
                <a:lnTo>
                  <a:pt x="130" y="180"/>
                </a:lnTo>
                <a:lnTo>
                  <a:pt x="114" y="197"/>
                </a:lnTo>
                <a:lnTo>
                  <a:pt x="97" y="213"/>
                </a:lnTo>
                <a:lnTo>
                  <a:pt x="83" y="230"/>
                </a:lnTo>
                <a:lnTo>
                  <a:pt x="69" y="249"/>
                </a:lnTo>
                <a:lnTo>
                  <a:pt x="57" y="266"/>
                </a:lnTo>
                <a:lnTo>
                  <a:pt x="45" y="285"/>
                </a:lnTo>
                <a:lnTo>
                  <a:pt x="36" y="303"/>
                </a:lnTo>
                <a:lnTo>
                  <a:pt x="26" y="322"/>
                </a:lnTo>
                <a:lnTo>
                  <a:pt x="17" y="339"/>
                </a:lnTo>
                <a:lnTo>
                  <a:pt x="12" y="360"/>
                </a:lnTo>
                <a:lnTo>
                  <a:pt x="7" y="379"/>
                </a:lnTo>
                <a:lnTo>
                  <a:pt x="2" y="398"/>
                </a:lnTo>
                <a:lnTo>
                  <a:pt x="0" y="419"/>
                </a:lnTo>
                <a:lnTo>
                  <a:pt x="0" y="438"/>
                </a:lnTo>
                <a:lnTo>
                  <a:pt x="2" y="457"/>
                </a:lnTo>
                <a:lnTo>
                  <a:pt x="5" y="476"/>
                </a:lnTo>
                <a:lnTo>
                  <a:pt x="10" y="498"/>
                </a:lnTo>
                <a:lnTo>
                  <a:pt x="14" y="519"/>
                </a:lnTo>
                <a:lnTo>
                  <a:pt x="24" y="538"/>
                </a:lnTo>
                <a:lnTo>
                  <a:pt x="33" y="559"/>
                </a:lnTo>
                <a:lnTo>
                  <a:pt x="45" y="576"/>
                </a:lnTo>
                <a:lnTo>
                  <a:pt x="57" y="595"/>
                </a:lnTo>
                <a:lnTo>
                  <a:pt x="71" y="611"/>
                </a:lnTo>
                <a:lnTo>
                  <a:pt x="85" y="625"/>
                </a:lnTo>
                <a:lnTo>
                  <a:pt x="100" y="642"/>
                </a:lnTo>
                <a:lnTo>
                  <a:pt x="116" y="656"/>
                </a:lnTo>
                <a:lnTo>
                  <a:pt x="133" y="668"/>
                </a:lnTo>
                <a:lnTo>
                  <a:pt x="149" y="680"/>
                </a:lnTo>
                <a:lnTo>
                  <a:pt x="168" y="689"/>
                </a:lnTo>
                <a:lnTo>
                  <a:pt x="187" y="701"/>
                </a:lnTo>
                <a:lnTo>
                  <a:pt x="206" y="708"/>
                </a:lnTo>
                <a:lnTo>
                  <a:pt x="225" y="718"/>
                </a:lnTo>
                <a:lnTo>
                  <a:pt x="246" y="723"/>
                </a:lnTo>
                <a:lnTo>
                  <a:pt x="265" y="730"/>
                </a:lnTo>
                <a:lnTo>
                  <a:pt x="287" y="737"/>
                </a:lnTo>
                <a:lnTo>
                  <a:pt x="327" y="746"/>
                </a:lnTo>
                <a:lnTo>
                  <a:pt x="370" y="753"/>
                </a:lnTo>
                <a:lnTo>
                  <a:pt x="410" y="756"/>
                </a:lnTo>
                <a:lnTo>
                  <a:pt x="450" y="758"/>
                </a:lnTo>
                <a:lnTo>
                  <a:pt x="486" y="756"/>
                </a:lnTo>
                <a:lnTo>
                  <a:pt x="523" y="753"/>
                </a:lnTo>
                <a:lnTo>
                  <a:pt x="557" y="751"/>
                </a:lnTo>
                <a:lnTo>
                  <a:pt x="585" y="744"/>
                </a:lnTo>
                <a:lnTo>
                  <a:pt x="585" y="751"/>
                </a:lnTo>
                <a:lnTo>
                  <a:pt x="587" y="768"/>
                </a:lnTo>
                <a:lnTo>
                  <a:pt x="585" y="794"/>
                </a:lnTo>
                <a:lnTo>
                  <a:pt x="585" y="808"/>
                </a:lnTo>
                <a:lnTo>
                  <a:pt x="583" y="824"/>
                </a:lnTo>
                <a:lnTo>
                  <a:pt x="580" y="841"/>
                </a:lnTo>
                <a:lnTo>
                  <a:pt x="578" y="857"/>
                </a:lnTo>
                <a:lnTo>
                  <a:pt x="571" y="876"/>
                </a:lnTo>
                <a:lnTo>
                  <a:pt x="564" y="891"/>
                </a:lnTo>
                <a:lnTo>
                  <a:pt x="557" y="910"/>
                </a:lnTo>
                <a:lnTo>
                  <a:pt x="545" y="926"/>
                </a:lnTo>
                <a:lnTo>
                  <a:pt x="533" y="940"/>
                </a:lnTo>
                <a:lnTo>
                  <a:pt x="516" y="955"/>
                </a:lnTo>
                <a:lnTo>
                  <a:pt x="528" y="952"/>
                </a:lnTo>
                <a:lnTo>
                  <a:pt x="557" y="943"/>
                </a:lnTo>
                <a:lnTo>
                  <a:pt x="576" y="938"/>
                </a:lnTo>
                <a:lnTo>
                  <a:pt x="599" y="929"/>
                </a:lnTo>
                <a:lnTo>
                  <a:pt x="623" y="917"/>
                </a:lnTo>
                <a:lnTo>
                  <a:pt x="649" y="902"/>
                </a:lnTo>
                <a:lnTo>
                  <a:pt x="675" y="888"/>
                </a:lnTo>
                <a:lnTo>
                  <a:pt x="703" y="867"/>
                </a:lnTo>
                <a:lnTo>
                  <a:pt x="730" y="846"/>
                </a:lnTo>
                <a:lnTo>
                  <a:pt x="744" y="831"/>
                </a:lnTo>
                <a:lnTo>
                  <a:pt x="770" y="803"/>
                </a:lnTo>
                <a:lnTo>
                  <a:pt x="779" y="789"/>
                </a:lnTo>
                <a:lnTo>
                  <a:pt x="793" y="772"/>
                </a:lnTo>
                <a:lnTo>
                  <a:pt x="803" y="753"/>
                </a:lnTo>
                <a:lnTo>
                  <a:pt x="815" y="737"/>
                </a:lnTo>
                <a:lnTo>
                  <a:pt x="824" y="715"/>
                </a:lnTo>
                <a:lnTo>
                  <a:pt x="834" y="696"/>
                </a:lnTo>
                <a:lnTo>
                  <a:pt x="843" y="675"/>
                </a:lnTo>
                <a:lnTo>
                  <a:pt x="860" y="668"/>
                </a:lnTo>
                <a:lnTo>
                  <a:pt x="879" y="659"/>
                </a:lnTo>
                <a:lnTo>
                  <a:pt x="905" y="647"/>
                </a:lnTo>
                <a:lnTo>
                  <a:pt x="931" y="633"/>
                </a:lnTo>
                <a:lnTo>
                  <a:pt x="964" y="614"/>
                </a:lnTo>
                <a:lnTo>
                  <a:pt x="1000" y="592"/>
                </a:lnTo>
                <a:lnTo>
                  <a:pt x="1016" y="580"/>
                </a:lnTo>
                <a:lnTo>
                  <a:pt x="1030" y="566"/>
                </a:lnTo>
                <a:lnTo>
                  <a:pt x="1047" y="552"/>
                </a:lnTo>
                <a:lnTo>
                  <a:pt x="1063" y="538"/>
                </a:lnTo>
                <a:lnTo>
                  <a:pt x="1078" y="521"/>
                </a:lnTo>
                <a:lnTo>
                  <a:pt x="1094" y="505"/>
                </a:lnTo>
                <a:lnTo>
                  <a:pt x="1108" y="486"/>
                </a:lnTo>
                <a:lnTo>
                  <a:pt x="1120" y="469"/>
                </a:lnTo>
                <a:lnTo>
                  <a:pt x="1130" y="448"/>
                </a:lnTo>
                <a:lnTo>
                  <a:pt x="1142" y="429"/>
                </a:lnTo>
                <a:lnTo>
                  <a:pt x="1149" y="408"/>
                </a:lnTo>
                <a:lnTo>
                  <a:pt x="1156" y="382"/>
                </a:lnTo>
                <a:lnTo>
                  <a:pt x="1161" y="360"/>
                </a:lnTo>
                <a:lnTo>
                  <a:pt x="1163" y="337"/>
                </a:lnTo>
                <a:lnTo>
                  <a:pt x="1163" y="308"/>
                </a:lnTo>
                <a:lnTo>
                  <a:pt x="1161" y="282"/>
                </a:lnTo>
                <a:close/>
              </a:path>
            </a:pathLst>
          </a:custGeom>
          <a:solidFill>
            <a:srgbClr val="45D8FF">
              <a:alpha val="70000"/>
            </a:srgbClr>
          </a:solidFill>
          <a:ln>
            <a:noFill/>
          </a:ln>
          <a:effectLst>
            <a:outerShdw blurRad="127000" dir="5400000" algn="t" rotWithShape="0">
              <a:srgbClr val="45D8FF">
                <a:alpha val="90000"/>
              </a:srgbClr>
            </a:outerShdw>
          </a:effectLs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10"/>
          <p:cNvSpPr>
            <a:spLocks/>
          </p:cNvSpPr>
          <p:nvPr/>
        </p:nvSpPr>
        <p:spPr bwMode="auto">
          <a:xfrm>
            <a:off x="7690743" y="1313396"/>
            <a:ext cx="1993863" cy="1641290"/>
          </a:xfrm>
          <a:custGeom>
            <a:avLst/>
            <a:gdLst>
              <a:gd name="T0" fmla="*/ 671 w 1476"/>
              <a:gd name="T1" fmla="*/ 1212 h 1215"/>
              <a:gd name="T2" fmla="*/ 732 w 1476"/>
              <a:gd name="T3" fmla="*/ 1193 h 1215"/>
              <a:gd name="T4" fmla="*/ 822 w 1476"/>
              <a:gd name="T5" fmla="*/ 1151 h 1215"/>
              <a:gd name="T6" fmla="*/ 893 w 1476"/>
              <a:gd name="T7" fmla="*/ 1106 h 1215"/>
              <a:gd name="T8" fmla="*/ 943 w 1476"/>
              <a:gd name="T9" fmla="*/ 1061 h 1215"/>
              <a:gd name="T10" fmla="*/ 993 w 1476"/>
              <a:gd name="T11" fmla="*/ 1004 h 1215"/>
              <a:gd name="T12" fmla="*/ 1035 w 1476"/>
              <a:gd name="T13" fmla="*/ 938 h 1215"/>
              <a:gd name="T14" fmla="*/ 1071 w 1476"/>
              <a:gd name="T15" fmla="*/ 860 h 1215"/>
              <a:gd name="T16" fmla="*/ 1116 w 1476"/>
              <a:gd name="T17" fmla="*/ 841 h 1215"/>
              <a:gd name="T18" fmla="*/ 1225 w 1476"/>
              <a:gd name="T19" fmla="*/ 784 h 1215"/>
              <a:gd name="T20" fmla="*/ 1289 w 1476"/>
              <a:gd name="T21" fmla="*/ 741 h 1215"/>
              <a:gd name="T22" fmla="*/ 1350 w 1476"/>
              <a:gd name="T23" fmla="*/ 687 h 1215"/>
              <a:gd name="T24" fmla="*/ 1405 w 1476"/>
              <a:gd name="T25" fmla="*/ 623 h 1215"/>
              <a:gd name="T26" fmla="*/ 1447 w 1476"/>
              <a:gd name="T27" fmla="*/ 547 h 1215"/>
              <a:gd name="T28" fmla="*/ 1473 w 1476"/>
              <a:gd name="T29" fmla="*/ 459 h 1215"/>
              <a:gd name="T30" fmla="*/ 1473 w 1476"/>
              <a:gd name="T31" fmla="*/ 362 h 1215"/>
              <a:gd name="T32" fmla="*/ 1462 w 1476"/>
              <a:gd name="T33" fmla="*/ 308 h 1215"/>
              <a:gd name="T34" fmla="*/ 1445 w 1476"/>
              <a:gd name="T35" fmla="*/ 265 h 1215"/>
              <a:gd name="T36" fmla="*/ 1405 w 1476"/>
              <a:gd name="T37" fmla="*/ 194 h 1215"/>
              <a:gd name="T38" fmla="*/ 1346 w 1476"/>
              <a:gd name="T39" fmla="*/ 137 h 1215"/>
              <a:gd name="T40" fmla="*/ 1272 w 1476"/>
              <a:gd name="T41" fmla="*/ 88 h 1215"/>
              <a:gd name="T42" fmla="*/ 1189 w 1476"/>
              <a:gd name="T43" fmla="*/ 52 h 1215"/>
              <a:gd name="T44" fmla="*/ 1095 w 1476"/>
              <a:gd name="T45" fmla="*/ 24 h 1215"/>
              <a:gd name="T46" fmla="*/ 990 w 1476"/>
              <a:gd name="T47" fmla="*/ 7 h 1215"/>
              <a:gd name="T48" fmla="*/ 884 w 1476"/>
              <a:gd name="T49" fmla="*/ 0 h 1215"/>
              <a:gd name="T50" fmla="*/ 777 w 1476"/>
              <a:gd name="T51" fmla="*/ 0 h 1215"/>
              <a:gd name="T52" fmla="*/ 671 w 1476"/>
              <a:gd name="T53" fmla="*/ 10 h 1215"/>
              <a:gd name="T54" fmla="*/ 566 w 1476"/>
              <a:gd name="T55" fmla="*/ 31 h 1215"/>
              <a:gd name="T56" fmla="*/ 500 w 1476"/>
              <a:gd name="T57" fmla="*/ 47 h 1215"/>
              <a:gd name="T58" fmla="*/ 405 w 1476"/>
              <a:gd name="T59" fmla="*/ 81 h 1215"/>
              <a:gd name="T60" fmla="*/ 318 w 1476"/>
              <a:gd name="T61" fmla="*/ 126 h 1215"/>
              <a:gd name="T62" fmla="*/ 237 w 1476"/>
              <a:gd name="T63" fmla="*/ 175 h 1215"/>
              <a:gd name="T64" fmla="*/ 166 w 1476"/>
              <a:gd name="T65" fmla="*/ 232 h 1215"/>
              <a:gd name="T66" fmla="*/ 105 w 1476"/>
              <a:gd name="T67" fmla="*/ 296 h 1215"/>
              <a:gd name="T68" fmla="*/ 57 w 1476"/>
              <a:gd name="T69" fmla="*/ 362 h 1215"/>
              <a:gd name="T70" fmla="*/ 24 w 1476"/>
              <a:gd name="T71" fmla="*/ 436 h 1215"/>
              <a:gd name="T72" fmla="*/ 3 w 1476"/>
              <a:gd name="T73" fmla="*/ 509 h 1215"/>
              <a:gd name="T74" fmla="*/ 3 w 1476"/>
              <a:gd name="T75" fmla="*/ 585 h 1215"/>
              <a:gd name="T76" fmla="*/ 22 w 1476"/>
              <a:gd name="T77" fmla="*/ 661 h 1215"/>
              <a:gd name="T78" fmla="*/ 43 w 1476"/>
              <a:gd name="T79" fmla="*/ 710 h 1215"/>
              <a:gd name="T80" fmla="*/ 90 w 1476"/>
              <a:gd name="T81" fmla="*/ 779 h 1215"/>
              <a:gd name="T82" fmla="*/ 147 w 1476"/>
              <a:gd name="T83" fmla="*/ 836 h 1215"/>
              <a:gd name="T84" fmla="*/ 214 w 1476"/>
              <a:gd name="T85" fmla="*/ 881 h 1215"/>
              <a:gd name="T86" fmla="*/ 287 w 1476"/>
              <a:gd name="T87" fmla="*/ 914 h 1215"/>
              <a:gd name="T88" fmla="*/ 363 w 1476"/>
              <a:gd name="T89" fmla="*/ 938 h 1215"/>
              <a:gd name="T90" fmla="*/ 443 w 1476"/>
              <a:gd name="T91" fmla="*/ 954 h 1215"/>
              <a:gd name="T92" fmla="*/ 571 w 1476"/>
              <a:gd name="T93" fmla="*/ 966 h 1215"/>
              <a:gd name="T94" fmla="*/ 706 w 1476"/>
              <a:gd name="T95" fmla="*/ 954 h 1215"/>
              <a:gd name="T96" fmla="*/ 744 w 1476"/>
              <a:gd name="T97" fmla="*/ 957 h 1215"/>
              <a:gd name="T98" fmla="*/ 744 w 1476"/>
              <a:gd name="T99" fmla="*/ 1030 h 1215"/>
              <a:gd name="T100" fmla="*/ 732 w 1476"/>
              <a:gd name="T101" fmla="*/ 1092 h 1215"/>
              <a:gd name="T102" fmla="*/ 706 w 1476"/>
              <a:gd name="T103" fmla="*/ 1158 h 1215"/>
              <a:gd name="T104" fmla="*/ 675 w 1476"/>
              <a:gd name="T105" fmla="*/ 1198 h 1215"/>
              <a:gd name="T106" fmla="*/ 659 w 1476"/>
              <a:gd name="T107" fmla="*/ 1215 h 1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476" h="1215">
                <a:moveTo>
                  <a:pt x="659" y="1215"/>
                </a:moveTo>
                <a:lnTo>
                  <a:pt x="659" y="1215"/>
                </a:lnTo>
                <a:lnTo>
                  <a:pt x="671" y="1212"/>
                </a:lnTo>
                <a:lnTo>
                  <a:pt x="687" y="1210"/>
                </a:lnTo>
                <a:lnTo>
                  <a:pt x="706" y="1203"/>
                </a:lnTo>
                <a:lnTo>
                  <a:pt x="732" y="1193"/>
                </a:lnTo>
                <a:lnTo>
                  <a:pt x="761" y="1184"/>
                </a:lnTo>
                <a:lnTo>
                  <a:pt x="789" y="1170"/>
                </a:lnTo>
                <a:lnTo>
                  <a:pt x="822" y="1151"/>
                </a:lnTo>
                <a:lnTo>
                  <a:pt x="858" y="1129"/>
                </a:lnTo>
                <a:lnTo>
                  <a:pt x="874" y="1118"/>
                </a:lnTo>
                <a:lnTo>
                  <a:pt x="893" y="1106"/>
                </a:lnTo>
                <a:lnTo>
                  <a:pt x="910" y="1092"/>
                </a:lnTo>
                <a:lnTo>
                  <a:pt x="926" y="1075"/>
                </a:lnTo>
                <a:lnTo>
                  <a:pt x="943" y="1061"/>
                </a:lnTo>
                <a:lnTo>
                  <a:pt x="960" y="1042"/>
                </a:lnTo>
                <a:lnTo>
                  <a:pt x="976" y="1025"/>
                </a:lnTo>
                <a:lnTo>
                  <a:pt x="993" y="1004"/>
                </a:lnTo>
                <a:lnTo>
                  <a:pt x="1007" y="985"/>
                </a:lnTo>
                <a:lnTo>
                  <a:pt x="1021" y="961"/>
                </a:lnTo>
                <a:lnTo>
                  <a:pt x="1035" y="938"/>
                </a:lnTo>
                <a:lnTo>
                  <a:pt x="1047" y="914"/>
                </a:lnTo>
                <a:lnTo>
                  <a:pt x="1059" y="888"/>
                </a:lnTo>
                <a:lnTo>
                  <a:pt x="1071" y="860"/>
                </a:lnTo>
                <a:lnTo>
                  <a:pt x="1071" y="860"/>
                </a:lnTo>
                <a:lnTo>
                  <a:pt x="1092" y="850"/>
                </a:lnTo>
                <a:lnTo>
                  <a:pt x="1116" y="841"/>
                </a:lnTo>
                <a:lnTo>
                  <a:pt x="1149" y="826"/>
                </a:lnTo>
                <a:lnTo>
                  <a:pt x="1185" y="807"/>
                </a:lnTo>
                <a:lnTo>
                  <a:pt x="1225" y="784"/>
                </a:lnTo>
                <a:lnTo>
                  <a:pt x="1244" y="772"/>
                </a:lnTo>
                <a:lnTo>
                  <a:pt x="1267" y="755"/>
                </a:lnTo>
                <a:lnTo>
                  <a:pt x="1289" y="741"/>
                </a:lnTo>
                <a:lnTo>
                  <a:pt x="1310" y="722"/>
                </a:lnTo>
                <a:lnTo>
                  <a:pt x="1331" y="706"/>
                </a:lnTo>
                <a:lnTo>
                  <a:pt x="1350" y="687"/>
                </a:lnTo>
                <a:lnTo>
                  <a:pt x="1369" y="665"/>
                </a:lnTo>
                <a:lnTo>
                  <a:pt x="1388" y="644"/>
                </a:lnTo>
                <a:lnTo>
                  <a:pt x="1405" y="623"/>
                </a:lnTo>
                <a:lnTo>
                  <a:pt x="1421" y="597"/>
                </a:lnTo>
                <a:lnTo>
                  <a:pt x="1436" y="573"/>
                </a:lnTo>
                <a:lnTo>
                  <a:pt x="1447" y="547"/>
                </a:lnTo>
                <a:lnTo>
                  <a:pt x="1457" y="519"/>
                </a:lnTo>
                <a:lnTo>
                  <a:pt x="1466" y="490"/>
                </a:lnTo>
                <a:lnTo>
                  <a:pt x="1473" y="459"/>
                </a:lnTo>
                <a:lnTo>
                  <a:pt x="1476" y="429"/>
                </a:lnTo>
                <a:lnTo>
                  <a:pt x="1476" y="395"/>
                </a:lnTo>
                <a:lnTo>
                  <a:pt x="1473" y="362"/>
                </a:lnTo>
                <a:lnTo>
                  <a:pt x="1469" y="343"/>
                </a:lnTo>
                <a:lnTo>
                  <a:pt x="1466" y="327"/>
                </a:lnTo>
                <a:lnTo>
                  <a:pt x="1462" y="308"/>
                </a:lnTo>
                <a:lnTo>
                  <a:pt x="1455" y="291"/>
                </a:lnTo>
                <a:lnTo>
                  <a:pt x="1455" y="291"/>
                </a:lnTo>
                <a:lnTo>
                  <a:pt x="1445" y="265"/>
                </a:lnTo>
                <a:lnTo>
                  <a:pt x="1433" y="242"/>
                </a:lnTo>
                <a:lnTo>
                  <a:pt x="1421" y="216"/>
                </a:lnTo>
                <a:lnTo>
                  <a:pt x="1405" y="194"/>
                </a:lnTo>
                <a:lnTo>
                  <a:pt x="1386" y="173"/>
                </a:lnTo>
                <a:lnTo>
                  <a:pt x="1367" y="154"/>
                </a:lnTo>
                <a:lnTo>
                  <a:pt x="1346" y="137"/>
                </a:lnTo>
                <a:lnTo>
                  <a:pt x="1324" y="118"/>
                </a:lnTo>
                <a:lnTo>
                  <a:pt x="1298" y="104"/>
                </a:lnTo>
                <a:lnTo>
                  <a:pt x="1272" y="88"/>
                </a:lnTo>
                <a:lnTo>
                  <a:pt x="1244" y="76"/>
                </a:lnTo>
                <a:lnTo>
                  <a:pt x="1218" y="62"/>
                </a:lnTo>
                <a:lnTo>
                  <a:pt x="1189" y="52"/>
                </a:lnTo>
                <a:lnTo>
                  <a:pt x="1156" y="43"/>
                </a:lnTo>
                <a:lnTo>
                  <a:pt x="1125" y="33"/>
                </a:lnTo>
                <a:lnTo>
                  <a:pt x="1095" y="24"/>
                </a:lnTo>
                <a:lnTo>
                  <a:pt x="1059" y="17"/>
                </a:lnTo>
                <a:lnTo>
                  <a:pt x="1026" y="12"/>
                </a:lnTo>
                <a:lnTo>
                  <a:pt x="990" y="7"/>
                </a:lnTo>
                <a:lnTo>
                  <a:pt x="957" y="2"/>
                </a:lnTo>
                <a:lnTo>
                  <a:pt x="922" y="0"/>
                </a:lnTo>
                <a:lnTo>
                  <a:pt x="884" y="0"/>
                </a:lnTo>
                <a:lnTo>
                  <a:pt x="851" y="0"/>
                </a:lnTo>
                <a:lnTo>
                  <a:pt x="815" y="0"/>
                </a:lnTo>
                <a:lnTo>
                  <a:pt x="777" y="0"/>
                </a:lnTo>
                <a:lnTo>
                  <a:pt x="742" y="2"/>
                </a:lnTo>
                <a:lnTo>
                  <a:pt x="706" y="7"/>
                </a:lnTo>
                <a:lnTo>
                  <a:pt x="671" y="10"/>
                </a:lnTo>
                <a:lnTo>
                  <a:pt x="635" y="17"/>
                </a:lnTo>
                <a:lnTo>
                  <a:pt x="600" y="21"/>
                </a:lnTo>
                <a:lnTo>
                  <a:pt x="566" y="31"/>
                </a:lnTo>
                <a:lnTo>
                  <a:pt x="533" y="38"/>
                </a:lnTo>
                <a:lnTo>
                  <a:pt x="533" y="38"/>
                </a:lnTo>
                <a:lnTo>
                  <a:pt x="500" y="47"/>
                </a:lnTo>
                <a:lnTo>
                  <a:pt x="469" y="57"/>
                </a:lnTo>
                <a:lnTo>
                  <a:pt x="436" y="69"/>
                </a:lnTo>
                <a:lnTo>
                  <a:pt x="405" y="81"/>
                </a:lnTo>
                <a:lnTo>
                  <a:pt x="377" y="95"/>
                </a:lnTo>
                <a:lnTo>
                  <a:pt x="346" y="109"/>
                </a:lnTo>
                <a:lnTo>
                  <a:pt x="318" y="126"/>
                </a:lnTo>
                <a:lnTo>
                  <a:pt x="289" y="140"/>
                </a:lnTo>
                <a:lnTo>
                  <a:pt x="263" y="156"/>
                </a:lnTo>
                <a:lnTo>
                  <a:pt x="237" y="175"/>
                </a:lnTo>
                <a:lnTo>
                  <a:pt x="214" y="194"/>
                </a:lnTo>
                <a:lnTo>
                  <a:pt x="190" y="213"/>
                </a:lnTo>
                <a:lnTo>
                  <a:pt x="166" y="232"/>
                </a:lnTo>
                <a:lnTo>
                  <a:pt x="145" y="253"/>
                </a:lnTo>
                <a:lnTo>
                  <a:pt x="126" y="275"/>
                </a:lnTo>
                <a:lnTo>
                  <a:pt x="105" y="296"/>
                </a:lnTo>
                <a:lnTo>
                  <a:pt x="88" y="317"/>
                </a:lnTo>
                <a:lnTo>
                  <a:pt x="71" y="341"/>
                </a:lnTo>
                <a:lnTo>
                  <a:pt x="57" y="362"/>
                </a:lnTo>
                <a:lnTo>
                  <a:pt x="45" y="386"/>
                </a:lnTo>
                <a:lnTo>
                  <a:pt x="34" y="412"/>
                </a:lnTo>
                <a:lnTo>
                  <a:pt x="24" y="436"/>
                </a:lnTo>
                <a:lnTo>
                  <a:pt x="15" y="459"/>
                </a:lnTo>
                <a:lnTo>
                  <a:pt x="10" y="485"/>
                </a:lnTo>
                <a:lnTo>
                  <a:pt x="3" y="509"/>
                </a:lnTo>
                <a:lnTo>
                  <a:pt x="3" y="535"/>
                </a:lnTo>
                <a:lnTo>
                  <a:pt x="0" y="559"/>
                </a:lnTo>
                <a:lnTo>
                  <a:pt x="3" y="585"/>
                </a:lnTo>
                <a:lnTo>
                  <a:pt x="5" y="609"/>
                </a:lnTo>
                <a:lnTo>
                  <a:pt x="12" y="637"/>
                </a:lnTo>
                <a:lnTo>
                  <a:pt x="22" y="661"/>
                </a:lnTo>
                <a:lnTo>
                  <a:pt x="31" y="687"/>
                </a:lnTo>
                <a:lnTo>
                  <a:pt x="31" y="687"/>
                </a:lnTo>
                <a:lnTo>
                  <a:pt x="43" y="710"/>
                </a:lnTo>
                <a:lnTo>
                  <a:pt x="57" y="736"/>
                </a:lnTo>
                <a:lnTo>
                  <a:pt x="74" y="758"/>
                </a:lnTo>
                <a:lnTo>
                  <a:pt x="90" y="779"/>
                </a:lnTo>
                <a:lnTo>
                  <a:pt x="107" y="798"/>
                </a:lnTo>
                <a:lnTo>
                  <a:pt x="128" y="819"/>
                </a:lnTo>
                <a:lnTo>
                  <a:pt x="147" y="836"/>
                </a:lnTo>
                <a:lnTo>
                  <a:pt x="169" y="850"/>
                </a:lnTo>
                <a:lnTo>
                  <a:pt x="192" y="867"/>
                </a:lnTo>
                <a:lnTo>
                  <a:pt x="214" y="881"/>
                </a:lnTo>
                <a:lnTo>
                  <a:pt x="237" y="893"/>
                </a:lnTo>
                <a:lnTo>
                  <a:pt x="263" y="905"/>
                </a:lnTo>
                <a:lnTo>
                  <a:pt x="287" y="914"/>
                </a:lnTo>
                <a:lnTo>
                  <a:pt x="311" y="923"/>
                </a:lnTo>
                <a:lnTo>
                  <a:pt x="337" y="933"/>
                </a:lnTo>
                <a:lnTo>
                  <a:pt x="363" y="938"/>
                </a:lnTo>
                <a:lnTo>
                  <a:pt x="389" y="945"/>
                </a:lnTo>
                <a:lnTo>
                  <a:pt x="417" y="952"/>
                </a:lnTo>
                <a:lnTo>
                  <a:pt x="443" y="954"/>
                </a:lnTo>
                <a:lnTo>
                  <a:pt x="469" y="959"/>
                </a:lnTo>
                <a:lnTo>
                  <a:pt x="521" y="964"/>
                </a:lnTo>
                <a:lnTo>
                  <a:pt x="571" y="966"/>
                </a:lnTo>
                <a:lnTo>
                  <a:pt x="618" y="964"/>
                </a:lnTo>
                <a:lnTo>
                  <a:pt x="663" y="961"/>
                </a:lnTo>
                <a:lnTo>
                  <a:pt x="706" y="954"/>
                </a:lnTo>
                <a:lnTo>
                  <a:pt x="744" y="947"/>
                </a:lnTo>
                <a:lnTo>
                  <a:pt x="744" y="947"/>
                </a:lnTo>
                <a:lnTo>
                  <a:pt x="744" y="957"/>
                </a:lnTo>
                <a:lnTo>
                  <a:pt x="744" y="978"/>
                </a:lnTo>
                <a:lnTo>
                  <a:pt x="744" y="1009"/>
                </a:lnTo>
                <a:lnTo>
                  <a:pt x="744" y="1030"/>
                </a:lnTo>
                <a:lnTo>
                  <a:pt x="742" y="1049"/>
                </a:lnTo>
                <a:lnTo>
                  <a:pt x="737" y="1070"/>
                </a:lnTo>
                <a:lnTo>
                  <a:pt x="732" y="1092"/>
                </a:lnTo>
                <a:lnTo>
                  <a:pt x="725" y="1115"/>
                </a:lnTo>
                <a:lnTo>
                  <a:pt x="716" y="1137"/>
                </a:lnTo>
                <a:lnTo>
                  <a:pt x="706" y="1158"/>
                </a:lnTo>
                <a:lnTo>
                  <a:pt x="692" y="1179"/>
                </a:lnTo>
                <a:lnTo>
                  <a:pt x="685" y="1189"/>
                </a:lnTo>
                <a:lnTo>
                  <a:pt x="675" y="1198"/>
                </a:lnTo>
                <a:lnTo>
                  <a:pt x="668" y="1208"/>
                </a:lnTo>
                <a:lnTo>
                  <a:pt x="659" y="1215"/>
                </a:lnTo>
                <a:lnTo>
                  <a:pt x="659" y="1215"/>
                </a:lnTo>
                <a:lnTo>
                  <a:pt x="659" y="1215"/>
                </a:lnTo>
                <a:close/>
              </a:path>
            </a:pathLst>
          </a:custGeom>
          <a:solidFill>
            <a:srgbClr val="45D8FF">
              <a:alpha val="60000"/>
            </a:srgbClr>
          </a:solidFill>
          <a:ln>
            <a:noFill/>
          </a:ln>
          <a:effectLst>
            <a:outerShdw blurRad="127000" dir="5400000" algn="t" rotWithShape="0">
              <a:srgbClr val="45D8FF">
                <a:alpha val="90000"/>
              </a:srgbClr>
            </a:outerShdw>
          </a:effectLst>
          <a:extLst/>
        </p:spPr>
        <p:txBody>
          <a:bodyPr vert="horz" wrap="square" lIns="91440" tIns="45720" rIns="91440" bIns="45720" numCol="1" anchor="t" anchorCtr="0" compatLnSpc="1">
            <a:prstTxWarp prst="textNoShape">
              <a:avLst/>
            </a:prstTxWarp>
          </a:bodyPr>
          <a:lstStyle/>
          <a:p>
            <a:endParaRPr lang="zh-CN" altLang="en-US"/>
          </a:p>
        </p:txBody>
      </p:sp>
      <p:sp>
        <p:nvSpPr>
          <p:cNvPr id="47" name="Freeform 11"/>
          <p:cNvSpPr>
            <a:spLocks/>
          </p:cNvSpPr>
          <p:nvPr/>
        </p:nvSpPr>
        <p:spPr bwMode="auto">
          <a:xfrm>
            <a:off x="9022686" y="3869215"/>
            <a:ext cx="1204963" cy="1119860"/>
          </a:xfrm>
          <a:custGeom>
            <a:avLst/>
            <a:gdLst>
              <a:gd name="T0" fmla="*/ 885 w 892"/>
              <a:gd name="T1" fmla="*/ 234 h 829"/>
              <a:gd name="T2" fmla="*/ 873 w 892"/>
              <a:gd name="T3" fmla="*/ 199 h 829"/>
              <a:gd name="T4" fmla="*/ 859 w 892"/>
              <a:gd name="T5" fmla="*/ 168 h 829"/>
              <a:gd name="T6" fmla="*/ 838 w 892"/>
              <a:gd name="T7" fmla="*/ 137 h 829"/>
              <a:gd name="T8" fmla="*/ 812 w 892"/>
              <a:gd name="T9" fmla="*/ 109 h 829"/>
              <a:gd name="T10" fmla="*/ 783 w 892"/>
              <a:gd name="T11" fmla="*/ 85 h 829"/>
              <a:gd name="T12" fmla="*/ 748 w 892"/>
              <a:gd name="T13" fmla="*/ 66 h 829"/>
              <a:gd name="T14" fmla="*/ 715 w 892"/>
              <a:gd name="T15" fmla="*/ 47 h 829"/>
              <a:gd name="T16" fmla="*/ 675 w 892"/>
              <a:gd name="T17" fmla="*/ 33 h 829"/>
              <a:gd name="T18" fmla="*/ 637 w 892"/>
              <a:gd name="T19" fmla="*/ 21 h 829"/>
              <a:gd name="T20" fmla="*/ 551 w 892"/>
              <a:gd name="T21" fmla="*/ 5 h 829"/>
              <a:gd name="T22" fmla="*/ 461 w 892"/>
              <a:gd name="T23" fmla="*/ 0 h 829"/>
              <a:gd name="T24" fmla="*/ 376 w 892"/>
              <a:gd name="T25" fmla="*/ 7 h 829"/>
              <a:gd name="T26" fmla="*/ 315 w 892"/>
              <a:gd name="T27" fmla="*/ 19 h 829"/>
              <a:gd name="T28" fmla="*/ 274 w 892"/>
              <a:gd name="T29" fmla="*/ 28 h 829"/>
              <a:gd name="T30" fmla="*/ 234 w 892"/>
              <a:gd name="T31" fmla="*/ 42 h 829"/>
              <a:gd name="T32" fmla="*/ 196 w 892"/>
              <a:gd name="T33" fmla="*/ 61 h 829"/>
              <a:gd name="T34" fmla="*/ 163 w 892"/>
              <a:gd name="T35" fmla="*/ 80 h 829"/>
              <a:gd name="T36" fmla="*/ 130 w 892"/>
              <a:gd name="T37" fmla="*/ 104 h 829"/>
              <a:gd name="T38" fmla="*/ 99 w 892"/>
              <a:gd name="T39" fmla="*/ 128 h 829"/>
              <a:gd name="T40" fmla="*/ 73 w 892"/>
              <a:gd name="T41" fmla="*/ 154 h 829"/>
              <a:gd name="T42" fmla="*/ 47 w 892"/>
              <a:gd name="T43" fmla="*/ 182 h 829"/>
              <a:gd name="T44" fmla="*/ 28 w 892"/>
              <a:gd name="T45" fmla="*/ 213 h 829"/>
              <a:gd name="T46" fmla="*/ 11 w 892"/>
              <a:gd name="T47" fmla="*/ 244 h 829"/>
              <a:gd name="T48" fmla="*/ 0 w 892"/>
              <a:gd name="T49" fmla="*/ 270 h 829"/>
              <a:gd name="T50" fmla="*/ 61 w 892"/>
              <a:gd name="T51" fmla="*/ 284 h 829"/>
              <a:gd name="T52" fmla="*/ 106 w 892"/>
              <a:gd name="T53" fmla="*/ 298 h 829"/>
              <a:gd name="T54" fmla="*/ 151 w 892"/>
              <a:gd name="T55" fmla="*/ 317 h 829"/>
              <a:gd name="T56" fmla="*/ 189 w 892"/>
              <a:gd name="T57" fmla="*/ 338 h 829"/>
              <a:gd name="T58" fmla="*/ 225 w 892"/>
              <a:gd name="T59" fmla="*/ 360 h 829"/>
              <a:gd name="T60" fmla="*/ 267 w 892"/>
              <a:gd name="T61" fmla="*/ 400 h 829"/>
              <a:gd name="T62" fmla="*/ 300 w 892"/>
              <a:gd name="T63" fmla="*/ 443 h 829"/>
              <a:gd name="T64" fmla="*/ 317 w 892"/>
              <a:gd name="T65" fmla="*/ 476 h 829"/>
              <a:gd name="T66" fmla="*/ 331 w 892"/>
              <a:gd name="T67" fmla="*/ 507 h 829"/>
              <a:gd name="T68" fmla="*/ 338 w 892"/>
              <a:gd name="T69" fmla="*/ 547 h 829"/>
              <a:gd name="T70" fmla="*/ 336 w 892"/>
              <a:gd name="T71" fmla="*/ 637 h 829"/>
              <a:gd name="T72" fmla="*/ 343 w 892"/>
              <a:gd name="T73" fmla="*/ 653 h 829"/>
              <a:gd name="T74" fmla="*/ 395 w 892"/>
              <a:gd name="T75" fmla="*/ 653 h 829"/>
              <a:gd name="T76" fmla="*/ 419 w 892"/>
              <a:gd name="T77" fmla="*/ 670 h 829"/>
              <a:gd name="T78" fmla="*/ 414 w 892"/>
              <a:gd name="T79" fmla="*/ 720 h 829"/>
              <a:gd name="T80" fmla="*/ 407 w 892"/>
              <a:gd name="T81" fmla="*/ 750 h 829"/>
              <a:gd name="T82" fmla="*/ 395 w 892"/>
              <a:gd name="T83" fmla="*/ 779 h 829"/>
              <a:gd name="T84" fmla="*/ 376 w 892"/>
              <a:gd name="T85" fmla="*/ 805 h 829"/>
              <a:gd name="T86" fmla="*/ 355 w 892"/>
              <a:gd name="T87" fmla="*/ 829 h 829"/>
              <a:gd name="T88" fmla="*/ 386 w 892"/>
              <a:gd name="T89" fmla="*/ 821 h 829"/>
              <a:gd name="T90" fmla="*/ 419 w 892"/>
              <a:gd name="T91" fmla="*/ 812 h 829"/>
              <a:gd name="T92" fmla="*/ 459 w 892"/>
              <a:gd name="T93" fmla="*/ 795 h 829"/>
              <a:gd name="T94" fmla="*/ 504 w 892"/>
              <a:gd name="T95" fmla="*/ 765 h 829"/>
              <a:gd name="T96" fmla="*/ 547 w 892"/>
              <a:gd name="T97" fmla="*/ 727 h 829"/>
              <a:gd name="T98" fmla="*/ 577 w 892"/>
              <a:gd name="T99" fmla="*/ 689 h 829"/>
              <a:gd name="T100" fmla="*/ 599 w 892"/>
              <a:gd name="T101" fmla="*/ 658 h 829"/>
              <a:gd name="T102" fmla="*/ 615 w 892"/>
              <a:gd name="T103" fmla="*/ 625 h 829"/>
              <a:gd name="T104" fmla="*/ 637 w 892"/>
              <a:gd name="T105" fmla="*/ 604 h 829"/>
              <a:gd name="T106" fmla="*/ 672 w 892"/>
              <a:gd name="T107" fmla="*/ 587 h 829"/>
              <a:gd name="T108" fmla="*/ 722 w 892"/>
              <a:gd name="T109" fmla="*/ 561 h 829"/>
              <a:gd name="T110" fmla="*/ 776 w 892"/>
              <a:gd name="T111" fmla="*/ 523 h 829"/>
              <a:gd name="T112" fmla="*/ 802 w 892"/>
              <a:gd name="T113" fmla="*/ 502 h 829"/>
              <a:gd name="T114" fmla="*/ 828 w 892"/>
              <a:gd name="T115" fmla="*/ 476 h 829"/>
              <a:gd name="T116" fmla="*/ 850 w 892"/>
              <a:gd name="T117" fmla="*/ 445 h 829"/>
              <a:gd name="T118" fmla="*/ 869 w 892"/>
              <a:gd name="T119" fmla="*/ 412 h 829"/>
              <a:gd name="T120" fmla="*/ 883 w 892"/>
              <a:gd name="T121" fmla="*/ 372 h 829"/>
              <a:gd name="T122" fmla="*/ 890 w 892"/>
              <a:gd name="T123" fmla="*/ 329 h 829"/>
              <a:gd name="T124" fmla="*/ 892 w 892"/>
              <a:gd name="T125" fmla="*/ 284 h 8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92" h="829">
                <a:moveTo>
                  <a:pt x="890" y="260"/>
                </a:moveTo>
                <a:lnTo>
                  <a:pt x="885" y="234"/>
                </a:lnTo>
                <a:lnTo>
                  <a:pt x="881" y="215"/>
                </a:lnTo>
                <a:lnTo>
                  <a:pt x="873" y="199"/>
                </a:lnTo>
                <a:lnTo>
                  <a:pt x="869" y="182"/>
                </a:lnTo>
                <a:lnTo>
                  <a:pt x="859" y="168"/>
                </a:lnTo>
                <a:lnTo>
                  <a:pt x="847" y="151"/>
                </a:lnTo>
                <a:lnTo>
                  <a:pt x="838" y="137"/>
                </a:lnTo>
                <a:lnTo>
                  <a:pt x="826" y="123"/>
                </a:lnTo>
                <a:lnTo>
                  <a:pt x="812" y="109"/>
                </a:lnTo>
                <a:lnTo>
                  <a:pt x="798" y="97"/>
                </a:lnTo>
                <a:lnTo>
                  <a:pt x="783" y="85"/>
                </a:lnTo>
                <a:lnTo>
                  <a:pt x="767" y="76"/>
                </a:lnTo>
                <a:lnTo>
                  <a:pt x="748" y="66"/>
                </a:lnTo>
                <a:lnTo>
                  <a:pt x="734" y="57"/>
                </a:lnTo>
                <a:lnTo>
                  <a:pt x="715" y="47"/>
                </a:lnTo>
                <a:lnTo>
                  <a:pt x="696" y="40"/>
                </a:lnTo>
                <a:lnTo>
                  <a:pt x="675" y="33"/>
                </a:lnTo>
                <a:lnTo>
                  <a:pt x="656" y="28"/>
                </a:lnTo>
                <a:lnTo>
                  <a:pt x="637" y="21"/>
                </a:lnTo>
                <a:lnTo>
                  <a:pt x="594" y="12"/>
                </a:lnTo>
                <a:lnTo>
                  <a:pt x="551" y="5"/>
                </a:lnTo>
                <a:lnTo>
                  <a:pt x="506" y="0"/>
                </a:lnTo>
                <a:lnTo>
                  <a:pt x="461" y="0"/>
                </a:lnTo>
                <a:lnTo>
                  <a:pt x="419" y="2"/>
                </a:lnTo>
                <a:lnTo>
                  <a:pt x="376" y="7"/>
                </a:lnTo>
                <a:lnTo>
                  <a:pt x="334" y="12"/>
                </a:lnTo>
                <a:lnTo>
                  <a:pt x="315" y="19"/>
                </a:lnTo>
                <a:lnTo>
                  <a:pt x="293" y="24"/>
                </a:lnTo>
                <a:lnTo>
                  <a:pt x="274" y="28"/>
                </a:lnTo>
                <a:lnTo>
                  <a:pt x="255" y="35"/>
                </a:lnTo>
                <a:lnTo>
                  <a:pt x="234" y="42"/>
                </a:lnTo>
                <a:lnTo>
                  <a:pt x="217" y="52"/>
                </a:lnTo>
                <a:lnTo>
                  <a:pt x="196" y="61"/>
                </a:lnTo>
                <a:lnTo>
                  <a:pt x="180" y="71"/>
                </a:lnTo>
                <a:lnTo>
                  <a:pt x="163" y="80"/>
                </a:lnTo>
                <a:lnTo>
                  <a:pt x="146" y="92"/>
                </a:lnTo>
                <a:lnTo>
                  <a:pt x="130" y="104"/>
                </a:lnTo>
                <a:lnTo>
                  <a:pt x="116" y="116"/>
                </a:lnTo>
                <a:lnTo>
                  <a:pt x="99" y="128"/>
                </a:lnTo>
                <a:lnTo>
                  <a:pt x="85" y="140"/>
                </a:lnTo>
                <a:lnTo>
                  <a:pt x="73" y="154"/>
                </a:lnTo>
                <a:lnTo>
                  <a:pt x="59" y="168"/>
                </a:lnTo>
                <a:lnTo>
                  <a:pt x="47" y="182"/>
                </a:lnTo>
                <a:lnTo>
                  <a:pt x="37" y="196"/>
                </a:lnTo>
                <a:lnTo>
                  <a:pt x="28" y="213"/>
                </a:lnTo>
                <a:lnTo>
                  <a:pt x="19" y="227"/>
                </a:lnTo>
                <a:lnTo>
                  <a:pt x="11" y="244"/>
                </a:lnTo>
                <a:lnTo>
                  <a:pt x="2" y="260"/>
                </a:lnTo>
                <a:lnTo>
                  <a:pt x="0" y="270"/>
                </a:lnTo>
                <a:lnTo>
                  <a:pt x="11" y="272"/>
                </a:lnTo>
                <a:lnTo>
                  <a:pt x="61" y="284"/>
                </a:lnTo>
                <a:lnTo>
                  <a:pt x="82" y="291"/>
                </a:lnTo>
                <a:lnTo>
                  <a:pt x="106" y="298"/>
                </a:lnTo>
                <a:lnTo>
                  <a:pt x="132" y="308"/>
                </a:lnTo>
                <a:lnTo>
                  <a:pt x="151" y="317"/>
                </a:lnTo>
                <a:lnTo>
                  <a:pt x="168" y="327"/>
                </a:lnTo>
                <a:lnTo>
                  <a:pt x="189" y="338"/>
                </a:lnTo>
                <a:lnTo>
                  <a:pt x="206" y="348"/>
                </a:lnTo>
                <a:lnTo>
                  <a:pt x="225" y="360"/>
                </a:lnTo>
                <a:lnTo>
                  <a:pt x="239" y="372"/>
                </a:lnTo>
                <a:lnTo>
                  <a:pt x="267" y="400"/>
                </a:lnTo>
                <a:lnTo>
                  <a:pt x="291" y="428"/>
                </a:lnTo>
                <a:lnTo>
                  <a:pt x="300" y="443"/>
                </a:lnTo>
                <a:lnTo>
                  <a:pt x="310" y="462"/>
                </a:lnTo>
                <a:lnTo>
                  <a:pt x="317" y="476"/>
                </a:lnTo>
                <a:lnTo>
                  <a:pt x="324" y="490"/>
                </a:lnTo>
                <a:lnTo>
                  <a:pt x="331" y="507"/>
                </a:lnTo>
                <a:lnTo>
                  <a:pt x="336" y="528"/>
                </a:lnTo>
                <a:lnTo>
                  <a:pt x="338" y="547"/>
                </a:lnTo>
                <a:lnTo>
                  <a:pt x="341" y="582"/>
                </a:lnTo>
                <a:lnTo>
                  <a:pt x="336" y="637"/>
                </a:lnTo>
                <a:lnTo>
                  <a:pt x="334" y="653"/>
                </a:lnTo>
                <a:lnTo>
                  <a:pt x="343" y="653"/>
                </a:lnTo>
                <a:lnTo>
                  <a:pt x="371" y="653"/>
                </a:lnTo>
                <a:lnTo>
                  <a:pt x="395" y="653"/>
                </a:lnTo>
                <a:lnTo>
                  <a:pt x="419" y="651"/>
                </a:lnTo>
                <a:lnTo>
                  <a:pt x="419" y="670"/>
                </a:lnTo>
                <a:lnTo>
                  <a:pt x="416" y="694"/>
                </a:lnTo>
                <a:lnTo>
                  <a:pt x="414" y="720"/>
                </a:lnTo>
                <a:lnTo>
                  <a:pt x="409" y="734"/>
                </a:lnTo>
                <a:lnTo>
                  <a:pt x="407" y="750"/>
                </a:lnTo>
                <a:lnTo>
                  <a:pt x="402" y="765"/>
                </a:lnTo>
                <a:lnTo>
                  <a:pt x="395" y="779"/>
                </a:lnTo>
                <a:lnTo>
                  <a:pt x="386" y="793"/>
                </a:lnTo>
                <a:lnTo>
                  <a:pt x="376" y="805"/>
                </a:lnTo>
                <a:lnTo>
                  <a:pt x="367" y="819"/>
                </a:lnTo>
                <a:lnTo>
                  <a:pt x="355" y="829"/>
                </a:lnTo>
                <a:lnTo>
                  <a:pt x="364" y="829"/>
                </a:lnTo>
                <a:lnTo>
                  <a:pt x="386" y="821"/>
                </a:lnTo>
                <a:lnTo>
                  <a:pt x="402" y="819"/>
                </a:lnTo>
                <a:lnTo>
                  <a:pt x="419" y="812"/>
                </a:lnTo>
                <a:lnTo>
                  <a:pt x="438" y="805"/>
                </a:lnTo>
                <a:lnTo>
                  <a:pt x="459" y="795"/>
                </a:lnTo>
                <a:lnTo>
                  <a:pt x="480" y="781"/>
                </a:lnTo>
                <a:lnTo>
                  <a:pt x="504" y="765"/>
                </a:lnTo>
                <a:lnTo>
                  <a:pt x="525" y="748"/>
                </a:lnTo>
                <a:lnTo>
                  <a:pt x="547" y="727"/>
                </a:lnTo>
                <a:lnTo>
                  <a:pt x="568" y="703"/>
                </a:lnTo>
                <a:lnTo>
                  <a:pt x="577" y="689"/>
                </a:lnTo>
                <a:lnTo>
                  <a:pt x="589" y="672"/>
                </a:lnTo>
                <a:lnTo>
                  <a:pt x="599" y="658"/>
                </a:lnTo>
                <a:lnTo>
                  <a:pt x="606" y="644"/>
                </a:lnTo>
                <a:lnTo>
                  <a:pt x="615" y="625"/>
                </a:lnTo>
                <a:lnTo>
                  <a:pt x="622" y="606"/>
                </a:lnTo>
                <a:lnTo>
                  <a:pt x="637" y="604"/>
                </a:lnTo>
                <a:lnTo>
                  <a:pt x="653" y="597"/>
                </a:lnTo>
                <a:lnTo>
                  <a:pt x="672" y="587"/>
                </a:lnTo>
                <a:lnTo>
                  <a:pt x="696" y="575"/>
                </a:lnTo>
                <a:lnTo>
                  <a:pt x="722" y="561"/>
                </a:lnTo>
                <a:lnTo>
                  <a:pt x="748" y="544"/>
                </a:lnTo>
                <a:lnTo>
                  <a:pt x="776" y="523"/>
                </a:lnTo>
                <a:lnTo>
                  <a:pt x="791" y="514"/>
                </a:lnTo>
                <a:lnTo>
                  <a:pt x="802" y="502"/>
                </a:lnTo>
                <a:lnTo>
                  <a:pt x="817" y="488"/>
                </a:lnTo>
                <a:lnTo>
                  <a:pt x="828" y="476"/>
                </a:lnTo>
                <a:lnTo>
                  <a:pt x="840" y="459"/>
                </a:lnTo>
                <a:lnTo>
                  <a:pt x="850" y="445"/>
                </a:lnTo>
                <a:lnTo>
                  <a:pt x="859" y="426"/>
                </a:lnTo>
                <a:lnTo>
                  <a:pt x="869" y="412"/>
                </a:lnTo>
                <a:lnTo>
                  <a:pt x="876" y="393"/>
                </a:lnTo>
                <a:lnTo>
                  <a:pt x="883" y="372"/>
                </a:lnTo>
                <a:lnTo>
                  <a:pt x="888" y="353"/>
                </a:lnTo>
                <a:lnTo>
                  <a:pt x="890" y="329"/>
                </a:lnTo>
                <a:lnTo>
                  <a:pt x="892" y="308"/>
                </a:lnTo>
                <a:lnTo>
                  <a:pt x="892" y="284"/>
                </a:lnTo>
                <a:lnTo>
                  <a:pt x="890" y="260"/>
                </a:lnTo>
                <a:close/>
              </a:path>
            </a:pathLst>
          </a:custGeom>
          <a:solidFill>
            <a:srgbClr val="45D8FF">
              <a:alpha val="60000"/>
            </a:srgbClr>
          </a:solidFill>
          <a:ln>
            <a:noFill/>
          </a:ln>
          <a:effectLst>
            <a:outerShdw blurRad="127000" dir="5400000" algn="t" rotWithShape="0">
              <a:srgbClr val="45D8FF">
                <a:alpha val="90000"/>
              </a:srgbClr>
            </a:outerShdw>
          </a:effectLst>
          <a:extLst/>
        </p:spPr>
        <p:txBody>
          <a:bodyPr vert="horz" wrap="square" lIns="91440" tIns="45720" rIns="91440" bIns="45720" numCol="1" anchor="t" anchorCtr="0" compatLnSpc="1">
            <a:prstTxWarp prst="textNoShape">
              <a:avLst/>
            </a:prstTxWarp>
          </a:bodyPr>
          <a:lstStyle/>
          <a:p>
            <a:endParaRPr lang="zh-CN" altLang="en-US"/>
          </a:p>
        </p:txBody>
      </p:sp>
      <p:sp>
        <p:nvSpPr>
          <p:cNvPr id="8" name="文本框 7"/>
          <p:cNvSpPr txBox="1"/>
          <p:nvPr/>
        </p:nvSpPr>
        <p:spPr>
          <a:xfrm flipH="1">
            <a:off x="2788942" y="2141187"/>
            <a:ext cx="1661137" cy="422405"/>
          </a:xfrm>
          <a:prstGeom prst="rect">
            <a:avLst/>
          </a:prstGeom>
          <a:noFill/>
        </p:spPr>
        <p:txBody>
          <a:bodyPr wrap="square" lIns="0" tIns="72000" bIns="72000" rtlCol="0" anchor="ctr" anchorCtr="0">
            <a:spAutoFit/>
          </a:bodyPr>
          <a:lstStyle/>
          <a:p>
            <a:r>
              <a:rPr lang="zh-CN" altLang="en-US" b="1" dirty="0" smtClean="0">
                <a:solidFill>
                  <a:srgbClr val="45D8FF"/>
                </a:solidFill>
                <a:effectLst>
                  <a:outerShdw blurRad="101600" dir="5400000" algn="t" rotWithShape="0">
                    <a:srgbClr val="45D8FF">
                      <a:alpha val="90000"/>
                    </a:srgbClr>
                  </a:outerShdw>
                </a:effectLst>
                <a:latin typeface="微软雅黑" panose="020B0503020204020204" pitchFamily="34" charset="-122"/>
                <a:ea typeface="微软雅黑" panose="020B0503020204020204" pitchFamily="34" charset="-122"/>
              </a:rPr>
              <a:t>基础功能</a:t>
            </a:r>
            <a:endParaRPr lang="zh-CN" altLang="en-US" b="1" dirty="0">
              <a:solidFill>
                <a:srgbClr val="45D8FF"/>
              </a:solidFill>
              <a:effectLst>
                <a:outerShdw blurRad="101600" dir="5400000" algn="t" rotWithShape="0">
                  <a:srgbClr val="45D8FF">
                    <a:alpha val="90000"/>
                  </a:srgbClr>
                </a:outerShdw>
              </a:effectLst>
              <a:latin typeface="微软雅黑" panose="020B0503020204020204" pitchFamily="34" charset="-122"/>
              <a:ea typeface="微软雅黑" panose="020B0503020204020204" pitchFamily="34" charset="-122"/>
            </a:endParaRPr>
          </a:p>
        </p:txBody>
      </p:sp>
      <p:sp>
        <p:nvSpPr>
          <p:cNvPr id="9" name="文本框 8"/>
          <p:cNvSpPr txBox="1"/>
          <p:nvPr/>
        </p:nvSpPr>
        <p:spPr>
          <a:xfrm>
            <a:off x="2694250" y="2476703"/>
            <a:ext cx="3497039" cy="297517"/>
          </a:xfrm>
          <a:prstGeom prst="rect">
            <a:avLst/>
          </a:prstGeom>
          <a:noFill/>
        </p:spPr>
        <p:txBody>
          <a:bodyPr wrap="square" rtlCol="0">
            <a:spAutoFit/>
          </a:bodyPr>
          <a:lstStyle>
            <a:defPPr>
              <a:defRPr lang="zh-CN"/>
            </a:defPPr>
            <a:lvl1pPr>
              <a:defRPr sz="2400" b="1">
                <a:gradFill>
                  <a:gsLst>
                    <a:gs pos="97000">
                      <a:srgbClr val="F0CB30">
                        <a:lumMod val="82000"/>
                      </a:srgbClr>
                    </a:gs>
                    <a:gs pos="0">
                      <a:srgbClr val="F4ECA3"/>
                    </a:gs>
                    <a:gs pos="75000">
                      <a:srgbClr val="F6E65D">
                        <a:lumMod val="90000"/>
                      </a:srgbClr>
                    </a:gs>
                  </a:gsLst>
                  <a:lin ang="3600000" scaled="0"/>
                </a:gradFill>
                <a:latin typeface="微软雅黑" panose="020B0503020204020204" pitchFamily="34" charset="-122"/>
                <a:ea typeface="微软雅黑" panose="020B0503020204020204" pitchFamily="34" charset="-122"/>
              </a:defRPr>
            </a:lvl1pPr>
          </a:lstStyle>
          <a:p>
            <a:pPr>
              <a:lnSpc>
                <a:spcPts val="1600"/>
              </a:lnSpc>
            </a:pPr>
            <a:r>
              <a:rPr lang="zh-CN" altLang="en-US" sz="1200" b="0" dirty="0" smtClean="0">
                <a:solidFill>
                  <a:srgbClr val="009AC4"/>
                </a:solidFill>
              </a:rPr>
              <a:t>包括设备信息、文字输入、当前应用、快捷应用</a:t>
            </a:r>
            <a:endParaRPr lang="zh-CN" altLang="en-US" sz="1200" dirty="0">
              <a:solidFill>
                <a:srgbClr val="009AC4"/>
              </a:solidFill>
            </a:endParaRPr>
          </a:p>
        </p:txBody>
      </p:sp>
      <p:sp>
        <p:nvSpPr>
          <p:cNvPr id="10" name="文本框 9"/>
          <p:cNvSpPr txBox="1"/>
          <p:nvPr/>
        </p:nvSpPr>
        <p:spPr>
          <a:xfrm flipH="1">
            <a:off x="2788943" y="4064986"/>
            <a:ext cx="2118337" cy="422405"/>
          </a:xfrm>
          <a:prstGeom prst="rect">
            <a:avLst/>
          </a:prstGeom>
          <a:noFill/>
        </p:spPr>
        <p:txBody>
          <a:bodyPr wrap="square" lIns="0" tIns="72000" bIns="72000" rtlCol="0" anchor="ctr" anchorCtr="0">
            <a:spAutoFit/>
          </a:bodyPr>
          <a:lstStyle/>
          <a:p>
            <a:r>
              <a:rPr lang="zh-CN" altLang="en-US" b="1" dirty="0" smtClean="0">
                <a:solidFill>
                  <a:srgbClr val="45D8FF"/>
                </a:solidFill>
                <a:effectLst>
                  <a:outerShdw blurRad="101600" dir="5400000" algn="t" rotWithShape="0">
                    <a:srgbClr val="45D8FF">
                      <a:alpha val="90000"/>
                    </a:srgbClr>
                  </a:outerShdw>
                </a:effectLst>
                <a:latin typeface="微软雅黑" panose="020B0503020204020204" pitchFamily="34" charset="-122"/>
                <a:ea typeface="微软雅黑" panose="020B0503020204020204" pitchFamily="34" charset="-122"/>
              </a:rPr>
              <a:t>文件上传</a:t>
            </a:r>
            <a:endParaRPr lang="zh-CN" altLang="en-US" b="1" dirty="0">
              <a:solidFill>
                <a:srgbClr val="45D8FF"/>
              </a:solidFill>
              <a:effectLst>
                <a:outerShdw blurRad="101600" dir="5400000" algn="t" rotWithShape="0">
                  <a:srgbClr val="45D8FF">
                    <a:alpha val="90000"/>
                  </a:srgbClr>
                </a:outerShdw>
              </a:effectLst>
              <a:latin typeface="微软雅黑" panose="020B0503020204020204" pitchFamily="34" charset="-122"/>
              <a:ea typeface="微软雅黑" panose="020B0503020204020204" pitchFamily="34" charset="-122"/>
            </a:endParaRPr>
          </a:p>
        </p:txBody>
      </p:sp>
      <p:sp>
        <p:nvSpPr>
          <p:cNvPr id="11" name="文本框 10"/>
          <p:cNvSpPr txBox="1"/>
          <p:nvPr/>
        </p:nvSpPr>
        <p:spPr>
          <a:xfrm>
            <a:off x="2694250" y="3461861"/>
            <a:ext cx="3497039" cy="297517"/>
          </a:xfrm>
          <a:prstGeom prst="rect">
            <a:avLst/>
          </a:prstGeom>
          <a:noFill/>
        </p:spPr>
        <p:txBody>
          <a:bodyPr wrap="square" rtlCol="0">
            <a:spAutoFit/>
          </a:bodyPr>
          <a:lstStyle>
            <a:defPPr>
              <a:defRPr lang="zh-CN"/>
            </a:defPPr>
            <a:lvl1pPr>
              <a:defRPr sz="2400" b="1">
                <a:gradFill>
                  <a:gsLst>
                    <a:gs pos="97000">
                      <a:srgbClr val="F0CB30">
                        <a:lumMod val="82000"/>
                      </a:srgbClr>
                    </a:gs>
                    <a:gs pos="0">
                      <a:srgbClr val="F4ECA3"/>
                    </a:gs>
                    <a:gs pos="75000">
                      <a:srgbClr val="F6E65D">
                        <a:lumMod val="90000"/>
                      </a:srgbClr>
                    </a:gs>
                  </a:gsLst>
                  <a:lin ang="3600000" scaled="0"/>
                </a:gradFill>
                <a:latin typeface="微软雅黑" panose="020B0503020204020204" pitchFamily="34" charset="-122"/>
                <a:ea typeface="微软雅黑" panose="020B0503020204020204" pitchFamily="34" charset="-122"/>
              </a:defRPr>
            </a:lvl1pPr>
          </a:lstStyle>
          <a:p>
            <a:pPr>
              <a:lnSpc>
                <a:spcPts val="1600"/>
              </a:lnSpc>
            </a:pPr>
            <a:r>
              <a:rPr lang="zh-CN" altLang="en-US" sz="1200" b="0" dirty="0" smtClean="0">
                <a:solidFill>
                  <a:srgbClr val="009AC4"/>
                </a:solidFill>
              </a:rPr>
              <a:t>支持手机终端</a:t>
            </a:r>
            <a:endParaRPr lang="zh-CN" altLang="en-US" sz="1200" dirty="0">
              <a:solidFill>
                <a:srgbClr val="009AC4"/>
              </a:solidFill>
            </a:endParaRPr>
          </a:p>
        </p:txBody>
      </p:sp>
      <p:sp>
        <p:nvSpPr>
          <p:cNvPr id="12" name="文本框 11"/>
          <p:cNvSpPr txBox="1"/>
          <p:nvPr/>
        </p:nvSpPr>
        <p:spPr>
          <a:xfrm flipH="1">
            <a:off x="2788942" y="3094060"/>
            <a:ext cx="1691617" cy="422405"/>
          </a:xfrm>
          <a:prstGeom prst="rect">
            <a:avLst/>
          </a:prstGeom>
          <a:noFill/>
        </p:spPr>
        <p:txBody>
          <a:bodyPr wrap="square" lIns="0" tIns="72000" bIns="72000" rtlCol="0" anchor="ctr" anchorCtr="0">
            <a:spAutoFit/>
          </a:bodyPr>
          <a:lstStyle/>
          <a:p>
            <a:r>
              <a:rPr lang="zh-CN" altLang="en-US" b="1" dirty="0" smtClean="0">
                <a:solidFill>
                  <a:srgbClr val="45D8FF"/>
                </a:solidFill>
                <a:effectLst>
                  <a:outerShdw blurRad="101600" dir="5400000" algn="t" rotWithShape="0">
                    <a:srgbClr val="45D8FF">
                      <a:alpha val="90000"/>
                    </a:srgbClr>
                  </a:outerShdw>
                </a:effectLst>
                <a:latin typeface="微软雅黑" panose="020B0503020204020204" pitchFamily="34" charset="-122"/>
                <a:ea typeface="微软雅黑" panose="020B0503020204020204" pitchFamily="34" charset="-122"/>
              </a:rPr>
              <a:t>终端</a:t>
            </a:r>
            <a:endParaRPr lang="zh-CN" altLang="en-US" b="1" dirty="0">
              <a:solidFill>
                <a:srgbClr val="45D8FF"/>
              </a:solidFill>
              <a:effectLst>
                <a:outerShdw blurRad="101600" dir="5400000" algn="t" rotWithShape="0">
                  <a:srgbClr val="45D8FF">
                    <a:alpha val="90000"/>
                  </a:srgbClr>
                </a:outerShdw>
              </a:effectLst>
              <a:latin typeface="微软雅黑" panose="020B0503020204020204" pitchFamily="34" charset="-122"/>
              <a:ea typeface="微软雅黑" panose="020B0503020204020204" pitchFamily="34" charset="-122"/>
            </a:endParaRPr>
          </a:p>
        </p:txBody>
      </p:sp>
      <p:sp>
        <p:nvSpPr>
          <p:cNvPr id="13" name="文本框 12"/>
          <p:cNvSpPr txBox="1"/>
          <p:nvPr/>
        </p:nvSpPr>
        <p:spPr>
          <a:xfrm>
            <a:off x="2694250" y="4408919"/>
            <a:ext cx="3497039" cy="297517"/>
          </a:xfrm>
          <a:prstGeom prst="rect">
            <a:avLst/>
          </a:prstGeom>
          <a:noFill/>
        </p:spPr>
        <p:txBody>
          <a:bodyPr wrap="square" rtlCol="0">
            <a:spAutoFit/>
          </a:bodyPr>
          <a:lstStyle>
            <a:defPPr>
              <a:defRPr lang="zh-CN"/>
            </a:defPPr>
            <a:lvl1pPr>
              <a:defRPr sz="2400" b="1">
                <a:gradFill>
                  <a:gsLst>
                    <a:gs pos="97000">
                      <a:srgbClr val="F0CB30">
                        <a:lumMod val="82000"/>
                      </a:srgbClr>
                    </a:gs>
                    <a:gs pos="0">
                      <a:srgbClr val="F4ECA3"/>
                    </a:gs>
                    <a:gs pos="75000">
                      <a:srgbClr val="F6E65D">
                        <a:lumMod val="90000"/>
                      </a:srgbClr>
                    </a:gs>
                  </a:gsLst>
                  <a:lin ang="3600000" scaled="0"/>
                </a:gradFill>
                <a:latin typeface="微软雅黑" panose="020B0503020204020204" pitchFamily="34" charset="-122"/>
                <a:ea typeface="微软雅黑" panose="020B0503020204020204" pitchFamily="34" charset="-122"/>
              </a:defRPr>
            </a:lvl1pPr>
          </a:lstStyle>
          <a:p>
            <a:pPr>
              <a:lnSpc>
                <a:spcPts val="1600"/>
              </a:lnSpc>
            </a:pPr>
            <a:r>
              <a:rPr lang="zh-CN" altLang="en-US" sz="1200" b="0" dirty="0" smtClean="0">
                <a:solidFill>
                  <a:srgbClr val="009AC4"/>
                </a:solidFill>
              </a:rPr>
              <a:t>支持文件上传</a:t>
            </a:r>
            <a:endParaRPr lang="zh-CN" altLang="en-US" sz="1200" dirty="0">
              <a:solidFill>
                <a:srgbClr val="009AC4"/>
              </a:solidFill>
            </a:endParaRPr>
          </a:p>
        </p:txBody>
      </p:sp>
      <p:sp>
        <p:nvSpPr>
          <p:cNvPr id="14" name="文本框 13"/>
          <p:cNvSpPr txBox="1"/>
          <p:nvPr/>
        </p:nvSpPr>
        <p:spPr>
          <a:xfrm flipH="1">
            <a:off x="2788942" y="4995061"/>
            <a:ext cx="1379197" cy="422405"/>
          </a:xfrm>
          <a:prstGeom prst="rect">
            <a:avLst/>
          </a:prstGeom>
          <a:noFill/>
        </p:spPr>
        <p:txBody>
          <a:bodyPr wrap="square" lIns="0" tIns="72000" bIns="72000" rtlCol="0" anchor="ctr" anchorCtr="0">
            <a:spAutoFit/>
          </a:bodyPr>
          <a:lstStyle/>
          <a:p>
            <a:r>
              <a:rPr lang="zh-CN" altLang="en-US" b="1" dirty="0" smtClean="0">
                <a:solidFill>
                  <a:srgbClr val="45D8FF"/>
                </a:solidFill>
                <a:effectLst>
                  <a:outerShdw blurRad="101600" dir="5400000" algn="t" rotWithShape="0">
                    <a:srgbClr val="45D8FF">
                      <a:alpha val="90000"/>
                    </a:srgbClr>
                  </a:outerShdw>
                </a:effectLst>
                <a:latin typeface="微软雅黑" panose="020B0503020204020204" pitchFamily="34" charset="-122"/>
                <a:ea typeface="微软雅黑" panose="020B0503020204020204" pitchFamily="34" charset="-122"/>
              </a:rPr>
              <a:t>控件树</a:t>
            </a:r>
            <a:endParaRPr lang="zh-CN" altLang="en-US" b="1" dirty="0">
              <a:solidFill>
                <a:srgbClr val="45D8FF"/>
              </a:solidFill>
              <a:effectLst>
                <a:outerShdw blurRad="101600" dir="5400000" algn="t" rotWithShape="0">
                  <a:srgbClr val="45D8FF">
                    <a:alpha val="90000"/>
                  </a:srgbClr>
                </a:outerShdw>
              </a:effectLst>
              <a:latin typeface="微软雅黑" panose="020B0503020204020204" pitchFamily="34" charset="-122"/>
              <a:ea typeface="微软雅黑" panose="020B0503020204020204" pitchFamily="34" charset="-122"/>
            </a:endParaRPr>
          </a:p>
        </p:txBody>
      </p:sp>
      <p:sp>
        <p:nvSpPr>
          <p:cNvPr id="17" name="文本框 16"/>
          <p:cNvSpPr txBox="1"/>
          <p:nvPr/>
        </p:nvSpPr>
        <p:spPr>
          <a:xfrm>
            <a:off x="2694250" y="5330577"/>
            <a:ext cx="3430906" cy="297517"/>
          </a:xfrm>
          <a:prstGeom prst="rect">
            <a:avLst/>
          </a:prstGeom>
          <a:noFill/>
        </p:spPr>
        <p:txBody>
          <a:bodyPr wrap="square" rtlCol="0">
            <a:spAutoFit/>
          </a:bodyPr>
          <a:lstStyle>
            <a:defPPr>
              <a:defRPr lang="zh-CN"/>
            </a:defPPr>
            <a:lvl1pPr>
              <a:defRPr sz="2400" b="1">
                <a:gradFill>
                  <a:gsLst>
                    <a:gs pos="97000">
                      <a:srgbClr val="F0CB30">
                        <a:lumMod val="82000"/>
                      </a:srgbClr>
                    </a:gs>
                    <a:gs pos="0">
                      <a:srgbClr val="F4ECA3"/>
                    </a:gs>
                    <a:gs pos="75000">
                      <a:srgbClr val="F6E65D">
                        <a:lumMod val="90000"/>
                      </a:srgbClr>
                    </a:gs>
                  </a:gsLst>
                  <a:lin ang="3600000" scaled="0"/>
                </a:gradFill>
                <a:latin typeface="微软雅黑" panose="020B0503020204020204" pitchFamily="34" charset="-122"/>
                <a:ea typeface="微软雅黑" panose="020B0503020204020204" pitchFamily="34" charset="-122"/>
              </a:defRPr>
            </a:lvl1pPr>
          </a:lstStyle>
          <a:p>
            <a:pPr>
              <a:lnSpc>
                <a:spcPts val="1600"/>
              </a:lnSpc>
            </a:pPr>
            <a:r>
              <a:rPr lang="zh-CN" altLang="en-US" sz="1200" b="0" dirty="0" smtClean="0">
                <a:solidFill>
                  <a:srgbClr val="009AC4"/>
                </a:solidFill>
              </a:rPr>
              <a:t>方便用户查找当前应用的页面元素</a:t>
            </a:r>
            <a:endParaRPr lang="zh-CN" altLang="en-US" sz="1200" dirty="0">
              <a:solidFill>
                <a:srgbClr val="009AC4"/>
              </a:solidFill>
            </a:endParaRPr>
          </a:p>
        </p:txBody>
      </p:sp>
      <p:grpSp>
        <p:nvGrpSpPr>
          <p:cNvPr id="28" name="组合 27"/>
          <p:cNvGrpSpPr/>
          <p:nvPr/>
        </p:nvGrpSpPr>
        <p:grpSpPr>
          <a:xfrm>
            <a:off x="8465230" y="4509832"/>
            <a:ext cx="588284" cy="423945"/>
            <a:chOff x="11476038" y="5068888"/>
            <a:chExt cx="392112" cy="282575"/>
          </a:xfrm>
          <a:solidFill>
            <a:schemeClr val="bg1"/>
          </a:solidFill>
        </p:grpSpPr>
        <p:sp>
          <p:nvSpPr>
            <p:cNvPr id="29" name="Freeform 621"/>
            <p:cNvSpPr>
              <a:spLocks noEditPoints="1"/>
            </p:cNvSpPr>
            <p:nvPr/>
          </p:nvSpPr>
          <p:spPr bwMode="auto">
            <a:xfrm>
              <a:off x="11476038" y="5068888"/>
              <a:ext cx="241300" cy="244475"/>
            </a:xfrm>
            <a:custGeom>
              <a:avLst/>
              <a:gdLst>
                <a:gd name="T0" fmla="*/ 180 w 303"/>
                <a:gd name="T1" fmla="*/ 19 h 307"/>
                <a:gd name="T2" fmla="*/ 169 w 303"/>
                <a:gd name="T3" fmla="*/ 5 h 307"/>
                <a:gd name="T4" fmla="*/ 150 w 303"/>
                <a:gd name="T5" fmla="*/ 0 h 307"/>
                <a:gd name="T6" fmla="*/ 73 w 303"/>
                <a:gd name="T7" fmla="*/ 0 h 307"/>
                <a:gd name="T8" fmla="*/ 59 w 303"/>
                <a:gd name="T9" fmla="*/ 5 h 307"/>
                <a:gd name="T10" fmla="*/ 54 w 303"/>
                <a:gd name="T11" fmla="*/ 23 h 307"/>
                <a:gd name="T12" fmla="*/ 27 w 303"/>
                <a:gd name="T13" fmla="*/ 146 h 307"/>
                <a:gd name="T14" fmla="*/ 21 w 303"/>
                <a:gd name="T15" fmla="*/ 146 h 307"/>
                <a:gd name="T16" fmla="*/ 11 w 303"/>
                <a:gd name="T17" fmla="*/ 151 h 307"/>
                <a:gd name="T18" fmla="*/ 2 w 303"/>
                <a:gd name="T19" fmla="*/ 163 h 307"/>
                <a:gd name="T20" fmla="*/ 0 w 303"/>
                <a:gd name="T21" fmla="*/ 278 h 307"/>
                <a:gd name="T22" fmla="*/ 4 w 303"/>
                <a:gd name="T23" fmla="*/ 272 h 307"/>
                <a:gd name="T24" fmla="*/ 19 w 303"/>
                <a:gd name="T25" fmla="*/ 259 h 307"/>
                <a:gd name="T26" fmla="*/ 48 w 303"/>
                <a:gd name="T27" fmla="*/ 251 h 307"/>
                <a:gd name="T28" fmla="*/ 59 w 303"/>
                <a:gd name="T29" fmla="*/ 253 h 307"/>
                <a:gd name="T30" fmla="*/ 79 w 303"/>
                <a:gd name="T31" fmla="*/ 261 h 307"/>
                <a:gd name="T32" fmla="*/ 94 w 303"/>
                <a:gd name="T33" fmla="*/ 276 h 307"/>
                <a:gd name="T34" fmla="*/ 103 w 303"/>
                <a:gd name="T35" fmla="*/ 295 h 307"/>
                <a:gd name="T36" fmla="*/ 215 w 303"/>
                <a:gd name="T37" fmla="*/ 307 h 307"/>
                <a:gd name="T38" fmla="*/ 217 w 303"/>
                <a:gd name="T39" fmla="*/ 295 h 307"/>
                <a:gd name="T40" fmla="*/ 226 w 303"/>
                <a:gd name="T41" fmla="*/ 276 h 307"/>
                <a:gd name="T42" fmla="*/ 242 w 303"/>
                <a:gd name="T43" fmla="*/ 261 h 307"/>
                <a:gd name="T44" fmla="*/ 263 w 303"/>
                <a:gd name="T45" fmla="*/ 253 h 307"/>
                <a:gd name="T46" fmla="*/ 272 w 303"/>
                <a:gd name="T47" fmla="*/ 251 h 307"/>
                <a:gd name="T48" fmla="*/ 303 w 303"/>
                <a:gd name="T49" fmla="*/ 259 h 307"/>
                <a:gd name="T50" fmla="*/ 224 w 303"/>
                <a:gd name="T51" fmla="*/ 192 h 307"/>
                <a:gd name="T52" fmla="*/ 92 w 303"/>
                <a:gd name="T53" fmla="*/ 192 h 307"/>
                <a:gd name="T54" fmla="*/ 84 w 303"/>
                <a:gd name="T55" fmla="*/ 190 h 307"/>
                <a:gd name="T56" fmla="*/ 84 w 303"/>
                <a:gd name="T57" fmla="*/ 42 h 307"/>
                <a:gd name="T58" fmla="*/ 84 w 303"/>
                <a:gd name="T59" fmla="*/ 40 h 307"/>
                <a:gd name="T60" fmla="*/ 92 w 303"/>
                <a:gd name="T61" fmla="*/ 38 h 307"/>
                <a:gd name="T62" fmla="*/ 150 w 303"/>
                <a:gd name="T63" fmla="*/ 38 h 307"/>
                <a:gd name="T64" fmla="*/ 155 w 303"/>
                <a:gd name="T65" fmla="*/ 40 h 307"/>
                <a:gd name="T66" fmla="*/ 230 w 303"/>
                <a:gd name="T67" fmla="*/ 184 h 307"/>
                <a:gd name="T68" fmla="*/ 230 w 303"/>
                <a:gd name="T69" fmla="*/ 190 h 307"/>
                <a:gd name="T70" fmla="*/ 224 w 303"/>
                <a:gd name="T71" fmla="*/ 192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3" h="307">
                  <a:moveTo>
                    <a:pt x="180" y="19"/>
                  </a:moveTo>
                  <a:lnTo>
                    <a:pt x="180" y="19"/>
                  </a:lnTo>
                  <a:lnTo>
                    <a:pt x="174" y="11"/>
                  </a:lnTo>
                  <a:lnTo>
                    <a:pt x="169" y="5"/>
                  </a:lnTo>
                  <a:lnTo>
                    <a:pt x="159" y="2"/>
                  </a:lnTo>
                  <a:lnTo>
                    <a:pt x="150" y="0"/>
                  </a:lnTo>
                  <a:lnTo>
                    <a:pt x="73" y="0"/>
                  </a:lnTo>
                  <a:lnTo>
                    <a:pt x="73" y="0"/>
                  </a:lnTo>
                  <a:lnTo>
                    <a:pt x="65" y="2"/>
                  </a:lnTo>
                  <a:lnTo>
                    <a:pt x="59" y="5"/>
                  </a:lnTo>
                  <a:lnTo>
                    <a:pt x="56" y="13"/>
                  </a:lnTo>
                  <a:lnTo>
                    <a:pt x="54" y="23"/>
                  </a:lnTo>
                  <a:lnTo>
                    <a:pt x="54" y="146"/>
                  </a:lnTo>
                  <a:lnTo>
                    <a:pt x="27" y="146"/>
                  </a:lnTo>
                  <a:lnTo>
                    <a:pt x="27" y="146"/>
                  </a:lnTo>
                  <a:lnTo>
                    <a:pt x="21" y="146"/>
                  </a:lnTo>
                  <a:lnTo>
                    <a:pt x="15" y="147"/>
                  </a:lnTo>
                  <a:lnTo>
                    <a:pt x="11" y="151"/>
                  </a:lnTo>
                  <a:lnTo>
                    <a:pt x="8" y="155"/>
                  </a:lnTo>
                  <a:lnTo>
                    <a:pt x="2" y="163"/>
                  </a:lnTo>
                  <a:lnTo>
                    <a:pt x="0" y="174"/>
                  </a:lnTo>
                  <a:lnTo>
                    <a:pt x="0" y="278"/>
                  </a:lnTo>
                  <a:lnTo>
                    <a:pt x="0" y="278"/>
                  </a:lnTo>
                  <a:lnTo>
                    <a:pt x="4" y="272"/>
                  </a:lnTo>
                  <a:lnTo>
                    <a:pt x="8" y="266"/>
                  </a:lnTo>
                  <a:lnTo>
                    <a:pt x="19" y="259"/>
                  </a:lnTo>
                  <a:lnTo>
                    <a:pt x="32" y="253"/>
                  </a:lnTo>
                  <a:lnTo>
                    <a:pt x="48" y="251"/>
                  </a:lnTo>
                  <a:lnTo>
                    <a:pt x="48" y="251"/>
                  </a:lnTo>
                  <a:lnTo>
                    <a:pt x="59" y="253"/>
                  </a:lnTo>
                  <a:lnTo>
                    <a:pt x="69" y="257"/>
                  </a:lnTo>
                  <a:lnTo>
                    <a:pt x="79" y="261"/>
                  </a:lnTo>
                  <a:lnTo>
                    <a:pt x="86" y="268"/>
                  </a:lnTo>
                  <a:lnTo>
                    <a:pt x="94" y="276"/>
                  </a:lnTo>
                  <a:lnTo>
                    <a:pt x="100" y="286"/>
                  </a:lnTo>
                  <a:lnTo>
                    <a:pt x="103" y="295"/>
                  </a:lnTo>
                  <a:lnTo>
                    <a:pt x="105" y="307"/>
                  </a:lnTo>
                  <a:lnTo>
                    <a:pt x="215" y="307"/>
                  </a:lnTo>
                  <a:lnTo>
                    <a:pt x="215" y="307"/>
                  </a:lnTo>
                  <a:lnTo>
                    <a:pt x="217" y="295"/>
                  </a:lnTo>
                  <a:lnTo>
                    <a:pt x="221" y="286"/>
                  </a:lnTo>
                  <a:lnTo>
                    <a:pt x="226" y="276"/>
                  </a:lnTo>
                  <a:lnTo>
                    <a:pt x="234" y="268"/>
                  </a:lnTo>
                  <a:lnTo>
                    <a:pt x="242" y="261"/>
                  </a:lnTo>
                  <a:lnTo>
                    <a:pt x="251" y="257"/>
                  </a:lnTo>
                  <a:lnTo>
                    <a:pt x="263" y="253"/>
                  </a:lnTo>
                  <a:lnTo>
                    <a:pt x="272" y="251"/>
                  </a:lnTo>
                  <a:lnTo>
                    <a:pt x="272" y="251"/>
                  </a:lnTo>
                  <a:lnTo>
                    <a:pt x="288" y="253"/>
                  </a:lnTo>
                  <a:lnTo>
                    <a:pt x="303" y="259"/>
                  </a:lnTo>
                  <a:lnTo>
                    <a:pt x="180" y="19"/>
                  </a:lnTo>
                  <a:close/>
                  <a:moveTo>
                    <a:pt x="224" y="192"/>
                  </a:moveTo>
                  <a:lnTo>
                    <a:pt x="92" y="192"/>
                  </a:lnTo>
                  <a:lnTo>
                    <a:pt x="92" y="192"/>
                  </a:lnTo>
                  <a:lnTo>
                    <a:pt x="88" y="190"/>
                  </a:lnTo>
                  <a:lnTo>
                    <a:pt x="84" y="190"/>
                  </a:lnTo>
                  <a:lnTo>
                    <a:pt x="84" y="188"/>
                  </a:lnTo>
                  <a:lnTo>
                    <a:pt x="84" y="42"/>
                  </a:lnTo>
                  <a:lnTo>
                    <a:pt x="84" y="42"/>
                  </a:lnTo>
                  <a:lnTo>
                    <a:pt x="84" y="40"/>
                  </a:lnTo>
                  <a:lnTo>
                    <a:pt x="88" y="38"/>
                  </a:lnTo>
                  <a:lnTo>
                    <a:pt x="92" y="38"/>
                  </a:lnTo>
                  <a:lnTo>
                    <a:pt x="150" y="38"/>
                  </a:lnTo>
                  <a:lnTo>
                    <a:pt x="150" y="38"/>
                  </a:lnTo>
                  <a:lnTo>
                    <a:pt x="153" y="38"/>
                  </a:lnTo>
                  <a:lnTo>
                    <a:pt x="155" y="40"/>
                  </a:lnTo>
                  <a:lnTo>
                    <a:pt x="230" y="184"/>
                  </a:lnTo>
                  <a:lnTo>
                    <a:pt x="230" y="184"/>
                  </a:lnTo>
                  <a:lnTo>
                    <a:pt x="232" y="188"/>
                  </a:lnTo>
                  <a:lnTo>
                    <a:pt x="230" y="190"/>
                  </a:lnTo>
                  <a:lnTo>
                    <a:pt x="228" y="192"/>
                  </a:lnTo>
                  <a:lnTo>
                    <a:pt x="224" y="192"/>
                  </a:lnTo>
                  <a:lnTo>
                    <a:pt x="224" y="1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Freeform 622"/>
            <p:cNvSpPr>
              <a:spLocks noEditPoints="1"/>
            </p:cNvSpPr>
            <p:nvPr/>
          </p:nvSpPr>
          <p:spPr bwMode="auto">
            <a:xfrm>
              <a:off x="11477625" y="5278438"/>
              <a:ext cx="73025" cy="73025"/>
            </a:xfrm>
            <a:custGeom>
              <a:avLst/>
              <a:gdLst>
                <a:gd name="T0" fmla="*/ 46 w 92"/>
                <a:gd name="T1" fmla="*/ 0 h 92"/>
                <a:gd name="T2" fmla="*/ 46 w 92"/>
                <a:gd name="T3" fmla="*/ 0 h 92"/>
                <a:gd name="T4" fmla="*/ 36 w 92"/>
                <a:gd name="T5" fmla="*/ 0 h 92"/>
                <a:gd name="T6" fmla="*/ 27 w 92"/>
                <a:gd name="T7" fmla="*/ 3 h 92"/>
                <a:gd name="T8" fmla="*/ 19 w 92"/>
                <a:gd name="T9" fmla="*/ 7 h 92"/>
                <a:gd name="T10" fmla="*/ 13 w 92"/>
                <a:gd name="T11" fmla="*/ 13 h 92"/>
                <a:gd name="T12" fmla="*/ 7 w 92"/>
                <a:gd name="T13" fmla="*/ 19 h 92"/>
                <a:gd name="T14" fmla="*/ 2 w 92"/>
                <a:gd name="T15" fmla="*/ 27 h 92"/>
                <a:gd name="T16" fmla="*/ 0 w 92"/>
                <a:gd name="T17" fmla="*/ 36 h 92"/>
                <a:gd name="T18" fmla="*/ 0 w 92"/>
                <a:gd name="T19" fmla="*/ 46 h 92"/>
                <a:gd name="T20" fmla="*/ 0 w 92"/>
                <a:gd name="T21" fmla="*/ 46 h 92"/>
                <a:gd name="T22" fmla="*/ 0 w 92"/>
                <a:gd name="T23" fmla="*/ 55 h 92"/>
                <a:gd name="T24" fmla="*/ 2 w 92"/>
                <a:gd name="T25" fmla="*/ 63 h 92"/>
                <a:gd name="T26" fmla="*/ 7 w 92"/>
                <a:gd name="T27" fmla="*/ 71 h 92"/>
                <a:gd name="T28" fmla="*/ 13 w 92"/>
                <a:gd name="T29" fmla="*/ 78 h 92"/>
                <a:gd name="T30" fmla="*/ 19 w 92"/>
                <a:gd name="T31" fmla="*/ 84 h 92"/>
                <a:gd name="T32" fmla="*/ 27 w 92"/>
                <a:gd name="T33" fmla="*/ 88 h 92"/>
                <a:gd name="T34" fmla="*/ 36 w 92"/>
                <a:gd name="T35" fmla="*/ 90 h 92"/>
                <a:gd name="T36" fmla="*/ 46 w 92"/>
                <a:gd name="T37" fmla="*/ 92 h 92"/>
                <a:gd name="T38" fmla="*/ 46 w 92"/>
                <a:gd name="T39" fmla="*/ 92 h 92"/>
                <a:gd name="T40" fmla="*/ 54 w 92"/>
                <a:gd name="T41" fmla="*/ 90 h 92"/>
                <a:gd name="T42" fmla="*/ 63 w 92"/>
                <a:gd name="T43" fmla="*/ 88 h 92"/>
                <a:gd name="T44" fmla="*/ 71 w 92"/>
                <a:gd name="T45" fmla="*/ 84 h 92"/>
                <a:gd name="T46" fmla="*/ 78 w 92"/>
                <a:gd name="T47" fmla="*/ 78 h 92"/>
                <a:gd name="T48" fmla="*/ 82 w 92"/>
                <a:gd name="T49" fmla="*/ 71 h 92"/>
                <a:gd name="T50" fmla="*/ 88 w 92"/>
                <a:gd name="T51" fmla="*/ 63 h 92"/>
                <a:gd name="T52" fmla="*/ 90 w 92"/>
                <a:gd name="T53" fmla="*/ 55 h 92"/>
                <a:gd name="T54" fmla="*/ 92 w 92"/>
                <a:gd name="T55" fmla="*/ 46 h 92"/>
                <a:gd name="T56" fmla="*/ 92 w 92"/>
                <a:gd name="T57" fmla="*/ 46 h 92"/>
                <a:gd name="T58" fmla="*/ 90 w 92"/>
                <a:gd name="T59" fmla="*/ 36 h 92"/>
                <a:gd name="T60" fmla="*/ 88 w 92"/>
                <a:gd name="T61" fmla="*/ 27 h 92"/>
                <a:gd name="T62" fmla="*/ 82 w 92"/>
                <a:gd name="T63" fmla="*/ 19 h 92"/>
                <a:gd name="T64" fmla="*/ 78 w 92"/>
                <a:gd name="T65" fmla="*/ 13 h 92"/>
                <a:gd name="T66" fmla="*/ 71 w 92"/>
                <a:gd name="T67" fmla="*/ 7 h 92"/>
                <a:gd name="T68" fmla="*/ 63 w 92"/>
                <a:gd name="T69" fmla="*/ 3 h 92"/>
                <a:gd name="T70" fmla="*/ 54 w 92"/>
                <a:gd name="T71" fmla="*/ 0 h 92"/>
                <a:gd name="T72" fmla="*/ 46 w 92"/>
                <a:gd name="T73" fmla="*/ 0 h 92"/>
                <a:gd name="T74" fmla="*/ 46 w 92"/>
                <a:gd name="T75" fmla="*/ 0 h 92"/>
                <a:gd name="T76" fmla="*/ 46 w 92"/>
                <a:gd name="T77" fmla="*/ 69 h 92"/>
                <a:gd name="T78" fmla="*/ 46 w 92"/>
                <a:gd name="T79" fmla="*/ 69 h 92"/>
                <a:gd name="T80" fmla="*/ 36 w 92"/>
                <a:gd name="T81" fmla="*/ 67 h 92"/>
                <a:gd name="T82" fmla="*/ 29 w 92"/>
                <a:gd name="T83" fmla="*/ 61 h 92"/>
                <a:gd name="T84" fmla="*/ 23 w 92"/>
                <a:gd name="T85" fmla="*/ 53 h 92"/>
                <a:gd name="T86" fmla="*/ 23 w 92"/>
                <a:gd name="T87" fmla="*/ 46 h 92"/>
                <a:gd name="T88" fmla="*/ 23 w 92"/>
                <a:gd name="T89" fmla="*/ 46 h 92"/>
                <a:gd name="T90" fmla="*/ 23 w 92"/>
                <a:gd name="T91" fmla="*/ 36 h 92"/>
                <a:gd name="T92" fmla="*/ 29 w 92"/>
                <a:gd name="T93" fmla="*/ 28 h 92"/>
                <a:gd name="T94" fmla="*/ 36 w 92"/>
                <a:gd name="T95" fmla="*/ 25 h 92"/>
                <a:gd name="T96" fmla="*/ 46 w 92"/>
                <a:gd name="T97" fmla="*/ 23 h 92"/>
                <a:gd name="T98" fmla="*/ 46 w 92"/>
                <a:gd name="T99" fmla="*/ 23 h 92"/>
                <a:gd name="T100" fmla="*/ 54 w 92"/>
                <a:gd name="T101" fmla="*/ 25 h 92"/>
                <a:gd name="T102" fmla="*/ 61 w 92"/>
                <a:gd name="T103" fmla="*/ 28 h 92"/>
                <a:gd name="T104" fmla="*/ 67 w 92"/>
                <a:gd name="T105" fmla="*/ 36 h 92"/>
                <a:gd name="T106" fmla="*/ 69 w 92"/>
                <a:gd name="T107" fmla="*/ 46 h 92"/>
                <a:gd name="T108" fmla="*/ 69 w 92"/>
                <a:gd name="T109" fmla="*/ 46 h 92"/>
                <a:gd name="T110" fmla="*/ 67 w 92"/>
                <a:gd name="T111" fmla="*/ 53 h 92"/>
                <a:gd name="T112" fmla="*/ 61 w 92"/>
                <a:gd name="T113" fmla="*/ 61 h 92"/>
                <a:gd name="T114" fmla="*/ 54 w 92"/>
                <a:gd name="T115" fmla="*/ 67 h 92"/>
                <a:gd name="T116" fmla="*/ 46 w 92"/>
                <a:gd name="T117" fmla="*/ 69 h 92"/>
                <a:gd name="T118" fmla="*/ 46 w 92"/>
                <a:gd name="T119" fmla="*/ 69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92" h="92">
                  <a:moveTo>
                    <a:pt x="46" y="0"/>
                  </a:moveTo>
                  <a:lnTo>
                    <a:pt x="46" y="0"/>
                  </a:lnTo>
                  <a:lnTo>
                    <a:pt x="36" y="0"/>
                  </a:lnTo>
                  <a:lnTo>
                    <a:pt x="27" y="3"/>
                  </a:lnTo>
                  <a:lnTo>
                    <a:pt x="19" y="7"/>
                  </a:lnTo>
                  <a:lnTo>
                    <a:pt x="13" y="13"/>
                  </a:lnTo>
                  <a:lnTo>
                    <a:pt x="7" y="19"/>
                  </a:lnTo>
                  <a:lnTo>
                    <a:pt x="2" y="27"/>
                  </a:lnTo>
                  <a:lnTo>
                    <a:pt x="0" y="36"/>
                  </a:lnTo>
                  <a:lnTo>
                    <a:pt x="0" y="46"/>
                  </a:lnTo>
                  <a:lnTo>
                    <a:pt x="0" y="46"/>
                  </a:lnTo>
                  <a:lnTo>
                    <a:pt x="0" y="55"/>
                  </a:lnTo>
                  <a:lnTo>
                    <a:pt x="2" y="63"/>
                  </a:lnTo>
                  <a:lnTo>
                    <a:pt x="7" y="71"/>
                  </a:lnTo>
                  <a:lnTo>
                    <a:pt x="13" y="78"/>
                  </a:lnTo>
                  <a:lnTo>
                    <a:pt x="19" y="84"/>
                  </a:lnTo>
                  <a:lnTo>
                    <a:pt x="27" y="88"/>
                  </a:lnTo>
                  <a:lnTo>
                    <a:pt x="36" y="90"/>
                  </a:lnTo>
                  <a:lnTo>
                    <a:pt x="46" y="92"/>
                  </a:lnTo>
                  <a:lnTo>
                    <a:pt x="46" y="92"/>
                  </a:lnTo>
                  <a:lnTo>
                    <a:pt x="54" y="90"/>
                  </a:lnTo>
                  <a:lnTo>
                    <a:pt x="63" y="88"/>
                  </a:lnTo>
                  <a:lnTo>
                    <a:pt x="71" y="84"/>
                  </a:lnTo>
                  <a:lnTo>
                    <a:pt x="78" y="78"/>
                  </a:lnTo>
                  <a:lnTo>
                    <a:pt x="82" y="71"/>
                  </a:lnTo>
                  <a:lnTo>
                    <a:pt x="88" y="63"/>
                  </a:lnTo>
                  <a:lnTo>
                    <a:pt x="90" y="55"/>
                  </a:lnTo>
                  <a:lnTo>
                    <a:pt x="92" y="46"/>
                  </a:lnTo>
                  <a:lnTo>
                    <a:pt x="92" y="46"/>
                  </a:lnTo>
                  <a:lnTo>
                    <a:pt x="90" y="36"/>
                  </a:lnTo>
                  <a:lnTo>
                    <a:pt x="88" y="27"/>
                  </a:lnTo>
                  <a:lnTo>
                    <a:pt x="82" y="19"/>
                  </a:lnTo>
                  <a:lnTo>
                    <a:pt x="78" y="13"/>
                  </a:lnTo>
                  <a:lnTo>
                    <a:pt x="71" y="7"/>
                  </a:lnTo>
                  <a:lnTo>
                    <a:pt x="63" y="3"/>
                  </a:lnTo>
                  <a:lnTo>
                    <a:pt x="54" y="0"/>
                  </a:lnTo>
                  <a:lnTo>
                    <a:pt x="46" y="0"/>
                  </a:lnTo>
                  <a:lnTo>
                    <a:pt x="46" y="0"/>
                  </a:lnTo>
                  <a:close/>
                  <a:moveTo>
                    <a:pt x="46" y="69"/>
                  </a:moveTo>
                  <a:lnTo>
                    <a:pt x="46" y="69"/>
                  </a:lnTo>
                  <a:lnTo>
                    <a:pt x="36" y="67"/>
                  </a:lnTo>
                  <a:lnTo>
                    <a:pt x="29" y="61"/>
                  </a:lnTo>
                  <a:lnTo>
                    <a:pt x="23" y="53"/>
                  </a:lnTo>
                  <a:lnTo>
                    <a:pt x="23" y="46"/>
                  </a:lnTo>
                  <a:lnTo>
                    <a:pt x="23" y="46"/>
                  </a:lnTo>
                  <a:lnTo>
                    <a:pt x="23" y="36"/>
                  </a:lnTo>
                  <a:lnTo>
                    <a:pt x="29" y="28"/>
                  </a:lnTo>
                  <a:lnTo>
                    <a:pt x="36" y="25"/>
                  </a:lnTo>
                  <a:lnTo>
                    <a:pt x="46" y="23"/>
                  </a:lnTo>
                  <a:lnTo>
                    <a:pt x="46" y="23"/>
                  </a:lnTo>
                  <a:lnTo>
                    <a:pt x="54" y="25"/>
                  </a:lnTo>
                  <a:lnTo>
                    <a:pt x="61" y="28"/>
                  </a:lnTo>
                  <a:lnTo>
                    <a:pt x="67" y="36"/>
                  </a:lnTo>
                  <a:lnTo>
                    <a:pt x="69" y="46"/>
                  </a:lnTo>
                  <a:lnTo>
                    <a:pt x="69" y="46"/>
                  </a:lnTo>
                  <a:lnTo>
                    <a:pt x="67" y="53"/>
                  </a:lnTo>
                  <a:lnTo>
                    <a:pt x="61" y="61"/>
                  </a:lnTo>
                  <a:lnTo>
                    <a:pt x="54" y="67"/>
                  </a:lnTo>
                  <a:lnTo>
                    <a:pt x="46" y="69"/>
                  </a:lnTo>
                  <a:lnTo>
                    <a:pt x="46" y="6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Freeform 623"/>
            <p:cNvSpPr>
              <a:spLocks/>
            </p:cNvSpPr>
            <p:nvPr/>
          </p:nvSpPr>
          <p:spPr bwMode="auto">
            <a:xfrm>
              <a:off x="11717338" y="5087938"/>
              <a:ext cx="111125" cy="223837"/>
            </a:xfrm>
            <a:custGeom>
              <a:avLst/>
              <a:gdLst>
                <a:gd name="T0" fmla="*/ 140 w 140"/>
                <a:gd name="T1" fmla="*/ 257 h 282"/>
                <a:gd name="T2" fmla="*/ 140 w 140"/>
                <a:gd name="T3" fmla="*/ 282 h 282"/>
                <a:gd name="T4" fmla="*/ 27 w 140"/>
                <a:gd name="T5" fmla="*/ 282 h 282"/>
                <a:gd name="T6" fmla="*/ 27 w 140"/>
                <a:gd name="T7" fmla="*/ 282 h 282"/>
                <a:gd name="T8" fmla="*/ 25 w 140"/>
                <a:gd name="T9" fmla="*/ 267 h 282"/>
                <a:gd name="T10" fmla="*/ 19 w 140"/>
                <a:gd name="T11" fmla="*/ 255 h 282"/>
                <a:gd name="T12" fmla="*/ 10 w 140"/>
                <a:gd name="T13" fmla="*/ 243 h 282"/>
                <a:gd name="T14" fmla="*/ 0 w 140"/>
                <a:gd name="T15" fmla="*/ 236 h 282"/>
                <a:gd name="T16" fmla="*/ 0 w 140"/>
                <a:gd name="T17" fmla="*/ 0 h 282"/>
                <a:gd name="T18" fmla="*/ 23 w 140"/>
                <a:gd name="T19" fmla="*/ 0 h 282"/>
                <a:gd name="T20" fmla="*/ 23 w 140"/>
                <a:gd name="T21" fmla="*/ 257 h 282"/>
                <a:gd name="T22" fmla="*/ 140 w 140"/>
                <a:gd name="T23" fmla="*/ 257 h 282"/>
                <a:gd name="T24" fmla="*/ 140 w 140"/>
                <a:gd name="T25" fmla="*/ 257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282">
                  <a:moveTo>
                    <a:pt x="140" y="257"/>
                  </a:moveTo>
                  <a:lnTo>
                    <a:pt x="140" y="282"/>
                  </a:lnTo>
                  <a:lnTo>
                    <a:pt x="27" y="282"/>
                  </a:lnTo>
                  <a:lnTo>
                    <a:pt x="27" y="282"/>
                  </a:lnTo>
                  <a:lnTo>
                    <a:pt x="25" y="267"/>
                  </a:lnTo>
                  <a:lnTo>
                    <a:pt x="19" y="255"/>
                  </a:lnTo>
                  <a:lnTo>
                    <a:pt x="10" y="243"/>
                  </a:lnTo>
                  <a:lnTo>
                    <a:pt x="0" y="236"/>
                  </a:lnTo>
                  <a:lnTo>
                    <a:pt x="0" y="0"/>
                  </a:lnTo>
                  <a:lnTo>
                    <a:pt x="23" y="0"/>
                  </a:lnTo>
                  <a:lnTo>
                    <a:pt x="23" y="257"/>
                  </a:lnTo>
                  <a:lnTo>
                    <a:pt x="140" y="257"/>
                  </a:lnTo>
                  <a:lnTo>
                    <a:pt x="140" y="2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Freeform 624"/>
            <p:cNvSpPr>
              <a:spLocks noEditPoints="1"/>
            </p:cNvSpPr>
            <p:nvPr/>
          </p:nvSpPr>
          <p:spPr bwMode="auto">
            <a:xfrm>
              <a:off x="11657013" y="5278438"/>
              <a:ext cx="73025" cy="73025"/>
            </a:xfrm>
            <a:custGeom>
              <a:avLst/>
              <a:gdLst>
                <a:gd name="T0" fmla="*/ 46 w 92"/>
                <a:gd name="T1" fmla="*/ 0 h 92"/>
                <a:gd name="T2" fmla="*/ 46 w 92"/>
                <a:gd name="T3" fmla="*/ 0 h 92"/>
                <a:gd name="T4" fmla="*/ 37 w 92"/>
                <a:gd name="T5" fmla="*/ 0 h 92"/>
                <a:gd name="T6" fmla="*/ 29 w 92"/>
                <a:gd name="T7" fmla="*/ 3 h 92"/>
                <a:gd name="T8" fmla="*/ 21 w 92"/>
                <a:gd name="T9" fmla="*/ 7 h 92"/>
                <a:gd name="T10" fmla="*/ 14 w 92"/>
                <a:gd name="T11" fmla="*/ 13 h 92"/>
                <a:gd name="T12" fmla="*/ 8 w 92"/>
                <a:gd name="T13" fmla="*/ 19 h 92"/>
                <a:gd name="T14" fmla="*/ 4 w 92"/>
                <a:gd name="T15" fmla="*/ 27 h 92"/>
                <a:gd name="T16" fmla="*/ 2 w 92"/>
                <a:gd name="T17" fmla="*/ 36 h 92"/>
                <a:gd name="T18" fmla="*/ 0 w 92"/>
                <a:gd name="T19" fmla="*/ 46 h 92"/>
                <a:gd name="T20" fmla="*/ 0 w 92"/>
                <a:gd name="T21" fmla="*/ 46 h 92"/>
                <a:gd name="T22" fmla="*/ 2 w 92"/>
                <a:gd name="T23" fmla="*/ 55 h 92"/>
                <a:gd name="T24" fmla="*/ 4 w 92"/>
                <a:gd name="T25" fmla="*/ 63 h 92"/>
                <a:gd name="T26" fmla="*/ 8 w 92"/>
                <a:gd name="T27" fmla="*/ 71 h 92"/>
                <a:gd name="T28" fmla="*/ 14 w 92"/>
                <a:gd name="T29" fmla="*/ 78 h 92"/>
                <a:gd name="T30" fmla="*/ 21 w 92"/>
                <a:gd name="T31" fmla="*/ 84 h 92"/>
                <a:gd name="T32" fmla="*/ 29 w 92"/>
                <a:gd name="T33" fmla="*/ 88 h 92"/>
                <a:gd name="T34" fmla="*/ 37 w 92"/>
                <a:gd name="T35" fmla="*/ 90 h 92"/>
                <a:gd name="T36" fmla="*/ 46 w 92"/>
                <a:gd name="T37" fmla="*/ 92 h 92"/>
                <a:gd name="T38" fmla="*/ 46 w 92"/>
                <a:gd name="T39" fmla="*/ 92 h 92"/>
                <a:gd name="T40" fmla="*/ 56 w 92"/>
                <a:gd name="T41" fmla="*/ 90 h 92"/>
                <a:gd name="T42" fmla="*/ 66 w 92"/>
                <a:gd name="T43" fmla="*/ 88 h 92"/>
                <a:gd name="T44" fmla="*/ 73 w 92"/>
                <a:gd name="T45" fmla="*/ 84 h 92"/>
                <a:gd name="T46" fmla="*/ 79 w 92"/>
                <a:gd name="T47" fmla="*/ 78 h 92"/>
                <a:gd name="T48" fmla="*/ 85 w 92"/>
                <a:gd name="T49" fmla="*/ 71 h 92"/>
                <a:gd name="T50" fmla="*/ 89 w 92"/>
                <a:gd name="T51" fmla="*/ 63 h 92"/>
                <a:gd name="T52" fmla="*/ 92 w 92"/>
                <a:gd name="T53" fmla="*/ 55 h 92"/>
                <a:gd name="T54" fmla="*/ 92 w 92"/>
                <a:gd name="T55" fmla="*/ 46 h 92"/>
                <a:gd name="T56" fmla="*/ 92 w 92"/>
                <a:gd name="T57" fmla="*/ 46 h 92"/>
                <a:gd name="T58" fmla="*/ 92 w 92"/>
                <a:gd name="T59" fmla="*/ 36 h 92"/>
                <a:gd name="T60" fmla="*/ 89 w 92"/>
                <a:gd name="T61" fmla="*/ 27 h 92"/>
                <a:gd name="T62" fmla="*/ 85 w 92"/>
                <a:gd name="T63" fmla="*/ 19 h 92"/>
                <a:gd name="T64" fmla="*/ 79 w 92"/>
                <a:gd name="T65" fmla="*/ 13 h 92"/>
                <a:gd name="T66" fmla="*/ 73 w 92"/>
                <a:gd name="T67" fmla="*/ 7 h 92"/>
                <a:gd name="T68" fmla="*/ 66 w 92"/>
                <a:gd name="T69" fmla="*/ 3 h 92"/>
                <a:gd name="T70" fmla="*/ 56 w 92"/>
                <a:gd name="T71" fmla="*/ 0 h 92"/>
                <a:gd name="T72" fmla="*/ 46 w 92"/>
                <a:gd name="T73" fmla="*/ 0 h 92"/>
                <a:gd name="T74" fmla="*/ 46 w 92"/>
                <a:gd name="T75" fmla="*/ 0 h 92"/>
                <a:gd name="T76" fmla="*/ 46 w 92"/>
                <a:gd name="T77" fmla="*/ 69 h 92"/>
                <a:gd name="T78" fmla="*/ 46 w 92"/>
                <a:gd name="T79" fmla="*/ 69 h 92"/>
                <a:gd name="T80" fmla="*/ 39 w 92"/>
                <a:gd name="T81" fmla="*/ 67 h 92"/>
                <a:gd name="T82" fmla="*/ 31 w 92"/>
                <a:gd name="T83" fmla="*/ 61 h 92"/>
                <a:gd name="T84" fmla="*/ 25 w 92"/>
                <a:gd name="T85" fmla="*/ 53 h 92"/>
                <a:gd name="T86" fmla="*/ 23 w 92"/>
                <a:gd name="T87" fmla="*/ 46 h 92"/>
                <a:gd name="T88" fmla="*/ 23 w 92"/>
                <a:gd name="T89" fmla="*/ 46 h 92"/>
                <a:gd name="T90" fmla="*/ 25 w 92"/>
                <a:gd name="T91" fmla="*/ 36 h 92"/>
                <a:gd name="T92" fmla="*/ 31 w 92"/>
                <a:gd name="T93" fmla="*/ 28 h 92"/>
                <a:gd name="T94" fmla="*/ 39 w 92"/>
                <a:gd name="T95" fmla="*/ 25 h 92"/>
                <a:gd name="T96" fmla="*/ 46 w 92"/>
                <a:gd name="T97" fmla="*/ 23 h 92"/>
                <a:gd name="T98" fmla="*/ 46 w 92"/>
                <a:gd name="T99" fmla="*/ 23 h 92"/>
                <a:gd name="T100" fmla="*/ 56 w 92"/>
                <a:gd name="T101" fmla="*/ 25 h 92"/>
                <a:gd name="T102" fmla="*/ 64 w 92"/>
                <a:gd name="T103" fmla="*/ 28 h 92"/>
                <a:gd name="T104" fmla="*/ 67 w 92"/>
                <a:gd name="T105" fmla="*/ 36 h 92"/>
                <a:gd name="T106" fmla="*/ 69 w 92"/>
                <a:gd name="T107" fmla="*/ 46 h 92"/>
                <a:gd name="T108" fmla="*/ 69 w 92"/>
                <a:gd name="T109" fmla="*/ 46 h 92"/>
                <a:gd name="T110" fmla="*/ 67 w 92"/>
                <a:gd name="T111" fmla="*/ 53 h 92"/>
                <a:gd name="T112" fmla="*/ 64 w 92"/>
                <a:gd name="T113" fmla="*/ 61 h 92"/>
                <a:gd name="T114" fmla="*/ 56 w 92"/>
                <a:gd name="T115" fmla="*/ 67 h 92"/>
                <a:gd name="T116" fmla="*/ 46 w 92"/>
                <a:gd name="T117" fmla="*/ 69 h 92"/>
                <a:gd name="T118" fmla="*/ 46 w 92"/>
                <a:gd name="T119" fmla="*/ 69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92" h="92">
                  <a:moveTo>
                    <a:pt x="46" y="0"/>
                  </a:moveTo>
                  <a:lnTo>
                    <a:pt x="46" y="0"/>
                  </a:lnTo>
                  <a:lnTo>
                    <a:pt x="37" y="0"/>
                  </a:lnTo>
                  <a:lnTo>
                    <a:pt x="29" y="3"/>
                  </a:lnTo>
                  <a:lnTo>
                    <a:pt x="21" y="7"/>
                  </a:lnTo>
                  <a:lnTo>
                    <a:pt x="14" y="13"/>
                  </a:lnTo>
                  <a:lnTo>
                    <a:pt x="8" y="19"/>
                  </a:lnTo>
                  <a:lnTo>
                    <a:pt x="4" y="27"/>
                  </a:lnTo>
                  <a:lnTo>
                    <a:pt x="2" y="36"/>
                  </a:lnTo>
                  <a:lnTo>
                    <a:pt x="0" y="46"/>
                  </a:lnTo>
                  <a:lnTo>
                    <a:pt x="0" y="46"/>
                  </a:lnTo>
                  <a:lnTo>
                    <a:pt x="2" y="55"/>
                  </a:lnTo>
                  <a:lnTo>
                    <a:pt x="4" y="63"/>
                  </a:lnTo>
                  <a:lnTo>
                    <a:pt x="8" y="71"/>
                  </a:lnTo>
                  <a:lnTo>
                    <a:pt x="14" y="78"/>
                  </a:lnTo>
                  <a:lnTo>
                    <a:pt x="21" y="84"/>
                  </a:lnTo>
                  <a:lnTo>
                    <a:pt x="29" y="88"/>
                  </a:lnTo>
                  <a:lnTo>
                    <a:pt x="37" y="90"/>
                  </a:lnTo>
                  <a:lnTo>
                    <a:pt x="46" y="92"/>
                  </a:lnTo>
                  <a:lnTo>
                    <a:pt x="46" y="92"/>
                  </a:lnTo>
                  <a:lnTo>
                    <a:pt x="56" y="90"/>
                  </a:lnTo>
                  <a:lnTo>
                    <a:pt x="66" y="88"/>
                  </a:lnTo>
                  <a:lnTo>
                    <a:pt x="73" y="84"/>
                  </a:lnTo>
                  <a:lnTo>
                    <a:pt x="79" y="78"/>
                  </a:lnTo>
                  <a:lnTo>
                    <a:pt x="85" y="71"/>
                  </a:lnTo>
                  <a:lnTo>
                    <a:pt x="89" y="63"/>
                  </a:lnTo>
                  <a:lnTo>
                    <a:pt x="92" y="55"/>
                  </a:lnTo>
                  <a:lnTo>
                    <a:pt x="92" y="46"/>
                  </a:lnTo>
                  <a:lnTo>
                    <a:pt x="92" y="46"/>
                  </a:lnTo>
                  <a:lnTo>
                    <a:pt x="92" y="36"/>
                  </a:lnTo>
                  <a:lnTo>
                    <a:pt x="89" y="27"/>
                  </a:lnTo>
                  <a:lnTo>
                    <a:pt x="85" y="19"/>
                  </a:lnTo>
                  <a:lnTo>
                    <a:pt x="79" y="13"/>
                  </a:lnTo>
                  <a:lnTo>
                    <a:pt x="73" y="7"/>
                  </a:lnTo>
                  <a:lnTo>
                    <a:pt x="66" y="3"/>
                  </a:lnTo>
                  <a:lnTo>
                    <a:pt x="56" y="0"/>
                  </a:lnTo>
                  <a:lnTo>
                    <a:pt x="46" y="0"/>
                  </a:lnTo>
                  <a:lnTo>
                    <a:pt x="46" y="0"/>
                  </a:lnTo>
                  <a:close/>
                  <a:moveTo>
                    <a:pt x="46" y="69"/>
                  </a:moveTo>
                  <a:lnTo>
                    <a:pt x="46" y="69"/>
                  </a:lnTo>
                  <a:lnTo>
                    <a:pt x="39" y="67"/>
                  </a:lnTo>
                  <a:lnTo>
                    <a:pt x="31" y="61"/>
                  </a:lnTo>
                  <a:lnTo>
                    <a:pt x="25" y="53"/>
                  </a:lnTo>
                  <a:lnTo>
                    <a:pt x="23" y="46"/>
                  </a:lnTo>
                  <a:lnTo>
                    <a:pt x="23" y="46"/>
                  </a:lnTo>
                  <a:lnTo>
                    <a:pt x="25" y="36"/>
                  </a:lnTo>
                  <a:lnTo>
                    <a:pt x="31" y="28"/>
                  </a:lnTo>
                  <a:lnTo>
                    <a:pt x="39" y="25"/>
                  </a:lnTo>
                  <a:lnTo>
                    <a:pt x="46" y="23"/>
                  </a:lnTo>
                  <a:lnTo>
                    <a:pt x="46" y="23"/>
                  </a:lnTo>
                  <a:lnTo>
                    <a:pt x="56" y="25"/>
                  </a:lnTo>
                  <a:lnTo>
                    <a:pt x="64" y="28"/>
                  </a:lnTo>
                  <a:lnTo>
                    <a:pt x="67" y="36"/>
                  </a:lnTo>
                  <a:lnTo>
                    <a:pt x="69" y="46"/>
                  </a:lnTo>
                  <a:lnTo>
                    <a:pt x="69" y="46"/>
                  </a:lnTo>
                  <a:lnTo>
                    <a:pt x="67" y="53"/>
                  </a:lnTo>
                  <a:lnTo>
                    <a:pt x="64" y="61"/>
                  </a:lnTo>
                  <a:lnTo>
                    <a:pt x="56" y="67"/>
                  </a:lnTo>
                  <a:lnTo>
                    <a:pt x="46" y="69"/>
                  </a:lnTo>
                  <a:lnTo>
                    <a:pt x="46" y="6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Freeform 625"/>
            <p:cNvSpPr>
              <a:spLocks/>
            </p:cNvSpPr>
            <p:nvPr/>
          </p:nvSpPr>
          <p:spPr bwMode="auto">
            <a:xfrm>
              <a:off x="11744325" y="5138738"/>
              <a:ext cx="123825" cy="146050"/>
            </a:xfrm>
            <a:custGeom>
              <a:avLst/>
              <a:gdLst>
                <a:gd name="T0" fmla="*/ 134 w 155"/>
                <a:gd name="T1" fmla="*/ 0 h 182"/>
                <a:gd name="T2" fmla="*/ 94 w 155"/>
                <a:gd name="T3" fmla="*/ 0 h 182"/>
                <a:gd name="T4" fmla="*/ 94 w 155"/>
                <a:gd name="T5" fmla="*/ 40 h 182"/>
                <a:gd name="T6" fmla="*/ 61 w 155"/>
                <a:gd name="T7" fmla="*/ 40 h 182"/>
                <a:gd name="T8" fmla="*/ 61 w 155"/>
                <a:gd name="T9" fmla="*/ 0 h 182"/>
                <a:gd name="T10" fmla="*/ 21 w 155"/>
                <a:gd name="T11" fmla="*/ 0 h 182"/>
                <a:gd name="T12" fmla="*/ 21 w 155"/>
                <a:gd name="T13" fmla="*/ 0 h 182"/>
                <a:gd name="T14" fmla="*/ 13 w 155"/>
                <a:gd name="T15" fmla="*/ 0 h 182"/>
                <a:gd name="T16" fmla="*/ 5 w 155"/>
                <a:gd name="T17" fmla="*/ 6 h 182"/>
                <a:gd name="T18" fmla="*/ 1 w 155"/>
                <a:gd name="T19" fmla="*/ 13 h 182"/>
                <a:gd name="T20" fmla="*/ 0 w 155"/>
                <a:gd name="T21" fmla="*/ 21 h 182"/>
                <a:gd name="T22" fmla="*/ 0 w 155"/>
                <a:gd name="T23" fmla="*/ 159 h 182"/>
                <a:gd name="T24" fmla="*/ 0 w 155"/>
                <a:gd name="T25" fmla="*/ 159 h 182"/>
                <a:gd name="T26" fmla="*/ 1 w 155"/>
                <a:gd name="T27" fmla="*/ 169 h 182"/>
                <a:gd name="T28" fmla="*/ 5 w 155"/>
                <a:gd name="T29" fmla="*/ 175 h 182"/>
                <a:gd name="T30" fmla="*/ 13 w 155"/>
                <a:gd name="T31" fmla="*/ 180 h 182"/>
                <a:gd name="T32" fmla="*/ 21 w 155"/>
                <a:gd name="T33" fmla="*/ 182 h 182"/>
                <a:gd name="T34" fmla="*/ 134 w 155"/>
                <a:gd name="T35" fmla="*/ 182 h 182"/>
                <a:gd name="T36" fmla="*/ 134 w 155"/>
                <a:gd name="T37" fmla="*/ 182 h 182"/>
                <a:gd name="T38" fmla="*/ 142 w 155"/>
                <a:gd name="T39" fmla="*/ 180 h 182"/>
                <a:gd name="T40" fmla="*/ 149 w 155"/>
                <a:gd name="T41" fmla="*/ 175 h 182"/>
                <a:gd name="T42" fmla="*/ 153 w 155"/>
                <a:gd name="T43" fmla="*/ 169 h 182"/>
                <a:gd name="T44" fmla="*/ 155 w 155"/>
                <a:gd name="T45" fmla="*/ 159 h 182"/>
                <a:gd name="T46" fmla="*/ 155 w 155"/>
                <a:gd name="T47" fmla="*/ 21 h 182"/>
                <a:gd name="T48" fmla="*/ 155 w 155"/>
                <a:gd name="T49" fmla="*/ 21 h 182"/>
                <a:gd name="T50" fmla="*/ 153 w 155"/>
                <a:gd name="T51" fmla="*/ 13 h 182"/>
                <a:gd name="T52" fmla="*/ 149 w 155"/>
                <a:gd name="T53" fmla="*/ 6 h 182"/>
                <a:gd name="T54" fmla="*/ 142 w 155"/>
                <a:gd name="T55" fmla="*/ 0 h 182"/>
                <a:gd name="T56" fmla="*/ 134 w 155"/>
                <a:gd name="T57" fmla="*/ 0 h 182"/>
                <a:gd name="T58" fmla="*/ 134 w 155"/>
                <a:gd name="T59" fmla="*/ 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55" h="182">
                  <a:moveTo>
                    <a:pt x="134" y="0"/>
                  </a:moveTo>
                  <a:lnTo>
                    <a:pt x="94" y="0"/>
                  </a:lnTo>
                  <a:lnTo>
                    <a:pt x="94" y="40"/>
                  </a:lnTo>
                  <a:lnTo>
                    <a:pt x="61" y="40"/>
                  </a:lnTo>
                  <a:lnTo>
                    <a:pt x="61" y="0"/>
                  </a:lnTo>
                  <a:lnTo>
                    <a:pt x="21" y="0"/>
                  </a:lnTo>
                  <a:lnTo>
                    <a:pt x="21" y="0"/>
                  </a:lnTo>
                  <a:lnTo>
                    <a:pt x="13" y="0"/>
                  </a:lnTo>
                  <a:lnTo>
                    <a:pt x="5" y="6"/>
                  </a:lnTo>
                  <a:lnTo>
                    <a:pt x="1" y="13"/>
                  </a:lnTo>
                  <a:lnTo>
                    <a:pt x="0" y="21"/>
                  </a:lnTo>
                  <a:lnTo>
                    <a:pt x="0" y="159"/>
                  </a:lnTo>
                  <a:lnTo>
                    <a:pt x="0" y="159"/>
                  </a:lnTo>
                  <a:lnTo>
                    <a:pt x="1" y="169"/>
                  </a:lnTo>
                  <a:lnTo>
                    <a:pt x="5" y="175"/>
                  </a:lnTo>
                  <a:lnTo>
                    <a:pt x="13" y="180"/>
                  </a:lnTo>
                  <a:lnTo>
                    <a:pt x="21" y="182"/>
                  </a:lnTo>
                  <a:lnTo>
                    <a:pt x="134" y="182"/>
                  </a:lnTo>
                  <a:lnTo>
                    <a:pt x="134" y="182"/>
                  </a:lnTo>
                  <a:lnTo>
                    <a:pt x="142" y="180"/>
                  </a:lnTo>
                  <a:lnTo>
                    <a:pt x="149" y="175"/>
                  </a:lnTo>
                  <a:lnTo>
                    <a:pt x="153" y="169"/>
                  </a:lnTo>
                  <a:lnTo>
                    <a:pt x="155" y="159"/>
                  </a:lnTo>
                  <a:lnTo>
                    <a:pt x="155" y="21"/>
                  </a:lnTo>
                  <a:lnTo>
                    <a:pt x="155" y="21"/>
                  </a:lnTo>
                  <a:lnTo>
                    <a:pt x="153" y="13"/>
                  </a:lnTo>
                  <a:lnTo>
                    <a:pt x="149" y="6"/>
                  </a:lnTo>
                  <a:lnTo>
                    <a:pt x="142" y="0"/>
                  </a:lnTo>
                  <a:lnTo>
                    <a:pt x="134" y="0"/>
                  </a:lnTo>
                  <a:lnTo>
                    <a:pt x="13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35" name="Freeform 78"/>
          <p:cNvSpPr>
            <a:spLocks noEditPoints="1"/>
          </p:cNvSpPr>
          <p:nvPr/>
        </p:nvSpPr>
        <p:spPr bwMode="auto">
          <a:xfrm>
            <a:off x="7317729" y="3620810"/>
            <a:ext cx="538828" cy="398073"/>
          </a:xfrm>
          <a:custGeom>
            <a:avLst/>
            <a:gdLst>
              <a:gd name="T0" fmla="*/ 201 w 245"/>
              <a:gd name="T1" fmla="*/ 69 h 181"/>
              <a:gd name="T2" fmla="*/ 191 w 245"/>
              <a:gd name="T3" fmla="*/ 41 h 181"/>
              <a:gd name="T4" fmla="*/ 162 w 245"/>
              <a:gd name="T5" fmla="*/ 11 h 181"/>
              <a:gd name="T6" fmla="*/ 142 w 245"/>
              <a:gd name="T7" fmla="*/ 3 h 181"/>
              <a:gd name="T8" fmla="*/ 121 w 245"/>
              <a:gd name="T9" fmla="*/ 0 h 181"/>
              <a:gd name="T10" fmla="*/ 107 w 245"/>
              <a:gd name="T11" fmla="*/ 2 h 181"/>
              <a:gd name="T12" fmla="*/ 88 w 245"/>
              <a:gd name="T13" fmla="*/ 8 h 181"/>
              <a:gd name="T14" fmla="*/ 61 w 245"/>
              <a:gd name="T15" fmla="*/ 29 h 181"/>
              <a:gd name="T16" fmla="*/ 44 w 245"/>
              <a:gd name="T17" fmla="*/ 61 h 181"/>
              <a:gd name="T18" fmla="*/ 39 w 245"/>
              <a:gd name="T19" fmla="*/ 70 h 181"/>
              <a:gd name="T20" fmla="*/ 33 w 245"/>
              <a:gd name="T21" fmla="*/ 81 h 181"/>
              <a:gd name="T22" fmla="*/ 34 w 245"/>
              <a:gd name="T23" fmla="*/ 173 h 181"/>
              <a:gd name="T24" fmla="*/ 43 w 245"/>
              <a:gd name="T25" fmla="*/ 181 h 181"/>
              <a:gd name="T26" fmla="*/ 49 w 245"/>
              <a:gd name="T27" fmla="*/ 180 h 181"/>
              <a:gd name="T28" fmla="*/ 55 w 245"/>
              <a:gd name="T29" fmla="*/ 169 h 181"/>
              <a:gd name="T30" fmla="*/ 55 w 245"/>
              <a:gd name="T31" fmla="*/ 78 h 181"/>
              <a:gd name="T32" fmla="*/ 50 w 245"/>
              <a:gd name="T33" fmla="*/ 70 h 181"/>
              <a:gd name="T34" fmla="*/ 61 w 245"/>
              <a:gd name="T35" fmla="*/ 48 h 181"/>
              <a:gd name="T36" fmla="*/ 87 w 245"/>
              <a:gd name="T37" fmla="*/ 25 h 181"/>
              <a:gd name="T38" fmla="*/ 121 w 245"/>
              <a:gd name="T39" fmla="*/ 17 h 181"/>
              <a:gd name="T40" fmla="*/ 146 w 245"/>
              <a:gd name="T41" fmla="*/ 21 h 181"/>
              <a:gd name="T42" fmla="*/ 175 w 245"/>
              <a:gd name="T43" fmla="*/ 39 h 181"/>
              <a:gd name="T44" fmla="*/ 193 w 245"/>
              <a:gd name="T45" fmla="*/ 71 h 181"/>
              <a:gd name="T46" fmla="*/ 189 w 245"/>
              <a:gd name="T47" fmla="*/ 78 h 181"/>
              <a:gd name="T48" fmla="*/ 189 w 245"/>
              <a:gd name="T49" fmla="*/ 169 h 181"/>
              <a:gd name="T50" fmla="*/ 195 w 245"/>
              <a:gd name="T51" fmla="*/ 180 h 181"/>
              <a:gd name="T52" fmla="*/ 202 w 245"/>
              <a:gd name="T53" fmla="*/ 181 h 181"/>
              <a:gd name="T54" fmla="*/ 211 w 245"/>
              <a:gd name="T55" fmla="*/ 173 h 181"/>
              <a:gd name="T56" fmla="*/ 212 w 245"/>
              <a:gd name="T57" fmla="*/ 81 h 181"/>
              <a:gd name="T58" fmla="*/ 206 w 245"/>
              <a:gd name="T59" fmla="*/ 69 h 181"/>
              <a:gd name="T60" fmla="*/ 0 w 245"/>
              <a:gd name="T61" fmla="*/ 113 h 181"/>
              <a:gd name="T62" fmla="*/ 0 w 245"/>
              <a:gd name="T63" fmla="*/ 144 h 181"/>
              <a:gd name="T64" fmla="*/ 7 w 245"/>
              <a:gd name="T65" fmla="*/ 163 h 181"/>
              <a:gd name="T66" fmla="*/ 21 w 245"/>
              <a:gd name="T67" fmla="*/ 175 h 181"/>
              <a:gd name="T68" fmla="*/ 26 w 245"/>
              <a:gd name="T69" fmla="*/ 72 h 181"/>
              <a:gd name="T70" fmla="*/ 11 w 245"/>
              <a:gd name="T71" fmla="*/ 82 h 181"/>
              <a:gd name="T72" fmla="*/ 2 w 245"/>
              <a:gd name="T73" fmla="*/ 99 h 181"/>
              <a:gd name="T74" fmla="*/ 0 w 245"/>
              <a:gd name="T75" fmla="*/ 113 h 181"/>
              <a:gd name="T76" fmla="*/ 218 w 245"/>
              <a:gd name="T77" fmla="*/ 177 h 181"/>
              <a:gd name="T78" fmla="*/ 233 w 245"/>
              <a:gd name="T79" fmla="*/ 168 h 181"/>
              <a:gd name="T80" fmla="*/ 243 w 245"/>
              <a:gd name="T81" fmla="*/ 150 h 181"/>
              <a:gd name="T82" fmla="*/ 245 w 245"/>
              <a:gd name="T83" fmla="*/ 113 h 181"/>
              <a:gd name="T84" fmla="*/ 243 w 245"/>
              <a:gd name="T85" fmla="*/ 99 h 181"/>
              <a:gd name="T86" fmla="*/ 233 w 245"/>
              <a:gd name="T87" fmla="*/ 82 h 181"/>
              <a:gd name="T88" fmla="*/ 218 w 245"/>
              <a:gd name="T89" fmla="*/ 72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45" h="181">
                <a:moveTo>
                  <a:pt x="202" y="69"/>
                </a:moveTo>
                <a:lnTo>
                  <a:pt x="201" y="69"/>
                </a:lnTo>
                <a:lnTo>
                  <a:pt x="201" y="69"/>
                </a:lnTo>
                <a:lnTo>
                  <a:pt x="199" y="61"/>
                </a:lnTo>
                <a:lnTo>
                  <a:pt x="197" y="54"/>
                </a:lnTo>
                <a:lnTo>
                  <a:pt x="191" y="41"/>
                </a:lnTo>
                <a:lnTo>
                  <a:pt x="183" y="29"/>
                </a:lnTo>
                <a:lnTo>
                  <a:pt x="173" y="19"/>
                </a:lnTo>
                <a:lnTo>
                  <a:pt x="162" y="11"/>
                </a:lnTo>
                <a:lnTo>
                  <a:pt x="156" y="8"/>
                </a:lnTo>
                <a:lnTo>
                  <a:pt x="150" y="5"/>
                </a:lnTo>
                <a:lnTo>
                  <a:pt x="142" y="3"/>
                </a:lnTo>
                <a:lnTo>
                  <a:pt x="135" y="2"/>
                </a:lnTo>
                <a:lnTo>
                  <a:pt x="128" y="1"/>
                </a:lnTo>
                <a:lnTo>
                  <a:pt x="121" y="0"/>
                </a:lnTo>
                <a:lnTo>
                  <a:pt x="121" y="0"/>
                </a:lnTo>
                <a:lnTo>
                  <a:pt x="114" y="1"/>
                </a:lnTo>
                <a:lnTo>
                  <a:pt x="107" y="2"/>
                </a:lnTo>
                <a:lnTo>
                  <a:pt x="100" y="3"/>
                </a:lnTo>
                <a:lnTo>
                  <a:pt x="94" y="5"/>
                </a:lnTo>
                <a:lnTo>
                  <a:pt x="88" y="8"/>
                </a:lnTo>
                <a:lnTo>
                  <a:pt x="82" y="11"/>
                </a:lnTo>
                <a:lnTo>
                  <a:pt x="70" y="19"/>
                </a:lnTo>
                <a:lnTo>
                  <a:pt x="61" y="29"/>
                </a:lnTo>
                <a:lnTo>
                  <a:pt x="53" y="41"/>
                </a:lnTo>
                <a:lnTo>
                  <a:pt x="47" y="54"/>
                </a:lnTo>
                <a:lnTo>
                  <a:pt x="44" y="61"/>
                </a:lnTo>
                <a:lnTo>
                  <a:pt x="42" y="69"/>
                </a:lnTo>
                <a:lnTo>
                  <a:pt x="42" y="69"/>
                </a:lnTo>
                <a:lnTo>
                  <a:pt x="39" y="70"/>
                </a:lnTo>
                <a:lnTo>
                  <a:pt x="36" y="72"/>
                </a:lnTo>
                <a:lnTo>
                  <a:pt x="34" y="76"/>
                </a:lnTo>
                <a:lnTo>
                  <a:pt x="33" y="81"/>
                </a:lnTo>
                <a:lnTo>
                  <a:pt x="33" y="169"/>
                </a:lnTo>
                <a:lnTo>
                  <a:pt x="33" y="169"/>
                </a:lnTo>
                <a:lnTo>
                  <a:pt x="34" y="173"/>
                </a:lnTo>
                <a:lnTo>
                  <a:pt x="36" y="177"/>
                </a:lnTo>
                <a:lnTo>
                  <a:pt x="39" y="180"/>
                </a:lnTo>
                <a:lnTo>
                  <a:pt x="43" y="181"/>
                </a:lnTo>
                <a:lnTo>
                  <a:pt x="46" y="181"/>
                </a:lnTo>
                <a:lnTo>
                  <a:pt x="46" y="181"/>
                </a:lnTo>
                <a:lnTo>
                  <a:pt x="49" y="180"/>
                </a:lnTo>
                <a:lnTo>
                  <a:pt x="53" y="177"/>
                </a:lnTo>
                <a:lnTo>
                  <a:pt x="55" y="173"/>
                </a:lnTo>
                <a:lnTo>
                  <a:pt x="55" y="169"/>
                </a:lnTo>
                <a:lnTo>
                  <a:pt x="55" y="81"/>
                </a:lnTo>
                <a:lnTo>
                  <a:pt x="55" y="81"/>
                </a:lnTo>
                <a:lnTo>
                  <a:pt x="55" y="78"/>
                </a:lnTo>
                <a:lnTo>
                  <a:pt x="54" y="75"/>
                </a:lnTo>
                <a:lnTo>
                  <a:pt x="52" y="72"/>
                </a:lnTo>
                <a:lnTo>
                  <a:pt x="50" y="70"/>
                </a:lnTo>
                <a:lnTo>
                  <a:pt x="50" y="70"/>
                </a:lnTo>
                <a:lnTo>
                  <a:pt x="55" y="59"/>
                </a:lnTo>
                <a:lnTo>
                  <a:pt x="61" y="48"/>
                </a:lnTo>
                <a:lnTo>
                  <a:pt x="68" y="39"/>
                </a:lnTo>
                <a:lnTo>
                  <a:pt x="77" y="31"/>
                </a:lnTo>
                <a:lnTo>
                  <a:pt x="87" y="25"/>
                </a:lnTo>
                <a:lnTo>
                  <a:pt x="98" y="21"/>
                </a:lnTo>
                <a:lnTo>
                  <a:pt x="109" y="18"/>
                </a:lnTo>
                <a:lnTo>
                  <a:pt x="121" y="17"/>
                </a:lnTo>
                <a:lnTo>
                  <a:pt x="121" y="17"/>
                </a:lnTo>
                <a:lnTo>
                  <a:pt x="134" y="18"/>
                </a:lnTo>
                <a:lnTo>
                  <a:pt x="146" y="21"/>
                </a:lnTo>
                <a:lnTo>
                  <a:pt x="157" y="25"/>
                </a:lnTo>
                <a:lnTo>
                  <a:pt x="167" y="32"/>
                </a:lnTo>
                <a:lnTo>
                  <a:pt x="175" y="39"/>
                </a:lnTo>
                <a:lnTo>
                  <a:pt x="183" y="49"/>
                </a:lnTo>
                <a:lnTo>
                  <a:pt x="189" y="59"/>
                </a:lnTo>
                <a:lnTo>
                  <a:pt x="193" y="71"/>
                </a:lnTo>
                <a:lnTo>
                  <a:pt x="193" y="71"/>
                </a:lnTo>
                <a:lnTo>
                  <a:pt x="190" y="75"/>
                </a:lnTo>
                <a:lnTo>
                  <a:pt x="189" y="78"/>
                </a:lnTo>
                <a:lnTo>
                  <a:pt x="189" y="81"/>
                </a:lnTo>
                <a:lnTo>
                  <a:pt x="189" y="169"/>
                </a:lnTo>
                <a:lnTo>
                  <a:pt x="189" y="169"/>
                </a:lnTo>
                <a:lnTo>
                  <a:pt x="190" y="173"/>
                </a:lnTo>
                <a:lnTo>
                  <a:pt x="192" y="177"/>
                </a:lnTo>
                <a:lnTo>
                  <a:pt x="195" y="180"/>
                </a:lnTo>
                <a:lnTo>
                  <a:pt x="199" y="181"/>
                </a:lnTo>
                <a:lnTo>
                  <a:pt x="202" y="181"/>
                </a:lnTo>
                <a:lnTo>
                  <a:pt x="202" y="181"/>
                </a:lnTo>
                <a:lnTo>
                  <a:pt x="206" y="180"/>
                </a:lnTo>
                <a:lnTo>
                  <a:pt x="209" y="177"/>
                </a:lnTo>
                <a:lnTo>
                  <a:pt x="211" y="173"/>
                </a:lnTo>
                <a:lnTo>
                  <a:pt x="212" y="169"/>
                </a:lnTo>
                <a:lnTo>
                  <a:pt x="212" y="81"/>
                </a:lnTo>
                <a:lnTo>
                  <a:pt x="212" y="81"/>
                </a:lnTo>
                <a:lnTo>
                  <a:pt x="211" y="76"/>
                </a:lnTo>
                <a:lnTo>
                  <a:pt x="209" y="72"/>
                </a:lnTo>
                <a:lnTo>
                  <a:pt x="206" y="69"/>
                </a:lnTo>
                <a:lnTo>
                  <a:pt x="202" y="69"/>
                </a:lnTo>
                <a:lnTo>
                  <a:pt x="202" y="69"/>
                </a:lnTo>
                <a:close/>
                <a:moveTo>
                  <a:pt x="0" y="113"/>
                </a:moveTo>
                <a:lnTo>
                  <a:pt x="0" y="136"/>
                </a:lnTo>
                <a:lnTo>
                  <a:pt x="0" y="136"/>
                </a:lnTo>
                <a:lnTo>
                  <a:pt x="0" y="144"/>
                </a:lnTo>
                <a:lnTo>
                  <a:pt x="2" y="150"/>
                </a:lnTo>
                <a:lnTo>
                  <a:pt x="4" y="157"/>
                </a:lnTo>
                <a:lnTo>
                  <a:pt x="7" y="163"/>
                </a:lnTo>
                <a:lnTo>
                  <a:pt x="11" y="168"/>
                </a:lnTo>
                <a:lnTo>
                  <a:pt x="16" y="172"/>
                </a:lnTo>
                <a:lnTo>
                  <a:pt x="21" y="175"/>
                </a:lnTo>
                <a:lnTo>
                  <a:pt x="26" y="177"/>
                </a:lnTo>
                <a:lnTo>
                  <a:pt x="26" y="72"/>
                </a:lnTo>
                <a:lnTo>
                  <a:pt x="26" y="72"/>
                </a:lnTo>
                <a:lnTo>
                  <a:pt x="21" y="75"/>
                </a:lnTo>
                <a:lnTo>
                  <a:pt x="16" y="78"/>
                </a:lnTo>
                <a:lnTo>
                  <a:pt x="11" y="82"/>
                </a:lnTo>
                <a:lnTo>
                  <a:pt x="7" y="87"/>
                </a:lnTo>
                <a:lnTo>
                  <a:pt x="4" y="93"/>
                </a:lnTo>
                <a:lnTo>
                  <a:pt x="2" y="99"/>
                </a:lnTo>
                <a:lnTo>
                  <a:pt x="0" y="106"/>
                </a:lnTo>
                <a:lnTo>
                  <a:pt x="0" y="113"/>
                </a:lnTo>
                <a:lnTo>
                  <a:pt x="0" y="113"/>
                </a:lnTo>
                <a:close/>
                <a:moveTo>
                  <a:pt x="218" y="72"/>
                </a:moveTo>
                <a:lnTo>
                  <a:pt x="218" y="177"/>
                </a:lnTo>
                <a:lnTo>
                  <a:pt x="218" y="177"/>
                </a:lnTo>
                <a:lnTo>
                  <a:pt x="224" y="175"/>
                </a:lnTo>
                <a:lnTo>
                  <a:pt x="229" y="172"/>
                </a:lnTo>
                <a:lnTo>
                  <a:pt x="233" y="168"/>
                </a:lnTo>
                <a:lnTo>
                  <a:pt x="237" y="163"/>
                </a:lnTo>
                <a:lnTo>
                  <a:pt x="240" y="157"/>
                </a:lnTo>
                <a:lnTo>
                  <a:pt x="243" y="150"/>
                </a:lnTo>
                <a:lnTo>
                  <a:pt x="244" y="144"/>
                </a:lnTo>
                <a:lnTo>
                  <a:pt x="245" y="136"/>
                </a:lnTo>
                <a:lnTo>
                  <a:pt x="245" y="113"/>
                </a:lnTo>
                <a:lnTo>
                  <a:pt x="245" y="113"/>
                </a:lnTo>
                <a:lnTo>
                  <a:pt x="244" y="106"/>
                </a:lnTo>
                <a:lnTo>
                  <a:pt x="243" y="99"/>
                </a:lnTo>
                <a:lnTo>
                  <a:pt x="240" y="93"/>
                </a:lnTo>
                <a:lnTo>
                  <a:pt x="237" y="87"/>
                </a:lnTo>
                <a:lnTo>
                  <a:pt x="233" y="82"/>
                </a:lnTo>
                <a:lnTo>
                  <a:pt x="229" y="78"/>
                </a:lnTo>
                <a:lnTo>
                  <a:pt x="224" y="75"/>
                </a:lnTo>
                <a:lnTo>
                  <a:pt x="218" y="72"/>
                </a:lnTo>
                <a:lnTo>
                  <a:pt x="218" y="72"/>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6" name="Freeform 12"/>
          <p:cNvSpPr>
            <a:spLocks noEditPoints="1"/>
          </p:cNvSpPr>
          <p:nvPr/>
        </p:nvSpPr>
        <p:spPr bwMode="auto">
          <a:xfrm>
            <a:off x="8400529" y="1674495"/>
            <a:ext cx="577926" cy="577926"/>
          </a:xfrm>
          <a:custGeom>
            <a:avLst/>
            <a:gdLst>
              <a:gd name="T0" fmla="*/ 70 w 175"/>
              <a:gd name="T1" fmla="*/ 2 h 175"/>
              <a:gd name="T2" fmla="*/ 39 w 175"/>
              <a:gd name="T3" fmla="*/ 15 h 175"/>
              <a:gd name="T4" fmla="*/ 15 w 175"/>
              <a:gd name="T5" fmla="*/ 39 h 175"/>
              <a:gd name="T6" fmla="*/ 2 w 175"/>
              <a:gd name="T7" fmla="*/ 70 h 175"/>
              <a:gd name="T8" fmla="*/ 1 w 175"/>
              <a:gd name="T9" fmla="*/ 97 h 175"/>
              <a:gd name="T10" fmla="*/ 11 w 175"/>
              <a:gd name="T11" fmla="*/ 129 h 175"/>
              <a:gd name="T12" fmla="*/ 32 w 175"/>
              <a:gd name="T13" fmla="*/ 155 h 175"/>
              <a:gd name="T14" fmla="*/ 62 w 175"/>
              <a:gd name="T15" fmla="*/ 171 h 175"/>
              <a:gd name="T16" fmla="*/ 87 w 175"/>
              <a:gd name="T17" fmla="*/ 175 h 175"/>
              <a:gd name="T18" fmla="*/ 121 w 175"/>
              <a:gd name="T19" fmla="*/ 168 h 175"/>
              <a:gd name="T20" fmla="*/ 149 w 175"/>
              <a:gd name="T21" fmla="*/ 149 h 175"/>
              <a:gd name="T22" fmla="*/ 168 w 175"/>
              <a:gd name="T23" fmla="*/ 122 h 175"/>
              <a:gd name="T24" fmla="*/ 175 w 175"/>
              <a:gd name="T25" fmla="*/ 88 h 175"/>
              <a:gd name="T26" fmla="*/ 171 w 175"/>
              <a:gd name="T27" fmla="*/ 62 h 175"/>
              <a:gd name="T28" fmla="*/ 155 w 175"/>
              <a:gd name="T29" fmla="*/ 32 h 175"/>
              <a:gd name="T30" fmla="*/ 129 w 175"/>
              <a:gd name="T31" fmla="*/ 11 h 175"/>
              <a:gd name="T32" fmla="*/ 96 w 175"/>
              <a:gd name="T33" fmla="*/ 1 h 175"/>
              <a:gd name="T34" fmla="*/ 87 w 175"/>
              <a:gd name="T35" fmla="*/ 159 h 175"/>
              <a:gd name="T36" fmla="*/ 60 w 175"/>
              <a:gd name="T37" fmla="*/ 153 h 175"/>
              <a:gd name="T38" fmla="*/ 37 w 175"/>
              <a:gd name="T39" fmla="*/ 138 h 175"/>
              <a:gd name="T40" fmla="*/ 22 w 175"/>
              <a:gd name="T41" fmla="*/ 115 h 175"/>
              <a:gd name="T42" fmla="*/ 16 w 175"/>
              <a:gd name="T43" fmla="*/ 88 h 175"/>
              <a:gd name="T44" fmla="*/ 20 w 175"/>
              <a:gd name="T45" fmla="*/ 66 h 175"/>
              <a:gd name="T46" fmla="*/ 33 w 175"/>
              <a:gd name="T47" fmla="*/ 42 h 175"/>
              <a:gd name="T48" fmla="*/ 54 w 175"/>
              <a:gd name="T49" fmla="*/ 25 h 175"/>
              <a:gd name="T50" fmla="*/ 80 w 175"/>
              <a:gd name="T51" fmla="*/ 17 h 175"/>
              <a:gd name="T52" fmla="*/ 102 w 175"/>
              <a:gd name="T53" fmla="*/ 18 h 175"/>
              <a:gd name="T54" fmla="*/ 127 w 175"/>
              <a:gd name="T55" fmla="*/ 29 h 175"/>
              <a:gd name="T56" fmla="*/ 146 w 175"/>
              <a:gd name="T57" fmla="*/ 48 h 175"/>
              <a:gd name="T58" fmla="*/ 157 w 175"/>
              <a:gd name="T59" fmla="*/ 73 h 175"/>
              <a:gd name="T60" fmla="*/ 158 w 175"/>
              <a:gd name="T61" fmla="*/ 95 h 175"/>
              <a:gd name="T62" fmla="*/ 150 w 175"/>
              <a:gd name="T63" fmla="*/ 121 h 175"/>
              <a:gd name="T64" fmla="*/ 133 w 175"/>
              <a:gd name="T65" fmla="*/ 142 h 175"/>
              <a:gd name="T66" fmla="*/ 109 w 175"/>
              <a:gd name="T67" fmla="*/ 155 h 175"/>
              <a:gd name="T68" fmla="*/ 87 w 175"/>
              <a:gd name="T69" fmla="*/ 159 h 175"/>
              <a:gd name="T70" fmla="*/ 91 w 175"/>
              <a:gd name="T71" fmla="*/ 40 h 175"/>
              <a:gd name="T72" fmla="*/ 87 w 175"/>
              <a:gd name="T73" fmla="*/ 20 h 175"/>
              <a:gd name="T74" fmla="*/ 84 w 175"/>
              <a:gd name="T75" fmla="*/ 40 h 175"/>
              <a:gd name="T76" fmla="*/ 87 w 175"/>
              <a:gd name="T77" fmla="*/ 43 h 175"/>
              <a:gd name="T78" fmla="*/ 84 w 175"/>
              <a:gd name="T79" fmla="*/ 136 h 175"/>
              <a:gd name="T80" fmla="*/ 87 w 175"/>
              <a:gd name="T81" fmla="*/ 156 h 175"/>
              <a:gd name="T82" fmla="*/ 91 w 175"/>
              <a:gd name="T83" fmla="*/ 136 h 175"/>
              <a:gd name="T84" fmla="*/ 87 w 175"/>
              <a:gd name="T85" fmla="*/ 132 h 175"/>
              <a:gd name="T86" fmla="*/ 20 w 175"/>
              <a:gd name="T87" fmla="*/ 85 h 175"/>
              <a:gd name="T88" fmla="*/ 23 w 175"/>
              <a:gd name="T89" fmla="*/ 91 h 175"/>
              <a:gd name="T90" fmla="*/ 43 w 175"/>
              <a:gd name="T91" fmla="*/ 88 h 175"/>
              <a:gd name="T92" fmla="*/ 39 w 175"/>
              <a:gd name="T93" fmla="*/ 84 h 175"/>
              <a:gd name="T94" fmla="*/ 133 w 175"/>
              <a:gd name="T95" fmla="*/ 85 h 175"/>
              <a:gd name="T96" fmla="*/ 136 w 175"/>
              <a:gd name="T97" fmla="*/ 91 h 175"/>
              <a:gd name="T98" fmla="*/ 156 w 175"/>
              <a:gd name="T99" fmla="*/ 88 h 175"/>
              <a:gd name="T100" fmla="*/ 152 w 175"/>
              <a:gd name="T101" fmla="*/ 84 h 175"/>
              <a:gd name="T102" fmla="*/ 90 w 175"/>
              <a:gd name="T103" fmla="*/ 79 h 175"/>
              <a:gd name="T104" fmla="*/ 63 w 175"/>
              <a:gd name="T105" fmla="*/ 44 h 175"/>
              <a:gd name="T106" fmla="*/ 60 w 175"/>
              <a:gd name="T107" fmla="*/ 49 h 175"/>
              <a:gd name="T108" fmla="*/ 82 w 175"/>
              <a:gd name="T109" fmla="*/ 87 h 175"/>
              <a:gd name="T110" fmla="*/ 54 w 175"/>
              <a:gd name="T111" fmla="*/ 127 h 175"/>
              <a:gd name="T112" fmla="*/ 55 w 175"/>
              <a:gd name="T113" fmla="*/ 128 h 175"/>
              <a:gd name="T114" fmla="*/ 86 w 175"/>
              <a:gd name="T115" fmla="*/ 92 h 175"/>
              <a:gd name="T116" fmla="*/ 137 w 175"/>
              <a:gd name="T117" fmla="*/ 114 h 175"/>
              <a:gd name="T118" fmla="*/ 144 w 175"/>
              <a:gd name="T119" fmla="*/ 110 h 175"/>
              <a:gd name="T120" fmla="*/ 140 w 175"/>
              <a:gd name="T121" fmla="*/ 100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5" h="175">
                <a:moveTo>
                  <a:pt x="87" y="0"/>
                </a:moveTo>
                <a:lnTo>
                  <a:pt x="87" y="0"/>
                </a:lnTo>
                <a:lnTo>
                  <a:pt x="79" y="1"/>
                </a:lnTo>
                <a:lnTo>
                  <a:pt x="70" y="2"/>
                </a:lnTo>
                <a:lnTo>
                  <a:pt x="62" y="4"/>
                </a:lnTo>
                <a:lnTo>
                  <a:pt x="54" y="7"/>
                </a:lnTo>
                <a:lnTo>
                  <a:pt x="46" y="11"/>
                </a:lnTo>
                <a:lnTo>
                  <a:pt x="39" y="15"/>
                </a:lnTo>
                <a:lnTo>
                  <a:pt x="32" y="20"/>
                </a:lnTo>
                <a:lnTo>
                  <a:pt x="26" y="26"/>
                </a:lnTo>
                <a:lnTo>
                  <a:pt x="20" y="32"/>
                </a:lnTo>
                <a:lnTo>
                  <a:pt x="15" y="39"/>
                </a:lnTo>
                <a:lnTo>
                  <a:pt x="11" y="46"/>
                </a:lnTo>
                <a:lnTo>
                  <a:pt x="7" y="54"/>
                </a:lnTo>
                <a:lnTo>
                  <a:pt x="4" y="62"/>
                </a:lnTo>
                <a:lnTo>
                  <a:pt x="2" y="70"/>
                </a:lnTo>
                <a:lnTo>
                  <a:pt x="1" y="79"/>
                </a:lnTo>
                <a:lnTo>
                  <a:pt x="0" y="88"/>
                </a:lnTo>
                <a:lnTo>
                  <a:pt x="0" y="88"/>
                </a:lnTo>
                <a:lnTo>
                  <a:pt x="1" y="97"/>
                </a:lnTo>
                <a:lnTo>
                  <a:pt x="2" y="105"/>
                </a:lnTo>
                <a:lnTo>
                  <a:pt x="4" y="114"/>
                </a:lnTo>
                <a:lnTo>
                  <a:pt x="7" y="122"/>
                </a:lnTo>
                <a:lnTo>
                  <a:pt x="11" y="129"/>
                </a:lnTo>
                <a:lnTo>
                  <a:pt x="15" y="136"/>
                </a:lnTo>
                <a:lnTo>
                  <a:pt x="20" y="143"/>
                </a:lnTo>
                <a:lnTo>
                  <a:pt x="26" y="149"/>
                </a:lnTo>
                <a:lnTo>
                  <a:pt x="32" y="155"/>
                </a:lnTo>
                <a:lnTo>
                  <a:pt x="39" y="160"/>
                </a:lnTo>
                <a:lnTo>
                  <a:pt x="46" y="164"/>
                </a:lnTo>
                <a:lnTo>
                  <a:pt x="54" y="168"/>
                </a:lnTo>
                <a:lnTo>
                  <a:pt x="62" y="171"/>
                </a:lnTo>
                <a:lnTo>
                  <a:pt x="70" y="173"/>
                </a:lnTo>
                <a:lnTo>
                  <a:pt x="79" y="174"/>
                </a:lnTo>
                <a:lnTo>
                  <a:pt x="87" y="175"/>
                </a:lnTo>
                <a:lnTo>
                  <a:pt x="87" y="175"/>
                </a:lnTo>
                <a:lnTo>
                  <a:pt x="96" y="174"/>
                </a:lnTo>
                <a:lnTo>
                  <a:pt x="105" y="173"/>
                </a:lnTo>
                <a:lnTo>
                  <a:pt x="113" y="171"/>
                </a:lnTo>
                <a:lnTo>
                  <a:pt x="121" y="168"/>
                </a:lnTo>
                <a:lnTo>
                  <a:pt x="129" y="164"/>
                </a:lnTo>
                <a:lnTo>
                  <a:pt x="136" y="160"/>
                </a:lnTo>
                <a:lnTo>
                  <a:pt x="143" y="155"/>
                </a:lnTo>
                <a:lnTo>
                  <a:pt x="149" y="149"/>
                </a:lnTo>
                <a:lnTo>
                  <a:pt x="155" y="143"/>
                </a:lnTo>
                <a:lnTo>
                  <a:pt x="160" y="136"/>
                </a:lnTo>
                <a:lnTo>
                  <a:pt x="164" y="129"/>
                </a:lnTo>
                <a:lnTo>
                  <a:pt x="168" y="122"/>
                </a:lnTo>
                <a:lnTo>
                  <a:pt x="171" y="114"/>
                </a:lnTo>
                <a:lnTo>
                  <a:pt x="173" y="105"/>
                </a:lnTo>
                <a:lnTo>
                  <a:pt x="174" y="97"/>
                </a:lnTo>
                <a:lnTo>
                  <a:pt x="175" y="88"/>
                </a:lnTo>
                <a:lnTo>
                  <a:pt x="175" y="88"/>
                </a:lnTo>
                <a:lnTo>
                  <a:pt x="174" y="79"/>
                </a:lnTo>
                <a:lnTo>
                  <a:pt x="173" y="70"/>
                </a:lnTo>
                <a:lnTo>
                  <a:pt x="171" y="62"/>
                </a:lnTo>
                <a:lnTo>
                  <a:pt x="168" y="54"/>
                </a:lnTo>
                <a:lnTo>
                  <a:pt x="164" y="46"/>
                </a:lnTo>
                <a:lnTo>
                  <a:pt x="160" y="39"/>
                </a:lnTo>
                <a:lnTo>
                  <a:pt x="155" y="32"/>
                </a:lnTo>
                <a:lnTo>
                  <a:pt x="149" y="26"/>
                </a:lnTo>
                <a:lnTo>
                  <a:pt x="143" y="20"/>
                </a:lnTo>
                <a:lnTo>
                  <a:pt x="136" y="15"/>
                </a:lnTo>
                <a:lnTo>
                  <a:pt x="129" y="11"/>
                </a:lnTo>
                <a:lnTo>
                  <a:pt x="121" y="7"/>
                </a:lnTo>
                <a:lnTo>
                  <a:pt x="113" y="4"/>
                </a:lnTo>
                <a:lnTo>
                  <a:pt x="105" y="2"/>
                </a:lnTo>
                <a:lnTo>
                  <a:pt x="96" y="1"/>
                </a:lnTo>
                <a:lnTo>
                  <a:pt x="87" y="0"/>
                </a:lnTo>
                <a:lnTo>
                  <a:pt x="87" y="0"/>
                </a:lnTo>
                <a:close/>
                <a:moveTo>
                  <a:pt x="87" y="159"/>
                </a:moveTo>
                <a:lnTo>
                  <a:pt x="87" y="159"/>
                </a:lnTo>
                <a:lnTo>
                  <a:pt x="80" y="158"/>
                </a:lnTo>
                <a:lnTo>
                  <a:pt x="73" y="157"/>
                </a:lnTo>
                <a:lnTo>
                  <a:pt x="66" y="155"/>
                </a:lnTo>
                <a:lnTo>
                  <a:pt x="60" y="153"/>
                </a:lnTo>
                <a:lnTo>
                  <a:pt x="54" y="150"/>
                </a:lnTo>
                <a:lnTo>
                  <a:pt x="48" y="146"/>
                </a:lnTo>
                <a:lnTo>
                  <a:pt x="42" y="142"/>
                </a:lnTo>
                <a:lnTo>
                  <a:pt x="37" y="138"/>
                </a:lnTo>
                <a:lnTo>
                  <a:pt x="33" y="133"/>
                </a:lnTo>
                <a:lnTo>
                  <a:pt x="29" y="127"/>
                </a:lnTo>
                <a:lnTo>
                  <a:pt x="25" y="121"/>
                </a:lnTo>
                <a:lnTo>
                  <a:pt x="22" y="115"/>
                </a:lnTo>
                <a:lnTo>
                  <a:pt x="20" y="109"/>
                </a:lnTo>
                <a:lnTo>
                  <a:pt x="18" y="102"/>
                </a:lnTo>
                <a:lnTo>
                  <a:pt x="17" y="95"/>
                </a:lnTo>
                <a:lnTo>
                  <a:pt x="16" y="88"/>
                </a:lnTo>
                <a:lnTo>
                  <a:pt x="16" y="88"/>
                </a:lnTo>
                <a:lnTo>
                  <a:pt x="17" y="80"/>
                </a:lnTo>
                <a:lnTo>
                  <a:pt x="18" y="73"/>
                </a:lnTo>
                <a:lnTo>
                  <a:pt x="20" y="66"/>
                </a:lnTo>
                <a:lnTo>
                  <a:pt x="22" y="60"/>
                </a:lnTo>
                <a:lnTo>
                  <a:pt x="25" y="54"/>
                </a:lnTo>
                <a:lnTo>
                  <a:pt x="29" y="48"/>
                </a:lnTo>
                <a:lnTo>
                  <a:pt x="33" y="42"/>
                </a:lnTo>
                <a:lnTo>
                  <a:pt x="37" y="37"/>
                </a:lnTo>
                <a:lnTo>
                  <a:pt x="42" y="33"/>
                </a:lnTo>
                <a:lnTo>
                  <a:pt x="48" y="29"/>
                </a:lnTo>
                <a:lnTo>
                  <a:pt x="54" y="25"/>
                </a:lnTo>
                <a:lnTo>
                  <a:pt x="60" y="22"/>
                </a:lnTo>
                <a:lnTo>
                  <a:pt x="66" y="20"/>
                </a:lnTo>
                <a:lnTo>
                  <a:pt x="73" y="18"/>
                </a:lnTo>
                <a:lnTo>
                  <a:pt x="80" y="17"/>
                </a:lnTo>
                <a:lnTo>
                  <a:pt x="87" y="17"/>
                </a:lnTo>
                <a:lnTo>
                  <a:pt x="87" y="17"/>
                </a:lnTo>
                <a:lnTo>
                  <a:pt x="95" y="17"/>
                </a:lnTo>
                <a:lnTo>
                  <a:pt x="102" y="18"/>
                </a:lnTo>
                <a:lnTo>
                  <a:pt x="109" y="20"/>
                </a:lnTo>
                <a:lnTo>
                  <a:pt x="115" y="22"/>
                </a:lnTo>
                <a:lnTo>
                  <a:pt x="121" y="25"/>
                </a:lnTo>
                <a:lnTo>
                  <a:pt x="127" y="29"/>
                </a:lnTo>
                <a:lnTo>
                  <a:pt x="133" y="33"/>
                </a:lnTo>
                <a:lnTo>
                  <a:pt x="138" y="37"/>
                </a:lnTo>
                <a:lnTo>
                  <a:pt x="142" y="42"/>
                </a:lnTo>
                <a:lnTo>
                  <a:pt x="146" y="48"/>
                </a:lnTo>
                <a:lnTo>
                  <a:pt x="150" y="54"/>
                </a:lnTo>
                <a:lnTo>
                  <a:pt x="153" y="60"/>
                </a:lnTo>
                <a:lnTo>
                  <a:pt x="155" y="66"/>
                </a:lnTo>
                <a:lnTo>
                  <a:pt x="157" y="73"/>
                </a:lnTo>
                <a:lnTo>
                  <a:pt x="158" y="80"/>
                </a:lnTo>
                <a:lnTo>
                  <a:pt x="159" y="88"/>
                </a:lnTo>
                <a:lnTo>
                  <a:pt x="159" y="88"/>
                </a:lnTo>
                <a:lnTo>
                  <a:pt x="158" y="95"/>
                </a:lnTo>
                <a:lnTo>
                  <a:pt x="157" y="102"/>
                </a:lnTo>
                <a:lnTo>
                  <a:pt x="155" y="109"/>
                </a:lnTo>
                <a:lnTo>
                  <a:pt x="153" y="115"/>
                </a:lnTo>
                <a:lnTo>
                  <a:pt x="150" y="121"/>
                </a:lnTo>
                <a:lnTo>
                  <a:pt x="146" y="127"/>
                </a:lnTo>
                <a:lnTo>
                  <a:pt x="142" y="133"/>
                </a:lnTo>
                <a:lnTo>
                  <a:pt x="138" y="138"/>
                </a:lnTo>
                <a:lnTo>
                  <a:pt x="133" y="142"/>
                </a:lnTo>
                <a:lnTo>
                  <a:pt x="127" y="146"/>
                </a:lnTo>
                <a:lnTo>
                  <a:pt x="121" y="150"/>
                </a:lnTo>
                <a:lnTo>
                  <a:pt x="115" y="153"/>
                </a:lnTo>
                <a:lnTo>
                  <a:pt x="109" y="155"/>
                </a:lnTo>
                <a:lnTo>
                  <a:pt x="102" y="157"/>
                </a:lnTo>
                <a:lnTo>
                  <a:pt x="95" y="158"/>
                </a:lnTo>
                <a:lnTo>
                  <a:pt x="87" y="159"/>
                </a:lnTo>
                <a:lnTo>
                  <a:pt x="87" y="159"/>
                </a:lnTo>
                <a:close/>
                <a:moveTo>
                  <a:pt x="87" y="43"/>
                </a:moveTo>
                <a:lnTo>
                  <a:pt x="87" y="43"/>
                </a:lnTo>
                <a:lnTo>
                  <a:pt x="90" y="42"/>
                </a:lnTo>
                <a:lnTo>
                  <a:pt x="91" y="40"/>
                </a:lnTo>
                <a:lnTo>
                  <a:pt x="91" y="23"/>
                </a:lnTo>
                <a:lnTo>
                  <a:pt x="91" y="23"/>
                </a:lnTo>
                <a:lnTo>
                  <a:pt x="90" y="21"/>
                </a:lnTo>
                <a:lnTo>
                  <a:pt x="87" y="20"/>
                </a:lnTo>
                <a:lnTo>
                  <a:pt x="87" y="20"/>
                </a:lnTo>
                <a:lnTo>
                  <a:pt x="85" y="21"/>
                </a:lnTo>
                <a:lnTo>
                  <a:pt x="84" y="23"/>
                </a:lnTo>
                <a:lnTo>
                  <a:pt x="84" y="40"/>
                </a:lnTo>
                <a:lnTo>
                  <a:pt x="84" y="40"/>
                </a:lnTo>
                <a:lnTo>
                  <a:pt x="85" y="42"/>
                </a:lnTo>
                <a:lnTo>
                  <a:pt x="87" y="43"/>
                </a:lnTo>
                <a:lnTo>
                  <a:pt x="87" y="43"/>
                </a:lnTo>
                <a:close/>
                <a:moveTo>
                  <a:pt x="87" y="132"/>
                </a:moveTo>
                <a:lnTo>
                  <a:pt x="87" y="132"/>
                </a:lnTo>
                <a:lnTo>
                  <a:pt x="85" y="133"/>
                </a:lnTo>
                <a:lnTo>
                  <a:pt x="84" y="136"/>
                </a:lnTo>
                <a:lnTo>
                  <a:pt x="84" y="152"/>
                </a:lnTo>
                <a:lnTo>
                  <a:pt x="84" y="152"/>
                </a:lnTo>
                <a:lnTo>
                  <a:pt x="85" y="155"/>
                </a:lnTo>
                <a:lnTo>
                  <a:pt x="87" y="156"/>
                </a:lnTo>
                <a:lnTo>
                  <a:pt x="87" y="156"/>
                </a:lnTo>
                <a:lnTo>
                  <a:pt x="90" y="155"/>
                </a:lnTo>
                <a:lnTo>
                  <a:pt x="91" y="152"/>
                </a:lnTo>
                <a:lnTo>
                  <a:pt x="91" y="136"/>
                </a:lnTo>
                <a:lnTo>
                  <a:pt x="91" y="136"/>
                </a:lnTo>
                <a:lnTo>
                  <a:pt x="90" y="133"/>
                </a:lnTo>
                <a:lnTo>
                  <a:pt x="87" y="132"/>
                </a:lnTo>
                <a:lnTo>
                  <a:pt x="87" y="132"/>
                </a:lnTo>
                <a:close/>
                <a:moveTo>
                  <a:pt x="39" y="84"/>
                </a:moveTo>
                <a:lnTo>
                  <a:pt x="23" y="84"/>
                </a:lnTo>
                <a:lnTo>
                  <a:pt x="23" y="84"/>
                </a:lnTo>
                <a:lnTo>
                  <a:pt x="20" y="85"/>
                </a:lnTo>
                <a:lnTo>
                  <a:pt x="19" y="88"/>
                </a:lnTo>
                <a:lnTo>
                  <a:pt x="19" y="88"/>
                </a:lnTo>
                <a:lnTo>
                  <a:pt x="20" y="90"/>
                </a:lnTo>
                <a:lnTo>
                  <a:pt x="23" y="91"/>
                </a:lnTo>
                <a:lnTo>
                  <a:pt x="39" y="91"/>
                </a:lnTo>
                <a:lnTo>
                  <a:pt x="39" y="91"/>
                </a:lnTo>
                <a:lnTo>
                  <a:pt x="42" y="90"/>
                </a:lnTo>
                <a:lnTo>
                  <a:pt x="43" y="88"/>
                </a:lnTo>
                <a:lnTo>
                  <a:pt x="43" y="88"/>
                </a:lnTo>
                <a:lnTo>
                  <a:pt x="42" y="85"/>
                </a:lnTo>
                <a:lnTo>
                  <a:pt x="39" y="84"/>
                </a:lnTo>
                <a:lnTo>
                  <a:pt x="39" y="84"/>
                </a:lnTo>
                <a:close/>
                <a:moveTo>
                  <a:pt x="152" y="84"/>
                </a:moveTo>
                <a:lnTo>
                  <a:pt x="136" y="84"/>
                </a:lnTo>
                <a:lnTo>
                  <a:pt x="136" y="84"/>
                </a:lnTo>
                <a:lnTo>
                  <a:pt x="133" y="85"/>
                </a:lnTo>
                <a:lnTo>
                  <a:pt x="132" y="88"/>
                </a:lnTo>
                <a:lnTo>
                  <a:pt x="132" y="88"/>
                </a:lnTo>
                <a:lnTo>
                  <a:pt x="133" y="90"/>
                </a:lnTo>
                <a:lnTo>
                  <a:pt x="136" y="91"/>
                </a:lnTo>
                <a:lnTo>
                  <a:pt x="152" y="91"/>
                </a:lnTo>
                <a:lnTo>
                  <a:pt x="152" y="91"/>
                </a:lnTo>
                <a:lnTo>
                  <a:pt x="154" y="90"/>
                </a:lnTo>
                <a:lnTo>
                  <a:pt x="156" y="88"/>
                </a:lnTo>
                <a:lnTo>
                  <a:pt x="156" y="88"/>
                </a:lnTo>
                <a:lnTo>
                  <a:pt x="154" y="85"/>
                </a:lnTo>
                <a:lnTo>
                  <a:pt x="152" y="84"/>
                </a:lnTo>
                <a:lnTo>
                  <a:pt x="152" y="84"/>
                </a:lnTo>
                <a:close/>
                <a:moveTo>
                  <a:pt x="140" y="100"/>
                </a:moveTo>
                <a:lnTo>
                  <a:pt x="92" y="79"/>
                </a:lnTo>
                <a:lnTo>
                  <a:pt x="92" y="79"/>
                </a:lnTo>
                <a:lnTo>
                  <a:pt x="90" y="79"/>
                </a:lnTo>
                <a:lnTo>
                  <a:pt x="88" y="79"/>
                </a:lnTo>
                <a:lnTo>
                  <a:pt x="66" y="45"/>
                </a:lnTo>
                <a:lnTo>
                  <a:pt x="66" y="45"/>
                </a:lnTo>
                <a:lnTo>
                  <a:pt x="63" y="44"/>
                </a:lnTo>
                <a:lnTo>
                  <a:pt x="61" y="44"/>
                </a:lnTo>
                <a:lnTo>
                  <a:pt x="61" y="44"/>
                </a:lnTo>
                <a:lnTo>
                  <a:pt x="59" y="46"/>
                </a:lnTo>
                <a:lnTo>
                  <a:pt x="60" y="49"/>
                </a:lnTo>
                <a:lnTo>
                  <a:pt x="82" y="83"/>
                </a:lnTo>
                <a:lnTo>
                  <a:pt x="82" y="83"/>
                </a:lnTo>
                <a:lnTo>
                  <a:pt x="82" y="85"/>
                </a:lnTo>
                <a:lnTo>
                  <a:pt x="82" y="87"/>
                </a:lnTo>
                <a:lnTo>
                  <a:pt x="84" y="91"/>
                </a:lnTo>
                <a:lnTo>
                  <a:pt x="54" y="126"/>
                </a:lnTo>
                <a:lnTo>
                  <a:pt x="54" y="126"/>
                </a:lnTo>
                <a:lnTo>
                  <a:pt x="54" y="127"/>
                </a:lnTo>
                <a:lnTo>
                  <a:pt x="55" y="128"/>
                </a:lnTo>
                <a:lnTo>
                  <a:pt x="55" y="128"/>
                </a:lnTo>
                <a:lnTo>
                  <a:pt x="55" y="128"/>
                </a:lnTo>
                <a:lnTo>
                  <a:pt x="55" y="128"/>
                </a:lnTo>
                <a:lnTo>
                  <a:pt x="56" y="128"/>
                </a:lnTo>
                <a:lnTo>
                  <a:pt x="85" y="92"/>
                </a:lnTo>
                <a:lnTo>
                  <a:pt x="85" y="92"/>
                </a:lnTo>
                <a:lnTo>
                  <a:pt x="86" y="92"/>
                </a:lnTo>
                <a:lnTo>
                  <a:pt x="134" y="113"/>
                </a:lnTo>
                <a:lnTo>
                  <a:pt x="134" y="113"/>
                </a:lnTo>
                <a:lnTo>
                  <a:pt x="137" y="114"/>
                </a:lnTo>
                <a:lnTo>
                  <a:pt x="137" y="114"/>
                </a:lnTo>
                <a:lnTo>
                  <a:pt x="141" y="113"/>
                </a:lnTo>
                <a:lnTo>
                  <a:pt x="143" y="112"/>
                </a:lnTo>
                <a:lnTo>
                  <a:pt x="144" y="110"/>
                </a:lnTo>
                <a:lnTo>
                  <a:pt x="144" y="110"/>
                </a:lnTo>
                <a:lnTo>
                  <a:pt x="144" y="107"/>
                </a:lnTo>
                <a:lnTo>
                  <a:pt x="144" y="104"/>
                </a:lnTo>
                <a:lnTo>
                  <a:pt x="142" y="102"/>
                </a:lnTo>
                <a:lnTo>
                  <a:pt x="140" y="100"/>
                </a:lnTo>
                <a:lnTo>
                  <a:pt x="140" y="100"/>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7" name="Freeform 19"/>
          <p:cNvSpPr>
            <a:spLocks noEditPoints="1"/>
          </p:cNvSpPr>
          <p:nvPr/>
        </p:nvSpPr>
        <p:spPr bwMode="auto">
          <a:xfrm>
            <a:off x="9892738" y="2784272"/>
            <a:ext cx="384892" cy="525575"/>
          </a:xfrm>
          <a:custGeom>
            <a:avLst/>
            <a:gdLst>
              <a:gd name="T0" fmla="*/ 64 w 99"/>
              <a:gd name="T1" fmla="*/ 10 h 189"/>
              <a:gd name="T2" fmla="*/ 49 w 99"/>
              <a:gd name="T3" fmla="*/ 9 h 189"/>
              <a:gd name="T4" fmla="*/ 35 w 99"/>
              <a:gd name="T5" fmla="*/ 17 h 189"/>
              <a:gd name="T6" fmla="*/ 15 w 99"/>
              <a:gd name="T7" fmla="*/ 52 h 189"/>
              <a:gd name="T8" fmla="*/ 9 w 99"/>
              <a:gd name="T9" fmla="*/ 103 h 189"/>
              <a:gd name="T10" fmla="*/ 11 w 99"/>
              <a:gd name="T11" fmla="*/ 134 h 189"/>
              <a:gd name="T12" fmla="*/ 23 w 99"/>
              <a:gd name="T13" fmla="*/ 163 h 189"/>
              <a:gd name="T14" fmla="*/ 40 w 99"/>
              <a:gd name="T15" fmla="*/ 178 h 189"/>
              <a:gd name="T16" fmla="*/ 59 w 99"/>
              <a:gd name="T17" fmla="*/ 180 h 189"/>
              <a:gd name="T18" fmla="*/ 82 w 99"/>
              <a:gd name="T19" fmla="*/ 172 h 189"/>
              <a:gd name="T20" fmla="*/ 60 w 99"/>
              <a:gd name="T21" fmla="*/ 187 h 189"/>
              <a:gd name="T22" fmla="*/ 36 w 99"/>
              <a:gd name="T23" fmla="*/ 185 h 189"/>
              <a:gd name="T24" fmla="*/ 18 w 99"/>
              <a:gd name="T25" fmla="*/ 170 h 189"/>
              <a:gd name="T26" fmla="*/ 3 w 99"/>
              <a:gd name="T27" fmla="*/ 137 h 189"/>
              <a:gd name="T28" fmla="*/ 0 w 99"/>
              <a:gd name="T29" fmla="*/ 103 h 189"/>
              <a:gd name="T30" fmla="*/ 7 w 99"/>
              <a:gd name="T31" fmla="*/ 49 h 189"/>
              <a:gd name="T32" fmla="*/ 29 w 99"/>
              <a:gd name="T33" fmla="*/ 11 h 189"/>
              <a:gd name="T34" fmla="*/ 48 w 99"/>
              <a:gd name="T35" fmla="*/ 1 h 189"/>
              <a:gd name="T36" fmla="*/ 68 w 99"/>
              <a:gd name="T37" fmla="*/ 3 h 189"/>
              <a:gd name="T38" fmla="*/ 84 w 99"/>
              <a:gd name="T39" fmla="*/ 17 h 189"/>
              <a:gd name="T40" fmla="*/ 97 w 99"/>
              <a:gd name="T41" fmla="*/ 46 h 189"/>
              <a:gd name="T42" fmla="*/ 99 w 99"/>
              <a:gd name="T43" fmla="*/ 75 h 189"/>
              <a:gd name="T44" fmla="*/ 93 w 99"/>
              <a:gd name="T45" fmla="*/ 124 h 189"/>
              <a:gd name="T46" fmla="*/ 84 w 99"/>
              <a:gd name="T47" fmla="*/ 141 h 189"/>
              <a:gd name="T48" fmla="*/ 71 w 99"/>
              <a:gd name="T49" fmla="*/ 147 h 189"/>
              <a:gd name="T50" fmla="*/ 60 w 99"/>
              <a:gd name="T51" fmla="*/ 141 h 189"/>
              <a:gd name="T52" fmla="*/ 49 w 99"/>
              <a:gd name="T53" fmla="*/ 144 h 189"/>
              <a:gd name="T54" fmla="*/ 34 w 99"/>
              <a:gd name="T55" fmla="*/ 146 h 189"/>
              <a:gd name="T56" fmla="*/ 25 w 99"/>
              <a:gd name="T57" fmla="*/ 137 h 189"/>
              <a:gd name="T58" fmla="*/ 20 w 99"/>
              <a:gd name="T59" fmla="*/ 108 h 189"/>
              <a:gd name="T60" fmla="*/ 24 w 99"/>
              <a:gd name="T61" fmla="*/ 71 h 189"/>
              <a:gd name="T62" fmla="*/ 38 w 99"/>
              <a:gd name="T63" fmla="*/ 46 h 189"/>
              <a:gd name="T64" fmla="*/ 48 w 99"/>
              <a:gd name="T65" fmla="*/ 40 h 189"/>
              <a:gd name="T66" fmla="*/ 60 w 99"/>
              <a:gd name="T67" fmla="*/ 43 h 189"/>
              <a:gd name="T68" fmla="*/ 80 w 99"/>
              <a:gd name="T69" fmla="*/ 42 h 189"/>
              <a:gd name="T70" fmla="*/ 68 w 99"/>
              <a:gd name="T71" fmla="*/ 132 h 189"/>
              <a:gd name="T72" fmla="*/ 77 w 99"/>
              <a:gd name="T73" fmla="*/ 134 h 189"/>
              <a:gd name="T74" fmla="*/ 85 w 99"/>
              <a:gd name="T75" fmla="*/ 124 h 189"/>
              <a:gd name="T76" fmla="*/ 92 w 99"/>
              <a:gd name="T77" fmla="*/ 75 h 189"/>
              <a:gd name="T78" fmla="*/ 89 w 99"/>
              <a:gd name="T79" fmla="*/ 49 h 189"/>
              <a:gd name="T80" fmla="*/ 78 w 99"/>
              <a:gd name="T81" fmla="*/ 22 h 189"/>
              <a:gd name="T82" fmla="*/ 59 w 99"/>
              <a:gd name="T83" fmla="*/ 55 h 189"/>
              <a:gd name="T84" fmla="*/ 49 w 99"/>
              <a:gd name="T85" fmla="*/ 54 h 189"/>
              <a:gd name="T86" fmla="*/ 41 w 99"/>
              <a:gd name="T87" fmla="*/ 63 h 189"/>
              <a:gd name="T88" fmla="*/ 34 w 99"/>
              <a:gd name="T89" fmla="*/ 107 h 189"/>
              <a:gd name="T90" fmla="*/ 36 w 99"/>
              <a:gd name="T91" fmla="*/ 128 h 189"/>
              <a:gd name="T92" fmla="*/ 43 w 99"/>
              <a:gd name="T93" fmla="*/ 133 h 189"/>
              <a:gd name="T94" fmla="*/ 48 w 99"/>
              <a:gd name="T95" fmla="*/ 131 h 189"/>
              <a:gd name="T96" fmla="*/ 56 w 99"/>
              <a:gd name="T97" fmla="*/ 117 h 189"/>
              <a:gd name="T98" fmla="*/ 60 w 99"/>
              <a:gd name="T99" fmla="*/ 58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9" h="189">
                <a:moveTo>
                  <a:pt x="73" y="17"/>
                </a:moveTo>
                <a:lnTo>
                  <a:pt x="73" y="17"/>
                </a:lnTo>
                <a:lnTo>
                  <a:pt x="69" y="13"/>
                </a:lnTo>
                <a:lnTo>
                  <a:pt x="64" y="10"/>
                </a:lnTo>
                <a:lnTo>
                  <a:pt x="59" y="9"/>
                </a:lnTo>
                <a:lnTo>
                  <a:pt x="54" y="8"/>
                </a:lnTo>
                <a:lnTo>
                  <a:pt x="54" y="8"/>
                </a:lnTo>
                <a:lnTo>
                  <a:pt x="49" y="9"/>
                </a:lnTo>
                <a:lnTo>
                  <a:pt x="44" y="10"/>
                </a:lnTo>
                <a:lnTo>
                  <a:pt x="39" y="13"/>
                </a:lnTo>
                <a:lnTo>
                  <a:pt x="35" y="17"/>
                </a:lnTo>
                <a:lnTo>
                  <a:pt x="35" y="17"/>
                </a:lnTo>
                <a:lnTo>
                  <a:pt x="29" y="24"/>
                </a:lnTo>
                <a:lnTo>
                  <a:pt x="23" y="33"/>
                </a:lnTo>
                <a:lnTo>
                  <a:pt x="19" y="42"/>
                </a:lnTo>
                <a:lnTo>
                  <a:pt x="15" y="52"/>
                </a:lnTo>
                <a:lnTo>
                  <a:pt x="12" y="63"/>
                </a:lnTo>
                <a:lnTo>
                  <a:pt x="10" y="75"/>
                </a:lnTo>
                <a:lnTo>
                  <a:pt x="9" y="89"/>
                </a:lnTo>
                <a:lnTo>
                  <a:pt x="9" y="103"/>
                </a:lnTo>
                <a:lnTo>
                  <a:pt x="9" y="103"/>
                </a:lnTo>
                <a:lnTo>
                  <a:pt x="9" y="114"/>
                </a:lnTo>
                <a:lnTo>
                  <a:pt x="10" y="125"/>
                </a:lnTo>
                <a:lnTo>
                  <a:pt x="11" y="134"/>
                </a:lnTo>
                <a:lnTo>
                  <a:pt x="13" y="143"/>
                </a:lnTo>
                <a:lnTo>
                  <a:pt x="16" y="151"/>
                </a:lnTo>
                <a:lnTo>
                  <a:pt x="19" y="157"/>
                </a:lnTo>
                <a:lnTo>
                  <a:pt x="23" y="163"/>
                </a:lnTo>
                <a:lnTo>
                  <a:pt x="28" y="169"/>
                </a:lnTo>
                <a:lnTo>
                  <a:pt x="28" y="169"/>
                </a:lnTo>
                <a:lnTo>
                  <a:pt x="34" y="174"/>
                </a:lnTo>
                <a:lnTo>
                  <a:pt x="40" y="178"/>
                </a:lnTo>
                <a:lnTo>
                  <a:pt x="46" y="180"/>
                </a:lnTo>
                <a:lnTo>
                  <a:pt x="52" y="181"/>
                </a:lnTo>
                <a:lnTo>
                  <a:pt x="52" y="181"/>
                </a:lnTo>
                <a:lnTo>
                  <a:pt x="59" y="180"/>
                </a:lnTo>
                <a:lnTo>
                  <a:pt x="65" y="177"/>
                </a:lnTo>
                <a:lnTo>
                  <a:pt x="72" y="172"/>
                </a:lnTo>
                <a:lnTo>
                  <a:pt x="78" y="166"/>
                </a:lnTo>
                <a:lnTo>
                  <a:pt x="82" y="172"/>
                </a:lnTo>
                <a:lnTo>
                  <a:pt x="82" y="172"/>
                </a:lnTo>
                <a:lnTo>
                  <a:pt x="75" y="179"/>
                </a:lnTo>
                <a:lnTo>
                  <a:pt x="68" y="184"/>
                </a:lnTo>
                <a:lnTo>
                  <a:pt x="60" y="187"/>
                </a:lnTo>
                <a:lnTo>
                  <a:pt x="51" y="189"/>
                </a:lnTo>
                <a:lnTo>
                  <a:pt x="51" y="189"/>
                </a:lnTo>
                <a:lnTo>
                  <a:pt x="43" y="188"/>
                </a:lnTo>
                <a:lnTo>
                  <a:pt x="36" y="185"/>
                </a:lnTo>
                <a:lnTo>
                  <a:pt x="30" y="182"/>
                </a:lnTo>
                <a:lnTo>
                  <a:pt x="23" y="176"/>
                </a:lnTo>
                <a:lnTo>
                  <a:pt x="23" y="176"/>
                </a:lnTo>
                <a:lnTo>
                  <a:pt x="18" y="170"/>
                </a:lnTo>
                <a:lnTo>
                  <a:pt x="13" y="163"/>
                </a:lnTo>
                <a:lnTo>
                  <a:pt x="9" y="155"/>
                </a:lnTo>
                <a:lnTo>
                  <a:pt x="6" y="146"/>
                </a:lnTo>
                <a:lnTo>
                  <a:pt x="3" y="137"/>
                </a:lnTo>
                <a:lnTo>
                  <a:pt x="2" y="126"/>
                </a:lnTo>
                <a:lnTo>
                  <a:pt x="0" y="115"/>
                </a:lnTo>
                <a:lnTo>
                  <a:pt x="0" y="103"/>
                </a:lnTo>
                <a:lnTo>
                  <a:pt x="0" y="103"/>
                </a:lnTo>
                <a:lnTo>
                  <a:pt x="1" y="88"/>
                </a:lnTo>
                <a:lnTo>
                  <a:pt x="2" y="74"/>
                </a:lnTo>
                <a:lnTo>
                  <a:pt x="4" y="61"/>
                </a:lnTo>
                <a:lnTo>
                  <a:pt x="7" y="49"/>
                </a:lnTo>
                <a:lnTo>
                  <a:pt x="12" y="38"/>
                </a:lnTo>
                <a:lnTo>
                  <a:pt x="17" y="28"/>
                </a:lnTo>
                <a:lnTo>
                  <a:pt x="23" y="19"/>
                </a:lnTo>
                <a:lnTo>
                  <a:pt x="29" y="11"/>
                </a:lnTo>
                <a:lnTo>
                  <a:pt x="29" y="11"/>
                </a:lnTo>
                <a:lnTo>
                  <a:pt x="35" y="7"/>
                </a:lnTo>
                <a:lnTo>
                  <a:pt x="41" y="3"/>
                </a:lnTo>
                <a:lnTo>
                  <a:pt x="48" y="1"/>
                </a:lnTo>
                <a:lnTo>
                  <a:pt x="54" y="0"/>
                </a:lnTo>
                <a:lnTo>
                  <a:pt x="54" y="0"/>
                </a:lnTo>
                <a:lnTo>
                  <a:pt x="61" y="1"/>
                </a:lnTo>
                <a:lnTo>
                  <a:pt x="68" y="3"/>
                </a:lnTo>
                <a:lnTo>
                  <a:pt x="74" y="7"/>
                </a:lnTo>
                <a:lnTo>
                  <a:pt x="80" y="11"/>
                </a:lnTo>
                <a:lnTo>
                  <a:pt x="80" y="11"/>
                </a:lnTo>
                <a:lnTo>
                  <a:pt x="84" y="17"/>
                </a:lnTo>
                <a:lnTo>
                  <a:pt x="88" y="23"/>
                </a:lnTo>
                <a:lnTo>
                  <a:pt x="92" y="30"/>
                </a:lnTo>
                <a:lnTo>
                  <a:pt x="94" y="37"/>
                </a:lnTo>
                <a:lnTo>
                  <a:pt x="97" y="46"/>
                </a:lnTo>
                <a:lnTo>
                  <a:pt x="98" y="55"/>
                </a:lnTo>
                <a:lnTo>
                  <a:pt x="99" y="65"/>
                </a:lnTo>
                <a:lnTo>
                  <a:pt x="99" y="75"/>
                </a:lnTo>
                <a:lnTo>
                  <a:pt x="99" y="75"/>
                </a:lnTo>
                <a:lnTo>
                  <a:pt x="98" y="98"/>
                </a:lnTo>
                <a:lnTo>
                  <a:pt x="97" y="108"/>
                </a:lnTo>
                <a:lnTo>
                  <a:pt x="95" y="117"/>
                </a:lnTo>
                <a:lnTo>
                  <a:pt x="93" y="124"/>
                </a:lnTo>
                <a:lnTo>
                  <a:pt x="91" y="131"/>
                </a:lnTo>
                <a:lnTo>
                  <a:pt x="87" y="137"/>
                </a:lnTo>
                <a:lnTo>
                  <a:pt x="84" y="141"/>
                </a:lnTo>
                <a:lnTo>
                  <a:pt x="84" y="141"/>
                </a:lnTo>
                <a:lnTo>
                  <a:pt x="81" y="144"/>
                </a:lnTo>
                <a:lnTo>
                  <a:pt x="78" y="146"/>
                </a:lnTo>
                <a:lnTo>
                  <a:pt x="74" y="147"/>
                </a:lnTo>
                <a:lnTo>
                  <a:pt x="71" y="147"/>
                </a:lnTo>
                <a:lnTo>
                  <a:pt x="71" y="147"/>
                </a:lnTo>
                <a:lnTo>
                  <a:pt x="66" y="146"/>
                </a:lnTo>
                <a:lnTo>
                  <a:pt x="63" y="144"/>
                </a:lnTo>
                <a:lnTo>
                  <a:pt x="60" y="141"/>
                </a:lnTo>
                <a:lnTo>
                  <a:pt x="58" y="137"/>
                </a:lnTo>
                <a:lnTo>
                  <a:pt x="58" y="137"/>
                </a:lnTo>
                <a:lnTo>
                  <a:pt x="54" y="141"/>
                </a:lnTo>
                <a:lnTo>
                  <a:pt x="49" y="144"/>
                </a:lnTo>
                <a:lnTo>
                  <a:pt x="45" y="146"/>
                </a:lnTo>
                <a:lnTo>
                  <a:pt x="41" y="147"/>
                </a:lnTo>
                <a:lnTo>
                  <a:pt x="41" y="147"/>
                </a:lnTo>
                <a:lnTo>
                  <a:pt x="34" y="146"/>
                </a:lnTo>
                <a:lnTo>
                  <a:pt x="32" y="145"/>
                </a:lnTo>
                <a:lnTo>
                  <a:pt x="29" y="143"/>
                </a:lnTo>
                <a:lnTo>
                  <a:pt x="29" y="143"/>
                </a:lnTo>
                <a:lnTo>
                  <a:pt x="25" y="137"/>
                </a:lnTo>
                <a:lnTo>
                  <a:pt x="22" y="129"/>
                </a:lnTo>
                <a:lnTo>
                  <a:pt x="21" y="120"/>
                </a:lnTo>
                <a:lnTo>
                  <a:pt x="20" y="108"/>
                </a:lnTo>
                <a:lnTo>
                  <a:pt x="20" y="108"/>
                </a:lnTo>
                <a:lnTo>
                  <a:pt x="20" y="98"/>
                </a:lnTo>
                <a:lnTo>
                  <a:pt x="21" y="88"/>
                </a:lnTo>
                <a:lnTo>
                  <a:pt x="22" y="79"/>
                </a:lnTo>
                <a:lnTo>
                  <a:pt x="24" y="71"/>
                </a:lnTo>
                <a:lnTo>
                  <a:pt x="27" y="63"/>
                </a:lnTo>
                <a:lnTo>
                  <a:pt x="30" y="57"/>
                </a:lnTo>
                <a:lnTo>
                  <a:pt x="34" y="51"/>
                </a:lnTo>
                <a:lnTo>
                  <a:pt x="38" y="46"/>
                </a:lnTo>
                <a:lnTo>
                  <a:pt x="38" y="46"/>
                </a:lnTo>
                <a:lnTo>
                  <a:pt x="41" y="43"/>
                </a:lnTo>
                <a:lnTo>
                  <a:pt x="45" y="41"/>
                </a:lnTo>
                <a:lnTo>
                  <a:pt x="48" y="40"/>
                </a:lnTo>
                <a:lnTo>
                  <a:pt x="52" y="40"/>
                </a:lnTo>
                <a:lnTo>
                  <a:pt x="52" y="40"/>
                </a:lnTo>
                <a:lnTo>
                  <a:pt x="56" y="41"/>
                </a:lnTo>
                <a:lnTo>
                  <a:pt x="60" y="43"/>
                </a:lnTo>
                <a:lnTo>
                  <a:pt x="63" y="46"/>
                </a:lnTo>
                <a:lnTo>
                  <a:pt x="66" y="50"/>
                </a:lnTo>
                <a:lnTo>
                  <a:pt x="70" y="42"/>
                </a:lnTo>
                <a:lnTo>
                  <a:pt x="80" y="42"/>
                </a:lnTo>
                <a:lnTo>
                  <a:pt x="67" y="125"/>
                </a:lnTo>
                <a:lnTo>
                  <a:pt x="67" y="125"/>
                </a:lnTo>
                <a:lnTo>
                  <a:pt x="67" y="129"/>
                </a:lnTo>
                <a:lnTo>
                  <a:pt x="68" y="132"/>
                </a:lnTo>
                <a:lnTo>
                  <a:pt x="70" y="134"/>
                </a:lnTo>
                <a:lnTo>
                  <a:pt x="73" y="135"/>
                </a:lnTo>
                <a:lnTo>
                  <a:pt x="73" y="135"/>
                </a:lnTo>
                <a:lnTo>
                  <a:pt x="77" y="134"/>
                </a:lnTo>
                <a:lnTo>
                  <a:pt x="80" y="131"/>
                </a:lnTo>
                <a:lnTo>
                  <a:pt x="80" y="131"/>
                </a:lnTo>
                <a:lnTo>
                  <a:pt x="83" y="128"/>
                </a:lnTo>
                <a:lnTo>
                  <a:pt x="85" y="124"/>
                </a:lnTo>
                <a:lnTo>
                  <a:pt x="87" y="118"/>
                </a:lnTo>
                <a:lnTo>
                  <a:pt x="89" y="112"/>
                </a:lnTo>
                <a:lnTo>
                  <a:pt x="91" y="96"/>
                </a:lnTo>
                <a:lnTo>
                  <a:pt x="92" y="75"/>
                </a:lnTo>
                <a:lnTo>
                  <a:pt x="92" y="75"/>
                </a:lnTo>
                <a:lnTo>
                  <a:pt x="91" y="66"/>
                </a:lnTo>
                <a:lnTo>
                  <a:pt x="90" y="57"/>
                </a:lnTo>
                <a:lnTo>
                  <a:pt x="89" y="49"/>
                </a:lnTo>
                <a:lnTo>
                  <a:pt x="87" y="41"/>
                </a:lnTo>
                <a:lnTo>
                  <a:pt x="85" y="34"/>
                </a:lnTo>
                <a:lnTo>
                  <a:pt x="81" y="28"/>
                </a:lnTo>
                <a:lnTo>
                  <a:pt x="78" y="22"/>
                </a:lnTo>
                <a:lnTo>
                  <a:pt x="73" y="17"/>
                </a:lnTo>
                <a:lnTo>
                  <a:pt x="73" y="17"/>
                </a:lnTo>
                <a:close/>
                <a:moveTo>
                  <a:pt x="59" y="55"/>
                </a:moveTo>
                <a:lnTo>
                  <a:pt x="59" y="55"/>
                </a:lnTo>
                <a:lnTo>
                  <a:pt x="56" y="54"/>
                </a:lnTo>
                <a:lnTo>
                  <a:pt x="53" y="53"/>
                </a:lnTo>
                <a:lnTo>
                  <a:pt x="53" y="53"/>
                </a:lnTo>
                <a:lnTo>
                  <a:pt x="49" y="54"/>
                </a:lnTo>
                <a:lnTo>
                  <a:pt x="46" y="55"/>
                </a:lnTo>
                <a:lnTo>
                  <a:pt x="46" y="55"/>
                </a:lnTo>
                <a:lnTo>
                  <a:pt x="43" y="59"/>
                </a:lnTo>
                <a:lnTo>
                  <a:pt x="41" y="63"/>
                </a:lnTo>
                <a:lnTo>
                  <a:pt x="38" y="68"/>
                </a:lnTo>
                <a:lnTo>
                  <a:pt x="37" y="74"/>
                </a:lnTo>
                <a:lnTo>
                  <a:pt x="34" y="89"/>
                </a:lnTo>
                <a:lnTo>
                  <a:pt x="34" y="107"/>
                </a:lnTo>
                <a:lnTo>
                  <a:pt x="34" y="107"/>
                </a:lnTo>
                <a:lnTo>
                  <a:pt x="34" y="116"/>
                </a:lnTo>
                <a:lnTo>
                  <a:pt x="35" y="123"/>
                </a:lnTo>
                <a:lnTo>
                  <a:pt x="36" y="128"/>
                </a:lnTo>
                <a:lnTo>
                  <a:pt x="38" y="131"/>
                </a:lnTo>
                <a:lnTo>
                  <a:pt x="38" y="131"/>
                </a:lnTo>
                <a:lnTo>
                  <a:pt x="41" y="133"/>
                </a:lnTo>
                <a:lnTo>
                  <a:pt x="43" y="133"/>
                </a:lnTo>
                <a:lnTo>
                  <a:pt x="43" y="133"/>
                </a:lnTo>
                <a:lnTo>
                  <a:pt x="46" y="133"/>
                </a:lnTo>
                <a:lnTo>
                  <a:pt x="48" y="131"/>
                </a:lnTo>
                <a:lnTo>
                  <a:pt x="48" y="131"/>
                </a:lnTo>
                <a:lnTo>
                  <a:pt x="51" y="128"/>
                </a:lnTo>
                <a:lnTo>
                  <a:pt x="54" y="124"/>
                </a:lnTo>
                <a:lnTo>
                  <a:pt x="55" y="121"/>
                </a:lnTo>
                <a:lnTo>
                  <a:pt x="56" y="117"/>
                </a:lnTo>
                <a:lnTo>
                  <a:pt x="62" y="68"/>
                </a:lnTo>
                <a:lnTo>
                  <a:pt x="62" y="68"/>
                </a:lnTo>
                <a:lnTo>
                  <a:pt x="61" y="60"/>
                </a:lnTo>
                <a:lnTo>
                  <a:pt x="60" y="58"/>
                </a:lnTo>
                <a:lnTo>
                  <a:pt x="59" y="55"/>
                </a:lnTo>
                <a:lnTo>
                  <a:pt x="59" y="55"/>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8" name="Freeform 20"/>
          <p:cNvSpPr>
            <a:spLocks noEditPoints="1"/>
          </p:cNvSpPr>
          <p:nvPr/>
        </p:nvSpPr>
        <p:spPr bwMode="auto">
          <a:xfrm>
            <a:off x="8696204" y="3067956"/>
            <a:ext cx="299968" cy="521721"/>
          </a:xfrm>
          <a:custGeom>
            <a:avLst/>
            <a:gdLst>
              <a:gd name="T0" fmla="*/ 68 w 68"/>
              <a:gd name="T1" fmla="*/ 112 h 167"/>
              <a:gd name="T2" fmla="*/ 65 w 68"/>
              <a:gd name="T3" fmla="*/ 128 h 167"/>
              <a:gd name="T4" fmla="*/ 59 w 68"/>
              <a:gd name="T5" fmla="*/ 139 h 167"/>
              <a:gd name="T6" fmla="*/ 54 w 68"/>
              <a:gd name="T7" fmla="*/ 143 h 167"/>
              <a:gd name="T8" fmla="*/ 44 w 68"/>
              <a:gd name="T9" fmla="*/ 148 h 167"/>
              <a:gd name="T10" fmla="*/ 40 w 68"/>
              <a:gd name="T11" fmla="*/ 167 h 167"/>
              <a:gd name="T12" fmla="*/ 30 w 68"/>
              <a:gd name="T13" fmla="*/ 149 h 167"/>
              <a:gd name="T14" fmla="*/ 24 w 68"/>
              <a:gd name="T15" fmla="*/ 149 h 167"/>
              <a:gd name="T16" fmla="*/ 14 w 68"/>
              <a:gd name="T17" fmla="*/ 144 h 167"/>
              <a:gd name="T18" fmla="*/ 10 w 68"/>
              <a:gd name="T19" fmla="*/ 140 h 167"/>
              <a:gd name="T20" fmla="*/ 2 w 68"/>
              <a:gd name="T21" fmla="*/ 126 h 167"/>
              <a:gd name="T22" fmla="*/ 0 w 68"/>
              <a:gd name="T23" fmla="*/ 104 h 167"/>
              <a:gd name="T24" fmla="*/ 17 w 68"/>
              <a:gd name="T25" fmla="*/ 104 h 167"/>
              <a:gd name="T26" fmla="*/ 17 w 68"/>
              <a:gd name="T27" fmla="*/ 121 h 167"/>
              <a:gd name="T28" fmla="*/ 21 w 68"/>
              <a:gd name="T29" fmla="*/ 131 h 167"/>
              <a:gd name="T30" fmla="*/ 26 w 68"/>
              <a:gd name="T31" fmla="*/ 135 h 167"/>
              <a:gd name="T32" fmla="*/ 30 w 68"/>
              <a:gd name="T33" fmla="*/ 86 h 167"/>
              <a:gd name="T34" fmla="*/ 16 w 68"/>
              <a:gd name="T35" fmla="*/ 73 h 167"/>
              <a:gd name="T36" fmla="*/ 10 w 68"/>
              <a:gd name="T37" fmla="*/ 67 h 167"/>
              <a:gd name="T38" fmla="*/ 4 w 68"/>
              <a:gd name="T39" fmla="*/ 53 h 167"/>
              <a:gd name="T40" fmla="*/ 3 w 68"/>
              <a:gd name="T41" fmla="*/ 46 h 167"/>
              <a:gd name="T42" fmla="*/ 5 w 68"/>
              <a:gd name="T43" fmla="*/ 33 h 167"/>
              <a:gd name="T44" fmla="*/ 12 w 68"/>
              <a:gd name="T45" fmla="*/ 23 h 167"/>
              <a:gd name="T46" fmla="*/ 17 w 68"/>
              <a:gd name="T47" fmla="*/ 19 h 167"/>
              <a:gd name="T48" fmla="*/ 25 w 68"/>
              <a:gd name="T49" fmla="*/ 14 h 167"/>
              <a:gd name="T50" fmla="*/ 30 w 68"/>
              <a:gd name="T51" fmla="*/ 0 h 167"/>
              <a:gd name="T52" fmla="*/ 40 w 68"/>
              <a:gd name="T53" fmla="*/ 14 h 167"/>
              <a:gd name="T54" fmla="*/ 44 w 68"/>
              <a:gd name="T55" fmla="*/ 14 h 167"/>
              <a:gd name="T56" fmla="*/ 52 w 68"/>
              <a:gd name="T57" fmla="*/ 18 h 167"/>
              <a:gd name="T58" fmla="*/ 56 w 68"/>
              <a:gd name="T59" fmla="*/ 21 h 167"/>
              <a:gd name="T60" fmla="*/ 64 w 68"/>
              <a:gd name="T61" fmla="*/ 33 h 167"/>
              <a:gd name="T62" fmla="*/ 66 w 68"/>
              <a:gd name="T63" fmla="*/ 50 h 167"/>
              <a:gd name="T64" fmla="*/ 51 w 68"/>
              <a:gd name="T65" fmla="*/ 50 h 167"/>
              <a:gd name="T66" fmla="*/ 50 w 68"/>
              <a:gd name="T67" fmla="*/ 39 h 167"/>
              <a:gd name="T68" fmla="*/ 46 w 68"/>
              <a:gd name="T69" fmla="*/ 31 h 167"/>
              <a:gd name="T70" fmla="*/ 42 w 68"/>
              <a:gd name="T71" fmla="*/ 28 h 167"/>
              <a:gd name="T72" fmla="*/ 40 w 68"/>
              <a:gd name="T73" fmla="*/ 71 h 167"/>
              <a:gd name="T74" fmla="*/ 48 w 68"/>
              <a:gd name="T75" fmla="*/ 78 h 167"/>
              <a:gd name="T76" fmla="*/ 57 w 68"/>
              <a:gd name="T77" fmla="*/ 86 h 167"/>
              <a:gd name="T78" fmla="*/ 65 w 68"/>
              <a:gd name="T79" fmla="*/ 98 h 167"/>
              <a:gd name="T80" fmla="*/ 68 w 68"/>
              <a:gd name="T81" fmla="*/ 112 h 167"/>
              <a:gd name="T82" fmla="*/ 23 w 68"/>
              <a:gd name="T83" fmla="*/ 30 h 167"/>
              <a:gd name="T84" fmla="*/ 21 w 68"/>
              <a:gd name="T85" fmla="*/ 33 h 167"/>
              <a:gd name="T86" fmla="*/ 18 w 68"/>
              <a:gd name="T87" fmla="*/ 40 h 167"/>
              <a:gd name="T88" fmla="*/ 18 w 68"/>
              <a:gd name="T89" fmla="*/ 45 h 167"/>
              <a:gd name="T90" fmla="*/ 21 w 68"/>
              <a:gd name="T91" fmla="*/ 55 h 167"/>
              <a:gd name="T92" fmla="*/ 30 w 68"/>
              <a:gd name="T93" fmla="*/ 67 h 167"/>
              <a:gd name="T94" fmla="*/ 30 w 68"/>
              <a:gd name="T95" fmla="*/ 27 h 167"/>
              <a:gd name="T96" fmla="*/ 23 w 68"/>
              <a:gd name="T97" fmla="*/ 30 h 167"/>
              <a:gd name="T98" fmla="*/ 40 w 68"/>
              <a:gd name="T99" fmla="*/ 136 h 167"/>
              <a:gd name="T100" fmla="*/ 44 w 68"/>
              <a:gd name="T101" fmla="*/ 134 h 167"/>
              <a:gd name="T102" fmla="*/ 49 w 68"/>
              <a:gd name="T103" fmla="*/ 130 h 167"/>
              <a:gd name="T104" fmla="*/ 51 w 68"/>
              <a:gd name="T105" fmla="*/ 124 h 167"/>
              <a:gd name="T106" fmla="*/ 52 w 68"/>
              <a:gd name="T107" fmla="*/ 115 h 167"/>
              <a:gd name="T108" fmla="*/ 49 w 68"/>
              <a:gd name="T109" fmla="*/ 101 h 167"/>
              <a:gd name="T110" fmla="*/ 40 w 68"/>
              <a:gd name="T111" fmla="*/ 90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8" h="167">
                <a:moveTo>
                  <a:pt x="68" y="112"/>
                </a:moveTo>
                <a:lnTo>
                  <a:pt x="68" y="112"/>
                </a:lnTo>
                <a:lnTo>
                  <a:pt x="67" y="120"/>
                </a:lnTo>
                <a:lnTo>
                  <a:pt x="65" y="128"/>
                </a:lnTo>
                <a:lnTo>
                  <a:pt x="63" y="134"/>
                </a:lnTo>
                <a:lnTo>
                  <a:pt x="59" y="139"/>
                </a:lnTo>
                <a:lnTo>
                  <a:pt x="59" y="139"/>
                </a:lnTo>
                <a:lnTo>
                  <a:pt x="54" y="143"/>
                </a:lnTo>
                <a:lnTo>
                  <a:pt x="49" y="146"/>
                </a:lnTo>
                <a:lnTo>
                  <a:pt x="44" y="148"/>
                </a:lnTo>
                <a:lnTo>
                  <a:pt x="40" y="149"/>
                </a:lnTo>
                <a:lnTo>
                  <a:pt x="40" y="167"/>
                </a:lnTo>
                <a:lnTo>
                  <a:pt x="30" y="167"/>
                </a:lnTo>
                <a:lnTo>
                  <a:pt x="30" y="149"/>
                </a:lnTo>
                <a:lnTo>
                  <a:pt x="30" y="149"/>
                </a:lnTo>
                <a:lnTo>
                  <a:pt x="24" y="149"/>
                </a:lnTo>
                <a:lnTo>
                  <a:pt x="19" y="147"/>
                </a:lnTo>
                <a:lnTo>
                  <a:pt x="14" y="144"/>
                </a:lnTo>
                <a:lnTo>
                  <a:pt x="10" y="140"/>
                </a:lnTo>
                <a:lnTo>
                  <a:pt x="10" y="140"/>
                </a:lnTo>
                <a:lnTo>
                  <a:pt x="5" y="134"/>
                </a:lnTo>
                <a:lnTo>
                  <a:pt x="2" y="126"/>
                </a:lnTo>
                <a:lnTo>
                  <a:pt x="1" y="116"/>
                </a:lnTo>
                <a:lnTo>
                  <a:pt x="0" y="104"/>
                </a:lnTo>
                <a:lnTo>
                  <a:pt x="17" y="104"/>
                </a:lnTo>
                <a:lnTo>
                  <a:pt x="17" y="104"/>
                </a:lnTo>
                <a:lnTo>
                  <a:pt x="16" y="113"/>
                </a:lnTo>
                <a:lnTo>
                  <a:pt x="17" y="121"/>
                </a:lnTo>
                <a:lnTo>
                  <a:pt x="19" y="127"/>
                </a:lnTo>
                <a:lnTo>
                  <a:pt x="21" y="131"/>
                </a:lnTo>
                <a:lnTo>
                  <a:pt x="21" y="131"/>
                </a:lnTo>
                <a:lnTo>
                  <a:pt x="26" y="135"/>
                </a:lnTo>
                <a:lnTo>
                  <a:pt x="30" y="136"/>
                </a:lnTo>
                <a:lnTo>
                  <a:pt x="30" y="86"/>
                </a:lnTo>
                <a:lnTo>
                  <a:pt x="30" y="86"/>
                </a:lnTo>
                <a:lnTo>
                  <a:pt x="16" y="73"/>
                </a:lnTo>
                <a:lnTo>
                  <a:pt x="16" y="73"/>
                </a:lnTo>
                <a:lnTo>
                  <a:pt x="10" y="67"/>
                </a:lnTo>
                <a:lnTo>
                  <a:pt x="6" y="60"/>
                </a:lnTo>
                <a:lnTo>
                  <a:pt x="4" y="53"/>
                </a:lnTo>
                <a:lnTo>
                  <a:pt x="3" y="46"/>
                </a:lnTo>
                <a:lnTo>
                  <a:pt x="3" y="46"/>
                </a:lnTo>
                <a:lnTo>
                  <a:pt x="4" y="39"/>
                </a:lnTo>
                <a:lnTo>
                  <a:pt x="5" y="33"/>
                </a:lnTo>
                <a:lnTo>
                  <a:pt x="8" y="28"/>
                </a:lnTo>
                <a:lnTo>
                  <a:pt x="12" y="23"/>
                </a:lnTo>
                <a:lnTo>
                  <a:pt x="12" y="23"/>
                </a:lnTo>
                <a:lnTo>
                  <a:pt x="17" y="19"/>
                </a:lnTo>
                <a:lnTo>
                  <a:pt x="21" y="16"/>
                </a:lnTo>
                <a:lnTo>
                  <a:pt x="25" y="14"/>
                </a:lnTo>
                <a:lnTo>
                  <a:pt x="30" y="14"/>
                </a:lnTo>
                <a:lnTo>
                  <a:pt x="30" y="0"/>
                </a:lnTo>
                <a:lnTo>
                  <a:pt x="40" y="0"/>
                </a:lnTo>
                <a:lnTo>
                  <a:pt x="40" y="14"/>
                </a:lnTo>
                <a:lnTo>
                  <a:pt x="40" y="14"/>
                </a:lnTo>
                <a:lnTo>
                  <a:pt x="44" y="14"/>
                </a:lnTo>
                <a:lnTo>
                  <a:pt x="48" y="16"/>
                </a:lnTo>
                <a:lnTo>
                  <a:pt x="52" y="18"/>
                </a:lnTo>
                <a:lnTo>
                  <a:pt x="56" y="21"/>
                </a:lnTo>
                <a:lnTo>
                  <a:pt x="56" y="21"/>
                </a:lnTo>
                <a:lnTo>
                  <a:pt x="61" y="27"/>
                </a:lnTo>
                <a:lnTo>
                  <a:pt x="64" y="33"/>
                </a:lnTo>
                <a:lnTo>
                  <a:pt x="66" y="41"/>
                </a:lnTo>
                <a:lnTo>
                  <a:pt x="66" y="50"/>
                </a:lnTo>
                <a:lnTo>
                  <a:pt x="51" y="50"/>
                </a:lnTo>
                <a:lnTo>
                  <a:pt x="51" y="50"/>
                </a:lnTo>
                <a:lnTo>
                  <a:pt x="51" y="44"/>
                </a:lnTo>
                <a:lnTo>
                  <a:pt x="50" y="39"/>
                </a:lnTo>
                <a:lnTo>
                  <a:pt x="48" y="34"/>
                </a:lnTo>
                <a:lnTo>
                  <a:pt x="46" y="31"/>
                </a:lnTo>
                <a:lnTo>
                  <a:pt x="46" y="31"/>
                </a:lnTo>
                <a:lnTo>
                  <a:pt x="42" y="28"/>
                </a:lnTo>
                <a:lnTo>
                  <a:pt x="40" y="27"/>
                </a:lnTo>
                <a:lnTo>
                  <a:pt x="40" y="71"/>
                </a:lnTo>
                <a:lnTo>
                  <a:pt x="40" y="71"/>
                </a:lnTo>
                <a:lnTo>
                  <a:pt x="48" y="78"/>
                </a:lnTo>
                <a:lnTo>
                  <a:pt x="57" y="86"/>
                </a:lnTo>
                <a:lnTo>
                  <a:pt x="57" y="86"/>
                </a:lnTo>
                <a:lnTo>
                  <a:pt x="62" y="92"/>
                </a:lnTo>
                <a:lnTo>
                  <a:pt x="65" y="98"/>
                </a:lnTo>
                <a:lnTo>
                  <a:pt x="67" y="105"/>
                </a:lnTo>
                <a:lnTo>
                  <a:pt x="68" y="112"/>
                </a:lnTo>
                <a:lnTo>
                  <a:pt x="68" y="112"/>
                </a:lnTo>
                <a:close/>
                <a:moveTo>
                  <a:pt x="23" y="30"/>
                </a:moveTo>
                <a:lnTo>
                  <a:pt x="23" y="30"/>
                </a:lnTo>
                <a:lnTo>
                  <a:pt x="21" y="33"/>
                </a:lnTo>
                <a:lnTo>
                  <a:pt x="19" y="36"/>
                </a:lnTo>
                <a:lnTo>
                  <a:pt x="18" y="40"/>
                </a:lnTo>
                <a:lnTo>
                  <a:pt x="18" y="45"/>
                </a:lnTo>
                <a:lnTo>
                  <a:pt x="18" y="45"/>
                </a:lnTo>
                <a:lnTo>
                  <a:pt x="19" y="50"/>
                </a:lnTo>
                <a:lnTo>
                  <a:pt x="21" y="55"/>
                </a:lnTo>
                <a:lnTo>
                  <a:pt x="25" y="61"/>
                </a:lnTo>
                <a:lnTo>
                  <a:pt x="30" y="67"/>
                </a:lnTo>
                <a:lnTo>
                  <a:pt x="30" y="27"/>
                </a:lnTo>
                <a:lnTo>
                  <a:pt x="30" y="27"/>
                </a:lnTo>
                <a:lnTo>
                  <a:pt x="27" y="28"/>
                </a:lnTo>
                <a:lnTo>
                  <a:pt x="23" y="30"/>
                </a:lnTo>
                <a:lnTo>
                  <a:pt x="23" y="30"/>
                </a:lnTo>
                <a:close/>
                <a:moveTo>
                  <a:pt x="40" y="136"/>
                </a:moveTo>
                <a:lnTo>
                  <a:pt x="40" y="136"/>
                </a:lnTo>
                <a:lnTo>
                  <a:pt x="44" y="134"/>
                </a:lnTo>
                <a:lnTo>
                  <a:pt x="49" y="130"/>
                </a:lnTo>
                <a:lnTo>
                  <a:pt x="49" y="130"/>
                </a:lnTo>
                <a:lnTo>
                  <a:pt x="50" y="128"/>
                </a:lnTo>
                <a:lnTo>
                  <a:pt x="51" y="124"/>
                </a:lnTo>
                <a:lnTo>
                  <a:pt x="52" y="115"/>
                </a:lnTo>
                <a:lnTo>
                  <a:pt x="52" y="115"/>
                </a:lnTo>
                <a:lnTo>
                  <a:pt x="51" y="108"/>
                </a:lnTo>
                <a:lnTo>
                  <a:pt x="49" y="101"/>
                </a:lnTo>
                <a:lnTo>
                  <a:pt x="45" y="95"/>
                </a:lnTo>
                <a:lnTo>
                  <a:pt x="40" y="90"/>
                </a:lnTo>
                <a:lnTo>
                  <a:pt x="40" y="136"/>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9" name="Freeform 32"/>
          <p:cNvSpPr>
            <a:spLocks noEditPoints="1"/>
          </p:cNvSpPr>
          <p:nvPr/>
        </p:nvSpPr>
        <p:spPr bwMode="auto">
          <a:xfrm>
            <a:off x="9522197" y="4068922"/>
            <a:ext cx="385594" cy="388778"/>
          </a:xfrm>
          <a:custGeom>
            <a:avLst/>
            <a:gdLst>
              <a:gd name="T0" fmla="*/ 16 w 121"/>
              <a:gd name="T1" fmla="*/ 91 h 122"/>
              <a:gd name="T2" fmla="*/ 6 w 121"/>
              <a:gd name="T3" fmla="*/ 95 h 122"/>
              <a:gd name="T4" fmla="*/ 2 w 121"/>
              <a:gd name="T5" fmla="*/ 105 h 122"/>
              <a:gd name="T6" fmla="*/ 3 w 121"/>
              <a:gd name="T7" fmla="*/ 111 h 122"/>
              <a:gd name="T8" fmla="*/ 11 w 121"/>
              <a:gd name="T9" fmla="*/ 118 h 122"/>
              <a:gd name="T10" fmla="*/ 16 w 121"/>
              <a:gd name="T11" fmla="*/ 120 h 122"/>
              <a:gd name="T12" fmla="*/ 27 w 121"/>
              <a:gd name="T13" fmla="*/ 115 h 122"/>
              <a:gd name="T14" fmla="*/ 31 w 121"/>
              <a:gd name="T15" fmla="*/ 105 h 122"/>
              <a:gd name="T16" fmla="*/ 30 w 121"/>
              <a:gd name="T17" fmla="*/ 99 h 122"/>
              <a:gd name="T18" fmla="*/ 22 w 121"/>
              <a:gd name="T19" fmla="*/ 92 h 122"/>
              <a:gd name="T20" fmla="*/ 16 w 121"/>
              <a:gd name="T21" fmla="*/ 91 h 122"/>
              <a:gd name="T22" fmla="*/ 9 w 121"/>
              <a:gd name="T23" fmla="*/ 0 h 122"/>
              <a:gd name="T24" fmla="*/ 3 w 121"/>
              <a:gd name="T25" fmla="*/ 3 h 122"/>
              <a:gd name="T26" fmla="*/ 0 w 121"/>
              <a:gd name="T27" fmla="*/ 10 h 122"/>
              <a:gd name="T28" fmla="*/ 1 w 121"/>
              <a:gd name="T29" fmla="*/ 13 h 122"/>
              <a:gd name="T30" fmla="*/ 6 w 121"/>
              <a:gd name="T31" fmla="*/ 18 h 122"/>
              <a:gd name="T32" fmla="*/ 9 w 121"/>
              <a:gd name="T33" fmla="*/ 19 h 122"/>
              <a:gd name="T34" fmla="*/ 28 w 121"/>
              <a:gd name="T35" fmla="*/ 21 h 122"/>
              <a:gd name="T36" fmla="*/ 46 w 121"/>
              <a:gd name="T37" fmla="*/ 26 h 122"/>
              <a:gd name="T38" fmla="*/ 61 w 121"/>
              <a:gd name="T39" fmla="*/ 35 h 122"/>
              <a:gd name="T40" fmla="*/ 75 w 121"/>
              <a:gd name="T41" fmla="*/ 46 h 122"/>
              <a:gd name="T42" fmla="*/ 87 w 121"/>
              <a:gd name="T43" fmla="*/ 60 h 122"/>
              <a:gd name="T44" fmla="*/ 95 w 121"/>
              <a:gd name="T45" fmla="*/ 76 h 122"/>
              <a:gd name="T46" fmla="*/ 101 w 121"/>
              <a:gd name="T47" fmla="*/ 93 h 122"/>
              <a:gd name="T48" fmla="*/ 103 w 121"/>
              <a:gd name="T49" fmla="*/ 112 h 122"/>
              <a:gd name="T50" fmla="*/ 103 w 121"/>
              <a:gd name="T51" fmla="*/ 116 h 122"/>
              <a:gd name="T52" fmla="*/ 108 w 121"/>
              <a:gd name="T53" fmla="*/ 121 h 122"/>
              <a:gd name="T54" fmla="*/ 112 w 121"/>
              <a:gd name="T55" fmla="*/ 121 h 122"/>
              <a:gd name="T56" fmla="*/ 119 w 121"/>
              <a:gd name="T57" fmla="*/ 119 h 122"/>
              <a:gd name="T58" fmla="*/ 121 w 121"/>
              <a:gd name="T59" fmla="*/ 112 h 122"/>
              <a:gd name="T60" fmla="*/ 121 w 121"/>
              <a:gd name="T61" fmla="*/ 101 h 122"/>
              <a:gd name="T62" fmla="*/ 116 w 121"/>
              <a:gd name="T63" fmla="*/ 79 h 122"/>
              <a:gd name="T64" fmla="*/ 108 w 121"/>
              <a:gd name="T65" fmla="*/ 59 h 122"/>
              <a:gd name="T66" fmla="*/ 96 w 121"/>
              <a:gd name="T67" fmla="*/ 41 h 122"/>
              <a:gd name="T68" fmla="*/ 80 w 121"/>
              <a:gd name="T69" fmla="*/ 26 h 122"/>
              <a:gd name="T70" fmla="*/ 63 w 121"/>
              <a:gd name="T71" fmla="*/ 14 h 122"/>
              <a:gd name="T72" fmla="*/ 43 w 121"/>
              <a:gd name="T73" fmla="*/ 5 h 122"/>
              <a:gd name="T74" fmla="*/ 21 w 121"/>
              <a:gd name="T75" fmla="*/ 1 h 122"/>
              <a:gd name="T76" fmla="*/ 9 w 121"/>
              <a:gd name="T77" fmla="*/ 0 h 122"/>
              <a:gd name="T78" fmla="*/ 9 w 121"/>
              <a:gd name="T79" fmla="*/ 43 h 122"/>
              <a:gd name="T80" fmla="*/ 2 w 121"/>
              <a:gd name="T81" fmla="*/ 46 h 122"/>
              <a:gd name="T82" fmla="*/ 0 w 121"/>
              <a:gd name="T83" fmla="*/ 53 h 122"/>
              <a:gd name="T84" fmla="*/ 0 w 121"/>
              <a:gd name="T85" fmla="*/ 56 h 122"/>
              <a:gd name="T86" fmla="*/ 5 w 121"/>
              <a:gd name="T87" fmla="*/ 61 h 122"/>
              <a:gd name="T88" fmla="*/ 9 w 121"/>
              <a:gd name="T89" fmla="*/ 62 h 122"/>
              <a:gd name="T90" fmla="*/ 29 w 121"/>
              <a:gd name="T91" fmla="*/ 66 h 122"/>
              <a:gd name="T92" fmla="*/ 45 w 121"/>
              <a:gd name="T93" fmla="*/ 77 h 122"/>
              <a:gd name="T94" fmla="*/ 55 w 121"/>
              <a:gd name="T95" fmla="*/ 93 h 122"/>
              <a:gd name="T96" fmla="*/ 59 w 121"/>
              <a:gd name="T97" fmla="*/ 113 h 122"/>
              <a:gd name="T98" fmla="*/ 60 w 121"/>
              <a:gd name="T99" fmla="*/ 116 h 122"/>
              <a:gd name="T100" fmla="*/ 65 w 121"/>
              <a:gd name="T101" fmla="*/ 121 h 122"/>
              <a:gd name="T102" fmla="*/ 69 w 121"/>
              <a:gd name="T103" fmla="*/ 122 h 122"/>
              <a:gd name="T104" fmla="*/ 75 w 121"/>
              <a:gd name="T105" fmla="*/ 119 h 122"/>
              <a:gd name="T106" fmla="*/ 78 w 121"/>
              <a:gd name="T107" fmla="*/ 113 h 122"/>
              <a:gd name="T108" fmla="*/ 78 w 121"/>
              <a:gd name="T109" fmla="*/ 106 h 122"/>
              <a:gd name="T110" fmla="*/ 75 w 121"/>
              <a:gd name="T111" fmla="*/ 92 h 122"/>
              <a:gd name="T112" fmla="*/ 70 w 121"/>
              <a:gd name="T113" fmla="*/ 80 h 122"/>
              <a:gd name="T114" fmla="*/ 62 w 121"/>
              <a:gd name="T115" fmla="*/ 69 h 122"/>
              <a:gd name="T116" fmla="*/ 53 w 121"/>
              <a:gd name="T117" fmla="*/ 59 h 122"/>
              <a:gd name="T118" fmla="*/ 42 w 121"/>
              <a:gd name="T119" fmla="*/ 52 h 122"/>
              <a:gd name="T120" fmla="*/ 29 w 121"/>
              <a:gd name="T121" fmla="*/ 46 h 122"/>
              <a:gd name="T122" fmla="*/ 16 w 121"/>
              <a:gd name="T123" fmla="*/ 44 h 122"/>
              <a:gd name="T124" fmla="*/ 9 w 121"/>
              <a:gd name="T125" fmla="*/ 43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1" h="122">
                <a:moveTo>
                  <a:pt x="16" y="91"/>
                </a:moveTo>
                <a:lnTo>
                  <a:pt x="16" y="91"/>
                </a:lnTo>
                <a:lnTo>
                  <a:pt x="11" y="92"/>
                </a:lnTo>
                <a:lnTo>
                  <a:pt x="6" y="95"/>
                </a:lnTo>
                <a:lnTo>
                  <a:pt x="3" y="99"/>
                </a:lnTo>
                <a:lnTo>
                  <a:pt x="2" y="105"/>
                </a:lnTo>
                <a:lnTo>
                  <a:pt x="2" y="105"/>
                </a:lnTo>
                <a:lnTo>
                  <a:pt x="3" y="111"/>
                </a:lnTo>
                <a:lnTo>
                  <a:pt x="6" y="115"/>
                </a:lnTo>
                <a:lnTo>
                  <a:pt x="11" y="118"/>
                </a:lnTo>
                <a:lnTo>
                  <a:pt x="16" y="120"/>
                </a:lnTo>
                <a:lnTo>
                  <a:pt x="16" y="120"/>
                </a:lnTo>
                <a:lnTo>
                  <a:pt x="22" y="118"/>
                </a:lnTo>
                <a:lnTo>
                  <a:pt x="27" y="115"/>
                </a:lnTo>
                <a:lnTo>
                  <a:pt x="30" y="111"/>
                </a:lnTo>
                <a:lnTo>
                  <a:pt x="31" y="105"/>
                </a:lnTo>
                <a:lnTo>
                  <a:pt x="31" y="105"/>
                </a:lnTo>
                <a:lnTo>
                  <a:pt x="30" y="99"/>
                </a:lnTo>
                <a:lnTo>
                  <a:pt x="27" y="95"/>
                </a:lnTo>
                <a:lnTo>
                  <a:pt x="22" y="92"/>
                </a:lnTo>
                <a:lnTo>
                  <a:pt x="16" y="91"/>
                </a:lnTo>
                <a:lnTo>
                  <a:pt x="16" y="91"/>
                </a:lnTo>
                <a:close/>
                <a:moveTo>
                  <a:pt x="9" y="0"/>
                </a:moveTo>
                <a:lnTo>
                  <a:pt x="9" y="0"/>
                </a:lnTo>
                <a:lnTo>
                  <a:pt x="6" y="1"/>
                </a:lnTo>
                <a:lnTo>
                  <a:pt x="3" y="3"/>
                </a:lnTo>
                <a:lnTo>
                  <a:pt x="1" y="6"/>
                </a:lnTo>
                <a:lnTo>
                  <a:pt x="0" y="10"/>
                </a:lnTo>
                <a:lnTo>
                  <a:pt x="0" y="10"/>
                </a:lnTo>
                <a:lnTo>
                  <a:pt x="1" y="13"/>
                </a:lnTo>
                <a:lnTo>
                  <a:pt x="3" y="16"/>
                </a:lnTo>
                <a:lnTo>
                  <a:pt x="6" y="18"/>
                </a:lnTo>
                <a:lnTo>
                  <a:pt x="9" y="19"/>
                </a:lnTo>
                <a:lnTo>
                  <a:pt x="9" y="19"/>
                </a:lnTo>
                <a:lnTo>
                  <a:pt x="19" y="19"/>
                </a:lnTo>
                <a:lnTo>
                  <a:pt x="28" y="21"/>
                </a:lnTo>
                <a:lnTo>
                  <a:pt x="37" y="23"/>
                </a:lnTo>
                <a:lnTo>
                  <a:pt x="46" y="26"/>
                </a:lnTo>
                <a:lnTo>
                  <a:pt x="54" y="30"/>
                </a:lnTo>
                <a:lnTo>
                  <a:pt x="61" y="35"/>
                </a:lnTo>
                <a:lnTo>
                  <a:pt x="69" y="40"/>
                </a:lnTo>
                <a:lnTo>
                  <a:pt x="75" y="46"/>
                </a:lnTo>
                <a:lnTo>
                  <a:pt x="81" y="53"/>
                </a:lnTo>
                <a:lnTo>
                  <a:pt x="87" y="60"/>
                </a:lnTo>
                <a:lnTo>
                  <a:pt x="91" y="68"/>
                </a:lnTo>
                <a:lnTo>
                  <a:pt x="95" y="76"/>
                </a:lnTo>
                <a:lnTo>
                  <a:pt x="98" y="84"/>
                </a:lnTo>
                <a:lnTo>
                  <a:pt x="101" y="93"/>
                </a:lnTo>
                <a:lnTo>
                  <a:pt x="102" y="103"/>
                </a:lnTo>
                <a:lnTo>
                  <a:pt x="103" y="112"/>
                </a:lnTo>
                <a:lnTo>
                  <a:pt x="103" y="112"/>
                </a:lnTo>
                <a:lnTo>
                  <a:pt x="103" y="116"/>
                </a:lnTo>
                <a:lnTo>
                  <a:pt x="105" y="119"/>
                </a:lnTo>
                <a:lnTo>
                  <a:pt x="108" y="121"/>
                </a:lnTo>
                <a:lnTo>
                  <a:pt x="112" y="121"/>
                </a:lnTo>
                <a:lnTo>
                  <a:pt x="112" y="121"/>
                </a:lnTo>
                <a:lnTo>
                  <a:pt x="116" y="121"/>
                </a:lnTo>
                <a:lnTo>
                  <a:pt x="119" y="119"/>
                </a:lnTo>
                <a:lnTo>
                  <a:pt x="121" y="116"/>
                </a:lnTo>
                <a:lnTo>
                  <a:pt x="121" y="112"/>
                </a:lnTo>
                <a:lnTo>
                  <a:pt x="121" y="112"/>
                </a:lnTo>
                <a:lnTo>
                  <a:pt x="121" y="101"/>
                </a:lnTo>
                <a:lnTo>
                  <a:pt x="119" y="90"/>
                </a:lnTo>
                <a:lnTo>
                  <a:pt x="116" y="79"/>
                </a:lnTo>
                <a:lnTo>
                  <a:pt x="112" y="69"/>
                </a:lnTo>
                <a:lnTo>
                  <a:pt x="108" y="59"/>
                </a:lnTo>
                <a:lnTo>
                  <a:pt x="102" y="50"/>
                </a:lnTo>
                <a:lnTo>
                  <a:pt x="96" y="41"/>
                </a:lnTo>
                <a:lnTo>
                  <a:pt x="88" y="33"/>
                </a:lnTo>
                <a:lnTo>
                  <a:pt x="80" y="26"/>
                </a:lnTo>
                <a:lnTo>
                  <a:pt x="72" y="19"/>
                </a:lnTo>
                <a:lnTo>
                  <a:pt x="63" y="14"/>
                </a:lnTo>
                <a:lnTo>
                  <a:pt x="53" y="9"/>
                </a:lnTo>
                <a:lnTo>
                  <a:pt x="43" y="5"/>
                </a:lnTo>
                <a:lnTo>
                  <a:pt x="32" y="2"/>
                </a:lnTo>
                <a:lnTo>
                  <a:pt x="21" y="1"/>
                </a:lnTo>
                <a:lnTo>
                  <a:pt x="9" y="0"/>
                </a:lnTo>
                <a:lnTo>
                  <a:pt x="9" y="0"/>
                </a:lnTo>
                <a:close/>
                <a:moveTo>
                  <a:pt x="9" y="43"/>
                </a:moveTo>
                <a:lnTo>
                  <a:pt x="9" y="43"/>
                </a:lnTo>
                <a:lnTo>
                  <a:pt x="5" y="44"/>
                </a:lnTo>
                <a:lnTo>
                  <a:pt x="2" y="46"/>
                </a:lnTo>
                <a:lnTo>
                  <a:pt x="0" y="49"/>
                </a:lnTo>
                <a:lnTo>
                  <a:pt x="0" y="53"/>
                </a:lnTo>
                <a:lnTo>
                  <a:pt x="0" y="53"/>
                </a:lnTo>
                <a:lnTo>
                  <a:pt x="0" y="56"/>
                </a:lnTo>
                <a:lnTo>
                  <a:pt x="2" y="59"/>
                </a:lnTo>
                <a:lnTo>
                  <a:pt x="5" y="61"/>
                </a:lnTo>
                <a:lnTo>
                  <a:pt x="9" y="62"/>
                </a:lnTo>
                <a:lnTo>
                  <a:pt x="9" y="62"/>
                </a:lnTo>
                <a:lnTo>
                  <a:pt x="19" y="63"/>
                </a:lnTo>
                <a:lnTo>
                  <a:pt x="29" y="66"/>
                </a:lnTo>
                <a:lnTo>
                  <a:pt x="37" y="71"/>
                </a:lnTo>
                <a:lnTo>
                  <a:pt x="45" y="77"/>
                </a:lnTo>
                <a:lnTo>
                  <a:pt x="51" y="84"/>
                </a:lnTo>
                <a:lnTo>
                  <a:pt x="55" y="93"/>
                </a:lnTo>
                <a:lnTo>
                  <a:pt x="58" y="102"/>
                </a:lnTo>
                <a:lnTo>
                  <a:pt x="59" y="113"/>
                </a:lnTo>
                <a:lnTo>
                  <a:pt x="59" y="113"/>
                </a:lnTo>
                <a:lnTo>
                  <a:pt x="60" y="116"/>
                </a:lnTo>
                <a:lnTo>
                  <a:pt x="62" y="119"/>
                </a:lnTo>
                <a:lnTo>
                  <a:pt x="65" y="121"/>
                </a:lnTo>
                <a:lnTo>
                  <a:pt x="69" y="122"/>
                </a:lnTo>
                <a:lnTo>
                  <a:pt x="69" y="122"/>
                </a:lnTo>
                <a:lnTo>
                  <a:pt x="72" y="121"/>
                </a:lnTo>
                <a:lnTo>
                  <a:pt x="75" y="119"/>
                </a:lnTo>
                <a:lnTo>
                  <a:pt x="77" y="116"/>
                </a:lnTo>
                <a:lnTo>
                  <a:pt x="78" y="113"/>
                </a:lnTo>
                <a:lnTo>
                  <a:pt x="78" y="113"/>
                </a:lnTo>
                <a:lnTo>
                  <a:pt x="78" y="106"/>
                </a:lnTo>
                <a:lnTo>
                  <a:pt x="77" y="99"/>
                </a:lnTo>
                <a:lnTo>
                  <a:pt x="75" y="92"/>
                </a:lnTo>
                <a:lnTo>
                  <a:pt x="73" y="86"/>
                </a:lnTo>
                <a:lnTo>
                  <a:pt x="70" y="80"/>
                </a:lnTo>
                <a:lnTo>
                  <a:pt x="66" y="74"/>
                </a:lnTo>
                <a:lnTo>
                  <a:pt x="62" y="69"/>
                </a:lnTo>
                <a:lnTo>
                  <a:pt x="58" y="64"/>
                </a:lnTo>
                <a:lnTo>
                  <a:pt x="53" y="59"/>
                </a:lnTo>
                <a:lnTo>
                  <a:pt x="48" y="55"/>
                </a:lnTo>
                <a:lnTo>
                  <a:pt x="42" y="52"/>
                </a:lnTo>
                <a:lnTo>
                  <a:pt x="36" y="49"/>
                </a:lnTo>
                <a:lnTo>
                  <a:pt x="29" y="46"/>
                </a:lnTo>
                <a:lnTo>
                  <a:pt x="23" y="45"/>
                </a:lnTo>
                <a:lnTo>
                  <a:pt x="16" y="44"/>
                </a:lnTo>
                <a:lnTo>
                  <a:pt x="9" y="43"/>
                </a:lnTo>
                <a:lnTo>
                  <a:pt x="9" y="43"/>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0" name="Freeform 90"/>
          <p:cNvSpPr>
            <a:spLocks noEditPoints="1"/>
          </p:cNvSpPr>
          <p:nvPr/>
        </p:nvSpPr>
        <p:spPr bwMode="auto">
          <a:xfrm>
            <a:off x="7096109" y="2562733"/>
            <a:ext cx="360496" cy="432594"/>
          </a:xfrm>
          <a:custGeom>
            <a:avLst/>
            <a:gdLst>
              <a:gd name="T0" fmla="*/ 128 w 160"/>
              <a:gd name="T1" fmla="*/ 0 h 192"/>
              <a:gd name="T2" fmla="*/ 0 w 160"/>
              <a:gd name="T3" fmla="*/ 164 h 192"/>
              <a:gd name="T4" fmla="*/ 32 w 160"/>
              <a:gd name="T5" fmla="*/ 192 h 192"/>
              <a:gd name="T6" fmla="*/ 160 w 160"/>
              <a:gd name="T7" fmla="*/ 166 h 192"/>
              <a:gd name="T8" fmla="*/ 128 w 160"/>
              <a:gd name="T9" fmla="*/ 29 h 192"/>
              <a:gd name="T10" fmla="*/ 13 w 160"/>
              <a:gd name="T11" fmla="*/ 13 h 192"/>
              <a:gd name="T12" fmla="*/ 115 w 160"/>
              <a:gd name="T13" fmla="*/ 131 h 192"/>
              <a:gd name="T14" fmla="*/ 95 w 160"/>
              <a:gd name="T15" fmla="*/ 151 h 192"/>
              <a:gd name="T16" fmla="*/ 120 w 160"/>
              <a:gd name="T17" fmla="*/ 136 h 192"/>
              <a:gd name="T18" fmla="*/ 100 w 160"/>
              <a:gd name="T19" fmla="*/ 136 h 192"/>
              <a:gd name="T20" fmla="*/ 132 w 160"/>
              <a:gd name="T21" fmla="*/ 175 h 192"/>
              <a:gd name="T22" fmla="*/ 143 w 160"/>
              <a:gd name="T23" fmla="*/ 164 h 192"/>
              <a:gd name="T24" fmla="*/ 147 w 160"/>
              <a:gd name="T25" fmla="*/ 159 h 192"/>
              <a:gd name="T26" fmla="*/ 127 w 160"/>
              <a:gd name="T27" fmla="*/ 179 h 192"/>
              <a:gd name="T28" fmla="*/ 45 w 160"/>
              <a:gd name="T29" fmla="*/ 164 h 192"/>
              <a:gd name="T30" fmla="*/ 128 w 160"/>
              <a:gd name="T31" fmla="*/ 138 h 192"/>
              <a:gd name="T32" fmla="*/ 147 w 160"/>
              <a:gd name="T33" fmla="*/ 42 h 192"/>
              <a:gd name="T34" fmla="*/ 37 w 160"/>
              <a:gd name="T35" fmla="*/ 56 h 192"/>
              <a:gd name="T36" fmla="*/ 91 w 160"/>
              <a:gd name="T37" fmla="*/ 56 h 192"/>
              <a:gd name="T38" fmla="*/ 95 w 160"/>
              <a:gd name="T39" fmla="*/ 55 h 192"/>
              <a:gd name="T40" fmla="*/ 96 w 160"/>
              <a:gd name="T41" fmla="*/ 51 h 192"/>
              <a:gd name="T42" fmla="*/ 96 w 160"/>
              <a:gd name="T43" fmla="*/ 50 h 192"/>
              <a:gd name="T44" fmla="*/ 93 w 160"/>
              <a:gd name="T45" fmla="*/ 47 h 192"/>
              <a:gd name="T46" fmla="*/ 37 w 160"/>
              <a:gd name="T47" fmla="*/ 47 h 192"/>
              <a:gd name="T48" fmla="*/ 35 w 160"/>
              <a:gd name="T49" fmla="*/ 47 h 192"/>
              <a:gd name="T50" fmla="*/ 33 w 160"/>
              <a:gd name="T51" fmla="*/ 50 h 192"/>
              <a:gd name="T52" fmla="*/ 32 w 160"/>
              <a:gd name="T53" fmla="*/ 51 h 192"/>
              <a:gd name="T54" fmla="*/ 34 w 160"/>
              <a:gd name="T55" fmla="*/ 55 h 192"/>
              <a:gd name="T56" fmla="*/ 37 w 160"/>
              <a:gd name="T57" fmla="*/ 56 h 192"/>
              <a:gd name="T58" fmla="*/ 37 w 160"/>
              <a:gd name="T59" fmla="*/ 82 h 192"/>
              <a:gd name="T60" fmla="*/ 91 w 160"/>
              <a:gd name="T61" fmla="*/ 82 h 192"/>
              <a:gd name="T62" fmla="*/ 95 w 160"/>
              <a:gd name="T63" fmla="*/ 81 h 192"/>
              <a:gd name="T64" fmla="*/ 96 w 160"/>
              <a:gd name="T65" fmla="*/ 78 h 192"/>
              <a:gd name="T66" fmla="*/ 96 w 160"/>
              <a:gd name="T67" fmla="*/ 76 h 192"/>
              <a:gd name="T68" fmla="*/ 93 w 160"/>
              <a:gd name="T69" fmla="*/ 73 h 192"/>
              <a:gd name="T70" fmla="*/ 37 w 160"/>
              <a:gd name="T71" fmla="*/ 73 h 192"/>
              <a:gd name="T72" fmla="*/ 35 w 160"/>
              <a:gd name="T73" fmla="*/ 73 h 192"/>
              <a:gd name="T74" fmla="*/ 33 w 160"/>
              <a:gd name="T75" fmla="*/ 76 h 192"/>
              <a:gd name="T76" fmla="*/ 32 w 160"/>
              <a:gd name="T77" fmla="*/ 78 h 192"/>
              <a:gd name="T78" fmla="*/ 34 w 160"/>
              <a:gd name="T79" fmla="*/ 81 h 192"/>
              <a:gd name="T80" fmla="*/ 37 w 160"/>
              <a:gd name="T81" fmla="*/ 82 h 192"/>
              <a:gd name="T82" fmla="*/ 91 w 160"/>
              <a:gd name="T83" fmla="*/ 99 h 192"/>
              <a:gd name="T84" fmla="*/ 37 w 160"/>
              <a:gd name="T85" fmla="*/ 99 h 192"/>
              <a:gd name="T86" fmla="*/ 34 w 160"/>
              <a:gd name="T87" fmla="*/ 101 h 192"/>
              <a:gd name="T88" fmla="*/ 32 w 160"/>
              <a:gd name="T89" fmla="*/ 104 h 192"/>
              <a:gd name="T90" fmla="*/ 33 w 160"/>
              <a:gd name="T91" fmla="*/ 106 h 192"/>
              <a:gd name="T92" fmla="*/ 35 w 160"/>
              <a:gd name="T93" fmla="*/ 108 h 192"/>
              <a:gd name="T94" fmla="*/ 91 w 160"/>
              <a:gd name="T95" fmla="*/ 109 h 192"/>
              <a:gd name="T96" fmla="*/ 93 w 160"/>
              <a:gd name="T97" fmla="*/ 108 h 192"/>
              <a:gd name="T98" fmla="*/ 96 w 160"/>
              <a:gd name="T99" fmla="*/ 106 h 192"/>
              <a:gd name="T100" fmla="*/ 96 w 160"/>
              <a:gd name="T101" fmla="*/ 104 h 192"/>
              <a:gd name="T102" fmla="*/ 95 w 160"/>
              <a:gd name="T103" fmla="*/ 101 h 192"/>
              <a:gd name="T104" fmla="*/ 91 w 160"/>
              <a:gd name="T105" fmla="*/ 99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60" h="192">
                <a:moveTo>
                  <a:pt x="128" y="29"/>
                </a:moveTo>
                <a:lnTo>
                  <a:pt x="128" y="0"/>
                </a:lnTo>
                <a:lnTo>
                  <a:pt x="0" y="0"/>
                </a:lnTo>
                <a:lnTo>
                  <a:pt x="0" y="164"/>
                </a:lnTo>
                <a:lnTo>
                  <a:pt x="32" y="164"/>
                </a:lnTo>
                <a:lnTo>
                  <a:pt x="32" y="192"/>
                </a:lnTo>
                <a:lnTo>
                  <a:pt x="133" y="192"/>
                </a:lnTo>
                <a:lnTo>
                  <a:pt x="160" y="166"/>
                </a:lnTo>
                <a:lnTo>
                  <a:pt x="160" y="29"/>
                </a:lnTo>
                <a:lnTo>
                  <a:pt x="128" y="29"/>
                </a:lnTo>
                <a:close/>
                <a:moveTo>
                  <a:pt x="13" y="151"/>
                </a:moveTo>
                <a:lnTo>
                  <a:pt x="13" y="13"/>
                </a:lnTo>
                <a:lnTo>
                  <a:pt x="115" y="13"/>
                </a:lnTo>
                <a:lnTo>
                  <a:pt x="115" y="131"/>
                </a:lnTo>
                <a:lnTo>
                  <a:pt x="95" y="131"/>
                </a:lnTo>
                <a:lnTo>
                  <a:pt x="95" y="151"/>
                </a:lnTo>
                <a:lnTo>
                  <a:pt x="13" y="151"/>
                </a:lnTo>
                <a:close/>
                <a:moveTo>
                  <a:pt x="120" y="136"/>
                </a:moveTo>
                <a:lnTo>
                  <a:pt x="100" y="156"/>
                </a:lnTo>
                <a:lnTo>
                  <a:pt x="100" y="136"/>
                </a:lnTo>
                <a:lnTo>
                  <a:pt x="120" y="136"/>
                </a:lnTo>
                <a:close/>
                <a:moveTo>
                  <a:pt x="132" y="175"/>
                </a:moveTo>
                <a:lnTo>
                  <a:pt x="132" y="164"/>
                </a:lnTo>
                <a:lnTo>
                  <a:pt x="143" y="164"/>
                </a:lnTo>
                <a:lnTo>
                  <a:pt x="132" y="175"/>
                </a:lnTo>
                <a:close/>
                <a:moveTo>
                  <a:pt x="147" y="159"/>
                </a:moveTo>
                <a:lnTo>
                  <a:pt x="127" y="159"/>
                </a:lnTo>
                <a:lnTo>
                  <a:pt x="127" y="179"/>
                </a:lnTo>
                <a:lnTo>
                  <a:pt x="45" y="179"/>
                </a:lnTo>
                <a:lnTo>
                  <a:pt x="45" y="164"/>
                </a:lnTo>
                <a:lnTo>
                  <a:pt x="102" y="164"/>
                </a:lnTo>
                <a:lnTo>
                  <a:pt x="128" y="138"/>
                </a:lnTo>
                <a:lnTo>
                  <a:pt x="128" y="42"/>
                </a:lnTo>
                <a:lnTo>
                  <a:pt x="147" y="42"/>
                </a:lnTo>
                <a:lnTo>
                  <a:pt x="147" y="159"/>
                </a:lnTo>
                <a:close/>
                <a:moveTo>
                  <a:pt x="37" y="56"/>
                </a:moveTo>
                <a:lnTo>
                  <a:pt x="91" y="56"/>
                </a:lnTo>
                <a:lnTo>
                  <a:pt x="91" y="56"/>
                </a:lnTo>
                <a:lnTo>
                  <a:pt x="93" y="56"/>
                </a:lnTo>
                <a:lnTo>
                  <a:pt x="95" y="55"/>
                </a:lnTo>
                <a:lnTo>
                  <a:pt x="96" y="53"/>
                </a:lnTo>
                <a:lnTo>
                  <a:pt x="96" y="51"/>
                </a:lnTo>
                <a:lnTo>
                  <a:pt x="96" y="51"/>
                </a:lnTo>
                <a:lnTo>
                  <a:pt x="96" y="50"/>
                </a:lnTo>
                <a:lnTo>
                  <a:pt x="95" y="48"/>
                </a:lnTo>
                <a:lnTo>
                  <a:pt x="93" y="47"/>
                </a:lnTo>
                <a:lnTo>
                  <a:pt x="91" y="47"/>
                </a:lnTo>
                <a:lnTo>
                  <a:pt x="37" y="47"/>
                </a:lnTo>
                <a:lnTo>
                  <a:pt x="37" y="47"/>
                </a:lnTo>
                <a:lnTo>
                  <a:pt x="35" y="47"/>
                </a:lnTo>
                <a:lnTo>
                  <a:pt x="34" y="48"/>
                </a:lnTo>
                <a:lnTo>
                  <a:pt x="33" y="50"/>
                </a:lnTo>
                <a:lnTo>
                  <a:pt x="32" y="51"/>
                </a:lnTo>
                <a:lnTo>
                  <a:pt x="32" y="51"/>
                </a:lnTo>
                <a:lnTo>
                  <a:pt x="33" y="53"/>
                </a:lnTo>
                <a:lnTo>
                  <a:pt x="34" y="55"/>
                </a:lnTo>
                <a:lnTo>
                  <a:pt x="35" y="56"/>
                </a:lnTo>
                <a:lnTo>
                  <a:pt x="37" y="56"/>
                </a:lnTo>
                <a:lnTo>
                  <a:pt x="37" y="56"/>
                </a:lnTo>
                <a:close/>
                <a:moveTo>
                  <a:pt x="37" y="82"/>
                </a:moveTo>
                <a:lnTo>
                  <a:pt x="91" y="82"/>
                </a:lnTo>
                <a:lnTo>
                  <a:pt x="91" y="82"/>
                </a:lnTo>
                <a:lnTo>
                  <a:pt x="93" y="82"/>
                </a:lnTo>
                <a:lnTo>
                  <a:pt x="95" y="81"/>
                </a:lnTo>
                <a:lnTo>
                  <a:pt x="96" y="80"/>
                </a:lnTo>
                <a:lnTo>
                  <a:pt x="96" y="78"/>
                </a:lnTo>
                <a:lnTo>
                  <a:pt x="96" y="78"/>
                </a:lnTo>
                <a:lnTo>
                  <a:pt x="96" y="76"/>
                </a:lnTo>
                <a:lnTo>
                  <a:pt x="95" y="74"/>
                </a:lnTo>
                <a:lnTo>
                  <a:pt x="93" y="73"/>
                </a:lnTo>
                <a:lnTo>
                  <a:pt x="91" y="73"/>
                </a:lnTo>
                <a:lnTo>
                  <a:pt x="37" y="73"/>
                </a:lnTo>
                <a:lnTo>
                  <a:pt x="37" y="73"/>
                </a:lnTo>
                <a:lnTo>
                  <a:pt x="35" y="73"/>
                </a:lnTo>
                <a:lnTo>
                  <a:pt x="34" y="74"/>
                </a:lnTo>
                <a:lnTo>
                  <a:pt x="33" y="76"/>
                </a:lnTo>
                <a:lnTo>
                  <a:pt x="32" y="78"/>
                </a:lnTo>
                <a:lnTo>
                  <a:pt x="32" y="78"/>
                </a:lnTo>
                <a:lnTo>
                  <a:pt x="33" y="80"/>
                </a:lnTo>
                <a:lnTo>
                  <a:pt x="34" y="81"/>
                </a:lnTo>
                <a:lnTo>
                  <a:pt x="35" y="82"/>
                </a:lnTo>
                <a:lnTo>
                  <a:pt x="37" y="82"/>
                </a:lnTo>
                <a:lnTo>
                  <a:pt x="37" y="82"/>
                </a:lnTo>
                <a:close/>
                <a:moveTo>
                  <a:pt x="91" y="99"/>
                </a:moveTo>
                <a:lnTo>
                  <a:pt x="37" y="99"/>
                </a:lnTo>
                <a:lnTo>
                  <a:pt x="37" y="99"/>
                </a:lnTo>
                <a:lnTo>
                  <a:pt x="35" y="100"/>
                </a:lnTo>
                <a:lnTo>
                  <a:pt x="34" y="101"/>
                </a:lnTo>
                <a:lnTo>
                  <a:pt x="33" y="102"/>
                </a:lnTo>
                <a:lnTo>
                  <a:pt x="32" y="104"/>
                </a:lnTo>
                <a:lnTo>
                  <a:pt x="32" y="104"/>
                </a:lnTo>
                <a:lnTo>
                  <a:pt x="33" y="106"/>
                </a:lnTo>
                <a:lnTo>
                  <a:pt x="34" y="107"/>
                </a:lnTo>
                <a:lnTo>
                  <a:pt x="35" y="108"/>
                </a:lnTo>
                <a:lnTo>
                  <a:pt x="37" y="109"/>
                </a:lnTo>
                <a:lnTo>
                  <a:pt x="91" y="109"/>
                </a:lnTo>
                <a:lnTo>
                  <a:pt x="91" y="109"/>
                </a:lnTo>
                <a:lnTo>
                  <a:pt x="93" y="108"/>
                </a:lnTo>
                <a:lnTo>
                  <a:pt x="95" y="107"/>
                </a:lnTo>
                <a:lnTo>
                  <a:pt x="96" y="106"/>
                </a:lnTo>
                <a:lnTo>
                  <a:pt x="96" y="104"/>
                </a:lnTo>
                <a:lnTo>
                  <a:pt x="96" y="104"/>
                </a:lnTo>
                <a:lnTo>
                  <a:pt x="96" y="102"/>
                </a:lnTo>
                <a:lnTo>
                  <a:pt x="95" y="101"/>
                </a:lnTo>
                <a:lnTo>
                  <a:pt x="93" y="100"/>
                </a:lnTo>
                <a:lnTo>
                  <a:pt x="91" y="99"/>
                </a:lnTo>
                <a:lnTo>
                  <a:pt x="91" y="99"/>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zh-CN" altLang="en-US"/>
          </a:p>
        </p:txBody>
      </p:sp>
      <p:grpSp>
        <p:nvGrpSpPr>
          <p:cNvPr id="5" name="组合 4"/>
          <p:cNvGrpSpPr/>
          <p:nvPr/>
        </p:nvGrpSpPr>
        <p:grpSpPr>
          <a:xfrm>
            <a:off x="1687803" y="2174924"/>
            <a:ext cx="842486" cy="769441"/>
            <a:chOff x="1687803" y="2174924"/>
            <a:chExt cx="842486" cy="769441"/>
          </a:xfrm>
        </p:grpSpPr>
        <p:sp>
          <p:nvSpPr>
            <p:cNvPr id="45" name="文本框 44"/>
            <p:cNvSpPr txBox="1"/>
            <p:nvPr/>
          </p:nvSpPr>
          <p:spPr>
            <a:xfrm>
              <a:off x="1877281" y="2174924"/>
              <a:ext cx="456551" cy="769441"/>
            </a:xfrm>
            <a:prstGeom prst="rect">
              <a:avLst/>
            </a:prstGeom>
            <a:noFill/>
          </p:spPr>
          <p:txBody>
            <a:bodyPr wrap="square" rtlCol="0">
              <a:spAutoFit/>
            </a:bodyPr>
            <a:lstStyle>
              <a:defPPr>
                <a:defRPr lang="zh-CN"/>
              </a:defPPr>
              <a:lvl1pPr>
                <a:defRPr sz="4400">
                  <a:solidFill>
                    <a:srgbClr val="45D8FF"/>
                  </a:solidFill>
                  <a:effectLst>
                    <a:outerShdw blurRad="101600" dir="5400000" algn="t" rotWithShape="0">
                      <a:srgbClr val="45D8FF">
                        <a:alpha val="90000"/>
                      </a:srgbClr>
                    </a:outerShdw>
                  </a:effectLst>
                  <a:latin typeface="微软雅黑" panose="020B0503020204020204" pitchFamily="34" charset="-122"/>
                  <a:ea typeface="微软雅黑" panose="020B0503020204020204" pitchFamily="34" charset="-122"/>
                </a:defRPr>
              </a:lvl1pPr>
            </a:lstStyle>
            <a:p>
              <a:r>
                <a:rPr lang="en-US" altLang="zh-CN" dirty="0"/>
                <a:t>1</a:t>
              </a:r>
              <a:endParaRPr lang="zh-CN" altLang="en-US" dirty="0"/>
            </a:p>
          </p:txBody>
        </p:sp>
        <p:sp>
          <p:nvSpPr>
            <p:cNvPr id="46" name="Freeform 13"/>
            <p:cNvSpPr>
              <a:spLocks/>
            </p:cNvSpPr>
            <p:nvPr/>
          </p:nvSpPr>
          <p:spPr bwMode="auto">
            <a:xfrm>
              <a:off x="1687803" y="2234241"/>
              <a:ext cx="190966" cy="649048"/>
            </a:xfrm>
            <a:custGeom>
              <a:avLst/>
              <a:gdLst>
                <a:gd name="T0" fmla="*/ 321 w 321"/>
                <a:gd name="T1" fmla="*/ 1091 h 1091"/>
                <a:gd name="T2" fmla="*/ 0 w 321"/>
                <a:gd name="T3" fmla="*/ 1091 h 1091"/>
                <a:gd name="T4" fmla="*/ 0 w 321"/>
                <a:gd name="T5" fmla="*/ 0 h 1091"/>
                <a:gd name="T6" fmla="*/ 321 w 321"/>
                <a:gd name="T7" fmla="*/ 0 h 1091"/>
                <a:gd name="T8" fmla="*/ 321 w 321"/>
                <a:gd name="T9" fmla="*/ 57 h 1091"/>
                <a:gd name="T10" fmla="*/ 58 w 321"/>
                <a:gd name="T11" fmla="*/ 57 h 1091"/>
                <a:gd name="T12" fmla="*/ 58 w 321"/>
                <a:gd name="T13" fmla="*/ 1034 h 1091"/>
                <a:gd name="T14" fmla="*/ 321 w 321"/>
                <a:gd name="T15" fmla="*/ 1034 h 1091"/>
                <a:gd name="T16" fmla="*/ 321 w 321"/>
                <a:gd name="T17" fmla="*/ 1091 h 1091"/>
                <a:gd name="T18" fmla="*/ 321 w 321"/>
                <a:gd name="T19" fmla="*/ 1091 h 10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1" h="1091">
                  <a:moveTo>
                    <a:pt x="321" y="1091"/>
                  </a:moveTo>
                  <a:lnTo>
                    <a:pt x="0" y="1091"/>
                  </a:lnTo>
                  <a:lnTo>
                    <a:pt x="0" y="0"/>
                  </a:lnTo>
                  <a:lnTo>
                    <a:pt x="321" y="0"/>
                  </a:lnTo>
                  <a:lnTo>
                    <a:pt x="321" y="57"/>
                  </a:lnTo>
                  <a:lnTo>
                    <a:pt x="58" y="57"/>
                  </a:lnTo>
                  <a:lnTo>
                    <a:pt x="58" y="1034"/>
                  </a:lnTo>
                  <a:lnTo>
                    <a:pt x="321" y="1034"/>
                  </a:lnTo>
                  <a:lnTo>
                    <a:pt x="321" y="1091"/>
                  </a:lnTo>
                  <a:lnTo>
                    <a:pt x="321" y="1091"/>
                  </a:lnTo>
                  <a:close/>
                </a:path>
              </a:pathLst>
            </a:custGeom>
            <a:solidFill>
              <a:srgbClr val="45D8FF"/>
            </a:solidFill>
            <a:ln>
              <a:noFill/>
            </a:ln>
            <a:effectLst>
              <a:outerShdw blurRad="101600" dir="5400000" algn="t" rotWithShape="0">
                <a:srgbClr val="45D8FF">
                  <a:alpha val="90000"/>
                </a:srgbClr>
              </a:outerShdw>
            </a:effectLst>
          </p:spPr>
          <p:txBody>
            <a:bodyPr vert="horz" wrap="square" lIns="91440" tIns="45720" rIns="91440" bIns="45720" numCol="1" anchor="t" anchorCtr="0" compatLnSpc="1">
              <a:prstTxWarp prst="textNoShape">
                <a:avLst/>
              </a:prstTxWarp>
            </a:bodyPr>
            <a:lstStyle/>
            <a:p>
              <a:endParaRPr lang="zh-CN" altLang="en-US" sz="600"/>
            </a:p>
          </p:txBody>
        </p:sp>
        <p:sp>
          <p:nvSpPr>
            <p:cNvPr id="55" name="Freeform 13"/>
            <p:cNvSpPr>
              <a:spLocks/>
            </p:cNvSpPr>
            <p:nvPr/>
          </p:nvSpPr>
          <p:spPr bwMode="auto">
            <a:xfrm flipH="1">
              <a:off x="2339323" y="2234241"/>
              <a:ext cx="190966" cy="649048"/>
            </a:xfrm>
            <a:custGeom>
              <a:avLst/>
              <a:gdLst>
                <a:gd name="T0" fmla="*/ 321 w 321"/>
                <a:gd name="T1" fmla="*/ 1091 h 1091"/>
                <a:gd name="T2" fmla="*/ 0 w 321"/>
                <a:gd name="T3" fmla="*/ 1091 h 1091"/>
                <a:gd name="T4" fmla="*/ 0 w 321"/>
                <a:gd name="T5" fmla="*/ 0 h 1091"/>
                <a:gd name="T6" fmla="*/ 321 w 321"/>
                <a:gd name="T7" fmla="*/ 0 h 1091"/>
                <a:gd name="T8" fmla="*/ 321 w 321"/>
                <a:gd name="T9" fmla="*/ 57 h 1091"/>
                <a:gd name="T10" fmla="*/ 58 w 321"/>
                <a:gd name="T11" fmla="*/ 57 h 1091"/>
                <a:gd name="T12" fmla="*/ 58 w 321"/>
                <a:gd name="T13" fmla="*/ 1034 h 1091"/>
                <a:gd name="T14" fmla="*/ 321 w 321"/>
                <a:gd name="T15" fmla="*/ 1034 h 1091"/>
                <a:gd name="T16" fmla="*/ 321 w 321"/>
                <a:gd name="T17" fmla="*/ 1091 h 1091"/>
                <a:gd name="T18" fmla="*/ 321 w 321"/>
                <a:gd name="T19" fmla="*/ 1091 h 10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1" h="1091">
                  <a:moveTo>
                    <a:pt x="321" y="1091"/>
                  </a:moveTo>
                  <a:lnTo>
                    <a:pt x="0" y="1091"/>
                  </a:lnTo>
                  <a:lnTo>
                    <a:pt x="0" y="0"/>
                  </a:lnTo>
                  <a:lnTo>
                    <a:pt x="321" y="0"/>
                  </a:lnTo>
                  <a:lnTo>
                    <a:pt x="321" y="57"/>
                  </a:lnTo>
                  <a:lnTo>
                    <a:pt x="58" y="57"/>
                  </a:lnTo>
                  <a:lnTo>
                    <a:pt x="58" y="1034"/>
                  </a:lnTo>
                  <a:lnTo>
                    <a:pt x="321" y="1034"/>
                  </a:lnTo>
                  <a:lnTo>
                    <a:pt x="321" y="1091"/>
                  </a:lnTo>
                  <a:lnTo>
                    <a:pt x="321" y="1091"/>
                  </a:lnTo>
                  <a:close/>
                </a:path>
              </a:pathLst>
            </a:custGeom>
            <a:solidFill>
              <a:srgbClr val="45D8FF"/>
            </a:solidFill>
            <a:ln>
              <a:noFill/>
            </a:ln>
            <a:effectLst>
              <a:outerShdw blurRad="101600" dir="5400000" algn="t" rotWithShape="0">
                <a:srgbClr val="45D8FF">
                  <a:alpha val="90000"/>
                </a:srgbClr>
              </a:outerShdw>
            </a:effectLst>
          </p:spPr>
          <p:txBody>
            <a:bodyPr vert="horz" wrap="square" lIns="91440" tIns="45720" rIns="91440" bIns="45720" numCol="1" anchor="t" anchorCtr="0" compatLnSpc="1">
              <a:prstTxWarp prst="textNoShape">
                <a:avLst/>
              </a:prstTxWarp>
            </a:bodyPr>
            <a:lstStyle/>
            <a:p>
              <a:endParaRPr lang="zh-CN" altLang="en-US" sz="600"/>
            </a:p>
          </p:txBody>
        </p:sp>
      </p:grpSp>
      <p:sp>
        <p:nvSpPr>
          <p:cNvPr id="56" name="Freeform 5"/>
          <p:cNvSpPr>
            <a:spLocks/>
          </p:cNvSpPr>
          <p:nvPr/>
        </p:nvSpPr>
        <p:spPr bwMode="auto">
          <a:xfrm>
            <a:off x="2574302" y="2072364"/>
            <a:ext cx="118862" cy="119272"/>
          </a:xfrm>
          <a:custGeom>
            <a:avLst/>
            <a:gdLst>
              <a:gd name="T0" fmla="*/ 319 w 580"/>
              <a:gd name="T1" fmla="*/ 261 h 582"/>
              <a:gd name="T2" fmla="*/ 319 w 580"/>
              <a:gd name="T3" fmla="*/ 0 h 582"/>
              <a:gd name="T4" fmla="*/ 261 w 580"/>
              <a:gd name="T5" fmla="*/ 0 h 582"/>
              <a:gd name="T6" fmla="*/ 261 w 580"/>
              <a:gd name="T7" fmla="*/ 261 h 582"/>
              <a:gd name="T8" fmla="*/ 0 w 580"/>
              <a:gd name="T9" fmla="*/ 261 h 582"/>
              <a:gd name="T10" fmla="*/ 0 w 580"/>
              <a:gd name="T11" fmla="*/ 318 h 582"/>
              <a:gd name="T12" fmla="*/ 261 w 580"/>
              <a:gd name="T13" fmla="*/ 318 h 582"/>
              <a:gd name="T14" fmla="*/ 261 w 580"/>
              <a:gd name="T15" fmla="*/ 582 h 582"/>
              <a:gd name="T16" fmla="*/ 319 w 580"/>
              <a:gd name="T17" fmla="*/ 582 h 582"/>
              <a:gd name="T18" fmla="*/ 319 w 580"/>
              <a:gd name="T19" fmla="*/ 318 h 582"/>
              <a:gd name="T20" fmla="*/ 580 w 580"/>
              <a:gd name="T21" fmla="*/ 318 h 582"/>
              <a:gd name="T22" fmla="*/ 580 w 580"/>
              <a:gd name="T23" fmla="*/ 261 h 582"/>
              <a:gd name="T24" fmla="*/ 319 w 580"/>
              <a:gd name="T25" fmla="*/ 261 h 5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0" h="582">
                <a:moveTo>
                  <a:pt x="319" y="261"/>
                </a:moveTo>
                <a:lnTo>
                  <a:pt x="319" y="0"/>
                </a:lnTo>
                <a:lnTo>
                  <a:pt x="261" y="0"/>
                </a:lnTo>
                <a:lnTo>
                  <a:pt x="261" y="261"/>
                </a:lnTo>
                <a:lnTo>
                  <a:pt x="0" y="261"/>
                </a:lnTo>
                <a:lnTo>
                  <a:pt x="0" y="318"/>
                </a:lnTo>
                <a:lnTo>
                  <a:pt x="261" y="318"/>
                </a:lnTo>
                <a:lnTo>
                  <a:pt x="261" y="582"/>
                </a:lnTo>
                <a:lnTo>
                  <a:pt x="319" y="582"/>
                </a:lnTo>
                <a:lnTo>
                  <a:pt x="319" y="318"/>
                </a:lnTo>
                <a:lnTo>
                  <a:pt x="580" y="318"/>
                </a:lnTo>
                <a:lnTo>
                  <a:pt x="580" y="261"/>
                </a:lnTo>
                <a:lnTo>
                  <a:pt x="319" y="261"/>
                </a:lnTo>
                <a:close/>
              </a:path>
            </a:pathLst>
          </a:custGeom>
          <a:solidFill>
            <a:srgbClr val="009AC4"/>
          </a:solidFill>
          <a:ln>
            <a:noFill/>
          </a:ln>
        </p:spPr>
        <p:txBody>
          <a:bodyPr vert="horz" wrap="square" lIns="91440" tIns="45720" rIns="91440" bIns="45720" numCol="1" anchor="t" anchorCtr="0" compatLnSpc="1">
            <a:prstTxWarp prst="textNoShape">
              <a:avLst/>
            </a:prstTxWarp>
          </a:bodyPr>
          <a:lstStyle/>
          <a:p>
            <a:endParaRPr lang="zh-CN" altLang="en-US" sz="600"/>
          </a:p>
        </p:txBody>
      </p:sp>
      <p:grpSp>
        <p:nvGrpSpPr>
          <p:cNvPr id="6" name="组合 5"/>
          <p:cNvGrpSpPr/>
          <p:nvPr/>
        </p:nvGrpSpPr>
        <p:grpSpPr>
          <a:xfrm>
            <a:off x="1687803" y="3150284"/>
            <a:ext cx="842486" cy="769441"/>
            <a:chOff x="1687803" y="3150284"/>
            <a:chExt cx="842486" cy="769441"/>
          </a:xfrm>
        </p:grpSpPr>
        <p:sp>
          <p:nvSpPr>
            <p:cNvPr id="58" name="文本框 57"/>
            <p:cNvSpPr txBox="1"/>
            <p:nvPr/>
          </p:nvSpPr>
          <p:spPr>
            <a:xfrm>
              <a:off x="1877281" y="3150284"/>
              <a:ext cx="456551" cy="769441"/>
            </a:xfrm>
            <a:prstGeom prst="rect">
              <a:avLst/>
            </a:prstGeom>
            <a:noFill/>
          </p:spPr>
          <p:txBody>
            <a:bodyPr wrap="square" rtlCol="0">
              <a:spAutoFit/>
            </a:bodyPr>
            <a:lstStyle>
              <a:defPPr>
                <a:defRPr lang="zh-CN"/>
              </a:defPPr>
              <a:lvl1pPr>
                <a:defRPr sz="4400">
                  <a:solidFill>
                    <a:srgbClr val="45D8FF"/>
                  </a:solidFill>
                  <a:effectLst>
                    <a:outerShdw blurRad="101600" dir="5400000" algn="t" rotWithShape="0">
                      <a:srgbClr val="45D8FF">
                        <a:alpha val="90000"/>
                      </a:srgbClr>
                    </a:outerShdw>
                  </a:effectLst>
                  <a:latin typeface="微软雅黑" panose="020B0503020204020204" pitchFamily="34" charset="-122"/>
                  <a:ea typeface="微软雅黑" panose="020B0503020204020204" pitchFamily="34" charset="-122"/>
                </a:defRPr>
              </a:lvl1pPr>
            </a:lstStyle>
            <a:p>
              <a:r>
                <a:rPr lang="en-US" altLang="zh-CN" dirty="0"/>
                <a:t>2</a:t>
              </a:r>
              <a:endParaRPr lang="zh-CN" altLang="en-US" dirty="0"/>
            </a:p>
          </p:txBody>
        </p:sp>
        <p:sp>
          <p:nvSpPr>
            <p:cNvPr id="59" name="Freeform 13"/>
            <p:cNvSpPr>
              <a:spLocks/>
            </p:cNvSpPr>
            <p:nvPr/>
          </p:nvSpPr>
          <p:spPr bwMode="auto">
            <a:xfrm>
              <a:off x="1687803" y="3209601"/>
              <a:ext cx="190966" cy="649048"/>
            </a:xfrm>
            <a:custGeom>
              <a:avLst/>
              <a:gdLst>
                <a:gd name="T0" fmla="*/ 321 w 321"/>
                <a:gd name="T1" fmla="*/ 1091 h 1091"/>
                <a:gd name="T2" fmla="*/ 0 w 321"/>
                <a:gd name="T3" fmla="*/ 1091 h 1091"/>
                <a:gd name="T4" fmla="*/ 0 w 321"/>
                <a:gd name="T5" fmla="*/ 0 h 1091"/>
                <a:gd name="T6" fmla="*/ 321 w 321"/>
                <a:gd name="T7" fmla="*/ 0 h 1091"/>
                <a:gd name="T8" fmla="*/ 321 w 321"/>
                <a:gd name="T9" fmla="*/ 57 h 1091"/>
                <a:gd name="T10" fmla="*/ 58 w 321"/>
                <a:gd name="T11" fmla="*/ 57 h 1091"/>
                <a:gd name="T12" fmla="*/ 58 w 321"/>
                <a:gd name="T13" fmla="*/ 1034 h 1091"/>
                <a:gd name="T14" fmla="*/ 321 w 321"/>
                <a:gd name="T15" fmla="*/ 1034 h 1091"/>
                <a:gd name="T16" fmla="*/ 321 w 321"/>
                <a:gd name="T17" fmla="*/ 1091 h 1091"/>
                <a:gd name="T18" fmla="*/ 321 w 321"/>
                <a:gd name="T19" fmla="*/ 1091 h 10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1" h="1091">
                  <a:moveTo>
                    <a:pt x="321" y="1091"/>
                  </a:moveTo>
                  <a:lnTo>
                    <a:pt x="0" y="1091"/>
                  </a:lnTo>
                  <a:lnTo>
                    <a:pt x="0" y="0"/>
                  </a:lnTo>
                  <a:lnTo>
                    <a:pt x="321" y="0"/>
                  </a:lnTo>
                  <a:lnTo>
                    <a:pt x="321" y="57"/>
                  </a:lnTo>
                  <a:lnTo>
                    <a:pt x="58" y="57"/>
                  </a:lnTo>
                  <a:lnTo>
                    <a:pt x="58" y="1034"/>
                  </a:lnTo>
                  <a:lnTo>
                    <a:pt x="321" y="1034"/>
                  </a:lnTo>
                  <a:lnTo>
                    <a:pt x="321" y="1091"/>
                  </a:lnTo>
                  <a:lnTo>
                    <a:pt x="321" y="1091"/>
                  </a:lnTo>
                  <a:close/>
                </a:path>
              </a:pathLst>
            </a:custGeom>
            <a:solidFill>
              <a:srgbClr val="45D8FF"/>
            </a:solidFill>
            <a:ln>
              <a:noFill/>
            </a:ln>
            <a:effectLst>
              <a:outerShdw blurRad="101600" dir="5400000" algn="t" rotWithShape="0">
                <a:srgbClr val="45D8FF">
                  <a:alpha val="90000"/>
                </a:srgbClr>
              </a:outerShdw>
            </a:effectLst>
          </p:spPr>
          <p:txBody>
            <a:bodyPr vert="horz" wrap="square" lIns="91440" tIns="45720" rIns="91440" bIns="45720" numCol="1" anchor="t" anchorCtr="0" compatLnSpc="1">
              <a:prstTxWarp prst="textNoShape">
                <a:avLst/>
              </a:prstTxWarp>
            </a:bodyPr>
            <a:lstStyle/>
            <a:p>
              <a:endParaRPr lang="zh-CN" altLang="en-US" sz="600"/>
            </a:p>
          </p:txBody>
        </p:sp>
        <p:sp>
          <p:nvSpPr>
            <p:cNvPr id="60" name="Freeform 13"/>
            <p:cNvSpPr>
              <a:spLocks/>
            </p:cNvSpPr>
            <p:nvPr/>
          </p:nvSpPr>
          <p:spPr bwMode="auto">
            <a:xfrm flipH="1">
              <a:off x="2339323" y="3209601"/>
              <a:ext cx="190966" cy="649048"/>
            </a:xfrm>
            <a:custGeom>
              <a:avLst/>
              <a:gdLst>
                <a:gd name="T0" fmla="*/ 321 w 321"/>
                <a:gd name="T1" fmla="*/ 1091 h 1091"/>
                <a:gd name="T2" fmla="*/ 0 w 321"/>
                <a:gd name="T3" fmla="*/ 1091 h 1091"/>
                <a:gd name="T4" fmla="*/ 0 w 321"/>
                <a:gd name="T5" fmla="*/ 0 h 1091"/>
                <a:gd name="T6" fmla="*/ 321 w 321"/>
                <a:gd name="T7" fmla="*/ 0 h 1091"/>
                <a:gd name="T8" fmla="*/ 321 w 321"/>
                <a:gd name="T9" fmla="*/ 57 h 1091"/>
                <a:gd name="T10" fmla="*/ 58 w 321"/>
                <a:gd name="T11" fmla="*/ 57 h 1091"/>
                <a:gd name="T12" fmla="*/ 58 w 321"/>
                <a:gd name="T13" fmla="*/ 1034 h 1091"/>
                <a:gd name="T14" fmla="*/ 321 w 321"/>
                <a:gd name="T15" fmla="*/ 1034 h 1091"/>
                <a:gd name="T16" fmla="*/ 321 w 321"/>
                <a:gd name="T17" fmla="*/ 1091 h 1091"/>
                <a:gd name="T18" fmla="*/ 321 w 321"/>
                <a:gd name="T19" fmla="*/ 1091 h 10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1" h="1091">
                  <a:moveTo>
                    <a:pt x="321" y="1091"/>
                  </a:moveTo>
                  <a:lnTo>
                    <a:pt x="0" y="1091"/>
                  </a:lnTo>
                  <a:lnTo>
                    <a:pt x="0" y="0"/>
                  </a:lnTo>
                  <a:lnTo>
                    <a:pt x="321" y="0"/>
                  </a:lnTo>
                  <a:lnTo>
                    <a:pt x="321" y="57"/>
                  </a:lnTo>
                  <a:lnTo>
                    <a:pt x="58" y="57"/>
                  </a:lnTo>
                  <a:lnTo>
                    <a:pt x="58" y="1034"/>
                  </a:lnTo>
                  <a:lnTo>
                    <a:pt x="321" y="1034"/>
                  </a:lnTo>
                  <a:lnTo>
                    <a:pt x="321" y="1091"/>
                  </a:lnTo>
                  <a:lnTo>
                    <a:pt x="321" y="1091"/>
                  </a:lnTo>
                  <a:close/>
                </a:path>
              </a:pathLst>
            </a:custGeom>
            <a:solidFill>
              <a:srgbClr val="45D8FF"/>
            </a:solidFill>
            <a:ln>
              <a:noFill/>
            </a:ln>
            <a:effectLst>
              <a:outerShdw blurRad="101600" dir="5400000" algn="t" rotWithShape="0">
                <a:srgbClr val="45D8FF">
                  <a:alpha val="90000"/>
                </a:srgbClr>
              </a:outerShdw>
            </a:effectLst>
          </p:spPr>
          <p:txBody>
            <a:bodyPr vert="horz" wrap="square" lIns="91440" tIns="45720" rIns="91440" bIns="45720" numCol="1" anchor="t" anchorCtr="0" compatLnSpc="1">
              <a:prstTxWarp prst="textNoShape">
                <a:avLst/>
              </a:prstTxWarp>
            </a:bodyPr>
            <a:lstStyle/>
            <a:p>
              <a:endParaRPr lang="zh-CN" altLang="en-US" sz="600"/>
            </a:p>
          </p:txBody>
        </p:sp>
      </p:grpSp>
      <p:sp>
        <p:nvSpPr>
          <p:cNvPr id="61" name="Freeform 5"/>
          <p:cNvSpPr>
            <a:spLocks/>
          </p:cNvSpPr>
          <p:nvPr/>
        </p:nvSpPr>
        <p:spPr bwMode="auto">
          <a:xfrm>
            <a:off x="2574302" y="3047724"/>
            <a:ext cx="118862" cy="119272"/>
          </a:xfrm>
          <a:custGeom>
            <a:avLst/>
            <a:gdLst>
              <a:gd name="T0" fmla="*/ 319 w 580"/>
              <a:gd name="T1" fmla="*/ 261 h 582"/>
              <a:gd name="T2" fmla="*/ 319 w 580"/>
              <a:gd name="T3" fmla="*/ 0 h 582"/>
              <a:gd name="T4" fmla="*/ 261 w 580"/>
              <a:gd name="T5" fmla="*/ 0 h 582"/>
              <a:gd name="T6" fmla="*/ 261 w 580"/>
              <a:gd name="T7" fmla="*/ 261 h 582"/>
              <a:gd name="T8" fmla="*/ 0 w 580"/>
              <a:gd name="T9" fmla="*/ 261 h 582"/>
              <a:gd name="T10" fmla="*/ 0 w 580"/>
              <a:gd name="T11" fmla="*/ 318 h 582"/>
              <a:gd name="T12" fmla="*/ 261 w 580"/>
              <a:gd name="T13" fmla="*/ 318 h 582"/>
              <a:gd name="T14" fmla="*/ 261 w 580"/>
              <a:gd name="T15" fmla="*/ 582 h 582"/>
              <a:gd name="T16" fmla="*/ 319 w 580"/>
              <a:gd name="T17" fmla="*/ 582 h 582"/>
              <a:gd name="T18" fmla="*/ 319 w 580"/>
              <a:gd name="T19" fmla="*/ 318 h 582"/>
              <a:gd name="T20" fmla="*/ 580 w 580"/>
              <a:gd name="T21" fmla="*/ 318 h 582"/>
              <a:gd name="T22" fmla="*/ 580 w 580"/>
              <a:gd name="T23" fmla="*/ 261 h 582"/>
              <a:gd name="T24" fmla="*/ 319 w 580"/>
              <a:gd name="T25" fmla="*/ 261 h 5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0" h="582">
                <a:moveTo>
                  <a:pt x="319" y="261"/>
                </a:moveTo>
                <a:lnTo>
                  <a:pt x="319" y="0"/>
                </a:lnTo>
                <a:lnTo>
                  <a:pt x="261" y="0"/>
                </a:lnTo>
                <a:lnTo>
                  <a:pt x="261" y="261"/>
                </a:lnTo>
                <a:lnTo>
                  <a:pt x="0" y="261"/>
                </a:lnTo>
                <a:lnTo>
                  <a:pt x="0" y="318"/>
                </a:lnTo>
                <a:lnTo>
                  <a:pt x="261" y="318"/>
                </a:lnTo>
                <a:lnTo>
                  <a:pt x="261" y="582"/>
                </a:lnTo>
                <a:lnTo>
                  <a:pt x="319" y="582"/>
                </a:lnTo>
                <a:lnTo>
                  <a:pt x="319" y="318"/>
                </a:lnTo>
                <a:lnTo>
                  <a:pt x="580" y="318"/>
                </a:lnTo>
                <a:lnTo>
                  <a:pt x="580" y="261"/>
                </a:lnTo>
                <a:lnTo>
                  <a:pt x="319" y="261"/>
                </a:lnTo>
                <a:close/>
              </a:path>
            </a:pathLst>
          </a:custGeom>
          <a:solidFill>
            <a:srgbClr val="009AC4"/>
          </a:solidFill>
          <a:ln>
            <a:noFill/>
          </a:ln>
        </p:spPr>
        <p:txBody>
          <a:bodyPr vert="horz" wrap="square" lIns="91440" tIns="45720" rIns="91440" bIns="45720" numCol="1" anchor="t" anchorCtr="0" compatLnSpc="1">
            <a:prstTxWarp prst="textNoShape">
              <a:avLst/>
            </a:prstTxWarp>
          </a:bodyPr>
          <a:lstStyle/>
          <a:p>
            <a:endParaRPr lang="zh-CN" altLang="en-US" sz="600"/>
          </a:p>
        </p:txBody>
      </p:sp>
      <p:grpSp>
        <p:nvGrpSpPr>
          <p:cNvPr id="7" name="组合 6"/>
          <p:cNvGrpSpPr/>
          <p:nvPr/>
        </p:nvGrpSpPr>
        <p:grpSpPr>
          <a:xfrm>
            <a:off x="1687803" y="4112309"/>
            <a:ext cx="842486" cy="769441"/>
            <a:chOff x="1687803" y="4112309"/>
            <a:chExt cx="842486" cy="769441"/>
          </a:xfrm>
        </p:grpSpPr>
        <p:sp>
          <p:nvSpPr>
            <p:cNvPr id="63" name="文本框 62"/>
            <p:cNvSpPr txBox="1"/>
            <p:nvPr/>
          </p:nvSpPr>
          <p:spPr>
            <a:xfrm>
              <a:off x="1877281" y="4112309"/>
              <a:ext cx="456551" cy="769441"/>
            </a:xfrm>
            <a:prstGeom prst="rect">
              <a:avLst/>
            </a:prstGeom>
            <a:noFill/>
          </p:spPr>
          <p:txBody>
            <a:bodyPr wrap="square" rtlCol="0">
              <a:spAutoFit/>
            </a:bodyPr>
            <a:lstStyle>
              <a:defPPr>
                <a:defRPr lang="zh-CN"/>
              </a:defPPr>
              <a:lvl1pPr>
                <a:defRPr sz="4400">
                  <a:solidFill>
                    <a:srgbClr val="45D8FF"/>
                  </a:solidFill>
                  <a:effectLst>
                    <a:outerShdw blurRad="101600" dir="5400000" algn="t" rotWithShape="0">
                      <a:srgbClr val="45D8FF">
                        <a:alpha val="90000"/>
                      </a:srgbClr>
                    </a:outerShdw>
                  </a:effectLst>
                  <a:latin typeface="微软雅黑" panose="020B0503020204020204" pitchFamily="34" charset="-122"/>
                  <a:ea typeface="微软雅黑" panose="020B0503020204020204" pitchFamily="34" charset="-122"/>
                </a:defRPr>
              </a:lvl1pPr>
            </a:lstStyle>
            <a:p>
              <a:r>
                <a:rPr lang="en-US" altLang="zh-CN" dirty="0"/>
                <a:t>3</a:t>
              </a:r>
              <a:endParaRPr lang="zh-CN" altLang="en-US" dirty="0"/>
            </a:p>
          </p:txBody>
        </p:sp>
        <p:sp>
          <p:nvSpPr>
            <p:cNvPr id="64" name="Freeform 13"/>
            <p:cNvSpPr>
              <a:spLocks/>
            </p:cNvSpPr>
            <p:nvPr/>
          </p:nvSpPr>
          <p:spPr bwMode="auto">
            <a:xfrm>
              <a:off x="1687803" y="4162101"/>
              <a:ext cx="190966" cy="649048"/>
            </a:xfrm>
            <a:custGeom>
              <a:avLst/>
              <a:gdLst>
                <a:gd name="T0" fmla="*/ 321 w 321"/>
                <a:gd name="T1" fmla="*/ 1091 h 1091"/>
                <a:gd name="T2" fmla="*/ 0 w 321"/>
                <a:gd name="T3" fmla="*/ 1091 h 1091"/>
                <a:gd name="T4" fmla="*/ 0 w 321"/>
                <a:gd name="T5" fmla="*/ 0 h 1091"/>
                <a:gd name="T6" fmla="*/ 321 w 321"/>
                <a:gd name="T7" fmla="*/ 0 h 1091"/>
                <a:gd name="T8" fmla="*/ 321 w 321"/>
                <a:gd name="T9" fmla="*/ 57 h 1091"/>
                <a:gd name="T10" fmla="*/ 58 w 321"/>
                <a:gd name="T11" fmla="*/ 57 h 1091"/>
                <a:gd name="T12" fmla="*/ 58 w 321"/>
                <a:gd name="T13" fmla="*/ 1034 h 1091"/>
                <a:gd name="T14" fmla="*/ 321 w 321"/>
                <a:gd name="T15" fmla="*/ 1034 h 1091"/>
                <a:gd name="T16" fmla="*/ 321 w 321"/>
                <a:gd name="T17" fmla="*/ 1091 h 1091"/>
                <a:gd name="T18" fmla="*/ 321 w 321"/>
                <a:gd name="T19" fmla="*/ 1091 h 10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1" h="1091">
                  <a:moveTo>
                    <a:pt x="321" y="1091"/>
                  </a:moveTo>
                  <a:lnTo>
                    <a:pt x="0" y="1091"/>
                  </a:lnTo>
                  <a:lnTo>
                    <a:pt x="0" y="0"/>
                  </a:lnTo>
                  <a:lnTo>
                    <a:pt x="321" y="0"/>
                  </a:lnTo>
                  <a:lnTo>
                    <a:pt x="321" y="57"/>
                  </a:lnTo>
                  <a:lnTo>
                    <a:pt x="58" y="57"/>
                  </a:lnTo>
                  <a:lnTo>
                    <a:pt x="58" y="1034"/>
                  </a:lnTo>
                  <a:lnTo>
                    <a:pt x="321" y="1034"/>
                  </a:lnTo>
                  <a:lnTo>
                    <a:pt x="321" y="1091"/>
                  </a:lnTo>
                  <a:lnTo>
                    <a:pt x="321" y="1091"/>
                  </a:lnTo>
                  <a:close/>
                </a:path>
              </a:pathLst>
            </a:custGeom>
            <a:solidFill>
              <a:srgbClr val="45D8FF"/>
            </a:solidFill>
            <a:ln>
              <a:noFill/>
            </a:ln>
            <a:effectLst>
              <a:outerShdw blurRad="101600" dir="5400000" algn="t" rotWithShape="0">
                <a:srgbClr val="45D8FF">
                  <a:alpha val="90000"/>
                </a:srgbClr>
              </a:outerShdw>
            </a:effectLst>
          </p:spPr>
          <p:txBody>
            <a:bodyPr vert="horz" wrap="square" lIns="91440" tIns="45720" rIns="91440" bIns="45720" numCol="1" anchor="t" anchorCtr="0" compatLnSpc="1">
              <a:prstTxWarp prst="textNoShape">
                <a:avLst/>
              </a:prstTxWarp>
            </a:bodyPr>
            <a:lstStyle/>
            <a:p>
              <a:endParaRPr lang="zh-CN" altLang="en-US" sz="600"/>
            </a:p>
          </p:txBody>
        </p:sp>
        <p:sp>
          <p:nvSpPr>
            <p:cNvPr id="65" name="Freeform 13"/>
            <p:cNvSpPr>
              <a:spLocks/>
            </p:cNvSpPr>
            <p:nvPr/>
          </p:nvSpPr>
          <p:spPr bwMode="auto">
            <a:xfrm flipH="1">
              <a:off x="2339323" y="4162101"/>
              <a:ext cx="190966" cy="649048"/>
            </a:xfrm>
            <a:custGeom>
              <a:avLst/>
              <a:gdLst>
                <a:gd name="T0" fmla="*/ 321 w 321"/>
                <a:gd name="T1" fmla="*/ 1091 h 1091"/>
                <a:gd name="T2" fmla="*/ 0 w 321"/>
                <a:gd name="T3" fmla="*/ 1091 h 1091"/>
                <a:gd name="T4" fmla="*/ 0 w 321"/>
                <a:gd name="T5" fmla="*/ 0 h 1091"/>
                <a:gd name="T6" fmla="*/ 321 w 321"/>
                <a:gd name="T7" fmla="*/ 0 h 1091"/>
                <a:gd name="T8" fmla="*/ 321 w 321"/>
                <a:gd name="T9" fmla="*/ 57 h 1091"/>
                <a:gd name="T10" fmla="*/ 58 w 321"/>
                <a:gd name="T11" fmla="*/ 57 h 1091"/>
                <a:gd name="T12" fmla="*/ 58 w 321"/>
                <a:gd name="T13" fmla="*/ 1034 h 1091"/>
                <a:gd name="T14" fmla="*/ 321 w 321"/>
                <a:gd name="T15" fmla="*/ 1034 h 1091"/>
                <a:gd name="T16" fmla="*/ 321 w 321"/>
                <a:gd name="T17" fmla="*/ 1091 h 1091"/>
                <a:gd name="T18" fmla="*/ 321 w 321"/>
                <a:gd name="T19" fmla="*/ 1091 h 10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1" h="1091">
                  <a:moveTo>
                    <a:pt x="321" y="1091"/>
                  </a:moveTo>
                  <a:lnTo>
                    <a:pt x="0" y="1091"/>
                  </a:lnTo>
                  <a:lnTo>
                    <a:pt x="0" y="0"/>
                  </a:lnTo>
                  <a:lnTo>
                    <a:pt x="321" y="0"/>
                  </a:lnTo>
                  <a:lnTo>
                    <a:pt x="321" y="57"/>
                  </a:lnTo>
                  <a:lnTo>
                    <a:pt x="58" y="57"/>
                  </a:lnTo>
                  <a:lnTo>
                    <a:pt x="58" y="1034"/>
                  </a:lnTo>
                  <a:lnTo>
                    <a:pt x="321" y="1034"/>
                  </a:lnTo>
                  <a:lnTo>
                    <a:pt x="321" y="1091"/>
                  </a:lnTo>
                  <a:lnTo>
                    <a:pt x="321" y="1091"/>
                  </a:lnTo>
                  <a:close/>
                </a:path>
              </a:pathLst>
            </a:custGeom>
            <a:solidFill>
              <a:srgbClr val="45D8FF"/>
            </a:solidFill>
            <a:ln>
              <a:noFill/>
            </a:ln>
            <a:effectLst>
              <a:outerShdw blurRad="101600" dir="5400000" algn="t" rotWithShape="0">
                <a:srgbClr val="45D8FF">
                  <a:alpha val="90000"/>
                </a:srgbClr>
              </a:outerShdw>
            </a:effectLst>
          </p:spPr>
          <p:txBody>
            <a:bodyPr vert="horz" wrap="square" lIns="91440" tIns="45720" rIns="91440" bIns="45720" numCol="1" anchor="t" anchorCtr="0" compatLnSpc="1">
              <a:prstTxWarp prst="textNoShape">
                <a:avLst/>
              </a:prstTxWarp>
            </a:bodyPr>
            <a:lstStyle/>
            <a:p>
              <a:endParaRPr lang="zh-CN" altLang="en-US" sz="600"/>
            </a:p>
          </p:txBody>
        </p:sp>
      </p:grpSp>
      <p:sp>
        <p:nvSpPr>
          <p:cNvPr id="66" name="Freeform 5"/>
          <p:cNvSpPr>
            <a:spLocks/>
          </p:cNvSpPr>
          <p:nvPr/>
        </p:nvSpPr>
        <p:spPr bwMode="auto">
          <a:xfrm>
            <a:off x="2574302" y="4000224"/>
            <a:ext cx="118862" cy="119272"/>
          </a:xfrm>
          <a:custGeom>
            <a:avLst/>
            <a:gdLst>
              <a:gd name="T0" fmla="*/ 319 w 580"/>
              <a:gd name="T1" fmla="*/ 261 h 582"/>
              <a:gd name="T2" fmla="*/ 319 w 580"/>
              <a:gd name="T3" fmla="*/ 0 h 582"/>
              <a:gd name="T4" fmla="*/ 261 w 580"/>
              <a:gd name="T5" fmla="*/ 0 h 582"/>
              <a:gd name="T6" fmla="*/ 261 w 580"/>
              <a:gd name="T7" fmla="*/ 261 h 582"/>
              <a:gd name="T8" fmla="*/ 0 w 580"/>
              <a:gd name="T9" fmla="*/ 261 h 582"/>
              <a:gd name="T10" fmla="*/ 0 w 580"/>
              <a:gd name="T11" fmla="*/ 318 h 582"/>
              <a:gd name="T12" fmla="*/ 261 w 580"/>
              <a:gd name="T13" fmla="*/ 318 h 582"/>
              <a:gd name="T14" fmla="*/ 261 w 580"/>
              <a:gd name="T15" fmla="*/ 582 h 582"/>
              <a:gd name="T16" fmla="*/ 319 w 580"/>
              <a:gd name="T17" fmla="*/ 582 h 582"/>
              <a:gd name="T18" fmla="*/ 319 w 580"/>
              <a:gd name="T19" fmla="*/ 318 h 582"/>
              <a:gd name="T20" fmla="*/ 580 w 580"/>
              <a:gd name="T21" fmla="*/ 318 h 582"/>
              <a:gd name="T22" fmla="*/ 580 w 580"/>
              <a:gd name="T23" fmla="*/ 261 h 582"/>
              <a:gd name="T24" fmla="*/ 319 w 580"/>
              <a:gd name="T25" fmla="*/ 261 h 5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0" h="582">
                <a:moveTo>
                  <a:pt x="319" y="261"/>
                </a:moveTo>
                <a:lnTo>
                  <a:pt x="319" y="0"/>
                </a:lnTo>
                <a:lnTo>
                  <a:pt x="261" y="0"/>
                </a:lnTo>
                <a:lnTo>
                  <a:pt x="261" y="261"/>
                </a:lnTo>
                <a:lnTo>
                  <a:pt x="0" y="261"/>
                </a:lnTo>
                <a:lnTo>
                  <a:pt x="0" y="318"/>
                </a:lnTo>
                <a:lnTo>
                  <a:pt x="261" y="318"/>
                </a:lnTo>
                <a:lnTo>
                  <a:pt x="261" y="582"/>
                </a:lnTo>
                <a:lnTo>
                  <a:pt x="319" y="582"/>
                </a:lnTo>
                <a:lnTo>
                  <a:pt x="319" y="318"/>
                </a:lnTo>
                <a:lnTo>
                  <a:pt x="580" y="318"/>
                </a:lnTo>
                <a:lnTo>
                  <a:pt x="580" y="261"/>
                </a:lnTo>
                <a:lnTo>
                  <a:pt x="319" y="261"/>
                </a:lnTo>
                <a:close/>
              </a:path>
            </a:pathLst>
          </a:custGeom>
          <a:solidFill>
            <a:srgbClr val="009AC4"/>
          </a:solidFill>
          <a:ln>
            <a:noFill/>
          </a:ln>
        </p:spPr>
        <p:txBody>
          <a:bodyPr vert="horz" wrap="square" lIns="91440" tIns="45720" rIns="91440" bIns="45720" numCol="1" anchor="t" anchorCtr="0" compatLnSpc="1">
            <a:prstTxWarp prst="textNoShape">
              <a:avLst/>
            </a:prstTxWarp>
          </a:bodyPr>
          <a:lstStyle/>
          <a:p>
            <a:endParaRPr lang="zh-CN" altLang="en-US" sz="600"/>
          </a:p>
        </p:txBody>
      </p:sp>
      <p:grpSp>
        <p:nvGrpSpPr>
          <p:cNvPr id="19" name="组合 18"/>
          <p:cNvGrpSpPr/>
          <p:nvPr/>
        </p:nvGrpSpPr>
        <p:grpSpPr>
          <a:xfrm>
            <a:off x="1687803" y="5017184"/>
            <a:ext cx="842486" cy="769441"/>
            <a:chOff x="1687803" y="5017184"/>
            <a:chExt cx="842486" cy="769441"/>
          </a:xfrm>
        </p:grpSpPr>
        <p:sp>
          <p:nvSpPr>
            <p:cNvPr id="68" name="文本框 67"/>
            <p:cNvSpPr txBox="1"/>
            <p:nvPr/>
          </p:nvSpPr>
          <p:spPr>
            <a:xfrm>
              <a:off x="1877281" y="5017184"/>
              <a:ext cx="456551" cy="769441"/>
            </a:xfrm>
            <a:prstGeom prst="rect">
              <a:avLst/>
            </a:prstGeom>
            <a:noFill/>
          </p:spPr>
          <p:txBody>
            <a:bodyPr wrap="square" rtlCol="0">
              <a:spAutoFit/>
            </a:bodyPr>
            <a:lstStyle/>
            <a:p>
              <a:r>
                <a:rPr lang="en-US" altLang="zh-CN" sz="4400" dirty="0" smtClean="0">
                  <a:solidFill>
                    <a:srgbClr val="45D8FF"/>
                  </a:solidFill>
                  <a:effectLst>
                    <a:outerShdw blurRad="101600" dir="5400000" algn="t" rotWithShape="0">
                      <a:srgbClr val="45D8FF">
                        <a:alpha val="90000"/>
                      </a:srgbClr>
                    </a:outerShdw>
                  </a:effectLst>
                  <a:latin typeface="微软雅黑" panose="020B0503020204020204" pitchFamily="34" charset="-122"/>
                  <a:ea typeface="微软雅黑" panose="020B0503020204020204" pitchFamily="34" charset="-122"/>
                </a:rPr>
                <a:t>4</a:t>
              </a:r>
              <a:endParaRPr lang="zh-CN" altLang="en-US" sz="4400" dirty="0">
                <a:solidFill>
                  <a:srgbClr val="45D8FF"/>
                </a:solidFill>
                <a:effectLst>
                  <a:outerShdw blurRad="101600" dir="5400000" algn="t" rotWithShape="0">
                    <a:srgbClr val="45D8FF">
                      <a:alpha val="90000"/>
                    </a:srgbClr>
                  </a:outerShdw>
                </a:effectLst>
                <a:latin typeface="微软雅黑" panose="020B0503020204020204" pitchFamily="34" charset="-122"/>
                <a:ea typeface="微软雅黑" panose="020B0503020204020204" pitchFamily="34" charset="-122"/>
              </a:endParaRPr>
            </a:p>
          </p:txBody>
        </p:sp>
        <p:sp>
          <p:nvSpPr>
            <p:cNvPr id="69" name="Freeform 13"/>
            <p:cNvSpPr>
              <a:spLocks/>
            </p:cNvSpPr>
            <p:nvPr/>
          </p:nvSpPr>
          <p:spPr bwMode="auto">
            <a:xfrm>
              <a:off x="1687803" y="5076501"/>
              <a:ext cx="190966" cy="649048"/>
            </a:xfrm>
            <a:custGeom>
              <a:avLst/>
              <a:gdLst>
                <a:gd name="T0" fmla="*/ 321 w 321"/>
                <a:gd name="T1" fmla="*/ 1091 h 1091"/>
                <a:gd name="T2" fmla="*/ 0 w 321"/>
                <a:gd name="T3" fmla="*/ 1091 h 1091"/>
                <a:gd name="T4" fmla="*/ 0 w 321"/>
                <a:gd name="T5" fmla="*/ 0 h 1091"/>
                <a:gd name="T6" fmla="*/ 321 w 321"/>
                <a:gd name="T7" fmla="*/ 0 h 1091"/>
                <a:gd name="T8" fmla="*/ 321 w 321"/>
                <a:gd name="T9" fmla="*/ 57 h 1091"/>
                <a:gd name="T10" fmla="*/ 58 w 321"/>
                <a:gd name="T11" fmla="*/ 57 h 1091"/>
                <a:gd name="T12" fmla="*/ 58 w 321"/>
                <a:gd name="T13" fmla="*/ 1034 h 1091"/>
                <a:gd name="T14" fmla="*/ 321 w 321"/>
                <a:gd name="T15" fmla="*/ 1034 h 1091"/>
                <a:gd name="T16" fmla="*/ 321 w 321"/>
                <a:gd name="T17" fmla="*/ 1091 h 1091"/>
                <a:gd name="T18" fmla="*/ 321 w 321"/>
                <a:gd name="T19" fmla="*/ 1091 h 10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1" h="1091">
                  <a:moveTo>
                    <a:pt x="321" y="1091"/>
                  </a:moveTo>
                  <a:lnTo>
                    <a:pt x="0" y="1091"/>
                  </a:lnTo>
                  <a:lnTo>
                    <a:pt x="0" y="0"/>
                  </a:lnTo>
                  <a:lnTo>
                    <a:pt x="321" y="0"/>
                  </a:lnTo>
                  <a:lnTo>
                    <a:pt x="321" y="57"/>
                  </a:lnTo>
                  <a:lnTo>
                    <a:pt x="58" y="57"/>
                  </a:lnTo>
                  <a:lnTo>
                    <a:pt x="58" y="1034"/>
                  </a:lnTo>
                  <a:lnTo>
                    <a:pt x="321" y="1034"/>
                  </a:lnTo>
                  <a:lnTo>
                    <a:pt x="321" y="1091"/>
                  </a:lnTo>
                  <a:lnTo>
                    <a:pt x="321" y="1091"/>
                  </a:lnTo>
                  <a:close/>
                </a:path>
              </a:pathLst>
            </a:custGeom>
            <a:solidFill>
              <a:srgbClr val="45D8FF"/>
            </a:solidFill>
            <a:ln>
              <a:noFill/>
            </a:ln>
            <a:effectLst>
              <a:outerShdw blurRad="101600" dir="5400000" algn="t" rotWithShape="0">
                <a:srgbClr val="45D8FF">
                  <a:alpha val="90000"/>
                </a:srgbClr>
              </a:outerShdw>
            </a:effectLst>
          </p:spPr>
          <p:txBody>
            <a:bodyPr vert="horz" wrap="square" lIns="91440" tIns="45720" rIns="91440" bIns="45720" numCol="1" anchor="t" anchorCtr="0" compatLnSpc="1">
              <a:prstTxWarp prst="textNoShape">
                <a:avLst/>
              </a:prstTxWarp>
            </a:bodyPr>
            <a:lstStyle/>
            <a:p>
              <a:endParaRPr lang="zh-CN" altLang="en-US" sz="600"/>
            </a:p>
          </p:txBody>
        </p:sp>
        <p:sp>
          <p:nvSpPr>
            <p:cNvPr id="70" name="Freeform 13"/>
            <p:cNvSpPr>
              <a:spLocks/>
            </p:cNvSpPr>
            <p:nvPr/>
          </p:nvSpPr>
          <p:spPr bwMode="auto">
            <a:xfrm flipH="1">
              <a:off x="2339323" y="5076501"/>
              <a:ext cx="190966" cy="649048"/>
            </a:xfrm>
            <a:custGeom>
              <a:avLst/>
              <a:gdLst>
                <a:gd name="T0" fmla="*/ 321 w 321"/>
                <a:gd name="T1" fmla="*/ 1091 h 1091"/>
                <a:gd name="T2" fmla="*/ 0 w 321"/>
                <a:gd name="T3" fmla="*/ 1091 h 1091"/>
                <a:gd name="T4" fmla="*/ 0 w 321"/>
                <a:gd name="T5" fmla="*/ 0 h 1091"/>
                <a:gd name="T6" fmla="*/ 321 w 321"/>
                <a:gd name="T7" fmla="*/ 0 h 1091"/>
                <a:gd name="T8" fmla="*/ 321 w 321"/>
                <a:gd name="T9" fmla="*/ 57 h 1091"/>
                <a:gd name="T10" fmla="*/ 58 w 321"/>
                <a:gd name="T11" fmla="*/ 57 h 1091"/>
                <a:gd name="T12" fmla="*/ 58 w 321"/>
                <a:gd name="T13" fmla="*/ 1034 h 1091"/>
                <a:gd name="T14" fmla="*/ 321 w 321"/>
                <a:gd name="T15" fmla="*/ 1034 h 1091"/>
                <a:gd name="T16" fmla="*/ 321 w 321"/>
                <a:gd name="T17" fmla="*/ 1091 h 1091"/>
                <a:gd name="T18" fmla="*/ 321 w 321"/>
                <a:gd name="T19" fmla="*/ 1091 h 10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1" h="1091">
                  <a:moveTo>
                    <a:pt x="321" y="1091"/>
                  </a:moveTo>
                  <a:lnTo>
                    <a:pt x="0" y="1091"/>
                  </a:lnTo>
                  <a:lnTo>
                    <a:pt x="0" y="0"/>
                  </a:lnTo>
                  <a:lnTo>
                    <a:pt x="321" y="0"/>
                  </a:lnTo>
                  <a:lnTo>
                    <a:pt x="321" y="57"/>
                  </a:lnTo>
                  <a:lnTo>
                    <a:pt x="58" y="57"/>
                  </a:lnTo>
                  <a:lnTo>
                    <a:pt x="58" y="1034"/>
                  </a:lnTo>
                  <a:lnTo>
                    <a:pt x="321" y="1034"/>
                  </a:lnTo>
                  <a:lnTo>
                    <a:pt x="321" y="1091"/>
                  </a:lnTo>
                  <a:lnTo>
                    <a:pt x="321" y="1091"/>
                  </a:lnTo>
                  <a:close/>
                </a:path>
              </a:pathLst>
            </a:custGeom>
            <a:solidFill>
              <a:srgbClr val="45D8FF"/>
            </a:solidFill>
            <a:ln>
              <a:noFill/>
            </a:ln>
            <a:effectLst>
              <a:outerShdw blurRad="101600" dir="5400000" algn="t" rotWithShape="0">
                <a:srgbClr val="45D8FF">
                  <a:alpha val="90000"/>
                </a:srgbClr>
              </a:outerShdw>
            </a:effectLst>
          </p:spPr>
          <p:txBody>
            <a:bodyPr vert="horz" wrap="square" lIns="91440" tIns="45720" rIns="91440" bIns="45720" numCol="1" anchor="t" anchorCtr="0" compatLnSpc="1">
              <a:prstTxWarp prst="textNoShape">
                <a:avLst/>
              </a:prstTxWarp>
            </a:bodyPr>
            <a:lstStyle/>
            <a:p>
              <a:endParaRPr lang="zh-CN" altLang="en-US" sz="600"/>
            </a:p>
          </p:txBody>
        </p:sp>
      </p:grpSp>
      <p:sp>
        <p:nvSpPr>
          <p:cNvPr id="71" name="Freeform 5"/>
          <p:cNvSpPr>
            <a:spLocks/>
          </p:cNvSpPr>
          <p:nvPr/>
        </p:nvSpPr>
        <p:spPr bwMode="auto">
          <a:xfrm>
            <a:off x="2574302" y="4914624"/>
            <a:ext cx="118862" cy="119272"/>
          </a:xfrm>
          <a:custGeom>
            <a:avLst/>
            <a:gdLst>
              <a:gd name="T0" fmla="*/ 319 w 580"/>
              <a:gd name="T1" fmla="*/ 261 h 582"/>
              <a:gd name="T2" fmla="*/ 319 w 580"/>
              <a:gd name="T3" fmla="*/ 0 h 582"/>
              <a:gd name="T4" fmla="*/ 261 w 580"/>
              <a:gd name="T5" fmla="*/ 0 h 582"/>
              <a:gd name="T6" fmla="*/ 261 w 580"/>
              <a:gd name="T7" fmla="*/ 261 h 582"/>
              <a:gd name="T8" fmla="*/ 0 w 580"/>
              <a:gd name="T9" fmla="*/ 261 h 582"/>
              <a:gd name="T10" fmla="*/ 0 w 580"/>
              <a:gd name="T11" fmla="*/ 318 h 582"/>
              <a:gd name="T12" fmla="*/ 261 w 580"/>
              <a:gd name="T13" fmla="*/ 318 h 582"/>
              <a:gd name="T14" fmla="*/ 261 w 580"/>
              <a:gd name="T15" fmla="*/ 582 h 582"/>
              <a:gd name="T16" fmla="*/ 319 w 580"/>
              <a:gd name="T17" fmla="*/ 582 h 582"/>
              <a:gd name="T18" fmla="*/ 319 w 580"/>
              <a:gd name="T19" fmla="*/ 318 h 582"/>
              <a:gd name="T20" fmla="*/ 580 w 580"/>
              <a:gd name="T21" fmla="*/ 318 h 582"/>
              <a:gd name="T22" fmla="*/ 580 w 580"/>
              <a:gd name="T23" fmla="*/ 261 h 582"/>
              <a:gd name="T24" fmla="*/ 319 w 580"/>
              <a:gd name="T25" fmla="*/ 261 h 5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0" h="582">
                <a:moveTo>
                  <a:pt x="319" y="261"/>
                </a:moveTo>
                <a:lnTo>
                  <a:pt x="319" y="0"/>
                </a:lnTo>
                <a:lnTo>
                  <a:pt x="261" y="0"/>
                </a:lnTo>
                <a:lnTo>
                  <a:pt x="261" y="261"/>
                </a:lnTo>
                <a:lnTo>
                  <a:pt x="0" y="261"/>
                </a:lnTo>
                <a:lnTo>
                  <a:pt x="0" y="318"/>
                </a:lnTo>
                <a:lnTo>
                  <a:pt x="261" y="318"/>
                </a:lnTo>
                <a:lnTo>
                  <a:pt x="261" y="582"/>
                </a:lnTo>
                <a:lnTo>
                  <a:pt x="319" y="582"/>
                </a:lnTo>
                <a:lnTo>
                  <a:pt x="319" y="318"/>
                </a:lnTo>
                <a:lnTo>
                  <a:pt x="580" y="318"/>
                </a:lnTo>
                <a:lnTo>
                  <a:pt x="580" y="261"/>
                </a:lnTo>
                <a:lnTo>
                  <a:pt x="319" y="261"/>
                </a:lnTo>
                <a:close/>
              </a:path>
            </a:pathLst>
          </a:custGeom>
          <a:solidFill>
            <a:srgbClr val="009AC4"/>
          </a:solidFill>
          <a:ln>
            <a:noFill/>
          </a:ln>
        </p:spPr>
        <p:txBody>
          <a:bodyPr vert="horz" wrap="square" lIns="91440" tIns="45720" rIns="91440" bIns="45720" numCol="1" anchor="t" anchorCtr="0" compatLnSpc="1">
            <a:prstTxWarp prst="textNoShape">
              <a:avLst/>
            </a:prstTxWarp>
          </a:bodyPr>
          <a:lstStyle/>
          <a:p>
            <a:endParaRPr lang="zh-CN" altLang="en-US" sz="600"/>
          </a:p>
        </p:txBody>
      </p:sp>
      <p:cxnSp>
        <p:nvCxnSpPr>
          <p:cNvPr id="79" name="直接连接符 78"/>
          <p:cNvCxnSpPr/>
          <p:nvPr/>
        </p:nvCxnSpPr>
        <p:spPr>
          <a:xfrm>
            <a:off x="535781" y="850433"/>
            <a:ext cx="11656219" cy="1"/>
          </a:xfrm>
          <a:prstGeom prst="line">
            <a:avLst/>
          </a:prstGeom>
          <a:ln>
            <a:solidFill>
              <a:srgbClr val="009AC4"/>
            </a:solidFill>
          </a:ln>
        </p:spPr>
        <p:style>
          <a:lnRef idx="1">
            <a:schemeClr val="accent1"/>
          </a:lnRef>
          <a:fillRef idx="0">
            <a:schemeClr val="accent1"/>
          </a:fillRef>
          <a:effectRef idx="0">
            <a:schemeClr val="accent1"/>
          </a:effectRef>
          <a:fontRef idx="minor">
            <a:schemeClr val="tx1"/>
          </a:fontRef>
        </p:style>
      </p:cxnSp>
      <p:sp>
        <p:nvSpPr>
          <p:cNvPr id="81" name="文本框 80"/>
          <p:cNvSpPr txBox="1"/>
          <p:nvPr/>
        </p:nvSpPr>
        <p:spPr>
          <a:xfrm>
            <a:off x="606811" y="416840"/>
            <a:ext cx="2265929" cy="400110"/>
          </a:xfrm>
          <a:prstGeom prst="rect">
            <a:avLst/>
          </a:prstGeom>
          <a:noFill/>
        </p:spPr>
        <p:txBody>
          <a:bodyPr wrap="square" rtlCol="0">
            <a:spAutoFit/>
          </a:bodyPr>
          <a:lstStyle>
            <a:defPPr>
              <a:defRPr lang="zh-CN"/>
            </a:defPPr>
            <a:lvl1pPr>
              <a:defRPr sz="2400" b="1">
                <a:gradFill>
                  <a:gsLst>
                    <a:gs pos="97000">
                      <a:srgbClr val="F0CB30">
                        <a:lumMod val="82000"/>
                      </a:srgbClr>
                    </a:gs>
                    <a:gs pos="0">
                      <a:srgbClr val="F4ECA3"/>
                    </a:gs>
                    <a:gs pos="75000">
                      <a:srgbClr val="F6E65D">
                        <a:lumMod val="90000"/>
                      </a:srgbClr>
                    </a:gs>
                  </a:gsLst>
                  <a:lin ang="3600000" scaled="0"/>
                </a:gradFill>
                <a:latin typeface="微软雅黑" panose="020B0503020204020204" pitchFamily="34" charset="-122"/>
                <a:ea typeface="微软雅黑" panose="020B0503020204020204" pitchFamily="34" charset="-122"/>
              </a:defRPr>
            </a:lvl1pPr>
          </a:lstStyle>
          <a:p>
            <a:r>
              <a:rPr lang="zh-CN" altLang="en-US" sz="2000" dirty="0" smtClean="0">
                <a:solidFill>
                  <a:srgbClr val="45D8FF"/>
                </a:solidFill>
                <a:effectLst>
                  <a:outerShdw blurRad="101600" algn="ctr" rotWithShape="0">
                    <a:srgbClr val="45D8FF">
                      <a:alpha val="90000"/>
                    </a:srgbClr>
                  </a:outerShdw>
                </a:effectLst>
              </a:rPr>
              <a:t>客户端</a:t>
            </a:r>
            <a:endParaRPr lang="zh-CN" altLang="en-US" sz="2000" dirty="0">
              <a:solidFill>
                <a:srgbClr val="45D8FF"/>
              </a:solidFill>
              <a:effectLst>
                <a:outerShdw blurRad="101600" algn="ctr" rotWithShape="0">
                  <a:srgbClr val="45D8FF">
                    <a:alpha val="90000"/>
                  </a:srgbClr>
                </a:outerShdw>
              </a:effectLst>
            </a:endParaRPr>
          </a:p>
        </p:txBody>
      </p:sp>
      <p:sp>
        <p:nvSpPr>
          <p:cNvPr id="82" name="Freeform 5"/>
          <p:cNvSpPr>
            <a:spLocks/>
          </p:cNvSpPr>
          <p:nvPr/>
        </p:nvSpPr>
        <p:spPr bwMode="auto">
          <a:xfrm>
            <a:off x="1555723" y="383357"/>
            <a:ext cx="184052" cy="184687"/>
          </a:xfrm>
          <a:custGeom>
            <a:avLst/>
            <a:gdLst>
              <a:gd name="T0" fmla="*/ 319 w 580"/>
              <a:gd name="T1" fmla="*/ 261 h 582"/>
              <a:gd name="T2" fmla="*/ 319 w 580"/>
              <a:gd name="T3" fmla="*/ 0 h 582"/>
              <a:gd name="T4" fmla="*/ 261 w 580"/>
              <a:gd name="T5" fmla="*/ 0 h 582"/>
              <a:gd name="T6" fmla="*/ 261 w 580"/>
              <a:gd name="T7" fmla="*/ 261 h 582"/>
              <a:gd name="T8" fmla="*/ 0 w 580"/>
              <a:gd name="T9" fmla="*/ 261 h 582"/>
              <a:gd name="T10" fmla="*/ 0 w 580"/>
              <a:gd name="T11" fmla="*/ 318 h 582"/>
              <a:gd name="T12" fmla="*/ 261 w 580"/>
              <a:gd name="T13" fmla="*/ 318 h 582"/>
              <a:gd name="T14" fmla="*/ 261 w 580"/>
              <a:gd name="T15" fmla="*/ 582 h 582"/>
              <a:gd name="T16" fmla="*/ 319 w 580"/>
              <a:gd name="T17" fmla="*/ 582 h 582"/>
              <a:gd name="T18" fmla="*/ 319 w 580"/>
              <a:gd name="T19" fmla="*/ 318 h 582"/>
              <a:gd name="T20" fmla="*/ 580 w 580"/>
              <a:gd name="T21" fmla="*/ 318 h 582"/>
              <a:gd name="T22" fmla="*/ 580 w 580"/>
              <a:gd name="T23" fmla="*/ 261 h 582"/>
              <a:gd name="T24" fmla="*/ 319 w 580"/>
              <a:gd name="T25" fmla="*/ 261 h 5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0" h="582">
                <a:moveTo>
                  <a:pt x="319" y="261"/>
                </a:moveTo>
                <a:lnTo>
                  <a:pt x="319" y="0"/>
                </a:lnTo>
                <a:lnTo>
                  <a:pt x="261" y="0"/>
                </a:lnTo>
                <a:lnTo>
                  <a:pt x="261" y="261"/>
                </a:lnTo>
                <a:lnTo>
                  <a:pt x="0" y="261"/>
                </a:lnTo>
                <a:lnTo>
                  <a:pt x="0" y="318"/>
                </a:lnTo>
                <a:lnTo>
                  <a:pt x="261" y="318"/>
                </a:lnTo>
                <a:lnTo>
                  <a:pt x="261" y="582"/>
                </a:lnTo>
                <a:lnTo>
                  <a:pt x="319" y="582"/>
                </a:lnTo>
                <a:lnTo>
                  <a:pt x="319" y="318"/>
                </a:lnTo>
                <a:lnTo>
                  <a:pt x="580" y="318"/>
                </a:lnTo>
                <a:lnTo>
                  <a:pt x="580" y="261"/>
                </a:lnTo>
                <a:lnTo>
                  <a:pt x="319" y="261"/>
                </a:lnTo>
                <a:close/>
              </a:path>
            </a:pathLst>
          </a:custGeom>
          <a:solidFill>
            <a:srgbClr val="009AC4"/>
          </a:solidFill>
          <a:ln>
            <a:noFill/>
          </a:ln>
        </p:spPr>
        <p:txBody>
          <a:bodyPr vert="horz" wrap="square" lIns="91440" tIns="45720" rIns="91440" bIns="45720" numCol="1" anchor="t" anchorCtr="0" compatLnSpc="1">
            <a:prstTxWarp prst="textNoShape">
              <a:avLst/>
            </a:prstTxWarp>
          </a:bodyPr>
          <a:lstStyle/>
          <a:p>
            <a:endParaRPr lang="zh-CN" altLang="en-US"/>
          </a:p>
        </p:txBody>
      </p:sp>
      <p:cxnSp>
        <p:nvCxnSpPr>
          <p:cNvPr id="83" name="直接连接符 82"/>
          <p:cNvCxnSpPr/>
          <p:nvPr/>
        </p:nvCxnSpPr>
        <p:spPr>
          <a:xfrm>
            <a:off x="0" y="850433"/>
            <a:ext cx="535781" cy="0"/>
          </a:xfrm>
          <a:prstGeom prst="line">
            <a:avLst/>
          </a:prstGeom>
          <a:ln>
            <a:solidFill>
              <a:srgbClr val="009AC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7827466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27"/>
                                        </p:tgtEl>
                                        <p:attrNameLst>
                                          <p:attrName>style.visibility</p:attrName>
                                        </p:attrNameLst>
                                      </p:cBhvr>
                                      <p:to>
                                        <p:strVal val="visible"/>
                                      </p:to>
                                    </p:set>
                                    <p:animEffect transition="in" filter="fade">
                                      <p:cBhvr>
                                        <p:cTn id="14" dur="500"/>
                                        <p:tgtEl>
                                          <p:spTgt spid="27"/>
                                        </p:tgtEl>
                                      </p:cBhvr>
                                    </p:animEffect>
                                  </p:childTnLst>
                                </p:cTn>
                              </p:par>
                              <p:par>
                                <p:cTn id="15" presetID="19" presetClass="entr" presetSubtype="10" fill="hold" grpId="1" nodeType="withEffect">
                                  <p:stCondLst>
                                    <p:cond delay="0"/>
                                  </p:stCondLst>
                                  <p:childTnLst>
                                    <p:set>
                                      <p:cBhvr>
                                        <p:cTn id="16" dur="1" fill="hold">
                                          <p:stCondLst>
                                            <p:cond delay="0"/>
                                          </p:stCondLst>
                                        </p:cTn>
                                        <p:tgtEl>
                                          <p:spTgt spid="27"/>
                                        </p:tgtEl>
                                        <p:attrNameLst>
                                          <p:attrName>style.visibility</p:attrName>
                                        </p:attrNameLst>
                                      </p:cBhvr>
                                      <p:to>
                                        <p:strVal val="visible"/>
                                      </p:to>
                                    </p:set>
                                    <p:anim calcmode="lin" valueType="num">
                                      <p:cBhvr>
                                        <p:cTn id="17" dur="1000" fill="hold"/>
                                        <p:tgtEl>
                                          <p:spTgt spid="27"/>
                                        </p:tgtEl>
                                        <p:attrNameLst>
                                          <p:attrName>ppt_w</p:attrName>
                                        </p:attrNameLst>
                                      </p:cBhvr>
                                      <p:tavLst>
                                        <p:tav tm="0" fmla="#ppt_w*sin(2.5*pi*$)">
                                          <p:val>
                                            <p:fltVal val="0"/>
                                          </p:val>
                                        </p:tav>
                                        <p:tav tm="100000">
                                          <p:val>
                                            <p:fltVal val="1"/>
                                          </p:val>
                                        </p:tav>
                                      </p:tavLst>
                                    </p:anim>
                                    <p:anim calcmode="lin" valueType="num">
                                      <p:cBhvr>
                                        <p:cTn id="18" dur="1000" fill="hold"/>
                                        <p:tgtEl>
                                          <p:spTgt spid="27"/>
                                        </p:tgtEl>
                                        <p:attrNameLst>
                                          <p:attrName>ppt_h</p:attrName>
                                        </p:attrNameLst>
                                      </p:cBhvr>
                                      <p:tavLst>
                                        <p:tav tm="0">
                                          <p:val>
                                            <p:strVal val="#ppt_h"/>
                                          </p:val>
                                        </p:tav>
                                        <p:tav tm="100000">
                                          <p:val>
                                            <p:strVal val="#ppt_h"/>
                                          </p:val>
                                        </p:tav>
                                      </p:tavLst>
                                    </p:anim>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8"/>
                                        </p:tgtEl>
                                        <p:attrNameLst>
                                          <p:attrName>style.visibility</p:attrName>
                                        </p:attrNameLst>
                                      </p:cBhvr>
                                      <p:to>
                                        <p:strVal val="visible"/>
                                      </p:to>
                                    </p:set>
                                    <p:animEffect transition="in" filter="fade">
                                      <p:cBhvr>
                                        <p:cTn id="23" dur="200"/>
                                        <p:tgtEl>
                                          <p:spTgt spid="28"/>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grpId="0" nodeType="clickEffect">
                                  <p:stCondLst>
                                    <p:cond delay="0"/>
                                  </p:stCondLst>
                                  <p:childTnLst>
                                    <p:set>
                                      <p:cBhvr>
                                        <p:cTn id="27" dur="1" fill="hold">
                                          <p:stCondLst>
                                            <p:cond delay="0"/>
                                          </p:stCondLst>
                                        </p:cTn>
                                        <p:tgtEl>
                                          <p:spTgt spid="47"/>
                                        </p:tgtEl>
                                        <p:attrNameLst>
                                          <p:attrName>style.visibility</p:attrName>
                                        </p:attrNameLst>
                                      </p:cBhvr>
                                      <p:to>
                                        <p:strVal val="visible"/>
                                      </p:to>
                                    </p:set>
                                    <p:anim calcmode="lin" valueType="num">
                                      <p:cBhvr>
                                        <p:cTn id="28" dur="500" fill="hold"/>
                                        <p:tgtEl>
                                          <p:spTgt spid="47"/>
                                        </p:tgtEl>
                                        <p:attrNameLst>
                                          <p:attrName>ppt_w</p:attrName>
                                        </p:attrNameLst>
                                      </p:cBhvr>
                                      <p:tavLst>
                                        <p:tav tm="0">
                                          <p:val>
                                            <p:fltVal val="0"/>
                                          </p:val>
                                        </p:tav>
                                        <p:tav tm="100000">
                                          <p:val>
                                            <p:strVal val="#ppt_w"/>
                                          </p:val>
                                        </p:tav>
                                      </p:tavLst>
                                    </p:anim>
                                    <p:anim calcmode="lin" valueType="num">
                                      <p:cBhvr>
                                        <p:cTn id="29" dur="500" fill="hold"/>
                                        <p:tgtEl>
                                          <p:spTgt spid="47"/>
                                        </p:tgtEl>
                                        <p:attrNameLst>
                                          <p:attrName>ppt_h</p:attrName>
                                        </p:attrNameLst>
                                      </p:cBhvr>
                                      <p:tavLst>
                                        <p:tav tm="0">
                                          <p:val>
                                            <p:fltVal val="0"/>
                                          </p:val>
                                        </p:tav>
                                        <p:tav tm="100000">
                                          <p:val>
                                            <p:strVal val="#ppt_h"/>
                                          </p:val>
                                        </p:tav>
                                      </p:tavLst>
                                    </p:anim>
                                    <p:animEffect transition="in" filter="fade">
                                      <p:cBhvr>
                                        <p:cTn id="30" dur="500"/>
                                        <p:tgtEl>
                                          <p:spTgt spid="47"/>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39"/>
                                        </p:tgtEl>
                                        <p:attrNameLst>
                                          <p:attrName>style.visibility</p:attrName>
                                        </p:attrNameLst>
                                      </p:cBhvr>
                                      <p:to>
                                        <p:strVal val="visible"/>
                                      </p:to>
                                    </p:set>
                                    <p:animEffect transition="in" filter="fade">
                                      <p:cBhvr>
                                        <p:cTn id="35" dur="200"/>
                                        <p:tgtEl>
                                          <p:spTgt spid="39"/>
                                        </p:tgtEl>
                                      </p:cBhvr>
                                    </p:animEffect>
                                  </p:childTnLst>
                                </p:cTn>
                              </p:par>
                            </p:childTnLst>
                          </p:cTn>
                        </p:par>
                      </p:childTnLst>
                    </p:cTn>
                  </p:par>
                  <p:par>
                    <p:cTn id="36" fill="hold">
                      <p:stCondLst>
                        <p:cond delay="indefinite"/>
                      </p:stCondLst>
                      <p:childTnLst>
                        <p:par>
                          <p:cTn id="37" fill="hold">
                            <p:stCondLst>
                              <p:cond delay="0"/>
                            </p:stCondLst>
                            <p:childTnLst>
                              <p:par>
                                <p:cTn id="38" presetID="53" presetClass="entr" presetSubtype="16" fill="hold" grpId="0" nodeType="clickEffect">
                                  <p:stCondLst>
                                    <p:cond delay="0"/>
                                  </p:stCondLst>
                                  <p:childTnLst>
                                    <p:set>
                                      <p:cBhvr>
                                        <p:cTn id="39" dur="1" fill="hold">
                                          <p:stCondLst>
                                            <p:cond delay="0"/>
                                          </p:stCondLst>
                                        </p:cTn>
                                        <p:tgtEl>
                                          <p:spTgt spid="43"/>
                                        </p:tgtEl>
                                        <p:attrNameLst>
                                          <p:attrName>style.visibility</p:attrName>
                                        </p:attrNameLst>
                                      </p:cBhvr>
                                      <p:to>
                                        <p:strVal val="visible"/>
                                      </p:to>
                                    </p:set>
                                    <p:anim calcmode="lin" valueType="num">
                                      <p:cBhvr>
                                        <p:cTn id="40" dur="500" fill="hold"/>
                                        <p:tgtEl>
                                          <p:spTgt spid="43"/>
                                        </p:tgtEl>
                                        <p:attrNameLst>
                                          <p:attrName>ppt_w</p:attrName>
                                        </p:attrNameLst>
                                      </p:cBhvr>
                                      <p:tavLst>
                                        <p:tav tm="0">
                                          <p:val>
                                            <p:fltVal val="0"/>
                                          </p:val>
                                        </p:tav>
                                        <p:tav tm="100000">
                                          <p:val>
                                            <p:strVal val="#ppt_w"/>
                                          </p:val>
                                        </p:tav>
                                      </p:tavLst>
                                    </p:anim>
                                    <p:anim calcmode="lin" valueType="num">
                                      <p:cBhvr>
                                        <p:cTn id="41" dur="500" fill="hold"/>
                                        <p:tgtEl>
                                          <p:spTgt spid="43"/>
                                        </p:tgtEl>
                                        <p:attrNameLst>
                                          <p:attrName>ppt_h</p:attrName>
                                        </p:attrNameLst>
                                      </p:cBhvr>
                                      <p:tavLst>
                                        <p:tav tm="0">
                                          <p:val>
                                            <p:fltVal val="0"/>
                                          </p:val>
                                        </p:tav>
                                        <p:tav tm="100000">
                                          <p:val>
                                            <p:strVal val="#ppt_h"/>
                                          </p:val>
                                        </p:tav>
                                      </p:tavLst>
                                    </p:anim>
                                    <p:animEffect transition="in" filter="fade">
                                      <p:cBhvr>
                                        <p:cTn id="42" dur="500"/>
                                        <p:tgtEl>
                                          <p:spTgt spid="43"/>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8"/>
                                        </p:tgtEl>
                                        <p:attrNameLst>
                                          <p:attrName>style.visibility</p:attrName>
                                        </p:attrNameLst>
                                      </p:cBhvr>
                                      <p:to>
                                        <p:strVal val="visible"/>
                                      </p:to>
                                    </p:set>
                                    <p:animEffect transition="in" filter="fade">
                                      <p:cBhvr>
                                        <p:cTn id="47" dur="200"/>
                                        <p:tgtEl>
                                          <p:spTgt spid="38"/>
                                        </p:tgtEl>
                                      </p:cBhvr>
                                    </p:animEffect>
                                  </p:childTnLst>
                                </p:cTn>
                              </p:par>
                            </p:childTnLst>
                          </p:cTn>
                        </p:par>
                      </p:childTnLst>
                    </p:cTn>
                  </p:par>
                  <p:par>
                    <p:cTn id="48" fill="hold">
                      <p:stCondLst>
                        <p:cond delay="indefinite"/>
                      </p:stCondLst>
                      <p:childTnLst>
                        <p:par>
                          <p:cTn id="49" fill="hold">
                            <p:stCondLst>
                              <p:cond delay="0"/>
                            </p:stCondLst>
                            <p:childTnLst>
                              <p:par>
                                <p:cTn id="50" presetID="53" presetClass="entr" presetSubtype="16" fill="hold" grpId="0" nodeType="clickEffect">
                                  <p:stCondLst>
                                    <p:cond delay="0"/>
                                  </p:stCondLst>
                                  <p:childTnLst>
                                    <p:set>
                                      <p:cBhvr>
                                        <p:cTn id="51" dur="1" fill="hold">
                                          <p:stCondLst>
                                            <p:cond delay="0"/>
                                          </p:stCondLst>
                                        </p:cTn>
                                        <p:tgtEl>
                                          <p:spTgt spid="42"/>
                                        </p:tgtEl>
                                        <p:attrNameLst>
                                          <p:attrName>style.visibility</p:attrName>
                                        </p:attrNameLst>
                                      </p:cBhvr>
                                      <p:to>
                                        <p:strVal val="visible"/>
                                      </p:to>
                                    </p:set>
                                    <p:anim calcmode="lin" valueType="num">
                                      <p:cBhvr>
                                        <p:cTn id="52" dur="500" fill="hold"/>
                                        <p:tgtEl>
                                          <p:spTgt spid="42"/>
                                        </p:tgtEl>
                                        <p:attrNameLst>
                                          <p:attrName>ppt_w</p:attrName>
                                        </p:attrNameLst>
                                      </p:cBhvr>
                                      <p:tavLst>
                                        <p:tav tm="0">
                                          <p:val>
                                            <p:fltVal val="0"/>
                                          </p:val>
                                        </p:tav>
                                        <p:tav tm="100000">
                                          <p:val>
                                            <p:strVal val="#ppt_w"/>
                                          </p:val>
                                        </p:tav>
                                      </p:tavLst>
                                    </p:anim>
                                    <p:anim calcmode="lin" valueType="num">
                                      <p:cBhvr>
                                        <p:cTn id="53" dur="500" fill="hold"/>
                                        <p:tgtEl>
                                          <p:spTgt spid="42"/>
                                        </p:tgtEl>
                                        <p:attrNameLst>
                                          <p:attrName>ppt_h</p:attrName>
                                        </p:attrNameLst>
                                      </p:cBhvr>
                                      <p:tavLst>
                                        <p:tav tm="0">
                                          <p:val>
                                            <p:fltVal val="0"/>
                                          </p:val>
                                        </p:tav>
                                        <p:tav tm="100000">
                                          <p:val>
                                            <p:strVal val="#ppt_h"/>
                                          </p:val>
                                        </p:tav>
                                      </p:tavLst>
                                    </p:anim>
                                    <p:animEffect transition="in" filter="fade">
                                      <p:cBhvr>
                                        <p:cTn id="54" dur="500"/>
                                        <p:tgtEl>
                                          <p:spTgt spid="42"/>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35"/>
                                        </p:tgtEl>
                                        <p:attrNameLst>
                                          <p:attrName>style.visibility</p:attrName>
                                        </p:attrNameLst>
                                      </p:cBhvr>
                                      <p:to>
                                        <p:strVal val="visible"/>
                                      </p:to>
                                    </p:set>
                                    <p:animEffect transition="in" filter="fade">
                                      <p:cBhvr>
                                        <p:cTn id="59" dur="200"/>
                                        <p:tgtEl>
                                          <p:spTgt spid="35"/>
                                        </p:tgtEl>
                                      </p:cBhvr>
                                    </p:animEffect>
                                  </p:childTnLst>
                                </p:cTn>
                              </p:par>
                            </p:childTnLst>
                          </p:cTn>
                        </p:par>
                      </p:childTnLst>
                    </p:cTn>
                  </p:par>
                  <p:par>
                    <p:cTn id="60" fill="hold">
                      <p:stCondLst>
                        <p:cond delay="indefinite"/>
                      </p:stCondLst>
                      <p:childTnLst>
                        <p:par>
                          <p:cTn id="61" fill="hold">
                            <p:stCondLst>
                              <p:cond delay="0"/>
                            </p:stCondLst>
                            <p:childTnLst>
                              <p:par>
                                <p:cTn id="62" presetID="53" presetClass="entr" presetSubtype="16" fill="hold" grpId="0" nodeType="clickEffect">
                                  <p:stCondLst>
                                    <p:cond delay="0"/>
                                  </p:stCondLst>
                                  <p:childTnLst>
                                    <p:set>
                                      <p:cBhvr>
                                        <p:cTn id="63" dur="1" fill="hold">
                                          <p:stCondLst>
                                            <p:cond delay="0"/>
                                          </p:stCondLst>
                                        </p:cTn>
                                        <p:tgtEl>
                                          <p:spTgt spid="41"/>
                                        </p:tgtEl>
                                        <p:attrNameLst>
                                          <p:attrName>style.visibility</p:attrName>
                                        </p:attrNameLst>
                                      </p:cBhvr>
                                      <p:to>
                                        <p:strVal val="visible"/>
                                      </p:to>
                                    </p:set>
                                    <p:anim calcmode="lin" valueType="num">
                                      <p:cBhvr>
                                        <p:cTn id="64" dur="500" fill="hold"/>
                                        <p:tgtEl>
                                          <p:spTgt spid="41"/>
                                        </p:tgtEl>
                                        <p:attrNameLst>
                                          <p:attrName>ppt_w</p:attrName>
                                        </p:attrNameLst>
                                      </p:cBhvr>
                                      <p:tavLst>
                                        <p:tav tm="0">
                                          <p:val>
                                            <p:fltVal val="0"/>
                                          </p:val>
                                        </p:tav>
                                        <p:tav tm="100000">
                                          <p:val>
                                            <p:strVal val="#ppt_w"/>
                                          </p:val>
                                        </p:tav>
                                      </p:tavLst>
                                    </p:anim>
                                    <p:anim calcmode="lin" valueType="num">
                                      <p:cBhvr>
                                        <p:cTn id="65" dur="500" fill="hold"/>
                                        <p:tgtEl>
                                          <p:spTgt spid="41"/>
                                        </p:tgtEl>
                                        <p:attrNameLst>
                                          <p:attrName>ppt_h</p:attrName>
                                        </p:attrNameLst>
                                      </p:cBhvr>
                                      <p:tavLst>
                                        <p:tav tm="0">
                                          <p:val>
                                            <p:fltVal val="0"/>
                                          </p:val>
                                        </p:tav>
                                        <p:tav tm="100000">
                                          <p:val>
                                            <p:strVal val="#ppt_h"/>
                                          </p:val>
                                        </p:tav>
                                      </p:tavLst>
                                    </p:anim>
                                    <p:animEffect transition="in" filter="fade">
                                      <p:cBhvr>
                                        <p:cTn id="66" dur="500"/>
                                        <p:tgtEl>
                                          <p:spTgt spid="41"/>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37"/>
                                        </p:tgtEl>
                                        <p:attrNameLst>
                                          <p:attrName>style.visibility</p:attrName>
                                        </p:attrNameLst>
                                      </p:cBhvr>
                                      <p:to>
                                        <p:strVal val="visible"/>
                                      </p:to>
                                    </p:set>
                                    <p:animEffect transition="in" filter="fade">
                                      <p:cBhvr>
                                        <p:cTn id="71" dur="200"/>
                                        <p:tgtEl>
                                          <p:spTgt spid="37"/>
                                        </p:tgtEl>
                                      </p:cBhvr>
                                    </p:animEffect>
                                  </p:childTnLst>
                                </p:cTn>
                              </p:par>
                            </p:childTnLst>
                          </p:cTn>
                        </p:par>
                      </p:childTnLst>
                    </p:cTn>
                  </p:par>
                  <p:par>
                    <p:cTn id="72" fill="hold">
                      <p:stCondLst>
                        <p:cond delay="indefinite"/>
                      </p:stCondLst>
                      <p:childTnLst>
                        <p:par>
                          <p:cTn id="73" fill="hold">
                            <p:stCondLst>
                              <p:cond delay="0"/>
                            </p:stCondLst>
                            <p:childTnLst>
                              <p:par>
                                <p:cTn id="74" presetID="53" presetClass="entr" presetSubtype="16" fill="hold" grpId="0" nodeType="clickEffect">
                                  <p:stCondLst>
                                    <p:cond delay="0"/>
                                  </p:stCondLst>
                                  <p:childTnLst>
                                    <p:set>
                                      <p:cBhvr>
                                        <p:cTn id="75" dur="1" fill="hold">
                                          <p:stCondLst>
                                            <p:cond delay="0"/>
                                          </p:stCondLst>
                                        </p:cTn>
                                        <p:tgtEl>
                                          <p:spTgt spid="34"/>
                                        </p:tgtEl>
                                        <p:attrNameLst>
                                          <p:attrName>style.visibility</p:attrName>
                                        </p:attrNameLst>
                                      </p:cBhvr>
                                      <p:to>
                                        <p:strVal val="visible"/>
                                      </p:to>
                                    </p:set>
                                    <p:anim calcmode="lin" valueType="num">
                                      <p:cBhvr>
                                        <p:cTn id="76" dur="500" fill="hold"/>
                                        <p:tgtEl>
                                          <p:spTgt spid="34"/>
                                        </p:tgtEl>
                                        <p:attrNameLst>
                                          <p:attrName>ppt_w</p:attrName>
                                        </p:attrNameLst>
                                      </p:cBhvr>
                                      <p:tavLst>
                                        <p:tav tm="0">
                                          <p:val>
                                            <p:fltVal val="0"/>
                                          </p:val>
                                        </p:tav>
                                        <p:tav tm="100000">
                                          <p:val>
                                            <p:strVal val="#ppt_w"/>
                                          </p:val>
                                        </p:tav>
                                      </p:tavLst>
                                    </p:anim>
                                    <p:anim calcmode="lin" valueType="num">
                                      <p:cBhvr>
                                        <p:cTn id="77" dur="500" fill="hold"/>
                                        <p:tgtEl>
                                          <p:spTgt spid="34"/>
                                        </p:tgtEl>
                                        <p:attrNameLst>
                                          <p:attrName>ppt_h</p:attrName>
                                        </p:attrNameLst>
                                      </p:cBhvr>
                                      <p:tavLst>
                                        <p:tav tm="0">
                                          <p:val>
                                            <p:fltVal val="0"/>
                                          </p:val>
                                        </p:tav>
                                        <p:tav tm="100000">
                                          <p:val>
                                            <p:strVal val="#ppt_h"/>
                                          </p:val>
                                        </p:tav>
                                      </p:tavLst>
                                    </p:anim>
                                    <p:animEffect transition="in" filter="fade">
                                      <p:cBhvr>
                                        <p:cTn id="78" dur="500"/>
                                        <p:tgtEl>
                                          <p:spTgt spid="34"/>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grpId="0" nodeType="clickEffect">
                                  <p:stCondLst>
                                    <p:cond delay="0"/>
                                  </p:stCondLst>
                                  <p:childTnLst>
                                    <p:set>
                                      <p:cBhvr>
                                        <p:cTn id="82" dur="1" fill="hold">
                                          <p:stCondLst>
                                            <p:cond delay="0"/>
                                          </p:stCondLst>
                                        </p:cTn>
                                        <p:tgtEl>
                                          <p:spTgt spid="40"/>
                                        </p:tgtEl>
                                        <p:attrNameLst>
                                          <p:attrName>style.visibility</p:attrName>
                                        </p:attrNameLst>
                                      </p:cBhvr>
                                      <p:to>
                                        <p:strVal val="visible"/>
                                      </p:to>
                                    </p:set>
                                    <p:animEffect transition="in" filter="fade">
                                      <p:cBhvr>
                                        <p:cTn id="83" dur="200"/>
                                        <p:tgtEl>
                                          <p:spTgt spid="40"/>
                                        </p:tgtEl>
                                      </p:cBhvr>
                                    </p:animEffect>
                                  </p:childTnLst>
                                </p:cTn>
                              </p:par>
                            </p:childTnLst>
                          </p:cTn>
                        </p:par>
                      </p:childTnLst>
                    </p:cTn>
                  </p:par>
                  <p:par>
                    <p:cTn id="84" fill="hold">
                      <p:stCondLst>
                        <p:cond delay="indefinite"/>
                      </p:stCondLst>
                      <p:childTnLst>
                        <p:par>
                          <p:cTn id="85" fill="hold">
                            <p:stCondLst>
                              <p:cond delay="0"/>
                            </p:stCondLst>
                            <p:childTnLst>
                              <p:par>
                                <p:cTn id="86" presetID="53" presetClass="entr" presetSubtype="16" fill="hold" grpId="0" nodeType="clickEffect">
                                  <p:stCondLst>
                                    <p:cond delay="0"/>
                                  </p:stCondLst>
                                  <p:childTnLst>
                                    <p:set>
                                      <p:cBhvr>
                                        <p:cTn id="87" dur="1" fill="hold">
                                          <p:stCondLst>
                                            <p:cond delay="0"/>
                                          </p:stCondLst>
                                        </p:cTn>
                                        <p:tgtEl>
                                          <p:spTgt spid="44"/>
                                        </p:tgtEl>
                                        <p:attrNameLst>
                                          <p:attrName>style.visibility</p:attrName>
                                        </p:attrNameLst>
                                      </p:cBhvr>
                                      <p:to>
                                        <p:strVal val="visible"/>
                                      </p:to>
                                    </p:set>
                                    <p:anim calcmode="lin" valueType="num">
                                      <p:cBhvr>
                                        <p:cTn id="88" dur="500" fill="hold"/>
                                        <p:tgtEl>
                                          <p:spTgt spid="44"/>
                                        </p:tgtEl>
                                        <p:attrNameLst>
                                          <p:attrName>ppt_w</p:attrName>
                                        </p:attrNameLst>
                                      </p:cBhvr>
                                      <p:tavLst>
                                        <p:tav tm="0">
                                          <p:val>
                                            <p:fltVal val="0"/>
                                          </p:val>
                                        </p:tav>
                                        <p:tav tm="100000">
                                          <p:val>
                                            <p:strVal val="#ppt_w"/>
                                          </p:val>
                                        </p:tav>
                                      </p:tavLst>
                                    </p:anim>
                                    <p:anim calcmode="lin" valueType="num">
                                      <p:cBhvr>
                                        <p:cTn id="89" dur="500" fill="hold"/>
                                        <p:tgtEl>
                                          <p:spTgt spid="44"/>
                                        </p:tgtEl>
                                        <p:attrNameLst>
                                          <p:attrName>ppt_h</p:attrName>
                                        </p:attrNameLst>
                                      </p:cBhvr>
                                      <p:tavLst>
                                        <p:tav tm="0">
                                          <p:val>
                                            <p:fltVal val="0"/>
                                          </p:val>
                                        </p:tav>
                                        <p:tav tm="100000">
                                          <p:val>
                                            <p:strVal val="#ppt_h"/>
                                          </p:val>
                                        </p:tav>
                                      </p:tavLst>
                                    </p:anim>
                                    <p:animEffect transition="in" filter="fade">
                                      <p:cBhvr>
                                        <p:cTn id="90" dur="500"/>
                                        <p:tgtEl>
                                          <p:spTgt spid="44"/>
                                        </p:tgtEl>
                                      </p:cBhvr>
                                    </p:animEffect>
                                  </p:childTnLst>
                                </p:cTn>
                              </p:par>
                            </p:childTnLst>
                          </p:cTn>
                        </p:par>
                      </p:childTnLst>
                    </p:cTn>
                  </p:par>
                  <p:par>
                    <p:cTn id="91" fill="hold">
                      <p:stCondLst>
                        <p:cond delay="indefinite"/>
                      </p:stCondLst>
                      <p:childTnLst>
                        <p:par>
                          <p:cTn id="92" fill="hold">
                            <p:stCondLst>
                              <p:cond delay="0"/>
                            </p:stCondLst>
                            <p:childTnLst>
                              <p:par>
                                <p:cTn id="93" presetID="10" presetClass="entr" presetSubtype="0" fill="hold" grpId="0" nodeType="clickEffect">
                                  <p:stCondLst>
                                    <p:cond delay="0"/>
                                  </p:stCondLst>
                                  <p:childTnLst>
                                    <p:set>
                                      <p:cBhvr>
                                        <p:cTn id="94" dur="1" fill="hold">
                                          <p:stCondLst>
                                            <p:cond delay="0"/>
                                          </p:stCondLst>
                                        </p:cTn>
                                        <p:tgtEl>
                                          <p:spTgt spid="36"/>
                                        </p:tgtEl>
                                        <p:attrNameLst>
                                          <p:attrName>style.visibility</p:attrName>
                                        </p:attrNameLst>
                                      </p:cBhvr>
                                      <p:to>
                                        <p:strVal val="visible"/>
                                      </p:to>
                                    </p:set>
                                    <p:animEffect transition="in" filter="fade">
                                      <p:cBhvr>
                                        <p:cTn id="95" dur="200"/>
                                        <p:tgtEl>
                                          <p:spTgt spid="36"/>
                                        </p:tgtEl>
                                      </p:cBhvr>
                                    </p:animEffect>
                                  </p:childTnLst>
                                </p:cTn>
                              </p:par>
                            </p:childTnLst>
                          </p:cTn>
                        </p:par>
                      </p:childTnLst>
                    </p:cTn>
                  </p:par>
                  <p:par>
                    <p:cTn id="96" fill="hold">
                      <p:stCondLst>
                        <p:cond delay="indefinite"/>
                      </p:stCondLst>
                      <p:childTnLst>
                        <p:par>
                          <p:cTn id="97" fill="hold">
                            <p:stCondLst>
                              <p:cond delay="0"/>
                            </p:stCondLst>
                            <p:childTnLst>
                              <p:par>
                                <p:cTn id="98" presetID="42" presetClass="entr" presetSubtype="0" fill="hold" nodeType="clickEffect">
                                  <p:stCondLst>
                                    <p:cond delay="0"/>
                                  </p:stCondLst>
                                  <p:childTnLst>
                                    <p:set>
                                      <p:cBhvr>
                                        <p:cTn id="99" dur="1" fill="hold">
                                          <p:stCondLst>
                                            <p:cond delay="0"/>
                                          </p:stCondLst>
                                        </p:cTn>
                                        <p:tgtEl>
                                          <p:spTgt spid="5"/>
                                        </p:tgtEl>
                                        <p:attrNameLst>
                                          <p:attrName>style.visibility</p:attrName>
                                        </p:attrNameLst>
                                      </p:cBhvr>
                                      <p:to>
                                        <p:strVal val="visible"/>
                                      </p:to>
                                    </p:set>
                                    <p:animEffect transition="in" filter="fade">
                                      <p:cBhvr>
                                        <p:cTn id="100" dur="500"/>
                                        <p:tgtEl>
                                          <p:spTgt spid="5"/>
                                        </p:tgtEl>
                                      </p:cBhvr>
                                    </p:animEffect>
                                    <p:anim calcmode="lin" valueType="num">
                                      <p:cBhvr>
                                        <p:cTn id="101" dur="500" fill="hold"/>
                                        <p:tgtEl>
                                          <p:spTgt spid="5"/>
                                        </p:tgtEl>
                                        <p:attrNameLst>
                                          <p:attrName>ppt_x</p:attrName>
                                        </p:attrNameLst>
                                      </p:cBhvr>
                                      <p:tavLst>
                                        <p:tav tm="0">
                                          <p:val>
                                            <p:strVal val="#ppt_x"/>
                                          </p:val>
                                        </p:tav>
                                        <p:tav tm="100000">
                                          <p:val>
                                            <p:strVal val="#ppt_x"/>
                                          </p:val>
                                        </p:tav>
                                      </p:tavLst>
                                    </p:anim>
                                    <p:anim calcmode="lin" valueType="num">
                                      <p:cBhvr>
                                        <p:cTn id="102" dur="5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grpId="0" nodeType="clickEffect">
                                  <p:stCondLst>
                                    <p:cond delay="0"/>
                                  </p:stCondLst>
                                  <p:childTnLst>
                                    <p:set>
                                      <p:cBhvr>
                                        <p:cTn id="106" dur="1" fill="hold">
                                          <p:stCondLst>
                                            <p:cond delay="0"/>
                                          </p:stCondLst>
                                        </p:cTn>
                                        <p:tgtEl>
                                          <p:spTgt spid="56"/>
                                        </p:tgtEl>
                                        <p:attrNameLst>
                                          <p:attrName>style.visibility</p:attrName>
                                        </p:attrNameLst>
                                      </p:cBhvr>
                                      <p:to>
                                        <p:strVal val="visible"/>
                                      </p:to>
                                    </p:set>
                                    <p:animEffect transition="in" filter="fade">
                                      <p:cBhvr>
                                        <p:cTn id="107" dur="100"/>
                                        <p:tgtEl>
                                          <p:spTgt spid="56"/>
                                        </p:tgtEl>
                                      </p:cBhvr>
                                    </p:animEffect>
                                  </p:childTnLst>
                                </p:cTn>
                              </p:par>
                            </p:childTnLst>
                          </p:cTn>
                        </p:par>
                      </p:childTnLst>
                    </p:cTn>
                  </p:par>
                  <p:par>
                    <p:cTn id="108" fill="hold">
                      <p:stCondLst>
                        <p:cond delay="indefinite"/>
                      </p:stCondLst>
                      <p:childTnLst>
                        <p:par>
                          <p:cTn id="109" fill="hold">
                            <p:stCondLst>
                              <p:cond delay="0"/>
                            </p:stCondLst>
                            <p:childTnLst>
                              <p:par>
                                <p:cTn id="110" presetID="53" presetClass="entr" presetSubtype="16" fill="hold" grpId="0" nodeType="clickEffect">
                                  <p:stCondLst>
                                    <p:cond delay="0"/>
                                  </p:stCondLst>
                                  <p:iterate type="lt">
                                    <p:tmPct val="10000"/>
                                  </p:iterate>
                                  <p:childTnLst>
                                    <p:set>
                                      <p:cBhvr>
                                        <p:cTn id="111" dur="1" fill="hold">
                                          <p:stCondLst>
                                            <p:cond delay="0"/>
                                          </p:stCondLst>
                                        </p:cTn>
                                        <p:tgtEl>
                                          <p:spTgt spid="8"/>
                                        </p:tgtEl>
                                        <p:attrNameLst>
                                          <p:attrName>style.visibility</p:attrName>
                                        </p:attrNameLst>
                                      </p:cBhvr>
                                      <p:to>
                                        <p:strVal val="visible"/>
                                      </p:to>
                                    </p:set>
                                    <p:anim calcmode="lin" valueType="num">
                                      <p:cBhvr>
                                        <p:cTn id="112" dur="300" fill="hold"/>
                                        <p:tgtEl>
                                          <p:spTgt spid="8"/>
                                        </p:tgtEl>
                                        <p:attrNameLst>
                                          <p:attrName>ppt_w</p:attrName>
                                        </p:attrNameLst>
                                      </p:cBhvr>
                                      <p:tavLst>
                                        <p:tav tm="0">
                                          <p:val>
                                            <p:fltVal val="0"/>
                                          </p:val>
                                        </p:tav>
                                        <p:tav tm="100000">
                                          <p:val>
                                            <p:strVal val="#ppt_w"/>
                                          </p:val>
                                        </p:tav>
                                      </p:tavLst>
                                    </p:anim>
                                    <p:anim calcmode="lin" valueType="num">
                                      <p:cBhvr>
                                        <p:cTn id="113" dur="300" fill="hold"/>
                                        <p:tgtEl>
                                          <p:spTgt spid="8"/>
                                        </p:tgtEl>
                                        <p:attrNameLst>
                                          <p:attrName>ppt_h</p:attrName>
                                        </p:attrNameLst>
                                      </p:cBhvr>
                                      <p:tavLst>
                                        <p:tav tm="0">
                                          <p:val>
                                            <p:fltVal val="0"/>
                                          </p:val>
                                        </p:tav>
                                        <p:tav tm="100000">
                                          <p:val>
                                            <p:strVal val="#ppt_h"/>
                                          </p:val>
                                        </p:tav>
                                      </p:tavLst>
                                    </p:anim>
                                    <p:animEffect transition="in" filter="fade">
                                      <p:cBhvr>
                                        <p:cTn id="114" dur="300"/>
                                        <p:tgtEl>
                                          <p:spTgt spid="8"/>
                                        </p:tgtEl>
                                      </p:cBhvr>
                                    </p:animEffect>
                                  </p:childTnLst>
                                </p:cTn>
                              </p:par>
                            </p:childTnLst>
                          </p:cTn>
                        </p:par>
                      </p:childTnLst>
                    </p:cTn>
                  </p:par>
                  <p:par>
                    <p:cTn id="115" fill="hold">
                      <p:stCondLst>
                        <p:cond delay="indefinite"/>
                      </p:stCondLst>
                      <p:childTnLst>
                        <p:par>
                          <p:cTn id="116" fill="hold">
                            <p:stCondLst>
                              <p:cond delay="0"/>
                            </p:stCondLst>
                            <p:childTnLst>
                              <p:par>
                                <p:cTn id="117" presetID="53" presetClass="entr" presetSubtype="16" fill="hold" grpId="0" nodeType="clickEffect">
                                  <p:stCondLst>
                                    <p:cond delay="0"/>
                                  </p:stCondLst>
                                  <p:iterate type="lt">
                                    <p:tmPct val="10000"/>
                                  </p:iterate>
                                  <p:childTnLst>
                                    <p:set>
                                      <p:cBhvr>
                                        <p:cTn id="118" dur="1" fill="hold">
                                          <p:stCondLst>
                                            <p:cond delay="0"/>
                                          </p:stCondLst>
                                        </p:cTn>
                                        <p:tgtEl>
                                          <p:spTgt spid="9"/>
                                        </p:tgtEl>
                                        <p:attrNameLst>
                                          <p:attrName>style.visibility</p:attrName>
                                        </p:attrNameLst>
                                      </p:cBhvr>
                                      <p:to>
                                        <p:strVal val="visible"/>
                                      </p:to>
                                    </p:set>
                                    <p:anim calcmode="lin" valueType="num">
                                      <p:cBhvr>
                                        <p:cTn id="119" dur="300" fill="hold"/>
                                        <p:tgtEl>
                                          <p:spTgt spid="9"/>
                                        </p:tgtEl>
                                        <p:attrNameLst>
                                          <p:attrName>ppt_w</p:attrName>
                                        </p:attrNameLst>
                                      </p:cBhvr>
                                      <p:tavLst>
                                        <p:tav tm="0">
                                          <p:val>
                                            <p:fltVal val="0"/>
                                          </p:val>
                                        </p:tav>
                                        <p:tav tm="100000">
                                          <p:val>
                                            <p:strVal val="#ppt_w"/>
                                          </p:val>
                                        </p:tav>
                                      </p:tavLst>
                                    </p:anim>
                                    <p:anim calcmode="lin" valueType="num">
                                      <p:cBhvr>
                                        <p:cTn id="120" dur="300" fill="hold"/>
                                        <p:tgtEl>
                                          <p:spTgt spid="9"/>
                                        </p:tgtEl>
                                        <p:attrNameLst>
                                          <p:attrName>ppt_h</p:attrName>
                                        </p:attrNameLst>
                                      </p:cBhvr>
                                      <p:tavLst>
                                        <p:tav tm="0">
                                          <p:val>
                                            <p:fltVal val="0"/>
                                          </p:val>
                                        </p:tav>
                                        <p:tav tm="100000">
                                          <p:val>
                                            <p:strVal val="#ppt_h"/>
                                          </p:val>
                                        </p:tav>
                                      </p:tavLst>
                                    </p:anim>
                                    <p:animEffect transition="in" filter="fade">
                                      <p:cBhvr>
                                        <p:cTn id="121" dur="300"/>
                                        <p:tgtEl>
                                          <p:spTgt spid="9"/>
                                        </p:tgtEl>
                                      </p:cBhvr>
                                    </p:animEffect>
                                  </p:childTnLst>
                                </p:cTn>
                              </p:par>
                            </p:childTnLst>
                          </p:cTn>
                        </p:par>
                      </p:childTnLst>
                    </p:cTn>
                  </p:par>
                  <p:par>
                    <p:cTn id="122" fill="hold">
                      <p:stCondLst>
                        <p:cond delay="indefinite"/>
                      </p:stCondLst>
                      <p:childTnLst>
                        <p:par>
                          <p:cTn id="123" fill="hold">
                            <p:stCondLst>
                              <p:cond delay="0"/>
                            </p:stCondLst>
                            <p:childTnLst>
                              <p:par>
                                <p:cTn id="124" presetID="42" presetClass="entr" presetSubtype="0" fill="hold" nodeType="clickEffect">
                                  <p:stCondLst>
                                    <p:cond delay="0"/>
                                  </p:stCondLst>
                                  <p:childTnLst>
                                    <p:set>
                                      <p:cBhvr>
                                        <p:cTn id="125" dur="1" fill="hold">
                                          <p:stCondLst>
                                            <p:cond delay="0"/>
                                          </p:stCondLst>
                                        </p:cTn>
                                        <p:tgtEl>
                                          <p:spTgt spid="6"/>
                                        </p:tgtEl>
                                        <p:attrNameLst>
                                          <p:attrName>style.visibility</p:attrName>
                                        </p:attrNameLst>
                                      </p:cBhvr>
                                      <p:to>
                                        <p:strVal val="visible"/>
                                      </p:to>
                                    </p:set>
                                    <p:animEffect transition="in" filter="fade">
                                      <p:cBhvr>
                                        <p:cTn id="126" dur="500"/>
                                        <p:tgtEl>
                                          <p:spTgt spid="6"/>
                                        </p:tgtEl>
                                      </p:cBhvr>
                                    </p:animEffect>
                                    <p:anim calcmode="lin" valueType="num">
                                      <p:cBhvr>
                                        <p:cTn id="127" dur="500" fill="hold"/>
                                        <p:tgtEl>
                                          <p:spTgt spid="6"/>
                                        </p:tgtEl>
                                        <p:attrNameLst>
                                          <p:attrName>ppt_x</p:attrName>
                                        </p:attrNameLst>
                                      </p:cBhvr>
                                      <p:tavLst>
                                        <p:tav tm="0">
                                          <p:val>
                                            <p:strVal val="#ppt_x"/>
                                          </p:val>
                                        </p:tav>
                                        <p:tav tm="100000">
                                          <p:val>
                                            <p:strVal val="#ppt_x"/>
                                          </p:val>
                                        </p:tav>
                                      </p:tavLst>
                                    </p:anim>
                                    <p:anim calcmode="lin" valueType="num">
                                      <p:cBhvr>
                                        <p:cTn id="128" dur="5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29" fill="hold">
                      <p:stCondLst>
                        <p:cond delay="indefinite"/>
                      </p:stCondLst>
                      <p:childTnLst>
                        <p:par>
                          <p:cTn id="130" fill="hold">
                            <p:stCondLst>
                              <p:cond delay="0"/>
                            </p:stCondLst>
                            <p:childTnLst>
                              <p:par>
                                <p:cTn id="131" presetID="10" presetClass="entr" presetSubtype="0" fill="hold" grpId="0" nodeType="clickEffect">
                                  <p:stCondLst>
                                    <p:cond delay="0"/>
                                  </p:stCondLst>
                                  <p:childTnLst>
                                    <p:set>
                                      <p:cBhvr>
                                        <p:cTn id="132" dur="1" fill="hold">
                                          <p:stCondLst>
                                            <p:cond delay="0"/>
                                          </p:stCondLst>
                                        </p:cTn>
                                        <p:tgtEl>
                                          <p:spTgt spid="61"/>
                                        </p:tgtEl>
                                        <p:attrNameLst>
                                          <p:attrName>style.visibility</p:attrName>
                                        </p:attrNameLst>
                                      </p:cBhvr>
                                      <p:to>
                                        <p:strVal val="visible"/>
                                      </p:to>
                                    </p:set>
                                    <p:animEffect transition="in" filter="fade">
                                      <p:cBhvr>
                                        <p:cTn id="133" dur="100"/>
                                        <p:tgtEl>
                                          <p:spTgt spid="61"/>
                                        </p:tgtEl>
                                      </p:cBhvr>
                                    </p:animEffect>
                                  </p:childTnLst>
                                </p:cTn>
                              </p:par>
                            </p:childTnLst>
                          </p:cTn>
                        </p:par>
                      </p:childTnLst>
                    </p:cTn>
                  </p:par>
                  <p:par>
                    <p:cTn id="134" fill="hold">
                      <p:stCondLst>
                        <p:cond delay="indefinite"/>
                      </p:stCondLst>
                      <p:childTnLst>
                        <p:par>
                          <p:cTn id="135" fill="hold">
                            <p:stCondLst>
                              <p:cond delay="0"/>
                            </p:stCondLst>
                            <p:childTnLst>
                              <p:par>
                                <p:cTn id="136" presetID="53" presetClass="entr" presetSubtype="16" fill="hold" grpId="0" nodeType="clickEffect">
                                  <p:stCondLst>
                                    <p:cond delay="0"/>
                                  </p:stCondLst>
                                  <p:iterate type="lt">
                                    <p:tmPct val="10000"/>
                                  </p:iterate>
                                  <p:childTnLst>
                                    <p:set>
                                      <p:cBhvr>
                                        <p:cTn id="137" dur="1" fill="hold">
                                          <p:stCondLst>
                                            <p:cond delay="0"/>
                                          </p:stCondLst>
                                        </p:cTn>
                                        <p:tgtEl>
                                          <p:spTgt spid="12"/>
                                        </p:tgtEl>
                                        <p:attrNameLst>
                                          <p:attrName>style.visibility</p:attrName>
                                        </p:attrNameLst>
                                      </p:cBhvr>
                                      <p:to>
                                        <p:strVal val="visible"/>
                                      </p:to>
                                    </p:set>
                                    <p:anim calcmode="lin" valueType="num">
                                      <p:cBhvr>
                                        <p:cTn id="138" dur="300" fill="hold"/>
                                        <p:tgtEl>
                                          <p:spTgt spid="12"/>
                                        </p:tgtEl>
                                        <p:attrNameLst>
                                          <p:attrName>ppt_w</p:attrName>
                                        </p:attrNameLst>
                                      </p:cBhvr>
                                      <p:tavLst>
                                        <p:tav tm="0">
                                          <p:val>
                                            <p:fltVal val="0"/>
                                          </p:val>
                                        </p:tav>
                                        <p:tav tm="100000">
                                          <p:val>
                                            <p:strVal val="#ppt_w"/>
                                          </p:val>
                                        </p:tav>
                                      </p:tavLst>
                                    </p:anim>
                                    <p:anim calcmode="lin" valueType="num">
                                      <p:cBhvr>
                                        <p:cTn id="139" dur="300" fill="hold"/>
                                        <p:tgtEl>
                                          <p:spTgt spid="12"/>
                                        </p:tgtEl>
                                        <p:attrNameLst>
                                          <p:attrName>ppt_h</p:attrName>
                                        </p:attrNameLst>
                                      </p:cBhvr>
                                      <p:tavLst>
                                        <p:tav tm="0">
                                          <p:val>
                                            <p:fltVal val="0"/>
                                          </p:val>
                                        </p:tav>
                                        <p:tav tm="100000">
                                          <p:val>
                                            <p:strVal val="#ppt_h"/>
                                          </p:val>
                                        </p:tav>
                                      </p:tavLst>
                                    </p:anim>
                                    <p:animEffect transition="in" filter="fade">
                                      <p:cBhvr>
                                        <p:cTn id="140" dur="300"/>
                                        <p:tgtEl>
                                          <p:spTgt spid="12"/>
                                        </p:tgtEl>
                                      </p:cBhvr>
                                    </p:animEffect>
                                  </p:childTnLst>
                                </p:cTn>
                              </p:par>
                            </p:childTnLst>
                          </p:cTn>
                        </p:par>
                      </p:childTnLst>
                    </p:cTn>
                  </p:par>
                  <p:par>
                    <p:cTn id="141" fill="hold">
                      <p:stCondLst>
                        <p:cond delay="indefinite"/>
                      </p:stCondLst>
                      <p:childTnLst>
                        <p:par>
                          <p:cTn id="142" fill="hold">
                            <p:stCondLst>
                              <p:cond delay="0"/>
                            </p:stCondLst>
                            <p:childTnLst>
                              <p:par>
                                <p:cTn id="143" presetID="53" presetClass="entr" presetSubtype="16" fill="hold" grpId="0" nodeType="clickEffect">
                                  <p:stCondLst>
                                    <p:cond delay="0"/>
                                  </p:stCondLst>
                                  <p:iterate type="lt">
                                    <p:tmPct val="10000"/>
                                  </p:iterate>
                                  <p:childTnLst>
                                    <p:set>
                                      <p:cBhvr>
                                        <p:cTn id="144" dur="1" fill="hold">
                                          <p:stCondLst>
                                            <p:cond delay="0"/>
                                          </p:stCondLst>
                                        </p:cTn>
                                        <p:tgtEl>
                                          <p:spTgt spid="11"/>
                                        </p:tgtEl>
                                        <p:attrNameLst>
                                          <p:attrName>style.visibility</p:attrName>
                                        </p:attrNameLst>
                                      </p:cBhvr>
                                      <p:to>
                                        <p:strVal val="visible"/>
                                      </p:to>
                                    </p:set>
                                    <p:anim calcmode="lin" valueType="num">
                                      <p:cBhvr>
                                        <p:cTn id="145" dur="300" fill="hold"/>
                                        <p:tgtEl>
                                          <p:spTgt spid="11"/>
                                        </p:tgtEl>
                                        <p:attrNameLst>
                                          <p:attrName>ppt_w</p:attrName>
                                        </p:attrNameLst>
                                      </p:cBhvr>
                                      <p:tavLst>
                                        <p:tav tm="0">
                                          <p:val>
                                            <p:fltVal val="0"/>
                                          </p:val>
                                        </p:tav>
                                        <p:tav tm="100000">
                                          <p:val>
                                            <p:strVal val="#ppt_w"/>
                                          </p:val>
                                        </p:tav>
                                      </p:tavLst>
                                    </p:anim>
                                    <p:anim calcmode="lin" valueType="num">
                                      <p:cBhvr>
                                        <p:cTn id="146" dur="300" fill="hold"/>
                                        <p:tgtEl>
                                          <p:spTgt spid="11"/>
                                        </p:tgtEl>
                                        <p:attrNameLst>
                                          <p:attrName>ppt_h</p:attrName>
                                        </p:attrNameLst>
                                      </p:cBhvr>
                                      <p:tavLst>
                                        <p:tav tm="0">
                                          <p:val>
                                            <p:fltVal val="0"/>
                                          </p:val>
                                        </p:tav>
                                        <p:tav tm="100000">
                                          <p:val>
                                            <p:strVal val="#ppt_h"/>
                                          </p:val>
                                        </p:tav>
                                      </p:tavLst>
                                    </p:anim>
                                    <p:animEffect transition="in" filter="fade">
                                      <p:cBhvr>
                                        <p:cTn id="147" dur="300"/>
                                        <p:tgtEl>
                                          <p:spTgt spid="11"/>
                                        </p:tgtEl>
                                      </p:cBhvr>
                                    </p:animEffect>
                                  </p:childTnLst>
                                </p:cTn>
                              </p:par>
                            </p:childTnLst>
                          </p:cTn>
                        </p:par>
                      </p:childTnLst>
                    </p:cTn>
                  </p:par>
                  <p:par>
                    <p:cTn id="148" fill="hold">
                      <p:stCondLst>
                        <p:cond delay="indefinite"/>
                      </p:stCondLst>
                      <p:childTnLst>
                        <p:par>
                          <p:cTn id="149" fill="hold">
                            <p:stCondLst>
                              <p:cond delay="0"/>
                            </p:stCondLst>
                            <p:childTnLst>
                              <p:par>
                                <p:cTn id="150" presetID="42" presetClass="entr" presetSubtype="0" fill="hold" nodeType="clickEffect">
                                  <p:stCondLst>
                                    <p:cond delay="0"/>
                                  </p:stCondLst>
                                  <p:childTnLst>
                                    <p:set>
                                      <p:cBhvr>
                                        <p:cTn id="151" dur="1" fill="hold">
                                          <p:stCondLst>
                                            <p:cond delay="0"/>
                                          </p:stCondLst>
                                        </p:cTn>
                                        <p:tgtEl>
                                          <p:spTgt spid="7"/>
                                        </p:tgtEl>
                                        <p:attrNameLst>
                                          <p:attrName>style.visibility</p:attrName>
                                        </p:attrNameLst>
                                      </p:cBhvr>
                                      <p:to>
                                        <p:strVal val="visible"/>
                                      </p:to>
                                    </p:set>
                                    <p:animEffect transition="in" filter="fade">
                                      <p:cBhvr>
                                        <p:cTn id="152" dur="500"/>
                                        <p:tgtEl>
                                          <p:spTgt spid="7"/>
                                        </p:tgtEl>
                                      </p:cBhvr>
                                    </p:animEffect>
                                    <p:anim calcmode="lin" valueType="num">
                                      <p:cBhvr>
                                        <p:cTn id="153" dur="500" fill="hold"/>
                                        <p:tgtEl>
                                          <p:spTgt spid="7"/>
                                        </p:tgtEl>
                                        <p:attrNameLst>
                                          <p:attrName>ppt_x</p:attrName>
                                        </p:attrNameLst>
                                      </p:cBhvr>
                                      <p:tavLst>
                                        <p:tav tm="0">
                                          <p:val>
                                            <p:strVal val="#ppt_x"/>
                                          </p:val>
                                        </p:tav>
                                        <p:tav tm="100000">
                                          <p:val>
                                            <p:strVal val="#ppt_x"/>
                                          </p:val>
                                        </p:tav>
                                      </p:tavLst>
                                    </p:anim>
                                    <p:anim calcmode="lin" valueType="num">
                                      <p:cBhvr>
                                        <p:cTn id="154" dur="5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55" fill="hold">
                      <p:stCondLst>
                        <p:cond delay="indefinite"/>
                      </p:stCondLst>
                      <p:childTnLst>
                        <p:par>
                          <p:cTn id="156" fill="hold">
                            <p:stCondLst>
                              <p:cond delay="0"/>
                            </p:stCondLst>
                            <p:childTnLst>
                              <p:par>
                                <p:cTn id="157" presetID="10" presetClass="entr" presetSubtype="0" fill="hold" grpId="0" nodeType="clickEffect">
                                  <p:stCondLst>
                                    <p:cond delay="0"/>
                                  </p:stCondLst>
                                  <p:childTnLst>
                                    <p:set>
                                      <p:cBhvr>
                                        <p:cTn id="158" dur="1" fill="hold">
                                          <p:stCondLst>
                                            <p:cond delay="0"/>
                                          </p:stCondLst>
                                        </p:cTn>
                                        <p:tgtEl>
                                          <p:spTgt spid="66"/>
                                        </p:tgtEl>
                                        <p:attrNameLst>
                                          <p:attrName>style.visibility</p:attrName>
                                        </p:attrNameLst>
                                      </p:cBhvr>
                                      <p:to>
                                        <p:strVal val="visible"/>
                                      </p:to>
                                    </p:set>
                                    <p:animEffect transition="in" filter="fade">
                                      <p:cBhvr>
                                        <p:cTn id="159" dur="100"/>
                                        <p:tgtEl>
                                          <p:spTgt spid="66"/>
                                        </p:tgtEl>
                                      </p:cBhvr>
                                    </p:animEffect>
                                  </p:childTnLst>
                                </p:cTn>
                              </p:par>
                            </p:childTnLst>
                          </p:cTn>
                        </p:par>
                      </p:childTnLst>
                    </p:cTn>
                  </p:par>
                  <p:par>
                    <p:cTn id="160" fill="hold">
                      <p:stCondLst>
                        <p:cond delay="indefinite"/>
                      </p:stCondLst>
                      <p:childTnLst>
                        <p:par>
                          <p:cTn id="161" fill="hold">
                            <p:stCondLst>
                              <p:cond delay="0"/>
                            </p:stCondLst>
                            <p:childTnLst>
                              <p:par>
                                <p:cTn id="162" presetID="53" presetClass="entr" presetSubtype="16" fill="hold" grpId="0" nodeType="clickEffect">
                                  <p:stCondLst>
                                    <p:cond delay="0"/>
                                  </p:stCondLst>
                                  <p:iterate type="lt">
                                    <p:tmPct val="10000"/>
                                  </p:iterate>
                                  <p:childTnLst>
                                    <p:set>
                                      <p:cBhvr>
                                        <p:cTn id="163" dur="1" fill="hold">
                                          <p:stCondLst>
                                            <p:cond delay="0"/>
                                          </p:stCondLst>
                                        </p:cTn>
                                        <p:tgtEl>
                                          <p:spTgt spid="10"/>
                                        </p:tgtEl>
                                        <p:attrNameLst>
                                          <p:attrName>style.visibility</p:attrName>
                                        </p:attrNameLst>
                                      </p:cBhvr>
                                      <p:to>
                                        <p:strVal val="visible"/>
                                      </p:to>
                                    </p:set>
                                    <p:anim calcmode="lin" valueType="num">
                                      <p:cBhvr>
                                        <p:cTn id="164" dur="300" fill="hold"/>
                                        <p:tgtEl>
                                          <p:spTgt spid="10"/>
                                        </p:tgtEl>
                                        <p:attrNameLst>
                                          <p:attrName>ppt_w</p:attrName>
                                        </p:attrNameLst>
                                      </p:cBhvr>
                                      <p:tavLst>
                                        <p:tav tm="0">
                                          <p:val>
                                            <p:fltVal val="0"/>
                                          </p:val>
                                        </p:tav>
                                        <p:tav tm="100000">
                                          <p:val>
                                            <p:strVal val="#ppt_w"/>
                                          </p:val>
                                        </p:tav>
                                      </p:tavLst>
                                    </p:anim>
                                    <p:anim calcmode="lin" valueType="num">
                                      <p:cBhvr>
                                        <p:cTn id="165" dur="300" fill="hold"/>
                                        <p:tgtEl>
                                          <p:spTgt spid="10"/>
                                        </p:tgtEl>
                                        <p:attrNameLst>
                                          <p:attrName>ppt_h</p:attrName>
                                        </p:attrNameLst>
                                      </p:cBhvr>
                                      <p:tavLst>
                                        <p:tav tm="0">
                                          <p:val>
                                            <p:fltVal val="0"/>
                                          </p:val>
                                        </p:tav>
                                        <p:tav tm="100000">
                                          <p:val>
                                            <p:strVal val="#ppt_h"/>
                                          </p:val>
                                        </p:tav>
                                      </p:tavLst>
                                    </p:anim>
                                    <p:animEffect transition="in" filter="fade">
                                      <p:cBhvr>
                                        <p:cTn id="166" dur="300"/>
                                        <p:tgtEl>
                                          <p:spTgt spid="10"/>
                                        </p:tgtEl>
                                      </p:cBhvr>
                                    </p:animEffect>
                                  </p:childTnLst>
                                </p:cTn>
                              </p:par>
                            </p:childTnLst>
                          </p:cTn>
                        </p:par>
                      </p:childTnLst>
                    </p:cTn>
                  </p:par>
                  <p:par>
                    <p:cTn id="167" fill="hold">
                      <p:stCondLst>
                        <p:cond delay="indefinite"/>
                      </p:stCondLst>
                      <p:childTnLst>
                        <p:par>
                          <p:cTn id="168" fill="hold">
                            <p:stCondLst>
                              <p:cond delay="0"/>
                            </p:stCondLst>
                            <p:childTnLst>
                              <p:par>
                                <p:cTn id="169" presetID="53" presetClass="entr" presetSubtype="16" fill="hold" grpId="0" nodeType="clickEffect">
                                  <p:stCondLst>
                                    <p:cond delay="0"/>
                                  </p:stCondLst>
                                  <p:iterate type="lt">
                                    <p:tmPct val="10000"/>
                                  </p:iterate>
                                  <p:childTnLst>
                                    <p:set>
                                      <p:cBhvr>
                                        <p:cTn id="170" dur="1" fill="hold">
                                          <p:stCondLst>
                                            <p:cond delay="0"/>
                                          </p:stCondLst>
                                        </p:cTn>
                                        <p:tgtEl>
                                          <p:spTgt spid="13"/>
                                        </p:tgtEl>
                                        <p:attrNameLst>
                                          <p:attrName>style.visibility</p:attrName>
                                        </p:attrNameLst>
                                      </p:cBhvr>
                                      <p:to>
                                        <p:strVal val="visible"/>
                                      </p:to>
                                    </p:set>
                                    <p:anim calcmode="lin" valueType="num">
                                      <p:cBhvr>
                                        <p:cTn id="171" dur="300" fill="hold"/>
                                        <p:tgtEl>
                                          <p:spTgt spid="13"/>
                                        </p:tgtEl>
                                        <p:attrNameLst>
                                          <p:attrName>ppt_w</p:attrName>
                                        </p:attrNameLst>
                                      </p:cBhvr>
                                      <p:tavLst>
                                        <p:tav tm="0">
                                          <p:val>
                                            <p:fltVal val="0"/>
                                          </p:val>
                                        </p:tav>
                                        <p:tav tm="100000">
                                          <p:val>
                                            <p:strVal val="#ppt_w"/>
                                          </p:val>
                                        </p:tav>
                                      </p:tavLst>
                                    </p:anim>
                                    <p:anim calcmode="lin" valueType="num">
                                      <p:cBhvr>
                                        <p:cTn id="172" dur="300" fill="hold"/>
                                        <p:tgtEl>
                                          <p:spTgt spid="13"/>
                                        </p:tgtEl>
                                        <p:attrNameLst>
                                          <p:attrName>ppt_h</p:attrName>
                                        </p:attrNameLst>
                                      </p:cBhvr>
                                      <p:tavLst>
                                        <p:tav tm="0">
                                          <p:val>
                                            <p:fltVal val="0"/>
                                          </p:val>
                                        </p:tav>
                                        <p:tav tm="100000">
                                          <p:val>
                                            <p:strVal val="#ppt_h"/>
                                          </p:val>
                                        </p:tav>
                                      </p:tavLst>
                                    </p:anim>
                                    <p:animEffect transition="in" filter="fade">
                                      <p:cBhvr>
                                        <p:cTn id="173" dur="300"/>
                                        <p:tgtEl>
                                          <p:spTgt spid="13"/>
                                        </p:tgtEl>
                                      </p:cBhvr>
                                    </p:animEffect>
                                  </p:childTnLst>
                                </p:cTn>
                              </p:par>
                            </p:childTnLst>
                          </p:cTn>
                        </p:par>
                      </p:childTnLst>
                    </p:cTn>
                  </p:par>
                  <p:par>
                    <p:cTn id="174" fill="hold">
                      <p:stCondLst>
                        <p:cond delay="indefinite"/>
                      </p:stCondLst>
                      <p:childTnLst>
                        <p:par>
                          <p:cTn id="175" fill="hold">
                            <p:stCondLst>
                              <p:cond delay="0"/>
                            </p:stCondLst>
                            <p:childTnLst>
                              <p:par>
                                <p:cTn id="176" presetID="42" presetClass="entr" presetSubtype="0" fill="hold" nodeType="clickEffect">
                                  <p:stCondLst>
                                    <p:cond delay="0"/>
                                  </p:stCondLst>
                                  <p:childTnLst>
                                    <p:set>
                                      <p:cBhvr>
                                        <p:cTn id="177" dur="1" fill="hold">
                                          <p:stCondLst>
                                            <p:cond delay="0"/>
                                          </p:stCondLst>
                                        </p:cTn>
                                        <p:tgtEl>
                                          <p:spTgt spid="19"/>
                                        </p:tgtEl>
                                        <p:attrNameLst>
                                          <p:attrName>style.visibility</p:attrName>
                                        </p:attrNameLst>
                                      </p:cBhvr>
                                      <p:to>
                                        <p:strVal val="visible"/>
                                      </p:to>
                                    </p:set>
                                    <p:animEffect transition="in" filter="fade">
                                      <p:cBhvr>
                                        <p:cTn id="178" dur="500"/>
                                        <p:tgtEl>
                                          <p:spTgt spid="19"/>
                                        </p:tgtEl>
                                      </p:cBhvr>
                                    </p:animEffect>
                                    <p:anim calcmode="lin" valueType="num">
                                      <p:cBhvr>
                                        <p:cTn id="179" dur="500" fill="hold"/>
                                        <p:tgtEl>
                                          <p:spTgt spid="19"/>
                                        </p:tgtEl>
                                        <p:attrNameLst>
                                          <p:attrName>ppt_x</p:attrName>
                                        </p:attrNameLst>
                                      </p:cBhvr>
                                      <p:tavLst>
                                        <p:tav tm="0">
                                          <p:val>
                                            <p:strVal val="#ppt_x"/>
                                          </p:val>
                                        </p:tav>
                                        <p:tav tm="100000">
                                          <p:val>
                                            <p:strVal val="#ppt_x"/>
                                          </p:val>
                                        </p:tav>
                                      </p:tavLst>
                                    </p:anim>
                                    <p:anim calcmode="lin" valueType="num">
                                      <p:cBhvr>
                                        <p:cTn id="180" dur="5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181" fill="hold">
                      <p:stCondLst>
                        <p:cond delay="indefinite"/>
                      </p:stCondLst>
                      <p:childTnLst>
                        <p:par>
                          <p:cTn id="182" fill="hold">
                            <p:stCondLst>
                              <p:cond delay="0"/>
                            </p:stCondLst>
                            <p:childTnLst>
                              <p:par>
                                <p:cTn id="183" presetID="10" presetClass="entr" presetSubtype="0" fill="hold" grpId="0" nodeType="clickEffect">
                                  <p:stCondLst>
                                    <p:cond delay="0"/>
                                  </p:stCondLst>
                                  <p:childTnLst>
                                    <p:set>
                                      <p:cBhvr>
                                        <p:cTn id="184" dur="1" fill="hold">
                                          <p:stCondLst>
                                            <p:cond delay="0"/>
                                          </p:stCondLst>
                                        </p:cTn>
                                        <p:tgtEl>
                                          <p:spTgt spid="71"/>
                                        </p:tgtEl>
                                        <p:attrNameLst>
                                          <p:attrName>style.visibility</p:attrName>
                                        </p:attrNameLst>
                                      </p:cBhvr>
                                      <p:to>
                                        <p:strVal val="visible"/>
                                      </p:to>
                                    </p:set>
                                    <p:animEffect transition="in" filter="fade">
                                      <p:cBhvr>
                                        <p:cTn id="185" dur="100"/>
                                        <p:tgtEl>
                                          <p:spTgt spid="71"/>
                                        </p:tgtEl>
                                      </p:cBhvr>
                                    </p:animEffect>
                                  </p:childTnLst>
                                </p:cTn>
                              </p:par>
                            </p:childTnLst>
                          </p:cTn>
                        </p:par>
                      </p:childTnLst>
                    </p:cTn>
                  </p:par>
                  <p:par>
                    <p:cTn id="186" fill="hold">
                      <p:stCondLst>
                        <p:cond delay="indefinite"/>
                      </p:stCondLst>
                      <p:childTnLst>
                        <p:par>
                          <p:cTn id="187" fill="hold">
                            <p:stCondLst>
                              <p:cond delay="0"/>
                            </p:stCondLst>
                            <p:childTnLst>
                              <p:par>
                                <p:cTn id="188" presetID="53" presetClass="entr" presetSubtype="16" fill="hold" grpId="0" nodeType="clickEffect">
                                  <p:stCondLst>
                                    <p:cond delay="0"/>
                                  </p:stCondLst>
                                  <p:iterate type="lt">
                                    <p:tmPct val="10000"/>
                                  </p:iterate>
                                  <p:childTnLst>
                                    <p:set>
                                      <p:cBhvr>
                                        <p:cTn id="189" dur="1" fill="hold">
                                          <p:stCondLst>
                                            <p:cond delay="0"/>
                                          </p:stCondLst>
                                        </p:cTn>
                                        <p:tgtEl>
                                          <p:spTgt spid="14"/>
                                        </p:tgtEl>
                                        <p:attrNameLst>
                                          <p:attrName>style.visibility</p:attrName>
                                        </p:attrNameLst>
                                      </p:cBhvr>
                                      <p:to>
                                        <p:strVal val="visible"/>
                                      </p:to>
                                    </p:set>
                                    <p:anim calcmode="lin" valueType="num">
                                      <p:cBhvr>
                                        <p:cTn id="190" dur="300" fill="hold"/>
                                        <p:tgtEl>
                                          <p:spTgt spid="14"/>
                                        </p:tgtEl>
                                        <p:attrNameLst>
                                          <p:attrName>ppt_w</p:attrName>
                                        </p:attrNameLst>
                                      </p:cBhvr>
                                      <p:tavLst>
                                        <p:tav tm="0">
                                          <p:val>
                                            <p:fltVal val="0"/>
                                          </p:val>
                                        </p:tav>
                                        <p:tav tm="100000">
                                          <p:val>
                                            <p:strVal val="#ppt_w"/>
                                          </p:val>
                                        </p:tav>
                                      </p:tavLst>
                                    </p:anim>
                                    <p:anim calcmode="lin" valueType="num">
                                      <p:cBhvr>
                                        <p:cTn id="191" dur="300" fill="hold"/>
                                        <p:tgtEl>
                                          <p:spTgt spid="14"/>
                                        </p:tgtEl>
                                        <p:attrNameLst>
                                          <p:attrName>ppt_h</p:attrName>
                                        </p:attrNameLst>
                                      </p:cBhvr>
                                      <p:tavLst>
                                        <p:tav tm="0">
                                          <p:val>
                                            <p:fltVal val="0"/>
                                          </p:val>
                                        </p:tav>
                                        <p:tav tm="100000">
                                          <p:val>
                                            <p:strVal val="#ppt_h"/>
                                          </p:val>
                                        </p:tav>
                                      </p:tavLst>
                                    </p:anim>
                                    <p:animEffect transition="in" filter="fade">
                                      <p:cBhvr>
                                        <p:cTn id="192" dur="300"/>
                                        <p:tgtEl>
                                          <p:spTgt spid="14"/>
                                        </p:tgtEl>
                                      </p:cBhvr>
                                    </p:animEffect>
                                  </p:childTnLst>
                                </p:cTn>
                              </p:par>
                            </p:childTnLst>
                          </p:cTn>
                        </p:par>
                      </p:childTnLst>
                    </p:cTn>
                  </p:par>
                  <p:par>
                    <p:cTn id="193" fill="hold">
                      <p:stCondLst>
                        <p:cond delay="indefinite"/>
                      </p:stCondLst>
                      <p:childTnLst>
                        <p:par>
                          <p:cTn id="194" fill="hold">
                            <p:stCondLst>
                              <p:cond delay="0"/>
                            </p:stCondLst>
                            <p:childTnLst>
                              <p:par>
                                <p:cTn id="195" presetID="53" presetClass="entr" presetSubtype="16" fill="hold" grpId="0" nodeType="clickEffect">
                                  <p:stCondLst>
                                    <p:cond delay="0"/>
                                  </p:stCondLst>
                                  <p:iterate type="lt">
                                    <p:tmPct val="10000"/>
                                  </p:iterate>
                                  <p:childTnLst>
                                    <p:set>
                                      <p:cBhvr>
                                        <p:cTn id="196" dur="1" fill="hold">
                                          <p:stCondLst>
                                            <p:cond delay="0"/>
                                          </p:stCondLst>
                                        </p:cTn>
                                        <p:tgtEl>
                                          <p:spTgt spid="17"/>
                                        </p:tgtEl>
                                        <p:attrNameLst>
                                          <p:attrName>style.visibility</p:attrName>
                                        </p:attrNameLst>
                                      </p:cBhvr>
                                      <p:to>
                                        <p:strVal val="visible"/>
                                      </p:to>
                                    </p:set>
                                    <p:anim calcmode="lin" valueType="num">
                                      <p:cBhvr>
                                        <p:cTn id="197" dur="300" fill="hold"/>
                                        <p:tgtEl>
                                          <p:spTgt spid="17"/>
                                        </p:tgtEl>
                                        <p:attrNameLst>
                                          <p:attrName>ppt_w</p:attrName>
                                        </p:attrNameLst>
                                      </p:cBhvr>
                                      <p:tavLst>
                                        <p:tav tm="0">
                                          <p:val>
                                            <p:fltVal val="0"/>
                                          </p:val>
                                        </p:tav>
                                        <p:tav tm="100000">
                                          <p:val>
                                            <p:strVal val="#ppt_w"/>
                                          </p:val>
                                        </p:tav>
                                      </p:tavLst>
                                    </p:anim>
                                    <p:anim calcmode="lin" valueType="num">
                                      <p:cBhvr>
                                        <p:cTn id="198" dur="300" fill="hold"/>
                                        <p:tgtEl>
                                          <p:spTgt spid="17"/>
                                        </p:tgtEl>
                                        <p:attrNameLst>
                                          <p:attrName>ppt_h</p:attrName>
                                        </p:attrNameLst>
                                      </p:cBhvr>
                                      <p:tavLst>
                                        <p:tav tm="0">
                                          <p:val>
                                            <p:fltVal val="0"/>
                                          </p:val>
                                        </p:tav>
                                        <p:tav tm="100000">
                                          <p:val>
                                            <p:strVal val="#ppt_h"/>
                                          </p:val>
                                        </p:tav>
                                      </p:tavLst>
                                    </p:anim>
                                    <p:animEffect transition="in" filter="fade">
                                      <p:cBhvr>
                                        <p:cTn id="199" dur="3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7" grpId="1" animBg="1"/>
      <p:bldP spid="34" grpId="0" animBg="1"/>
      <p:bldP spid="41" grpId="0" animBg="1"/>
      <p:bldP spid="42" grpId="0" animBg="1"/>
      <p:bldP spid="43" grpId="0" animBg="1"/>
      <p:bldP spid="44" grpId="0" animBg="1"/>
      <p:bldP spid="47" grpId="0" animBg="1"/>
      <p:bldP spid="8" grpId="0"/>
      <p:bldP spid="9" grpId="0"/>
      <p:bldP spid="10" grpId="0"/>
      <p:bldP spid="11" grpId="0"/>
      <p:bldP spid="12" grpId="0"/>
      <p:bldP spid="13" grpId="0"/>
      <p:bldP spid="14" grpId="0"/>
      <p:bldP spid="17" grpId="0"/>
      <p:bldP spid="35" grpId="0" animBg="1"/>
      <p:bldP spid="36" grpId="0" animBg="1"/>
      <p:bldP spid="37" grpId="0" animBg="1"/>
      <p:bldP spid="38" grpId="0" animBg="1"/>
      <p:bldP spid="39" grpId="0" animBg="1"/>
      <p:bldP spid="40" grpId="0" animBg="1"/>
      <p:bldP spid="56" grpId="0" animBg="1"/>
      <p:bldP spid="61" grpId="0" animBg="1"/>
      <p:bldP spid="66" grpId="0" animBg="1"/>
      <p:bldP spid="71"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7" name="直接连接符 66"/>
          <p:cNvCxnSpPr/>
          <p:nvPr/>
        </p:nvCxnSpPr>
        <p:spPr>
          <a:xfrm>
            <a:off x="137160" y="850433"/>
            <a:ext cx="12140659" cy="2"/>
          </a:xfrm>
          <a:prstGeom prst="line">
            <a:avLst/>
          </a:prstGeom>
          <a:ln>
            <a:solidFill>
              <a:srgbClr val="009AC4"/>
            </a:solidFill>
          </a:ln>
        </p:spPr>
        <p:style>
          <a:lnRef idx="1">
            <a:schemeClr val="accent1"/>
          </a:lnRef>
          <a:fillRef idx="0">
            <a:schemeClr val="accent1"/>
          </a:fillRef>
          <a:effectRef idx="0">
            <a:schemeClr val="accent1"/>
          </a:effectRef>
          <a:fontRef idx="minor">
            <a:schemeClr val="tx1"/>
          </a:fontRef>
        </p:style>
      </p:cxnSp>
      <p:sp>
        <p:nvSpPr>
          <p:cNvPr id="69" name="文本框 68"/>
          <p:cNvSpPr txBox="1"/>
          <p:nvPr/>
        </p:nvSpPr>
        <p:spPr>
          <a:xfrm>
            <a:off x="558887" y="470699"/>
            <a:ext cx="1132965" cy="400110"/>
          </a:xfrm>
          <a:prstGeom prst="rect">
            <a:avLst/>
          </a:prstGeom>
          <a:noFill/>
        </p:spPr>
        <p:txBody>
          <a:bodyPr wrap="square" rtlCol="0">
            <a:spAutoFit/>
          </a:bodyPr>
          <a:lstStyle>
            <a:defPPr>
              <a:defRPr lang="zh-CN"/>
            </a:defPPr>
            <a:lvl1pPr>
              <a:defRPr sz="2400" b="1">
                <a:gradFill>
                  <a:gsLst>
                    <a:gs pos="97000">
                      <a:srgbClr val="F0CB30">
                        <a:lumMod val="82000"/>
                      </a:srgbClr>
                    </a:gs>
                    <a:gs pos="0">
                      <a:srgbClr val="F4ECA3"/>
                    </a:gs>
                    <a:gs pos="75000">
                      <a:srgbClr val="F6E65D">
                        <a:lumMod val="90000"/>
                      </a:srgbClr>
                    </a:gs>
                  </a:gsLst>
                  <a:lin ang="3600000" scaled="0"/>
                </a:gradFill>
                <a:latin typeface="微软雅黑" panose="020B0503020204020204" pitchFamily="34" charset="-122"/>
                <a:ea typeface="微软雅黑" panose="020B0503020204020204" pitchFamily="34" charset="-122"/>
              </a:defRPr>
            </a:lvl1pPr>
          </a:lstStyle>
          <a:p>
            <a:r>
              <a:rPr lang="zh-CN" altLang="en-US" sz="2000" smtClean="0">
                <a:solidFill>
                  <a:srgbClr val="45D8FF"/>
                </a:solidFill>
                <a:effectLst>
                  <a:outerShdw blurRad="101600" algn="ctr" rotWithShape="0">
                    <a:srgbClr val="45D8FF">
                      <a:alpha val="90000"/>
                    </a:srgbClr>
                  </a:outerShdw>
                </a:effectLst>
              </a:rPr>
              <a:t>客户端</a:t>
            </a:r>
            <a:endParaRPr lang="zh-CN" altLang="en-US" sz="2000" dirty="0">
              <a:solidFill>
                <a:srgbClr val="45D8FF"/>
              </a:solidFill>
              <a:effectLst>
                <a:outerShdw blurRad="101600" algn="ctr" rotWithShape="0">
                  <a:srgbClr val="45D8FF">
                    <a:alpha val="90000"/>
                  </a:srgbClr>
                </a:outerShdw>
              </a:effectLst>
            </a:endParaRPr>
          </a:p>
        </p:txBody>
      </p:sp>
      <p:sp>
        <p:nvSpPr>
          <p:cNvPr id="70" name="Freeform 5"/>
          <p:cNvSpPr>
            <a:spLocks/>
          </p:cNvSpPr>
          <p:nvPr/>
        </p:nvSpPr>
        <p:spPr bwMode="auto">
          <a:xfrm>
            <a:off x="1507800" y="390207"/>
            <a:ext cx="184052" cy="184687"/>
          </a:xfrm>
          <a:custGeom>
            <a:avLst/>
            <a:gdLst>
              <a:gd name="T0" fmla="*/ 319 w 580"/>
              <a:gd name="T1" fmla="*/ 261 h 582"/>
              <a:gd name="T2" fmla="*/ 319 w 580"/>
              <a:gd name="T3" fmla="*/ 0 h 582"/>
              <a:gd name="T4" fmla="*/ 261 w 580"/>
              <a:gd name="T5" fmla="*/ 0 h 582"/>
              <a:gd name="T6" fmla="*/ 261 w 580"/>
              <a:gd name="T7" fmla="*/ 261 h 582"/>
              <a:gd name="T8" fmla="*/ 0 w 580"/>
              <a:gd name="T9" fmla="*/ 261 h 582"/>
              <a:gd name="T10" fmla="*/ 0 w 580"/>
              <a:gd name="T11" fmla="*/ 318 h 582"/>
              <a:gd name="T12" fmla="*/ 261 w 580"/>
              <a:gd name="T13" fmla="*/ 318 h 582"/>
              <a:gd name="T14" fmla="*/ 261 w 580"/>
              <a:gd name="T15" fmla="*/ 582 h 582"/>
              <a:gd name="T16" fmla="*/ 319 w 580"/>
              <a:gd name="T17" fmla="*/ 582 h 582"/>
              <a:gd name="T18" fmla="*/ 319 w 580"/>
              <a:gd name="T19" fmla="*/ 318 h 582"/>
              <a:gd name="T20" fmla="*/ 580 w 580"/>
              <a:gd name="T21" fmla="*/ 318 h 582"/>
              <a:gd name="T22" fmla="*/ 580 w 580"/>
              <a:gd name="T23" fmla="*/ 261 h 582"/>
              <a:gd name="T24" fmla="*/ 319 w 580"/>
              <a:gd name="T25" fmla="*/ 261 h 5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0" h="582">
                <a:moveTo>
                  <a:pt x="319" y="261"/>
                </a:moveTo>
                <a:lnTo>
                  <a:pt x="319" y="0"/>
                </a:lnTo>
                <a:lnTo>
                  <a:pt x="261" y="0"/>
                </a:lnTo>
                <a:lnTo>
                  <a:pt x="261" y="261"/>
                </a:lnTo>
                <a:lnTo>
                  <a:pt x="0" y="261"/>
                </a:lnTo>
                <a:lnTo>
                  <a:pt x="0" y="318"/>
                </a:lnTo>
                <a:lnTo>
                  <a:pt x="261" y="318"/>
                </a:lnTo>
                <a:lnTo>
                  <a:pt x="261" y="582"/>
                </a:lnTo>
                <a:lnTo>
                  <a:pt x="319" y="582"/>
                </a:lnTo>
                <a:lnTo>
                  <a:pt x="319" y="318"/>
                </a:lnTo>
                <a:lnTo>
                  <a:pt x="580" y="318"/>
                </a:lnTo>
                <a:lnTo>
                  <a:pt x="580" y="261"/>
                </a:lnTo>
                <a:lnTo>
                  <a:pt x="319" y="261"/>
                </a:lnTo>
                <a:close/>
              </a:path>
            </a:pathLst>
          </a:custGeom>
          <a:solidFill>
            <a:srgbClr val="009AC4"/>
          </a:solidFill>
          <a:ln>
            <a:noFill/>
          </a:ln>
        </p:spPr>
        <p:txBody>
          <a:bodyPr vert="horz" wrap="square" lIns="91440" tIns="45720" rIns="91440" bIns="45720" numCol="1" anchor="t" anchorCtr="0" compatLnSpc="1">
            <a:prstTxWarp prst="textNoShape">
              <a:avLst/>
            </a:prstTxWarp>
          </a:bodyPr>
          <a:lstStyle/>
          <a:p>
            <a:endParaRPr lang="zh-CN" altLang="en-US"/>
          </a:p>
        </p:txBody>
      </p:sp>
      <p:cxnSp>
        <p:nvCxnSpPr>
          <p:cNvPr id="71" name="直接连接符 70"/>
          <p:cNvCxnSpPr/>
          <p:nvPr/>
        </p:nvCxnSpPr>
        <p:spPr>
          <a:xfrm>
            <a:off x="0" y="850433"/>
            <a:ext cx="606811" cy="1"/>
          </a:xfrm>
          <a:prstGeom prst="line">
            <a:avLst/>
          </a:prstGeom>
          <a:ln>
            <a:solidFill>
              <a:srgbClr val="009AC4"/>
            </a:solidFill>
          </a:ln>
        </p:spPr>
        <p:style>
          <a:lnRef idx="1">
            <a:schemeClr val="accent1"/>
          </a:lnRef>
          <a:fillRef idx="0">
            <a:schemeClr val="accent1"/>
          </a:fillRef>
          <a:effectRef idx="0">
            <a:schemeClr val="accent1"/>
          </a:effectRef>
          <a:fontRef idx="minor">
            <a:schemeClr val="tx1"/>
          </a:fontRef>
        </p:style>
      </p:cxnSp>
      <p:sp>
        <p:nvSpPr>
          <p:cNvPr id="15" name="文本框 14"/>
          <p:cNvSpPr txBox="1"/>
          <p:nvPr/>
        </p:nvSpPr>
        <p:spPr>
          <a:xfrm>
            <a:off x="2997200" y="1536700"/>
            <a:ext cx="184731" cy="369332"/>
          </a:xfrm>
          <a:prstGeom prst="rect">
            <a:avLst/>
          </a:prstGeom>
          <a:noFill/>
        </p:spPr>
        <p:txBody>
          <a:bodyPr wrap="none" rtlCol="0">
            <a:spAutoFit/>
          </a:bodyPr>
          <a:lstStyle/>
          <a:p>
            <a:endParaRPr kumimoji="1" lang="zh-CN" altLang="en-US" dirty="0"/>
          </a:p>
        </p:txBody>
      </p:sp>
      <p:sp>
        <p:nvSpPr>
          <p:cNvPr id="11" name="文本框 10"/>
          <p:cNvSpPr txBox="1"/>
          <p:nvPr/>
        </p:nvSpPr>
        <p:spPr>
          <a:xfrm>
            <a:off x="558887" y="1136942"/>
            <a:ext cx="1490079" cy="307777"/>
          </a:xfrm>
          <a:prstGeom prst="rect">
            <a:avLst/>
          </a:prstGeom>
          <a:noFill/>
        </p:spPr>
        <p:txBody>
          <a:bodyPr wrap="square" rtlCol="0">
            <a:spAutoFit/>
          </a:bodyPr>
          <a:lstStyle>
            <a:defPPr>
              <a:defRPr lang="zh-CN"/>
            </a:defPPr>
            <a:lvl1pPr>
              <a:defRPr sz="2400" b="1">
                <a:gradFill>
                  <a:gsLst>
                    <a:gs pos="97000">
                      <a:srgbClr val="F0CB30">
                        <a:lumMod val="82000"/>
                      </a:srgbClr>
                    </a:gs>
                    <a:gs pos="0">
                      <a:srgbClr val="F4ECA3"/>
                    </a:gs>
                    <a:gs pos="75000">
                      <a:srgbClr val="F6E65D">
                        <a:lumMod val="90000"/>
                      </a:srgbClr>
                    </a:gs>
                  </a:gsLst>
                  <a:lin ang="3600000" scaled="0"/>
                </a:gradFill>
                <a:latin typeface="微软雅黑" panose="020B0503020204020204" pitchFamily="34" charset="-122"/>
                <a:ea typeface="微软雅黑" panose="020B0503020204020204" pitchFamily="34" charset="-122"/>
              </a:defRPr>
            </a:lvl1pPr>
          </a:lstStyle>
          <a:p>
            <a:r>
              <a:rPr lang="zh-CN" altLang="en-US" sz="1400" dirty="0" smtClean="0">
                <a:solidFill>
                  <a:srgbClr val="45D8FF"/>
                </a:solidFill>
                <a:effectLst>
                  <a:outerShdw blurRad="101600" algn="ctr" rotWithShape="0">
                    <a:srgbClr val="45D8FF">
                      <a:alpha val="90000"/>
                    </a:srgbClr>
                  </a:outerShdw>
                </a:effectLst>
              </a:rPr>
              <a:t>基础功能</a:t>
            </a:r>
            <a:endParaRPr lang="zh-CN" altLang="en-US" sz="1400" dirty="0">
              <a:solidFill>
                <a:srgbClr val="45D8FF"/>
              </a:solidFill>
              <a:effectLst>
                <a:outerShdw blurRad="101600" algn="ctr" rotWithShape="0">
                  <a:srgbClr val="45D8FF">
                    <a:alpha val="90000"/>
                  </a:srgbClr>
                </a:outerShdw>
              </a:effectLst>
            </a:endParaRPr>
          </a:p>
        </p:txBody>
      </p:sp>
      <p:pic>
        <p:nvPicPr>
          <p:cNvPr id="5" name="图片 4"/>
          <p:cNvPicPr>
            <a:picLocks noChangeAspect="1"/>
          </p:cNvPicPr>
          <p:nvPr/>
        </p:nvPicPr>
        <p:blipFill>
          <a:blip r:embed="rId3"/>
          <a:stretch>
            <a:fillRect/>
          </a:stretch>
        </p:blipFill>
        <p:spPr>
          <a:xfrm>
            <a:off x="1507800" y="870809"/>
            <a:ext cx="10684199" cy="5384095"/>
          </a:xfrm>
          <a:prstGeom prst="rect">
            <a:avLst/>
          </a:prstGeom>
        </p:spPr>
      </p:pic>
    </p:spTree>
    <p:extLst>
      <p:ext uri="{BB962C8B-B14F-4D97-AF65-F5344CB8AC3E}">
        <p14:creationId xmlns:p14="http://schemas.microsoft.com/office/powerpoint/2010/main" val="247921691"/>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7" name="直接连接符 66"/>
          <p:cNvCxnSpPr/>
          <p:nvPr/>
        </p:nvCxnSpPr>
        <p:spPr>
          <a:xfrm>
            <a:off x="137160" y="850433"/>
            <a:ext cx="12140659" cy="2"/>
          </a:xfrm>
          <a:prstGeom prst="line">
            <a:avLst/>
          </a:prstGeom>
          <a:ln>
            <a:solidFill>
              <a:srgbClr val="009AC4"/>
            </a:solidFill>
          </a:ln>
        </p:spPr>
        <p:style>
          <a:lnRef idx="1">
            <a:schemeClr val="accent1"/>
          </a:lnRef>
          <a:fillRef idx="0">
            <a:schemeClr val="accent1"/>
          </a:fillRef>
          <a:effectRef idx="0">
            <a:schemeClr val="accent1"/>
          </a:effectRef>
          <a:fontRef idx="minor">
            <a:schemeClr val="tx1"/>
          </a:fontRef>
        </p:style>
      </p:cxnSp>
      <p:sp>
        <p:nvSpPr>
          <p:cNvPr id="69" name="文本框 68"/>
          <p:cNvSpPr txBox="1"/>
          <p:nvPr/>
        </p:nvSpPr>
        <p:spPr>
          <a:xfrm>
            <a:off x="558887" y="470699"/>
            <a:ext cx="1132965" cy="400110"/>
          </a:xfrm>
          <a:prstGeom prst="rect">
            <a:avLst/>
          </a:prstGeom>
          <a:noFill/>
        </p:spPr>
        <p:txBody>
          <a:bodyPr wrap="square" rtlCol="0">
            <a:spAutoFit/>
          </a:bodyPr>
          <a:lstStyle>
            <a:defPPr>
              <a:defRPr lang="zh-CN"/>
            </a:defPPr>
            <a:lvl1pPr>
              <a:defRPr sz="2400" b="1">
                <a:gradFill>
                  <a:gsLst>
                    <a:gs pos="97000">
                      <a:srgbClr val="F0CB30">
                        <a:lumMod val="82000"/>
                      </a:srgbClr>
                    </a:gs>
                    <a:gs pos="0">
                      <a:srgbClr val="F4ECA3"/>
                    </a:gs>
                    <a:gs pos="75000">
                      <a:srgbClr val="F6E65D">
                        <a:lumMod val="90000"/>
                      </a:srgbClr>
                    </a:gs>
                  </a:gsLst>
                  <a:lin ang="3600000" scaled="0"/>
                </a:gradFill>
                <a:latin typeface="微软雅黑" panose="020B0503020204020204" pitchFamily="34" charset="-122"/>
                <a:ea typeface="微软雅黑" panose="020B0503020204020204" pitchFamily="34" charset="-122"/>
              </a:defRPr>
            </a:lvl1pPr>
          </a:lstStyle>
          <a:p>
            <a:r>
              <a:rPr lang="zh-CN" altLang="en-US" sz="2000" smtClean="0">
                <a:solidFill>
                  <a:srgbClr val="45D8FF"/>
                </a:solidFill>
                <a:effectLst>
                  <a:outerShdw blurRad="101600" algn="ctr" rotWithShape="0">
                    <a:srgbClr val="45D8FF">
                      <a:alpha val="90000"/>
                    </a:srgbClr>
                  </a:outerShdw>
                </a:effectLst>
              </a:rPr>
              <a:t>客户端</a:t>
            </a:r>
            <a:endParaRPr lang="zh-CN" altLang="en-US" sz="2000" dirty="0">
              <a:solidFill>
                <a:srgbClr val="45D8FF"/>
              </a:solidFill>
              <a:effectLst>
                <a:outerShdw blurRad="101600" algn="ctr" rotWithShape="0">
                  <a:srgbClr val="45D8FF">
                    <a:alpha val="90000"/>
                  </a:srgbClr>
                </a:outerShdw>
              </a:effectLst>
            </a:endParaRPr>
          </a:p>
        </p:txBody>
      </p:sp>
      <p:sp>
        <p:nvSpPr>
          <p:cNvPr id="70" name="Freeform 5"/>
          <p:cNvSpPr>
            <a:spLocks/>
          </p:cNvSpPr>
          <p:nvPr/>
        </p:nvSpPr>
        <p:spPr bwMode="auto">
          <a:xfrm>
            <a:off x="1507800" y="390207"/>
            <a:ext cx="184052" cy="184687"/>
          </a:xfrm>
          <a:custGeom>
            <a:avLst/>
            <a:gdLst>
              <a:gd name="T0" fmla="*/ 319 w 580"/>
              <a:gd name="T1" fmla="*/ 261 h 582"/>
              <a:gd name="T2" fmla="*/ 319 w 580"/>
              <a:gd name="T3" fmla="*/ 0 h 582"/>
              <a:gd name="T4" fmla="*/ 261 w 580"/>
              <a:gd name="T5" fmla="*/ 0 h 582"/>
              <a:gd name="T6" fmla="*/ 261 w 580"/>
              <a:gd name="T7" fmla="*/ 261 h 582"/>
              <a:gd name="T8" fmla="*/ 0 w 580"/>
              <a:gd name="T9" fmla="*/ 261 h 582"/>
              <a:gd name="T10" fmla="*/ 0 w 580"/>
              <a:gd name="T11" fmla="*/ 318 h 582"/>
              <a:gd name="T12" fmla="*/ 261 w 580"/>
              <a:gd name="T13" fmla="*/ 318 h 582"/>
              <a:gd name="T14" fmla="*/ 261 w 580"/>
              <a:gd name="T15" fmla="*/ 582 h 582"/>
              <a:gd name="T16" fmla="*/ 319 w 580"/>
              <a:gd name="T17" fmla="*/ 582 h 582"/>
              <a:gd name="T18" fmla="*/ 319 w 580"/>
              <a:gd name="T19" fmla="*/ 318 h 582"/>
              <a:gd name="T20" fmla="*/ 580 w 580"/>
              <a:gd name="T21" fmla="*/ 318 h 582"/>
              <a:gd name="T22" fmla="*/ 580 w 580"/>
              <a:gd name="T23" fmla="*/ 261 h 582"/>
              <a:gd name="T24" fmla="*/ 319 w 580"/>
              <a:gd name="T25" fmla="*/ 261 h 5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0" h="582">
                <a:moveTo>
                  <a:pt x="319" y="261"/>
                </a:moveTo>
                <a:lnTo>
                  <a:pt x="319" y="0"/>
                </a:lnTo>
                <a:lnTo>
                  <a:pt x="261" y="0"/>
                </a:lnTo>
                <a:lnTo>
                  <a:pt x="261" y="261"/>
                </a:lnTo>
                <a:lnTo>
                  <a:pt x="0" y="261"/>
                </a:lnTo>
                <a:lnTo>
                  <a:pt x="0" y="318"/>
                </a:lnTo>
                <a:lnTo>
                  <a:pt x="261" y="318"/>
                </a:lnTo>
                <a:lnTo>
                  <a:pt x="261" y="582"/>
                </a:lnTo>
                <a:lnTo>
                  <a:pt x="319" y="582"/>
                </a:lnTo>
                <a:lnTo>
                  <a:pt x="319" y="318"/>
                </a:lnTo>
                <a:lnTo>
                  <a:pt x="580" y="318"/>
                </a:lnTo>
                <a:lnTo>
                  <a:pt x="580" y="261"/>
                </a:lnTo>
                <a:lnTo>
                  <a:pt x="319" y="261"/>
                </a:lnTo>
                <a:close/>
              </a:path>
            </a:pathLst>
          </a:custGeom>
          <a:solidFill>
            <a:srgbClr val="009AC4"/>
          </a:solidFill>
          <a:ln>
            <a:noFill/>
          </a:ln>
        </p:spPr>
        <p:txBody>
          <a:bodyPr vert="horz" wrap="square" lIns="91440" tIns="45720" rIns="91440" bIns="45720" numCol="1" anchor="t" anchorCtr="0" compatLnSpc="1">
            <a:prstTxWarp prst="textNoShape">
              <a:avLst/>
            </a:prstTxWarp>
          </a:bodyPr>
          <a:lstStyle/>
          <a:p>
            <a:endParaRPr lang="zh-CN" altLang="en-US"/>
          </a:p>
        </p:txBody>
      </p:sp>
      <p:cxnSp>
        <p:nvCxnSpPr>
          <p:cNvPr id="71" name="直接连接符 70"/>
          <p:cNvCxnSpPr/>
          <p:nvPr/>
        </p:nvCxnSpPr>
        <p:spPr>
          <a:xfrm>
            <a:off x="0" y="850433"/>
            <a:ext cx="606811" cy="1"/>
          </a:xfrm>
          <a:prstGeom prst="line">
            <a:avLst/>
          </a:prstGeom>
          <a:ln>
            <a:solidFill>
              <a:srgbClr val="009AC4"/>
            </a:solidFill>
          </a:ln>
        </p:spPr>
        <p:style>
          <a:lnRef idx="1">
            <a:schemeClr val="accent1"/>
          </a:lnRef>
          <a:fillRef idx="0">
            <a:schemeClr val="accent1"/>
          </a:fillRef>
          <a:effectRef idx="0">
            <a:schemeClr val="accent1"/>
          </a:effectRef>
          <a:fontRef idx="minor">
            <a:schemeClr val="tx1"/>
          </a:fontRef>
        </p:style>
      </p:cxnSp>
      <p:sp>
        <p:nvSpPr>
          <p:cNvPr id="15" name="文本框 14"/>
          <p:cNvSpPr txBox="1"/>
          <p:nvPr/>
        </p:nvSpPr>
        <p:spPr>
          <a:xfrm>
            <a:off x="2997200" y="1536700"/>
            <a:ext cx="184731" cy="369332"/>
          </a:xfrm>
          <a:prstGeom prst="rect">
            <a:avLst/>
          </a:prstGeom>
          <a:noFill/>
        </p:spPr>
        <p:txBody>
          <a:bodyPr wrap="none" rtlCol="0">
            <a:spAutoFit/>
          </a:bodyPr>
          <a:lstStyle/>
          <a:p>
            <a:endParaRPr kumimoji="1" lang="zh-CN" altLang="en-US" dirty="0"/>
          </a:p>
        </p:txBody>
      </p:sp>
      <p:sp>
        <p:nvSpPr>
          <p:cNvPr id="11" name="文本框 10"/>
          <p:cNvSpPr txBox="1"/>
          <p:nvPr/>
        </p:nvSpPr>
        <p:spPr>
          <a:xfrm>
            <a:off x="700165" y="1076280"/>
            <a:ext cx="1490079" cy="307777"/>
          </a:xfrm>
          <a:prstGeom prst="rect">
            <a:avLst/>
          </a:prstGeom>
          <a:noFill/>
        </p:spPr>
        <p:txBody>
          <a:bodyPr wrap="square" rtlCol="0">
            <a:spAutoFit/>
          </a:bodyPr>
          <a:lstStyle>
            <a:defPPr>
              <a:defRPr lang="zh-CN"/>
            </a:defPPr>
            <a:lvl1pPr>
              <a:defRPr sz="2400" b="1">
                <a:gradFill>
                  <a:gsLst>
                    <a:gs pos="97000">
                      <a:srgbClr val="F0CB30">
                        <a:lumMod val="82000"/>
                      </a:srgbClr>
                    </a:gs>
                    <a:gs pos="0">
                      <a:srgbClr val="F4ECA3"/>
                    </a:gs>
                    <a:gs pos="75000">
                      <a:srgbClr val="F6E65D">
                        <a:lumMod val="90000"/>
                      </a:srgbClr>
                    </a:gs>
                  </a:gsLst>
                  <a:lin ang="3600000" scaled="0"/>
                </a:gradFill>
                <a:latin typeface="微软雅黑" panose="020B0503020204020204" pitchFamily="34" charset="-122"/>
                <a:ea typeface="微软雅黑" panose="020B0503020204020204" pitchFamily="34" charset="-122"/>
              </a:defRPr>
            </a:lvl1pPr>
          </a:lstStyle>
          <a:p>
            <a:r>
              <a:rPr lang="zh-CN" altLang="en-US" sz="1400" dirty="0" smtClean="0">
                <a:solidFill>
                  <a:srgbClr val="45D8FF"/>
                </a:solidFill>
                <a:effectLst>
                  <a:outerShdw blurRad="101600" algn="ctr" rotWithShape="0">
                    <a:srgbClr val="45D8FF">
                      <a:alpha val="90000"/>
                    </a:srgbClr>
                  </a:outerShdw>
                </a:effectLst>
              </a:rPr>
              <a:t>终端</a:t>
            </a:r>
            <a:endParaRPr lang="zh-CN" altLang="en-US" sz="1400" dirty="0">
              <a:solidFill>
                <a:srgbClr val="45D8FF"/>
              </a:solidFill>
              <a:effectLst>
                <a:outerShdw blurRad="101600" algn="ctr" rotWithShape="0">
                  <a:srgbClr val="45D8FF">
                    <a:alpha val="90000"/>
                  </a:srgbClr>
                </a:outerShdw>
              </a:effectLst>
            </a:endParaRPr>
          </a:p>
        </p:txBody>
      </p:sp>
      <p:pic>
        <p:nvPicPr>
          <p:cNvPr id="2" name="图片 1"/>
          <p:cNvPicPr>
            <a:picLocks noChangeAspect="1"/>
          </p:cNvPicPr>
          <p:nvPr/>
        </p:nvPicPr>
        <p:blipFill>
          <a:blip r:embed="rId3"/>
          <a:stretch>
            <a:fillRect/>
          </a:stretch>
        </p:blipFill>
        <p:spPr>
          <a:xfrm>
            <a:off x="1445205" y="870809"/>
            <a:ext cx="10832614" cy="5377591"/>
          </a:xfrm>
          <a:prstGeom prst="rect">
            <a:avLst/>
          </a:prstGeom>
        </p:spPr>
      </p:pic>
    </p:spTree>
    <p:extLst>
      <p:ext uri="{BB962C8B-B14F-4D97-AF65-F5344CB8AC3E}">
        <p14:creationId xmlns:p14="http://schemas.microsoft.com/office/powerpoint/2010/main" val="151127905"/>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7" name="直接连接符 66"/>
          <p:cNvCxnSpPr/>
          <p:nvPr/>
        </p:nvCxnSpPr>
        <p:spPr>
          <a:xfrm>
            <a:off x="137160" y="850433"/>
            <a:ext cx="12140659" cy="2"/>
          </a:xfrm>
          <a:prstGeom prst="line">
            <a:avLst/>
          </a:prstGeom>
          <a:ln>
            <a:solidFill>
              <a:srgbClr val="009AC4"/>
            </a:solidFill>
          </a:ln>
        </p:spPr>
        <p:style>
          <a:lnRef idx="1">
            <a:schemeClr val="accent1"/>
          </a:lnRef>
          <a:fillRef idx="0">
            <a:schemeClr val="accent1"/>
          </a:fillRef>
          <a:effectRef idx="0">
            <a:schemeClr val="accent1"/>
          </a:effectRef>
          <a:fontRef idx="minor">
            <a:schemeClr val="tx1"/>
          </a:fontRef>
        </p:style>
      </p:cxnSp>
      <p:sp>
        <p:nvSpPr>
          <p:cNvPr id="69" name="文本框 68"/>
          <p:cNvSpPr txBox="1"/>
          <p:nvPr/>
        </p:nvSpPr>
        <p:spPr>
          <a:xfrm>
            <a:off x="558887" y="470699"/>
            <a:ext cx="1132965" cy="400110"/>
          </a:xfrm>
          <a:prstGeom prst="rect">
            <a:avLst/>
          </a:prstGeom>
          <a:noFill/>
        </p:spPr>
        <p:txBody>
          <a:bodyPr wrap="square" rtlCol="0">
            <a:spAutoFit/>
          </a:bodyPr>
          <a:lstStyle>
            <a:defPPr>
              <a:defRPr lang="zh-CN"/>
            </a:defPPr>
            <a:lvl1pPr>
              <a:defRPr sz="2400" b="1">
                <a:gradFill>
                  <a:gsLst>
                    <a:gs pos="97000">
                      <a:srgbClr val="F0CB30">
                        <a:lumMod val="82000"/>
                      </a:srgbClr>
                    </a:gs>
                    <a:gs pos="0">
                      <a:srgbClr val="F4ECA3"/>
                    </a:gs>
                    <a:gs pos="75000">
                      <a:srgbClr val="F6E65D">
                        <a:lumMod val="90000"/>
                      </a:srgbClr>
                    </a:gs>
                  </a:gsLst>
                  <a:lin ang="3600000" scaled="0"/>
                </a:gradFill>
                <a:latin typeface="微软雅黑" panose="020B0503020204020204" pitchFamily="34" charset="-122"/>
                <a:ea typeface="微软雅黑" panose="020B0503020204020204" pitchFamily="34" charset="-122"/>
              </a:defRPr>
            </a:lvl1pPr>
          </a:lstStyle>
          <a:p>
            <a:r>
              <a:rPr lang="zh-CN" altLang="en-US" sz="2000" smtClean="0">
                <a:solidFill>
                  <a:srgbClr val="45D8FF"/>
                </a:solidFill>
                <a:effectLst>
                  <a:outerShdw blurRad="101600" algn="ctr" rotWithShape="0">
                    <a:srgbClr val="45D8FF">
                      <a:alpha val="90000"/>
                    </a:srgbClr>
                  </a:outerShdw>
                </a:effectLst>
              </a:rPr>
              <a:t>客户端</a:t>
            </a:r>
            <a:endParaRPr lang="zh-CN" altLang="en-US" sz="2000" dirty="0">
              <a:solidFill>
                <a:srgbClr val="45D8FF"/>
              </a:solidFill>
              <a:effectLst>
                <a:outerShdw blurRad="101600" algn="ctr" rotWithShape="0">
                  <a:srgbClr val="45D8FF">
                    <a:alpha val="90000"/>
                  </a:srgbClr>
                </a:outerShdw>
              </a:effectLst>
            </a:endParaRPr>
          </a:p>
        </p:txBody>
      </p:sp>
      <p:sp>
        <p:nvSpPr>
          <p:cNvPr id="70" name="Freeform 5"/>
          <p:cNvSpPr>
            <a:spLocks/>
          </p:cNvSpPr>
          <p:nvPr/>
        </p:nvSpPr>
        <p:spPr bwMode="auto">
          <a:xfrm>
            <a:off x="1507800" y="390207"/>
            <a:ext cx="184052" cy="184687"/>
          </a:xfrm>
          <a:custGeom>
            <a:avLst/>
            <a:gdLst>
              <a:gd name="T0" fmla="*/ 319 w 580"/>
              <a:gd name="T1" fmla="*/ 261 h 582"/>
              <a:gd name="T2" fmla="*/ 319 w 580"/>
              <a:gd name="T3" fmla="*/ 0 h 582"/>
              <a:gd name="T4" fmla="*/ 261 w 580"/>
              <a:gd name="T5" fmla="*/ 0 h 582"/>
              <a:gd name="T6" fmla="*/ 261 w 580"/>
              <a:gd name="T7" fmla="*/ 261 h 582"/>
              <a:gd name="T8" fmla="*/ 0 w 580"/>
              <a:gd name="T9" fmla="*/ 261 h 582"/>
              <a:gd name="T10" fmla="*/ 0 w 580"/>
              <a:gd name="T11" fmla="*/ 318 h 582"/>
              <a:gd name="T12" fmla="*/ 261 w 580"/>
              <a:gd name="T13" fmla="*/ 318 h 582"/>
              <a:gd name="T14" fmla="*/ 261 w 580"/>
              <a:gd name="T15" fmla="*/ 582 h 582"/>
              <a:gd name="T16" fmla="*/ 319 w 580"/>
              <a:gd name="T17" fmla="*/ 582 h 582"/>
              <a:gd name="T18" fmla="*/ 319 w 580"/>
              <a:gd name="T19" fmla="*/ 318 h 582"/>
              <a:gd name="T20" fmla="*/ 580 w 580"/>
              <a:gd name="T21" fmla="*/ 318 h 582"/>
              <a:gd name="T22" fmla="*/ 580 w 580"/>
              <a:gd name="T23" fmla="*/ 261 h 582"/>
              <a:gd name="T24" fmla="*/ 319 w 580"/>
              <a:gd name="T25" fmla="*/ 261 h 5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0" h="582">
                <a:moveTo>
                  <a:pt x="319" y="261"/>
                </a:moveTo>
                <a:lnTo>
                  <a:pt x="319" y="0"/>
                </a:lnTo>
                <a:lnTo>
                  <a:pt x="261" y="0"/>
                </a:lnTo>
                <a:lnTo>
                  <a:pt x="261" y="261"/>
                </a:lnTo>
                <a:lnTo>
                  <a:pt x="0" y="261"/>
                </a:lnTo>
                <a:lnTo>
                  <a:pt x="0" y="318"/>
                </a:lnTo>
                <a:lnTo>
                  <a:pt x="261" y="318"/>
                </a:lnTo>
                <a:lnTo>
                  <a:pt x="261" y="582"/>
                </a:lnTo>
                <a:lnTo>
                  <a:pt x="319" y="582"/>
                </a:lnTo>
                <a:lnTo>
                  <a:pt x="319" y="318"/>
                </a:lnTo>
                <a:lnTo>
                  <a:pt x="580" y="318"/>
                </a:lnTo>
                <a:lnTo>
                  <a:pt x="580" y="261"/>
                </a:lnTo>
                <a:lnTo>
                  <a:pt x="319" y="261"/>
                </a:lnTo>
                <a:close/>
              </a:path>
            </a:pathLst>
          </a:custGeom>
          <a:solidFill>
            <a:srgbClr val="009AC4"/>
          </a:solidFill>
          <a:ln>
            <a:noFill/>
          </a:ln>
        </p:spPr>
        <p:txBody>
          <a:bodyPr vert="horz" wrap="square" lIns="91440" tIns="45720" rIns="91440" bIns="45720" numCol="1" anchor="t" anchorCtr="0" compatLnSpc="1">
            <a:prstTxWarp prst="textNoShape">
              <a:avLst/>
            </a:prstTxWarp>
          </a:bodyPr>
          <a:lstStyle/>
          <a:p>
            <a:endParaRPr lang="zh-CN" altLang="en-US"/>
          </a:p>
        </p:txBody>
      </p:sp>
      <p:cxnSp>
        <p:nvCxnSpPr>
          <p:cNvPr id="71" name="直接连接符 70"/>
          <p:cNvCxnSpPr/>
          <p:nvPr/>
        </p:nvCxnSpPr>
        <p:spPr>
          <a:xfrm>
            <a:off x="0" y="850433"/>
            <a:ext cx="606811" cy="1"/>
          </a:xfrm>
          <a:prstGeom prst="line">
            <a:avLst/>
          </a:prstGeom>
          <a:ln>
            <a:solidFill>
              <a:srgbClr val="009AC4"/>
            </a:solidFill>
          </a:ln>
        </p:spPr>
        <p:style>
          <a:lnRef idx="1">
            <a:schemeClr val="accent1"/>
          </a:lnRef>
          <a:fillRef idx="0">
            <a:schemeClr val="accent1"/>
          </a:fillRef>
          <a:effectRef idx="0">
            <a:schemeClr val="accent1"/>
          </a:effectRef>
          <a:fontRef idx="minor">
            <a:schemeClr val="tx1"/>
          </a:fontRef>
        </p:style>
      </p:cxnSp>
      <p:sp>
        <p:nvSpPr>
          <p:cNvPr id="15" name="文本框 14"/>
          <p:cNvSpPr txBox="1"/>
          <p:nvPr/>
        </p:nvSpPr>
        <p:spPr>
          <a:xfrm>
            <a:off x="2997200" y="1536700"/>
            <a:ext cx="184731" cy="369332"/>
          </a:xfrm>
          <a:prstGeom prst="rect">
            <a:avLst/>
          </a:prstGeom>
          <a:noFill/>
        </p:spPr>
        <p:txBody>
          <a:bodyPr wrap="none" rtlCol="0">
            <a:spAutoFit/>
          </a:bodyPr>
          <a:lstStyle/>
          <a:p>
            <a:endParaRPr kumimoji="1" lang="zh-CN" altLang="en-US" dirty="0"/>
          </a:p>
        </p:txBody>
      </p:sp>
      <p:sp>
        <p:nvSpPr>
          <p:cNvPr id="11" name="文本框 10"/>
          <p:cNvSpPr txBox="1"/>
          <p:nvPr/>
        </p:nvSpPr>
        <p:spPr>
          <a:xfrm>
            <a:off x="558887" y="1125974"/>
            <a:ext cx="1490079" cy="307777"/>
          </a:xfrm>
          <a:prstGeom prst="rect">
            <a:avLst/>
          </a:prstGeom>
          <a:noFill/>
        </p:spPr>
        <p:txBody>
          <a:bodyPr wrap="square" rtlCol="0">
            <a:spAutoFit/>
          </a:bodyPr>
          <a:lstStyle>
            <a:defPPr>
              <a:defRPr lang="zh-CN"/>
            </a:defPPr>
            <a:lvl1pPr>
              <a:defRPr sz="2400" b="1">
                <a:gradFill>
                  <a:gsLst>
                    <a:gs pos="97000">
                      <a:srgbClr val="F0CB30">
                        <a:lumMod val="82000"/>
                      </a:srgbClr>
                    </a:gs>
                    <a:gs pos="0">
                      <a:srgbClr val="F4ECA3"/>
                    </a:gs>
                    <a:gs pos="75000">
                      <a:srgbClr val="F6E65D">
                        <a:lumMod val="90000"/>
                      </a:srgbClr>
                    </a:gs>
                  </a:gsLst>
                  <a:lin ang="3600000" scaled="0"/>
                </a:gradFill>
                <a:latin typeface="微软雅黑" panose="020B0503020204020204" pitchFamily="34" charset="-122"/>
                <a:ea typeface="微软雅黑" panose="020B0503020204020204" pitchFamily="34" charset="-122"/>
              </a:defRPr>
            </a:lvl1pPr>
          </a:lstStyle>
          <a:p>
            <a:r>
              <a:rPr lang="zh-CN" altLang="en-US" sz="1400" dirty="0" smtClean="0">
                <a:solidFill>
                  <a:srgbClr val="45D8FF"/>
                </a:solidFill>
                <a:effectLst>
                  <a:outerShdw blurRad="101600" algn="ctr" rotWithShape="0">
                    <a:srgbClr val="45D8FF">
                      <a:alpha val="90000"/>
                    </a:srgbClr>
                  </a:outerShdw>
                </a:effectLst>
              </a:rPr>
              <a:t>文件上传</a:t>
            </a:r>
            <a:endParaRPr lang="zh-CN" altLang="en-US" sz="1400" dirty="0">
              <a:solidFill>
                <a:srgbClr val="45D8FF"/>
              </a:solidFill>
              <a:effectLst>
                <a:outerShdw blurRad="101600" algn="ctr" rotWithShape="0">
                  <a:srgbClr val="45D8FF">
                    <a:alpha val="90000"/>
                  </a:srgbClr>
                </a:outerShdw>
              </a:effectLst>
            </a:endParaRPr>
          </a:p>
        </p:txBody>
      </p:sp>
      <p:pic>
        <p:nvPicPr>
          <p:cNvPr id="2" name="图片 1"/>
          <p:cNvPicPr>
            <a:picLocks noChangeAspect="1"/>
          </p:cNvPicPr>
          <p:nvPr/>
        </p:nvPicPr>
        <p:blipFill>
          <a:blip r:embed="rId3"/>
          <a:stretch>
            <a:fillRect/>
          </a:stretch>
        </p:blipFill>
        <p:spPr>
          <a:xfrm>
            <a:off x="1507800" y="870810"/>
            <a:ext cx="10684199" cy="5508824"/>
          </a:xfrm>
          <a:prstGeom prst="rect">
            <a:avLst/>
          </a:prstGeom>
        </p:spPr>
      </p:pic>
    </p:spTree>
    <p:extLst>
      <p:ext uri="{BB962C8B-B14F-4D97-AF65-F5344CB8AC3E}">
        <p14:creationId xmlns:p14="http://schemas.microsoft.com/office/powerpoint/2010/main" val="390788304"/>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7" name="直接连接符 66"/>
          <p:cNvCxnSpPr/>
          <p:nvPr/>
        </p:nvCxnSpPr>
        <p:spPr>
          <a:xfrm>
            <a:off x="137160" y="850433"/>
            <a:ext cx="12140659" cy="2"/>
          </a:xfrm>
          <a:prstGeom prst="line">
            <a:avLst/>
          </a:prstGeom>
          <a:ln>
            <a:solidFill>
              <a:srgbClr val="009AC4"/>
            </a:solidFill>
          </a:ln>
        </p:spPr>
        <p:style>
          <a:lnRef idx="1">
            <a:schemeClr val="accent1"/>
          </a:lnRef>
          <a:fillRef idx="0">
            <a:schemeClr val="accent1"/>
          </a:fillRef>
          <a:effectRef idx="0">
            <a:schemeClr val="accent1"/>
          </a:effectRef>
          <a:fontRef idx="minor">
            <a:schemeClr val="tx1"/>
          </a:fontRef>
        </p:style>
      </p:cxnSp>
      <p:sp>
        <p:nvSpPr>
          <p:cNvPr id="69" name="文本框 68"/>
          <p:cNvSpPr txBox="1"/>
          <p:nvPr/>
        </p:nvSpPr>
        <p:spPr>
          <a:xfrm>
            <a:off x="558887" y="470699"/>
            <a:ext cx="1132965" cy="400110"/>
          </a:xfrm>
          <a:prstGeom prst="rect">
            <a:avLst/>
          </a:prstGeom>
          <a:noFill/>
        </p:spPr>
        <p:txBody>
          <a:bodyPr wrap="square" rtlCol="0">
            <a:spAutoFit/>
          </a:bodyPr>
          <a:lstStyle>
            <a:defPPr>
              <a:defRPr lang="zh-CN"/>
            </a:defPPr>
            <a:lvl1pPr>
              <a:defRPr sz="2400" b="1">
                <a:gradFill>
                  <a:gsLst>
                    <a:gs pos="97000">
                      <a:srgbClr val="F0CB30">
                        <a:lumMod val="82000"/>
                      </a:srgbClr>
                    </a:gs>
                    <a:gs pos="0">
                      <a:srgbClr val="F4ECA3"/>
                    </a:gs>
                    <a:gs pos="75000">
                      <a:srgbClr val="F6E65D">
                        <a:lumMod val="90000"/>
                      </a:srgbClr>
                    </a:gs>
                  </a:gsLst>
                  <a:lin ang="3600000" scaled="0"/>
                </a:gradFill>
                <a:latin typeface="微软雅黑" panose="020B0503020204020204" pitchFamily="34" charset="-122"/>
                <a:ea typeface="微软雅黑" panose="020B0503020204020204" pitchFamily="34" charset="-122"/>
              </a:defRPr>
            </a:lvl1pPr>
          </a:lstStyle>
          <a:p>
            <a:r>
              <a:rPr lang="zh-CN" altLang="en-US" sz="2000" smtClean="0">
                <a:solidFill>
                  <a:srgbClr val="45D8FF"/>
                </a:solidFill>
                <a:effectLst>
                  <a:outerShdw blurRad="101600" algn="ctr" rotWithShape="0">
                    <a:srgbClr val="45D8FF">
                      <a:alpha val="90000"/>
                    </a:srgbClr>
                  </a:outerShdw>
                </a:effectLst>
              </a:rPr>
              <a:t>客户端</a:t>
            </a:r>
            <a:endParaRPr lang="zh-CN" altLang="en-US" sz="2000" dirty="0">
              <a:solidFill>
                <a:srgbClr val="45D8FF"/>
              </a:solidFill>
              <a:effectLst>
                <a:outerShdw blurRad="101600" algn="ctr" rotWithShape="0">
                  <a:srgbClr val="45D8FF">
                    <a:alpha val="90000"/>
                  </a:srgbClr>
                </a:outerShdw>
              </a:effectLst>
            </a:endParaRPr>
          </a:p>
        </p:txBody>
      </p:sp>
      <p:sp>
        <p:nvSpPr>
          <p:cNvPr id="70" name="Freeform 5"/>
          <p:cNvSpPr>
            <a:spLocks/>
          </p:cNvSpPr>
          <p:nvPr/>
        </p:nvSpPr>
        <p:spPr bwMode="auto">
          <a:xfrm>
            <a:off x="1507800" y="390207"/>
            <a:ext cx="184052" cy="184687"/>
          </a:xfrm>
          <a:custGeom>
            <a:avLst/>
            <a:gdLst>
              <a:gd name="T0" fmla="*/ 319 w 580"/>
              <a:gd name="T1" fmla="*/ 261 h 582"/>
              <a:gd name="T2" fmla="*/ 319 w 580"/>
              <a:gd name="T3" fmla="*/ 0 h 582"/>
              <a:gd name="T4" fmla="*/ 261 w 580"/>
              <a:gd name="T5" fmla="*/ 0 h 582"/>
              <a:gd name="T6" fmla="*/ 261 w 580"/>
              <a:gd name="T7" fmla="*/ 261 h 582"/>
              <a:gd name="T8" fmla="*/ 0 w 580"/>
              <a:gd name="T9" fmla="*/ 261 h 582"/>
              <a:gd name="T10" fmla="*/ 0 w 580"/>
              <a:gd name="T11" fmla="*/ 318 h 582"/>
              <a:gd name="T12" fmla="*/ 261 w 580"/>
              <a:gd name="T13" fmla="*/ 318 h 582"/>
              <a:gd name="T14" fmla="*/ 261 w 580"/>
              <a:gd name="T15" fmla="*/ 582 h 582"/>
              <a:gd name="T16" fmla="*/ 319 w 580"/>
              <a:gd name="T17" fmla="*/ 582 h 582"/>
              <a:gd name="T18" fmla="*/ 319 w 580"/>
              <a:gd name="T19" fmla="*/ 318 h 582"/>
              <a:gd name="T20" fmla="*/ 580 w 580"/>
              <a:gd name="T21" fmla="*/ 318 h 582"/>
              <a:gd name="T22" fmla="*/ 580 w 580"/>
              <a:gd name="T23" fmla="*/ 261 h 582"/>
              <a:gd name="T24" fmla="*/ 319 w 580"/>
              <a:gd name="T25" fmla="*/ 261 h 5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0" h="582">
                <a:moveTo>
                  <a:pt x="319" y="261"/>
                </a:moveTo>
                <a:lnTo>
                  <a:pt x="319" y="0"/>
                </a:lnTo>
                <a:lnTo>
                  <a:pt x="261" y="0"/>
                </a:lnTo>
                <a:lnTo>
                  <a:pt x="261" y="261"/>
                </a:lnTo>
                <a:lnTo>
                  <a:pt x="0" y="261"/>
                </a:lnTo>
                <a:lnTo>
                  <a:pt x="0" y="318"/>
                </a:lnTo>
                <a:lnTo>
                  <a:pt x="261" y="318"/>
                </a:lnTo>
                <a:lnTo>
                  <a:pt x="261" y="582"/>
                </a:lnTo>
                <a:lnTo>
                  <a:pt x="319" y="582"/>
                </a:lnTo>
                <a:lnTo>
                  <a:pt x="319" y="318"/>
                </a:lnTo>
                <a:lnTo>
                  <a:pt x="580" y="318"/>
                </a:lnTo>
                <a:lnTo>
                  <a:pt x="580" y="261"/>
                </a:lnTo>
                <a:lnTo>
                  <a:pt x="319" y="261"/>
                </a:lnTo>
                <a:close/>
              </a:path>
            </a:pathLst>
          </a:custGeom>
          <a:solidFill>
            <a:srgbClr val="009AC4"/>
          </a:solidFill>
          <a:ln>
            <a:noFill/>
          </a:ln>
        </p:spPr>
        <p:txBody>
          <a:bodyPr vert="horz" wrap="square" lIns="91440" tIns="45720" rIns="91440" bIns="45720" numCol="1" anchor="t" anchorCtr="0" compatLnSpc="1">
            <a:prstTxWarp prst="textNoShape">
              <a:avLst/>
            </a:prstTxWarp>
          </a:bodyPr>
          <a:lstStyle/>
          <a:p>
            <a:endParaRPr lang="zh-CN" altLang="en-US"/>
          </a:p>
        </p:txBody>
      </p:sp>
      <p:cxnSp>
        <p:nvCxnSpPr>
          <p:cNvPr id="71" name="直接连接符 70"/>
          <p:cNvCxnSpPr/>
          <p:nvPr/>
        </p:nvCxnSpPr>
        <p:spPr>
          <a:xfrm>
            <a:off x="0" y="850433"/>
            <a:ext cx="606811" cy="1"/>
          </a:xfrm>
          <a:prstGeom prst="line">
            <a:avLst/>
          </a:prstGeom>
          <a:ln>
            <a:solidFill>
              <a:srgbClr val="009AC4"/>
            </a:solidFill>
          </a:ln>
        </p:spPr>
        <p:style>
          <a:lnRef idx="1">
            <a:schemeClr val="accent1"/>
          </a:lnRef>
          <a:fillRef idx="0">
            <a:schemeClr val="accent1"/>
          </a:fillRef>
          <a:effectRef idx="0">
            <a:schemeClr val="accent1"/>
          </a:effectRef>
          <a:fontRef idx="minor">
            <a:schemeClr val="tx1"/>
          </a:fontRef>
        </p:style>
      </p:cxnSp>
      <p:sp>
        <p:nvSpPr>
          <p:cNvPr id="15" name="文本框 14"/>
          <p:cNvSpPr txBox="1"/>
          <p:nvPr/>
        </p:nvSpPr>
        <p:spPr>
          <a:xfrm>
            <a:off x="2997200" y="1536700"/>
            <a:ext cx="184731" cy="369332"/>
          </a:xfrm>
          <a:prstGeom prst="rect">
            <a:avLst/>
          </a:prstGeom>
          <a:noFill/>
        </p:spPr>
        <p:txBody>
          <a:bodyPr wrap="none" rtlCol="0">
            <a:spAutoFit/>
          </a:bodyPr>
          <a:lstStyle/>
          <a:p>
            <a:endParaRPr kumimoji="1" lang="zh-CN" altLang="en-US" dirty="0"/>
          </a:p>
        </p:txBody>
      </p:sp>
      <p:sp>
        <p:nvSpPr>
          <p:cNvPr id="11" name="文本框 10"/>
          <p:cNvSpPr txBox="1"/>
          <p:nvPr/>
        </p:nvSpPr>
        <p:spPr>
          <a:xfrm>
            <a:off x="558887" y="1125974"/>
            <a:ext cx="1490079" cy="307777"/>
          </a:xfrm>
          <a:prstGeom prst="rect">
            <a:avLst/>
          </a:prstGeom>
          <a:noFill/>
        </p:spPr>
        <p:txBody>
          <a:bodyPr wrap="square" rtlCol="0">
            <a:spAutoFit/>
          </a:bodyPr>
          <a:lstStyle>
            <a:defPPr>
              <a:defRPr lang="zh-CN"/>
            </a:defPPr>
            <a:lvl1pPr>
              <a:defRPr sz="2400" b="1">
                <a:gradFill>
                  <a:gsLst>
                    <a:gs pos="97000">
                      <a:srgbClr val="F0CB30">
                        <a:lumMod val="82000"/>
                      </a:srgbClr>
                    </a:gs>
                    <a:gs pos="0">
                      <a:srgbClr val="F4ECA3"/>
                    </a:gs>
                    <a:gs pos="75000">
                      <a:srgbClr val="F6E65D">
                        <a:lumMod val="90000"/>
                      </a:srgbClr>
                    </a:gs>
                  </a:gsLst>
                  <a:lin ang="3600000" scaled="0"/>
                </a:gradFill>
                <a:latin typeface="微软雅黑" panose="020B0503020204020204" pitchFamily="34" charset="-122"/>
                <a:ea typeface="微软雅黑" panose="020B0503020204020204" pitchFamily="34" charset="-122"/>
              </a:defRPr>
            </a:lvl1pPr>
          </a:lstStyle>
          <a:p>
            <a:r>
              <a:rPr lang="zh-CN" altLang="en-US" sz="1400" dirty="0" smtClean="0">
                <a:solidFill>
                  <a:srgbClr val="45D8FF"/>
                </a:solidFill>
                <a:effectLst>
                  <a:outerShdw blurRad="101600" algn="ctr" rotWithShape="0">
                    <a:srgbClr val="45D8FF">
                      <a:alpha val="90000"/>
                    </a:srgbClr>
                  </a:outerShdw>
                </a:effectLst>
              </a:rPr>
              <a:t>结构树</a:t>
            </a:r>
            <a:endParaRPr lang="zh-CN" altLang="en-US" sz="1400" dirty="0">
              <a:solidFill>
                <a:srgbClr val="45D8FF"/>
              </a:solidFill>
              <a:effectLst>
                <a:outerShdw blurRad="101600" algn="ctr" rotWithShape="0">
                  <a:srgbClr val="45D8FF">
                    <a:alpha val="90000"/>
                  </a:srgbClr>
                </a:outerShdw>
              </a:effectLst>
            </a:endParaRPr>
          </a:p>
        </p:txBody>
      </p:sp>
      <p:pic>
        <p:nvPicPr>
          <p:cNvPr id="3" name="图片 2"/>
          <p:cNvPicPr>
            <a:picLocks noChangeAspect="1"/>
          </p:cNvPicPr>
          <p:nvPr/>
        </p:nvPicPr>
        <p:blipFill>
          <a:blip r:embed="rId3"/>
          <a:stretch>
            <a:fillRect/>
          </a:stretch>
        </p:blipFill>
        <p:spPr>
          <a:xfrm>
            <a:off x="1507800" y="870809"/>
            <a:ext cx="10684200" cy="5504307"/>
          </a:xfrm>
          <a:prstGeom prst="rect">
            <a:avLst/>
          </a:prstGeom>
        </p:spPr>
      </p:pic>
    </p:spTree>
    <p:extLst>
      <p:ext uri="{BB962C8B-B14F-4D97-AF65-F5344CB8AC3E}">
        <p14:creationId xmlns:p14="http://schemas.microsoft.com/office/powerpoint/2010/main" val="546237032"/>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7" name="直接连接符 66"/>
          <p:cNvCxnSpPr/>
          <p:nvPr/>
        </p:nvCxnSpPr>
        <p:spPr>
          <a:xfrm>
            <a:off x="137160" y="850433"/>
            <a:ext cx="12140659" cy="2"/>
          </a:xfrm>
          <a:prstGeom prst="line">
            <a:avLst/>
          </a:prstGeom>
          <a:ln>
            <a:solidFill>
              <a:srgbClr val="009AC4"/>
            </a:solidFill>
          </a:ln>
        </p:spPr>
        <p:style>
          <a:lnRef idx="1">
            <a:schemeClr val="accent1"/>
          </a:lnRef>
          <a:fillRef idx="0">
            <a:schemeClr val="accent1"/>
          </a:fillRef>
          <a:effectRef idx="0">
            <a:schemeClr val="accent1"/>
          </a:effectRef>
          <a:fontRef idx="minor">
            <a:schemeClr val="tx1"/>
          </a:fontRef>
        </p:style>
      </p:cxnSp>
      <p:sp>
        <p:nvSpPr>
          <p:cNvPr id="69" name="文本框 68"/>
          <p:cNvSpPr txBox="1"/>
          <p:nvPr/>
        </p:nvSpPr>
        <p:spPr>
          <a:xfrm>
            <a:off x="558887" y="470699"/>
            <a:ext cx="1132965" cy="400110"/>
          </a:xfrm>
          <a:prstGeom prst="rect">
            <a:avLst/>
          </a:prstGeom>
          <a:noFill/>
        </p:spPr>
        <p:txBody>
          <a:bodyPr wrap="square" rtlCol="0">
            <a:spAutoFit/>
          </a:bodyPr>
          <a:lstStyle>
            <a:defPPr>
              <a:defRPr lang="zh-CN"/>
            </a:defPPr>
            <a:lvl1pPr>
              <a:defRPr sz="2400" b="1">
                <a:gradFill>
                  <a:gsLst>
                    <a:gs pos="97000">
                      <a:srgbClr val="F0CB30">
                        <a:lumMod val="82000"/>
                      </a:srgbClr>
                    </a:gs>
                    <a:gs pos="0">
                      <a:srgbClr val="F4ECA3"/>
                    </a:gs>
                    <a:gs pos="75000">
                      <a:srgbClr val="F6E65D">
                        <a:lumMod val="90000"/>
                      </a:srgbClr>
                    </a:gs>
                  </a:gsLst>
                  <a:lin ang="3600000" scaled="0"/>
                </a:gradFill>
                <a:latin typeface="微软雅黑" panose="020B0503020204020204" pitchFamily="34" charset="-122"/>
                <a:ea typeface="微软雅黑" panose="020B0503020204020204" pitchFamily="34" charset="-122"/>
              </a:defRPr>
            </a:lvl1pPr>
          </a:lstStyle>
          <a:p>
            <a:r>
              <a:rPr lang="zh-CN" altLang="en-US" sz="2000" smtClean="0">
                <a:solidFill>
                  <a:srgbClr val="45D8FF"/>
                </a:solidFill>
                <a:effectLst>
                  <a:outerShdw blurRad="101600" algn="ctr" rotWithShape="0">
                    <a:srgbClr val="45D8FF">
                      <a:alpha val="90000"/>
                    </a:srgbClr>
                  </a:outerShdw>
                </a:effectLst>
              </a:rPr>
              <a:t>客户端</a:t>
            </a:r>
            <a:endParaRPr lang="zh-CN" altLang="en-US" sz="2000" dirty="0">
              <a:solidFill>
                <a:srgbClr val="45D8FF"/>
              </a:solidFill>
              <a:effectLst>
                <a:outerShdw blurRad="101600" algn="ctr" rotWithShape="0">
                  <a:srgbClr val="45D8FF">
                    <a:alpha val="90000"/>
                  </a:srgbClr>
                </a:outerShdw>
              </a:effectLst>
            </a:endParaRPr>
          </a:p>
        </p:txBody>
      </p:sp>
      <p:sp>
        <p:nvSpPr>
          <p:cNvPr id="70" name="Freeform 5"/>
          <p:cNvSpPr>
            <a:spLocks/>
          </p:cNvSpPr>
          <p:nvPr/>
        </p:nvSpPr>
        <p:spPr bwMode="auto">
          <a:xfrm>
            <a:off x="1507800" y="390207"/>
            <a:ext cx="184052" cy="184687"/>
          </a:xfrm>
          <a:custGeom>
            <a:avLst/>
            <a:gdLst>
              <a:gd name="T0" fmla="*/ 319 w 580"/>
              <a:gd name="T1" fmla="*/ 261 h 582"/>
              <a:gd name="T2" fmla="*/ 319 w 580"/>
              <a:gd name="T3" fmla="*/ 0 h 582"/>
              <a:gd name="T4" fmla="*/ 261 w 580"/>
              <a:gd name="T5" fmla="*/ 0 h 582"/>
              <a:gd name="T6" fmla="*/ 261 w 580"/>
              <a:gd name="T7" fmla="*/ 261 h 582"/>
              <a:gd name="T8" fmla="*/ 0 w 580"/>
              <a:gd name="T9" fmla="*/ 261 h 582"/>
              <a:gd name="T10" fmla="*/ 0 w 580"/>
              <a:gd name="T11" fmla="*/ 318 h 582"/>
              <a:gd name="T12" fmla="*/ 261 w 580"/>
              <a:gd name="T13" fmla="*/ 318 h 582"/>
              <a:gd name="T14" fmla="*/ 261 w 580"/>
              <a:gd name="T15" fmla="*/ 582 h 582"/>
              <a:gd name="T16" fmla="*/ 319 w 580"/>
              <a:gd name="T17" fmla="*/ 582 h 582"/>
              <a:gd name="T18" fmla="*/ 319 w 580"/>
              <a:gd name="T19" fmla="*/ 318 h 582"/>
              <a:gd name="T20" fmla="*/ 580 w 580"/>
              <a:gd name="T21" fmla="*/ 318 h 582"/>
              <a:gd name="T22" fmla="*/ 580 w 580"/>
              <a:gd name="T23" fmla="*/ 261 h 582"/>
              <a:gd name="T24" fmla="*/ 319 w 580"/>
              <a:gd name="T25" fmla="*/ 261 h 5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0" h="582">
                <a:moveTo>
                  <a:pt x="319" y="261"/>
                </a:moveTo>
                <a:lnTo>
                  <a:pt x="319" y="0"/>
                </a:lnTo>
                <a:lnTo>
                  <a:pt x="261" y="0"/>
                </a:lnTo>
                <a:lnTo>
                  <a:pt x="261" y="261"/>
                </a:lnTo>
                <a:lnTo>
                  <a:pt x="0" y="261"/>
                </a:lnTo>
                <a:lnTo>
                  <a:pt x="0" y="318"/>
                </a:lnTo>
                <a:lnTo>
                  <a:pt x="261" y="318"/>
                </a:lnTo>
                <a:lnTo>
                  <a:pt x="261" y="582"/>
                </a:lnTo>
                <a:lnTo>
                  <a:pt x="319" y="582"/>
                </a:lnTo>
                <a:lnTo>
                  <a:pt x="319" y="318"/>
                </a:lnTo>
                <a:lnTo>
                  <a:pt x="580" y="318"/>
                </a:lnTo>
                <a:lnTo>
                  <a:pt x="580" y="261"/>
                </a:lnTo>
                <a:lnTo>
                  <a:pt x="319" y="261"/>
                </a:lnTo>
                <a:close/>
              </a:path>
            </a:pathLst>
          </a:custGeom>
          <a:solidFill>
            <a:srgbClr val="009AC4"/>
          </a:solidFill>
          <a:ln>
            <a:noFill/>
          </a:ln>
        </p:spPr>
        <p:txBody>
          <a:bodyPr vert="horz" wrap="square" lIns="91440" tIns="45720" rIns="91440" bIns="45720" numCol="1" anchor="t" anchorCtr="0" compatLnSpc="1">
            <a:prstTxWarp prst="textNoShape">
              <a:avLst/>
            </a:prstTxWarp>
          </a:bodyPr>
          <a:lstStyle/>
          <a:p>
            <a:endParaRPr lang="zh-CN" altLang="en-US"/>
          </a:p>
        </p:txBody>
      </p:sp>
      <p:cxnSp>
        <p:nvCxnSpPr>
          <p:cNvPr id="71" name="直接连接符 70"/>
          <p:cNvCxnSpPr/>
          <p:nvPr/>
        </p:nvCxnSpPr>
        <p:spPr>
          <a:xfrm>
            <a:off x="0" y="850433"/>
            <a:ext cx="606811" cy="1"/>
          </a:xfrm>
          <a:prstGeom prst="line">
            <a:avLst/>
          </a:prstGeom>
          <a:ln>
            <a:solidFill>
              <a:srgbClr val="009AC4"/>
            </a:solidFill>
          </a:ln>
        </p:spPr>
        <p:style>
          <a:lnRef idx="1">
            <a:schemeClr val="accent1"/>
          </a:lnRef>
          <a:fillRef idx="0">
            <a:schemeClr val="accent1"/>
          </a:fillRef>
          <a:effectRef idx="0">
            <a:schemeClr val="accent1"/>
          </a:effectRef>
          <a:fontRef idx="minor">
            <a:schemeClr val="tx1"/>
          </a:fontRef>
        </p:style>
      </p:cxnSp>
      <p:sp>
        <p:nvSpPr>
          <p:cNvPr id="15" name="文本框 14"/>
          <p:cNvSpPr txBox="1"/>
          <p:nvPr/>
        </p:nvSpPr>
        <p:spPr>
          <a:xfrm>
            <a:off x="2997200" y="1536700"/>
            <a:ext cx="184731" cy="369332"/>
          </a:xfrm>
          <a:prstGeom prst="rect">
            <a:avLst/>
          </a:prstGeom>
          <a:noFill/>
        </p:spPr>
        <p:txBody>
          <a:bodyPr wrap="none" rtlCol="0">
            <a:spAutoFit/>
          </a:bodyPr>
          <a:lstStyle/>
          <a:p>
            <a:endParaRPr kumimoji="1" lang="zh-CN" altLang="en-US" dirty="0"/>
          </a:p>
        </p:txBody>
      </p:sp>
      <p:sp>
        <p:nvSpPr>
          <p:cNvPr id="11" name="文本框 10"/>
          <p:cNvSpPr txBox="1"/>
          <p:nvPr/>
        </p:nvSpPr>
        <p:spPr>
          <a:xfrm>
            <a:off x="598796" y="1146348"/>
            <a:ext cx="900989" cy="307777"/>
          </a:xfrm>
          <a:prstGeom prst="rect">
            <a:avLst/>
          </a:prstGeom>
          <a:noFill/>
        </p:spPr>
        <p:txBody>
          <a:bodyPr wrap="square" rtlCol="0">
            <a:spAutoFit/>
          </a:bodyPr>
          <a:lstStyle>
            <a:defPPr>
              <a:defRPr lang="zh-CN"/>
            </a:defPPr>
            <a:lvl1pPr>
              <a:defRPr sz="2400" b="1">
                <a:gradFill>
                  <a:gsLst>
                    <a:gs pos="97000">
                      <a:srgbClr val="F0CB30">
                        <a:lumMod val="82000"/>
                      </a:srgbClr>
                    </a:gs>
                    <a:gs pos="0">
                      <a:srgbClr val="F4ECA3"/>
                    </a:gs>
                    <a:gs pos="75000">
                      <a:srgbClr val="F6E65D">
                        <a:lumMod val="90000"/>
                      </a:srgbClr>
                    </a:gs>
                  </a:gsLst>
                  <a:lin ang="3600000" scaled="0"/>
                </a:gradFill>
                <a:latin typeface="微软雅黑" panose="020B0503020204020204" pitchFamily="34" charset="-122"/>
                <a:ea typeface="微软雅黑" panose="020B0503020204020204" pitchFamily="34" charset="-122"/>
              </a:defRPr>
            </a:lvl1pPr>
          </a:lstStyle>
          <a:p>
            <a:r>
              <a:rPr lang="zh-CN" altLang="en-US" sz="1400" smtClean="0">
                <a:solidFill>
                  <a:srgbClr val="45D8FF"/>
                </a:solidFill>
                <a:effectLst>
                  <a:outerShdw blurRad="101600" algn="ctr" rotWithShape="0">
                    <a:srgbClr val="45D8FF">
                      <a:alpha val="90000"/>
                    </a:srgbClr>
                  </a:outerShdw>
                </a:effectLst>
              </a:rPr>
              <a:t>云机同步</a:t>
            </a:r>
            <a:endParaRPr lang="zh-CN" altLang="en-US" sz="1400" dirty="0">
              <a:solidFill>
                <a:srgbClr val="45D8FF"/>
              </a:solidFill>
              <a:effectLst>
                <a:outerShdw blurRad="101600" algn="ctr" rotWithShape="0">
                  <a:srgbClr val="45D8FF">
                    <a:alpha val="90000"/>
                  </a:srgbClr>
                </a:outerShdw>
              </a:effectLst>
            </a:endParaRPr>
          </a:p>
        </p:txBody>
      </p:sp>
      <p:pic>
        <p:nvPicPr>
          <p:cNvPr id="4" name="图片 3"/>
          <p:cNvPicPr>
            <a:picLocks noChangeAspect="1"/>
          </p:cNvPicPr>
          <p:nvPr/>
        </p:nvPicPr>
        <p:blipFill>
          <a:blip r:embed="rId3"/>
          <a:stretch>
            <a:fillRect/>
          </a:stretch>
        </p:blipFill>
        <p:spPr>
          <a:xfrm>
            <a:off x="1539694" y="870809"/>
            <a:ext cx="10652305" cy="5500063"/>
          </a:xfrm>
          <a:prstGeom prst="rect">
            <a:avLst/>
          </a:prstGeom>
        </p:spPr>
      </p:pic>
    </p:spTree>
    <p:extLst>
      <p:ext uri="{BB962C8B-B14F-4D97-AF65-F5344CB8AC3E}">
        <p14:creationId xmlns:p14="http://schemas.microsoft.com/office/powerpoint/2010/main" val="1830957962"/>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7" name="直接连接符 66"/>
          <p:cNvCxnSpPr/>
          <p:nvPr/>
        </p:nvCxnSpPr>
        <p:spPr>
          <a:xfrm>
            <a:off x="137160" y="850433"/>
            <a:ext cx="12140659" cy="2"/>
          </a:xfrm>
          <a:prstGeom prst="line">
            <a:avLst/>
          </a:prstGeom>
          <a:ln>
            <a:solidFill>
              <a:srgbClr val="009AC4"/>
            </a:solidFill>
          </a:ln>
        </p:spPr>
        <p:style>
          <a:lnRef idx="1">
            <a:schemeClr val="accent1"/>
          </a:lnRef>
          <a:fillRef idx="0">
            <a:schemeClr val="accent1"/>
          </a:fillRef>
          <a:effectRef idx="0">
            <a:schemeClr val="accent1"/>
          </a:effectRef>
          <a:fontRef idx="minor">
            <a:schemeClr val="tx1"/>
          </a:fontRef>
        </p:style>
      </p:cxnSp>
      <p:sp>
        <p:nvSpPr>
          <p:cNvPr id="69" name="文本框 68"/>
          <p:cNvSpPr txBox="1"/>
          <p:nvPr/>
        </p:nvSpPr>
        <p:spPr>
          <a:xfrm>
            <a:off x="558887" y="470699"/>
            <a:ext cx="1132965" cy="400110"/>
          </a:xfrm>
          <a:prstGeom prst="rect">
            <a:avLst/>
          </a:prstGeom>
          <a:noFill/>
        </p:spPr>
        <p:txBody>
          <a:bodyPr wrap="square" rtlCol="0">
            <a:spAutoFit/>
          </a:bodyPr>
          <a:lstStyle>
            <a:defPPr>
              <a:defRPr lang="zh-CN"/>
            </a:defPPr>
            <a:lvl1pPr>
              <a:defRPr sz="2400" b="1">
                <a:gradFill>
                  <a:gsLst>
                    <a:gs pos="97000">
                      <a:srgbClr val="F0CB30">
                        <a:lumMod val="82000"/>
                      </a:srgbClr>
                    </a:gs>
                    <a:gs pos="0">
                      <a:srgbClr val="F4ECA3"/>
                    </a:gs>
                    <a:gs pos="75000">
                      <a:srgbClr val="F6E65D">
                        <a:lumMod val="90000"/>
                      </a:srgbClr>
                    </a:gs>
                  </a:gsLst>
                  <a:lin ang="3600000" scaled="0"/>
                </a:gradFill>
                <a:latin typeface="微软雅黑" panose="020B0503020204020204" pitchFamily="34" charset="-122"/>
                <a:ea typeface="微软雅黑" panose="020B0503020204020204" pitchFamily="34" charset="-122"/>
              </a:defRPr>
            </a:lvl1pPr>
          </a:lstStyle>
          <a:p>
            <a:r>
              <a:rPr lang="zh-CN" altLang="en-US" sz="2000" smtClean="0">
                <a:solidFill>
                  <a:srgbClr val="45D8FF"/>
                </a:solidFill>
                <a:effectLst>
                  <a:outerShdw blurRad="101600" algn="ctr" rotWithShape="0">
                    <a:srgbClr val="45D8FF">
                      <a:alpha val="90000"/>
                    </a:srgbClr>
                  </a:outerShdw>
                </a:effectLst>
              </a:rPr>
              <a:t>客户端</a:t>
            </a:r>
            <a:endParaRPr lang="zh-CN" altLang="en-US" sz="2000" dirty="0">
              <a:solidFill>
                <a:srgbClr val="45D8FF"/>
              </a:solidFill>
              <a:effectLst>
                <a:outerShdw blurRad="101600" algn="ctr" rotWithShape="0">
                  <a:srgbClr val="45D8FF">
                    <a:alpha val="90000"/>
                  </a:srgbClr>
                </a:outerShdw>
              </a:effectLst>
            </a:endParaRPr>
          </a:p>
        </p:txBody>
      </p:sp>
      <p:sp>
        <p:nvSpPr>
          <p:cNvPr id="70" name="Freeform 5"/>
          <p:cNvSpPr>
            <a:spLocks/>
          </p:cNvSpPr>
          <p:nvPr/>
        </p:nvSpPr>
        <p:spPr bwMode="auto">
          <a:xfrm>
            <a:off x="1507800" y="390207"/>
            <a:ext cx="184052" cy="184687"/>
          </a:xfrm>
          <a:custGeom>
            <a:avLst/>
            <a:gdLst>
              <a:gd name="T0" fmla="*/ 319 w 580"/>
              <a:gd name="T1" fmla="*/ 261 h 582"/>
              <a:gd name="T2" fmla="*/ 319 w 580"/>
              <a:gd name="T3" fmla="*/ 0 h 582"/>
              <a:gd name="T4" fmla="*/ 261 w 580"/>
              <a:gd name="T5" fmla="*/ 0 h 582"/>
              <a:gd name="T6" fmla="*/ 261 w 580"/>
              <a:gd name="T7" fmla="*/ 261 h 582"/>
              <a:gd name="T8" fmla="*/ 0 w 580"/>
              <a:gd name="T9" fmla="*/ 261 h 582"/>
              <a:gd name="T10" fmla="*/ 0 w 580"/>
              <a:gd name="T11" fmla="*/ 318 h 582"/>
              <a:gd name="T12" fmla="*/ 261 w 580"/>
              <a:gd name="T13" fmla="*/ 318 h 582"/>
              <a:gd name="T14" fmla="*/ 261 w 580"/>
              <a:gd name="T15" fmla="*/ 582 h 582"/>
              <a:gd name="T16" fmla="*/ 319 w 580"/>
              <a:gd name="T17" fmla="*/ 582 h 582"/>
              <a:gd name="T18" fmla="*/ 319 w 580"/>
              <a:gd name="T19" fmla="*/ 318 h 582"/>
              <a:gd name="T20" fmla="*/ 580 w 580"/>
              <a:gd name="T21" fmla="*/ 318 h 582"/>
              <a:gd name="T22" fmla="*/ 580 w 580"/>
              <a:gd name="T23" fmla="*/ 261 h 582"/>
              <a:gd name="T24" fmla="*/ 319 w 580"/>
              <a:gd name="T25" fmla="*/ 261 h 5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0" h="582">
                <a:moveTo>
                  <a:pt x="319" y="261"/>
                </a:moveTo>
                <a:lnTo>
                  <a:pt x="319" y="0"/>
                </a:lnTo>
                <a:lnTo>
                  <a:pt x="261" y="0"/>
                </a:lnTo>
                <a:lnTo>
                  <a:pt x="261" y="261"/>
                </a:lnTo>
                <a:lnTo>
                  <a:pt x="0" y="261"/>
                </a:lnTo>
                <a:lnTo>
                  <a:pt x="0" y="318"/>
                </a:lnTo>
                <a:lnTo>
                  <a:pt x="261" y="318"/>
                </a:lnTo>
                <a:lnTo>
                  <a:pt x="261" y="582"/>
                </a:lnTo>
                <a:lnTo>
                  <a:pt x="319" y="582"/>
                </a:lnTo>
                <a:lnTo>
                  <a:pt x="319" y="318"/>
                </a:lnTo>
                <a:lnTo>
                  <a:pt x="580" y="318"/>
                </a:lnTo>
                <a:lnTo>
                  <a:pt x="580" y="261"/>
                </a:lnTo>
                <a:lnTo>
                  <a:pt x="319" y="261"/>
                </a:lnTo>
                <a:close/>
              </a:path>
            </a:pathLst>
          </a:custGeom>
          <a:solidFill>
            <a:srgbClr val="009AC4"/>
          </a:solidFill>
          <a:ln>
            <a:noFill/>
          </a:ln>
        </p:spPr>
        <p:txBody>
          <a:bodyPr vert="horz" wrap="square" lIns="91440" tIns="45720" rIns="91440" bIns="45720" numCol="1" anchor="t" anchorCtr="0" compatLnSpc="1">
            <a:prstTxWarp prst="textNoShape">
              <a:avLst/>
            </a:prstTxWarp>
          </a:bodyPr>
          <a:lstStyle/>
          <a:p>
            <a:endParaRPr lang="zh-CN" altLang="en-US"/>
          </a:p>
        </p:txBody>
      </p:sp>
      <p:cxnSp>
        <p:nvCxnSpPr>
          <p:cNvPr id="71" name="直接连接符 70"/>
          <p:cNvCxnSpPr/>
          <p:nvPr/>
        </p:nvCxnSpPr>
        <p:spPr>
          <a:xfrm>
            <a:off x="0" y="850433"/>
            <a:ext cx="606811" cy="1"/>
          </a:xfrm>
          <a:prstGeom prst="line">
            <a:avLst/>
          </a:prstGeom>
          <a:ln>
            <a:solidFill>
              <a:srgbClr val="009AC4"/>
            </a:solidFill>
          </a:ln>
        </p:spPr>
        <p:style>
          <a:lnRef idx="1">
            <a:schemeClr val="accent1"/>
          </a:lnRef>
          <a:fillRef idx="0">
            <a:schemeClr val="accent1"/>
          </a:fillRef>
          <a:effectRef idx="0">
            <a:schemeClr val="accent1"/>
          </a:effectRef>
          <a:fontRef idx="minor">
            <a:schemeClr val="tx1"/>
          </a:fontRef>
        </p:style>
      </p:cxnSp>
      <p:sp>
        <p:nvSpPr>
          <p:cNvPr id="15" name="文本框 14"/>
          <p:cNvSpPr txBox="1"/>
          <p:nvPr/>
        </p:nvSpPr>
        <p:spPr>
          <a:xfrm>
            <a:off x="2997200" y="1536700"/>
            <a:ext cx="184731" cy="369332"/>
          </a:xfrm>
          <a:prstGeom prst="rect">
            <a:avLst/>
          </a:prstGeom>
          <a:noFill/>
        </p:spPr>
        <p:txBody>
          <a:bodyPr wrap="none" rtlCol="0">
            <a:spAutoFit/>
          </a:bodyPr>
          <a:lstStyle/>
          <a:p>
            <a:endParaRPr kumimoji="1" lang="zh-CN" altLang="en-US" dirty="0"/>
          </a:p>
        </p:txBody>
      </p:sp>
      <p:sp>
        <p:nvSpPr>
          <p:cNvPr id="11" name="文本框 10"/>
          <p:cNvSpPr txBox="1"/>
          <p:nvPr/>
        </p:nvSpPr>
        <p:spPr>
          <a:xfrm>
            <a:off x="598796" y="1146348"/>
            <a:ext cx="900989" cy="307777"/>
          </a:xfrm>
          <a:prstGeom prst="rect">
            <a:avLst/>
          </a:prstGeom>
          <a:noFill/>
        </p:spPr>
        <p:txBody>
          <a:bodyPr wrap="square" rtlCol="0">
            <a:spAutoFit/>
          </a:bodyPr>
          <a:lstStyle>
            <a:defPPr>
              <a:defRPr lang="zh-CN"/>
            </a:defPPr>
            <a:lvl1pPr>
              <a:defRPr sz="2400" b="1">
                <a:gradFill>
                  <a:gsLst>
                    <a:gs pos="97000">
                      <a:srgbClr val="F0CB30">
                        <a:lumMod val="82000"/>
                      </a:srgbClr>
                    </a:gs>
                    <a:gs pos="0">
                      <a:srgbClr val="F4ECA3"/>
                    </a:gs>
                    <a:gs pos="75000">
                      <a:srgbClr val="F6E65D">
                        <a:lumMod val="90000"/>
                      </a:srgbClr>
                    </a:gs>
                  </a:gsLst>
                  <a:lin ang="3600000" scaled="0"/>
                </a:gradFill>
                <a:latin typeface="微软雅黑" panose="020B0503020204020204" pitchFamily="34" charset="-122"/>
                <a:ea typeface="微软雅黑" panose="020B0503020204020204" pitchFamily="34" charset="-122"/>
              </a:defRPr>
            </a:lvl1pPr>
          </a:lstStyle>
          <a:p>
            <a:r>
              <a:rPr lang="zh-CN" altLang="en-US" sz="1400" dirty="0" smtClean="0">
                <a:solidFill>
                  <a:srgbClr val="45D8FF"/>
                </a:solidFill>
                <a:effectLst>
                  <a:outerShdw blurRad="101600" algn="ctr" rotWithShape="0">
                    <a:srgbClr val="45D8FF">
                      <a:alpha val="90000"/>
                    </a:srgbClr>
                  </a:outerShdw>
                </a:effectLst>
              </a:rPr>
              <a:t>批量上传</a:t>
            </a:r>
            <a:endParaRPr lang="zh-CN" altLang="en-US" sz="1400" dirty="0">
              <a:solidFill>
                <a:srgbClr val="45D8FF"/>
              </a:solidFill>
              <a:effectLst>
                <a:outerShdw blurRad="101600" algn="ctr" rotWithShape="0">
                  <a:srgbClr val="45D8FF">
                    <a:alpha val="90000"/>
                  </a:srgbClr>
                </a:outerShdw>
              </a:effectLst>
            </a:endParaRPr>
          </a:p>
        </p:txBody>
      </p:sp>
      <p:pic>
        <p:nvPicPr>
          <p:cNvPr id="2" name="图片 1"/>
          <p:cNvPicPr>
            <a:picLocks noChangeAspect="1"/>
          </p:cNvPicPr>
          <p:nvPr/>
        </p:nvPicPr>
        <p:blipFill>
          <a:blip r:embed="rId3"/>
          <a:stretch>
            <a:fillRect/>
          </a:stretch>
        </p:blipFill>
        <p:spPr>
          <a:xfrm>
            <a:off x="1533108" y="870809"/>
            <a:ext cx="10658891" cy="5495817"/>
          </a:xfrm>
          <a:prstGeom prst="rect">
            <a:avLst/>
          </a:prstGeom>
        </p:spPr>
      </p:pic>
    </p:spTree>
    <p:extLst>
      <p:ext uri="{BB962C8B-B14F-4D97-AF65-F5344CB8AC3E}">
        <p14:creationId xmlns:p14="http://schemas.microsoft.com/office/powerpoint/2010/main" val="79623712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0" name="Freeform 57"/>
          <p:cNvSpPr>
            <a:spLocks/>
          </p:cNvSpPr>
          <p:nvPr/>
        </p:nvSpPr>
        <p:spPr bwMode="auto">
          <a:xfrm>
            <a:off x="2589783" y="3429175"/>
            <a:ext cx="862505" cy="1715160"/>
          </a:xfrm>
          <a:custGeom>
            <a:avLst/>
            <a:gdLst>
              <a:gd name="T0" fmla="*/ 951 w 958"/>
              <a:gd name="T1" fmla="*/ 1905 h 1905"/>
              <a:gd name="T2" fmla="*/ 945 w 958"/>
              <a:gd name="T3" fmla="*/ 1902 h 1905"/>
              <a:gd name="T4" fmla="*/ 1 w 958"/>
              <a:gd name="T5" fmla="*/ 10 h 1905"/>
              <a:gd name="T6" fmla="*/ 4 w 958"/>
              <a:gd name="T7" fmla="*/ 1 h 1905"/>
              <a:gd name="T8" fmla="*/ 12 w 958"/>
              <a:gd name="T9" fmla="*/ 4 h 1905"/>
              <a:gd name="T10" fmla="*/ 956 w 958"/>
              <a:gd name="T11" fmla="*/ 1896 h 1905"/>
              <a:gd name="T12" fmla="*/ 953 w 958"/>
              <a:gd name="T13" fmla="*/ 1904 h 1905"/>
              <a:gd name="T14" fmla="*/ 951 w 958"/>
              <a:gd name="T15" fmla="*/ 1905 h 19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58" h="1905">
                <a:moveTo>
                  <a:pt x="951" y="1905"/>
                </a:moveTo>
                <a:cubicBezTo>
                  <a:pt x="949" y="1905"/>
                  <a:pt x="946" y="1904"/>
                  <a:pt x="945" y="1902"/>
                </a:cubicBezTo>
                <a:cubicBezTo>
                  <a:pt x="1" y="10"/>
                  <a:pt x="1" y="10"/>
                  <a:pt x="1" y="10"/>
                </a:cubicBezTo>
                <a:cubicBezTo>
                  <a:pt x="0" y="7"/>
                  <a:pt x="1" y="3"/>
                  <a:pt x="4" y="1"/>
                </a:cubicBezTo>
                <a:cubicBezTo>
                  <a:pt x="7" y="0"/>
                  <a:pt x="10" y="1"/>
                  <a:pt x="12" y="4"/>
                </a:cubicBezTo>
                <a:cubicBezTo>
                  <a:pt x="956" y="1896"/>
                  <a:pt x="956" y="1896"/>
                  <a:pt x="956" y="1896"/>
                </a:cubicBezTo>
                <a:cubicBezTo>
                  <a:pt x="958" y="1899"/>
                  <a:pt x="956" y="1903"/>
                  <a:pt x="953" y="1904"/>
                </a:cubicBezTo>
                <a:cubicBezTo>
                  <a:pt x="953" y="1905"/>
                  <a:pt x="952" y="1905"/>
                  <a:pt x="951" y="1905"/>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1" name="Freeform 58"/>
          <p:cNvSpPr>
            <a:spLocks/>
          </p:cNvSpPr>
          <p:nvPr/>
        </p:nvSpPr>
        <p:spPr bwMode="auto">
          <a:xfrm>
            <a:off x="871808" y="3429175"/>
            <a:ext cx="1729231" cy="824515"/>
          </a:xfrm>
          <a:custGeom>
            <a:avLst/>
            <a:gdLst>
              <a:gd name="T0" fmla="*/ 7 w 1920"/>
              <a:gd name="T1" fmla="*/ 915 h 915"/>
              <a:gd name="T2" fmla="*/ 2 w 1920"/>
              <a:gd name="T3" fmla="*/ 911 h 915"/>
              <a:gd name="T4" fmla="*/ 5 w 1920"/>
              <a:gd name="T5" fmla="*/ 903 h 915"/>
              <a:gd name="T6" fmla="*/ 1911 w 1920"/>
              <a:gd name="T7" fmla="*/ 1 h 915"/>
              <a:gd name="T8" fmla="*/ 1919 w 1920"/>
              <a:gd name="T9" fmla="*/ 4 h 915"/>
              <a:gd name="T10" fmla="*/ 1916 w 1920"/>
              <a:gd name="T11" fmla="*/ 12 h 915"/>
              <a:gd name="T12" fmla="*/ 10 w 1920"/>
              <a:gd name="T13" fmla="*/ 914 h 915"/>
              <a:gd name="T14" fmla="*/ 7 w 1920"/>
              <a:gd name="T15" fmla="*/ 915 h 9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20" h="915">
                <a:moveTo>
                  <a:pt x="7" y="915"/>
                </a:moveTo>
                <a:cubicBezTo>
                  <a:pt x="5" y="915"/>
                  <a:pt x="3" y="914"/>
                  <a:pt x="2" y="911"/>
                </a:cubicBezTo>
                <a:cubicBezTo>
                  <a:pt x="0" y="908"/>
                  <a:pt x="2" y="905"/>
                  <a:pt x="5" y="903"/>
                </a:cubicBezTo>
                <a:cubicBezTo>
                  <a:pt x="1911" y="1"/>
                  <a:pt x="1911" y="1"/>
                  <a:pt x="1911" y="1"/>
                </a:cubicBezTo>
                <a:cubicBezTo>
                  <a:pt x="1914" y="0"/>
                  <a:pt x="1918" y="1"/>
                  <a:pt x="1919" y="4"/>
                </a:cubicBezTo>
                <a:cubicBezTo>
                  <a:pt x="1920" y="7"/>
                  <a:pt x="1919" y="11"/>
                  <a:pt x="1916" y="12"/>
                </a:cubicBezTo>
                <a:cubicBezTo>
                  <a:pt x="10" y="914"/>
                  <a:pt x="10" y="914"/>
                  <a:pt x="10" y="914"/>
                </a:cubicBezTo>
                <a:cubicBezTo>
                  <a:pt x="9" y="915"/>
                  <a:pt x="8" y="915"/>
                  <a:pt x="7" y="915"/>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2" name="Freeform 59"/>
          <p:cNvSpPr>
            <a:spLocks/>
          </p:cNvSpPr>
          <p:nvPr/>
        </p:nvSpPr>
        <p:spPr bwMode="auto">
          <a:xfrm>
            <a:off x="2589783" y="2171297"/>
            <a:ext cx="726023" cy="1269134"/>
          </a:xfrm>
          <a:custGeom>
            <a:avLst/>
            <a:gdLst>
              <a:gd name="T0" fmla="*/ 6 w 806"/>
              <a:gd name="T1" fmla="*/ 1409 h 1409"/>
              <a:gd name="T2" fmla="*/ 4 w 806"/>
              <a:gd name="T3" fmla="*/ 1408 h 1409"/>
              <a:gd name="T4" fmla="*/ 1 w 806"/>
              <a:gd name="T5" fmla="*/ 1400 h 1409"/>
              <a:gd name="T6" fmla="*/ 794 w 806"/>
              <a:gd name="T7" fmla="*/ 4 h 1409"/>
              <a:gd name="T8" fmla="*/ 802 w 806"/>
              <a:gd name="T9" fmla="*/ 1 h 1409"/>
              <a:gd name="T10" fmla="*/ 804 w 806"/>
              <a:gd name="T11" fmla="*/ 10 h 1409"/>
              <a:gd name="T12" fmla="*/ 12 w 806"/>
              <a:gd name="T13" fmla="*/ 1406 h 1409"/>
              <a:gd name="T14" fmla="*/ 6 w 806"/>
              <a:gd name="T15" fmla="*/ 1409 h 14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6" h="1409">
                <a:moveTo>
                  <a:pt x="6" y="1409"/>
                </a:moveTo>
                <a:cubicBezTo>
                  <a:pt x="5" y="1409"/>
                  <a:pt x="4" y="1409"/>
                  <a:pt x="4" y="1408"/>
                </a:cubicBezTo>
                <a:cubicBezTo>
                  <a:pt x="1" y="1406"/>
                  <a:pt x="0" y="1403"/>
                  <a:pt x="1" y="1400"/>
                </a:cubicBezTo>
                <a:cubicBezTo>
                  <a:pt x="794" y="4"/>
                  <a:pt x="794" y="4"/>
                  <a:pt x="794" y="4"/>
                </a:cubicBezTo>
                <a:cubicBezTo>
                  <a:pt x="795" y="1"/>
                  <a:pt x="799" y="0"/>
                  <a:pt x="802" y="1"/>
                </a:cubicBezTo>
                <a:cubicBezTo>
                  <a:pt x="805" y="3"/>
                  <a:pt x="806" y="7"/>
                  <a:pt x="804" y="10"/>
                </a:cubicBezTo>
                <a:cubicBezTo>
                  <a:pt x="12" y="1406"/>
                  <a:pt x="12" y="1406"/>
                  <a:pt x="12" y="1406"/>
                </a:cubicBezTo>
                <a:cubicBezTo>
                  <a:pt x="11" y="1408"/>
                  <a:pt x="9" y="1409"/>
                  <a:pt x="6" y="1409"/>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3" name="Freeform 60"/>
          <p:cNvSpPr>
            <a:spLocks/>
          </p:cNvSpPr>
          <p:nvPr/>
        </p:nvSpPr>
        <p:spPr bwMode="auto">
          <a:xfrm>
            <a:off x="3303143" y="2171297"/>
            <a:ext cx="2106312" cy="1499886"/>
          </a:xfrm>
          <a:custGeom>
            <a:avLst/>
            <a:gdLst>
              <a:gd name="T0" fmla="*/ 2332 w 2339"/>
              <a:gd name="T1" fmla="*/ 1665 h 1665"/>
              <a:gd name="T2" fmla="*/ 2329 w 2339"/>
              <a:gd name="T3" fmla="*/ 1664 h 1665"/>
              <a:gd name="T4" fmla="*/ 3 w 2339"/>
              <a:gd name="T5" fmla="*/ 11 h 1665"/>
              <a:gd name="T6" fmla="*/ 2 w 2339"/>
              <a:gd name="T7" fmla="*/ 3 h 1665"/>
              <a:gd name="T8" fmla="*/ 10 w 2339"/>
              <a:gd name="T9" fmla="*/ 2 h 1665"/>
              <a:gd name="T10" fmla="*/ 2335 w 2339"/>
              <a:gd name="T11" fmla="*/ 1654 h 1665"/>
              <a:gd name="T12" fmla="*/ 2337 w 2339"/>
              <a:gd name="T13" fmla="*/ 1662 h 1665"/>
              <a:gd name="T14" fmla="*/ 2332 w 2339"/>
              <a:gd name="T15" fmla="*/ 1665 h 16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9" h="1665">
                <a:moveTo>
                  <a:pt x="2332" y="1665"/>
                </a:moveTo>
                <a:cubicBezTo>
                  <a:pt x="2331" y="1665"/>
                  <a:pt x="2330" y="1665"/>
                  <a:pt x="2329" y="1664"/>
                </a:cubicBezTo>
                <a:cubicBezTo>
                  <a:pt x="3" y="11"/>
                  <a:pt x="3" y="11"/>
                  <a:pt x="3" y="11"/>
                </a:cubicBezTo>
                <a:cubicBezTo>
                  <a:pt x="1" y="10"/>
                  <a:pt x="0" y="6"/>
                  <a:pt x="2" y="3"/>
                </a:cubicBezTo>
                <a:cubicBezTo>
                  <a:pt x="4" y="0"/>
                  <a:pt x="8" y="0"/>
                  <a:pt x="10" y="2"/>
                </a:cubicBezTo>
                <a:cubicBezTo>
                  <a:pt x="2335" y="1654"/>
                  <a:pt x="2335" y="1654"/>
                  <a:pt x="2335" y="1654"/>
                </a:cubicBezTo>
                <a:cubicBezTo>
                  <a:pt x="2338" y="1656"/>
                  <a:pt x="2339" y="1660"/>
                  <a:pt x="2337" y="1662"/>
                </a:cubicBezTo>
                <a:cubicBezTo>
                  <a:pt x="2336" y="1664"/>
                  <a:pt x="2334" y="1665"/>
                  <a:pt x="2332" y="1665"/>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4" name="Freeform 61"/>
          <p:cNvSpPr>
            <a:spLocks/>
          </p:cNvSpPr>
          <p:nvPr/>
        </p:nvSpPr>
        <p:spPr bwMode="auto">
          <a:xfrm>
            <a:off x="3788566" y="3659926"/>
            <a:ext cx="1619483" cy="118190"/>
          </a:xfrm>
          <a:custGeom>
            <a:avLst/>
            <a:gdLst>
              <a:gd name="T0" fmla="*/ 6 w 1798"/>
              <a:gd name="T1" fmla="*/ 130 h 130"/>
              <a:gd name="T2" fmla="*/ 0 w 1798"/>
              <a:gd name="T3" fmla="*/ 125 h 130"/>
              <a:gd name="T4" fmla="*/ 6 w 1798"/>
              <a:gd name="T5" fmla="*/ 118 h 130"/>
              <a:gd name="T6" fmla="*/ 1792 w 1798"/>
              <a:gd name="T7" fmla="*/ 0 h 130"/>
              <a:gd name="T8" fmla="*/ 1798 w 1798"/>
              <a:gd name="T9" fmla="*/ 6 h 130"/>
              <a:gd name="T10" fmla="*/ 1792 w 1798"/>
              <a:gd name="T11" fmla="*/ 12 h 130"/>
              <a:gd name="T12" fmla="*/ 7 w 1798"/>
              <a:gd name="T13" fmla="*/ 130 h 130"/>
              <a:gd name="T14" fmla="*/ 6 w 1798"/>
              <a:gd name="T15" fmla="*/ 130 h 1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98" h="130">
                <a:moveTo>
                  <a:pt x="6" y="130"/>
                </a:moveTo>
                <a:cubicBezTo>
                  <a:pt x="3" y="130"/>
                  <a:pt x="1" y="128"/>
                  <a:pt x="0" y="125"/>
                </a:cubicBezTo>
                <a:cubicBezTo>
                  <a:pt x="0" y="121"/>
                  <a:pt x="3" y="118"/>
                  <a:pt x="6" y="118"/>
                </a:cubicBezTo>
                <a:cubicBezTo>
                  <a:pt x="1792" y="0"/>
                  <a:pt x="1792" y="0"/>
                  <a:pt x="1792" y="0"/>
                </a:cubicBezTo>
                <a:cubicBezTo>
                  <a:pt x="1795" y="0"/>
                  <a:pt x="1798" y="2"/>
                  <a:pt x="1798" y="6"/>
                </a:cubicBezTo>
                <a:cubicBezTo>
                  <a:pt x="1798" y="9"/>
                  <a:pt x="1796" y="12"/>
                  <a:pt x="1792" y="12"/>
                </a:cubicBezTo>
                <a:cubicBezTo>
                  <a:pt x="7" y="130"/>
                  <a:pt x="7" y="130"/>
                  <a:pt x="7" y="130"/>
                </a:cubicBezTo>
                <a:cubicBezTo>
                  <a:pt x="7" y="130"/>
                  <a:pt x="6" y="130"/>
                  <a:pt x="6" y="130"/>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5" name="Freeform 62"/>
          <p:cNvSpPr>
            <a:spLocks/>
          </p:cNvSpPr>
          <p:nvPr/>
        </p:nvSpPr>
        <p:spPr bwMode="auto">
          <a:xfrm>
            <a:off x="5392571" y="2604660"/>
            <a:ext cx="15478" cy="1066523"/>
          </a:xfrm>
          <a:custGeom>
            <a:avLst/>
            <a:gdLst>
              <a:gd name="T0" fmla="*/ 11 w 17"/>
              <a:gd name="T1" fmla="*/ 1184 h 1184"/>
              <a:gd name="T2" fmla="*/ 5 w 17"/>
              <a:gd name="T3" fmla="*/ 1178 h 1184"/>
              <a:gd name="T4" fmla="*/ 0 w 17"/>
              <a:gd name="T5" fmla="*/ 6 h 1184"/>
              <a:gd name="T6" fmla="*/ 6 w 17"/>
              <a:gd name="T7" fmla="*/ 0 h 1184"/>
              <a:gd name="T8" fmla="*/ 6 w 17"/>
              <a:gd name="T9" fmla="*/ 0 h 1184"/>
              <a:gd name="T10" fmla="*/ 12 w 17"/>
              <a:gd name="T11" fmla="*/ 6 h 1184"/>
              <a:gd name="T12" fmla="*/ 17 w 17"/>
              <a:gd name="T13" fmla="*/ 1178 h 1184"/>
              <a:gd name="T14" fmla="*/ 11 w 17"/>
              <a:gd name="T15" fmla="*/ 1184 h 1184"/>
              <a:gd name="T16" fmla="*/ 11 w 17"/>
              <a:gd name="T17" fmla="*/ 1184 h 1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1184">
                <a:moveTo>
                  <a:pt x="11" y="1184"/>
                </a:moveTo>
                <a:cubicBezTo>
                  <a:pt x="8" y="1184"/>
                  <a:pt x="5" y="1181"/>
                  <a:pt x="5" y="1178"/>
                </a:cubicBezTo>
                <a:cubicBezTo>
                  <a:pt x="0" y="6"/>
                  <a:pt x="0" y="6"/>
                  <a:pt x="0" y="6"/>
                </a:cubicBezTo>
                <a:cubicBezTo>
                  <a:pt x="0" y="3"/>
                  <a:pt x="2" y="0"/>
                  <a:pt x="6" y="0"/>
                </a:cubicBezTo>
                <a:cubicBezTo>
                  <a:pt x="6" y="0"/>
                  <a:pt x="6" y="0"/>
                  <a:pt x="6" y="0"/>
                </a:cubicBezTo>
                <a:cubicBezTo>
                  <a:pt x="9" y="0"/>
                  <a:pt x="12" y="3"/>
                  <a:pt x="12" y="6"/>
                </a:cubicBezTo>
                <a:cubicBezTo>
                  <a:pt x="17" y="1178"/>
                  <a:pt x="17" y="1178"/>
                  <a:pt x="17" y="1178"/>
                </a:cubicBezTo>
                <a:cubicBezTo>
                  <a:pt x="17" y="1181"/>
                  <a:pt x="14" y="1184"/>
                  <a:pt x="11" y="1184"/>
                </a:cubicBezTo>
                <a:cubicBezTo>
                  <a:pt x="11" y="1184"/>
                  <a:pt x="11" y="1184"/>
                  <a:pt x="11" y="1184"/>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6" name="Freeform 63"/>
          <p:cNvSpPr>
            <a:spLocks/>
          </p:cNvSpPr>
          <p:nvPr/>
        </p:nvSpPr>
        <p:spPr bwMode="auto">
          <a:xfrm>
            <a:off x="3303143" y="1495926"/>
            <a:ext cx="1739079" cy="686627"/>
          </a:xfrm>
          <a:custGeom>
            <a:avLst/>
            <a:gdLst>
              <a:gd name="T0" fmla="*/ 7 w 1932"/>
              <a:gd name="T1" fmla="*/ 763 h 763"/>
              <a:gd name="T2" fmla="*/ 1 w 1932"/>
              <a:gd name="T3" fmla="*/ 759 h 763"/>
              <a:gd name="T4" fmla="*/ 5 w 1932"/>
              <a:gd name="T5" fmla="*/ 751 h 763"/>
              <a:gd name="T6" fmla="*/ 1923 w 1932"/>
              <a:gd name="T7" fmla="*/ 1 h 763"/>
              <a:gd name="T8" fmla="*/ 1931 w 1932"/>
              <a:gd name="T9" fmla="*/ 5 h 763"/>
              <a:gd name="T10" fmla="*/ 1927 w 1932"/>
              <a:gd name="T11" fmla="*/ 13 h 763"/>
              <a:gd name="T12" fmla="*/ 9 w 1932"/>
              <a:gd name="T13" fmla="*/ 762 h 763"/>
              <a:gd name="T14" fmla="*/ 7 w 1932"/>
              <a:gd name="T15" fmla="*/ 763 h 7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32" h="763">
                <a:moveTo>
                  <a:pt x="7" y="763"/>
                </a:moveTo>
                <a:cubicBezTo>
                  <a:pt x="4" y="763"/>
                  <a:pt x="2" y="761"/>
                  <a:pt x="1" y="759"/>
                </a:cubicBezTo>
                <a:cubicBezTo>
                  <a:pt x="0" y="756"/>
                  <a:pt x="2" y="752"/>
                  <a:pt x="5" y="751"/>
                </a:cubicBezTo>
                <a:cubicBezTo>
                  <a:pt x="1923" y="1"/>
                  <a:pt x="1923" y="1"/>
                  <a:pt x="1923" y="1"/>
                </a:cubicBezTo>
                <a:cubicBezTo>
                  <a:pt x="1926" y="0"/>
                  <a:pt x="1930" y="2"/>
                  <a:pt x="1931" y="5"/>
                </a:cubicBezTo>
                <a:cubicBezTo>
                  <a:pt x="1932" y="8"/>
                  <a:pt x="1931" y="11"/>
                  <a:pt x="1927" y="13"/>
                </a:cubicBezTo>
                <a:cubicBezTo>
                  <a:pt x="9" y="762"/>
                  <a:pt x="9" y="762"/>
                  <a:pt x="9" y="762"/>
                </a:cubicBezTo>
                <a:cubicBezTo>
                  <a:pt x="8" y="762"/>
                  <a:pt x="8" y="763"/>
                  <a:pt x="7" y="763"/>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7" name="Freeform 64"/>
          <p:cNvSpPr>
            <a:spLocks/>
          </p:cNvSpPr>
          <p:nvPr/>
        </p:nvSpPr>
        <p:spPr bwMode="auto">
          <a:xfrm>
            <a:off x="4568056" y="1318641"/>
            <a:ext cx="474167" cy="188541"/>
          </a:xfrm>
          <a:custGeom>
            <a:avLst/>
            <a:gdLst>
              <a:gd name="T0" fmla="*/ 520 w 527"/>
              <a:gd name="T1" fmla="*/ 210 h 210"/>
              <a:gd name="T2" fmla="*/ 518 w 527"/>
              <a:gd name="T3" fmla="*/ 210 h 210"/>
              <a:gd name="T4" fmla="*/ 4 w 527"/>
              <a:gd name="T5" fmla="*/ 12 h 210"/>
              <a:gd name="T6" fmla="*/ 1 w 527"/>
              <a:gd name="T7" fmla="*/ 4 h 210"/>
              <a:gd name="T8" fmla="*/ 9 w 527"/>
              <a:gd name="T9" fmla="*/ 1 h 210"/>
              <a:gd name="T10" fmla="*/ 522 w 527"/>
              <a:gd name="T11" fmla="*/ 198 h 210"/>
              <a:gd name="T12" fmla="*/ 526 w 527"/>
              <a:gd name="T13" fmla="*/ 206 h 210"/>
              <a:gd name="T14" fmla="*/ 520 w 527"/>
              <a:gd name="T15" fmla="*/ 210 h 2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7" h="210">
                <a:moveTo>
                  <a:pt x="520" y="210"/>
                </a:moveTo>
                <a:cubicBezTo>
                  <a:pt x="520" y="210"/>
                  <a:pt x="519" y="210"/>
                  <a:pt x="518" y="210"/>
                </a:cubicBezTo>
                <a:cubicBezTo>
                  <a:pt x="4" y="12"/>
                  <a:pt x="4" y="12"/>
                  <a:pt x="4" y="12"/>
                </a:cubicBezTo>
                <a:cubicBezTo>
                  <a:pt x="1" y="11"/>
                  <a:pt x="0" y="7"/>
                  <a:pt x="1" y="4"/>
                </a:cubicBezTo>
                <a:cubicBezTo>
                  <a:pt x="2" y="1"/>
                  <a:pt x="6" y="0"/>
                  <a:pt x="9" y="1"/>
                </a:cubicBezTo>
                <a:cubicBezTo>
                  <a:pt x="522" y="198"/>
                  <a:pt x="522" y="198"/>
                  <a:pt x="522" y="198"/>
                </a:cubicBezTo>
                <a:cubicBezTo>
                  <a:pt x="526" y="200"/>
                  <a:pt x="527" y="203"/>
                  <a:pt x="526" y="206"/>
                </a:cubicBezTo>
                <a:cubicBezTo>
                  <a:pt x="525" y="209"/>
                  <a:pt x="523" y="210"/>
                  <a:pt x="520" y="210"/>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8" name="Freeform 65"/>
          <p:cNvSpPr>
            <a:spLocks/>
          </p:cNvSpPr>
          <p:nvPr/>
        </p:nvSpPr>
        <p:spPr bwMode="auto">
          <a:xfrm>
            <a:off x="5030966" y="1495926"/>
            <a:ext cx="372861" cy="1119990"/>
          </a:xfrm>
          <a:custGeom>
            <a:avLst/>
            <a:gdLst>
              <a:gd name="T0" fmla="*/ 408 w 415"/>
              <a:gd name="T1" fmla="*/ 1243 h 1243"/>
              <a:gd name="T2" fmla="*/ 402 w 415"/>
              <a:gd name="T3" fmla="*/ 1239 h 1243"/>
              <a:gd name="T4" fmla="*/ 1 w 415"/>
              <a:gd name="T5" fmla="*/ 9 h 1243"/>
              <a:gd name="T6" fmla="*/ 4 w 415"/>
              <a:gd name="T7" fmla="*/ 1 h 1243"/>
              <a:gd name="T8" fmla="*/ 12 w 415"/>
              <a:gd name="T9" fmla="*/ 5 h 1243"/>
              <a:gd name="T10" fmla="*/ 413 w 415"/>
              <a:gd name="T11" fmla="*/ 1235 h 1243"/>
              <a:gd name="T12" fmla="*/ 410 w 415"/>
              <a:gd name="T13" fmla="*/ 1243 h 1243"/>
              <a:gd name="T14" fmla="*/ 408 w 415"/>
              <a:gd name="T15" fmla="*/ 1243 h 12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5" h="1243">
                <a:moveTo>
                  <a:pt x="408" y="1243"/>
                </a:moveTo>
                <a:cubicBezTo>
                  <a:pt x="405" y="1243"/>
                  <a:pt x="403" y="1241"/>
                  <a:pt x="402" y="1239"/>
                </a:cubicBezTo>
                <a:cubicBezTo>
                  <a:pt x="1" y="9"/>
                  <a:pt x="1" y="9"/>
                  <a:pt x="1" y="9"/>
                </a:cubicBezTo>
                <a:cubicBezTo>
                  <a:pt x="0" y="6"/>
                  <a:pt x="1" y="2"/>
                  <a:pt x="4" y="1"/>
                </a:cubicBezTo>
                <a:cubicBezTo>
                  <a:pt x="8" y="0"/>
                  <a:pt x="11" y="2"/>
                  <a:pt x="12" y="5"/>
                </a:cubicBezTo>
                <a:cubicBezTo>
                  <a:pt x="413" y="1235"/>
                  <a:pt x="413" y="1235"/>
                  <a:pt x="413" y="1235"/>
                </a:cubicBezTo>
                <a:cubicBezTo>
                  <a:pt x="415" y="1238"/>
                  <a:pt x="413" y="1242"/>
                  <a:pt x="410" y="1243"/>
                </a:cubicBezTo>
                <a:cubicBezTo>
                  <a:pt x="409" y="1243"/>
                  <a:pt x="408" y="1243"/>
                  <a:pt x="408" y="1243"/>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9" name="Freeform 66"/>
          <p:cNvSpPr>
            <a:spLocks/>
          </p:cNvSpPr>
          <p:nvPr/>
        </p:nvSpPr>
        <p:spPr bwMode="auto">
          <a:xfrm>
            <a:off x="3303143" y="2171297"/>
            <a:ext cx="2100684" cy="444619"/>
          </a:xfrm>
          <a:custGeom>
            <a:avLst/>
            <a:gdLst>
              <a:gd name="T0" fmla="*/ 2327 w 2333"/>
              <a:gd name="T1" fmla="*/ 493 h 493"/>
              <a:gd name="T2" fmla="*/ 2326 w 2333"/>
              <a:gd name="T3" fmla="*/ 493 h 493"/>
              <a:gd name="T4" fmla="*/ 6 w 2333"/>
              <a:gd name="T5" fmla="*/ 12 h 493"/>
              <a:gd name="T6" fmla="*/ 1 w 2333"/>
              <a:gd name="T7" fmla="*/ 5 h 493"/>
              <a:gd name="T8" fmla="*/ 8 w 2333"/>
              <a:gd name="T9" fmla="*/ 1 h 493"/>
              <a:gd name="T10" fmla="*/ 2328 w 2333"/>
              <a:gd name="T11" fmla="*/ 481 h 493"/>
              <a:gd name="T12" fmla="*/ 2333 w 2333"/>
              <a:gd name="T13" fmla="*/ 488 h 493"/>
              <a:gd name="T14" fmla="*/ 2327 w 2333"/>
              <a:gd name="T15" fmla="*/ 493 h 4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3" h="493">
                <a:moveTo>
                  <a:pt x="2327" y="493"/>
                </a:moveTo>
                <a:cubicBezTo>
                  <a:pt x="2326" y="493"/>
                  <a:pt x="2326" y="493"/>
                  <a:pt x="2326" y="493"/>
                </a:cubicBezTo>
                <a:cubicBezTo>
                  <a:pt x="6" y="12"/>
                  <a:pt x="6" y="12"/>
                  <a:pt x="6" y="12"/>
                </a:cubicBezTo>
                <a:cubicBezTo>
                  <a:pt x="2" y="12"/>
                  <a:pt x="0" y="9"/>
                  <a:pt x="1" y="5"/>
                </a:cubicBezTo>
                <a:cubicBezTo>
                  <a:pt x="2" y="2"/>
                  <a:pt x="5" y="0"/>
                  <a:pt x="8" y="1"/>
                </a:cubicBezTo>
                <a:cubicBezTo>
                  <a:pt x="2328" y="481"/>
                  <a:pt x="2328" y="481"/>
                  <a:pt x="2328" y="481"/>
                </a:cubicBezTo>
                <a:cubicBezTo>
                  <a:pt x="2331" y="482"/>
                  <a:pt x="2333" y="485"/>
                  <a:pt x="2333" y="488"/>
                </a:cubicBezTo>
                <a:cubicBezTo>
                  <a:pt x="2332" y="491"/>
                  <a:pt x="2330" y="493"/>
                  <a:pt x="2327" y="493"/>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0" name="Freeform 67"/>
          <p:cNvSpPr>
            <a:spLocks/>
          </p:cNvSpPr>
          <p:nvPr/>
        </p:nvSpPr>
        <p:spPr bwMode="auto">
          <a:xfrm>
            <a:off x="3303143" y="2171297"/>
            <a:ext cx="498086" cy="1606819"/>
          </a:xfrm>
          <a:custGeom>
            <a:avLst/>
            <a:gdLst>
              <a:gd name="T0" fmla="*/ 546 w 553"/>
              <a:gd name="T1" fmla="*/ 1783 h 1783"/>
              <a:gd name="T2" fmla="*/ 541 w 553"/>
              <a:gd name="T3" fmla="*/ 1779 h 1783"/>
              <a:gd name="T4" fmla="*/ 1 w 553"/>
              <a:gd name="T5" fmla="*/ 8 h 1783"/>
              <a:gd name="T6" fmla="*/ 5 w 553"/>
              <a:gd name="T7" fmla="*/ 1 h 1783"/>
              <a:gd name="T8" fmla="*/ 13 w 553"/>
              <a:gd name="T9" fmla="*/ 5 h 1783"/>
              <a:gd name="T10" fmla="*/ 552 w 553"/>
              <a:gd name="T11" fmla="*/ 1775 h 1783"/>
              <a:gd name="T12" fmla="*/ 548 w 553"/>
              <a:gd name="T13" fmla="*/ 1783 h 1783"/>
              <a:gd name="T14" fmla="*/ 546 w 553"/>
              <a:gd name="T15" fmla="*/ 1783 h 17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3" h="1783">
                <a:moveTo>
                  <a:pt x="546" y="1783"/>
                </a:moveTo>
                <a:cubicBezTo>
                  <a:pt x="544" y="1783"/>
                  <a:pt x="541" y="1782"/>
                  <a:pt x="541" y="1779"/>
                </a:cubicBezTo>
                <a:cubicBezTo>
                  <a:pt x="1" y="8"/>
                  <a:pt x="1" y="8"/>
                  <a:pt x="1" y="8"/>
                </a:cubicBezTo>
                <a:cubicBezTo>
                  <a:pt x="0" y="5"/>
                  <a:pt x="2" y="2"/>
                  <a:pt x="5" y="1"/>
                </a:cubicBezTo>
                <a:cubicBezTo>
                  <a:pt x="8" y="0"/>
                  <a:pt x="12" y="2"/>
                  <a:pt x="13" y="5"/>
                </a:cubicBezTo>
                <a:cubicBezTo>
                  <a:pt x="552" y="1775"/>
                  <a:pt x="552" y="1775"/>
                  <a:pt x="552" y="1775"/>
                </a:cubicBezTo>
                <a:cubicBezTo>
                  <a:pt x="553" y="1779"/>
                  <a:pt x="551" y="1782"/>
                  <a:pt x="548" y="1783"/>
                </a:cubicBezTo>
                <a:cubicBezTo>
                  <a:pt x="547" y="1783"/>
                  <a:pt x="547" y="1783"/>
                  <a:pt x="546" y="1783"/>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1" name="Freeform 68"/>
          <p:cNvSpPr>
            <a:spLocks/>
          </p:cNvSpPr>
          <p:nvPr/>
        </p:nvSpPr>
        <p:spPr bwMode="auto">
          <a:xfrm>
            <a:off x="3303143" y="1318641"/>
            <a:ext cx="1276169" cy="863912"/>
          </a:xfrm>
          <a:custGeom>
            <a:avLst/>
            <a:gdLst>
              <a:gd name="T0" fmla="*/ 7 w 1418"/>
              <a:gd name="T1" fmla="*/ 960 h 960"/>
              <a:gd name="T2" fmla="*/ 2 w 1418"/>
              <a:gd name="T3" fmla="*/ 957 h 960"/>
              <a:gd name="T4" fmla="*/ 3 w 1418"/>
              <a:gd name="T5" fmla="*/ 949 h 960"/>
              <a:gd name="T6" fmla="*/ 1408 w 1418"/>
              <a:gd name="T7" fmla="*/ 1 h 960"/>
              <a:gd name="T8" fmla="*/ 1416 w 1418"/>
              <a:gd name="T9" fmla="*/ 3 h 960"/>
              <a:gd name="T10" fmla="*/ 1415 w 1418"/>
              <a:gd name="T11" fmla="*/ 11 h 960"/>
              <a:gd name="T12" fmla="*/ 10 w 1418"/>
              <a:gd name="T13" fmla="*/ 959 h 960"/>
              <a:gd name="T14" fmla="*/ 7 w 1418"/>
              <a:gd name="T15" fmla="*/ 960 h 9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18" h="960">
                <a:moveTo>
                  <a:pt x="7" y="960"/>
                </a:moveTo>
                <a:cubicBezTo>
                  <a:pt x="5" y="960"/>
                  <a:pt x="3" y="959"/>
                  <a:pt x="2" y="957"/>
                </a:cubicBezTo>
                <a:cubicBezTo>
                  <a:pt x="0" y="954"/>
                  <a:pt x="1" y="950"/>
                  <a:pt x="3" y="949"/>
                </a:cubicBezTo>
                <a:cubicBezTo>
                  <a:pt x="1408" y="1"/>
                  <a:pt x="1408" y="1"/>
                  <a:pt x="1408" y="1"/>
                </a:cubicBezTo>
                <a:cubicBezTo>
                  <a:pt x="1411" y="0"/>
                  <a:pt x="1415" y="0"/>
                  <a:pt x="1416" y="3"/>
                </a:cubicBezTo>
                <a:cubicBezTo>
                  <a:pt x="1418" y="6"/>
                  <a:pt x="1418" y="9"/>
                  <a:pt x="1415" y="11"/>
                </a:cubicBezTo>
                <a:cubicBezTo>
                  <a:pt x="10" y="959"/>
                  <a:pt x="10" y="959"/>
                  <a:pt x="10" y="959"/>
                </a:cubicBezTo>
                <a:cubicBezTo>
                  <a:pt x="9" y="959"/>
                  <a:pt x="8" y="960"/>
                  <a:pt x="7" y="960"/>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2" name="Freeform 69"/>
          <p:cNvSpPr>
            <a:spLocks/>
          </p:cNvSpPr>
          <p:nvPr/>
        </p:nvSpPr>
        <p:spPr bwMode="auto">
          <a:xfrm>
            <a:off x="4568056" y="-431694"/>
            <a:ext cx="610648" cy="1761592"/>
          </a:xfrm>
          <a:custGeom>
            <a:avLst/>
            <a:gdLst>
              <a:gd name="T0" fmla="*/ 6 w 678"/>
              <a:gd name="T1" fmla="*/ 1955 h 1955"/>
              <a:gd name="T2" fmla="*/ 5 w 678"/>
              <a:gd name="T3" fmla="*/ 1955 h 1955"/>
              <a:gd name="T4" fmla="*/ 1 w 678"/>
              <a:gd name="T5" fmla="*/ 1947 h 1955"/>
              <a:gd name="T6" fmla="*/ 665 w 678"/>
              <a:gd name="T7" fmla="*/ 5 h 1955"/>
              <a:gd name="T8" fmla="*/ 673 w 678"/>
              <a:gd name="T9" fmla="*/ 1 h 1955"/>
              <a:gd name="T10" fmla="*/ 677 w 678"/>
              <a:gd name="T11" fmla="*/ 9 h 1955"/>
              <a:gd name="T12" fmla="*/ 12 w 678"/>
              <a:gd name="T13" fmla="*/ 1951 h 1955"/>
              <a:gd name="T14" fmla="*/ 6 w 678"/>
              <a:gd name="T15" fmla="*/ 1955 h 195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1955">
                <a:moveTo>
                  <a:pt x="6" y="1955"/>
                </a:moveTo>
                <a:cubicBezTo>
                  <a:pt x="6" y="1955"/>
                  <a:pt x="5" y="1955"/>
                  <a:pt x="5" y="1955"/>
                </a:cubicBezTo>
                <a:cubicBezTo>
                  <a:pt x="1" y="1954"/>
                  <a:pt x="0" y="1951"/>
                  <a:pt x="1" y="1947"/>
                </a:cubicBezTo>
                <a:cubicBezTo>
                  <a:pt x="665" y="5"/>
                  <a:pt x="665" y="5"/>
                  <a:pt x="665" y="5"/>
                </a:cubicBezTo>
                <a:cubicBezTo>
                  <a:pt x="666" y="2"/>
                  <a:pt x="670" y="0"/>
                  <a:pt x="673" y="1"/>
                </a:cubicBezTo>
                <a:cubicBezTo>
                  <a:pt x="676" y="2"/>
                  <a:pt x="678" y="6"/>
                  <a:pt x="677" y="9"/>
                </a:cubicBezTo>
                <a:cubicBezTo>
                  <a:pt x="12" y="1951"/>
                  <a:pt x="12" y="1951"/>
                  <a:pt x="12" y="1951"/>
                </a:cubicBezTo>
                <a:cubicBezTo>
                  <a:pt x="11" y="1954"/>
                  <a:pt x="9" y="1955"/>
                  <a:pt x="6" y="1955"/>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3" name="Freeform 70"/>
          <p:cNvSpPr>
            <a:spLocks/>
          </p:cNvSpPr>
          <p:nvPr/>
        </p:nvSpPr>
        <p:spPr bwMode="auto">
          <a:xfrm>
            <a:off x="5166040" y="-431694"/>
            <a:ext cx="913158" cy="1732045"/>
          </a:xfrm>
          <a:custGeom>
            <a:avLst/>
            <a:gdLst>
              <a:gd name="T0" fmla="*/ 1008 w 1015"/>
              <a:gd name="T1" fmla="*/ 1923 h 1923"/>
              <a:gd name="T2" fmla="*/ 1003 w 1015"/>
              <a:gd name="T3" fmla="*/ 1920 h 1923"/>
              <a:gd name="T4" fmla="*/ 2 w 1015"/>
              <a:gd name="T5" fmla="*/ 10 h 1923"/>
              <a:gd name="T6" fmla="*/ 4 w 1015"/>
              <a:gd name="T7" fmla="*/ 2 h 1923"/>
              <a:gd name="T8" fmla="*/ 12 w 1015"/>
              <a:gd name="T9" fmla="*/ 4 h 1923"/>
              <a:gd name="T10" fmla="*/ 1013 w 1015"/>
              <a:gd name="T11" fmla="*/ 1914 h 1923"/>
              <a:gd name="T12" fmla="*/ 1011 w 1015"/>
              <a:gd name="T13" fmla="*/ 1922 h 1923"/>
              <a:gd name="T14" fmla="*/ 1008 w 1015"/>
              <a:gd name="T15" fmla="*/ 1923 h 19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15" h="1923">
                <a:moveTo>
                  <a:pt x="1008" y="1923"/>
                </a:moveTo>
                <a:cubicBezTo>
                  <a:pt x="1006" y="1923"/>
                  <a:pt x="1004" y="1922"/>
                  <a:pt x="1003" y="1920"/>
                </a:cubicBezTo>
                <a:cubicBezTo>
                  <a:pt x="2" y="10"/>
                  <a:pt x="2" y="10"/>
                  <a:pt x="2" y="10"/>
                </a:cubicBezTo>
                <a:cubicBezTo>
                  <a:pt x="0" y="7"/>
                  <a:pt x="1" y="3"/>
                  <a:pt x="4" y="2"/>
                </a:cubicBezTo>
                <a:cubicBezTo>
                  <a:pt x="7" y="0"/>
                  <a:pt x="11" y="1"/>
                  <a:pt x="12" y="4"/>
                </a:cubicBezTo>
                <a:cubicBezTo>
                  <a:pt x="1013" y="1914"/>
                  <a:pt x="1013" y="1914"/>
                  <a:pt x="1013" y="1914"/>
                </a:cubicBezTo>
                <a:cubicBezTo>
                  <a:pt x="1015" y="1917"/>
                  <a:pt x="1014" y="1921"/>
                  <a:pt x="1011" y="1922"/>
                </a:cubicBezTo>
                <a:cubicBezTo>
                  <a:pt x="1010" y="1923"/>
                  <a:pt x="1009" y="1923"/>
                  <a:pt x="1008" y="1923"/>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4" name="Freeform 71"/>
          <p:cNvSpPr>
            <a:spLocks/>
          </p:cNvSpPr>
          <p:nvPr/>
        </p:nvSpPr>
        <p:spPr bwMode="auto">
          <a:xfrm>
            <a:off x="6067941" y="295737"/>
            <a:ext cx="84421" cy="1004614"/>
          </a:xfrm>
          <a:custGeom>
            <a:avLst/>
            <a:gdLst>
              <a:gd name="T0" fmla="*/ 6 w 94"/>
              <a:gd name="T1" fmla="*/ 1116 h 1116"/>
              <a:gd name="T2" fmla="*/ 6 w 94"/>
              <a:gd name="T3" fmla="*/ 1116 h 1116"/>
              <a:gd name="T4" fmla="*/ 0 w 94"/>
              <a:gd name="T5" fmla="*/ 1110 h 1116"/>
              <a:gd name="T6" fmla="*/ 82 w 94"/>
              <a:gd name="T7" fmla="*/ 6 h 1116"/>
              <a:gd name="T8" fmla="*/ 89 w 94"/>
              <a:gd name="T9" fmla="*/ 0 h 1116"/>
              <a:gd name="T10" fmla="*/ 94 w 94"/>
              <a:gd name="T11" fmla="*/ 7 h 1116"/>
              <a:gd name="T12" fmla="*/ 12 w 94"/>
              <a:gd name="T13" fmla="*/ 1110 h 1116"/>
              <a:gd name="T14" fmla="*/ 6 w 94"/>
              <a:gd name="T15" fmla="*/ 1116 h 11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4" h="1116">
                <a:moveTo>
                  <a:pt x="6" y="1116"/>
                </a:moveTo>
                <a:cubicBezTo>
                  <a:pt x="6" y="1116"/>
                  <a:pt x="6" y="1116"/>
                  <a:pt x="6" y="1116"/>
                </a:cubicBezTo>
                <a:cubicBezTo>
                  <a:pt x="2" y="1116"/>
                  <a:pt x="0" y="1113"/>
                  <a:pt x="0" y="1110"/>
                </a:cubicBezTo>
                <a:cubicBezTo>
                  <a:pt x="82" y="6"/>
                  <a:pt x="82" y="6"/>
                  <a:pt x="82" y="6"/>
                </a:cubicBezTo>
                <a:cubicBezTo>
                  <a:pt x="83" y="2"/>
                  <a:pt x="85" y="0"/>
                  <a:pt x="89" y="0"/>
                </a:cubicBezTo>
                <a:cubicBezTo>
                  <a:pt x="92" y="0"/>
                  <a:pt x="94" y="3"/>
                  <a:pt x="94" y="7"/>
                </a:cubicBezTo>
                <a:cubicBezTo>
                  <a:pt x="12" y="1110"/>
                  <a:pt x="12" y="1110"/>
                  <a:pt x="12" y="1110"/>
                </a:cubicBezTo>
                <a:cubicBezTo>
                  <a:pt x="12" y="1114"/>
                  <a:pt x="9" y="1116"/>
                  <a:pt x="6" y="1116"/>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5" name="Freeform 72"/>
          <p:cNvSpPr>
            <a:spLocks/>
          </p:cNvSpPr>
          <p:nvPr/>
        </p:nvSpPr>
        <p:spPr bwMode="auto">
          <a:xfrm>
            <a:off x="6067941" y="1289094"/>
            <a:ext cx="984915" cy="140702"/>
          </a:xfrm>
          <a:custGeom>
            <a:avLst/>
            <a:gdLst>
              <a:gd name="T0" fmla="*/ 1088 w 1094"/>
              <a:gd name="T1" fmla="*/ 155 h 155"/>
              <a:gd name="T2" fmla="*/ 1087 w 1094"/>
              <a:gd name="T3" fmla="*/ 155 h 155"/>
              <a:gd name="T4" fmla="*/ 5 w 1094"/>
              <a:gd name="T5" fmla="*/ 12 h 155"/>
              <a:gd name="T6" fmla="*/ 0 w 1094"/>
              <a:gd name="T7" fmla="*/ 5 h 155"/>
              <a:gd name="T8" fmla="*/ 7 w 1094"/>
              <a:gd name="T9" fmla="*/ 0 h 155"/>
              <a:gd name="T10" fmla="*/ 1089 w 1094"/>
              <a:gd name="T11" fmla="*/ 143 h 155"/>
              <a:gd name="T12" fmla="*/ 1094 w 1094"/>
              <a:gd name="T13" fmla="*/ 150 h 155"/>
              <a:gd name="T14" fmla="*/ 1088 w 1094"/>
              <a:gd name="T15" fmla="*/ 155 h 15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94" h="155">
                <a:moveTo>
                  <a:pt x="1088" y="155"/>
                </a:moveTo>
                <a:cubicBezTo>
                  <a:pt x="1088" y="155"/>
                  <a:pt x="1087" y="155"/>
                  <a:pt x="1087" y="155"/>
                </a:cubicBezTo>
                <a:cubicBezTo>
                  <a:pt x="5" y="12"/>
                  <a:pt x="5" y="12"/>
                  <a:pt x="5" y="12"/>
                </a:cubicBezTo>
                <a:cubicBezTo>
                  <a:pt x="2" y="11"/>
                  <a:pt x="0" y="8"/>
                  <a:pt x="0" y="5"/>
                </a:cubicBezTo>
                <a:cubicBezTo>
                  <a:pt x="1" y="2"/>
                  <a:pt x="4" y="0"/>
                  <a:pt x="7" y="0"/>
                </a:cubicBezTo>
                <a:cubicBezTo>
                  <a:pt x="1089" y="143"/>
                  <a:pt x="1089" y="143"/>
                  <a:pt x="1089" y="143"/>
                </a:cubicBezTo>
                <a:cubicBezTo>
                  <a:pt x="1092" y="144"/>
                  <a:pt x="1094" y="147"/>
                  <a:pt x="1094" y="150"/>
                </a:cubicBezTo>
                <a:cubicBezTo>
                  <a:pt x="1093" y="153"/>
                  <a:pt x="1091" y="155"/>
                  <a:pt x="1088" y="155"/>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6" name="Freeform 73"/>
          <p:cNvSpPr>
            <a:spLocks/>
          </p:cNvSpPr>
          <p:nvPr/>
        </p:nvSpPr>
        <p:spPr bwMode="auto">
          <a:xfrm>
            <a:off x="7041601" y="1417133"/>
            <a:ext cx="1812244" cy="993358"/>
          </a:xfrm>
          <a:custGeom>
            <a:avLst/>
            <a:gdLst>
              <a:gd name="T0" fmla="*/ 2006 w 2013"/>
              <a:gd name="T1" fmla="*/ 1103 h 1103"/>
              <a:gd name="T2" fmla="*/ 2003 w 2013"/>
              <a:gd name="T3" fmla="*/ 1103 h 1103"/>
              <a:gd name="T4" fmla="*/ 4 w 2013"/>
              <a:gd name="T5" fmla="*/ 12 h 1103"/>
              <a:gd name="T6" fmla="*/ 2 w 2013"/>
              <a:gd name="T7" fmla="*/ 4 h 1103"/>
              <a:gd name="T8" fmla="*/ 10 w 2013"/>
              <a:gd name="T9" fmla="*/ 2 h 1103"/>
              <a:gd name="T10" fmla="*/ 2009 w 2013"/>
              <a:gd name="T11" fmla="*/ 1092 h 1103"/>
              <a:gd name="T12" fmla="*/ 2011 w 2013"/>
              <a:gd name="T13" fmla="*/ 1100 h 1103"/>
              <a:gd name="T14" fmla="*/ 2006 w 2013"/>
              <a:gd name="T15" fmla="*/ 1103 h 11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13" h="1103">
                <a:moveTo>
                  <a:pt x="2006" y="1103"/>
                </a:moveTo>
                <a:cubicBezTo>
                  <a:pt x="2005" y="1103"/>
                  <a:pt x="2004" y="1103"/>
                  <a:pt x="2003" y="1103"/>
                </a:cubicBezTo>
                <a:cubicBezTo>
                  <a:pt x="4" y="12"/>
                  <a:pt x="4" y="12"/>
                  <a:pt x="4" y="12"/>
                </a:cubicBezTo>
                <a:cubicBezTo>
                  <a:pt x="1" y="11"/>
                  <a:pt x="0" y="7"/>
                  <a:pt x="2" y="4"/>
                </a:cubicBezTo>
                <a:cubicBezTo>
                  <a:pt x="3" y="1"/>
                  <a:pt x="7" y="0"/>
                  <a:pt x="10" y="2"/>
                </a:cubicBezTo>
                <a:cubicBezTo>
                  <a:pt x="2009" y="1092"/>
                  <a:pt x="2009" y="1092"/>
                  <a:pt x="2009" y="1092"/>
                </a:cubicBezTo>
                <a:cubicBezTo>
                  <a:pt x="2012" y="1094"/>
                  <a:pt x="2013" y="1097"/>
                  <a:pt x="2011" y="1100"/>
                </a:cubicBezTo>
                <a:cubicBezTo>
                  <a:pt x="2010" y="1102"/>
                  <a:pt x="2008" y="1103"/>
                  <a:pt x="2006" y="1103"/>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7" name="Freeform 74"/>
          <p:cNvSpPr>
            <a:spLocks/>
          </p:cNvSpPr>
          <p:nvPr/>
        </p:nvSpPr>
        <p:spPr bwMode="auto">
          <a:xfrm>
            <a:off x="8112344" y="523674"/>
            <a:ext cx="741501" cy="1886817"/>
          </a:xfrm>
          <a:custGeom>
            <a:avLst/>
            <a:gdLst>
              <a:gd name="T0" fmla="*/ 817 w 824"/>
              <a:gd name="T1" fmla="*/ 2096 h 2096"/>
              <a:gd name="T2" fmla="*/ 811 w 824"/>
              <a:gd name="T3" fmla="*/ 2093 h 2096"/>
              <a:gd name="T4" fmla="*/ 1 w 824"/>
              <a:gd name="T5" fmla="*/ 9 h 2096"/>
              <a:gd name="T6" fmla="*/ 4 w 824"/>
              <a:gd name="T7" fmla="*/ 1 h 2096"/>
              <a:gd name="T8" fmla="*/ 12 w 824"/>
              <a:gd name="T9" fmla="*/ 4 h 2096"/>
              <a:gd name="T10" fmla="*/ 822 w 824"/>
              <a:gd name="T11" fmla="*/ 2088 h 2096"/>
              <a:gd name="T12" fmla="*/ 819 w 824"/>
              <a:gd name="T13" fmla="*/ 2096 h 2096"/>
              <a:gd name="T14" fmla="*/ 817 w 824"/>
              <a:gd name="T15" fmla="*/ 2096 h 20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4" h="2096">
                <a:moveTo>
                  <a:pt x="817" y="2096"/>
                </a:moveTo>
                <a:cubicBezTo>
                  <a:pt x="814" y="2096"/>
                  <a:pt x="812" y="2095"/>
                  <a:pt x="811" y="2093"/>
                </a:cubicBezTo>
                <a:cubicBezTo>
                  <a:pt x="1" y="9"/>
                  <a:pt x="1" y="9"/>
                  <a:pt x="1" y="9"/>
                </a:cubicBezTo>
                <a:cubicBezTo>
                  <a:pt x="0" y="5"/>
                  <a:pt x="1" y="2"/>
                  <a:pt x="4" y="1"/>
                </a:cubicBezTo>
                <a:cubicBezTo>
                  <a:pt x="7" y="0"/>
                  <a:pt x="11" y="1"/>
                  <a:pt x="12" y="4"/>
                </a:cubicBezTo>
                <a:cubicBezTo>
                  <a:pt x="822" y="2088"/>
                  <a:pt x="822" y="2088"/>
                  <a:pt x="822" y="2088"/>
                </a:cubicBezTo>
                <a:cubicBezTo>
                  <a:pt x="824" y="2091"/>
                  <a:pt x="822" y="2095"/>
                  <a:pt x="819" y="2096"/>
                </a:cubicBezTo>
                <a:cubicBezTo>
                  <a:pt x="818" y="2096"/>
                  <a:pt x="818" y="2096"/>
                  <a:pt x="817" y="2096"/>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8" name="Freeform 75"/>
          <p:cNvSpPr>
            <a:spLocks/>
          </p:cNvSpPr>
          <p:nvPr/>
        </p:nvSpPr>
        <p:spPr bwMode="auto">
          <a:xfrm>
            <a:off x="7041602" y="523674"/>
            <a:ext cx="1082000" cy="906122"/>
          </a:xfrm>
          <a:custGeom>
            <a:avLst/>
            <a:gdLst>
              <a:gd name="T0" fmla="*/ 7 w 1202"/>
              <a:gd name="T1" fmla="*/ 1006 h 1006"/>
              <a:gd name="T2" fmla="*/ 2 w 1202"/>
              <a:gd name="T3" fmla="*/ 1004 h 1006"/>
              <a:gd name="T4" fmla="*/ 3 w 1202"/>
              <a:gd name="T5" fmla="*/ 996 h 1006"/>
              <a:gd name="T6" fmla="*/ 1191 w 1202"/>
              <a:gd name="T7" fmla="*/ 2 h 1006"/>
              <a:gd name="T8" fmla="*/ 1200 w 1202"/>
              <a:gd name="T9" fmla="*/ 2 h 1006"/>
              <a:gd name="T10" fmla="*/ 1199 w 1202"/>
              <a:gd name="T11" fmla="*/ 11 h 1006"/>
              <a:gd name="T12" fmla="*/ 11 w 1202"/>
              <a:gd name="T13" fmla="*/ 1005 h 1006"/>
              <a:gd name="T14" fmla="*/ 7 w 1202"/>
              <a:gd name="T15" fmla="*/ 1006 h 10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2" h="1006">
                <a:moveTo>
                  <a:pt x="7" y="1006"/>
                </a:moveTo>
                <a:cubicBezTo>
                  <a:pt x="5" y="1006"/>
                  <a:pt x="4" y="1005"/>
                  <a:pt x="2" y="1004"/>
                </a:cubicBezTo>
                <a:cubicBezTo>
                  <a:pt x="0" y="1001"/>
                  <a:pt x="1" y="998"/>
                  <a:pt x="3" y="996"/>
                </a:cubicBezTo>
                <a:cubicBezTo>
                  <a:pt x="1191" y="2"/>
                  <a:pt x="1191" y="2"/>
                  <a:pt x="1191" y="2"/>
                </a:cubicBezTo>
                <a:cubicBezTo>
                  <a:pt x="1194" y="0"/>
                  <a:pt x="1198" y="0"/>
                  <a:pt x="1200" y="2"/>
                </a:cubicBezTo>
                <a:cubicBezTo>
                  <a:pt x="1202" y="5"/>
                  <a:pt x="1202" y="9"/>
                  <a:pt x="1199" y="11"/>
                </a:cubicBezTo>
                <a:cubicBezTo>
                  <a:pt x="11" y="1005"/>
                  <a:pt x="11" y="1005"/>
                  <a:pt x="11" y="1005"/>
                </a:cubicBezTo>
                <a:cubicBezTo>
                  <a:pt x="10" y="1006"/>
                  <a:pt x="8" y="1006"/>
                  <a:pt x="7" y="1006"/>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9" name="Freeform 76"/>
          <p:cNvSpPr>
            <a:spLocks/>
          </p:cNvSpPr>
          <p:nvPr/>
        </p:nvSpPr>
        <p:spPr bwMode="auto">
          <a:xfrm>
            <a:off x="5391163" y="1417133"/>
            <a:ext cx="1663100" cy="1198783"/>
          </a:xfrm>
          <a:custGeom>
            <a:avLst/>
            <a:gdLst>
              <a:gd name="T0" fmla="*/ 7 w 1846"/>
              <a:gd name="T1" fmla="*/ 1330 h 1330"/>
              <a:gd name="T2" fmla="*/ 2 w 1846"/>
              <a:gd name="T3" fmla="*/ 1327 h 1330"/>
              <a:gd name="T4" fmla="*/ 3 w 1846"/>
              <a:gd name="T5" fmla="*/ 1319 h 1330"/>
              <a:gd name="T6" fmla="*/ 1835 w 1846"/>
              <a:gd name="T7" fmla="*/ 2 h 1330"/>
              <a:gd name="T8" fmla="*/ 1844 w 1846"/>
              <a:gd name="T9" fmla="*/ 4 h 1330"/>
              <a:gd name="T10" fmla="*/ 1842 w 1846"/>
              <a:gd name="T11" fmla="*/ 12 h 1330"/>
              <a:gd name="T12" fmla="*/ 10 w 1846"/>
              <a:gd name="T13" fmla="*/ 1329 h 1330"/>
              <a:gd name="T14" fmla="*/ 7 w 1846"/>
              <a:gd name="T15" fmla="*/ 1330 h 13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46" h="1330">
                <a:moveTo>
                  <a:pt x="7" y="1330"/>
                </a:moveTo>
                <a:cubicBezTo>
                  <a:pt x="5" y="1330"/>
                  <a:pt x="3" y="1329"/>
                  <a:pt x="2" y="1327"/>
                </a:cubicBezTo>
                <a:cubicBezTo>
                  <a:pt x="0" y="1325"/>
                  <a:pt x="1" y="1321"/>
                  <a:pt x="3" y="1319"/>
                </a:cubicBezTo>
                <a:cubicBezTo>
                  <a:pt x="1835" y="2"/>
                  <a:pt x="1835" y="2"/>
                  <a:pt x="1835" y="2"/>
                </a:cubicBezTo>
                <a:cubicBezTo>
                  <a:pt x="1838" y="0"/>
                  <a:pt x="1842" y="1"/>
                  <a:pt x="1844" y="4"/>
                </a:cubicBezTo>
                <a:cubicBezTo>
                  <a:pt x="1846" y="6"/>
                  <a:pt x="1845" y="10"/>
                  <a:pt x="1842" y="12"/>
                </a:cubicBezTo>
                <a:cubicBezTo>
                  <a:pt x="10" y="1329"/>
                  <a:pt x="10" y="1329"/>
                  <a:pt x="10" y="1329"/>
                </a:cubicBezTo>
                <a:cubicBezTo>
                  <a:pt x="9" y="1329"/>
                  <a:pt x="8" y="1330"/>
                  <a:pt x="7" y="1330"/>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0" name="Freeform 77"/>
          <p:cNvSpPr>
            <a:spLocks/>
          </p:cNvSpPr>
          <p:nvPr/>
        </p:nvSpPr>
        <p:spPr bwMode="auto">
          <a:xfrm>
            <a:off x="6066534" y="523674"/>
            <a:ext cx="2057066" cy="776676"/>
          </a:xfrm>
          <a:custGeom>
            <a:avLst/>
            <a:gdLst>
              <a:gd name="T0" fmla="*/ 7 w 2284"/>
              <a:gd name="T1" fmla="*/ 863 h 863"/>
              <a:gd name="T2" fmla="*/ 1 w 2284"/>
              <a:gd name="T3" fmla="*/ 859 h 863"/>
              <a:gd name="T4" fmla="*/ 5 w 2284"/>
              <a:gd name="T5" fmla="*/ 851 h 863"/>
              <a:gd name="T6" fmla="*/ 2275 w 2284"/>
              <a:gd name="T7" fmla="*/ 1 h 863"/>
              <a:gd name="T8" fmla="*/ 2283 w 2284"/>
              <a:gd name="T9" fmla="*/ 4 h 863"/>
              <a:gd name="T10" fmla="*/ 2279 w 2284"/>
              <a:gd name="T11" fmla="*/ 12 h 863"/>
              <a:gd name="T12" fmla="*/ 9 w 2284"/>
              <a:gd name="T13" fmla="*/ 863 h 863"/>
              <a:gd name="T14" fmla="*/ 7 w 2284"/>
              <a:gd name="T15" fmla="*/ 863 h 8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84" h="863">
                <a:moveTo>
                  <a:pt x="7" y="863"/>
                </a:moveTo>
                <a:cubicBezTo>
                  <a:pt x="5" y="863"/>
                  <a:pt x="2" y="861"/>
                  <a:pt x="1" y="859"/>
                </a:cubicBezTo>
                <a:cubicBezTo>
                  <a:pt x="0" y="856"/>
                  <a:pt x="2" y="852"/>
                  <a:pt x="5" y="851"/>
                </a:cubicBezTo>
                <a:cubicBezTo>
                  <a:pt x="2275" y="1"/>
                  <a:pt x="2275" y="1"/>
                  <a:pt x="2275" y="1"/>
                </a:cubicBezTo>
                <a:cubicBezTo>
                  <a:pt x="2278" y="0"/>
                  <a:pt x="2282" y="1"/>
                  <a:pt x="2283" y="4"/>
                </a:cubicBezTo>
                <a:cubicBezTo>
                  <a:pt x="2284" y="7"/>
                  <a:pt x="2283" y="11"/>
                  <a:pt x="2279" y="12"/>
                </a:cubicBezTo>
                <a:cubicBezTo>
                  <a:pt x="9" y="863"/>
                  <a:pt x="9" y="863"/>
                  <a:pt x="9" y="863"/>
                </a:cubicBezTo>
                <a:cubicBezTo>
                  <a:pt x="8" y="863"/>
                  <a:pt x="8" y="863"/>
                  <a:pt x="7" y="863"/>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1" name="Freeform 78"/>
          <p:cNvSpPr>
            <a:spLocks/>
          </p:cNvSpPr>
          <p:nvPr/>
        </p:nvSpPr>
        <p:spPr bwMode="auto">
          <a:xfrm>
            <a:off x="6142513" y="295737"/>
            <a:ext cx="1981087" cy="237787"/>
          </a:xfrm>
          <a:custGeom>
            <a:avLst/>
            <a:gdLst>
              <a:gd name="T0" fmla="*/ 2194 w 2201"/>
              <a:gd name="T1" fmla="*/ 265 h 265"/>
              <a:gd name="T2" fmla="*/ 2194 w 2201"/>
              <a:gd name="T3" fmla="*/ 265 h 265"/>
              <a:gd name="T4" fmla="*/ 6 w 2201"/>
              <a:gd name="T5" fmla="*/ 12 h 265"/>
              <a:gd name="T6" fmla="*/ 0 w 2201"/>
              <a:gd name="T7" fmla="*/ 5 h 265"/>
              <a:gd name="T8" fmla="*/ 7 w 2201"/>
              <a:gd name="T9" fmla="*/ 0 h 265"/>
              <a:gd name="T10" fmla="*/ 2195 w 2201"/>
              <a:gd name="T11" fmla="*/ 253 h 265"/>
              <a:gd name="T12" fmla="*/ 2200 w 2201"/>
              <a:gd name="T13" fmla="*/ 260 h 265"/>
              <a:gd name="T14" fmla="*/ 2194 w 2201"/>
              <a:gd name="T15" fmla="*/ 265 h 2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01" h="265">
                <a:moveTo>
                  <a:pt x="2194" y="265"/>
                </a:moveTo>
                <a:cubicBezTo>
                  <a:pt x="2194" y="265"/>
                  <a:pt x="2194" y="265"/>
                  <a:pt x="2194" y="265"/>
                </a:cubicBezTo>
                <a:cubicBezTo>
                  <a:pt x="6" y="12"/>
                  <a:pt x="6" y="12"/>
                  <a:pt x="6" y="12"/>
                </a:cubicBezTo>
                <a:cubicBezTo>
                  <a:pt x="2" y="12"/>
                  <a:pt x="0" y="9"/>
                  <a:pt x="0" y="5"/>
                </a:cubicBezTo>
                <a:cubicBezTo>
                  <a:pt x="1" y="2"/>
                  <a:pt x="4" y="0"/>
                  <a:pt x="7" y="0"/>
                </a:cubicBezTo>
                <a:cubicBezTo>
                  <a:pt x="2195" y="253"/>
                  <a:pt x="2195" y="253"/>
                  <a:pt x="2195" y="253"/>
                </a:cubicBezTo>
                <a:cubicBezTo>
                  <a:pt x="2198" y="254"/>
                  <a:pt x="2201" y="257"/>
                  <a:pt x="2200" y="260"/>
                </a:cubicBezTo>
                <a:cubicBezTo>
                  <a:pt x="2200" y="263"/>
                  <a:pt x="2197" y="265"/>
                  <a:pt x="2194" y="265"/>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2" name="Freeform 79"/>
          <p:cNvSpPr>
            <a:spLocks/>
          </p:cNvSpPr>
          <p:nvPr/>
        </p:nvSpPr>
        <p:spPr bwMode="auto">
          <a:xfrm>
            <a:off x="5166041" y="-431694"/>
            <a:ext cx="987730" cy="737280"/>
          </a:xfrm>
          <a:custGeom>
            <a:avLst/>
            <a:gdLst>
              <a:gd name="T0" fmla="*/ 1090 w 1097"/>
              <a:gd name="T1" fmla="*/ 819 h 819"/>
              <a:gd name="T2" fmla="*/ 1087 w 1097"/>
              <a:gd name="T3" fmla="*/ 818 h 819"/>
              <a:gd name="T4" fmla="*/ 3 w 1097"/>
              <a:gd name="T5" fmla="*/ 12 h 819"/>
              <a:gd name="T6" fmla="*/ 2 w 1097"/>
              <a:gd name="T7" fmla="*/ 3 h 819"/>
              <a:gd name="T8" fmla="*/ 11 w 1097"/>
              <a:gd name="T9" fmla="*/ 2 h 819"/>
              <a:gd name="T10" fmla="*/ 1094 w 1097"/>
              <a:gd name="T11" fmla="*/ 808 h 819"/>
              <a:gd name="T12" fmla="*/ 1095 w 1097"/>
              <a:gd name="T13" fmla="*/ 817 h 819"/>
              <a:gd name="T14" fmla="*/ 1090 w 1097"/>
              <a:gd name="T15" fmla="*/ 819 h 8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97" h="819">
                <a:moveTo>
                  <a:pt x="1090" y="819"/>
                </a:moveTo>
                <a:cubicBezTo>
                  <a:pt x="1089" y="819"/>
                  <a:pt x="1088" y="819"/>
                  <a:pt x="1087" y="818"/>
                </a:cubicBezTo>
                <a:cubicBezTo>
                  <a:pt x="3" y="12"/>
                  <a:pt x="3" y="12"/>
                  <a:pt x="3" y="12"/>
                </a:cubicBezTo>
                <a:cubicBezTo>
                  <a:pt x="1" y="10"/>
                  <a:pt x="0" y="6"/>
                  <a:pt x="2" y="3"/>
                </a:cubicBezTo>
                <a:cubicBezTo>
                  <a:pt x="4" y="1"/>
                  <a:pt x="8" y="0"/>
                  <a:pt x="11" y="2"/>
                </a:cubicBezTo>
                <a:cubicBezTo>
                  <a:pt x="1094" y="808"/>
                  <a:pt x="1094" y="808"/>
                  <a:pt x="1094" y="808"/>
                </a:cubicBezTo>
                <a:cubicBezTo>
                  <a:pt x="1097" y="810"/>
                  <a:pt x="1097" y="814"/>
                  <a:pt x="1095" y="817"/>
                </a:cubicBezTo>
                <a:cubicBezTo>
                  <a:pt x="1094" y="818"/>
                  <a:pt x="1092" y="819"/>
                  <a:pt x="1090" y="819"/>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3" name="Freeform 80"/>
          <p:cNvSpPr>
            <a:spLocks/>
          </p:cNvSpPr>
          <p:nvPr/>
        </p:nvSpPr>
        <p:spPr bwMode="auto">
          <a:xfrm>
            <a:off x="5391164" y="1289094"/>
            <a:ext cx="688034" cy="1326822"/>
          </a:xfrm>
          <a:custGeom>
            <a:avLst/>
            <a:gdLst>
              <a:gd name="T0" fmla="*/ 7 w 764"/>
              <a:gd name="T1" fmla="*/ 1473 h 1473"/>
              <a:gd name="T2" fmla="*/ 4 w 764"/>
              <a:gd name="T3" fmla="*/ 1472 h 1473"/>
              <a:gd name="T4" fmla="*/ 1 w 764"/>
              <a:gd name="T5" fmla="*/ 1464 h 1473"/>
              <a:gd name="T6" fmla="*/ 752 w 764"/>
              <a:gd name="T7" fmla="*/ 4 h 1473"/>
              <a:gd name="T8" fmla="*/ 760 w 764"/>
              <a:gd name="T9" fmla="*/ 2 h 1473"/>
              <a:gd name="T10" fmla="*/ 762 w 764"/>
              <a:gd name="T11" fmla="*/ 10 h 1473"/>
              <a:gd name="T12" fmla="*/ 12 w 764"/>
              <a:gd name="T13" fmla="*/ 1470 h 1473"/>
              <a:gd name="T14" fmla="*/ 7 w 764"/>
              <a:gd name="T15" fmla="*/ 1473 h 14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4" h="1473">
                <a:moveTo>
                  <a:pt x="7" y="1473"/>
                </a:moveTo>
                <a:cubicBezTo>
                  <a:pt x="6" y="1473"/>
                  <a:pt x="5" y="1473"/>
                  <a:pt x="4" y="1472"/>
                </a:cubicBezTo>
                <a:cubicBezTo>
                  <a:pt x="1" y="1471"/>
                  <a:pt x="0" y="1467"/>
                  <a:pt x="1" y="1464"/>
                </a:cubicBezTo>
                <a:cubicBezTo>
                  <a:pt x="752" y="4"/>
                  <a:pt x="752" y="4"/>
                  <a:pt x="752" y="4"/>
                </a:cubicBezTo>
                <a:cubicBezTo>
                  <a:pt x="753" y="1"/>
                  <a:pt x="757" y="0"/>
                  <a:pt x="760" y="2"/>
                </a:cubicBezTo>
                <a:cubicBezTo>
                  <a:pt x="763" y="3"/>
                  <a:pt x="764" y="7"/>
                  <a:pt x="762" y="10"/>
                </a:cubicBezTo>
                <a:cubicBezTo>
                  <a:pt x="12" y="1470"/>
                  <a:pt x="12" y="1470"/>
                  <a:pt x="12" y="1470"/>
                </a:cubicBezTo>
                <a:cubicBezTo>
                  <a:pt x="11" y="1472"/>
                  <a:pt x="9" y="1473"/>
                  <a:pt x="7" y="1473"/>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4" name="Freeform 81"/>
          <p:cNvSpPr>
            <a:spLocks/>
          </p:cNvSpPr>
          <p:nvPr/>
        </p:nvSpPr>
        <p:spPr bwMode="auto">
          <a:xfrm>
            <a:off x="1948182" y="1754818"/>
            <a:ext cx="1367625" cy="427735"/>
          </a:xfrm>
          <a:custGeom>
            <a:avLst/>
            <a:gdLst>
              <a:gd name="T0" fmla="*/ 1512 w 1519"/>
              <a:gd name="T1" fmla="*/ 476 h 476"/>
              <a:gd name="T2" fmla="*/ 1510 w 1519"/>
              <a:gd name="T3" fmla="*/ 475 h 476"/>
              <a:gd name="T4" fmla="*/ 5 w 1519"/>
              <a:gd name="T5" fmla="*/ 12 h 476"/>
              <a:gd name="T6" fmla="*/ 1 w 1519"/>
              <a:gd name="T7" fmla="*/ 5 h 476"/>
              <a:gd name="T8" fmla="*/ 9 w 1519"/>
              <a:gd name="T9" fmla="*/ 1 h 476"/>
              <a:gd name="T10" fmla="*/ 1514 w 1519"/>
              <a:gd name="T11" fmla="*/ 464 h 476"/>
              <a:gd name="T12" fmla="*/ 1518 w 1519"/>
              <a:gd name="T13" fmla="*/ 471 h 476"/>
              <a:gd name="T14" fmla="*/ 1512 w 1519"/>
              <a:gd name="T15" fmla="*/ 476 h 4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19" h="476">
                <a:moveTo>
                  <a:pt x="1512" y="476"/>
                </a:moveTo>
                <a:cubicBezTo>
                  <a:pt x="1511" y="476"/>
                  <a:pt x="1511" y="476"/>
                  <a:pt x="1510" y="475"/>
                </a:cubicBezTo>
                <a:cubicBezTo>
                  <a:pt x="5" y="12"/>
                  <a:pt x="5" y="12"/>
                  <a:pt x="5" y="12"/>
                </a:cubicBezTo>
                <a:cubicBezTo>
                  <a:pt x="2" y="11"/>
                  <a:pt x="0" y="8"/>
                  <a:pt x="1" y="5"/>
                </a:cubicBezTo>
                <a:cubicBezTo>
                  <a:pt x="2" y="2"/>
                  <a:pt x="5" y="0"/>
                  <a:pt x="9" y="1"/>
                </a:cubicBezTo>
                <a:cubicBezTo>
                  <a:pt x="1514" y="464"/>
                  <a:pt x="1514" y="464"/>
                  <a:pt x="1514" y="464"/>
                </a:cubicBezTo>
                <a:cubicBezTo>
                  <a:pt x="1517" y="465"/>
                  <a:pt x="1519" y="468"/>
                  <a:pt x="1518" y="471"/>
                </a:cubicBezTo>
                <a:cubicBezTo>
                  <a:pt x="1517" y="474"/>
                  <a:pt x="1514" y="476"/>
                  <a:pt x="1512" y="476"/>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5" name="Freeform 82"/>
          <p:cNvSpPr>
            <a:spLocks/>
          </p:cNvSpPr>
          <p:nvPr/>
        </p:nvSpPr>
        <p:spPr bwMode="auto">
          <a:xfrm>
            <a:off x="-398732" y="1754818"/>
            <a:ext cx="2358170" cy="2453847"/>
          </a:xfrm>
          <a:custGeom>
            <a:avLst/>
            <a:gdLst>
              <a:gd name="T0" fmla="*/ 6 w 2619"/>
              <a:gd name="T1" fmla="*/ 2724 h 2724"/>
              <a:gd name="T2" fmla="*/ 2 w 2619"/>
              <a:gd name="T3" fmla="*/ 2722 h 2724"/>
              <a:gd name="T4" fmla="*/ 2 w 2619"/>
              <a:gd name="T5" fmla="*/ 2714 h 2724"/>
              <a:gd name="T6" fmla="*/ 2609 w 2619"/>
              <a:gd name="T7" fmla="*/ 3 h 2724"/>
              <a:gd name="T8" fmla="*/ 2617 w 2619"/>
              <a:gd name="T9" fmla="*/ 2 h 2724"/>
              <a:gd name="T10" fmla="*/ 2617 w 2619"/>
              <a:gd name="T11" fmla="*/ 11 h 2724"/>
              <a:gd name="T12" fmla="*/ 10 w 2619"/>
              <a:gd name="T13" fmla="*/ 2722 h 2724"/>
              <a:gd name="T14" fmla="*/ 6 w 2619"/>
              <a:gd name="T15" fmla="*/ 2724 h 27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19" h="2724">
                <a:moveTo>
                  <a:pt x="6" y="2724"/>
                </a:moveTo>
                <a:cubicBezTo>
                  <a:pt x="5" y="2724"/>
                  <a:pt x="3" y="2723"/>
                  <a:pt x="2" y="2722"/>
                </a:cubicBezTo>
                <a:cubicBezTo>
                  <a:pt x="0" y="2720"/>
                  <a:pt x="0" y="2716"/>
                  <a:pt x="2" y="2714"/>
                </a:cubicBezTo>
                <a:cubicBezTo>
                  <a:pt x="2609" y="3"/>
                  <a:pt x="2609" y="3"/>
                  <a:pt x="2609" y="3"/>
                </a:cubicBezTo>
                <a:cubicBezTo>
                  <a:pt x="2611" y="0"/>
                  <a:pt x="2615" y="0"/>
                  <a:pt x="2617" y="2"/>
                </a:cubicBezTo>
                <a:cubicBezTo>
                  <a:pt x="2619" y="5"/>
                  <a:pt x="2619" y="8"/>
                  <a:pt x="2617" y="11"/>
                </a:cubicBezTo>
                <a:cubicBezTo>
                  <a:pt x="10" y="2722"/>
                  <a:pt x="10" y="2722"/>
                  <a:pt x="10" y="2722"/>
                </a:cubicBezTo>
                <a:cubicBezTo>
                  <a:pt x="9" y="2723"/>
                  <a:pt x="8" y="2724"/>
                  <a:pt x="6" y="2724"/>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6" name="Freeform 83"/>
          <p:cNvSpPr>
            <a:spLocks/>
          </p:cNvSpPr>
          <p:nvPr/>
        </p:nvSpPr>
        <p:spPr bwMode="auto">
          <a:xfrm>
            <a:off x="-398732" y="4197409"/>
            <a:ext cx="1283205" cy="56281"/>
          </a:xfrm>
          <a:custGeom>
            <a:avLst/>
            <a:gdLst>
              <a:gd name="T0" fmla="*/ 1419 w 1425"/>
              <a:gd name="T1" fmla="*/ 62 h 62"/>
              <a:gd name="T2" fmla="*/ 1419 w 1425"/>
              <a:gd name="T3" fmla="*/ 62 h 62"/>
              <a:gd name="T4" fmla="*/ 6 w 1425"/>
              <a:gd name="T5" fmla="*/ 12 h 62"/>
              <a:gd name="T6" fmla="*/ 0 w 1425"/>
              <a:gd name="T7" fmla="*/ 6 h 62"/>
              <a:gd name="T8" fmla="*/ 6 w 1425"/>
              <a:gd name="T9" fmla="*/ 0 h 62"/>
              <a:gd name="T10" fmla="*/ 1419 w 1425"/>
              <a:gd name="T11" fmla="*/ 50 h 62"/>
              <a:gd name="T12" fmla="*/ 1425 w 1425"/>
              <a:gd name="T13" fmla="*/ 56 h 62"/>
              <a:gd name="T14" fmla="*/ 1419 w 1425"/>
              <a:gd name="T15" fmla="*/ 62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25" h="62">
                <a:moveTo>
                  <a:pt x="1419" y="62"/>
                </a:moveTo>
                <a:cubicBezTo>
                  <a:pt x="1419" y="62"/>
                  <a:pt x="1419" y="62"/>
                  <a:pt x="1419" y="62"/>
                </a:cubicBezTo>
                <a:cubicBezTo>
                  <a:pt x="6" y="12"/>
                  <a:pt x="6" y="12"/>
                  <a:pt x="6" y="12"/>
                </a:cubicBezTo>
                <a:cubicBezTo>
                  <a:pt x="3" y="12"/>
                  <a:pt x="0" y="9"/>
                  <a:pt x="0" y="6"/>
                </a:cubicBezTo>
                <a:cubicBezTo>
                  <a:pt x="0" y="2"/>
                  <a:pt x="3" y="0"/>
                  <a:pt x="6" y="0"/>
                </a:cubicBezTo>
                <a:cubicBezTo>
                  <a:pt x="1419" y="50"/>
                  <a:pt x="1419" y="50"/>
                  <a:pt x="1419" y="50"/>
                </a:cubicBezTo>
                <a:cubicBezTo>
                  <a:pt x="1423" y="50"/>
                  <a:pt x="1425" y="53"/>
                  <a:pt x="1425" y="56"/>
                </a:cubicBezTo>
                <a:cubicBezTo>
                  <a:pt x="1425" y="59"/>
                  <a:pt x="1422" y="62"/>
                  <a:pt x="1419" y="62"/>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7" name="Freeform 84"/>
          <p:cNvSpPr>
            <a:spLocks/>
          </p:cNvSpPr>
          <p:nvPr/>
        </p:nvSpPr>
        <p:spPr bwMode="auto">
          <a:xfrm>
            <a:off x="871808" y="1754817"/>
            <a:ext cx="1087629" cy="2498871"/>
          </a:xfrm>
          <a:custGeom>
            <a:avLst/>
            <a:gdLst>
              <a:gd name="T0" fmla="*/ 7 w 1208"/>
              <a:gd name="T1" fmla="*/ 2774 h 2774"/>
              <a:gd name="T2" fmla="*/ 5 w 1208"/>
              <a:gd name="T3" fmla="*/ 2773 h 2774"/>
              <a:gd name="T4" fmla="*/ 2 w 1208"/>
              <a:gd name="T5" fmla="*/ 2765 h 2774"/>
              <a:gd name="T6" fmla="*/ 1195 w 1208"/>
              <a:gd name="T7" fmla="*/ 4 h 2774"/>
              <a:gd name="T8" fmla="*/ 1203 w 1208"/>
              <a:gd name="T9" fmla="*/ 1 h 2774"/>
              <a:gd name="T10" fmla="*/ 1206 w 1208"/>
              <a:gd name="T11" fmla="*/ 9 h 2774"/>
              <a:gd name="T12" fmla="*/ 13 w 1208"/>
              <a:gd name="T13" fmla="*/ 2770 h 2774"/>
              <a:gd name="T14" fmla="*/ 7 w 1208"/>
              <a:gd name="T15" fmla="*/ 2774 h 27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8" h="2774">
                <a:moveTo>
                  <a:pt x="7" y="2774"/>
                </a:moveTo>
                <a:cubicBezTo>
                  <a:pt x="6" y="2774"/>
                  <a:pt x="5" y="2774"/>
                  <a:pt x="5" y="2773"/>
                </a:cubicBezTo>
                <a:cubicBezTo>
                  <a:pt x="2" y="2772"/>
                  <a:pt x="0" y="2769"/>
                  <a:pt x="2" y="2765"/>
                </a:cubicBezTo>
                <a:cubicBezTo>
                  <a:pt x="1195" y="4"/>
                  <a:pt x="1195" y="4"/>
                  <a:pt x="1195" y="4"/>
                </a:cubicBezTo>
                <a:cubicBezTo>
                  <a:pt x="1197" y="1"/>
                  <a:pt x="1200" y="0"/>
                  <a:pt x="1203" y="1"/>
                </a:cubicBezTo>
                <a:cubicBezTo>
                  <a:pt x="1206" y="2"/>
                  <a:pt x="1208" y="6"/>
                  <a:pt x="1206" y="9"/>
                </a:cubicBezTo>
                <a:cubicBezTo>
                  <a:pt x="13" y="2770"/>
                  <a:pt x="13" y="2770"/>
                  <a:pt x="13" y="2770"/>
                </a:cubicBezTo>
                <a:cubicBezTo>
                  <a:pt x="12" y="2773"/>
                  <a:pt x="9" y="2774"/>
                  <a:pt x="7" y="2774"/>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8" name="Freeform 85"/>
          <p:cNvSpPr>
            <a:spLocks/>
          </p:cNvSpPr>
          <p:nvPr/>
        </p:nvSpPr>
        <p:spPr bwMode="auto">
          <a:xfrm>
            <a:off x="3439625" y="3766859"/>
            <a:ext cx="361605" cy="1377475"/>
          </a:xfrm>
          <a:custGeom>
            <a:avLst/>
            <a:gdLst>
              <a:gd name="T0" fmla="*/ 7 w 401"/>
              <a:gd name="T1" fmla="*/ 1530 h 1530"/>
              <a:gd name="T2" fmla="*/ 5 w 401"/>
              <a:gd name="T3" fmla="*/ 1530 h 1530"/>
              <a:gd name="T4" fmla="*/ 1 w 401"/>
              <a:gd name="T5" fmla="*/ 1522 h 1530"/>
              <a:gd name="T6" fmla="*/ 388 w 401"/>
              <a:gd name="T7" fmla="*/ 5 h 1530"/>
              <a:gd name="T8" fmla="*/ 396 w 401"/>
              <a:gd name="T9" fmla="*/ 0 h 1530"/>
              <a:gd name="T10" fmla="*/ 400 w 401"/>
              <a:gd name="T11" fmla="*/ 8 h 1530"/>
              <a:gd name="T12" fmla="*/ 13 w 401"/>
              <a:gd name="T13" fmla="*/ 1525 h 1530"/>
              <a:gd name="T14" fmla="*/ 7 w 401"/>
              <a:gd name="T15" fmla="*/ 1530 h 15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1" h="1530">
                <a:moveTo>
                  <a:pt x="7" y="1530"/>
                </a:moveTo>
                <a:cubicBezTo>
                  <a:pt x="6" y="1530"/>
                  <a:pt x="6" y="1530"/>
                  <a:pt x="5" y="1530"/>
                </a:cubicBezTo>
                <a:cubicBezTo>
                  <a:pt x="2" y="1529"/>
                  <a:pt x="0" y="1526"/>
                  <a:pt x="1" y="1522"/>
                </a:cubicBezTo>
                <a:cubicBezTo>
                  <a:pt x="388" y="5"/>
                  <a:pt x="388" y="5"/>
                  <a:pt x="388" y="5"/>
                </a:cubicBezTo>
                <a:cubicBezTo>
                  <a:pt x="389" y="2"/>
                  <a:pt x="393" y="0"/>
                  <a:pt x="396" y="0"/>
                </a:cubicBezTo>
                <a:cubicBezTo>
                  <a:pt x="399" y="1"/>
                  <a:pt x="401" y="4"/>
                  <a:pt x="400" y="8"/>
                </a:cubicBezTo>
                <a:cubicBezTo>
                  <a:pt x="13" y="1525"/>
                  <a:pt x="13" y="1525"/>
                  <a:pt x="13" y="1525"/>
                </a:cubicBezTo>
                <a:cubicBezTo>
                  <a:pt x="12" y="1528"/>
                  <a:pt x="9" y="1530"/>
                  <a:pt x="7" y="1530"/>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9" name="Freeform 86"/>
          <p:cNvSpPr>
            <a:spLocks/>
          </p:cNvSpPr>
          <p:nvPr/>
        </p:nvSpPr>
        <p:spPr bwMode="auto">
          <a:xfrm>
            <a:off x="871808" y="4241026"/>
            <a:ext cx="2580479" cy="903308"/>
          </a:xfrm>
          <a:custGeom>
            <a:avLst/>
            <a:gdLst>
              <a:gd name="T0" fmla="*/ 2858 w 2865"/>
              <a:gd name="T1" fmla="*/ 1003 h 1003"/>
              <a:gd name="T2" fmla="*/ 2856 w 2865"/>
              <a:gd name="T3" fmla="*/ 1003 h 1003"/>
              <a:gd name="T4" fmla="*/ 5 w 2865"/>
              <a:gd name="T5" fmla="*/ 13 h 1003"/>
              <a:gd name="T6" fmla="*/ 1 w 2865"/>
              <a:gd name="T7" fmla="*/ 5 h 1003"/>
              <a:gd name="T8" fmla="*/ 9 w 2865"/>
              <a:gd name="T9" fmla="*/ 1 h 1003"/>
              <a:gd name="T10" fmla="*/ 2860 w 2865"/>
              <a:gd name="T11" fmla="*/ 991 h 1003"/>
              <a:gd name="T12" fmla="*/ 2863 w 2865"/>
              <a:gd name="T13" fmla="*/ 999 h 1003"/>
              <a:gd name="T14" fmla="*/ 2858 w 2865"/>
              <a:gd name="T15" fmla="*/ 1003 h 10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65" h="1003">
                <a:moveTo>
                  <a:pt x="2858" y="1003"/>
                </a:moveTo>
                <a:cubicBezTo>
                  <a:pt x="2857" y="1003"/>
                  <a:pt x="2856" y="1003"/>
                  <a:pt x="2856" y="1003"/>
                </a:cubicBezTo>
                <a:cubicBezTo>
                  <a:pt x="5" y="13"/>
                  <a:pt x="5" y="13"/>
                  <a:pt x="5" y="13"/>
                </a:cubicBezTo>
                <a:cubicBezTo>
                  <a:pt x="2" y="11"/>
                  <a:pt x="0" y="8"/>
                  <a:pt x="1" y="5"/>
                </a:cubicBezTo>
                <a:cubicBezTo>
                  <a:pt x="2" y="2"/>
                  <a:pt x="6" y="0"/>
                  <a:pt x="9" y="1"/>
                </a:cubicBezTo>
                <a:cubicBezTo>
                  <a:pt x="2860" y="991"/>
                  <a:pt x="2860" y="991"/>
                  <a:pt x="2860" y="991"/>
                </a:cubicBezTo>
                <a:cubicBezTo>
                  <a:pt x="2863" y="992"/>
                  <a:pt x="2865" y="996"/>
                  <a:pt x="2863" y="999"/>
                </a:cubicBezTo>
                <a:cubicBezTo>
                  <a:pt x="2863" y="1001"/>
                  <a:pt x="2860" y="1003"/>
                  <a:pt x="2858" y="1003"/>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0" name="Freeform 87"/>
          <p:cNvSpPr>
            <a:spLocks/>
          </p:cNvSpPr>
          <p:nvPr/>
        </p:nvSpPr>
        <p:spPr bwMode="auto">
          <a:xfrm>
            <a:off x="3303149" y="2171296"/>
            <a:ext cx="147738" cy="2973038"/>
          </a:xfrm>
          <a:custGeom>
            <a:avLst/>
            <a:gdLst>
              <a:gd name="T0" fmla="*/ 158 w 164"/>
              <a:gd name="T1" fmla="*/ 3301 h 3301"/>
              <a:gd name="T2" fmla="*/ 152 w 164"/>
              <a:gd name="T3" fmla="*/ 3295 h 3301"/>
              <a:gd name="T4" fmla="*/ 0 w 164"/>
              <a:gd name="T5" fmla="*/ 7 h 3301"/>
              <a:gd name="T6" fmla="*/ 6 w 164"/>
              <a:gd name="T7" fmla="*/ 1 h 3301"/>
              <a:gd name="T8" fmla="*/ 12 w 164"/>
              <a:gd name="T9" fmla="*/ 6 h 3301"/>
              <a:gd name="T10" fmla="*/ 164 w 164"/>
              <a:gd name="T11" fmla="*/ 3295 h 3301"/>
              <a:gd name="T12" fmla="*/ 158 w 164"/>
              <a:gd name="T13" fmla="*/ 3301 h 3301"/>
              <a:gd name="T14" fmla="*/ 158 w 164"/>
              <a:gd name="T15" fmla="*/ 3301 h 33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4" h="3301">
                <a:moveTo>
                  <a:pt x="158" y="3301"/>
                </a:moveTo>
                <a:cubicBezTo>
                  <a:pt x="155" y="3301"/>
                  <a:pt x="152" y="3298"/>
                  <a:pt x="152" y="3295"/>
                </a:cubicBezTo>
                <a:cubicBezTo>
                  <a:pt x="0" y="7"/>
                  <a:pt x="0" y="7"/>
                  <a:pt x="0" y="7"/>
                </a:cubicBezTo>
                <a:cubicBezTo>
                  <a:pt x="0" y="4"/>
                  <a:pt x="2" y="1"/>
                  <a:pt x="6" y="1"/>
                </a:cubicBezTo>
                <a:cubicBezTo>
                  <a:pt x="9" y="0"/>
                  <a:pt x="12" y="3"/>
                  <a:pt x="12" y="6"/>
                </a:cubicBezTo>
                <a:cubicBezTo>
                  <a:pt x="164" y="3295"/>
                  <a:pt x="164" y="3295"/>
                  <a:pt x="164" y="3295"/>
                </a:cubicBezTo>
                <a:cubicBezTo>
                  <a:pt x="164" y="3298"/>
                  <a:pt x="161" y="3301"/>
                  <a:pt x="158" y="3301"/>
                </a:cubicBezTo>
                <a:cubicBezTo>
                  <a:pt x="158" y="3301"/>
                  <a:pt x="158" y="3301"/>
                  <a:pt x="158" y="3301"/>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1" name="Freeform 5"/>
          <p:cNvSpPr>
            <a:spLocks/>
          </p:cNvSpPr>
          <p:nvPr/>
        </p:nvSpPr>
        <p:spPr bwMode="auto">
          <a:xfrm>
            <a:off x="3747762" y="2649685"/>
            <a:ext cx="505121" cy="797782"/>
          </a:xfrm>
          <a:custGeom>
            <a:avLst/>
            <a:gdLst>
              <a:gd name="T0" fmla="*/ 557 w 561"/>
              <a:gd name="T1" fmla="*/ 886 h 886"/>
              <a:gd name="T2" fmla="*/ 553 w 561"/>
              <a:gd name="T3" fmla="*/ 884 h 886"/>
              <a:gd name="T4" fmla="*/ 1 w 561"/>
              <a:gd name="T5" fmla="*/ 6 h 886"/>
              <a:gd name="T6" fmla="*/ 2 w 561"/>
              <a:gd name="T7" fmla="*/ 1 h 886"/>
              <a:gd name="T8" fmla="*/ 8 w 561"/>
              <a:gd name="T9" fmla="*/ 2 h 886"/>
              <a:gd name="T10" fmla="*/ 560 w 561"/>
              <a:gd name="T11" fmla="*/ 880 h 886"/>
              <a:gd name="T12" fmla="*/ 559 w 561"/>
              <a:gd name="T13" fmla="*/ 886 h 886"/>
              <a:gd name="T14" fmla="*/ 557 w 561"/>
              <a:gd name="T15" fmla="*/ 886 h 8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61" h="886">
                <a:moveTo>
                  <a:pt x="557" y="886"/>
                </a:moveTo>
                <a:cubicBezTo>
                  <a:pt x="555" y="886"/>
                  <a:pt x="554" y="886"/>
                  <a:pt x="553" y="884"/>
                </a:cubicBezTo>
                <a:cubicBezTo>
                  <a:pt x="1" y="6"/>
                  <a:pt x="1" y="6"/>
                  <a:pt x="1" y="6"/>
                </a:cubicBezTo>
                <a:cubicBezTo>
                  <a:pt x="0" y="5"/>
                  <a:pt x="1" y="2"/>
                  <a:pt x="2" y="1"/>
                </a:cubicBezTo>
                <a:cubicBezTo>
                  <a:pt x="4" y="0"/>
                  <a:pt x="7" y="0"/>
                  <a:pt x="8" y="2"/>
                </a:cubicBezTo>
                <a:cubicBezTo>
                  <a:pt x="560" y="880"/>
                  <a:pt x="560" y="880"/>
                  <a:pt x="560" y="880"/>
                </a:cubicBezTo>
                <a:cubicBezTo>
                  <a:pt x="561" y="882"/>
                  <a:pt x="561" y="885"/>
                  <a:pt x="559" y="886"/>
                </a:cubicBezTo>
                <a:cubicBezTo>
                  <a:pt x="558" y="886"/>
                  <a:pt x="557" y="886"/>
                  <a:pt x="557" y="88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2" name="Freeform 6"/>
          <p:cNvSpPr>
            <a:spLocks/>
          </p:cNvSpPr>
          <p:nvPr/>
        </p:nvSpPr>
        <p:spPr bwMode="auto">
          <a:xfrm>
            <a:off x="3742134" y="3125258"/>
            <a:ext cx="510749" cy="322209"/>
          </a:xfrm>
          <a:custGeom>
            <a:avLst/>
            <a:gdLst>
              <a:gd name="T0" fmla="*/ 564 w 568"/>
              <a:gd name="T1" fmla="*/ 358 h 358"/>
              <a:gd name="T2" fmla="*/ 562 w 568"/>
              <a:gd name="T3" fmla="*/ 358 h 358"/>
              <a:gd name="T4" fmla="*/ 3 w 568"/>
              <a:gd name="T5" fmla="*/ 8 h 358"/>
              <a:gd name="T6" fmla="*/ 2 w 568"/>
              <a:gd name="T7" fmla="*/ 3 h 358"/>
              <a:gd name="T8" fmla="*/ 7 w 568"/>
              <a:gd name="T9" fmla="*/ 2 h 358"/>
              <a:gd name="T10" fmla="*/ 566 w 568"/>
              <a:gd name="T11" fmla="*/ 351 h 358"/>
              <a:gd name="T12" fmla="*/ 567 w 568"/>
              <a:gd name="T13" fmla="*/ 356 h 358"/>
              <a:gd name="T14" fmla="*/ 564 w 568"/>
              <a:gd name="T15" fmla="*/ 358 h 3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68" h="358">
                <a:moveTo>
                  <a:pt x="564" y="358"/>
                </a:moveTo>
                <a:cubicBezTo>
                  <a:pt x="563" y="358"/>
                  <a:pt x="562" y="358"/>
                  <a:pt x="562" y="358"/>
                </a:cubicBezTo>
                <a:cubicBezTo>
                  <a:pt x="3" y="8"/>
                  <a:pt x="3" y="8"/>
                  <a:pt x="3" y="8"/>
                </a:cubicBezTo>
                <a:cubicBezTo>
                  <a:pt x="1" y="7"/>
                  <a:pt x="0" y="5"/>
                  <a:pt x="2" y="3"/>
                </a:cubicBezTo>
                <a:cubicBezTo>
                  <a:pt x="3" y="1"/>
                  <a:pt x="5" y="0"/>
                  <a:pt x="7" y="2"/>
                </a:cubicBezTo>
                <a:cubicBezTo>
                  <a:pt x="566" y="351"/>
                  <a:pt x="566" y="351"/>
                  <a:pt x="566" y="351"/>
                </a:cubicBezTo>
                <a:cubicBezTo>
                  <a:pt x="568" y="352"/>
                  <a:pt x="568" y="355"/>
                  <a:pt x="567" y="356"/>
                </a:cubicBezTo>
                <a:cubicBezTo>
                  <a:pt x="566" y="358"/>
                  <a:pt x="565" y="358"/>
                  <a:pt x="564" y="358"/>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3" name="Freeform 7"/>
          <p:cNvSpPr>
            <a:spLocks/>
          </p:cNvSpPr>
          <p:nvPr/>
        </p:nvSpPr>
        <p:spPr bwMode="auto">
          <a:xfrm>
            <a:off x="3743540" y="2649685"/>
            <a:ext cx="12664" cy="484016"/>
          </a:xfrm>
          <a:custGeom>
            <a:avLst/>
            <a:gdLst>
              <a:gd name="T0" fmla="*/ 4 w 15"/>
              <a:gd name="T1" fmla="*/ 537 h 537"/>
              <a:gd name="T2" fmla="*/ 4 w 15"/>
              <a:gd name="T3" fmla="*/ 537 h 537"/>
              <a:gd name="T4" fmla="*/ 0 w 15"/>
              <a:gd name="T5" fmla="*/ 533 h 537"/>
              <a:gd name="T6" fmla="*/ 7 w 15"/>
              <a:gd name="T7" fmla="*/ 4 h 537"/>
              <a:gd name="T8" fmla="*/ 11 w 15"/>
              <a:gd name="T9" fmla="*/ 0 h 537"/>
              <a:gd name="T10" fmla="*/ 11 w 15"/>
              <a:gd name="T11" fmla="*/ 0 h 537"/>
              <a:gd name="T12" fmla="*/ 15 w 15"/>
              <a:gd name="T13" fmla="*/ 4 h 537"/>
              <a:gd name="T14" fmla="*/ 8 w 15"/>
              <a:gd name="T15" fmla="*/ 533 h 537"/>
              <a:gd name="T16" fmla="*/ 4 w 15"/>
              <a:gd name="T17" fmla="*/ 537 h 5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537">
                <a:moveTo>
                  <a:pt x="4" y="537"/>
                </a:moveTo>
                <a:cubicBezTo>
                  <a:pt x="4" y="537"/>
                  <a:pt x="4" y="537"/>
                  <a:pt x="4" y="537"/>
                </a:cubicBezTo>
                <a:cubicBezTo>
                  <a:pt x="2" y="537"/>
                  <a:pt x="0" y="535"/>
                  <a:pt x="0" y="533"/>
                </a:cubicBezTo>
                <a:cubicBezTo>
                  <a:pt x="7" y="4"/>
                  <a:pt x="7" y="4"/>
                  <a:pt x="7" y="4"/>
                </a:cubicBezTo>
                <a:cubicBezTo>
                  <a:pt x="7" y="2"/>
                  <a:pt x="8" y="0"/>
                  <a:pt x="11" y="0"/>
                </a:cubicBezTo>
                <a:cubicBezTo>
                  <a:pt x="11" y="0"/>
                  <a:pt x="11" y="0"/>
                  <a:pt x="11" y="0"/>
                </a:cubicBezTo>
                <a:cubicBezTo>
                  <a:pt x="13" y="0"/>
                  <a:pt x="15" y="2"/>
                  <a:pt x="15" y="4"/>
                </a:cubicBezTo>
                <a:cubicBezTo>
                  <a:pt x="8" y="533"/>
                  <a:pt x="8" y="533"/>
                  <a:pt x="8" y="533"/>
                </a:cubicBezTo>
                <a:cubicBezTo>
                  <a:pt x="8" y="535"/>
                  <a:pt x="6" y="537"/>
                  <a:pt x="4" y="537"/>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4" name="Freeform 8"/>
          <p:cNvSpPr>
            <a:spLocks/>
          </p:cNvSpPr>
          <p:nvPr/>
        </p:nvSpPr>
        <p:spPr bwMode="auto">
          <a:xfrm>
            <a:off x="2741741" y="3092897"/>
            <a:ext cx="1008835" cy="40804"/>
          </a:xfrm>
          <a:custGeom>
            <a:avLst/>
            <a:gdLst>
              <a:gd name="T0" fmla="*/ 1118 w 1122"/>
              <a:gd name="T1" fmla="*/ 44 h 44"/>
              <a:gd name="T2" fmla="*/ 1118 w 1122"/>
              <a:gd name="T3" fmla="*/ 44 h 44"/>
              <a:gd name="T4" fmla="*/ 4 w 1122"/>
              <a:gd name="T5" fmla="*/ 8 h 44"/>
              <a:gd name="T6" fmla="*/ 0 w 1122"/>
              <a:gd name="T7" fmla="*/ 4 h 44"/>
              <a:gd name="T8" fmla="*/ 4 w 1122"/>
              <a:gd name="T9" fmla="*/ 0 h 44"/>
              <a:gd name="T10" fmla="*/ 1118 w 1122"/>
              <a:gd name="T11" fmla="*/ 36 h 44"/>
              <a:gd name="T12" fmla="*/ 1122 w 1122"/>
              <a:gd name="T13" fmla="*/ 40 h 44"/>
              <a:gd name="T14" fmla="*/ 1118 w 1122"/>
              <a:gd name="T15" fmla="*/ 44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2" h="44">
                <a:moveTo>
                  <a:pt x="1118" y="44"/>
                </a:moveTo>
                <a:cubicBezTo>
                  <a:pt x="1118" y="44"/>
                  <a:pt x="1118" y="44"/>
                  <a:pt x="1118" y="44"/>
                </a:cubicBezTo>
                <a:cubicBezTo>
                  <a:pt x="4" y="8"/>
                  <a:pt x="4" y="8"/>
                  <a:pt x="4" y="8"/>
                </a:cubicBezTo>
                <a:cubicBezTo>
                  <a:pt x="1" y="8"/>
                  <a:pt x="0" y="7"/>
                  <a:pt x="0" y="4"/>
                </a:cubicBezTo>
                <a:cubicBezTo>
                  <a:pt x="0" y="2"/>
                  <a:pt x="2" y="0"/>
                  <a:pt x="4" y="0"/>
                </a:cubicBezTo>
                <a:cubicBezTo>
                  <a:pt x="1118" y="36"/>
                  <a:pt x="1118" y="36"/>
                  <a:pt x="1118" y="36"/>
                </a:cubicBezTo>
                <a:cubicBezTo>
                  <a:pt x="1120" y="36"/>
                  <a:pt x="1122" y="38"/>
                  <a:pt x="1122" y="40"/>
                </a:cubicBezTo>
                <a:cubicBezTo>
                  <a:pt x="1122" y="42"/>
                  <a:pt x="1120" y="44"/>
                  <a:pt x="1118" y="44"/>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5" name="Freeform 9"/>
          <p:cNvSpPr>
            <a:spLocks/>
          </p:cNvSpPr>
          <p:nvPr/>
        </p:nvSpPr>
        <p:spPr bwMode="auto">
          <a:xfrm>
            <a:off x="2599632" y="3092897"/>
            <a:ext cx="149144" cy="574065"/>
          </a:xfrm>
          <a:custGeom>
            <a:avLst/>
            <a:gdLst>
              <a:gd name="T0" fmla="*/ 4 w 166"/>
              <a:gd name="T1" fmla="*/ 637 h 637"/>
              <a:gd name="T2" fmla="*/ 4 w 166"/>
              <a:gd name="T3" fmla="*/ 637 h 637"/>
              <a:gd name="T4" fmla="*/ 1 w 166"/>
              <a:gd name="T5" fmla="*/ 632 h 637"/>
              <a:gd name="T6" fmla="*/ 158 w 166"/>
              <a:gd name="T7" fmla="*/ 3 h 637"/>
              <a:gd name="T8" fmla="*/ 163 w 166"/>
              <a:gd name="T9" fmla="*/ 1 h 637"/>
              <a:gd name="T10" fmla="*/ 166 w 166"/>
              <a:gd name="T11" fmla="*/ 5 h 637"/>
              <a:gd name="T12" fmla="*/ 8 w 166"/>
              <a:gd name="T13" fmla="*/ 634 h 637"/>
              <a:gd name="T14" fmla="*/ 4 w 166"/>
              <a:gd name="T15" fmla="*/ 637 h 6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6" h="637">
                <a:moveTo>
                  <a:pt x="4" y="637"/>
                </a:moveTo>
                <a:cubicBezTo>
                  <a:pt x="4" y="637"/>
                  <a:pt x="4" y="637"/>
                  <a:pt x="4" y="637"/>
                </a:cubicBezTo>
                <a:cubicBezTo>
                  <a:pt x="1" y="636"/>
                  <a:pt x="0" y="634"/>
                  <a:pt x="1" y="632"/>
                </a:cubicBezTo>
                <a:cubicBezTo>
                  <a:pt x="158" y="3"/>
                  <a:pt x="158" y="3"/>
                  <a:pt x="158" y="3"/>
                </a:cubicBezTo>
                <a:cubicBezTo>
                  <a:pt x="158" y="1"/>
                  <a:pt x="161" y="0"/>
                  <a:pt x="163" y="1"/>
                </a:cubicBezTo>
                <a:cubicBezTo>
                  <a:pt x="165" y="1"/>
                  <a:pt x="166" y="3"/>
                  <a:pt x="166" y="5"/>
                </a:cubicBezTo>
                <a:cubicBezTo>
                  <a:pt x="8" y="634"/>
                  <a:pt x="8" y="634"/>
                  <a:pt x="8" y="634"/>
                </a:cubicBezTo>
                <a:cubicBezTo>
                  <a:pt x="8" y="636"/>
                  <a:pt x="6" y="637"/>
                  <a:pt x="4" y="637"/>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6" name="Freeform 10"/>
          <p:cNvSpPr>
            <a:spLocks/>
          </p:cNvSpPr>
          <p:nvPr/>
        </p:nvSpPr>
        <p:spPr bwMode="auto">
          <a:xfrm>
            <a:off x="2444859" y="2981742"/>
            <a:ext cx="161808" cy="685220"/>
          </a:xfrm>
          <a:custGeom>
            <a:avLst/>
            <a:gdLst>
              <a:gd name="T0" fmla="*/ 176 w 181"/>
              <a:gd name="T1" fmla="*/ 761 h 761"/>
              <a:gd name="T2" fmla="*/ 173 w 181"/>
              <a:gd name="T3" fmla="*/ 758 h 761"/>
              <a:gd name="T4" fmla="*/ 1 w 181"/>
              <a:gd name="T5" fmla="*/ 5 h 761"/>
              <a:gd name="T6" fmla="*/ 4 w 181"/>
              <a:gd name="T7" fmla="*/ 0 h 761"/>
              <a:gd name="T8" fmla="*/ 8 w 181"/>
              <a:gd name="T9" fmla="*/ 3 h 761"/>
              <a:gd name="T10" fmla="*/ 180 w 181"/>
              <a:gd name="T11" fmla="*/ 756 h 761"/>
              <a:gd name="T12" fmla="*/ 177 w 181"/>
              <a:gd name="T13" fmla="*/ 761 h 761"/>
              <a:gd name="T14" fmla="*/ 176 w 181"/>
              <a:gd name="T15" fmla="*/ 761 h 7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1" h="761">
                <a:moveTo>
                  <a:pt x="176" y="761"/>
                </a:moveTo>
                <a:cubicBezTo>
                  <a:pt x="175" y="761"/>
                  <a:pt x="173" y="760"/>
                  <a:pt x="173" y="758"/>
                </a:cubicBezTo>
                <a:cubicBezTo>
                  <a:pt x="1" y="5"/>
                  <a:pt x="1" y="5"/>
                  <a:pt x="1" y="5"/>
                </a:cubicBezTo>
                <a:cubicBezTo>
                  <a:pt x="0" y="3"/>
                  <a:pt x="1" y="1"/>
                  <a:pt x="4" y="0"/>
                </a:cubicBezTo>
                <a:cubicBezTo>
                  <a:pt x="6" y="0"/>
                  <a:pt x="8" y="1"/>
                  <a:pt x="8" y="3"/>
                </a:cubicBezTo>
                <a:cubicBezTo>
                  <a:pt x="180" y="756"/>
                  <a:pt x="180" y="756"/>
                  <a:pt x="180" y="756"/>
                </a:cubicBezTo>
                <a:cubicBezTo>
                  <a:pt x="181" y="758"/>
                  <a:pt x="180" y="760"/>
                  <a:pt x="177" y="761"/>
                </a:cubicBezTo>
                <a:cubicBezTo>
                  <a:pt x="177" y="761"/>
                  <a:pt x="177" y="761"/>
                  <a:pt x="176" y="761"/>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7" name="Freeform 11"/>
          <p:cNvSpPr>
            <a:spLocks/>
          </p:cNvSpPr>
          <p:nvPr/>
        </p:nvSpPr>
        <p:spPr bwMode="auto">
          <a:xfrm>
            <a:off x="1782152" y="3658520"/>
            <a:ext cx="824515" cy="144924"/>
          </a:xfrm>
          <a:custGeom>
            <a:avLst/>
            <a:gdLst>
              <a:gd name="T0" fmla="*/ 5 w 917"/>
              <a:gd name="T1" fmla="*/ 161 h 161"/>
              <a:gd name="T2" fmla="*/ 1 w 917"/>
              <a:gd name="T3" fmla="*/ 158 h 161"/>
              <a:gd name="T4" fmla="*/ 4 w 917"/>
              <a:gd name="T5" fmla="*/ 153 h 161"/>
              <a:gd name="T6" fmla="*/ 912 w 917"/>
              <a:gd name="T7" fmla="*/ 1 h 161"/>
              <a:gd name="T8" fmla="*/ 916 w 917"/>
              <a:gd name="T9" fmla="*/ 4 h 161"/>
              <a:gd name="T10" fmla="*/ 913 w 917"/>
              <a:gd name="T11" fmla="*/ 9 h 161"/>
              <a:gd name="T12" fmla="*/ 5 w 917"/>
              <a:gd name="T13" fmla="*/ 161 h 161"/>
              <a:gd name="T14" fmla="*/ 5 w 917"/>
              <a:gd name="T15" fmla="*/ 161 h 1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17" h="161">
                <a:moveTo>
                  <a:pt x="5" y="161"/>
                </a:moveTo>
                <a:cubicBezTo>
                  <a:pt x="3" y="161"/>
                  <a:pt x="1" y="160"/>
                  <a:pt x="1" y="158"/>
                </a:cubicBezTo>
                <a:cubicBezTo>
                  <a:pt x="0" y="155"/>
                  <a:pt x="2" y="153"/>
                  <a:pt x="4" y="153"/>
                </a:cubicBezTo>
                <a:cubicBezTo>
                  <a:pt x="912" y="1"/>
                  <a:pt x="912" y="1"/>
                  <a:pt x="912" y="1"/>
                </a:cubicBezTo>
                <a:cubicBezTo>
                  <a:pt x="914" y="0"/>
                  <a:pt x="916" y="2"/>
                  <a:pt x="916" y="4"/>
                </a:cubicBezTo>
                <a:cubicBezTo>
                  <a:pt x="917" y="6"/>
                  <a:pt x="915" y="8"/>
                  <a:pt x="913" y="9"/>
                </a:cubicBezTo>
                <a:cubicBezTo>
                  <a:pt x="5" y="161"/>
                  <a:pt x="5" y="161"/>
                  <a:pt x="5" y="161"/>
                </a:cubicBezTo>
                <a:cubicBezTo>
                  <a:pt x="5" y="161"/>
                  <a:pt x="5" y="161"/>
                  <a:pt x="5" y="161"/>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8" name="Freeform 12"/>
          <p:cNvSpPr>
            <a:spLocks/>
          </p:cNvSpPr>
          <p:nvPr/>
        </p:nvSpPr>
        <p:spPr bwMode="auto">
          <a:xfrm>
            <a:off x="2444859" y="2228986"/>
            <a:ext cx="339093" cy="759792"/>
          </a:xfrm>
          <a:custGeom>
            <a:avLst/>
            <a:gdLst>
              <a:gd name="T0" fmla="*/ 5 w 378"/>
              <a:gd name="T1" fmla="*/ 845 h 845"/>
              <a:gd name="T2" fmla="*/ 3 w 378"/>
              <a:gd name="T3" fmla="*/ 845 h 845"/>
              <a:gd name="T4" fmla="*/ 1 w 378"/>
              <a:gd name="T5" fmla="*/ 840 h 845"/>
              <a:gd name="T6" fmla="*/ 369 w 378"/>
              <a:gd name="T7" fmla="*/ 3 h 845"/>
              <a:gd name="T8" fmla="*/ 375 w 378"/>
              <a:gd name="T9" fmla="*/ 1 h 845"/>
              <a:gd name="T10" fmla="*/ 377 w 378"/>
              <a:gd name="T11" fmla="*/ 6 h 845"/>
              <a:gd name="T12" fmla="*/ 8 w 378"/>
              <a:gd name="T13" fmla="*/ 843 h 845"/>
              <a:gd name="T14" fmla="*/ 5 w 378"/>
              <a:gd name="T15" fmla="*/ 845 h 8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8" h="845">
                <a:moveTo>
                  <a:pt x="5" y="845"/>
                </a:moveTo>
                <a:cubicBezTo>
                  <a:pt x="4" y="845"/>
                  <a:pt x="3" y="845"/>
                  <a:pt x="3" y="845"/>
                </a:cubicBezTo>
                <a:cubicBezTo>
                  <a:pt x="1" y="844"/>
                  <a:pt x="0" y="842"/>
                  <a:pt x="1" y="840"/>
                </a:cubicBezTo>
                <a:cubicBezTo>
                  <a:pt x="369" y="3"/>
                  <a:pt x="369" y="3"/>
                  <a:pt x="369" y="3"/>
                </a:cubicBezTo>
                <a:cubicBezTo>
                  <a:pt x="370" y="1"/>
                  <a:pt x="373" y="0"/>
                  <a:pt x="375" y="1"/>
                </a:cubicBezTo>
                <a:cubicBezTo>
                  <a:pt x="377" y="1"/>
                  <a:pt x="378" y="4"/>
                  <a:pt x="377" y="6"/>
                </a:cubicBezTo>
                <a:cubicBezTo>
                  <a:pt x="8" y="843"/>
                  <a:pt x="8" y="843"/>
                  <a:pt x="8" y="843"/>
                </a:cubicBezTo>
                <a:cubicBezTo>
                  <a:pt x="8" y="844"/>
                  <a:pt x="6" y="845"/>
                  <a:pt x="5" y="84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9" name="Freeform 13"/>
          <p:cNvSpPr>
            <a:spLocks/>
          </p:cNvSpPr>
          <p:nvPr/>
        </p:nvSpPr>
        <p:spPr bwMode="auto">
          <a:xfrm>
            <a:off x="1856724" y="2228986"/>
            <a:ext cx="927228" cy="156180"/>
          </a:xfrm>
          <a:custGeom>
            <a:avLst/>
            <a:gdLst>
              <a:gd name="T0" fmla="*/ 5 w 1030"/>
              <a:gd name="T1" fmla="*/ 174 h 174"/>
              <a:gd name="T2" fmla="*/ 1 w 1030"/>
              <a:gd name="T3" fmla="*/ 170 h 174"/>
              <a:gd name="T4" fmla="*/ 4 w 1030"/>
              <a:gd name="T5" fmla="*/ 166 h 174"/>
              <a:gd name="T6" fmla="*/ 1025 w 1030"/>
              <a:gd name="T7" fmla="*/ 0 h 174"/>
              <a:gd name="T8" fmla="*/ 1030 w 1030"/>
              <a:gd name="T9" fmla="*/ 4 h 174"/>
              <a:gd name="T10" fmla="*/ 1027 w 1030"/>
              <a:gd name="T11" fmla="*/ 8 h 174"/>
              <a:gd name="T12" fmla="*/ 5 w 1030"/>
              <a:gd name="T13" fmla="*/ 174 h 174"/>
              <a:gd name="T14" fmla="*/ 5 w 1030"/>
              <a:gd name="T15" fmla="*/ 174 h 1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0" h="174">
                <a:moveTo>
                  <a:pt x="5" y="174"/>
                </a:moveTo>
                <a:cubicBezTo>
                  <a:pt x="3" y="174"/>
                  <a:pt x="1" y="172"/>
                  <a:pt x="1" y="170"/>
                </a:cubicBezTo>
                <a:cubicBezTo>
                  <a:pt x="0" y="168"/>
                  <a:pt x="2" y="166"/>
                  <a:pt x="4" y="166"/>
                </a:cubicBezTo>
                <a:cubicBezTo>
                  <a:pt x="1025" y="0"/>
                  <a:pt x="1025" y="0"/>
                  <a:pt x="1025" y="0"/>
                </a:cubicBezTo>
                <a:cubicBezTo>
                  <a:pt x="1028" y="0"/>
                  <a:pt x="1030" y="1"/>
                  <a:pt x="1030" y="4"/>
                </a:cubicBezTo>
                <a:cubicBezTo>
                  <a:pt x="1030" y="6"/>
                  <a:pt x="1029" y="8"/>
                  <a:pt x="1027" y="8"/>
                </a:cubicBezTo>
                <a:cubicBezTo>
                  <a:pt x="5" y="174"/>
                  <a:pt x="5" y="174"/>
                  <a:pt x="5" y="174"/>
                </a:cubicBezTo>
                <a:cubicBezTo>
                  <a:pt x="5" y="174"/>
                  <a:pt x="5" y="174"/>
                  <a:pt x="5" y="174"/>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0" name="Freeform 14"/>
          <p:cNvSpPr>
            <a:spLocks/>
          </p:cNvSpPr>
          <p:nvPr/>
        </p:nvSpPr>
        <p:spPr bwMode="auto">
          <a:xfrm>
            <a:off x="1856724" y="2376722"/>
            <a:ext cx="595171" cy="612055"/>
          </a:xfrm>
          <a:custGeom>
            <a:avLst/>
            <a:gdLst>
              <a:gd name="T0" fmla="*/ 658 w 662"/>
              <a:gd name="T1" fmla="*/ 680 h 680"/>
              <a:gd name="T2" fmla="*/ 655 w 662"/>
              <a:gd name="T3" fmla="*/ 679 h 680"/>
              <a:gd name="T4" fmla="*/ 2 w 662"/>
              <a:gd name="T5" fmla="*/ 7 h 680"/>
              <a:gd name="T6" fmla="*/ 2 w 662"/>
              <a:gd name="T7" fmla="*/ 2 h 680"/>
              <a:gd name="T8" fmla="*/ 8 w 662"/>
              <a:gd name="T9" fmla="*/ 2 h 680"/>
              <a:gd name="T10" fmla="*/ 660 w 662"/>
              <a:gd name="T11" fmla="*/ 673 h 680"/>
              <a:gd name="T12" fmla="*/ 660 w 662"/>
              <a:gd name="T13" fmla="*/ 679 h 680"/>
              <a:gd name="T14" fmla="*/ 658 w 662"/>
              <a:gd name="T15" fmla="*/ 680 h 6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2" h="680">
                <a:moveTo>
                  <a:pt x="658" y="680"/>
                </a:moveTo>
                <a:cubicBezTo>
                  <a:pt x="656" y="680"/>
                  <a:pt x="655" y="680"/>
                  <a:pt x="655" y="679"/>
                </a:cubicBezTo>
                <a:cubicBezTo>
                  <a:pt x="2" y="7"/>
                  <a:pt x="2" y="7"/>
                  <a:pt x="2" y="7"/>
                </a:cubicBezTo>
                <a:cubicBezTo>
                  <a:pt x="0" y="6"/>
                  <a:pt x="0" y="3"/>
                  <a:pt x="2" y="2"/>
                </a:cubicBezTo>
                <a:cubicBezTo>
                  <a:pt x="3" y="0"/>
                  <a:pt x="6" y="0"/>
                  <a:pt x="8" y="2"/>
                </a:cubicBezTo>
                <a:cubicBezTo>
                  <a:pt x="660" y="673"/>
                  <a:pt x="660" y="673"/>
                  <a:pt x="660" y="673"/>
                </a:cubicBezTo>
                <a:cubicBezTo>
                  <a:pt x="662" y="675"/>
                  <a:pt x="662" y="678"/>
                  <a:pt x="660" y="679"/>
                </a:cubicBezTo>
                <a:cubicBezTo>
                  <a:pt x="660" y="680"/>
                  <a:pt x="659" y="680"/>
                  <a:pt x="658" y="68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1" name="Freeform 15"/>
          <p:cNvSpPr>
            <a:spLocks/>
          </p:cNvSpPr>
          <p:nvPr/>
        </p:nvSpPr>
        <p:spPr bwMode="auto">
          <a:xfrm>
            <a:off x="1858131" y="2378130"/>
            <a:ext cx="39397" cy="413665"/>
          </a:xfrm>
          <a:custGeom>
            <a:avLst/>
            <a:gdLst>
              <a:gd name="T0" fmla="*/ 40 w 44"/>
              <a:gd name="T1" fmla="*/ 459 h 459"/>
              <a:gd name="T2" fmla="*/ 36 w 44"/>
              <a:gd name="T3" fmla="*/ 455 h 459"/>
              <a:gd name="T4" fmla="*/ 0 w 44"/>
              <a:gd name="T5" fmla="*/ 4 h 459"/>
              <a:gd name="T6" fmla="*/ 3 w 44"/>
              <a:gd name="T7" fmla="*/ 0 h 459"/>
              <a:gd name="T8" fmla="*/ 8 w 44"/>
              <a:gd name="T9" fmla="*/ 3 h 459"/>
              <a:gd name="T10" fmla="*/ 44 w 44"/>
              <a:gd name="T11" fmla="*/ 454 h 459"/>
              <a:gd name="T12" fmla="*/ 40 w 44"/>
              <a:gd name="T13" fmla="*/ 459 h 459"/>
              <a:gd name="T14" fmla="*/ 40 w 44"/>
              <a:gd name="T15" fmla="*/ 459 h 4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 h="459">
                <a:moveTo>
                  <a:pt x="40" y="459"/>
                </a:moveTo>
                <a:cubicBezTo>
                  <a:pt x="38" y="459"/>
                  <a:pt x="36" y="457"/>
                  <a:pt x="36" y="455"/>
                </a:cubicBezTo>
                <a:cubicBezTo>
                  <a:pt x="0" y="4"/>
                  <a:pt x="0" y="4"/>
                  <a:pt x="0" y="4"/>
                </a:cubicBezTo>
                <a:cubicBezTo>
                  <a:pt x="0" y="2"/>
                  <a:pt x="1" y="0"/>
                  <a:pt x="3" y="0"/>
                </a:cubicBezTo>
                <a:cubicBezTo>
                  <a:pt x="6" y="0"/>
                  <a:pt x="7" y="1"/>
                  <a:pt x="8" y="3"/>
                </a:cubicBezTo>
                <a:cubicBezTo>
                  <a:pt x="44" y="454"/>
                  <a:pt x="44" y="454"/>
                  <a:pt x="44" y="454"/>
                </a:cubicBezTo>
                <a:cubicBezTo>
                  <a:pt x="44" y="457"/>
                  <a:pt x="42" y="459"/>
                  <a:pt x="40" y="459"/>
                </a:cubicBezTo>
                <a:cubicBezTo>
                  <a:pt x="40" y="459"/>
                  <a:pt x="40" y="459"/>
                  <a:pt x="40" y="459"/>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2" name="Freeform 16"/>
          <p:cNvSpPr>
            <a:spLocks/>
          </p:cNvSpPr>
          <p:nvPr/>
        </p:nvSpPr>
        <p:spPr bwMode="auto">
          <a:xfrm>
            <a:off x="1889085" y="2783352"/>
            <a:ext cx="562809" cy="205425"/>
          </a:xfrm>
          <a:custGeom>
            <a:avLst/>
            <a:gdLst>
              <a:gd name="T0" fmla="*/ 622 w 626"/>
              <a:gd name="T1" fmla="*/ 229 h 229"/>
              <a:gd name="T2" fmla="*/ 620 w 626"/>
              <a:gd name="T3" fmla="*/ 229 h 229"/>
              <a:gd name="T4" fmla="*/ 4 w 626"/>
              <a:gd name="T5" fmla="*/ 9 h 229"/>
              <a:gd name="T6" fmla="*/ 1 w 626"/>
              <a:gd name="T7" fmla="*/ 3 h 229"/>
              <a:gd name="T8" fmla="*/ 6 w 626"/>
              <a:gd name="T9" fmla="*/ 1 h 229"/>
              <a:gd name="T10" fmla="*/ 623 w 626"/>
              <a:gd name="T11" fmla="*/ 221 h 229"/>
              <a:gd name="T12" fmla="*/ 625 w 626"/>
              <a:gd name="T13" fmla="*/ 227 h 229"/>
              <a:gd name="T14" fmla="*/ 622 w 626"/>
              <a:gd name="T15" fmla="*/ 229 h 2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26" h="229">
                <a:moveTo>
                  <a:pt x="622" y="229"/>
                </a:moveTo>
                <a:cubicBezTo>
                  <a:pt x="621" y="229"/>
                  <a:pt x="621" y="229"/>
                  <a:pt x="620" y="229"/>
                </a:cubicBezTo>
                <a:cubicBezTo>
                  <a:pt x="4" y="9"/>
                  <a:pt x="4" y="9"/>
                  <a:pt x="4" y="9"/>
                </a:cubicBezTo>
                <a:cubicBezTo>
                  <a:pt x="2" y="8"/>
                  <a:pt x="0" y="6"/>
                  <a:pt x="1" y="3"/>
                </a:cubicBezTo>
                <a:cubicBezTo>
                  <a:pt x="2" y="1"/>
                  <a:pt x="4" y="0"/>
                  <a:pt x="6" y="1"/>
                </a:cubicBezTo>
                <a:cubicBezTo>
                  <a:pt x="623" y="221"/>
                  <a:pt x="623" y="221"/>
                  <a:pt x="623" y="221"/>
                </a:cubicBezTo>
                <a:cubicBezTo>
                  <a:pt x="625" y="222"/>
                  <a:pt x="626" y="224"/>
                  <a:pt x="625" y="227"/>
                </a:cubicBezTo>
                <a:cubicBezTo>
                  <a:pt x="625" y="228"/>
                  <a:pt x="623" y="229"/>
                  <a:pt x="622" y="229"/>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3" name="Freeform 17"/>
          <p:cNvSpPr>
            <a:spLocks/>
          </p:cNvSpPr>
          <p:nvPr/>
        </p:nvSpPr>
        <p:spPr bwMode="auto">
          <a:xfrm>
            <a:off x="1707580" y="2981742"/>
            <a:ext cx="744315" cy="517784"/>
          </a:xfrm>
          <a:custGeom>
            <a:avLst/>
            <a:gdLst>
              <a:gd name="T0" fmla="*/ 5 w 828"/>
              <a:gd name="T1" fmla="*/ 575 h 575"/>
              <a:gd name="T2" fmla="*/ 1 w 828"/>
              <a:gd name="T3" fmla="*/ 573 h 575"/>
              <a:gd name="T4" fmla="*/ 2 w 828"/>
              <a:gd name="T5" fmla="*/ 567 h 575"/>
              <a:gd name="T6" fmla="*/ 821 w 828"/>
              <a:gd name="T7" fmla="*/ 1 h 575"/>
              <a:gd name="T8" fmla="*/ 827 w 828"/>
              <a:gd name="T9" fmla="*/ 2 h 575"/>
              <a:gd name="T10" fmla="*/ 826 w 828"/>
              <a:gd name="T11" fmla="*/ 8 h 575"/>
              <a:gd name="T12" fmla="*/ 7 w 828"/>
              <a:gd name="T13" fmla="*/ 574 h 575"/>
              <a:gd name="T14" fmla="*/ 5 w 828"/>
              <a:gd name="T15" fmla="*/ 575 h 5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8" h="575">
                <a:moveTo>
                  <a:pt x="5" y="575"/>
                </a:moveTo>
                <a:cubicBezTo>
                  <a:pt x="3" y="575"/>
                  <a:pt x="2" y="574"/>
                  <a:pt x="1" y="573"/>
                </a:cubicBezTo>
                <a:cubicBezTo>
                  <a:pt x="0" y="571"/>
                  <a:pt x="1" y="569"/>
                  <a:pt x="2" y="567"/>
                </a:cubicBezTo>
                <a:cubicBezTo>
                  <a:pt x="821" y="1"/>
                  <a:pt x="821" y="1"/>
                  <a:pt x="821" y="1"/>
                </a:cubicBezTo>
                <a:cubicBezTo>
                  <a:pt x="823" y="0"/>
                  <a:pt x="826" y="0"/>
                  <a:pt x="827" y="2"/>
                </a:cubicBezTo>
                <a:cubicBezTo>
                  <a:pt x="828" y="4"/>
                  <a:pt x="828" y="6"/>
                  <a:pt x="826" y="8"/>
                </a:cubicBezTo>
                <a:cubicBezTo>
                  <a:pt x="7" y="574"/>
                  <a:pt x="7" y="574"/>
                  <a:pt x="7" y="574"/>
                </a:cubicBezTo>
                <a:cubicBezTo>
                  <a:pt x="6" y="574"/>
                  <a:pt x="5" y="575"/>
                  <a:pt x="5" y="57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4" name="Freeform 18"/>
          <p:cNvSpPr>
            <a:spLocks/>
          </p:cNvSpPr>
          <p:nvPr/>
        </p:nvSpPr>
        <p:spPr bwMode="auto">
          <a:xfrm>
            <a:off x="1782152" y="2981742"/>
            <a:ext cx="669742" cy="821701"/>
          </a:xfrm>
          <a:custGeom>
            <a:avLst/>
            <a:gdLst>
              <a:gd name="T0" fmla="*/ 5 w 745"/>
              <a:gd name="T1" fmla="*/ 913 h 913"/>
              <a:gd name="T2" fmla="*/ 2 w 745"/>
              <a:gd name="T3" fmla="*/ 912 h 913"/>
              <a:gd name="T4" fmla="*/ 2 w 745"/>
              <a:gd name="T5" fmla="*/ 906 h 913"/>
              <a:gd name="T6" fmla="*/ 737 w 745"/>
              <a:gd name="T7" fmla="*/ 2 h 913"/>
              <a:gd name="T8" fmla="*/ 743 w 745"/>
              <a:gd name="T9" fmla="*/ 1 h 913"/>
              <a:gd name="T10" fmla="*/ 744 w 745"/>
              <a:gd name="T11" fmla="*/ 7 h 913"/>
              <a:gd name="T12" fmla="*/ 8 w 745"/>
              <a:gd name="T13" fmla="*/ 911 h 913"/>
              <a:gd name="T14" fmla="*/ 5 w 745"/>
              <a:gd name="T15" fmla="*/ 913 h 9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45" h="913">
                <a:moveTo>
                  <a:pt x="5" y="913"/>
                </a:moveTo>
                <a:cubicBezTo>
                  <a:pt x="4" y="913"/>
                  <a:pt x="3" y="913"/>
                  <a:pt x="2" y="912"/>
                </a:cubicBezTo>
                <a:cubicBezTo>
                  <a:pt x="1" y="911"/>
                  <a:pt x="0" y="908"/>
                  <a:pt x="2" y="906"/>
                </a:cubicBezTo>
                <a:cubicBezTo>
                  <a:pt x="737" y="2"/>
                  <a:pt x="737" y="2"/>
                  <a:pt x="737" y="2"/>
                </a:cubicBezTo>
                <a:cubicBezTo>
                  <a:pt x="739" y="0"/>
                  <a:pt x="741" y="0"/>
                  <a:pt x="743" y="1"/>
                </a:cubicBezTo>
                <a:cubicBezTo>
                  <a:pt x="745" y="3"/>
                  <a:pt x="745" y="5"/>
                  <a:pt x="744" y="7"/>
                </a:cubicBezTo>
                <a:cubicBezTo>
                  <a:pt x="8" y="911"/>
                  <a:pt x="8" y="911"/>
                  <a:pt x="8" y="911"/>
                </a:cubicBezTo>
                <a:cubicBezTo>
                  <a:pt x="7" y="912"/>
                  <a:pt x="6" y="913"/>
                  <a:pt x="5" y="913"/>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5" name="Freeform 19"/>
          <p:cNvSpPr>
            <a:spLocks/>
          </p:cNvSpPr>
          <p:nvPr/>
        </p:nvSpPr>
        <p:spPr bwMode="auto">
          <a:xfrm>
            <a:off x="505983" y="2783352"/>
            <a:ext cx="1391545" cy="251857"/>
          </a:xfrm>
          <a:custGeom>
            <a:avLst/>
            <a:gdLst>
              <a:gd name="T0" fmla="*/ 5 w 1548"/>
              <a:gd name="T1" fmla="*/ 280 h 280"/>
              <a:gd name="T2" fmla="*/ 1 w 1548"/>
              <a:gd name="T3" fmla="*/ 276 h 280"/>
              <a:gd name="T4" fmla="*/ 4 w 1548"/>
              <a:gd name="T5" fmla="*/ 272 h 280"/>
              <a:gd name="T6" fmla="*/ 1543 w 1548"/>
              <a:gd name="T7" fmla="*/ 1 h 280"/>
              <a:gd name="T8" fmla="*/ 1548 w 1548"/>
              <a:gd name="T9" fmla="*/ 4 h 280"/>
              <a:gd name="T10" fmla="*/ 1545 w 1548"/>
              <a:gd name="T11" fmla="*/ 9 h 280"/>
              <a:gd name="T12" fmla="*/ 5 w 1548"/>
              <a:gd name="T13" fmla="*/ 280 h 280"/>
              <a:gd name="T14" fmla="*/ 5 w 1548"/>
              <a:gd name="T15" fmla="*/ 280 h 2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48" h="280">
                <a:moveTo>
                  <a:pt x="5" y="280"/>
                </a:moveTo>
                <a:cubicBezTo>
                  <a:pt x="3" y="280"/>
                  <a:pt x="1" y="278"/>
                  <a:pt x="1" y="276"/>
                </a:cubicBezTo>
                <a:cubicBezTo>
                  <a:pt x="0" y="274"/>
                  <a:pt x="2" y="272"/>
                  <a:pt x="4" y="272"/>
                </a:cubicBezTo>
                <a:cubicBezTo>
                  <a:pt x="1543" y="1"/>
                  <a:pt x="1543" y="1"/>
                  <a:pt x="1543" y="1"/>
                </a:cubicBezTo>
                <a:cubicBezTo>
                  <a:pt x="1545" y="0"/>
                  <a:pt x="1548" y="2"/>
                  <a:pt x="1548" y="4"/>
                </a:cubicBezTo>
                <a:cubicBezTo>
                  <a:pt x="1548" y="6"/>
                  <a:pt x="1547" y="8"/>
                  <a:pt x="1545" y="9"/>
                </a:cubicBezTo>
                <a:cubicBezTo>
                  <a:pt x="5" y="280"/>
                  <a:pt x="5" y="280"/>
                  <a:pt x="5" y="280"/>
                </a:cubicBezTo>
                <a:cubicBezTo>
                  <a:pt x="5" y="280"/>
                  <a:pt x="5" y="280"/>
                  <a:pt x="5" y="28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6" name="Freeform 20"/>
          <p:cNvSpPr>
            <a:spLocks/>
          </p:cNvSpPr>
          <p:nvPr/>
        </p:nvSpPr>
        <p:spPr bwMode="auto">
          <a:xfrm>
            <a:off x="505983" y="3026767"/>
            <a:ext cx="1210039" cy="472760"/>
          </a:xfrm>
          <a:custGeom>
            <a:avLst/>
            <a:gdLst>
              <a:gd name="T0" fmla="*/ 1342 w 1346"/>
              <a:gd name="T1" fmla="*/ 525 h 525"/>
              <a:gd name="T2" fmla="*/ 1340 w 1346"/>
              <a:gd name="T3" fmla="*/ 524 h 525"/>
              <a:gd name="T4" fmla="*/ 3 w 1346"/>
              <a:gd name="T5" fmla="*/ 8 h 525"/>
              <a:gd name="T6" fmla="*/ 1 w 1346"/>
              <a:gd name="T7" fmla="*/ 3 h 525"/>
              <a:gd name="T8" fmla="*/ 6 w 1346"/>
              <a:gd name="T9" fmla="*/ 1 h 525"/>
              <a:gd name="T10" fmla="*/ 1343 w 1346"/>
              <a:gd name="T11" fmla="*/ 517 h 525"/>
              <a:gd name="T12" fmla="*/ 1345 w 1346"/>
              <a:gd name="T13" fmla="*/ 522 h 525"/>
              <a:gd name="T14" fmla="*/ 1342 w 1346"/>
              <a:gd name="T15" fmla="*/ 525 h 5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46" h="525">
                <a:moveTo>
                  <a:pt x="1342" y="525"/>
                </a:moveTo>
                <a:cubicBezTo>
                  <a:pt x="1341" y="525"/>
                  <a:pt x="1341" y="525"/>
                  <a:pt x="1340" y="524"/>
                </a:cubicBezTo>
                <a:cubicBezTo>
                  <a:pt x="3" y="8"/>
                  <a:pt x="3" y="8"/>
                  <a:pt x="3" y="8"/>
                </a:cubicBezTo>
                <a:cubicBezTo>
                  <a:pt x="1" y="8"/>
                  <a:pt x="0" y="5"/>
                  <a:pt x="1" y="3"/>
                </a:cubicBezTo>
                <a:cubicBezTo>
                  <a:pt x="2" y="1"/>
                  <a:pt x="4" y="0"/>
                  <a:pt x="6" y="1"/>
                </a:cubicBezTo>
                <a:cubicBezTo>
                  <a:pt x="1343" y="517"/>
                  <a:pt x="1343" y="517"/>
                  <a:pt x="1343" y="517"/>
                </a:cubicBezTo>
                <a:cubicBezTo>
                  <a:pt x="1345" y="518"/>
                  <a:pt x="1346" y="520"/>
                  <a:pt x="1345" y="522"/>
                </a:cubicBezTo>
                <a:cubicBezTo>
                  <a:pt x="1345" y="524"/>
                  <a:pt x="1343" y="525"/>
                  <a:pt x="1342" y="52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7" name="Freeform 21"/>
          <p:cNvSpPr>
            <a:spLocks/>
          </p:cNvSpPr>
          <p:nvPr/>
        </p:nvSpPr>
        <p:spPr bwMode="auto">
          <a:xfrm>
            <a:off x="1707579" y="3491085"/>
            <a:ext cx="83015" cy="312359"/>
          </a:xfrm>
          <a:custGeom>
            <a:avLst/>
            <a:gdLst>
              <a:gd name="T0" fmla="*/ 88 w 92"/>
              <a:gd name="T1" fmla="*/ 347 h 347"/>
              <a:gd name="T2" fmla="*/ 84 w 92"/>
              <a:gd name="T3" fmla="*/ 344 h 347"/>
              <a:gd name="T4" fmla="*/ 1 w 92"/>
              <a:gd name="T5" fmla="*/ 6 h 347"/>
              <a:gd name="T6" fmla="*/ 4 w 92"/>
              <a:gd name="T7" fmla="*/ 1 h 347"/>
              <a:gd name="T8" fmla="*/ 8 w 92"/>
              <a:gd name="T9" fmla="*/ 4 h 347"/>
              <a:gd name="T10" fmla="*/ 92 w 92"/>
              <a:gd name="T11" fmla="*/ 342 h 347"/>
              <a:gd name="T12" fmla="*/ 89 w 92"/>
              <a:gd name="T13" fmla="*/ 347 h 347"/>
              <a:gd name="T14" fmla="*/ 88 w 92"/>
              <a:gd name="T15" fmla="*/ 347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2" h="347">
                <a:moveTo>
                  <a:pt x="88" y="347"/>
                </a:moveTo>
                <a:cubicBezTo>
                  <a:pt x="86" y="347"/>
                  <a:pt x="84" y="346"/>
                  <a:pt x="84" y="344"/>
                </a:cubicBezTo>
                <a:cubicBezTo>
                  <a:pt x="1" y="6"/>
                  <a:pt x="1" y="6"/>
                  <a:pt x="1" y="6"/>
                </a:cubicBezTo>
                <a:cubicBezTo>
                  <a:pt x="0" y="3"/>
                  <a:pt x="1" y="1"/>
                  <a:pt x="4" y="1"/>
                </a:cubicBezTo>
                <a:cubicBezTo>
                  <a:pt x="6" y="0"/>
                  <a:pt x="8" y="2"/>
                  <a:pt x="8" y="4"/>
                </a:cubicBezTo>
                <a:cubicBezTo>
                  <a:pt x="92" y="342"/>
                  <a:pt x="92" y="342"/>
                  <a:pt x="92" y="342"/>
                </a:cubicBezTo>
                <a:cubicBezTo>
                  <a:pt x="92" y="344"/>
                  <a:pt x="91" y="346"/>
                  <a:pt x="89" y="347"/>
                </a:cubicBezTo>
                <a:cubicBezTo>
                  <a:pt x="88" y="347"/>
                  <a:pt x="88" y="347"/>
                  <a:pt x="88" y="347"/>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8" name="Freeform 22"/>
          <p:cNvSpPr>
            <a:spLocks/>
          </p:cNvSpPr>
          <p:nvPr/>
        </p:nvSpPr>
        <p:spPr bwMode="auto">
          <a:xfrm>
            <a:off x="2775508" y="2228986"/>
            <a:ext cx="517784" cy="401002"/>
          </a:xfrm>
          <a:custGeom>
            <a:avLst/>
            <a:gdLst>
              <a:gd name="T0" fmla="*/ 572 w 576"/>
              <a:gd name="T1" fmla="*/ 446 h 446"/>
              <a:gd name="T2" fmla="*/ 569 w 576"/>
              <a:gd name="T3" fmla="*/ 445 h 446"/>
              <a:gd name="T4" fmla="*/ 3 w 576"/>
              <a:gd name="T5" fmla="*/ 7 h 446"/>
              <a:gd name="T6" fmla="*/ 2 w 576"/>
              <a:gd name="T7" fmla="*/ 2 h 446"/>
              <a:gd name="T8" fmla="*/ 7 w 576"/>
              <a:gd name="T9" fmla="*/ 1 h 446"/>
              <a:gd name="T10" fmla="*/ 574 w 576"/>
              <a:gd name="T11" fmla="*/ 439 h 446"/>
              <a:gd name="T12" fmla="*/ 575 w 576"/>
              <a:gd name="T13" fmla="*/ 444 h 446"/>
              <a:gd name="T14" fmla="*/ 572 w 576"/>
              <a:gd name="T15" fmla="*/ 446 h 4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6" h="446">
                <a:moveTo>
                  <a:pt x="572" y="446"/>
                </a:moveTo>
                <a:cubicBezTo>
                  <a:pt x="571" y="446"/>
                  <a:pt x="570" y="446"/>
                  <a:pt x="569" y="445"/>
                </a:cubicBezTo>
                <a:cubicBezTo>
                  <a:pt x="3" y="7"/>
                  <a:pt x="3" y="7"/>
                  <a:pt x="3" y="7"/>
                </a:cubicBezTo>
                <a:cubicBezTo>
                  <a:pt x="1" y="6"/>
                  <a:pt x="0" y="4"/>
                  <a:pt x="2" y="2"/>
                </a:cubicBezTo>
                <a:cubicBezTo>
                  <a:pt x="3" y="0"/>
                  <a:pt x="6" y="0"/>
                  <a:pt x="7" y="1"/>
                </a:cubicBezTo>
                <a:cubicBezTo>
                  <a:pt x="574" y="439"/>
                  <a:pt x="574" y="439"/>
                  <a:pt x="574" y="439"/>
                </a:cubicBezTo>
                <a:cubicBezTo>
                  <a:pt x="576" y="440"/>
                  <a:pt x="576" y="443"/>
                  <a:pt x="575" y="444"/>
                </a:cubicBezTo>
                <a:cubicBezTo>
                  <a:pt x="574" y="445"/>
                  <a:pt x="573" y="446"/>
                  <a:pt x="572" y="44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9" name="Freeform 23"/>
          <p:cNvSpPr>
            <a:spLocks/>
          </p:cNvSpPr>
          <p:nvPr/>
        </p:nvSpPr>
        <p:spPr bwMode="auto">
          <a:xfrm>
            <a:off x="2740333" y="2621544"/>
            <a:ext cx="552960" cy="479795"/>
          </a:xfrm>
          <a:custGeom>
            <a:avLst/>
            <a:gdLst>
              <a:gd name="T0" fmla="*/ 5 w 615"/>
              <a:gd name="T1" fmla="*/ 532 h 532"/>
              <a:gd name="T2" fmla="*/ 2 w 615"/>
              <a:gd name="T3" fmla="*/ 531 h 532"/>
              <a:gd name="T4" fmla="*/ 2 w 615"/>
              <a:gd name="T5" fmla="*/ 525 h 532"/>
              <a:gd name="T6" fmla="*/ 608 w 615"/>
              <a:gd name="T7" fmla="*/ 2 h 532"/>
              <a:gd name="T8" fmla="*/ 614 w 615"/>
              <a:gd name="T9" fmla="*/ 2 h 532"/>
              <a:gd name="T10" fmla="*/ 613 w 615"/>
              <a:gd name="T11" fmla="*/ 8 h 532"/>
              <a:gd name="T12" fmla="*/ 7 w 615"/>
              <a:gd name="T13" fmla="*/ 531 h 532"/>
              <a:gd name="T14" fmla="*/ 5 w 615"/>
              <a:gd name="T15" fmla="*/ 532 h 5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5" h="532">
                <a:moveTo>
                  <a:pt x="5" y="532"/>
                </a:moveTo>
                <a:cubicBezTo>
                  <a:pt x="4" y="532"/>
                  <a:pt x="2" y="532"/>
                  <a:pt x="2" y="531"/>
                </a:cubicBezTo>
                <a:cubicBezTo>
                  <a:pt x="0" y="529"/>
                  <a:pt x="0" y="527"/>
                  <a:pt x="2" y="525"/>
                </a:cubicBezTo>
                <a:cubicBezTo>
                  <a:pt x="608" y="2"/>
                  <a:pt x="608" y="2"/>
                  <a:pt x="608" y="2"/>
                </a:cubicBezTo>
                <a:cubicBezTo>
                  <a:pt x="610" y="0"/>
                  <a:pt x="612" y="1"/>
                  <a:pt x="614" y="2"/>
                </a:cubicBezTo>
                <a:cubicBezTo>
                  <a:pt x="615" y="4"/>
                  <a:pt x="615" y="6"/>
                  <a:pt x="613" y="8"/>
                </a:cubicBezTo>
                <a:cubicBezTo>
                  <a:pt x="7" y="531"/>
                  <a:pt x="7" y="531"/>
                  <a:pt x="7" y="531"/>
                </a:cubicBezTo>
                <a:cubicBezTo>
                  <a:pt x="7" y="532"/>
                  <a:pt x="6" y="532"/>
                  <a:pt x="5" y="532"/>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0" name="Freeform 24"/>
          <p:cNvSpPr>
            <a:spLocks/>
          </p:cNvSpPr>
          <p:nvPr/>
        </p:nvSpPr>
        <p:spPr bwMode="auto">
          <a:xfrm>
            <a:off x="3286258" y="2622952"/>
            <a:ext cx="469945" cy="33769"/>
          </a:xfrm>
          <a:custGeom>
            <a:avLst/>
            <a:gdLst>
              <a:gd name="T0" fmla="*/ 519 w 523"/>
              <a:gd name="T1" fmla="*/ 38 h 38"/>
              <a:gd name="T2" fmla="*/ 518 w 523"/>
              <a:gd name="T3" fmla="*/ 38 h 38"/>
              <a:gd name="T4" fmla="*/ 3 w 523"/>
              <a:gd name="T5" fmla="*/ 8 h 38"/>
              <a:gd name="T6" fmla="*/ 0 w 523"/>
              <a:gd name="T7" fmla="*/ 4 h 38"/>
              <a:gd name="T8" fmla="*/ 4 w 523"/>
              <a:gd name="T9" fmla="*/ 0 h 38"/>
              <a:gd name="T10" fmla="*/ 519 w 523"/>
              <a:gd name="T11" fmla="*/ 30 h 38"/>
              <a:gd name="T12" fmla="*/ 523 w 523"/>
              <a:gd name="T13" fmla="*/ 34 h 38"/>
              <a:gd name="T14" fmla="*/ 519 w 523"/>
              <a:gd name="T15" fmla="*/ 38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3" h="38">
                <a:moveTo>
                  <a:pt x="519" y="38"/>
                </a:moveTo>
                <a:cubicBezTo>
                  <a:pt x="519" y="38"/>
                  <a:pt x="518" y="38"/>
                  <a:pt x="518" y="38"/>
                </a:cubicBezTo>
                <a:cubicBezTo>
                  <a:pt x="3" y="8"/>
                  <a:pt x="3" y="8"/>
                  <a:pt x="3" y="8"/>
                </a:cubicBezTo>
                <a:cubicBezTo>
                  <a:pt x="1" y="8"/>
                  <a:pt x="0" y="6"/>
                  <a:pt x="0" y="4"/>
                </a:cubicBezTo>
                <a:cubicBezTo>
                  <a:pt x="0" y="1"/>
                  <a:pt x="2" y="0"/>
                  <a:pt x="4" y="0"/>
                </a:cubicBezTo>
                <a:cubicBezTo>
                  <a:pt x="519" y="30"/>
                  <a:pt x="519" y="30"/>
                  <a:pt x="519" y="30"/>
                </a:cubicBezTo>
                <a:cubicBezTo>
                  <a:pt x="521" y="30"/>
                  <a:pt x="523" y="32"/>
                  <a:pt x="523" y="34"/>
                </a:cubicBezTo>
                <a:cubicBezTo>
                  <a:pt x="522" y="37"/>
                  <a:pt x="521" y="38"/>
                  <a:pt x="519" y="38"/>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1" name="Freeform 25"/>
          <p:cNvSpPr>
            <a:spLocks/>
          </p:cNvSpPr>
          <p:nvPr/>
        </p:nvSpPr>
        <p:spPr bwMode="auto">
          <a:xfrm>
            <a:off x="3284851" y="1985570"/>
            <a:ext cx="742908" cy="644416"/>
          </a:xfrm>
          <a:custGeom>
            <a:avLst/>
            <a:gdLst>
              <a:gd name="T0" fmla="*/ 5 w 825"/>
              <a:gd name="T1" fmla="*/ 716 h 716"/>
              <a:gd name="T2" fmla="*/ 2 w 825"/>
              <a:gd name="T3" fmla="*/ 714 h 716"/>
              <a:gd name="T4" fmla="*/ 2 w 825"/>
              <a:gd name="T5" fmla="*/ 709 h 716"/>
              <a:gd name="T6" fmla="*/ 818 w 825"/>
              <a:gd name="T7" fmla="*/ 1 h 716"/>
              <a:gd name="T8" fmla="*/ 823 w 825"/>
              <a:gd name="T9" fmla="*/ 2 h 716"/>
              <a:gd name="T10" fmla="*/ 823 w 825"/>
              <a:gd name="T11" fmla="*/ 7 h 716"/>
              <a:gd name="T12" fmla="*/ 7 w 825"/>
              <a:gd name="T13" fmla="*/ 715 h 716"/>
              <a:gd name="T14" fmla="*/ 5 w 825"/>
              <a:gd name="T15" fmla="*/ 716 h 7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5" h="716">
                <a:moveTo>
                  <a:pt x="5" y="716"/>
                </a:moveTo>
                <a:cubicBezTo>
                  <a:pt x="4" y="716"/>
                  <a:pt x="2" y="715"/>
                  <a:pt x="2" y="714"/>
                </a:cubicBezTo>
                <a:cubicBezTo>
                  <a:pt x="0" y="713"/>
                  <a:pt x="0" y="710"/>
                  <a:pt x="2" y="709"/>
                </a:cubicBezTo>
                <a:cubicBezTo>
                  <a:pt x="818" y="1"/>
                  <a:pt x="818" y="1"/>
                  <a:pt x="818" y="1"/>
                </a:cubicBezTo>
                <a:cubicBezTo>
                  <a:pt x="819" y="0"/>
                  <a:pt x="822" y="0"/>
                  <a:pt x="823" y="2"/>
                </a:cubicBezTo>
                <a:cubicBezTo>
                  <a:pt x="825" y="3"/>
                  <a:pt x="825" y="6"/>
                  <a:pt x="823" y="7"/>
                </a:cubicBezTo>
                <a:cubicBezTo>
                  <a:pt x="7" y="715"/>
                  <a:pt x="7" y="715"/>
                  <a:pt x="7" y="715"/>
                </a:cubicBezTo>
                <a:cubicBezTo>
                  <a:pt x="6" y="716"/>
                  <a:pt x="6" y="716"/>
                  <a:pt x="5" y="71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2" name="Freeform 26"/>
          <p:cNvSpPr>
            <a:spLocks/>
          </p:cNvSpPr>
          <p:nvPr/>
        </p:nvSpPr>
        <p:spPr bwMode="auto">
          <a:xfrm>
            <a:off x="3747761" y="1985570"/>
            <a:ext cx="279998" cy="671150"/>
          </a:xfrm>
          <a:custGeom>
            <a:avLst/>
            <a:gdLst>
              <a:gd name="T0" fmla="*/ 5 w 310"/>
              <a:gd name="T1" fmla="*/ 746 h 746"/>
              <a:gd name="T2" fmla="*/ 3 w 310"/>
              <a:gd name="T3" fmla="*/ 746 h 746"/>
              <a:gd name="T4" fmla="*/ 1 w 310"/>
              <a:gd name="T5" fmla="*/ 741 h 746"/>
              <a:gd name="T6" fmla="*/ 302 w 310"/>
              <a:gd name="T7" fmla="*/ 3 h 746"/>
              <a:gd name="T8" fmla="*/ 307 w 310"/>
              <a:gd name="T9" fmla="*/ 0 h 746"/>
              <a:gd name="T10" fmla="*/ 309 w 310"/>
              <a:gd name="T11" fmla="*/ 6 h 746"/>
              <a:gd name="T12" fmla="*/ 8 w 310"/>
              <a:gd name="T13" fmla="*/ 744 h 746"/>
              <a:gd name="T14" fmla="*/ 5 w 310"/>
              <a:gd name="T15" fmla="*/ 746 h 7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0" h="746">
                <a:moveTo>
                  <a:pt x="5" y="746"/>
                </a:moveTo>
                <a:cubicBezTo>
                  <a:pt x="4" y="746"/>
                  <a:pt x="4" y="746"/>
                  <a:pt x="3" y="746"/>
                </a:cubicBezTo>
                <a:cubicBezTo>
                  <a:pt x="1" y="745"/>
                  <a:pt x="0" y="743"/>
                  <a:pt x="1" y="741"/>
                </a:cubicBezTo>
                <a:cubicBezTo>
                  <a:pt x="302" y="3"/>
                  <a:pt x="302" y="3"/>
                  <a:pt x="302" y="3"/>
                </a:cubicBezTo>
                <a:cubicBezTo>
                  <a:pt x="303" y="1"/>
                  <a:pt x="305" y="0"/>
                  <a:pt x="307" y="0"/>
                </a:cubicBezTo>
                <a:cubicBezTo>
                  <a:pt x="309" y="1"/>
                  <a:pt x="310" y="4"/>
                  <a:pt x="309" y="6"/>
                </a:cubicBezTo>
                <a:cubicBezTo>
                  <a:pt x="8" y="744"/>
                  <a:pt x="8" y="744"/>
                  <a:pt x="8" y="744"/>
                </a:cubicBezTo>
                <a:cubicBezTo>
                  <a:pt x="8" y="745"/>
                  <a:pt x="6" y="746"/>
                  <a:pt x="5" y="74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3" name="Freeform 27"/>
          <p:cNvSpPr>
            <a:spLocks/>
          </p:cNvSpPr>
          <p:nvPr/>
        </p:nvSpPr>
        <p:spPr bwMode="auto">
          <a:xfrm>
            <a:off x="4019316" y="1985570"/>
            <a:ext cx="233566" cy="529040"/>
          </a:xfrm>
          <a:custGeom>
            <a:avLst/>
            <a:gdLst>
              <a:gd name="T0" fmla="*/ 255 w 260"/>
              <a:gd name="T1" fmla="*/ 587 h 587"/>
              <a:gd name="T2" fmla="*/ 252 w 260"/>
              <a:gd name="T3" fmla="*/ 584 h 587"/>
              <a:gd name="T4" fmla="*/ 1 w 260"/>
              <a:gd name="T5" fmla="*/ 6 h 587"/>
              <a:gd name="T6" fmla="*/ 3 w 260"/>
              <a:gd name="T7" fmla="*/ 0 h 587"/>
              <a:gd name="T8" fmla="*/ 8 w 260"/>
              <a:gd name="T9" fmla="*/ 3 h 587"/>
              <a:gd name="T10" fmla="*/ 259 w 260"/>
              <a:gd name="T11" fmla="*/ 581 h 587"/>
              <a:gd name="T12" fmla="*/ 257 w 260"/>
              <a:gd name="T13" fmla="*/ 586 h 587"/>
              <a:gd name="T14" fmla="*/ 255 w 260"/>
              <a:gd name="T15" fmla="*/ 587 h 58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0" h="587">
                <a:moveTo>
                  <a:pt x="255" y="587"/>
                </a:moveTo>
                <a:cubicBezTo>
                  <a:pt x="254" y="587"/>
                  <a:pt x="252" y="586"/>
                  <a:pt x="252" y="584"/>
                </a:cubicBezTo>
                <a:cubicBezTo>
                  <a:pt x="1" y="6"/>
                  <a:pt x="1" y="6"/>
                  <a:pt x="1" y="6"/>
                </a:cubicBezTo>
                <a:cubicBezTo>
                  <a:pt x="0" y="4"/>
                  <a:pt x="1" y="1"/>
                  <a:pt x="3" y="0"/>
                </a:cubicBezTo>
                <a:cubicBezTo>
                  <a:pt x="5" y="0"/>
                  <a:pt x="7" y="1"/>
                  <a:pt x="8" y="3"/>
                </a:cubicBezTo>
                <a:cubicBezTo>
                  <a:pt x="259" y="581"/>
                  <a:pt x="259" y="581"/>
                  <a:pt x="259" y="581"/>
                </a:cubicBezTo>
                <a:cubicBezTo>
                  <a:pt x="260" y="583"/>
                  <a:pt x="259" y="585"/>
                  <a:pt x="257" y="586"/>
                </a:cubicBezTo>
                <a:cubicBezTo>
                  <a:pt x="257" y="587"/>
                  <a:pt x="256" y="587"/>
                  <a:pt x="255" y="587"/>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4" name="Freeform 28"/>
          <p:cNvSpPr>
            <a:spLocks/>
          </p:cNvSpPr>
          <p:nvPr/>
        </p:nvSpPr>
        <p:spPr bwMode="auto">
          <a:xfrm>
            <a:off x="4019316" y="1985570"/>
            <a:ext cx="1038381" cy="157587"/>
          </a:xfrm>
          <a:custGeom>
            <a:avLst/>
            <a:gdLst>
              <a:gd name="T0" fmla="*/ 1150 w 1155"/>
              <a:gd name="T1" fmla="*/ 175 h 175"/>
              <a:gd name="T2" fmla="*/ 1150 w 1155"/>
              <a:gd name="T3" fmla="*/ 175 h 175"/>
              <a:gd name="T4" fmla="*/ 4 w 1155"/>
              <a:gd name="T5" fmla="*/ 8 h 175"/>
              <a:gd name="T6" fmla="*/ 0 w 1155"/>
              <a:gd name="T7" fmla="*/ 4 h 175"/>
              <a:gd name="T8" fmla="*/ 5 w 1155"/>
              <a:gd name="T9" fmla="*/ 0 h 175"/>
              <a:gd name="T10" fmla="*/ 1151 w 1155"/>
              <a:gd name="T11" fmla="*/ 167 h 175"/>
              <a:gd name="T12" fmla="*/ 1154 w 1155"/>
              <a:gd name="T13" fmla="*/ 172 h 175"/>
              <a:gd name="T14" fmla="*/ 1150 w 1155"/>
              <a:gd name="T15" fmla="*/ 175 h 1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55" h="175">
                <a:moveTo>
                  <a:pt x="1150" y="175"/>
                </a:moveTo>
                <a:cubicBezTo>
                  <a:pt x="1150" y="175"/>
                  <a:pt x="1150" y="175"/>
                  <a:pt x="1150" y="175"/>
                </a:cubicBezTo>
                <a:cubicBezTo>
                  <a:pt x="4" y="8"/>
                  <a:pt x="4" y="8"/>
                  <a:pt x="4" y="8"/>
                </a:cubicBezTo>
                <a:cubicBezTo>
                  <a:pt x="2" y="8"/>
                  <a:pt x="0" y="6"/>
                  <a:pt x="0" y="4"/>
                </a:cubicBezTo>
                <a:cubicBezTo>
                  <a:pt x="1" y="1"/>
                  <a:pt x="3" y="0"/>
                  <a:pt x="5" y="0"/>
                </a:cubicBezTo>
                <a:cubicBezTo>
                  <a:pt x="1151" y="167"/>
                  <a:pt x="1151" y="167"/>
                  <a:pt x="1151" y="167"/>
                </a:cubicBezTo>
                <a:cubicBezTo>
                  <a:pt x="1153" y="168"/>
                  <a:pt x="1155" y="170"/>
                  <a:pt x="1154" y="172"/>
                </a:cubicBezTo>
                <a:cubicBezTo>
                  <a:pt x="1154" y="174"/>
                  <a:pt x="1152" y="175"/>
                  <a:pt x="1150" y="17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5" name="Freeform 29"/>
          <p:cNvSpPr>
            <a:spLocks/>
          </p:cNvSpPr>
          <p:nvPr/>
        </p:nvSpPr>
        <p:spPr bwMode="auto">
          <a:xfrm>
            <a:off x="3996803" y="1483264"/>
            <a:ext cx="1060895" cy="659894"/>
          </a:xfrm>
          <a:custGeom>
            <a:avLst/>
            <a:gdLst>
              <a:gd name="T0" fmla="*/ 1175 w 1180"/>
              <a:gd name="T1" fmla="*/ 733 h 733"/>
              <a:gd name="T2" fmla="*/ 1173 w 1180"/>
              <a:gd name="T3" fmla="*/ 733 h 733"/>
              <a:gd name="T4" fmla="*/ 2 w 1180"/>
              <a:gd name="T5" fmla="*/ 8 h 733"/>
              <a:gd name="T6" fmla="*/ 1 w 1180"/>
              <a:gd name="T7" fmla="*/ 2 h 733"/>
              <a:gd name="T8" fmla="*/ 7 w 1180"/>
              <a:gd name="T9" fmla="*/ 1 h 733"/>
              <a:gd name="T10" fmla="*/ 1177 w 1180"/>
              <a:gd name="T11" fmla="*/ 726 h 733"/>
              <a:gd name="T12" fmla="*/ 1179 w 1180"/>
              <a:gd name="T13" fmla="*/ 732 h 733"/>
              <a:gd name="T14" fmla="*/ 1175 w 1180"/>
              <a:gd name="T15" fmla="*/ 733 h 7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80" h="733">
                <a:moveTo>
                  <a:pt x="1175" y="733"/>
                </a:moveTo>
                <a:cubicBezTo>
                  <a:pt x="1175" y="733"/>
                  <a:pt x="1174" y="733"/>
                  <a:pt x="1173" y="733"/>
                </a:cubicBezTo>
                <a:cubicBezTo>
                  <a:pt x="2" y="8"/>
                  <a:pt x="2" y="8"/>
                  <a:pt x="2" y="8"/>
                </a:cubicBezTo>
                <a:cubicBezTo>
                  <a:pt x="1" y="6"/>
                  <a:pt x="0" y="4"/>
                  <a:pt x="1" y="2"/>
                </a:cubicBezTo>
                <a:cubicBezTo>
                  <a:pt x="2" y="0"/>
                  <a:pt x="5" y="0"/>
                  <a:pt x="7" y="1"/>
                </a:cubicBezTo>
                <a:cubicBezTo>
                  <a:pt x="1177" y="726"/>
                  <a:pt x="1177" y="726"/>
                  <a:pt x="1177" y="726"/>
                </a:cubicBezTo>
                <a:cubicBezTo>
                  <a:pt x="1179" y="727"/>
                  <a:pt x="1180" y="730"/>
                  <a:pt x="1179" y="732"/>
                </a:cubicBezTo>
                <a:cubicBezTo>
                  <a:pt x="1178" y="733"/>
                  <a:pt x="1177" y="733"/>
                  <a:pt x="1175" y="733"/>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6" name="Freeform 30"/>
          <p:cNvSpPr>
            <a:spLocks/>
          </p:cNvSpPr>
          <p:nvPr/>
        </p:nvSpPr>
        <p:spPr bwMode="auto">
          <a:xfrm>
            <a:off x="3996803" y="1401656"/>
            <a:ext cx="765420" cy="88643"/>
          </a:xfrm>
          <a:custGeom>
            <a:avLst/>
            <a:gdLst>
              <a:gd name="T0" fmla="*/ 5 w 851"/>
              <a:gd name="T1" fmla="*/ 100 h 100"/>
              <a:gd name="T2" fmla="*/ 1 w 851"/>
              <a:gd name="T3" fmla="*/ 97 h 100"/>
              <a:gd name="T4" fmla="*/ 4 w 851"/>
              <a:gd name="T5" fmla="*/ 92 h 100"/>
              <a:gd name="T6" fmla="*/ 846 w 851"/>
              <a:gd name="T7" fmla="*/ 0 h 100"/>
              <a:gd name="T8" fmla="*/ 850 w 851"/>
              <a:gd name="T9" fmla="*/ 4 h 100"/>
              <a:gd name="T10" fmla="*/ 847 w 851"/>
              <a:gd name="T11" fmla="*/ 8 h 100"/>
              <a:gd name="T12" fmla="*/ 5 w 851"/>
              <a:gd name="T13" fmla="*/ 100 h 100"/>
              <a:gd name="T14" fmla="*/ 5 w 851"/>
              <a:gd name="T15" fmla="*/ 100 h 1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51" h="100">
                <a:moveTo>
                  <a:pt x="5" y="100"/>
                </a:moveTo>
                <a:cubicBezTo>
                  <a:pt x="3" y="100"/>
                  <a:pt x="1" y="99"/>
                  <a:pt x="1" y="97"/>
                </a:cubicBezTo>
                <a:cubicBezTo>
                  <a:pt x="0" y="94"/>
                  <a:pt x="2" y="92"/>
                  <a:pt x="4" y="92"/>
                </a:cubicBezTo>
                <a:cubicBezTo>
                  <a:pt x="846" y="0"/>
                  <a:pt x="846" y="0"/>
                  <a:pt x="846" y="0"/>
                </a:cubicBezTo>
                <a:cubicBezTo>
                  <a:pt x="848" y="0"/>
                  <a:pt x="850" y="2"/>
                  <a:pt x="850" y="4"/>
                </a:cubicBezTo>
                <a:cubicBezTo>
                  <a:pt x="851" y="6"/>
                  <a:pt x="849" y="8"/>
                  <a:pt x="847" y="8"/>
                </a:cubicBezTo>
                <a:cubicBezTo>
                  <a:pt x="5" y="100"/>
                  <a:pt x="5" y="100"/>
                  <a:pt x="5" y="100"/>
                </a:cubicBezTo>
                <a:cubicBezTo>
                  <a:pt x="5" y="100"/>
                  <a:pt x="5" y="100"/>
                  <a:pt x="5" y="10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7" name="Freeform 31"/>
          <p:cNvSpPr>
            <a:spLocks/>
          </p:cNvSpPr>
          <p:nvPr/>
        </p:nvSpPr>
        <p:spPr bwMode="auto">
          <a:xfrm>
            <a:off x="4753781" y="695331"/>
            <a:ext cx="126632" cy="713361"/>
          </a:xfrm>
          <a:custGeom>
            <a:avLst/>
            <a:gdLst>
              <a:gd name="T0" fmla="*/ 4 w 141"/>
              <a:gd name="T1" fmla="*/ 793 h 793"/>
              <a:gd name="T2" fmla="*/ 4 w 141"/>
              <a:gd name="T3" fmla="*/ 793 h 793"/>
              <a:gd name="T4" fmla="*/ 0 w 141"/>
              <a:gd name="T5" fmla="*/ 789 h 793"/>
              <a:gd name="T6" fmla="*/ 132 w 141"/>
              <a:gd name="T7" fmla="*/ 3 h 793"/>
              <a:gd name="T8" fmla="*/ 137 w 141"/>
              <a:gd name="T9" fmla="*/ 0 h 793"/>
              <a:gd name="T10" fmla="*/ 140 w 141"/>
              <a:gd name="T11" fmla="*/ 5 h 793"/>
              <a:gd name="T12" fmla="*/ 8 w 141"/>
              <a:gd name="T13" fmla="*/ 790 h 793"/>
              <a:gd name="T14" fmla="*/ 4 w 141"/>
              <a:gd name="T15" fmla="*/ 793 h 7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1" h="793">
                <a:moveTo>
                  <a:pt x="4" y="793"/>
                </a:moveTo>
                <a:cubicBezTo>
                  <a:pt x="4" y="793"/>
                  <a:pt x="4" y="793"/>
                  <a:pt x="4" y="793"/>
                </a:cubicBezTo>
                <a:cubicBezTo>
                  <a:pt x="2" y="793"/>
                  <a:pt x="0" y="791"/>
                  <a:pt x="0" y="789"/>
                </a:cubicBezTo>
                <a:cubicBezTo>
                  <a:pt x="132" y="3"/>
                  <a:pt x="132" y="3"/>
                  <a:pt x="132" y="3"/>
                </a:cubicBezTo>
                <a:cubicBezTo>
                  <a:pt x="133" y="1"/>
                  <a:pt x="135" y="0"/>
                  <a:pt x="137" y="0"/>
                </a:cubicBezTo>
                <a:cubicBezTo>
                  <a:pt x="139" y="1"/>
                  <a:pt x="141" y="3"/>
                  <a:pt x="140" y="5"/>
                </a:cubicBezTo>
                <a:cubicBezTo>
                  <a:pt x="8" y="790"/>
                  <a:pt x="8" y="790"/>
                  <a:pt x="8" y="790"/>
                </a:cubicBezTo>
                <a:cubicBezTo>
                  <a:pt x="8" y="792"/>
                  <a:pt x="6" y="793"/>
                  <a:pt x="4" y="793"/>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8" name="Freeform 32"/>
          <p:cNvSpPr>
            <a:spLocks/>
          </p:cNvSpPr>
          <p:nvPr/>
        </p:nvSpPr>
        <p:spPr bwMode="auto">
          <a:xfrm>
            <a:off x="4871972" y="695331"/>
            <a:ext cx="185727" cy="1447826"/>
          </a:xfrm>
          <a:custGeom>
            <a:avLst/>
            <a:gdLst>
              <a:gd name="T0" fmla="*/ 201 w 206"/>
              <a:gd name="T1" fmla="*/ 1610 h 1610"/>
              <a:gd name="T2" fmla="*/ 197 w 206"/>
              <a:gd name="T3" fmla="*/ 1607 h 1610"/>
              <a:gd name="T4" fmla="*/ 0 w 206"/>
              <a:gd name="T5" fmla="*/ 5 h 1610"/>
              <a:gd name="T6" fmla="*/ 4 w 206"/>
              <a:gd name="T7" fmla="*/ 0 h 1610"/>
              <a:gd name="T8" fmla="*/ 8 w 206"/>
              <a:gd name="T9" fmla="*/ 4 h 1610"/>
              <a:gd name="T10" fmla="*/ 205 w 206"/>
              <a:gd name="T11" fmla="*/ 1606 h 1610"/>
              <a:gd name="T12" fmla="*/ 202 w 206"/>
              <a:gd name="T13" fmla="*/ 1610 h 1610"/>
              <a:gd name="T14" fmla="*/ 201 w 206"/>
              <a:gd name="T15" fmla="*/ 1610 h 16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1610">
                <a:moveTo>
                  <a:pt x="201" y="1610"/>
                </a:moveTo>
                <a:cubicBezTo>
                  <a:pt x="199" y="1610"/>
                  <a:pt x="198" y="1609"/>
                  <a:pt x="197" y="1607"/>
                </a:cubicBezTo>
                <a:cubicBezTo>
                  <a:pt x="0" y="5"/>
                  <a:pt x="0" y="5"/>
                  <a:pt x="0" y="5"/>
                </a:cubicBezTo>
                <a:cubicBezTo>
                  <a:pt x="0" y="2"/>
                  <a:pt x="2" y="0"/>
                  <a:pt x="4" y="0"/>
                </a:cubicBezTo>
                <a:cubicBezTo>
                  <a:pt x="6" y="0"/>
                  <a:pt x="8" y="1"/>
                  <a:pt x="8" y="4"/>
                </a:cubicBezTo>
                <a:cubicBezTo>
                  <a:pt x="205" y="1606"/>
                  <a:pt x="205" y="1606"/>
                  <a:pt x="205" y="1606"/>
                </a:cubicBezTo>
                <a:cubicBezTo>
                  <a:pt x="206" y="1608"/>
                  <a:pt x="204" y="1610"/>
                  <a:pt x="202" y="1610"/>
                </a:cubicBezTo>
                <a:cubicBezTo>
                  <a:pt x="202" y="1610"/>
                  <a:pt x="201" y="1610"/>
                  <a:pt x="201" y="161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9" name="Freeform 33"/>
          <p:cNvSpPr>
            <a:spLocks/>
          </p:cNvSpPr>
          <p:nvPr/>
        </p:nvSpPr>
        <p:spPr bwMode="auto">
          <a:xfrm>
            <a:off x="4753781" y="1401656"/>
            <a:ext cx="303917" cy="741501"/>
          </a:xfrm>
          <a:custGeom>
            <a:avLst/>
            <a:gdLst>
              <a:gd name="T0" fmla="*/ 333 w 338"/>
              <a:gd name="T1" fmla="*/ 825 h 825"/>
              <a:gd name="T2" fmla="*/ 330 w 338"/>
              <a:gd name="T3" fmla="*/ 823 h 825"/>
              <a:gd name="T4" fmla="*/ 1 w 338"/>
              <a:gd name="T5" fmla="*/ 6 h 825"/>
              <a:gd name="T6" fmla="*/ 3 w 338"/>
              <a:gd name="T7" fmla="*/ 1 h 825"/>
              <a:gd name="T8" fmla="*/ 8 w 338"/>
              <a:gd name="T9" fmla="*/ 3 h 825"/>
              <a:gd name="T10" fmla="*/ 337 w 338"/>
              <a:gd name="T11" fmla="*/ 820 h 825"/>
              <a:gd name="T12" fmla="*/ 335 w 338"/>
              <a:gd name="T13" fmla="*/ 825 h 825"/>
              <a:gd name="T14" fmla="*/ 333 w 338"/>
              <a:gd name="T15" fmla="*/ 825 h 8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8" h="825">
                <a:moveTo>
                  <a:pt x="333" y="825"/>
                </a:moveTo>
                <a:cubicBezTo>
                  <a:pt x="332" y="825"/>
                  <a:pt x="330" y="824"/>
                  <a:pt x="330" y="823"/>
                </a:cubicBezTo>
                <a:cubicBezTo>
                  <a:pt x="1" y="6"/>
                  <a:pt x="1" y="6"/>
                  <a:pt x="1" y="6"/>
                </a:cubicBezTo>
                <a:cubicBezTo>
                  <a:pt x="0" y="4"/>
                  <a:pt x="1" y="2"/>
                  <a:pt x="3" y="1"/>
                </a:cubicBezTo>
                <a:cubicBezTo>
                  <a:pt x="5" y="0"/>
                  <a:pt x="7" y="1"/>
                  <a:pt x="8" y="3"/>
                </a:cubicBezTo>
                <a:cubicBezTo>
                  <a:pt x="337" y="820"/>
                  <a:pt x="337" y="820"/>
                  <a:pt x="337" y="820"/>
                </a:cubicBezTo>
                <a:cubicBezTo>
                  <a:pt x="338" y="822"/>
                  <a:pt x="337" y="824"/>
                  <a:pt x="335" y="825"/>
                </a:cubicBezTo>
                <a:cubicBezTo>
                  <a:pt x="334" y="825"/>
                  <a:pt x="334" y="825"/>
                  <a:pt x="333" y="82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0" name="Freeform 34"/>
          <p:cNvSpPr>
            <a:spLocks/>
          </p:cNvSpPr>
          <p:nvPr/>
        </p:nvSpPr>
        <p:spPr bwMode="auto">
          <a:xfrm>
            <a:off x="5049256" y="1507183"/>
            <a:ext cx="303917" cy="635974"/>
          </a:xfrm>
          <a:custGeom>
            <a:avLst/>
            <a:gdLst>
              <a:gd name="T0" fmla="*/ 4 w 338"/>
              <a:gd name="T1" fmla="*/ 707 h 707"/>
              <a:gd name="T2" fmla="*/ 3 w 338"/>
              <a:gd name="T3" fmla="*/ 707 h 707"/>
              <a:gd name="T4" fmla="*/ 1 w 338"/>
              <a:gd name="T5" fmla="*/ 702 h 707"/>
              <a:gd name="T6" fmla="*/ 330 w 338"/>
              <a:gd name="T7" fmla="*/ 3 h 707"/>
              <a:gd name="T8" fmla="*/ 336 w 338"/>
              <a:gd name="T9" fmla="*/ 1 h 707"/>
              <a:gd name="T10" fmla="*/ 337 w 338"/>
              <a:gd name="T11" fmla="*/ 6 h 707"/>
              <a:gd name="T12" fmla="*/ 8 w 338"/>
              <a:gd name="T13" fmla="*/ 705 h 707"/>
              <a:gd name="T14" fmla="*/ 4 w 338"/>
              <a:gd name="T15" fmla="*/ 707 h 70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8" h="707">
                <a:moveTo>
                  <a:pt x="4" y="707"/>
                </a:moveTo>
                <a:cubicBezTo>
                  <a:pt x="4" y="707"/>
                  <a:pt x="3" y="707"/>
                  <a:pt x="3" y="707"/>
                </a:cubicBezTo>
                <a:cubicBezTo>
                  <a:pt x="1" y="706"/>
                  <a:pt x="0" y="704"/>
                  <a:pt x="1" y="702"/>
                </a:cubicBezTo>
                <a:cubicBezTo>
                  <a:pt x="330" y="3"/>
                  <a:pt x="330" y="3"/>
                  <a:pt x="330" y="3"/>
                </a:cubicBezTo>
                <a:cubicBezTo>
                  <a:pt x="331" y="1"/>
                  <a:pt x="334" y="0"/>
                  <a:pt x="336" y="1"/>
                </a:cubicBezTo>
                <a:cubicBezTo>
                  <a:pt x="337" y="2"/>
                  <a:pt x="338" y="4"/>
                  <a:pt x="337" y="6"/>
                </a:cubicBezTo>
                <a:cubicBezTo>
                  <a:pt x="8" y="705"/>
                  <a:pt x="8" y="705"/>
                  <a:pt x="8" y="705"/>
                </a:cubicBezTo>
                <a:cubicBezTo>
                  <a:pt x="7" y="707"/>
                  <a:pt x="6" y="707"/>
                  <a:pt x="4" y="707"/>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1" name="Freeform 35"/>
          <p:cNvSpPr>
            <a:spLocks/>
          </p:cNvSpPr>
          <p:nvPr/>
        </p:nvSpPr>
        <p:spPr bwMode="auto">
          <a:xfrm>
            <a:off x="5049256" y="2136122"/>
            <a:ext cx="664114" cy="161808"/>
          </a:xfrm>
          <a:custGeom>
            <a:avLst/>
            <a:gdLst>
              <a:gd name="T0" fmla="*/ 734 w 738"/>
              <a:gd name="T1" fmla="*/ 180 h 180"/>
              <a:gd name="T2" fmla="*/ 733 w 738"/>
              <a:gd name="T3" fmla="*/ 180 h 180"/>
              <a:gd name="T4" fmla="*/ 3 w 738"/>
              <a:gd name="T5" fmla="*/ 8 h 180"/>
              <a:gd name="T6" fmla="*/ 0 w 738"/>
              <a:gd name="T7" fmla="*/ 4 h 180"/>
              <a:gd name="T8" fmla="*/ 5 w 738"/>
              <a:gd name="T9" fmla="*/ 1 h 180"/>
              <a:gd name="T10" fmla="*/ 735 w 738"/>
              <a:gd name="T11" fmla="*/ 172 h 180"/>
              <a:gd name="T12" fmla="*/ 738 w 738"/>
              <a:gd name="T13" fmla="*/ 177 h 180"/>
              <a:gd name="T14" fmla="*/ 734 w 738"/>
              <a:gd name="T15" fmla="*/ 180 h 1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8" h="180">
                <a:moveTo>
                  <a:pt x="734" y="180"/>
                </a:moveTo>
                <a:cubicBezTo>
                  <a:pt x="734" y="180"/>
                  <a:pt x="733" y="180"/>
                  <a:pt x="733" y="180"/>
                </a:cubicBezTo>
                <a:cubicBezTo>
                  <a:pt x="3" y="8"/>
                  <a:pt x="3" y="8"/>
                  <a:pt x="3" y="8"/>
                </a:cubicBezTo>
                <a:cubicBezTo>
                  <a:pt x="1" y="8"/>
                  <a:pt x="0" y="6"/>
                  <a:pt x="0" y="4"/>
                </a:cubicBezTo>
                <a:cubicBezTo>
                  <a:pt x="1" y="1"/>
                  <a:pt x="3" y="0"/>
                  <a:pt x="5" y="1"/>
                </a:cubicBezTo>
                <a:cubicBezTo>
                  <a:pt x="735" y="172"/>
                  <a:pt x="735" y="172"/>
                  <a:pt x="735" y="172"/>
                </a:cubicBezTo>
                <a:cubicBezTo>
                  <a:pt x="737" y="172"/>
                  <a:pt x="738" y="175"/>
                  <a:pt x="738" y="177"/>
                </a:cubicBezTo>
                <a:cubicBezTo>
                  <a:pt x="737" y="179"/>
                  <a:pt x="736" y="180"/>
                  <a:pt x="734" y="18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2" name="Freeform 36"/>
          <p:cNvSpPr>
            <a:spLocks/>
          </p:cNvSpPr>
          <p:nvPr/>
        </p:nvSpPr>
        <p:spPr bwMode="auto">
          <a:xfrm>
            <a:off x="4871972" y="695331"/>
            <a:ext cx="481202" cy="820294"/>
          </a:xfrm>
          <a:custGeom>
            <a:avLst/>
            <a:gdLst>
              <a:gd name="T0" fmla="*/ 531 w 535"/>
              <a:gd name="T1" fmla="*/ 912 h 912"/>
              <a:gd name="T2" fmla="*/ 527 w 535"/>
              <a:gd name="T3" fmla="*/ 910 h 912"/>
              <a:gd name="T4" fmla="*/ 1 w 535"/>
              <a:gd name="T5" fmla="*/ 6 h 912"/>
              <a:gd name="T6" fmla="*/ 2 w 535"/>
              <a:gd name="T7" fmla="*/ 1 h 912"/>
              <a:gd name="T8" fmla="*/ 8 w 535"/>
              <a:gd name="T9" fmla="*/ 2 h 912"/>
              <a:gd name="T10" fmla="*/ 534 w 535"/>
              <a:gd name="T11" fmla="*/ 906 h 912"/>
              <a:gd name="T12" fmla="*/ 533 w 535"/>
              <a:gd name="T13" fmla="*/ 911 h 912"/>
              <a:gd name="T14" fmla="*/ 531 w 535"/>
              <a:gd name="T15" fmla="*/ 912 h 9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5" h="912">
                <a:moveTo>
                  <a:pt x="531" y="912"/>
                </a:moveTo>
                <a:cubicBezTo>
                  <a:pt x="529" y="912"/>
                  <a:pt x="528" y="911"/>
                  <a:pt x="527" y="910"/>
                </a:cubicBezTo>
                <a:cubicBezTo>
                  <a:pt x="1" y="6"/>
                  <a:pt x="1" y="6"/>
                  <a:pt x="1" y="6"/>
                </a:cubicBezTo>
                <a:cubicBezTo>
                  <a:pt x="0" y="4"/>
                  <a:pt x="0" y="2"/>
                  <a:pt x="2" y="1"/>
                </a:cubicBezTo>
                <a:cubicBezTo>
                  <a:pt x="4" y="0"/>
                  <a:pt x="7" y="0"/>
                  <a:pt x="8" y="2"/>
                </a:cubicBezTo>
                <a:cubicBezTo>
                  <a:pt x="534" y="906"/>
                  <a:pt x="534" y="906"/>
                  <a:pt x="534" y="906"/>
                </a:cubicBezTo>
                <a:cubicBezTo>
                  <a:pt x="535" y="908"/>
                  <a:pt x="535" y="910"/>
                  <a:pt x="533" y="911"/>
                </a:cubicBezTo>
                <a:cubicBezTo>
                  <a:pt x="532" y="911"/>
                  <a:pt x="531" y="912"/>
                  <a:pt x="531" y="912"/>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3" name="Freeform 37"/>
          <p:cNvSpPr>
            <a:spLocks/>
          </p:cNvSpPr>
          <p:nvPr/>
        </p:nvSpPr>
        <p:spPr bwMode="auto">
          <a:xfrm>
            <a:off x="4871972" y="695331"/>
            <a:ext cx="1229737" cy="364419"/>
          </a:xfrm>
          <a:custGeom>
            <a:avLst/>
            <a:gdLst>
              <a:gd name="T0" fmla="*/ 1363 w 1367"/>
              <a:gd name="T1" fmla="*/ 406 h 406"/>
              <a:gd name="T2" fmla="*/ 1362 w 1367"/>
              <a:gd name="T3" fmla="*/ 406 h 406"/>
              <a:gd name="T4" fmla="*/ 3 w 1367"/>
              <a:gd name="T5" fmla="*/ 8 h 406"/>
              <a:gd name="T6" fmla="*/ 1 w 1367"/>
              <a:gd name="T7" fmla="*/ 3 h 406"/>
              <a:gd name="T8" fmla="*/ 5 w 1367"/>
              <a:gd name="T9" fmla="*/ 0 h 406"/>
              <a:gd name="T10" fmla="*/ 1364 w 1367"/>
              <a:gd name="T11" fmla="*/ 398 h 406"/>
              <a:gd name="T12" fmla="*/ 1367 w 1367"/>
              <a:gd name="T13" fmla="*/ 403 h 406"/>
              <a:gd name="T14" fmla="*/ 1363 w 1367"/>
              <a:gd name="T15" fmla="*/ 406 h 4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67" h="406">
                <a:moveTo>
                  <a:pt x="1363" y="406"/>
                </a:moveTo>
                <a:cubicBezTo>
                  <a:pt x="1362" y="406"/>
                  <a:pt x="1362" y="406"/>
                  <a:pt x="1362" y="406"/>
                </a:cubicBezTo>
                <a:cubicBezTo>
                  <a:pt x="3" y="8"/>
                  <a:pt x="3" y="8"/>
                  <a:pt x="3" y="8"/>
                </a:cubicBezTo>
                <a:cubicBezTo>
                  <a:pt x="1" y="7"/>
                  <a:pt x="0" y="5"/>
                  <a:pt x="1" y="3"/>
                </a:cubicBezTo>
                <a:cubicBezTo>
                  <a:pt x="1" y="1"/>
                  <a:pt x="3" y="0"/>
                  <a:pt x="5" y="0"/>
                </a:cubicBezTo>
                <a:cubicBezTo>
                  <a:pt x="1364" y="398"/>
                  <a:pt x="1364" y="398"/>
                  <a:pt x="1364" y="398"/>
                </a:cubicBezTo>
                <a:cubicBezTo>
                  <a:pt x="1366" y="399"/>
                  <a:pt x="1367" y="401"/>
                  <a:pt x="1367" y="403"/>
                </a:cubicBezTo>
                <a:cubicBezTo>
                  <a:pt x="1366" y="405"/>
                  <a:pt x="1365" y="406"/>
                  <a:pt x="1363" y="40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4" name="Freeform 38"/>
          <p:cNvSpPr>
            <a:spLocks/>
          </p:cNvSpPr>
          <p:nvPr/>
        </p:nvSpPr>
        <p:spPr bwMode="auto">
          <a:xfrm>
            <a:off x="5346138" y="1051307"/>
            <a:ext cx="755571" cy="464317"/>
          </a:xfrm>
          <a:custGeom>
            <a:avLst/>
            <a:gdLst>
              <a:gd name="T0" fmla="*/ 5 w 841"/>
              <a:gd name="T1" fmla="*/ 515 h 515"/>
              <a:gd name="T2" fmla="*/ 1 w 841"/>
              <a:gd name="T3" fmla="*/ 513 h 515"/>
              <a:gd name="T4" fmla="*/ 3 w 841"/>
              <a:gd name="T5" fmla="*/ 507 h 515"/>
              <a:gd name="T6" fmla="*/ 835 w 841"/>
              <a:gd name="T7" fmla="*/ 1 h 515"/>
              <a:gd name="T8" fmla="*/ 840 w 841"/>
              <a:gd name="T9" fmla="*/ 3 h 515"/>
              <a:gd name="T10" fmla="*/ 839 w 841"/>
              <a:gd name="T11" fmla="*/ 8 h 515"/>
              <a:gd name="T12" fmla="*/ 7 w 841"/>
              <a:gd name="T13" fmla="*/ 514 h 515"/>
              <a:gd name="T14" fmla="*/ 5 w 841"/>
              <a:gd name="T15" fmla="*/ 515 h 5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1" h="515">
                <a:moveTo>
                  <a:pt x="5" y="515"/>
                </a:moveTo>
                <a:cubicBezTo>
                  <a:pt x="3" y="515"/>
                  <a:pt x="2" y="514"/>
                  <a:pt x="1" y="513"/>
                </a:cubicBezTo>
                <a:cubicBezTo>
                  <a:pt x="0" y="511"/>
                  <a:pt x="1" y="508"/>
                  <a:pt x="3" y="507"/>
                </a:cubicBezTo>
                <a:cubicBezTo>
                  <a:pt x="835" y="1"/>
                  <a:pt x="835" y="1"/>
                  <a:pt x="835" y="1"/>
                </a:cubicBezTo>
                <a:cubicBezTo>
                  <a:pt x="837" y="0"/>
                  <a:pt x="839" y="1"/>
                  <a:pt x="840" y="3"/>
                </a:cubicBezTo>
                <a:cubicBezTo>
                  <a:pt x="841" y="5"/>
                  <a:pt x="841" y="7"/>
                  <a:pt x="839" y="8"/>
                </a:cubicBezTo>
                <a:cubicBezTo>
                  <a:pt x="7" y="514"/>
                  <a:pt x="7" y="514"/>
                  <a:pt x="7" y="514"/>
                </a:cubicBezTo>
                <a:cubicBezTo>
                  <a:pt x="6" y="514"/>
                  <a:pt x="6" y="515"/>
                  <a:pt x="5" y="51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5" name="Freeform 39"/>
          <p:cNvSpPr>
            <a:spLocks/>
          </p:cNvSpPr>
          <p:nvPr/>
        </p:nvSpPr>
        <p:spPr bwMode="auto">
          <a:xfrm>
            <a:off x="5704928" y="1051307"/>
            <a:ext cx="396780" cy="1246622"/>
          </a:xfrm>
          <a:custGeom>
            <a:avLst/>
            <a:gdLst>
              <a:gd name="T0" fmla="*/ 5 w 441"/>
              <a:gd name="T1" fmla="*/ 1385 h 1385"/>
              <a:gd name="T2" fmla="*/ 4 w 441"/>
              <a:gd name="T3" fmla="*/ 1385 h 1385"/>
              <a:gd name="T4" fmla="*/ 1 w 441"/>
              <a:gd name="T5" fmla="*/ 1380 h 1385"/>
              <a:gd name="T6" fmla="*/ 433 w 441"/>
              <a:gd name="T7" fmla="*/ 4 h 1385"/>
              <a:gd name="T8" fmla="*/ 438 w 441"/>
              <a:gd name="T9" fmla="*/ 1 h 1385"/>
              <a:gd name="T10" fmla="*/ 441 w 441"/>
              <a:gd name="T11" fmla="*/ 6 h 1385"/>
              <a:gd name="T12" fmla="*/ 9 w 441"/>
              <a:gd name="T13" fmla="*/ 1382 h 1385"/>
              <a:gd name="T14" fmla="*/ 5 w 441"/>
              <a:gd name="T15" fmla="*/ 1385 h 13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1" h="1385">
                <a:moveTo>
                  <a:pt x="5" y="1385"/>
                </a:moveTo>
                <a:cubicBezTo>
                  <a:pt x="5" y="1385"/>
                  <a:pt x="4" y="1385"/>
                  <a:pt x="4" y="1385"/>
                </a:cubicBezTo>
                <a:cubicBezTo>
                  <a:pt x="2" y="1384"/>
                  <a:pt x="0" y="1382"/>
                  <a:pt x="1" y="1380"/>
                </a:cubicBezTo>
                <a:cubicBezTo>
                  <a:pt x="433" y="4"/>
                  <a:pt x="433" y="4"/>
                  <a:pt x="433" y="4"/>
                </a:cubicBezTo>
                <a:cubicBezTo>
                  <a:pt x="434" y="1"/>
                  <a:pt x="436" y="0"/>
                  <a:pt x="438" y="1"/>
                </a:cubicBezTo>
                <a:cubicBezTo>
                  <a:pt x="440" y="2"/>
                  <a:pt x="441" y="4"/>
                  <a:pt x="441" y="6"/>
                </a:cubicBezTo>
                <a:cubicBezTo>
                  <a:pt x="9" y="1382"/>
                  <a:pt x="9" y="1382"/>
                  <a:pt x="9" y="1382"/>
                </a:cubicBezTo>
                <a:cubicBezTo>
                  <a:pt x="8" y="1384"/>
                  <a:pt x="7" y="1385"/>
                  <a:pt x="5" y="138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6" name="Freeform 40"/>
          <p:cNvSpPr>
            <a:spLocks/>
          </p:cNvSpPr>
          <p:nvPr/>
        </p:nvSpPr>
        <p:spPr bwMode="auto">
          <a:xfrm>
            <a:off x="6093266" y="1051307"/>
            <a:ext cx="139296" cy="590949"/>
          </a:xfrm>
          <a:custGeom>
            <a:avLst/>
            <a:gdLst>
              <a:gd name="T0" fmla="*/ 150 w 155"/>
              <a:gd name="T1" fmla="*/ 656 h 656"/>
              <a:gd name="T2" fmla="*/ 146 w 155"/>
              <a:gd name="T3" fmla="*/ 652 h 656"/>
              <a:gd name="T4" fmla="*/ 1 w 155"/>
              <a:gd name="T5" fmla="*/ 6 h 656"/>
              <a:gd name="T6" fmla="*/ 4 w 155"/>
              <a:gd name="T7" fmla="*/ 1 h 656"/>
              <a:gd name="T8" fmla="*/ 9 w 155"/>
              <a:gd name="T9" fmla="*/ 4 h 656"/>
              <a:gd name="T10" fmla="*/ 154 w 155"/>
              <a:gd name="T11" fmla="*/ 651 h 656"/>
              <a:gd name="T12" fmla="*/ 151 w 155"/>
              <a:gd name="T13" fmla="*/ 655 h 656"/>
              <a:gd name="T14" fmla="*/ 150 w 155"/>
              <a:gd name="T15" fmla="*/ 656 h 6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5" h="656">
                <a:moveTo>
                  <a:pt x="150" y="656"/>
                </a:moveTo>
                <a:cubicBezTo>
                  <a:pt x="148" y="656"/>
                  <a:pt x="147" y="654"/>
                  <a:pt x="146" y="652"/>
                </a:cubicBezTo>
                <a:cubicBezTo>
                  <a:pt x="1" y="6"/>
                  <a:pt x="1" y="6"/>
                  <a:pt x="1" y="6"/>
                </a:cubicBezTo>
                <a:cubicBezTo>
                  <a:pt x="0" y="3"/>
                  <a:pt x="2" y="1"/>
                  <a:pt x="4" y="1"/>
                </a:cubicBezTo>
                <a:cubicBezTo>
                  <a:pt x="6" y="0"/>
                  <a:pt x="8" y="2"/>
                  <a:pt x="9" y="4"/>
                </a:cubicBezTo>
                <a:cubicBezTo>
                  <a:pt x="154" y="651"/>
                  <a:pt x="154" y="651"/>
                  <a:pt x="154" y="651"/>
                </a:cubicBezTo>
                <a:cubicBezTo>
                  <a:pt x="155" y="653"/>
                  <a:pt x="153" y="655"/>
                  <a:pt x="151" y="655"/>
                </a:cubicBezTo>
                <a:cubicBezTo>
                  <a:pt x="151" y="656"/>
                  <a:pt x="150" y="656"/>
                  <a:pt x="150" y="65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7" name="Freeform 41"/>
          <p:cNvSpPr>
            <a:spLocks/>
          </p:cNvSpPr>
          <p:nvPr/>
        </p:nvSpPr>
        <p:spPr bwMode="auto">
          <a:xfrm>
            <a:off x="6225526" y="1522660"/>
            <a:ext cx="892052" cy="119597"/>
          </a:xfrm>
          <a:custGeom>
            <a:avLst/>
            <a:gdLst>
              <a:gd name="T0" fmla="*/ 4 w 992"/>
              <a:gd name="T1" fmla="*/ 133 h 133"/>
              <a:gd name="T2" fmla="*/ 0 w 992"/>
              <a:gd name="T3" fmla="*/ 129 h 133"/>
              <a:gd name="T4" fmla="*/ 4 w 992"/>
              <a:gd name="T5" fmla="*/ 125 h 133"/>
              <a:gd name="T6" fmla="*/ 988 w 992"/>
              <a:gd name="T7" fmla="*/ 0 h 133"/>
              <a:gd name="T8" fmla="*/ 992 w 992"/>
              <a:gd name="T9" fmla="*/ 4 h 133"/>
              <a:gd name="T10" fmla="*/ 989 w 992"/>
              <a:gd name="T11" fmla="*/ 8 h 133"/>
              <a:gd name="T12" fmla="*/ 5 w 992"/>
              <a:gd name="T13" fmla="*/ 133 h 133"/>
              <a:gd name="T14" fmla="*/ 4 w 992"/>
              <a:gd name="T15" fmla="*/ 133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92" h="133">
                <a:moveTo>
                  <a:pt x="4" y="133"/>
                </a:moveTo>
                <a:cubicBezTo>
                  <a:pt x="2" y="133"/>
                  <a:pt x="0" y="131"/>
                  <a:pt x="0" y="129"/>
                </a:cubicBezTo>
                <a:cubicBezTo>
                  <a:pt x="0" y="127"/>
                  <a:pt x="1" y="125"/>
                  <a:pt x="4" y="125"/>
                </a:cubicBezTo>
                <a:cubicBezTo>
                  <a:pt x="988" y="0"/>
                  <a:pt x="988" y="0"/>
                  <a:pt x="988" y="0"/>
                </a:cubicBezTo>
                <a:cubicBezTo>
                  <a:pt x="990" y="0"/>
                  <a:pt x="992" y="2"/>
                  <a:pt x="992" y="4"/>
                </a:cubicBezTo>
                <a:cubicBezTo>
                  <a:pt x="992" y="6"/>
                  <a:pt x="991" y="8"/>
                  <a:pt x="989" y="8"/>
                </a:cubicBezTo>
                <a:cubicBezTo>
                  <a:pt x="5" y="133"/>
                  <a:pt x="5" y="133"/>
                  <a:pt x="5" y="133"/>
                </a:cubicBezTo>
                <a:cubicBezTo>
                  <a:pt x="5" y="133"/>
                  <a:pt x="4" y="133"/>
                  <a:pt x="4" y="133"/>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8" name="Freeform 42"/>
          <p:cNvSpPr>
            <a:spLocks/>
          </p:cNvSpPr>
          <p:nvPr/>
        </p:nvSpPr>
        <p:spPr bwMode="auto">
          <a:xfrm>
            <a:off x="6225526" y="700959"/>
            <a:ext cx="303917" cy="941298"/>
          </a:xfrm>
          <a:custGeom>
            <a:avLst/>
            <a:gdLst>
              <a:gd name="T0" fmla="*/ 4 w 338"/>
              <a:gd name="T1" fmla="*/ 1046 h 1046"/>
              <a:gd name="T2" fmla="*/ 3 w 338"/>
              <a:gd name="T3" fmla="*/ 1045 h 1046"/>
              <a:gd name="T4" fmla="*/ 0 w 338"/>
              <a:gd name="T5" fmla="*/ 1040 h 1046"/>
              <a:gd name="T6" fmla="*/ 329 w 338"/>
              <a:gd name="T7" fmla="*/ 4 h 1046"/>
              <a:gd name="T8" fmla="*/ 334 w 338"/>
              <a:gd name="T9" fmla="*/ 1 h 1046"/>
              <a:gd name="T10" fmla="*/ 337 w 338"/>
              <a:gd name="T11" fmla="*/ 6 h 1046"/>
              <a:gd name="T12" fmla="*/ 8 w 338"/>
              <a:gd name="T13" fmla="*/ 1043 h 1046"/>
              <a:gd name="T14" fmla="*/ 4 w 338"/>
              <a:gd name="T15" fmla="*/ 1046 h 10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8" h="1046">
                <a:moveTo>
                  <a:pt x="4" y="1046"/>
                </a:moveTo>
                <a:cubicBezTo>
                  <a:pt x="4" y="1046"/>
                  <a:pt x="3" y="1045"/>
                  <a:pt x="3" y="1045"/>
                </a:cubicBezTo>
                <a:cubicBezTo>
                  <a:pt x="1" y="1045"/>
                  <a:pt x="0" y="1042"/>
                  <a:pt x="0" y="1040"/>
                </a:cubicBezTo>
                <a:cubicBezTo>
                  <a:pt x="329" y="4"/>
                  <a:pt x="329" y="4"/>
                  <a:pt x="329" y="4"/>
                </a:cubicBezTo>
                <a:cubicBezTo>
                  <a:pt x="330" y="2"/>
                  <a:pt x="332" y="0"/>
                  <a:pt x="334" y="1"/>
                </a:cubicBezTo>
                <a:cubicBezTo>
                  <a:pt x="337" y="2"/>
                  <a:pt x="338" y="4"/>
                  <a:pt x="337" y="6"/>
                </a:cubicBezTo>
                <a:cubicBezTo>
                  <a:pt x="8" y="1043"/>
                  <a:pt x="8" y="1043"/>
                  <a:pt x="8" y="1043"/>
                </a:cubicBezTo>
                <a:cubicBezTo>
                  <a:pt x="7" y="1044"/>
                  <a:pt x="6" y="1046"/>
                  <a:pt x="4" y="104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9" name="Freeform 43"/>
          <p:cNvSpPr>
            <a:spLocks/>
          </p:cNvSpPr>
          <p:nvPr/>
        </p:nvSpPr>
        <p:spPr bwMode="auto">
          <a:xfrm>
            <a:off x="6521001" y="622166"/>
            <a:ext cx="794968" cy="87235"/>
          </a:xfrm>
          <a:custGeom>
            <a:avLst/>
            <a:gdLst>
              <a:gd name="T0" fmla="*/ 4 w 884"/>
              <a:gd name="T1" fmla="*/ 96 h 96"/>
              <a:gd name="T2" fmla="*/ 0 w 884"/>
              <a:gd name="T3" fmla="*/ 92 h 96"/>
              <a:gd name="T4" fmla="*/ 4 w 884"/>
              <a:gd name="T5" fmla="*/ 88 h 96"/>
              <a:gd name="T6" fmla="*/ 880 w 884"/>
              <a:gd name="T7" fmla="*/ 0 h 96"/>
              <a:gd name="T8" fmla="*/ 884 w 884"/>
              <a:gd name="T9" fmla="*/ 4 h 96"/>
              <a:gd name="T10" fmla="*/ 880 w 884"/>
              <a:gd name="T11" fmla="*/ 8 h 96"/>
              <a:gd name="T12" fmla="*/ 5 w 884"/>
              <a:gd name="T13" fmla="*/ 96 h 96"/>
              <a:gd name="T14" fmla="*/ 4 w 884"/>
              <a:gd name="T15" fmla="*/ 96 h 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96">
                <a:moveTo>
                  <a:pt x="4" y="96"/>
                </a:moveTo>
                <a:cubicBezTo>
                  <a:pt x="2" y="96"/>
                  <a:pt x="0" y="94"/>
                  <a:pt x="0" y="92"/>
                </a:cubicBezTo>
                <a:cubicBezTo>
                  <a:pt x="0" y="90"/>
                  <a:pt x="2" y="88"/>
                  <a:pt x="4" y="88"/>
                </a:cubicBezTo>
                <a:cubicBezTo>
                  <a:pt x="880" y="0"/>
                  <a:pt x="880" y="0"/>
                  <a:pt x="880" y="0"/>
                </a:cubicBezTo>
                <a:cubicBezTo>
                  <a:pt x="882" y="0"/>
                  <a:pt x="884" y="2"/>
                  <a:pt x="884" y="4"/>
                </a:cubicBezTo>
                <a:cubicBezTo>
                  <a:pt x="884" y="6"/>
                  <a:pt x="883" y="8"/>
                  <a:pt x="880" y="8"/>
                </a:cubicBezTo>
                <a:cubicBezTo>
                  <a:pt x="5" y="96"/>
                  <a:pt x="5" y="96"/>
                  <a:pt x="5" y="96"/>
                </a:cubicBezTo>
                <a:cubicBezTo>
                  <a:pt x="4" y="96"/>
                  <a:pt x="4" y="96"/>
                  <a:pt x="4" y="9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0" name="Freeform 44"/>
          <p:cNvSpPr>
            <a:spLocks/>
          </p:cNvSpPr>
          <p:nvPr/>
        </p:nvSpPr>
        <p:spPr bwMode="auto">
          <a:xfrm>
            <a:off x="6521001" y="700959"/>
            <a:ext cx="596577" cy="828737"/>
          </a:xfrm>
          <a:custGeom>
            <a:avLst/>
            <a:gdLst>
              <a:gd name="T0" fmla="*/ 659 w 664"/>
              <a:gd name="T1" fmla="*/ 921 h 921"/>
              <a:gd name="T2" fmla="*/ 656 w 664"/>
              <a:gd name="T3" fmla="*/ 920 h 921"/>
              <a:gd name="T4" fmla="*/ 1 w 664"/>
              <a:gd name="T5" fmla="*/ 7 h 921"/>
              <a:gd name="T6" fmla="*/ 2 w 664"/>
              <a:gd name="T7" fmla="*/ 2 h 921"/>
              <a:gd name="T8" fmla="*/ 7 w 664"/>
              <a:gd name="T9" fmla="*/ 2 h 921"/>
              <a:gd name="T10" fmla="*/ 662 w 664"/>
              <a:gd name="T11" fmla="*/ 915 h 921"/>
              <a:gd name="T12" fmla="*/ 661 w 664"/>
              <a:gd name="T13" fmla="*/ 921 h 921"/>
              <a:gd name="T14" fmla="*/ 659 w 664"/>
              <a:gd name="T15" fmla="*/ 921 h 9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4" h="921">
                <a:moveTo>
                  <a:pt x="659" y="921"/>
                </a:moveTo>
                <a:cubicBezTo>
                  <a:pt x="658" y="921"/>
                  <a:pt x="657" y="921"/>
                  <a:pt x="656" y="920"/>
                </a:cubicBezTo>
                <a:cubicBezTo>
                  <a:pt x="1" y="7"/>
                  <a:pt x="1" y="7"/>
                  <a:pt x="1" y="7"/>
                </a:cubicBezTo>
                <a:cubicBezTo>
                  <a:pt x="0" y="5"/>
                  <a:pt x="0" y="3"/>
                  <a:pt x="2" y="2"/>
                </a:cubicBezTo>
                <a:cubicBezTo>
                  <a:pt x="4" y="0"/>
                  <a:pt x="6" y="1"/>
                  <a:pt x="7" y="2"/>
                </a:cubicBezTo>
                <a:cubicBezTo>
                  <a:pt x="662" y="915"/>
                  <a:pt x="662" y="915"/>
                  <a:pt x="662" y="915"/>
                </a:cubicBezTo>
                <a:cubicBezTo>
                  <a:pt x="664" y="917"/>
                  <a:pt x="663" y="919"/>
                  <a:pt x="661" y="921"/>
                </a:cubicBezTo>
                <a:cubicBezTo>
                  <a:pt x="661" y="921"/>
                  <a:pt x="660" y="921"/>
                  <a:pt x="659" y="921"/>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1" name="Freeform 45"/>
          <p:cNvSpPr>
            <a:spLocks/>
          </p:cNvSpPr>
          <p:nvPr/>
        </p:nvSpPr>
        <p:spPr bwMode="auto">
          <a:xfrm>
            <a:off x="6521001" y="700959"/>
            <a:ext cx="914564" cy="585321"/>
          </a:xfrm>
          <a:custGeom>
            <a:avLst/>
            <a:gdLst>
              <a:gd name="T0" fmla="*/ 1012 w 1017"/>
              <a:gd name="T1" fmla="*/ 650 h 650"/>
              <a:gd name="T2" fmla="*/ 1010 w 1017"/>
              <a:gd name="T3" fmla="*/ 650 h 650"/>
              <a:gd name="T4" fmla="*/ 2 w 1017"/>
              <a:gd name="T5" fmla="*/ 8 h 650"/>
              <a:gd name="T6" fmla="*/ 1 w 1017"/>
              <a:gd name="T7" fmla="*/ 3 h 650"/>
              <a:gd name="T8" fmla="*/ 6 w 1017"/>
              <a:gd name="T9" fmla="*/ 1 h 650"/>
              <a:gd name="T10" fmla="*/ 1015 w 1017"/>
              <a:gd name="T11" fmla="*/ 643 h 650"/>
              <a:gd name="T12" fmla="*/ 1016 w 1017"/>
              <a:gd name="T13" fmla="*/ 649 h 650"/>
              <a:gd name="T14" fmla="*/ 1012 w 1017"/>
              <a:gd name="T15" fmla="*/ 650 h 6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17" h="650">
                <a:moveTo>
                  <a:pt x="1012" y="650"/>
                </a:moveTo>
                <a:cubicBezTo>
                  <a:pt x="1012" y="650"/>
                  <a:pt x="1011" y="650"/>
                  <a:pt x="1010" y="650"/>
                </a:cubicBezTo>
                <a:cubicBezTo>
                  <a:pt x="2" y="8"/>
                  <a:pt x="2" y="8"/>
                  <a:pt x="2" y="8"/>
                </a:cubicBezTo>
                <a:cubicBezTo>
                  <a:pt x="0" y="7"/>
                  <a:pt x="0" y="5"/>
                  <a:pt x="1" y="3"/>
                </a:cubicBezTo>
                <a:cubicBezTo>
                  <a:pt x="2" y="1"/>
                  <a:pt x="4" y="0"/>
                  <a:pt x="6" y="1"/>
                </a:cubicBezTo>
                <a:cubicBezTo>
                  <a:pt x="1015" y="643"/>
                  <a:pt x="1015" y="643"/>
                  <a:pt x="1015" y="643"/>
                </a:cubicBezTo>
                <a:cubicBezTo>
                  <a:pt x="1016" y="644"/>
                  <a:pt x="1017" y="647"/>
                  <a:pt x="1016" y="649"/>
                </a:cubicBezTo>
                <a:cubicBezTo>
                  <a:pt x="1015" y="650"/>
                  <a:pt x="1014" y="650"/>
                  <a:pt x="1012" y="65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2" name="Freeform 46"/>
          <p:cNvSpPr>
            <a:spLocks/>
          </p:cNvSpPr>
          <p:nvPr/>
        </p:nvSpPr>
        <p:spPr bwMode="auto">
          <a:xfrm>
            <a:off x="7308933" y="622166"/>
            <a:ext cx="126632" cy="664115"/>
          </a:xfrm>
          <a:custGeom>
            <a:avLst/>
            <a:gdLst>
              <a:gd name="T0" fmla="*/ 136 w 141"/>
              <a:gd name="T1" fmla="*/ 737 h 737"/>
              <a:gd name="T2" fmla="*/ 132 w 141"/>
              <a:gd name="T3" fmla="*/ 734 h 737"/>
              <a:gd name="T4" fmla="*/ 0 w 141"/>
              <a:gd name="T5" fmla="*/ 5 h 737"/>
              <a:gd name="T6" fmla="*/ 3 w 141"/>
              <a:gd name="T7" fmla="*/ 0 h 737"/>
              <a:gd name="T8" fmla="*/ 8 w 141"/>
              <a:gd name="T9" fmla="*/ 3 h 737"/>
              <a:gd name="T10" fmla="*/ 140 w 141"/>
              <a:gd name="T11" fmla="*/ 733 h 737"/>
              <a:gd name="T12" fmla="*/ 137 w 141"/>
              <a:gd name="T13" fmla="*/ 737 h 737"/>
              <a:gd name="T14" fmla="*/ 136 w 141"/>
              <a:gd name="T15" fmla="*/ 737 h 7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1" h="737">
                <a:moveTo>
                  <a:pt x="136" y="737"/>
                </a:moveTo>
                <a:cubicBezTo>
                  <a:pt x="134" y="737"/>
                  <a:pt x="133" y="736"/>
                  <a:pt x="132" y="734"/>
                </a:cubicBezTo>
                <a:cubicBezTo>
                  <a:pt x="0" y="5"/>
                  <a:pt x="0" y="5"/>
                  <a:pt x="0" y="5"/>
                </a:cubicBezTo>
                <a:cubicBezTo>
                  <a:pt x="0" y="3"/>
                  <a:pt x="1" y="1"/>
                  <a:pt x="3" y="0"/>
                </a:cubicBezTo>
                <a:cubicBezTo>
                  <a:pt x="6" y="0"/>
                  <a:pt x="8" y="1"/>
                  <a:pt x="8" y="3"/>
                </a:cubicBezTo>
                <a:cubicBezTo>
                  <a:pt x="140" y="733"/>
                  <a:pt x="140" y="733"/>
                  <a:pt x="140" y="733"/>
                </a:cubicBezTo>
                <a:cubicBezTo>
                  <a:pt x="141" y="735"/>
                  <a:pt x="139" y="737"/>
                  <a:pt x="137" y="737"/>
                </a:cubicBezTo>
                <a:cubicBezTo>
                  <a:pt x="137" y="737"/>
                  <a:pt x="137" y="737"/>
                  <a:pt x="136" y="737"/>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3" name="Freeform 47"/>
          <p:cNvSpPr>
            <a:spLocks/>
          </p:cNvSpPr>
          <p:nvPr/>
        </p:nvSpPr>
        <p:spPr bwMode="auto">
          <a:xfrm>
            <a:off x="7110543" y="1279245"/>
            <a:ext cx="325023" cy="250450"/>
          </a:xfrm>
          <a:custGeom>
            <a:avLst/>
            <a:gdLst>
              <a:gd name="T0" fmla="*/ 4 w 362"/>
              <a:gd name="T1" fmla="*/ 279 h 279"/>
              <a:gd name="T2" fmla="*/ 1 w 362"/>
              <a:gd name="T3" fmla="*/ 278 h 279"/>
              <a:gd name="T4" fmla="*/ 2 w 362"/>
              <a:gd name="T5" fmla="*/ 272 h 279"/>
              <a:gd name="T6" fmla="*/ 355 w 362"/>
              <a:gd name="T7" fmla="*/ 1 h 279"/>
              <a:gd name="T8" fmla="*/ 361 w 362"/>
              <a:gd name="T9" fmla="*/ 2 h 279"/>
              <a:gd name="T10" fmla="*/ 360 w 362"/>
              <a:gd name="T11" fmla="*/ 8 h 279"/>
              <a:gd name="T12" fmla="*/ 7 w 362"/>
              <a:gd name="T13" fmla="*/ 279 h 279"/>
              <a:gd name="T14" fmla="*/ 4 w 362"/>
              <a:gd name="T15" fmla="*/ 279 h 27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2" h="279">
                <a:moveTo>
                  <a:pt x="4" y="279"/>
                </a:moveTo>
                <a:cubicBezTo>
                  <a:pt x="3" y="279"/>
                  <a:pt x="2" y="279"/>
                  <a:pt x="1" y="278"/>
                </a:cubicBezTo>
                <a:cubicBezTo>
                  <a:pt x="0" y="276"/>
                  <a:pt x="0" y="274"/>
                  <a:pt x="2" y="272"/>
                </a:cubicBezTo>
                <a:cubicBezTo>
                  <a:pt x="355" y="1"/>
                  <a:pt x="355" y="1"/>
                  <a:pt x="355" y="1"/>
                </a:cubicBezTo>
                <a:cubicBezTo>
                  <a:pt x="357" y="0"/>
                  <a:pt x="359" y="0"/>
                  <a:pt x="361" y="2"/>
                </a:cubicBezTo>
                <a:cubicBezTo>
                  <a:pt x="362" y="4"/>
                  <a:pt x="362" y="6"/>
                  <a:pt x="360" y="8"/>
                </a:cubicBezTo>
                <a:cubicBezTo>
                  <a:pt x="7" y="279"/>
                  <a:pt x="7" y="279"/>
                  <a:pt x="7" y="279"/>
                </a:cubicBezTo>
                <a:cubicBezTo>
                  <a:pt x="6" y="279"/>
                  <a:pt x="5" y="279"/>
                  <a:pt x="4" y="279"/>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4" name="Freeform 48"/>
          <p:cNvSpPr>
            <a:spLocks/>
          </p:cNvSpPr>
          <p:nvPr/>
        </p:nvSpPr>
        <p:spPr bwMode="auto">
          <a:xfrm>
            <a:off x="5704929" y="1633815"/>
            <a:ext cx="527634" cy="664115"/>
          </a:xfrm>
          <a:custGeom>
            <a:avLst/>
            <a:gdLst>
              <a:gd name="T0" fmla="*/ 5 w 587"/>
              <a:gd name="T1" fmla="*/ 738 h 738"/>
              <a:gd name="T2" fmla="*/ 2 w 587"/>
              <a:gd name="T3" fmla="*/ 737 h 738"/>
              <a:gd name="T4" fmla="*/ 2 w 587"/>
              <a:gd name="T5" fmla="*/ 731 h 738"/>
              <a:gd name="T6" fmla="*/ 579 w 587"/>
              <a:gd name="T7" fmla="*/ 2 h 738"/>
              <a:gd name="T8" fmla="*/ 585 w 587"/>
              <a:gd name="T9" fmla="*/ 1 h 738"/>
              <a:gd name="T10" fmla="*/ 585 w 587"/>
              <a:gd name="T11" fmla="*/ 7 h 738"/>
              <a:gd name="T12" fmla="*/ 8 w 587"/>
              <a:gd name="T13" fmla="*/ 736 h 738"/>
              <a:gd name="T14" fmla="*/ 5 w 587"/>
              <a:gd name="T15" fmla="*/ 738 h 7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7" h="738">
                <a:moveTo>
                  <a:pt x="5" y="738"/>
                </a:moveTo>
                <a:cubicBezTo>
                  <a:pt x="4" y="738"/>
                  <a:pt x="3" y="738"/>
                  <a:pt x="2" y="737"/>
                </a:cubicBezTo>
                <a:cubicBezTo>
                  <a:pt x="1" y="736"/>
                  <a:pt x="0" y="733"/>
                  <a:pt x="2" y="731"/>
                </a:cubicBezTo>
                <a:cubicBezTo>
                  <a:pt x="579" y="2"/>
                  <a:pt x="579" y="2"/>
                  <a:pt x="579" y="2"/>
                </a:cubicBezTo>
                <a:cubicBezTo>
                  <a:pt x="580" y="0"/>
                  <a:pt x="583" y="0"/>
                  <a:pt x="585" y="1"/>
                </a:cubicBezTo>
                <a:cubicBezTo>
                  <a:pt x="586" y="3"/>
                  <a:pt x="587" y="5"/>
                  <a:pt x="585" y="7"/>
                </a:cubicBezTo>
                <a:cubicBezTo>
                  <a:pt x="8" y="736"/>
                  <a:pt x="8" y="736"/>
                  <a:pt x="8" y="736"/>
                </a:cubicBezTo>
                <a:cubicBezTo>
                  <a:pt x="7" y="737"/>
                  <a:pt x="6" y="738"/>
                  <a:pt x="5" y="738"/>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5" name="Freeform 49"/>
          <p:cNvSpPr>
            <a:spLocks/>
          </p:cNvSpPr>
          <p:nvPr/>
        </p:nvSpPr>
        <p:spPr bwMode="auto">
          <a:xfrm>
            <a:off x="4244440" y="2506168"/>
            <a:ext cx="229345" cy="85829"/>
          </a:xfrm>
          <a:custGeom>
            <a:avLst/>
            <a:gdLst>
              <a:gd name="T0" fmla="*/ 251 w 255"/>
              <a:gd name="T1" fmla="*/ 95 h 95"/>
              <a:gd name="T2" fmla="*/ 249 w 255"/>
              <a:gd name="T3" fmla="*/ 94 h 95"/>
              <a:gd name="T4" fmla="*/ 3 w 255"/>
              <a:gd name="T5" fmla="*/ 8 h 95"/>
              <a:gd name="T6" fmla="*/ 1 w 255"/>
              <a:gd name="T7" fmla="*/ 3 h 95"/>
              <a:gd name="T8" fmla="*/ 6 w 255"/>
              <a:gd name="T9" fmla="*/ 1 h 95"/>
              <a:gd name="T10" fmla="*/ 252 w 255"/>
              <a:gd name="T11" fmla="*/ 87 h 95"/>
              <a:gd name="T12" fmla="*/ 254 w 255"/>
              <a:gd name="T13" fmla="*/ 92 h 95"/>
              <a:gd name="T14" fmla="*/ 251 w 255"/>
              <a:gd name="T15" fmla="*/ 95 h 9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5" h="95">
                <a:moveTo>
                  <a:pt x="251" y="95"/>
                </a:moveTo>
                <a:cubicBezTo>
                  <a:pt x="250" y="95"/>
                  <a:pt x="250" y="95"/>
                  <a:pt x="249" y="94"/>
                </a:cubicBezTo>
                <a:cubicBezTo>
                  <a:pt x="3" y="8"/>
                  <a:pt x="3" y="8"/>
                  <a:pt x="3" y="8"/>
                </a:cubicBezTo>
                <a:cubicBezTo>
                  <a:pt x="1" y="8"/>
                  <a:pt x="0" y="5"/>
                  <a:pt x="1" y="3"/>
                </a:cubicBezTo>
                <a:cubicBezTo>
                  <a:pt x="1" y="1"/>
                  <a:pt x="4" y="0"/>
                  <a:pt x="6" y="1"/>
                </a:cubicBezTo>
                <a:cubicBezTo>
                  <a:pt x="252" y="87"/>
                  <a:pt x="252" y="87"/>
                  <a:pt x="252" y="87"/>
                </a:cubicBezTo>
                <a:cubicBezTo>
                  <a:pt x="254" y="88"/>
                  <a:pt x="255" y="90"/>
                  <a:pt x="254" y="92"/>
                </a:cubicBezTo>
                <a:cubicBezTo>
                  <a:pt x="254" y="94"/>
                  <a:pt x="252" y="95"/>
                  <a:pt x="251" y="9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6" name="Freeform 50"/>
          <p:cNvSpPr>
            <a:spLocks/>
          </p:cNvSpPr>
          <p:nvPr/>
        </p:nvSpPr>
        <p:spPr bwMode="auto">
          <a:xfrm>
            <a:off x="4244440" y="2583556"/>
            <a:ext cx="229345" cy="863912"/>
          </a:xfrm>
          <a:custGeom>
            <a:avLst/>
            <a:gdLst>
              <a:gd name="T0" fmla="*/ 5 w 255"/>
              <a:gd name="T1" fmla="*/ 960 h 960"/>
              <a:gd name="T2" fmla="*/ 4 w 255"/>
              <a:gd name="T3" fmla="*/ 960 h 960"/>
              <a:gd name="T4" fmla="*/ 1 w 255"/>
              <a:gd name="T5" fmla="*/ 955 h 960"/>
              <a:gd name="T6" fmla="*/ 247 w 255"/>
              <a:gd name="T7" fmla="*/ 4 h 960"/>
              <a:gd name="T8" fmla="*/ 252 w 255"/>
              <a:gd name="T9" fmla="*/ 1 h 960"/>
              <a:gd name="T10" fmla="*/ 255 w 255"/>
              <a:gd name="T11" fmla="*/ 6 h 960"/>
              <a:gd name="T12" fmla="*/ 9 w 255"/>
              <a:gd name="T13" fmla="*/ 957 h 960"/>
              <a:gd name="T14" fmla="*/ 5 w 255"/>
              <a:gd name="T15" fmla="*/ 960 h 9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5" h="960">
                <a:moveTo>
                  <a:pt x="5" y="960"/>
                </a:moveTo>
                <a:cubicBezTo>
                  <a:pt x="4" y="960"/>
                  <a:pt x="4" y="960"/>
                  <a:pt x="4" y="960"/>
                </a:cubicBezTo>
                <a:cubicBezTo>
                  <a:pt x="2" y="960"/>
                  <a:pt x="0" y="957"/>
                  <a:pt x="1" y="955"/>
                </a:cubicBezTo>
                <a:cubicBezTo>
                  <a:pt x="247" y="4"/>
                  <a:pt x="247" y="4"/>
                  <a:pt x="247" y="4"/>
                </a:cubicBezTo>
                <a:cubicBezTo>
                  <a:pt x="247" y="1"/>
                  <a:pt x="250" y="0"/>
                  <a:pt x="252" y="1"/>
                </a:cubicBezTo>
                <a:cubicBezTo>
                  <a:pt x="254" y="1"/>
                  <a:pt x="255" y="3"/>
                  <a:pt x="255" y="6"/>
                </a:cubicBezTo>
                <a:cubicBezTo>
                  <a:pt x="9" y="957"/>
                  <a:pt x="9" y="957"/>
                  <a:pt x="9" y="957"/>
                </a:cubicBezTo>
                <a:cubicBezTo>
                  <a:pt x="8" y="959"/>
                  <a:pt x="6" y="960"/>
                  <a:pt x="5" y="96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7" name="Freeform 51"/>
          <p:cNvSpPr>
            <a:spLocks/>
          </p:cNvSpPr>
          <p:nvPr/>
        </p:nvSpPr>
        <p:spPr bwMode="auto">
          <a:xfrm>
            <a:off x="4466749" y="2136123"/>
            <a:ext cx="590949" cy="455875"/>
          </a:xfrm>
          <a:custGeom>
            <a:avLst/>
            <a:gdLst>
              <a:gd name="T0" fmla="*/ 5 w 658"/>
              <a:gd name="T1" fmla="*/ 506 h 506"/>
              <a:gd name="T2" fmla="*/ 1 w 658"/>
              <a:gd name="T3" fmla="*/ 504 h 506"/>
              <a:gd name="T4" fmla="*/ 2 w 658"/>
              <a:gd name="T5" fmla="*/ 498 h 506"/>
              <a:gd name="T6" fmla="*/ 651 w 658"/>
              <a:gd name="T7" fmla="*/ 1 h 506"/>
              <a:gd name="T8" fmla="*/ 656 w 658"/>
              <a:gd name="T9" fmla="*/ 2 h 506"/>
              <a:gd name="T10" fmla="*/ 656 w 658"/>
              <a:gd name="T11" fmla="*/ 8 h 506"/>
              <a:gd name="T12" fmla="*/ 7 w 658"/>
              <a:gd name="T13" fmla="*/ 505 h 506"/>
              <a:gd name="T14" fmla="*/ 5 w 658"/>
              <a:gd name="T15" fmla="*/ 506 h 5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8" h="506">
                <a:moveTo>
                  <a:pt x="5" y="506"/>
                </a:moveTo>
                <a:cubicBezTo>
                  <a:pt x="3" y="506"/>
                  <a:pt x="2" y="505"/>
                  <a:pt x="1" y="504"/>
                </a:cubicBezTo>
                <a:cubicBezTo>
                  <a:pt x="0" y="502"/>
                  <a:pt x="0" y="500"/>
                  <a:pt x="2" y="498"/>
                </a:cubicBezTo>
                <a:cubicBezTo>
                  <a:pt x="651" y="1"/>
                  <a:pt x="651" y="1"/>
                  <a:pt x="651" y="1"/>
                </a:cubicBezTo>
                <a:cubicBezTo>
                  <a:pt x="653" y="0"/>
                  <a:pt x="655" y="0"/>
                  <a:pt x="656" y="2"/>
                </a:cubicBezTo>
                <a:cubicBezTo>
                  <a:pt x="658" y="4"/>
                  <a:pt x="657" y="6"/>
                  <a:pt x="656" y="8"/>
                </a:cubicBezTo>
                <a:cubicBezTo>
                  <a:pt x="7" y="505"/>
                  <a:pt x="7" y="505"/>
                  <a:pt x="7" y="505"/>
                </a:cubicBezTo>
                <a:cubicBezTo>
                  <a:pt x="6" y="505"/>
                  <a:pt x="6" y="506"/>
                  <a:pt x="5" y="50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8" name="Freeform 52"/>
          <p:cNvSpPr>
            <a:spLocks/>
          </p:cNvSpPr>
          <p:nvPr/>
        </p:nvSpPr>
        <p:spPr bwMode="auto">
          <a:xfrm>
            <a:off x="4244440" y="2136124"/>
            <a:ext cx="813259" cy="378489"/>
          </a:xfrm>
          <a:custGeom>
            <a:avLst/>
            <a:gdLst>
              <a:gd name="T0" fmla="*/ 4 w 904"/>
              <a:gd name="T1" fmla="*/ 420 h 420"/>
              <a:gd name="T2" fmla="*/ 1 w 904"/>
              <a:gd name="T3" fmla="*/ 417 h 420"/>
              <a:gd name="T4" fmla="*/ 3 w 904"/>
              <a:gd name="T5" fmla="*/ 412 h 420"/>
              <a:gd name="T6" fmla="*/ 898 w 904"/>
              <a:gd name="T7" fmla="*/ 1 h 420"/>
              <a:gd name="T8" fmla="*/ 903 w 904"/>
              <a:gd name="T9" fmla="*/ 3 h 420"/>
              <a:gd name="T10" fmla="*/ 901 w 904"/>
              <a:gd name="T11" fmla="*/ 8 h 420"/>
              <a:gd name="T12" fmla="*/ 6 w 904"/>
              <a:gd name="T13" fmla="*/ 419 h 420"/>
              <a:gd name="T14" fmla="*/ 4 w 904"/>
              <a:gd name="T15" fmla="*/ 420 h 4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04" h="420">
                <a:moveTo>
                  <a:pt x="4" y="420"/>
                </a:moveTo>
                <a:cubicBezTo>
                  <a:pt x="3" y="420"/>
                  <a:pt x="2" y="419"/>
                  <a:pt x="1" y="417"/>
                </a:cubicBezTo>
                <a:cubicBezTo>
                  <a:pt x="0" y="415"/>
                  <a:pt x="1" y="413"/>
                  <a:pt x="3" y="412"/>
                </a:cubicBezTo>
                <a:cubicBezTo>
                  <a:pt x="898" y="1"/>
                  <a:pt x="898" y="1"/>
                  <a:pt x="898" y="1"/>
                </a:cubicBezTo>
                <a:cubicBezTo>
                  <a:pt x="900" y="0"/>
                  <a:pt x="902" y="1"/>
                  <a:pt x="903" y="3"/>
                </a:cubicBezTo>
                <a:cubicBezTo>
                  <a:pt x="904" y="5"/>
                  <a:pt x="903" y="7"/>
                  <a:pt x="901" y="8"/>
                </a:cubicBezTo>
                <a:cubicBezTo>
                  <a:pt x="6" y="419"/>
                  <a:pt x="6" y="419"/>
                  <a:pt x="6" y="419"/>
                </a:cubicBezTo>
                <a:cubicBezTo>
                  <a:pt x="6" y="420"/>
                  <a:pt x="5" y="420"/>
                  <a:pt x="4" y="42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9" name="Freeform 53"/>
          <p:cNvSpPr>
            <a:spLocks/>
          </p:cNvSpPr>
          <p:nvPr/>
        </p:nvSpPr>
        <p:spPr bwMode="auto">
          <a:xfrm>
            <a:off x="2740333" y="2649690"/>
            <a:ext cx="1015870" cy="451655"/>
          </a:xfrm>
          <a:custGeom>
            <a:avLst/>
            <a:gdLst>
              <a:gd name="T0" fmla="*/ 5 w 1130"/>
              <a:gd name="T1" fmla="*/ 501 h 501"/>
              <a:gd name="T2" fmla="*/ 1 w 1130"/>
              <a:gd name="T3" fmla="*/ 499 h 501"/>
              <a:gd name="T4" fmla="*/ 3 w 1130"/>
              <a:gd name="T5" fmla="*/ 494 h 501"/>
              <a:gd name="T6" fmla="*/ 1124 w 1130"/>
              <a:gd name="T7" fmla="*/ 1 h 501"/>
              <a:gd name="T8" fmla="*/ 1129 w 1130"/>
              <a:gd name="T9" fmla="*/ 3 h 501"/>
              <a:gd name="T10" fmla="*/ 1127 w 1130"/>
              <a:gd name="T11" fmla="*/ 8 h 501"/>
              <a:gd name="T12" fmla="*/ 6 w 1130"/>
              <a:gd name="T13" fmla="*/ 501 h 501"/>
              <a:gd name="T14" fmla="*/ 5 w 1130"/>
              <a:gd name="T15" fmla="*/ 501 h 5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30" h="501">
                <a:moveTo>
                  <a:pt x="5" y="501"/>
                </a:moveTo>
                <a:cubicBezTo>
                  <a:pt x="3" y="501"/>
                  <a:pt x="2" y="501"/>
                  <a:pt x="1" y="499"/>
                </a:cubicBezTo>
                <a:cubicBezTo>
                  <a:pt x="0" y="497"/>
                  <a:pt x="1" y="495"/>
                  <a:pt x="3" y="494"/>
                </a:cubicBezTo>
                <a:cubicBezTo>
                  <a:pt x="1124" y="1"/>
                  <a:pt x="1124" y="1"/>
                  <a:pt x="1124" y="1"/>
                </a:cubicBezTo>
                <a:cubicBezTo>
                  <a:pt x="1126" y="0"/>
                  <a:pt x="1128" y="1"/>
                  <a:pt x="1129" y="3"/>
                </a:cubicBezTo>
                <a:cubicBezTo>
                  <a:pt x="1130" y="5"/>
                  <a:pt x="1129" y="7"/>
                  <a:pt x="1127" y="8"/>
                </a:cubicBezTo>
                <a:cubicBezTo>
                  <a:pt x="6" y="501"/>
                  <a:pt x="6" y="501"/>
                  <a:pt x="6" y="501"/>
                </a:cubicBezTo>
                <a:cubicBezTo>
                  <a:pt x="6" y="501"/>
                  <a:pt x="5" y="501"/>
                  <a:pt x="5" y="501"/>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0" name="Freeform 111"/>
          <p:cNvSpPr>
            <a:spLocks/>
          </p:cNvSpPr>
          <p:nvPr/>
        </p:nvSpPr>
        <p:spPr bwMode="auto">
          <a:xfrm>
            <a:off x="1828583" y="2351396"/>
            <a:ext cx="66130" cy="66130"/>
          </a:xfrm>
          <a:custGeom>
            <a:avLst/>
            <a:gdLst>
              <a:gd name="T0" fmla="*/ 54 w 73"/>
              <a:gd name="T1" fmla="*/ 10 h 74"/>
              <a:gd name="T2" fmla="*/ 64 w 73"/>
              <a:gd name="T3" fmla="*/ 55 h 74"/>
              <a:gd name="T4" fmla="*/ 19 w 73"/>
              <a:gd name="T5" fmla="*/ 65 h 74"/>
              <a:gd name="T6" fmla="*/ 9 w 73"/>
              <a:gd name="T7" fmla="*/ 20 h 74"/>
              <a:gd name="T8" fmla="*/ 54 w 73"/>
              <a:gd name="T9" fmla="*/ 10 h 74"/>
            </a:gdLst>
            <a:ahLst/>
            <a:cxnLst>
              <a:cxn ang="0">
                <a:pos x="T0" y="T1"/>
              </a:cxn>
              <a:cxn ang="0">
                <a:pos x="T2" y="T3"/>
              </a:cxn>
              <a:cxn ang="0">
                <a:pos x="T4" y="T5"/>
              </a:cxn>
              <a:cxn ang="0">
                <a:pos x="T6" y="T7"/>
              </a:cxn>
              <a:cxn ang="0">
                <a:pos x="T8" y="T9"/>
              </a:cxn>
            </a:cxnLst>
            <a:rect l="0" t="0" r="r" b="b"/>
            <a:pathLst>
              <a:path w="73" h="74">
                <a:moveTo>
                  <a:pt x="54" y="10"/>
                </a:moveTo>
                <a:cubicBezTo>
                  <a:pt x="69" y="19"/>
                  <a:pt x="73" y="39"/>
                  <a:pt x="64" y="55"/>
                </a:cubicBezTo>
                <a:cubicBezTo>
                  <a:pt x="55" y="70"/>
                  <a:pt x="35" y="74"/>
                  <a:pt x="19" y="65"/>
                </a:cubicBezTo>
                <a:cubicBezTo>
                  <a:pt x="4" y="55"/>
                  <a:pt x="0" y="35"/>
                  <a:pt x="9" y="20"/>
                </a:cubicBezTo>
                <a:cubicBezTo>
                  <a:pt x="19" y="5"/>
                  <a:pt x="39" y="0"/>
                  <a:pt x="54" y="1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1" name="Freeform 112"/>
          <p:cNvSpPr>
            <a:spLocks/>
          </p:cNvSpPr>
          <p:nvPr/>
        </p:nvSpPr>
        <p:spPr bwMode="auto">
          <a:xfrm>
            <a:off x="1860944" y="2758026"/>
            <a:ext cx="66130" cy="66130"/>
          </a:xfrm>
          <a:custGeom>
            <a:avLst/>
            <a:gdLst>
              <a:gd name="T0" fmla="*/ 54 w 74"/>
              <a:gd name="T1" fmla="*/ 9 h 74"/>
              <a:gd name="T2" fmla="*/ 65 w 74"/>
              <a:gd name="T3" fmla="*/ 54 h 74"/>
              <a:gd name="T4" fmla="*/ 20 w 74"/>
              <a:gd name="T5" fmla="*/ 64 h 74"/>
              <a:gd name="T6" fmla="*/ 10 w 74"/>
              <a:gd name="T7" fmla="*/ 19 h 74"/>
              <a:gd name="T8" fmla="*/ 54 w 74"/>
              <a:gd name="T9" fmla="*/ 9 h 74"/>
            </a:gdLst>
            <a:ahLst/>
            <a:cxnLst>
              <a:cxn ang="0">
                <a:pos x="T0" y="T1"/>
              </a:cxn>
              <a:cxn ang="0">
                <a:pos x="T2" y="T3"/>
              </a:cxn>
              <a:cxn ang="0">
                <a:pos x="T4" y="T5"/>
              </a:cxn>
              <a:cxn ang="0">
                <a:pos x="T6" y="T7"/>
              </a:cxn>
              <a:cxn ang="0">
                <a:pos x="T8" y="T9"/>
              </a:cxn>
            </a:cxnLst>
            <a:rect l="0" t="0" r="r" b="b"/>
            <a:pathLst>
              <a:path w="74" h="74">
                <a:moveTo>
                  <a:pt x="54" y="9"/>
                </a:moveTo>
                <a:cubicBezTo>
                  <a:pt x="70" y="19"/>
                  <a:pt x="74" y="39"/>
                  <a:pt x="65" y="54"/>
                </a:cubicBezTo>
                <a:cubicBezTo>
                  <a:pt x="55" y="69"/>
                  <a:pt x="35" y="74"/>
                  <a:pt x="20" y="64"/>
                </a:cubicBezTo>
                <a:cubicBezTo>
                  <a:pt x="5" y="55"/>
                  <a:pt x="0" y="35"/>
                  <a:pt x="10" y="19"/>
                </a:cubicBezTo>
                <a:cubicBezTo>
                  <a:pt x="19" y="4"/>
                  <a:pt x="39" y="0"/>
                  <a:pt x="54" y="9"/>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2" name="Freeform 113"/>
          <p:cNvSpPr>
            <a:spLocks/>
          </p:cNvSpPr>
          <p:nvPr/>
        </p:nvSpPr>
        <p:spPr bwMode="auto">
          <a:xfrm>
            <a:off x="1682252" y="3462944"/>
            <a:ext cx="66130" cy="66130"/>
          </a:xfrm>
          <a:custGeom>
            <a:avLst/>
            <a:gdLst>
              <a:gd name="T0" fmla="*/ 54 w 73"/>
              <a:gd name="T1" fmla="*/ 10 h 74"/>
              <a:gd name="T2" fmla="*/ 64 w 73"/>
              <a:gd name="T3" fmla="*/ 54 h 74"/>
              <a:gd name="T4" fmla="*/ 19 w 73"/>
              <a:gd name="T5" fmla="*/ 65 h 74"/>
              <a:gd name="T6" fmla="*/ 9 w 73"/>
              <a:gd name="T7" fmla="*/ 20 h 74"/>
              <a:gd name="T8" fmla="*/ 54 w 73"/>
              <a:gd name="T9" fmla="*/ 10 h 74"/>
            </a:gdLst>
            <a:ahLst/>
            <a:cxnLst>
              <a:cxn ang="0">
                <a:pos x="T0" y="T1"/>
              </a:cxn>
              <a:cxn ang="0">
                <a:pos x="T2" y="T3"/>
              </a:cxn>
              <a:cxn ang="0">
                <a:pos x="T4" y="T5"/>
              </a:cxn>
              <a:cxn ang="0">
                <a:pos x="T6" y="T7"/>
              </a:cxn>
              <a:cxn ang="0">
                <a:pos x="T8" y="T9"/>
              </a:cxn>
            </a:cxnLst>
            <a:rect l="0" t="0" r="r" b="b"/>
            <a:pathLst>
              <a:path w="73" h="74">
                <a:moveTo>
                  <a:pt x="54" y="10"/>
                </a:moveTo>
                <a:cubicBezTo>
                  <a:pt x="69" y="19"/>
                  <a:pt x="73" y="39"/>
                  <a:pt x="64" y="54"/>
                </a:cubicBezTo>
                <a:cubicBezTo>
                  <a:pt x="54" y="69"/>
                  <a:pt x="35" y="74"/>
                  <a:pt x="19" y="65"/>
                </a:cubicBezTo>
                <a:cubicBezTo>
                  <a:pt x="4" y="55"/>
                  <a:pt x="0" y="35"/>
                  <a:pt x="9" y="20"/>
                </a:cubicBezTo>
                <a:cubicBezTo>
                  <a:pt x="19" y="5"/>
                  <a:pt x="39" y="0"/>
                  <a:pt x="54" y="1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3" name="Freeform 114"/>
          <p:cNvSpPr>
            <a:spLocks/>
          </p:cNvSpPr>
          <p:nvPr/>
        </p:nvSpPr>
        <p:spPr bwMode="auto">
          <a:xfrm>
            <a:off x="465179" y="2985964"/>
            <a:ext cx="92863" cy="91456"/>
          </a:xfrm>
          <a:custGeom>
            <a:avLst/>
            <a:gdLst>
              <a:gd name="T0" fmla="*/ 76 w 104"/>
              <a:gd name="T1" fmla="*/ 13 h 103"/>
              <a:gd name="T2" fmla="*/ 90 w 104"/>
              <a:gd name="T3" fmla="*/ 76 h 103"/>
              <a:gd name="T4" fmla="*/ 27 w 104"/>
              <a:gd name="T5" fmla="*/ 90 h 103"/>
              <a:gd name="T6" fmla="*/ 13 w 104"/>
              <a:gd name="T7" fmla="*/ 27 h 103"/>
              <a:gd name="T8" fmla="*/ 76 w 104"/>
              <a:gd name="T9" fmla="*/ 13 h 103"/>
            </a:gdLst>
            <a:ahLst/>
            <a:cxnLst>
              <a:cxn ang="0">
                <a:pos x="T0" y="T1"/>
              </a:cxn>
              <a:cxn ang="0">
                <a:pos x="T2" y="T3"/>
              </a:cxn>
              <a:cxn ang="0">
                <a:pos x="T4" y="T5"/>
              </a:cxn>
              <a:cxn ang="0">
                <a:pos x="T6" y="T7"/>
              </a:cxn>
              <a:cxn ang="0">
                <a:pos x="T8" y="T9"/>
              </a:cxn>
            </a:cxnLst>
            <a:rect l="0" t="0" r="r" b="b"/>
            <a:pathLst>
              <a:path w="104" h="103">
                <a:moveTo>
                  <a:pt x="76" y="13"/>
                </a:moveTo>
                <a:cubicBezTo>
                  <a:pt x="97" y="26"/>
                  <a:pt x="104" y="54"/>
                  <a:pt x="90" y="76"/>
                </a:cubicBezTo>
                <a:cubicBezTo>
                  <a:pt x="77" y="97"/>
                  <a:pt x="49" y="103"/>
                  <a:pt x="27" y="90"/>
                </a:cubicBezTo>
                <a:cubicBezTo>
                  <a:pt x="6" y="77"/>
                  <a:pt x="0" y="49"/>
                  <a:pt x="13" y="27"/>
                </a:cubicBezTo>
                <a:cubicBezTo>
                  <a:pt x="26" y="6"/>
                  <a:pt x="54" y="0"/>
                  <a:pt x="76" y="13"/>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4" name="Freeform 115"/>
          <p:cNvSpPr>
            <a:spLocks/>
          </p:cNvSpPr>
          <p:nvPr/>
        </p:nvSpPr>
        <p:spPr bwMode="auto">
          <a:xfrm>
            <a:off x="2391393" y="2935311"/>
            <a:ext cx="106934" cy="106934"/>
          </a:xfrm>
          <a:custGeom>
            <a:avLst/>
            <a:gdLst>
              <a:gd name="T0" fmla="*/ 87 w 119"/>
              <a:gd name="T1" fmla="*/ 15 h 119"/>
              <a:gd name="T2" fmla="*/ 104 w 119"/>
              <a:gd name="T3" fmla="*/ 87 h 119"/>
              <a:gd name="T4" fmla="*/ 32 w 119"/>
              <a:gd name="T5" fmla="*/ 104 h 119"/>
              <a:gd name="T6" fmla="*/ 15 w 119"/>
              <a:gd name="T7" fmla="*/ 32 h 119"/>
              <a:gd name="T8" fmla="*/ 87 w 119"/>
              <a:gd name="T9" fmla="*/ 15 h 119"/>
            </a:gdLst>
            <a:ahLst/>
            <a:cxnLst>
              <a:cxn ang="0">
                <a:pos x="T0" y="T1"/>
              </a:cxn>
              <a:cxn ang="0">
                <a:pos x="T2" y="T3"/>
              </a:cxn>
              <a:cxn ang="0">
                <a:pos x="T4" y="T5"/>
              </a:cxn>
              <a:cxn ang="0">
                <a:pos x="T6" y="T7"/>
              </a:cxn>
              <a:cxn ang="0">
                <a:pos x="T8" y="T9"/>
              </a:cxn>
            </a:cxnLst>
            <a:rect l="0" t="0" r="r" b="b"/>
            <a:pathLst>
              <a:path w="119" h="119">
                <a:moveTo>
                  <a:pt x="87" y="15"/>
                </a:moveTo>
                <a:cubicBezTo>
                  <a:pt x="112" y="30"/>
                  <a:pt x="119" y="63"/>
                  <a:pt x="104" y="87"/>
                </a:cubicBezTo>
                <a:cubicBezTo>
                  <a:pt x="89" y="112"/>
                  <a:pt x="56" y="119"/>
                  <a:pt x="32" y="104"/>
                </a:cubicBezTo>
                <a:cubicBezTo>
                  <a:pt x="7" y="88"/>
                  <a:pt x="0" y="56"/>
                  <a:pt x="15" y="32"/>
                </a:cubicBezTo>
                <a:cubicBezTo>
                  <a:pt x="31" y="7"/>
                  <a:pt x="63" y="0"/>
                  <a:pt x="87" y="1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5" name="Freeform 116"/>
          <p:cNvSpPr>
            <a:spLocks/>
          </p:cNvSpPr>
          <p:nvPr/>
        </p:nvSpPr>
        <p:spPr bwMode="auto">
          <a:xfrm>
            <a:off x="1746976" y="3758418"/>
            <a:ext cx="106934" cy="106934"/>
          </a:xfrm>
          <a:custGeom>
            <a:avLst/>
            <a:gdLst>
              <a:gd name="T0" fmla="*/ 88 w 119"/>
              <a:gd name="T1" fmla="*/ 16 h 120"/>
              <a:gd name="T2" fmla="*/ 104 w 119"/>
              <a:gd name="T3" fmla="*/ 88 h 120"/>
              <a:gd name="T4" fmla="*/ 32 w 119"/>
              <a:gd name="T5" fmla="*/ 104 h 120"/>
              <a:gd name="T6" fmla="*/ 15 w 119"/>
              <a:gd name="T7" fmla="*/ 32 h 120"/>
              <a:gd name="T8" fmla="*/ 88 w 119"/>
              <a:gd name="T9" fmla="*/ 16 h 120"/>
            </a:gdLst>
            <a:ahLst/>
            <a:cxnLst>
              <a:cxn ang="0">
                <a:pos x="T0" y="T1"/>
              </a:cxn>
              <a:cxn ang="0">
                <a:pos x="T2" y="T3"/>
              </a:cxn>
              <a:cxn ang="0">
                <a:pos x="T4" y="T5"/>
              </a:cxn>
              <a:cxn ang="0">
                <a:pos x="T6" y="T7"/>
              </a:cxn>
              <a:cxn ang="0">
                <a:pos x="T8" y="T9"/>
              </a:cxn>
            </a:cxnLst>
            <a:rect l="0" t="0" r="r" b="b"/>
            <a:pathLst>
              <a:path w="119" h="120">
                <a:moveTo>
                  <a:pt x="88" y="16"/>
                </a:moveTo>
                <a:cubicBezTo>
                  <a:pt x="112" y="31"/>
                  <a:pt x="119" y="63"/>
                  <a:pt x="104" y="88"/>
                </a:cubicBezTo>
                <a:cubicBezTo>
                  <a:pt x="89" y="112"/>
                  <a:pt x="56" y="120"/>
                  <a:pt x="32" y="104"/>
                </a:cubicBezTo>
                <a:cubicBezTo>
                  <a:pt x="7" y="89"/>
                  <a:pt x="0" y="57"/>
                  <a:pt x="15" y="32"/>
                </a:cubicBezTo>
                <a:cubicBezTo>
                  <a:pt x="31" y="8"/>
                  <a:pt x="63" y="0"/>
                  <a:pt x="88" y="1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6" name="Freeform 117"/>
          <p:cNvSpPr>
            <a:spLocks/>
          </p:cNvSpPr>
          <p:nvPr/>
        </p:nvSpPr>
        <p:spPr bwMode="auto">
          <a:xfrm>
            <a:off x="2572898" y="3631785"/>
            <a:ext cx="64723" cy="64723"/>
          </a:xfrm>
          <a:custGeom>
            <a:avLst/>
            <a:gdLst>
              <a:gd name="T0" fmla="*/ 52 w 72"/>
              <a:gd name="T1" fmla="*/ 10 h 72"/>
              <a:gd name="T2" fmla="*/ 62 w 72"/>
              <a:gd name="T3" fmla="*/ 53 h 72"/>
              <a:gd name="T4" fmla="*/ 19 w 72"/>
              <a:gd name="T5" fmla="*/ 63 h 72"/>
              <a:gd name="T6" fmla="*/ 9 w 72"/>
              <a:gd name="T7" fmla="*/ 20 h 72"/>
              <a:gd name="T8" fmla="*/ 52 w 72"/>
              <a:gd name="T9" fmla="*/ 10 h 72"/>
            </a:gdLst>
            <a:ahLst/>
            <a:cxnLst>
              <a:cxn ang="0">
                <a:pos x="T0" y="T1"/>
              </a:cxn>
              <a:cxn ang="0">
                <a:pos x="T2" y="T3"/>
              </a:cxn>
              <a:cxn ang="0">
                <a:pos x="T4" y="T5"/>
              </a:cxn>
              <a:cxn ang="0">
                <a:pos x="T6" y="T7"/>
              </a:cxn>
              <a:cxn ang="0">
                <a:pos x="T8" y="T9"/>
              </a:cxn>
            </a:cxnLst>
            <a:rect l="0" t="0" r="r" b="b"/>
            <a:pathLst>
              <a:path w="72" h="72">
                <a:moveTo>
                  <a:pt x="52" y="10"/>
                </a:moveTo>
                <a:cubicBezTo>
                  <a:pt x="67" y="19"/>
                  <a:pt x="72" y="38"/>
                  <a:pt x="62" y="53"/>
                </a:cubicBezTo>
                <a:cubicBezTo>
                  <a:pt x="53" y="68"/>
                  <a:pt x="34" y="72"/>
                  <a:pt x="19" y="63"/>
                </a:cubicBezTo>
                <a:cubicBezTo>
                  <a:pt x="4" y="54"/>
                  <a:pt x="0" y="34"/>
                  <a:pt x="9" y="20"/>
                </a:cubicBezTo>
                <a:cubicBezTo>
                  <a:pt x="18" y="5"/>
                  <a:pt x="38" y="0"/>
                  <a:pt x="52" y="1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7" name="Freeform 118"/>
          <p:cNvSpPr>
            <a:spLocks/>
          </p:cNvSpPr>
          <p:nvPr/>
        </p:nvSpPr>
        <p:spPr bwMode="auto">
          <a:xfrm>
            <a:off x="2713599" y="3067571"/>
            <a:ext cx="63316" cy="64723"/>
          </a:xfrm>
          <a:custGeom>
            <a:avLst/>
            <a:gdLst>
              <a:gd name="T0" fmla="*/ 52 w 71"/>
              <a:gd name="T1" fmla="*/ 9 h 72"/>
              <a:gd name="T2" fmla="*/ 62 w 71"/>
              <a:gd name="T3" fmla="*/ 53 h 72"/>
              <a:gd name="T4" fmla="*/ 19 w 71"/>
              <a:gd name="T5" fmla="*/ 63 h 72"/>
              <a:gd name="T6" fmla="*/ 9 w 71"/>
              <a:gd name="T7" fmla="*/ 19 h 72"/>
              <a:gd name="T8" fmla="*/ 52 w 71"/>
              <a:gd name="T9" fmla="*/ 9 h 72"/>
            </a:gdLst>
            <a:ahLst/>
            <a:cxnLst>
              <a:cxn ang="0">
                <a:pos x="T0" y="T1"/>
              </a:cxn>
              <a:cxn ang="0">
                <a:pos x="T2" y="T3"/>
              </a:cxn>
              <a:cxn ang="0">
                <a:pos x="T4" y="T5"/>
              </a:cxn>
              <a:cxn ang="0">
                <a:pos x="T6" y="T7"/>
              </a:cxn>
              <a:cxn ang="0">
                <a:pos x="T8" y="T9"/>
              </a:cxn>
            </a:cxnLst>
            <a:rect l="0" t="0" r="r" b="b"/>
            <a:pathLst>
              <a:path w="71" h="72">
                <a:moveTo>
                  <a:pt x="52" y="9"/>
                </a:moveTo>
                <a:cubicBezTo>
                  <a:pt x="67" y="19"/>
                  <a:pt x="71" y="38"/>
                  <a:pt x="62" y="53"/>
                </a:cubicBezTo>
                <a:cubicBezTo>
                  <a:pt x="53" y="67"/>
                  <a:pt x="33" y="72"/>
                  <a:pt x="19" y="63"/>
                </a:cubicBezTo>
                <a:cubicBezTo>
                  <a:pt x="4" y="53"/>
                  <a:pt x="0" y="34"/>
                  <a:pt x="9" y="19"/>
                </a:cubicBezTo>
                <a:cubicBezTo>
                  <a:pt x="18" y="5"/>
                  <a:pt x="37" y="0"/>
                  <a:pt x="52" y="9"/>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8" name="Freeform 119"/>
          <p:cNvSpPr>
            <a:spLocks/>
          </p:cNvSpPr>
          <p:nvPr/>
        </p:nvSpPr>
        <p:spPr bwMode="auto">
          <a:xfrm>
            <a:off x="3258117" y="2596218"/>
            <a:ext cx="64723" cy="64723"/>
          </a:xfrm>
          <a:custGeom>
            <a:avLst/>
            <a:gdLst>
              <a:gd name="T0" fmla="*/ 52 w 72"/>
              <a:gd name="T1" fmla="*/ 9 h 72"/>
              <a:gd name="T2" fmla="*/ 62 w 72"/>
              <a:gd name="T3" fmla="*/ 52 h 72"/>
              <a:gd name="T4" fmla="*/ 19 w 72"/>
              <a:gd name="T5" fmla="*/ 62 h 72"/>
              <a:gd name="T6" fmla="*/ 9 w 72"/>
              <a:gd name="T7" fmla="*/ 19 h 72"/>
              <a:gd name="T8" fmla="*/ 52 w 72"/>
              <a:gd name="T9" fmla="*/ 9 h 72"/>
            </a:gdLst>
            <a:ahLst/>
            <a:cxnLst>
              <a:cxn ang="0">
                <a:pos x="T0" y="T1"/>
              </a:cxn>
              <a:cxn ang="0">
                <a:pos x="T2" y="T3"/>
              </a:cxn>
              <a:cxn ang="0">
                <a:pos x="T4" y="T5"/>
              </a:cxn>
              <a:cxn ang="0">
                <a:pos x="T6" y="T7"/>
              </a:cxn>
              <a:cxn ang="0">
                <a:pos x="T8" y="T9"/>
              </a:cxn>
            </a:cxnLst>
            <a:rect l="0" t="0" r="r" b="b"/>
            <a:pathLst>
              <a:path w="72" h="72">
                <a:moveTo>
                  <a:pt x="52" y="9"/>
                </a:moveTo>
                <a:cubicBezTo>
                  <a:pt x="67" y="18"/>
                  <a:pt x="72" y="38"/>
                  <a:pt x="62" y="52"/>
                </a:cubicBezTo>
                <a:cubicBezTo>
                  <a:pt x="53" y="67"/>
                  <a:pt x="34" y="72"/>
                  <a:pt x="19" y="62"/>
                </a:cubicBezTo>
                <a:cubicBezTo>
                  <a:pt x="4" y="53"/>
                  <a:pt x="0" y="34"/>
                  <a:pt x="9" y="19"/>
                </a:cubicBezTo>
                <a:cubicBezTo>
                  <a:pt x="18" y="4"/>
                  <a:pt x="38" y="0"/>
                  <a:pt x="52" y="9"/>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9" name="Freeform 120"/>
          <p:cNvSpPr>
            <a:spLocks/>
          </p:cNvSpPr>
          <p:nvPr/>
        </p:nvSpPr>
        <p:spPr bwMode="auto">
          <a:xfrm>
            <a:off x="2703750" y="2169891"/>
            <a:ext cx="149144" cy="147737"/>
          </a:xfrm>
          <a:custGeom>
            <a:avLst/>
            <a:gdLst>
              <a:gd name="T0" fmla="*/ 121 w 165"/>
              <a:gd name="T1" fmla="*/ 21 h 164"/>
              <a:gd name="T2" fmla="*/ 144 w 165"/>
              <a:gd name="T3" fmla="*/ 120 h 164"/>
              <a:gd name="T4" fmla="*/ 44 w 165"/>
              <a:gd name="T5" fmla="*/ 143 h 164"/>
              <a:gd name="T6" fmla="*/ 21 w 165"/>
              <a:gd name="T7" fmla="*/ 44 h 164"/>
              <a:gd name="T8" fmla="*/ 121 w 165"/>
              <a:gd name="T9" fmla="*/ 21 h 164"/>
            </a:gdLst>
            <a:ahLst/>
            <a:cxnLst>
              <a:cxn ang="0">
                <a:pos x="T0" y="T1"/>
              </a:cxn>
              <a:cxn ang="0">
                <a:pos x="T2" y="T3"/>
              </a:cxn>
              <a:cxn ang="0">
                <a:pos x="T4" y="T5"/>
              </a:cxn>
              <a:cxn ang="0">
                <a:pos x="T6" y="T7"/>
              </a:cxn>
              <a:cxn ang="0">
                <a:pos x="T8" y="T9"/>
              </a:cxn>
            </a:cxnLst>
            <a:rect l="0" t="0" r="r" b="b"/>
            <a:pathLst>
              <a:path w="165" h="164">
                <a:moveTo>
                  <a:pt x="121" y="21"/>
                </a:moveTo>
                <a:cubicBezTo>
                  <a:pt x="155" y="42"/>
                  <a:pt x="165" y="87"/>
                  <a:pt x="144" y="120"/>
                </a:cubicBezTo>
                <a:cubicBezTo>
                  <a:pt x="123" y="154"/>
                  <a:pt x="78" y="164"/>
                  <a:pt x="44" y="143"/>
                </a:cubicBezTo>
                <a:cubicBezTo>
                  <a:pt x="11" y="122"/>
                  <a:pt x="0" y="77"/>
                  <a:pt x="21" y="44"/>
                </a:cubicBezTo>
                <a:cubicBezTo>
                  <a:pt x="43" y="10"/>
                  <a:pt x="87" y="0"/>
                  <a:pt x="121" y="21"/>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0" name="Freeform 121"/>
          <p:cNvSpPr>
            <a:spLocks/>
          </p:cNvSpPr>
          <p:nvPr/>
        </p:nvSpPr>
        <p:spPr bwMode="auto">
          <a:xfrm>
            <a:off x="3699923" y="2610288"/>
            <a:ext cx="104120" cy="104120"/>
          </a:xfrm>
          <a:custGeom>
            <a:avLst/>
            <a:gdLst>
              <a:gd name="T0" fmla="*/ 85 w 116"/>
              <a:gd name="T1" fmla="*/ 15 h 116"/>
              <a:gd name="T2" fmla="*/ 101 w 116"/>
              <a:gd name="T3" fmla="*/ 85 h 116"/>
              <a:gd name="T4" fmla="*/ 31 w 116"/>
              <a:gd name="T5" fmla="*/ 101 h 116"/>
              <a:gd name="T6" fmla="*/ 15 w 116"/>
              <a:gd name="T7" fmla="*/ 31 h 116"/>
              <a:gd name="T8" fmla="*/ 85 w 116"/>
              <a:gd name="T9" fmla="*/ 15 h 116"/>
            </a:gdLst>
            <a:ahLst/>
            <a:cxnLst>
              <a:cxn ang="0">
                <a:pos x="T0" y="T1"/>
              </a:cxn>
              <a:cxn ang="0">
                <a:pos x="T2" y="T3"/>
              </a:cxn>
              <a:cxn ang="0">
                <a:pos x="T4" y="T5"/>
              </a:cxn>
              <a:cxn ang="0">
                <a:pos x="T6" y="T7"/>
              </a:cxn>
              <a:cxn ang="0">
                <a:pos x="T8" y="T9"/>
              </a:cxn>
            </a:cxnLst>
            <a:rect l="0" t="0" r="r" b="b"/>
            <a:pathLst>
              <a:path w="116" h="116">
                <a:moveTo>
                  <a:pt x="85" y="15"/>
                </a:moveTo>
                <a:cubicBezTo>
                  <a:pt x="109" y="29"/>
                  <a:pt x="116" y="61"/>
                  <a:pt x="101" y="85"/>
                </a:cubicBezTo>
                <a:cubicBezTo>
                  <a:pt x="86" y="108"/>
                  <a:pt x="55" y="116"/>
                  <a:pt x="31" y="101"/>
                </a:cubicBezTo>
                <a:cubicBezTo>
                  <a:pt x="7" y="86"/>
                  <a:pt x="0" y="54"/>
                  <a:pt x="15" y="31"/>
                </a:cubicBezTo>
                <a:cubicBezTo>
                  <a:pt x="30" y="7"/>
                  <a:pt x="61" y="0"/>
                  <a:pt x="85" y="1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1" name="Freeform 122"/>
          <p:cNvSpPr>
            <a:spLocks/>
          </p:cNvSpPr>
          <p:nvPr/>
        </p:nvSpPr>
        <p:spPr bwMode="auto">
          <a:xfrm>
            <a:off x="4994384" y="2081248"/>
            <a:ext cx="104120" cy="104120"/>
          </a:xfrm>
          <a:custGeom>
            <a:avLst/>
            <a:gdLst>
              <a:gd name="T0" fmla="*/ 85 w 116"/>
              <a:gd name="T1" fmla="*/ 15 h 116"/>
              <a:gd name="T2" fmla="*/ 101 w 116"/>
              <a:gd name="T3" fmla="*/ 85 h 116"/>
              <a:gd name="T4" fmla="*/ 31 w 116"/>
              <a:gd name="T5" fmla="*/ 101 h 116"/>
              <a:gd name="T6" fmla="*/ 15 w 116"/>
              <a:gd name="T7" fmla="*/ 31 h 116"/>
              <a:gd name="T8" fmla="*/ 85 w 116"/>
              <a:gd name="T9" fmla="*/ 15 h 116"/>
            </a:gdLst>
            <a:ahLst/>
            <a:cxnLst>
              <a:cxn ang="0">
                <a:pos x="T0" y="T1"/>
              </a:cxn>
              <a:cxn ang="0">
                <a:pos x="T2" y="T3"/>
              </a:cxn>
              <a:cxn ang="0">
                <a:pos x="T4" y="T5"/>
              </a:cxn>
              <a:cxn ang="0">
                <a:pos x="T6" y="T7"/>
              </a:cxn>
              <a:cxn ang="0">
                <a:pos x="T8" y="T9"/>
              </a:cxn>
            </a:cxnLst>
            <a:rect l="0" t="0" r="r" b="b"/>
            <a:pathLst>
              <a:path w="116" h="116">
                <a:moveTo>
                  <a:pt x="85" y="15"/>
                </a:moveTo>
                <a:cubicBezTo>
                  <a:pt x="109" y="30"/>
                  <a:pt x="116" y="62"/>
                  <a:pt x="101" y="85"/>
                </a:cubicBezTo>
                <a:cubicBezTo>
                  <a:pt x="86" y="109"/>
                  <a:pt x="55" y="116"/>
                  <a:pt x="31" y="101"/>
                </a:cubicBezTo>
                <a:cubicBezTo>
                  <a:pt x="7" y="87"/>
                  <a:pt x="0" y="55"/>
                  <a:pt x="15" y="31"/>
                </a:cubicBezTo>
                <a:cubicBezTo>
                  <a:pt x="30" y="8"/>
                  <a:pt x="61" y="0"/>
                  <a:pt x="85" y="1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2" name="Freeform 123"/>
          <p:cNvSpPr>
            <a:spLocks/>
          </p:cNvSpPr>
          <p:nvPr/>
        </p:nvSpPr>
        <p:spPr bwMode="auto">
          <a:xfrm>
            <a:off x="3715401" y="3097117"/>
            <a:ext cx="64723" cy="64723"/>
          </a:xfrm>
          <a:custGeom>
            <a:avLst/>
            <a:gdLst>
              <a:gd name="T0" fmla="*/ 52 w 71"/>
              <a:gd name="T1" fmla="*/ 10 h 72"/>
              <a:gd name="T2" fmla="*/ 62 w 71"/>
              <a:gd name="T3" fmla="*/ 53 h 72"/>
              <a:gd name="T4" fmla="*/ 19 w 71"/>
              <a:gd name="T5" fmla="*/ 63 h 72"/>
              <a:gd name="T6" fmla="*/ 9 w 71"/>
              <a:gd name="T7" fmla="*/ 20 h 72"/>
              <a:gd name="T8" fmla="*/ 52 w 71"/>
              <a:gd name="T9" fmla="*/ 10 h 72"/>
            </a:gdLst>
            <a:ahLst/>
            <a:cxnLst>
              <a:cxn ang="0">
                <a:pos x="T0" y="T1"/>
              </a:cxn>
              <a:cxn ang="0">
                <a:pos x="T2" y="T3"/>
              </a:cxn>
              <a:cxn ang="0">
                <a:pos x="T4" y="T5"/>
              </a:cxn>
              <a:cxn ang="0">
                <a:pos x="T6" y="T7"/>
              </a:cxn>
              <a:cxn ang="0">
                <a:pos x="T8" y="T9"/>
              </a:cxn>
            </a:cxnLst>
            <a:rect l="0" t="0" r="r" b="b"/>
            <a:pathLst>
              <a:path w="71" h="72">
                <a:moveTo>
                  <a:pt x="52" y="10"/>
                </a:moveTo>
                <a:cubicBezTo>
                  <a:pt x="67" y="19"/>
                  <a:pt x="71" y="38"/>
                  <a:pt x="62" y="53"/>
                </a:cubicBezTo>
                <a:cubicBezTo>
                  <a:pt x="53" y="68"/>
                  <a:pt x="34" y="72"/>
                  <a:pt x="19" y="63"/>
                </a:cubicBezTo>
                <a:cubicBezTo>
                  <a:pt x="4" y="54"/>
                  <a:pt x="0" y="34"/>
                  <a:pt x="9" y="20"/>
                </a:cubicBezTo>
                <a:cubicBezTo>
                  <a:pt x="18" y="5"/>
                  <a:pt x="38" y="0"/>
                  <a:pt x="52" y="1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3" name="Freeform 124"/>
          <p:cNvSpPr>
            <a:spLocks/>
          </p:cNvSpPr>
          <p:nvPr/>
        </p:nvSpPr>
        <p:spPr bwMode="auto">
          <a:xfrm>
            <a:off x="4192381" y="3388371"/>
            <a:ext cx="111155" cy="111154"/>
          </a:xfrm>
          <a:custGeom>
            <a:avLst/>
            <a:gdLst>
              <a:gd name="T0" fmla="*/ 91 w 124"/>
              <a:gd name="T1" fmla="*/ 16 h 123"/>
              <a:gd name="T2" fmla="*/ 108 w 124"/>
              <a:gd name="T3" fmla="*/ 90 h 123"/>
              <a:gd name="T4" fmla="*/ 33 w 124"/>
              <a:gd name="T5" fmla="*/ 107 h 123"/>
              <a:gd name="T6" fmla="*/ 16 w 124"/>
              <a:gd name="T7" fmla="*/ 33 h 123"/>
              <a:gd name="T8" fmla="*/ 91 w 124"/>
              <a:gd name="T9" fmla="*/ 16 h 123"/>
            </a:gdLst>
            <a:ahLst/>
            <a:cxnLst>
              <a:cxn ang="0">
                <a:pos x="T0" y="T1"/>
              </a:cxn>
              <a:cxn ang="0">
                <a:pos x="T2" y="T3"/>
              </a:cxn>
              <a:cxn ang="0">
                <a:pos x="T4" y="T5"/>
              </a:cxn>
              <a:cxn ang="0">
                <a:pos x="T6" y="T7"/>
              </a:cxn>
              <a:cxn ang="0">
                <a:pos x="T8" y="T9"/>
              </a:cxn>
            </a:cxnLst>
            <a:rect l="0" t="0" r="r" b="b"/>
            <a:pathLst>
              <a:path w="124" h="123">
                <a:moveTo>
                  <a:pt x="91" y="16"/>
                </a:moveTo>
                <a:cubicBezTo>
                  <a:pt x="116" y="32"/>
                  <a:pt x="124" y="65"/>
                  <a:pt x="108" y="90"/>
                </a:cubicBezTo>
                <a:cubicBezTo>
                  <a:pt x="92" y="116"/>
                  <a:pt x="59" y="123"/>
                  <a:pt x="33" y="107"/>
                </a:cubicBezTo>
                <a:cubicBezTo>
                  <a:pt x="8" y="91"/>
                  <a:pt x="0" y="58"/>
                  <a:pt x="16" y="33"/>
                </a:cubicBezTo>
                <a:cubicBezTo>
                  <a:pt x="32" y="7"/>
                  <a:pt x="65" y="0"/>
                  <a:pt x="91" y="1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4" name="Freeform 125"/>
          <p:cNvSpPr>
            <a:spLocks/>
          </p:cNvSpPr>
          <p:nvPr/>
        </p:nvSpPr>
        <p:spPr bwMode="auto">
          <a:xfrm>
            <a:off x="4434389" y="2552601"/>
            <a:ext cx="66130" cy="67537"/>
          </a:xfrm>
          <a:custGeom>
            <a:avLst/>
            <a:gdLst>
              <a:gd name="T0" fmla="*/ 54 w 74"/>
              <a:gd name="T1" fmla="*/ 10 h 75"/>
              <a:gd name="T2" fmla="*/ 65 w 74"/>
              <a:gd name="T3" fmla="*/ 55 h 75"/>
              <a:gd name="T4" fmla="*/ 20 w 74"/>
              <a:gd name="T5" fmla="*/ 65 h 75"/>
              <a:gd name="T6" fmla="*/ 9 w 74"/>
              <a:gd name="T7" fmla="*/ 20 h 75"/>
              <a:gd name="T8" fmla="*/ 54 w 74"/>
              <a:gd name="T9" fmla="*/ 10 h 75"/>
            </a:gdLst>
            <a:ahLst/>
            <a:cxnLst>
              <a:cxn ang="0">
                <a:pos x="T0" y="T1"/>
              </a:cxn>
              <a:cxn ang="0">
                <a:pos x="T2" y="T3"/>
              </a:cxn>
              <a:cxn ang="0">
                <a:pos x="T4" y="T5"/>
              </a:cxn>
              <a:cxn ang="0">
                <a:pos x="T6" y="T7"/>
              </a:cxn>
              <a:cxn ang="0">
                <a:pos x="T8" y="T9"/>
              </a:cxn>
            </a:cxnLst>
            <a:rect l="0" t="0" r="r" b="b"/>
            <a:pathLst>
              <a:path w="74" h="75">
                <a:moveTo>
                  <a:pt x="54" y="10"/>
                </a:moveTo>
                <a:cubicBezTo>
                  <a:pt x="70" y="20"/>
                  <a:pt x="74" y="40"/>
                  <a:pt x="65" y="55"/>
                </a:cubicBezTo>
                <a:cubicBezTo>
                  <a:pt x="55" y="70"/>
                  <a:pt x="35" y="75"/>
                  <a:pt x="20" y="65"/>
                </a:cubicBezTo>
                <a:cubicBezTo>
                  <a:pt x="4" y="56"/>
                  <a:pt x="0" y="36"/>
                  <a:pt x="9" y="20"/>
                </a:cubicBezTo>
                <a:cubicBezTo>
                  <a:pt x="19" y="5"/>
                  <a:pt x="39" y="0"/>
                  <a:pt x="54" y="1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5" name="Freeform 126"/>
          <p:cNvSpPr>
            <a:spLocks/>
          </p:cNvSpPr>
          <p:nvPr/>
        </p:nvSpPr>
        <p:spPr bwMode="auto">
          <a:xfrm>
            <a:off x="3991177" y="1964465"/>
            <a:ext cx="66130" cy="66130"/>
          </a:xfrm>
          <a:custGeom>
            <a:avLst/>
            <a:gdLst>
              <a:gd name="T0" fmla="*/ 54 w 74"/>
              <a:gd name="T1" fmla="*/ 9 h 74"/>
              <a:gd name="T2" fmla="*/ 65 w 74"/>
              <a:gd name="T3" fmla="*/ 54 h 74"/>
              <a:gd name="T4" fmla="*/ 20 w 74"/>
              <a:gd name="T5" fmla="*/ 65 h 74"/>
              <a:gd name="T6" fmla="*/ 9 w 74"/>
              <a:gd name="T7" fmla="*/ 20 h 74"/>
              <a:gd name="T8" fmla="*/ 54 w 74"/>
              <a:gd name="T9" fmla="*/ 9 h 74"/>
            </a:gdLst>
            <a:ahLst/>
            <a:cxnLst>
              <a:cxn ang="0">
                <a:pos x="T0" y="T1"/>
              </a:cxn>
              <a:cxn ang="0">
                <a:pos x="T2" y="T3"/>
              </a:cxn>
              <a:cxn ang="0">
                <a:pos x="T4" y="T5"/>
              </a:cxn>
              <a:cxn ang="0">
                <a:pos x="T6" y="T7"/>
              </a:cxn>
              <a:cxn ang="0">
                <a:pos x="T8" y="T9"/>
              </a:cxn>
            </a:cxnLst>
            <a:rect l="0" t="0" r="r" b="b"/>
            <a:pathLst>
              <a:path w="74" h="74">
                <a:moveTo>
                  <a:pt x="54" y="9"/>
                </a:moveTo>
                <a:cubicBezTo>
                  <a:pt x="70" y="19"/>
                  <a:pt x="74" y="39"/>
                  <a:pt x="65" y="54"/>
                </a:cubicBezTo>
                <a:cubicBezTo>
                  <a:pt x="55" y="70"/>
                  <a:pt x="35" y="74"/>
                  <a:pt x="20" y="65"/>
                </a:cubicBezTo>
                <a:cubicBezTo>
                  <a:pt x="4" y="55"/>
                  <a:pt x="0" y="35"/>
                  <a:pt x="9" y="20"/>
                </a:cubicBezTo>
                <a:cubicBezTo>
                  <a:pt x="19" y="4"/>
                  <a:pt x="39" y="0"/>
                  <a:pt x="54" y="9"/>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6" name="Freeform 127"/>
          <p:cNvSpPr>
            <a:spLocks/>
          </p:cNvSpPr>
          <p:nvPr/>
        </p:nvSpPr>
        <p:spPr bwMode="auto">
          <a:xfrm>
            <a:off x="3965850" y="1455123"/>
            <a:ext cx="67537" cy="66130"/>
          </a:xfrm>
          <a:custGeom>
            <a:avLst/>
            <a:gdLst>
              <a:gd name="T0" fmla="*/ 54 w 74"/>
              <a:gd name="T1" fmla="*/ 9 h 74"/>
              <a:gd name="T2" fmla="*/ 65 w 74"/>
              <a:gd name="T3" fmla="*/ 54 h 74"/>
              <a:gd name="T4" fmla="*/ 20 w 74"/>
              <a:gd name="T5" fmla="*/ 65 h 74"/>
              <a:gd name="T6" fmla="*/ 9 w 74"/>
              <a:gd name="T7" fmla="*/ 20 h 74"/>
              <a:gd name="T8" fmla="*/ 54 w 74"/>
              <a:gd name="T9" fmla="*/ 9 h 74"/>
            </a:gdLst>
            <a:ahLst/>
            <a:cxnLst>
              <a:cxn ang="0">
                <a:pos x="T0" y="T1"/>
              </a:cxn>
              <a:cxn ang="0">
                <a:pos x="T2" y="T3"/>
              </a:cxn>
              <a:cxn ang="0">
                <a:pos x="T4" y="T5"/>
              </a:cxn>
              <a:cxn ang="0">
                <a:pos x="T6" y="T7"/>
              </a:cxn>
              <a:cxn ang="0">
                <a:pos x="T8" y="T9"/>
              </a:cxn>
            </a:cxnLst>
            <a:rect l="0" t="0" r="r" b="b"/>
            <a:pathLst>
              <a:path w="74" h="74">
                <a:moveTo>
                  <a:pt x="54" y="9"/>
                </a:moveTo>
                <a:cubicBezTo>
                  <a:pt x="70" y="19"/>
                  <a:pt x="74" y="39"/>
                  <a:pt x="65" y="54"/>
                </a:cubicBezTo>
                <a:cubicBezTo>
                  <a:pt x="55" y="70"/>
                  <a:pt x="35" y="74"/>
                  <a:pt x="20" y="65"/>
                </a:cubicBezTo>
                <a:cubicBezTo>
                  <a:pt x="4" y="55"/>
                  <a:pt x="0" y="35"/>
                  <a:pt x="9" y="20"/>
                </a:cubicBezTo>
                <a:cubicBezTo>
                  <a:pt x="19" y="4"/>
                  <a:pt x="39" y="0"/>
                  <a:pt x="54" y="9"/>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7" name="Freeform 128"/>
          <p:cNvSpPr>
            <a:spLocks/>
          </p:cNvSpPr>
          <p:nvPr/>
        </p:nvSpPr>
        <p:spPr bwMode="auto">
          <a:xfrm>
            <a:off x="4721421" y="1373516"/>
            <a:ext cx="67537" cy="67537"/>
          </a:xfrm>
          <a:custGeom>
            <a:avLst/>
            <a:gdLst>
              <a:gd name="T0" fmla="*/ 55 w 75"/>
              <a:gd name="T1" fmla="*/ 10 h 75"/>
              <a:gd name="T2" fmla="*/ 65 w 75"/>
              <a:gd name="T3" fmla="*/ 55 h 75"/>
              <a:gd name="T4" fmla="*/ 20 w 75"/>
              <a:gd name="T5" fmla="*/ 65 h 75"/>
              <a:gd name="T6" fmla="*/ 10 w 75"/>
              <a:gd name="T7" fmla="*/ 20 h 75"/>
              <a:gd name="T8" fmla="*/ 55 w 75"/>
              <a:gd name="T9" fmla="*/ 10 h 75"/>
            </a:gdLst>
            <a:ahLst/>
            <a:cxnLst>
              <a:cxn ang="0">
                <a:pos x="T0" y="T1"/>
              </a:cxn>
              <a:cxn ang="0">
                <a:pos x="T2" y="T3"/>
              </a:cxn>
              <a:cxn ang="0">
                <a:pos x="T4" y="T5"/>
              </a:cxn>
              <a:cxn ang="0">
                <a:pos x="T6" y="T7"/>
              </a:cxn>
              <a:cxn ang="0">
                <a:pos x="T8" y="T9"/>
              </a:cxn>
            </a:cxnLst>
            <a:rect l="0" t="0" r="r" b="b"/>
            <a:pathLst>
              <a:path w="75" h="75">
                <a:moveTo>
                  <a:pt x="55" y="10"/>
                </a:moveTo>
                <a:cubicBezTo>
                  <a:pt x="70" y="19"/>
                  <a:pt x="75" y="39"/>
                  <a:pt x="65" y="55"/>
                </a:cubicBezTo>
                <a:cubicBezTo>
                  <a:pt x="56" y="70"/>
                  <a:pt x="36" y="75"/>
                  <a:pt x="20" y="65"/>
                </a:cubicBezTo>
                <a:cubicBezTo>
                  <a:pt x="5" y="55"/>
                  <a:pt x="0" y="35"/>
                  <a:pt x="10" y="20"/>
                </a:cubicBezTo>
                <a:cubicBezTo>
                  <a:pt x="20" y="5"/>
                  <a:pt x="40" y="0"/>
                  <a:pt x="55" y="1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8" name="Freeform 129"/>
          <p:cNvSpPr>
            <a:spLocks/>
          </p:cNvSpPr>
          <p:nvPr/>
        </p:nvSpPr>
        <p:spPr bwMode="auto">
          <a:xfrm>
            <a:off x="4821319" y="646085"/>
            <a:ext cx="106934" cy="105526"/>
          </a:xfrm>
          <a:custGeom>
            <a:avLst/>
            <a:gdLst>
              <a:gd name="T0" fmla="*/ 87 w 119"/>
              <a:gd name="T1" fmla="*/ 15 h 118"/>
              <a:gd name="T2" fmla="*/ 104 w 119"/>
              <a:gd name="T3" fmla="*/ 86 h 118"/>
              <a:gd name="T4" fmla="*/ 32 w 119"/>
              <a:gd name="T5" fmla="*/ 103 h 118"/>
              <a:gd name="T6" fmla="*/ 16 w 119"/>
              <a:gd name="T7" fmla="*/ 31 h 118"/>
              <a:gd name="T8" fmla="*/ 87 w 119"/>
              <a:gd name="T9" fmla="*/ 15 h 118"/>
            </a:gdLst>
            <a:ahLst/>
            <a:cxnLst>
              <a:cxn ang="0">
                <a:pos x="T0" y="T1"/>
              </a:cxn>
              <a:cxn ang="0">
                <a:pos x="T2" y="T3"/>
              </a:cxn>
              <a:cxn ang="0">
                <a:pos x="T4" y="T5"/>
              </a:cxn>
              <a:cxn ang="0">
                <a:pos x="T6" y="T7"/>
              </a:cxn>
              <a:cxn ang="0">
                <a:pos x="T8" y="T9"/>
              </a:cxn>
            </a:cxnLst>
            <a:rect l="0" t="0" r="r" b="b"/>
            <a:pathLst>
              <a:path w="119" h="118">
                <a:moveTo>
                  <a:pt x="87" y="15"/>
                </a:moveTo>
                <a:cubicBezTo>
                  <a:pt x="111" y="30"/>
                  <a:pt x="119" y="62"/>
                  <a:pt x="104" y="86"/>
                </a:cubicBezTo>
                <a:cubicBezTo>
                  <a:pt x="88" y="111"/>
                  <a:pt x="56" y="118"/>
                  <a:pt x="32" y="103"/>
                </a:cubicBezTo>
                <a:cubicBezTo>
                  <a:pt x="8" y="87"/>
                  <a:pt x="0" y="55"/>
                  <a:pt x="16" y="31"/>
                </a:cubicBezTo>
                <a:cubicBezTo>
                  <a:pt x="31" y="7"/>
                  <a:pt x="63" y="0"/>
                  <a:pt x="87" y="1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9" name="Freeform 130"/>
          <p:cNvSpPr>
            <a:spLocks/>
          </p:cNvSpPr>
          <p:nvPr/>
        </p:nvSpPr>
        <p:spPr bwMode="auto">
          <a:xfrm>
            <a:off x="5315184" y="1476228"/>
            <a:ext cx="67537" cy="67537"/>
          </a:xfrm>
          <a:custGeom>
            <a:avLst/>
            <a:gdLst>
              <a:gd name="T0" fmla="*/ 55 w 75"/>
              <a:gd name="T1" fmla="*/ 10 h 75"/>
              <a:gd name="T2" fmla="*/ 66 w 75"/>
              <a:gd name="T3" fmla="*/ 55 h 75"/>
              <a:gd name="T4" fmla="*/ 20 w 75"/>
              <a:gd name="T5" fmla="*/ 65 h 75"/>
              <a:gd name="T6" fmla="*/ 10 w 75"/>
              <a:gd name="T7" fmla="*/ 20 h 75"/>
              <a:gd name="T8" fmla="*/ 55 w 75"/>
              <a:gd name="T9" fmla="*/ 10 h 75"/>
            </a:gdLst>
            <a:ahLst/>
            <a:cxnLst>
              <a:cxn ang="0">
                <a:pos x="T0" y="T1"/>
              </a:cxn>
              <a:cxn ang="0">
                <a:pos x="T2" y="T3"/>
              </a:cxn>
              <a:cxn ang="0">
                <a:pos x="T4" y="T5"/>
              </a:cxn>
              <a:cxn ang="0">
                <a:pos x="T6" y="T7"/>
              </a:cxn>
              <a:cxn ang="0">
                <a:pos x="T8" y="T9"/>
              </a:cxn>
            </a:cxnLst>
            <a:rect l="0" t="0" r="r" b="b"/>
            <a:pathLst>
              <a:path w="75" h="75">
                <a:moveTo>
                  <a:pt x="55" y="10"/>
                </a:moveTo>
                <a:cubicBezTo>
                  <a:pt x="71" y="19"/>
                  <a:pt x="75" y="39"/>
                  <a:pt x="66" y="55"/>
                </a:cubicBezTo>
                <a:cubicBezTo>
                  <a:pt x="56" y="70"/>
                  <a:pt x="36" y="75"/>
                  <a:pt x="20" y="65"/>
                </a:cubicBezTo>
                <a:cubicBezTo>
                  <a:pt x="5" y="56"/>
                  <a:pt x="0" y="35"/>
                  <a:pt x="10" y="20"/>
                </a:cubicBezTo>
                <a:cubicBezTo>
                  <a:pt x="20" y="5"/>
                  <a:pt x="40" y="0"/>
                  <a:pt x="55" y="1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0" name="Freeform 131"/>
          <p:cNvSpPr>
            <a:spLocks/>
          </p:cNvSpPr>
          <p:nvPr/>
        </p:nvSpPr>
        <p:spPr bwMode="auto">
          <a:xfrm>
            <a:off x="6060907" y="1023167"/>
            <a:ext cx="67537" cy="67537"/>
          </a:xfrm>
          <a:custGeom>
            <a:avLst/>
            <a:gdLst>
              <a:gd name="T0" fmla="*/ 55 w 75"/>
              <a:gd name="T1" fmla="*/ 10 h 75"/>
              <a:gd name="T2" fmla="*/ 65 w 75"/>
              <a:gd name="T3" fmla="*/ 55 h 75"/>
              <a:gd name="T4" fmla="*/ 20 w 75"/>
              <a:gd name="T5" fmla="*/ 65 h 75"/>
              <a:gd name="T6" fmla="*/ 10 w 75"/>
              <a:gd name="T7" fmla="*/ 20 h 75"/>
              <a:gd name="T8" fmla="*/ 55 w 75"/>
              <a:gd name="T9" fmla="*/ 10 h 75"/>
            </a:gdLst>
            <a:ahLst/>
            <a:cxnLst>
              <a:cxn ang="0">
                <a:pos x="T0" y="T1"/>
              </a:cxn>
              <a:cxn ang="0">
                <a:pos x="T2" y="T3"/>
              </a:cxn>
              <a:cxn ang="0">
                <a:pos x="T4" y="T5"/>
              </a:cxn>
              <a:cxn ang="0">
                <a:pos x="T6" y="T7"/>
              </a:cxn>
              <a:cxn ang="0">
                <a:pos x="T8" y="T9"/>
              </a:cxn>
            </a:cxnLst>
            <a:rect l="0" t="0" r="r" b="b"/>
            <a:pathLst>
              <a:path w="75" h="75">
                <a:moveTo>
                  <a:pt x="55" y="10"/>
                </a:moveTo>
                <a:cubicBezTo>
                  <a:pt x="70" y="19"/>
                  <a:pt x="75" y="39"/>
                  <a:pt x="65" y="55"/>
                </a:cubicBezTo>
                <a:cubicBezTo>
                  <a:pt x="56" y="70"/>
                  <a:pt x="36" y="75"/>
                  <a:pt x="20" y="65"/>
                </a:cubicBezTo>
                <a:cubicBezTo>
                  <a:pt x="5" y="56"/>
                  <a:pt x="0" y="35"/>
                  <a:pt x="10" y="20"/>
                </a:cubicBezTo>
                <a:cubicBezTo>
                  <a:pt x="20" y="5"/>
                  <a:pt x="40" y="0"/>
                  <a:pt x="55" y="1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1" name="Freeform 132"/>
          <p:cNvSpPr>
            <a:spLocks/>
          </p:cNvSpPr>
          <p:nvPr/>
        </p:nvSpPr>
        <p:spPr bwMode="auto">
          <a:xfrm>
            <a:off x="6194573" y="1604268"/>
            <a:ext cx="61909" cy="61909"/>
          </a:xfrm>
          <a:custGeom>
            <a:avLst/>
            <a:gdLst>
              <a:gd name="T0" fmla="*/ 50 w 68"/>
              <a:gd name="T1" fmla="*/ 9 h 68"/>
              <a:gd name="T2" fmla="*/ 59 w 68"/>
              <a:gd name="T3" fmla="*/ 50 h 68"/>
              <a:gd name="T4" fmla="*/ 18 w 68"/>
              <a:gd name="T5" fmla="*/ 60 h 68"/>
              <a:gd name="T6" fmla="*/ 9 w 68"/>
              <a:gd name="T7" fmla="*/ 19 h 68"/>
              <a:gd name="T8" fmla="*/ 50 w 68"/>
              <a:gd name="T9" fmla="*/ 9 h 68"/>
            </a:gdLst>
            <a:ahLst/>
            <a:cxnLst>
              <a:cxn ang="0">
                <a:pos x="T0" y="T1"/>
              </a:cxn>
              <a:cxn ang="0">
                <a:pos x="T2" y="T3"/>
              </a:cxn>
              <a:cxn ang="0">
                <a:pos x="T4" y="T5"/>
              </a:cxn>
              <a:cxn ang="0">
                <a:pos x="T6" y="T7"/>
              </a:cxn>
              <a:cxn ang="0">
                <a:pos x="T8" y="T9"/>
              </a:cxn>
            </a:cxnLst>
            <a:rect l="0" t="0" r="r" b="b"/>
            <a:pathLst>
              <a:path w="68" h="68">
                <a:moveTo>
                  <a:pt x="50" y="9"/>
                </a:moveTo>
                <a:cubicBezTo>
                  <a:pt x="64" y="18"/>
                  <a:pt x="68" y="36"/>
                  <a:pt x="59" y="50"/>
                </a:cubicBezTo>
                <a:cubicBezTo>
                  <a:pt x="50" y="64"/>
                  <a:pt x="32" y="68"/>
                  <a:pt x="18" y="60"/>
                </a:cubicBezTo>
                <a:cubicBezTo>
                  <a:pt x="4" y="51"/>
                  <a:pt x="0" y="33"/>
                  <a:pt x="9" y="19"/>
                </a:cubicBezTo>
                <a:cubicBezTo>
                  <a:pt x="17" y="5"/>
                  <a:pt x="36" y="0"/>
                  <a:pt x="50" y="9"/>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2" name="Freeform 133"/>
          <p:cNvSpPr>
            <a:spLocks/>
          </p:cNvSpPr>
          <p:nvPr/>
        </p:nvSpPr>
        <p:spPr bwMode="auto">
          <a:xfrm>
            <a:off x="5673974" y="2250089"/>
            <a:ext cx="73165" cy="71758"/>
          </a:xfrm>
          <a:custGeom>
            <a:avLst/>
            <a:gdLst>
              <a:gd name="T0" fmla="*/ 59 w 81"/>
              <a:gd name="T1" fmla="*/ 10 h 80"/>
              <a:gd name="T2" fmla="*/ 70 w 81"/>
              <a:gd name="T3" fmla="*/ 59 h 80"/>
              <a:gd name="T4" fmla="*/ 22 w 81"/>
              <a:gd name="T5" fmla="*/ 70 h 80"/>
              <a:gd name="T6" fmla="*/ 10 w 81"/>
              <a:gd name="T7" fmla="*/ 21 h 80"/>
              <a:gd name="T8" fmla="*/ 59 w 81"/>
              <a:gd name="T9" fmla="*/ 10 h 80"/>
            </a:gdLst>
            <a:ahLst/>
            <a:cxnLst>
              <a:cxn ang="0">
                <a:pos x="T0" y="T1"/>
              </a:cxn>
              <a:cxn ang="0">
                <a:pos x="T2" y="T3"/>
              </a:cxn>
              <a:cxn ang="0">
                <a:pos x="T4" y="T5"/>
              </a:cxn>
              <a:cxn ang="0">
                <a:pos x="T6" y="T7"/>
              </a:cxn>
              <a:cxn ang="0">
                <a:pos x="T8" y="T9"/>
              </a:cxn>
            </a:cxnLst>
            <a:rect l="0" t="0" r="r" b="b"/>
            <a:pathLst>
              <a:path w="81" h="80">
                <a:moveTo>
                  <a:pt x="59" y="10"/>
                </a:moveTo>
                <a:cubicBezTo>
                  <a:pt x="76" y="20"/>
                  <a:pt x="81" y="42"/>
                  <a:pt x="70" y="59"/>
                </a:cubicBezTo>
                <a:cubicBezTo>
                  <a:pt x="60" y="75"/>
                  <a:pt x="38" y="80"/>
                  <a:pt x="22" y="70"/>
                </a:cubicBezTo>
                <a:cubicBezTo>
                  <a:pt x="5" y="60"/>
                  <a:pt x="0" y="38"/>
                  <a:pt x="10" y="21"/>
                </a:cubicBezTo>
                <a:cubicBezTo>
                  <a:pt x="21" y="5"/>
                  <a:pt x="43" y="0"/>
                  <a:pt x="59" y="1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3" name="Freeform 134"/>
          <p:cNvSpPr>
            <a:spLocks/>
          </p:cNvSpPr>
          <p:nvPr/>
        </p:nvSpPr>
        <p:spPr bwMode="auto">
          <a:xfrm>
            <a:off x="7078183" y="1491706"/>
            <a:ext cx="61909" cy="61909"/>
          </a:xfrm>
          <a:custGeom>
            <a:avLst/>
            <a:gdLst>
              <a:gd name="T0" fmla="*/ 50 w 68"/>
              <a:gd name="T1" fmla="*/ 8 h 68"/>
              <a:gd name="T2" fmla="*/ 60 w 68"/>
              <a:gd name="T3" fmla="*/ 49 h 68"/>
              <a:gd name="T4" fmla="*/ 19 w 68"/>
              <a:gd name="T5" fmla="*/ 59 h 68"/>
              <a:gd name="T6" fmla="*/ 9 w 68"/>
              <a:gd name="T7" fmla="*/ 18 h 68"/>
              <a:gd name="T8" fmla="*/ 50 w 68"/>
              <a:gd name="T9" fmla="*/ 8 h 68"/>
            </a:gdLst>
            <a:ahLst/>
            <a:cxnLst>
              <a:cxn ang="0">
                <a:pos x="T0" y="T1"/>
              </a:cxn>
              <a:cxn ang="0">
                <a:pos x="T2" y="T3"/>
              </a:cxn>
              <a:cxn ang="0">
                <a:pos x="T4" y="T5"/>
              </a:cxn>
              <a:cxn ang="0">
                <a:pos x="T6" y="T7"/>
              </a:cxn>
              <a:cxn ang="0">
                <a:pos x="T8" y="T9"/>
              </a:cxn>
            </a:cxnLst>
            <a:rect l="0" t="0" r="r" b="b"/>
            <a:pathLst>
              <a:path w="68" h="68">
                <a:moveTo>
                  <a:pt x="50" y="8"/>
                </a:moveTo>
                <a:cubicBezTo>
                  <a:pt x="64" y="17"/>
                  <a:pt x="68" y="35"/>
                  <a:pt x="60" y="49"/>
                </a:cubicBezTo>
                <a:cubicBezTo>
                  <a:pt x="51" y="63"/>
                  <a:pt x="32" y="68"/>
                  <a:pt x="19" y="59"/>
                </a:cubicBezTo>
                <a:cubicBezTo>
                  <a:pt x="5" y="50"/>
                  <a:pt x="0" y="32"/>
                  <a:pt x="9" y="18"/>
                </a:cubicBezTo>
                <a:cubicBezTo>
                  <a:pt x="18" y="4"/>
                  <a:pt x="36" y="0"/>
                  <a:pt x="50" y="8"/>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4" name="Freeform 135"/>
          <p:cNvSpPr>
            <a:spLocks/>
          </p:cNvSpPr>
          <p:nvPr/>
        </p:nvSpPr>
        <p:spPr bwMode="auto">
          <a:xfrm>
            <a:off x="7279388" y="592619"/>
            <a:ext cx="61909" cy="60502"/>
          </a:xfrm>
          <a:custGeom>
            <a:avLst/>
            <a:gdLst>
              <a:gd name="T0" fmla="*/ 50 w 68"/>
              <a:gd name="T1" fmla="*/ 9 h 68"/>
              <a:gd name="T2" fmla="*/ 59 w 68"/>
              <a:gd name="T3" fmla="*/ 50 h 68"/>
              <a:gd name="T4" fmla="*/ 18 w 68"/>
              <a:gd name="T5" fmla="*/ 60 h 68"/>
              <a:gd name="T6" fmla="*/ 9 w 68"/>
              <a:gd name="T7" fmla="*/ 18 h 68"/>
              <a:gd name="T8" fmla="*/ 50 w 68"/>
              <a:gd name="T9" fmla="*/ 9 h 68"/>
            </a:gdLst>
            <a:ahLst/>
            <a:cxnLst>
              <a:cxn ang="0">
                <a:pos x="T0" y="T1"/>
              </a:cxn>
              <a:cxn ang="0">
                <a:pos x="T2" y="T3"/>
              </a:cxn>
              <a:cxn ang="0">
                <a:pos x="T4" y="T5"/>
              </a:cxn>
              <a:cxn ang="0">
                <a:pos x="T6" y="T7"/>
              </a:cxn>
              <a:cxn ang="0">
                <a:pos x="T8" y="T9"/>
              </a:cxn>
            </a:cxnLst>
            <a:rect l="0" t="0" r="r" b="b"/>
            <a:pathLst>
              <a:path w="68" h="68">
                <a:moveTo>
                  <a:pt x="50" y="9"/>
                </a:moveTo>
                <a:cubicBezTo>
                  <a:pt x="64" y="18"/>
                  <a:pt x="68" y="36"/>
                  <a:pt x="59" y="50"/>
                </a:cubicBezTo>
                <a:cubicBezTo>
                  <a:pt x="51" y="64"/>
                  <a:pt x="32" y="68"/>
                  <a:pt x="18" y="60"/>
                </a:cubicBezTo>
                <a:cubicBezTo>
                  <a:pt x="4" y="51"/>
                  <a:pt x="0" y="32"/>
                  <a:pt x="9" y="18"/>
                </a:cubicBezTo>
                <a:cubicBezTo>
                  <a:pt x="18" y="5"/>
                  <a:pt x="36" y="0"/>
                  <a:pt x="50" y="9"/>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5" name="Freeform 136"/>
          <p:cNvSpPr>
            <a:spLocks/>
          </p:cNvSpPr>
          <p:nvPr/>
        </p:nvSpPr>
        <p:spPr bwMode="auto">
          <a:xfrm>
            <a:off x="7380693" y="1229999"/>
            <a:ext cx="98492" cy="97084"/>
          </a:xfrm>
          <a:custGeom>
            <a:avLst/>
            <a:gdLst>
              <a:gd name="T0" fmla="*/ 79 w 108"/>
              <a:gd name="T1" fmla="*/ 14 h 108"/>
              <a:gd name="T2" fmla="*/ 94 w 108"/>
              <a:gd name="T3" fmla="*/ 79 h 108"/>
              <a:gd name="T4" fmla="*/ 29 w 108"/>
              <a:gd name="T5" fmla="*/ 94 h 108"/>
              <a:gd name="T6" fmla="*/ 14 w 108"/>
              <a:gd name="T7" fmla="*/ 29 h 108"/>
              <a:gd name="T8" fmla="*/ 79 w 108"/>
              <a:gd name="T9" fmla="*/ 14 h 108"/>
            </a:gdLst>
            <a:ahLst/>
            <a:cxnLst>
              <a:cxn ang="0">
                <a:pos x="T0" y="T1"/>
              </a:cxn>
              <a:cxn ang="0">
                <a:pos x="T2" y="T3"/>
              </a:cxn>
              <a:cxn ang="0">
                <a:pos x="T4" y="T5"/>
              </a:cxn>
              <a:cxn ang="0">
                <a:pos x="T6" y="T7"/>
              </a:cxn>
              <a:cxn ang="0">
                <a:pos x="T8" y="T9"/>
              </a:cxn>
            </a:cxnLst>
            <a:rect l="0" t="0" r="r" b="b"/>
            <a:pathLst>
              <a:path w="108" h="108">
                <a:moveTo>
                  <a:pt x="79" y="14"/>
                </a:moveTo>
                <a:cubicBezTo>
                  <a:pt x="102" y="28"/>
                  <a:pt x="108" y="57"/>
                  <a:pt x="94" y="79"/>
                </a:cubicBezTo>
                <a:cubicBezTo>
                  <a:pt x="81" y="102"/>
                  <a:pt x="51" y="108"/>
                  <a:pt x="29" y="94"/>
                </a:cubicBezTo>
                <a:cubicBezTo>
                  <a:pt x="7" y="81"/>
                  <a:pt x="0" y="51"/>
                  <a:pt x="14" y="29"/>
                </a:cubicBezTo>
                <a:cubicBezTo>
                  <a:pt x="28" y="7"/>
                  <a:pt x="57" y="0"/>
                  <a:pt x="79" y="14"/>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6" name="Freeform 137"/>
          <p:cNvSpPr>
            <a:spLocks/>
          </p:cNvSpPr>
          <p:nvPr/>
        </p:nvSpPr>
        <p:spPr bwMode="auto">
          <a:xfrm>
            <a:off x="6471756" y="651712"/>
            <a:ext cx="101306" cy="102712"/>
          </a:xfrm>
          <a:custGeom>
            <a:avLst/>
            <a:gdLst>
              <a:gd name="T0" fmla="*/ 84 w 114"/>
              <a:gd name="T1" fmla="*/ 15 h 114"/>
              <a:gd name="T2" fmla="*/ 100 w 114"/>
              <a:gd name="T3" fmla="*/ 84 h 114"/>
              <a:gd name="T4" fmla="*/ 31 w 114"/>
              <a:gd name="T5" fmla="*/ 99 h 114"/>
              <a:gd name="T6" fmla="*/ 15 w 114"/>
              <a:gd name="T7" fmla="*/ 31 h 114"/>
              <a:gd name="T8" fmla="*/ 84 w 114"/>
              <a:gd name="T9" fmla="*/ 15 h 114"/>
            </a:gdLst>
            <a:ahLst/>
            <a:cxnLst>
              <a:cxn ang="0">
                <a:pos x="T0" y="T1"/>
              </a:cxn>
              <a:cxn ang="0">
                <a:pos x="T2" y="T3"/>
              </a:cxn>
              <a:cxn ang="0">
                <a:pos x="T4" y="T5"/>
              </a:cxn>
              <a:cxn ang="0">
                <a:pos x="T6" y="T7"/>
              </a:cxn>
              <a:cxn ang="0">
                <a:pos x="T8" y="T9"/>
              </a:cxn>
            </a:cxnLst>
            <a:rect l="0" t="0" r="r" b="b"/>
            <a:pathLst>
              <a:path w="114" h="114">
                <a:moveTo>
                  <a:pt x="84" y="15"/>
                </a:moveTo>
                <a:cubicBezTo>
                  <a:pt x="107" y="29"/>
                  <a:pt x="114" y="60"/>
                  <a:pt x="100" y="84"/>
                </a:cubicBezTo>
                <a:cubicBezTo>
                  <a:pt x="85" y="107"/>
                  <a:pt x="54" y="114"/>
                  <a:pt x="31" y="99"/>
                </a:cubicBezTo>
                <a:cubicBezTo>
                  <a:pt x="8" y="85"/>
                  <a:pt x="0" y="54"/>
                  <a:pt x="15" y="31"/>
                </a:cubicBezTo>
                <a:cubicBezTo>
                  <a:pt x="30" y="7"/>
                  <a:pt x="60" y="0"/>
                  <a:pt x="84" y="1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7" name="Freeform 138"/>
          <p:cNvSpPr>
            <a:spLocks/>
          </p:cNvSpPr>
          <p:nvPr/>
        </p:nvSpPr>
        <p:spPr bwMode="auto">
          <a:xfrm>
            <a:off x="4223309" y="2487853"/>
            <a:ext cx="52060" cy="52059"/>
          </a:xfrm>
          <a:custGeom>
            <a:avLst/>
            <a:gdLst>
              <a:gd name="T0" fmla="*/ 43 w 58"/>
              <a:gd name="T1" fmla="*/ 8 h 58"/>
              <a:gd name="T2" fmla="*/ 51 w 58"/>
              <a:gd name="T3" fmla="*/ 43 h 58"/>
              <a:gd name="T4" fmla="*/ 16 w 58"/>
              <a:gd name="T5" fmla="*/ 51 h 58"/>
              <a:gd name="T6" fmla="*/ 8 w 58"/>
              <a:gd name="T7" fmla="*/ 16 h 58"/>
              <a:gd name="T8" fmla="*/ 43 w 58"/>
              <a:gd name="T9" fmla="*/ 8 h 58"/>
            </a:gdLst>
            <a:ahLst/>
            <a:cxnLst>
              <a:cxn ang="0">
                <a:pos x="T0" y="T1"/>
              </a:cxn>
              <a:cxn ang="0">
                <a:pos x="T2" y="T3"/>
              </a:cxn>
              <a:cxn ang="0">
                <a:pos x="T4" y="T5"/>
              </a:cxn>
              <a:cxn ang="0">
                <a:pos x="T6" y="T7"/>
              </a:cxn>
              <a:cxn ang="0">
                <a:pos x="T8" y="T9"/>
              </a:cxn>
            </a:cxnLst>
            <a:rect l="0" t="0" r="r" b="b"/>
            <a:pathLst>
              <a:path w="58" h="58">
                <a:moveTo>
                  <a:pt x="43" y="8"/>
                </a:moveTo>
                <a:cubicBezTo>
                  <a:pt x="55" y="15"/>
                  <a:pt x="58" y="31"/>
                  <a:pt x="51" y="43"/>
                </a:cubicBezTo>
                <a:cubicBezTo>
                  <a:pt x="43" y="54"/>
                  <a:pt x="28" y="58"/>
                  <a:pt x="16" y="51"/>
                </a:cubicBezTo>
                <a:cubicBezTo>
                  <a:pt x="4" y="43"/>
                  <a:pt x="0" y="28"/>
                  <a:pt x="8" y="16"/>
                </a:cubicBezTo>
                <a:cubicBezTo>
                  <a:pt x="15" y="4"/>
                  <a:pt x="31" y="0"/>
                  <a:pt x="43" y="8"/>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8" name="Freeform 91"/>
          <p:cNvSpPr>
            <a:spLocks/>
          </p:cNvSpPr>
          <p:nvPr/>
        </p:nvSpPr>
        <p:spPr bwMode="auto">
          <a:xfrm>
            <a:off x="2522245" y="3371487"/>
            <a:ext cx="137888" cy="121004"/>
          </a:xfrm>
          <a:custGeom>
            <a:avLst/>
            <a:gdLst>
              <a:gd name="T0" fmla="*/ 77 w 153"/>
              <a:gd name="T1" fmla="*/ 0 h 134"/>
              <a:gd name="T2" fmla="*/ 20 w 153"/>
              <a:gd name="T3" fmla="*/ 31 h 134"/>
              <a:gd name="T4" fmla="*/ 41 w 153"/>
              <a:gd name="T5" fmla="*/ 124 h 134"/>
              <a:gd name="T6" fmla="*/ 77 w 153"/>
              <a:gd name="T7" fmla="*/ 134 h 134"/>
              <a:gd name="T8" fmla="*/ 133 w 153"/>
              <a:gd name="T9" fmla="*/ 103 h 134"/>
              <a:gd name="T10" fmla="*/ 112 w 153"/>
              <a:gd name="T11" fmla="*/ 10 h 134"/>
              <a:gd name="T12" fmla="*/ 77 w 153"/>
              <a:gd name="T13" fmla="*/ 0 h 134"/>
            </a:gdLst>
            <a:ahLst/>
            <a:cxnLst>
              <a:cxn ang="0">
                <a:pos x="T0" y="T1"/>
              </a:cxn>
              <a:cxn ang="0">
                <a:pos x="T2" y="T3"/>
              </a:cxn>
              <a:cxn ang="0">
                <a:pos x="T4" y="T5"/>
              </a:cxn>
              <a:cxn ang="0">
                <a:pos x="T6" y="T7"/>
              </a:cxn>
              <a:cxn ang="0">
                <a:pos x="T8" y="T9"/>
              </a:cxn>
              <a:cxn ang="0">
                <a:pos x="T10" y="T11"/>
              </a:cxn>
              <a:cxn ang="0">
                <a:pos x="T12" y="T13"/>
              </a:cxn>
            </a:cxnLst>
            <a:rect l="0" t="0" r="r" b="b"/>
            <a:pathLst>
              <a:path w="153" h="134">
                <a:moveTo>
                  <a:pt x="77" y="0"/>
                </a:moveTo>
                <a:cubicBezTo>
                  <a:pt x="54" y="0"/>
                  <a:pt x="33" y="11"/>
                  <a:pt x="20" y="31"/>
                </a:cubicBezTo>
                <a:cubicBezTo>
                  <a:pt x="0" y="63"/>
                  <a:pt x="10" y="104"/>
                  <a:pt x="41" y="124"/>
                </a:cubicBezTo>
                <a:cubicBezTo>
                  <a:pt x="52" y="131"/>
                  <a:pt x="64" y="134"/>
                  <a:pt x="77" y="134"/>
                </a:cubicBezTo>
                <a:cubicBezTo>
                  <a:pt x="99" y="134"/>
                  <a:pt x="121" y="123"/>
                  <a:pt x="133" y="103"/>
                </a:cubicBezTo>
                <a:cubicBezTo>
                  <a:pt x="153" y="71"/>
                  <a:pt x="144" y="30"/>
                  <a:pt x="112" y="10"/>
                </a:cubicBezTo>
                <a:cubicBezTo>
                  <a:pt x="101" y="3"/>
                  <a:pt x="89" y="0"/>
                  <a:pt x="77"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9" name="Freeform 92"/>
          <p:cNvSpPr>
            <a:spLocks/>
          </p:cNvSpPr>
          <p:nvPr/>
        </p:nvSpPr>
        <p:spPr bwMode="auto">
          <a:xfrm>
            <a:off x="807085" y="4183339"/>
            <a:ext cx="137888" cy="121004"/>
          </a:xfrm>
          <a:custGeom>
            <a:avLst/>
            <a:gdLst>
              <a:gd name="T0" fmla="*/ 76 w 153"/>
              <a:gd name="T1" fmla="*/ 0 h 134"/>
              <a:gd name="T2" fmla="*/ 19 w 153"/>
              <a:gd name="T3" fmla="*/ 31 h 134"/>
              <a:gd name="T4" fmla="*/ 41 w 153"/>
              <a:gd name="T5" fmla="*/ 124 h 134"/>
              <a:gd name="T6" fmla="*/ 76 w 153"/>
              <a:gd name="T7" fmla="*/ 134 h 134"/>
              <a:gd name="T8" fmla="*/ 133 w 153"/>
              <a:gd name="T9" fmla="*/ 103 h 134"/>
              <a:gd name="T10" fmla="*/ 112 w 153"/>
              <a:gd name="T11" fmla="*/ 10 h 134"/>
              <a:gd name="T12" fmla="*/ 76 w 153"/>
              <a:gd name="T13" fmla="*/ 0 h 134"/>
            </a:gdLst>
            <a:ahLst/>
            <a:cxnLst>
              <a:cxn ang="0">
                <a:pos x="T0" y="T1"/>
              </a:cxn>
              <a:cxn ang="0">
                <a:pos x="T2" y="T3"/>
              </a:cxn>
              <a:cxn ang="0">
                <a:pos x="T4" y="T5"/>
              </a:cxn>
              <a:cxn ang="0">
                <a:pos x="T6" y="T7"/>
              </a:cxn>
              <a:cxn ang="0">
                <a:pos x="T8" y="T9"/>
              </a:cxn>
              <a:cxn ang="0">
                <a:pos x="T10" y="T11"/>
              </a:cxn>
              <a:cxn ang="0">
                <a:pos x="T12" y="T13"/>
              </a:cxn>
            </a:cxnLst>
            <a:rect l="0" t="0" r="r" b="b"/>
            <a:pathLst>
              <a:path w="153" h="134">
                <a:moveTo>
                  <a:pt x="76" y="0"/>
                </a:moveTo>
                <a:cubicBezTo>
                  <a:pt x="54" y="0"/>
                  <a:pt x="32" y="11"/>
                  <a:pt x="19" y="31"/>
                </a:cubicBezTo>
                <a:cubicBezTo>
                  <a:pt x="0" y="63"/>
                  <a:pt x="9" y="104"/>
                  <a:pt x="41" y="124"/>
                </a:cubicBezTo>
                <a:cubicBezTo>
                  <a:pt x="52" y="131"/>
                  <a:pt x="64" y="134"/>
                  <a:pt x="76" y="134"/>
                </a:cubicBezTo>
                <a:cubicBezTo>
                  <a:pt x="99" y="134"/>
                  <a:pt x="120" y="123"/>
                  <a:pt x="133" y="103"/>
                </a:cubicBezTo>
                <a:cubicBezTo>
                  <a:pt x="153" y="71"/>
                  <a:pt x="143" y="30"/>
                  <a:pt x="112" y="10"/>
                </a:cubicBezTo>
                <a:cubicBezTo>
                  <a:pt x="101" y="3"/>
                  <a:pt x="89" y="0"/>
                  <a:pt x="76"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0" name="Freeform 93"/>
          <p:cNvSpPr>
            <a:spLocks/>
          </p:cNvSpPr>
          <p:nvPr/>
        </p:nvSpPr>
        <p:spPr bwMode="auto">
          <a:xfrm>
            <a:off x="-442351" y="4156606"/>
            <a:ext cx="94271" cy="83015"/>
          </a:xfrm>
          <a:custGeom>
            <a:avLst/>
            <a:gdLst>
              <a:gd name="T0" fmla="*/ 52 w 105"/>
              <a:gd name="T1" fmla="*/ 0 h 92"/>
              <a:gd name="T2" fmla="*/ 13 w 105"/>
              <a:gd name="T3" fmla="*/ 22 h 92"/>
              <a:gd name="T4" fmla="*/ 28 w 105"/>
              <a:gd name="T5" fmla="*/ 85 h 92"/>
              <a:gd name="T6" fmla="*/ 52 w 105"/>
              <a:gd name="T7" fmla="*/ 92 h 92"/>
              <a:gd name="T8" fmla="*/ 91 w 105"/>
              <a:gd name="T9" fmla="*/ 71 h 92"/>
              <a:gd name="T10" fmla="*/ 77 w 105"/>
              <a:gd name="T11" fmla="*/ 7 h 92"/>
              <a:gd name="T12" fmla="*/ 52 w 105"/>
              <a:gd name="T13" fmla="*/ 0 h 92"/>
            </a:gdLst>
            <a:ahLst/>
            <a:cxnLst>
              <a:cxn ang="0">
                <a:pos x="T0" y="T1"/>
              </a:cxn>
              <a:cxn ang="0">
                <a:pos x="T2" y="T3"/>
              </a:cxn>
              <a:cxn ang="0">
                <a:pos x="T4" y="T5"/>
              </a:cxn>
              <a:cxn ang="0">
                <a:pos x="T6" y="T7"/>
              </a:cxn>
              <a:cxn ang="0">
                <a:pos x="T8" y="T9"/>
              </a:cxn>
              <a:cxn ang="0">
                <a:pos x="T10" y="T11"/>
              </a:cxn>
              <a:cxn ang="0">
                <a:pos x="T12" y="T13"/>
              </a:cxn>
            </a:cxnLst>
            <a:rect l="0" t="0" r="r" b="b"/>
            <a:pathLst>
              <a:path w="105" h="92">
                <a:moveTo>
                  <a:pt x="52" y="0"/>
                </a:moveTo>
                <a:cubicBezTo>
                  <a:pt x="37" y="0"/>
                  <a:pt x="22" y="8"/>
                  <a:pt x="13" y="22"/>
                </a:cubicBezTo>
                <a:cubicBezTo>
                  <a:pt x="0" y="43"/>
                  <a:pt x="6" y="72"/>
                  <a:pt x="28" y="85"/>
                </a:cubicBezTo>
                <a:cubicBezTo>
                  <a:pt x="35" y="90"/>
                  <a:pt x="44" y="92"/>
                  <a:pt x="52" y="92"/>
                </a:cubicBezTo>
                <a:cubicBezTo>
                  <a:pt x="68" y="92"/>
                  <a:pt x="83" y="85"/>
                  <a:pt x="91" y="71"/>
                </a:cubicBezTo>
                <a:cubicBezTo>
                  <a:pt x="105" y="49"/>
                  <a:pt x="99" y="21"/>
                  <a:pt x="77" y="7"/>
                </a:cubicBezTo>
                <a:cubicBezTo>
                  <a:pt x="69" y="2"/>
                  <a:pt x="61" y="0"/>
                  <a:pt x="52"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1" name="Freeform 94"/>
          <p:cNvSpPr>
            <a:spLocks/>
          </p:cNvSpPr>
          <p:nvPr/>
        </p:nvSpPr>
        <p:spPr bwMode="auto">
          <a:xfrm>
            <a:off x="1907377" y="1719643"/>
            <a:ext cx="97085" cy="84421"/>
          </a:xfrm>
          <a:custGeom>
            <a:avLst/>
            <a:gdLst>
              <a:gd name="T0" fmla="*/ 54 w 107"/>
              <a:gd name="T1" fmla="*/ 0 h 94"/>
              <a:gd name="T2" fmla="*/ 14 w 107"/>
              <a:gd name="T3" fmla="*/ 22 h 94"/>
              <a:gd name="T4" fmla="*/ 29 w 107"/>
              <a:gd name="T5" fmla="*/ 87 h 94"/>
              <a:gd name="T6" fmla="*/ 53 w 107"/>
              <a:gd name="T7" fmla="*/ 94 h 94"/>
              <a:gd name="T8" fmla="*/ 93 w 107"/>
              <a:gd name="T9" fmla="*/ 72 h 94"/>
              <a:gd name="T10" fmla="*/ 78 w 107"/>
              <a:gd name="T11" fmla="*/ 7 h 94"/>
              <a:gd name="T12" fmla="*/ 54 w 107"/>
              <a:gd name="T13" fmla="*/ 0 h 94"/>
            </a:gdLst>
            <a:ahLst/>
            <a:cxnLst>
              <a:cxn ang="0">
                <a:pos x="T0" y="T1"/>
              </a:cxn>
              <a:cxn ang="0">
                <a:pos x="T2" y="T3"/>
              </a:cxn>
              <a:cxn ang="0">
                <a:pos x="T4" y="T5"/>
              </a:cxn>
              <a:cxn ang="0">
                <a:pos x="T6" y="T7"/>
              </a:cxn>
              <a:cxn ang="0">
                <a:pos x="T8" y="T9"/>
              </a:cxn>
              <a:cxn ang="0">
                <a:pos x="T10" y="T11"/>
              </a:cxn>
              <a:cxn ang="0">
                <a:pos x="T12" y="T13"/>
              </a:cxn>
            </a:cxnLst>
            <a:rect l="0" t="0" r="r" b="b"/>
            <a:pathLst>
              <a:path w="107" h="94">
                <a:moveTo>
                  <a:pt x="54" y="0"/>
                </a:moveTo>
                <a:cubicBezTo>
                  <a:pt x="38" y="0"/>
                  <a:pt x="23" y="8"/>
                  <a:pt x="14" y="22"/>
                </a:cubicBezTo>
                <a:cubicBezTo>
                  <a:pt x="0" y="44"/>
                  <a:pt x="7" y="73"/>
                  <a:pt x="29" y="87"/>
                </a:cubicBezTo>
                <a:cubicBezTo>
                  <a:pt x="36" y="91"/>
                  <a:pt x="45" y="94"/>
                  <a:pt x="53" y="94"/>
                </a:cubicBezTo>
                <a:cubicBezTo>
                  <a:pt x="69" y="94"/>
                  <a:pt x="84" y="86"/>
                  <a:pt x="93" y="72"/>
                </a:cubicBezTo>
                <a:cubicBezTo>
                  <a:pt x="107" y="50"/>
                  <a:pt x="100" y="21"/>
                  <a:pt x="78" y="7"/>
                </a:cubicBezTo>
                <a:cubicBezTo>
                  <a:pt x="71" y="3"/>
                  <a:pt x="62" y="0"/>
                  <a:pt x="54"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2" name="Freeform 95"/>
          <p:cNvSpPr>
            <a:spLocks/>
          </p:cNvSpPr>
          <p:nvPr/>
        </p:nvSpPr>
        <p:spPr bwMode="auto">
          <a:xfrm>
            <a:off x="3197616" y="2081248"/>
            <a:ext cx="213867" cy="188541"/>
          </a:xfrm>
          <a:custGeom>
            <a:avLst/>
            <a:gdLst>
              <a:gd name="T0" fmla="*/ 119 w 238"/>
              <a:gd name="T1" fmla="*/ 0 h 210"/>
              <a:gd name="T2" fmla="*/ 30 w 238"/>
              <a:gd name="T3" fmla="*/ 49 h 210"/>
              <a:gd name="T4" fmla="*/ 63 w 238"/>
              <a:gd name="T5" fmla="*/ 194 h 210"/>
              <a:gd name="T6" fmla="*/ 119 w 238"/>
              <a:gd name="T7" fmla="*/ 210 h 210"/>
              <a:gd name="T8" fmla="*/ 208 w 238"/>
              <a:gd name="T9" fmla="*/ 161 h 210"/>
              <a:gd name="T10" fmla="*/ 175 w 238"/>
              <a:gd name="T11" fmla="*/ 16 h 210"/>
              <a:gd name="T12" fmla="*/ 119 w 238"/>
              <a:gd name="T13" fmla="*/ 0 h 210"/>
            </a:gdLst>
            <a:ahLst/>
            <a:cxnLst>
              <a:cxn ang="0">
                <a:pos x="T0" y="T1"/>
              </a:cxn>
              <a:cxn ang="0">
                <a:pos x="T2" y="T3"/>
              </a:cxn>
              <a:cxn ang="0">
                <a:pos x="T4" y="T5"/>
              </a:cxn>
              <a:cxn ang="0">
                <a:pos x="T6" y="T7"/>
              </a:cxn>
              <a:cxn ang="0">
                <a:pos x="T8" y="T9"/>
              </a:cxn>
              <a:cxn ang="0">
                <a:pos x="T10" y="T11"/>
              </a:cxn>
              <a:cxn ang="0">
                <a:pos x="T12" y="T13"/>
              </a:cxn>
            </a:cxnLst>
            <a:rect l="0" t="0" r="r" b="b"/>
            <a:pathLst>
              <a:path w="238" h="210">
                <a:moveTo>
                  <a:pt x="119" y="0"/>
                </a:moveTo>
                <a:cubicBezTo>
                  <a:pt x="84" y="0"/>
                  <a:pt x="50" y="17"/>
                  <a:pt x="30" y="49"/>
                </a:cubicBezTo>
                <a:cubicBezTo>
                  <a:pt x="0" y="98"/>
                  <a:pt x="14" y="163"/>
                  <a:pt x="63" y="194"/>
                </a:cubicBezTo>
                <a:cubicBezTo>
                  <a:pt x="81" y="204"/>
                  <a:pt x="100" y="210"/>
                  <a:pt x="119" y="210"/>
                </a:cubicBezTo>
                <a:cubicBezTo>
                  <a:pt x="154" y="210"/>
                  <a:pt x="188" y="192"/>
                  <a:pt x="208" y="161"/>
                </a:cubicBezTo>
                <a:cubicBezTo>
                  <a:pt x="238" y="112"/>
                  <a:pt x="224" y="47"/>
                  <a:pt x="175" y="16"/>
                </a:cubicBezTo>
                <a:cubicBezTo>
                  <a:pt x="157" y="5"/>
                  <a:pt x="138" y="0"/>
                  <a:pt x="119"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3" name="Freeform 96"/>
          <p:cNvSpPr>
            <a:spLocks/>
          </p:cNvSpPr>
          <p:nvPr/>
        </p:nvSpPr>
        <p:spPr bwMode="auto">
          <a:xfrm>
            <a:off x="3358017" y="5062729"/>
            <a:ext cx="153366" cy="135074"/>
          </a:xfrm>
          <a:custGeom>
            <a:avLst/>
            <a:gdLst>
              <a:gd name="T0" fmla="*/ 85 w 170"/>
              <a:gd name="T1" fmla="*/ 0 h 150"/>
              <a:gd name="T2" fmla="*/ 22 w 170"/>
              <a:gd name="T3" fmla="*/ 35 h 150"/>
              <a:gd name="T4" fmla="*/ 45 w 170"/>
              <a:gd name="T5" fmla="*/ 138 h 150"/>
              <a:gd name="T6" fmla="*/ 85 w 170"/>
              <a:gd name="T7" fmla="*/ 150 h 150"/>
              <a:gd name="T8" fmla="*/ 149 w 170"/>
              <a:gd name="T9" fmla="*/ 115 h 150"/>
              <a:gd name="T10" fmla="*/ 125 w 170"/>
              <a:gd name="T11" fmla="*/ 11 h 150"/>
              <a:gd name="T12" fmla="*/ 85 w 170"/>
              <a:gd name="T13" fmla="*/ 0 h 150"/>
            </a:gdLst>
            <a:ahLst/>
            <a:cxnLst>
              <a:cxn ang="0">
                <a:pos x="T0" y="T1"/>
              </a:cxn>
              <a:cxn ang="0">
                <a:pos x="T2" y="T3"/>
              </a:cxn>
              <a:cxn ang="0">
                <a:pos x="T4" y="T5"/>
              </a:cxn>
              <a:cxn ang="0">
                <a:pos x="T6" y="T7"/>
              </a:cxn>
              <a:cxn ang="0">
                <a:pos x="T8" y="T9"/>
              </a:cxn>
              <a:cxn ang="0">
                <a:pos x="T10" y="T11"/>
              </a:cxn>
              <a:cxn ang="0">
                <a:pos x="T12" y="T13"/>
              </a:cxn>
            </a:cxnLst>
            <a:rect l="0" t="0" r="r" b="b"/>
            <a:pathLst>
              <a:path w="170" h="150">
                <a:moveTo>
                  <a:pt x="85" y="0"/>
                </a:moveTo>
                <a:cubicBezTo>
                  <a:pt x="60" y="0"/>
                  <a:pt x="36" y="12"/>
                  <a:pt x="22" y="35"/>
                </a:cubicBezTo>
                <a:cubicBezTo>
                  <a:pt x="0" y="70"/>
                  <a:pt x="10" y="116"/>
                  <a:pt x="45" y="138"/>
                </a:cubicBezTo>
                <a:cubicBezTo>
                  <a:pt x="58" y="146"/>
                  <a:pt x="72" y="150"/>
                  <a:pt x="85" y="150"/>
                </a:cubicBezTo>
                <a:cubicBezTo>
                  <a:pt x="110" y="150"/>
                  <a:pt x="134" y="137"/>
                  <a:pt x="149" y="115"/>
                </a:cubicBezTo>
                <a:cubicBezTo>
                  <a:pt x="170" y="80"/>
                  <a:pt x="160" y="33"/>
                  <a:pt x="125" y="11"/>
                </a:cubicBezTo>
                <a:cubicBezTo>
                  <a:pt x="113" y="4"/>
                  <a:pt x="99" y="0"/>
                  <a:pt x="85"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4" name="Freeform 97"/>
          <p:cNvSpPr>
            <a:spLocks/>
          </p:cNvSpPr>
          <p:nvPr/>
        </p:nvSpPr>
        <p:spPr bwMode="auto">
          <a:xfrm>
            <a:off x="3742134" y="3727463"/>
            <a:ext cx="94271" cy="81607"/>
          </a:xfrm>
          <a:custGeom>
            <a:avLst/>
            <a:gdLst>
              <a:gd name="T0" fmla="*/ 53 w 105"/>
              <a:gd name="T1" fmla="*/ 0 h 91"/>
              <a:gd name="T2" fmla="*/ 14 w 105"/>
              <a:gd name="T3" fmla="*/ 21 h 91"/>
              <a:gd name="T4" fmla="*/ 28 w 105"/>
              <a:gd name="T5" fmla="*/ 84 h 91"/>
              <a:gd name="T6" fmla="*/ 52 w 105"/>
              <a:gd name="T7" fmla="*/ 91 h 91"/>
              <a:gd name="T8" fmla="*/ 91 w 105"/>
              <a:gd name="T9" fmla="*/ 70 h 91"/>
              <a:gd name="T10" fmla="*/ 77 w 105"/>
              <a:gd name="T11" fmla="*/ 7 h 91"/>
              <a:gd name="T12" fmla="*/ 53 w 105"/>
              <a:gd name="T13" fmla="*/ 0 h 91"/>
            </a:gdLst>
            <a:ahLst/>
            <a:cxnLst>
              <a:cxn ang="0">
                <a:pos x="T0" y="T1"/>
              </a:cxn>
              <a:cxn ang="0">
                <a:pos x="T2" y="T3"/>
              </a:cxn>
              <a:cxn ang="0">
                <a:pos x="T4" y="T5"/>
              </a:cxn>
              <a:cxn ang="0">
                <a:pos x="T6" y="T7"/>
              </a:cxn>
              <a:cxn ang="0">
                <a:pos x="T8" y="T9"/>
              </a:cxn>
              <a:cxn ang="0">
                <a:pos x="T10" y="T11"/>
              </a:cxn>
              <a:cxn ang="0">
                <a:pos x="T12" y="T13"/>
              </a:cxn>
            </a:cxnLst>
            <a:rect l="0" t="0" r="r" b="b"/>
            <a:pathLst>
              <a:path w="105" h="91">
                <a:moveTo>
                  <a:pt x="53" y="0"/>
                </a:moveTo>
                <a:cubicBezTo>
                  <a:pt x="37" y="0"/>
                  <a:pt x="23" y="7"/>
                  <a:pt x="14" y="21"/>
                </a:cubicBezTo>
                <a:cubicBezTo>
                  <a:pt x="0" y="43"/>
                  <a:pt x="7" y="71"/>
                  <a:pt x="28" y="84"/>
                </a:cubicBezTo>
                <a:cubicBezTo>
                  <a:pt x="36" y="89"/>
                  <a:pt x="44" y="91"/>
                  <a:pt x="52" y="91"/>
                </a:cubicBezTo>
                <a:cubicBezTo>
                  <a:pt x="68" y="91"/>
                  <a:pt x="82" y="84"/>
                  <a:pt x="91" y="70"/>
                </a:cubicBezTo>
                <a:cubicBezTo>
                  <a:pt x="105" y="48"/>
                  <a:pt x="98" y="20"/>
                  <a:pt x="77" y="7"/>
                </a:cubicBezTo>
                <a:cubicBezTo>
                  <a:pt x="69" y="2"/>
                  <a:pt x="61" y="0"/>
                  <a:pt x="53"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5" name="Freeform 98"/>
          <p:cNvSpPr>
            <a:spLocks/>
          </p:cNvSpPr>
          <p:nvPr/>
        </p:nvSpPr>
        <p:spPr bwMode="auto">
          <a:xfrm>
            <a:off x="5327848" y="3602239"/>
            <a:ext cx="136482" cy="119597"/>
          </a:xfrm>
          <a:custGeom>
            <a:avLst/>
            <a:gdLst>
              <a:gd name="T0" fmla="*/ 75 w 151"/>
              <a:gd name="T1" fmla="*/ 0 h 133"/>
              <a:gd name="T2" fmla="*/ 19 w 151"/>
              <a:gd name="T3" fmla="*/ 31 h 133"/>
              <a:gd name="T4" fmla="*/ 40 w 151"/>
              <a:gd name="T5" fmla="*/ 122 h 133"/>
              <a:gd name="T6" fmla="*/ 75 w 151"/>
              <a:gd name="T7" fmla="*/ 133 h 133"/>
              <a:gd name="T8" fmla="*/ 131 w 151"/>
              <a:gd name="T9" fmla="*/ 102 h 133"/>
              <a:gd name="T10" fmla="*/ 111 w 151"/>
              <a:gd name="T11" fmla="*/ 10 h 133"/>
              <a:gd name="T12" fmla="*/ 75 w 151"/>
              <a:gd name="T13" fmla="*/ 0 h 133"/>
            </a:gdLst>
            <a:ahLst/>
            <a:cxnLst>
              <a:cxn ang="0">
                <a:pos x="T0" y="T1"/>
              </a:cxn>
              <a:cxn ang="0">
                <a:pos x="T2" y="T3"/>
              </a:cxn>
              <a:cxn ang="0">
                <a:pos x="T4" y="T5"/>
              </a:cxn>
              <a:cxn ang="0">
                <a:pos x="T6" y="T7"/>
              </a:cxn>
              <a:cxn ang="0">
                <a:pos x="T8" y="T9"/>
              </a:cxn>
              <a:cxn ang="0">
                <a:pos x="T10" y="T11"/>
              </a:cxn>
              <a:cxn ang="0">
                <a:pos x="T12" y="T13"/>
              </a:cxn>
            </a:cxnLst>
            <a:rect l="0" t="0" r="r" b="b"/>
            <a:pathLst>
              <a:path w="151" h="133">
                <a:moveTo>
                  <a:pt x="75" y="0"/>
                </a:moveTo>
                <a:cubicBezTo>
                  <a:pt x="53" y="0"/>
                  <a:pt x="32" y="11"/>
                  <a:pt x="19" y="31"/>
                </a:cubicBezTo>
                <a:cubicBezTo>
                  <a:pt x="0" y="62"/>
                  <a:pt x="9" y="103"/>
                  <a:pt x="40" y="122"/>
                </a:cubicBezTo>
                <a:cubicBezTo>
                  <a:pt x="51" y="129"/>
                  <a:pt x="63" y="133"/>
                  <a:pt x="75" y="133"/>
                </a:cubicBezTo>
                <a:cubicBezTo>
                  <a:pt x="97" y="133"/>
                  <a:pt x="119" y="122"/>
                  <a:pt x="131" y="102"/>
                </a:cubicBezTo>
                <a:cubicBezTo>
                  <a:pt x="151" y="71"/>
                  <a:pt x="142" y="30"/>
                  <a:pt x="111" y="10"/>
                </a:cubicBezTo>
                <a:cubicBezTo>
                  <a:pt x="100" y="3"/>
                  <a:pt x="87" y="0"/>
                  <a:pt x="75"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6" name="Freeform 99"/>
          <p:cNvSpPr>
            <a:spLocks/>
          </p:cNvSpPr>
          <p:nvPr/>
        </p:nvSpPr>
        <p:spPr bwMode="auto">
          <a:xfrm>
            <a:off x="5350360" y="2570891"/>
            <a:ext cx="83015" cy="71759"/>
          </a:xfrm>
          <a:custGeom>
            <a:avLst/>
            <a:gdLst>
              <a:gd name="T0" fmla="*/ 46 w 93"/>
              <a:gd name="T1" fmla="*/ 0 h 81"/>
              <a:gd name="T2" fmla="*/ 12 w 93"/>
              <a:gd name="T3" fmla="*/ 19 h 81"/>
              <a:gd name="T4" fmla="*/ 25 w 93"/>
              <a:gd name="T5" fmla="*/ 75 h 81"/>
              <a:gd name="T6" fmla="*/ 46 w 93"/>
              <a:gd name="T7" fmla="*/ 81 h 81"/>
              <a:gd name="T8" fmla="*/ 81 w 93"/>
              <a:gd name="T9" fmla="*/ 62 h 81"/>
              <a:gd name="T10" fmla="*/ 68 w 93"/>
              <a:gd name="T11" fmla="*/ 6 h 81"/>
              <a:gd name="T12" fmla="*/ 46 w 93"/>
              <a:gd name="T13" fmla="*/ 0 h 81"/>
            </a:gdLst>
            <a:ahLst/>
            <a:cxnLst>
              <a:cxn ang="0">
                <a:pos x="T0" y="T1"/>
              </a:cxn>
              <a:cxn ang="0">
                <a:pos x="T2" y="T3"/>
              </a:cxn>
              <a:cxn ang="0">
                <a:pos x="T4" y="T5"/>
              </a:cxn>
              <a:cxn ang="0">
                <a:pos x="T6" y="T7"/>
              </a:cxn>
              <a:cxn ang="0">
                <a:pos x="T8" y="T9"/>
              </a:cxn>
              <a:cxn ang="0">
                <a:pos x="T10" y="T11"/>
              </a:cxn>
              <a:cxn ang="0">
                <a:pos x="T12" y="T13"/>
              </a:cxn>
            </a:cxnLst>
            <a:rect l="0" t="0" r="r" b="b"/>
            <a:pathLst>
              <a:path w="93" h="81">
                <a:moveTo>
                  <a:pt x="46" y="0"/>
                </a:moveTo>
                <a:cubicBezTo>
                  <a:pt x="33" y="0"/>
                  <a:pt x="20" y="7"/>
                  <a:pt x="12" y="19"/>
                </a:cubicBezTo>
                <a:cubicBezTo>
                  <a:pt x="0" y="38"/>
                  <a:pt x="6" y="63"/>
                  <a:pt x="25" y="75"/>
                </a:cubicBezTo>
                <a:cubicBezTo>
                  <a:pt x="31" y="79"/>
                  <a:pt x="39" y="81"/>
                  <a:pt x="46" y="81"/>
                </a:cubicBezTo>
                <a:cubicBezTo>
                  <a:pt x="60" y="81"/>
                  <a:pt x="73" y="74"/>
                  <a:pt x="81" y="62"/>
                </a:cubicBezTo>
                <a:cubicBezTo>
                  <a:pt x="93" y="43"/>
                  <a:pt x="87" y="18"/>
                  <a:pt x="68" y="6"/>
                </a:cubicBezTo>
                <a:cubicBezTo>
                  <a:pt x="61" y="2"/>
                  <a:pt x="54" y="0"/>
                  <a:pt x="46"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7" name="Freeform 100"/>
          <p:cNvSpPr>
            <a:spLocks/>
          </p:cNvSpPr>
          <p:nvPr/>
        </p:nvSpPr>
        <p:spPr bwMode="auto">
          <a:xfrm>
            <a:off x="4926847" y="1431203"/>
            <a:ext cx="187134" cy="163215"/>
          </a:xfrm>
          <a:custGeom>
            <a:avLst/>
            <a:gdLst>
              <a:gd name="T0" fmla="*/ 104 w 208"/>
              <a:gd name="T1" fmla="*/ 0 h 182"/>
              <a:gd name="T2" fmla="*/ 27 w 208"/>
              <a:gd name="T3" fmla="*/ 42 h 182"/>
              <a:gd name="T4" fmla="*/ 56 w 208"/>
              <a:gd name="T5" fmla="*/ 168 h 182"/>
              <a:gd name="T6" fmla="*/ 104 w 208"/>
              <a:gd name="T7" fmla="*/ 182 h 182"/>
              <a:gd name="T8" fmla="*/ 182 w 208"/>
              <a:gd name="T9" fmla="*/ 139 h 182"/>
              <a:gd name="T10" fmla="*/ 153 w 208"/>
              <a:gd name="T11" fmla="*/ 14 h 182"/>
              <a:gd name="T12" fmla="*/ 104 w 208"/>
              <a:gd name="T13" fmla="*/ 0 h 182"/>
            </a:gdLst>
            <a:ahLst/>
            <a:cxnLst>
              <a:cxn ang="0">
                <a:pos x="T0" y="T1"/>
              </a:cxn>
              <a:cxn ang="0">
                <a:pos x="T2" y="T3"/>
              </a:cxn>
              <a:cxn ang="0">
                <a:pos x="T4" y="T5"/>
              </a:cxn>
              <a:cxn ang="0">
                <a:pos x="T6" y="T7"/>
              </a:cxn>
              <a:cxn ang="0">
                <a:pos x="T8" y="T9"/>
              </a:cxn>
              <a:cxn ang="0">
                <a:pos x="T10" y="T11"/>
              </a:cxn>
              <a:cxn ang="0">
                <a:pos x="T12" y="T13"/>
              </a:cxn>
            </a:cxnLst>
            <a:rect l="0" t="0" r="r" b="b"/>
            <a:pathLst>
              <a:path w="208" h="182">
                <a:moveTo>
                  <a:pt x="104" y="0"/>
                </a:moveTo>
                <a:cubicBezTo>
                  <a:pt x="74" y="0"/>
                  <a:pt x="44" y="15"/>
                  <a:pt x="27" y="42"/>
                </a:cubicBezTo>
                <a:cubicBezTo>
                  <a:pt x="0" y="85"/>
                  <a:pt x="13" y="141"/>
                  <a:pt x="56" y="168"/>
                </a:cubicBezTo>
                <a:cubicBezTo>
                  <a:pt x="71" y="178"/>
                  <a:pt x="88" y="182"/>
                  <a:pt x="104" y="182"/>
                </a:cubicBezTo>
                <a:cubicBezTo>
                  <a:pt x="135" y="182"/>
                  <a:pt x="164" y="167"/>
                  <a:pt x="182" y="139"/>
                </a:cubicBezTo>
                <a:cubicBezTo>
                  <a:pt x="208" y="97"/>
                  <a:pt x="196" y="40"/>
                  <a:pt x="153" y="14"/>
                </a:cubicBezTo>
                <a:cubicBezTo>
                  <a:pt x="138" y="4"/>
                  <a:pt x="121" y="0"/>
                  <a:pt x="104"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8" name="Freeform 101"/>
          <p:cNvSpPr>
            <a:spLocks/>
          </p:cNvSpPr>
          <p:nvPr/>
        </p:nvSpPr>
        <p:spPr bwMode="auto">
          <a:xfrm>
            <a:off x="4518810" y="1279246"/>
            <a:ext cx="98492" cy="87235"/>
          </a:xfrm>
          <a:custGeom>
            <a:avLst/>
            <a:gdLst>
              <a:gd name="T0" fmla="*/ 55 w 109"/>
              <a:gd name="T1" fmla="*/ 0 h 96"/>
              <a:gd name="T2" fmla="*/ 14 w 109"/>
              <a:gd name="T3" fmla="*/ 22 h 96"/>
              <a:gd name="T4" fmla="*/ 29 w 109"/>
              <a:gd name="T5" fmla="*/ 88 h 96"/>
              <a:gd name="T6" fmla="*/ 55 w 109"/>
              <a:gd name="T7" fmla="*/ 96 h 96"/>
              <a:gd name="T8" fmla="*/ 95 w 109"/>
              <a:gd name="T9" fmla="*/ 73 h 96"/>
              <a:gd name="T10" fmla="*/ 80 w 109"/>
              <a:gd name="T11" fmla="*/ 7 h 96"/>
              <a:gd name="T12" fmla="*/ 55 w 109"/>
              <a:gd name="T13" fmla="*/ 0 h 96"/>
            </a:gdLst>
            <a:ahLst/>
            <a:cxnLst>
              <a:cxn ang="0">
                <a:pos x="T0" y="T1"/>
              </a:cxn>
              <a:cxn ang="0">
                <a:pos x="T2" y="T3"/>
              </a:cxn>
              <a:cxn ang="0">
                <a:pos x="T4" y="T5"/>
              </a:cxn>
              <a:cxn ang="0">
                <a:pos x="T6" y="T7"/>
              </a:cxn>
              <a:cxn ang="0">
                <a:pos x="T8" y="T9"/>
              </a:cxn>
              <a:cxn ang="0">
                <a:pos x="T10" y="T11"/>
              </a:cxn>
              <a:cxn ang="0">
                <a:pos x="T12" y="T13"/>
              </a:cxn>
            </a:cxnLst>
            <a:rect l="0" t="0" r="r" b="b"/>
            <a:pathLst>
              <a:path w="109" h="96">
                <a:moveTo>
                  <a:pt x="55" y="0"/>
                </a:moveTo>
                <a:cubicBezTo>
                  <a:pt x="39" y="0"/>
                  <a:pt x="23" y="8"/>
                  <a:pt x="14" y="22"/>
                </a:cubicBezTo>
                <a:cubicBezTo>
                  <a:pt x="0" y="45"/>
                  <a:pt x="7" y="74"/>
                  <a:pt x="29" y="88"/>
                </a:cubicBezTo>
                <a:cubicBezTo>
                  <a:pt x="37" y="93"/>
                  <a:pt x="46" y="96"/>
                  <a:pt x="55" y="96"/>
                </a:cubicBezTo>
                <a:cubicBezTo>
                  <a:pt x="71" y="96"/>
                  <a:pt x="86" y="88"/>
                  <a:pt x="95" y="73"/>
                </a:cubicBezTo>
                <a:cubicBezTo>
                  <a:pt x="109" y="51"/>
                  <a:pt x="103" y="21"/>
                  <a:pt x="80" y="7"/>
                </a:cubicBezTo>
                <a:cubicBezTo>
                  <a:pt x="72" y="2"/>
                  <a:pt x="63" y="0"/>
                  <a:pt x="55"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9" name="Freeform 102"/>
          <p:cNvSpPr>
            <a:spLocks/>
          </p:cNvSpPr>
          <p:nvPr/>
        </p:nvSpPr>
        <p:spPr bwMode="auto">
          <a:xfrm>
            <a:off x="5118202" y="-461241"/>
            <a:ext cx="98492" cy="85829"/>
          </a:xfrm>
          <a:custGeom>
            <a:avLst/>
            <a:gdLst>
              <a:gd name="T0" fmla="*/ 55 w 109"/>
              <a:gd name="T1" fmla="*/ 0 h 96"/>
              <a:gd name="T2" fmla="*/ 14 w 109"/>
              <a:gd name="T3" fmla="*/ 23 h 96"/>
              <a:gd name="T4" fmla="*/ 29 w 109"/>
              <a:gd name="T5" fmla="*/ 89 h 96"/>
              <a:gd name="T6" fmla="*/ 55 w 109"/>
              <a:gd name="T7" fmla="*/ 96 h 96"/>
              <a:gd name="T8" fmla="*/ 95 w 109"/>
              <a:gd name="T9" fmla="*/ 74 h 96"/>
              <a:gd name="T10" fmla="*/ 80 w 109"/>
              <a:gd name="T11" fmla="*/ 8 h 96"/>
              <a:gd name="T12" fmla="*/ 55 w 109"/>
              <a:gd name="T13" fmla="*/ 0 h 96"/>
            </a:gdLst>
            <a:ahLst/>
            <a:cxnLst>
              <a:cxn ang="0">
                <a:pos x="T0" y="T1"/>
              </a:cxn>
              <a:cxn ang="0">
                <a:pos x="T2" y="T3"/>
              </a:cxn>
              <a:cxn ang="0">
                <a:pos x="T4" y="T5"/>
              </a:cxn>
              <a:cxn ang="0">
                <a:pos x="T6" y="T7"/>
              </a:cxn>
              <a:cxn ang="0">
                <a:pos x="T8" y="T9"/>
              </a:cxn>
              <a:cxn ang="0">
                <a:pos x="T10" y="T11"/>
              </a:cxn>
              <a:cxn ang="0">
                <a:pos x="T12" y="T13"/>
              </a:cxn>
            </a:cxnLst>
            <a:rect l="0" t="0" r="r" b="b"/>
            <a:pathLst>
              <a:path w="109" h="96">
                <a:moveTo>
                  <a:pt x="55" y="0"/>
                </a:moveTo>
                <a:cubicBezTo>
                  <a:pt x="39" y="0"/>
                  <a:pt x="23" y="8"/>
                  <a:pt x="14" y="23"/>
                </a:cubicBezTo>
                <a:cubicBezTo>
                  <a:pt x="0" y="45"/>
                  <a:pt x="7" y="75"/>
                  <a:pt x="29" y="89"/>
                </a:cubicBezTo>
                <a:cubicBezTo>
                  <a:pt x="37" y="94"/>
                  <a:pt x="46" y="96"/>
                  <a:pt x="55" y="96"/>
                </a:cubicBezTo>
                <a:cubicBezTo>
                  <a:pt x="70" y="96"/>
                  <a:pt x="86" y="88"/>
                  <a:pt x="95" y="74"/>
                </a:cubicBezTo>
                <a:cubicBezTo>
                  <a:pt x="109" y="51"/>
                  <a:pt x="102" y="22"/>
                  <a:pt x="80" y="8"/>
                </a:cubicBezTo>
                <a:cubicBezTo>
                  <a:pt x="72" y="3"/>
                  <a:pt x="63" y="0"/>
                  <a:pt x="55"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0" name="Freeform 103"/>
          <p:cNvSpPr>
            <a:spLocks/>
          </p:cNvSpPr>
          <p:nvPr/>
        </p:nvSpPr>
        <p:spPr bwMode="auto">
          <a:xfrm>
            <a:off x="6069349" y="243677"/>
            <a:ext cx="137888" cy="119597"/>
          </a:xfrm>
          <a:custGeom>
            <a:avLst/>
            <a:gdLst>
              <a:gd name="T0" fmla="*/ 76 w 152"/>
              <a:gd name="T1" fmla="*/ 0 h 132"/>
              <a:gd name="T2" fmla="*/ 20 w 152"/>
              <a:gd name="T3" fmla="*/ 31 h 132"/>
              <a:gd name="T4" fmla="*/ 41 w 152"/>
              <a:gd name="T5" fmla="*/ 122 h 132"/>
              <a:gd name="T6" fmla="*/ 76 w 152"/>
              <a:gd name="T7" fmla="*/ 132 h 132"/>
              <a:gd name="T8" fmla="*/ 132 w 152"/>
              <a:gd name="T9" fmla="*/ 101 h 132"/>
              <a:gd name="T10" fmla="*/ 111 w 152"/>
              <a:gd name="T11" fmla="*/ 10 h 132"/>
              <a:gd name="T12" fmla="*/ 76 w 152"/>
              <a:gd name="T13" fmla="*/ 0 h 132"/>
            </a:gdLst>
            <a:ahLst/>
            <a:cxnLst>
              <a:cxn ang="0">
                <a:pos x="T0" y="T1"/>
              </a:cxn>
              <a:cxn ang="0">
                <a:pos x="T2" y="T3"/>
              </a:cxn>
              <a:cxn ang="0">
                <a:pos x="T4" y="T5"/>
              </a:cxn>
              <a:cxn ang="0">
                <a:pos x="T6" y="T7"/>
              </a:cxn>
              <a:cxn ang="0">
                <a:pos x="T8" y="T9"/>
              </a:cxn>
              <a:cxn ang="0">
                <a:pos x="T10" y="T11"/>
              </a:cxn>
              <a:cxn ang="0">
                <a:pos x="T12" y="T13"/>
              </a:cxn>
            </a:cxnLst>
            <a:rect l="0" t="0" r="r" b="b"/>
            <a:pathLst>
              <a:path w="152" h="132">
                <a:moveTo>
                  <a:pt x="76" y="0"/>
                </a:moveTo>
                <a:cubicBezTo>
                  <a:pt x="54" y="0"/>
                  <a:pt x="33" y="11"/>
                  <a:pt x="20" y="31"/>
                </a:cubicBezTo>
                <a:cubicBezTo>
                  <a:pt x="0" y="62"/>
                  <a:pt x="10" y="103"/>
                  <a:pt x="41" y="122"/>
                </a:cubicBezTo>
                <a:cubicBezTo>
                  <a:pt x="52" y="129"/>
                  <a:pt x="64" y="132"/>
                  <a:pt x="76" y="132"/>
                </a:cubicBezTo>
                <a:cubicBezTo>
                  <a:pt x="98" y="132"/>
                  <a:pt x="120" y="121"/>
                  <a:pt x="132" y="101"/>
                </a:cubicBezTo>
                <a:cubicBezTo>
                  <a:pt x="152" y="70"/>
                  <a:pt x="142" y="29"/>
                  <a:pt x="111" y="10"/>
                </a:cubicBezTo>
                <a:cubicBezTo>
                  <a:pt x="100" y="3"/>
                  <a:pt x="88" y="0"/>
                  <a:pt x="76"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1" name="Freeform 104"/>
          <p:cNvSpPr>
            <a:spLocks/>
          </p:cNvSpPr>
          <p:nvPr/>
        </p:nvSpPr>
        <p:spPr bwMode="auto">
          <a:xfrm>
            <a:off x="5953973" y="1194824"/>
            <a:ext cx="225124" cy="196983"/>
          </a:xfrm>
          <a:custGeom>
            <a:avLst/>
            <a:gdLst>
              <a:gd name="T0" fmla="*/ 125 w 250"/>
              <a:gd name="T1" fmla="*/ 0 h 219"/>
              <a:gd name="T2" fmla="*/ 33 w 250"/>
              <a:gd name="T3" fmla="*/ 51 h 219"/>
              <a:gd name="T4" fmla="*/ 67 w 250"/>
              <a:gd name="T5" fmla="*/ 202 h 219"/>
              <a:gd name="T6" fmla="*/ 125 w 250"/>
              <a:gd name="T7" fmla="*/ 219 h 219"/>
              <a:gd name="T8" fmla="*/ 218 w 250"/>
              <a:gd name="T9" fmla="*/ 167 h 219"/>
              <a:gd name="T10" fmla="*/ 184 w 250"/>
              <a:gd name="T11" fmla="*/ 16 h 219"/>
              <a:gd name="T12" fmla="*/ 125 w 250"/>
              <a:gd name="T13" fmla="*/ 0 h 219"/>
            </a:gdLst>
            <a:ahLst/>
            <a:cxnLst>
              <a:cxn ang="0">
                <a:pos x="T0" y="T1"/>
              </a:cxn>
              <a:cxn ang="0">
                <a:pos x="T2" y="T3"/>
              </a:cxn>
              <a:cxn ang="0">
                <a:pos x="T4" y="T5"/>
              </a:cxn>
              <a:cxn ang="0">
                <a:pos x="T6" y="T7"/>
              </a:cxn>
              <a:cxn ang="0">
                <a:pos x="T8" y="T9"/>
              </a:cxn>
              <a:cxn ang="0">
                <a:pos x="T10" y="T11"/>
              </a:cxn>
              <a:cxn ang="0">
                <a:pos x="T12" y="T13"/>
              </a:cxn>
            </a:cxnLst>
            <a:rect l="0" t="0" r="r" b="b"/>
            <a:pathLst>
              <a:path w="250" h="219">
                <a:moveTo>
                  <a:pt x="125" y="0"/>
                </a:moveTo>
                <a:cubicBezTo>
                  <a:pt x="89" y="0"/>
                  <a:pt x="53" y="18"/>
                  <a:pt x="33" y="51"/>
                </a:cubicBezTo>
                <a:cubicBezTo>
                  <a:pt x="0" y="102"/>
                  <a:pt x="16" y="170"/>
                  <a:pt x="67" y="202"/>
                </a:cubicBezTo>
                <a:cubicBezTo>
                  <a:pt x="85" y="213"/>
                  <a:pt x="105" y="219"/>
                  <a:pt x="125" y="219"/>
                </a:cubicBezTo>
                <a:cubicBezTo>
                  <a:pt x="162" y="219"/>
                  <a:pt x="197" y="201"/>
                  <a:pt x="218" y="167"/>
                </a:cubicBezTo>
                <a:cubicBezTo>
                  <a:pt x="250" y="116"/>
                  <a:pt x="235" y="49"/>
                  <a:pt x="184" y="16"/>
                </a:cubicBezTo>
                <a:cubicBezTo>
                  <a:pt x="165" y="5"/>
                  <a:pt x="145" y="0"/>
                  <a:pt x="125"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2" name="Freeform 105"/>
          <p:cNvSpPr>
            <a:spLocks/>
          </p:cNvSpPr>
          <p:nvPr/>
        </p:nvSpPr>
        <p:spPr bwMode="auto">
          <a:xfrm>
            <a:off x="6972657" y="1367888"/>
            <a:ext cx="130853" cy="113969"/>
          </a:xfrm>
          <a:custGeom>
            <a:avLst/>
            <a:gdLst>
              <a:gd name="T0" fmla="*/ 72 w 145"/>
              <a:gd name="T1" fmla="*/ 0 h 126"/>
              <a:gd name="T2" fmla="*/ 19 w 145"/>
              <a:gd name="T3" fmla="*/ 29 h 126"/>
              <a:gd name="T4" fmla="*/ 39 w 145"/>
              <a:gd name="T5" fmla="*/ 117 h 126"/>
              <a:gd name="T6" fmla="*/ 72 w 145"/>
              <a:gd name="T7" fmla="*/ 126 h 126"/>
              <a:gd name="T8" fmla="*/ 126 w 145"/>
              <a:gd name="T9" fmla="*/ 97 h 126"/>
              <a:gd name="T10" fmla="*/ 106 w 145"/>
              <a:gd name="T11" fmla="*/ 9 h 126"/>
              <a:gd name="T12" fmla="*/ 72 w 145"/>
              <a:gd name="T13" fmla="*/ 0 h 126"/>
            </a:gdLst>
            <a:ahLst/>
            <a:cxnLst>
              <a:cxn ang="0">
                <a:pos x="T0" y="T1"/>
              </a:cxn>
              <a:cxn ang="0">
                <a:pos x="T2" y="T3"/>
              </a:cxn>
              <a:cxn ang="0">
                <a:pos x="T4" y="T5"/>
              </a:cxn>
              <a:cxn ang="0">
                <a:pos x="T6" y="T7"/>
              </a:cxn>
              <a:cxn ang="0">
                <a:pos x="T8" y="T9"/>
              </a:cxn>
              <a:cxn ang="0">
                <a:pos x="T10" y="T11"/>
              </a:cxn>
              <a:cxn ang="0">
                <a:pos x="T12" y="T13"/>
              </a:cxn>
            </a:cxnLst>
            <a:rect l="0" t="0" r="r" b="b"/>
            <a:pathLst>
              <a:path w="145" h="126">
                <a:moveTo>
                  <a:pt x="72" y="0"/>
                </a:moveTo>
                <a:cubicBezTo>
                  <a:pt x="51" y="0"/>
                  <a:pt x="31" y="10"/>
                  <a:pt x="19" y="29"/>
                </a:cubicBezTo>
                <a:cubicBezTo>
                  <a:pt x="0" y="59"/>
                  <a:pt x="9" y="98"/>
                  <a:pt x="39" y="117"/>
                </a:cubicBezTo>
                <a:cubicBezTo>
                  <a:pt x="49" y="123"/>
                  <a:pt x="61" y="126"/>
                  <a:pt x="72" y="126"/>
                </a:cubicBezTo>
                <a:cubicBezTo>
                  <a:pt x="93" y="126"/>
                  <a:pt x="114" y="116"/>
                  <a:pt x="126" y="97"/>
                </a:cubicBezTo>
                <a:cubicBezTo>
                  <a:pt x="145" y="67"/>
                  <a:pt x="136" y="28"/>
                  <a:pt x="106" y="9"/>
                </a:cubicBezTo>
                <a:cubicBezTo>
                  <a:pt x="96" y="3"/>
                  <a:pt x="84" y="0"/>
                  <a:pt x="72"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3" name="Freeform 106"/>
          <p:cNvSpPr>
            <a:spLocks/>
          </p:cNvSpPr>
          <p:nvPr/>
        </p:nvSpPr>
        <p:spPr bwMode="auto">
          <a:xfrm>
            <a:off x="8078572" y="501162"/>
            <a:ext cx="60502" cy="53467"/>
          </a:xfrm>
          <a:custGeom>
            <a:avLst/>
            <a:gdLst>
              <a:gd name="T0" fmla="*/ 34 w 67"/>
              <a:gd name="T1" fmla="*/ 0 h 59"/>
              <a:gd name="T2" fmla="*/ 9 w 67"/>
              <a:gd name="T3" fmla="*/ 14 h 59"/>
              <a:gd name="T4" fmla="*/ 18 w 67"/>
              <a:gd name="T5" fmla="*/ 54 h 59"/>
              <a:gd name="T6" fmla="*/ 34 w 67"/>
              <a:gd name="T7" fmla="*/ 59 h 59"/>
              <a:gd name="T8" fmla="*/ 58 w 67"/>
              <a:gd name="T9" fmla="*/ 45 h 59"/>
              <a:gd name="T10" fmla="*/ 49 w 67"/>
              <a:gd name="T11" fmla="*/ 5 h 59"/>
              <a:gd name="T12" fmla="*/ 34 w 67"/>
              <a:gd name="T13" fmla="*/ 0 h 59"/>
            </a:gdLst>
            <a:ahLst/>
            <a:cxnLst>
              <a:cxn ang="0">
                <a:pos x="T0" y="T1"/>
              </a:cxn>
              <a:cxn ang="0">
                <a:pos x="T2" y="T3"/>
              </a:cxn>
              <a:cxn ang="0">
                <a:pos x="T4" y="T5"/>
              </a:cxn>
              <a:cxn ang="0">
                <a:pos x="T6" y="T7"/>
              </a:cxn>
              <a:cxn ang="0">
                <a:pos x="T8" y="T9"/>
              </a:cxn>
              <a:cxn ang="0">
                <a:pos x="T10" y="T11"/>
              </a:cxn>
              <a:cxn ang="0">
                <a:pos x="T12" y="T13"/>
              </a:cxn>
            </a:cxnLst>
            <a:rect l="0" t="0" r="r" b="b"/>
            <a:pathLst>
              <a:path w="67" h="59">
                <a:moveTo>
                  <a:pt x="34" y="0"/>
                </a:moveTo>
                <a:cubicBezTo>
                  <a:pt x="24" y="0"/>
                  <a:pt x="14" y="5"/>
                  <a:pt x="9" y="14"/>
                </a:cubicBezTo>
                <a:cubicBezTo>
                  <a:pt x="0" y="28"/>
                  <a:pt x="4" y="46"/>
                  <a:pt x="18" y="54"/>
                </a:cubicBezTo>
                <a:cubicBezTo>
                  <a:pt x="23" y="57"/>
                  <a:pt x="28" y="59"/>
                  <a:pt x="34" y="59"/>
                </a:cubicBezTo>
                <a:cubicBezTo>
                  <a:pt x="43" y="59"/>
                  <a:pt x="53" y="54"/>
                  <a:pt x="58" y="45"/>
                </a:cubicBezTo>
                <a:cubicBezTo>
                  <a:pt x="67" y="31"/>
                  <a:pt x="63" y="13"/>
                  <a:pt x="49" y="5"/>
                </a:cubicBezTo>
                <a:cubicBezTo>
                  <a:pt x="44" y="2"/>
                  <a:pt x="39" y="0"/>
                  <a:pt x="34"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4" name="Freeform 107"/>
          <p:cNvSpPr>
            <a:spLocks/>
          </p:cNvSpPr>
          <p:nvPr/>
        </p:nvSpPr>
        <p:spPr bwMode="auto">
          <a:xfrm>
            <a:off x="8808829" y="2378115"/>
            <a:ext cx="59095" cy="52060"/>
          </a:xfrm>
          <a:custGeom>
            <a:avLst/>
            <a:gdLst>
              <a:gd name="T0" fmla="*/ 33 w 66"/>
              <a:gd name="T1" fmla="*/ 0 h 58"/>
              <a:gd name="T2" fmla="*/ 8 w 66"/>
              <a:gd name="T3" fmla="*/ 13 h 58"/>
              <a:gd name="T4" fmla="*/ 17 w 66"/>
              <a:gd name="T5" fmla="*/ 53 h 58"/>
              <a:gd name="T6" fmla="*/ 33 w 66"/>
              <a:gd name="T7" fmla="*/ 58 h 58"/>
              <a:gd name="T8" fmla="*/ 58 w 66"/>
              <a:gd name="T9" fmla="*/ 44 h 58"/>
              <a:gd name="T10" fmla="*/ 49 w 66"/>
              <a:gd name="T11" fmla="*/ 4 h 58"/>
              <a:gd name="T12" fmla="*/ 33 w 66"/>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66" h="58">
                <a:moveTo>
                  <a:pt x="33" y="0"/>
                </a:moveTo>
                <a:cubicBezTo>
                  <a:pt x="23" y="0"/>
                  <a:pt x="14" y="4"/>
                  <a:pt x="8" y="13"/>
                </a:cubicBezTo>
                <a:cubicBezTo>
                  <a:pt x="0" y="27"/>
                  <a:pt x="4" y="45"/>
                  <a:pt x="17" y="53"/>
                </a:cubicBezTo>
                <a:cubicBezTo>
                  <a:pt x="22" y="57"/>
                  <a:pt x="28" y="58"/>
                  <a:pt x="33" y="58"/>
                </a:cubicBezTo>
                <a:cubicBezTo>
                  <a:pt x="43" y="58"/>
                  <a:pt x="52" y="53"/>
                  <a:pt x="58" y="44"/>
                </a:cubicBezTo>
                <a:cubicBezTo>
                  <a:pt x="66" y="31"/>
                  <a:pt x="62" y="13"/>
                  <a:pt x="49" y="4"/>
                </a:cubicBezTo>
                <a:cubicBezTo>
                  <a:pt x="44" y="1"/>
                  <a:pt x="38" y="0"/>
                  <a:pt x="33"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5" name="Freeform 173"/>
          <p:cNvSpPr>
            <a:spLocks/>
          </p:cNvSpPr>
          <p:nvPr/>
        </p:nvSpPr>
        <p:spPr bwMode="auto">
          <a:xfrm>
            <a:off x="-872899" y="3764046"/>
            <a:ext cx="928635" cy="928635"/>
          </a:xfrm>
          <a:custGeom>
            <a:avLst/>
            <a:gdLst>
              <a:gd name="T0" fmla="*/ 753 w 1027"/>
              <a:gd name="T1" fmla="*/ 132 h 1027"/>
              <a:gd name="T2" fmla="*/ 895 w 1027"/>
              <a:gd name="T3" fmla="*/ 753 h 1027"/>
              <a:gd name="T4" fmla="*/ 274 w 1027"/>
              <a:gd name="T5" fmla="*/ 895 h 1027"/>
              <a:gd name="T6" fmla="*/ 133 w 1027"/>
              <a:gd name="T7" fmla="*/ 274 h 1027"/>
              <a:gd name="T8" fmla="*/ 753 w 1027"/>
              <a:gd name="T9" fmla="*/ 132 h 1027"/>
            </a:gdLst>
            <a:ahLst/>
            <a:cxnLst>
              <a:cxn ang="0">
                <a:pos x="T0" y="T1"/>
              </a:cxn>
              <a:cxn ang="0">
                <a:pos x="T2" y="T3"/>
              </a:cxn>
              <a:cxn ang="0">
                <a:pos x="T4" y="T5"/>
              </a:cxn>
              <a:cxn ang="0">
                <a:pos x="T6" y="T7"/>
              </a:cxn>
              <a:cxn ang="0">
                <a:pos x="T8" y="T9"/>
              </a:cxn>
            </a:cxnLst>
            <a:rect l="0" t="0" r="r" b="b"/>
            <a:pathLst>
              <a:path w="1027" h="1027">
                <a:moveTo>
                  <a:pt x="753" y="132"/>
                </a:moveTo>
                <a:cubicBezTo>
                  <a:pt x="964" y="264"/>
                  <a:pt x="1027" y="542"/>
                  <a:pt x="895" y="753"/>
                </a:cubicBezTo>
                <a:cubicBezTo>
                  <a:pt x="763" y="963"/>
                  <a:pt x="485" y="1027"/>
                  <a:pt x="274" y="895"/>
                </a:cubicBezTo>
                <a:cubicBezTo>
                  <a:pt x="64" y="762"/>
                  <a:pt x="0" y="484"/>
                  <a:pt x="133" y="274"/>
                </a:cubicBezTo>
                <a:cubicBezTo>
                  <a:pt x="265" y="63"/>
                  <a:pt x="543" y="0"/>
                  <a:pt x="753" y="132"/>
                </a:cubicBezTo>
                <a:close/>
              </a:path>
            </a:pathLst>
          </a:custGeom>
          <a:solidFill>
            <a:srgbClr val="45D8FF">
              <a:alpha val="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56" name="Freeform 174"/>
          <p:cNvSpPr>
            <a:spLocks/>
          </p:cNvSpPr>
          <p:nvPr/>
        </p:nvSpPr>
        <p:spPr bwMode="auto">
          <a:xfrm>
            <a:off x="5149156" y="3426361"/>
            <a:ext cx="527634" cy="527634"/>
          </a:xfrm>
          <a:custGeom>
            <a:avLst/>
            <a:gdLst>
              <a:gd name="T0" fmla="*/ 428 w 584"/>
              <a:gd name="T1" fmla="*/ 75 h 583"/>
              <a:gd name="T2" fmla="*/ 508 w 584"/>
              <a:gd name="T3" fmla="*/ 427 h 583"/>
              <a:gd name="T4" fmla="*/ 156 w 584"/>
              <a:gd name="T5" fmla="*/ 508 h 583"/>
              <a:gd name="T6" fmla="*/ 75 w 584"/>
              <a:gd name="T7" fmla="*/ 155 h 583"/>
              <a:gd name="T8" fmla="*/ 428 w 584"/>
              <a:gd name="T9" fmla="*/ 75 h 583"/>
            </a:gdLst>
            <a:ahLst/>
            <a:cxnLst>
              <a:cxn ang="0">
                <a:pos x="T0" y="T1"/>
              </a:cxn>
              <a:cxn ang="0">
                <a:pos x="T2" y="T3"/>
              </a:cxn>
              <a:cxn ang="0">
                <a:pos x="T4" y="T5"/>
              </a:cxn>
              <a:cxn ang="0">
                <a:pos x="T6" y="T7"/>
              </a:cxn>
              <a:cxn ang="0">
                <a:pos x="T8" y="T9"/>
              </a:cxn>
            </a:cxnLst>
            <a:rect l="0" t="0" r="r" b="b"/>
            <a:pathLst>
              <a:path w="584" h="583">
                <a:moveTo>
                  <a:pt x="428" y="75"/>
                </a:moveTo>
                <a:cubicBezTo>
                  <a:pt x="547" y="150"/>
                  <a:pt x="584" y="308"/>
                  <a:pt x="508" y="427"/>
                </a:cubicBezTo>
                <a:cubicBezTo>
                  <a:pt x="433" y="547"/>
                  <a:pt x="275" y="583"/>
                  <a:pt x="156" y="508"/>
                </a:cubicBezTo>
                <a:cubicBezTo>
                  <a:pt x="36" y="433"/>
                  <a:pt x="0" y="275"/>
                  <a:pt x="75" y="155"/>
                </a:cubicBezTo>
                <a:cubicBezTo>
                  <a:pt x="150" y="36"/>
                  <a:pt x="308" y="0"/>
                  <a:pt x="428" y="75"/>
                </a:cubicBezTo>
                <a:close/>
              </a:path>
            </a:pathLst>
          </a:custGeom>
          <a:solidFill>
            <a:srgbClr val="45D8FF">
              <a:alpha val="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57" name="Freeform 175"/>
          <p:cNvSpPr>
            <a:spLocks/>
          </p:cNvSpPr>
          <p:nvPr/>
        </p:nvSpPr>
        <p:spPr bwMode="auto">
          <a:xfrm>
            <a:off x="4470971" y="-1123950"/>
            <a:ext cx="1423906" cy="1426720"/>
          </a:xfrm>
          <a:custGeom>
            <a:avLst/>
            <a:gdLst>
              <a:gd name="T0" fmla="*/ 1156 w 1576"/>
              <a:gd name="T1" fmla="*/ 203 h 1577"/>
              <a:gd name="T2" fmla="*/ 1373 w 1576"/>
              <a:gd name="T3" fmla="*/ 1156 h 1577"/>
              <a:gd name="T4" fmla="*/ 420 w 1576"/>
              <a:gd name="T5" fmla="*/ 1373 h 1577"/>
              <a:gd name="T6" fmla="*/ 203 w 1576"/>
              <a:gd name="T7" fmla="*/ 420 h 1577"/>
              <a:gd name="T8" fmla="*/ 1156 w 1576"/>
              <a:gd name="T9" fmla="*/ 203 h 1577"/>
            </a:gdLst>
            <a:ahLst/>
            <a:cxnLst>
              <a:cxn ang="0">
                <a:pos x="T0" y="T1"/>
              </a:cxn>
              <a:cxn ang="0">
                <a:pos x="T2" y="T3"/>
              </a:cxn>
              <a:cxn ang="0">
                <a:pos x="T4" y="T5"/>
              </a:cxn>
              <a:cxn ang="0">
                <a:pos x="T6" y="T7"/>
              </a:cxn>
              <a:cxn ang="0">
                <a:pos x="T8" y="T9"/>
              </a:cxn>
            </a:cxnLst>
            <a:rect l="0" t="0" r="r" b="b"/>
            <a:pathLst>
              <a:path w="1576" h="1577">
                <a:moveTo>
                  <a:pt x="1156" y="203"/>
                </a:moveTo>
                <a:cubicBezTo>
                  <a:pt x="1479" y="406"/>
                  <a:pt x="1576" y="833"/>
                  <a:pt x="1373" y="1156"/>
                </a:cubicBezTo>
                <a:cubicBezTo>
                  <a:pt x="1170" y="1479"/>
                  <a:pt x="744" y="1577"/>
                  <a:pt x="420" y="1373"/>
                </a:cubicBezTo>
                <a:cubicBezTo>
                  <a:pt x="97" y="1170"/>
                  <a:pt x="0" y="744"/>
                  <a:pt x="203" y="420"/>
                </a:cubicBezTo>
                <a:cubicBezTo>
                  <a:pt x="406" y="97"/>
                  <a:pt x="833" y="0"/>
                  <a:pt x="1156" y="203"/>
                </a:cubicBezTo>
                <a:close/>
              </a:path>
            </a:pathLst>
          </a:custGeom>
          <a:solidFill>
            <a:srgbClr val="45D8FF">
              <a:alpha val="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58" name="Freeform 176"/>
          <p:cNvSpPr>
            <a:spLocks/>
          </p:cNvSpPr>
          <p:nvPr/>
        </p:nvSpPr>
        <p:spPr bwMode="auto">
          <a:xfrm>
            <a:off x="5554378" y="778346"/>
            <a:ext cx="1062302" cy="1062302"/>
          </a:xfrm>
          <a:custGeom>
            <a:avLst/>
            <a:gdLst>
              <a:gd name="T0" fmla="*/ 862 w 1175"/>
              <a:gd name="T1" fmla="*/ 151 h 1175"/>
              <a:gd name="T2" fmla="*/ 1024 w 1175"/>
              <a:gd name="T3" fmla="*/ 861 h 1175"/>
              <a:gd name="T4" fmla="*/ 314 w 1175"/>
              <a:gd name="T5" fmla="*/ 1023 h 1175"/>
              <a:gd name="T6" fmla="*/ 152 w 1175"/>
              <a:gd name="T7" fmla="*/ 313 h 1175"/>
              <a:gd name="T8" fmla="*/ 862 w 1175"/>
              <a:gd name="T9" fmla="*/ 151 h 1175"/>
            </a:gdLst>
            <a:ahLst/>
            <a:cxnLst>
              <a:cxn ang="0">
                <a:pos x="T0" y="T1"/>
              </a:cxn>
              <a:cxn ang="0">
                <a:pos x="T2" y="T3"/>
              </a:cxn>
              <a:cxn ang="0">
                <a:pos x="T4" y="T5"/>
              </a:cxn>
              <a:cxn ang="0">
                <a:pos x="T6" y="T7"/>
              </a:cxn>
              <a:cxn ang="0">
                <a:pos x="T8" y="T9"/>
              </a:cxn>
            </a:cxnLst>
            <a:rect l="0" t="0" r="r" b="b"/>
            <a:pathLst>
              <a:path w="1175" h="1175">
                <a:moveTo>
                  <a:pt x="862" y="151"/>
                </a:moveTo>
                <a:cubicBezTo>
                  <a:pt x="1103" y="302"/>
                  <a:pt x="1175" y="620"/>
                  <a:pt x="1024" y="861"/>
                </a:cubicBezTo>
                <a:cubicBezTo>
                  <a:pt x="873" y="1102"/>
                  <a:pt x="555" y="1175"/>
                  <a:pt x="314" y="1023"/>
                </a:cubicBezTo>
                <a:cubicBezTo>
                  <a:pt x="73" y="872"/>
                  <a:pt x="0" y="554"/>
                  <a:pt x="152" y="313"/>
                </a:cubicBezTo>
                <a:cubicBezTo>
                  <a:pt x="303" y="73"/>
                  <a:pt x="621" y="0"/>
                  <a:pt x="862" y="151"/>
                </a:cubicBezTo>
                <a:close/>
              </a:path>
            </a:pathLst>
          </a:custGeom>
          <a:solidFill>
            <a:srgbClr val="45D8FF">
              <a:alpha val="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59" name="Freeform 177"/>
          <p:cNvSpPr>
            <a:spLocks/>
          </p:cNvSpPr>
          <p:nvPr/>
        </p:nvSpPr>
        <p:spPr bwMode="auto">
          <a:xfrm>
            <a:off x="2482848" y="4205851"/>
            <a:ext cx="1917772" cy="1919178"/>
          </a:xfrm>
          <a:custGeom>
            <a:avLst/>
            <a:gdLst>
              <a:gd name="T0" fmla="*/ 1555 w 2121"/>
              <a:gd name="T1" fmla="*/ 273 h 2122"/>
              <a:gd name="T2" fmla="*/ 1848 w 2121"/>
              <a:gd name="T3" fmla="*/ 1555 h 2122"/>
              <a:gd name="T4" fmla="*/ 566 w 2121"/>
              <a:gd name="T5" fmla="*/ 1848 h 2122"/>
              <a:gd name="T6" fmla="*/ 273 w 2121"/>
              <a:gd name="T7" fmla="*/ 566 h 2122"/>
              <a:gd name="T8" fmla="*/ 1555 w 2121"/>
              <a:gd name="T9" fmla="*/ 273 h 2122"/>
            </a:gdLst>
            <a:ahLst/>
            <a:cxnLst>
              <a:cxn ang="0">
                <a:pos x="T0" y="T1"/>
              </a:cxn>
              <a:cxn ang="0">
                <a:pos x="T2" y="T3"/>
              </a:cxn>
              <a:cxn ang="0">
                <a:pos x="T4" y="T5"/>
              </a:cxn>
              <a:cxn ang="0">
                <a:pos x="T6" y="T7"/>
              </a:cxn>
              <a:cxn ang="0">
                <a:pos x="T8" y="T9"/>
              </a:cxn>
            </a:cxnLst>
            <a:rect l="0" t="0" r="r" b="b"/>
            <a:pathLst>
              <a:path w="2121" h="2122">
                <a:moveTo>
                  <a:pt x="1555" y="273"/>
                </a:moveTo>
                <a:cubicBezTo>
                  <a:pt x="1990" y="547"/>
                  <a:pt x="2121" y="1121"/>
                  <a:pt x="1848" y="1555"/>
                </a:cubicBezTo>
                <a:cubicBezTo>
                  <a:pt x="1575" y="1990"/>
                  <a:pt x="1001" y="2122"/>
                  <a:pt x="566" y="1848"/>
                </a:cubicBezTo>
                <a:cubicBezTo>
                  <a:pt x="131" y="1575"/>
                  <a:pt x="0" y="1001"/>
                  <a:pt x="273" y="566"/>
                </a:cubicBezTo>
                <a:cubicBezTo>
                  <a:pt x="546" y="131"/>
                  <a:pt x="1120" y="0"/>
                  <a:pt x="1555" y="273"/>
                </a:cubicBezTo>
                <a:close/>
              </a:path>
            </a:pathLst>
          </a:custGeom>
          <a:solidFill>
            <a:srgbClr val="45D8FF">
              <a:alpha val="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60" name="Freeform 178"/>
          <p:cNvSpPr>
            <a:spLocks/>
          </p:cNvSpPr>
          <p:nvPr/>
        </p:nvSpPr>
        <p:spPr bwMode="auto">
          <a:xfrm>
            <a:off x="-556319" y="4080626"/>
            <a:ext cx="296882" cy="295475"/>
          </a:xfrm>
          <a:custGeom>
            <a:avLst/>
            <a:gdLst>
              <a:gd name="T0" fmla="*/ 240 w 327"/>
              <a:gd name="T1" fmla="*/ 42 h 327"/>
              <a:gd name="T2" fmla="*/ 285 w 327"/>
              <a:gd name="T3" fmla="*/ 240 h 327"/>
              <a:gd name="T4" fmla="*/ 88 w 327"/>
              <a:gd name="T5" fmla="*/ 285 h 327"/>
              <a:gd name="T6" fmla="*/ 42 w 327"/>
              <a:gd name="T7" fmla="*/ 87 h 327"/>
              <a:gd name="T8" fmla="*/ 240 w 327"/>
              <a:gd name="T9" fmla="*/ 42 h 327"/>
            </a:gdLst>
            <a:ahLst/>
            <a:cxnLst>
              <a:cxn ang="0">
                <a:pos x="T0" y="T1"/>
              </a:cxn>
              <a:cxn ang="0">
                <a:pos x="T2" y="T3"/>
              </a:cxn>
              <a:cxn ang="0">
                <a:pos x="T4" y="T5"/>
              </a:cxn>
              <a:cxn ang="0">
                <a:pos x="T6" y="T7"/>
              </a:cxn>
              <a:cxn ang="0">
                <a:pos x="T8" y="T9"/>
              </a:cxn>
            </a:cxnLst>
            <a:rect l="0" t="0" r="r" b="b"/>
            <a:pathLst>
              <a:path w="327" h="327">
                <a:moveTo>
                  <a:pt x="240" y="42"/>
                </a:moveTo>
                <a:cubicBezTo>
                  <a:pt x="307" y="84"/>
                  <a:pt x="327" y="173"/>
                  <a:pt x="285" y="240"/>
                </a:cubicBezTo>
                <a:cubicBezTo>
                  <a:pt x="243" y="307"/>
                  <a:pt x="155" y="327"/>
                  <a:pt x="88" y="285"/>
                </a:cubicBezTo>
                <a:cubicBezTo>
                  <a:pt x="21" y="243"/>
                  <a:pt x="0" y="154"/>
                  <a:pt x="42" y="87"/>
                </a:cubicBezTo>
                <a:cubicBezTo>
                  <a:pt x="85" y="20"/>
                  <a:pt x="173" y="0"/>
                  <a:pt x="240" y="42"/>
                </a:cubicBezTo>
                <a:close/>
              </a:path>
            </a:pathLst>
          </a:custGeom>
          <a:solidFill>
            <a:srgbClr val="45D8FF">
              <a:alpha val="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61" name="Freeform 179"/>
          <p:cNvSpPr>
            <a:spLocks/>
          </p:cNvSpPr>
          <p:nvPr/>
        </p:nvSpPr>
        <p:spPr bwMode="auto">
          <a:xfrm>
            <a:off x="4956393" y="-638527"/>
            <a:ext cx="453061" cy="454469"/>
          </a:xfrm>
          <a:custGeom>
            <a:avLst/>
            <a:gdLst>
              <a:gd name="T0" fmla="*/ 368 w 502"/>
              <a:gd name="T1" fmla="*/ 65 h 502"/>
              <a:gd name="T2" fmla="*/ 438 w 502"/>
              <a:gd name="T3" fmla="*/ 368 h 502"/>
              <a:gd name="T4" fmla="*/ 134 w 502"/>
              <a:gd name="T5" fmla="*/ 438 h 502"/>
              <a:gd name="T6" fmla="*/ 65 w 502"/>
              <a:gd name="T7" fmla="*/ 134 h 502"/>
              <a:gd name="T8" fmla="*/ 368 w 502"/>
              <a:gd name="T9" fmla="*/ 65 h 502"/>
            </a:gdLst>
            <a:ahLst/>
            <a:cxnLst>
              <a:cxn ang="0">
                <a:pos x="T0" y="T1"/>
              </a:cxn>
              <a:cxn ang="0">
                <a:pos x="T2" y="T3"/>
              </a:cxn>
              <a:cxn ang="0">
                <a:pos x="T4" y="T5"/>
              </a:cxn>
              <a:cxn ang="0">
                <a:pos x="T6" y="T7"/>
              </a:cxn>
              <a:cxn ang="0">
                <a:pos x="T8" y="T9"/>
              </a:cxn>
            </a:cxnLst>
            <a:rect l="0" t="0" r="r" b="b"/>
            <a:pathLst>
              <a:path w="502" h="502">
                <a:moveTo>
                  <a:pt x="368" y="65"/>
                </a:moveTo>
                <a:cubicBezTo>
                  <a:pt x="471" y="129"/>
                  <a:pt x="502" y="265"/>
                  <a:pt x="438" y="368"/>
                </a:cubicBezTo>
                <a:cubicBezTo>
                  <a:pt x="373" y="471"/>
                  <a:pt x="237" y="502"/>
                  <a:pt x="134" y="438"/>
                </a:cubicBezTo>
                <a:cubicBezTo>
                  <a:pt x="31" y="373"/>
                  <a:pt x="0" y="237"/>
                  <a:pt x="65" y="134"/>
                </a:cubicBezTo>
                <a:cubicBezTo>
                  <a:pt x="129" y="31"/>
                  <a:pt x="265" y="0"/>
                  <a:pt x="368" y="65"/>
                </a:cubicBezTo>
                <a:close/>
              </a:path>
            </a:pathLst>
          </a:custGeom>
          <a:solidFill>
            <a:srgbClr val="45D8FF">
              <a:alpha val="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62" name="Freeform 180"/>
          <p:cNvSpPr>
            <a:spLocks/>
          </p:cNvSpPr>
          <p:nvPr/>
        </p:nvSpPr>
        <p:spPr bwMode="auto">
          <a:xfrm>
            <a:off x="5804828" y="1028796"/>
            <a:ext cx="561402" cy="561402"/>
          </a:xfrm>
          <a:custGeom>
            <a:avLst/>
            <a:gdLst>
              <a:gd name="T0" fmla="*/ 456 w 621"/>
              <a:gd name="T1" fmla="*/ 80 h 621"/>
              <a:gd name="T2" fmla="*/ 541 w 621"/>
              <a:gd name="T3" fmla="*/ 455 h 621"/>
              <a:gd name="T4" fmla="*/ 166 w 621"/>
              <a:gd name="T5" fmla="*/ 541 h 621"/>
              <a:gd name="T6" fmla="*/ 80 w 621"/>
              <a:gd name="T7" fmla="*/ 165 h 621"/>
              <a:gd name="T8" fmla="*/ 456 w 621"/>
              <a:gd name="T9" fmla="*/ 80 h 621"/>
            </a:gdLst>
            <a:ahLst/>
            <a:cxnLst>
              <a:cxn ang="0">
                <a:pos x="T0" y="T1"/>
              </a:cxn>
              <a:cxn ang="0">
                <a:pos x="T2" y="T3"/>
              </a:cxn>
              <a:cxn ang="0">
                <a:pos x="T4" y="T5"/>
              </a:cxn>
              <a:cxn ang="0">
                <a:pos x="T6" y="T7"/>
              </a:cxn>
              <a:cxn ang="0">
                <a:pos x="T8" y="T9"/>
              </a:cxn>
            </a:cxnLst>
            <a:rect l="0" t="0" r="r" b="b"/>
            <a:pathLst>
              <a:path w="621" h="621">
                <a:moveTo>
                  <a:pt x="456" y="80"/>
                </a:moveTo>
                <a:cubicBezTo>
                  <a:pt x="583" y="160"/>
                  <a:pt x="621" y="328"/>
                  <a:pt x="541" y="455"/>
                </a:cubicBezTo>
                <a:cubicBezTo>
                  <a:pt x="461" y="582"/>
                  <a:pt x="293" y="621"/>
                  <a:pt x="166" y="541"/>
                </a:cubicBezTo>
                <a:cubicBezTo>
                  <a:pt x="39" y="461"/>
                  <a:pt x="0" y="293"/>
                  <a:pt x="80" y="165"/>
                </a:cubicBezTo>
                <a:cubicBezTo>
                  <a:pt x="160" y="38"/>
                  <a:pt x="328" y="0"/>
                  <a:pt x="456" y="80"/>
                </a:cubicBezTo>
                <a:close/>
              </a:path>
            </a:pathLst>
          </a:custGeom>
          <a:solidFill>
            <a:srgbClr val="45D8FF">
              <a:alpha val="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63" name="Freeform 181"/>
          <p:cNvSpPr>
            <a:spLocks/>
          </p:cNvSpPr>
          <p:nvPr/>
        </p:nvSpPr>
        <p:spPr bwMode="auto">
          <a:xfrm>
            <a:off x="2948573" y="4672982"/>
            <a:ext cx="986323" cy="984916"/>
          </a:xfrm>
          <a:custGeom>
            <a:avLst/>
            <a:gdLst>
              <a:gd name="T0" fmla="*/ 799 w 1090"/>
              <a:gd name="T1" fmla="*/ 140 h 1090"/>
              <a:gd name="T2" fmla="*/ 949 w 1090"/>
              <a:gd name="T3" fmla="*/ 799 h 1090"/>
              <a:gd name="T4" fmla="*/ 291 w 1090"/>
              <a:gd name="T5" fmla="*/ 950 h 1090"/>
              <a:gd name="T6" fmla="*/ 140 w 1090"/>
              <a:gd name="T7" fmla="*/ 291 h 1090"/>
              <a:gd name="T8" fmla="*/ 799 w 1090"/>
              <a:gd name="T9" fmla="*/ 140 h 1090"/>
            </a:gdLst>
            <a:ahLst/>
            <a:cxnLst>
              <a:cxn ang="0">
                <a:pos x="T0" y="T1"/>
              </a:cxn>
              <a:cxn ang="0">
                <a:pos x="T2" y="T3"/>
              </a:cxn>
              <a:cxn ang="0">
                <a:pos x="T4" y="T5"/>
              </a:cxn>
              <a:cxn ang="0">
                <a:pos x="T6" y="T7"/>
              </a:cxn>
              <a:cxn ang="0">
                <a:pos x="T8" y="T9"/>
              </a:cxn>
            </a:cxnLst>
            <a:rect l="0" t="0" r="r" b="b"/>
            <a:pathLst>
              <a:path w="1090" h="1090">
                <a:moveTo>
                  <a:pt x="799" y="140"/>
                </a:moveTo>
                <a:cubicBezTo>
                  <a:pt x="1022" y="281"/>
                  <a:pt x="1090" y="576"/>
                  <a:pt x="949" y="799"/>
                </a:cubicBezTo>
                <a:cubicBezTo>
                  <a:pt x="809" y="1023"/>
                  <a:pt x="514" y="1090"/>
                  <a:pt x="291" y="950"/>
                </a:cubicBezTo>
                <a:cubicBezTo>
                  <a:pt x="67" y="809"/>
                  <a:pt x="0" y="514"/>
                  <a:pt x="140" y="291"/>
                </a:cubicBezTo>
                <a:cubicBezTo>
                  <a:pt x="280" y="67"/>
                  <a:pt x="575" y="0"/>
                  <a:pt x="799" y="140"/>
                </a:cubicBezTo>
                <a:close/>
              </a:path>
            </a:pathLst>
          </a:custGeom>
          <a:solidFill>
            <a:srgbClr val="45D8FF">
              <a:alpha val="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64" name="Freeform 182"/>
          <p:cNvSpPr>
            <a:spLocks/>
          </p:cNvSpPr>
          <p:nvPr/>
        </p:nvSpPr>
        <p:spPr bwMode="auto">
          <a:xfrm>
            <a:off x="1516224" y="401264"/>
            <a:ext cx="3587905" cy="3587908"/>
          </a:xfrm>
          <a:custGeom>
            <a:avLst/>
            <a:gdLst>
              <a:gd name="T0" fmla="*/ 2909 w 3967"/>
              <a:gd name="T1" fmla="*/ 511 h 3968"/>
              <a:gd name="T2" fmla="*/ 3456 w 3967"/>
              <a:gd name="T3" fmla="*/ 2909 h 3968"/>
              <a:gd name="T4" fmla="*/ 1059 w 3967"/>
              <a:gd name="T5" fmla="*/ 3457 h 3968"/>
              <a:gd name="T6" fmla="*/ 511 w 3967"/>
              <a:gd name="T7" fmla="*/ 1059 h 3968"/>
              <a:gd name="T8" fmla="*/ 2909 w 3967"/>
              <a:gd name="T9" fmla="*/ 511 h 3968"/>
            </a:gdLst>
            <a:ahLst/>
            <a:cxnLst>
              <a:cxn ang="0">
                <a:pos x="T0" y="T1"/>
              </a:cxn>
              <a:cxn ang="0">
                <a:pos x="T2" y="T3"/>
              </a:cxn>
              <a:cxn ang="0">
                <a:pos x="T4" y="T5"/>
              </a:cxn>
              <a:cxn ang="0">
                <a:pos x="T6" y="T7"/>
              </a:cxn>
              <a:cxn ang="0">
                <a:pos x="T8" y="T9"/>
              </a:cxn>
            </a:cxnLst>
            <a:rect l="0" t="0" r="r" b="b"/>
            <a:pathLst>
              <a:path w="3967" h="3968">
                <a:moveTo>
                  <a:pt x="2909" y="511"/>
                </a:moveTo>
                <a:cubicBezTo>
                  <a:pt x="3722" y="1022"/>
                  <a:pt x="3967" y="2096"/>
                  <a:pt x="3456" y="2909"/>
                </a:cubicBezTo>
                <a:cubicBezTo>
                  <a:pt x="2945" y="3722"/>
                  <a:pt x="1872" y="3968"/>
                  <a:pt x="1059" y="3457"/>
                </a:cubicBezTo>
                <a:cubicBezTo>
                  <a:pt x="245" y="2946"/>
                  <a:pt x="0" y="1872"/>
                  <a:pt x="511" y="1059"/>
                </a:cubicBezTo>
                <a:cubicBezTo>
                  <a:pt x="1022" y="245"/>
                  <a:pt x="2095" y="0"/>
                  <a:pt x="2909" y="511"/>
                </a:cubicBezTo>
                <a:close/>
              </a:path>
            </a:pathLst>
          </a:custGeom>
          <a:solidFill>
            <a:srgbClr val="45D8FF">
              <a:alpha val="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65" name="Freeform 183"/>
          <p:cNvSpPr>
            <a:spLocks/>
          </p:cNvSpPr>
          <p:nvPr/>
        </p:nvSpPr>
        <p:spPr bwMode="auto">
          <a:xfrm>
            <a:off x="3196210" y="4919213"/>
            <a:ext cx="491051" cy="492458"/>
          </a:xfrm>
          <a:custGeom>
            <a:avLst/>
            <a:gdLst>
              <a:gd name="T0" fmla="*/ 398 w 543"/>
              <a:gd name="T1" fmla="*/ 70 h 544"/>
              <a:gd name="T2" fmla="*/ 473 w 543"/>
              <a:gd name="T3" fmla="*/ 399 h 544"/>
              <a:gd name="T4" fmla="*/ 145 w 543"/>
              <a:gd name="T5" fmla="*/ 474 h 544"/>
              <a:gd name="T6" fmla="*/ 70 w 543"/>
              <a:gd name="T7" fmla="*/ 145 h 544"/>
              <a:gd name="T8" fmla="*/ 398 w 543"/>
              <a:gd name="T9" fmla="*/ 70 h 544"/>
            </a:gdLst>
            <a:ahLst/>
            <a:cxnLst>
              <a:cxn ang="0">
                <a:pos x="T0" y="T1"/>
              </a:cxn>
              <a:cxn ang="0">
                <a:pos x="T2" y="T3"/>
              </a:cxn>
              <a:cxn ang="0">
                <a:pos x="T4" y="T5"/>
              </a:cxn>
              <a:cxn ang="0">
                <a:pos x="T6" y="T7"/>
              </a:cxn>
              <a:cxn ang="0">
                <a:pos x="T8" y="T9"/>
              </a:cxn>
            </a:cxnLst>
            <a:rect l="0" t="0" r="r" b="b"/>
            <a:pathLst>
              <a:path w="543" h="544">
                <a:moveTo>
                  <a:pt x="398" y="70"/>
                </a:moveTo>
                <a:cubicBezTo>
                  <a:pt x="510" y="140"/>
                  <a:pt x="543" y="287"/>
                  <a:pt x="473" y="399"/>
                </a:cubicBezTo>
                <a:cubicBezTo>
                  <a:pt x="404" y="510"/>
                  <a:pt x="256" y="544"/>
                  <a:pt x="145" y="474"/>
                </a:cubicBezTo>
                <a:cubicBezTo>
                  <a:pt x="34" y="404"/>
                  <a:pt x="0" y="257"/>
                  <a:pt x="70" y="145"/>
                </a:cubicBezTo>
                <a:cubicBezTo>
                  <a:pt x="140" y="34"/>
                  <a:pt x="287" y="0"/>
                  <a:pt x="398" y="70"/>
                </a:cubicBezTo>
                <a:close/>
              </a:path>
            </a:pathLst>
          </a:custGeom>
          <a:solidFill>
            <a:srgbClr val="45D8FF">
              <a:alpha val="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66" name="Freeform 184"/>
          <p:cNvSpPr>
            <a:spLocks/>
          </p:cNvSpPr>
          <p:nvPr/>
        </p:nvSpPr>
        <p:spPr bwMode="auto">
          <a:xfrm>
            <a:off x="2053708" y="938747"/>
            <a:ext cx="2512941" cy="2512942"/>
          </a:xfrm>
          <a:custGeom>
            <a:avLst/>
            <a:gdLst>
              <a:gd name="T0" fmla="*/ 2037 w 2779"/>
              <a:gd name="T1" fmla="*/ 358 h 2778"/>
              <a:gd name="T2" fmla="*/ 2421 w 2779"/>
              <a:gd name="T3" fmla="*/ 2037 h 2778"/>
              <a:gd name="T4" fmla="*/ 742 w 2779"/>
              <a:gd name="T5" fmla="*/ 2420 h 2778"/>
              <a:gd name="T6" fmla="*/ 358 w 2779"/>
              <a:gd name="T7" fmla="*/ 741 h 2778"/>
              <a:gd name="T8" fmla="*/ 2037 w 2779"/>
              <a:gd name="T9" fmla="*/ 358 h 2778"/>
            </a:gdLst>
            <a:ahLst/>
            <a:cxnLst>
              <a:cxn ang="0">
                <a:pos x="T0" y="T1"/>
              </a:cxn>
              <a:cxn ang="0">
                <a:pos x="T2" y="T3"/>
              </a:cxn>
              <a:cxn ang="0">
                <a:pos x="T4" y="T5"/>
              </a:cxn>
              <a:cxn ang="0">
                <a:pos x="T6" y="T7"/>
              </a:cxn>
              <a:cxn ang="0">
                <a:pos x="T8" y="T9"/>
              </a:cxn>
            </a:cxnLst>
            <a:rect l="0" t="0" r="r" b="b"/>
            <a:pathLst>
              <a:path w="2779" h="2778">
                <a:moveTo>
                  <a:pt x="2037" y="358"/>
                </a:moveTo>
                <a:cubicBezTo>
                  <a:pt x="2607" y="715"/>
                  <a:pt x="2779" y="1467"/>
                  <a:pt x="2421" y="2037"/>
                </a:cubicBezTo>
                <a:cubicBezTo>
                  <a:pt x="2063" y="2606"/>
                  <a:pt x="1311" y="2778"/>
                  <a:pt x="742" y="2420"/>
                </a:cubicBezTo>
                <a:cubicBezTo>
                  <a:pt x="172" y="2062"/>
                  <a:pt x="0" y="1311"/>
                  <a:pt x="358" y="741"/>
                </a:cubicBezTo>
                <a:cubicBezTo>
                  <a:pt x="716" y="172"/>
                  <a:pt x="1468" y="0"/>
                  <a:pt x="2037" y="358"/>
                </a:cubicBezTo>
                <a:close/>
              </a:path>
            </a:pathLst>
          </a:custGeom>
          <a:solidFill>
            <a:srgbClr val="45D8FF">
              <a:alpha val="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67" name="Freeform 142"/>
          <p:cNvSpPr>
            <a:spLocks/>
          </p:cNvSpPr>
          <p:nvPr/>
        </p:nvSpPr>
        <p:spPr bwMode="auto">
          <a:xfrm>
            <a:off x="6879793" y="719250"/>
            <a:ext cx="1121397" cy="1119990"/>
          </a:xfrm>
          <a:custGeom>
            <a:avLst/>
            <a:gdLst>
              <a:gd name="T0" fmla="*/ 912 w 1244"/>
              <a:gd name="T1" fmla="*/ 160 h 1244"/>
              <a:gd name="T2" fmla="*/ 1084 w 1244"/>
              <a:gd name="T3" fmla="*/ 912 h 1244"/>
              <a:gd name="T4" fmla="*/ 332 w 1244"/>
              <a:gd name="T5" fmla="*/ 1084 h 1244"/>
              <a:gd name="T6" fmla="*/ 161 w 1244"/>
              <a:gd name="T7" fmla="*/ 332 h 1244"/>
              <a:gd name="T8" fmla="*/ 912 w 1244"/>
              <a:gd name="T9" fmla="*/ 160 h 1244"/>
            </a:gdLst>
            <a:ahLst/>
            <a:cxnLst>
              <a:cxn ang="0">
                <a:pos x="T0" y="T1"/>
              </a:cxn>
              <a:cxn ang="0">
                <a:pos x="T2" y="T3"/>
              </a:cxn>
              <a:cxn ang="0">
                <a:pos x="T4" y="T5"/>
              </a:cxn>
              <a:cxn ang="0">
                <a:pos x="T6" y="T7"/>
              </a:cxn>
              <a:cxn ang="0">
                <a:pos x="T8" y="T9"/>
              </a:cxn>
            </a:cxnLst>
            <a:rect l="0" t="0" r="r" b="b"/>
            <a:pathLst>
              <a:path w="1244" h="1244">
                <a:moveTo>
                  <a:pt x="912" y="160"/>
                </a:moveTo>
                <a:cubicBezTo>
                  <a:pt x="1167" y="321"/>
                  <a:pt x="1244" y="657"/>
                  <a:pt x="1084" y="912"/>
                </a:cubicBezTo>
                <a:cubicBezTo>
                  <a:pt x="924" y="1167"/>
                  <a:pt x="587" y="1244"/>
                  <a:pt x="332" y="1084"/>
                </a:cubicBezTo>
                <a:cubicBezTo>
                  <a:pt x="77" y="924"/>
                  <a:pt x="0" y="587"/>
                  <a:pt x="161" y="332"/>
                </a:cubicBezTo>
                <a:cubicBezTo>
                  <a:pt x="321" y="77"/>
                  <a:pt x="657" y="0"/>
                  <a:pt x="912" y="160"/>
                </a:cubicBezTo>
                <a:close/>
              </a:path>
            </a:pathLst>
          </a:custGeom>
          <a:solidFill>
            <a:srgbClr val="45D8FF">
              <a:alpha val="1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68" name="Freeform 143"/>
          <p:cNvSpPr>
            <a:spLocks/>
          </p:cNvSpPr>
          <p:nvPr/>
        </p:nvSpPr>
        <p:spPr bwMode="auto">
          <a:xfrm>
            <a:off x="7149941" y="987992"/>
            <a:ext cx="582507" cy="582507"/>
          </a:xfrm>
          <a:custGeom>
            <a:avLst/>
            <a:gdLst>
              <a:gd name="T0" fmla="*/ 474 w 647"/>
              <a:gd name="T1" fmla="*/ 83 h 646"/>
              <a:gd name="T2" fmla="*/ 563 w 647"/>
              <a:gd name="T3" fmla="*/ 474 h 646"/>
              <a:gd name="T4" fmla="*/ 172 w 647"/>
              <a:gd name="T5" fmla="*/ 563 h 646"/>
              <a:gd name="T6" fmla="*/ 83 w 647"/>
              <a:gd name="T7" fmla="*/ 172 h 646"/>
              <a:gd name="T8" fmla="*/ 474 w 647"/>
              <a:gd name="T9" fmla="*/ 83 h 646"/>
            </a:gdLst>
            <a:ahLst/>
            <a:cxnLst>
              <a:cxn ang="0">
                <a:pos x="T0" y="T1"/>
              </a:cxn>
              <a:cxn ang="0">
                <a:pos x="T2" y="T3"/>
              </a:cxn>
              <a:cxn ang="0">
                <a:pos x="T4" y="T5"/>
              </a:cxn>
              <a:cxn ang="0">
                <a:pos x="T6" y="T7"/>
              </a:cxn>
              <a:cxn ang="0">
                <a:pos x="T8" y="T9"/>
              </a:cxn>
            </a:cxnLst>
            <a:rect l="0" t="0" r="r" b="b"/>
            <a:pathLst>
              <a:path w="647" h="646">
                <a:moveTo>
                  <a:pt x="474" y="83"/>
                </a:moveTo>
                <a:cubicBezTo>
                  <a:pt x="607" y="166"/>
                  <a:pt x="647" y="341"/>
                  <a:pt x="563" y="474"/>
                </a:cubicBezTo>
                <a:cubicBezTo>
                  <a:pt x="480" y="606"/>
                  <a:pt x="305" y="646"/>
                  <a:pt x="172" y="563"/>
                </a:cubicBezTo>
                <a:cubicBezTo>
                  <a:pt x="40" y="480"/>
                  <a:pt x="0" y="305"/>
                  <a:pt x="83" y="172"/>
                </a:cubicBezTo>
                <a:cubicBezTo>
                  <a:pt x="166" y="40"/>
                  <a:pt x="341" y="0"/>
                  <a:pt x="474" y="83"/>
                </a:cubicBezTo>
                <a:close/>
              </a:path>
            </a:pathLst>
          </a:custGeom>
          <a:solidFill>
            <a:srgbClr val="45D8FF">
              <a:alpha val="1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69" name="Freeform 144"/>
          <p:cNvSpPr>
            <a:spLocks/>
          </p:cNvSpPr>
          <p:nvPr/>
        </p:nvSpPr>
        <p:spPr bwMode="auto">
          <a:xfrm>
            <a:off x="4417504" y="239455"/>
            <a:ext cx="921600" cy="923007"/>
          </a:xfrm>
          <a:custGeom>
            <a:avLst/>
            <a:gdLst>
              <a:gd name="T0" fmla="*/ 750 w 1024"/>
              <a:gd name="T1" fmla="*/ 132 h 1024"/>
              <a:gd name="T2" fmla="*/ 892 w 1024"/>
              <a:gd name="T3" fmla="*/ 751 h 1024"/>
              <a:gd name="T4" fmla="*/ 273 w 1024"/>
              <a:gd name="T5" fmla="*/ 892 h 1024"/>
              <a:gd name="T6" fmla="*/ 131 w 1024"/>
              <a:gd name="T7" fmla="*/ 273 h 1024"/>
              <a:gd name="T8" fmla="*/ 750 w 1024"/>
              <a:gd name="T9" fmla="*/ 132 h 1024"/>
            </a:gdLst>
            <a:ahLst/>
            <a:cxnLst>
              <a:cxn ang="0">
                <a:pos x="T0" y="T1"/>
              </a:cxn>
              <a:cxn ang="0">
                <a:pos x="T2" y="T3"/>
              </a:cxn>
              <a:cxn ang="0">
                <a:pos x="T4" y="T5"/>
              </a:cxn>
              <a:cxn ang="0">
                <a:pos x="T6" y="T7"/>
              </a:cxn>
              <a:cxn ang="0">
                <a:pos x="T8" y="T9"/>
              </a:cxn>
            </a:cxnLst>
            <a:rect l="0" t="0" r="r" b="b"/>
            <a:pathLst>
              <a:path w="1024" h="1024">
                <a:moveTo>
                  <a:pt x="750" y="132"/>
                </a:moveTo>
                <a:cubicBezTo>
                  <a:pt x="960" y="264"/>
                  <a:pt x="1024" y="541"/>
                  <a:pt x="892" y="751"/>
                </a:cubicBezTo>
                <a:cubicBezTo>
                  <a:pt x="760" y="961"/>
                  <a:pt x="483" y="1024"/>
                  <a:pt x="273" y="892"/>
                </a:cubicBezTo>
                <a:cubicBezTo>
                  <a:pt x="63" y="760"/>
                  <a:pt x="0" y="483"/>
                  <a:pt x="131" y="273"/>
                </a:cubicBezTo>
                <a:cubicBezTo>
                  <a:pt x="263" y="63"/>
                  <a:pt x="540" y="0"/>
                  <a:pt x="750" y="132"/>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70" name="Freeform 145"/>
          <p:cNvSpPr>
            <a:spLocks/>
          </p:cNvSpPr>
          <p:nvPr/>
        </p:nvSpPr>
        <p:spPr bwMode="auto">
          <a:xfrm>
            <a:off x="4634186" y="456137"/>
            <a:ext cx="488237" cy="488237"/>
          </a:xfrm>
          <a:custGeom>
            <a:avLst/>
            <a:gdLst>
              <a:gd name="T0" fmla="*/ 397 w 541"/>
              <a:gd name="T1" fmla="*/ 70 h 542"/>
              <a:gd name="T2" fmla="*/ 472 w 541"/>
              <a:gd name="T3" fmla="*/ 397 h 542"/>
              <a:gd name="T4" fmla="*/ 144 w 541"/>
              <a:gd name="T5" fmla="*/ 472 h 542"/>
              <a:gd name="T6" fmla="*/ 70 w 541"/>
              <a:gd name="T7" fmla="*/ 145 h 542"/>
              <a:gd name="T8" fmla="*/ 397 w 541"/>
              <a:gd name="T9" fmla="*/ 70 h 542"/>
            </a:gdLst>
            <a:ahLst/>
            <a:cxnLst>
              <a:cxn ang="0">
                <a:pos x="T0" y="T1"/>
              </a:cxn>
              <a:cxn ang="0">
                <a:pos x="T2" y="T3"/>
              </a:cxn>
              <a:cxn ang="0">
                <a:pos x="T4" y="T5"/>
              </a:cxn>
              <a:cxn ang="0">
                <a:pos x="T6" y="T7"/>
              </a:cxn>
              <a:cxn ang="0">
                <a:pos x="T8" y="T9"/>
              </a:cxn>
            </a:cxnLst>
            <a:rect l="0" t="0" r="r" b="b"/>
            <a:pathLst>
              <a:path w="541" h="542">
                <a:moveTo>
                  <a:pt x="397" y="70"/>
                </a:moveTo>
                <a:cubicBezTo>
                  <a:pt x="508" y="140"/>
                  <a:pt x="541" y="286"/>
                  <a:pt x="472" y="397"/>
                </a:cubicBezTo>
                <a:cubicBezTo>
                  <a:pt x="402" y="508"/>
                  <a:pt x="255" y="542"/>
                  <a:pt x="144" y="472"/>
                </a:cubicBezTo>
                <a:cubicBezTo>
                  <a:pt x="33" y="402"/>
                  <a:pt x="0" y="256"/>
                  <a:pt x="70" y="145"/>
                </a:cubicBezTo>
                <a:cubicBezTo>
                  <a:pt x="139" y="34"/>
                  <a:pt x="286" y="0"/>
                  <a:pt x="397" y="70"/>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71" name="Freeform 146"/>
          <p:cNvSpPr>
            <a:spLocks/>
          </p:cNvSpPr>
          <p:nvPr/>
        </p:nvSpPr>
        <p:spPr bwMode="auto">
          <a:xfrm>
            <a:off x="4106553" y="1197638"/>
            <a:ext cx="1882596" cy="1882596"/>
          </a:xfrm>
          <a:custGeom>
            <a:avLst/>
            <a:gdLst>
              <a:gd name="T0" fmla="*/ 1533 w 2091"/>
              <a:gd name="T1" fmla="*/ 269 h 2091"/>
              <a:gd name="T2" fmla="*/ 1822 w 2091"/>
              <a:gd name="T3" fmla="*/ 1533 h 2091"/>
              <a:gd name="T4" fmla="*/ 558 w 2091"/>
              <a:gd name="T5" fmla="*/ 1821 h 2091"/>
              <a:gd name="T6" fmla="*/ 270 w 2091"/>
              <a:gd name="T7" fmla="*/ 558 h 2091"/>
              <a:gd name="T8" fmla="*/ 1533 w 2091"/>
              <a:gd name="T9" fmla="*/ 269 h 2091"/>
            </a:gdLst>
            <a:ahLst/>
            <a:cxnLst>
              <a:cxn ang="0">
                <a:pos x="T0" y="T1"/>
              </a:cxn>
              <a:cxn ang="0">
                <a:pos x="T2" y="T3"/>
              </a:cxn>
              <a:cxn ang="0">
                <a:pos x="T4" y="T5"/>
              </a:cxn>
              <a:cxn ang="0">
                <a:pos x="T6" y="T7"/>
              </a:cxn>
              <a:cxn ang="0">
                <a:pos x="T8" y="T9"/>
              </a:cxn>
            </a:cxnLst>
            <a:rect l="0" t="0" r="r" b="b"/>
            <a:pathLst>
              <a:path w="2091" h="2091">
                <a:moveTo>
                  <a:pt x="1533" y="269"/>
                </a:moveTo>
                <a:cubicBezTo>
                  <a:pt x="1962" y="538"/>
                  <a:pt x="2091" y="1104"/>
                  <a:pt x="1822" y="1533"/>
                </a:cubicBezTo>
                <a:cubicBezTo>
                  <a:pt x="1553" y="1961"/>
                  <a:pt x="987" y="2091"/>
                  <a:pt x="558" y="1821"/>
                </a:cubicBezTo>
                <a:cubicBezTo>
                  <a:pt x="130" y="1552"/>
                  <a:pt x="0" y="986"/>
                  <a:pt x="270" y="558"/>
                </a:cubicBezTo>
                <a:cubicBezTo>
                  <a:pt x="539" y="129"/>
                  <a:pt x="1105" y="0"/>
                  <a:pt x="1533" y="269"/>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72" name="Freeform 147"/>
          <p:cNvSpPr>
            <a:spLocks/>
          </p:cNvSpPr>
          <p:nvPr/>
        </p:nvSpPr>
        <p:spPr bwMode="auto">
          <a:xfrm>
            <a:off x="4393585" y="1483265"/>
            <a:ext cx="1309938" cy="1309938"/>
          </a:xfrm>
          <a:custGeom>
            <a:avLst/>
            <a:gdLst>
              <a:gd name="T0" fmla="*/ 1066 w 1454"/>
              <a:gd name="T1" fmla="*/ 187 h 1454"/>
              <a:gd name="T2" fmla="*/ 1267 w 1454"/>
              <a:gd name="T3" fmla="*/ 1066 h 1454"/>
              <a:gd name="T4" fmla="*/ 388 w 1454"/>
              <a:gd name="T5" fmla="*/ 1267 h 1454"/>
              <a:gd name="T6" fmla="*/ 187 w 1454"/>
              <a:gd name="T7" fmla="*/ 388 h 1454"/>
              <a:gd name="T8" fmla="*/ 1066 w 1454"/>
              <a:gd name="T9" fmla="*/ 187 h 1454"/>
            </a:gdLst>
            <a:ahLst/>
            <a:cxnLst>
              <a:cxn ang="0">
                <a:pos x="T0" y="T1"/>
              </a:cxn>
              <a:cxn ang="0">
                <a:pos x="T2" y="T3"/>
              </a:cxn>
              <a:cxn ang="0">
                <a:pos x="T4" y="T5"/>
              </a:cxn>
              <a:cxn ang="0">
                <a:pos x="T6" y="T7"/>
              </a:cxn>
              <a:cxn ang="0">
                <a:pos x="T8" y="T9"/>
              </a:cxn>
            </a:cxnLst>
            <a:rect l="0" t="0" r="r" b="b"/>
            <a:pathLst>
              <a:path w="1454" h="1454">
                <a:moveTo>
                  <a:pt x="1066" y="187"/>
                </a:moveTo>
                <a:cubicBezTo>
                  <a:pt x="1364" y="374"/>
                  <a:pt x="1454" y="768"/>
                  <a:pt x="1267" y="1066"/>
                </a:cubicBezTo>
                <a:cubicBezTo>
                  <a:pt x="1079" y="1364"/>
                  <a:pt x="686" y="1454"/>
                  <a:pt x="388" y="1267"/>
                </a:cubicBezTo>
                <a:cubicBezTo>
                  <a:pt x="90" y="1080"/>
                  <a:pt x="0" y="686"/>
                  <a:pt x="187" y="388"/>
                </a:cubicBezTo>
                <a:cubicBezTo>
                  <a:pt x="374" y="90"/>
                  <a:pt x="768" y="0"/>
                  <a:pt x="1066" y="187"/>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73" name="Freeform 148"/>
          <p:cNvSpPr>
            <a:spLocks/>
          </p:cNvSpPr>
          <p:nvPr/>
        </p:nvSpPr>
        <p:spPr bwMode="auto">
          <a:xfrm>
            <a:off x="2208480" y="2756618"/>
            <a:ext cx="468539" cy="469945"/>
          </a:xfrm>
          <a:custGeom>
            <a:avLst/>
            <a:gdLst>
              <a:gd name="T0" fmla="*/ 382 w 521"/>
              <a:gd name="T1" fmla="*/ 67 h 521"/>
              <a:gd name="T2" fmla="*/ 454 w 521"/>
              <a:gd name="T3" fmla="*/ 382 h 521"/>
              <a:gd name="T4" fmla="*/ 139 w 521"/>
              <a:gd name="T5" fmla="*/ 454 h 521"/>
              <a:gd name="T6" fmla="*/ 67 w 521"/>
              <a:gd name="T7" fmla="*/ 139 h 521"/>
              <a:gd name="T8" fmla="*/ 382 w 521"/>
              <a:gd name="T9" fmla="*/ 67 h 521"/>
            </a:gdLst>
            <a:ahLst/>
            <a:cxnLst>
              <a:cxn ang="0">
                <a:pos x="T0" y="T1"/>
              </a:cxn>
              <a:cxn ang="0">
                <a:pos x="T2" y="T3"/>
              </a:cxn>
              <a:cxn ang="0">
                <a:pos x="T4" y="T5"/>
              </a:cxn>
              <a:cxn ang="0">
                <a:pos x="T6" y="T7"/>
              </a:cxn>
              <a:cxn ang="0">
                <a:pos x="T8" y="T9"/>
              </a:cxn>
            </a:cxnLst>
            <a:rect l="0" t="0" r="r" b="b"/>
            <a:pathLst>
              <a:path w="521" h="521">
                <a:moveTo>
                  <a:pt x="382" y="67"/>
                </a:moveTo>
                <a:cubicBezTo>
                  <a:pt x="489" y="134"/>
                  <a:pt x="521" y="275"/>
                  <a:pt x="454" y="382"/>
                </a:cubicBezTo>
                <a:cubicBezTo>
                  <a:pt x="387" y="489"/>
                  <a:pt x="246" y="521"/>
                  <a:pt x="139" y="454"/>
                </a:cubicBezTo>
                <a:cubicBezTo>
                  <a:pt x="32" y="387"/>
                  <a:pt x="0" y="246"/>
                  <a:pt x="67" y="139"/>
                </a:cubicBezTo>
                <a:cubicBezTo>
                  <a:pt x="134" y="32"/>
                  <a:pt x="275" y="0"/>
                  <a:pt x="382" y="67"/>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74" name="Freeform 149"/>
          <p:cNvSpPr>
            <a:spLocks/>
          </p:cNvSpPr>
          <p:nvPr/>
        </p:nvSpPr>
        <p:spPr bwMode="auto">
          <a:xfrm>
            <a:off x="3512790" y="2425968"/>
            <a:ext cx="479795" cy="479795"/>
          </a:xfrm>
          <a:custGeom>
            <a:avLst/>
            <a:gdLst>
              <a:gd name="T0" fmla="*/ 390 w 533"/>
              <a:gd name="T1" fmla="*/ 69 h 533"/>
              <a:gd name="T2" fmla="*/ 464 w 533"/>
              <a:gd name="T3" fmla="*/ 391 h 533"/>
              <a:gd name="T4" fmla="*/ 142 w 533"/>
              <a:gd name="T5" fmla="*/ 464 h 533"/>
              <a:gd name="T6" fmla="*/ 69 w 533"/>
              <a:gd name="T7" fmla="*/ 142 h 533"/>
              <a:gd name="T8" fmla="*/ 390 w 533"/>
              <a:gd name="T9" fmla="*/ 69 h 533"/>
            </a:gdLst>
            <a:ahLst/>
            <a:cxnLst>
              <a:cxn ang="0">
                <a:pos x="T0" y="T1"/>
              </a:cxn>
              <a:cxn ang="0">
                <a:pos x="T2" y="T3"/>
              </a:cxn>
              <a:cxn ang="0">
                <a:pos x="T4" y="T5"/>
              </a:cxn>
              <a:cxn ang="0">
                <a:pos x="T6" y="T7"/>
              </a:cxn>
              <a:cxn ang="0">
                <a:pos x="T8" y="T9"/>
              </a:cxn>
            </a:cxnLst>
            <a:rect l="0" t="0" r="r" b="b"/>
            <a:pathLst>
              <a:path w="533" h="533">
                <a:moveTo>
                  <a:pt x="390" y="69"/>
                </a:moveTo>
                <a:cubicBezTo>
                  <a:pt x="500" y="137"/>
                  <a:pt x="533" y="281"/>
                  <a:pt x="464" y="391"/>
                </a:cubicBezTo>
                <a:cubicBezTo>
                  <a:pt x="395" y="500"/>
                  <a:pt x="251" y="533"/>
                  <a:pt x="142" y="464"/>
                </a:cubicBezTo>
                <a:cubicBezTo>
                  <a:pt x="33" y="395"/>
                  <a:pt x="0" y="251"/>
                  <a:pt x="69" y="142"/>
                </a:cubicBezTo>
                <a:cubicBezTo>
                  <a:pt x="137" y="33"/>
                  <a:pt x="281" y="0"/>
                  <a:pt x="390" y="69"/>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75" name="Freeform 150"/>
          <p:cNvSpPr>
            <a:spLocks/>
          </p:cNvSpPr>
          <p:nvPr/>
        </p:nvSpPr>
        <p:spPr bwMode="auto">
          <a:xfrm>
            <a:off x="2125466" y="1594418"/>
            <a:ext cx="1302902" cy="1302903"/>
          </a:xfrm>
          <a:custGeom>
            <a:avLst/>
            <a:gdLst>
              <a:gd name="T0" fmla="*/ 1061 w 1447"/>
              <a:gd name="T1" fmla="*/ 186 h 1447"/>
              <a:gd name="T2" fmla="*/ 1260 w 1447"/>
              <a:gd name="T3" fmla="*/ 1061 h 1447"/>
              <a:gd name="T4" fmla="*/ 386 w 1447"/>
              <a:gd name="T5" fmla="*/ 1260 h 1447"/>
              <a:gd name="T6" fmla="*/ 186 w 1447"/>
              <a:gd name="T7" fmla="*/ 386 h 1447"/>
              <a:gd name="T8" fmla="*/ 1061 w 1447"/>
              <a:gd name="T9" fmla="*/ 186 h 1447"/>
            </a:gdLst>
            <a:ahLst/>
            <a:cxnLst>
              <a:cxn ang="0">
                <a:pos x="T0" y="T1"/>
              </a:cxn>
              <a:cxn ang="0">
                <a:pos x="T2" y="T3"/>
              </a:cxn>
              <a:cxn ang="0">
                <a:pos x="T4" y="T5"/>
              </a:cxn>
              <a:cxn ang="0">
                <a:pos x="T6" y="T7"/>
              </a:cxn>
              <a:cxn ang="0">
                <a:pos x="T8" y="T9"/>
              </a:cxn>
            </a:cxnLst>
            <a:rect l="0" t="0" r="r" b="b"/>
            <a:pathLst>
              <a:path w="1447" h="1447">
                <a:moveTo>
                  <a:pt x="1061" y="186"/>
                </a:moveTo>
                <a:cubicBezTo>
                  <a:pt x="1357" y="373"/>
                  <a:pt x="1447" y="764"/>
                  <a:pt x="1260" y="1061"/>
                </a:cubicBezTo>
                <a:cubicBezTo>
                  <a:pt x="1074" y="1357"/>
                  <a:pt x="683" y="1447"/>
                  <a:pt x="386" y="1260"/>
                </a:cubicBezTo>
                <a:cubicBezTo>
                  <a:pt x="89" y="1074"/>
                  <a:pt x="0" y="683"/>
                  <a:pt x="186" y="386"/>
                </a:cubicBezTo>
                <a:cubicBezTo>
                  <a:pt x="373" y="90"/>
                  <a:pt x="764" y="0"/>
                  <a:pt x="1061" y="186"/>
                </a:cubicBezTo>
                <a:close/>
              </a:path>
            </a:pathLst>
          </a:custGeom>
          <a:solidFill>
            <a:srgbClr val="45D8FF">
              <a:alpha val="1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76" name="Freeform 151"/>
          <p:cNvSpPr>
            <a:spLocks/>
          </p:cNvSpPr>
          <p:nvPr/>
        </p:nvSpPr>
        <p:spPr bwMode="auto">
          <a:xfrm>
            <a:off x="2447673" y="1915219"/>
            <a:ext cx="659894" cy="661300"/>
          </a:xfrm>
          <a:custGeom>
            <a:avLst/>
            <a:gdLst>
              <a:gd name="T0" fmla="*/ 537 w 733"/>
              <a:gd name="T1" fmla="*/ 94 h 733"/>
              <a:gd name="T2" fmla="*/ 639 w 733"/>
              <a:gd name="T3" fmla="*/ 537 h 733"/>
              <a:gd name="T4" fmla="*/ 195 w 733"/>
              <a:gd name="T5" fmla="*/ 639 h 733"/>
              <a:gd name="T6" fmla="*/ 94 w 733"/>
              <a:gd name="T7" fmla="*/ 195 h 733"/>
              <a:gd name="T8" fmla="*/ 537 w 733"/>
              <a:gd name="T9" fmla="*/ 94 h 733"/>
            </a:gdLst>
            <a:ahLst/>
            <a:cxnLst>
              <a:cxn ang="0">
                <a:pos x="T0" y="T1"/>
              </a:cxn>
              <a:cxn ang="0">
                <a:pos x="T2" y="T3"/>
              </a:cxn>
              <a:cxn ang="0">
                <a:pos x="T4" y="T5"/>
              </a:cxn>
              <a:cxn ang="0">
                <a:pos x="T6" y="T7"/>
              </a:cxn>
              <a:cxn ang="0">
                <a:pos x="T8" y="T9"/>
              </a:cxn>
            </a:cxnLst>
            <a:rect l="0" t="0" r="r" b="b"/>
            <a:pathLst>
              <a:path w="733" h="733">
                <a:moveTo>
                  <a:pt x="537" y="94"/>
                </a:moveTo>
                <a:cubicBezTo>
                  <a:pt x="688" y="189"/>
                  <a:pt x="733" y="387"/>
                  <a:pt x="639" y="537"/>
                </a:cubicBezTo>
                <a:cubicBezTo>
                  <a:pt x="544" y="688"/>
                  <a:pt x="346" y="733"/>
                  <a:pt x="195" y="639"/>
                </a:cubicBezTo>
                <a:cubicBezTo>
                  <a:pt x="45" y="544"/>
                  <a:pt x="0" y="346"/>
                  <a:pt x="94" y="195"/>
                </a:cubicBezTo>
                <a:cubicBezTo>
                  <a:pt x="189" y="45"/>
                  <a:pt x="387" y="0"/>
                  <a:pt x="537" y="94"/>
                </a:cubicBezTo>
                <a:close/>
              </a:path>
            </a:pathLst>
          </a:custGeom>
          <a:solidFill>
            <a:srgbClr val="45D8FF">
              <a:alpha val="1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77" name="Freeform 152"/>
          <p:cNvSpPr>
            <a:spLocks/>
          </p:cNvSpPr>
          <p:nvPr/>
        </p:nvSpPr>
        <p:spPr bwMode="auto">
          <a:xfrm>
            <a:off x="1333312" y="3340533"/>
            <a:ext cx="930042" cy="930042"/>
          </a:xfrm>
          <a:custGeom>
            <a:avLst/>
            <a:gdLst>
              <a:gd name="T0" fmla="*/ 757 w 1033"/>
              <a:gd name="T1" fmla="*/ 133 h 1033"/>
              <a:gd name="T2" fmla="*/ 900 w 1033"/>
              <a:gd name="T3" fmla="*/ 757 h 1033"/>
              <a:gd name="T4" fmla="*/ 276 w 1033"/>
              <a:gd name="T5" fmla="*/ 900 h 1033"/>
              <a:gd name="T6" fmla="*/ 133 w 1033"/>
              <a:gd name="T7" fmla="*/ 276 h 1033"/>
              <a:gd name="T8" fmla="*/ 757 w 1033"/>
              <a:gd name="T9" fmla="*/ 133 h 1033"/>
            </a:gdLst>
            <a:ahLst/>
            <a:cxnLst>
              <a:cxn ang="0">
                <a:pos x="T0" y="T1"/>
              </a:cxn>
              <a:cxn ang="0">
                <a:pos x="T2" y="T3"/>
              </a:cxn>
              <a:cxn ang="0">
                <a:pos x="T4" y="T5"/>
              </a:cxn>
              <a:cxn ang="0">
                <a:pos x="T6" y="T7"/>
              </a:cxn>
              <a:cxn ang="0">
                <a:pos x="T8" y="T9"/>
              </a:cxn>
            </a:cxnLst>
            <a:rect l="0" t="0" r="r" b="b"/>
            <a:pathLst>
              <a:path w="1033" h="1033">
                <a:moveTo>
                  <a:pt x="757" y="133"/>
                </a:moveTo>
                <a:cubicBezTo>
                  <a:pt x="969" y="266"/>
                  <a:pt x="1033" y="546"/>
                  <a:pt x="900" y="757"/>
                </a:cubicBezTo>
                <a:cubicBezTo>
                  <a:pt x="767" y="969"/>
                  <a:pt x="487" y="1033"/>
                  <a:pt x="276" y="900"/>
                </a:cubicBezTo>
                <a:cubicBezTo>
                  <a:pt x="64" y="767"/>
                  <a:pt x="0" y="488"/>
                  <a:pt x="133" y="276"/>
                </a:cubicBezTo>
                <a:cubicBezTo>
                  <a:pt x="266" y="64"/>
                  <a:pt x="546" y="0"/>
                  <a:pt x="757" y="133"/>
                </a:cubicBezTo>
                <a:close/>
              </a:path>
            </a:pathLst>
          </a:custGeom>
          <a:solidFill>
            <a:srgbClr val="45D8FF">
              <a:alpha val="1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78" name="Freeform 153"/>
          <p:cNvSpPr>
            <a:spLocks/>
          </p:cNvSpPr>
          <p:nvPr/>
        </p:nvSpPr>
        <p:spPr bwMode="auto">
          <a:xfrm>
            <a:off x="1557029" y="3562842"/>
            <a:ext cx="484016" cy="484016"/>
          </a:xfrm>
          <a:custGeom>
            <a:avLst/>
            <a:gdLst>
              <a:gd name="T0" fmla="*/ 394 w 537"/>
              <a:gd name="T1" fmla="*/ 69 h 537"/>
              <a:gd name="T2" fmla="*/ 468 w 537"/>
              <a:gd name="T3" fmla="*/ 394 h 537"/>
              <a:gd name="T4" fmla="*/ 143 w 537"/>
              <a:gd name="T5" fmla="*/ 468 h 537"/>
              <a:gd name="T6" fmla="*/ 69 w 537"/>
              <a:gd name="T7" fmla="*/ 144 h 537"/>
              <a:gd name="T8" fmla="*/ 394 w 537"/>
              <a:gd name="T9" fmla="*/ 69 h 537"/>
            </a:gdLst>
            <a:ahLst/>
            <a:cxnLst>
              <a:cxn ang="0">
                <a:pos x="T0" y="T1"/>
              </a:cxn>
              <a:cxn ang="0">
                <a:pos x="T2" y="T3"/>
              </a:cxn>
              <a:cxn ang="0">
                <a:pos x="T4" y="T5"/>
              </a:cxn>
              <a:cxn ang="0">
                <a:pos x="T6" y="T7"/>
              </a:cxn>
              <a:cxn ang="0">
                <a:pos x="T8" y="T9"/>
              </a:cxn>
            </a:cxnLst>
            <a:rect l="0" t="0" r="r" b="b"/>
            <a:pathLst>
              <a:path w="537" h="537">
                <a:moveTo>
                  <a:pt x="394" y="69"/>
                </a:moveTo>
                <a:cubicBezTo>
                  <a:pt x="504" y="139"/>
                  <a:pt x="537" y="284"/>
                  <a:pt x="468" y="394"/>
                </a:cubicBezTo>
                <a:cubicBezTo>
                  <a:pt x="399" y="504"/>
                  <a:pt x="253" y="537"/>
                  <a:pt x="143" y="468"/>
                </a:cubicBezTo>
                <a:cubicBezTo>
                  <a:pt x="33" y="399"/>
                  <a:pt x="0" y="254"/>
                  <a:pt x="69" y="144"/>
                </a:cubicBezTo>
                <a:cubicBezTo>
                  <a:pt x="138" y="33"/>
                  <a:pt x="284" y="0"/>
                  <a:pt x="394" y="69"/>
                </a:cubicBezTo>
                <a:close/>
              </a:path>
            </a:pathLst>
          </a:custGeom>
          <a:solidFill>
            <a:srgbClr val="45D8FF">
              <a:alpha val="1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79" name="Freeform 154"/>
          <p:cNvSpPr>
            <a:spLocks/>
          </p:cNvSpPr>
          <p:nvPr/>
        </p:nvSpPr>
        <p:spPr bwMode="auto">
          <a:xfrm>
            <a:off x="6294472" y="473022"/>
            <a:ext cx="468539" cy="468539"/>
          </a:xfrm>
          <a:custGeom>
            <a:avLst/>
            <a:gdLst>
              <a:gd name="T0" fmla="*/ 382 w 521"/>
              <a:gd name="T1" fmla="*/ 67 h 520"/>
              <a:gd name="T2" fmla="*/ 454 w 521"/>
              <a:gd name="T3" fmla="*/ 381 h 520"/>
              <a:gd name="T4" fmla="*/ 139 w 521"/>
              <a:gd name="T5" fmla="*/ 453 h 520"/>
              <a:gd name="T6" fmla="*/ 67 w 521"/>
              <a:gd name="T7" fmla="*/ 138 h 520"/>
              <a:gd name="T8" fmla="*/ 382 w 521"/>
              <a:gd name="T9" fmla="*/ 67 h 520"/>
            </a:gdLst>
            <a:ahLst/>
            <a:cxnLst>
              <a:cxn ang="0">
                <a:pos x="T0" y="T1"/>
              </a:cxn>
              <a:cxn ang="0">
                <a:pos x="T2" y="T3"/>
              </a:cxn>
              <a:cxn ang="0">
                <a:pos x="T4" y="T5"/>
              </a:cxn>
              <a:cxn ang="0">
                <a:pos x="T6" y="T7"/>
              </a:cxn>
              <a:cxn ang="0">
                <a:pos x="T8" y="T9"/>
              </a:cxn>
            </a:cxnLst>
            <a:rect l="0" t="0" r="r" b="b"/>
            <a:pathLst>
              <a:path w="521" h="520">
                <a:moveTo>
                  <a:pt x="382" y="67"/>
                </a:moveTo>
                <a:cubicBezTo>
                  <a:pt x="488" y="134"/>
                  <a:pt x="521" y="274"/>
                  <a:pt x="454" y="381"/>
                </a:cubicBezTo>
                <a:cubicBezTo>
                  <a:pt x="387" y="488"/>
                  <a:pt x="246" y="520"/>
                  <a:pt x="139" y="453"/>
                </a:cubicBezTo>
                <a:cubicBezTo>
                  <a:pt x="33" y="386"/>
                  <a:pt x="0" y="245"/>
                  <a:pt x="67" y="138"/>
                </a:cubicBezTo>
                <a:cubicBezTo>
                  <a:pt x="134" y="32"/>
                  <a:pt x="275" y="0"/>
                  <a:pt x="382" y="67"/>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80" name="Freeform 155"/>
          <p:cNvSpPr>
            <a:spLocks/>
          </p:cNvSpPr>
          <p:nvPr/>
        </p:nvSpPr>
        <p:spPr bwMode="auto">
          <a:xfrm>
            <a:off x="3737913" y="2939531"/>
            <a:ext cx="1018684" cy="1020092"/>
          </a:xfrm>
          <a:custGeom>
            <a:avLst/>
            <a:gdLst>
              <a:gd name="T0" fmla="*/ 830 w 1132"/>
              <a:gd name="T1" fmla="*/ 146 h 1132"/>
              <a:gd name="T2" fmla="*/ 986 w 1132"/>
              <a:gd name="T3" fmla="*/ 830 h 1132"/>
              <a:gd name="T4" fmla="*/ 302 w 1132"/>
              <a:gd name="T5" fmla="*/ 986 h 1132"/>
              <a:gd name="T6" fmla="*/ 146 w 1132"/>
              <a:gd name="T7" fmla="*/ 302 h 1132"/>
              <a:gd name="T8" fmla="*/ 830 w 1132"/>
              <a:gd name="T9" fmla="*/ 146 h 1132"/>
            </a:gdLst>
            <a:ahLst/>
            <a:cxnLst>
              <a:cxn ang="0">
                <a:pos x="T0" y="T1"/>
              </a:cxn>
              <a:cxn ang="0">
                <a:pos x="T2" y="T3"/>
              </a:cxn>
              <a:cxn ang="0">
                <a:pos x="T4" y="T5"/>
              </a:cxn>
              <a:cxn ang="0">
                <a:pos x="T6" y="T7"/>
              </a:cxn>
              <a:cxn ang="0">
                <a:pos x="T8" y="T9"/>
              </a:cxn>
            </a:cxnLst>
            <a:rect l="0" t="0" r="r" b="b"/>
            <a:pathLst>
              <a:path w="1132" h="1132">
                <a:moveTo>
                  <a:pt x="830" y="146"/>
                </a:moveTo>
                <a:cubicBezTo>
                  <a:pt x="1062" y="292"/>
                  <a:pt x="1132" y="598"/>
                  <a:pt x="986" y="830"/>
                </a:cubicBezTo>
                <a:cubicBezTo>
                  <a:pt x="840" y="1062"/>
                  <a:pt x="534" y="1132"/>
                  <a:pt x="302" y="986"/>
                </a:cubicBezTo>
                <a:cubicBezTo>
                  <a:pt x="70" y="840"/>
                  <a:pt x="0" y="534"/>
                  <a:pt x="146" y="302"/>
                </a:cubicBezTo>
                <a:cubicBezTo>
                  <a:pt x="292" y="70"/>
                  <a:pt x="598" y="0"/>
                  <a:pt x="830" y="146"/>
                </a:cubicBezTo>
                <a:close/>
              </a:path>
            </a:pathLst>
          </a:custGeom>
          <a:solidFill>
            <a:srgbClr val="45D8FF">
              <a:alpha val="1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81" name="Freeform 156"/>
          <p:cNvSpPr>
            <a:spLocks/>
          </p:cNvSpPr>
          <p:nvPr/>
        </p:nvSpPr>
        <p:spPr bwMode="auto">
          <a:xfrm>
            <a:off x="2321041" y="2870588"/>
            <a:ext cx="242008" cy="242008"/>
          </a:xfrm>
          <a:custGeom>
            <a:avLst/>
            <a:gdLst>
              <a:gd name="T0" fmla="*/ 198 w 270"/>
              <a:gd name="T1" fmla="*/ 34 h 269"/>
              <a:gd name="T2" fmla="*/ 235 w 270"/>
              <a:gd name="T3" fmla="*/ 197 h 269"/>
              <a:gd name="T4" fmla="*/ 72 w 270"/>
              <a:gd name="T5" fmla="*/ 235 h 269"/>
              <a:gd name="T6" fmla="*/ 35 w 270"/>
              <a:gd name="T7" fmla="*/ 72 h 269"/>
              <a:gd name="T8" fmla="*/ 198 w 270"/>
              <a:gd name="T9" fmla="*/ 34 h 269"/>
            </a:gdLst>
            <a:ahLst/>
            <a:cxnLst>
              <a:cxn ang="0">
                <a:pos x="T0" y="T1"/>
              </a:cxn>
              <a:cxn ang="0">
                <a:pos x="T2" y="T3"/>
              </a:cxn>
              <a:cxn ang="0">
                <a:pos x="T4" y="T5"/>
              </a:cxn>
              <a:cxn ang="0">
                <a:pos x="T6" y="T7"/>
              </a:cxn>
              <a:cxn ang="0">
                <a:pos x="T8" y="T9"/>
              </a:cxn>
            </a:cxnLst>
            <a:rect l="0" t="0" r="r" b="b"/>
            <a:pathLst>
              <a:path w="270" h="269">
                <a:moveTo>
                  <a:pt x="198" y="34"/>
                </a:moveTo>
                <a:cubicBezTo>
                  <a:pt x="253" y="69"/>
                  <a:pt x="270" y="142"/>
                  <a:pt x="235" y="197"/>
                </a:cubicBezTo>
                <a:cubicBezTo>
                  <a:pt x="201" y="253"/>
                  <a:pt x="128" y="269"/>
                  <a:pt x="72" y="235"/>
                </a:cubicBezTo>
                <a:cubicBezTo>
                  <a:pt x="17" y="200"/>
                  <a:pt x="0" y="127"/>
                  <a:pt x="35" y="72"/>
                </a:cubicBezTo>
                <a:cubicBezTo>
                  <a:pt x="70" y="16"/>
                  <a:pt x="143" y="0"/>
                  <a:pt x="198" y="34"/>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82" name="Freeform 157"/>
          <p:cNvSpPr>
            <a:spLocks/>
          </p:cNvSpPr>
          <p:nvPr/>
        </p:nvSpPr>
        <p:spPr bwMode="auto">
          <a:xfrm>
            <a:off x="1680846" y="3686660"/>
            <a:ext cx="236380" cy="236380"/>
          </a:xfrm>
          <a:custGeom>
            <a:avLst/>
            <a:gdLst>
              <a:gd name="T0" fmla="*/ 193 w 263"/>
              <a:gd name="T1" fmla="*/ 34 h 263"/>
              <a:gd name="T2" fmla="*/ 229 w 263"/>
              <a:gd name="T3" fmla="*/ 193 h 263"/>
              <a:gd name="T4" fmla="*/ 70 w 263"/>
              <a:gd name="T5" fmla="*/ 229 h 263"/>
              <a:gd name="T6" fmla="*/ 34 w 263"/>
              <a:gd name="T7" fmla="*/ 70 h 263"/>
              <a:gd name="T8" fmla="*/ 193 w 263"/>
              <a:gd name="T9" fmla="*/ 34 h 263"/>
            </a:gdLst>
            <a:ahLst/>
            <a:cxnLst>
              <a:cxn ang="0">
                <a:pos x="T0" y="T1"/>
              </a:cxn>
              <a:cxn ang="0">
                <a:pos x="T2" y="T3"/>
              </a:cxn>
              <a:cxn ang="0">
                <a:pos x="T4" y="T5"/>
              </a:cxn>
              <a:cxn ang="0">
                <a:pos x="T6" y="T7"/>
              </a:cxn>
              <a:cxn ang="0">
                <a:pos x="T8" y="T9"/>
              </a:cxn>
            </a:cxnLst>
            <a:rect l="0" t="0" r="r" b="b"/>
            <a:pathLst>
              <a:path w="263" h="263">
                <a:moveTo>
                  <a:pt x="193" y="34"/>
                </a:moveTo>
                <a:cubicBezTo>
                  <a:pt x="247" y="68"/>
                  <a:pt x="263" y="139"/>
                  <a:pt x="229" y="193"/>
                </a:cubicBezTo>
                <a:cubicBezTo>
                  <a:pt x="195" y="247"/>
                  <a:pt x="124" y="263"/>
                  <a:pt x="70" y="229"/>
                </a:cubicBezTo>
                <a:cubicBezTo>
                  <a:pt x="16" y="196"/>
                  <a:pt x="0" y="124"/>
                  <a:pt x="34" y="70"/>
                </a:cubicBezTo>
                <a:cubicBezTo>
                  <a:pt x="68" y="16"/>
                  <a:pt x="139" y="0"/>
                  <a:pt x="193" y="34"/>
                </a:cubicBezTo>
                <a:close/>
              </a:path>
            </a:pathLst>
          </a:custGeom>
          <a:solidFill>
            <a:srgbClr val="45D8FF">
              <a:alpha val="1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83" name="Freeform 158"/>
          <p:cNvSpPr>
            <a:spLocks/>
          </p:cNvSpPr>
          <p:nvPr/>
        </p:nvSpPr>
        <p:spPr bwMode="auto">
          <a:xfrm>
            <a:off x="7297678" y="1135729"/>
            <a:ext cx="285626" cy="287033"/>
          </a:xfrm>
          <a:custGeom>
            <a:avLst/>
            <a:gdLst>
              <a:gd name="T0" fmla="*/ 232 w 317"/>
              <a:gd name="T1" fmla="*/ 41 h 318"/>
              <a:gd name="T2" fmla="*/ 276 w 317"/>
              <a:gd name="T3" fmla="*/ 233 h 318"/>
              <a:gd name="T4" fmla="*/ 84 w 317"/>
              <a:gd name="T5" fmla="*/ 277 h 318"/>
              <a:gd name="T6" fmla="*/ 41 w 317"/>
              <a:gd name="T7" fmla="*/ 85 h 318"/>
              <a:gd name="T8" fmla="*/ 232 w 317"/>
              <a:gd name="T9" fmla="*/ 41 h 318"/>
            </a:gdLst>
            <a:ahLst/>
            <a:cxnLst>
              <a:cxn ang="0">
                <a:pos x="T0" y="T1"/>
              </a:cxn>
              <a:cxn ang="0">
                <a:pos x="T2" y="T3"/>
              </a:cxn>
              <a:cxn ang="0">
                <a:pos x="T4" y="T5"/>
              </a:cxn>
              <a:cxn ang="0">
                <a:pos x="T6" y="T7"/>
              </a:cxn>
              <a:cxn ang="0">
                <a:pos x="T8" y="T9"/>
              </a:cxn>
            </a:cxnLst>
            <a:rect l="0" t="0" r="r" b="b"/>
            <a:pathLst>
              <a:path w="317" h="318">
                <a:moveTo>
                  <a:pt x="232" y="41"/>
                </a:moveTo>
                <a:cubicBezTo>
                  <a:pt x="297" y="82"/>
                  <a:pt x="317" y="168"/>
                  <a:pt x="276" y="233"/>
                </a:cubicBezTo>
                <a:cubicBezTo>
                  <a:pt x="235" y="298"/>
                  <a:pt x="149" y="318"/>
                  <a:pt x="84" y="277"/>
                </a:cubicBezTo>
                <a:cubicBezTo>
                  <a:pt x="19" y="236"/>
                  <a:pt x="0" y="150"/>
                  <a:pt x="41" y="85"/>
                </a:cubicBezTo>
                <a:cubicBezTo>
                  <a:pt x="81" y="20"/>
                  <a:pt x="167" y="0"/>
                  <a:pt x="232" y="41"/>
                </a:cubicBezTo>
                <a:close/>
              </a:path>
            </a:pathLst>
          </a:custGeom>
          <a:solidFill>
            <a:srgbClr val="45D8FF">
              <a:alpha val="1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84" name="Freeform 159"/>
          <p:cNvSpPr>
            <a:spLocks/>
          </p:cNvSpPr>
          <p:nvPr/>
        </p:nvSpPr>
        <p:spPr bwMode="auto">
          <a:xfrm>
            <a:off x="2603852" y="2072805"/>
            <a:ext cx="347535" cy="346127"/>
          </a:xfrm>
          <a:custGeom>
            <a:avLst/>
            <a:gdLst>
              <a:gd name="T0" fmla="*/ 282 w 385"/>
              <a:gd name="T1" fmla="*/ 49 h 385"/>
              <a:gd name="T2" fmla="*/ 335 w 385"/>
              <a:gd name="T3" fmla="*/ 282 h 385"/>
              <a:gd name="T4" fmla="*/ 102 w 385"/>
              <a:gd name="T5" fmla="*/ 336 h 385"/>
              <a:gd name="T6" fmla="*/ 49 w 385"/>
              <a:gd name="T7" fmla="*/ 103 h 385"/>
              <a:gd name="T8" fmla="*/ 282 w 385"/>
              <a:gd name="T9" fmla="*/ 49 h 385"/>
            </a:gdLst>
            <a:ahLst/>
            <a:cxnLst>
              <a:cxn ang="0">
                <a:pos x="T0" y="T1"/>
              </a:cxn>
              <a:cxn ang="0">
                <a:pos x="T2" y="T3"/>
              </a:cxn>
              <a:cxn ang="0">
                <a:pos x="T4" y="T5"/>
              </a:cxn>
              <a:cxn ang="0">
                <a:pos x="T6" y="T7"/>
              </a:cxn>
              <a:cxn ang="0">
                <a:pos x="T8" y="T9"/>
              </a:cxn>
            </a:cxnLst>
            <a:rect l="0" t="0" r="r" b="b"/>
            <a:pathLst>
              <a:path w="385" h="385">
                <a:moveTo>
                  <a:pt x="282" y="49"/>
                </a:moveTo>
                <a:cubicBezTo>
                  <a:pt x="361" y="99"/>
                  <a:pt x="385" y="203"/>
                  <a:pt x="335" y="282"/>
                </a:cubicBezTo>
                <a:cubicBezTo>
                  <a:pt x="286" y="361"/>
                  <a:pt x="181" y="385"/>
                  <a:pt x="102" y="336"/>
                </a:cubicBezTo>
                <a:cubicBezTo>
                  <a:pt x="23" y="286"/>
                  <a:pt x="0" y="182"/>
                  <a:pt x="49" y="103"/>
                </a:cubicBezTo>
                <a:cubicBezTo>
                  <a:pt x="99" y="23"/>
                  <a:pt x="203" y="0"/>
                  <a:pt x="282" y="49"/>
                </a:cubicBezTo>
                <a:close/>
              </a:path>
            </a:pathLst>
          </a:custGeom>
          <a:solidFill>
            <a:srgbClr val="45D8FF">
              <a:alpha val="1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85" name="Freeform 160"/>
          <p:cNvSpPr>
            <a:spLocks/>
          </p:cNvSpPr>
          <p:nvPr/>
        </p:nvSpPr>
        <p:spPr bwMode="auto">
          <a:xfrm>
            <a:off x="3628165" y="2541344"/>
            <a:ext cx="247636" cy="249043"/>
          </a:xfrm>
          <a:custGeom>
            <a:avLst/>
            <a:gdLst>
              <a:gd name="T0" fmla="*/ 203 w 276"/>
              <a:gd name="T1" fmla="*/ 36 h 276"/>
              <a:gd name="T2" fmla="*/ 241 w 276"/>
              <a:gd name="T3" fmla="*/ 203 h 276"/>
              <a:gd name="T4" fmla="*/ 74 w 276"/>
              <a:gd name="T5" fmla="*/ 241 h 276"/>
              <a:gd name="T6" fmla="*/ 36 w 276"/>
              <a:gd name="T7" fmla="*/ 74 h 276"/>
              <a:gd name="T8" fmla="*/ 203 w 276"/>
              <a:gd name="T9" fmla="*/ 36 h 276"/>
            </a:gdLst>
            <a:ahLst/>
            <a:cxnLst>
              <a:cxn ang="0">
                <a:pos x="T0" y="T1"/>
              </a:cxn>
              <a:cxn ang="0">
                <a:pos x="T2" y="T3"/>
              </a:cxn>
              <a:cxn ang="0">
                <a:pos x="T4" y="T5"/>
              </a:cxn>
              <a:cxn ang="0">
                <a:pos x="T6" y="T7"/>
              </a:cxn>
              <a:cxn ang="0">
                <a:pos x="T8" y="T9"/>
              </a:cxn>
            </a:cxnLst>
            <a:rect l="0" t="0" r="r" b="b"/>
            <a:pathLst>
              <a:path w="276" h="276">
                <a:moveTo>
                  <a:pt x="203" y="36"/>
                </a:moveTo>
                <a:cubicBezTo>
                  <a:pt x="259" y="72"/>
                  <a:pt x="276" y="146"/>
                  <a:pt x="241" y="203"/>
                </a:cubicBezTo>
                <a:cubicBezTo>
                  <a:pt x="205" y="259"/>
                  <a:pt x="131" y="276"/>
                  <a:pt x="74" y="241"/>
                </a:cubicBezTo>
                <a:cubicBezTo>
                  <a:pt x="17" y="205"/>
                  <a:pt x="0" y="131"/>
                  <a:pt x="36" y="74"/>
                </a:cubicBezTo>
                <a:cubicBezTo>
                  <a:pt x="71" y="17"/>
                  <a:pt x="146" y="0"/>
                  <a:pt x="203" y="36"/>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86" name="Freeform 161"/>
          <p:cNvSpPr>
            <a:spLocks/>
          </p:cNvSpPr>
          <p:nvPr/>
        </p:nvSpPr>
        <p:spPr bwMode="auto">
          <a:xfrm>
            <a:off x="4911369" y="2001048"/>
            <a:ext cx="275776" cy="275776"/>
          </a:xfrm>
          <a:custGeom>
            <a:avLst/>
            <a:gdLst>
              <a:gd name="T0" fmla="*/ 224 w 306"/>
              <a:gd name="T1" fmla="*/ 39 h 306"/>
              <a:gd name="T2" fmla="*/ 267 w 306"/>
              <a:gd name="T3" fmla="*/ 224 h 306"/>
              <a:gd name="T4" fmla="*/ 81 w 306"/>
              <a:gd name="T5" fmla="*/ 267 h 306"/>
              <a:gd name="T6" fmla="*/ 39 w 306"/>
              <a:gd name="T7" fmla="*/ 82 h 306"/>
              <a:gd name="T8" fmla="*/ 224 w 306"/>
              <a:gd name="T9" fmla="*/ 39 h 306"/>
            </a:gdLst>
            <a:ahLst/>
            <a:cxnLst>
              <a:cxn ang="0">
                <a:pos x="T0" y="T1"/>
              </a:cxn>
              <a:cxn ang="0">
                <a:pos x="T2" y="T3"/>
              </a:cxn>
              <a:cxn ang="0">
                <a:pos x="T4" y="T5"/>
              </a:cxn>
              <a:cxn ang="0">
                <a:pos x="T6" y="T7"/>
              </a:cxn>
              <a:cxn ang="0">
                <a:pos x="T8" y="T9"/>
              </a:cxn>
            </a:cxnLst>
            <a:rect l="0" t="0" r="r" b="b"/>
            <a:pathLst>
              <a:path w="306" h="306">
                <a:moveTo>
                  <a:pt x="224" y="39"/>
                </a:moveTo>
                <a:cubicBezTo>
                  <a:pt x="287" y="79"/>
                  <a:pt x="306" y="162"/>
                  <a:pt x="267" y="224"/>
                </a:cubicBezTo>
                <a:cubicBezTo>
                  <a:pt x="227" y="287"/>
                  <a:pt x="144" y="306"/>
                  <a:pt x="81" y="267"/>
                </a:cubicBezTo>
                <a:cubicBezTo>
                  <a:pt x="19" y="227"/>
                  <a:pt x="0" y="144"/>
                  <a:pt x="39" y="82"/>
                </a:cubicBezTo>
                <a:cubicBezTo>
                  <a:pt x="79" y="19"/>
                  <a:pt x="162" y="0"/>
                  <a:pt x="224" y="39"/>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87" name="Freeform 162"/>
          <p:cNvSpPr>
            <a:spLocks/>
          </p:cNvSpPr>
          <p:nvPr/>
        </p:nvSpPr>
        <p:spPr bwMode="auto">
          <a:xfrm>
            <a:off x="3991176" y="3192795"/>
            <a:ext cx="513563" cy="513564"/>
          </a:xfrm>
          <a:custGeom>
            <a:avLst/>
            <a:gdLst>
              <a:gd name="T0" fmla="*/ 418 w 570"/>
              <a:gd name="T1" fmla="*/ 73 h 570"/>
              <a:gd name="T2" fmla="*/ 497 w 570"/>
              <a:gd name="T3" fmla="*/ 418 h 570"/>
              <a:gd name="T4" fmla="*/ 152 w 570"/>
              <a:gd name="T5" fmla="*/ 497 h 570"/>
              <a:gd name="T6" fmla="*/ 73 w 570"/>
              <a:gd name="T7" fmla="*/ 152 h 570"/>
              <a:gd name="T8" fmla="*/ 418 w 570"/>
              <a:gd name="T9" fmla="*/ 73 h 570"/>
            </a:gdLst>
            <a:ahLst/>
            <a:cxnLst>
              <a:cxn ang="0">
                <a:pos x="T0" y="T1"/>
              </a:cxn>
              <a:cxn ang="0">
                <a:pos x="T2" y="T3"/>
              </a:cxn>
              <a:cxn ang="0">
                <a:pos x="T4" y="T5"/>
              </a:cxn>
              <a:cxn ang="0">
                <a:pos x="T6" y="T7"/>
              </a:cxn>
              <a:cxn ang="0">
                <a:pos x="T8" y="T9"/>
              </a:cxn>
            </a:cxnLst>
            <a:rect l="0" t="0" r="r" b="b"/>
            <a:pathLst>
              <a:path w="570" h="570">
                <a:moveTo>
                  <a:pt x="418" y="73"/>
                </a:moveTo>
                <a:cubicBezTo>
                  <a:pt x="535" y="147"/>
                  <a:pt x="570" y="301"/>
                  <a:pt x="497" y="418"/>
                </a:cubicBezTo>
                <a:cubicBezTo>
                  <a:pt x="423" y="535"/>
                  <a:pt x="269" y="570"/>
                  <a:pt x="152" y="497"/>
                </a:cubicBezTo>
                <a:cubicBezTo>
                  <a:pt x="35" y="423"/>
                  <a:pt x="0" y="269"/>
                  <a:pt x="73" y="152"/>
                </a:cubicBezTo>
                <a:cubicBezTo>
                  <a:pt x="147" y="35"/>
                  <a:pt x="301" y="0"/>
                  <a:pt x="418" y="73"/>
                </a:cubicBezTo>
                <a:close/>
              </a:path>
            </a:pathLst>
          </a:custGeom>
          <a:solidFill>
            <a:srgbClr val="45D8FF">
              <a:alpha val="1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88" name="Freeform 163"/>
          <p:cNvSpPr>
            <a:spLocks/>
          </p:cNvSpPr>
          <p:nvPr/>
        </p:nvSpPr>
        <p:spPr bwMode="auto">
          <a:xfrm>
            <a:off x="4110773" y="3312392"/>
            <a:ext cx="272962" cy="274370"/>
          </a:xfrm>
          <a:custGeom>
            <a:avLst/>
            <a:gdLst>
              <a:gd name="T0" fmla="*/ 223 w 304"/>
              <a:gd name="T1" fmla="*/ 39 h 304"/>
              <a:gd name="T2" fmla="*/ 265 w 304"/>
              <a:gd name="T3" fmla="*/ 223 h 304"/>
              <a:gd name="T4" fmla="*/ 81 w 304"/>
              <a:gd name="T5" fmla="*/ 265 h 304"/>
              <a:gd name="T6" fmla="*/ 39 w 304"/>
              <a:gd name="T7" fmla="*/ 81 h 304"/>
              <a:gd name="T8" fmla="*/ 223 w 304"/>
              <a:gd name="T9" fmla="*/ 39 h 304"/>
            </a:gdLst>
            <a:ahLst/>
            <a:cxnLst>
              <a:cxn ang="0">
                <a:pos x="T0" y="T1"/>
              </a:cxn>
              <a:cxn ang="0">
                <a:pos x="T2" y="T3"/>
              </a:cxn>
              <a:cxn ang="0">
                <a:pos x="T4" y="T5"/>
              </a:cxn>
              <a:cxn ang="0">
                <a:pos x="T6" y="T7"/>
              </a:cxn>
              <a:cxn ang="0">
                <a:pos x="T8" y="T9"/>
              </a:cxn>
            </a:cxnLst>
            <a:rect l="0" t="0" r="r" b="b"/>
            <a:pathLst>
              <a:path w="304" h="304">
                <a:moveTo>
                  <a:pt x="223" y="39"/>
                </a:moveTo>
                <a:cubicBezTo>
                  <a:pt x="285" y="78"/>
                  <a:pt x="304" y="161"/>
                  <a:pt x="265" y="223"/>
                </a:cubicBezTo>
                <a:cubicBezTo>
                  <a:pt x="226" y="285"/>
                  <a:pt x="144" y="304"/>
                  <a:pt x="81" y="265"/>
                </a:cubicBezTo>
                <a:cubicBezTo>
                  <a:pt x="19" y="226"/>
                  <a:pt x="0" y="144"/>
                  <a:pt x="39" y="81"/>
                </a:cubicBezTo>
                <a:cubicBezTo>
                  <a:pt x="78" y="19"/>
                  <a:pt x="161" y="0"/>
                  <a:pt x="223" y="39"/>
                </a:cubicBezTo>
                <a:close/>
              </a:path>
            </a:pathLst>
          </a:custGeom>
          <a:solidFill>
            <a:srgbClr val="45D8FF">
              <a:alpha val="1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89" name="Freeform 164"/>
          <p:cNvSpPr>
            <a:spLocks/>
          </p:cNvSpPr>
          <p:nvPr/>
        </p:nvSpPr>
        <p:spPr bwMode="auto">
          <a:xfrm>
            <a:off x="3878614" y="1367888"/>
            <a:ext cx="246229" cy="246229"/>
          </a:xfrm>
          <a:custGeom>
            <a:avLst/>
            <a:gdLst>
              <a:gd name="T0" fmla="*/ 201 w 274"/>
              <a:gd name="T1" fmla="*/ 35 h 274"/>
              <a:gd name="T2" fmla="*/ 239 w 274"/>
              <a:gd name="T3" fmla="*/ 201 h 274"/>
              <a:gd name="T4" fmla="*/ 73 w 274"/>
              <a:gd name="T5" fmla="*/ 239 h 274"/>
              <a:gd name="T6" fmla="*/ 35 w 274"/>
              <a:gd name="T7" fmla="*/ 73 h 274"/>
              <a:gd name="T8" fmla="*/ 201 w 274"/>
              <a:gd name="T9" fmla="*/ 35 h 274"/>
            </a:gdLst>
            <a:ahLst/>
            <a:cxnLst>
              <a:cxn ang="0">
                <a:pos x="T0" y="T1"/>
              </a:cxn>
              <a:cxn ang="0">
                <a:pos x="T2" y="T3"/>
              </a:cxn>
              <a:cxn ang="0">
                <a:pos x="T4" y="T5"/>
              </a:cxn>
              <a:cxn ang="0">
                <a:pos x="T6" y="T7"/>
              </a:cxn>
              <a:cxn ang="0">
                <a:pos x="T8" y="T9"/>
              </a:cxn>
            </a:cxnLst>
            <a:rect l="0" t="0" r="r" b="b"/>
            <a:pathLst>
              <a:path w="274" h="274">
                <a:moveTo>
                  <a:pt x="201" y="35"/>
                </a:moveTo>
                <a:cubicBezTo>
                  <a:pt x="257" y="71"/>
                  <a:pt x="274" y="145"/>
                  <a:pt x="239" y="201"/>
                </a:cubicBezTo>
                <a:cubicBezTo>
                  <a:pt x="203" y="257"/>
                  <a:pt x="129" y="274"/>
                  <a:pt x="73" y="239"/>
                </a:cubicBezTo>
                <a:cubicBezTo>
                  <a:pt x="17" y="204"/>
                  <a:pt x="0" y="129"/>
                  <a:pt x="35" y="73"/>
                </a:cubicBezTo>
                <a:cubicBezTo>
                  <a:pt x="70" y="17"/>
                  <a:pt x="145" y="0"/>
                  <a:pt x="201" y="35"/>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90" name="Freeform 165"/>
          <p:cNvSpPr>
            <a:spLocks/>
          </p:cNvSpPr>
          <p:nvPr/>
        </p:nvSpPr>
        <p:spPr bwMode="auto">
          <a:xfrm>
            <a:off x="1741347" y="2254313"/>
            <a:ext cx="246229" cy="246229"/>
          </a:xfrm>
          <a:custGeom>
            <a:avLst/>
            <a:gdLst>
              <a:gd name="T0" fmla="*/ 201 w 274"/>
              <a:gd name="T1" fmla="*/ 35 h 274"/>
              <a:gd name="T2" fmla="*/ 239 w 274"/>
              <a:gd name="T3" fmla="*/ 201 h 274"/>
              <a:gd name="T4" fmla="*/ 73 w 274"/>
              <a:gd name="T5" fmla="*/ 239 h 274"/>
              <a:gd name="T6" fmla="*/ 35 w 274"/>
              <a:gd name="T7" fmla="*/ 73 h 274"/>
              <a:gd name="T8" fmla="*/ 201 w 274"/>
              <a:gd name="T9" fmla="*/ 35 h 274"/>
            </a:gdLst>
            <a:ahLst/>
            <a:cxnLst>
              <a:cxn ang="0">
                <a:pos x="T0" y="T1"/>
              </a:cxn>
              <a:cxn ang="0">
                <a:pos x="T2" y="T3"/>
              </a:cxn>
              <a:cxn ang="0">
                <a:pos x="T4" y="T5"/>
              </a:cxn>
              <a:cxn ang="0">
                <a:pos x="T6" y="T7"/>
              </a:cxn>
              <a:cxn ang="0">
                <a:pos x="T8" y="T9"/>
              </a:cxn>
            </a:cxnLst>
            <a:rect l="0" t="0" r="r" b="b"/>
            <a:pathLst>
              <a:path w="274" h="274">
                <a:moveTo>
                  <a:pt x="201" y="35"/>
                </a:moveTo>
                <a:cubicBezTo>
                  <a:pt x="257" y="70"/>
                  <a:pt x="274" y="145"/>
                  <a:pt x="239" y="201"/>
                </a:cubicBezTo>
                <a:cubicBezTo>
                  <a:pt x="204" y="257"/>
                  <a:pt x="129" y="274"/>
                  <a:pt x="73" y="239"/>
                </a:cubicBezTo>
                <a:cubicBezTo>
                  <a:pt x="17" y="203"/>
                  <a:pt x="0" y="129"/>
                  <a:pt x="35" y="73"/>
                </a:cubicBezTo>
                <a:cubicBezTo>
                  <a:pt x="71" y="17"/>
                  <a:pt x="145" y="0"/>
                  <a:pt x="201" y="35"/>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91" name="Freeform 166"/>
          <p:cNvSpPr>
            <a:spLocks/>
          </p:cNvSpPr>
          <p:nvPr/>
        </p:nvSpPr>
        <p:spPr bwMode="auto">
          <a:xfrm>
            <a:off x="2484255" y="3536109"/>
            <a:ext cx="246229" cy="247636"/>
          </a:xfrm>
          <a:custGeom>
            <a:avLst/>
            <a:gdLst>
              <a:gd name="T0" fmla="*/ 201 w 274"/>
              <a:gd name="T1" fmla="*/ 35 h 274"/>
              <a:gd name="T2" fmla="*/ 239 w 274"/>
              <a:gd name="T3" fmla="*/ 201 h 274"/>
              <a:gd name="T4" fmla="*/ 73 w 274"/>
              <a:gd name="T5" fmla="*/ 239 h 274"/>
              <a:gd name="T6" fmla="*/ 35 w 274"/>
              <a:gd name="T7" fmla="*/ 73 h 274"/>
              <a:gd name="T8" fmla="*/ 201 w 274"/>
              <a:gd name="T9" fmla="*/ 35 h 274"/>
            </a:gdLst>
            <a:ahLst/>
            <a:cxnLst>
              <a:cxn ang="0">
                <a:pos x="T0" y="T1"/>
              </a:cxn>
              <a:cxn ang="0">
                <a:pos x="T2" y="T3"/>
              </a:cxn>
              <a:cxn ang="0">
                <a:pos x="T4" y="T5"/>
              </a:cxn>
              <a:cxn ang="0">
                <a:pos x="T6" y="T7"/>
              </a:cxn>
              <a:cxn ang="0">
                <a:pos x="T8" y="T9"/>
              </a:cxn>
            </a:cxnLst>
            <a:rect l="0" t="0" r="r" b="b"/>
            <a:pathLst>
              <a:path w="274" h="274">
                <a:moveTo>
                  <a:pt x="201" y="35"/>
                </a:moveTo>
                <a:cubicBezTo>
                  <a:pt x="257" y="71"/>
                  <a:pt x="274" y="145"/>
                  <a:pt x="239" y="201"/>
                </a:cubicBezTo>
                <a:cubicBezTo>
                  <a:pt x="203" y="257"/>
                  <a:pt x="129" y="274"/>
                  <a:pt x="73" y="239"/>
                </a:cubicBezTo>
                <a:cubicBezTo>
                  <a:pt x="17" y="203"/>
                  <a:pt x="0" y="129"/>
                  <a:pt x="35" y="73"/>
                </a:cubicBezTo>
                <a:cubicBezTo>
                  <a:pt x="70" y="17"/>
                  <a:pt x="145" y="0"/>
                  <a:pt x="201" y="35"/>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92" name="Freeform 167"/>
          <p:cNvSpPr>
            <a:spLocks/>
          </p:cNvSpPr>
          <p:nvPr/>
        </p:nvSpPr>
        <p:spPr bwMode="auto">
          <a:xfrm>
            <a:off x="4749559" y="572919"/>
            <a:ext cx="257485" cy="256078"/>
          </a:xfrm>
          <a:custGeom>
            <a:avLst/>
            <a:gdLst>
              <a:gd name="T0" fmla="*/ 209 w 285"/>
              <a:gd name="T1" fmla="*/ 36 h 285"/>
              <a:gd name="T2" fmla="*/ 248 w 285"/>
              <a:gd name="T3" fmla="*/ 209 h 285"/>
              <a:gd name="T4" fmla="*/ 76 w 285"/>
              <a:gd name="T5" fmla="*/ 248 h 285"/>
              <a:gd name="T6" fmla="*/ 37 w 285"/>
              <a:gd name="T7" fmla="*/ 76 h 285"/>
              <a:gd name="T8" fmla="*/ 209 w 285"/>
              <a:gd name="T9" fmla="*/ 36 h 285"/>
            </a:gdLst>
            <a:ahLst/>
            <a:cxnLst>
              <a:cxn ang="0">
                <a:pos x="T0" y="T1"/>
              </a:cxn>
              <a:cxn ang="0">
                <a:pos x="T2" y="T3"/>
              </a:cxn>
              <a:cxn ang="0">
                <a:pos x="T4" y="T5"/>
              </a:cxn>
              <a:cxn ang="0">
                <a:pos x="T6" y="T7"/>
              </a:cxn>
              <a:cxn ang="0">
                <a:pos x="T8" y="T9"/>
              </a:cxn>
            </a:cxnLst>
            <a:rect l="0" t="0" r="r" b="b"/>
            <a:pathLst>
              <a:path w="285" h="285">
                <a:moveTo>
                  <a:pt x="209" y="36"/>
                </a:moveTo>
                <a:cubicBezTo>
                  <a:pt x="268" y="73"/>
                  <a:pt x="285" y="150"/>
                  <a:pt x="248" y="209"/>
                </a:cubicBezTo>
                <a:cubicBezTo>
                  <a:pt x="212" y="267"/>
                  <a:pt x="135" y="285"/>
                  <a:pt x="76" y="248"/>
                </a:cubicBezTo>
                <a:cubicBezTo>
                  <a:pt x="18" y="211"/>
                  <a:pt x="0" y="134"/>
                  <a:pt x="37" y="76"/>
                </a:cubicBezTo>
                <a:cubicBezTo>
                  <a:pt x="74" y="17"/>
                  <a:pt x="151" y="0"/>
                  <a:pt x="209" y="36"/>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93" name="Freeform 168"/>
          <p:cNvSpPr>
            <a:spLocks/>
          </p:cNvSpPr>
          <p:nvPr/>
        </p:nvSpPr>
        <p:spPr bwMode="auto">
          <a:xfrm>
            <a:off x="6104516" y="1515625"/>
            <a:ext cx="250449" cy="250450"/>
          </a:xfrm>
          <a:custGeom>
            <a:avLst/>
            <a:gdLst>
              <a:gd name="T0" fmla="*/ 203 w 278"/>
              <a:gd name="T1" fmla="*/ 36 h 278"/>
              <a:gd name="T2" fmla="*/ 242 w 278"/>
              <a:gd name="T3" fmla="*/ 204 h 278"/>
              <a:gd name="T4" fmla="*/ 74 w 278"/>
              <a:gd name="T5" fmla="*/ 242 h 278"/>
              <a:gd name="T6" fmla="*/ 35 w 278"/>
              <a:gd name="T7" fmla="*/ 74 h 278"/>
              <a:gd name="T8" fmla="*/ 203 w 278"/>
              <a:gd name="T9" fmla="*/ 36 h 278"/>
            </a:gdLst>
            <a:ahLst/>
            <a:cxnLst>
              <a:cxn ang="0">
                <a:pos x="T0" y="T1"/>
              </a:cxn>
              <a:cxn ang="0">
                <a:pos x="T2" y="T3"/>
              </a:cxn>
              <a:cxn ang="0">
                <a:pos x="T4" y="T5"/>
              </a:cxn>
              <a:cxn ang="0">
                <a:pos x="T6" y="T7"/>
              </a:cxn>
              <a:cxn ang="0">
                <a:pos x="T8" y="T9"/>
              </a:cxn>
            </a:cxnLst>
            <a:rect l="0" t="0" r="r" b="b"/>
            <a:pathLst>
              <a:path w="278" h="278">
                <a:moveTo>
                  <a:pt x="203" y="36"/>
                </a:moveTo>
                <a:cubicBezTo>
                  <a:pt x="260" y="71"/>
                  <a:pt x="278" y="147"/>
                  <a:pt x="242" y="204"/>
                </a:cubicBezTo>
                <a:cubicBezTo>
                  <a:pt x="206" y="261"/>
                  <a:pt x="131" y="278"/>
                  <a:pt x="74" y="242"/>
                </a:cubicBezTo>
                <a:cubicBezTo>
                  <a:pt x="17" y="206"/>
                  <a:pt x="0" y="131"/>
                  <a:pt x="35" y="74"/>
                </a:cubicBezTo>
                <a:cubicBezTo>
                  <a:pt x="71" y="17"/>
                  <a:pt x="146" y="0"/>
                  <a:pt x="203" y="36"/>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94" name="Freeform 169"/>
          <p:cNvSpPr>
            <a:spLocks/>
          </p:cNvSpPr>
          <p:nvPr/>
        </p:nvSpPr>
        <p:spPr bwMode="auto">
          <a:xfrm>
            <a:off x="6405610" y="584174"/>
            <a:ext cx="246229" cy="246229"/>
          </a:xfrm>
          <a:custGeom>
            <a:avLst/>
            <a:gdLst>
              <a:gd name="T0" fmla="*/ 200 w 273"/>
              <a:gd name="T1" fmla="*/ 36 h 273"/>
              <a:gd name="T2" fmla="*/ 238 w 273"/>
              <a:gd name="T3" fmla="*/ 200 h 273"/>
              <a:gd name="T4" fmla="*/ 73 w 273"/>
              <a:gd name="T5" fmla="*/ 238 h 273"/>
              <a:gd name="T6" fmla="*/ 35 w 273"/>
              <a:gd name="T7" fmla="*/ 73 h 273"/>
              <a:gd name="T8" fmla="*/ 200 w 273"/>
              <a:gd name="T9" fmla="*/ 36 h 273"/>
            </a:gdLst>
            <a:ahLst/>
            <a:cxnLst>
              <a:cxn ang="0">
                <a:pos x="T0" y="T1"/>
              </a:cxn>
              <a:cxn ang="0">
                <a:pos x="T2" y="T3"/>
              </a:cxn>
              <a:cxn ang="0">
                <a:pos x="T4" y="T5"/>
              </a:cxn>
              <a:cxn ang="0">
                <a:pos x="T6" y="T7"/>
              </a:cxn>
              <a:cxn ang="0">
                <a:pos x="T8" y="T9"/>
              </a:cxn>
            </a:cxnLst>
            <a:rect l="0" t="0" r="r" b="b"/>
            <a:pathLst>
              <a:path w="273" h="273">
                <a:moveTo>
                  <a:pt x="200" y="36"/>
                </a:moveTo>
                <a:cubicBezTo>
                  <a:pt x="256" y="71"/>
                  <a:pt x="273" y="144"/>
                  <a:pt x="238" y="200"/>
                </a:cubicBezTo>
                <a:cubicBezTo>
                  <a:pt x="203" y="256"/>
                  <a:pt x="129" y="273"/>
                  <a:pt x="73" y="238"/>
                </a:cubicBezTo>
                <a:cubicBezTo>
                  <a:pt x="17" y="203"/>
                  <a:pt x="0" y="129"/>
                  <a:pt x="35" y="73"/>
                </a:cubicBezTo>
                <a:cubicBezTo>
                  <a:pt x="70" y="17"/>
                  <a:pt x="144" y="0"/>
                  <a:pt x="200" y="36"/>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95" name="文本框 494"/>
          <p:cNvSpPr txBox="1"/>
          <p:nvPr/>
        </p:nvSpPr>
        <p:spPr>
          <a:xfrm>
            <a:off x="8229375" y="4142086"/>
            <a:ext cx="2600150" cy="338554"/>
          </a:xfrm>
          <a:prstGeom prst="rect">
            <a:avLst/>
          </a:prstGeom>
          <a:noFill/>
        </p:spPr>
        <p:txBody>
          <a:bodyPr wrap="square" rtlCol="0">
            <a:spAutoFit/>
          </a:bodyPr>
          <a:lstStyle/>
          <a:p>
            <a:r>
              <a:rPr lang="zh-CN" altLang="en-US" sz="1600" dirty="0" smtClean="0">
                <a:solidFill>
                  <a:srgbClr val="009AC4"/>
                </a:solidFill>
                <a:latin typeface="微软雅黑" panose="020B0503020204020204" pitchFamily="34" charset="-122"/>
                <a:ea typeface="微软雅黑" panose="020B0503020204020204" pitchFamily="34" charset="-122"/>
              </a:rPr>
              <a:t>服务端功能讲解</a:t>
            </a:r>
            <a:endParaRPr lang="zh-CN" altLang="en-US" sz="1600" dirty="0">
              <a:solidFill>
                <a:srgbClr val="009AC4"/>
              </a:solidFill>
              <a:latin typeface="微软雅黑" panose="020B0503020204020204" pitchFamily="34" charset="-122"/>
              <a:ea typeface="微软雅黑" panose="020B0503020204020204" pitchFamily="34" charset="-122"/>
            </a:endParaRPr>
          </a:p>
        </p:txBody>
      </p:sp>
      <p:sp>
        <p:nvSpPr>
          <p:cNvPr id="496" name="文本框 495"/>
          <p:cNvSpPr txBox="1"/>
          <p:nvPr/>
        </p:nvSpPr>
        <p:spPr>
          <a:xfrm>
            <a:off x="8231188" y="3659671"/>
            <a:ext cx="1395412" cy="523220"/>
          </a:xfrm>
          <a:prstGeom prst="rect">
            <a:avLst/>
          </a:prstGeom>
          <a:noFill/>
        </p:spPr>
        <p:txBody>
          <a:bodyPr wrap="square" rtlCol="0">
            <a:spAutoFit/>
          </a:bodyPr>
          <a:lstStyle/>
          <a:p>
            <a:r>
              <a:rPr lang="zh-CN" altLang="en-US" sz="2800" b="1" dirty="0" smtClean="0">
                <a:solidFill>
                  <a:srgbClr val="45D8FF"/>
                </a:solidFill>
                <a:effectLst>
                  <a:outerShdw blurRad="101600" algn="ctr" rotWithShape="0">
                    <a:srgbClr val="45D8FF">
                      <a:alpha val="90000"/>
                    </a:srgbClr>
                  </a:outerShdw>
                </a:effectLst>
                <a:latin typeface="微软雅黑" panose="020B0503020204020204" pitchFamily="34" charset="-122"/>
                <a:ea typeface="微软雅黑" panose="020B0503020204020204" pitchFamily="34" charset="-122"/>
              </a:rPr>
              <a:t>服务端</a:t>
            </a:r>
            <a:endParaRPr lang="zh-CN" altLang="en-US" sz="2800" b="1" dirty="0">
              <a:solidFill>
                <a:srgbClr val="45D8FF"/>
              </a:solidFill>
              <a:effectLst>
                <a:outerShdw blurRad="101600" algn="ctr" rotWithShape="0">
                  <a:srgbClr val="45D8FF">
                    <a:alpha val="90000"/>
                  </a:srgbClr>
                </a:outerShdw>
              </a:effectLst>
              <a:latin typeface="微软雅黑" panose="020B0503020204020204" pitchFamily="34" charset="-122"/>
              <a:ea typeface="微软雅黑" panose="020B0503020204020204" pitchFamily="34" charset="-122"/>
            </a:endParaRPr>
          </a:p>
        </p:txBody>
      </p:sp>
      <p:grpSp>
        <p:nvGrpSpPr>
          <p:cNvPr id="497" name="组合 496"/>
          <p:cNvGrpSpPr/>
          <p:nvPr/>
        </p:nvGrpSpPr>
        <p:grpSpPr>
          <a:xfrm>
            <a:off x="5955731" y="3499299"/>
            <a:ext cx="1938251" cy="2169825"/>
            <a:chOff x="3598202" y="2417537"/>
            <a:chExt cx="1938251" cy="2169825"/>
          </a:xfrm>
        </p:grpSpPr>
        <p:sp>
          <p:nvSpPr>
            <p:cNvPr id="498" name="文本框 497"/>
            <p:cNvSpPr txBox="1"/>
            <p:nvPr/>
          </p:nvSpPr>
          <p:spPr>
            <a:xfrm>
              <a:off x="3926555" y="2417537"/>
              <a:ext cx="1218291" cy="2169825"/>
            </a:xfrm>
            <a:prstGeom prst="rect">
              <a:avLst/>
            </a:prstGeom>
            <a:noFill/>
          </p:spPr>
          <p:txBody>
            <a:bodyPr wrap="square" rtlCol="0">
              <a:spAutoFit/>
            </a:bodyPr>
            <a:lstStyle/>
            <a:p>
              <a:r>
                <a:rPr lang="en-US" altLang="zh-CN" sz="13500" b="1" dirty="0">
                  <a:solidFill>
                    <a:srgbClr val="45D8FF"/>
                  </a:solidFill>
                  <a:effectLst>
                    <a:outerShdw blurRad="101600" algn="ctr" rotWithShape="0">
                      <a:srgbClr val="45D8FF">
                        <a:alpha val="90000"/>
                      </a:srgbClr>
                    </a:outerShdw>
                  </a:effectLst>
                  <a:latin typeface="微软雅黑" panose="020B0503020204020204" pitchFamily="34" charset="-122"/>
                  <a:ea typeface="微软雅黑" panose="020B0503020204020204" pitchFamily="34" charset="-122"/>
                </a:rPr>
                <a:t>4</a:t>
              </a:r>
              <a:endParaRPr lang="zh-CN" altLang="en-US" sz="13500" b="1" dirty="0">
                <a:solidFill>
                  <a:srgbClr val="45D8FF"/>
                </a:solidFill>
                <a:effectLst>
                  <a:outerShdw blurRad="101600" algn="ctr" rotWithShape="0">
                    <a:srgbClr val="45D8FF">
                      <a:alpha val="90000"/>
                    </a:srgbClr>
                  </a:outerShdw>
                </a:effectLst>
                <a:latin typeface="微软雅黑" panose="020B0503020204020204" pitchFamily="34" charset="-122"/>
                <a:ea typeface="微软雅黑" panose="020B0503020204020204" pitchFamily="34" charset="-122"/>
              </a:endParaRPr>
            </a:p>
          </p:txBody>
        </p:sp>
        <p:sp>
          <p:nvSpPr>
            <p:cNvPr id="499" name="Freeform 13"/>
            <p:cNvSpPr>
              <a:spLocks/>
            </p:cNvSpPr>
            <p:nvPr/>
          </p:nvSpPr>
          <p:spPr bwMode="auto">
            <a:xfrm>
              <a:off x="3598202" y="2670810"/>
              <a:ext cx="374954" cy="1541990"/>
            </a:xfrm>
            <a:custGeom>
              <a:avLst/>
              <a:gdLst>
                <a:gd name="T0" fmla="*/ 321 w 321"/>
                <a:gd name="T1" fmla="*/ 1091 h 1091"/>
                <a:gd name="T2" fmla="*/ 0 w 321"/>
                <a:gd name="T3" fmla="*/ 1091 h 1091"/>
                <a:gd name="T4" fmla="*/ 0 w 321"/>
                <a:gd name="T5" fmla="*/ 0 h 1091"/>
                <a:gd name="T6" fmla="*/ 321 w 321"/>
                <a:gd name="T7" fmla="*/ 0 h 1091"/>
                <a:gd name="T8" fmla="*/ 321 w 321"/>
                <a:gd name="T9" fmla="*/ 57 h 1091"/>
                <a:gd name="T10" fmla="*/ 58 w 321"/>
                <a:gd name="T11" fmla="*/ 57 h 1091"/>
                <a:gd name="T12" fmla="*/ 58 w 321"/>
                <a:gd name="T13" fmla="*/ 1034 h 1091"/>
                <a:gd name="T14" fmla="*/ 321 w 321"/>
                <a:gd name="T15" fmla="*/ 1034 h 1091"/>
                <a:gd name="T16" fmla="*/ 321 w 321"/>
                <a:gd name="T17" fmla="*/ 1091 h 1091"/>
                <a:gd name="T18" fmla="*/ 321 w 321"/>
                <a:gd name="T19" fmla="*/ 1091 h 10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1" h="1091">
                  <a:moveTo>
                    <a:pt x="321" y="1091"/>
                  </a:moveTo>
                  <a:lnTo>
                    <a:pt x="0" y="1091"/>
                  </a:lnTo>
                  <a:lnTo>
                    <a:pt x="0" y="0"/>
                  </a:lnTo>
                  <a:lnTo>
                    <a:pt x="321" y="0"/>
                  </a:lnTo>
                  <a:lnTo>
                    <a:pt x="321" y="57"/>
                  </a:lnTo>
                  <a:lnTo>
                    <a:pt x="58" y="57"/>
                  </a:lnTo>
                  <a:lnTo>
                    <a:pt x="58" y="1034"/>
                  </a:lnTo>
                  <a:lnTo>
                    <a:pt x="321" y="1034"/>
                  </a:lnTo>
                  <a:lnTo>
                    <a:pt x="321" y="1091"/>
                  </a:lnTo>
                  <a:lnTo>
                    <a:pt x="321" y="1091"/>
                  </a:lnTo>
                  <a:close/>
                </a:path>
              </a:pathLst>
            </a:custGeom>
            <a:solidFill>
              <a:srgbClr val="45D8FF"/>
            </a:solidFill>
            <a:ln>
              <a:noFill/>
            </a:ln>
            <a:effectLst>
              <a:outerShdw blurRad="101600" algn="ctr" rotWithShape="0">
                <a:srgbClr val="45D8FF">
                  <a:alpha val="90000"/>
                </a:srgbClr>
              </a:outerShdw>
            </a:effectLst>
          </p:spPr>
          <p:txBody>
            <a:bodyPr vert="horz" wrap="square" lIns="91440" tIns="45720" rIns="91440" bIns="45720" numCol="1" anchor="t" anchorCtr="0" compatLnSpc="1">
              <a:prstTxWarp prst="textNoShape">
                <a:avLst/>
              </a:prstTxWarp>
            </a:bodyPr>
            <a:lstStyle/>
            <a:p>
              <a:endParaRPr lang="zh-CN" altLang="en-US">
                <a:solidFill>
                  <a:srgbClr val="45D8FF"/>
                </a:solidFill>
              </a:endParaRPr>
            </a:p>
          </p:txBody>
        </p:sp>
        <p:sp>
          <p:nvSpPr>
            <p:cNvPr id="500" name="Freeform 13"/>
            <p:cNvSpPr>
              <a:spLocks/>
            </p:cNvSpPr>
            <p:nvPr/>
          </p:nvSpPr>
          <p:spPr bwMode="auto">
            <a:xfrm flipH="1">
              <a:off x="5161501" y="2670810"/>
              <a:ext cx="374952" cy="1541990"/>
            </a:xfrm>
            <a:custGeom>
              <a:avLst/>
              <a:gdLst>
                <a:gd name="T0" fmla="*/ 321 w 321"/>
                <a:gd name="T1" fmla="*/ 1091 h 1091"/>
                <a:gd name="T2" fmla="*/ 0 w 321"/>
                <a:gd name="T3" fmla="*/ 1091 h 1091"/>
                <a:gd name="T4" fmla="*/ 0 w 321"/>
                <a:gd name="T5" fmla="*/ 0 h 1091"/>
                <a:gd name="T6" fmla="*/ 321 w 321"/>
                <a:gd name="T7" fmla="*/ 0 h 1091"/>
                <a:gd name="T8" fmla="*/ 321 w 321"/>
                <a:gd name="T9" fmla="*/ 57 h 1091"/>
                <a:gd name="T10" fmla="*/ 58 w 321"/>
                <a:gd name="T11" fmla="*/ 57 h 1091"/>
                <a:gd name="T12" fmla="*/ 58 w 321"/>
                <a:gd name="T13" fmla="*/ 1034 h 1091"/>
                <a:gd name="T14" fmla="*/ 321 w 321"/>
                <a:gd name="T15" fmla="*/ 1034 h 1091"/>
                <a:gd name="T16" fmla="*/ 321 w 321"/>
                <a:gd name="T17" fmla="*/ 1091 h 1091"/>
                <a:gd name="T18" fmla="*/ 321 w 321"/>
                <a:gd name="T19" fmla="*/ 1091 h 10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1" h="1091">
                  <a:moveTo>
                    <a:pt x="321" y="1091"/>
                  </a:moveTo>
                  <a:lnTo>
                    <a:pt x="0" y="1091"/>
                  </a:lnTo>
                  <a:lnTo>
                    <a:pt x="0" y="0"/>
                  </a:lnTo>
                  <a:lnTo>
                    <a:pt x="321" y="0"/>
                  </a:lnTo>
                  <a:lnTo>
                    <a:pt x="321" y="57"/>
                  </a:lnTo>
                  <a:lnTo>
                    <a:pt x="58" y="57"/>
                  </a:lnTo>
                  <a:lnTo>
                    <a:pt x="58" y="1034"/>
                  </a:lnTo>
                  <a:lnTo>
                    <a:pt x="321" y="1034"/>
                  </a:lnTo>
                  <a:lnTo>
                    <a:pt x="321" y="1091"/>
                  </a:lnTo>
                  <a:lnTo>
                    <a:pt x="321" y="1091"/>
                  </a:lnTo>
                  <a:close/>
                </a:path>
              </a:pathLst>
            </a:custGeom>
            <a:solidFill>
              <a:srgbClr val="45D8FF"/>
            </a:solidFill>
            <a:ln>
              <a:noFill/>
            </a:ln>
            <a:effectLst>
              <a:outerShdw blurRad="101600" algn="ctr" rotWithShape="0">
                <a:srgbClr val="45D8FF">
                  <a:alpha val="90000"/>
                </a:srgbClr>
              </a:outerShdw>
            </a:effectLst>
          </p:spPr>
          <p:txBody>
            <a:bodyPr vert="horz" wrap="square" lIns="91440" tIns="45720" rIns="91440" bIns="45720" numCol="1" anchor="t" anchorCtr="0" compatLnSpc="1">
              <a:prstTxWarp prst="textNoShape">
                <a:avLst/>
              </a:prstTxWarp>
            </a:bodyPr>
            <a:lstStyle/>
            <a:p>
              <a:endParaRPr lang="zh-CN" altLang="en-US">
                <a:solidFill>
                  <a:srgbClr val="45D8FF"/>
                </a:solidFill>
              </a:endParaRPr>
            </a:p>
          </p:txBody>
        </p:sp>
      </p:grpSp>
      <p:sp>
        <p:nvSpPr>
          <p:cNvPr id="503" name="Freeform 5"/>
          <p:cNvSpPr>
            <a:spLocks/>
          </p:cNvSpPr>
          <p:nvPr/>
        </p:nvSpPr>
        <p:spPr bwMode="auto">
          <a:xfrm>
            <a:off x="9370860" y="3422331"/>
            <a:ext cx="317180" cy="318274"/>
          </a:xfrm>
          <a:custGeom>
            <a:avLst/>
            <a:gdLst>
              <a:gd name="T0" fmla="*/ 319 w 580"/>
              <a:gd name="T1" fmla="*/ 261 h 582"/>
              <a:gd name="T2" fmla="*/ 319 w 580"/>
              <a:gd name="T3" fmla="*/ 0 h 582"/>
              <a:gd name="T4" fmla="*/ 261 w 580"/>
              <a:gd name="T5" fmla="*/ 0 h 582"/>
              <a:gd name="T6" fmla="*/ 261 w 580"/>
              <a:gd name="T7" fmla="*/ 261 h 582"/>
              <a:gd name="T8" fmla="*/ 0 w 580"/>
              <a:gd name="T9" fmla="*/ 261 h 582"/>
              <a:gd name="T10" fmla="*/ 0 w 580"/>
              <a:gd name="T11" fmla="*/ 318 h 582"/>
              <a:gd name="T12" fmla="*/ 261 w 580"/>
              <a:gd name="T13" fmla="*/ 318 h 582"/>
              <a:gd name="T14" fmla="*/ 261 w 580"/>
              <a:gd name="T15" fmla="*/ 582 h 582"/>
              <a:gd name="T16" fmla="*/ 319 w 580"/>
              <a:gd name="T17" fmla="*/ 582 h 582"/>
              <a:gd name="T18" fmla="*/ 319 w 580"/>
              <a:gd name="T19" fmla="*/ 318 h 582"/>
              <a:gd name="T20" fmla="*/ 580 w 580"/>
              <a:gd name="T21" fmla="*/ 318 h 582"/>
              <a:gd name="T22" fmla="*/ 580 w 580"/>
              <a:gd name="T23" fmla="*/ 261 h 582"/>
              <a:gd name="T24" fmla="*/ 319 w 580"/>
              <a:gd name="T25" fmla="*/ 261 h 5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0" h="582">
                <a:moveTo>
                  <a:pt x="319" y="261"/>
                </a:moveTo>
                <a:lnTo>
                  <a:pt x="319" y="0"/>
                </a:lnTo>
                <a:lnTo>
                  <a:pt x="261" y="0"/>
                </a:lnTo>
                <a:lnTo>
                  <a:pt x="261" y="261"/>
                </a:lnTo>
                <a:lnTo>
                  <a:pt x="0" y="261"/>
                </a:lnTo>
                <a:lnTo>
                  <a:pt x="0" y="318"/>
                </a:lnTo>
                <a:lnTo>
                  <a:pt x="261" y="318"/>
                </a:lnTo>
                <a:lnTo>
                  <a:pt x="261" y="582"/>
                </a:lnTo>
                <a:lnTo>
                  <a:pt x="319" y="582"/>
                </a:lnTo>
                <a:lnTo>
                  <a:pt x="319" y="318"/>
                </a:lnTo>
                <a:lnTo>
                  <a:pt x="580" y="318"/>
                </a:lnTo>
                <a:lnTo>
                  <a:pt x="580" y="261"/>
                </a:lnTo>
                <a:lnTo>
                  <a:pt x="319" y="261"/>
                </a:lnTo>
                <a:close/>
              </a:path>
            </a:pathLst>
          </a:custGeom>
          <a:solidFill>
            <a:srgbClr val="009AC4"/>
          </a:solidFill>
          <a:ln>
            <a:noFill/>
          </a:ln>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2545246987"/>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30"/>
                                        </p:tgtEl>
                                        <p:attrNameLst>
                                          <p:attrName>style.visibility</p:attrName>
                                        </p:attrNameLst>
                                      </p:cBhvr>
                                      <p:to>
                                        <p:strVal val="visible"/>
                                      </p:to>
                                    </p:set>
                                    <p:anim calcmode="lin" valueType="num">
                                      <p:cBhvr>
                                        <p:cTn id="7" dur="500" fill="hold"/>
                                        <p:tgtEl>
                                          <p:spTgt spid="330"/>
                                        </p:tgtEl>
                                        <p:attrNameLst>
                                          <p:attrName>ppt_w</p:attrName>
                                        </p:attrNameLst>
                                      </p:cBhvr>
                                      <p:tavLst>
                                        <p:tav tm="0">
                                          <p:val>
                                            <p:fltVal val="0"/>
                                          </p:val>
                                        </p:tav>
                                        <p:tav tm="100000">
                                          <p:val>
                                            <p:strVal val="#ppt_w"/>
                                          </p:val>
                                        </p:tav>
                                      </p:tavLst>
                                    </p:anim>
                                    <p:anim calcmode="lin" valueType="num">
                                      <p:cBhvr>
                                        <p:cTn id="8" dur="500" fill="hold"/>
                                        <p:tgtEl>
                                          <p:spTgt spid="330"/>
                                        </p:tgtEl>
                                        <p:attrNameLst>
                                          <p:attrName>ppt_h</p:attrName>
                                        </p:attrNameLst>
                                      </p:cBhvr>
                                      <p:tavLst>
                                        <p:tav tm="0">
                                          <p:val>
                                            <p:fltVal val="0"/>
                                          </p:val>
                                        </p:tav>
                                        <p:tav tm="100000">
                                          <p:val>
                                            <p:strVal val="#ppt_h"/>
                                          </p:val>
                                        </p:tav>
                                      </p:tavLst>
                                    </p:anim>
                                    <p:animEffect transition="in" filter="fade">
                                      <p:cBhvr>
                                        <p:cTn id="9" dur="500"/>
                                        <p:tgtEl>
                                          <p:spTgt spid="330"/>
                                        </p:tgtEl>
                                      </p:cBhvr>
                                    </p:animEffect>
                                  </p:childTnLst>
                                </p:cTn>
                              </p:par>
                              <p:par>
                                <p:cTn id="10" presetID="53" presetClass="entr" presetSubtype="16" fill="hold" grpId="0" nodeType="withEffect">
                                  <p:stCondLst>
                                    <p:cond delay="100"/>
                                  </p:stCondLst>
                                  <p:childTnLst>
                                    <p:set>
                                      <p:cBhvr>
                                        <p:cTn id="11" dur="1" fill="hold">
                                          <p:stCondLst>
                                            <p:cond delay="0"/>
                                          </p:stCondLst>
                                        </p:cTn>
                                        <p:tgtEl>
                                          <p:spTgt spid="331"/>
                                        </p:tgtEl>
                                        <p:attrNameLst>
                                          <p:attrName>style.visibility</p:attrName>
                                        </p:attrNameLst>
                                      </p:cBhvr>
                                      <p:to>
                                        <p:strVal val="visible"/>
                                      </p:to>
                                    </p:set>
                                    <p:anim calcmode="lin" valueType="num">
                                      <p:cBhvr>
                                        <p:cTn id="12" dur="500" fill="hold"/>
                                        <p:tgtEl>
                                          <p:spTgt spid="331"/>
                                        </p:tgtEl>
                                        <p:attrNameLst>
                                          <p:attrName>ppt_w</p:attrName>
                                        </p:attrNameLst>
                                      </p:cBhvr>
                                      <p:tavLst>
                                        <p:tav tm="0">
                                          <p:val>
                                            <p:fltVal val="0"/>
                                          </p:val>
                                        </p:tav>
                                        <p:tav tm="100000">
                                          <p:val>
                                            <p:strVal val="#ppt_w"/>
                                          </p:val>
                                        </p:tav>
                                      </p:tavLst>
                                    </p:anim>
                                    <p:anim calcmode="lin" valueType="num">
                                      <p:cBhvr>
                                        <p:cTn id="13" dur="500" fill="hold"/>
                                        <p:tgtEl>
                                          <p:spTgt spid="331"/>
                                        </p:tgtEl>
                                        <p:attrNameLst>
                                          <p:attrName>ppt_h</p:attrName>
                                        </p:attrNameLst>
                                      </p:cBhvr>
                                      <p:tavLst>
                                        <p:tav tm="0">
                                          <p:val>
                                            <p:fltVal val="0"/>
                                          </p:val>
                                        </p:tav>
                                        <p:tav tm="100000">
                                          <p:val>
                                            <p:strVal val="#ppt_h"/>
                                          </p:val>
                                        </p:tav>
                                      </p:tavLst>
                                    </p:anim>
                                    <p:animEffect transition="in" filter="fade">
                                      <p:cBhvr>
                                        <p:cTn id="14" dur="500"/>
                                        <p:tgtEl>
                                          <p:spTgt spid="331"/>
                                        </p:tgtEl>
                                      </p:cBhvr>
                                    </p:animEffect>
                                  </p:childTnLst>
                                </p:cTn>
                              </p:par>
                              <p:par>
                                <p:cTn id="15" presetID="53" presetClass="entr" presetSubtype="16" fill="hold" grpId="0" nodeType="withEffect">
                                  <p:stCondLst>
                                    <p:cond delay="100"/>
                                  </p:stCondLst>
                                  <p:childTnLst>
                                    <p:set>
                                      <p:cBhvr>
                                        <p:cTn id="16" dur="1" fill="hold">
                                          <p:stCondLst>
                                            <p:cond delay="0"/>
                                          </p:stCondLst>
                                        </p:cTn>
                                        <p:tgtEl>
                                          <p:spTgt spid="332"/>
                                        </p:tgtEl>
                                        <p:attrNameLst>
                                          <p:attrName>style.visibility</p:attrName>
                                        </p:attrNameLst>
                                      </p:cBhvr>
                                      <p:to>
                                        <p:strVal val="visible"/>
                                      </p:to>
                                    </p:set>
                                    <p:anim calcmode="lin" valueType="num">
                                      <p:cBhvr>
                                        <p:cTn id="17" dur="500" fill="hold"/>
                                        <p:tgtEl>
                                          <p:spTgt spid="332"/>
                                        </p:tgtEl>
                                        <p:attrNameLst>
                                          <p:attrName>ppt_w</p:attrName>
                                        </p:attrNameLst>
                                      </p:cBhvr>
                                      <p:tavLst>
                                        <p:tav tm="0">
                                          <p:val>
                                            <p:fltVal val="0"/>
                                          </p:val>
                                        </p:tav>
                                        <p:tav tm="100000">
                                          <p:val>
                                            <p:strVal val="#ppt_w"/>
                                          </p:val>
                                        </p:tav>
                                      </p:tavLst>
                                    </p:anim>
                                    <p:anim calcmode="lin" valueType="num">
                                      <p:cBhvr>
                                        <p:cTn id="18" dur="500" fill="hold"/>
                                        <p:tgtEl>
                                          <p:spTgt spid="332"/>
                                        </p:tgtEl>
                                        <p:attrNameLst>
                                          <p:attrName>ppt_h</p:attrName>
                                        </p:attrNameLst>
                                      </p:cBhvr>
                                      <p:tavLst>
                                        <p:tav tm="0">
                                          <p:val>
                                            <p:fltVal val="0"/>
                                          </p:val>
                                        </p:tav>
                                        <p:tav tm="100000">
                                          <p:val>
                                            <p:strVal val="#ppt_h"/>
                                          </p:val>
                                        </p:tav>
                                      </p:tavLst>
                                    </p:anim>
                                    <p:animEffect transition="in" filter="fade">
                                      <p:cBhvr>
                                        <p:cTn id="19" dur="500"/>
                                        <p:tgtEl>
                                          <p:spTgt spid="332"/>
                                        </p:tgtEl>
                                      </p:cBhvr>
                                    </p:animEffect>
                                  </p:childTnLst>
                                </p:cTn>
                              </p:par>
                              <p:par>
                                <p:cTn id="20" presetID="53" presetClass="entr" presetSubtype="16" fill="hold" grpId="0" nodeType="withEffect">
                                  <p:stCondLst>
                                    <p:cond delay="200"/>
                                  </p:stCondLst>
                                  <p:childTnLst>
                                    <p:set>
                                      <p:cBhvr>
                                        <p:cTn id="21" dur="1" fill="hold">
                                          <p:stCondLst>
                                            <p:cond delay="0"/>
                                          </p:stCondLst>
                                        </p:cTn>
                                        <p:tgtEl>
                                          <p:spTgt spid="333"/>
                                        </p:tgtEl>
                                        <p:attrNameLst>
                                          <p:attrName>style.visibility</p:attrName>
                                        </p:attrNameLst>
                                      </p:cBhvr>
                                      <p:to>
                                        <p:strVal val="visible"/>
                                      </p:to>
                                    </p:set>
                                    <p:anim calcmode="lin" valueType="num">
                                      <p:cBhvr>
                                        <p:cTn id="22" dur="500" fill="hold"/>
                                        <p:tgtEl>
                                          <p:spTgt spid="333"/>
                                        </p:tgtEl>
                                        <p:attrNameLst>
                                          <p:attrName>ppt_w</p:attrName>
                                        </p:attrNameLst>
                                      </p:cBhvr>
                                      <p:tavLst>
                                        <p:tav tm="0">
                                          <p:val>
                                            <p:fltVal val="0"/>
                                          </p:val>
                                        </p:tav>
                                        <p:tav tm="100000">
                                          <p:val>
                                            <p:strVal val="#ppt_w"/>
                                          </p:val>
                                        </p:tav>
                                      </p:tavLst>
                                    </p:anim>
                                    <p:anim calcmode="lin" valueType="num">
                                      <p:cBhvr>
                                        <p:cTn id="23" dur="500" fill="hold"/>
                                        <p:tgtEl>
                                          <p:spTgt spid="333"/>
                                        </p:tgtEl>
                                        <p:attrNameLst>
                                          <p:attrName>ppt_h</p:attrName>
                                        </p:attrNameLst>
                                      </p:cBhvr>
                                      <p:tavLst>
                                        <p:tav tm="0">
                                          <p:val>
                                            <p:fltVal val="0"/>
                                          </p:val>
                                        </p:tav>
                                        <p:tav tm="100000">
                                          <p:val>
                                            <p:strVal val="#ppt_h"/>
                                          </p:val>
                                        </p:tav>
                                      </p:tavLst>
                                    </p:anim>
                                    <p:animEffect transition="in" filter="fade">
                                      <p:cBhvr>
                                        <p:cTn id="24" dur="500"/>
                                        <p:tgtEl>
                                          <p:spTgt spid="333"/>
                                        </p:tgtEl>
                                      </p:cBhvr>
                                    </p:animEffect>
                                  </p:childTnLst>
                                </p:cTn>
                              </p:par>
                              <p:par>
                                <p:cTn id="25" presetID="53" presetClass="entr" presetSubtype="16" fill="hold" grpId="0" nodeType="withEffect">
                                  <p:stCondLst>
                                    <p:cond delay="200"/>
                                  </p:stCondLst>
                                  <p:childTnLst>
                                    <p:set>
                                      <p:cBhvr>
                                        <p:cTn id="26" dur="1" fill="hold">
                                          <p:stCondLst>
                                            <p:cond delay="0"/>
                                          </p:stCondLst>
                                        </p:cTn>
                                        <p:tgtEl>
                                          <p:spTgt spid="334"/>
                                        </p:tgtEl>
                                        <p:attrNameLst>
                                          <p:attrName>style.visibility</p:attrName>
                                        </p:attrNameLst>
                                      </p:cBhvr>
                                      <p:to>
                                        <p:strVal val="visible"/>
                                      </p:to>
                                    </p:set>
                                    <p:anim calcmode="lin" valueType="num">
                                      <p:cBhvr>
                                        <p:cTn id="27" dur="500" fill="hold"/>
                                        <p:tgtEl>
                                          <p:spTgt spid="334"/>
                                        </p:tgtEl>
                                        <p:attrNameLst>
                                          <p:attrName>ppt_w</p:attrName>
                                        </p:attrNameLst>
                                      </p:cBhvr>
                                      <p:tavLst>
                                        <p:tav tm="0">
                                          <p:val>
                                            <p:fltVal val="0"/>
                                          </p:val>
                                        </p:tav>
                                        <p:tav tm="100000">
                                          <p:val>
                                            <p:strVal val="#ppt_w"/>
                                          </p:val>
                                        </p:tav>
                                      </p:tavLst>
                                    </p:anim>
                                    <p:anim calcmode="lin" valueType="num">
                                      <p:cBhvr>
                                        <p:cTn id="28" dur="500" fill="hold"/>
                                        <p:tgtEl>
                                          <p:spTgt spid="334"/>
                                        </p:tgtEl>
                                        <p:attrNameLst>
                                          <p:attrName>ppt_h</p:attrName>
                                        </p:attrNameLst>
                                      </p:cBhvr>
                                      <p:tavLst>
                                        <p:tav tm="0">
                                          <p:val>
                                            <p:fltVal val="0"/>
                                          </p:val>
                                        </p:tav>
                                        <p:tav tm="100000">
                                          <p:val>
                                            <p:strVal val="#ppt_h"/>
                                          </p:val>
                                        </p:tav>
                                      </p:tavLst>
                                    </p:anim>
                                    <p:animEffect transition="in" filter="fade">
                                      <p:cBhvr>
                                        <p:cTn id="29" dur="500"/>
                                        <p:tgtEl>
                                          <p:spTgt spid="334"/>
                                        </p:tgtEl>
                                      </p:cBhvr>
                                    </p:animEffect>
                                  </p:childTnLst>
                                </p:cTn>
                              </p:par>
                              <p:par>
                                <p:cTn id="30" presetID="53" presetClass="entr" presetSubtype="16" fill="hold" grpId="0" nodeType="withEffect">
                                  <p:stCondLst>
                                    <p:cond delay="300"/>
                                  </p:stCondLst>
                                  <p:childTnLst>
                                    <p:set>
                                      <p:cBhvr>
                                        <p:cTn id="31" dur="1" fill="hold">
                                          <p:stCondLst>
                                            <p:cond delay="0"/>
                                          </p:stCondLst>
                                        </p:cTn>
                                        <p:tgtEl>
                                          <p:spTgt spid="335"/>
                                        </p:tgtEl>
                                        <p:attrNameLst>
                                          <p:attrName>style.visibility</p:attrName>
                                        </p:attrNameLst>
                                      </p:cBhvr>
                                      <p:to>
                                        <p:strVal val="visible"/>
                                      </p:to>
                                    </p:set>
                                    <p:anim calcmode="lin" valueType="num">
                                      <p:cBhvr>
                                        <p:cTn id="32" dur="500" fill="hold"/>
                                        <p:tgtEl>
                                          <p:spTgt spid="335"/>
                                        </p:tgtEl>
                                        <p:attrNameLst>
                                          <p:attrName>ppt_w</p:attrName>
                                        </p:attrNameLst>
                                      </p:cBhvr>
                                      <p:tavLst>
                                        <p:tav tm="0">
                                          <p:val>
                                            <p:fltVal val="0"/>
                                          </p:val>
                                        </p:tav>
                                        <p:tav tm="100000">
                                          <p:val>
                                            <p:strVal val="#ppt_w"/>
                                          </p:val>
                                        </p:tav>
                                      </p:tavLst>
                                    </p:anim>
                                    <p:anim calcmode="lin" valueType="num">
                                      <p:cBhvr>
                                        <p:cTn id="33" dur="500" fill="hold"/>
                                        <p:tgtEl>
                                          <p:spTgt spid="335"/>
                                        </p:tgtEl>
                                        <p:attrNameLst>
                                          <p:attrName>ppt_h</p:attrName>
                                        </p:attrNameLst>
                                      </p:cBhvr>
                                      <p:tavLst>
                                        <p:tav tm="0">
                                          <p:val>
                                            <p:fltVal val="0"/>
                                          </p:val>
                                        </p:tav>
                                        <p:tav tm="100000">
                                          <p:val>
                                            <p:strVal val="#ppt_h"/>
                                          </p:val>
                                        </p:tav>
                                      </p:tavLst>
                                    </p:anim>
                                    <p:animEffect transition="in" filter="fade">
                                      <p:cBhvr>
                                        <p:cTn id="34" dur="500"/>
                                        <p:tgtEl>
                                          <p:spTgt spid="335"/>
                                        </p:tgtEl>
                                      </p:cBhvr>
                                    </p:animEffect>
                                  </p:childTnLst>
                                </p:cTn>
                              </p:par>
                              <p:par>
                                <p:cTn id="35" presetID="53" presetClass="entr" presetSubtype="16" fill="hold" grpId="0" nodeType="withEffect">
                                  <p:stCondLst>
                                    <p:cond delay="300"/>
                                  </p:stCondLst>
                                  <p:childTnLst>
                                    <p:set>
                                      <p:cBhvr>
                                        <p:cTn id="36" dur="1" fill="hold">
                                          <p:stCondLst>
                                            <p:cond delay="0"/>
                                          </p:stCondLst>
                                        </p:cTn>
                                        <p:tgtEl>
                                          <p:spTgt spid="336"/>
                                        </p:tgtEl>
                                        <p:attrNameLst>
                                          <p:attrName>style.visibility</p:attrName>
                                        </p:attrNameLst>
                                      </p:cBhvr>
                                      <p:to>
                                        <p:strVal val="visible"/>
                                      </p:to>
                                    </p:set>
                                    <p:anim calcmode="lin" valueType="num">
                                      <p:cBhvr>
                                        <p:cTn id="37" dur="500" fill="hold"/>
                                        <p:tgtEl>
                                          <p:spTgt spid="336"/>
                                        </p:tgtEl>
                                        <p:attrNameLst>
                                          <p:attrName>ppt_w</p:attrName>
                                        </p:attrNameLst>
                                      </p:cBhvr>
                                      <p:tavLst>
                                        <p:tav tm="0">
                                          <p:val>
                                            <p:fltVal val="0"/>
                                          </p:val>
                                        </p:tav>
                                        <p:tav tm="100000">
                                          <p:val>
                                            <p:strVal val="#ppt_w"/>
                                          </p:val>
                                        </p:tav>
                                      </p:tavLst>
                                    </p:anim>
                                    <p:anim calcmode="lin" valueType="num">
                                      <p:cBhvr>
                                        <p:cTn id="38" dur="500" fill="hold"/>
                                        <p:tgtEl>
                                          <p:spTgt spid="336"/>
                                        </p:tgtEl>
                                        <p:attrNameLst>
                                          <p:attrName>ppt_h</p:attrName>
                                        </p:attrNameLst>
                                      </p:cBhvr>
                                      <p:tavLst>
                                        <p:tav tm="0">
                                          <p:val>
                                            <p:fltVal val="0"/>
                                          </p:val>
                                        </p:tav>
                                        <p:tav tm="100000">
                                          <p:val>
                                            <p:strVal val="#ppt_h"/>
                                          </p:val>
                                        </p:tav>
                                      </p:tavLst>
                                    </p:anim>
                                    <p:animEffect transition="in" filter="fade">
                                      <p:cBhvr>
                                        <p:cTn id="39" dur="500"/>
                                        <p:tgtEl>
                                          <p:spTgt spid="336"/>
                                        </p:tgtEl>
                                      </p:cBhvr>
                                    </p:animEffect>
                                  </p:childTnLst>
                                </p:cTn>
                              </p:par>
                              <p:par>
                                <p:cTn id="40" presetID="53" presetClass="entr" presetSubtype="16" fill="hold" grpId="0" nodeType="withEffect">
                                  <p:stCondLst>
                                    <p:cond delay="400"/>
                                  </p:stCondLst>
                                  <p:childTnLst>
                                    <p:set>
                                      <p:cBhvr>
                                        <p:cTn id="41" dur="1" fill="hold">
                                          <p:stCondLst>
                                            <p:cond delay="0"/>
                                          </p:stCondLst>
                                        </p:cTn>
                                        <p:tgtEl>
                                          <p:spTgt spid="337"/>
                                        </p:tgtEl>
                                        <p:attrNameLst>
                                          <p:attrName>style.visibility</p:attrName>
                                        </p:attrNameLst>
                                      </p:cBhvr>
                                      <p:to>
                                        <p:strVal val="visible"/>
                                      </p:to>
                                    </p:set>
                                    <p:anim calcmode="lin" valueType="num">
                                      <p:cBhvr>
                                        <p:cTn id="42" dur="500" fill="hold"/>
                                        <p:tgtEl>
                                          <p:spTgt spid="337"/>
                                        </p:tgtEl>
                                        <p:attrNameLst>
                                          <p:attrName>ppt_w</p:attrName>
                                        </p:attrNameLst>
                                      </p:cBhvr>
                                      <p:tavLst>
                                        <p:tav tm="0">
                                          <p:val>
                                            <p:fltVal val="0"/>
                                          </p:val>
                                        </p:tav>
                                        <p:tav tm="100000">
                                          <p:val>
                                            <p:strVal val="#ppt_w"/>
                                          </p:val>
                                        </p:tav>
                                      </p:tavLst>
                                    </p:anim>
                                    <p:anim calcmode="lin" valueType="num">
                                      <p:cBhvr>
                                        <p:cTn id="43" dur="500" fill="hold"/>
                                        <p:tgtEl>
                                          <p:spTgt spid="337"/>
                                        </p:tgtEl>
                                        <p:attrNameLst>
                                          <p:attrName>ppt_h</p:attrName>
                                        </p:attrNameLst>
                                      </p:cBhvr>
                                      <p:tavLst>
                                        <p:tav tm="0">
                                          <p:val>
                                            <p:fltVal val="0"/>
                                          </p:val>
                                        </p:tav>
                                        <p:tav tm="100000">
                                          <p:val>
                                            <p:strVal val="#ppt_h"/>
                                          </p:val>
                                        </p:tav>
                                      </p:tavLst>
                                    </p:anim>
                                    <p:animEffect transition="in" filter="fade">
                                      <p:cBhvr>
                                        <p:cTn id="44" dur="500"/>
                                        <p:tgtEl>
                                          <p:spTgt spid="337"/>
                                        </p:tgtEl>
                                      </p:cBhvr>
                                    </p:animEffect>
                                  </p:childTnLst>
                                </p:cTn>
                              </p:par>
                              <p:par>
                                <p:cTn id="45" presetID="53" presetClass="entr" presetSubtype="16" fill="hold" grpId="0" nodeType="withEffect">
                                  <p:stCondLst>
                                    <p:cond delay="400"/>
                                  </p:stCondLst>
                                  <p:childTnLst>
                                    <p:set>
                                      <p:cBhvr>
                                        <p:cTn id="46" dur="1" fill="hold">
                                          <p:stCondLst>
                                            <p:cond delay="0"/>
                                          </p:stCondLst>
                                        </p:cTn>
                                        <p:tgtEl>
                                          <p:spTgt spid="338"/>
                                        </p:tgtEl>
                                        <p:attrNameLst>
                                          <p:attrName>style.visibility</p:attrName>
                                        </p:attrNameLst>
                                      </p:cBhvr>
                                      <p:to>
                                        <p:strVal val="visible"/>
                                      </p:to>
                                    </p:set>
                                    <p:anim calcmode="lin" valueType="num">
                                      <p:cBhvr>
                                        <p:cTn id="47" dur="500" fill="hold"/>
                                        <p:tgtEl>
                                          <p:spTgt spid="338"/>
                                        </p:tgtEl>
                                        <p:attrNameLst>
                                          <p:attrName>ppt_w</p:attrName>
                                        </p:attrNameLst>
                                      </p:cBhvr>
                                      <p:tavLst>
                                        <p:tav tm="0">
                                          <p:val>
                                            <p:fltVal val="0"/>
                                          </p:val>
                                        </p:tav>
                                        <p:tav tm="100000">
                                          <p:val>
                                            <p:strVal val="#ppt_w"/>
                                          </p:val>
                                        </p:tav>
                                      </p:tavLst>
                                    </p:anim>
                                    <p:anim calcmode="lin" valueType="num">
                                      <p:cBhvr>
                                        <p:cTn id="48" dur="500" fill="hold"/>
                                        <p:tgtEl>
                                          <p:spTgt spid="338"/>
                                        </p:tgtEl>
                                        <p:attrNameLst>
                                          <p:attrName>ppt_h</p:attrName>
                                        </p:attrNameLst>
                                      </p:cBhvr>
                                      <p:tavLst>
                                        <p:tav tm="0">
                                          <p:val>
                                            <p:fltVal val="0"/>
                                          </p:val>
                                        </p:tav>
                                        <p:tav tm="100000">
                                          <p:val>
                                            <p:strVal val="#ppt_h"/>
                                          </p:val>
                                        </p:tav>
                                      </p:tavLst>
                                    </p:anim>
                                    <p:animEffect transition="in" filter="fade">
                                      <p:cBhvr>
                                        <p:cTn id="49" dur="500"/>
                                        <p:tgtEl>
                                          <p:spTgt spid="338"/>
                                        </p:tgtEl>
                                      </p:cBhvr>
                                    </p:animEffect>
                                  </p:childTnLst>
                                </p:cTn>
                              </p:par>
                              <p:par>
                                <p:cTn id="50" presetID="53" presetClass="entr" presetSubtype="16" fill="hold" grpId="0" nodeType="withEffect">
                                  <p:stCondLst>
                                    <p:cond delay="500"/>
                                  </p:stCondLst>
                                  <p:childTnLst>
                                    <p:set>
                                      <p:cBhvr>
                                        <p:cTn id="51" dur="1" fill="hold">
                                          <p:stCondLst>
                                            <p:cond delay="0"/>
                                          </p:stCondLst>
                                        </p:cTn>
                                        <p:tgtEl>
                                          <p:spTgt spid="339"/>
                                        </p:tgtEl>
                                        <p:attrNameLst>
                                          <p:attrName>style.visibility</p:attrName>
                                        </p:attrNameLst>
                                      </p:cBhvr>
                                      <p:to>
                                        <p:strVal val="visible"/>
                                      </p:to>
                                    </p:set>
                                    <p:anim calcmode="lin" valueType="num">
                                      <p:cBhvr>
                                        <p:cTn id="52" dur="500" fill="hold"/>
                                        <p:tgtEl>
                                          <p:spTgt spid="339"/>
                                        </p:tgtEl>
                                        <p:attrNameLst>
                                          <p:attrName>ppt_w</p:attrName>
                                        </p:attrNameLst>
                                      </p:cBhvr>
                                      <p:tavLst>
                                        <p:tav tm="0">
                                          <p:val>
                                            <p:fltVal val="0"/>
                                          </p:val>
                                        </p:tav>
                                        <p:tav tm="100000">
                                          <p:val>
                                            <p:strVal val="#ppt_w"/>
                                          </p:val>
                                        </p:tav>
                                      </p:tavLst>
                                    </p:anim>
                                    <p:anim calcmode="lin" valueType="num">
                                      <p:cBhvr>
                                        <p:cTn id="53" dur="500" fill="hold"/>
                                        <p:tgtEl>
                                          <p:spTgt spid="339"/>
                                        </p:tgtEl>
                                        <p:attrNameLst>
                                          <p:attrName>ppt_h</p:attrName>
                                        </p:attrNameLst>
                                      </p:cBhvr>
                                      <p:tavLst>
                                        <p:tav tm="0">
                                          <p:val>
                                            <p:fltVal val="0"/>
                                          </p:val>
                                        </p:tav>
                                        <p:tav tm="100000">
                                          <p:val>
                                            <p:strVal val="#ppt_h"/>
                                          </p:val>
                                        </p:tav>
                                      </p:tavLst>
                                    </p:anim>
                                    <p:animEffect transition="in" filter="fade">
                                      <p:cBhvr>
                                        <p:cTn id="54" dur="500"/>
                                        <p:tgtEl>
                                          <p:spTgt spid="339"/>
                                        </p:tgtEl>
                                      </p:cBhvr>
                                    </p:animEffect>
                                  </p:childTnLst>
                                </p:cTn>
                              </p:par>
                              <p:par>
                                <p:cTn id="55" presetID="53" presetClass="entr" presetSubtype="16" fill="hold" grpId="0" nodeType="withEffect">
                                  <p:stCondLst>
                                    <p:cond delay="500"/>
                                  </p:stCondLst>
                                  <p:childTnLst>
                                    <p:set>
                                      <p:cBhvr>
                                        <p:cTn id="56" dur="1" fill="hold">
                                          <p:stCondLst>
                                            <p:cond delay="0"/>
                                          </p:stCondLst>
                                        </p:cTn>
                                        <p:tgtEl>
                                          <p:spTgt spid="340"/>
                                        </p:tgtEl>
                                        <p:attrNameLst>
                                          <p:attrName>style.visibility</p:attrName>
                                        </p:attrNameLst>
                                      </p:cBhvr>
                                      <p:to>
                                        <p:strVal val="visible"/>
                                      </p:to>
                                    </p:set>
                                    <p:anim calcmode="lin" valueType="num">
                                      <p:cBhvr>
                                        <p:cTn id="57" dur="500" fill="hold"/>
                                        <p:tgtEl>
                                          <p:spTgt spid="340"/>
                                        </p:tgtEl>
                                        <p:attrNameLst>
                                          <p:attrName>ppt_w</p:attrName>
                                        </p:attrNameLst>
                                      </p:cBhvr>
                                      <p:tavLst>
                                        <p:tav tm="0">
                                          <p:val>
                                            <p:fltVal val="0"/>
                                          </p:val>
                                        </p:tav>
                                        <p:tav tm="100000">
                                          <p:val>
                                            <p:strVal val="#ppt_w"/>
                                          </p:val>
                                        </p:tav>
                                      </p:tavLst>
                                    </p:anim>
                                    <p:anim calcmode="lin" valueType="num">
                                      <p:cBhvr>
                                        <p:cTn id="58" dur="500" fill="hold"/>
                                        <p:tgtEl>
                                          <p:spTgt spid="340"/>
                                        </p:tgtEl>
                                        <p:attrNameLst>
                                          <p:attrName>ppt_h</p:attrName>
                                        </p:attrNameLst>
                                      </p:cBhvr>
                                      <p:tavLst>
                                        <p:tav tm="0">
                                          <p:val>
                                            <p:fltVal val="0"/>
                                          </p:val>
                                        </p:tav>
                                        <p:tav tm="100000">
                                          <p:val>
                                            <p:strVal val="#ppt_h"/>
                                          </p:val>
                                        </p:tav>
                                      </p:tavLst>
                                    </p:anim>
                                    <p:animEffect transition="in" filter="fade">
                                      <p:cBhvr>
                                        <p:cTn id="59" dur="500"/>
                                        <p:tgtEl>
                                          <p:spTgt spid="340"/>
                                        </p:tgtEl>
                                      </p:cBhvr>
                                    </p:animEffect>
                                  </p:childTnLst>
                                </p:cTn>
                              </p:par>
                              <p:par>
                                <p:cTn id="60" presetID="53" presetClass="entr" presetSubtype="16" fill="hold" grpId="0" nodeType="withEffect">
                                  <p:stCondLst>
                                    <p:cond delay="600"/>
                                  </p:stCondLst>
                                  <p:childTnLst>
                                    <p:set>
                                      <p:cBhvr>
                                        <p:cTn id="61" dur="1" fill="hold">
                                          <p:stCondLst>
                                            <p:cond delay="0"/>
                                          </p:stCondLst>
                                        </p:cTn>
                                        <p:tgtEl>
                                          <p:spTgt spid="341"/>
                                        </p:tgtEl>
                                        <p:attrNameLst>
                                          <p:attrName>style.visibility</p:attrName>
                                        </p:attrNameLst>
                                      </p:cBhvr>
                                      <p:to>
                                        <p:strVal val="visible"/>
                                      </p:to>
                                    </p:set>
                                    <p:anim calcmode="lin" valueType="num">
                                      <p:cBhvr>
                                        <p:cTn id="62" dur="500" fill="hold"/>
                                        <p:tgtEl>
                                          <p:spTgt spid="341"/>
                                        </p:tgtEl>
                                        <p:attrNameLst>
                                          <p:attrName>ppt_w</p:attrName>
                                        </p:attrNameLst>
                                      </p:cBhvr>
                                      <p:tavLst>
                                        <p:tav tm="0">
                                          <p:val>
                                            <p:fltVal val="0"/>
                                          </p:val>
                                        </p:tav>
                                        <p:tav tm="100000">
                                          <p:val>
                                            <p:strVal val="#ppt_w"/>
                                          </p:val>
                                        </p:tav>
                                      </p:tavLst>
                                    </p:anim>
                                    <p:anim calcmode="lin" valueType="num">
                                      <p:cBhvr>
                                        <p:cTn id="63" dur="500" fill="hold"/>
                                        <p:tgtEl>
                                          <p:spTgt spid="341"/>
                                        </p:tgtEl>
                                        <p:attrNameLst>
                                          <p:attrName>ppt_h</p:attrName>
                                        </p:attrNameLst>
                                      </p:cBhvr>
                                      <p:tavLst>
                                        <p:tav tm="0">
                                          <p:val>
                                            <p:fltVal val="0"/>
                                          </p:val>
                                        </p:tav>
                                        <p:tav tm="100000">
                                          <p:val>
                                            <p:strVal val="#ppt_h"/>
                                          </p:val>
                                        </p:tav>
                                      </p:tavLst>
                                    </p:anim>
                                    <p:animEffect transition="in" filter="fade">
                                      <p:cBhvr>
                                        <p:cTn id="64" dur="500"/>
                                        <p:tgtEl>
                                          <p:spTgt spid="341"/>
                                        </p:tgtEl>
                                      </p:cBhvr>
                                    </p:animEffect>
                                  </p:childTnLst>
                                </p:cTn>
                              </p:par>
                              <p:par>
                                <p:cTn id="65" presetID="53" presetClass="entr" presetSubtype="16" fill="hold" grpId="0" nodeType="withEffect">
                                  <p:stCondLst>
                                    <p:cond delay="600"/>
                                  </p:stCondLst>
                                  <p:childTnLst>
                                    <p:set>
                                      <p:cBhvr>
                                        <p:cTn id="66" dur="1" fill="hold">
                                          <p:stCondLst>
                                            <p:cond delay="0"/>
                                          </p:stCondLst>
                                        </p:cTn>
                                        <p:tgtEl>
                                          <p:spTgt spid="342"/>
                                        </p:tgtEl>
                                        <p:attrNameLst>
                                          <p:attrName>style.visibility</p:attrName>
                                        </p:attrNameLst>
                                      </p:cBhvr>
                                      <p:to>
                                        <p:strVal val="visible"/>
                                      </p:to>
                                    </p:set>
                                    <p:anim calcmode="lin" valueType="num">
                                      <p:cBhvr>
                                        <p:cTn id="67" dur="500" fill="hold"/>
                                        <p:tgtEl>
                                          <p:spTgt spid="342"/>
                                        </p:tgtEl>
                                        <p:attrNameLst>
                                          <p:attrName>ppt_w</p:attrName>
                                        </p:attrNameLst>
                                      </p:cBhvr>
                                      <p:tavLst>
                                        <p:tav tm="0">
                                          <p:val>
                                            <p:fltVal val="0"/>
                                          </p:val>
                                        </p:tav>
                                        <p:tav tm="100000">
                                          <p:val>
                                            <p:strVal val="#ppt_w"/>
                                          </p:val>
                                        </p:tav>
                                      </p:tavLst>
                                    </p:anim>
                                    <p:anim calcmode="lin" valueType="num">
                                      <p:cBhvr>
                                        <p:cTn id="68" dur="500" fill="hold"/>
                                        <p:tgtEl>
                                          <p:spTgt spid="342"/>
                                        </p:tgtEl>
                                        <p:attrNameLst>
                                          <p:attrName>ppt_h</p:attrName>
                                        </p:attrNameLst>
                                      </p:cBhvr>
                                      <p:tavLst>
                                        <p:tav tm="0">
                                          <p:val>
                                            <p:fltVal val="0"/>
                                          </p:val>
                                        </p:tav>
                                        <p:tav tm="100000">
                                          <p:val>
                                            <p:strVal val="#ppt_h"/>
                                          </p:val>
                                        </p:tav>
                                      </p:tavLst>
                                    </p:anim>
                                    <p:animEffect transition="in" filter="fade">
                                      <p:cBhvr>
                                        <p:cTn id="69" dur="500"/>
                                        <p:tgtEl>
                                          <p:spTgt spid="342"/>
                                        </p:tgtEl>
                                      </p:cBhvr>
                                    </p:animEffect>
                                  </p:childTnLst>
                                </p:cTn>
                              </p:par>
                              <p:par>
                                <p:cTn id="70" presetID="53" presetClass="entr" presetSubtype="16" fill="hold" grpId="0" nodeType="withEffect">
                                  <p:stCondLst>
                                    <p:cond delay="700"/>
                                  </p:stCondLst>
                                  <p:childTnLst>
                                    <p:set>
                                      <p:cBhvr>
                                        <p:cTn id="71" dur="1" fill="hold">
                                          <p:stCondLst>
                                            <p:cond delay="0"/>
                                          </p:stCondLst>
                                        </p:cTn>
                                        <p:tgtEl>
                                          <p:spTgt spid="343"/>
                                        </p:tgtEl>
                                        <p:attrNameLst>
                                          <p:attrName>style.visibility</p:attrName>
                                        </p:attrNameLst>
                                      </p:cBhvr>
                                      <p:to>
                                        <p:strVal val="visible"/>
                                      </p:to>
                                    </p:set>
                                    <p:anim calcmode="lin" valueType="num">
                                      <p:cBhvr>
                                        <p:cTn id="72" dur="500" fill="hold"/>
                                        <p:tgtEl>
                                          <p:spTgt spid="343"/>
                                        </p:tgtEl>
                                        <p:attrNameLst>
                                          <p:attrName>ppt_w</p:attrName>
                                        </p:attrNameLst>
                                      </p:cBhvr>
                                      <p:tavLst>
                                        <p:tav tm="0">
                                          <p:val>
                                            <p:fltVal val="0"/>
                                          </p:val>
                                        </p:tav>
                                        <p:tav tm="100000">
                                          <p:val>
                                            <p:strVal val="#ppt_w"/>
                                          </p:val>
                                        </p:tav>
                                      </p:tavLst>
                                    </p:anim>
                                    <p:anim calcmode="lin" valueType="num">
                                      <p:cBhvr>
                                        <p:cTn id="73" dur="500" fill="hold"/>
                                        <p:tgtEl>
                                          <p:spTgt spid="343"/>
                                        </p:tgtEl>
                                        <p:attrNameLst>
                                          <p:attrName>ppt_h</p:attrName>
                                        </p:attrNameLst>
                                      </p:cBhvr>
                                      <p:tavLst>
                                        <p:tav tm="0">
                                          <p:val>
                                            <p:fltVal val="0"/>
                                          </p:val>
                                        </p:tav>
                                        <p:tav tm="100000">
                                          <p:val>
                                            <p:strVal val="#ppt_h"/>
                                          </p:val>
                                        </p:tav>
                                      </p:tavLst>
                                    </p:anim>
                                    <p:animEffect transition="in" filter="fade">
                                      <p:cBhvr>
                                        <p:cTn id="74" dur="500"/>
                                        <p:tgtEl>
                                          <p:spTgt spid="343"/>
                                        </p:tgtEl>
                                      </p:cBhvr>
                                    </p:animEffect>
                                  </p:childTnLst>
                                </p:cTn>
                              </p:par>
                              <p:par>
                                <p:cTn id="75" presetID="53" presetClass="entr" presetSubtype="16" fill="hold" grpId="0" nodeType="withEffect">
                                  <p:stCondLst>
                                    <p:cond delay="700"/>
                                  </p:stCondLst>
                                  <p:childTnLst>
                                    <p:set>
                                      <p:cBhvr>
                                        <p:cTn id="76" dur="1" fill="hold">
                                          <p:stCondLst>
                                            <p:cond delay="0"/>
                                          </p:stCondLst>
                                        </p:cTn>
                                        <p:tgtEl>
                                          <p:spTgt spid="344"/>
                                        </p:tgtEl>
                                        <p:attrNameLst>
                                          <p:attrName>style.visibility</p:attrName>
                                        </p:attrNameLst>
                                      </p:cBhvr>
                                      <p:to>
                                        <p:strVal val="visible"/>
                                      </p:to>
                                    </p:set>
                                    <p:anim calcmode="lin" valueType="num">
                                      <p:cBhvr>
                                        <p:cTn id="77" dur="500" fill="hold"/>
                                        <p:tgtEl>
                                          <p:spTgt spid="344"/>
                                        </p:tgtEl>
                                        <p:attrNameLst>
                                          <p:attrName>ppt_w</p:attrName>
                                        </p:attrNameLst>
                                      </p:cBhvr>
                                      <p:tavLst>
                                        <p:tav tm="0">
                                          <p:val>
                                            <p:fltVal val="0"/>
                                          </p:val>
                                        </p:tav>
                                        <p:tav tm="100000">
                                          <p:val>
                                            <p:strVal val="#ppt_w"/>
                                          </p:val>
                                        </p:tav>
                                      </p:tavLst>
                                    </p:anim>
                                    <p:anim calcmode="lin" valueType="num">
                                      <p:cBhvr>
                                        <p:cTn id="78" dur="500" fill="hold"/>
                                        <p:tgtEl>
                                          <p:spTgt spid="344"/>
                                        </p:tgtEl>
                                        <p:attrNameLst>
                                          <p:attrName>ppt_h</p:attrName>
                                        </p:attrNameLst>
                                      </p:cBhvr>
                                      <p:tavLst>
                                        <p:tav tm="0">
                                          <p:val>
                                            <p:fltVal val="0"/>
                                          </p:val>
                                        </p:tav>
                                        <p:tav tm="100000">
                                          <p:val>
                                            <p:strVal val="#ppt_h"/>
                                          </p:val>
                                        </p:tav>
                                      </p:tavLst>
                                    </p:anim>
                                    <p:animEffect transition="in" filter="fade">
                                      <p:cBhvr>
                                        <p:cTn id="79" dur="500"/>
                                        <p:tgtEl>
                                          <p:spTgt spid="344"/>
                                        </p:tgtEl>
                                      </p:cBhvr>
                                    </p:animEffect>
                                  </p:childTnLst>
                                </p:cTn>
                              </p:par>
                              <p:par>
                                <p:cTn id="80" presetID="53" presetClass="entr" presetSubtype="16" fill="hold" grpId="0" nodeType="withEffect">
                                  <p:stCondLst>
                                    <p:cond delay="800"/>
                                  </p:stCondLst>
                                  <p:childTnLst>
                                    <p:set>
                                      <p:cBhvr>
                                        <p:cTn id="81" dur="1" fill="hold">
                                          <p:stCondLst>
                                            <p:cond delay="0"/>
                                          </p:stCondLst>
                                        </p:cTn>
                                        <p:tgtEl>
                                          <p:spTgt spid="345"/>
                                        </p:tgtEl>
                                        <p:attrNameLst>
                                          <p:attrName>style.visibility</p:attrName>
                                        </p:attrNameLst>
                                      </p:cBhvr>
                                      <p:to>
                                        <p:strVal val="visible"/>
                                      </p:to>
                                    </p:set>
                                    <p:anim calcmode="lin" valueType="num">
                                      <p:cBhvr>
                                        <p:cTn id="82" dur="500" fill="hold"/>
                                        <p:tgtEl>
                                          <p:spTgt spid="345"/>
                                        </p:tgtEl>
                                        <p:attrNameLst>
                                          <p:attrName>ppt_w</p:attrName>
                                        </p:attrNameLst>
                                      </p:cBhvr>
                                      <p:tavLst>
                                        <p:tav tm="0">
                                          <p:val>
                                            <p:fltVal val="0"/>
                                          </p:val>
                                        </p:tav>
                                        <p:tav tm="100000">
                                          <p:val>
                                            <p:strVal val="#ppt_w"/>
                                          </p:val>
                                        </p:tav>
                                      </p:tavLst>
                                    </p:anim>
                                    <p:anim calcmode="lin" valueType="num">
                                      <p:cBhvr>
                                        <p:cTn id="83" dur="500" fill="hold"/>
                                        <p:tgtEl>
                                          <p:spTgt spid="345"/>
                                        </p:tgtEl>
                                        <p:attrNameLst>
                                          <p:attrName>ppt_h</p:attrName>
                                        </p:attrNameLst>
                                      </p:cBhvr>
                                      <p:tavLst>
                                        <p:tav tm="0">
                                          <p:val>
                                            <p:fltVal val="0"/>
                                          </p:val>
                                        </p:tav>
                                        <p:tav tm="100000">
                                          <p:val>
                                            <p:strVal val="#ppt_h"/>
                                          </p:val>
                                        </p:tav>
                                      </p:tavLst>
                                    </p:anim>
                                    <p:animEffect transition="in" filter="fade">
                                      <p:cBhvr>
                                        <p:cTn id="84" dur="500"/>
                                        <p:tgtEl>
                                          <p:spTgt spid="345"/>
                                        </p:tgtEl>
                                      </p:cBhvr>
                                    </p:animEffect>
                                  </p:childTnLst>
                                </p:cTn>
                              </p:par>
                              <p:par>
                                <p:cTn id="85" presetID="53" presetClass="entr" presetSubtype="16" fill="hold" grpId="0" nodeType="withEffect">
                                  <p:stCondLst>
                                    <p:cond delay="800"/>
                                  </p:stCondLst>
                                  <p:childTnLst>
                                    <p:set>
                                      <p:cBhvr>
                                        <p:cTn id="86" dur="1" fill="hold">
                                          <p:stCondLst>
                                            <p:cond delay="0"/>
                                          </p:stCondLst>
                                        </p:cTn>
                                        <p:tgtEl>
                                          <p:spTgt spid="346"/>
                                        </p:tgtEl>
                                        <p:attrNameLst>
                                          <p:attrName>style.visibility</p:attrName>
                                        </p:attrNameLst>
                                      </p:cBhvr>
                                      <p:to>
                                        <p:strVal val="visible"/>
                                      </p:to>
                                    </p:set>
                                    <p:anim calcmode="lin" valueType="num">
                                      <p:cBhvr>
                                        <p:cTn id="87" dur="500" fill="hold"/>
                                        <p:tgtEl>
                                          <p:spTgt spid="346"/>
                                        </p:tgtEl>
                                        <p:attrNameLst>
                                          <p:attrName>ppt_w</p:attrName>
                                        </p:attrNameLst>
                                      </p:cBhvr>
                                      <p:tavLst>
                                        <p:tav tm="0">
                                          <p:val>
                                            <p:fltVal val="0"/>
                                          </p:val>
                                        </p:tav>
                                        <p:tav tm="100000">
                                          <p:val>
                                            <p:strVal val="#ppt_w"/>
                                          </p:val>
                                        </p:tav>
                                      </p:tavLst>
                                    </p:anim>
                                    <p:anim calcmode="lin" valueType="num">
                                      <p:cBhvr>
                                        <p:cTn id="88" dur="500" fill="hold"/>
                                        <p:tgtEl>
                                          <p:spTgt spid="346"/>
                                        </p:tgtEl>
                                        <p:attrNameLst>
                                          <p:attrName>ppt_h</p:attrName>
                                        </p:attrNameLst>
                                      </p:cBhvr>
                                      <p:tavLst>
                                        <p:tav tm="0">
                                          <p:val>
                                            <p:fltVal val="0"/>
                                          </p:val>
                                        </p:tav>
                                        <p:tav tm="100000">
                                          <p:val>
                                            <p:strVal val="#ppt_h"/>
                                          </p:val>
                                        </p:tav>
                                      </p:tavLst>
                                    </p:anim>
                                    <p:animEffect transition="in" filter="fade">
                                      <p:cBhvr>
                                        <p:cTn id="89" dur="500"/>
                                        <p:tgtEl>
                                          <p:spTgt spid="346"/>
                                        </p:tgtEl>
                                      </p:cBhvr>
                                    </p:animEffect>
                                  </p:childTnLst>
                                </p:cTn>
                              </p:par>
                              <p:par>
                                <p:cTn id="90" presetID="53" presetClass="entr" presetSubtype="16" fill="hold" grpId="0" nodeType="withEffect">
                                  <p:stCondLst>
                                    <p:cond delay="900"/>
                                  </p:stCondLst>
                                  <p:childTnLst>
                                    <p:set>
                                      <p:cBhvr>
                                        <p:cTn id="91" dur="1" fill="hold">
                                          <p:stCondLst>
                                            <p:cond delay="0"/>
                                          </p:stCondLst>
                                        </p:cTn>
                                        <p:tgtEl>
                                          <p:spTgt spid="347"/>
                                        </p:tgtEl>
                                        <p:attrNameLst>
                                          <p:attrName>style.visibility</p:attrName>
                                        </p:attrNameLst>
                                      </p:cBhvr>
                                      <p:to>
                                        <p:strVal val="visible"/>
                                      </p:to>
                                    </p:set>
                                    <p:anim calcmode="lin" valueType="num">
                                      <p:cBhvr>
                                        <p:cTn id="92" dur="500" fill="hold"/>
                                        <p:tgtEl>
                                          <p:spTgt spid="347"/>
                                        </p:tgtEl>
                                        <p:attrNameLst>
                                          <p:attrName>ppt_w</p:attrName>
                                        </p:attrNameLst>
                                      </p:cBhvr>
                                      <p:tavLst>
                                        <p:tav tm="0">
                                          <p:val>
                                            <p:fltVal val="0"/>
                                          </p:val>
                                        </p:tav>
                                        <p:tav tm="100000">
                                          <p:val>
                                            <p:strVal val="#ppt_w"/>
                                          </p:val>
                                        </p:tav>
                                      </p:tavLst>
                                    </p:anim>
                                    <p:anim calcmode="lin" valueType="num">
                                      <p:cBhvr>
                                        <p:cTn id="93" dur="500" fill="hold"/>
                                        <p:tgtEl>
                                          <p:spTgt spid="347"/>
                                        </p:tgtEl>
                                        <p:attrNameLst>
                                          <p:attrName>ppt_h</p:attrName>
                                        </p:attrNameLst>
                                      </p:cBhvr>
                                      <p:tavLst>
                                        <p:tav tm="0">
                                          <p:val>
                                            <p:fltVal val="0"/>
                                          </p:val>
                                        </p:tav>
                                        <p:tav tm="100000">
                                          <p:val>
                                            <p:strVal val="#ppt_h"/>
                                          </p:val>
                                        </p:tav>
                                      </p:tavLst>
                                    </p:anim>
                                    <p:animEffect transition="in" filter="fade">
                                      <p:cBhvr>
                                        <p:cTn id="94" dur="500"/>
                                        <p:tgtEl>
                                          <p:spTgt spid="347"/>
                                        </p:tgtEl>
                                      </p:cBhvr>
                                    </p:animEffect>
                                  </p:childTnLst>
                                </p:cTn>
                              </p:par>
                              <p:par>
                                <p:cTn id="95" presetID="53" presetClass="entr" presetSubtype="16" fill="hold" grpId="0" nodeType="withEffect">
                                  <p:stCondLst>
                                    <p:cond delay="900"/>
                                  </p:stCondLst>
                                  <p:childTnLst>
                                    <p:set>
                                      <p:cBhvr>
                                        <p:cTn id="96" dur="1" fill="hold">
                                          <p:stCondLst>
                                            <p:cond delay="0"/>
                                          </p:stCondLst>
                                        </p:cTn>
                                        <p:tgtEl>
                                          <p:spTgt spid="348"/>
                                        </p:tgtEl>
                                        <p:attrNameLst>
                                          <p:attrName>style.visibility</p:attrName>
                                        </p:attrNameLst>
                                      </p:cBhvr>
                                      <p:to>
                                        <p:strVal val="visible"/>
                                      </p:to>
                                    </p:set>
                                    <p:anim calcmode="lin" valueType="num">
                                      <p:cBhvr>
                                        <p:cTn id="97" dur="500" fill="hold"/>
                                        <p:tgtEl>
                                          <p:spTgt spid="348"/>
                                        </p:tgtEl>
                                        <p:attrNameLst>
                                          <p:attrName>ppt_w</p:attrName>
                                        </p:attrNameLst>
                                      </p:cBhvr>
                                      <p:tavLst>
                                        <p:tav tm="0">
                                          <p:val>
                                            <p:fltVal val="0"/>
                                          </p:val>
                                        </p:tav>
                                        <p:tav tm="100000">
                                          <p:val>
                                            <p:strVal val="#ppt_w"/>
                                          </p:val>
                                        </p:tav>
                                      </p:tavLst>
                                    </p:anim>
                                    <p:anim calcmode="lin" valueType="num">
                                      <p:cBhvr>
                                        <p:cTn id="98" dur="500" fill="hold"/>
                                        <p:tgtEl>
                                          <p:spTgt spid="348"/>
                                        </p:tgtEl>
                                        <p:attrNameLst>
                                          <p:attrName>ppt_h</p:attrName>
                                        </p:attrNameLst>
                                      </p:cBhvr>
                                      <p:tavLst>
                                        <p:tav tm="0">
                                          <p:val>
                                            <p:fltVal val="0"/>
                                          </p:val>
                                        </p:tav>
                                        <p:tav tm="100000">
                                          <p:val>
                                            <p:strVal val="#ppt_h"/>
                                          </p:val>
                                        </p:tav>
                                      </p:tavLst>
                                    </p:anim>
                                    <p:animEffect transition="in" filter="fade">
                                      <p:cBhvr>
                                        <p:cTn id="99" dur="500"/>
                                        <p:tgtEl>
                                          <p:spTgt spid="348"/>
                                        </p:tgtEl>
                                      </p:cBhvr>
                                    </p:animEffect>
                                  </p:childTnLst>
                                </p:cTn>
                              </p:par>
                              <p:par>
                                <p:cTn id="100" presetID="53" presetClass="entr" presetSubtype="16" fill="hold" grpId="0" nodeType="withEffect">
                                  <p:stCondLst>
                                    <p:cond delay="1000"/>
                                  </p:stCondLst>
                                  <p:childTnLst>
                                    <p:set>
                                      <p:cBhvr>
                                        <p:cTn id="101" dur="1" fill="hold">
                                          <p:stCondLst>
                                            <p:cond delay="0"/>
                                          </p:stCondLst>
                                        </p:cTn>
                                        <p:tgtEl>
                                          <p:spTgt spid="349"/>
                                        </p:tgtEl>
                                        <p:attrNameLst>
                                          <p:attrName>style.visibility</p:attrName>
                                        </p:attrNameLst>
                                      </p:cBhvr>
                                      <p:to>
                                        <p:strVal val="visible"/>
                                      </p:to>
                                    </p:set>
                                    <p:anim calcmode="lin" valueType="num">
                                      <p:cBhvr>
                                        <p:cTn id="102" dur="500" fill="hold"/>
                                        <p:tgtEl>
                                          <p:spTgt spid="349"/>
                                        </p:tgtEl>
                                        <p:attrNameLst>
                                          <p:attrName>ppt_w</p:attrName>
                                        </p:attrNameLst>
                                      </p:cBhvr>
                                      <p:tavLst>
                                        <p:tav tm="0">
                                          <p:val>
                                            <p:fltVal val="0"/>
                                          </p:val>
                                        </p:tav>
                                        <p:tav tm="100000">
                                          <p:val>
                                            <p:strVal val="#ppt_w"/>
                                          </p:val>
                                        </p:tav>
                                      </p:tavLst>
                                    </p:anim>
                                    <p:anim calcmode="lin" valueType="num">
                                      <p:cBhvr>
                                        <p:cTn id="103" dur="500" fill="hold"/>
                                        <p:tgtEl>
                                          <p:spTgt spid="349"/>
                                        </p:tgtEl>
                                        <p:attrNameLst>
                                          <p:attrName>ppt_h</p:attrName>
                                        </p:attrNameLst>
                                      </p:cBhvr>
                                      <p:tavLst>
                                        <p:tav tm="0">
                                          <p:val>
                                            <p:fltVal val="0"/>
                                          </p:val>
                                        </p:tav>
                                        <p:tav tm="100000">
                                          <p:val>
                                            <p:strVal val="#ppt_h"/>
                                          </p:val>
                                        </p:tav>
                                      </p:tavLst>
                                    </p:anim>
                                    <p:animEffect transition="in" filter="fade">
                                      <p:cBhvr>
                                        <p:cTn id="104" dur="500"/>
                                        <p:tgtEl>
                                          <p:spTgt spid="349"/>
                                        </p:tgtEl>
                                      </p:cBhvr>
                                    </p:animEffect>
                                  </p:childTnLst>
                                </p:cTn>
                              </p:par>
                              <p:par>
                                <p:cTn id="105" presetID="53" presetClass="entr" presetSubtype="16" fill="hold" grpId="0" nodeType="withEffect">
                                  <p:stCondLst>
                                    <p:cond delay="1000"/>
                                  </p:stCondLst>
                                  <p:childTnLst>
                                    <p:set>
                                      <p:cBhvr>
                                        <p:cTn id="106" dur="1" fill="hold">
                                          <p:stCondLst>
                                            <p:cond delay="0"/>
                                          </p:stCondLst>
                                        </p:cTn>
                                        <p:tgtEl>
                                          <p:spTgt spid="350"/>
                                        </p:tgtEl>
                                        <p:attrNameLst>
                                          <p:attrName>style.visibility</p:attrName>
                                        </p:attrNameLst>
                                      </p:cBhvr>
                                      <p:to>
                                        <p:strVal val="visible"/>
                                      </p:to>
                                    </p:set>
                                    <p:anim calcmode="lin" valueType="num">
                                      <p:cBhvr>
                                        <p:cTn id="107" dur="500" fill="hold"/>
                                        <p:tgtEl>
                                          <p:spTgt spid="350"/>
                                        </p:tgtEl>
                                        <p:attrNameLst>
                                          <p:attrName>ppt_w</p:attrName>
                                        </p:attrNameLst>
                                      </p:cBhvr>
                                      <p:tavLst>
                                        <p:tav tm="0">
                                          <p:val>
                                            <p:fltVal val="0"/>
                                          </p:val>
                                        </p:tav>
                                        <p:tav tm="100000">
                                          <p:val>
                                            <p:strVal val="#ppt_w"/>
                                          </p:val>
                                        </p:tav>
                                      </p:tavLst>
                                    </p:anim>
                                    <p:anim calcmode="lin" valueType="num">
                                      <p:cBhvr>
                                        <p:cTn id="108" dur="500" fill="hold"/>
                                        <p:tgtEl>
                                          <p:spTgt spid="350"/>
                                        </p:tgtEl>
                                        <p:attrNameLst>
                                          <p:attrName>ppt_h</p:attrName>
                                        </p:attrNameLst>
                                      </p:cBhvr>
                                      <p:tavLst>
                                        <p:tav tm="0">
                                          <p:val>
                                            <p:fltVal val="0"/>
                                          </p:val>
                                        </p:tav>
                                        <p:tav tm="100000">
                                          <p:val>
                                            <p:strVal val="#ppt_h"/>
                                          </p:val>
                                        </p:tav>
                                      </p:tavLst>
                                    </p:anim>
                                    <p:animEffect transition="in" filter="fade">
                                      <p:cBhvr>
                                        <p:cTn id="109" dur="500"/>
                                        <p:tgtEl>
                                          <p:spTgt spid="350"/>
                                        </p:tgtEl>
                                      </p:cBhvr>
                                    </p:animEffect>
                                  </p:childTnLst>
                                </p:cTn>
                              </p:par>
                              <p:par>
                                <p:cTn id="110" presetID="53" presetClass="entr" presetSubtype="16" fill="hold" grpId="0" nodeType="withEffect">
                                  <p:stCondLst>
                                    <p:cond delay="1100"/>
                                  </p:stCondLst>
                                  <p:childTnLst>
                                    <p:set>
                                      <p:cBhvr>
                                        <p:cTn id="111" dur="1" fill="hold">
                                          <p:stCondLst>
                                            <p:cond delay="0"/>
                                          </p:stCondLst>
                                        </p:cTn>
                                        <p:tgtEl>
                                          <p:spTgt spid="351"/>
                                        </p:tgtEl>
                                        <p:attrNameLst>
                                          <p:attrName>style.visibility</p:attrName>
                                        </p:attrNameLst>
                                      </p:cBhvr>
                                      <p:to>
                                        <p:strVal val="visible"/>
                                      </p:to>
                                    </p:set>
                                    <p:anim calcmode="lin" valueType="num">
                                      <p:cBhvr>
                                        <p:cTn id="112" dur="500" fill="hold"/>
                                        <p:tgtEl>
                                          <p:spTgt spid="351"/>
                                        </p:tgtEl>
                                        <p:attrNameLst>
                                          <p:attrName>ppt_w</p:attrName>
                                        </p:attrNameLst>
                                      </p:cBhvr>
                                      <p:tavLst>
                                        <p:tav tm="0">
                                          <p:val>
                                            <p:fltVal val="0"/>
                                          </p:val>
                                        </p:tav>
                                        <p:tav tm="100000">
                                          <p:val>
                                            <p:strVal val="#ppt_w"/>
                                          </p:val>
                                        </p:tav>
                                      </p:tavLst>
                                    </p:anim>
                                    <p:anim calcmode="lin" valueType="num">
                                      <p:cBhvr>
                                        <p:cTn id="113" dur="500" fill="hold"/>
                                        <p:tgtEl>
                                          <p:spTgt spid="351"/>
                                        </p:tgtEl>
                                        <p:attrNameLst>
                                          <p:attrName>ppt_h</p:attrName>
                                        </p:attrNameLst>
                                      </p:cBhvr>
                                      <p:tavLst>
                                        <p:tav tm="0">
                                          <p:val>
                                            <p:fltVal val="0"/>
                                          </p:val>
                                        </p:tav>
                                        <p:tav tm="100000">
                                          <p:val>
                                            <p:strVal val="#ppt_h"/>
                                          </p:val>
                                        </p:tav>
                                      </p:tavLst>
                                    </p:anim>
                                    <p:animEffect transition="in" filter="fade">
                                      <p:cBhvr>
                                        <p:cTn id="114" dur="500"/>
                                        <p:tgtEl>
                                          <p:spTgt spid="351"/>
                                        </p:tgtEl>
                                      </p:cBhvr>
                                    </p:animEffect>
                                  </p:childTnLst>
                                </p:cTn>
                              </p:par>
                              <p:par>
                                <p:cTn id="115" presetID="53" presetClass="entr" presetSubtype="16" fill="hold" grpId="0" nodeType="withEffect">
                                  <p:stCondLst>
                                    <p:cond delay="1100"/>
                                  </p:stCondLst>
                                  <p:childTnLst>
                                    <p:set>
                                      <p:cBhvr>
                                        <p:cTn id="116" dur="1" fill="hold">
                                          <p:stCondLst>
                                            <p:cond delay="0"/>
                                          </p:stCondLst>
                                        </p:cTn>
                                        <p:tgtEl>
                                          <p:spTgt spid="352"/>
                                        </p:tgtEl>
                                        <p:attrNameLst>
                                          <p:attrName>style.visibility</p:attrName>
                                        </p:attrNameLst>
                                      </p:cBhvr>
                                      <p:to>
                                        <p:strVal val="visible"/>
                                      </p:to>
                                    </p:set>
                                    <p:anim calcmode="lin" valueType="num">
                                      <p:cBhvr>
                                        <p:cTn id="117" dur="500" fill="hold"/>
                                        <p:tgtEl>
                                          <p:spTgt spid="352"/>
                                        </p:tgtEl>
                                        <p:attrNameLst>
                                          <p:attrName>ppt_w</p:attrName>
                                        </p:attrNameLst>
                                      </p:cBhvr>
                                      <p:tavLst>
                                        <p:tav tm="0">
                                          <p:val>
                                            <p:fltVal val="0"/>
                                          </p:val>
                                        </p:tav>
                                        <p:tav tm="100000">
                                          <p:val>
                                            <p:strVal val="#ppt_w"/>
                                          </p:val>
                                        </p:tav>
                                      </p:tavLst>
                                    </p:anim>
                                    <p:anim calcmode="lin" valueType="num">
                                      <p:cBhvr>
                                        <p:cTn id="118" dur="500" fill="hold"/>
                                        <p:tgtEl>
                                          <p:spTgt spid="352"/>
                                        </p:tgtEl>
                                        <p:attrNameLst>
                                          <p:attrName>ppt_h</p:attrName>
                                        </p:attrNameLst>
                                      </p:cBhvr>
                                      <p:tavLst>
                                        <p:tav tm="0">
                                          <p:val>
                                            <p:fltVal val="0"/>
                                          </p:val>
                                        </p:tav>
                                        <p:tav tm="100000">
                                          <p:val>
                                            <p:strVal val="#ppt_h"/>
                                          </p:val>
                                        </p:tav>
                                      </p:tavLst>
                                    </p:anim>
                                    <p:animEffect transition="in" filter="fade">
                                      <p:cBhvr>
                                        <p:cTn id="119" dur="500"/>
                                        <p:tgtEl>
                                          <p:spTgt spid="352"/>
                                        </p:tgtEl>
                                      </p:cBhvr>
                                    </p:animEffect>
                                  </p:childTnLst>
                                </p:cTn>
                              </p:par>
                              <p:par>
                                <p:cTn id="120" presetID="53" presetClass="entr" presetSubtype="16" fill="hold" grpId="0" nodeType="withEffect">
                                  <p:stCondLst>
                                    <p:cond delay="1200"/>
                                  </p:stCondLst>
                                  <p:childTnLst>
                                    <p:set>
                                      <p:cBhvr>
                                        <p:cTn id="121" dur="1" fill="hold">
                                          <p:stCondLst>
                                            <p:cond delay="0"/>
                                          </p:stCondLst>
                                        </p:cTn>
                                        <p:tgtEl>
                                          <p:spTgt spid="353"/>
                                        </p:tgtEl>
                                        <p:attrNameLst>
                                          <p:attrName>style.visibility</p:attrName>
                                        </p:attrNameLst>
                                      </p:cBhvr>
                                      <p:to>
                                        <p:strVal val="visible"/>
                                      </p:to>
                                    </p:set>
                                    <p:anim calcmode="lin" valueType="num">
                                      <p:cBhvr>
                                        <p:cTn id="122" dur="500" fill="hold"/>
                                        <p:tgtEl>
                                          <p:spTgt spid="353"/>
                                        </p:tgtEl>
                                        <p:attrNameLst>
                                          <p:attrName>ppt_w</p:attrName>
                                        </p:attrNameLst>
                                      </p:cBhvr>
                                      <p:tavLst>
                                        <p:tav tm="0">
                                          <p:val>
                                            <p:fltVal val="0"/>
                                          </p:val>
                                        </p:tav>
                                        <p:tav tm="100000">
                                          <p:val>
                                            <p:strVal val="#ppt_w"/>
                                          </p:val>
                                        </p:tav>
                                      </p:tavLst>
                                    </p:anim>
                                    <p:anim calcmode="lin" valueType="num">
                                      <p:cBhvr>
                                        <p:cTn id="123" dur="500" fill="hold"/>
                                        <p:tgtEl>
                                          <p:spTgt spid="353"/>
                                        </p:tgtEl>
                                        <p:attrNameLst>
                                          <p:attrName>ppt_h</p:attrName>
                                        </p:attrNameLst>
                                      </p:cBhvr>
                                      <p:tavLst>
                                        <p:tav tm="0">
                                          <p:val>
                                            <p:fltVal val="0"/>
                                          </p:val>
                                        </p:tav>
                                        <p:tav tm="100000">
                                          <p:val>
                                            <p:strVal val="#ppt_h"/>
                                          </p:val>
                                        </p:tav>
                                      </p:tavLst>
                                    </p:anim>
                                    <p:animEffect transition="in" filter="fade">
                                      <p:cBhvr>
                                        <p:cTn id="124" dur="500"/>
                                        <p:tgtEl>
                                          <p:spTgt spid="353"/>
                                        </p:tgtEl>
                                      </p:cBhvr>
                                    </p:animEffect>
                                  </p:childTnLst>
                                </p:cTn>
                              </p:par>
                              <p:par>
                                <p:cTn id="125" presetID="53" presetClass="entr" presetSubtype="16" fill="hold" grpId="0" nodeType="withEffect">
                                  <p:stCondLst>
                                    <p:cond delay="1200"/>
                                  </p:stCondLst>
                                  <p:childTnLst>
                                    <p:set>
                                      <p:cBhvr>
                                        <p:cTn id="126" dur="1" fill="hold">
                                          <p:stCondLst>
                                            <p:cond delay="0"/>
                                          </p:stCondLst>
                                        </p:cTn>
                                        <p:tgtEl>
                                          <p:spTgt spid="354"/>
                                        </p:tgtEl>
                                        <p:attrNameLst>
                                          <p:attrName>style.visibility</p:attrName>
                                        </p:attrNameLst>
                                      </p:cBhvr>
                                      <p:to>
                                        <p:strVal val="visible"/>
                                      </p:to>
                                    </p:set>
                                    <p:anim calcmode="lin" valueType="num">
                                      <p:cBhvr>
                                        <p:cTn id="127" dur="500" fill="hold"/>
                                        <p:tgtEl>
                                          <p:spTgt spid="354"/>
                                        </p:tgtEl>
                                        <p:attrNameLst>
                                          <p:attrName>ppt_w</p:attrName>
                                        </p:attrNameLst>
                                      </p:cBhvr>
                                      <p:tavLst>
                                        <p:tav tm="0">
                                          <p:val>
                                            <p:fltVal val="0"/>
                                          </p:val>
                                        </p:tav>
                                        <p:tav tm="100000">
                                          <p:val>
                                            <p:strVal val="#ppt_w"/>
                                          </p:val>
                                        </p:tav>
                                      </p:tavLst>
                                    </p:anim>
                                    <p:anim calcmode="lin" valueType="num">
                                      <p:cBhvr>
                                        <p:cTn id="128" dur="500" fill="hold"/>
                                        <p:tgtEl>
                                          <p:spTgt spid="354"/>
                                        </p:tgtEl>
                                        <p:attrNameLst>
                                          <p:attrName>ppt_h</p:attrName>
                                        </p:attrNameLst>
                                      </p:cBhvr>
                                      <p:tavLst>
                                        <p:tav tm="0">
                                          <p:val>
                                            <p:fltVal val="0"/>
                                          </p:val>
                                        </p:tav>
                                        <p:tav tm="100000">
                                          <p:val>
                                            <p:strVal val="#ppt_h"/>
                                          </p:val>
                                        </p:tav>
                                      </p:tavLst>
                                    </p:anim>
                                    <p:animEffect transition="in" filter="fade">
                                      <p:cBhvr>
                                        <p:cTn id="129" dur="500"/>
                                        <p:tgtEl>
                                          <p:spTgt spid="354"/>
                                        </p:tgtEl>
                                      </p:cBhvr>
                                    </p:animEffect>
                                  </p:childTnLst>
                                </p:cTn>
                              </p:par>
                              <p:par>
                                <p:cTn id="130" presetID="53" presetClass="entr" presetSubtype="16" fill="hold" grpId="0" nodeType="withEffect">
                                  <p:stCondLst>
                                    <p:cond delay="1300"/>
                                  </p:stCondLst>
                                  <p:childTnLst>
                                    <p:set>
                                      <p:cBhvr>
                                        <p:cTn id="131" dur="1" fill="hold">
                                          <p:stCondLst>
                                            <p:cond delay="0"/>
                                          </p:stCondLst>
                                        </p:cTn>
                                        <p:tgtEl>
                                          <p:spTgt spid="355"/>
                                        </p:tgtEl>
                                        <p:attrNameLst>
                                          <p:attrName>style.visibility</p:attrName>
                                        </p:attrNameLst>
                                      </p:cBhvr>
                                      <p:to>
                                        <p:strVal val="visible"/>
                                      </p:to>
                                    </p:set>
                                    <p:anim calcmode="lin" valueType="num">
                                      <p:cBhvr>
                                        <p:cTn id="132" dur="500" fill="hold"/>
                                        <p:tgtEl>
                                          <p:spTgt spid="355"/>
                                        </p:tgtEl>
                                        <p:attrNameLst>
                                          <p:attrName>ppt_w</p:attrName>
                                        </p:attrNameLst>
                                      </p:cBhvr>
                                      <p:tavLst>
                                        <p:tav tm="0">
                                          <p:val>
                                            <p:fltVal val="0"/>
                                          </p:val>
                                        </p:tav>
                                        <p:tav tm="100000">
                                          <p:val>
                                            <p:strVal val="#ppt_w"/>
                                          </p:val>
                                        </p:tav>
                                      </p:tavLst>
                                    </p:anim>
                                    <p:anim calcmode="lin" valueType="num">
                                      <p:cBhvr>
                                        <p:cTn id="133" dur="500" fill="hold"/>
                                        <p:tgtEl>
                                          <p:spTgt spid="355"/>
                                        </p:tgtEl>
                                        <p:attrNameLst>
                                          <p:attrName>ppt_h</p:attrName>
                                        </p:attrNameLst>
                                      </p:cBhvr>
                                      <p:tavLst>
                                        <p:tav tm="0">
                                          <p:val>
                                            <p:fltVal val="0"/>
                                          </p:val>
                                        </p:tav>
                                        <p:tav tm="100000">
                                          <p:val>
                                            <p:strVal val="#ppt_h"/>
                                          </p:val>
                                        </p:tav>
                                      </p:tavLst>
                                    </p:anim>
                                    <p:animEffect transition="in" filter="fade">
                                      <p:cBhvr>
                                        <p:cTn id="134" dur="500"/>
                                        <p:tgtEl>
                                          <p:spTgt spid="355"/>
                                        </p:tgtEl>
                                      </p:cBhvr>
                                    </p:animEffect>
                                  </p:childTnLst>
                                </p:cTn>
                              </p:par>
                              <p:par>
                                <p:cTn id="135" presetID="53" presetClass="entr" presetSubtype="16" fill="hold" grpId="0" nodeType="withEffect">
                                  <p:stCondLst>
                                    <p:cond delay="1300"/>
                                  </p:stCondLst>
                                  <p:childTnLst>
                                    <p:set>
                                      <p:cBhvr>
                                        <p:cTn id="136" dur="1" fill="hold">
                                          <p:stCondLst>
                                            <p:cond delay="0"/>
                                          </p:stCondLst>
                                        </p:cTn>
                                        <p:tgtEl>
                                          <p:spTgt spid="356"/>
                                        </p:tgtEl>
                                        <p:attrNameLst>
                                          <p:attrName>style.visibility</p:attrName>
                                        </p:attrNameLst>
                                      </p:cBhvr>
                                      <p:to>
                                        <p:strVal val="visible"/>
                                      </p:to>
                                    </p:set>
                                    <p:anim calcmode="lin" valueType="num">
                                      <p:cBhvr>
                                        <p:cTn id="137" dur="500" fill="hold"/>
                                        <p:tgtEl>
                                          <p:spTgt spid="356"/>
                                        </p:tgtEl>
                                        <p:attrNameLst>
                                          <p:attrName>ppt_w</p:attrName>
                                        </p:attrNameLst>
                                      </p:cBhvr>
                                      <p:tavLst>
                                        <p:tav tm="0">
                                          <p:val>
                                            <p:fltVal val="0"/>
                                          </p:val>
                                        </p:tav>
                                        <p:tav tm="100000">
                                          <p:val>
                                            <p:strVal val="#ppt_w"/>
                                          </p:val>
                                        </p:tav>
                                      </p:tavLst>
                                    </p:anim>
                                    <p:anim calcmode="lin" valueType="num">
                                      <p:cBhvr>
                                        <p:cTn id="138" dur="500" fill="hold"/>
                                        <p:tgtEl>
                                          <p:spTgt spid="356"/>
                                        </p:tgtEl>
                                        <p:attrNameLst>
                                          <p:attrName>ppt_h</p:attrName>
                                        </p:attrNameLst>
                                      </p:cBhvr>
                                      <p:tavLst>
                                        <p:tav tm="0">
                                          <p:val>
                                            <p:fltVal val="0"/>
                                          </p:val>
                                        </p:tav>
                                        <p:tav tm="100000">
                                          <p:val>
                                            <p:strVal val="#ppt_h"/>
                                          </p:val>
                                        </p:tav>
                                      </p:tavLst>
                                    </p:anim>
                                    <p:animEffect transition="in" filter="fade">
                                      <p:cBhvr>
                                        <p:cTn id="139" dur="500"/>
                                        <p:tgtEl>
                                          <p:spTgt spid="356"/>
                                        </p:tgtEl>
                                      </p:cBhvr>
                                    </p:animEffect>
                                  </p:childTnLst>
                                </p:cTn>
                              </p:par>
                              <p:par>
                                <p:cTn id="140" presetID="53" presetClass="entr" presetSubtype="16" fill="hold" grpId="0" nodeType="withEffect">
                                  <p:stCondLst>
                                    <p:cond delay="1400"/>
                                  </p:stCondLst>
                                  <p:childTnLst>
                                    <p:set>
                                      <p:cBhvr>
                                        <p:cTn id="141" dur="1" fill="hold">
                                          <p:stCondLst>
                                            <p:cond delay="0"/>
                                          </p:stCondLst>
                                        </p:cTn>
                                        <p:tgtEl>
                                          <p:spTgt spid="357"/>
                                        </p:tgtEl>
                                        <p:attrNameLst>
                                          <p:attrName>style.visibility</p:attrName>
                                        </p:attrNameLst>
                                      </p:cBhvr>
                                      <p:to>
                                        <p:strVal val="visible"/>
                                      </p:to>
                                    </p:set>
                                    <p:anim calcmode="lin" valueType="num">
                                      <p:cBhvr>
                                        <p:cTn id="142" dur="500" fill="hold"/>
                                        <p:tgtEl>
                                          <p:spTgt spid="357"/>
                                        </p:tgtEl>
                                        <p:attrNameLst>
                                          <p:attrName>ppt_w</p:attrName>
                                        </p:attrNameLst>
                                      </p:cBhvr>
                                      <p:tavLst>
                                        <p:tav tm="0">
                                          <p:val>
                                            <p:fltVal val="0"/>
                                          </p:val>
                                        </p:tav>
                                        <p:tav tm="100000">
                                          <p:val>
                                            <p:strVal val="#ppt_w"/>
                                          </p:val>
                                        </p:tav>
                                      </p:tavLst>
                                    </p:anim>
                                    <p:anim calcmode="lin" valueType="num">
                                      <p:cBhvr>
                                        <p:cTn id="143" dur="500" fill="hold"/>
                                        <p:tgtEl>
                                          <p:spTgt spid="357"/>
                                        </p:tgtEl>
                                        <p:attrNameLst>
                                          <p:attrName>ppt_h</p:attrName>
                                        </p:attrNameLst>
                                      </p:cBhvr>
                                      <p:tavLst>
                                        <p:tav tm="0">
                                          <p:val>
                                            <p:fltVal val="0"/>
                                          </p:val>
                                        </p:tav>
                                        <p:tav tm="100000">
                                          <p:val>
                                            <p:strVal val="#ppt_h"/>
                                          </p:val>
                                        </p:tav>
                                      </p:tavLst>
                                    </p:anim>
                                    <p:animEffect transition="in" filter="fade">
                                      <p:cBhvr>
                                        <p:cTn id="144" dur="500"/>
                                        <p:tgtEl>
                                          <p:spTgt spid="357"/>
                                        </p:tgtEl>
                                      </p:cBhvr>
                                    </p:animEffect>
                                  </p:childTnLst>
                                </p:cTn>
                              </p:par>
                              <p:par>
                                <p:cTn id="145" presetID="53" presetClass="entr" presetSubtype="16" fill="hold" grpId="0" nodeType="withEffect">
                                  <p:stCondLst>
                                    <p:cond delay="1400"/>
                                  </p:stCondLst>
                                  <p:childTnLst>
                                    <p:set>
                                      <p:cBhvr>
                                        <p:cTn id="146" dur="1" fill="hold">
                                          <p:stCondLst>
                                            <p:cond delay="0"/>
                                          </p:stCondLst>
                                        </p:cTn>
                                        <p:tgtEl>
                                          <p:spTgt spid="358"/>
                                        </p:tgtEl>
                                        <p:attrNameLst>
                                          <p:attrName>style.visibility</p:attrName>
                                        </p:attrNameLst>
                                      </p:cBhvr>
                                      <p:to>
                                        <p:strVal val="visible"/>
                                      </p:to>
                                    </p:set>
                                    <p:anim calcmode="lin" valueType="num">
                                      <p:cBhvr>
                                        <p:cTn id="147" dur="500" fill="hold"/>
                                        <p:tgtEl>
                                          <p:spTgt spid="358"/>
                                        </p:tgtEl>
                                        <p:attrNameLst>
                                          <p:attrName>ppt_w</p:attrName>
                                        </p:attrNameLst>
                                      </p:cBhvr>
                                      <p:tavLst>
                                        <p:tav tm="0">
                                          <p:val>
                                            <p:fltVal val="0"/>
                                          </p:val>
                                        </p:tav>
                                        <p:tav tm="100000">
                                          <p:val>
                                            <p:strVal val="#ppt_w"/>
                                          </p:val>
                                        </p:tav>
                                      </p:tavLst>
                                    </p:anim>
                                    <p:anim calcmode="lin" valueType="num">
                                      <p:cBhvr>
                                        <p:cTn id="148" dur="500" fill="hold"/>
                                        <p:tgtEl>
                                          <p:spTgt spid="358"/>
                                        </p:tgtEl>
                                        <p:attrNameLst>
                                          <p:attrName>ppt_h</p:attrName>
                                        </p:attrNameLst>
                                      </p:cBhvr>
                                      <p:tavLst>
                                        <p:tav tm="0">
                                          <p:val>
                                            <p:fltVal val="0"/>
                                          </p:val>
                                        </p:tav>
                                        <p:tav tm="100000">
                                          <p:val>
                                            <p:strVal val="#ppt_h"/>
                                          </p:val>
                                        </p:tav>
                                      </p:tavLst>
                                    </p:anim>
                                    <p:animEffect transition="in" filter="fade">
                                      <p:cBhvr>
                                        <p:cTn id="149" dur="500"/>
                                        <p:tgtEl>
                                          <p:spTgt spid="358"/>
                                        </p:tgtEl>
                                      </p:cBhvr>
                                    </p:animEffect>
                                  </p:childTnLst>
                                </p:cTn>
                              </p:par>
                              <p:par>
                                <p:cTn id="150" presetID="53" presetClass="entr" presetSubtype="16" fill="hold" grpId="0" nodeType="withEffect">
                                  <p:stCondLst>
                                    <p:cond delay="1500"/>
                                  </p:stCondLst>
                                  <p:childTnLst>
                                    <p:set>
                                      <p:cBhvr>
                                        <p:cTn id="151" dur="1" fill="hold">
                                          <p:stCondLst>
                                            <p:cond delay="0"/>
                                          </p:stCondLst>
                                        </p:cTn>
                                        <p:tgtEl>
                                          <p:spTgt spid="359"/>
                                        </p:tgtEl>
                                        <p:attrNameLst>
                                          <p:attrName>style.visibility</p:attrName>
                                        </p:attrNameLst>
                                      </p:cBhvr>
                                      <p:to>
                                        <p:strVal val="visible"/>
                                      </p:to>
                                    </p:set>
                                    <p:anim calcmode="lin" valueType="num">
                                      <p:cBhvr>
                                        <p:cTn id="152" dur="500" fill="hold"/>
                                        <p:tgtEl>
                                          <p:spTgt spid="359"/>
                                        </p:tgtEl>
                                        <p:attrNameLst>
                                          <p:attrName>ppt_w</p:attrName>
                                        </p:attrNameLst>
                                      </p:cBhvr>
                                      <p:tavLst>
                                        <p:tav tm="0">
                                          <p:val>
                                            <p:fltVal val="0"/>
                                          </p:val>
                                        </p:tav>
                                        <p:tav tm="100000">
                                          <p:val>
                                            <p:strVal val="#ppt_w"/>
                                          </p:val>
                                        </p:tav>
                                      </p:tavLst>
                                    </p:anim>
                                    <p:anim calcmode="lin" valueType="num">
                                      <p:cBhvr>
                                        <p:cTn id="153" dur="500" fill="hold"/>
                                        <p:tgtEl>
                                          <p:spTgt spid="359"/>
                                        </p:tgtEl>
                                        <p:attrNameLst>
                                          <p:attrName>ppt_h</p:attrName>
                                        </p:attrNameLst>
                                      </p:cBhvr>
                                      <p:tavLst>
                                        <p:tav tm="0">
                                          <p:val>
                                            <p:fltVal val="0"/>
                                          </p:val>
                                        </p:tav>
                                        <p:tav tm="100000">
                                          <p:val>
                                            <p:strVal val="#ppt_h"/>
                                          </p:val>
                                        </p:tav>
                                      </p:tavLst>
                                    </p:anim>
                                    <p:animEffect transition="in" filter="fade">
                                      <p:cBhvr>
                                        <p:cTn id="154" dur="500"/>
                                        <p:tgtEl>
                                          <p:spTgt spid="359"/>
                                        </p:tgtEl>
                                      </p:cBhvr>
                                    </p:animEffect>
                                  </p:childTnLst>
                                </p:cTn>
                              </p:par>
                              <p:par>
                                <p:cTn id="155" presetID="53" presetClass="entr" presetSubtype="16" fill="hold" grpId="0" nodeType="withEffect">
                                  <p:stCondLst>
                                    <p:cond delay="1500"/>
                                  </p:stCondLst>
                                  <p:childTnLst>
                                    <p:set>
                                      <p:cBhvr>
                                        <p:cTn id="156" dur="1" fill="hold">
                                          <p:stCondLst>
                                            <p:cond delay="0"/>
                                          </p:stCondLst>
                                        </p:cTn>
                                        <p:tgtEl>
                                          <p:spTgt spid="360"/>
                                        </p:tgtEl>
                                        <p:attrNameLst>
                                          <p:attrName>style.visibility</p:attrName>
                                        </p:attrNameLst>
                                      </p:cBhvr>
                                      <p:to>
                                        <p:strVal val="visible"/>
                                      </p:to>
                                    </p:set>
                                    <p:anim calcmode="lin" valueType="num">
                                      <p:cBhvr>
                                        <p:cTn id="157" dur="500" fill="hold"/>
                                        <p:tgtEl>
                                          <p:spTgt spid="360"/>
                                        </p:tgtEl>
                                        <p:attrNameLst>
                                          <p:attrName>ppt_w</p:attrName>
                                        </p:attrNameLst>
                                      </p:cBhvr>
                                      <p:tavLst>
                                        <p:tav tm="0">
                                          <p:val>
                                            <p:fltVal val="0"/>
                                          </p:val>
                                        </p:tav>
                                        <p:tav tm="100000">
                                          <p:val>
                                            <p:strVal val="#ppt_w"/>
                                          </p:val>
                                        </p:tav>
                                      </p:tavLst>
                                    </p:anim>
                                    <p:anim calcmode="lin" valueType="num">
                                      <p:cBhvr>
                                        <p:cTn id="158" dur="500" fill="hold"/>
                                        <p:tgtEl>
                                          <p:spTgt spid="360"/>
                                        </p:tgtEl>
                                        <p:attrNameLst>
                                          <p:attrName>ppt_h</p:attrName>
                                        </p:attrNameLst>
                                      </p:cBhvr>
                                      <p:tavLst>
                                        <p:tav tm="0">
                                          <p:val>
                                            <p:fltVal val="0"/>
                                          </p:val>
                                        </p:tav>
                                        <p:tav tm="100000">
                                          <p:val>
                                            <p:strVal val="#ppt_h"/>
                                          </p:val>
                                        </p:tav>
                                      </p:tavLst>
                                    </p:anim>
                                    <p:animEffect transition="in" filter="fade">
                                      <p:cBhvr>
                                        <p:cTn id="159" dur="500"/>
                                        <p:tgtEl>
                                          <p:spTgt spid="360"/>
                                        </p:tgtEl>
                                      </p:cBhvr>
                                    </p:animEffect>
                                  </p:childTnLst>
                                </p:cTn>
                              </p:par>
                              <p:par>
                                <p:cTn id="160" presetID="53" presetClass="entr" presetSubtype="16" fill="hold" grpId="0" nodeType="withEffect">
                                  <p:stCondLst>
                                    <p:cond delay="1600"/>
                                  </p:stCondLst>
                                  <p:childTnLst>
                                    <p:set>
                                      <p:cBhvr>
                                        <p:cTn id="161" dur="1" fill="hold">
                                          <p:stCondLst>
                                            <p:cond delay="0"/>
                                          </p:stCondLst>
                                        </p:cTn>
                                        <p:tgtEl>
                                          <p:spTgt spid="361"/>
                                        </p:tgtEl>
                                        <p:attrNameLst>
                                          <p:attrName>style.visibility</p:attrName>
                                        </p:attrNameLst>
                                      </p:cBhvr>
                                      <p:to>
                                        <p:strVal val="visible"/>
                                      </p:to>
                                    </p:set>
                                    <p:anim calcmode="lin" valueType="num">
                                      <p:cBhvr>
                                        <p:cTn id="162" dur="500" fill="hold"/>
                                        <p:tgtEl>
                                          <p:spTgt spid="361"/>
                                        </p:tgtEl>
                                        <p:attrNameLst>
                                          <p:attrName>ppt_w</p:attrName>
                                        </p:attrNameLst>
                                      </p:cBhvr>
                                      <p:tavLst>
                                        <p:tav tm="0">
                                          <p:val>
                                            <p:fltVal val="0"/>
                                          </p:val>
                                        </p:tav>
                                        <p:tav tm="100000">
                                          <p:val>
                                            <p:strVal val="#ppt_w"/>
                                          </p:val>
                                        </p:tav>
                                      </p:tavLst>
                                    </p:anim>
                                    <p:anim calcmode="lin" valueType="num">
                                      <p:cBhvr>
                                        <p:cTn id="163" dur="500" fill="hold"/>
                                        <p:tgtEl>
                                          <p:spTgt spid="361"/>
                                        </p:tgtEl>
                                        <p:attrNameLst>
                                          <p:attrName>ppt_h</p:attrName>
                                        </p:attrNameLst>
                                      </p:cBhvr>
                                      <p:tavLst>
                                        <p:tav tm="0">
                                          <p:val>
                                            <p:fltVal val="0"/>
                                          </p:val>
                                        </p:tav>
                                        <p:tav tm="100000">
                                          <p:val>
                                            <p:strVal val="#ppt_h"/>
                                          </p:val>
                                        </p:tav>
                                      </p:tavLst>
                                    </p:anim>
                                    <p:animEffect transition="in" filter="fade">
                                      <p:cBhvr>
                                        <p:cTn id="164" dur="500"/>
                                        <p:tgtEl>
                                          <p:spTgt spid="361"/>
                                        </p:tgtEl>
                                      </p:cBhvr>
                                    </p:animEffect>
                                  </p:childTnLst>
                                </p:cTn>
                              </p:par>
                              <p:par>
                                <p:cTn id="165" presetID="53" presetClass="entr" presetSubtype="16" fill="hold" grpId="0" nodeType="withEffect">
                                  <p:stCondLst>
                                    <p:cond delay="1600"/>
                                  </p:stCondLst>
                                  <p:childTnLst>
                                    <p:set>
                                      <p:cBhvr>
                                        <p:cTn id="166" dur="1" fill="hold">
                                          <p:stCondLst>
                                            <p:cond delay="0"/>
                                          </p:stCondLst>
                                        </p:cTn>
                                        <p:tgtEl>
                                          <p:spTgt spid="362"/>
                                        </p:tgtEl>
                                        <p:attrNameLst>
                                          <p:attrName>style.visibility</p:attrName>
                                        </p:attrNameLst>
                                      </p:cBhvr>
                                      <p:to>
                                        <p:strVal val="visible"/>
                                      </p:to>
                                    </p:set>
                                    <p:anim calcmode="lin" valueType="num">
                                      <p:cBhvr>
                                        <p:cTn id="167" dur="500" fill="hold"/>
                                        <p:tgtEl>
                                          <p:spTgt spid="362"/>
                                        </p:tgtEl>
                                        <p:attrNameLst>
                                          <p:attrName>ppt_w</p:attrName>
                                        </p:attrNameLst>
                                      </p:cBhvr>
                                      <p:tavLst>
                                        <p:tav tm="0">
                                          <p:val>
                                            <p:fltVal val="0"/>
                                          </p:val>
                                        </p:tav>
                                        <p:tav tm="100000">
                                          <p:val>
                                            <p:strVal val="#ppt_w"/>
                                          </p:val>
                                        </p:tav>
                                      </p:tavLst>
                                    </p:anim>
                                    <p:anim calcmode="lin" valueType="num">
                                      <p:cBhvr>
                                        <p:cTn id="168" dur="500" fill="hold"/>
                                        <p:tgtEl>
                                          <p:spTgt spid="362"/>
                                        </p:tgtEl>
                                        <p:attrNameLst>
                                          <p:attrName>ppt_h</p:attrName>
                                        </p:attrNameLst>
                                      </p:cBhvr>
                                      <p:tavLst>
                                        <p:tav tm="0">
                                          <p:val>
                                            <p:fltVal val="0"/>
                                          </p:val>
                                        </p:tav>
                                        <p:tav tm="100000">
                                          <p:val>
                                            <p:strVal val="#ppt_h"/>
                                          </p:val>
                                        </p:tav>
                                      </p:tavLst>
                                    </p:anim>
                                    <p:animEffect transition="in" filter="fade">
                                      <p:cBhvr>
                                        <p:cTn id="169" dur="500"/>
                                        <p:tgtEl>
                                          <p:spTgt spid="362"/>
                                        </p:tgtEl>
                                      </p:cBhvr>
                                    </p:animEffect>
                                  </p:childTnLst>
                                </p:cTn>
                              </p:par>
                              <p:par>
                                <p:cTn id="170" presetID="53" presetClass="entr" presetSubtype="16" fill="hold" grpId="0" nodeType="withEffect">
                                  <p:stCondLst>
                                    <p:cond delay="1700"/>
                                  </p:stCondLst>
                                  <p:childTnLst>
                                    <p:set>
                                      <p:cBhvr>
                                        <p:cTn id="171" dur="1" fill="hold">
                                          <p:stCondLst>
                                            <p:cond delay="0"/>
                                          </p:stCondLst>
                                        </p:cTn>
                                        <p:tgtEl>
                                          <p:spTgt spid="363"/>
                                        </p:tgtEl>
                                        <p:attrNameLst>
                                          <p:attrName>style.visibility</p:attrName>
                                        </p:attrNameLst>
                                      </p:cBhvr>
                                      <p:to>
                                        <p:strVal val="visible"/>
                                      </p:to>
                                    </p:set>
                                    <p:anim calcmode="lin" valueType="num">
                                      <p:cBhvr>
                                        <p:cTn id="172" dur="500" fill="hold"/>
                                        <p:tgtEl>
                                          <p:spTgt spid="363"/>
                                        </p:tgtEl>
                                        <p:attrNameLst>
                                          <p:attrName>ppt_w</p:attrName>
                                        </p:attrNameLst>
                                      </p:cBhvr>
                                      <p:tavLst>
                                        <p:tav tm="0">
                                          <p:val>
                                            <p:fltVal val="0"/>
                                          </p:val>
                                        </p:tav>
                                        <p:tav tm="100000">
                                          <p:val>
                                            <p:strVal val="#ppt_w"/>
                                          </p:val>
                                        </p:tav>
                                      </p:tavLst>
                                    </p:anim>
                                    <p:anim calcmode="lin" valueType="num">
                                      <p:cBhvr>
                                        <p:cTn id="173" dur="500" fill="hold"/>
                                        <p:tgtEl>
                                          <p:spTgt spid="363"/>
                                        </p:tgtEl>
                                        <p:attrNameLst>
                                          <p:attrName>ppt_h</p:attrName>
                                        </p:attrNameLst>
                                      </p:cBhvr>
                                      <p:tavLst>
                                        <p:tav tm="0">
                                          <p:val>
                                            <p:fltVal val="0"/>
                                          </p:val>
                                        </p:tav>
                                        <p:tav tm="100000">
                                          <p:val>
                                            <p:strVal val="#ppt_h"/>
                                          </p:val>
                                        </p:tav>
                                      </p:tavLst>
                                    </p:anim>
                                    <p:animEffect transition="in" filter="fade">
                                      <p:cBhvr>
                                        <p:cTn id="174" dur="500"/>
                                        <p:tgtEl>
                                          <p:spTgt spid="363"/>
                                        </p:tgtEl>
                                      </p:cBhvr>
                                    </p:animEffect>
                                  </p:childTnLst>
                                </p:cTn>
                              </p:par>
                              <p:par>
                                <p:cTn id="175" presetID="53" presetClass="entr" presetSubtype="16" fill="hold" grpId="0" nodeType="withEffect">
                                  <p:stCondLst>
                                    <p:cond delay="1700"/>
                                  </p:stCondLst>
                                  <p:childTnLst>
                                    <p:set>
                                      <p:cBhvr>
                                        <p:cTn id="176" dur="1" fill="hold">
                                          <p:stCondLst>
                                            <p:cond delay="0"/>
                                          </p:stCondLst>
                                        </p:cTn>
                                        <p:tgtEl>
                                          <p:spTgt spid="364"/>
                                        </p:tgtEl>
                                        <p:attrNameLst>
                                          <p:attrName>style.visibility</p:attrName>
                                        </p:attrNameLst>
                                      </p:cBhvr>
                                      <p:to>
                                        <p:strVal val="visible"/>
                                      </p:to>
                                    </p:set>
                                    <p:anim calcmode="lin" valueType="num">
                                      <p:cBhvr>
                                        <p:cTn id="177" dur="500" fill="hold"/>
                                        <p:tgtEl>
                                          <p:spTgt spid="364"/>
                                        </p:tgtEl>
                                        <p:attrNameLst>
                                          <p:attrName>ppt_w</p:attrName>
                                        </p:attrNameLst>
                                      </p:cBhvr>
                                      <p:tavLst>
                                        <p:tav tm="0">
                                          <p:val>
                                            <p:fltVal val="0"/>
                                          </p:val>
                                        </p:tav>
                                        <p:tav tm="100000">
                                          <p:val>
                                            <p:strVal val="#ppt_w"/>
                                          </p:val>
                                        </p:tav>
                                      </p:tavLst>
                                    </p:anim>
                                    <p:anim calcmode="lin" valueType="num">
                                      <p:cBhvr>
                                        <p:cTn id="178" dur="500" fill="hold"/>
                                        <p:tgtEl>
                                          <p:spTgt spid="364"/>
                                        </p:tgtEl>
                                        <p:attrNameLst>
                                          <p:attrName>ppt_h</p:attrName>
                                        </p:attrNameLst>
                                      </p:cBhvr>
                                      <p:tavLst>
                                        <p:tav tm="0">
                                          <p:val>
                                            <p:fltVal val="0"/>
                                          </p:val>
                                        </p:tav>
                                        <p:tav tm="100000">
                                          <p:val>
                                            <p:strVal val="#ppt_h"/>
                                          </p:val>
                                        </p:tav>
                                      </p:tavLst>
                                    </p:anim>
                                    <p:animEffect transition="in" filter="fade">
                                      <p:cBhvr>
                                        <p:cTn id="179" dur="500"/>
                                        <p:tgtEl>
                                          <p:spTgt spid="364"/>
                                        </p:tgtEl>
                                      </p:cBhvr>
                                    </p:animEffect>
                                  </p:childTnLst>
                                </p:cTn>
                              </p:par>
                              <p:par>
                                <p:cTn id="180" presetID="53" presetClass="entr" presetSubtype="16" fill="hold" grpId="0" nodeType="withEffect">
                                  <p:stCondLst>
                                    <p:cond delay="1800"/>
                                  </p:stCondLst>
                                  <p:childTnLst>
                                    <p:set>
                                      <p:cBhvr>
                                        <p:cTn id="181" dur="1" fill="hold">
                                          <p:stCondLst>
                                            <p:cond delay="0"/>
                                          </p:stCondLst>
                                        </p:cTn>
                                        <p:tgtEl>
                                          <p:spTgt spid="365"/>
                                        </p:tgtEl>
                                        <p:attrNameLst>
                                          <p:attrName>style.visibility</p:attrName>
                                        </p:attrNameLst>
                                      </p:cBhvr>
                                      <p:to>
                                        <p:strVal val="visible"/>
                                      </p:to>
                                    </p:set>
                                    <p:anim calcmode="lin" valueType="num">
                                      <p:cBhvr>
                                        <p:cTn id="182" dur="500" fill="hold"/>
                                        <p:tgtEl>
                                          <p:spTgt spid="365"/>
                                        </p:tgtEl>
                                        <p:attrNameLst>
                                          <p:attrName>ppt_w</p:attrName>
                                        </p:attrNameLst>
                                      </p:cBhvr>
                                      <p:tavLst>
                                        <p:tav tm="0">
                                          <p:val>
                                            <p:fltVal val="0"/>
                                          </p:val>
                                        </p:tav>
                                        <p:tav tm="100000">
                                          <p:val>
                                            <p:strVal val="#ppt_w"/>
                                          </p:val>
                                        </p:tav>
                                      </p:tavLst>
                                    </p:anim>
                                    <p:anim calcmode="lin" valueType="num">
                                      <p:cBhvr>
                                        <p:cTn id="183" dur="500" fill="hold"/>
                                        <p:tgtEl>
                                          <p:spTgt spid="365"/>
                                        </p:tgtEl>
                                        <p:attrNameLst>
                                          <p:attrName>ppt_h</p:attrName>
                                        </p:attrNameLst>
                                      </p:cBhvr>
                                      <p:tavLst>
                                        <p:tav tm="0">
                                          <p:val>
                                            <p:fltVal val="0"/>
                                          </p:val>
                                        </p:tav>
                                        <p:tav tm="100000">
                                          <p:val>
                                            <p:strVal val="#ppt_h"/>
                                          </p:val>
                                        </p:tav>
                                      </p:tavLst>
                                    </p:anim>
                                    <p:animEffect transition="in" filter="fade">
                                      <p:cBhvr>
                                        <p:cTn id="184" dur="500"/>
                                        <p:tgtEl>
                                          <p:spTgt spid="365"/>
                                        </p:tgtEl>
                                      </p:cBhvr>
                                    </p:animEffect>
                                  </p:childTnLst>
                                </p:cTn>
                              </p:par>
                              <p:par>
                                <p:cTn id="185" presetID="53" presetClass="entr" presetSubtype="16" fill="hold" grpId="0" nodeType="withEffect">
                                  <p:stCondLst>
                                    <p:cond delay="1800"/>
                                  </p:stCondLst>
                                  <p:childTnLst>
                                    <p:set>
                                      <p:cBhvr>
                                        <p:cTn id="186" dur="1" fill="hold">
                                          <p:stCondLst>
                                            <p:cond delay="0"/>
                                          </p:stCondLst>
                                        </p:cTn>
                                        <p:tgtEl>
                                          <p:spTgt spid="366"/>
                                        </p:tgtEl>
                                        <p:attrNameLst>
                                          <p:attrName>style.visibility</p:attrName>
                                        </p:attrNameLst>
                                      </p:cBhvr>
                                      <p:to>
                                        <p:strVal val="visible"/>
                                      </p:to>
                                    </p:set>
                                    <p:anim calcmode="lin" valueType="num">
                                      <p:cBhvr>
                                        <p:cTn id="187" dur="500" fill="hold"/>
                                        <p:tgtEl>
                                          <p:spTgt spid="366"/>
                                        </p:tgtEl>
                                        <p:attrNameLst>
                                          <p:attrName>ppt_w</p:attrName>
                                        </p:attrNameLst>
                                      </p:cBhvr>
                                      <p:tavLst>
                                        <p:tav tm="0">
                                          <p:val>
                                            <p:fltVal val="0"/>
                                          </p:val>
                                        </p:tav>
                                        <p:tav tm="100000">
                                          <p:val>
                                            <p:strVal val="#ppt_w"/>
                                          </p:val>
                                        </p:tav>
                                      </p:tavLst>
                                    </p:anim>
                                    <p:anim calcmode="lin" valueType="num">
                                      <p:cBhvr>
                                        <p:cTn id="188" dur="500" fill="hold"/>
                                        <p:tgtEl>
                                          <p:spTgt spid="366"/>
                                        </p:tgtEl>
                                        <p:attrNameLst>
                                          <p:attrName>ppt_h</p:attrName>
                                        </p:attrNameLst>
                                      </p:cBhvr>
                                      <p:tavLst>
                                        <p:tav tm="0">
                                          <p:val>
                                            <p:fltVal val="0"/>
                                          </p:val>
                                        </p:tav>
                                        <p:tav tm="100000">
                                          <p:val>
                                            <p:strVal val="#ppt_h"/>
                                          </p:val>
                                        </p:tav>
                                      </p:tavLst>
                                    </p:anim>
                                    <p:animEffect transition="in" filter="fade">
                                      <p:cBhvr>
                                        <p:cTn id="189" dur="500"/>
                                        <p:tgtEl>
                                          <p:spTgt spid="366"/>
                                        </p:tgtEl>
                                      </p:cBhvr>
                                    </p:animEffect>
                                  </p:childTnLst>
                                </p:cTn>
                              </p:par>
                              <p:par>
                                <p:cTn id="190" presetID="53" presetClass="entr" presetSubtype="16" fill="hold" grpId="0" nodeType="withEffect">
                                  <p:stCondLst>
                                    <p:cond delay="1900"/>
                                  </p:stCondLst>
                                  <p:childTnLst>
                                    <p:set>
                                      <p:cBhvr>
                                        <p:cTn id="191" dur="1" fill="hold">
                                          <p:stCondLst>
                                            <p:cond delay="0"/>
                                          </p:stCondLst>
                                        </p:cTn>
                                        <p:tgtEl>
                                          <p:spTgt spid="367"/>
                                        </p:tgtEl>
                                        <p:attrNameLst>
                                          <p:attrName>style.visibility</p:attrName>
                                        </p:attrNameLst>
                                      </p:cBhvr>
                                      <p:to>
                                        <p:strVal val="visible"/>
                                      </p:to>
                                    </p:set>
                                    <p:anim calcmode="lin" valueType="num">
                                      <p:cBhvr>
                                        <p:cTn id="192" dur="500" fill="hold"/>
                                        <p:tgtEl>
                                          <p:spTgt spid="367"/>
                                        </p:tgtEl>
                                        <p:attrNameLst>
                                          <p:attrName>ppt_w</p:attrName>
                                        </p:attrNameLst>
                                      </p:cBhvr>
                                      <p:tavLst>
                                        <p:tav tm="0">
                                          <p:val>
                                            <p:fltVal val="0"/>
                                          </p:val>
                                        </p:tav>
                                        <p:tav tm="100000">
                                          <p:val>
                                            <p:strVal val="#ppt_w"/>
                                          </p:val>
                                        </p:tav>
                                      </p:tavLst>
                                    </p:anim>
                                    <p:anim calcmode="lin" valueType="num">
                                      <p:cBhvr>
                                        <p:cTn id="193" dur="500" fill="hold"/>
                                        <p:tgtEl>
                                          <p:spTgt spid="367"/>
                                        </p:tgtEl>
                                        <p:attrNameLst>
                                          <p:attrName>ppt_h</p:attrName>
                                        </p:attrNameLst>
                                      </p:cBhvr>
                                      <p:tavLst>
                                        <p:tav tm="0">
                                          <p:val>
                                            <p:fltVal val="0"/>
                                          </p:val>
                                        </p:tav>
                                        <p:tav tm="100000">
                                          <p:val>
                                            <p:strVal val="#ppt_h"/>
                                          </p:val>
                                        </p:tav>
                                      </p:tavLst>
                                    </p:anim>
                                    <p:animEffect transition="in" filter="fade">
                                      <p:cBhvr>
                                        <p:cTn id="194" dur="500"/>
                                        <p:tgtEl>
                                          <p:spTgt spid="367"/>
                                        </p:tgtEl>
                                      </p:cBhvr>
                                    </p:animEffect>
                                  </p:childTnLst>
                                </p:cTn>
                              </p:par>
                              <p:par>
                                <p:cTn id="195" presetID="53" presetClass="entr" presetSubtype="16" fill="hold" grpId="0" nodeType="withEffect">
                                  <p:stCondLst>
                                    <p:cond delay="1900"/>
                                  </p:stCondLst>
                                  <p:childTnLst>
                                    <p:set>
                                      <p:cBhvr>
                                        <p:cTn id="196" dur="1" fill="hold">
                                          <p:stCondLst>
                                            <p:cond delay="0"/>
                                          </p:stCondLst>
                                        </p:cTn>
                                        <p:tgtEl>
                                          <p:spTgt spid="368"/>
                                        </p:tgtEl>
                                        <p:attrNameLst>
                                          <p:attrName>style.visibility</p:attrName>
                                        </p:attrNameLst>
                                      </p:cBhvr>
                                      <p:to>
                                        <p:strVal val="visible"/>
                                      </p:to>
                                    </p:set>
                                    <p:anim calcmode="lin" valueType="num">
                                      <p:cBhvr>
                                        <p:cTn id="197" dur="500" fill="hold"/>
                                        <p:tgtEl>
                                          <p:spTgt spid="368"/>
                                        </p:tgtEl>
                                        <p:attrNameLst>
                                          <p:attrName>ppt_w</p:attrName>
                                        </p:attrNameLst>
                                      </p:cBhvr>
                                      <p:tavLst>
                                        <p:tav tm="0">
                                          <p:val>
                                            <p:fltVal val="0"/>
                                          </p:val>
                                        </p:tav>
                                        <p:tav tm="100000">
                                          <p:val>
                                            <p:strVal val="#ppt_w"/>
                                          </p:val>
                                        </p:tav>
                                      </p:tavLst>
                                    </p:anim>
                                    <p:anim calcmode="lin" valueType="num">
                                      <p:cBhvr>
                                        <p:cTn id="198" dur="500" fill="hold"/>
                                        <p:tgtEl>
                                          <p:spTgt spid="368"/>
                                        </p:tgtEl>
                                        <p:attrNameLst>
                                          <p:attrName>ppt_h</p:attrName>
                                        </p:attrNameLst>
                                      </p:cBhvr>
                                      <p:tavLst>
                                        <p:tav tm="0">
                                          <p:val>
                                            <p:fltVal val="0"/>
                                          </p:val>
                                        </p:tav>
                                        <p:tav tm="100000">
                                          <p:val>
                                            <p:strVal val="#ppt_h"/>
                                          </p:val>
                                        </p:tav>
                                      </p:tavLst>
                                    </p:anim>
                                    <p:animEffect transition="in" filter="fade">
                                      <p:cBhvr>
                                        <p:cTn id="199" dur="500"/>
                                        <p:tgtEl>
                                          <p:spTgt spid="368"/>
                                        </p:tgtEl>
                                      </p:cBhvr>
                                    </p:animEffect>
                                  </p:childTnLst>
                                </p:cTn>
                              </p:par>
                              <p:par>
                                <p:cTn id="200" presetID="53" presetClass="entr" presetSubtype="16" fill="hold" grpId="0" nodeType="withEffect">
                                  <p:stCondLst>
                                    <p:cond delay="2000"/>
                                  </p:stCondLst>
                                  <p:childTnLst>
                                    <p:set>
                                      <p:cBhvr>
                                        <p:cTn id="201" dur="1" fill="hold">
                                          <p:stCondLst>
                                            <p:cond delay="0"/>
                                          </p:stCondLst>
                                        </p:cTn>
                                        <p:tgtEl>
                                          <p:spTgt spid="369"/>
                                        </p:tgtEl>
                                        <p:attrNameLst>
                                          <p:attrName>style.visibility</p:attrName>
                                        </p:attrNameLst>
                                      </p:cBhvr>
                                      <p:to>
                                        <p:strVal val="visible"/>
                                      </p:to>
                                    </p:set>
                                    <p:anim calcmode="lin" valueType="num">
                                      <p:cBhvr>
                                        <p:cTn id="202" dur="500" fill="hold"/>
                                        <p:tgtEl>
                                          <p:spTgt spid="369"/>
                                        </p:tgtEl>
                                        <p:attrNameLst>
                                          <p:attrName>ppt_w</p:attrName>
                                        </p:attrNameLst>
                                      </p:cBhvr>
                                      <p:tavLst>
                                        <p:tav tm="0">
                                          <p:val>
                                            <p:fltVal val="0"/>
                                          </p:val>
                                        </p:tav>
                                        <p:tav tm="100000">
                                          <p:val>
                                            <p:strVal val="#ppt_w"/>
                                          </p:val>
                                        </p:tav>
                                      </p:tavLst>
                                    </p:anim>
                                    <p:anim calcmode="lin" valueType="num">
                                      <p:cBhvr>
                                        <p:cTn id="203" dur="500" fill="hold"/>
                                        <p:tgtEl>
                                          <p:spTgt spid="369"/>
                                        </p:tgtEl>
                                        <p:attrNameLst>
                                          <p:attrName>ppt_h</p:attrName>
                                        </p:attrNameLst>
                                      </p:cBhvr>
                                      <p:tavLst>
                                        <p:tav tm="0">
                                          <p:val>
                                            <p:fltVal val="0"/>
                                          </p:val>
                                        </p:tav>
                                        <p:tav tm="100000">
                                          <p:val>
                                            <p:strVal val="#ppt_h"/>
                                          </p:val>
                                        </p:tav>
                                      </p:tavLst>
                                    </p:anim>
                                    <p:animEffect transition="in" filter="fade">
                                      <p:cBhvr>
                                        <p:cTn id="204" dur="500"/>
                                        <p:tgtEl>
                                          <p:spTgt spid="369"/>
                                        </p:tgtEl>
                                      </p:cBhvr>
                                    </p:animEffect>
                                  </p:childTnLst>
                                </p:cTn>
                              </p:par>
                              <p:par>
                                <p:cTn id="205" presetID="53" presetClass="entr" presetSubtype="16" fill="hold" grpId="0" nodeType="withEffect">
                                  <p:stCondLst>
                                    <p:cond delay="2000"/>
                                  </p:stCondLst>
                                  <p:childTnLst>
                                    <p:set>
                                      <p:cBhvr>
                                        <p:cTn id="206" dur="1" fill="hold">
                                          <p:stCondLst>
                                            <p:cond delay="0"/>
                                          </p:stCondLst>
                                        </p:cTn>
                                        <p:tgtEl>
                                          <p:spTgt spid="370"/>
                                        </p:tgtEl>
                                        <p:attrNameLst>
                                          <p:attrName>style.visibility</p:attrName>
                                        </p:attrNameLst>
                                      </p:cBhvr>
                                      <p:to>
                                        <p:strVal val="visible"/>
                                      </p:to>
                                    </p:set>
                                    <p:anim calcmode="lin" valueType="num">
                                      <p:cBhvr>
                                        <p:cTn id="207" dur="500" fill="hold"/>
                                        <p:tgtEl>
                                          <p:spTgt spid="370"/>
                                        </p:tgtEl>
                                        <p:attrNameLst>
                                          <p:attrName>ppt_w</p:attrName>
                                        </p:attrNameLst>
                                      </p:cBhvr>
                                      <p:tavLst>
                                        <p:tav tm="0">
                                          <p:val>
                                            <p:fltVal val="0"/>
                                          </p:val>
                                        </p:tav>
                                        <p:tav tm="100000">
                                          <p:val>
                                            <p:strVal val="#ppt_w"/>
                                          </p:val>
                                        </p:tav>
                                      </p:tavLst>
                                    </p:anim>
                                    <p:anim calcmode="lin" valueType="num">
                                      <p:cBhvr>
                                        <p:cTn id="208" dur="500" fill="hold"/>
                                        <p:tgtEl>
                                          <p:spTgt spid="370"/>
                                        </p:tgtEl>
                                        <p:attrNameLst>
                                          <p:attrName>ppt_h</p:attrName>
                                        </p:attrNameLst>
                                      </p:cBhvr>
                                      <p:tavLst>
                                        <p:tav tm="0">
                                          <p:val>
                                            <p:fltVal val="0"/>
                                          </p:val>
                                        </p:tav>
                                        <p:tav tm="100000">
                                          <p:val>
                                            <p:strVal val="#ppt_h"/>
                                          </p:val>
                                        </p:tav>
                                      </p:tavLst>
                                    </p:anim>
                                    <p:animEffect transition="in" filter="fade">
                                      <p:cBhvr>
                                        <p:cTn id="209" dur="500"/>
                                        <p:tgtEl>
                                          <p:spTgt spid="370"/>
                                        </p:tgtEl>
                                      </p:cBhvr>
                                    </p:animEffect>
                                  </p:childTnLst>
                                </p:cTn>
                              </p:par>
                              <p:par>
                                <p:cTn id="210" presetID="53" presetClass="entr" presetSubtype="16" fill="hold" grpId="0" nodeType="withEffect">
                                  <p:stCondLst>
                                    <p:cond delay="2100"/>
                                  </p:stCondLst>
                                  <p:childTnLst>
                                    <p:set>
                                      <p:cBhvr>
                                        <p:cTn id="211" dur="1" fill="hold">
                                          <p:stCondLst>
                                            <p:cond delay="0"/>
                                          </p:stCondLst>
                                        </p:cTn>
                                        <p:tgtEl>
                                          <p:spTgt spid="371"/>
                                        </p:tgtEl>
                                        <p:attrNameLst>
                                          <p:attrName>style.visibility</p:attrName>
                                        </p:attrNameLst>
                                      </p:cBhvr>
                                      <p:to>
                                        <p:strVal val="visible"/>
                                      </p:to>
                                    </p:set>
                                    <p:anim calcmode="lin" valueType="num">
                                      <p:cBhvr>
                                        <p:cTn id="212" dur="500" fill="hold"/>
                                        <p:tgtEl>
                                          <p:spTgt spid="371"/>
                                        </p:tgtEl>
                                        <p:attrNameLst>
                                          <p:attrName>ppt_w</p:attrName>
                                        </p:attrNameLst>
                                      </p:cBhvr>
                                      <p:tavLst>
                                        <p:tav tm="0">
                                          <p:val>
                                            <p:fltVal val="0"/>
                                          </p:val>
                                        </p:tav>
                                        <p:tav tm="100000">
                                          <p:val>
                                            <p:strVal val="#ppt_w"/>
                                          </p:val>
                                        </p:tav>
                                      </p:tavLst>
                                    </p:anim>
                                    <p:anim calcmode="lin" valueType="num">
                                      <p:cBhvr>
                                        <p:cTn id="213" dur="500" fill="hold"/>
                                        <p:tgtEl>
                                          <p:spTgt spid="371"/>
                                        </p:tgtEl>
                                        <p:attrNameLst>
                                          <p:attrName>ppt_h</p:attrName>
                                        </p:attrNameLst>
                                      </p:cBhvr>
                                      <p:tavLst>
                                        <p:tav tm="0">
                                          <p:val>
                                            <p:fltVal val="0"/>
                                          </p:val>
                                        </p:tav>
                                        <p:tav tm="100000">
                                          <p:val>
                                            <p:strVal val="#ppt_h"/>
                                          </p:val>
                                        </p:tav>
                                      </p:tavLst>
                                    </p:anim>
                                    <p:animEffect transition="in" filter="fade">
                                      <p:cBhvr>
                                        <p:cTn id="214" dur="500"/>
                                        <p:tgtEl>
                                          <p:spTgt spid="371"/>
                                        </p:tgtEl>
                                      </p:cBhvr>
                                    </p:animEffect>
                                  </p:childTnLst>
                                </p:cTn>
                              </p:par>
                              <p:par>
                                <p:cTn id="215" presetID="53" presetClass="entr" presetSubtype="16" fill="hold" grpId="0" nodeType="withEffect">
                                  <p:stCondLst>
                                    <p:cond delay="2100"/>
                                  </p:stCondLst>
                                  <p:childTnLst>
                                    <p:set>
                                      <p:cBhvr>
                                        <p:cTn id="216" dur="1" fill="hold">
                                          <p:stCondLst>
                                            <p:cond delay="0"/>
                                          </p:stCondLst>
                                        </p:cTn>
                                        <p:tgtEl>
                                          <p:spTgt spid="372"/>
                                        </p:tgtEl>
                                        <p:attrNameLst>
                                          <p:attrName>style.visibility</p:attrName>
                                        </p:attrNameLst>
                                      </p:cBhvr>
                                      <p:to>
                                        <p:strVal val="visible"/>
                                      </p:to>
                                    </p:set>
                                    <p:anim calcmode="lin" valueType="num">
                                      <p:cBhvr>
                                        <p:cTn id="217" dur="500" fill="hold"/>
                                        <p:tgtEl>
                                          <p:spTgt spid="372"/>
                                        </p:tgtEl>
                                        <p:attrNameLst>
                                          <p:attrName>ppt_w</p:attrName>
                                        </p:attrNameLst>
                                      </p:cBhvr>
                                      <p:tavLst>
                                        <p:tav tm="0">
                                          <p:val>
                                            <p:fltVal val="0"/>
                                          </p:val>
                                        </p:tav>
                                        <p:tav tm="100000">
                                          <p:val>
                                            <p:strVal val="#ppt_w"/>
                                          </p:val>
                                        </p:tav>
                                      </p:tavLst>
                                    </p:anim>
                                    <p:anim calcmode="lin" valueType="num">
                                      <p:cBhvr>
                                        <p:cTn id="218" dur="500" fill="hold"/>
                                        <p:tgtEl>
                                          <p:spTgt spid="372"/>
                                        </p:tgtEl>
                                        <p:attrNameLst>
                                          <p:attrName>ppt_h</p:attrName>
                                        </p:attrNameLst>
                                      </p:cBhvr>
                                      <p:tavLst>
                                        <p:tav tm="0">
                                          <p:val>
                                            <p:fltVal val="0"/>
                                          </p:val>
                                        </p:tav>
                                        <p:tav tm="100000">
                                          <p:val>
                                            <p:strVal val="#ppt_h"/>
                                          </p:val>
                                        </p:tav>
                                      </p:tavLst>
                                    </p:anim>
                                    <p:animEffect transition="in" filter="fade">
                                      <p:cBhvr>
                                        <p:cTn id="219" dur="500"/>
                                        <p:tgtEl>
                                          <p:spTgt spid="372"/>
                                        </p:tgtEl>
                                      </p:cBhvr>
                                    </p:animEffect>
                                  </p:childTnLst>
                                </p:cTn>
                              </p:par>
                              <p:par>
                                <p:cTn id="220" presetID="53" presetClass="entr" presetSubtype="16" fill="hold" grpId="0" nodeType="withEffect">
                                  <p:stCondLst>
                                    <p:cond delay="2200"/>
                                  </p:stCondLst>
                                  <p:childTnLst>
                                    <p:set>
                                      <p:cBhvr>
                                        <p:cTn id="221" dur="1" fill="hold">
                                          <p:stCondLst>
                                            <p:cond delay="0"/>
                                          </p:stCondLst>
                                        </p:cTn>
                                        <p:tgtEl>
                                          <p:spTgt spid="373"/>
                                        </p:tgtEl>
                                        <p:attrNameLst>
                                          <p:attrName>style.visibility</p:attrName>
                                        </p:attrNameLst>
                                      </p:cBhvr>
                                      <p:to>
                                        <p:strVal val="visible"/>
                                      </p:to>
                                    </p:set>
                                    <p:anim calcmode="lin" valueType="num">
                                      <p:cBhvr>
                                        <p:cTn id="222" dur="500" fill="hold"/>
                                        <p:tgtEl>
                                          <p:spTgt spid="373"/>
                                        </p:tgtEl>
                                        <p:attrNameLst>
                                          <p:attrName>ppt_w</p:attrName>
                                        </p:attrNameLst>
                                      </p:cBhvr>
                                      <p:tavLst>
                                        <p:tav tm="0">
                                          <p:val>
                                            <p:fltVal val="0"/>
                                          </p:val>
                                        </p:tav>
                                        <p:tav tm="100000">
                                          <p:val>
                                            <p:strVal val="#ppt_w"/>
                                          </p:val>
                                        </p:tav>
                                      </p:tavLst>
                                    </p:anim>
                                    <p:anim calcmode="lin" valueType="num">
                                      <p:cBhvr>
                                        <p:cTn id="223" dur="500" fill="hold"/>
                                        <p:tgtEl>
                                          <p:spTgt spid="373"/>
                                        </p:tgtEl>
                                        <p:attrNameLst>
                                          <p:attrName>ppt_h</p:attrName>
                                        </p:attrNameLst>
                                      </p:cBhvr>
                                      <p:tavLst>
                                        <p:tav tm="0">
                                          <p:val>
                                            <p:fltVal val="0"/>
                                          </p:val>
                                        </p:tav>
                                        <p:tav tm="100000">
                                          <p:val>
                                            <p:strVal val="#ppt_h"/>
                                          </p:val>
                                        </p:tav>
                                      </p:tavLst>
                                    </p:anim>
                                    <p:animEffect transition="in" filter="fade">
                                      <p:cBhvr>
                                        <p:cTn id="224" dur="500"/>
                                        <p:tgtEl>
                                          <p:spTgt spid="373"/>
                                        </p:tgtEl>
                                      </p:cBhvr>
                                    </p:animEffect>
                                  </p:childTnLst>
                                </p:cTn>
                              </p:par>
                              <p:par>
                                <p:cTn id="225" presetID="53" presetClass="entr" presetSubtype="16" fill="hold" grpId="0" nodeType="withEffect">
                                  <p:stCondLst>
                                    <p:cond delay="2200"/>
                                  </p:stCondLst>
                                  <p:childTnLst>
                                    <p:set>
                                      <p:cBhvr>
                                        <p:cTn id="226" dur="1" fill="hold">
                                          <p:stCondLst>
                                            <p:cond delay="0"/>
                                          </p:stCondLst>
                                        </p:cTn>
                                        <p:tgtEl>
                                          <p:spTgt spid="374"/>
                                        </p:tgtEl>
                                        <p:attrNameLst>
                                          <p:attrName>style.visibility</p:attrName>
                                        </p:attrNameLst>
                                      </p:cBhvr>
                                      <p:to>
                                        <p:strVal val="visible"/>
                                      </p:to>
                                    </p:set>
                                    <p:anim calcmode="lin" valueType="num">
                                      <p:cBhvr>
                                        <p:cTn id="227" dur="500" fill="hold"/>
                                        <p:tgtEl>
                                          <p:spTgt spid="374"/>
                                        </p:tgtEl>
                                        <p:attrNameLst>
                                          <p:attrName>ppt_w</p:attrName>
                                        </p:attrNameLst>
                                      </p:cBhvr>
                                      <p:tavLst>
                                        <p:tav tm="0">
                                          <p:val>
                                            <p:fltVal val="0"/>
                                          </p:val>
                                        </p:tav>
                                        <p:tav tm="100000">
                                          <p:val>
                                            <p:strVal val="#ppt_w"/>
                                          </p:val>
                                        </p:tav>
                                      </p:tavLst>
                                    </p:anim>
                                    <p:anim calcmode="lin" valueType="num">
                                      <p:cBhvr>
                                        <p:cTn id="228" dur="500" fill="hold"/>
                                        <p:tgtEl>
                                          <p:spTgt spid="374"/>
                                        </p:tgtEl>
                                        <p:attrNameLst>
                                          <p:attrName>ppt_h</p:attrName>
                                        </p:attrNameLst>
                                      </p:cBhvr>
                                      <p:tavLst>
                                        <p:tav tm="0">
                                          <p:val>
                                            <p:fltVal val="0"/>
                                          </p:val>
                                        </p:tav>
                                        <p:tav tm="100000">
                                          <p:val>
                                            <p:strVal val="#ppt_h"/>
                                          </p:val>
                                        </p:tav>
                                      </p:tavLst>
                                    </p:anim>
                                    <p:animEffect transition="in" filter="fade">
                                      <p:cBhvr>
                                        <p:cTn id="229" dur="500"/>
                                        <p:tgtEl>
                                          <p:spTgt spid="374"/>
                                        </p:tgtEl>
                                      </p:cBhvr>
                                    </p:animEffect>
                                  </p:childTnLst>
                                </p:cTn>
                              </p:par>
                              <p:par>
                                <p:cTn id="230" presetID="53" presetClass="entr" presetSubtype="16" fill="hold" grpId="0" nodeType="withEffect">
                                  <p:stCondLst>
                                    <p:cond delay="2300"/>
                                  </p:stCondLst>
                                  <p:childTnLst>
                                    <p:set>
                                      <p:cBhvr>
                                        <p:cTn id="231" dur="1" fill="hold">
                                          <p:stCondLst>
                                            <p:cond delay="0"/>
                                          </p:stCondLst>
                                        </p:cTn>
                                        <p:tgtEl>
                                          <p:spTgt spid="375"/>
                                        </p:tgtEl>
                                        <p:attrNameLst>
                                          <p:attrName>style.visibility</p:attrName>
                                        </p:attrNameLst>
                                      </p:cBhvr>
                                      <p:to>
                                        <p:strVal val="visible"/>
                                      </p:to>
                                    </p:set>
                                    <p:anim calcmode="lin" valueType="num">
                                      <p:cBhvr>
                                        <p:cTn id="232" dur="500" fill="hold"/>
                                        <p:tgtEl>
                                          <p:spTgt spid="375"/>
                                        </p:tgtEl>
                                        <p:attrNameLst>
                                          <p:attrName>ppt_w</p:attrName>
                                        </p:attrNameLst>
                                      </p:cBhvr>
                                      <p:tavLst>
                                        <p:tav tm="0">
                                          <p:val>
                                            <p:fltVal val="0"/>
                                          </p:val>
                                        </p:tav>
                                        <p:tav tm="100000">
                                          <p:val>
                                            <p:strVal val="#ppt_w"/>
                                          </p:val>
                                        </p:tav>
                                      </p:tavLst>
                                    </p:anim>
                                    <p:anim calcmode="lin" valueType="num">
                                      <p:cBhvr>
                                        <p:cTn id="233" dur="500" fill="hold"/>
                                        <p:tgtEl>
                                          <p:spTgt spid="375"/>
                                        </p:tgtEl>
                                        <p:attrNameLst>
                                          <p:attrName>ppt_h</p:attrName>
                                        </p:attrNameLst>
                                      </p:cBhvr>
                                      <p:tavLst>
                                        <p:tav tm="0">
                                          <p:val>
                                            <p:fltVal val="0"/>
                                          </p:val>
                                        </p:tav>
                                        <p:tav tm="100000">
                                          <p:val>
                                            <p:strVal val="#ppt_h"/>
                                          </p:val>
                                        </p:tav>
                                      </p:tavLst>
                                    </p:anim>
                                    <p:animEffect transition="in" filter="fade">
                                      <p:cBhvr>
                                        <p:cTn id="234" dur="500"/>
                                        <p:tgtEl>
                                          <p:spTgt spid="375"/>
                                        </p:tgtEl>
                                      </p:cBhvr>
                                    </p:animEffect>
                                  </p:childTnLst>
                                </p:cTn>
                              </p:par>
                              <p:par>
                                <p:cTn id="235" presetID="53" presetClass="entr" presetSubtype="16" fill="hold" grpId="0" nodeType="withEffect">
                                  <p:stCondLst>
                                    <p:cond delay="2300"/>
                                  </p:stCondLst>
                                  <p:childTnLst>
                                    <p:set>
                                      <p:cBhvr>
                                        <p:cTn id="236" dur="1" fill="hold">
                                          <p:stCondLst>
                                            <p:cond delay="0"/>
                                          </p:stCondLst>
                                        </p:cTn>
                                        <p:tgtEl>
                                          <p:spTgt spid="376"/>
                                        </p:tgtEl>
                                        <p:attrNameLst>
                                          <p:attrName>style.visibility</p:attrName>
                                        </p:attrNameLst>
                                      </p:cBhvr>
                                      <p:to>
                                        <p:strVal val="visible"/>
                                      </p:to>
                                    </p:set>
                                    <p:anim calcmode="lin" valueType="num">
                                      <p:cBhvr>
                                        <p:cTn id="237" dur="500" fill="hold"/>
                                        <p:tgtEl>
                                          <p:spTgt spid="376"/>
                                        </p:tgtEl>
                                        <p:attrNameLst>
                                          <p:attrName>ppt_w</p:attrName>
                                        </p:attrNameLst>
                                      </p:cBhvr>
                                      <p:tavLst>
                                        <p:tav tm="0">
                                          <p:val>
                                            <p:fltVal val="0"/>
                                          </p:val>
                                        </p:tav>
                                        <p:tav tm="100000">
                                          <p:val>
                                            <p:strVal val="#ppt_w"/>
                                          </p:val>
                                        </p:tav>
                                      </p:tavLst>
                                    </p:anim>
                                    <p:anim calcmode="lin" valueType="num">
                                      <p:cBhvr>
                                        <p:cTn id="238" dur="500" fill="hold"/>
                                        <p:tgtEl>
                                          <p:spTgt spid="376"/>
                                        </p:tgtEl>
                                        <p:attrNameLst>
                                          <p:attrName>ppt_h</p:attrName>
                                        </p:attrNameLst>
                                      </p:cBhvr>
                                      <p:tavLst>
                                        <p:tav tm="0">
                                          <p:val>
                                            <p:fltVal val="0"/>
                                          </p:val>
                                        </p:tav>
                                        <p:tav tm="100000">
                                          <p:val>
                                            <p:strVal val="#ppt_h"/>
                                          </p:val>
                                        </p:tav>
                                      </p:tavLst>
                                    </p:anim>
                                    <p:animEffect transition="in" filter="fade">
                                      <p:cBhvr>
                                        <p:cTn id="239" dur="500"/>
                                        <p:tgtEl>
                                          <p:spTgt spid="376"/>
                                        </p:tgtEl>
                                      </p:cBhvr>
                                    </p:animEffect>
                                  </p:childTnLst>
                                </p:cTn>
                              </p:par>
                              <p:par>
                                <p:cTn id="240" presetID="53" presetClass="entr" presetSubtype="16" fill="hold" grpId="0" nodeType="withEffect">
                                  <p:stCondLst>
                                    <p:cond delay="2400"/>
                                  </p:stCondLst>
                                  <p:childTnLst>
                                    <p:set>
                                      <p:cBhvr>
                                        <p:cTn id="241" dur="1" fill="hold">
                                          <p:stCondLst>
                                            <p:cond delay="0"/>
                                          </p:stCondLst>
                                        </p:cTn>
                                        <p:tgtEl>
                                          <p:spTgt spid="377"/>
                                        </p:tgtEl>
                                        <p:attrNameLst>
                                          <p:attrName>style.visibility</p:attrName>
                                        </p:attrNameLst>
                                      </p:cBhvr>
                                      <p:to>
                                        <p:strVal val="visible"/>
                                      </p:to>
                                    </p:set>
                                    <p:anim calcmode="lin" valueType="num">
                                      <p:cBhvr>
                                        <p:cTn id="242" dur="500" fill="hold"/>
                                        <p:tgtEl>
                                          <p:spTgt spid="377"/>
                                        </p:tgtEl>
                                        <p:attrNameLst>
                                          <p:attrName>ppt_w</p:attrName>
                                        </p:attrNameLst>
                                      </p:cBhvr>
                                      <p:tavLst>
                                        <p:tav tm="0">
                                          <p:val>
                                            <p:fltVal val="0"/>
                                          </p:val>
                                        </p:tav>
                                        <p:tav tm="100000">
                                          <p:val>
                                            <p:strVal val="#ppt_w"/>
                                          </p:val>
                                        </p:tav>
                                      </p:tavLst>
                                    </p:anim>
                                    <p:anim calcmode="lin" valueType="num">
                                      <p:cBhvr>
                                        <p:cTn id="243" dur="500" fill="hold"/>
                                        <p:tgtEl>
                                          <p:spTgt spid="377"/>
                                        </p:tgtEl>
                                        <p:attrNameLst>
                                          <p:attrName>ppt_h</p:attrName>
                                        </p:attrNameLst>
                                      </p:cBhvr>
                                      <p:tavLst>
                                        <p:tav tm="0">
                                          <p:val>
                                            <p:fltVal val="0"/>
                                          </p:val>
                                        </p:tav>
                                        <p:tav tm="100000">
                                          <p:val>
                                            <p:strVal val="#ppt_h"/>
                                          </p:val>
                                        </p:tav>
                                      </p:tavLst>
                                    </p:anim>
                                    <p:animEffect transition="in" filter="fade">
                                      <p:cBhvr>
                                        <p:cTn id="244" dur="500"/>
                                        <p:tgtEl>
                                          <p:spTgt spid="377"/>
                                        </p:tgtEl>
                                      </p:cBhvr>
                                    </p:animEffect>
                                  </p:childTnLst>
                                </p:cTn>
                              </p:par>
                              <p:par>
                                <p:cTn id="245" presetID="53" presetClass="entr" presetSubtype="16" fill="hold" grpId="0" nodeType="withEffect">
                                  <p:stCondLst>
                                    <p:cond delay="2400"/>
                                  </p:stCondLst>
                                  <p:childTnLst>
                                    <p:set>
                                      <p:cBhvr>
                                        <p:cTn id="246" dur="1" fill="hold">
                                          <p:stCondLst>
                                            <p:cond delay="0"/>
                                          </p:stCondLst>
                                        </p:cTn>
                                        <p:tgtEl>
                                          <p:spTgt spid="378"/>
                                        </p:tgtEl>
                                        <p:attrNameLst>
                                          <p:attrName>style.visibility</p:attrName>
                                        </p:attrNameLst>
                                      </p:cBhvr>
                                      <p:to>
                                        <p:strVal val="visible"/>
                                      </p:to>
                                    </p:set>
                                    <p:anim calcmode="lin" valueType="num">
                                      <p:cBhvr>
                                        <p:cTn id="247" dur="500" fill="hold"/>
                                        <p:tgtEl>
                                          <p:spTgt spid="378"/>
                                        </p:tgtEl>
                                        <p:attrNameLst>
                                          <p:attrName>ppt_w</p:attrName>
                                        </p:attrNameLst>
                                      </p:cBhvr>
                                      <p:tavLst>
                                        <p:tav tm="0">
                                          <p:val>
                                            <p:fltVal val="0"/>
                                          </p:val>
                                        </p:tav>
                                        <p:tav tm="100000">
                                          <p:val>
                                            <p:strVal val="#ppt_w"/>
                                          </p:val>
                                        </p:tav>
                                      </p:tavLst>
                                    </p:anim>
                                    <p:anim calcmode="lin" valueType="num">
                                      <p:cBhvr>
                                        <p:cTn id="248" dur="500" fill="hold"/>
                                        <p:tgtEl>
                                          <p:spTgt spid="378"/>
                                        </p:tgtEl>
                                        <p:attrNameLst>
                                          <p:attrName>ppt_h</p:attrName>
                                        </p:attrNameLst>
                                      </p:cBhvr>
                                      <p:tavLst>
                                        <p:tav tm="0">
                                          <p:val>
                                            <p:fltVal val="0"/>
                                          </p:val>
                                        </p:tav>
                                        <p:tav tm="100000">
                                          <p:val>
                                            <p:strVal val="#ppt_h"/>
                                          </p:val>
                                        </p:tav>
                                      </p:tavLst>
                                    </p:anim>
                                    <p:animEffect transition="in" filter="fade">
                                      <p:cBhvr>
                                        <p:cTn id="249" dur="500"/>
                                        <p:tgtEl>
                                          <p:spTgt spid="378"/>
                                        </p:tgtEl>
                                      </p:cBhvr>
                                    </p:animEffect>
                                  </p:childTnLst>
                                </p:cTn>
                              </p:par>
                              <p:par>
                                <p:cTn id="250" presetID="53" presetClass="entr" presetSubtype="16" fill="hold" grpId="0" nodeType="withEffect">
                                  <p:stCondLst>
                                    <p:cond delay="2500"/>
                                  </p:stCondLst>
                                  <p:childTnLst>
                                    <p:set>
                                      <p:cBhvr>
                                        <p:cTn id="251" dur="1" fill="hold">
                                          <p:stCondLst>
                                            <p:cond delay="0"/>
                                          </p:stCondLst>
                                        </p:cTn>
                                        <p:tgtEl>
                                          <p:spTgt spid="379"/>
                                        </p:tgtEl>
                                        <p:attrNameLst>
                                          <p:attrName>style.visibility</p:attrName>
                                        </p:attrNameLst>
                                      </p:cBhvr>
                                      <p:to>
                                        <p:strVal val="visible"/>
                                      </p:to>
                                    </p:set>
                                    <p:anim calcmode="lin" valueType="num">
                                      <p:cBhvr>
                                        <p:cTn id="252" dur="500" fill="hold"/>
                                        <p:tgtEl>
                                          <p:spTgt spid="379"/>
                                        </p:tgtEl>
                                        <p:attrNameLst>
                                          <p:attrName>ppt_w</p:attrName>
                                        </p:attrNameLst>
                                      </p:cBhvr>
                                      <p:tavLst>
                                        <p:tav tm="0">
                                          <p:val>
                                            <p:fltVal val="0"/>
                                          </p:val>
                                        </p:tav>
                                        <p:tav tm="100000">
                                          <p:val>
                                            <p:strVal val="#ppt_w"/>
                                          </p:val>
                                        </p:tav>
                                      </p:tavLst>
                                    </p:anim>
                                    <p:anim calcmode="lin" valueType="num">
                                      <p:cBhvr>
                                        <p:cTn id="253" dur="500" fill="hold"/>
                                        <p:tgtEl>
                                          <p:spTgt spid="379"/>
                                        </p:tgtEl>
                                        <p:attrNameLst>
                                          <p:attrName>ppt_h</p:attrName>
                                        </p:attrNameLst>
                                      </p:cBhvr>
                                      <p:tavLst>
                                        <p:tav tm="0">
                                          <p:val>
                                            <p:fltVal val="0"/>
                                          </p:val>
                                        </p:tav>
                                        <p:tav tm="100000">
                                          <p:val>
                                            <p:strVal val="#ppt_h"/>
                                          </p:val>
                                        </p:tav>
                                      </p:tavLst>
                                    </p:anim>
                                    <p:animEffect transition="in" filter="fade">
                                      <p:cBhvr>
                                        <p:cTn id="254" dur="500"/>
                                        <p:tgtEl>
                                          <p:spTgt spid="379"/>
                                        </p:tgtEl>
                                      </p:cBhvr>
                                    </p:animEffect>
                                  </p:childTnLst>
                                </p:cTn>
                              </p:par>
                              <p:par>
                                <p:cTn id="255" presetID="53" presetClass="entr" presetSubtype="16" fill="hold" grpId="0" nodeType="withEffect">
                                  <p:stCondLst>
                                    <p:cond delay="2500"/>
                                  </p:stCondLst>
                                  <p:childTnLst>
                                    <p:set>
                                      <p:cBhvr>
                                        <p:cTn id="256" dur="1" fill="hold">
                                          <p:stCondLst>
                                            <p:cond delay="0"/>
                                          </p:stCondLst>
                                        </p:cTn>
                                        <p:tgtEl>
                                          <p:spTgt spid="380"/>
                                        </p:tgtEl>
                                        <p:attrNameLst>
                                          <p:attrName>style.visibility</p:attrName>
                                        </p:attrNameLst>
                                      </p:cBhvr>
                                      <p:to>
                                        <p:strVal val="visible"/>
                                      </p:to>
                                    </p:set>
                                    <p:anim calcmode="lin" valueType="num">
                                      <p:cBhvr>
                                        <p:cTn id="257" dur="500" fill="hold"/>
                                        <p:tgtEl>
                                          <p:spTgt spid="380"/>
                                        </p:tgtEl>
                                        <p:attrNameLst>
                                          <p:attrName>ppt_w</p:attrName>
                                        </p:attrNameLst>
                                      </p:cBhvr>
                                      <p:tavLst>
                                        <p:tav tm="0">
                                          <p:val>
                                            <p:fltVal val="0"/>
                                          </p:val>
                                        </p:tav>
                                        <p:tav tm="100000">
                                          <p:val>
                                            <p:strVal val="#ppt_w"/>
                                          </p:val>
                                        </p:tav>
                                      </p:tavLst>
                                    </p:anim>
                                    <p:anim calcmode="lin" valueType="num">
                                      <p:cBhvr>
                                        <p:cTn id="258" dur="500" fill="hold"/>
                                        <p:tgtEl>
                                          <p:spTgt spid="380"/>
                                        </p:tgtEl>
                                        <p:attrNameLst>
                                          <p:attrName>ppt_h</p:attrName>
                                        </p:attrNameLst>
                                      </p:cBhvr>
                                      <p:tavLst>
                                        <p:tav tm="0">
                                          <p:val>
                                            <p:fltVal val="0"/>
                                          </p:val>
                                        </p:tav>
                                        <p:tav tm="100000">
                                          <p:val>
                                            <p:strVal val="#ppt_h"/>
                                          </p:val>
                                        </p:tav>
                                      </p:tavLst>
                                    </p:anim>
                                    <p:animEffect transition="in" filter="fade">
                                      <p:cBhvr>
                                        <p:cTn id="259" dur="500"/>
                                        <p:tgtEl>
                                          <p:spTgt spid="380"/>
                                        </p:tgtEl>
                                      </p:cBhvr>
                                    </p:animEffect>
                                  </p:childTnLst>
                                </p:cTn>
                              </p:par>
                              <p:par>
                                <p:cTn id="260" presetID="53" presetClass="entr" presetSubtype="16" fill="hold" grpId="0" nodeType="withEffect">
                                  <p:stCondLst>
                                    <p:cond delay="2600"/>
                                  </p:stCondLst>
                                  <p:childTnLst>
                                    <p:set>
                                      <p:cBhvr>
                                        <p:cTn id="261" dur="1" fill="hold">
                                          <p:stCondLst>
                                            <p:cond delay="0"/>
                                          </p:stCondLst>
                                        </p:cTn>
                                        <p:tgtEl>
                                          <p:spTgt spid="381"/>
                                        </p:tgtEl>
                                        <p:attrNameLst>
                                          <p:attrName>style.visibility</p:attrName>
                                        </p:attrNameLst>
                                      </p:cBhvr>
                                      <p:to>
                                        <p:strVal val="visible"/>
                                      </p:to>
                                    </p:set>
                                    <p:anim calcmode="lin" valueType="num">
                                      <p:cBhvr>
                                        <p:cTn id="262" dur="500" fill="hold"/>
                                        <p:tgtEl>
                                          <p:spTgt spid="381"/>
                                        </p:tgtEl>
                                        <p:attrNameLst>
                                          <p:attrName>ppt_w</p:attrName>
                                        </p:attrNameLst>
                                      </p:cBhvr>
                                      <p:tavLst>
                                        <p:tav tm="0">
                                          <p:val>
                                            <p:fltVal val="0"/>
                                          </p:val>
                                        </p:tav>
                                        <p:tav tm="100000">
                                          <p:val>
                                            <p:strVal val="#ppt_w"/>
                                          </p:val>
                                        </p:tav>
                                      </p:tavLst>
                                    </p:anim>
                                    <p:anim calcmode="lin" valueType="num">
                                      <p:cBhvr>
                                        <p:cTn id="263" dur="500" fill="hold"/>
                                        <p:tgtEl>
                                          <p:spTgt spid="381"/>
                                        </p:tgtEl>
                                        <p:attrNameLst>
                                          <p:attrName>ppt_h</p:attrName>
                                        </p:attrNameLst>
                                      </p:cBhvr>
                                      <p:tavLst>
                                        <p:tav tm="0">
                                          <p:val>
                                            <p:fltVal val="0"/>
                                          </p:val>
                                        </p:tav>
                                        <p:tav tm="100000">
                                          <p:val>
                                            <p:strVal val="#ppt_h"/>
                                          </p:val>
                                        </p:tav>
                                      </p:tavLst>
                                    </p:anim>
                                    <p:animEffect transition="in" filter="fade">
                                      <p:cBhvr>
                                        <p:cTn id="264" dur="500"/>
                                        <p:tgtEl>
                                          <p:spTgt spid="381"/>
                                        </p:tgtEl>
                                      </p:cBhvr>
                                    </p:animEffect>
                                  </p:childTnLst>
                                </p:cTn>
                              </p:par>
                              <p:par>
                                <p:cTn id="265" presetID="53" presetClass="entr" presetSubtype="16" fill="hold" grpId="0" nodeType="withEffect">
                                  <p:stCondLst>
                                    <p:cond delay="2600"/>
                                  </p:stCondLst>
                                  <p:childTnLst>
                                    <p:set>
                                      <p:cBhvr>
                                        <p:cTn id="266" dur="1" fill="hold">
                                          <p:stCondLst>
                                            <p:cond delay="0"/>
                                          </p:stCondLst>
                                        </p:cTn>
                                        <p:tgtEl>
                                          <p:spTgt spid="382"/>
                                        </p:tgtEl>
                                        <p:attrNameLst>
                                          <p:attrName>style.visibility</p:attrName>
                                        </p:attrNameLst>
                                      </p:cBhvr>
                                      <p:to>
                                        <p:strVal val="visible"/>
                                      </p:to>
                                    </p:set>
                                    <p:anim calcmode="lin" valueType="num">
                                      <p:cBhvr>
                                        <p:cTn id="267" dur="500" fill="hold"/>
                                        <p:tgtEl>
                                          <p:spTgt spid="382"/>
                                        </p:tgtEl>
                                        <p:attrNameLst>
                                          <p:attrName>ppt_w</p:attrName>
                                        </p:attrNameLst>
                                      </p:cBhvr>
                                      <p:tavLst>
                                        <p:tav tm="0">
                                          <p:val>
                                            <p:fltVal val="0"/>
                                          </p:val>
                                        </p:tav>
                                        <p:tav tm="100000">
                                          <p:val>
                                            <p:strVal val="#ppt_w"/>
                                          </p:val>
                                        </p:tav>
                                      </p:tavLst>
                                    </p:anim>
                                    <p:anim calcmode="lin" valueType="num">
                                      <p:cBhvr>
                                        <p:cTn id="268" dur="500" fill="hold"/>
                                        <p:tgtEl>
                                          <p:spTgt spid="382"/>
                                        </p:tgtEl>
                                        <p:attrNameLst>
                                          <p:attrName>ppt_h</p:attrName>
                                        </p:attrNameLst>
                                      </p:cBhvr>
                                      <p:tavLst>
                                        <p:tav tm="0">
                                          <p:val>
                                            <p:fltVal val="0"/>
                                          </p:val>
                                        </p:tav>
                                        <p:tav tm="100000">
                                          <p:val>
                                            <p:strVal val="#ppt_h"/>
                                          </p:val>
                                        </p:tav>
                                      </p:tavLst>
                                    </p:anim>
                                    <p:animEffect transition="in" filter="fade">
                                      <p:cBhvr>
                                        <p:cTn id="269" dur="500"/>
                                        <p:tgtEl>
                                          <p:spTgt spid="382"/>
                                        </p:tgtEl>
                                      </p:cBhvr>
                                    </p:animEffect>
                                  </p:childTnLst>
                                </p:cTn>
                              </p:par>
                              <p:par>
                                <p:cTn id="270" presetID="53" presetClass="entr" presetSubtype="16" fill="hold" grpId="0" nodeType="withEffect">
                                  <p:stCondLst>
                                    <p:cond delay="2700"/>
                                  </p:stCondLst>
                                  <p:childTnLst>
                                    <p:set>
                                      <p:cBhvr>
                                        <p:cTn id="271" dur="1" fill="hold">
                                          <p:stCondLst>
                                            <p:cond delay="0"/>
                                          </p:stCondLst>
                                        </p:cTn>
                                        <p:tgtEl>
                                          <p:spTgt spid="383"/>
                                        </p:tgtEl>
                                        <p:attrNameLst>
                                          <p:attrName>style.visibility</p:attrName>
                                        </p:attrNameLst>
                                      </p:cBhvr>
                                      <p:to>
                                        <p:strVal val="visible"/>
                                      </p:to>
                                    </p:set>
                                    <p:anim calcmode="lin" valueType="num">
                                      <p:cBhvr>
                                        <p:cTn id="272" dur="500" fill="hold"/>
                                        <p:tgtEl>
                                          <p:spTgt spid="383"/>
                                        </p:tgtEl>
                                        <p:attrNameLst>
                                          <p:attrName>ppt_w</p:attrName>
                                        </p:attrNameLst>
                                      </p:cBhvr>
                                      <p:tavLst>
                                        <p:tav tm="0">
                                          <p:val>
                                            <p:fltVal val="0"/>
                                          </p:val>
                                        </p:tav>
                                        <p:tav tm="100000">
                                          <p:val>
                                            <p:strVal val="#ppt_w"/>
                                          </p:val>
                                        </p:tav>
                                      </p:tavLst>
                                    </p:anim>
                                    <p:anim calcmode="lin" valueType="num">
                                      <p:cBhvr>
                                        <p:cTn id="273" dur="500" fill="hold"/>
                                        <p:tgtEl>
                                          <p:spTgt spid="383"/>
                                        </p:tgtEl>
                                        <p:attrNameLst>
                                          <p:attrName>ppt_h</p:attrName>
                                        </p:attrNameLst>
                                      </p:cBhvr>
                                      <p:tavLst>
                                        <p:tav tm="0">
                                          <p:val>
                                            <p:fltVal val="0"/>
                                          </p:val>
                                        </p:tav>
                                        <p:tav tm="100000">
                                          <p:val>
                                            <p:strVal val="#ppt_h"/>
                                          </p:val>
                                        </p:tav>
                                      </p:tavLst>
                                    </p:anim>
                                    <p:animEffect transition="in" filter="fade">
                                      <p:cBhvr>
                                        <p:cTn id="274" dur="500"/>
                                        <p:tgtEl>
                                          <p:spTgt spid="383"/>
                                        </p:tgtEl>
                                      </p:cBhvr>
                                    </p:animEffect>
                                  </p:childTnLst>
                                </p:cTn>
                              </p:par>
                              <p:par>
                                <p:cTn id="275" presetID="53" presetClass="entr" presetSubtype="16" fill="hold" grpId="0" nodeType="withEffect">
                                  <p:stCondLst>
                                    <p:cond delay="2700"/>
                                  </p:stCondLst>
                                  <p:childTnLst>
                                    <p:set>
                                      <p:cBhvr>
                                        <p:cTn id="276" dur="1" fill="hold">
                                          <p:stCondLst>
                                            <p:cond delay="0"/>
                                          </p:stCondLst>
                                        </p:cTn>
                                        <p:tgtEl>
                                          <p:spTgt spid="384"/>
                                        </p:tgtEl>
                                        <p:attrNameLst>
                                          <p:attrName>style.visibility</p:attrName>
                                        </p:attrNameLst>
                                      </p:cBhvr>
                                      <p:to>
                                        <p:strVal val="visible"/>
                                      </p:to>
                                    </p:set>
                                    <p:anim calcmode="lin" valueType="num">
                                      <p:cBhvr>
                                        <p:cTn id="277" dur="500" fill="hold"/>
                                        <p:tgtEl>
                                          <p:spTgt spid="384"/>
                                        </p:tgtEl>
                                        <p:attrNameLst>
                                          <p:attrName>ppt_w</p:attrName>
                                        </p:attrNameLst>
                                      </p:cBhvr>
                                      <p:tavLst>
                                        <p:tav tm="0">
                                          <p:val>
                                            <p:fltVal val="0"/>
                                          </p:val>
                                        </p:tav>
                                        <p:tav tm="100000">
                                          <p:val>
                                            <p:strVal val="#ppt_w"/>
                                          </p:val>
                                        </p:tav>
                                      </p:tavLst>
                                    </p:anim>
                                    <p:anim calcmode="lin" valueType="num">
                                      <p:cBhvr>
                                        <p:cTn id="278" dur="500" fill="hold"/>
                                        <p:tgtEl>
                                          <p:spTgt spid="384"/>
                                        </p:tgtEl>
                                        <p:attrNameLst>
                                          <p:attrName>ppt_h</p:attrName>
                                        </p:attrNameLst>
                                      </p:cBhvr>
                                      <p:tavLst>
                                        <p:tav tm="0">
                                          <p:val>
                                            <p:fltVal val="0"/>
                                          </p:val>
                                        </p:tav>
                                        <p:tav tm="100000">
                                          <p:val>
                                            <p:strVal val="#ppt_h"/>
                                          </p:val>
                                        </p:tav>
                                      </p:tavLst>
                                    </p:anim>
                                    <p:animEffect transition="in" filter="fade">
                                      <p:cBhvr>
                                        <p:cTn id="279" dur="500"/>
                                        <p:tgtEl>
                                          <p:spTgt spid="384"/>
                                        </p:tgtEl>
                                      </p:cBhvr>
                                    </p:animEffect>
                                  </p:childTnLst>
                                </p:cTn>
                              </p:par>
                              <p:par>
                                <p:cTn id="280" presetID="53" presetClass="entr" presetSubtype="16" fill="hold" grpId="0" nodeType="withEffect">
                                  <p:stCondLst>
                                    <p:cond delay="2800"/>
                                  </p:stCondLst>
                                  <p:childTnLst>
                                    <p:set>
                                      <p:cBhvr>
                                        <p:cTn id="281" dur="1" fill="hold">
                                          <p:stCondLst>
                                            <p:cond delay="0"/>
                                          </p:stCondLst>
                                        </p:cTn>
                                        <p:tgtEl>
                                          <p:spTgt spid="385"/>
                                        </p:tgtEl>
                                        <p:attrNameLst>
                                          <p:attrName>style.visibility</p:attrName>
                                        </p:attrNameLst>
                                      </p:cBhvr>
                                      <p:to>
                                        <p:strVal val="visible"/>
                                      </p:to>
                                    </p:set>
                                    <p:anim calcmode="lin" valueType="num">
                                      <p:cBhvr>
                                        <p:cTn id="282" dur="500" fill="hold"/>
                                        <p:tgtEl>
                                          <p:spTgt spid="385"/>
                                        </p:tgtEl>
                                        <p:attrNameLst>
                                          <p:attrName>ppt_w</p:attrName>
                                        </p:attrNameLst>
                                      </p:cBhvr>
                                      <p:tavLst>
                                        <p:tav tm="0">
                                          <p:val>
                                            <p:fltVal val="0"/>
                                          </p:val>
                                        </p:tav>
                                        <p:tav tm="100000">
                                          <p:val>
                                            <p:strVal val="#ppt_w"/>
                                          </p:val>
                                        </p:tav>
                                      </p:tavLst>
                                    </p:anim>
                                    <p:anim calcmode="lin" valueType="num">
                                      <p:cBhvr>
                                        <p:cTn id="283" dur="500" fill="hold"/>
                                        <p:tgtEl>
                                          <p:spTgt spid="385"/>
                                        </p:tgtEl>
                                        <p:attrNameLst>
                                          <p:attrName>ppt_h</p:attrName>
                                        </p:attrNameLst>
                                      </p:cBhvr>
                                      <p:tavLst>
                                        <p:tav tm="0">
                                          <p:val>
                                            <p:fltVal val="0"/>
                                          </p:val>
                                        </p:tav>
                                        <p:tav tm="100000">
                                          <p:val>
                                            <p:strVal val="#ppt_h"/>
                                          </p:val>
                                        </p:tav>
                                      </p:tavLst>
                                    </p:anim>
                                    <p:animEffect transition="in" filter="fade">
                                      <p:cBhvr>
                                        <p:cTn id="284" dur="500"/>
                                        <p:tgtEl>
                                          <p:spTgt spid="385"/>
                                        </p:tgtEl>
                                      </p:cBhvr>
                                    </p:animEffect>
                                  </p:childTnLst>
                                </p:cTn>
                              </p:par>
                              <p:par>
                                <p:cTn id="285" presetID="53" presetClass="entr" presetSubtype="16" fill="hold" grpId="0" nodeType="withEffect">
                                  <p:stCondLst>
                                    <p:cond delay="2800"/>
                                  </p:stCondLst>
                                  <p:childTnLst>
                                    <p:set>
                                      <p:cBhvr>
                                        <p:cTn id="286" dur="1" fill="hold">
                                          <p:stCondLst>
                                            <p:cond delay="0"/>
                                          </p:stCondLst>
                                        </p:cTn>
                                        <p:tgtEl>
                                          <p:spTgt spid="386"/>
                                        </p:tgtEl>
                                        <p:attrNameLst>
                                          <p:attrName>style.visibility</p:attrName>
                                        </p:attrNameLst>
                                      </p:cBhvr>
                                      <p:to>
                                        <p:strVal val="visible"/>
                                      </p:to>
                                    </p:set>
                                    <p:anim calcmode="lin" valueType="num">
                                      <p:cBhvr>
                                        <p:cTn id="287" dur="500" fill="hold"/>
                                        <p:tgtEl>
                                          <p:spTgt spid="386"/>
                                        </p:tgtEl>
                                        <p:attrNameLst>
                                          <p:attrName>ppt_w</p:attrName>
                                        </p:attrNameLst>
                                      </p:cBhvr>
                                      <p:tavLst>
                                        <p:tav tm="0">
                                          <p:val>
                                            <p:fltVal val="0"/>
                                          </p:val>
                                        </p:tav>
                                        <p:tav tm="100000">
                                          <p:val>
                                            <p:strVal val="#ppt_w"/>
                                          </p:val>
                                        </p:tav>
                                      </p:tavLst>
                                    </p:anim>
                                    <p:anim calcmode="lin" valueType="num">
                                      <p:cBhvr>
                                        <p:cTn id="288" dur="500" fill="hold"/>
                                        <p:tgtEl>
                                          <p:spTgt spid="386"/>
                                        </p:tgtEl>
                                        <p:attrNameLst>
                                          <p:attrName>ppt_h</p:attrName>
                                        </p:attrNameLst>
                                      </p:cBhvr>
                                      <p:tavLst>
                                        <p:tav tm="0">
                                          <p:val>
                                            <p:fltVal val="0"/>
                                          </p:val>
                                        </p:tav>
                                        <p:tav tm="100000">
                                          <p:val>
                                            <p:strVal val="#ppt_h"/>
                                          </p:val>
                                        </p:tav>
                                      </p:tavLst>
                                    </p:anim>
                                    <p:animEffect transition="in" filter="fade">
                                      <p:cBhvr>
                                        <p:cTn id="289" dur="500"/>
                                        <p:tgtEl>
                                          <p:spTgt spid="386"/>
                                        </p:tgtEl>
                                      </p:cBhvr>
                                    </p:animEffect>
                                  </p:childTnLst>
                                </p:cTn>
                              </p:par>
                              <p:par>
                                <p:cTn id="290" presetID="53" presetClass="entr" presetSubtype="16" fill="hold" grpId="0" nodeType="withEffect">
                                  <p:stCondLst>
                                    <p:cond delay="2900"/>
                                  </p:stCondLst>
                                  <p:childTnLst>
                                    <p:set>
                                      <p:cBhvr>
                                        <p:cTn id="291" dur="1" fill="hold">
                                          <p:stCondLst>
                                            <p:cond delay="0"/>
                                          </p:stCondLst>
                                        </p:cTn>
                                        <p:tgtEl>
                                          <p:spTgt spid="387"/>
                                        </p:tgtEl>
                                        <p:attrNameLst>
                                          <p:attrName>style.visibility</p:attrName>
                                        </p:attrNameLst>
                                      </p:cBhvr>
                                      <p:to>
                                        <p:strVal val="visible"/>
                                      </p:to>
                                    </p:set>
                                    <p:anim calcmode="lin" valueType="num">
                                      <p:cBhvr>
                                        <p:cTn id="292" dur="500" fill="hold"/>
                                        <p:tgtEl>
                                          <p:spTgt spid="387"/>
                                        </p:tgtEl>
                                        <p:attrNameLst>
                                          <p:attrName>ppt_w</p:attrName>
                                        </p:attrNameLst>
                                      </p:cBhvr>
                                      <p:tavLst>
                                        <p:tav tm="0">
                                          <p:val>
                                            <p:fltVal val="0"/>
                                          </p:val>
                                        </p:tav>
                                        <p:tav tm="100000">
                                          <p:val>
                                            <p:strVal val="#ppt_w"/>
                                          </p:val>
                                        </p:tav>
                                      </p:tavLst>
                                    </p:anim>
                                    <p:anim calcmode="lin" valueType="num">
                                      <p:cBhvr>
                                        <p:cTn id="293" dur="500" fill="hold"/>
                                        <p:tgtEl>
                                          <p:spTgt spid="387"/>
                                        </p:tgtEl>
                                        <p:attrNameLst>
                                          <p:attrName>ppt_h</p:attrName>
                                        </p:attrNameLst>
                                      </p:cBhvr>
                                      <p:tavLst>
                                        <p:tav tm="0">
                                          <p:val>
                                            <p:fltVal val="0"/>
                                          </p:val>
                                        </p:tav>
                                        <p:tav tm="100000">
                                          <p:val>
                                            <p:strVal val="#ppt_h"/>
                                          </p:val>
                                        </p:tav>
                                      </p:tavLst>
                                    </p:anim>
                                    <p:animEffect transition="in" filter="fade">
                                      <p:cBhvr>
                                        <p:cTn id="294" dur="500"/>
                                        <p:tgtEl>
                                          <p:spTgt spid="387"/>
                                        </p:tgtEl>
                                      </p:cBhvr>
                                    </p:animEffect>
                                  </p:childTnLst>
                                </p:cTn>
                              </p:par>
                              <p:par>
                                <p:cTn id="295" presetID="53" presetClass="entr" presetSubtype="16" fill="hold" grpId="0" nodeType="withEffect">
                                  <p:stCondLst>
                                    <p:cond delay="2900"/>
                                  </p:stCondLst>
                                  <p:childTnLst>
                                    <p:set>
                                      <p:cBhvr>
                                        <p:cTn id="296" dur="1" fill="hold">
                                          <p:stCondLst>
                                            <p:cond delay="0"/>
                                          </p:stCondLst>
                                        </p:cTn>
                                        <p:tgtEl>
                                          <p:spTgt spid="388"/>
                                        </p:tgtEl>
                                        <p:attrNameLst>
                                          <p:attrName>style.visibility</p:attrName>
                                        </p:attrNameLst>
                                      </p:cBhvr>
                                      <p:to>
                                        <p:strVal val="visible"/>
                                      </p:to>
                                    </p:set>
                                    <p:anim calcmode="lin" valueType="num">
                                      <p:cBhvr>
                                        <p:cTn id="297" dur="500" fill="hold"/>
                                        <p:tgtEl>
                                          <p:spTgt spid="388"/>
                                        </p:tgtEl>
                                        <p:attrNameLst>
                                          <p:attrName>ppt_w</p:attrName>
                                        </p:attrNameLst>
                                      </p:cBhvr>
                                      <p:tavLst>
                                        <p:tav tm="0">
                                          <p:val>
                                            <p:fltVal val="0"/>
                                          </p:val>
                                        </p:tav>
                                        <p:tav tm="100000">
                                          <p:val>
                                            <p:strVal val="#ppt_w"/>
                                          </p:val>
                                        </p:tav>
                                      </p:tavLst>
                                    </p:anim>
                                    <p:anim calcmode="lin" valueType="num">
                                      <p:cBhvr>
                                        <p:cTn id="298" dur="500" fill="hold"/>
                                        <p:tgtEl>
                                          <p:spTgt spid="388"/>
                                        </p:tgtEl>
                                        <p:attrNameLst>
                                          <p:attrName>ppt_h</p:attrName>
                                        </p:attrNameLst>
                                      </p:cBhvr>
                                      <p:tavLst>
                                        <p:tav tm="0">
                                          <p:val>
                                            <p:fltVal val="0"/>
                                          </p:val>
                                        </p:tav>
                                        <p:tav tm="100000">
                                          <p:val>
                                            <p:strVal val="#ppt_h"/>
                                          </p:val>
                                        </p:tav>
                                      </p:tavLst>
                                    </p:anim>
                                    <p:animEffect transition="in" filter="fade">
                                      <p:cBhvr>
                                        <p:cTn id="299" dur="500"/>
                                        <p:tgtEl>
                                          <p:spTgt spid="388"/>
                                        </p:tgtEl>
                                      </p:cBhvr>
                                    </p:animEffect>
                                  </p:childTnLst>
                                </p:cTn>
                              </p:par>
                              <p:par>
                                <p:cTn id="300" presetID="53" presetClass="entr" presetSubtype="16" fill="hold" grpId="0" nodeType="withEffect">
                                  <p:stCondLst>
                                    <p:cond delay="3000"/>
                                  </p:stCondLst>
                                  <p:childTnLst>
                                    <p:set>
                                      <p:cBhvr>
                                        <p:cTn id="301" dur="1" fill="hold">
                                          <p:stCondLst>
                                            <p:cond delay="0"/>
                                          </p:stCondLst>
                                        </p:cTn>
                                        <p:tgtEl>
                                          <p:spTgt spid="389"/>
                                        </p:tgtEl>
                                        <p:attrNameLst>
                                          <p:attrName>style.visibility</p:attrName>
                                        </p:attrNameLst>
                                      </p:cBhvr>
                                      <p:to>
                                        <p:strVal val="visible"/>
                                      </p:to>
                                    </p:set>
                                    <p:anim calcmode="lin" valueType="num">
                                      <p:cBhvr>
                                        <p:cTn id="302" dur="500" fill="hold"/>
                                        <p:tgtEl>
                                          <p:spTgt spid="389"/>
                                        </p:tgtEl>
                                        <p:attrNameLst>
                                          <p:attrName>ppt_w</p:attrName>
                                        </p:attrNameLst>
                                      </p:cBhvr>
                                      <p:tavLst>
                                        <p:tav tm="0">
                                          <p:val>
                                            <p:fltVal val="0"/>
                                          </p:val>
                                        </p:tav>
                                        <p:tav tm="100000">
                                          <p:val>
                                            <p:strVal val="#ppt_w"/>
                                          </p:val>
                                        </p:tav>
                                      </p:tavLst>
                                    </p:anim>
                                    <p:anim calcmode="lin" valueType="num">
                                      <p:cBhvr>
                                        <p:cTn id="303" dur="500" fill="hold"/>
                                        <p:tgtEl>
                                          <p:spTgt spid="389"/>
                                        </p:tgtEl>
                                        <p:attrNameLst>
                                          <p:attrName>ppt_h</p:attrName>
                                        </p:attrNameLst>
                                      </p:cBhvr>
                                      <p:tavLst>
                                        <p:tav tm="0">
                                          <p:val>
                                            <p:fltVal val="0"/>
                                          </p:val>
                                        </p:tav>
                                        <p:tav tm="100000">
                                          <p:val>
                                            <p:strVal val="#ppt_h"/>
                                          </p:val>
                                        </p:tav>
                                      </p:tavLst>
                                    </p:anim>
                                    <p:animEffect transition="in" filter="fade">
                                      <p:cBhvr>
                                        <p:cTn id="304" dur="500"/>
                                        <p:tgtEl>
                                          <p:spTgt spid="389"/>
                                        </p:tgtEl>
                                      </p:cBhvr>
                                    </p:animEffect>
                                  </p:childTnLst>
                                </p:cTn>
                              </p:par>
                              <p:par>
                                <p:cTn id="305" presetID="53" presetClass="entr" presetSubtype="16" fill="hold" grpId="0" nodeType="withEffect">
                                  <p:stCondLst>
                                    <p:cond delay="3000"/>
                                  </p:stCondLst>
                                  <p:childTnLst>
                                    <p:set>
                                      <p:cBhvr>
                                        <p:cTn id="306" dur="1" fill="hold">
                                          <p:stCondLst>
                                            <p:cond delay="0"/>
                                          </p:stCondLst>
                                        </p:cTn>
                                        <p:tgtEl>
                                          <p:spTgt spid="390"/>
                                        </p:tgtEl>
                                        <p:attrNameLst>
                                          <p:attrName>style.visibility</p:attrName>
                                        </p:attrNameLst>
                                      </p:cBhvr>
                                      <p:to>
                                        <p:strVal val="visible"/>
                                      </p:to>
                                    </p:set>
                                    <p:anim calcmode="lin" valueType="num">
                                      <p:cBhvr>
                                        <p:cTn id="307" dur="500" fill="hold"/>
                                        <p:tgtEl>
                                          <p:spTgt spid="390"/>
                                        </p:tgtEl>
                                        <p:attrNameLst>
                                          <p:attrName>ppt_w</p:attrName>
                                        </p:attrNameLst>
                                      </p:cBhvr>
                                      <p:tavLst>
                                        <p:tav tm="0">
                                          <p:val>
                                            <p:fltVal val="0"/>
                                          </p:val>
                                        </p:tav>
                                        <p:tav tm="100000">
                                          <p:val>
                                            <p:strVal val="#ppt_w"/>
                                          </p:val>
                                        </p:tav>
                                      </p:tavLst>
                                    </p:anim>
                                    <p:anim calcmode="lin" valueType="num">
                                      <p:cBhvr>
                                        <p:cTn id="308" dur="500" fill="hold"/>
                                        <p:tgtEl>
                                          <p:spTgt spid="390"/>
                                        </p:tgtEl>
                                        <p:attrNameLst>
                                          <p:attrName>ppt_h</p:attrName>
                                        </p:attrNameLst>
                                      </p:cBhvr>
                                      <p:tavLst>
                                        <p:tav tm="0">
                                          <p:val>
                                            <p:fltVal val="0"/>
                                          </p:val>
                                        </p:tav>
                                        <p:tav tm="100000">
                                          <p:val>
                                            <p:strVal val="#ppt_h"/>
                                          </p:val>
                                        </p:tav>
                                      </p:tavLst>
                                    </p:anim>
                                    <p:animEffect transition="in" filter="fade">
                                      <p:cBhvr>
                                        <p:cTn id="309" dur="500"/>
                                        <p:tgtEl>
                                          <p:spTgt spid="390"/>
                                        </p:tgtEl>
                                      </p:cBhvr>
                                    </p:animEffect>
                                  </p:childTnLst>
                                </p:cTn>
                              </p:par>
                              <p:par>
                                <p:cTn id="310" presetID="53" presetClass="entr" presetSubtype="16" fill="hold" grpId="0" nodeType="withEffect">
                                  <p:stCondLst>
                                    <p:cond delay="3100"/>
                                  </p:stCondLst>
                                  <p:childTnLst>
                                    <p:set>
                                      <p:cBhvr>
                                        <p:cTn id="311" dur="1" fill="hold">
                                          <p:stCondLst>
                                            <p:cond delay="0"/>
                                          </p:stCondLst>
                                        </p:cTn>
                                        <p:tgtEl>
                                          <p:spTgt spid="391"/>
                                        </p:tgtEl>
                                        <p:attrNameLst>
                                          <p:attrName>style.visibility</p:attrName>
                                        </p:attrNameLst>
                                      </p:cBhvr>
                                      <p:to>
                                        <p:strVal val="visible"/>
                                      </p:to>
                                    </p:set>
                                    <p:anim calcmode="lin" valueType="num">
                                      <p:cBhvr>
                                        <p:cTn id="312" dur="500" fill="hold"/>
                                        <p:tgtEl>
                                          <p:spTgt spid="391"/>
                                        </p:tgtEl>
                                        <p:attrNameLst>
                                          <p:attrName>ppt_w</p:attrName>
                                        </p:attrNameLst>
                                      </p:cBhvr>
                                      <p:tavLst>
                                        <p:tav tm="0">
                                          <p:val>
                                            <p:fltVal val="0"/>
                                          </p:val>
                                        </p:tav>
                                        <p:tav tm="100000">
                                          <p:val>
                                            <p:strVal val="#ppt_w"/>
                                          </p:val>
                                        </p:tav>
                                      </p:tavLst>
                                    </p:anim>
                                    <p:anim calcmode="lin" valueType="num">
                                      <p:cBhvr>
                                        <p:cTn id="313" dur="500" fill="hold"/>
                                        <p:tgtEl>
                                          <p:spTgt spid="391"/>
                                        </p:tgtEl>
                                        <p:attrNameLst>
                                          <p:attrName>ppt_h</p:attrName>
                                        </p:attrNameLst>
                                      </p:cBhvr>
                                      <p:tavLst>
                                        <p:tav tm="0">
                                          <p:val>
                                            <p:fltVal val="0"/>
                                          </p:val>
                                        </p:tav>
                                        <p:tav tm="100000">
                                          <p:val>
                                            <p:strVal val="#ppt_h"/>
                                          </p:val>
                                        </p:tav>
                                      </p:tavLst>
                                    </p:anim>
                                    <p:animEffect transition="in" filter="fade">
                                      <p:cBhvr>
                                        <p:cTn id="314" dur="500"/>
                                        <p:tgtEl>
                                          <p:spTgt spid="391"/>
                                        </p:tgtEl>
                                      </p:cBhvr>
                                    </p:animEffect>
                                  </p:childTnLst>
                                </p:cTn>
                              </p:par>
                              <p:par>
                                <p:cTn id="315" presetID="53" presetClass="entr" presetSubtype="16" fill="hold" grpId="0" nodeType="withEffect">
                                  <p:stCondLst>
                                    <p:cond delay="3100"/>
                                  </p:stCondLst>
                                  <p:childTnLst>
                                    <p:set>
                                      <p:cBhvr>
                                        <p:cTn id="316" dur="1" fill="hold">
                                          <p:stCondLst>
                                            <p:cond delay="0"/>
                                          </p:stCondLst>
                                        </p:cTn>
                                        <p:tgtEl>
                                          <p:spTgt spid="392"/>
                                        </p:tgtEl>
                                        <p:attrNameLst>
                                          <p:attrName>style.visibility</p:attrName>
                                        </p:attrNameLst>
                                      </p:cBhvr>
                                      <p:to>
                                        <p:strVal val="visible"/>
                                      </p:to>
                                    </p:set>
                                    <p:anim calcmode="lin" valueType="num">
                                      <p:cBhvr>
                                        <p:cTn id="317" dur="500" fill="hold"/>
                                        <p:tgtEl>
                                          <p:spTgt spid="392"/>
                                        </p:tgtEl>
                                        <p:attrNameLst>
                                          <p:attrName>ppt_w</p:attrName>
                                        </p:attrNameLst>
                                      </p:cBhvr>
                                      <p:tavLst>
                                        <p:tav tm="0">
                                          <p:val>
                                            <p:fltVal val="0"/>
                                          </p:val>
                                        </p:tav>
                                        <p:tav tm="100000">
                                          <p:val>
                                            <p:strVal val="#ppt_w"/>
                                          </p:val>
                                        </p:tav>
                                      </p:tavLst>
                                    </p:anim>
                                    <p:anim calcmode="lin" valueType="num">
                                      <p:cBhvr>
                                        <p:cTn id="318" dur="500" fill="hold"/>
                                        <p:tgtEl>
                                          <p:spTgt spid="392"/>
                                        </p:tgtEl>
                                        <p:attrNameLst>
                                          <p:attrName>ppt_h</p:attrName>
                                        </p:attrNameLst>
                                      </p:cBhvr>
                                      <p:tavLst>
                                        <p:tav tm="0">
                                          <p:val>
                                            <p:fltVal val="0"/>
                                          </p:val>
                                        </p:tav>
                                        <p:tav tm="100000">
                                          <p:val>
                                            <p:strVal val="#ppt_h"/>
                                          </p:val>
                                        </p:tav>
                                      </p:tavLst>
                                    </p:anim>
                                    <p:animEffect transition="in" filter="fade">
                                      <p:cBhvr>
                                        <p:cTn id="319" dur="500"/>
                                        <p:tgtEl>
                                          <p:spTgt spid="392"/>
                                        </p:tgtEl>
                                      </p:cBhvr>
                                    </p:animEffect>
                                  </p:childTnLst>
                                </p:cTn>
                              </p:par>
                              <p:par>
                                <p:cTn id="320" presetID="53" presetClass="entr" presetSubtype="16" fill="hold" grpId="0" nodeType="withEffect">
                                  <p:stCondLst>
                                    <p:cond delay="3200"/>
                                  </p:stCondLst>
                                  <p:childTnLst>
                                    <p:set>
                                      <p:cBhvr>
                                        <p:cTn id="321" dur="1" fill="hold">
                                          <p:stCondLst>
                                            <p:cond delay="0"/>
                                          </p:stCondLst>
                                        </p:cTn>
                                        <p:tgtEl>
                                          <p:spTgt spid="393"/>
                                        </p:tgtEl>
                                        <p:attrNameLst>
                                          <p:attrName>style.visibility</p:attrName>
                                        </p:attrNameLst>
                                      </p:cBhvr>
                                      <p:to>
                                        <p:strVal val="visible"/>
                                      </p:to>
                                    </p:set>
                                    <p:anim calcmode="lin" valueType="num">
                                      <p:cBhvr>
                                        <p:cTn id="322" dur="500" fill="hold"/>
                                        <p:tgtEl>
                                          <p:spTgt spid="393"/>
                                        </p:tgtEl>
                                        <p:attrNameLst>
                                          <p:attrName>ppt_w</p:attrName>
                                        </p:attrNameLst>
                                      </p:cBhvr>
                                      <p:tavLst>
                                        <p:tav tm="0">
                                          <p:val>
                                            <p:fltVal val="0"/>
                                          </p:val>
                                        </p:tav>
                                        <p:tav tm="100000">
                                          <p:val>
                                            <p:strVal val="#ppt_w"/>
                                          </p:val>
                                        </p:tav>
                                      </p:tavLst>
                                    </p:anim>
                                    <p:anim calcmode="lin" valueType="num">
                                      <p:cBhvr>
                                        <p:cTn id="323" dur="500" fill="hold"/>
                                        <p:tgtEl>
                                          <p:spTgt spid="393"/>
                                        </p:tgtEl>
                                        <p:attrNameLst>
                                          <p:attrName>ppt_h</p:attrName>
                                        </p:attrNameLst>
                                      </p:cBhvr>
                                      <p:tavLst>
                                        <p:tav tm="0">
                                          <p:val>
                                            <p:fltVal val="0"/>
                                          </p:val>
                                        </p:tav>
                                        <p:tav tm="100000">
                                          <p:val>
                                            <p:strVal val="#ppt_h"/>
                                          </p:val>
                                        </p:tav>
                                      </p:tavLst>
                                    </p:anim>
                                    <p:animEffect transition="in" filter="fade">
                                      <p:cBhvr>
                                        <p:cTn id="324" dur="500"/>
                                        <p:tgtEl>
                                          <p:spTgt spid="393"/>
                                        </p:tgtEl>
                                      </p:cBhvr>
                                    </p:animEffect>
                                  </p:childTnLst>
                                </p:cTn>
                              </p:par>
                              <p:par>
                                <p:cTn id="325" presetID="53" presetClass="entr" presetSubtype="16" fill="hold" grpId="0" nodeType="withEffect">
                                  <p:stCondLst>
                                    <p:cond delay="3200"/>
                                  </p:stCondLst>
                                  <p:childTnLst>
                                    <p:set>
                                      <p:cBhvr>
                                        <p:cTn id="326" dur="1" fill="hold">
                                          <p:stCondLst>
                                            <p:cond delay="0"/>
                                          </p:stCondLst>
                                        </p:cTn>
                                        <p:tgtEl>
                                          <p:spTgt spid="394"/>
                                        </p:tgtEl>
                                        <p:attrNameLst>
                                          <p:attrName>style.visibility</p:attrName>
                                        </p:attrNameLst>
                                      </p:cBhvr>
                                      <p:to>
                                        <p:strVal val="visible"/>
                                      </p:to>
                                    </p:set>
                                    <p:anim calcmode="lin" valueType="num">
                                      <p:cBhvr>
                                        <p:cTn id="327" dur="500" fill="hold"/>
                                        <p:tgtEl>
                                          <p:spTgt spid="394"/>
                                        </p:tgtEl>
                                        <p:attrNameLst>
                                          <p:attrName>ppt_w</p:attrName>
                                        </p:attrNameLst>
                                      </p:cBhvr>
                                      <p:tavLst>
                                        <p:tav tm="0">
                                          <p:val>
                                            <p:fltVal val="0"/>
                                          </p:val>
                                        </p:tav>
                                        <p:tav tm="100000">
                                          <p:val>
                                            <p:strVal val="#ppt_w"/>
                                          </p:val>
                                        </p:tav>
                                      </p:tavLst>
                                    </p:anim>
                                    <p:anim calcmode="lin" valueType="num">
                                      <p:cBhvr>
                                        <p:cTn id="328" dur="500" fill="hold"/>
                                        <p:tgtEl>
                                          <p:spTgt spid="394"/>
                                        </p:tgtEl>
                                        <p:attrNameLst>
                                          <p:attrName>ppt_h</p:attrName>
                                        </p:attrNameLst>
                                      </p:cBhvr>
                                      <p:tavLst>
                                        <p:tav tm="0">
                                          <p:val>
                                            <p:fltVal val="0"/>
                                          </p:val>
                                        </p:tav>
                                        <p:tav tm="100000">
                                          <p:val>
                                            <p:strVal val="#ppt_h"/>
                                          </p:val>
                                        </p:tav>
                                      </p:tavLst>
                                    </p:anim>
                                    <p:animEffect transition="in" filter="fade">
                                      <p:cBhvr>
                                        <p:cTn id="329" dur="500"/>
                                        <p:tgtEl>
                                          <p:spTgt spid="394"/>
                                        </p:tgtEl>
                                      </p:cBhvr>
                                    </p:animEffect>
                                  </p:childTnLst>
                                </p:cTn>
                              </p:par>
                              <p:par>
                                <p:cTn id="330" presetID="53" presetClass="entr" presetSubtype="16" fill="hold" grpId="0" nodeType="withEffect">
                                  <p:stCondLst>
                                    <p:cond delay="3300"/>
                                  </p:stCondLst>
                                  <p:childTnLst>
                                    <p:set>
                                      <p:cBhvr>
                                        <p:cTn id="331" dur="1" fill="hold">
                                          <p:stCondLst>
                                            <p:cond delay="0"/>
                                          </p:stCondLst>
                                        </p:cTn>
                                        <p:tgtEl>
                                          <p:spTgt spid="395"/>
                                        </p:tgtEl>
                                        <p:attrNameLst>
                                          <p:attrName>style.visibility</p:attrName>
                                        </p:attrNameLst>
                                      </p:cBhvr>
                                      <p:to>
                                        <p:strVal val="visible"/>
                                      </p:to>
                                    </p:set>
                                    <p:anim calcmode="lin" valueType="num">
                                      <p:cBhvr>
                                        <p:cTn id="332" dur="500" fill="hold"/>
                                        <p:tgtEl>
                                          <p:spTgt spid="395"/>
                                        </p:tgtEl>
                                        <p:attrNameLst>
                                          <p:attrName>ppt_w</p:attrName>
                                        </p:attrNameLst>
                                      </p:cBhvr>
                                      <p:tavLst>
                                        <p:tav tm="0">
                                          <p:val>
                                            <p:fltVal val="0"/>
                                          </p:val>
                                        </p:tav>
                                        <p:tav tm="100000">
                                          <p:val>
                                            <p:strVal val="#ppt_w"/>
                                          </p:val>
                                        </p:tav>
                                      </p:tavLst>
                                    </p:anim>
                                    <p:anim calcmode="lin" valueType="num">
                                      <p:cBhvr>
                                        <p:cTn id="333" dur="500" fill="hold"/>
                                        <p:tgtEl>
                                          <p:spTgt spid="395"/>
                                        </p:tgtEl>
                                        <p:attrNameLst>
                                          <p:attrName>ppt_h</p:attrName>
                                        </p:attrNameLst>
                                      </p:cBhvr>
                                      <p:tavLst>
                                        <p:tav tm="0">
                                          <p:val>
                                            <p:fltVal val="0"/>
                                          </p:val>
                                        </p:tav>
                                        <p:tav tm="100000">
                                          <p:val>
                                            <p:strVal val="#ppt_h"/>
                                          </p:val>
                                        </p:tav>
                                      </p:tavLst>
                                    </p:anim>
                                    <p:animEffect transition="in" filter="fade">
                                      <p:cBhvr>
                                        <p:cTn id="334" dur="500"/>
                                        <p:tgtEl>
                                          <p:spTgt spid="395"/>
                                        </p:tgtEl>
                                      </p:cBhvr>
                                    </p:animEffect>
                                  </p:childTnLst>
                                </p:cTn>
                              </p:par>
                              <p:par>
                                <p:cTn id="335" presetID="53" presetClass="entr" presetSubtype="16" fill="hold" grpId="0" nodeType="withEffect">
                                  <p:stCondLst>
                                    <p:cond delay="3300"/>
                                  </p:stCondLst>
                                  <p:childTnLst>
                                    <p:set>
                                      <p:cBhvr>
                                        <p:cTn id="336" dur="1" fill="hold">
                                          <p:stCondLst>
                                            <p:cond delay="0"/>
                                          </p:stCondLst>
                                        </p:cTn>
                                        <p:tgtEl>
                                          <p:spTgt spid="396"/>
                                        </p:tgtEl>
                                        <p:attrNameLst>
                                          <p:attrName>style.visibility</p:attrName>
                                        </p:attrNameLst>
                                      </p:cBhvr>
                                      <p:to>
                                        <p:strVal val="visible"/>
                                      </p:to>
                                    </p:set>
                                    <p:anim calcmode="lin" valueType="num">
                                      <p:cBhvr>
                                        <p:cTn id="337" dur="500" fill="hold"/>
                                        <p:tgtEl>
                                          <p:spTgt spid="396"/>
                                        </p:tgtEl>
                                        <p:attrNameLst>
                                          <p:attrName>ppt_w</p:attrName>
                                        </p:attrNameLst>
                                      </p:cBhvr>
                                      <p:tavLst>
                                        <p:tav tm="0">
                                          <p:val>
                                            <p:fltVal val="0"/>
                                          </p:val>
                                        </p:tav>
                                        <p:tav tm="100000">
                                          <p:val>
                                            <p:strVal val="#ppt_w"/>
                                          </p:val>
                                        </p:tav>
                                      </p:tavLst>
                                    </p:anim>
                                    <p:anim calcmode="lin" valueType="num">
                                      <p:cBhvr>
                                        <p:cTn id="338" dur="500" fill="hold"/>
                                        <p:tgtEl>
                                          <p:spTgt spid="396"/>
                                        </p:tgtEl>
                                        <p:attrNameLst>
                                          <p:attrName>ppt_h</p:attrName>
                                        </p:attrNameLst>
                                      </p:cBhvr>
                                      <p:tavLst>
                                        <p:tav tm="0">
                                          <p:val>
                                            <p:fltVal val="0"/>
                                          </p:val>
                                        </p:tav>
                                        <p:tav tm="100000">
                                          <p:val>
                                            <p:strVal val="#ppt_h"/>
                                          </p:val>
                                        </p:tav>
                                      </p:tavLst>
                                    </p:anim>
                                    <p:animEffect transition="in" filter="fade">
                                      <p:cBhvr>
                                        <p:cTn id="339" dur="500"/>
                                        <p:tgtEl>
                                          <p:spTgt spid="396"/>
                                        </p:tgtEl>
                                      </p:cBhvr>
                                    </p:animEffect>
                                  </p:childTnLst>
                                </p:cTn>
                              </p:par>
                              <p:par>
                                <p:cTn id="340" presetID="53" presetClass="entr" presetSubtype="16" fill="hold" grpId="0" nodeType="withEffect">
                                  <p:stCondLst>
                                    <p:cond delay="3400"/>
                                  </p:stCondLst>
                                  <p:childTnLst>
                                    <p:set>
                                      <p:cBhvr>
                                        <p:cTn id="341" dur="1" fill="hold">
                                          <p:stCondLst>
                                            <p:cond delay="0"/>
                                          </p:stCondLst>
                                        </p:cTn>
                                        <p:tgtEl>
                                          <p:spTgt spid="397"/>
                                        </p:tgtEl>
                                        <p:attrNameLst>
                                          <p:attrName>style.visibility</p:attrName>
                                        </p:attrNameLst>
                                      </p:cBhvr>
                                      <p:to>
                                        <p:strVal val="visible"/>
                                      </p:to>
                                    </p:set>
                                    <p:anim calcmode="lin" valueType="num">
                                      <p:cBhvr>
                                        <p:cTn id="342" dur="500" fill="hold"/>
                                        <p:tgtEl>
                                          <p:spTgt spid="397"/>
                                        </p:tgtEl>
                                        <p:attrNameLst>
                                          <p:attrName>ppt_w</p:attrName>
                                        </p:attrNameLst>
                                      </p:cBhvr>
                                      <p:tavLst>
                                        <p:tav tm="0">
                                          <p:val>
                                            <p:fltVal val="0"/>
                                          </p:val>
                                        </p:tav>
                                        <p:tav tm="100000">
                                          <p:val>
                                            <p:strVal val="#ppt_w"/>
                                          </p:val>
                                        </p:tav>
                                      </p:tavLst>
                                    </p:anim>
                                    <p:anim calcmode="lin" valueType="num">
                                      <p:cBhvr>
                                        <p:cTn id="343" dur="500" fill="hold"/>
                                        <p:tgtEl>
                                          <p:spTgt spid="397"/>
                                        </p:tgtEl>
                                        <p:attrNameLst>
                                          <p:attrName>ppt_h</p:attrName>
                                        </p:attrNameLst>
                                      </p:cBhvr>
                                      <p:tavLst>
                                        <p:tav tm="0">
                                          <p:val>
                                            <p:fltVal val="0"/>
                                          </p:val>
                                        </p:tav>
                                        <p:tav tm="100000">
                                          <p:val>
                                            <p:strVal val="#ppt_h"/>
                                          </p:val>
                                        </p:tav>
                                      </p:tavLst>
                                    </p:anim>
                                    <p:animEffect transition="in" filter="fade">
                                      <p:cBhvr>
                                        <p:cTn id="344" dur="500"/>
                                        <p:tgtEl>
                                          <p:spTgt spid="397"/>
                                        </p:tgtEl>
                                      </p:cBhvr>
                                    </p:animEffect>
                                  </p:childTnLst>
                                </p:cTn>
                              </p:par>
                              <p:par>
                                <p:cTn id="345" presetID="53" presetClass="entr" presetSubtype="16" fill="hold" grpId="0" nodeType="withEffect">
                                  <p:stCondLst>
                                    <p:cond delay="3400"/>
                                  </p:stCondLst>
                                  <p:childTnLst>
                                    <p:set>
                                      <p:cBhvr>
                                        <p:cTn id="346" dur="1" fill="hold">
                                          <p:stCondLst>
                                            <p:cond delay="0"/>
                                          </p:stCondLst>
                                        </p:cTn>
                                        <p:tgtEl>
                                          <p:spTgt spid="398"/>
                                        </p:tgtEl>
                                        <p:attrNameLst>
                                          <p:attrName>style.visibility</p:attrName>
                                        </p:attrNameLst>
                                      </p:cBhvr>
                                      <p:to>
                                        <p:strVal val="visible"/>
                                      </p:to>
                                    </p:set>
                                    <p:anim calcmode="lin" valueType="num">
                                      <p:cBhvr>
                                        <p:cTn id="347" dur="500" fill="hold"/>
                                        <p:tgtEl>
                                          <p:spTgt spid="398"/>
                                        </p:tgtEl>
                                        <p:attrNameLst>
                                          <p:attrName>ppt_w</p:attrName>
                                        </p:attrNameLst>
                                      </p:cBhvr>
                                      <p:tavLst>
                                        <p:tav tm="0">
                                          <p:val>
                                            <p:fltVal val="0"/>
                                          </p:val>
                                        </p:tav>
                                        <p:tav tm="100000">
                                          <p:val>
                                            <p:strVal val="#ppt_w"/>
                                          </p:val>
                                        </p:tav>
                                      </p:tavLst>
                                    </p:anim>
                                    <p:anim calcmode="lin" valueType="num">
                                      <p:cBhvr>
                                        <p:cTn id="348" dur="500" fill="hold"/>
                                        <p:tgtEl>
                                          <p:spTgt spid="398"/>
                                        </p:tgtEl>
                                        <p:attrNameLst>
                                          <p:attrName>ppt_h</p:attrName>
                                        </p:attrNameLst>
                                      </p:cBhvr>
                                      <p:tavLst>
                                        <p:tav tm="0">
                                          <p:val>
                                            <p:fltVal val="0"/>
                                          </p:val>
                                        </p:tav>
                                        <p:tav tm="100000">
                                          <p:val>
                                            <p:strVal val="#ppt_h"/>
                                          </p:val>
                                        </p:tav>
                                      </p:tavLst>
                                    </p:anim>
                                    <p:animEffect transition="in" filter="fade">
                                      <p:cBhvr>
                                        <p:cTn id="349" dur="500"/>
                                        <p:tgtEl>
                                          <p:spTgt spid="398"/>
                                        </p:tgtEl>
                                      </p:cBhvr>
                                    </p:animEffect>
                                  </p:childTnLst>
                                </p:cTn>
                              </p:par>
                              <p:par>
                                <p:cTn id="350" presetID="53" presetClass="entr" presetSubtype="16" fill="hold" grpId="0" nodeType="withEffect">
                                  <p:stCondLst>
                                    <p:cond delay="3500"/>
                                  </p:stCondLst>
                                  <p:childTnLst>
                                    <p:set>
                                      <p:cBhvr>
                                        <p:cTn id="351" dur="1" fill="hold">
                                          <p:stCondLst>
                                            <p:cond delay="0"/>
                                          </p:stCondLst>
                                        </p:cTn>
                                        <p:tgtEl>
                                          <p:spTgt spid="399"/>
                                        </p:tgtEl>
                                        <p:attrNameLst>
                                          <p:attrName>style.visibility</p:attrName>
                                        </p:attrNameLst>
                                      </p:cBhvr>
                                      <p:to>
                                        <p:strVal val="visible"/>
                                      </p:to>
                                    </p:set>
                                    <p:anim calcmode="lin" valueType="num">
                                      <p:cBhvr>
                                        <p:cTn id="352" dur="500" fill="hold"/>
                                        <p:tgtEl>
                                          <p:spTgt spid="399"/>
                                        </p:tgtEl>
                                        <p:attrNameLst>
                                          <p:attrName>ppt_w</p:attrName>
                                        </p:attrNameLst>
                                      </p:cBhvr>
                                      <p:tavLst>
                                        <p:tav tm="0">
                                          <p:val>
                                            <p:fltVal val="0"/>
                                          </p:val>
                                        </p:tav>
                                        <p:tav tm="100000">
                                          <p:val>
                                            <p:strVal val="#ppt_w"/>
                                          </p:val>
                                        </p:tav>
                                      </p:tavLst>
                                    </p:anim>
                                    <p:anim calcmode="lin" valueType="num">
                                      <p:cBhvr>
                                        <p:cTn id="353" dur="500" fill="hold"/>
                                        <p:tgtEl>
                                          <p:spTgt spid="399"/>
                                        </p:tgtEl>
                                        <p:attrNameLst>
                                          <p:attrName>ppt_h</p:attrName>
                                        </p:attrNameLst>
                                      </p:cBhvr>
                                      <p:tavLst>
                                        <p:tav tm="0">
                                          <p:val>
                                            <p:fltVal val="0"/>
                                          </p:val>
                                        </p:tav>
                                        <p:tav tm="100000">
                                          <p:val>
                                            <p:strVal val="#ppt_h"/>
                                          </p:val>
                                        </p:tav>
                                      </p:tavLst>
                                    </p:anim>
                                    <p:animEffect transition="in" filter="fade">
                                      <p:cBhvr>
                                        <p:cTn id="354" dur="500"/>
                                        <p:tgtEl>
                                          <p:spTgt spid="399"/>
                                        </p:tgtEl>
                                      </p:cBhvr>
                                    </p:animEffect>
                                  </p:childTnLst>
                                </p:cTn>
                              </p:par>
                              <p:par>
                                <p:cTn id="355" presetID="53" presetClass="entr" presetSubtype="16" fill="hold" grpId="0" nodeType="withEffect">
                                  <p:stCondLst>
                                    <p:cond delay="3500"/>
                                  </p:stCondLst>
                                  <p:childTnLst>
                                    <p:set>
                                      <p:cBhvr>
                                        <p:cTn id="356" dur="1" fill="hold">
                                          <p:stCondLst>
                                            <p:cond delay="0"/>
                                          </p:stCondLst>
                                        </p:cTn>
                                        <p:tgtEl>
                                          <p:spTgt spid="400"/>
                                        </p:tgtEl>
                                        <p:attrNameLst>
                                          <p:attrName>style.visibility</p:attrName>
                                        </p:attrNameLst>
                                      </p:cBhvr>
                                      <p:to>
                                        <p:strVal val="visible"/>
                                      </p:to>
                                    </p:set>
                                    <p:anim calcmode="lin" valueType="num">
                                      <p:cBhvr>
                                        <p:cTn id="357" dur="500" fill="hold"/>
                                        <p:tgtEl>
                                          <p:spTgt spid="400"/>
                                        </p:tgtEl>
                                        <p:attrNameLst>
                                          <p:attrName>ppt_w</p:attrName>
                                        </p:attrNameLst>
                                      </p:cBhvr>
                                      <p:tavLst>
                                        <p:tav tm="0">
                                          <p:val>
                                            <p:fltVal val="0"/>
                                          </p:val>
                                        </p:tav>
                                        <p:tav tm="100000">
                                          <p:val>
                                            <p:strVal val="#ppt_w"/>
                                          </p:val>
                                        </p:tav>
                                      </p:tavLst>
                                    </p:anim>
                                    <p:anim calcmode="lin" valueType="num">
                                      <p:cBhvr>
                                        <p:cTn id="358" dur="500" fill="hold"/>
                                        <p:tgtEl>
                                          <p:spTgt spid="400"/>
                                        </p:tgtEl>
                                        <p:attrNameLst>
                                          <p:attrName>ppt_h</p:attrName>
                                        </p:attrNameLst>
                                      </p:cBhvr>
                                      <p:tavLst>
                                        <p:tav tm="0">
                                          <p:val>
                                            <p:fltVal val="0"/>
                                          </p:val>
                                        </p:tav>
                                        <p:tav tm="100000">
                                          <p:val>
                                            <p:strVal val="#ppt_h"/>
                                          </p:val>
                                        </p:tav>
                                      </p:tavLst>
                                    </p:anim>
                                    <p:animEffect transition="in" filter="fade">
                                      <p:cBhvr>
                                        <p:cTn id="359" dur="500"/>
                                        <p:tgtEl>
                                          <p:spTgt spid="400"/>
                                        </p:tgtEl>
                                      </p:cBhvr>
                                    </p:animEffect>
                                  </p:childTnLst>
                                </p:cTn>
                              </p:par>
                              <p:par>
                                <p:cTn id="360" presetID="53" presetClass="entr" presetSubtype="16" fill="hold" grpId="0" nodeType="withEffect">
                                  <p:stCondLst>
                                    <p:cond delay="3600"/>
                                  </p:stCondLst>
                                  <p:childTnLst>
                                    <p:set>
                                      <p:cBhvr>
                                        <p:cTn id="361" dur="1" fill="hold">
                                          <p:stCondLst>
                                            <p:cond delay="0"/>
                                          </p:stCondLst>
                                        </p:cTn>
                                        <p:tgtEl>
                                          <p:spTgt spid="401"/>
                                        </p:tgtEl>
                                        <p:attrNameLst>
                                          <p:attrName>style.visibility</p:attrName>
                                        </p:attrNameLst>
                                      </p:cBhvr>
                                      <p:to>
                                        <p:strVal val="visible"/>
                                      </p:to>
                                    </p:set>
                                    <p:anim calcmode="lin" valueType="num">
                                      <p:cBhvr>
                                        <p:cTn id="362" dur="500" fill="hold"/>
                                        <p:tgtEl>
                                          <p:spTgt spid="401"/>
                                        </p:tgtEl>
                                        <p:attrNameLst>
                                          <p:attrName>ppt_w</p:attrName>
                                        </p:attrNameLst>
                                      </p:cBhvr>
                                      <p:tavLst>
                                        <p:tav tm="0">
                                          <p:val>
                                            <p:fltVal val="0"/>
                                          </p:val>
                                        </p:tav>
                                        <p:tav tm="100000">
                                          <p:val>
                                            <p:strVal val="#ppt_w"/>
                                          </p:val>
                                        </p:tav>
                                      </p:tavLst>
                                    </p:anim>
                                    <p:anim calcmode="lin" valueType="num">
                                      <p:cBhvr>
                                        <p:cTn id="363" dur="500" fill="hold"/>
                                        <p:tgtEl>
                                          <p:spTgt spid="401"/>
                                        </p:tgtEl>
                                        <p:attrNameLst>
                                          <p:attrName>ppt_h</p:attrName>
                                        </p:attrNameLst>
                                      </p:cBhvr>
                                      <p:tavLst>
                                        <p:tav tm="0">
                                          <p:val>
                                            <p:fltVal val="0"/>
                                          </p:val>
                                        </p:tav>
                                        <p:tav tm="100000">
                                          <p:val>
                                            <p:strVal val="#ppt_h"/>
                                          </p:val>
                                        </p:tav>
                                      </p:tavLst>
                                    </p:anim>
                                    <p:animEffect transition="in" filter="fade">
                                      <p:cBhvr>
                                        <p:cTn id="364" dur="500"/>
                                        <p:tgtEl>
                                          <p:spTgt spid="401"/>
                                        </p:tgtEl>
                                      </p:cBhvr>
                                    </p:animEffect>
                                  </p:childTnLst>
                                </p:cTn>
                              </p:par>
                              <p:par>
                                <p:cTn id="365" presetID="53" presetClass="entr" presetSubtype="16" fill="hold" grpId="0" nodeType="withEffect">
                                  <p:stCondLst>
                                    <p:cond delay="3600"/>
                                  </p:stCondLst>
                                  <p:childTnLst>
                                    <p:set>
                                      <p:cBhvr>
                                        <p:cTn id="366" dur="1" fill="hold">
                                          <p:stCondLst>
                                            <p:cond delay="0"/>
                                          </p:stCondLst>
                                        </p:cTn>
                                        <p:tgtEl>
                                          <p:spTgt spid="402"/>
                                        </p:tgtEl>
                                        <p:attrNameLst>
                                          <p:attrName>style.visibility</p:attrName>
                                        </p:attrNameLst>
                                      </p:cBhvr>
                                      <p:to>
                                        <p:strVal val="visible"/>
                                      </p:to>
                                    </p:set>
                                    <p:anim calcmode="lin" valueType="num">
                                      <p:cBhvr>
                                        <p:cTn id="367" dur="500" fill="hold"/>
                                        <p:tgtEl>
                                          <p:spTgt spid="402"/>
                                        </p:tgtEl>
                                        <p:attrNameLst>
                                          <p:attrName>ppt_w</p:attrName>
                                        </p:attrNameLst>
                                      </p:cBhvr>
                                      <p:tavLst>
                                        <p:tav tm="0">
                                          <p:val>
                                            <p:fltVal val="0"/>
                                          </p:val>
                                        </p:tav>
                                        <p:tav tm="100000">
                                          <p:val>
                                            <p:strVal val="#ppt_w"/>
                                          </p:val>
                                        </p:tav>
                                      </p:tavLst>
                                    </p:anim>
                                    <p:anim calcmode="lin" valueType="num">
                                      <p:cBhvr>
                                        <p:cTn id="368" dur="500" fill="hold"/>
                                        <p:tgtEl>
                                          <p:spTgt spid="402"/>
                                        </p:tgtEl>
                                        <p:attrNameLst>
                                          <p:attrName>ppt_h</p:attrName>
                                        </p:attrNameLst>
                                      </p:cBhvr>
                                      <p:tavLst>
                                        <p:tav tm="0">
                                          <p:val>
                                            <p:fltVal val="0"/>
                                          </p:val>
                                        </p:tav>
                                        <p:tav tm="100000">
                                          <p:val>
                                            <p:strVal val="#ppt_h"/>
                                          </p:val>
                                        </p:tav>
                                      </p:tavLst>
                                    </p:anim>
                                    <p:animEffect transition="in" filter="fade">
                                      <p:cBhvr>
                                        <p:cTn id="369" dur="500"/>
                                        <p:tgtEl>
                                          <p:spTgt spid="402"/>
                                        </p:tgtEl>
                                      </p:cBhvr>
                                    </p:animEffect>
                                  </p:childTnLst>
                                </p:cTn>
                              </p:par>
                              <p:par>
                                <p:cTn id="370" presetID="53" presetClass="entr" presetSubtype="16" fill="hold" grpId="0" nodeType="withEffect">
                                  <p:stCondLst>
                                    <p:cond delay="3700"/>
                                  </p:stCondLst>
                                  <p:childTnLst>
                                    <p:set>
                                      <p:cBhvr>
                                        <p:cTn id="371" dur="1" fill="hold">
                                          <p:stCondLst>
                                            <p:cond delay="0"/>
                                          </p:stCondLst>
                                        </p:cTn>
                                        <p:tgtEl>
                                          <p:spTgt spid="403"/>
                                        </p:tgtEl>
                                        <p:attrNameLst>
                                          <p:attrName>style.visibility</p:attrName>
                                        </p:attrNameLst>
                                      </p:cBhvr>
                                      <p:to>
                                        <p:strVal val="visible"/>
                                      </p:to>
                                    </p:set>
                                    <p:anim calcmode="lin" valueType="num">
                                      <p:cBhvr>
                                        <p:cTn id="372" dur="500" fill="hold"/>
                                        <p:tgtEl>
                                          <p:spTgt spid="403"/>
                                        </p:tgtEl>
                                        <p:attrNameLst>
                                          <p:attrName>ppt_w</p:attrName>
                                        </p:attrNameLst>
                                      </p:cBhvr>
                                      <p:tavLst>
                                        <p:tav tm="0">
                                          <p:val>
                                            <p:fltVal val="0"/>
                                          </p:val>
                                        </p:tav>
                                        <p:tav tm="100000">
                                          <p:val>
                                            <p:strVal val="#ppt_w"/>
                                          </p:val>
                                        </p:tav>
                                      </p:tavLst>
                                    </p:anim>
                                    <p:anim calcmode="lin" valueType="num">
                                      <p:cBhvr>
                                        <p:cTn id="373" dur="500" fill="hold"/>
                                        <p:tgtEl>
                                          <p:spTgt spid="403"/>
                                        </p:tgtEl>
                                        <p:attrNameLst>
                                          <p:attrName>ppt_h</p:attrName>
                                        </p:attrNameLst>
                                      </p:cBhvr>
                                      <p:tavLst>
                                        <p:tav tm="0">
                                          <p:val>
                                            <p:fltVal val="0"/>
                                          </p:val>
                                        </p:tav>
                                        <p:tav tm="100000">
                                          <p:val>
                                            <p:strVal val="#ppt_h"/>
                                          </p:val>
                                        </p:tav>
                                      </p:tavLst>
                                    </p:anim>
                                    <p:animEffect transition="in" filter="fade">
                                      <p:cBhvr>
                                        <p:cTn id="374" dur="500"/>
                                        <p:tgtEl>
                                          <p:spTgt spid="403"/>
                                        </p:tgtEl>
                                      </p:cBhvr>
                                    </p:animEffect>
                                  </p:childTnLst>
                                </p:cTn>
                              </p:par>
                              <p:par>
                                <p:cTn id="375" presetID="53" presetClass="entr" presetSubtype="16" fill="hold" grpId="0" nodeType="withEffect">
                                  <p:stCondLst>
                                    <p:cond delay="3700"/>
                                  </p:stCondLst>
                                  <p:childTnLst>
                                    <p:set>
                                      <p:cBhvr>
                                        <p:cTn id="376" dur="1" fill="hold">
                                          <p:stCondLst>
                                            <p:cond delay="0"/>
                                          </p:stCondLst>
                                        </p:cTn>
                                        <p:tgtEl>
                                          <p:spTgt spid="404"/>
                                        </p:tgtEl>
                                        <p:attrNameLst>
                                          <p:attrName>style.visibility</p:attrName>
                                        </p:attrNameLst>
                                      </p:cBhvr>
                                      <p:to>
                                        <p:strVal val="visible"/>
                                      </p:to>
                                    </p:set>
                                    <p:anim calcmode="lin" valueType="num">
                                      <p:cBhvr>
                                        <p:cTn id="377" dur="500" fill="hold"/>
                                        <p:tgtEl>
                                          <p:spTgt spid="404"/>
                                        </p:tgtEl>
                                        <p:attrNameLst>
                                          <p:attrName>ppt_w</p:attrName>
                                        </p:attrNameLst>
                                      </p:cBhvr>
                                      <p:tavLst>
                                        <p:tav tm="0">
                                          <p:val>
                                            <p:fltVal val="0"/>
                                          </p:val>
                                        </p:tav>
                                        <p:tav tm="100000">
                                          <p:val>
                                            <p:strVal val="#ppt_w"/>
                                          </p:val>
                                        </p:tav>
                                      </p:tavLst>
                                    </p:anim>
                                    <p:anim calcmode="lin" valueType="num">
                                      <p:cBhvr>
                                        <p:cTn id="378" dur="500" fill="hold"/>
                                        <p:tgtEl>
                                          <p:spTgt spid="404"/>
                                        </p:tgtEl>
                                        <p:attrNameLst>
                                          <p:attrName>ppt_h</p:attrName>
                                        </p:attrNameLst>
                                      </p:cBhvr>
                                      <p:tavLst>
                                        <p:tav tm="0">
                                          <p:val>
                                            <p:fltVal val="0"/>
                                          </p:val>
                                        </p:tav>
                                        <p:tav tm="100000">
                                          <p:val>
                                            <p:strVal val="#ppt_h"/>
                                          </p:val>
                                        </p:tav>
                                      </p:tavLst>
                                    </p:anim>
                                    <p:animEffect transition="in" filter="fade">
                                      <p:cBhvr>
                                        <p:cTn id="379" dur="500"/>
                                        <p:tgtEl>
                                          <p:spTgt spid="404"/>
                                        </p:tgtEl>
                                      </p:cBhvr>
                                    </p:animEffect>
                                  </p:childTnLst>
                                </p:cTn>
                              </p:par>
                              <p:par>
                                <p:cTn id="380" presetID="53" presetClass="entr" presetSubtype="16" fill="hold" grpId="0" nodeType="withEffect">
                                  <p:stCondLst>
                                    <p:cond delay="3800"/>
                                  </p:stCondLst>
                                  <p:childTnLst>
                                    <p:set>
                                      <p:cBhvr>
                                        <p:cTn id="381" dur="1" fill="hold">
                                          <p:stCondLst>
                                            <p:cond delay="0"/>
                                          </p:stCondLst>
                                        </p:cTn>
                                        <p:tgtEl>
                                          <p:spTgt spid="405"/>
                                        </p:tgtEl>
                                        <p:attrNameLst>
                                          <p:attrName>style.visibility</p:attrName>
                                        </p:attrNameLst>
                                      </p:cBhvr>
                                      <p:to>
                                        <p:strVal val="visible"/>
                                      </p:to>
                                    </p:set>
                                    <p:anim calcmode="lin" valueType="num">
                                      <p:cBhvr>
                                        <p:cTn id="382" dur="500" fill="hold"/>
                                        <p:tgtEl>
                                          <p:spTgt spid="405"/>
                                        </p:tgtEl>
                                        <p:attrNameLst>
                                          <p:attrName>ppt_w</p:attrName>
                                        </p:attrNameLst>
                                      </p:cBhvr>
                                      <p:tavLst>
                                        <p:tav tm="0">
                                          <p:val>
                                            <p:fltVal val="0"/>
                                          </p:val>
                                        </p:tav>
                                        <p:tav tm="100000">
                                          <p:val>
                                            <p:strVal val="#ppt_w"/>
                                          </p:val>
                                        </p:tav>
                                      </p:tavLst>
                                    </p:anim>
                                    <p:anim calcmode="lin" valueType="num">
                                      <p:cBhvr>
                                        <p:cTn id="383" dur="500" fill="hold"/>
                                        <p:tgtEl>
                                          <p:spTgt spid="405"/>
                                        </p:tgtEl>
                                        <p:attrNameLst>
                                          <p:attrName>ppt_h</p:attrName>
                                        </p:attrNameLst>
                                      </p:cBhvr>
                                      <p:tavLst>
                                        <p:tav tm="0">
                                          <p:val>
                                            <p:fltVal val="0"/>
                                          </p:val>
                                        </p:tav>
                                        <p:tav tm="100000">
                                          <p:val>
                                            <p:strVal val="#ppt_h"/>
                                          </p:val>
                                        </p:tav>
                                      </p:tavLst>
                                    </p:anim>
                                    <p:animEffect transition="in" filter="fade">
                                      <p:cBhvr>
                                        <p:cTn id="384" dur="500"/>
                                        <p:tgtEl>
                                          <p:spTgt spid="405"/>
                                        </p:tgtEl>
                                      </p:cBhvr>
                                    </p:animEffect>
                                  </p:childTnLst>
                                </p:cTn>
                              </p:par>
                              <p:par>
                                <p:cTn id="385" presetID="53" presetClass="entr" presetSubtype="16" fill="hold" grpId="0" nodeType="withEffect">
                                  <p:stCondLst>
                                    <p:cond delay="3800"/>
                                  </p:stCondLst>
                                  <p:childTnLst>
                                    <p:set>
                                      <p:cBhvr>
                                        <p:cTn id="386" dur="1" fill="hold">
                                          <p:stCondLst>
                                            <p:cond delay="0"/>
                                          </p:stCondLst>
                                        </p:cTn>
                                        <p:tgtEl>
                                          <p:spTgt spid="406"/>
                                        </p:tgtEl>
                                        <p:attrNameLst>
                                          <p:attrName>style.visibility</p:attrName>
                                        </p:attrNameLst>
                                      </p:cBhvr>
                                      <p:to>
                                        <p:strVal val="visible"/>
                                      </p:to>
                                    </p:set>
                                    <p:anim calcmode="lin" valueType="num">
                                      <p:cBhvr>
                                        <p:cTn id="387" dur="500" fill="hold"/>
                                        <p:tgtEl>
                                          <p:spTgt spid="406"/>
                                        </p:tgtEl>
                                        <p:attrNameLst>
                                          <p:attrName>ppt_w</p:attrName>
                                        </p:attrNameLst>
                                      </p:cBhvr>
                                      <p:tavLst>
                                        <p:tav tm="0">
                                          <p:val>
                                            <p:fltVal val="0"/>
                                          </p:val>
                                        </p:tav>
                                        <p:tav tm="100000">
                                          <p:val>
                                            <p:strVal val="#ppt_w"/>
                                          </p:val>
                                        </p:tav>
                                      </p:tavLst>
                                    </p:anim>
                                    <p:anim calcmode="lin" valueType="num">
                                      <p:cBhvr>
                                        <p:cTn id="388" dur="500" fill="hold"/>
                                        <p:tgtEl>
                                          <p:spTgt spid="406"/>
                                        </p:tgtEl>
                                        <p:attrNameLst>
                                          <p:attrName>ppt_h</p:attrName>
                                        </p:attrNameLst>
                                      </p:cBhvr>
                                      <p:tavLst>
                                        <p:tav tm="0">
                                          <p:val>
                                            <p:fltVal val="0"/>
                                          </p:val>
                                        </p:tav>
                                        <p:tav tm="100000">
                                          <p:val>
                                            <p:strVal val="#ppt_h"/>
                                          </p:val>
                                        </p:tav>
                                      </p:tavLst>
                                    </p:anim>
                                    <p:animEffect transition="in" filter="fade">
                                      <p:cBhvr>
                                        <p:cTn id="389" dur="500"/>
                                        <p:tgtEl>
                                          <p:spTgt spid="406"/>
                                        </p:tgtEl>
                                      </p:cBhvr>
                                    </p:animEffect>
                                  </p:childTnLst>
                                </p:cTn>
                              </p:par>
                              <p:par>
                                <p:cTn id="390" presetID="53" presetClass="entr" presetSubtype="16" fill="hold" grpId="0" nodeType="withEffect">
                                  <p:stCondLst>
                                    <p:cond delay="3900"/>
                                  </p:stCondLst>
                                  <p:childTnLst>
                                    <p:set>
                                      <p:cBhvr>
                                        <p:cTn id="391" dur="1" fill="hold">
                                          <p:stCondLst>
                                            <p:cond delay="0"/>
                                          </p:stCondLst>
                                        </p:cTn>
                                        <p:tgtEl>
                                          <p:spTgt spid="407"/>
                                        </p:tgtEl>
                                        <p:attrNameLst>
                                          <p:attrName>style.visibility</p:attrName>
                                        </p:attrNameLst>
                                      </p:cBhvr>
                                      <p:to>
                                        <p:strVal val="visible"/>
                                      </p:to>
                                    </p:set>
                                    <p:anim calcmode="lin" valueType="num">
                                      <p:cBhvr>
                                        <p:cTn id="392" dur="500" fill="hold"/>
                                        <p:tgtEl>
                                          <p:spTgt spid="407"/>
                                        </p:tgtEl>
                                        <p:attrNameLst>
                                          <p:attrName>ppt_w</p:attrName>
                                        </p:attrNameLst>
                                      </p:cBhvr>
                                      <p:tavLst>
                                        <p:tav tm="0">
                                          <p:val>
                                            <p:fltVal val="0"/>
                                          </p:val>
                                        </p:tav>
                                        <p:tav tm="100000">
                                          <p:val>
                                            <p:strVal val="#ppt_w"/>
                                          </p:val>
                                        </p:tav>
                                      </p:tavLst>
                                    </p:anim>
                                    <p:anim calcmode="lin" valueType="num">
                                      <p:cBhvr>
                                        <p:cTn id="393" dur="500" fill="hold"/>
                                        <p:tgtEl>
                                          <p:spTgt spid="407"/>
                                        </p:tgtEl>
                                        <p:attrNameLst>
                                          <p:attrName>ppt_h</p:attrName>
                                        </p:attrNameLst>
                                      </p:cBhvr>
                                      <p:tavLst>
                                        <p:tav tm="0">
                                          <p:val>
                                            <p:fltVal val="0"/>
                                          </p:val>
                                        </p:tav>
                                        <p:tav tm="100000">
                                          <p:val>
                                            <p:strVal val="#ppt_h"/>
                                          </p:val>
                                        </p:tav>
                                      </p:tavLst>
                                    </p:anim>
                                    <p:animEffect transition="in" filter="fade">
                                      <p:cBhvr>
                                        <p:cTn id="394" dur="500"/>
                                        <p:tgtEl>
                                          <p:spTgt spid="407"/>
                                        </p:tgtEl>
                                      </p:cBhvr>
                                    </p:animEffect>
                                  </p:childTnLst>
                                </p:cTn>
                              </p:par>
                              <p:par>
                                <p:cTn id="395" presetID="53" presetClass="entr" presetSubtype="16" fill="hold" grpId="0" nodeType="withEffect">
                                  <p:stCondLst>
                                    <p:cond delay="3900"/>
                                  </p:stCondLst>
                                  <p:childTnLst>
                                    <p:set>
                                      <p:cBhvr>
                                        <p:cTn id="396" dur="1" fill="hold">
                                          <p:stCondLst>
                                            <p:cond delay="0"/>
                                          </p:stCondLst>
                                        </p:cTn>
                                        <p:tgtEl>
                                          <p:spTgt spid="408"/>
                                        </p:tgtEl>
                                        <p:attrNameLst>
                                          <p:attrName>style.visibility</p:attrName>
                                        </p:attrNameLst>
                                      </p:cBhvr>
                                      <p:to>
                                        <p:strVal val="visible"/>
                                      </p:to>
                                    </p:set>
                                    <p:anim calcmode="lin" valueType="num">
                                      <p:cBhvr>
                                        <p:cTn id="397" dur="500" fill="hold"/>
                                        <p:tgtEl>
                                          <p:spTgt spid="408"/>
                                        </p:tgtEl>
                                        <p:attrNameLst>
                                          <p:attrName>ppt_w</p:attrName>
                                        </p:attrNameLst>
                                      </p:cBhvr>
                                      <p:tavLst>
                                        <p:tav tm="0">
                                          <p:val>
                                            <p:fltVal val="0"/>
                                          </p:val>
                                        </p:tav>
                                        <p:tav tm="100000">
                                          <p:val>
                                            <p:strVal val="#ppt_w"/>
                                          </p:val>
                                        </p:tav>
                                      </p:tavLst>
                                    </p:anim>
                                    <p:anim calcmode="lin" valueType="num">
                                      <p:cBhvr>
                                        <p:cTn id="398" dur="500" fill="hold"/>
                                        <p:tgtEl>
                                          <p:spTgt spid="408"/>
                                        </p:tgtEl>
                                        <p:attrNameLst>
                                          <p:attrName>ppt_h</p:attrName>
                                        </p:attrNameLst>
                                      </p:cBhvr>
                                      <p:tavLst>
                                        <p:tav tm="0">
                                          <p:val>
                                            <p:fltVal val="0"/>
                                          </p:val>
                                        </p:tav>
                                        <p:tav tm="100000">
                                          <p:val>
                                            <p:strVal val="#ppt_h"/>
                                          </p:val>
                                        </p:tav>
                                      </p:tavLst>
                                    </p:anim>
                                    <p:animEffect transition="in" filter="fade">
                                      <p:cBhvr>
                                        <p:cTn id="399" dur="500"/>
                                        <p:tgtEl>
                                          <p:spTgt spid="408"/>
                                        </p:tgtEl>
                                      </p:cBhvr>
                                    </p:animEffect>
                                  </p:childTnLst>
                                </p:cTn>
                              </p:par>
                              <p:par>
                                <p:cTn id="400" presetID="53" presetClass="entr" presetSubtype="16" fill="hold" grpId="0" nodeType="withEffect">
                                  <p:stCondLst>
                                    <p:cond delay="3900"/>
                                  </p:stCondLst>
                                  <p:childTnLst>
                                    <p:set>
                                      <p:cBhvr>
                                        <p:cTn id="401" dur="1" fill="hold">
                                          <p:stCondLst>
                                            <p:cond delay="0"/>
                                          </p:stCondLst>
                                        </p:cTn>
                                        <p:tgtEl>
                                          <p:spTgt spid="409"/>
                                        </p:tgtEl>
                                        <p:attrNameLst>
                                          <p:attrName>style.visibility</p:attrName>
                                        </p:attrNameLst>
                                      </p:cBhvr>
                                      <p:to>
                                        <p:strVal val="visible"/>
                                      </p:to>
                                    </p:set>
                                    <p:anim calcmode="lin" valueType="num">
                                      <p:cBhvr>
                                        <p:cTn id="402" dur="500" fill="hold"/>
                                        <p:tgtEl>
                                          <p:spTgt spid="409"/>
                                        </p:tgtEl>
                                        <p:attrNameLst>
                                          <p:attrName>ppt_w</p:attrName>
                                        </p:attrNameLst>
                                      </p:cBhvr>
                                      <p:tavLst>
                                        <p:tav tm="0">
                                          <p:val>
                                            <p:fltVal val="0"/>
                                          </p:val>
                                        </p:tav>
                                        <p:tav tm="100000">
                                          <p:val>
                                            <p:strVal val="#ppt_w"/>
                                          </p:val>
                                        </p:tav>
                                      </p:tavLst>
                                    </p:anim>
                                    <p:anim calcmode="lin" valueType="num">
                                      <p:cBhvr>
                                        <p:cTn id="403" dur="500" fill="hold"/>
                                        <p:tgtEl>
                                          <p:spTgt spid="409"/>
                                        </p:tgtEl>
                                        <p:attrNameLst>
                                          <p:attrName>ppt_h</p:attrName>
                                        </p:attrNameLst>
                                      </p:cBhvr>
                                      <p:tavLst>
                                        <p:tav tm="0">
                                          <p:val>
                                            <p:fltVal val="0"/>
                                          </p:val>
                                        </p:tav>
                                        <p:tav tm="100000">
                                          <p:val>
                                            <p:strVal val="#ppt_h"/>
                                          </p:val>
                                        </p:tav>
                                      </p:tavLst>
                                    </p:anim>
                                    <p:animEffect transition="in" filter="fade">
                                      <p:cBhvr>
                                        <p:cTn id="404" dur="500"/>
                                        <p:tgtEl>
                                          <p:spTgt spid="409"/>
                                        </p:tgtEl>
                                      </p:cBhvr>
                                    </p:animEffect>
                                  </p:childTnLst>
                                </p:cTn>
                              </p:par>
                              <p:par>
                                <p:cTn id="405" presetID="53" presetClass="entr" presetSubtype="16" fill="hold" grpId="0" nodeType="withEffect">
                                  <p:stCondLst>
                                    <p:cond delay="2600"/>
                                  </p:stCondLst>
                                  <p:childTnLst>
                                    <p:set>
                                      <p:cBhvr>
                                        <p:cTn id="406" dur="1" fill="hold">
                                          <p:stCondLst>
                                            <p:cond delay="0"/>
                                          </p:stCondLst>
                                        </p:cTn>
                                        <p:tgtEl>
                                          <p:spTgt spid="410"/>
                                        </p:tgtEl>
                                        <p:attrNameLst>
                                          <p:attrName>style.visibility</p:attrName>
                                        </p:attrNameLst>
                                      </p:cBhvr>
                                      <p:to>
                                        <p:strVal val="visible"/>
                                      </p:to>
                                    </p:set>
                                    <p:anim calcmode="lin" valueType="num">
                                      <p:cBhvr>
                                        <p:cTn id="407" dur="500" fill="hold"/>
                                        <p:tgtEl>
                                          <p:spTgt spid="410"/>
                                        </p:tgtEl>
                                        <p:attrNameLst>
                                          <p:attrName>ppt_w</p:attrName>
                                        </p:attrNameLst>
                                      </p:cBhvr>
                                      <p:tavLst>
                                        <p:tav tm="0">
                                          <p:val>
                                            <p:fltVal val="0"/>
                                          </p:val>
                                        </p:tav>
                                        <p:tav tm="100000">
                                          <p:val>
                                            <p:strVal val="#ppt_w"/>
                                          </p:val>
                                        </p:tav>
                                      </p:tavLst>
                                    </p:anim>
                                    <p:anim calcmode="lin" valueType="num">
                                      <p:cBhvr>
                                        <p:cTn id="408" dur="500" fill="hold"/>
                                        <p:tgtEl>
                                          <p:spTgt spid="410"/>
                                        </p:tgtEl>
                                        <p:attrNameLst>
                                          <p:attrName>ppt_h</p:attrName>
                                        </p:attrNameLst>
                                      </p:cBhvr>
                                      <p:tavLst>
                                        <p:tav tm="0">
                                          <p:val>
                                            <p:fltVal val="0"/>
                                          </p:val>
                                        </p:tav>
                                        <p:tav tm="100000">
                                          <p:val>
                                            <p:strVal val="#ppt_h"/>
                                          </p:val>
                                        </p:tav>
                                      </p:tavLst>
                                    </p:anim>
                                    <p:animEffect transition="in" filter="fade">
                                      <p:cBhvr>
                                        <p:cTn id="409" dur="500"/>
                                        <p:tgtEl>
                                          <p:spTgt spid="410"/>
                                        </p:tgtEl>
                                      </p:cBhvr>
                                    </p:animEffect>
                                  </p:childTnLst>
                                </p:cTn>
                              </p:par>
                              <p:par>
                                <p:cTn id="410" presetID="53" presetClass="entr" presetSubtype="16" fill="hold" grpId="0" nodeType="withEffect">
                                  <p:stCondLst>
                                    <p:cond delay="2600"/>
                                  </p:stCondLst>
                                  <p:childTnLst>
                                    <p:set>
                                      <p:cBhvr>
                                        <p:cTn id="411" dur="1" fill="hold">
                                          <p:stCondLst>
                                            <p:cond delay="0"/>
                                          </p:stCondLst>
                                        </p:cTn>
                                        <p:tgtEl>
                                          <p:spTgt spid="411"/>
                                        </p:tgtEl>
                                        <p:attrNameLst>
                                          <p:attrName>style.visibility</p:attrName>
                                        </p:attrNameLst>
                                      </p:cBhvr>
                                      <p:to>
                                        <p:strVal val="visible"/>
                                      </p:to>
                                    </p:set>
                                    <p:anim calcmode="lin" valueType="num">
                                      <p:cBhvr>
                                        <p:cTn id="412" dur="500" fill="hold"/>
                                        <p:tgtEl>
                                          <p:spTgt spid="411"/>
                                        </p:tgtEl>
                                        <p:attrNameLst>
                                          <p:attrName>ppt_w</p:attrName>
                                        </p:attrNameLst>
                                      </p:cBhvr>
                                      <p:tavLst>
                                        <p:tav tm="0">
                                          <p:val>
                                            <p:fltVal val="0"/>
                                          </p:val>
                                        </p:tav>
                                        <p:tav tm="100000">
                                          <p:val>
                                            <p:strVal val="#ppt_w"/>
                                          </p:val>
                                        </p:tav>
                                      </p:tavLst>
                                    </p:anim>
                                    <p:anim calcmode="lin" valueType="num">
                                      <p:cBhvr>
                                        <p:cTn id="413" dur="500" fill="hold"/>
                                        <p:tgtEl>
                                          <p:spTgt spid="411"/>
                                        </p:tgtEl>
                                        <p:attrNameLst>
                                          <p:attrName>ppt_h</p:attrName>
                                        </p:attrNameLst>
                                      </p:cBhvr>
                                      <p:tavLst>
                                        <p:tav tm="0">
                                          <p:val>
                                            <p:fltVal val="0"/>
                                          </p:val>
                                        </p:tav>
                                        <p:tav tm="100000">
                                          <p:val>
                                            <p:strVal val="#ppt_h"/>
                                          </p:val>
                                        </p:tav>
                                      </p:tavLst>
                                    </p:anim>
                                    <p:animEffect transition="in" filter="fade">
                                      <p:cBhvr>
                                        <p:cTn id="414" dur="500"/>
                                        <p:tgtEl>
                                          <p:spTgt spid="411"/>
                                        </p:tgtEl>
                                      </p:cBhvr>
                                    </p:animEffect>
                                  </p:childTnLst>
                                </p:cTn>
                              </p:par>
                              <p:par>
                                <p:cTn id="415" presetID="53" presetClass="entr" presetSubtype="16" fill="hold" grpId="0" nodeType="withEffect">
                                  <p:stCondLst>
                                    <p:cond delay="2700"/>
                                  </p:stCondLst>
                                  <p:childTnLst>
                                    <p:set>
                                      <p:cBhvr>
                                        <p:cTn id="416" dur="1" fill="hold">
                                          <p:stCondLst>
                                            <p:cond delay="0"/>
                                          </p:stCondLst>
                                        </p:cTn>
                                        <p:tgtEl>
                                          <p:spTgt spid="412"/>
                                        </p:tgtEl>
                                        <p:attrNameLst>
                                          <p:attrName>style.visibility</p:attrName>
                                        </p:attrNameLst>
                                      </p:cBhvr>
                                      <p:to>
                                        <p:strVal val="visible"/>
                                      </p:to>
                                    </p:set>
                                    <p:anim calcmode="lin" valueType="num">
                                      <p:cBhvr>
                                        <p:cTn id="417" dur="500" fill="hold"/>
                                        <p:tgtEl>
                                          <p:spTgt spid="412"/>
                                        </p:tgtEl>
                                        <p:attrNameLst>
                                          <p:attrName>ppt_w</p:attrName>
                                        </p:attrNameLst>
                                      </p:cBhvr>
                                      <p:tavLst>
                                        <p:tav tm="0">
                                          <p:val>
                                            <p:fltVal val="0"/>
                                          </p:val>
                                        </p:tav>
                                        <p:tav tm="100000">
                                          <p:val>
                                            <p:strVal val="#ppt_w"/>
                                          </p:val>
                                        </p:tav>
                                      </p:tavLst>
                                    </p:anim>
                                    <p:anim calcmode="lin" valueType="num">
                                      <p:cBhvr>
                                        <p:cTn id="418" dur="500" fill="hold"/>
                                        <p:tgtEl>
                                          <p:spTgt spid="412"/>
                                        </p:tgtEl>
                                        <p:attrNameLst>
                                          <p:attrName>ppt_h</p:attrName>
                                        </p:attrNameLst>
                                      </p:cBhvr>
                                      <p:tavLst>
                                        <p:tav tm="0">
                                          <p:val>
                                            <p:fltVal val="0"/>
                                          </p:val>
                                        </p:tav>
                                        <p:tav tm="100000">
                                          <p:val>
                                            <p:strVal val="#ppt_h"/>
                                          </p:val>
                                        </p:tav>
                                      </p:tavLst>
                                    </p:anim>
                                    <p:animEffect transition="in" filter="fade">
                                      <p:cBhvr>
                                        <p:cTn id="419" dur="500"/>
                                        <p:tgtEl>
                                          <p:spTgt spid="412"/>
                                        </p:tgtEl>
                                      </p:cBhvr>
                                    </p:animEffect>
                                  </p:childTnLst>
                                </p:cTn>
                              </p:par>
                              <p:par>
                                <p:cTn id="420" presetID="53" presetClass="entr" presetSubtype="16" fill="hold" grpId="0" nodeType="withEffect">
                                  <p:stCondLst>
                                    <p:cond delay="2700"/>
                                  </p:stCondLst>
                                  <p:childTnLst>
                                    <p:set>
                                      <p:cBhvr>
                                        <p:cTn id="421" dur="1" fill="hold">
                                          <p:stCondLst>
                                            <p:cond delay="0"/>
                                          </p:stCondLst>
                                        </p:cTn>
                                        <p:tgtEl>
                                          <p:spTgt spid="413"/>
                                        </p:tgtEl>
                                        <p:attrNameLst>
                                          <p:attrName>style.visibility</p:attrName>
                                        </p:attrNameLst>
                                      </p:cBhvr>
                                      <p:to>
                                        <p:strVal val="visible"/>
                                      </p:to>
                                    </p:set>
                                    <p:anim calcmode="lin" valueType="num">
                                      <p:cBhvr>
                                        <p:cTn id="422" dur="500" fill="hold"/>
                                        <p:tgtEl>
                                          <p:spTgt spid="413"/>
                                        </p:tgtEl>
                                        <p:attrNameLst>
                                          <p:attrName>ppt_w</p:attrName>
                                        </p:attrNameLst>
                                      </p:cBhvr>
                                      <p:tavLst>
                                        <p:tav tm="0">
                                          <p:val>
                                            <p:fltVal val="0"/>
                                          </p:val>
                                        </p:tav>
                                        <p:tav tm="100000">
                                          <p:val>
                                            <p:strVal val="#ppt_w"/>
                                          </p:val>
                                        </p:tav>
                                      </p:tavLst>
                                    </p:anim>
                                    <p:anim calcmode="lin" valueType="num">
                                      <p:cBhvr>
                                        <p:cTn id="423" dur="500" fill="hold"/>
                                        <p:tgtEl>
                                          <p:spTgt spid="413"/>
                                        </p:tgtEl>
                                        <p:attrNameLst>
                                          <p:attrName>ppt_h</p:attrName>
                                        </p:attrNameLst>
                                      </p:cBhvr>
                                      <p:tavLst>
                                        <p:tav tm="0">
                                          <p:val>
                                            <p:fltVal val="0"/>
                                          </p:val>
                                        </p:tav>
                                        <p:tav tm="100000">
                                          <p:val>
                                            <p:strVal val="#ppt_h"/>
                                          </p:val>
                                        </p:tav>
                                      </p:tavLst>
                                    </p:anim>
                                    <p:animEffect transition="in" filter="fade">
                                      <p:cBhvr>
                                        <p:cTn id="424" dur="500"/>
                                        <p:tgtEl>
                                          <p:spTgt spid="413"/>
                                        </p:tgtEl>
                                      </p:cBhvr>
                                    </p:animEffect>
                                  </p:childTnLst>
                                </p:cTn>
                              </p:par>
                              <p:par>
                                <p:cTn id="425" presetID="53" presetClass="entr" presetSubtype="16" fill="hold" grpId="0" nodeType="withEffect">
                                  <p:stCondLst>
                                    <p:cond delay="2800"/>
                                  </p:stCondLst>
                                  <p:childTnLst>
                                    <p:set>
                                      <p:cBhvr>
                                        <p:cTn id="426" dur="1" fill="hold">
                                          <p:stCondLst>
                                            <p:cond delay="0"/>
                                          </p:stCondLst>
                                        </p:cTn>
                                        <p:tgtEl>
                                          <p:spTgt spid="414"/>
                                        </p:tgtEl>
                                        <p:attrNameLst>
                                          <p:attrName>style.visibility</p:attrName>
                                        </p:attrNameLst>
                                      </p:cBhvr>
                                      <p:to>
                                        <p:strVal val="visible"/>
                                      </p:to>
                                    </p:set>
                                    <p:anim calcmode="lin" valueType="num">
                                      <p:cBhvr>
                                        <p:cTn id="427" dur="500" fill="hold"/>
                                        <p:tgtEl>
                                          <p:spTgt spid="414"/>
                                        </p:tgtEl>
                                        <p:attrNameLst>
                                          <p:attrName>ppt_w</p:attrName>
                                        </p:attrNameLst>
                                      </p:cBhvr>
                                      <p:tavLst>
                                        <p:tav tm="0">
                                          <p:val>
                                            <p:fltVal val="0"/>
                                          </p:val>
                                        </p:tav>
                                        <p:tav tm="100000">
                                          <p:val>
                                            <p:strVal val="#ppt_w"/>
                                          </p:val>
                                        </p:tav>
                                      </p:tavLst>
                                    </p:anim>
                                    <p:anim calcmode="lin" valueType="num">
                                      <p:cBhvr>
                                        <p:cTn id="428" dur="500" fill="hold"/>
                                        <p:tgtEl>
                                          <p:spTgt spid="414"/>
                                        </p:tgtEl>
                                        <p:attrNameLst>
                                          <p:attrName>ppt_h</p:attrName>
                                        </p:attrNameLst>
                                      </p:cBhvr>
                                      <p:tavLst>
                                        <p:tav tm="0">
                                          <p:val>
                                            <p:fltVal val="0"/>
                                          </p:val>
                                        </p:tav>
                                        <p:tav tm="100000">
                                          <p:val>
                                            <p:strVal val="#ppt_h"/>
                                          </p:val>
                                        </p:tav>
                                      </p:tavLst>
                                    </p:anim>
                                    <p:animEffect transition="in" filter="fade">
                                      <p:cBhvr>
                                        <p:cTn id="429" dur="500"/>
                                        <p:tgtEl>
                                          <p:spTgt spid="414"/>
                                        </p:tgtEl>
                                      </p:cBhvr>
                                    </p:animEffect>
                                  </p:childTnLst>
                                </p:cTn>
                              </p:par>
                              <p:par>
                                <p:cTn id="430" presetID="53" presetClass="entr" presetSubtype="16" fill="hold" grpId="0" nodeType="withEffect">
                                  <p:stCondLst>
                                    <p:cond delay="2800"/>
                                  </p:stCondLst>
                                  <p:childTnLst>
                                    <p:set>
                                      <p:cBhvr>
                                        <p:cTn id="431" dur="1" fill="hold">
                                          <p:stCondLst>
                                            <p:cond delay="0"/>
                                          </p:stCondLst>
                                        </p:cTn>
                                        <p:tgtEl>
                                          <p:spTgt spid="415"/>
                                        </p:tgtEl>
                                        <p:attrNameLst>
                                          <p:attrName>style.visibility</p:attrName>
                                        </p:attrNameLst>
                                      </p:cBhvr>
                                      <p:to>
                                        <p:strVal val="visible"/>
                                      </p:to>
                                    </p:set>
                                    <p:anim calcmode="lin" valueType="num">
                                      <p:cBhvr>
                                        <p:cTn id="432" dur="500" fill="hold"/>
                                        <p:tgtEl>
                                          <p:spTgt spid="415"/>
                                        </p:tgtEl>
                                        <p:attrNameLst>
                                          <p:attrName>ppt_w</p:attrName>
                                        </p:attrNameLst>
                                      </p:cBhvr>
                                      <p:tavLst>
                                        <p:tav tm="0">
                                          <p:val>
                                            <p:fltVal val="0"/>
                                          </p:val>
                                        </p:tav>
                                        <p:tav tm="100000">
                                          <p:val>
                                            <p:strVal val="#ppt_w"/>
                                          </p:val>
                                        </p:tav>
                                      </p:tavLst>
                                    </p:anim>
                                    <p:anim calcmode="lin" valueType="num">
                                      <p:cBhvr>
                                        <p:cTn id="433" dur="500" fill="hold"/>
                                        <p:tgtEl>
                                          <p:spTgt spid="415"/>
                                        </p:tgtEl>
                                        <p:attrNameLst>
                                          <p:attrName>ppt_h</p:attrName>
                                        </p:attrNameLst>
                                      </p:cBhvr>
                                      <p:tavLst>
                                        <p:tav tm="0">
                                          <p:val>
                                            <p:fltVal val="0"/>
                                          </p:val>
                                        </p:tav>
                                        <p:tav tm="100000">
                                          <p:val>
                                            <p:strVal val="#ppt_h"/>
                                          </p:val>
                                        </p:tav>
                                      </p:tavLst>
                                    </p:anim>
                                    <p:animEffect transition="in" filter="fade">
                                      <p:cBhvr>
                                        <p:cTn id="434" dur="500"/>
                                        <p:tgtEl>
                                          <p:spTgt spid="415"/>
                                        </p:tgtEl>
                                      </p:cBhvr>
                                    </p:animEffect>
                                  </p:childTnLst>
                                </p:cTn>
                              </p:par>
                              <p:par>
                                <p:cTn id="435" presetID="53" presetClass="entr" presetSubtype="16" fill="hold" grpId="0" nodeType="withEffect">
                                  <p:stCondLst>
                                    <p:cond delay="2900"/>
                                  </p:stCondLst>
                                  <p:childTnLst>
                                    <p:set>
                                      <p:cBhvr>
                                        <p:cTn id="436" dur="1" fill="hold">
                                          <p:stCondLst>
                                            <p:cond delay="0"/>
                                          </p:stCondLst>
                                        </p:cTn>
                                        <p:tgtEl>
                                          <p:spTgt spid="416"/>
                                        </p:tgtEl>
                                        <p:attrNameLst>
                                          <p:attrName>style.visibility</p:attrName>
                                        </p:attrNameLst>
                                      </p:cBhvr>
                                      <p:to>
                                        <p:strVal val="visible"/>
                                      </p:to>
                                    </p:set>
                                    <p:anim calcmode="lin" valueType="num">
                                      <p:cBhvr>
                                        <p:cTn id="437" dur="500" fill="hold"/>
                                        <p:tgtEl>
                                          <p:spTgt spid="416"/>
                                        </p:tgtEl>
                                        <p:attrNameLst>
                                          <p:attrName>ppt_w</p:attrName>
                                        </p:attrNameLst>
                                      </p:cBhvr>
                                      <p:tavLst>
                                        <p:tav tm="0">
                                          <p:val>
                                            <p:fltVal val="0"/>
                                          </p:val>
                                        </p:tav>
                                        <p:tav tm="100000">
                                          <p:val>
                                            <p:strVal val="#ppt_w"/>
                                          </p:val>
                                        </p:tav>
                                      </p:tavLst>
                                    </p:anim>
                                    <p:anim calcmode="lin" valueType="num">
                                      <p:cBhvr>
                                        <p:cTn id="438" dur="500" fill="hold"/>
                                        <p:tgtEl>
                                          <p:spTgt spid="416"/>
                                        </p:tgtEl>
                                        <p:attrNameLst>
                                          <p:attrName>ppt_h</p:attrName>
                                        </p:attrNameLst>
                                      </p:cBhvr>
                                      <p:tavLst>
                                        <p:tav tm="0">
                                          <p:val>
                                            <p:fltVal val="0"/>
                                          </p:val>
                                        </p:tav>
                                        <p:tav tm="100000">
                                          <p:val>
                                            <p:strVal val="#ppt_h"/>
                                          </p:val>
                                        </p:tav>
                                      </p:tavLst>
                                    </p:anim>
                                    <p:animEffect transition="in" filter="fade">
                                      <p:cBhvr>
                                        <p:cTn id="439" dur="500"/>
                                        <p:tgtEl>
                                          <p:spTgt spid="416"/>
                                        </p:tgtEl>
                                      </p:cBhvr>
                                    </p:animEffect>
                                  </p:childTnLst>
                                </p:cTn>
                              </p:par>
                              <p:par>
                                <p:cTn id="440" presetID="53" presetClass="entr" presetSubtype="16" fill="hold" grpId="0" nodeType="withEffect">
                                  <p:stCondLst>
                                    <p:cond delay="2900"/>
                                  </p:stCondLst>
                                  <p:childTnLst>
                                    <p:set>
                                      <p:cBhvr>
                                        <p:cTn id="441" dur="1" fill="hold">
                                          <p:stCondLst>
                                            <p:cond delay="0"/>
                                          </p:stCondLst>
                                        </p:cTn>
                                        <p:tgtEl>
                                          <p:spTgt spid="417"/>
                                        </p:tgtEl>
                                        <p:attrNameLst>
                                          <p:attrName>style.visibility</p:attrName>
                                        </p:attrNameLst>
                                      </p:cBhvr>
                                      <p:to>
                                        <p:strVal val="visible"/>
                                      </p:to>
                                    </p:set>
                                    <p:anim calcmode="lin" valueType="num">
                                      <p:cBhvr>
                                        <p:cTn id="442" dur="500" fill="hold"/>
                                        <p:tgtEl>
                                          <p:spTgt spid="417"/>
                                        </p:tgtEl>
                                        <p:attrNameLst>
                                          <p:attrName>ppt_w</p:attrName>
                                        </p:attrNameLst>
                                      </p:cBhvr>
                                      <p:tavLst>
                                        <p:tav tm="0">
                                          <p:val>
                                            <p:fltVal val="0"/>
                                          </p:val>
                                        </p:tav>
                                        <p:tav tm="100000">
                                          <p:val>
                                            <p:strVal val="#ppt_w"/>
                                          </p:val>
                                        </p:tav>
                                      </p:tavLst>
                                    </p:anim>
                                    <p:anim calcmode="lin" valueType="num">
                                      <p:cBhvr>
                                        <p:cTn id="443" dur="500" fill="hold"/>
                                        <p:tgtEl>
                                          <p:spTgt spid="417"/>
                                        </p:tgtEl>
                                        <p:attrNameLst>
                                          <p:attrName>ppt_h</p:attrName>
                                        </p:attrNameLst>
                                      </p:cBhvr>
                                      <p:tavLst>
                                        <p:tav tm="0">
                                          <p:val>
                                            <p:fltVal val="0"/>
                                          </p:val>
                                        </p:tav>
                                        <p:tav tm="100000">
                                          <p:val>
                                            <p:strVal val="#ppt_h"/>
                                          </p:val>
                                        </p:tav>
                                      </p:tavLst>
                                    </p:anim>
                                    <p:animEffect transition="in" filter="fade">
                                      <p:cBhvr>
                                        <p:cTn id="444" dur="500"/>
                                        <p:tgtEl>
                                          <p:spTgt spid="417"/>
                                        </p:tgtEl>
                                      </p:cBhvr>
                                    </p:animEffect>
                                  </p:childTnLst>
                                </p:cTn>
                              </p:par>
                              <p:par>
                                <p:cTn id="445" presetID="53" presetClass="entr" presetSubtype="16" fill="hold" grpId="0" nodeType="withEffect">
                                  <p:stCondLst>
                                    <p:cond delay="3000"/>
                                  </p:stCondLst>
                                  <p:childTnLst>
                                    <p:set>
                                      <p:cBhvr>
                                        <p:cTn id="446" dur="1" fill="hold">
                                          <p:stCondLst>
                                            <p:cond delay="0"/>
                                          </p:stCondLst>
                                        </p:cTn>
                                        <p:tgtEl>
                                          <p:spTgt spid="418"/>
                                        </p:tgtEl>
                                        <p:attrNameLst>
                                          <p:attrName>style.visibility</p:attrName>
                                        </p:attrNameLst>
                                      </p:cBhvr>
                                      <p:to>
                                        <p:strVal val="visible"/>
                                      </p:to>
                                    </p:set>
                                    <p:anim calcmode="lin" valueType="num">
                                      <p:cBhvr>
                                        <p:cTn id="447" dur="500" fill="hold"/>
                                        <p:tgtEl>
                                          <p:spTgt spid="418"/>
                                        </p:tgtEl>
                                        <p:attrNameLst>
                                          <p:attrName>ppt_w</p:attrName>
                                        </p:attrNameLst>
                                      </p:cBhvr>
                                      <p:tavLst>
                                        <p:tav tm="0">
                                          <p:val>
                                            <p:fltVal val="0"/>
                                          </p:val>
                                        </p:tav>
                                        <p:tav tm="100000">
                                          <p:val>
                                            <p:strVal val="#ppt_w"/>
                                          </p:val>
                                        </p:tav>
                                      </p:tavLst>
                                    </p:anim>
                                    <p:anim calcmode="lin" valueType="num">
                                      <p:cBhvr>
                                        <p:cTn id="448" dur="500" fill="hold"/>
                                        <p:tgtEl>
                                          <p:spTgt spid="418"/>
                                        </p:tgtEl>
                                        <p:attrNameLst>
                                          <p:attrName>ppt_h</p:attrName>
                                        </p:attrNameLst>
                                      </p:cBhvr>
                                      <p:tavLst>
                                        <p:tav tm="0">
                                          <p:val>
                                            <p:fltVal val="0"/>
                                          </p:val>
                                        </p:tav>
                                        <p:tav tm="100000">
                                          <p:val>
                                            <p:strVal val="#ppt_h"/>
                                          </p:val>
                                        </p:tav>
                                      </p:tavLst>
                                    </p:anim>
                                    <p:animEffect transition="in" filter="fade">
                                      <p:cBhvr>
                                        <p:cTn id="449" dur="500"/>
                                        <p:tgtEl>
                                          <p:spTgt spid="418"/>
                                        </p:tgtEl>
                                      </p:cBhvr>
                                    </p:animEffect>
                                  </p:childTnLst>
                                </p:cTn>
                              </p:par>
                              <p:par>
                                <p:cTn id="450" presetID="53" presetClass="entr" presetSubtype="16" fill="hold" grpId="0" nodeType="withEffect">
                                  <p:stCondLst>
                                    <p:cond delay="3000"/>
                                  </p:stCondLst>
                                  <p:childTnLst>
                                    <p:set>
                                      <p:cBhvr>
                                        <p:cTn id="451" dur="1" fill="hold">
                                          <p:stCondLst>
                                            <p:cond delay="0"/>
                                          </p:stCondLst>
                                        </p:cTn>
                                        <p:tgtEl>
                                          <p:spTgt spid="419"/>
                                        </p:tgtEl>
                                        <p:attrNameLst>
                                          <p:attrName>style.visibility</p:attrName>
                                        </p:attrNameLst>
                                      </p:cBhvr>
                                      <p:to>
                                        <p:strVal val="visible"/>
                                      </p:to>
                                    </p:set>
                                    <p:anim calcmode="lin" valueType="num">
                                      <p:cBhvr>
                                        <p:cTn id="452" dur="500" fill="hold"/>
                                        <p:tgtEl>
                                          <p:spTgt spid="419"/>
                                        </p:tgtEl>
                                        <p:attrNameLst>
                                          <p:attrName>ppt_w</p:attrName>
                                        </p:attrNameLst>
                                      </p:cBhvr>
                                      <p:tavLst>
                                        <p:tav tm="0">
                                          <p:val>
                                            <p:fltVal val="0"/>
                                          </p:val>
                                        </p:tav>
                                        <p:tav tm="100000">
                                          <p:val>
                                            <p:strVal val="#ppt_w"/>
                                          </p:val>
                                        </p:tav>
                                      </p:tavLst>
                                    </p:anim>
                                    <p:anim calcmode="lin" valueType="num">
                                      <p:cBhvr>
                                        <p:cTn id="453" dur="500" fill="hold"/>
                                        <p:tgtEl>
                                          <p:spTgt spid="419"/>
                                        </p:tgtEl>
                                        <p:attrNameLst>
                                          <p:attrName>ppt_h</p:attrName>
                                        </p:attrNameLst>
                                      </p:cBhvr>
                                      <p:tavLst>
                                        <p:tav tm="0">
                                          <p:val>
                                            <p:fltVal val="0"/>
                                          </p:val>
                                        </p:tav>
                                        <p:tav tm="100000">
                                          <p:val>
                                            <p:strVal val="#ppt_h"/>
                                          </p:val>
                                        </p:tav>
                                      </p:tavLst>
                                    </p:anim>
                                    <p:animEffect transition="in" filter="fade">
                                      <p:cBhvr>
                                        <p:cTn id="454" dur="500"/>
                                        <p:tgtEl>
                                          <p:spTgt spid="419"/>
                                        </p:tgtEl>
                                      </p:cBhvr>
                                    </p:animEffect>
                                  </p:childTnLst>
                                </p:cTn>
                              </p:par>
                              <p:par>
                                <p:cTn id="455" presetID="53" presetClass="entr" presetSubtype="16" fill="hold" grpId="0" nodeType="withEffect">
                                  <p:stCondLst>
                                    <p:cond delay="3100"/>
                                  </p:stCondLst>
                                  <p:childTnLst>
                                    <p:set>
                                      <p:cBhvr>
                                        <p:cTn id="456" dur="1" fill="hold">
                                          <p:stCondLst>
                                            <p:cond delay="0"/>
                                          </p:stCondLst>
                                        </p:cTn>
                                        <p:tgtEl>
                                          <p:spTgt spid="420"/>
                                        </p:tgtEl>
                                        <p:attrNameLst>
                                          <p:attrName>style.visibility</p:attrName>
                                        </p:attrNameLst>
                                      </p:cBhvr>
                                      <p:to>
                                        <p:strVal val="visible"/>
                                      </p:to>
                                    </p:set>
                                    <p:anim calcmode="lin" valueType="num">
                                      <p:cBhvr>
                                        <p:cTn id="457" dur="500" fill="hold"/>
                                        <p:tgtEl>
                                          <p:spTgt spid="420"/>
                                        </p:tgtEl>
                                        <p:attrNameLst>
                                          <p:attrName>ppt_w</p:attrName>
                                        </p:attrNameLst>
                                      </p:cBhvr>
                                      <p:tavLst>
                                        <p:tav tm="0">
                                          <p:val>
                                            <p:fltVal val="0"/>
                                          </p:val>
                                        </p:tav>
                                        <p:tav tm="100000">
                                          <p:val>
                                            <p:strVal val="#ppt_w"/>
                                          </p:val>
                                        </p:tav>
                                      </p:tavLst>
                                    </p:anim>
                                    <p:anim calcmode="lin" valueType="num">
                                      <p:cBhvr>
                                        <p:cTn id="458" dur="500" fill="hold"/>
                                        <p:tgtEl>
                                          <p:spTgt spid="420"/>
                                        </p:tgtEl>
                                        <p:attrNameLst>
                                          <p:attrName>ppt_h</p:attrName>
                                        </p:attrNameLst>
                                      </p:cBhvr>
                                      <p:tavLst>
                                        <p:tav tm="0">
                                          <p:val>
                                            <p:fltVal val="0"/>
                                          </p:val>
                                        </p:tav>
                                        <p:tav tm="100000">
                                          <p:val>
                                            <p:strVal val="#ppt_h"/>
                                          </p:val>
                                        </p:tav>
                                      </p:tavLst>
                                    </p:anim>
                                    <p:animEffect transition="in" filter="fade">
                                      <p:cBhvr>
                                        <p:cTn id="459" dur="500"/>
                                        <p:tgtEl>
                                          <p:spTgt spid="420"/>
                                        </p:tgtEl>
                                      </p:cBhvr>
                                    </p:animEffect>
                                  </p:childTnLst>
                                </p:cTn>
                              </p:par>
                              <p:par>
                                <p:cTn id="460" presetID="53" presetClass="entr" presetSubtype="16" fill="hold" grpId="0" nodeType="withEffect">
                                  <p:stCondLst>
                                    <p:cond delay="3100"/>
                                  </p:stCondLst>
                                  <p:childTnLst>
                                    <p:set>
                                      <p:cBhvr>
                                        <p:cTn id="461" dur="1" fill="hold">
                                          <p:stCondLst>
                                            <p:cond delay="0"/>
                                          </p:stCondLst>
                                        </p:cTn>
                                        <p:tgtEl>
                                          <p:spTgt spid="421"/>
                                        </p:tgtEl>
                                        <p:attrNameLst>
                                          <p:attrName>style.visibility</p:attrName>
                                        </p:attrNameLst>
                                      </p:cBhvr>
                                      <p:to>
                                        <p:strVal val="visible"/>
                                      </p:to>
                                    </p:set>
                                    <p:anim calcmode="lin" valueType="num">
                                      <p:cBhvr>
                                        <p:cTn id="462" dur="500" fill="hold"/>
                                        <p:tgtEl>
                                          <p:spTgt spid="421"/>
                                        </p:tgtEl>
                                        <p:attrNameLst>
                                          <p:attrName>ppt_w</p:attrName>
                                        </p:attrNameLst>
                                      </p:cBhvr>
                                      <p:tavLst>
                                        <p:tav tm="0">
                                          <p:val>
                                            <p:fltVal val="0"/>
                                          </p:val>
                                        </p:tav>
                                        <p:tav tm="100000">
                                          <p:val>
                                            <p:strVal val="#ppt_w"/>
                                          </p:val>
                                        </p:tav>
                                      </p:tavLst>
                                    </p:anim>
                                    <p:anim calcmode="lin" valueType="num">
                                      <p:cBhvr>
                                        <p:cTn id="463" dur="500" fill="hold"/>
                                        <p:tgtEl>
                                          <p:spTgt spid="421"/>
                                        </p:tgtEl>
                                        <p:attrNameLst>
                                          <p:attrName>ppt_h</p:attrName>
                                        </p:attrNameLst>
                                      </p:cBhvr>
                                      <p:tavLst>
                                        <p:tav tm="0">
                                          <p:val>
                                            <p:fltVal val="0"/>
                                          </p:val>
                                        </p:tav>
                                        <p:tav tm="100000">
                                          <p:val>
                                            <p:strVal val="#ppt_h"/>
                                          </p:val>
                                        </p:tav>
                                      </p:tavLst>
                                    </p:anim>
                                    <p:animEffect transition="in" filter="fade">
                                      <p:cBhvr>
                                        <p:cTn id="464" dur="500"/>
                                        <p:tgtEl>
                                          <p:spTgt spid="421"/>
                                        </p:tgtEl>
                                      </p:cBhvr>
                                    </p:animEffect>
                                  </p:childTnLst>
                                </p:cTn>
                              </p:par>
                              <p:par>
                                <p:cTn id="465" presetID="53" presetClass="entr" presetSubtype="16" fill="hold" grpId="0" nodeType="withEffect">
                                  <p:stCondLst>
                                    <p:cond delay="3200"/>
                                  </p:stCondLst>
                                  <p:childTnLst>
                                    <p:set>
                                      <p:cBhvr>
                                        <p:cTn id="466" dur="1" fill="hold">
                                          <p:stCondLst>
                                            <p:cond delay="0"/>
                                          </p:stCondLst>
                                        </p:cTn>
                                        <p:tgtEl>
                                          <p:spTgt spid="422"/>
                                        </p:tgtEl>
                                        <p:attrNameLst>
                                          <p:attrName>style.visibility</p:attrName>
                                        </p:attrNameLst>
                                      </p:cBhvr>
                                      <p:to>
                                        <p:strVal val="visible"/>
                                      </p:to>
                                    </p:set>
                                    <p:anim calcmode="lin" valueType="num">
                                      <p:cBhvr>
                                        <p:cTn id="467" dur="500" fill="hold"/>
                                        <p:tgtEl>
                                          <p:spTgt spid="422"/>
                                        </p:tgtEl>
                                        <p:attrNameLst>
                                          <p:attrName>ppt_w</p:attrName>
                                        </p:attrNameLst>
                                      </p:cBhvr>
                                      <p:tavLst>
                                        <p:tav tm="0">
                                          <p:val>
                                            <p:fltVal val="0"/>
                                          </p:val>
                                        </p:tav>
                                        <p:tav tm="100000">
                                          <p:val>
                                            <p:strVal val="#ppt_w"/>
                                          </p:val>
                                        </p:tav>
                                      </p:tavLst>
                                    </p:anim>
                                    <p:anim calcmode="lin" valueType="num">
                                      <p:cBhvr>
                                        <p:cTn id="468" dur="500" fill="hold"/>
                                        <p:tgtEl>
                                          <p:spTgt spid="422"/>
                                        </p:tgtEl>
                                        <p:attrNameLst>
                                          <p:attrName>ppt_h</p:attrName>
                                        </p:attrNameLst>
                                      </p:cBhvr>
                                      <p:tavLst>
                                        <p:tav tm="0">
                                          <p:val>
                                            <p:fltVal val="0"/>
                                          </p:val>
                                        </p:tav>
                                        <p:tav tm="100000">
                                          <p:val>
                                            <p:strVal val="#ppt_h"/>
                                          </p:val>
                                        </p:tav>
                                      </p:tavLst>
                                    </p:anim>
                                    <p:animEffect transition="in" filter="fade">
                                      <p:cBhvr>
                                        <p:cTn id="469" dur="500"/>
                                        <p:tgtEl>
                                          <p:spTgt spid="422"/>
                                        </p:tgtEl>
                                      </p:cBhvr>
                                    </p:animEffect>
                                  </p:childTnLst>
                                </p:cTn>
                              </p:par>
                              <p:par>
                                <p:cTn id="470" presetID="53" presetClass="entr" presetSubtype="16" fill="hold" grpId="0" nodeType="withEffect">
                                  <p:stCondLst>
                                    <p:cond delay="3200"/>
                                  </p:stCondLst>
                                  <p:childTnLst>
                                    <p:set>
                                      <p:cBhvr>
                                        <p:cTn id="471" dur="1" fill="hold">
                                          <p:stCondLst>
                                            <p:cond delay="0"/>
                                          </p:stCondLst>
                                        </p:cTn>
                                        <p:tgtEl>
                                          <p:spTgt spid="423"/>
                                        </p:tgtEl>
                                        <p:attrNameLst>
                                          <p:attrName>style.visibility</p:attrName>
                                        </p:attrNameLst>
                                      </p:cBhvr>
                                      <p:to>
                                        <p:strVal val="visible"/>
                                      </p:to>
                                    </p:set>
                                    <p:anim calcmode="lin" valueType="num">
                                      <p:cBhvr>
                                        <p:cTn id="472" dur="500" fill="hold"/>
                                        <p:tgtEl>
                                          <p:spTgt spid="423"/>
                                        </p:tgtEl>
                                        <p:attrNameLst>
                                          <p:attrName>ppt_w</p:attrName>
                                        </p:attrNameLst>
                                      </p:cBhvr>
                                      <p:tavLst>
                                        <p:tav tm="0">
                                          <p:val>
                                            <p:fltVal val="0"/>
                                          </p:val>
                                        </p:tav>
                                        <p:tav tm="100000">
                                          <p:val>
                                            <p:strVal val="#ppt_w"/>
                                          </p:val>
                                        </p:tav>
                                      </p:tavLst>
                                    </p:anim>
                                    <p:anim calcmode="lin" valueType="num">
                                      <p:cBhvr>
                                        <p:cTn id="473" dur="500" fill="hold"/>
                                        <p:tgtEl>
                                          <p:spTgt spid="423"/>
                                        </p:tgtEl>
                                        <p:attrNameLst>
                                          <p:attrName>ppt_h</p:attrName>
                                        </p:attrNameLst>
                                      </p:cBhvr>
                                      <p:tavLst>
                                        <p:tav tm="0">
                                          <p:val>
                                            <p:fltVal val="0"/>
                                          </p:val>
                                        </p:tav>
                                        <p:tav tm="100000">
                                          <p:val>
                                            <p:strVal val="#ppt_h"/>
                                          </p:val>
                                        </p:tav>
                                      </p:tavLst>
                                    </p:anim>
                                    <p:animEffect transition="in" filter="fade">
                                      <p:cBhvr>
                                        <p:cTn id="474" dur="500"/>
                                        <p:tgtEl>
                                          <p:spTgt spid="423"/>
                                        </p:tgtEl>
                                      </p:cBhvr>
                                    </p:animEffect>
                                  </p:childTnLst>
                                </p:cTn>
                              </p:par>
                              <p:par>
                                <p:cTn id="475" presetID="53" presetClass="entr" presetSubtype="16" fill="hold" grpId="0" nodeType="withEffect">
                                  <p:stCondLst>
                                    <p:cond delay="3300"/>
                                  </p:stCondLst>
                                  <p:childTnLst>
                                    <p:set>
                                      <p:cBhvr>
                                        <p:cTn id="476" dur="1" fill="hold">
                                          <p:stCondLst>
                                            <p:cond delay="0"/>
                                          </p:stCondLst>
                                        </p:cTn>
                                        <p:tgtEl>
                                          <p:spTgt spid="424"/>
                                        </p:tgtEl>
                                        <p:attrNameLst>
                                          <p:attrName>style.visibility</p:attrName>
                                        </p:attrNameLst>
                                      </p:cBhvr>
                                      <p:to>
                                        <p:strVal val="visible"/>
                                      </p:to>
                                    </p:set>
                                    <p:anim calcmode="lin" valueType="num">
                                      <p:cBhvr>
                                        <p:cTn id="477" dur="500" fill="hold"/>
                                        <p:tgtEl>
                                          <p:spTgt spid="424"/>
                                        </p:tgtEl>
                                        <p:attrNameLst>
                                          <p:attrName>ppt_w</p:attrName>
                                        </p:attrNameLst>
                                      </p:cBhvr>
                                      <p:tavLst>
                                        <p:tav tm="0">
                                          <p:val>
                                            <p:fltVal val="0"/>
                                          </p:val>
                                        </p:tav>
                                        <p:tav tm="100000">
                                          <p:val>
                                            <p:strVal val="#ppt_w"/>
                                          </p:val>
                                        </p:tav>
                                      </p:tavLst>
                                    </p:anim>
                                    <p:anim calcmode="lin" valueType="num">
                                      <p:cBhvr>
                                        <p:cTn id="478" dur="500" fill="hold"/>
                                        <p:tgtEl>
                                          <p:spTgt spid="424"/>
                                        </p:tgtEl>
                                        <p:attrNameLst>
                                          <p:attrName>ppt_h</p:attrName>
                                        </p:attrNameLst>
                                      </p:cBhvr>
                                      <p:tavLst>
                                        <p:tav tm="0">
                                          <p:val>
                                            <p:fltVal val="0"/>
                                          </p:val>
                                        </p:tav>
                                        <p:tav tm="100000">
                                          <p:val>
                                            <p:strVal val="#ppt_h"/>
                                          </p:val>
                                        </p:tav>
                                      </p:tavLst>
                                    </p:anim>
                                    <p:animEffect transition="in" filter="fade">
                                      <p:cBhvr>
                                        <p:cTn id="479" dur="500"/>
                                        <p:tgtEl>
                                          <p:spTgt spid="424"/>
                                        </p:tgtEl>
                                      </p:cBhvr>
                                    </p:animEffect>
                                  </p:childTnLst>
                                </p:cTn>
                              </p:par>
                              <p:par>
                                <p:cTn id="480" presetID="53" presetClass="entr" presetSubtype="16" fill="hold" grpId="0" nodeType="withEffect">
                                  <p:stCondLst>
                                    <p:cond delay="3300"/>
                                  </p:stCondLst>
                                  <p:childTnLst>
                                    <p:set>
                                      <p:cBhvr>
                                        <p:cTn id="481" dur="1" fill="hold">
                                          <p:stCondLst>
                                            <p:cond delay="0"/>
                                          </p:stCondLst>
                                        </p:cTn>
                                        <p:tgtEl>
                                          <p:spTgt spid="425"/>
                                        </p:tgtEl>
                                        <p:attrNameLst>
                                          <p:attrName>style.visibility</p:attrName>
                                        </p:attrNameLst>
                                      </p:cBhvr>
                                      <p:to>
                                        <p:strVal val="visible"/>
                                      </p:to>
                                    </p:set>
                                    <p:anim calcmode="lin" valueType="num">
                                      <p:cBhvr>
                                        <p:cTn id="482" dur="500" fill="hold"/>
                                        <p:tgtEl>
                                          <p:spTgt spid="425"/>
                                        </p:tgtEl>
                                        <p:attrNameLst>
                                          <p:attrName>ppt_w</p:attrName>
                                        </p:attrNameLst>
                                      </p:cBhvr>
                                      <p:tavLst>
                                        <p:tav tm="0">
                                          <p:val>
                                            <p:fltVal val="0"/>
                                          </p:val>
                                        </p:tav>
                                        <p:tav tm="100000">
                                          <p:val>
                                            <p:strVal val="#ppt_w"/>
                                          </p:val>
                                        </p:tav>
                                      </p:tavLst>
                                    </p:anim>
                                    <p:anim calcmode="lin" valueType="num">
                                      <p:cBhvr>
                                        <p:cTn id="483" dur="500" fill="hold"/>
                                        <p:tgtEl>
                                          <p:spTgt spid="425"/>
                                        </p:tgtEl>
                                        <p:attrNameLst>
                                          <p:attrName>ppt_h</p:attrName>
                                        </p:attrNameLst>
                                      </p:cBhvr>
                                      <p:tavLst>
                                        <p:tav tm="0">
                                          <p:val>
                                            <p:fltVal val="0"/>
                                          </p:val>
                                        </p:tav>
                                        <p:tav tm="100000">
                                          <p:val>
                                            <p:strVal val="#ppt_h"/>
                                          </p:val>
                                        </p:tav>
                                      </p:tavLst>
                                    </p:anim>
                                    <p:animEffect transition="in" filter="fade">
                                      <p:cBhvr>
                                        <p:cTn id="484" dur="500"/>
                                        <p:tgtEl>
                                          <p:spTgt spid="425"/>
                                        </p:tgtEl>
                                      </p:cBhvr>
                                    </p:animEffect>
                                  </p:childTnLst>
                                </p:cTn>
                              </p:par>
                              <p:par>
                                <p:cTn id="485" presetID="53" presetClass="entr" presetSubtype="16" fill="hold" grpId="0" nodeType="withEffect">
                                  <p:stCondLst>
                                    <p:cond delay="3400"/>
                                  </p:stCondLst>
                                  <p:childTnLst>
                                    <p:set>
                                      <p:cBhvr>
                                        <p:cTn id="486" dur="1" fill="hold">
                                          <p:stCondLst>
                                            <p:cond delay="0"/>
                                          </p:stCondLst>
                                        </p:cTn>
                                        <p:tgtEl>
                                          <p:spTgt spid="426"/>
                                        </p:tgtEl>
                                        <p:attrNameLst>
                                          <p:attrName>style.visibility</p:attrName>
                                        </p:attrNameLst>
                                      </p:cBhvr>
                                      <p:to>
                                        <p:strVal val="visible"/>
                                      </p:to>
                                    </p:set>
                                    <p:anim calcmode="lin" valueType="num">
                                      <p:cBhvr>
                                        <p:cTn id="487" dur="500" fill="hold"/>
                                        <p:tgtEl>
                                          <p:spTgt spid="426"/>
                                        </p:tgtEl>
                                        <p:attrNameLst>
                                          <p:attrName>ppt_w</p:attrName>
                                        </p:attrNameLst>
                                      </p:cBhvr>
                                      <p:tavLst>
                                        <p:tav tm="0">
                                          <p:val>
                                            <p:fltVal val="0"/>
                                          </p:val>
                                        </p:tav>
                                        <p:tav tm="100000">
                                          <p:val>
                                            <p:strVal val="#ppt_w"/>
                                          </p:val>
                                        </p:tav>
                                      </p:tavLst>
                                    </p:anim>
                                    <p:anim calcmode="lin" valueType="num">
                                      <p:cBhvr>
                                        <p:cTn id="488" dur="500" fill="hold"/>
                                        <p:tgtEl>
                                          <p:spTgt spid="426"/>
                                        </p:tgtEl>
                                        <p:attrNameLst>
                                          <p:attrName>ppt_h</p:attrName>
                                        </p:attrNameLst>
                                      </p:cBhvr>
                                      <p:tavLst>
                                        <p:tav tm="0">
                                          <p:val>
                                            <p:fltVal val="0"/>
                                          </p:val>
                                        </p:tav>
                                        <p:tav tm="100000">
                                          <p:val>
                                            <p:strVal val="#ppt_h"/>
                                          </p:val>
                                        </p:tav>
                                      </p:tavLst>
                                    </p:anim>
                                    <p:animEffect transition="in" filter="fade">
                                      <p:cBhvr>
                                        <p:cTn id="489" dur="500"/>
                                        <p:tgtEl>
                                          <p:spTgt spid="426"/>
                                        </p:tgtEl>
                                      </p:cBhvr>
                                    </p:animEffect>
                                  </p:childTnLst>
                                </p:cTn>
                              </p:par>
                              <p:par>
                                <p:cTn id="490" presetID="53" presetClass="entr" presetSubtype="16" fill="hold" grpId="0" nodeType="withEffect">
                                  <p:stCondLst>
                                    <p:cond delay="3400"/>
                                  </p:stCondLst>
                                  <p:childTnLst>
                                    <p:set>
                                      <p:cBhvr>
                                        <p:cTn id="491" dur="1" fill="hold">
                                          <p:stCondLst>
                                            <p:cond delay="0"/>
                                          </p:stCondLst>
                                        </p:cTn>
                                        <p:tgtEl>
                                          <p:spTgt spid="427"/>
                                        </p:tgtEl>
                                        <p:attrNameLst>
                                          <p:attrName>style.visibility</p:attrName>
                                        </p:attrNameLst>
                                      </p:cBhvr>
                                      <p:to>
                                        <p:strVal val="visible"/>
                                      </p:to>
                                    </p:set>
                                    <p:anim calcmode="lin" valueType="num">
                                      <p:cBhvr>
                                        <p:cTn id="492" dur="500" fill="hold"/>
                                        <p:tgtEl>
                                          <p:spTgt spid="427"/>
                                        </p:tgtEl>
                                        <p:attrNameLst>
                                          <p:attrName>ppt_w</p:attrName>
                                        </p:attrNameLst>
                                      </p:cBhvr>
                                      <p:tavLst>
                                        <p:tav tm="0">
                                          <p:val>
                                            <p:fltVal val="0"/>
                                          </p:val>
                                        </p:tav>
                                        <p:tav tm="100000">
                                          <p:val>
                                            <p:strVal val="#ppt_w"/>
                                          </p:val>
                                        </p:tav>
                                      </p:tavLst>
                                    </p:anim>
                                    <p:anim calcmode="lin" valueType="num">
                                      <p:cBhvr>
                                        <p:cTn id="493" dur="500" fill="hold"/>
                                        <p:tgtEl>
                                          <p:spTgt spid="427"/>
                                        </p:tgtEl>
                                        <p:attrNameLst>
                                          <p:attrName>ppt_h</p:attrName>
                                        </p:attrNameLst>
                                      </p:cBhvr>
                                      <p:tavLst>
                                        <p:tav tm="0">
                                          <p:val>
                                            <p:fltVal val="0"/>
                                          </p:val>
                                        </p:tav>
                                        <p:tav tm="100000">
                                          <p:val>
                                            <p:strVal val="#ppt_h"/>
                                          </p:val>
                                        </p:tav>
                                      </p:tavLst>
                                    </p:anim>
                                    <p:animEffect transition="in" filter="fade">
                                      <p:cBhvr>
                                        <p:cTn id="494" dur="500"/>
                                        <p:tgtEl>
                                          <p:spTgt spid="427"/>
                                        </p:tgtEl>
                                      </p:cBhvr>
                                    </p:animEffect>
                                  </p:childTnLst>
                                </p:cTn>
                              </p:par>
                              <p:par>
                                <p:cTn id="495" presetID="53" presetClass="entr" presetSubtype="16" fill="hold" grpId="0" nodeType="withEffect">
                                  <p:stCondLst>
                                    <p:cond delay="3500"/>
                                  </p:stCondLst>
                                  <p:childTnLst>
                                    <p:set>
                                      <p:cBhvr>
                                        <p:cTn id="496" dur="1" fill="hold">
                                          <p:stCondLst>
                                            <p:cond delay="0"/>
                                          </p:stCondLst>
                                        </p:cTn>
                                        <p:tgtEl>
                                          <p:spTgt spid="428"/>
                                        </p:tgtEl>
                                        <p:attrNameLst>
                                          <p:attrName>style.visibility</p:attrName>
                                        </p:attrNameLst>
                                      </p:cBhvr>
                                      <p:to>
                                        <p:strVal val="visible"/>
                                      </p:to>
                                    </p:set>
                                    <p:anim calcmode="lin" valueType="num">
                                      <p:cBhvr>
                                        <p:cTn id="497" dur="500" fill="hold"/>
                                        <p:tgtEl>
                                          <p:spTgt spid="428"/>
                                        </p:tgtEl>
                                        <p:attrNameLst>
                                          <p:attrName>ppt_w</p:attrName>
                                        </p:attrNameLst>
                                      </p:cBhvr>
                                      <p:tavLst>
                                        <p:tav tm="0">
                                          <p:val>
                                            <p:fltVal val="0"/>
                                          </p:val>
                                        </p:tav>
                                        <p:tav tm="100000">
                                          <p:val>
                                            <p:strVal val="#ppt_w"/>
                                          </p:val>
                                        </p:tav>
                                      </p:tavLst>
                                    </p:anim>
                                    <p:anim calcmode="lin" valueType="num">
                                      <p:cBhvr>
                                        <p:cTn id="498" dur="500" fill="hold"/>
                                        <p:tgtEl>
                                          <p:spTgt spid="428"/>
                                        </p:tgtEl>
                                        <p:attrNameLst>
                                          <p:attrName>ppt_h</p:attrName>
                                        </p:attrNameLst>
                                      </p:cBhvr>
                                      <p:tavLst>
                                        <p:tav tm="0">
                                          <p:val>
                                            <p:fltVal val="0"/>
                                          </p:val>
                                        </p:tav>
                                        <p:tav tm="100000">
                                          <p:val>
                                            <p:strVal val="#ppt_h"/>
                                          </p:val>
                                        </p:tav>
                                      </p:tavLst>
                                    </p:anim>
                                    <p:animEffect transition="in" filter="fade">
                                      <p:cBhvr>
                                        <p:cTn id="499" dur="500"/>
                                        <p:tgtEl>
                                          <p:spTgt spid="428"/>
                                        </p:tgtEl>
                                      </p:cBhvr>
                                    </p:animEffect>
                                  </p:childTnLst>
                                </p:cTn>
                              </p:par>
                              <p:par>
                                <p:cTn id="500" presetID="53" presetClass="entr" presetSubtype="16" fill="hold" grpId="0" nodeType="withEffect">
                                  <p:stCondLst>
                                    <p:cond delay="3500"/>
                                  </p:stCondLst>
                                  <p:childTnLst>
                                    <p:set>
                                      <p:cBhvr>
                                        <p:cTn id="501" dur="1" fill="hold">
                                          <p:stCondLst>
                                            <p:cond delay="0"/>
                                          </p:stCondLst>
                                        </p:cTn>
                                        <p:tgtEl>
                                          <p:spTgt spid="429"/>
                                        </p:tgtEl>
                                        <p:attrNameLst>
                                          <p:attrName>style.visibility</p:attrName>
                                        </p:attrNameLst>
                                      </p:cBhvr>
                                      <p:to>
                                        <p:strVal val="visible"/>
                                      </p:to>
                                    </p:set>
                                    <p:anim calcmode="lin" valueType="num">
                                      <p:cBhvr>
                                        <p:cTn id="502" dur="500" fill="hold"/>
                                        <p:tgtEl>
                                          <p:spTgt spid="429"/>
                                        </p:tgtEl>
                                        <p:attrNameLst>
                                          <p:attrName>ppt_w</p:attrName>
                                        </p:attrNameLst>
                                      </p:cBhvr>
                                      <p:tavLst>
                                        <p:tav tm="0">
                                          <p:val>
                                            <p:fltVal val="0"/>
                                          </p:val>
                                        </p:tav>
                                        <p:tav tm="100000">
                                          <p:val>
                                            <p:strVal val="#ppt_w"/>
                                          </p:val>
                                        </p:tav>
                                      </p:tavLst>
                                    </p:anim>
                                    <p:anim calcmode="lin" valueType="num">
                                      <p:cBhvr>
                                        <p:cTn id="503" dur="500" fill="hold"/>
                                        <p:tgtEl>
                                          <p:spTgt spid="429"/>
                                        </p:tgtEl>
                                        <p:attrNameLst>
                                          <p:attrName>ppt_h</p:attrName>
                                        </p:attrNameLst>
                                      </p:cBhvr>
                                      <p:tavLst>
                                        <p:tav tm="0">
                                          <p:val>
                                            <p:fltVal val="0"/>
                                          </p:val>
                                        </p:tav>
                                        <p:tav tm="100000">
                                          <p:val>
                                            <p:strVal val="#ppt_h"/>
                                          </p:val>
                                        </p:tav>
                                      </p:tavLst>
                                    </p:anim>
                                    <p:animEffect transition="in" filter="fade">
                                      <p:cBhvr>
                                        <p:cTn id="504" dur="500"/>
                                        <p:tgtEl>
                                          <p:spTgt spid="429"/>
                                        </p:tgtEl>
                                      </p:cBhvr>
                                    </p:animEffect>
                                  </p:childTnLst>
                                </p:cTn>
                              </p:par>
                              <p:par>
                                <p:cTn id="505" presetID="53" presetClass="entr" presetSubtype="16" fill="hold" grpId="0" nodeType="withEffect">
                                  <p:stCondLst>
                                    <p:cond delay="3600"/>
                                  </p:stCondLst>
                                  <p:childTnLst>
                                    <p:set>
                                      <p:cBhvr>
                                        <p:cTn id="506" dur="1" fill="hold">
                                          <p:stCondLst>
                                            <p:cond delay="0"/>
                                          </p:stCondLst>
                                        </p:cTn>
                                        <p:tgtEl>
                                          <p:spTgt spid="430"/>
                                        </p:tgtEl>
                                        <p:attrNameLst>
                                          <p:attrName>style.visibility</p:attrName>
                                        </p:attrNameLst>
                                      </p:cBhvr>
                                      <p:to>
                                        <p:strVal val="visible"/>
                                      </p:to>
                                    </p:set>
                                    <p:anim calcmode="lin" valueType="num">
                                      <p:cBhvr>
                                        <p:cTn id="507" dur="500" fill="hold"/>
                                        <p:tgtEl>
                                          <p:spTgt spid="430"/>
                                        </p:tgtEl>
                                        <p:attrNameLst>
                                          <p:attrName>ppt_w</p:attrName>
                                        </p:attrNameLst>
                                      </p:cBhvr>
                                      <p:tavLst>
                                        <p:tav tm="0">
                                          <p:val>
                                            <p:fltVal val="0"/>
                                          </p:val>
                                        </p:tav>
                                        <p:tav tm="100000">
                                          <p:val>
                                            <p:strVal val="#ppt_w"/>
                                          </p:val>
                                        </p:tav>
                                      </p:tavLst>
                                    </p:anim>
                                    <p:anim calcmode="lin" valueType="num">
                                      <p:cBhvr>
                                        <p:cTn id="508" dur="500" fill="hold"/>
                                        <p:tgtEl>
                                          <p:spTgt spid="430"/>
                                        </p:tgtEl>
                                        <p:attrNameLst>
                                          <p:attrName>ppt_h</p:attrName>
                                        </p:attrNameLst>
                                      </p:cBhvr>
                                      <p:tavLst>
                                        <p:tav tm="0">
                                          <p:val>
                                            <p:fltVal val="0"/>
                                          </p:val>
                                        </p:tav>
                                        <p:tav tm="100000">
                                          <p:val>
                                            <p:strVal val="#ppt_h"/>
                                          </p:val>
                                        </p:tav>
                                      </p:tavLst>
                                    </p:anim>
                                    <p:animEffect transition="in" filter="fade">
                                      <p:cBhvr>
                                        <p:cTn id="509" dur="500"/>
                                        <p:tgtEl>
                                          <p:spTgt spid="430"/>
                                        </p:tgtEl>
                                      </p:cBhvr>
                                    </p:animEffect>
                                  </p:childTnLst>
                                </p:cTn>
                              </p:par>
                              <p:par>
                                <p:cTn id="510" presetID="53" presetClass="entr" presetSubtype="16" fill="hold" grpId="0" nodeType="withEffect">
                                  <p:stCondLst>
                                    <p:cond delay="3600"/>
                                  </p:stCondLst>
                                  <p:childTnLst>
                                    <p:set>
                                      <p:cBhvr>
                                        <p:cTn id="511" dur="1" fill="hold">
                                          <p:stCondLst>
                                            <p:cond delay="0"/>
                                          </p:stCondLst>
                                        </p:cTn>
                                        <p:tgtEl>
                                          <p:spTgt spid="431"/>
                                        </p:tgtEl>
                                        <p:attrNameLst>
                                          <p:attrName>style.visibility</p:attrName>
                                        </p:attrNameLst>
                                      </p:cBhvr>
                                      <p:to>
                                        <p:strVal val="visible"/>
                                      </p:to>
                                    </p:set>
                                    <p:anim calcmode="lin" valueType="num">
                                      <p:cBhvr>
                                        <p:cTn id="512" dur="500" fill="hold"/>
                                        <p:tgtEl>
                                          <p:spTgt spid="431"/>
                                        </p:tgtEl>
                                        <p:attrNameLst>
                                          <p:attrName>ppt_w</p:attrName>
                                        </p:attrNameLst>
                                      </p:cBhvr>
                                      <p:tavLst>
                                        <p:tav tm="0">
                                          <p:val>
                                            <p:fltVal val="0"/>
                                          </p:val>
                                        </p:tav>
                                        <p:tav tm="100000">
                                          <p:val>
                                            <p:strVal val="#ppt_w"/>
                                          </p:val>
                                        </p:tav>
                                      </p:tavLst>
                                    </p:anim>
                                    <p:anim calcmode="lin" valueType="num">
                                      <p:cBhvr>
                                        <p:cTn id="513" dur="500" fill="hold"/>
                                        <p:tgtEl>
                                          <p:spTgt spid="431"/>
                                        </p:tgtEl>
                                        <p:attrNameLst>
                                          <p:attrName>ppt_h</p:attrName>
                                        </p:attrNameLst>
                                      </p:cBhvr>
                                      <p:tavLst>
                                        <p:tav tm="0">
                                          <p:val>
                                            <p:fltVal val="0"/>
                                          </p:val>
                                        </p:tav>
                                        <p:tav tm="100000">
                                          <p:val>
                                            <p:strVal val="#ppt_h"/>
                                          </p:val>
                                        </p:tav>
                                      </p:tavLst>
                                    </p:anim>
                                    <p:animEffect transition="in" filter="fade">
                                      <p:cBhvr>
                                        <p:cTn id="514" dur="500"/>
                                        <p:tgtEl>
                                          <p:spTgt spid="431"/>
                                        </p:tgtEl>
                                      </p:cBhvr>
                                    </p:animEffect>
                                  </p:childTnLst>
                                </p:cTn>
                              </p:par>
                              <p:par>
                                <p:cTn id="515" presetID="53" presetClass="entr" presetSubtype="16" fill="hold" grpId="0" nodeType="withEffect">
                                  <p:stCondLst>
                                    <p:cond delay="3700"/>
                                  </p:stCondLst>
                                  <p:childTnLst>
                                    <p:set>
                                      <p:cBhvr>
                                        <p:cTn id="516" dur="1" fill="hold">
                                          <p:stCondLst>
                                            <p:cond delay="0"/>
                                          </p:stCondLst>
                                        </p:cTn>
                                        <p:tgtEl>
                                          <p:spTgt spid="432"/>
                                        </p:tgtEl>
                                        <p:attrNameLst>
                                          <p:attrName>style.visibility</p:attrName>
                                        </p:attrNameLst>
                                      </p:cBhvr>
                                      <p:to>
                                        <p:strVal val="visible"/>
                                      </p:to>
                                    </p:set>
                                    <p:anim calcmode="lin" valueType="num">
                                      <p:cBhvr>
                                        <p:cTn id="517" dur="500" fill="hold"/>
                                        <p:tgtEl>
                                          <p:spTgt spid="432"/>
                                        </p:tgtEl>
                                        <p:attrNameLst>
                                          <p:attrName>ppt_w</p:attrName>
                                        </p:attrNameLst>
                                      </p:cBhvr>
                                      <p:tavLst>
                                        <p:tav tm="0">
                                          <p:val>
                                            <p:fltVal val="0"/>
                                          </p:val>
                                        </p:tav>
                                        <p:tav tm="100000">
                                          <p:val>
                                            <p:strVal val="#ppt_w"/>
                                          </p:val>
                                        </p:tav>
                                      </p:tavLst>
                                    </p:anim>
                                    <p:anim calcmode="lin" valueType="num">
                                      <p:cBhvr>
                                        <p:cTn id="518" dur="500" fill="hold"/>
                                        <p:tgtEl>
                                          <p:spTgt spid="432"/>
                                        </p:tgtEl>
                                        <p:attrNameLst>
                                          <p:attrName>ppt_h</p:attrName>
                                        </p:attrNameLst>
                                      </p:cBhvr>
                                      <p:tavLst>
                                        <p:tav tm="0">
                                          <p:val>
                                            <p:fltVal val="0"/>
                                          </p:val>
                                        </p:tav>
                                        <p:tav tm="100000">
                                          <p:val>
                                            <p:strVal val="#ppt_h"/>
                                          </p:val>
                                        </p:tav>
                                      </p:tavLst>
                                    </p:anim>
                                    <p:animEffect transition="in" filter="fade">
                                      <p:cBhvr>
                                        <p:cTn id="519" dur="500"/>
                                        <p:tgtEl>
                                          <p:spTgt spid="432"/>
                                        </p:tgtEl>
                                      </p:cBhvr>
                                    </p:animEffect>
                                  </p:childTnLst>
                                </p:cTn>
                              </p:par>
                              <p:par>
                                <p:cTn id="520" presetID="53" presetClass="entr" presetSubtype="16" fill="hold" grpId="0" nodeType="withEffect">
                                  <p:stCondLst>
                                    <p:cond delay="3700"/>
                                  </p:stCondLst>
                                  <p:childTnLst>
                                    <p:set>
                                      <p:cBhvr>
                                        <p:cTn id="521" dur="1" fill="hold">
                                          <p:stCondLst>
                                            <p:cond delay="0"/>
                                          </p:stCondLst>
                                        </p:cTn>
                                        <p:tgtEl>
                                          <p:spTgt spid="433"/>
                                        </p:tgtEl>
                                        <p:attrNameLst>
                                          <p:attrName>style.visibility</p:attrName>
                                        </p:attrNameLst>
                                      </p:cBhvr>
                                      <p:to>
                                        <p:strVal val="visible"/>
                                      </p:to>
                                    </p:set>
                                    <p:anim calcmode="lin" valueType="num">
                                      <p:cBhvr>
                                        <p:cTn id="522" dur="500" fill="hold"/>
                                        <p:tgtEl>
                                          <p:spTgt spid="433"/>
                                        </p:tgtEl>
                                        <p:attrNameLst>
                                          <p:attrName>ppt_w</p:attrName>
                                        </p:attrNameLst>
                                      </p:cBhvr>
                                      <p:tavLst>
                                        <p:tav tm="0">
                                          <p:val>
                                            <p:fltVal val="0"/>
                                          </p:val>
                                        </p:tav>
                                        <p:tav tm="100000">
                                          <p:val>
                                            <p:strVal val="#ppt_w"/>
                                          </p:val>
                                        </p:tav>
                                      </p:tavLst>
                                    </p:anim>
                                    <p:anim calcmode="lin" valueType="num">
                                      <p:cBhvr>
                                        <p:cTn id="523" dur="500" fill="hold"/>
                                        <p:tgtEl>
                                          <p:spTgt spid="433"/>
                                        </p:tgtEl>
                                        <p:attrNameLst>
                                          <p:attrName>ppt_h</p:attrName>
                                        </p:attrNameLst>
                                      </p:cBhvr>
                                      <p:tavLst>
                                        <p:tav tm="0">
                                          <p:val>
                                            <p:fltVal val="0"/>
                                          </p:val>
                                        </p:tav>
                                        <p:tav tm="100000">
                                          <p:val>
                                            <p:strVal val="#ppt_h"/>
                                          </p:val>
                                        </p:tav>
                                      </p:tavLst>
                                    </p:anim>
                                    <p:animEffect transition="in" filter="fade">
                                      <p:cBhvr>
                                        <p:cTn id="524" dur="500"/>
                                        <p:tgtEl>
                                          <p:spTgt spid="433"/>
                                        </p:tgtEl>
                                      </p:cBhvr>
                                    </p:animEffect>
                                  </p:childTnLst>
                                </p:cTn>
                              </p:par>
                              <p:par>
                                <p:cTn id="525" presetID="53" presetClass="entr" presetSubtype="16" fill="hold" grpId="0" nodeType="withEffect">
                                  <p:stCondLst>
                                    <p:cond delay="3800"/>
                                  </p:stCondLst>
                                  <p:childTnLst>
                                    <p:set>
                                      <p:cBhvr>
                                        <p:cTn id="526" dur="1" fill="hold">
                                          <p:stCondLst>
                                            <p:cond delay="0"/>
                                          </p:stCondLst>
                                        </p:cTn>
                                        <p:tgtEl>
                                          <p:spTgt spid="434"/>
                                        </p:tgtEl>
                                        <p:attrNameLst>
                                          <p:attrName>style.visibility</p:attrName>
                                        </p:attrNameLst>
                                      </p:cBhvr>
                                      <p:to>
                                        <p:strVal val="visible"/>
                                      </p:to>
                                    </p:set>
                                    <p:anim calcmode="lin" valueType="num">
                                      <p:cBhvr>
                                        <p:cTn id="527" dur="500" fill="hold"/>
                                        <p:tgtEl>
                                          <p:spTgt spid="434"/>
                                        </p:tgtEl>
                                        <p:attrNameLst>
                                          <p:attrName>ppt_w</p:attrName>
                                        </p:attrNameLst>
                                      </p:cBhvr>
                                      <p:tavLst>
                                        <p:tav tm="0">
                                          <p:val>
                                            <p:fltVal val="0"/>
                                          </p:val>
                                        </p:tav>
                                        <p:tav tm="100000">
                                          <p:val>
                                            <p:strVal val="#ppt_w"/>
                                          </p:val>
                                        </p:tav>
                                      </p:tavLst>
                                    </p:anim>
                                    <p:anim calcmode="lin" valueType="num">
                                      <p:cBhvr>
                                        <p:cTn id="528" dur="500" fill="hold"/>
                                        <p:tgtEl>
                                          <p:spTgt spid="434"/>
                                        </p:tgtEl>
                                        <p:attrNameLst>
                                          <p:attrName>ppt_h</p:attrName>
                                        </p:attrNameLst>
                                      </p:cBhvr>
                                      <p:tavLst>
                                        <p:tav tm="0">
                                          <p:val>
                                            <p:fltVal val="0"/>
                                          </p:val>
                                        </p:tav>
                                        <p:tav tm="100000">
                                          <p:val>
                                            <p:strVal val="#ppt_h"/>
                                          </p:val>
                                        </p:tav>
                                      </p:tavLst>
                                    </p:anim>
                                    <p:animEffect transition="in" filter="fade">
                                      <p:cBhvr>
                                        <p:cTn id="529" dur="500"/>
                                        <p:tgtEl>
                                          <p:spTgt spid="434"/>
                                        </p:tgtEl>
                                      </p:cBhvr>
                                    </p:animEffect>
                                  </p:childTnLst>
                                </p:cTn>
                              </p:par>
                              <p:par>
                                <p:cTn id="530" presetID="53" presetClass="entr" presetSubtype="16" fill="hold" grpId="0" nodeType="withEffect">
                                  <p:stCondLst>
                                    <p:cond delay="3800"/>
                                  </p:stCondLst>
                                  <p:childTnLst>
                                    <p:set>
                                      <p:cBhvr>
                                        <p:cTn id="531" dur="1" fill="hold">
                                          <p:stCondLst>
                                            <p:cond delay="0"/>
                                          </p:stCondLst>
                                        </p:cTn>
                                        <p:tgtEl>
                                          <p:spTgt spid="435"/>
                                        </p:tgtEl>
                                        <p:attrNameLst>
                                          <p:attrName>style.visibility</p:attrName>
                                        </p:attrNameLst>
                                      </p:cBhvr>
                                      <p:to>
                                        <p:strVal val="visible"/>
                                      </p:to>
                                    </p:set>
                                    <p:anim calcmode="lin" valueType="num">
                                      <p:cBhvr>
                                        <p:cTn id="532" dur="500" fill="hold"/>
                                        <p:tgtEl>
                                          <p:spTgt spid="435"/>
                                        </p:tgtEl>
                                        <p:attrNameLst>
                                          <p:attrName>ppt_w</p:attrName>
                                        </p:attrNameLst>
                                      </p:cBhvr>
                                      <p:tavLst>
                                        <p:tav tm="0">
                                          <p:val>
                                            <p:fltVal val="0"/>
                                          </p:val>
                                        </p:tav>
                                        <p:tav tm="100000">
                                          <p:val>
                                            <p:strVal val="#ppt_w"/>
                                          </p:val>
                                        </p:tav>
                                      </p:tavLst>
                                    </p:anim>
                                    <p:anim calcmode="lin" valueType="num">
                                      <p:cBhvr>
                                        <p:cTn id="533" dur="500" fill="hold"/>
                                        <p:tgtEl>
                                          <p:spTgt spid="435"/>
                                        </p:tgtEl>
                                        <p:attrNameLst>
                                          <p:attrName>ppt_h</p:attrName>
                                        </p:attrNameLst>
                                      </p:cBhvr>
                                      <p:tavLst>
                                        <p:tav tm="0">
                                          <p:val>
                                            <p:fltVal val="0"/>
                                          </p:val>
                                        </p:tav>
                                        <p:tav tm="100000">
                                          <p:val>
                                            <p:strVal val="#ppt_h"/>
                                          </p:val>
                                        </p:tav>
                                      </p:tavLst>
                                    </p:anim>
                                    <p:animEffect transition="in" filter="fade">
                                      <p:cBhvr>
                                        <p:cTn id="534" dur="500"/>
                                        <p:tgtEl>
                                          <p:spTgt spid="435"/>
                                        </p:tgtEl>
                                      </p:cBhvr>
                                    </p:animEffect>
                                  </p:childTnLst>
                                </p:cTn>
                              </p:par>
                              <p:par>
                                <p:cTn id="535" presetID="53" presetClass="entr" presetSubtype="16" fill="hold" grpId="0" nodeType="withEffect">
                                  <p:stCondLst>
                                    <p:cond delay="3900"/>
                                  </p:stCondLst>
                                  <p:childTnLst>
                                    <p:set>
                                      <p:cBhvr>
                                        <p:cTn id="536" dur="1" fill="hold">
                                          <p:stCondLst>
                                            <p:cond delay="0"/>
                                          </p:stCondLst>
                                        </p:cTn>
                                        <p:tgtEl>
                                          <p:spTgt spid="436"/>
                                        </p:tgtEl>
                                        <p:attrNameLst>
                                          <p:attrName>style.visibility</p:attrName>
                                        </p:attrNameLst>
                                      </p:cBhvr>
                                      <p:to>
                                        <p:strVal val="visible"/>
                                      </p:to>
                                    </p:set>
                                    <p:anim calcmode="lin" valueType="num">
                                      <p:cBhvr>
                                        <p:cTn id="537" dur="500" fill="hold"/>
                                        <p:tgtEl>
                                          <p:spTgt spid="436"/>
                                        </p:tgtEl>
                                        <p:attrNameLst>
                                          <p:attrName>ppt_w</p:attrName>
                                        </p:attrNameLst>
                                      </p:cBhvr>
                                      <p:tavLst>
                                        <p:tav tm="0">
                                          <p:val>
                                            <p:fltVal val="0"/>
                                          </p:val>
                                        </p:tav>
                                        <p:tav tm="100000">
                                          <p:val>
                                            <p:strVal val="#ppt_w"/>
                                          </p:val>
                                        </p:tav>
                                      </p:tavLst>
                                    </p:anim>
                                    <p:anim calcmode="lin" valueType="num">
                                      <p:cBhvr>
                                        <p:cTn id="538" dur="500" fill="hold"/>
                                        <p:tgtEl>
                                          <p:spTgt spid="436"/>
                                        </p:tgtEl>
                                        <p:attrNameLst>
                                          <p:attrName>ppt_h</p:attrName>
                                        </p:attrNameLst>
                                      </p:cBhvr>
                                      <p:tavLst>
                                        <p:tav tm="0">
                                          <p:val>
                                            <p:fltVal val="0"/>
                                          </p:val>
                                        </p:tav>
                                        <p:tav tm="100000">
                                          <p:val>
                                            <p:strVal val="#ppt_h"/>
                                          </p:val>
                                        </p:tav>
                                      </p:tavLst>
                                    </p:anim>
                                    <p:animEffect transition="in" filter="fade">
                                      <p:cBhvr>
                                        <p:cTn id="539" dur="500"/>
                                        <p:tgtEl>
                                          <p:spTgt spid="436"/>
                                        </p:tgtEl>
                                      </p:cBhvr>
                                    </p:animEffect>
                                  </p:childTnLst>
                                </p:cTn>
                              </p:par>
                              <p:par>
                                <p:cTn id="540" presetID="53" presetClass="entr" presetSubtype="16" fill="hold" grpId="0" nodeType="withEffect">
                                  <p:stCondLst>
                                    <p:cond delay="3900"/>
                                  </p:stCondLst>
                                  <p:childTnLst>
                                    <p:set>
                                      <p:cBhvr>
                                        <p:cTn id="541" dur="1" fill="hold">
                                          <p:stCondLst>
                                            <p:cond delay="0"/>
                                          </p:stCondLst>
                                        </p:cTn>
                                        <p:tgtEl>
                                          <p:spTgt spid="437"/>
                                        </p:tgtEl>
                                        <p:attrNameLst>
                                          <p:attrName>style.visibility</p:attrName>
                                        </p:attrNameLst>
                                      </p:cBhvr>
                                      <p:to>
                                        <p:strVal val="visible"/>
                                      </p:to>
                                    </p:set>
                                    <p:anim calcmode="lin" valueType="num">
                                      <p:cBhvr>
                                        <p:cTn id="542" dur="500" fill="hold"/>
                                        <p:tgtEl>
                                          <p:spTgt spid="437"/>
                                        </p:tgtEl>
                                        <p:attrNameLst>
                                          <p:attrName>ppt_w</p:attrName>
                                        </p:attrNameLst>
                                      </p:cBhvr>
                                      <p:tavLst>
                                        <p:tav tm="0">
                                          <p:val>
                                            <p:fltVal val="0"/>
                                          </p:val>
                                        </p:tav>
                                        <p:tav tm="100000">
                                          <p:val>
                                            <p:strVal val="#ppt_w"/>
                                          </p:val>
                                        </p:tav>
                                      </p:tavLst>
                                    </p:anim>
                                    <p:anim calcmode="lin" valueType="num">
                                      <p:cBhvr>
                                        <p:cTn id="543" dur="500" fill="hold"/>
                                        <p:tgtEl>
                                          <p:spTgt spid="437"/>
                                        </p:tgtEl>
                                        <p:attrNameLst>
                                          <p:attrName>ppt_h</p:attrName>
                                        </p:attrNameLst>
                                      </p:cBhvr>
                                      <p:tavLst>
                                        <p:tav tm="0">
                                          <p:val>
                                            <p:fltVal val="0"/>
                                          </p:val>
                                        </p:tav>
                                        <p:tav tm="100000">
                                          <p:val>
                                            <p:strVal val="#ppt_h"/>
                                          </p:val>
                                        </p:tav>
                                      </p:tavLst>
                                    </p:anim>
                                    <p:animEffect transition="in" filter="fade">
                                      <p:cBhvr>
                                        <p:cTn id="544" dur="500"/>
                                        <p:tgtEl>
                                          <p:spTgt spid="437"/>
                                        </p:tgtEl>
                                      </p:cBhvr>
                                    </p:animEffect>
                                  </p:childTnLst>
                                </p:cTn>
                              </p:par>
                              <p:par>
                                <p:cTn id="545" presetID="53" presetClass="entr" presetSubtype="16" fill="hold" grpId="0" nodeType="withEffect">
                                  <p:stCondLst>
                                    <p:cond delay="700"/>
                                  </p:stCondLst>
                                  <p:childTnLst>
                                    <p:set>
                                      <p:cBhvr>
                                        <p:cTn id="546" dur="1" fill="hold">
                                          <p:stCondLst>
                                            <p:cond delay="0"/>
                                          </p:stCondLst>
                                        </p:cTn>
                                        <p:tgtEl>
                                          <p:spTgt spid="438"/>
                                        </p:tgtEl>
                                        <p:attrNameLst>
                                          <p:attrName>style.visibility</p:attrName>
                                        </p:attrNameLst>
                                      </p:cBhvr>
                                      <p:to>
                                        <p:strVal val="visible"/>
                                      </p:to>
                                    </p:set>
                                    <p:anim calcmode="lin" valueType="num">
                                      <p:cBhvr>
                                        <p:cTn id="547" dur="500" fill="hold"/>
                                        <p:tgtEl>
                                          <p:spTgt spid="438"/>
                                        </p:tgtEl>
                                        <p:attrNameLst>
                                          <p:attrName>ppt_w</p:attrName>
                                        </p:attrNameLst>
                                      </p:cBhvr>
                                      <p:tavLst>
                                        <p:tav tm="0">
                                          <p:val>
                                            <p:fltVal val="0"/>
                                          </p:val>
                                        </p:tav>
                                        <p:tav tm="100000">
                                          <p:val>
                                            <p:strVal val="#ppt_w"/>
                                          </p:val>
                                        </p:tav>
                                      </p:tavLst>
                                    </p:anim>
                                    <p:anim calcmode="lin" valueType="num">
                                      <p:cBhvr>
                                        <p:cTn id="548" dur="500" fill="hold"/>
                                        <p:tgtEl>
                                          <p:spTgt spid="438"/>
                                        </p:tgtEl>
                                        <p:attrNameLst>
                                          <p:attrName>ppt_h</p:attrName>
                                        </p:attrNameLst>
                                      </p:cBhvr>
                                      <p:tavLst>
                                        <p:tav tm="0">
                                          <p:val>
                                            <p:fltVal val="0"/>
                                          </p:val>
                                        </p:tav>
                                        <p:tav tm="100000">
                                          <p:val>
                                            <p:strVal val="#ppt_h"/>
                                          </p:val>
                                        </p:tav>
                                      </p:tavLst>
                                    </p:anim>
                                    <p:animEffect transition="in" filter="fade">
                                      <p:cBhvr>
                                        <p:cTn id="549" dur="500"/>
                                        <p:tgtEl>
                                          <p:spTgt spid="438"/>
                                        </p:tgtEl>
                                      </p:cBhvr>
                                    </p:animEffect>
                                  </p:childTnLst>
                                </p:cTn>
                              </p:par>
                              <p:par>
                                <p:cTn id="550" presetID="53" presetClass="entr" presetSubtype="16" fill="hold" grpId="0" nodeType="withEffect">
                                  <p:stCondLst>
                                    <p:cond delay="700"/>
                                  </p:stCondLst>
                                  <p:childTnLst>
                                    <p:set>
                                      <p:cBhvr>
                                        <p:cTn id="551" dur="1" fill="hold">
                                          <p:stCondLst>
                                            <p:cond delay="0"/>
                                          </p:stCondLst>
                                        </p:cTn>
                                        <p:tgtEl>
                                          <p:spTgt spid="439"/>
                                        </p:tgtEl>
                                        <p:attrNameLst>
                                          <p:attrName>style.visibility</p:attrName>
                                        </p:attrNameLst>
                                      </p:cBhvr>
                                      <p:to>
                                        <p:strVal val="visible"/>
                                      </p:to>
                                    </p:set>
                                    <p:anim calcmode="lin" valueType="num">
                                      <p:cBhvr>
                                        <p:cTn id="552" dur="500" fill="hold"/>
                                        <p:tgtEl>
                                          <p:spTgt spid="439"/>
                                        </p:tgtEl>
                                        <p:attrNameLst>
                                          <p:attrName>ppt_w</p:attrName>
                                        </p:attrNameLst>
                                      </p:cBhvr>
                                      <p:tavLst>
                                        <p:tav tm="0">
                                          <p:val>
                                            <p:fltVal val="0"/>
                                          </p:val>
                                        </p:tav>
                                        <p:tav tm="100000">
                                          <p:val>
                                            <p:strVal val="#ppt_w"/>
                                          </p:val>
                                        </p:tav>
                                      </p:tavLst>
                                    </p:anim>
                                    <p:anim calcmode="lin" valueType="num">
                                      <p:cBhvr>
                                        <p:cTn id="553" dur="500" fill="hold"/>
                                        <p:tgtEl>
                                          <p:spTgt spid="439"/>
                                        </p:tgtEl>
                                        <p:attrNameLst>
                                          <p:attrName>ppt_h</p:attrName>
                                        </p:attrNameLst>
                                      </p:cBhvr>
                                      <p:tavLst>
                                        <p:tav tm="0">
                                          <p:val>
                                            <p:fltVal val="0"/>
                                          </p:val>
                                        </p:tav>
                                        <p:tav tm="100000">
                                          <p:val>
                                            <p:strVal val="#ppt_h"/>
                                          </p:val>
                                        </p:tav>
                                      </p:tavLst>
                                    </p:anim>
                                    <p:animEffect transition="in" filter="fade">
                                      <p:cBhvr>
                                        <p:cTn id="554" dur="500"/>
                                        <p:tgtEl>
                                          <p:spTgt spid="439"/>
                                        </p:tgtEl>
                                      </p:cBhvr>
                                    </p:animEffect>
                                  </p:childTnLst>
                                </p:cTn>
                              </p:par>
                              <p:par>
                                <p:cTn id="555" presetID="53" presetClass="entr" presetSubtype="16" fill="hold" grpId="0" nodeType="withEffect">
                                  <p:stCondLst>
                                    <p:cond delay="800"/>
                                  </p:stCondLst>
                                  <p:childTnLst>
                                    <p:set>
                                      <p:cBhvr>
                                        <p:cTn id="556" dur="1" fill="hold">
                                          <p:stCondLst>
                                            <p:cond delay="0"/>
                                          </p:stCondLst>
                                        </p:cTn>
                                        <p:tgtEl>
                                          <p:spTgt spid="440"/>
                                        </p:tgtEl>
                                        <p:attrNameLst>
                                          <p:attrName>style.visibility</p:attrName>
                                        </p:attrNameLst>
                                      </p:cBhvr>
                                      <p:to>
                                        <p:strVal val="visible"/>
                                      </p:to>
                                    </p:set>
                                    <p:anim calcmode="lin" valueType="num">
                                      <p:cBhvr>
                                        <p:cTn id="557" dur="500" fill="hold"/>
                                        <p:tgtEl>
                                          <p:spTgt spid="440"/>
                                        </p:tgtEl>
                                        <p:attrNameLst>
                                          <p:attrName>ppt_w</p:attrName>
                                        </p:attrNameLst>
                                      </p:cBhvr>
                                      <p:tavLst>
                                        <p:tav tm="0">
                                          <p:val>
                                            <p:fltVal val="0"/>
                                          </p:val>
                                        </p:tav>
                                        <p:tav tm="100000">
                                          <p:val>
                                            <p:strVal val="#ppt_w"/>
                                          </p:val>
                                        </p:tav>
                                      </p:tavLst>
                                    </p:anim>
                                    <p:anim calcmode="lin" valueType="num">
                                      <p:cBhvr>
                                        <p:cTn id="558" dur="500" fill="hold"/>
                                        <p:tgtEl>
                                          <p:spTgt spid="440"/>
                                        </p:tgtEl>
                                        <p:attrNameLst>
                                          <p:attrName>ppt_h</p:attrName>
                                        </p:attrNameLst>
                                      </p:cBhvr>
                                      <p:tavLst>
                                        <p:tav tm="0">
                                          <p:val>
                                            <p:fltVal val="0"/>
                                          </p:val>
                                        </p:tav>
                                        <p:tav tm="100000">
                                          <p:val>
                                            <p:strVal val="#ppt_h"/>
                                          </p:val>
                                        </p:tav>
                                      </p:tavLst>
                                    </p:anim>
                                    <p:animEffect transition="in" filter="fade">
                                      <p:cBhvr>
                                        <p:cTn id="559" dur="500"/>
                                        <p:tgtEl>
                                          <p:spTgt spid="440"/>
                                        </p:tgtEl>
                                      </p:cBhvr>
                                    </p:animEffect>
                                  </p:childTnLst>
                                </p:cTn>
                              </p:par>
                              <p:par>
                                <p:cTn id="560" presetID="53" presetClass="entr" presetSubtype="16" fill="hold" grpId="0" nodeType="withEffect">
                                  <p:stCondLst>
                                    <p:cond delay="800"/>
                                  </p:stCondLst>
                                  <p:childTnLst>
                                    <p:set>
                                      <p:cBhvr>
                                        <p:cTn id="561" dur="1" fill="hold">
                                          <p:stCondLst>
                                            <p:cond delay="0"/>
                                          </p:stCondLst>
                                        </p:cTn>
                                        <p:tgtEl>
                                          <p:spTgt spid="441"/>
                                        </p:tgtEl>
                                        <p:attrNameLst>
                                          <p:attrName>style.visibility</p:attrName>
                                        </p:attrNameLst>
                                      </p:cBhvr>
                                      <p:to>
                                        <p:strVal val="visible"/>
                                      </p:to>
                                    </p:set>
                                    <p:anim calcmode="lin" valueType="num">
                                      <p:cBhvr>
                                        <p:cTn id="562" dur="500" fill="hold"/>
                                        <p:tgtEl>
                                          <p:spTgt spid="441"/>
                                        </p:tgtEl>
                                        <p:attrNameLst>
                                          <p:attrName>ppt_w</p:attrName>
                                        </p:attrNameLst>
                                      </p:cBhvr>
                                      <p:tavLst>
                                        <p:tav tm="0">
                                          <p:val>
                                            <p:fltVal val="0"/>
                                          </p:val>
                                        </p:tav>
                                        <p:tav tm="100000">
                                          <p:val>
                                            <p:strVal val="#ppt_w"/>
                                          </p:val>
                                        </p:tav>
                                      </p:tavLst>
                                    </p:anim>
                                    <p:anim calcmode="lin" valueType="num">
                                      <p:cBhvr>
                                        <p:cTn id="563" dur="500" fill="hold"/>
                                        <p:tgtEl>
                                          <p:spTgt spid="441"/>
                                        </p:tgtEl>
                                        <p:attrNameLst>
                                          <p:attrName>ppt_h</p:attrName>
                                        </p:attrNameLst>
                                      </p:cBhvr>
                                      <p:tavLst>
                                        <p:tav tm="0">
                                          <p:val>
                                            <p:fltVal val="0"/>
                                          </p:val>
                                        </p:tav>
                                        <p:tav tm="100000">
                                          <p:val>
                                            <p:strVal val="#ppt_h"/>
                                          </p:val>
                                        </p:tav>
                                      </p:tavLst>
                                    </p:anim>
                                    <p:animEffect transition="in" filter="fade">
                                      <p:cBhvr>
                                        <p:cTn id="564" dur="500"/>
                                        <p:tgtEl>
                                          <p:spTgt spid="441"/>
                                        </p:tgtEl>
                                      </p:cBhvr>
                                    </p:animEffect>
                                  </p:childTnLst>
                                </p:cTn>
                              </p:par>
                              <p:par>
                                <p:cTn id="565" presetID="53" presetClass="entr" presetSubtype="16" fill="hold" grpId="0" nodeType="withEffect">
                                  <p:stCondLst>
                                    <p:cond delay="900"/>
                                  </p:stCondLst>
                                  <p:childTnLst>
                                    <p:set>
                                      <p:cBhvr>
                                        <p:cTn id="566" dur="1" fill="hold">
                                          <p:stCondLst>
                                            <p:cond delay="0"/>
                                          </p:stCondLst>
                                        </p:cTn>
                                        <p:tgtEl>
                                          <p:spTgt spid="442"/>
                                        </p:tgtEl>
                                        <p:attrNameLst>
                                          <p:attrName>style.visibility</p:attrName>
                                        </p:attrNameLst>
                                      </p:cBhvr>
                                      <p:to>
                                        <p:strVal val="visible"/>
                                      </p:to>
                                    </p:set>
                                    <p:anim calcmode="lin" valueType="num">
                                      <p:cBhvr>
                                        <p:cTn id="567" dur="500" fill="hold"/>
                                        <p:tgtEl>
                                          <p:spTgt spid="442"/>
                                        </p:tgtEl>
                                        <p:attrNameLst>
                                          <p:attrName>ppt_w</p:attrName>
                                        </p:attrNameLst>
                                      </p:cBhvr>
                                      <p:tavLst>
                                        <p:tav tm="0">
                                          <p:val>
                                            <p:fltVal val="0"/>
                                          </p:val>
                                        </p:tav>
                                        <p:tav tm="100000">
                                          <p:val>
                                            <p:strVal val="#ppt_w"/>
                                          </p:val>
                                        </p:tav>
                                      </p:tavLst>
                                    </p:anim>
                                    <p:anim calcmode="lin" valueType="num">
                                      <p:cBhvr>
                                        <p:cTn id="568" dur="500" fill="hold"/>
                                        <p:tgtEl>
                                          <p:spTgt spid="442"/>
                                        </p:tgtEl>
                                        <p:attrNameLst>
                                          <p:attrName>ppt_h</p:attrName>
                                        </p:attrNameLst>
                                      </p:cBhvr>
                                      <p:tavLst>
                                        <p:tav tm="0">
                                          <p:val>
                                            <p:fltVal val="0"/>
                                          </p:val>
                                        </p:tav>
                                        <p:tav tm="100000">
                                          <p:val>
                                            <p:strVal val="#ppt_h"/>
                                          </p:val>
                                        </p:tav>
                                      </p:tavLst>
                                    </p:anim>
                                    <p:animEffect transition="in" filter="fade">
                                      <p:cBhvr>
                                        <p:cTn id="569" dur="500"/>
                                        <p:tgtEl>
                                          <p:spTgt spid="442"/>
                                        </p:tgtEl>
                                      </p:cBhvr>
                                    </p:animEffect>
                                  </p:childTnLst>
                                </p:cTn>
                              </p:par>
                              <p:par>
                                <p:cTn id="570" presetID="53" presetClass="entr" presetSubtype="16" fill="hold" grpId="0" nodeType="withEffect">
                                  <p:stCondLst>
                                    <p:cond delay="900"/>
                                  </p:stCondLst>
                                  <p:childTnLst>
                                    <p:set>
                                      <p:cBhvr>
                                        <p:cTn id="571" dur="1" fill="hold">
                                          <p:stCondLst>
                                            <p:cond delay="0"/>
                                          </p:stCondLst>
                                        </p:cTn>
                                        <p:tgtEl>
                                          <p:spTgt spid="443"/>
                                        </p:tgtEl>
                                        <p:attrNameLst>
                                          <p:attrName>style.visibility</p:attrName>
                                        </p:attrNameLst>
                                      </p:cBhvr>
                                      <p:to>
                                        <p:strVal val="visible"/>
                                      </p:to>
                                    </p:set>
                                    <p:anim calcmode="lin" valueType="num">
                                      <p:cBhvr>
                                        <p:cTn id="572" dur="500" fill="hold"/>
                                        <p:tgtEl>
                                          <p:spTgt spid="443"/>
                                        </p:tgtEl>
                                        <p:attrNameLst>
                                          <p:attrName>ppt_w</p:attrName>
                                        </p:attrNameLst>
                                      </p:cBhvr>
                                      <p:tavLst>
                                        <p:tav tm="0">
                                          <p:val>
                                            <p:fltVal val="0"/>
                                          </p:val>
                                        </p:tav>
                                        <p:tav tm="100000">
                                          <p:val>
                                            <p:strVal val="#ppt_w"/>
                                          </p:val>
                                        </p:tav>
                                      </p:tavLst>
                                    </p:anim>
                                    <p:anim calcmode="lin" valueType="num">
                                      <p:cBhvr>
                                        <p:cTn id="573" dur="500" fill="hold"/>
                                        <p:tgtEl>
                                          <p:spTgt spid="443"/>
                                        </p:tgtEl>
                                        <p:attrNameLst>
                                          <p:attrName>ppt_h</p:attrName>
                                        </p:attrNameLst>
                                      </p:cBhvr>
                                      <p:tavLst>
                                        <p:tav tm="0">
                                          <p:val>
                                            <p:fltVal val="0"/>
                                          </p:val>
                                        </p:tav>
                                        <p:tav tm="100000">
                                          <p:val>
                                            <p:strVal val="#ppt_h"/>
                                          </p:val>
                                        </p:tav>
                                      </p:tavLst>
                                    </p:anim>
                                    <p:animEffect transition="in" filter="fade">
                                      <p:cBhvr>
                                        <p:cTn id="574" dur="500"/>
                                        <p:tgtEl>
                                          <p:spTgt spid="443"/>
                                        </p:tgtEl>
                                      </p:cBhvr>
                                    </p:animEffect>
                                  </p:childTnLst>
                                </p:cTn>
                              </p:par>
                              <p:par>
                                <p:cTn id="575" presetID="53" presetClass="entr" presetSubtype="16" fill="hold" grpId="0" nodeType="withEffect">
                                  <p:stCondLst>
                                    <p:cond delay="1000"/>
                                  </p:stCondLst>
                                  <p:childTnLst>
                                    <p:set>
                                      <p:cBhvr>
                                        <p:cTn id="576" dur="1" fill="hold">
                                          <p:stCondLst>
                                            <p:cond delay="0"/>
                                          </p:stCondLst>
                                        </p:cTn>
                                        <p:tgtEl>
                                          <p:spTgt spid="444"/>
                                        </p:tgtEl>
                                        <p:attrNameLst>
                                          <p:attrName>style.visibility</p:attrName>
                                        </p:attrNameLst>
                                      </p:cBhvr>
                                      <p:to>
                                        <p:strVal val="visible"/>
                                      </p:to>
                                    </p:set>
                                    <p:anim calcmode="lin" valueType="num">
                                      <p:cBhvr>
                                        <p:cTn id="577" dur="500" fill="hold"/>
                                        <p:tgtEl>
                                          <p:spTgt spid="444"/>
                                        </p:tgtEl>
                                        <p:attrNameLst>
                                          <p:attrName>ppt_w</p:attrName>
                                        </p:attrNameLst>
                                      </p:cBhvr>
                                      <p:tavLst>
                                        <p:tav tm="0">
                                          <p:val>
                                            <p:fltVal val="0"/>
                                          </p:val>
                                        </p:tav>
                                        <p:tav tm="100000">
                                          <p:val>
                                            <p:strVal val="#ppt_w"/>
                                          </p:val>
                                        </p:tav>
                                      </p:tavLst>
                                    </p:anim>
                                    <p:anim calcmode="lin" valueType="num">
                                      <p:cBhvr>
                                        <p:cTn id="578" dur="500" fill="hold"/>
                                        <p:tgtEl>
                                          <p:spTgt spid="444"/>
                                        </p:tgtEl>
                                        <p:attrNameLst>
                                          <p:attrName>ppt_h</p:attrName>
                                        </p:attrNameLst>
                                      </p:cBhvr>
                                      <p:tavLst>
                                        <p:tav tm="0">
                                          <p:val>
                                            <p:fltVal val="0"/>
                                          </p:val>
                                        </p:tav>
                                        <p:tav tm="100000">
                                          <p:val>
                                            <p:strVal val="#ppt_h"/>
                                          </p:val>
                                        </p:tav>
                                      </p:tavLst>
                                    </p:anim>
                                    <p:animEffect transition="in" filter="fade">
                                      <p:cBhvr>
                                        <p:cTn id="579" dur="500"/>
                                        <p:tgtEl>
                                          <p:spTgt spid="444"/>
                                        </p:tgtEl>
                                      </p:cBhvr>
                                    </p:animEffect>
                                  </p:childTnLst>
                                </p:cTn>
                              </p:par>
                              <p:par>
                                <p:cTn id="580" presetID="53" presetClass="entr" presetSubtype="16" fill="hold" grpId="0" nodeType="withEffect">
                                  <p:stCondLst>
                                    <p:cond delay="1000"/>
                                  </p:stCondLst>
                                  <p:childTnLst>
                                    <p:set>
                                      <p:cBhvr>
                                        <p:cTn id="581" dur="1" fill="hold">
                                          <p:stCondLst>
                                            <p:cond delay="0"/>
                                          </p:stCondLst>
                                        </p:cTn>
                                        <p:tgtEl>
                                          <p:spTgt spid="445"/>
                                        </p:tgtEl>
                                        <p:attrNameLst>
                                          <p:attrName>style.visibility</p:attrName>
                                        </p:attrNameLst>
                                      </p:cBhvr>
                                      <p:to>
                                        <p:strVal val="visible"/>
                                      </p:to>
                                    </p:set>
                                    <p:anim calcmode="lin" valueType="num">
                                      <p:cBhvr>
                                        <p:cTn id="582" dur="500" fill="hold"/>
                                        <p:tgtEl>
                                          <p:spTgt spid="445"/>
                                        </p:tgtEl>
                                        <p:attrNameLst>
                                          <p:attrName>ppt_w</p:attrName>
                                        </p:attrNameLst>
                                      </p:cBhvr>
                                      <p:tavLst>
                                        <p:tav tm="0">
                                          <p:val>
                                            <p:fltVal val="0"/>
                                          </p:val>
                                        </p:tav>
                                        <p:tav tm="100000">
                                          <p:val>
                                            <p:strVal val="#ppt_w"/>
                                          </p:val>
                                        </p:tav>
                                      </p:tavLst>
                                    </p:anim>
                                    <p:anim calcmode="lin" valueType="num">
                                      <p:cBhvr>
                                        <p:cTn id="583" dur="500" fill="hold"/>
                                        <p:tgtEl>
                                          <p:spTgt spid="445"/>
                                        </p:tgtEl>
                                        <p:attrNameLst>
                                          <p:attrName>ppt_h</p:attrName>
                                        </p:attrNameLst>
                                      </p:cBhvr>
                                      <p:tavLst>
                                        <p:tav tm="0">
                                          <p:val>
                                            <p:fltVal val="0"/>
                                          </p:val>
                                        </p:tav>
                                        <p:tav tm="100000">
                                          <p:val>
                                            <p:strVal val="#ppt_h"/>
                                          </p:val>
                                        </p:tav>
                                      </p:tavLst>
                                    </p:anim>
                                    <p:animEffect transition="in" filter="fade">
                                      <p:cBhvr>
                                        <p:cTn id="584" dur="500"/>
                                        <p:tgtEl>
                                          <p:spTgt spid="445"/>
                                        </p:tgtEl>
                                      </p:cBhvr>
                                    </p:animEffect>
                                  </p:childTnLst>
                                </p:cTn>
                              </p:par>
                              <p:par>
                                <p:cTn id="585" presetID="53" presetClass="entr" presetSubtype="16" fill="hold" grpId="0" nodeType="withEffect">
                                  <p:stCondLst>
                                    <p:cond delay="1100"/>
                                  </p:stCondLst>
                                  <p:childTnLst>
                                    <p:set>
                                      <p:cBhvr>
                                        <p:cTn id="586" dur="1" fill="hold">
                                          <p:stCondLst>
                                            <p:cond delay="0"/>
                                          </p:stCondLst>
                                        </p:cTn>
                                        <p:tgtEl>
                                          <p:spTgt spid="446"/>
                                        </p:tgtEl>
                                        <p:attrNameLst>
                                          <p:attrName>style.visibility</p:attrName>
                                        </p:attrNameLst>
                                      </p:cBhvr>
                                      <p:to>
                                        <p:strVal val="visible"/>
                                      </p:to>
                                    </p:set>
                                    <p:anim calcmode="lin" valueType="num">
                                      <p:cBhvr>
                                        <p:cTn id="587" dur="500" fill="hold"/>
                                        <p:tgtEl>
                                          <p:spTgt spid="446"/>
                                        </p:tgtEl>
                                        <p:attrNameLst>
                                          <p:attrName>ppt_w</p:attrName>
                                        </p:attrNameLst>
                                      </p:cBhvr>
                                      <p:tavLst>
                                        <p:tav tm="0">
                                          <p:val>
                                            <p:fltVal val="0"/>
                                          </p:val>
                                        </p:tav>
                                        <p:tav tm="100000">
                                          <p:val>
                                            <p:strVal val="#ppt_w"/>
                                          </p:val>
                                        </p:tav>
                                      </p:tavLst>
                                    </p:anim>
                                    <p:anim calcmode="lin" valueType="num">
                                      <p:cBhvr>
                                        <p:cTn id="588" dur="500" fill="hold"/>
                                        <p:tgtEl>
                                          <p:spTgt spid="446"/>
                                        </p:tgtEl>
                                        <p:attrNameLst>
                                          <p:attrName>ppt_h</p:attrName>
                                        </p:attrNameLst>
                                      </p:cBhvr>
                                      <p:tavLst>
                                        <p:tav tm="0">
                                          <p:val>
                                            <p:fltVal val="0"/>
                                          </p:val>
                                        </p:tav>
                                        <p:tav tm="100000">
                                          <p:val>
                                            <p:strVal val="#ppt_h"/>
                                          </p:val>
                                        </p:tav>
                                      </p:tavLst>
                                    </p:anim>
                                    <p:animEffect transition="in" filter="fade">
                                      <p:cBhvr>
                                        <p:cTn id="589" dur="500"/>
                                        <p:tgtEl>
                                          <p:spTgt spid="446"/>
                                        </p:tgtEl>
                                      </p:cBhvr>
                                    </p:animEffect>
                                  </p:childTnLst>
                                </p:cTn>
                              </p:par>
                              <p:par>
                                <p:cTn id="590" presetID="53" presetClass="entr" presetSubtype="16" fill="hold" grpId="0" nodeType="withEffect">
                                  <p:stCondLst>
                                    <p:cond delay="1100"/>
                                  </p:stCondLst>
                                  <p:childTnLst>
                                    <p:set>
                                      <p:cBhvr>
                                        <p:cTn id="591" dur="1" fill="hold">
                                          <p:stCondLst>
                                            <p:cond delay="0"/>
                                          </p:stCondLst>
                                        </p:cTn>
                                        <p:tgtEl>
                                          <p:spTgt spid="447"/>
                                        </p:tgtEl>
                                        <p:attrNameLst>
                                          <p:attrName>style.visibility</p:attrName>
                                        </p:attrNameLst>
                                      </p:cBhvr>
                                      <p:to>
                                        <p:strVal val="visible"/>
                                      </p:to>
                                    </p:set>
                                    <p:anim calcmode="lin" valueType="num">
                                      <p:cBhvr>
                                        <p:cTn id="592" dur="500" fill="hold"/>
                                        <p:tgtEl>
                                          <p:spTgt spid="447"/>
                                        </p:tgtEl>
                                        <p:attrNameLst>
                                          <p:attrName>ppt_w</p:attrName>
                                        </p:attrNameLst>
                                      </p:cBhvr>
                                      <p:tavLst>
                                        <p:tav tm="0">
                                          <p:val>
                                            <p:fltVal val="0"/>
                                          </p:val>
                                        </p:tav>
                                        <p:tav tm="100000">
                                          <p:val>
                                            <p:strVal val="#ppt_w"/>
                                          </p:val>
                                        </p:tav>
                                      </p:tavLst>
                                    </p:anim>
                                    <p:anim calcmode="lin" valueType="num">
                                      <p:cBhvr>
                                        <p:cTn id="593" dur="500" fill="hold"/>
                                        <p:tgtEl>
                                          <p:spTgt spid="447"/>
                                        </p:tgtEl>
                                        <p:attrNameLst>
                                          <p:attrName>ppt_h</p:attrName>
                                        </p:attrNameLst>
                                      </p:cBhvr>
                                      <p:tavLst>
                                        <p:tav tm="0">
                                          <p:val>
                                            <p:fltVal val="0"/>
                                          </p:val>
                                        </p:tav>
                                        <p:tav tm="100000">
                                          <p:val>
                                            <p:strVal val="#ppt_h"/>
                                          </p:val>
                                        </p:tav>
                                      </p:tavLst>
                                    </p:anim>
                                    <p:animEffect transition="in" filter="fade">
                                      <p:cBhvr>
                                        <p:cTn id="594" dur="500"/>
                                        <p:tgtEl>
                                          <p:spTgt spid="447"/>
                                        </p:tgtEl>
                                      </p:cBhvr>
                                    </p:animEffect>
                                  </p:childTnLst>
                                </p:cTn>
                              </p:par>
                              <p:par>
                                <p:cTn id="595" presetID="53" presetClass="entr" presetSubtype="16" fill="hold" grpId="0" nodeType="withEffect">
                                  <p:stCondLst>
                                    <p:cond delay="1200"/>
                                  </p:stCondLst>
                                  <p:childTnLst>
                                    <p:set>
                                      <p:cBhvr>
                                        <p:cTn id="596" dur="1" fill="hold">
                                          <p:stCondLst>
                                            <p:cond delay="0"/>
                                          </p:stCondLst>
                                        </p:cTn>
                                        <p:tgtEl>
                                          <p:spTgt spid="448"/>
                                        </p:tgtEl>
                                        <p:attrNameLst>
                                          <p:attrName>style.visibility</p:attrName>
                                        </p:attrNameLst>
                                      </p:cBhvr>
                                      <p:to>
                                        <p:strVal val="visible"/>
                                      </p:to>
                                    </p:set>
                                    <p:anim calcmode="lin" valueType="num">
                                      <p:cBhvr>
                                        <p:cTn id="597" dur="500" fill="hold"/>
                                        <p:tgtEl>
                                          <p:spTgt spid="448"/>
                                        </p:tgtEl>
                                        <p:attrNameLst>
                                          <p:attrName>ppt_w</p:attrName>
                                        </p:attrNameLst>
                                      </p:cBhvr>
                                      <p:tavLst>
                                        <p:tav tm="0">
                                          <p:val>
                                            <p:fltVal val="0"/>
                                          </p:val>
                                        </p:tav>
                                        <p:tav tm="100000">
                                          <p:val>
                                            <p:strVal val="#ppt_w"/>
                                          </p:val>
                                        </p:tav>
                                      </p:tavLst>
                                    </p:anim>
                                    <p:anim calcmode="lin" valueType="num">
                                      <p:cBhvr>
                                        <p:cTn id="598" dur="500" fill="hold"/>
                                        <p:tgtEl>
                                          <p:spTgt spid="448"/>
                                        </p:tgtEl>
                                        <p:attrNameLst>
                                          <p:attrName>ppt_h</p:attrName>
                                        </p:attrNameLst>
                                      </p:cBhvr>
                                      <p:tavLst>
                                        <p:tav tm="0">
                                          <p:val>
                                            <p:fltVal val="0"/>
                                          </p:val>
                                        </p:tav>
                                        <p:tav tm="100000">
                                          <p:val>
                                            <p:strVal val="#ppt_h"/>
                                          </p:val>
                                        </p:tav>
                                      </p:tavLst>
                                    </p:anim>
                                    <p:animEffect transition="in" filter="fade">
                                      <p:cBhvr>
                                        <p:cTn id="599" dur="500"/>
                                        <p:tgtEl>
                                          <p:spTgt spid="448"/>
                                        </p:tgtEl>
                                      </p:cBhvr>
                                    </p:animEffect>
                                  </p:childTnLst>
                                </p:cTn>
                              </p:par>
                              <p:par>
                                <p:cTn id="600" presetID="53" presetClass="entr" presetSubtype="16" fill="hold" grpId="0" nodeType="withEffect">
                                  <p:stCondLst>
                                    <p:cond delay="1200"/>
                                  </p:stCondLst>
                                  <p:childTnLst>
                                    <p:set>
                                      <p:cBhvr>
                                        <p:cTn id="601" dur="1" fill="hold">
                                          <p:stCondLst>
                                            <p:cond delay="0"/>
                                          </p:stCondLst>
                                        </p:cTn>
                                        <p:tgtEl>
                                          <p:spTgt spid="449"/>
                                        </p:tgtEl>
                                        <p:attrNameLst>
                                          <p:attrName>style.visibility</p:attrName>
                                        </p:attrNameLst>
                                      </p:cBhvr>
                                      <p:to>
                                        <p:strVal val="visible"/>
                                      </p:to>
                                    </p:set>
                                    <p:anim calcmode="lin" valueType="num">
                                      <p:cBhvr>
                                        <p:cTn id="602" dur="500" fill="hold"/>
                                        <p:tgtEl>
                                          <p:spTgt spid="449"/>
                                        </p:tgtEl>
                                        <p:attrNameLst>
                                          <p:attrName>ppt_w</p:attrName>
                                        </p:attrNameLst>
                                      </p:cBhvr>
                                      <p:tavLst>
                                        <p:tav tm="0">
                                          <p:val>
                                            <p:fltVal val="0"/>
                                          </p:val>
                                        </p:tav>
                                        <p:tav tm="100000">
                                          <p:val>
                                            <p:strVal val="#ppt_w"/>
                                          </p:val>
                                        </p:tav>
                                      </p:tavLst>
                                    </p:anim>
                                    <p:anim calcmode="lin" valueType="num">
                                      <p:cBhvr>
                                        <p:cTn id="603" dur="500" fill="hold"/>
                                        <p:tgtEl>
                                          <p:spTgt spid="449"/>
                                        </p:tgtEl>
                                        <p:attrNameLst>
                                          <p:attrName>ppt_h</p:attrName>
                                        </p:attrNameLst>
                                      </p:cBhvr>
                                      <p:tavLst>
                                        <p:tav tm="0">
                                          <p:val>
                                            <p:fltVal val="0"/>
                                          </p:val>
                                        </p:tav>
                                        <p:tav tm="100000">
                                          <p:val>
                                            <p:strVal val="#ppt_h"/>
                                          </p:val>
                                        </p:tav>
                                      </p:tavLst>
                                    </p:anim>
                                    <p:animEffect transition="in" filter="fade">
                                      <p:cBhvr>
                                        <p:cTn id="604" dur="500"/>
                                        <p:tgtEl>
                                          <p:spTgt spid="449"/>
                                        </p:tgtEl>
                                      </p:cBhvr>
                                    </p:animEffect>
                                  </p:childTnLst>
                                </p:cTn>
                              </p:par>
                              <p:par>
                                <p:cTn id="605" presetID="53" presetClass="entr" presetSubtype="16" fill="hold" grpId="0" nodeType="withEffect">
                                  <p:stCondLst>
                                    <p:cond delay="1300"/>
                                  </p:stCondLst>
                                  <p:childTnLst>
                                    <p:set>
                                      <p:cBhvr>
                                        <p:cTn id="606" dur="1" fill="hold">
                                          <p:stCondLst>
                                            <p:cond delay="0"/>
                                          </p:stCondLst>
                                        </p:cTn>
                                        <p:tgtEl>
                                          <p:spTgt spid="450"/>
                                        </p:tgtEl>
                                        <p:attrNameLst>
                                          <p:attrName>style.visibility</p:attrName>
                                        </p:attrNameLst>
                                      </p:cBhvr>
                                      <p:to>
                                        <p:strVal val="visible"/>
                                      </p:to>
                                    </p:set>
                                    <p:anim calcmode="lin" valueType="num">
                                      <p:cBhvr>
                                        <p:cTn id="607" dur="500" fill="hold"/>
                                        <p:tgtEl>
                                          <p:spTgt spid="450"/>
                                        </p:tgtEl>
                                        <p:attrNameLst>
                                          <p:attrName>ppt_w</p:attrName>
                                        </p:attrNameLst>
                                      </p:cBhvr>
                                      <p:tavLst>
                                        <p:tav tm="0">
                                          <p:val>
                                            <p:fltVal val="0"/>
                                          </p:val>
                                        </p:tav>
                                        <p:tav tm="100000">
                                          <p:val>
                                            <p:strVal val="#ppt_w"/>
                                          </p:val>
                                        </p:tav>
                                      </p:tavLst>
                                    </p:anim>
                                    <p:anim calcmode="lin" valueType="num">
                                      <p:cBhvr>
                                        <p:cTn id="608" dur="500" fill="hold"/>
                                        <p:tgtEl>
                                          <p:spTgt spid="450"/>
                                        </p:tgtEl>
                                        <p:attrNameLst>
                                          <p:attrName>ppt_h</p:attrName>
                                        </p:attrNameLst>
                                      </p:cBhvr>
                                      <p:tavLst>
                                        <p:tav tm="0">
                                          <p:val>
                                            <p:fltVal val="0"/>
                                          </p:val>
                                        </p:tav>
                                        <p:tav tm="100000">
                                          <p:val>
                                            <p:strVal val="#ppt_h"/>
                                          </p:val>
                                        </p:tav>
                                      </p:tavLst>
                                    </p:anim>
                                    <p:animEffect transition="in" filter="fade">
                                      <p:cBhvr>
                                        <p:cTn id="609" dur="500"/>
                                        <p:tgtEl>
                                          <p:spTgt spid="450"/>
                                        </p:tgtEl>
                                      </p:cBhvr>
                                    </p:animEffect>
                                  </p:childTnLst>
                                </p:cTn>
                              </p:par>
                              <p:par>
                                <p:cTn id="610" presetID="53" presetClass="entr" presetSubtype="16" fill="hold" grpId="0" nodeType="withEffect">
                                  <p:stCondLst>
                                    <p:cond delay="1300"/>
                                  </p:stCondLst>
                                  <p:childTnLst>
                                    <p:set>
                                      <p:cBhvr>
                                        <p:cTn id="611" dur="1" fill="hold">
                                          <p:stCondLst>
                                            <p:cond delay="0"/>
                                          </p:stCondLst>
                                        </p:cTn>
                                        <p:tgtEl>
                                          <p:spTgt spid="451"/>
                                        </p:tgtEl>
                                        <p:attrNameLst>
                                          <p:attrName>style.visibility</p:attrName>
                                        </p:attrNameLst>
                                      </p:cBhvr>
                                      <p:to>
                                        <p:strVal val="visible"/>
                                      </p:to>
                                    </p:set>
                                    <p:anim calcmode="lin" valueType="num">
                                      <p:cBhvr>
                                        <p:cTn id="612" dur="500" fill="hold"/>
                                        <p:tgtEl>
                                          <p:spTgt spid="451"/>
                                        </p:tgtEl>
                                        <p:attrNameLst>
                                          <p:attrName>ppt_w</p:attrName>
                                        </p:attrNameLst>
                                      </p:cBhvr>
                                      <p:tavLst>
                                        <p:tav tm="0">
                                          <p:val>
                                            <p:fltVal val="0"/>
                                          </p:val>
                                        </p:tav>
                                        <p:tav tm="100000">
                                          <p:val>
                                            <p:strVal val="#ppt_w"/>
                                          </p:val>
                                        </p:tav>
                                      </p:tavLst>
                                    </p:anim>
                                    <p:anim calcmode="lin" valueType="num">
                                      <p:cBhvr>
                                        <p:cTn id="613" dur="500" fill="hold"/>
                                        <p:tgtEl>
                                          <p:spTgt spid="451"/>
                                        </p:tgtEl>
                                        <p:attrNameLst>
                                          <p:attrName>ppt_h</p:attrName>
                                        </p:attrNameLst>
                                      </p:cBhvr>
                                      <p:tavLst>
                                        <p:tav tm="0">
                                          <p:val>
                                            <p:fltVal val="0"/>
                                          </p:val>
                                        </p:tav>
                                        <p:tav tm="100000">
                                          <p:val>
                                            <p:strVal val="#ppt_h"/>
                                          </p:val>
                                        </p:tav>
                                      </p:tavLst>
                                    </p:anim>
                                    <p:animEffect transition="in" filter="fade">
                                      <p:cBhvr>
                                        <p:cTn id="614" dur="500"/>
                                        <p:tgtEl>
                                          <p:spTgt spid="451"/>
                                        </p:tgtEl>
                                      </p:cBhvr>
                                    </p:animEffect>
                                  </p:childTnLst>
                                </p:cTn>
                              </p:par>
                              <p:par>
                                <p:cTn id="615" presetID="53" presetClass="entr" presetSubtype="16" fill="hold" grpId="0" nodeType="withEffect">
                                  <p:stCondLst>
                                    <p:cond delay="1400"/>
                                  </p:stCondLst>
                                  <p:childTnLst>
                                    <p:set>
                                      <p:cBhvr>
                                        <p:cTn id="616" dur="1" fill="hold">
                                          <p:stCondLst>
                                            <p:cond delay="0"/>
                                          </p:stCondLst>
                                        </p:cTn>
                                        <p:tgtEl>
                                          <p:spTgt spid="452"/>
                                        </p:tgtEl>
                                        <p:attrNameLst>
                                          <p:attrName>style.visibility</p:attrName>
                                        </p:attrNameLst>
                                      </p:cBhvr>
                                      <p:to>
                                        <p:strVal val="visible"/>
                                      </p:to>
                                    </p:set>
                                    <p:anim calcmode="lin" valueType="num">
                                      <p:cBhvr>
                                        <p:cTn id="617" dur="500" fill="hold"/>
                                        <p:tgtEl>
                                          <p:spTgt spid="452"/>
                                        </p:tgtEl>
                                        <p:attrNameLst>
                                          <p:attrName>ppt_w</p:attrName>
                                        </p:attrNameLst>
                                      </p:cBhvr>
                                      <p:tavLst>
                                        <p:tav tm="0">
                                          <p:val>
                                            <p:fltVal val="0"/>
                                          </p:val>
                                        </p:tav>
                                        <p:tav tm="100000">
                                          <p:val>
                                            <p:strVal val="#ppt_w"/>
                                          </p:val>
                                        </p:tav>
                                      </p:tavLst>
                                    </p:anim>
                                    <p:anim calcmode="lin" valueType="num">
                                      <p:cBhvr>
                                        <p:cTn id="618" dur="500" fill="hold"/>
                                        <p:tgtEl>
                                          <p:spTgt spid="452"/>
                                        </p:tgtEl>
                                        <p:attrNameLst>
                                          <p:attrName>ppt_h</p:attrName>
                                        </p:attrNameLst>
                                      </p:cBhvr>
                                      <p:tavLst>
                                        <p:tav tm="0">
                                          <p:val>
                                            <p:fltVal val="0"/>
                                          </p:val>
                                        </p:tav>
                                        <p:tav tm="100000">
                                          <p:val>
                                            <p:strVal val="#ppt_h"/>
                                          </p:val>
                                        </p:tav>
                                      </p:tavLst>
                                    </p:anim>
                                    <p:animEffect transition="in" filter="fade">
                                      <p:cBhvr>
                                        <p:cTn id="619" dur="500"/>
                                        <p:tgtEl>
                                          <p:spTgt spid="452"/>
                                        </p:tgtEl>
                                      </p:cBhvr>
                                    </p:animEffect>
                                  </p:childTnLst>
                                </p:cTn>
                              </p:par>
                              <p:par>
                                <p:cTn id="620" presetID="53" presetClass="entr" presetSubtype="16" fill="hold" grpId="0" nodeType="withEffect">
                                  <p:stCondLst>
                                    <p:cond delay="1400"/>
                                  </p:stCondLst>
                                  <p:childTnLst>
                                    <p:set>
                                      <p:cBhvr>
                                        <p:cTn id="621" dur="1" fill="hold">
                                          <p:stCondLst>
                                            <p:cond delay="0"/>
                                          </p:stCondLst>
                                        </p:cTn>
                                        <p:tgtEl>
                                          <p:spTgt spid="453"/>
                                        </p:tgtEl>
                                        <p:attrNameLst>
                                          <p:attrName>style.visibility</p:attrName>
                                        </p:attrNameLst>
                                      </p:cBhvr>
                                      <p:to>
                                        <p:strVal val="visible"/>
                                      </p:to>
                                    </p:set>
                                    <p:anim calcmode="lin" valueType="num">
                                      <p:cBhvr>
                                        <p:cTn id="622" dur="500" fill="hold"/>
                                        <p:tgtEl>
                                          <p:spTgt spid="453"/>
                                        </p:tgtEl>
                                        <p:attrNameLst>
                                          <p:attrName>ppt_w</p:attrName>
                                        </p:attrNameLst>
                                      </p:cBhvr>
                                      <p:tavLst>
                                        <p:tav tm="0">
                                          <p:val>
                                            <p:fltVal val="0"/>
                                          </p:val>
                                        </p:tav>
                                        <p:tav tm="100000">
                                          <p:val>
                                            <p:strVal val="#ppt_w"/>
                                          </p:val>
                                        </p:tav>
                                      </p:tavLst>
                                    </p:anim>
                                    <p:anim calcmode="lin" valueType="num">
                                      <p:cBhvr>
                                        <p:cTn id="623" dur="500" fill="hold"/>
                                        <p:tgtEl>
                                          <p:spTgt spid="453"/>
                                        </p:tgtEl>
                                        <p:attrNameLst>
                                          <p:attrName>ppt_h</p:attrName>
                                        </p:attrNameLst>
                                      </p:cBhvr>
                                      <p:tavLst>
                                        <p:tav tm="0">
                                          <p:val>
                                            <p:fltVal val="0"/>
                                          </p:val>
                                        </p:tav>
                                        <p:tav tm="100000">
                                          <p:val>
                                            <p:strVal val="#ppt_h"/>
                                          </p:val>
                                        </p:tav>
                                      </p:tavLst>
                                    </p:anim>
                                    <p:animEffect transition="in" filter="fade">
                                      <p:cBhvr>
                                        <p:cTn id="624" dur="500"/>
                                        <p:tgtEl>
                                          <p:spTgt spid="453"/>
                                        </p:tgtEl>
                                      </p:cBhvr>
                                    </p:animEffect>
                                  </p:childTnLst>
                                </p:cTn>
                              </p:par>
                              <p:par>
                                <p:cTn id="625" presetID="53" presetClass="entr" presetSubtype="16" fill="hold" grpId="0" nodeType="withEffect">
                                  <p:stCondLst>
                                    <p:cond delay="1400"/>
                                  </p:stCondLst>
                                  <p:childTnLst>
                                    <p:set>
                                      <p:cBhvr>
                                        <p:cTn id="626" dur="1" fill="hold">
                                          <p:stCondLst>
                                            <p:cond delay="0"/>
                                          </p:stCondLst>
                                        </p:cTn>
                                        <p:tgtEl>
                                          <p:spTgt spid="454"/>
                                        </p:tgtEl>
                                        <p:attrNameLst>
                                          <p:attrName>style.visibility</p:attrName>
                                        </p:attrNameLst>
                                      </p:cBhvr>
                                      <p:to>
                                        <p:strVal val="visible"/>
                                      </p:to>
                                    </p:set>
                                    <p:anim calcmode="lin" valueType="num">
                                      <p:cBhvr>
                                        <p:cTn id="627" dur="500" fill="hold"/>
                                        <p:tgtEl>
                                          <p:spTgt spid="454"/>
                                        </p:tgtEl>
                                        <p:attrNameLst>
                                          <p:attrName>ppt_w</p:attrName>
                                        </p:attrNameLst>
                                      </p:cBhvr>
                                      <p:tavLst>
                                        <p:tav tm="0">
                                          <p:val>
                                            <p:fltVal val="0"/>
                                          </p:val>
                                        </p:tav>
                                        <p:tav tm="100000">
                                          <p:val>
                                            <p:strVal val="#ppt_w"/>
                                          </p:val>
                                        </p:tav>
                                      </p:tavLst>
                                    </p:anim>
                                    <p:anim calcmode="lin" valueType="num">
                                      <p:cBhvr>
                                        <p:cTn id="628" dur="500" fill="hold"/>
                                        <p:tgtEl>
                                          <p:spTgt spid="454"/>
                                        </p:tgtEl>
                                        <p:attrNameLst>
                                          <p:attrName>ppt_h</p:attrName>
                                        </p:attrNameLst>
                                      </p:cBhvr>
                                      <p:tavLst>
                                        <p:tav tm="0">
                                          <p:val>
                                            <p:fltVal val="0"/>
                                          </p:val>
                                        </p:tav>
                                        <p:tav tm="100000">
                                          <p:val>
                                            <p:strVal val="#ppt_h"/>
                                          </p:val>
                                        </p:tav>
                                      </p:tavLst>
                                    </p:anim>
                                    <p:animEffect transition="in" filter="fade">
                                      <p:cBhvr>
                                        <p:cTn id="629" dur="500"/>
                                        <p:tgtEl>
                                          <p:spTgt spid="454"/>
                                        </p:tgtEl>
                                      </p:cBhvr>
                                    </p:animEffect>
                                  </p:childTnLst>
                                </p:cTn>
                              </p:par>
                              <p:par>
                                <p:cTn id="630" presetID="53" presetClass="entr" presetSubtype="16" fill="hold" grpId="0" nodeType="withEffect">
                                  <p:stCondLst>
                                    <p:cond delay="100"/>
                                  </p:stCondLst>
                                  <p:childTnLst>
                                    <p:set>
                                      <p:cBhvr>
                                        <p:cTn id="631" dur="1" fill="hold">
                                          <p:stCondLst>
                                            <p:cond delay="0"/>
                                          </p:stCondLst>
                                        </p:cTn>
                                        <p:tgtEl>
                                          <p:spTgt spid="455"/>
                                        </p:tgtEl>
                                        <p:attrNameLst>
                                          <p:attrName>style.visibility</p:attrName>
                                        </p:attrNameLst>
                                      </p:cBhvr>
                                      <p:to>
                                        <p:strVal val="visible"/>
                                      </p:to>
                                    </p:set>
                                    <p:anim calcmode="lin" valueType="num">
                                      <p:cBhvr>
                                        <p:cTn id="632" dur="500" fill="hold"/>
                                        <p:tgtEl>
                                          <p:spTgt spid="455"/>
                                        </p:tgtEl>
                                        <p:attrNameLst>
                                          <p:attrName>ppt_w</p:attrName>
                                        </p:attrNameLst>
                                      </p:cBhvr>
                                      <p:tavLst>
                                        <p:tav tm="0">
                                          <p:val>
                                            <p:fltVal val="0"/>
                                          </p:val>
                                        </p:tav>
                                        <p:tav tm="100000">
                                          <p:val>
                                            <p:strVal val="#ppt_w"/>
                                          </p:val>
                                        </p:tav>
                                      </p:tavLst>
                                    </p:anim>
                                    <p:anim calcmode="lin" valueType="num">
                                      <p:cBhvr>
                                        <p:cTn id="633" dur="500" fill="hold"/>
                                        <p:tgtEl>
                                          <p:spTgt spid="455"/>
                                        </p:tgtEl>
                                        <p:attrNameLst>
                                          <p:attrName>ppt_h</p:attrName>
                                        </p:attrNameLst>
                                      </p:cBhvr>
                                      <p:tavLst>
                                        <p:tav tm="0">
                                          <p:val>
                                            <p:fltVal val="0"/>
                                          </p:val>
                                        </p:tav>
                                        <p:tav tm="100000">
                                          <p:val>
                                            <p:strVal val="#ppt_h"/>
                                          </p:val>
                                        </p:tav>
                                      </p:tavLst>
                                    </p:anim>
                                    <p:animEffect transition="in" filter="fade">
                                      <p:cBhvr>
                                        <p:cTn id="634" dur="500"/>
                                        <p:tgtEl>
                                          <p:spTgt spid="455"/>
                                        </p:tgtEl>
                                      </p:cBhvr>
                                    </p:animEffect>
                                  </p:childTnLst>
                                </p:cTn>
                              </p:par>
                              <p:par>
                                <p:cTn id="635" presetID="53" presetClass="entr" presetSubtype="16" fill="hold" grpId="0" nodeType="withEffect">
                                  <p:stCondLst>
                                    <p:cond delay="100"/>
                                  </p:stCondLst>
                                  <p:childTnLst>
                                    <p:set>
                                      <p:cBhvr>
                                        <p:cTn id="636" dur="1" fill="hold">
                                          <p:stCondLst>
                                            <p:cond delay="0"/>
                                          </p:stCondLst>
                                        </p:cTn>
                                        <p:tgtEl>
                                          <p:spTgt spid="456"/>
                                        </p:tgtEl>
                                        <p:attrNameLst>
                                          <p:attrName>style.visibility</p:attrName>
                                        </p:attrNameLst>
                                      </p:cBhvr>
                                      <p:to>
                                        <p:strVal val="visible"/>
                                      </p:to>
                                    </p:set>
                                    <p:anim calcmode="lin" valueType="num">
                                      <p:cBhvr>
                                        <p:cTn id="637" dur="500" fill="hold"/>
                                        <p:tgtEl>
                                          <p:spTgt spid="456"/>
                                        </p:tgtEl>
                                        <p:attrNameLst>
                                          <p:attrName>ppt_w</p:attrName>
                                        </p:attrNameLst>
                                      </p:cBhvr>
                                      <p:tavLst>
                                        <p:tav tm="0">
                                          <p:val>
                                            <p:fltVal val="0"/>
                                          </p:val>
                                        </p:tav>
                                        <p:tav tm="100000">
                                          <p:val>
                                            <p:strVal val="#ppt_w"/>
                                          </p:val>
                                        </p:tav>
                                      </p:tavLst>
                                    </p:anim>
                                    <p:anim calcmode="lin" valueType="num">
                                      <p:cBhvr>
                                        <p:cTn id="638" dur="500" fill="hold"/>
                                        <p:tgtEl>
                                          <p:spTgt spid="456"/>
                                        </p:tgtEl>
                                        <p:attrNameLst>
                                          <p:attrName>ppt_h</p:attrName>
                                        </p:attrNameLst>
                                      </p:cBhvr>
                                      <p:tavLst>
                                        <p:tav tm="0">
                                          <p:val>
                                            <p:fltVal val="0"/>
                                          </p:val>
                                        </p:tav>
                                        <p:tav tm="100000">
                                          <p:val>
                                            <p:strVal val="#ppt_h"/>
                                          </p:val>
                                        </p:tav>
                                      </p:tavLst>
                                    </p:anim>
                                    <p:animEffect transition="in" filter="fade">
                                      <p:cBhvr>
                                        <p:cTn id="639" dur="500"/>
                                        <p:tgtEl>
                                          <p:spTgt spid="456"/>
                                        </p:tgtEl>
                                      </p:cBhvr>
                                    </p:animEffect>
                                  </p:childTnLst>
                                </p:cTn>
                              </p:par>
                              <p:par>
                                <p:cTn id="640" presetID="53" presetClass="entr" presetSubtype="16" fill="hold" grpId="0" nodeType="withEffect">
                                  <p:stCondLst>
                                    <p:cond delay="200"/>
                                  </p:stCondLst>
                                  <p:childTnLst>
                                    <p:set>
                                      <p:cBhvr>
                                        <p:cTn id="641" dur="1" fill="hold">
                                          <p:stCondLst>
                                            <p:cond delay="0"/>
                                          </p:stCondLst>
                                        </p:cTn>
                                        <p:tgtEl>
                                          <p:spTgt spid="457"/>
                                        </p:tgtEl>
                                        <p:attrNameLst>
                                          <p:attrName>style.visibility</p:attrName>
                                        </p:attrNameLst>
                                      </p:cBhvr>
                                      <p:to>
                                        <p:strVal val="visible"/>
                                      </p:to>
                                    </p:set>
                                    <p:anim calcmode="lin" valueType="num">
                                      <p:cBhvr>
                                        <p:cTn id="642" dur="500" fill="hold"/>
                                        <p:tgtEl>
                                          <p:spTgt spid="457"/>
                                        </p:tgtEl>
                                        <p:attrNameLst>
                                          <p:attrName>ppt_w</p:attrName>
                                        </p:attrNameLst>
                                      </p:cBhvr>
                                      <p:tavLst>
                                        <p:tav tm="0">
                                          <p:val>
                                            <p:fltVal val="0"/>
                                          </p:val>
                                        </p:tav>
                                        <p:tav tm="100000">
                                          <p:val>
                                            <p:strVal val="#ppt_w"/>
                                          </p:val>
                                        </p:tav>
                                      </p:tavLst>
                                    </p:anim>
                                    <p:anim calcmode="lin" valueType="num">
                                      <p:cBhvr>
                                        <p:cTn id="643" dur="500" fill="hold"/>
                                        <p:tgtEl>
                                          <p:spTgt spid="457"/>
                                        </p:tgtEl>
                                        <p:attrNameLst>
                                          <p:attrName>ppt_h</p:attrName>
                                        </p:attrNameLst>
                                      </p:cBhvr>
                                      <p:tavLst>
                                        <p:tav tm="0">
                                          <p:val>
                                            <p:fltVal val="0"/>
                                          </p:val>
                                        </p:tav>
                                        <p:tav tm="100000">
                                          <p:val>
                                            <p:strVal val="#ppt_h"/>
                                          </p:val>
                                        </p:tav>
                                      </p:tavLst>
                                    </p:anim>
                                    <p:animEffect transition="in" filter="fade">
                                      <p:cBhvr>
                                        <p:cTn id="644" dur="500"/>
                                        <p:tgtEl>
                                          <p:spTgt spid="457"/>
                                        </p:tgtEl>
                                      </p:cBhvr>
                                    </p:animEffect>
                                  </p:childTnLst>
                                </p:cTn>
                              </p:par>
                              <p:par>
                                <p:cTn id="645" presetID="53" presetClass="entr" presetSubtype="16" fill="hold" grpId="0" nodeType="withEffect">
                                  <p:stCondLst>
                                    <p:cond delay="300"/>
                                  </p:stCondLst>
                                  <p:childTnLst>
                                    <p:set>
                                      <p:cBhvr>
                                        <p:cTn id="646" dur="1" fill="hold">
                                          <p:stCondLst>
                                            <p:cond delay="0"/>
                                          </p:stCondLst>
                                        </p:cTn>
                                        <p:tgtEl>
                                          <p:spTgt spid="458"/>
                                        </p:tgtEl>
                                        <p:attrNameLst>
                                          <p:attrName>style.visibility</p:attrName>
                                        </p:attrNameLst>
                                      </p:cBhvr>
                                      <p:to>
                                        <p:strVal val="visible"/>
                                      </p:to>
                                    </p:set>
                                    <p:anim calcmode="lin" valueType="num">
                                      <p:cBhvr>
                                        <p:cTn id="647" dur="500" fill="hold"/>
                                        <p:tgtEl>
                                          <p:spTgt spid="458"/>
                                        </p:tgtEl>
                                        <p:attrNameLst>
                                          <p:attrName>ppt_w</p:attrName>
                                        </p:attrNameLst>
                                      </p:cBhvr>
                                      <p:tavLst>
                                        <p:tav tm="0">
                                          <p:val>
                                            <p:fltVal val="0"/>
                                          </p:val>
                                        </p:tav>
                                        <p:tav tm="100000">
                                          <p:val>
                                            <p:strVal val="#ppt_w"/>
                                          </p:val>
                                        </p:tav>
                                      </p:tavLst>
                                    </p:anim>
                                    <p:anim calcmode="lin" valueType="num">
                                      <p:cBhvr>
                                        <p:cTn id="648" dur="500" fill="hold"/>
                                        <p:tgtEl>
                                          <p:spTgt spid="458"/>
                                        </p:tgtEl>
                                        <p:attrNameLst>
                                          <p:attrName>ppt_h</p:attrName>
                                        </p:attrNameLst>
                                      </p:cBhvr>
                                      <p:tavLst>
                                        <p:tav tm="0">
                                          <p:val>
                                            <p:fltVal val="0"/>
                                          </p:val>
                                        </p:tav>
                                        <p:tav tm="100000">
                                          <p:val>
                                            <p:strVal val="#ppt_h"/>
                                          </p:val>
                                        </p:tav>
                                      </p:tavLst>
                                    </p:anim>
                                    <p:animEffect transition="in" filter="fade">
                                      <p:cBhvr>
                                        <p:cTn id="649" dur="500"/>
                                        <p:tgtEl>
                                          <p:spTgt spid="458"/>
                                        </p:tgtEl>
                                      </p:cBhvr>
                                    </p:animEffect>
                                  </p:childTnLst>
                                </p:cTn>
                              </p:par>
                              <p:par>
                                <p:cTn id="650" presetID="53" presetClass="entr" presetSubtype="16" fill="hold" grpId="0" nodeType="withEffect">
                                  <p:stCondLst>
                                    <p:cond delay="400"/>
                                  </p:stCondLst>
                                  <p:childTnLst>
                                    <p:set>
                                      <p:cBhvr>
                                        <p:cTn id="651" dur="1" fill="hold">
                                          <p:stCondLst>
                                            <p:cond delay="0"/>
                                          </p:stCondLst>
                                        </p:cTn>
                                        <p:tgtEl>
                                          <p:spTgt spid="459"/>
                                        </p:tgtEl>
                                        <p:attrNameLst>
                                          <p:attrName>style.visibility</p:attrName>
                                        </p:attrNameLst>
                                      </p:cBhvr>
                                      <p:to>
                                        <p:strVal val="visible"/>
                                      </p:to>
                                    </p:set>
                                    <p:anim calcmode="lin" valueType="num">
                                      <p:cBhvr>
                                        <p:cTn id="652" dur="500" fill="hold"/>
                                        <p:tgtEl>
                                          <p:spTgt spid="459"/>
                                        </p:tgtEl>
                                        <p:attrNameLst>
                                          <p:attrName>ppt_w</p:attrName>
                                        </p:attrNameLst>
                                      </p:cBhvr>
                                      <p:tavLst>
                                        <p:tav tm="0">
                                          <p:val>
                                            <p:fltVal val="0"/>
                                          </p:val>
                                        </p:tav>
                                        <p:tav tm="100000">
                                          <p:val>
                                            <p:strVal val="#ppt_w"/>
                                          </p:val>
                                        </p:tav>
                                      </p:tavLst>
                                    </p:anim>
                                    <p:anim calcmode="lin" valueType="num">
                                      <p:cBhvr>
                                        <p:cTn id="653" dur="500" fill="hold"/>
                                        <p:tgtEl>
                                          <p:spTgt spid="459"/>
                                        </p:tgtEl>
                                        <p:attrNameLst>
                                          <p:attrName>ppt_h</p:attrName>
                                        </p:attrNameLst>
                                      </p:cBhvr>
                                      <p:tavLst>
                                        <p:tav tm="0">
                                          <p:val>
                                            <p:fltVal val="0"/>
                                          </p:val>
                                        </p:tav>
                                        <p:tav tm="100000">
                                          <p:val>
                                            <p:strVal val="#ppt_h"/>
                                          </p:val>
                                        </p:tav>
                                      </p:tavLst>
                                    </p:anim>
                                    <p:animEffect transition="in" filter="fade">
                                      <p:cBhvr>
                                        <p:cTn id="654" dur="500"/>
                                        <p:tgtEl>
                                          <p:spTgt spid="459"/>
                                        </p:tgtEl>
                                      </p:cBhvr>
                                    </p:animEffect>
                                  </p:childTnLst>
                                </p:cTn>
                              </p:par>
                              <p:par>
                                <p:cTn id="655" presetID="53" presetClass="entr" presetSubtype="16" fill="hold" grpId="0" nodeType="withEffect">
                                  <p:stCondLst>
                                    <p:cond delay="500"/>
                                  </p:stCondLst>
                                  <p:childTnLst>
                                    <p:set>
                                      <p:cBhvr>
                                        <p:cTn id="656" dur="1" fill="hold">
                                          <p:stCondLst>
                                            <p:cond delay="0"/>
                                          </p:stCondLst>
                                        </p:cTn>
                                        <p:tgtEl>
                                          <p:spTgt spid="460"/>
                                        </p:tgtEl>
                                        <p:attrNameLst>
                                          <p:attrName>style.visibility</p:attrName>
                                        </p:attrNameLst>
                                      </p:cBhvr>
                                      <p:to>
                                        <p:strVal val="visible"/>
                                      </p:to>
                                    </p:set>
                                    <p:anim calcmode="lin" valueType="num">
                                      <p:cBhvr>
                                        <p:cTn id="657" dur="500" fill="hold"/>
                                        <p:tgtEl>
                                          <p:spTgt spid="460"/>
                                        </p:tgtEl>
                                        <p:attrNameLst>
                                          <p:attrName>ppt_w</p:attrName>
                                        </p:attrNameLst>
                                      </p:cBhvr>
                                      <p:tavLst>
                                        <p:tav tm="0">
                                          <p:val>
                                            <p:fltVal val="0"/>
                                          </p:val>
                                        </p:tav>
                                        <p:tav tm="100000">
                                          <p:val>
                                            <p:strVal val="#ppt_w"/>
                                          </p:val>
                                        </p:tav>
                                      </p:tavLst>
                                    </p:anim>
                                    <p:anim calcmode="lin" valueType="num">
                                      <p:cBhvr>
                                        <p:cTn id="658" dur="500" fill="hold"/>
                                        <p:tgtEl>
                                          <p:spTgt spid="460"/>
                                        </p:tgtEl>
                                        <p:attrNameLst>
                                          <p:attrName>ppt_h</p:attrName>
                                        </p:attrNameLst>
                                      </p:cBhvr>
                                      <p:tavLst>
                                        <p:tav tm="0">
                                          <p:val>
                                            <p:fltVal val="0"/>
                                          </p:val>
                                        </p:tav>
                                        <p:tav tm="100000">
                                          <p:val>
                                            <p:strVal val="#ppt_h"/>
                                          </p:val>
                                        </p:tav>
                                      </p:tavLst>
                                    </p:anim>
                                    <p:animEffect transition="in" filter="fade">
                                      <p:cBhvr>
                                        <p:cTn id="659" dur="500"/>
                                        <p:tgtEl>
                                          <p:spTgt spid="460"/>
                                        </p:tgtEl>
                                      </p:cBhvr>
                                    </p:animEffect>
                                  </p:childTnLst>
                                </p:cTn>
                              </p:par>
                              <p:par>
                                <p:cTn id="660" presetID="53" presetClass="entr" presetSubtype="16" fill="hold" grpId="0" nodeType="withEffect">
                                  <p:stCondLst>
                                    <p:cond delay="600"/>
                                  </p:stCondLst>
                                  <p:childTnLst>
                                    <p:set>
                                      <p:cBhvr>
                                        <p:cTn id="661" dur="1" fill="hold">
                                          <p:stCondLst>
                                            <p:cond delay="0"/>
                                          </p:stCondLst>
                                        </p:cTn>
                                        <p:tgtEl>
                                          <p:spTgt spid="461"/>
                                        </p:tgtEl>
                                        <p:attrNameLst>
                                          <p:attrName>style.visibility</p:attrName>
                                        </p:attrNameLst>
                                      </p:cBhvr>
                                      <p:to>
                                        <p:strVal val="visible"/>
                                      </p:to>
                                    </p:set>
                                    <p:anim calcmode="lin" valueType="num">
                                      <p:cBhvr>
                                        <p:cTn id="662" dur="500" fill="hold"/>
                                        <p:tgtEl>
                                          <p:spTgt spid="461"/>
                                        </p:tgtEl>
                                        <p:attrNameLst>
                                          <p:attrName>ppt_w</p:attrName>
                                        </p:attrNameLst>
                                      </p:cBhvr>
                                      <p:tavLst>
                                        <p:tav tm="0">
                                          <p:val>
                                            <p:fltVal val="0"/>
                                          </p:val>
                                        </p:tav>
                                        <p:tav tm="100000">
                                          <p:val>
                                            <p:strVal val="#ppt_w"/>
                                          </p:val>
                                        </p:tav>
                                      </p:tavLst>
                                    </p:anim>
                                    <p:anim calcmode="lin" valueType="num">
                                      <p:cBhvr>
                                        <p:cTn id="663" dur="500" fill="hold"/>
                                        <p:tgtEl>
                                          <p:spTgt spid="461"/>
                                        </p:tgtEl>
                                        <p:attrNameLst>
                                          <p:attrName>ppt_h</p:attrName>
                                        </p:attrNameLst>
                                      </p:cBhvr>
                                      <p:tavLst>
                                        <p:tav tm="0">
                                          <p:val>
                                            <p:fltVal val="0"/>
                                          </p:val>
                                        </p:tav>
                                        <p:tav tm="100000">
                                          <p:val>
                                            <p:strVal val="#ppt_h"/>
                                          </p:val>
                                        </p:tav>
                                      </p:tavLst>
                                    </p:anim>
                                    <p:animEffect transition="in" filter="fade">
                                      <p:cBhvr>
                                        <p:cTn id="664" dur="500"/>
                                        <p:tgtEl>
                                          <p:spTgt spid="461"/>
                                        </p:tgtEl>
                                      </p:cBhvr>
                                    </p:animEffect>
                                  </p:childTnLst>
                                </p:cTn>
                              </p:par>
                              <p:par>
                                <p:cTn id="665" presetID="53" presetClass="entr" presetSubtype="16" fill="hold" grpId="0" nodeType="withEffect">
                                  <p:stCondLst>
                                    <p:cond delay="700"/>
                                  </p:stCondLst>
                                  <p:childTnLst>
                                    <p:set>
                                      <p:cBhvr>
                                        <p:cTn id="666" dur="1" fill="hold">
                                          <p:stCondLst>
                                            <p:cond delay="0"/>
                                          </p:stCondLst>
                                        </p:cTn>
                                        <p:tgtEl>
                                          <p:spTgt spid="462"/>
                                        </p:tgtEl>
                                        <p:attrNameLst>
                                          <p:attrName>style.visibility</p:attrName>
                                        </p:attrNameLst>
                                      </p:cBhvr>
                                      <p:to>
                                        <p:strVal val="visible"/>
                                      </p:to>
                                    </p:set>
                                    <p:anim calcmode="lin" valueType="num">
                                      <p:cBhvr>
                                        <p:cTn id="667" dur="500" fill="hold"/>
                                        <p:tgtEl>
                                          <p:spTgt spid="462"/>
                                        </p:tgtEl>
                                        <p:attrNameLst>
                                          <p:attrName>ppt_w</p:attrName>
                                        </p:attrNameLst>
                                      </p:cBhvr>
                                      <p:tavLst>
                                        <p:tav tm="0">
                                          <p:val>
                                            <p:fltVal val="0"/>
                                          </p:val>
                                        </p:tav>
                                        <p:tav tm="100000">
                                          <p:val>
                                            <p:strVal val="#ppt_w"/>
                                          </p:val>
                                        </p:tav>
                                      </p:tavLst>
                                    </p:anim>
                                    <p:anim calcmode="lin" valueType="num">
                                      <p:cBhvr>
                                        <p:cTn id="668" dur="500" fill="hold"/>
                                        <p:tgtEl>
                                          <p:spTgt spid="462"/>
                                        </p:tgtEl>
                                        <p:attrNameLst>
                                          <p:attrName>ppt_h</p:attrName>
                                        </p:attrNameLst>
                                      </p:cBhvr>
                                      <p:tavLst>
                                        <p:tav tm="0">
                                          <p:val>
                                            <p:fltVal val="0"/>
                                          </p:val>
                                        </p:tav>
                                        <p:tav tm="100000">
                                          <p:val>
                                            <p:strVal val="#ppt_h"/>
                                          </p:val>
                                        </p:tav>
                                      </p:tavLst>
                                    </p:anim>
                                    <p:animEffect transition="in" filter="fade">
                                      <p:cBhvr>
                                        <p:cTn id="669" dur="500"/>
                                        <p:tgtEl>
                                          <p:spTgt spid="462"/>
                                        </p:tgtEl>
                                      </p:cBhvr>
                                    </p:animEffect>
                                  </p:childTnLst>
                                </p:cTn>
                              </p:par>
                              <p:par>
                                <p:cTn id="670" presetID="53" presetClass="entr" presetSubtype="16" fill="hold" grpId="0" nodeType="withEffect">
                                  <p:stCondLst>
                                    <p:cond delay="800"/>
                                  </p:stCondLst>
                                  <p:childTnLst>
                                    <p:set>
                                      <p:cBhvr>
                                        <p:cTn id="671" dur="1" fill="hold">
                                          <p:stCondLst>
                                            <p:cond delay="0"/>
                                          </p:stCondLst>
                                        </p:cTn>
                                        <p:tgtEl>
                                          <p:spTgt spid="463"/>
                                        </p:tgtEl>
                                        <p:attrNameLst>
                                          <p:attrName>style.visibility</p:attrName>
                                        </p:attrNameLst>
                                      </p:cBhvr>
                                      <p:to>
                                        <p:strVal val="visible"/>
                                      </p:to>
                                    </p:set>
                                    <p:anim calcmode="lin" valueType="num">
                                      <p:cBhvr>
                                        <p:cTn id="672" dur="500" fill="hold"/>
                                        <p:tgtEl>
                                          <p:spTgt spid="463"/>
                                        </p:tgtEl>
                                        <p:attrNameLst>
                                          <p:attrName>ppt_w</p:attrName>
                                        </p:attrNameLst>
                                      </p:cBhvr>
                                      <p:tavLst>
                                        <p:tav tm="0">
                                          <p:val>
                                            <p:fltVal val="0"/>
                                          </p:val>
                                        </p:tav>
                                        <p:tav tm="100000">
                                          <p:val>
                                            <p:strVal val="#ppt_w"/>
                                          </p:val>
                                        </p:tav>
                                      </p:tavLst>
                                    </p:anim>
                                    <p:anim calcmode="lin" valueType="num">
                                      <p:cBhvr>
                                        <p:cTn id="673" dur="500" fill="hold"/>
                                        <p:tgtEl>
                                          <p:spTgt spid="463"/>
                                        </p:tgtEl>
                                        <p:attrNameLst>
                                          <p:attrName>ppt_h</p:attrName>
                                        </p:attrNameLst>
                                      </p:cBhvr>
                                      <p:tavLst>
                                        <p:tav tm="0">
                                          <p:val>
                                            <p:fltVal val="0"/>
                                          </p:val>
                                        </p:tav>
                                        <p:tav tm="100000">
                                          <p:val>
                                            <p:strVal val="#ppt_h"/>
                                          </p:val>
                                        </p:tav>
                                      </p:tavLst>
                                    </p:anim>
                                    <p:animEffect transition="in" filter="fade">
                                      <p:cBhvr>
                                        <p:cTn id="674" dur="500"/>
                                        <p:tgtEl>
                                          <p:spTgt spid="463"/>
                                        </p:tgtEl>
                                      </p:cBhvr>
                                    </p:animEffect>
                                  </p:childTnLst>
                                </p:cTn>
                              </p:par>
                              <p:par>
                                <p:cTn id="675" presetID="53" presetClass="entr" presetSubtype="16" fill="hold" grpId="0" nodeType="withEffect">
                                  <p:stCondLst>
                                    <p:cond delay="900"/>
                                  </p:stCondLst>
                                  <p:childTnLst>
                                    <p:set>
                                      <p:cBhvr>
                                        <p:cTn id="676" dur="1" fill="hold">
                                          <p:stCondLst>
                                            <p:cond delay="0"/>
                                          </p:stCondLst>
                                        </p:cTn>
                                        <p:tgtEl>
                                          <p:spTgt spid="464"/>
                                        </p:tgtEl>
                                        <p:attrNameLst>
                                          <p:attrName>style.visibility</p:attrName>
                                        </p:attrNameLst>
                                      </p:cBhvr>
                                      <p:to>
                                        <p:strVal val="visible"/>
                                      </p:to>
                                    </p:set>
                                    <p:anim calcmode="lin" valueType="num">
                                      <p:cBhvr>
                                        <p:cTn id="677" dur="500" fill="hold"/>
                                        <p:tgtEl>
                                          <p:spTgt spid="464"/>
                                        </p:tgtEl>
                                        <p:attrNameLst>
                                          <p:attrName>ppt_w</p:attrName>
                                        </p:attrNameLst>
                                      </p:cBhvr>
                                      <p:tavLst>
                                        <p:tav tm="0">
                                          <p:val>
                                            <p:fltVal val="0"/>
                                          </p:val>
                                        </p:tav>
                                        <p:tav tm="100000">
                                          <p:val>
                                            <p:strVal val="#ppt_w"/>
                                          </p:val>
                                        </p:tav>
                                      </p:tavLst>
                                    </p:anim>
                                    <p:anim calcmode="lin" valueType="num">
                                      <p:cBhvr>
                                        <p:cTn id="678" dur="500" fill="hold"/>
                                        <p:tgtEl>
                                          <p:spTgt spid="464"/>
                                        </p:tgtEl>
                                        <p:attrNameLst>
                                          <p:attrName>ppt_h</p:attrName>
                                        </p:attrNameLst>
                                      </p:cBhvr>
                                      <p:tavLst>
                                        <p:tav tm="0">
                                          <p:val>
                                            <p:fltVal val="0"/>
                                          </p:val>
                                        </p:tav>
                                        <p:tav tm="100000">
                                          <p:val>
                                            <p:strVal val="#ppt_h"/>
                                          </p:val>
                                        </p:tav>
                                      </p:tavLst>
                                    </p:anim>
                                    <p:animEffect transition="in" filter="fade">
                                      <p:cBhvr>
                                        <p:cTn id="679" dur="500"/>
                                        <p:tgtEl>
                                          <p:spTgt spid="464"/>
                                        </p:tgtEl>
                                      </p:cBhvr>
                                    </p:animEffect>
                                  </p:childTnLst>
                                </p:cTn>
                              </p:par>
                              <p:par>
                                <p:cTn id="680" presetID="53" presetClass="entr" presetSubtype="16" fill="hold" grpId="0" nodeType="withEffect">
                                  <p:stCondLst>
                                    <p:cond delay="1000"/>
                                  </p:stCondLst>
                                  <p:childTnLst>
                                    <p:set>
                                      <p:cBhvr>
                                        <p:cTn id="681" dur="1" fill="hold">
                                          <p:stCondLst>
                                            <p:cond delay="0"/>
                                          </p:stCondLst>
                                        </p:cTn>
                                        <p:tgtEl>
                                          <p:spTgt spid="465"/>
                                        </p:tgtEl>
                                        <p:attrNameLst>
                                          <p:attrName>style.visibility</p:attrName>
                                        </p:attrNameLst>
                                      </p:cBhvr>
                                      <p:to>
                                        <p:strVal val="visible"/>
                                      </p:to>
                                    </p:set>
                                    <p:anim calcmode="lin" valueType="num">
                                      <p:cBhvr>
                                        <p:cTn id="682" dur="500" fill="hold"/>
                                        <p:tgtEl>
                                          <p:spTgt spid="465"/>
                                        </p:tgtEl>
                                        <p:attrNameLst>
                                          <p:attrName>ppt_w</p:attrName>
                                        </p:attrNameLst>
                                      </p:cBhvr>
                                      <p:tavLst>
                                        <p:tav tm="0">
                                          <p:val>
                                            <p:fltVal val="0"/>
                                          </p:val>
                                        </p:tav>
                                        <p:tav tm="100000">
                                          <p:val>
                                            <p:strVal val="#ppt_w"/>
                                          </p:val>
                                        </p:tav>
                                      </p:tavLst>
                                    </p:anim>
                                    <p:anim calcmode="lin" valueType="num">
                                      <p:cBhvr>
                                        <p:cTn id="683" dur="500" fill="hold"/>
                                        <p:tgtEl>
                                          <p:spTgt spid="465"/>
                                        </p:tgtEl>
                                        <p:attrNameLst>
                                          <p:attrName>ppt_h</p:attrName>
                                        </p:attrNameLst>
                                      </p:cBhvr>
                                      <p:tavLst>
                                        <p:tav tm="0">
                                          <p:val>
                                            <p:fltVal val="0"/>
                                          </p:val>
                                        </p:tav>
                                        <p:tav tm="100000">
                                          <p:val>
                                            <p:strVal val="#ppt_h"/>
                                          </p:val>
                                        </p:tav>
                                      </p:tavLst>
                                    </p:anim>
                                    <p:animEffect transition="in" filter="fade">
                                      <p:cBhvr>
                                        <p:cTn id="684" dur="500"/>
                                        <p:tgtEl>
                                          <p:spTgt spid="465"/>
                                        </p:tgtEl>
                                      </p:cBhvr>
                                    </p:animEffect>
                                  </p:childTnLst>
                                </p:cTn>
                              </p:par>
                              <p:par>
                                <p:cTn id="685" presetID="53" presetClass="entr" presetSubtype="16" fill="hold" grpId="0" nodeType="withEffect">
                                  <p:stCondLst>
                                    <p:cond delay="1100"/>
                                  </p:stCondLst>
                                  <p:childTnLst>
                                    <p:set>
                                      <p:cBhvr>
                                        <p:cTn id="686" dur="1" fill="hold">
                                          <p:stCondLst>
                                            <p:cond delay="0"/>
                                          </p:stCondLst>
                                        </p:cTn>
                                        <p:tgtEl>
                                          <p:spTgt spid="466"/>
                                        </p:tgtEl>
                                        <p:attrNameLst>
                                          <p:attrName>style.visibility</p:attrName>
                                        </p:attrNameLst>
                                      </p:cBhvr>
                                      <p:to>
                                        <p:strVal val="visible"/>
                                      </p:to>
                                    </p:set>
                                    <p:anim calcmode="lin" valueType="num">
                                      <p:cBhvr>
                                        <p:cTn id="687" dur="500" fill="hold"/>
                                        <p:tgtEl>
                                          <p:spTgt spid="466"/>
                                        </p:tgtEl>
                                        <p:attrNameLst>
                                          <p:attrName>ppt_w</p:attrName>
                                        </p:attrNameLst>
                                      </p:cBhvr>
                                      <p:tavLst>
                                        <p:tav tm="0">
                                          <p:val>
                                            <p:fltVal val="0"/>
                                          </p:val>
                                        </p:tav>
                                        <p:tav tm="100000">
                                          <p:val>
                                            <p:strVal val="#ppt_w"/>
                                          </p:val>
                                        </p:tav>
                                      </p:tavLst>
                                    </p:anim>
                                    <p:anim calcmode="lin" valueType="num">
                                      <p:cBhvr>
                                        <p:cTn id="688" dur="500" fill="hold"/>
                                        <p:tgtEl>
                                          <p:spTgt spid="466"/>
                                        </p:tgtEl>
                                        <p:attrNameLst>
                                          <p:attrName>ppt_h</p:attrName>
                                        </p:attrNameLst>
                                      </p:cBhvr>
                                      <p:tavLst>
                                        <p:tav tm="0">
                                          <p:val>
                                            <p:fltVal val="0"/>
                                          </p:val>
                                        </p:tav>
                                        <p:tav tm="100000">
                                          <p:val>
                                            <p:strVal val="#ppt_h"/>
                                          </p:val>
                                        </p:tav>
                                      </p:tavLst>
                                    </p:anim>
                                    <p:animEffect transition="in" filter="fade">
                                      <p:cBhvr>
                                        <p:cTn id="689" dur="500"/>
                                        <p:tgtEl>
                                          <p:spTgt spid="466"/>
                                        </p:tgtEl>
                                      </p:cBhvr>
                                    </p:animEffect>
                                  </p:childTnLst>
                                </p:cTn>
                              </p:par>
                              <p:par>
                                <p:cTn id="690" presetID="53" presetClass="entr" presetSubtype="16" fill="hold" grpId="0" nodeType="withEffect">
                                  <p:stCondLst>
                                    <p:cond delay="1200"/>
                                  </p:stCondLst>
                                  <p:childTnLst>
                                    <p:set>
                                      <p:cBhvr>
                                        <p:cTn id="691" dur="1" fill="hold">
                                          <p:stCondLst>
                                            <p:cond delay="0"/>
                                          </p:stCondLst>
                                        </p:cTn>
                                        <p:tgtEl>
                                          <p:spTgt spid="467"/>
                                        </p:tgtEl>
                                        <p:attrNameLst>
                                          <p:attrName>style.visibility</p:attrName>
                                        </p:attrNameLst>
                                      </p:cBhvr>
                                      <p:to>
                                        <p:strVal val="visible"/>
                                      </p:to>
                                    </p:set>
                                    <p:anim calcmode="lin" valueType="num">
                                      <p:cBhvr>
                                        <p:cTn id="692" dur="500" fill="hold"/>
                                        <p:tgtEl>
                                          <p:spTgt spid="467"/>
                                        </p:tgtEl>
                                        <p:attrNameLst>
                                          <p:attrName>ppt_w</p:attrName>
                                        </p:attrNameLst>
                                      </p:cBhvr>
                                      <p:tavLst>
                                        <p:tav tm="0">
                                          <p:val>
                                            <p:fltVal val="0"/>
                                          </p:val>
                                        </p:tav>
                                        <p:tav tm="100000">
                                          <p:val>
                                            <p:strVal val="#ppt_w"/>
                                          </p:val>
                                        </p:tav>
                                      </p:tavLst>
                                    </p:anim>
                                    <p:anim calcmode="lin" valueType="num">
                                      <p:cBhvr>
                                        <p:cTn id="693" dur="500" fill="hold"/>
                                        <p:tgtEl>
                                          <p:spTgt spid="467"/>
                                        </p:tgtEl>
                                        <p:attrNameLst>
                                          <p:attrName>ppt_h</p:attrName>
                                        </p:attrNameLst>
                                      </p:cBhvr>
                                      <p:tavLst>
                                        <p:tav tm="0">
                                          <p:val>
                                            <p:fltVal val="0"/>
                                          </p:val>
                                        </p:tav>
                                        <p:tav tm="100000">
                                          <p:val>
                                            <p:strVal val="#ppt_h"/>
                                          </p:val>
                                        </p:tav>
                                      </p:tavLst>
                                    </p:anim>
                                    <p:animEffect transition="in" filter="fade">
                                      <p:cBhvr>
                                        <p:cTn id="694" dur="500"/>
                                        <p:tgtEl>
                                          <p:spTgt spid="467"/>
                                        </p:tgtEl>
                                      </p:cBhvr>
                                    </p:animEffect>
                                  </p:childTnLst>
                                </p:cTn>
                              </p:par>
                              <p:par>
                                <p:cTn id="695" presetID="53" presetClass="entr" presetSubtype="16" fill="hold" grpId="0" nodeType="withEffect">
                                  <p:stCondLst>
                                    <p:cond delay="1300"/>
                                  </p:stCondLst>
                                  <p:childTnLst>
                                    <p:set>
                                      <p:cBhvr>
                                        <p:cTn id="696" dur="1" fill="hold">
                                          <p:stCondLst>
                                            <p:cond delay="0"/>
                                          </p:stCondLst>
                                        </p:cTn>
                                        <p:tgtEl>
                                          <p:spTgt spid="468"/>
                                        </p:tgtEl>
                                        <p:attrNameLst>
                                          <p:attrName>style.visibility</p:attrName>
                                        </p:attrNameLst>
                                      </p:cBhvr>
                                      <p:to>
                                        <p:strVal val="visible"/>
                                      </p:to>
                                    </p:set>
                                    <p:anim calcmode="lin" valueType="num">
                                      <p:cBhvr>
                                        <p:cTn id="697" dur="500" fill="hold"/>
                                        <p:tgtEl>
                                          <p:spTgt spid="468"/>
                                        </p:tgtEl>
                                        <p:attrNameLst>
                                          <p:attrName>ppt_w</p:attrName>
                                        </p:attrNameLst>
                                      </p:cBhvr>
                                      <p:tavLst>
                                        <p:tav tm="0">
                                          <p:val>
                                            <p:fltVal val="0"/>
                                          </p:val>
                                        </p:tav>
                                        <p:tav tm="100000">
                                          <p:val>
                                            <p:strVal val="#ppt_w"/>
                                          </p:val>
                                        </p:tav>
                                      </p:tavLst>
                                    </p:anim>
                                    <p:anim calcmode="lin" valueType="num">
                                      <p:cBhvr>
                                        <p:cTn id="698" dur="500" fill="hold"/>
                                        <p:tgtEl>
                                          <p:spTgt spid="468"/>
                                        </p:tgtEl>
                                        <p:attrNameLst>
                                          <p:attrName>ppt_h</p:attrName>
                                        </p:attrNameLst>
                                      </p:cBhvr>
                                      <p:tavLst>
                                        <p:tav tm="0">
                                          <p:val>
                                            <p:fltVal val="0"/>
                                          </p:val>
                                        </p:tav>
                                        <p:tav tm="100000">
                                          <p:val>
                                            <p:strVal val="#ppt_h"/>
                                          </p:val>
                                        </p:tav>
                                      </p:tavLst>
                                    </p:anim>
                                    <p:animEffect transition="in" filter="fade">
                                      <p:cBhvr>
                                        <p:cTn id="699" dur="500"/>
                                        <p:tgtEl>
                                          <p:spTgt spid="468"/>
                                        </p:tgtEl>
                                      </p:cBhvr>
                                    </p:animEffect>
                                  </p:childTnLst>
                                </p:cTn>
                              </p:par>
                              <p:par>
                                <p:cTn id="700" presetID="53" presetClass="entr" presetSubtype="16" fill="hold" grpId="0" nodeType="withEffect">
                                  <p:stCondLst>
                                    <p:cond delay="1400"/>
                                  </p:stCondLst>
                                  <p:childTnLst>
                                    <p:set>
                                      <p:cBhvr>
                                        <p:cTn id="701" dur="1" fill="hold">
                                          <p:stCondLst>
                                            <p:cond delay="0"/>
                                          </p:stCondLst>
                                        </p:cTn>
                                        <p:tgtEl>
                                          <p:spTgt spid="469"/>
                                        </p:tgtEl>
                                        <p:attrNameLst>
                                          <p:attrName>style.visibility</p:attrName>
                                        </p:attrNameLst>
                                      </p:cBhvr>
                                      <p:to>
                                        <p:strVal val="visible"/>
                                      </p:to>
                                    </p:set>
                                    <p:anim calcmode="lin" valueType="num">
                                      <p:cBhvr>
                                        <p:cTn id="702" dur="500" fill="hold"/>
                                        <p:tgtEl>
                                          <p:spTgt spid="469"/>
                                        </p:tgtEl>
                                        <p:attrNameLst>
                                          <p:attrName>ppt_w</p:attrName>
                                        </p:attrNameLst>
                                      </p:cBhvr>
                                      <p:tavLst>
                                        <p:tav tm="0">
                                          <p:val>
                                            <p:fltVal val="0"/>
                                          </p:val>
                                        </p:tav>
                                        <p:tav tm="100000">
                                          <p:val>
                                            <p:strVal val="#ppt_w"/>
                                          </p:val>
                                        </p:tav>
                                      </p:tavLst>
                                    </p:anim>
                                    <p:anim calcmode="lin" valueType="num">
                                      <p:cBhvr>
                                        <p:cTn id="703" dur="500" fill="hold"/>
                                        <p:tgtEl>
                                          <p:spTgt spid="469"/>
                                        </p:tgtEl>
                                        <p:attrNameLst>
                                          <p:attrName>ppt_h</p:attrName>
                                        </p:attrNameLst>
                                      </p:cBhvr>
                                      <p:tavLst>
                                        <p:tav tm="0">
                                          <p:val>
                                            <p:fltVal val="0"/>
                                          </p:val>
                                        </p:tav>
                                        <p:tav tm="100000">
                                          <p:val>
                                            <p:strVal val="#ppt_h"/>
                                          </p:val>
                                        </p:tav>
                                      </p:tavLst>
                                    </p:anim>
                                    <p:animEffect transition="in" filter="fade">
                                      <p:cBhvr>
                                        <p:cTn id="704" dur="500"/>
                                        <p:tgtEl>
                                          <p:spTgt spid="469"/>
                                        </p:tgtEl>
                                      </p:cBhvr>
                                    </p:animEffect>
                                  </p:childTnLst>
                                </p:cTn>
                              </p:par>
                              <p:par>
                                <p:cTn id="705" presetID="53" presetClass="entr" presetSubtype="16" fill="hold" grpId="0" nodeType="withEffect">
                                  <p:stCondLst>
                                    <p:cond delay="1500"/>
                                  </p:stCondLst>
                                  <p:childTnLst>
                                    <p:set>
                                      <p:cBhvr>
                                        <p:cTn id="706" dur="1" fill="hold">
                                          <p:stCondLst>
                                            <p:cond delay="0"/>
                                          </p:stCondLst>
                                        </p:cTn>
                                        <p:tgtEl>
                                          <p:spTgt spid="470"/>
                                        </p:tgtEl>
                                        <p:attrNameLst>
                                          <p:attrName>style.visibility</p:attrName>
                                        </p:attrNameLst>
                                      </p:cBhvr>
                                      <p:to>
                                        <p:strVal val="visible"/>
                                      </p:to>
                                    </p:set>
                                    <p:anim calcmode="lin" valueType="num">
                                      <p:cBhvr>
                                        <p:cTn id="707" dur="500" fill="hold"/>
                                        <p:tgtEl>
                                          <p:spTgt spid="470"/>
                                        </p:tgtEl>
                                        <p:attrNameLst>
                                          <p:attrName>ppt_w</p:attrName>
                                        </p:attrNameLst>
                                      </p:cBhvr>
                                      <p:tavLst>
                                        <p:tav tm="0">
                                          <p:val>
                                            <p:fltVal val="0"/>
                                          </p:val>
                                        </p:tav>
                                        <p:tav tm="100000">
                                          <p:val>
                                            <p:strVal val="#ppt_w"/>
                                          </p:val>
                                        </p:tav>
                                      </p:tavLst>
                                    </p:anim>
                                    <p:anim calcmode="lin" valueType="num">
                                      <p:cBhvr>
                                        <p:cTn id="708" dur="500" fill="hold"/>
                                        <p:tgtEl>
                                          <p:spTgt spid="470"/>
                                        </p:tgtEl>
                                        <p:attrNameLst>
                                          <p:attrName>ppt_h</p:attrName>
                                        </p:attrNameLst>
                                      </p:cBhvr>
                                      <p:tavLst>
                                        <p:tav tm="0">
                                          <p:val>
                                            <p:fltVal val="0"/>
                                          </p:val>
                                        </p:tav>
                                        <p:tav tm="100000">
                                          <p:val>
                                            <p:strVal val="#ppt_h"/>
                                          </p:val>
                                        </p:tav>
                                      </p:tavLst>
                                    </p:anim>
                                    <p:animEffect transition="in" filter="fade">
                                      <p:cBhvr>
                                        <p:cTn id="709" dur="500"/>
                                        <p:tgtEl>
                                          <p:spTgt spid="470"/>
                                        </p:tgtEl>
                                      </p:cBhvr>
                                    </p:animEffect>
                                  </p:childTnLst>
                                </p:cTn>
                              </p:par>
                              <p:par>
                                <p:cTn id="710" presetID="53" presetClass="entr" presetSubtype="16" fill="hold" grpId="0" nodeType="withEffect">
                                  <p:stCondLst>
                                    <p:cond delay="1600"/>
                                  </p:stCondLst>
                                  <p:childTnLst>
                                    <p:set>
                                      <p:cBhvr>
                                        <p:cTn id="711" dur="1" fill="hold">
                                          <p:stCondLst>
                                            <p:cond delay="0"/>
                                          </p:stCondLst>
                                        </p:cTn>
                                        <p:tgtEl>
                                          <p:spTgt spid="471"/>
                                        </p:tgtEl>
                                        <p:attrNameLst>
                                          <p:attrName>style.visibility</p:attrName>
                                        </p:attrNameLst>
                                      </p:cBhvr>
                                      <p:to>
                                        <p:strVal val="visible"/>
                                      </p:to>
                                    </p:set>
                                    <p:anim calcmode="lin" valueType="num">
                                      <p:cBhvr>
                                        <p:cTn id="712" dur="500" fill="hold"/>
                                        <p:tgtEl>
                                          <p:spTgt spid="471"/>
                                        </p:tgtEl>
                                        <p:attrNameLst>
                                          <p:attrName>ppt_w</p:attrName>
                                        </p:attrNameLst>
                                      </p:cBhvr>
                                      <p:tavLst>
                                        <p:tav tm="0">
                                          <p:val>
                                            <p:fltVal val="0"/>
                                          </p:val>
                                        </p:tav>
                                        <p:tav tm="100000">
                                          <p:val>
                                            <p:strVal val="#ppt_w"/>
                                          </p:val>
                                        </p:tav>
                                      </p:tavLst>
                                    </p:anim>
                                    <p:anim calcmode="lin" valueType="num">
                                      <p:cBhvr>
                                        <p:cTn id="713" dur="500" fill="hold"/>
                                        <p:tgtEl>
                                          <p:spTgt spid="471"/>
                                        </p:tgtEl>
                                        <p:attrNameLst>
                                          <p:attrName>ppt_h</p:attrName>
                                        </p:attrNameLst>
                                      </p:cBhvr>
                                      <p:tavLst>
                                        <p:tav tm="0">
                                          <p:val>
                                            <p:fltVal val="0"/>
                                          </p:val>
                                        </p:tav>
                                        <p:tav tm="100000">
                                          <p:val>
                                            <p:strVal val="#ppt_h"/>
                                          </p:val>
                                        </p:tav>
                                      </p:tavLst>
                                    </p:anim>
                                    <p:animEffect transition="in" filter="fade">
                                      <p:cBhvr>
                                        <p:cTn id="714" dur="500"/>
                                        <p:tgtEl>
                                          <p:spTgt spid="471"/>
                                        </p:tgtEl>
                                      </p:cBhvr>
                                    </p:animEffect>
                                  </p:childTnLst>
                                </p:cTn>
                              </p:par>
                              <p:par>
                                <p:cTn id="715" presetID="53" presetClass="entr" presetSubtype="16" fill="hold" grpId="0" nodeType="withEffect">
                                  <p:stCondLst>
                                    <p:cond delay="1700"/>
                                  </p:stCondLst>
                                  <p:childTnLst>
                                    <p:set>
                                      <p:cBhvr>
                                        <p:cTn id="716" dur="1" fill="hold">
                                          <p:stCondLst>
                                            <p:cond delay="0"/>
                                          </p:stCondLst>
                                        </p:cTn>
                                        <p:tgtEl>
                                          <p:spTgt spid="472"/>
                                        </p:tgtEl>
                                        <p:attrNameLst>
                                          <p:attrName>style.visibility</p:attrName>
                                        </p:attrNameLst>
                                      </p:cBhvr>
                                      <p:to>
                                        <p:strVal val="visible"/>
                                      </p:to>
                                    </p:set>
                                    <p:anim calcmode="lin" valueType="num">
                                      <p:cBhvr>
                                        <p:cTn id="717" dur="500" fill="hold"/>
                                        <p:tgtEl>
                                          <p:spTgt spid="472"/>
                                        </p:tgtEl>
                                        <p:attrNameLst>
                                          <p:attrName>ppt_w</p:attrName>
                                        </p:attrNameLst>
                                      </p:cBhvr>
                                      <p:tavLst>
                                        <p:tav tm="0">
                                          <p:val>
                                            <p:fltVal val="0"/>
                                          </p:val>
                                        </p:tav>
                                        <p:tav tm="100000">
                                          <p:val>
                                            <p:strVal val="#ppt_w"/>
                                          </p:val>
                                        </p:tav>
                                      </p:tavLst>
                                    </p:anim>
                                    <p:anim calcmode="lin" valueType="num">
                                      <p:cBhvr>
                                        <p:cTn id="718" dur="500" fill="hold"/>
                                        <p:tgtEl>
                                          <p:spTgt spid="472"/>
                                        </p:tgtEl>
                                        <p:attrNameLst>
                                          <p:attrName>ppt_h</p:attrName>
                                        </p:attrNameLst>
                                      </p:cBhvr>
                                      <p:tavLst>
                                        <p:tav tm="0">
                                          <p:val>
                                            <p:fltVal val="0"/>
                                          </p:val>
                                        </p:tav>
                                        <p:tav tm="100000">
                                          <p:val>
                                            <p:strVal val="#ppt_h"/>
                                          </p:val>
                                        </p:tav>
                                      </p:tavLst>
                                    </p:anim>
                                    <p:animEffect transition="in" filter="fade">
                                      <p:cBhvr>
                                        <p:cTn id="719" dur="500"/>
                                        <p:tgtEl>
                                          <p:spTgt spid="472"/>
                                        </p:tgtEl>
                                      </p:cBhvr>
                                    </p:animEffect>
                                  </p:childTnLst>
                                </p:cTn>
                              </p:par>
                              <p:par>
                                <p:cTn id="720" presetID="53" presetClass="entr" presetSubtype="16" fill="hold" grpId="0" nodeType="withEffect">
                                  <p:stCondLst>
                                    <p:cond delay="1800"/>
                                  </p:stCondLst>
                                  <p:childTnLst>
                                    <p:set>
                                      <p:cBhvr>
                                        <p:cTn id="721" dur="1" fill="hold">
                                          <p:stCondLst>
                                            <p:cond delay="0"/>
                                          </p:stCondLst>
                                        </p:cTn>
                                        <p:tgtEl>
                                          <p:spTgt spid="473"/>
                                        </p:tgtEl>
                                        <p:attrNameLst>
                                          <p:attrName>style.visibility</p:attrName>
                                        </p:attrNameLst>
                                      </p:cBhvr>
                                      <p:to>
                                        <p:strVal val="visible"/>
                                      </p:to>
                                    </p:set>
                                    <p:anim calcmode="lin" valueType="num">
                                      <p:cBhvr>
                                        <p:cTn id="722" dur="500" fill="hold"/>
                                        <p:tgtEl>
                                          <p:spTgt spid="473"/>
                                        </p:tgtEl>
                                        <p:attrNameLst>
                                          <p:attrName>ppt_w</p:attrName>
                                        </p:attrNameLst>
                                      </p:cBhvr>
                                      <p:tavLst>
                                        <p:tav tm="0">
                                          <p:val>
                                            <p:fltVal val="0"/>
                                          </p:val>
                                        </p:tav>
                                        <p:tav tm="100000">
                                          <p:val>
                                            <p:strVal val="#ppt_w"/>
                                          </p:val>
                                        </p:tav>
                                      </p:tavLst>
                                    </p:anim>
                                    <p:anim calcmode="lin" valueType="num">
                                      <p:cBhvr>
                                        <p:cTn id="723" dur="500" fill="hold"/>
                                        <p:tgtEl>
                                          <p:spTgt spid="473"/>
                                        </p:tgtEl>
                                        <p:attrNameLst>
                                          <p:attrName>ppt_h</p:attrName>
                                        </p:attrNameLst>
                                      </p:cBhvr>
                                      <p:tavLst>
                                        <p:tav tm="0">
                                          <p:val>
                                            <p:fltVal val="0"/>
                                          </p:val>
                                        </p:tav>
                                        <p:tav tm="100000">
                                          <p:val>
                                            <p:strVal val="#ppt_h"/>
                                          </p:val>
                                        </p:tav>
                                      </p:tavLst>
                                    </p:anim>
                                    <p:animEffect transition="in" filter="fade">
                                      <p:cBhvr>
                                        <p:cTn id="724" dur="500"/>
                                        <p:tgtEl>
                                          <p:spTgt spid="473"/>
                                        </p:tgtEl>
                                      </p:cBhvr>
                                    </p:animEffect>
                                  </p:childTnLst>
                                </p:cTn>
                              </p:par>
                              <p:par>
                                <p:cTn id="725" presetID="53" presetClass="entr" presetSubtype="16" fill="hold" grpId="0" nodeType="withEffect">
                                  <p:stCondLst>
                                    <p:cond delay="1900"/>
                                  </p:stCondLst>
                                  <p:childTnLst>
                                    <p:set>
                                      <p:cBhvr>
                                        <p:cTn id="726" dur="1" fill="hold">
                                          <p:stCondLst>
                                            <p:cond delay="0"/>
                                          </p:stCondLst>
                                        </p:cTn>
                                        <p:tgtEl>
                                          <p:spTgt spid="474"/>
                                        </p:tgtEl>
                                        <p:attrNameLst>
                                          <p:attrName>style.visibility</p:attrName>
                                        </p:attrNameLst>
                                      </p:cBhvr>
                                      <p:to>
                                        <p:strVal val="visible"/>
                                      </p:to>
                                    </p:set>
                                    <p:anim calcmode="lin" valueType="num">
                                      <p:cBhvr>
                                        <p:cTn id="727" dur="500" fill="hold"/>
                                        <p:tgtEl>
                                          <p:spTgt spid="474"/>
                                        </p:tgtEl>
                                        <p:attrNameLst>
                                          <p:attrName>ppt_w</p:attrName>
                                        </p:attrNameLst>
                                      </p:cBhvr>
                                      <p:tavLst>
                                        <p:tav tm="0">
                                          <p:val>
                                            <p:fltVal val="0"/>
                                          </p:val>
                                        </p:tav>
                                        <p:tav tm="100000">
                                          <p:val>
                                            <p:strVal val="#ppt_w"/>
                                          </p:val>
                                        </p:tav>
                                      </p:tavLst>
                                    </p:anim>
                                    <p:anim calcmode="lin" valueType="num">
                                      <p:cBhvr>
                                        <p:cTn id="728" dur="500" fill="hold"/>
                                        <p:tgtEl>
                                          <p:spTgt spid="474"/>
                                        </p:tgtEl>
                                        <p:attrNameLst>
                                          <p:attrName>ppt_h</p:attrName>
                                        </p:attrNameLst>
                                      </p:cBhvr>
                                      <p:tavLst>
                                        <p:tav tm="0">
                                          <p:val>
                                            <p:fltVal val="0"/>
                                          </p:val>
                                        </p:tav>
                                        <p:tav tm="100000">
                                          <p:val>
                                            <p:strVal val="#ppt_h"/>
                                          </p:val>
                                        </p:tav>
                                      </p:tavLst>
                                    </p:anim>
                                    <p:animEffect transition="in" filter="fade">
                                      <p:cBhvr>
                                        <p:cTn id="729" dur="500"/>
                                        <p:tgtEl>
                                          <p:spTgt spid="474"/>
                                        </p:tgtEl>
                                      </p:cBhvr>
                                    </p:animEffect>
                                  </p:childTnLst>
                                </p:cTn>
                              </p:par>
                              <p:par>
                                <p:cTn id="730" presetID="53" presetClass="entr" presetSubtype="16" fill="hold" grpId="0" nodeType="withEffect">
                                  <p:stCondLst>
                                    <p:cond delay="2000"/>
                                  </p:stCondLst>
                                  <p:childTnLst>
                                    <p:set>
                                      <p:cBhvr>
                                        <p:cTn id="731" dur="1" fill="hold">
                                          <p:stCondLst>
                                            <p:cond delay="0"/>
                                          </p:stCondLst>
                                        </p:cTn>
                                        <p:tgtEl>
                                          <p:spTgt spid="475"/>
                                        </p:tgtEl>
                                        <p:attrNameLst>
                                          <p:attrName>style.visibility</p:attrName>
                                        </p:attrNameLst>
                                      </p:cBhvr>
                                      <p:to>
                                        <p:strVal val="visible"/>
                                      </p:to>
                                    </p:set>
                                    <p:anim calcmode="lin" valueType="num">
                                      <p:cBhvr>
                                        <p:cTn id="732" dur="500" fill="hold"/>
                                        <p:tgtEl>
                                          <p:spTgt spid="475"/>
                                        </p:tgtEl>
                                        <p:attrNameLst>
                                          <p:attrName>ppt_w</p:attrName>
                                        </p:attrNameLst>
                                      </p:cBhvr>
                                      <p:tavLst>
                                        <p:tav tm="0">
                                          <p:val>
                                            <p:fltVal val="0"/>
                                          </p:val>
                                        </p:tav>
                                        <p:tav tm="100000">
                                          <p:val>
                                            <p:strVal val="#ppt_w"/>
                                          </p:val>
                                        </p:tav>
                                      </p:tavLst>
                                    </p:anim>
                                    <p:anim calcmode="lin" valueType="num">
                                      <p:cBhvr>
                                        <p:cTn id="733" dur="500" fill="hold"/>
                                        <p:tgtEl>
                                          <p:spTgt spid="475"/>
                                        </p:tgtEl>
                                        <p:attrNameLst>
                                          <p:attrName>ppt_h</p:attrName>
                                        </p:attrNameLst>
                                      </p:cBhvr>
                                      <p:tavLst>
                                        <p:tav tm="0">
                                          <p:val>
                                            <p:fltVal val="0"/>
                                          </p:val>
                                        </p:tav>
                                        <p:tav tm="100000">
                                          <p:val>
                                            <p:strVal val="#ppt_h"/>
                                          </p:val>
                                        </p:tav>
                                      </p:tavLst>
                                    </p:anim>
                                    <p:animEffect transition="in" filter="fade">
                                      <p:cBhvr>
                                        <p:cTn id="734" dur="500"/>
                                        <p:tgtEl>
                                          <p:spTgt spid="475"/>
                                        </p:tgtEl>
                                      </p:cBhvr>
                                    </p:animEffect>
                                  </p:childTnLst>
                                </p:cTn>
                              </p:par>
                              <p:par>
                                <p:cTn id="735" presetID="53" presetClass="entr" presetSubtype="16" fill="hold" grpId="0" nodeType="withEffect">
                                  <p:stCondLst>
                                    <p:cond delay="2100"/>
                                  </p:stCondLst>
                                  <p:childTnLst>
                                    <p:set>
                                      <p:cBhvr>
                                        <p:cTn id="736" dur="1" fill="hold">
                                          <p:stCondLst>
                                            <p:cond delay="0"/>
                                          </p:stCondLst>
                                        </p:cTn>
                                        <p:tgtEl>
                                          <p:spTgt spid="476"/>
                                        </p:tgtEl>
                                        <p:attrNameLst>
                                          <p:attrName>style.visibility</p:attrName>
                                        </p:attrNameLst>
                                      </p:cBhvr>
                                      <p:to>
                                        <p:strVal val="visible"/>
                                      </p:to>
                                    </p:set>
                                    <p:anim calcmode="lin" valueType="num">
                                      <p:cBhvr>
                                        <p:cTn id="737" dur="500" fill="hold"/>
                                        <p:tgtEl>
                                          <p:spTgt spid="476"/>
                                        </p:tgtEl>
                                        <p:attrNameLst>
                                          <p:attrName>ppt_w</p:attrName>
                                        </p:attrNameLst>
                                      </p:cBhvr>
                                      <p:tavLst>
                                        <p:tav tm="0">
                                          <p:val>
                                            <p:fltVal val="0"/>
                                          </p:val>
                                        </p:tav>
                                        <p:tav tm="100000">
                                          <p:val>
                                            <p:strVal val="#ppt_w"/>
                                          </p:val>
                                        </p:tav>
                                      </p:tavLst>
                                    </p:anim>
                                    <p:anim calcmode="lin" valueType="num">
                                      <p:cBhvr>
                                        <p:cTn id="738" dur="500" fill="hold"/>
                                        <p:tgtEl>
                                          <p:spTgt spid="476"/>
                                        </p:tgtEl>
                                        <p:attrNameLst>
                                          <p:attrName>ppt_h</p:attrName>
                                        </p:attrNameLst>
                                      </p:cBhvr>
                                      <p:tavLst>
                                        <p:tav tm="0">
                                          <p:val>
                                            <p:fltVal val="0"/>
                                          </p:val>
                                        </p:tav>
                                        <p:tav tm="100000">
                                          <p:val>
                                            <p:strVal val="#ppt_h"/>
                                          </p:val>
                                        </p:tav>
                                      </p:tavLst>
                                    </p:anim>
                                    <p:animEffect transition="in" filter="fade">
                                      <p:cBhvr>
                                        <p:cTn id="739" dur="500"/>
                                        <p:tgtEl>
                                          <p:spTgt spid="476"/>
                                        </p:tgtEl>
                                      </p:cBhvr>
                                    </p:animEffect>
                                  </p:childTnLst>
                                </p:cTn>
                              </p:par>
                              <p:par>
                                <p:cTn id="740" presetID="53" presetClass="entr" presetSubtype="16" fill="hold" grpId="0" nodeType="withEffect">
                                  <p:stCondLst>
                                    <p:cond delay="2200"/>
                                  </p:stCondLst>
                                  <p:childTnLst>
                                    <p:set>
                                      <p:cBhvr>
                                        <p:cTn id="741" dur="1" fill="hold">
                                          <p:stCondLst>
                                            <p:cond delay="0"/>
                                          </p:stCondLst>
                                        </p:cTn>
                                        <p:tgtEl>
                                          <p:spTgt spid="477"/>
                                        </p:tgtEl>
                                        <p:attrNameLst>
                                          <p:attrName>style.visibility</p:attrName>
                                        </p:attrNameLst>
                                      </p:cBhvr>
                                      <p:to>
                                        <p:strVal val="visible"/>
                                      </p:to>
                                    </p:set>
                                    <p:anim calcmode="lin" valueType="num">
                                      <p:cBhvr>
                                        <p:cTn id="742" dur="500" fill="hold"/>
                                        <p:tgtEl>
                                          <p:spTgt spid="477"/>
                                        </p:tgtEl>
                                        <p:attrNameLst>
                                          <p:attrName>ppt_w</p:attrName>
                                        </p:attrNameLst>
                                      </p:cBhvr>
                                      <p:tavLst>
                                        <p:tav tm="0">
                                          <p:val>
                                            <p:fltVal val="0"/>
                                          </p:val>
                                        </p:tav>
                                        <p:tav tm="100000">
                                          <p:val>
                                            <p:strVal val="#ppt_w"/>
                                          </p:val>
                                        </p:tav>
                                      </p:tavLst>
                                    </p:anim>
                                    <p:anim calcmode="lin" valueType="num">
                                      <p:cBhvr>
                                        <p:cTn id="743" dur="500" fill="hold"/>
                                        <p:tgtEl>
                                          <p:spTgt spid="477"/>
                                        </p:tgtEl>
                                        <p:attrNameLst>
                                          <p:attrName>ppt_h</p:attrName>
                                        </p:attrNameLst>
                                      </p:cBhvr>
                                      <p:tavLst>
                                        <p:tav tm="0">
                                          <p:val>
                                            <p:fltVal val="0"/>
                                          </p:val>
                                        </p:tav>
                                        <p:tav tm="100000">
                                          <p:val>
                                            <p:strVal val="#ppt_h"/>
                                          </p:val>
                                        </p:tav>
                                      </p:tavLst>
                                    </p:anim>
                                    <p:animEffect transition="in" filter="fade">
                                      <p:cBhvr>
                                        <p:cTn id="744" dur="500"/>
                                        <p:tgtEl>
                                          <p:spTgt spid="477"/>
                                        </p:tgtEl>
                                      </p:cBhvr>
                                    </p:animEffect>
                                  </p:childTnLst>
                                </p:cTn>
                              </p:par>
                              <p:par>
                                <p:cTn id="745" presetID="53" presetClass="entr" presetSubtype="16" fill="hold" grpId="0" nodeType="withEffect">
                                  <p:stCondLst>
                                    <p:cond delay="2300"/>
                                  </p:stCondLst>
                                  <p:childTnLst>
                                    <p:set>
                                      <p:cBhvr>
                                        <p:cTn id="746" dur="1" fill="hold">
                                          <p:stCondLst>
                                            <p:cond delay="0"/>
                                          </p:stCondLst>
                                        </p:cTn>
                                        <p:tgtEl>
                                          <p:spTgt spid="478"/>
                                        </p:tgtEl>
                                        <p:attrNameLst>
                                          <p:attrName>style.visibility</p:attrName>
                                        </p:attrNameLst>
                                      </p:cBhvr>
                                      <p:to>
                                        <p:strVal val="visible"/>
                                      </p:to>
                                    </p:set>
                                    <p:anim calcmode="lin" valueType="num">
                                      <p:cBhvr>
                                        <p:cTn id="747" dur="500" fill="hold"/>
                                        <p:tgtEl>
                                          <p:spTgt spid="478"/>
                                        </p:tgtEl>
                                        <p:attrNameLst>
                                          <p:attrName>ppt_w</p:attrName>
                                        </p:attrNameLst>
                                      </p:cBhvr>
                                      <p:tavLst>
                                        <p:tav tm="0">
                                          <p:val>
                                            <p:fltVal val="0"/>
                                          </p:val>
                                        </p:tav>
                                        <p:tav tm="100000">
                                          <p:val>
                                            <p:strVal val="#ppt_w"/>
                                          </p:val>
                                        </p:tav>
                                      </p:tavLst>
                                    </p:anim>
                                    <p:anim calcmode="lin" valueType="num">
                                      <p:cBhvr>
                                        <p:cTn id="748" dur="500" fill="hold"/>
                                        <p:tgtEl>
                                          <p:spTgt spid="478"/>
                                        </p:tgtEl>
                                        <p:attrNameLst>
                                          <p:attrName>ppt_h</p:attrName>
                                        </p:attrNameLst>
                                      </p:cBhvr>
                                      <p:tavLst>
                                        <p:tav tm="0">
                                          <p:val>
                                            <p:fltVal val="0"/>
                                          </p:val>
                                        </p:tav>
                                        <p:tav tm="100000">
                                          <p:val>
                                            <p:strVal val="#ppt_h"/>
                                          </p:val>
                                        </p:tav>
                                      </p:tavLst>
                                    </p:anim>
                                    <p:animEffect transition="in" filter="fade">
                                      <p:cBhvr>
                                        <p:cTn id="749" dur="500"/>
                                        <p:tgtEl>
                                          <p:spTgt spid="478"/>
                                        </p:tgtEl>
                                      </p:cBhvr>
                                    </p:animEffect>
                                  </p:childTnLst>
                                </p:cTn>
                              </p:par>
                              <p:par>
                                <p:cTn id="750" presetID="53" presetClass="entr" presetSubtype="16" fill="hold" grpId="0" nodeType="withEffect">
                                  <p:stCondLst>
                                    <p:cond delay="2400"/>
                                  </p:stCondLst>
                                  <p:childTnLst>
                                    <p:set>
                                      <p:cBhvr>
                                        <p:cTn id="751" dur="1" fill="hold">
                                          <p:stCondLst>
                                            <p:cond delay="0"/>
                                          </p:stCondLst>
                                        </p:cTn>
                                        <p:tgtEl>
                                          <p:spTgt spid="479"/>
                                        </p:tgtEl>
                                        <p:attrNameLst>
                                          <p:attrName>style.visibility</p:attrName>
                                        </p:attrNameLst>
                                      </p:cBhvr>
                                      <p:to>
                                        <p:strVal val="visible"/>
                                      </p:to>
                                    </p:set>
                                    <p:anim calcmode="lin" valueType="num">
                                      <p:cBhvr>
                                        <p:cTn id="752" dur="500" fill="hold"/>
                                        <p:tgtEl>
                                          <p:spTgt spid="479"/>
                                        </p:tgtEl>
                                        <p:attrNameLst>
                                          <p:attrName>ppt_w</p:attrName>
                                        </p:attrNameLst>
                                      </p:cBhvr>
                                      <p:tavLst>
                                        <p:tav tm="0">
                                          <p:val>
                                            <p:fltVal val="0"/>
                                          </p:val>
                                        </p:tav>
                                        <p:tav tm="100000">
                                          <p:val>
                                            <p:strVal val="#ppt_w"/>
                                          </p:val>
                                        </p:tav>
                                      </p:tavLst>
                                    </p:anim>
                                    <p:anim calcmode="lin" valueType="num">
                                      <p:cBhvr>
                                        <p:cTn id="753" dur="500" fill="hold"/>
                                        <p:tgtEl>
                                          <p:spTgt spid="479"/>
                                        </p:tgtEl>
                                        <p:attrNameLst>
                                          <p:attrName>ppt_h</p:attrName>
                                        </p:attrNameLst>
                                      </p:cBhvr>
                                      <p:tavLst>
                                        <p:tav tm="0">
                                          <p:val>
                                            <p:fltVal val="0"/>
                                          </p:val>
                                        </p:tav>
                                        <p:tav tm="100000">
                                          <p:val>
                                            <p:strVal val="#ppt_h"/>
                                          </p:val>
                                        </p:tav>
                                      </p:tavLst>
                                    </p:anim>
                                    <p:animEffect transition="in" filter="fade">
                                      <p:cBhvr>
                                        <p:cTn id="754" dur="500"/>
                                        <p:tgtEl>
                                          <p:spTgt spid="479"/>
                                        </p:tgtEl>
                                      </p:cBhvr>
                                    </p:animEffect>
                                  </p:childTnLst>
                                </p:cTn>
                              </p:par>
                              <p:par>
                                <p:cTn id="755" presetID="53" presetClass="entr" presetSubtype="16" fill="hold" grpId="0" nodeType="withEffect">
                                  <p:stCondLst>
                                    <p:cond delay="2500"/>
                                  </p:stCondLst>
                                  <p:childTnLst>
                                    <p:set>
                                      <p:cBhvr>
                                        <p:cTn id="756" dur="1" fill="hold">
                                          <p:stCondLst>
                                            <p:cond delay="0"/>
                                          </p:stCondLst>
                                        </p:cTn>
                                        <p:tgtEl>
                                          <p:spTgt spid="480"/>
                                        </p:tgtEl>
                                        <p:attrNameLst>
                                          <p:attrName>style.visibility</p:attrName>
                                        </p:attrNameLst>
                                      </p:cBhvr>
                                      <p:to>
                                        <p:strVal val="visible"/>
                                      </p:to>
                                    </p:set>
                                    <p:anim calcmode="lin" valueType="num">
                                      <p:cBhvr>
                                        <p:cTn id="757" dur="500" fill="hold"/>
                                        <p:tgtEl>
                                          <p:spTgt spid="480"/>
                                        </p:tgtEl>
                                        <p:attrNameLst>
                                          <p:attrName>ppt_w</p:attrName>
                                        </p:attrNameLst>
                                      </p:cBhvr>
                                      <p:tavLst>
                                        <p:tav tm="0">
                                          <p:val>
                                            <p:fltVal val="0"/>
                                          </p:val>
                                        </p:tav>
                                        <p:tav tm="100000">
                                          <p:val>
                                            <p:strVal val="#ppt_w"/>
                                          </p:val>
                                        </p:tav>
                                      </p:tavLst>
                                    </p:anim>
                                    <p:anim calcmode="lin" valueType="num">
                                      <p:cBhvr>
                                        <p:cTn id="758" dur="500" fill="hold"/>
                                        <p:tgtEl>
                                          <p:spTgt spid="480"/>
                                        </p:tgtEl>
                                        <p:attrNameLst>
                                          <p:attrName>ppt_h</p:attrName>
                                        </p:attrNameLst>
                                      </p:cBhvr>
                                      <p:tavLst>
                                        <p:tav tm="0">
                                          <p:val>
                                            <p:fltVal val="0"/>
                                          </p:val>
                                        </p:tav>
                                        <p:tav tm="100000">
                                          <p:val>
                                            <p:strVal val="#ppt_h"/>
                                          </p:val>
                                        </p:tav>
                                      </p:tavLst>
                                    </p:anim>
                                    <p:animEffect transition="in" filter="fade">
                                      <p:cBhvr>
                                        <p:cTn id="759" dur="500"/>
                                        <p:tgtEl>
                                          <p:spTgt spid="480"/>
                                        </p:tgtEl>
                                      </p:cBhvr>
                                    </p:animEffect>
                                  </p:childTnLst>
                                </p:cTn>
                              </p:par>
                              <p:par>
                                <p:cTn id="760" presetID="53" presetClass="entr" presetSubtype="16" fill="hold" grpId="0" nodeType="withEffect">
                                  <p:stCondLst>
                                    <p:cond delay="2600"/>
                                  </p:stCondLst>
                                  <p:childTnLst>
                                    <p:set>
                                      <p:cBhvr>
                                        <p:cTn id="761" dur="1" fill="hold">
                                          <p:stCondLst>
                                            <p:cond delay="0"/>
                                          </p:stCondLst>
                                        </p:cTn>
                                        <p:tgtEl>
                                          <p:spTgt spid="481"/>
                                        </p:tgtEl>
                                        <p:attrNameLst>
                                          <p:attrName>style.visibility</p:attrName>
                                        </p:attrNameLst>
                                      </p:cBhvr>
                                      <p:to>
                                        <p:strVal val="visible"/>
                                      </p:to>
                                    </p:set>
                                    <p:anim calcmode="lin" valueType="num">
                                      <p:cBhvr>
                                        <p:cTn id="762" dur="500" fill="hold"/>
                                        <p:tgtEl>
                                          <p:spTgt spid="481"/>
                                        </p:tgtEl>
                                        <p:attrNameLst>
                                          <p:attrName>ppt_w</p:attrName>
                                        </p:attrNameLst>
                                      </p:cBhvr>
                                      <p:tavLst>
                                        <p:tav tm="0">
                                          <p:val>
                                            <p:fltVal val="0"/>
                                          </p:val>
                                        </p:tav>
                                        <p:tav tm="100000">
                                          <p:val>
                                            <p:strVal val="#ppt_w"/>
                                          </p:val>
                                        </p:tav>
                                      </p:tavLst>
                                    </p:anim>
                                    <p:anim calcmode="lin" valueType="num">
                                      <p:cBhvr>
                                        <p:cTn id="763" dur="500" fill="hold"/>
                                        <p:tgtEl>
                                          <p:spTgt spid="481"/>
                                        </p:tgtEl>
                                        <p:attrNameLst>
                                          <p:attrName>ppt_h</p:attrName>
                                        </p:attrNameLst>
                                      </p:cBhvr>
                                      <p:tavLst>
                                        <p:tav tm="0">
                                          <p:val>
                                            <p:fltVal val="0"/>
                                          </p:val>
                                        </p:tav>
                                        <p:tav tm="100000">
                                          <p:val>
                                            <p:strVal val="#ppt_h"/>
                                          </p:val>
                                        </p:tav>
                                      </p:tavLst>
                                    </p:anim>
                                    <p:animEffect transition="in" filter="fade">
                                      <p:cBhvr>
                                        <p:cTn id="764" dur="500"/>
                                        <p:tgtEl>
                                          <p:spTgt spid="481"/>
                                        </p:tgtEl>
                                      </p:cBhvr>
                                    </p:animEffect>
                                  </p:childTnLst>
                                </p:cTn>
                              </p:par>
                              <p:par>
                                <p:cTn id="765" presetID="53" presetClass="entr" presetSubtype="16" fill="hold" grpId="0" nodeType="withEffect">
                                  <p:stCondLst>
                                    <p:cond delay="2700"/>
                                  </p:stCondLst>
                                  <p:childTnLst>
                                    <p:set>
                                      <p:cBhvr>
                                        <p:cTn id="766" dur="1" fill="hold">
                                          <p:stCondLst>
                                            <p:cond delay="0"/>
                                          </p:stCondLst>
                                        </p:cTn>
                                        <p:tgtEl>
                                          <p:spTgt spid="482"/>
                                        </p:tgtEl>
                                        <p:attrNameLst>
                                          <p:attrName>style.visibility</p:attrName>
                                        </p:attrNameLst>
                                      </p:cBhvr>
                                      <p:to>
                                        <p:strVal val="visible"/>
                                      </p:to>
                                    </p:set>
                                    <p:anim calcmode="lin" valueType="num">
                                      <p:cBhvr>
                                        <p:cTn id="767" dur="500" fill="hold"/>
                                        <p:tgtEl>
                                          <p:spTgt spid="482"/>
                                        </p:tgtEl>
                                        <p:attrNameLst>
                                          <p:attrName>ppt_w</p:attrName>
                                        </p:attrNameLst>
                                      </p:cBhvr>
                                      <p:tavLst>
                                        <p:tav tm="0">
                                          <p:val>
                                            <p:fltVal val="0"/>
                                          </p:val>
                                        </p:tav>
                                        <p:tav tm="100000">
                                          <p:val>
                                            <p:strVal val="#ppt_w"/>
                                          </p:val>
                                        </p:tav>
                                      </p:tavLst>
                                    </p:anim>
                                    <p:anim calcmode="lin" valueType="num">
                                      <p:cBhvr>
                                        <p:cTn id="768" dur="500" fill="hold"/>
                                        <p:tgtEl>
                                          <p:spTgt spid="482"/>
                                        </p:tgtEl>
                                        <p:attrNameLst>
                                          <p:attrName>ppt_h</p:attrName>
                                        </p:attrNameLst>
                                      </p:cBhvr>
                                      <p:tavLst>
                                        <p:tav tm="0">
                                          <p:val>
                                            <p:fltVal val="0"/>
                                          </p:val>
                                        </p:tav>
                                        <p:tav tm="100000">
                                          <p:val>
                                            <p:strVal val="#ppt_h"/>
                                          </p:val>
                                        </p:tav>
                                      </p:tavLst>
                                    </p:anim>
                                    <p:animEffect transition="in" filter="fade">
                                      <p:cBhvr>
                                        <p:cTn id="769" dur="500"/>
                                        <p:tgtEl>
                                          <p:spTgt spid="482"/>
                                        </p:tgtEl>
                                      </p:cBhvr>
                                    </p:animEffect>
                                  </p:childTnLst>
                                </p:cTn>
                              </p:par>
                              <p:par>
                                <p:cTn id="770" presetID="53" presetClass="entr" presetSubtype="16" fill="hold" grpId="0" nodeType="withEffect">
                                  <p:stCondLst>
                                    <p:cond delay="2800"/>
                                  </p:stCondLst>
                                  <p:childTnLst>
                                    <p:set>
                                      <p:cBhvr>
                                        <p:cTn id="771" dur="1" fill="hold">
                                          <p:stCondLst>
                                            <p:cond delay="0"/>
                                          </p:stCondLst>
                                        </p:cTn>
                                        <p:tgtEl>
                                          <p:spTgt spid="483"/>
                                        </p:tgtEl>
                                        <p:attrNameLst>
                                          <p:attrName>style.visibility</p:attrName>
                                        </p:attrNameLst>
                                      </p:cBhvr>
                                      <p:to>
                                        <p:strVal val="visible"/>
                                      </p:to>
                                    </p:set>
                                    <p:anim calcmode="lin" valueType="num">
                                      <p:cBhvr>
                                        <p:cTn id="772" dur="500" fill="hold"/>
                                        <p:tgtEl>
                                          <p:spTgt spid="483"/>
                                        </p:tgtEl>
                                        <p:attrNameLst>
                                          <p:attrName>ppt_w</p:attrName>
                                        </p:attrNameLst>
                                      </p:cBhvr>
                                      <p:tavLst>
                                        <p:tav tm="0">
                                          <p:val>
                                            <p:fltVal val="0"/>
                                          </p:val>
                                        </p:tav>
                                        <p:tav tm="100000">
                                          <p:val>
                                            <p:strVal val="#ppt_w"/>
                                          </p:val>
                                        </p:tav>
                                      </p:tavLst>
                                    </p:anim>
                                    <p:anim calcmode="lin" valueType="num">
                                      <p:cBhvr>
                                        <p:cTn id="773" dur="500" fill="hold"/>
                                        <p:tgtEl>
                                          <p:spTgt spid="483"/>
                                        </p:tgtEl>
                                        <p:attrNameLst>
                                          <p:attrName>ppt_h</p:attrName>
                                        </p:attrNameLst>
                                      </p:cBhvr>
                                      <p:tavLst>
                                        <p:tav tm="0">
                                          <p:val>
                                            <p:fltVal val="0"/>
                                          </p:val>
                                        </p:tav>
                                        <p:tav tm="100000">
                                          <p:val>
                                            <p:strVal val="#ppt_h"/>
                                          </p:val>
                                        </p:tav>
                                      </p:tavLst>
                                    </p:anim>
                                    <p:animEffect transition="in" filter="fade">
                                      <p:cBhvr>
                                        <p:cTn id="774" dur="500"/>
                                        <p:tgtEl>
                                          <p:spTgt spid="483"/>
                                        </p:tgtEl>
                                      </p:cBhvr>
                                    </p:animEffect>
                                  </p:childTnLst>
                                </p:cTn>
                              </p:par>
                              <p:par>
                                <p:cTn id="775" presetID="53" presetClass="entr" presetSubtype="16" fill="hold" grpId="0" nodeType="withEffect">
                                  <p:stCondLst>
                                    <p:cond delay="2900"/>
                                  </p:stCondLst>
                                  <p:childTnLst>
                                    <p:set>
                                      <p:cBhvr>
                                        <p:cTn id="776" dur="1" fill="hold">
                                          <p:stCondLst>
                                            <p:cond delay="0"/>
                                          </p:stCondLst>
                                        </p:cTn>
                                        <p:tgtEl>
                                          <p:spTgt spid="484"/>
                                        </p:tgtEl>
                                        <p:attrNameLst>
                                          <p:attrName>style.visibility</p:attrName>
                                        </p:attrNameLst>
                                      </p:cBhvr>
                                      <p:to>
                                        <p:strVal val="visible"/>
                                      </p:to>
                                    </p:set>
                                    <p:anim calcmode="lin" valueType="num">
                                      <p:cBhvr>
                                        <p:cTn id="777" dur="500" fill="hold"/>
                                        <p:tgtEl>
                                          <p:spTgt spid="484"/>
                                        </p:tgtEl>
                                        <p:attrNameLst>
                                          <p:attrName>ppt_w</p:attrName>
                                        </p:attrNameLst>
                                      </p:cBhvr>
                                      <p:tavLst>
                                        <p:tav tm="0">
                                          <p:val>
                                            <p:fltVal val="0"/>
                                          </p:val>
                                        </p:tav>
                                        <p:tav tm="100000">
                                          <p:val>
                                            <p:strVal val="#ppt_w"/>
                                          </p:val>
                                        </p:tav>
                                      </p:tavLst>
                                    </p:anim>
                                    <p:anim calcmode="lin" valueType="num">
                                      <p:cBhvr>
                                        <p:cTn id="778" dur="500" fill="hold"/>
                                        <p:tgtEl>
                                          <p:spTgt spid="484"/>
                                        </p:tgtEl>
                                        <p:attrNameLst>
                                          <p:attrName>ppt_h</p:attrName>
                                        </p:attrNameLst>
                                      </p:cBhvr>
                                      <p:tavLst>
                                        <p:tav tm="0">
                                          <p:val>
                                            <p:fltVal val="0"/>
                                          </p:val>
                                        </p:tav>
                                        <p:tav tm="100000">
                                          <p:val>
                                            <p:strVal val="#ppt_h"/>
                                          </p:val>
                                        </p:tav>
                                      </p:tavLst>
                                    </p:anim>
                                    <p:animEffect transition="in" filter="fade">
                                      <p:cBhvr>
                                        <p:cTn id="779" dur="500"/>
                                        <p:tgtEl>
                                          <p:spTgt spid="484"/>
                                        </p:tgtEl>
                                      </p:cBhvr>
                                    </p:animEffect>
                                  </p:childTnLst>
                                </p:cTn>
                              </p:par>
                              <p:par>
                                <p:cTn id="780" presetID="53" presetClass="entr" presetSubtype="16" fill="hold" grpId="0" nodeType="withEffect">
                                  <p:stCondLst>
                                    <p:cond delay="3000"/>
                                  </p:stCondLst>
                                  <p:childTnLst>
                                    <p:set>
                                      <p:cBhvr>
                                        <p:cTn id="781" dur="1" fill="hold">
                                          <p:stCondLst>
                                            <p:cond delay="0"/>
                                          </p:stCondLst>
                                        </p:cTn>
                                        <p:tgtEl>
                                          <p:spTgt spid="485"/>
                                        </p:tgtEl>
                                        <p:attrNameLst>
                                          <p:attrName>style.visibility</p:attrName>
                                        </p:attrNameLst>
                                      </p:cBhvr>
                                      <p:to>
                                        <p:strVal val="visible"/>
                                      </p:to>
                                    </p:set>
                                    <p:anim calcmode="lin" valueType="num">
                                      <p:cBhvr>
                                        <p:cTn id="782" dur="500" fill="hold"/>
                                        <p:tgtEl>
                                          <p:spTgt spid="485"/>
                                        </p:tgtEl>
                                        <p:attrNameLst>
                                          <p:attrName>ppt_w</p:attrName>
                                        </p:attrNameLst>
                                      </p:cBhvr>
                                      <p:tavLst>
                                        <p:tav tm="0">
                                          <p:val>
                                            <p:fltVal val="0"/>
                                          </p:val>
                                        </p:tav>
                                        <p:tav tm="100000">
                                          <p:val>
                                            <p:strVal val="#ppt_w"/>
                                          </p:val>
                                        </p:tav>
                                      </p:tavLst>
                                    </p:anim>
                                    <p:anim calcmode="lin" valueType="num">
                                      <p:cBhvr>
                                        <p:cTn id="783" dur="500" fill="hold"/>
                                        <p:tgtEl>
                                          <p:spTgt spid="485"/>
                                        </p:tgtEl>
                                        <p:attrNameLst>
                                          <p:attrName>ppt_h</p:attrName>
                                        </p:attrNameLst>
                                      </p:cBhvr>
                                      <p:tavLst>
                                        <p:tav tm="0">
                                          <p:val>
                                            <p:fltVal val="0"/>
                                          </p:val>
                                        </p:tav>
                                        <p:tav tm="100000">
                                          <p:val>
                                            <p:strVal val="#ppt_h"/>
                                          </p:val>
                                        </p:tav>
                                      </p:tavLst>
                                    </p:anim>
                                    <p:animEffect transition="in" filter="fade">
                                      <p:cBhvr>
                                        <p:cTn id="784" dur="500"/>
                                        <p:tgtEl>
                                          <p:spTgt spid="485"/>
                                        </p:tgtEl>
                                      </p:cBhvr>
                                    </p:animEffect>
                                  </p:childTnLst>
                                </p:cTn>
                              </p:par>
                              <p:par>
                                <p:cTn id="785" presetID="53" presetClass="entr" presetSubtype="16" fill="hold" grpId="0" nodeType="withEffect">
                                  <p:stCondLst>
                                    <p:cond delay="3100"/>
                                  </p:stCondLst>
                                  <p:childTnLst>
                                    <p:set>
                                      <p:cBhvr>
                                        <p:cTn id="786" dur="1" fill="hold">
                                          <p:stCondLst>
                                            <p:cond delay="0"/>
                                          </p:stCondLst>
                                        </p:cTn>
                                        <p:tgtEl>
                                          <p:spTgt spid="486"/>
                                        </p:tgtEl>
                                        <p:attrNameLst>
                                          <p:attrName>style.visibility</p:attrName>
                                        </p:attrNameLst>
                                      </p:cBhvr>
                                      <p:to>
                                        <p:strVal val="visible"/>
                                      </p:to>
                                    </p:set>
                                    <p:anim calcmode="lin" valueType="num">
                                      <p:cBhvr>
                                        <p:cTn id="787" dur="500" fill="hold"/>
                                        <p:tgtEl>
                                          <p:spTgt spid="486"/>
                                        </p:tgtEl>
                                        <p:attrNameLst>
                                          <p:attrName>ppt_w</p:attrName>
                                        </p:attrNameLst>
                                      </p:cBhvr>
                                      <p:tavLst>
                                        <p:tav tm="0">
                                          <p:val>
                                            <p:fltVal val="0"/>
                                          </p:val>
                                        </p:tav>
                                        <p:tav tm="100000">
                                          <p:val>
                                            <p:strVal val="#ppt_w"/>
                                          </p:val>
                                        </p:tav>
                                      </p:tavLst>
                                    </p:anim>
                                    <p:anim calcmode="lin" valueType="num">
                                      <p:cBhvr>
                                        <p:cTn id="788" dur="500" fill="hold"/>
                                        <p:tgtEl>
                                          <p:spTgt spid="486"/>
                                        </p:tgtEl>
                                        <p:attrNameLst>
                                          <p:attrName>ppt_h</p:attrName>
                                        </p:attrNameLst>
                                      </p:cBhvr>
                                      <p:tavLst>
                                        <p:tav tm="0">
                                          <p:val>
                                            <p:fltVal val="0"/>
                                          </p:val>
                                        </p:tav>
                                        <p:tav tm="100000">
                                          <p:val>
                                            <p:strVal val="#ppt_h"/>
                                          </p:val>
                                        </p:tav>
                                      </p:tavLst>
                                    </p:anim>
                                    <p:animEffect transition="in" filter="fade">
                                      <p:cBhvr>
                                        <p:cTn id="789" dur="500"/>
                                        <p:tgtEl>
                                          <p:spTgt spid="486"/>
                                        </p:tgtEl>
                                      </p:cBhvr>
                                    </p:animEffect>
                                  </p:childTnLst>
                                </p:cTn>
                              </p:par>
                              <p:par>
                                <p:cTn id="790" presetID="53" presetClass="entr" presetSubtype="16" fill="hold" grpId="0" nodeType="withEffect">
                                  <p:stCondLst>
                                    <p:cond delay="3200"/>
                                  </p:stCondLst>
                                  <p:childTnLst>
                                    <p:set>
                                      <p:cBhvr>
                                        <p:cTn id="791" dur="1" fill="hold">
                                          <p:stCondLst>
                                            <p:cond delay="0"/>
                                          </p:stCondLst>
                                        </p:cTn>
                                        <p:tgtEl>
                                          <p:spTgt spid="487"/>
                                        </p:tgtEl>
                                        <p:attrNameLst>
                                          <p:attrName>style.visibility</p:attrName>
                                        </p:attrNameLst>
                                      </p:cBhvr>
                                      <p:to>
                                        <p:strVal val="visible"/>
                                      </p:to>
                                    </p:set>
                                    <p:anim calcmode="lin" valueType="num">
                                      <p:cBhvr>
                                        <p:cTn id="792" dur="500" fill="hold"/>
                                        <p:tgtEl>
                                          <p:spTgt spid="487"/>
                                        </p:tgtEl>
                                        <p:attrNameLst>
                                          <p:attrName>ppt_w</p:attrName>
                                        </p:attrNameLst>
                                      </p:cBhvr>
                                      <p:tavLst>
                                        <p:tav tm="0">
                                          <p:val>
                                            <p:fltVal val="0"/>
                                          </p:val>
                                        </p:tav>
                                        <p:tav tm="100000">
                                          <p:val>
                                            <p:strVal val="#ppt_w"/>
                                          </p:val>
                                        </p:tav>
                                      </p:tavLst>
                                    </p:anim>
                                    <p:anim calcmode="lin" valueType="num">
                                      <p:cBhvr>
                                        <p:cTn id="793" dur="500" fill="hold"/>
                                        <p:tgtEl>
                                          <p:spTgt spid="487"/>
                                        </p:tgtEl>
                                        <p:attrNameLst>
                                          <p:attrName>ppt_h</p:attrName>
                                        </p:attrNameLst>
                                      </p:cBhvr>
                                      <p:tavLst>
                                        <p:tav tm="0">
                                          <p:val>
                                            <p:fltVal val="0"/>
                                          </p:val>
                                        </p:tav>
                                        <p:tav tm="100000">
                                          <p:val>
                                            <p:strVal val="#ppt_h"/>
                                          </p:val>
                                        </p:tav>
                                      </p:tavLst>
                                    </p:anim>
                                    <p:animEffect transition="in" filter="fade">
                                      <p:cBhvr>
                                        <p:cTn id="794" dur="500"/>
                                        <p:tgtEl>
                                          <p:spTgt spid="487"/>
                                        </p:tgtEl>
                                      </p:cBhvr>
                                    </p:animEffect>
                                  </p:childTnLst>
                                </p:cTn>
                              </p:par>
                              <p:par>
                                <p:cTn id="795" presetID="53" presetClass="entr" presetSubtype="16" fill="hold" grpId="0" nodeType="withEffect">
                                  <p:stCondLst>
                                    <p:cond delay="3300"/>
                                  </p:stCondLst>
                                  <p:childTnLst>
                                    <p:set>
                                      <p:cBhvr>
                                        <p:cTn id="796" dur="1" fill="hold">
                                          <p:stCondLst>
                                            <p:cond delay="0"/>
                                          </p:stCondLst>
                                        </p:cTn>
                                        <p:tgtEl>
                                          <p:spTgt spid="488"/>
                                        </p:tgtEl>
                                        <p:attrNameLst>
                                          <p:attrName>style.visibility</p:attrName>
                                        </p:attrNameLst>
                                      </p:cBhvr>
                                      <p:to>
                                        <p:strVal val="visible"/>
                                      </p:to>
                                    </p:set>
                                    <p:anim calcmode="lin" valueType="num">
                                      <p:cBhvr>
                                        <p:cTn id="797" dur="500" fill="hold"/>
                                        <p:tgtEl>
                                          <p:spTgt spid="488"/>
                                        </p:tgtEl>
                                        <p:attrNameLst>
                                          <p:attrName>ppt_w</p:attrName>
                                        </p:attrNameLst>
                                      </p:cBhvr>
                                      <p:tavLst>
                                        <p:tav tm="0">
                                          <p:val>
                                            <p:fltVal val="0"/>
                                          </p:val>
                                        </p:tav>
                                        <p:tav tm="100000">
                                          <p:val>
                                            <p:strVal val="#ppt_w"/>
                                          </p:val>
                                        </p:tav>
                                      </p:tavLst>
                                    </p:anim>
                                    <p:anim calcmode="lin" valueType="num">
                                      <p:cBhvr>
                                        <p:cTn id="798" dur="500" fill="hold"/>
                                        <p:tgtEl>
                                          <p:spTgt spid="488"/>
                                        </p:tgtEl>
                                        <p:attrNameLst>
                                          <p:attrName>ppt_h</p:attrName>
                                        </p:attrNameLst>
                                      </p:cBhvr>
                                      <p:tavLst>
                                        <p:tav tm="0">
                                          <p:val>
                                            <p:fltVal val="0"/>
                                          </p:val>
                                        </p:tav>
                                        <p:tav tm="100000">
                                          <p:val>
                                            <p:strVal val="#ppt_h"/>
                                          </p:val>
                                        </p:tav>
                                      </p:tavLst>
                                    </p:anim>
                                    <p:animEffect transition="in" filter="fade">
                                      <p:cBhvr>
                                        <p:cTn id="799" dur="500"/>
                                        <p:tgtEl>
                                          <p:spTgt spid="488"/>
                                        </p:tgtEl>
                                      </p:cBhvr>
                                    </p:animEffect>
                                  </p:childTnLst>
                                </p:cTn>
                              </p:par>
                              <p:par>
                                <p:cTn id="800" presetID="53" presetClass="entr" presetSubtype="16" fill="hold" grpId="0" nodeType="withEffect">
                                  <p:stCondLst>
                                    <p:cond delay="3400"/>
                                  </p:stCondLst>
                                  <p:childTnLst>
                                    <p:set>
                                      <p:cBhvr>
                                        <p:cTn id="801" dur="1" fill="hold">
                                          <p:stCondLst>
                                            <p:cond delay="0"/>
                                          </p:stCondLst>
                                        </p:cTn>
                                        <p:tgtEl>
                                          <p:spTgt spid="489"/>
                                        </p:tgtEl>
                                        <p:attrNameLst>
                                          <p:attrName>style.visibility</p:attrName>
                                        </p:attrNameLst>
                                      </p:cBhvr>
                                      <p:to>
                                        <p:strVal val="visible"/>
                                      </p:to>
                                    </p:set>
                                    <p:anim calcmode="lin" valueType="num">
                                      <p:cBhvr>
                                        <p:cTn id="802" dur="500" fill="hold"/>
                                        <p:tgtEl>
                                          <p:spTgt spid="489"/>
                                        </p:tgtEl>
                                        <p:attrNameLst>
                                          <p:attrName>ppt_w</p:attrName>
                                        </p:attrNameLst>
                                      </p:cBhvr>
                                      <p:tavLst>
                                        <p:tav tm="0">
                                          <p:val>
                                            <p:fltVal val="0"/>
                                          </p:val>
                                        </p:tav>
                                        <p:tav tm="100000">
                                          <p:val>
                                            <p:strVal val="#ppt_w"/>
                                          </p:val>
                                        </p:tav>
                                      </p:tavLst>
                                    </p:anim>
                                    <p:anim calcmode="lin" valueType="num">
                                      <p:cBhvr>
                                        <p:cTn id="803" dur="500" fill="hold"/>
                                        <p:tgtEl>
                                          <p:spTgt spid="489"/>
                                        </p:tgtEl>
                                        <p:attrNameLst>
                                          <p:attrName>ppt_h</p:attrName>
                                        </p:attrNameLst>
                                      </p:cBhvr>
                                      <p:tavLst>
                                        <p:tav tm="0">
                                          <p:val>
                                            <p:fltVal val="0"/>
                                          </p:val>
                                        </p:tav>
                                        <p:tav tm="100000">
                                          <p:val>
                                            <p:strVal val="#ppt_h"/>
                                          </p:val>
                                        </p:tav>
                                      </p:tavLst>
                                    </p:anim>
                                    <p:animEffect transition="in" filter="fade">
                                      <p:cBhvr>
                                        <p:cTn id="804" dur="500"/>
                                        <p:tgtEl>
                                          <p:spTgt spid="489"/>
                                        </p:tgtEl>
                                      </p:cBhvr>
                                    </p:animEffect>
                                  </p:childTnLst>
                                </p:cTn>
                              </p:par>
                              <p:par>
                                <p:cTn id="805" presetID="53" presetClass="entr" presetSubtype="16" fill="hold" grpId="0" nodeType="withEffect">
                                  <p:stCondLst>
                                    <p:cond delay="3500"/>
                                  </p:stCondLst>
                                  <p:childTnLst>
                                    <p:set>
                                      <p:cBhvr>
                                        <p:cTn id="806" dur="1" fill="hold">
                                          <p:stCondLst>
                                            <p:cond delay="0"/>
                                          </p:stCondLst>
                                        </p:cTn>
                                        <p:tgtEl>
                                          <p:spTgt spid="490"/>
                                        </p:tgtEl>
                                        <p:attrNameLst>
                                          <p:attrName>style.visibility</p:attrName>
                                        </p:attrNameLst>
                                      </p:cBhvr>
                                      <p:to>
                                        <p:strVal val="visible"/>
                                      </p:to>
                                    </p:set>
                                    <p:anim calcmode="lin" valueType="num">
                                      <p:cBhvr>
                                        <p:cTn id="807" dur="500" fill="hold"/>
                                        <p:tgtEl>
                                          <p:spTgt spid="490"/>
                                        </p:tgtEl>
                                        <p:attrNameLst>
                                          <p:attrName>ppt_w</p:attrName>
                                        </p:attrNameLst>
                                      </p:cBhvr>
                                      <p:tavLst>
                                        <p:tav tm="0">
                                          <p:val>
                                            <p:fltVal val="0"/>
                                          </p:val>
                                        </p:tav>
                                        <p:tav tm="100000">
                                          <p:val>
                                            <p:strVal val="#ppt_w"/>
                                          </p:val>
                                        </p:tav>
                                      </p:tavLst>
                                    </p:anim>
                                    <p:anim calcmode="lin" valueType="num">
                                      <p:cBhvr>
                                        <p:cTn id="808" dur="500" fill="hold"/>
                                        <p:tgtEl>
                                          <p:spTgt spid="490"/>
                                        </p:tgtEl>
                                        <p:attrNameLst>
                                          <p:attrName>ppt_h</p:attrName>
                                        </p:attrNameLst>
                                      </p:cBhvr>
                                      <p:tavLst>
                                        <p:tav tm="0">
                                          <p:val>
                                            <p:fltVal val="0"/>
                                          </p:val>
                                        </p:tav>
                                        <p:tav tm="100000">
                                          <p:val>
                                            <p:strVal val="#ppt_h"/>
                                          </p:val>
                                        </p:tav>
                                      </p:tavLst>
                                    </p:anim>
                                    <p:animEffect transition="in" filter="fade">
                                      <p:cBhvr>
                                        <p:cTn id="809" dur="500"/>
                                        <p:tgtEl>
                                          <p:spTgt spid="490"/>
                                        </p:tgtEl>
                                      </p:cBhvr>
                                    </p:animEffect>
                                  </p:childTnLst>
                                </p:cTn>
                              </p:par>
                              <p:par>
                                <p:cTn id="810" presetID="53" presetClass="entr" presetSubtype="16" fill="hold" grpId="0" nodeType="withEffect">
                                  <p:stCondLst>
                                    <p:cond delay="3600"/>
                                  </p:stCondLst>
                                  <p:childTnLst>
                                    <p:set>
                                      <p:cBhvr>
                                        <p:cTn id="811" dur="1" fill="hold">
                                          <p:stCondLst>
                                            <p:cond delay="0"/>
                                          </p:stCondLst>
                                        </p:cTn>
                                        <p:tgtEl>
                                          <p:spTgt spid="491"/>
                                        </p:tgtEl>
                                        <p:attrNameLst>
                                          <p:attrName>style.visibility</p:attrName>
                                        </p:attrNameLst>
                                      </p:cBhvr>
                                      <p:to>
                                        <p:strVal val="visible"/>
                                      </p:to>
                                    </p:set>
                                    <p:anim calcmode="lin" valueType="num">
                                      <p:cBhvr>
                                        <p:cTn id="812" dur="500" fill="hold"/>
                                        <p:tgtEl>
                                          <p:spTgt spid="491"/>
                                        </p:tgtEl>
                                        <p:attrNameLst>
                                          <p:attrName>ppt_w</p:attrName>
                                        </p:attrNameLst>
                                      </p:cBhvr>
                                      <p:tavLst>
                                        <p:tav tm="0">
                                          <p:val>
                                            <p:fltVal val="0"/>
                                          </p:val>
                                        </p:tav>
                                        <p:tav tm="100000">
                                          <p:val>
                                            <p:strVal val="#ppt_w"/>
                                          </p:val>
                                        </p:tav>
                                      </p:tavLst>
                                    </p:anim>
                                    <p:anim calcmode="lin" valueType="num">
                                      <p:cBhvr>
                                        <p:cTn id="813" dur="500" fill="hold"/>
                                        <p:tgtEl>
                                          <p:spTgt spid="491"/>
                                        </p:tgtEl>
                                        <p:attrNameLst>
                                          <p:attrName>ppt_h</p:attrName>
                                        </p:attrNameLst>
                                      </p:cBhvr>
                                      <p:tavLst>
                                        <p:tav tm="0">
                                          <p:val>
                                            <p:fltVal val="0"/>
                                          </p:val>
                                        </p:tav>
                                        <p:tav tm="100000">
                                          <p:val>
                                            <p:strVal val="#ppt_h"/>
                                          </p:val>
                                        </p:tav>
                                      </p:tavLst>
                                    </p:anim>
                                    <p:animEffect transition="in" filter="fade">
                                      <p:cBhvr>
                                        <p:cTn id="814" dur="500"/>
                                        <p:tgtEl>
                                          <p:spTgt spid="491"/>
                                        </p:tgtEl>
                                      </p:cBhvr>
                                    </p:animEffect>
                                  </p:childTnLst>
                                </p:cTn>
                              </p:par>
                              <p:par>
                                <p:cTn id="815" presetID="53" presetClass="entr" presetSubtype="16" fill="hold" grpId="0" nodeType="withEffect">
                                  <p:stCondLst>
                                    <p:cond delay="3700"/>
                                  </p:stCondLst>
                                  <p:childTnLst>
                                    <p:set>
                                      <p:cBhvr>
                                        <p:cTn id="816" dur="1" fill="hold">
                                          <p:stCondLst>
                                            <p:cond delay="0"/>
                                          </p:stCondLst>
                                        </p:cTn>
                                        <p:tgtEl>
                                          <p:spTgt spid="492"/>
                                        </p:tgtEl>
                                        <p:attrNameLst>
                                          <p:attrName>style.visibility</p:attrName>
                                        </p:attrNameLst>
                                      </p:cBhvr>
                                      <p:to>
                                        <p:strVal val="visible"/>
                                      </p:to>
                                    </p:set>
                                    <p:anim calcmode="lin" valueType="num">
                                      <p:cBhvr>
                                        <p:cTn id="817" dur="500" fill="hold"/>
                                        <p:tgtEl>
                                          <p:spTgt spid="492"/>
                                        </p:tgtEl>
                                        <p:attrNameLst>
                                          <p:attrName>ppt_w</p:attrName>
                                        </p:attrNameLst>
                                      </p:cBhvr>
                                      <p:tavLst>
                                        <p:tav tm="0">
                                          <p:val>
                                            <p:fltVal val="0"/>
                                          </p:val>
                                        </p:tav>
                                        <p:tav tm="100000">
                                          <p:val>
                                            <p:strVal val="#ppt_w"/>
                                          </p:val>
                                        </p:tav>
                                      </p:tavLst>
                                    </p:anim>
                                    <p:anim calcmode="lin" valueType="num">
                                      <p:cBhvr>
                                        <p:cTn id="818" dur="500" fill="hold"/>
                                        <p:tgtEl>
                                          <p:spTgt spid="492"/>
                                        </p:tgtEl>
                                        <p:attrNameLst>
                                          <p:attrName>ppt_h</p:attrName>
                                        </p:attrNameLst>
                                      </p:cBhvr>
                                      <p:tavLst>
                                        <p:tav tm="0">
                                          <p:val>
                                            <p:fltVal val="0"/>
                                          </p:val>
                                        </p:tav>
                                        <p:tav tm="100000">
                                          <p:val>
                                            <p:strVal val="#ppt_h"/>
                                          </p:val>
                                        </p:tav>
                                      </p:tavLst>
                                    </p:anim>
                                    <p:animEffect transition="in" filter="fade">
                                      <p:cBhvr>
                                        <p:cTn id="819" dur="500"/>
                                        <p:tgtEl>
                                          <p:spTgt spid="492"/>
                                        </p:tgtEl>
                                      </p:cBhvr>
                                    </p:animEffect>
                                  </p:childTnLst>
                                </p:cTn>
                              </p:par>
                              <p:par>
                                <p:cTn id="820" presetID="53" presetClass="entr" presetSubtype="16" fill="hold" grpId="0" nodeType="withEffect">
                                  <p:stCondLst>
                                    <p:cond delay="3800"/>
                                  </p:stCondLst>
                                  <p:childTnLst>
                                    <p:set>
                                      <p:cBhvr>
                                        <p:cTn id="821" dur="1" fill="hold">
                                          <p:stCondLst>
                                            <p:cond delay="0"/>
                                          </p:stCondLst>
                                        </p:cTn>
                                        <p:tgtEl>
                                          <p:spTgt spid="493"/>
                                        </p:tgtEl>
                                        <p:attrNameLst>
                                          <p:attrName>style.visibility</p:attrName>
                                        </p:attrNameLst>
                                      </p:cBhvr>
                                      <p:to>
                                        <p:strVal val="visible"/>
                                      </p:to>
                                    </p:set>
                                    <p:anim calcmode="lin" valueType="num">
                                      <p:cBhvr>
                                        <p:cTn id="822" dur="500" fill="hold"/>
                                        <p:tgtEl>
                                          <p:spTgt spid="493"/>
                                        </p:tgtEl>
                                        <p:attrNameLst>
                                          <p:attrName>ppt_w</p:attrName>
                                        </p:attrNameLst>
                                      </p:cBhvr>
                                      <p:tavLst>
                                        <p:tav tm="0">
                                          <p:val>
                                            <p:fltVal val="0"/>
                                          </p:val>
                                        </p:tav>
                                        <p:tav tm="100000">
                                          <p:val>
                                            <p:strVal val="#ppt_w"/>
                                          </p:val>
                                        </p:tav>
                                      </p:tavLst>
                                    </p:anim>
                                    <p:anim calcmode="lin" valueType="num">
                                      <p:cBhvr>
                                        <p:cTn id="823" dur="500" fill="hold"/>
                                        <p:tgtEl>
                                          <p:spTgt spid="493"/>
                                        </p:tgtEl>
                                        <p:attrNameLst>
                                          <p:attrName>ppt_h</p:attrName>
                                        </p:attrNameLst>
                                      </p:cBhvr>
                                      <p:tavLst>
                                        <p:tav tm="0">
                                          <p:val>
                                            <p:fltVal val="0"/>
                                          </p:val>
                                        </p:tav>
                                        <p:tav tm="100000">
                                          <p:val>
                                            <p:strVal val="#ppt_h"/>
                                          </p:val>
                                        </p:tav>
                                      </p:tavLst>
                                    </p:anim>
                                    <p:animEffect transition="in" filter="fade">
                                      <p:cBhvr>
                                        <p:cTn id="824" dur="500"/>
                                        <p:tgtEl>
                                          <p:spTgt spid="493"/>
                                        </p:tgtEl>
                                      </p:cBhvr>
                                    </p:animEffect>
                                  </p:childTnLst>
                                </p:cTn>
                              </p:par>
                              <p:par>
                                <p:cTn id="825" presetID="53" presetClass="entr" presetSubtype="16" fill="hold" grpId="0" nodeType="withEffect">
                                  <p:stCondLst>
                                    <p:cond delay="3900"/>
                                  </p:stCondLst>
                                  <p:childTnLst>
                                    <p:set>
                                      <p:cBhvr>
                                        <p:cTn id="826" dur="1" fill="hold">
                                          <p:stCondLst>
                                            <p:cond delay="0"/>
                                          </p:stCondLst>
                                        </p:cTn>
                                        <p:tgtEl>
                                          <p:spTgt spid="494"/>
                                        </p:tgtEl>
                                        <p:attrNameLst>
                                          <p:attrName>style.visibility</p:attrName>
                                        </p:attrNameLst>
                                      </p:cBhvr>
                                      <p:to>
                                        <p:strVal val="visible"/>
                                      </p:to>
                                    </p:set>
                                    <p:anim calcmode="lin" valueType="num">
                                      <p:cBhvr>
                                        <p:cTn id="827" dur="500" fill="hold"/>
                                        <p:tgtEl>
                                          <p:spTgt spid="494"/>
                                        </p:tgtEl>
                                        <p:attrNameLst>
                                          <p:attrName>ppt_w</p:attrName>
                                        </p:attrNameLst>
                                      </p:cBhvr>
                                      <p:tavLst>
                                        <p:tav tm="0">
                                          <p:val>
                                            <p:fltVal val="0"/>
                                          </p:val>
                                        </p:tav>
                                        <p:tav tm="100000">
                                          <p:val>
                                            <p:strVal val="#ppt_w"/>
                                          </p:val>
                                        </p:tav>
                                      </p:tavLst>
                                    </p:anim>
                                    <p:anim calcmode="lin" valueType="num">
                                      <p:cBhvr>
                                        <p:cTn id="828" dur="500" fill="hold"/>
                                        <p:tgtEl>
                                          <p:spTgt spid="494"/>
                                        </p:tgtEl>
                                        <p:attrNameLst>
                                          <p:attrName>ppt_h</p:attrName>
                                        </p:attrNameLst>
                                      </p:cBhvr>
                                      <p:tavLst>
                                        <p:tav tm="0">
                                          <p:val>
                                            <p:fltVal val="0"/>
                                          </p:val>
                                        </p:tav>
                                        <p:tav tm="100000">
                                          <p:val>
                                            <p:strVal val="#ppt_h"/>
                                          </p:val>
                                        </p:tav>
                                      </p:tavLst>
                                    </p:anim>
                                    <p:animEffect transition="in" filter="fade">
                                      <p:cBhvr>
                                        <p:cTn id="829" dur="500"/>
                                        <p:tgtEl>
                                          <p:spTgt spid="494"/>
                                        </p:tgtEl>
                                      </p:cBhvr>
                                    </p:animEffect>
                                  </p:childTnLst>
                                </p:cTn>
                              </p:par>
                            </p:childTnLst>
                          </p:cTn>
                        </p:par>
                      </p:childTnLst>
                    </p:cTn>
                  </p:par>
                  <p:par>
                    <p:cTn id="830" fill="hold">
                      <p:stCondLst>
                        <p:cond delay="indefinite"/>
                      </p:stCondLst>
                      <p:childTnLst>
                        <p:par>
                          <p:cTn id="831" fill="hold">
                            <p:stCondLst>
                              <p:cond delay="0"/>
                            </p:stCondLst>
                            <p:childTnLst>
                              <p:par>
                                <p:cTn id="832" presetID="42" presetClass="entr" presetSubtype="0" fill="hold" nodeType="clickEffect">
                                  <p:stCondLst>
                                    <p:cond delay="0"/>
                                  </p:stCondLst>
                                  <p:childTnLst>
                                    <p:set>
                                      <p:cBhvr>
                                        <p:cTn id="833" dur="1" fill="hold">
                                          <p:stCondLst>
                                            <p:cond delay="0"/>
                                          </p:stCondLst>
                                        </p:cTn>
                                        <p:tgtEl>
                                          <p:spTgt spid="497"/>
                                        </p:tgtEl>
                                        <p:attrNameLst>
                                          <p:attrName>style.visibility</p:attrName>
                                        </p:attrNameLst>
                                      </p:cBhvr>
                                      <p:to>
                                        <p:strVal val="visible"/>
                                      </p:to>
                                    </p:set>
                                    <p:animEffect transition="in" filter="fade">
                                      <p:cBhvr>
                                        <p:cTn id="834" dur="1000"/>
                                        <p:tgtEl>
                                          <p:spTgt spid="497"/>
                                        </p:tgtEl>
                                      </p:cBhvr>
                                    </p:animEffect>
                                    <p:anim calcmode="lin" valueType="num">
                                      <p:cBhvr>
                                        <p:cTn id="835" dur="1000" fill="hold"/>
                                        <p:tgtEl>
                                          <p:spTgt spid="497"/>
                                        </p:tgtEl>
                                        <p:attrNameLst>
                                          <p:attrName>ppt_x</p:attrName>
                                        </p:attrNameLst>
                                      </p:cBhvr>
                                      <p:tavLst>
                                        <p:tav tm="0">
                                          <p:val>
                                            <p:strVal val="#ppt_x"/>
                                          </p:val>
                                        </p:tav>
                                        <p:tav tm="100000">
                                          <p:val>
                                            <p:strVal val="#ppt_x"/>
                                          </p:val>
                                        </p:tav>
                                      </p:tavLst>
                                    </p:anim>
                                    <p:anim calcmode="lin" valueType="num">
                                      <p:cBhvr>
                                        <p:cTn id="836" dur="1000" fill="hold"/>
                                        <p:tgtEl>
                                          <p:spTgt spid="497"/>
                                        </p:tgtEl>
                                        <p:attrNameLst>
                                          <p:attrName>ppt_y</p:attrName>
                                        </p:attrNameLst>
                                      </p:cBhvr>
                                      <p:tavLst>
                                        <p:tav tm="0">
                                          <p:val>
                                            <p:strVal val="#ppt_y+.1"/>
                                          </p:val>
                                        </p:tav>
                                        <p:tav tm="100000">
                                          <p:val>
                                            <p:strVal val="#ppt_y"/>
                                          </p:val>
                                        </p:tav>
                                      </p:tavLst>
                                    </p:anim>
                                  </p:childTnLst>
                                </p:cTn>
                              </p:par>
                            </p:childTnLst>
                          </p:cTn>
                        </p:par>
                      </p:childTnLst>
                    </p:cTn>
                  </p:par>
                  <p:par>
                    <p:cTn id="837" fill="hold">
                      <p:stCondLst>
                        <p:cond delay="indefinite"/>
                      </p:stCondLst>
                      <p:childTnLst>
                        <p:par>
                          <p:cTn id="838" fill="hold">
                            <p:stCondLst>
                              <p:cond delay="0"/>
                            </p:stCondLst>
                            <p:childTnLst>
                              <p:par>
                                <p:cTn id="839" presetID="53" presetClass="entr" presetSubtype="16" fill="hold" grpId="0" nodeType="clickEffect">
                                  <p:stCondLst>
                                    <p:cond delay="0"/>
                                  </p:stCondLst>
                                  <p:iterate type="lt">
                                    <p:tmPct val="10000"/>
                                  </p:iterate>
                                  <p:childTnLst>
                                    <p:set>
                                      <p:cBhvr>
                                        <p:cTn id="840" dur="1" fill="hold">
                                          <p:stCondLst>
                                            <p:cond delay="0"/>
                                          </p:stCondLst>
                                        </p:cTn>
                                        <p:tgtEl>
                                          <p:spTgt spid="496"/>
                                        </p:tgtEl>
                                        <p:attrNameLst>
                                          <p:attrName>style.visibility</p:attrName>
                                        </p:attrNameLst>
                                      </p:cBhvr>
                                      <p:to>
                                        <p:strVal val="visible"/>
                                      </p:to>
                                    </p:set>
                                    <p:anim calcmode="lin" valueType="num">
                                      <p:cBhvr>
                                        <p:cTn id="841" dur="300" fill="hold"/>
                                        <p:tgtEl>
                                          <p:spTgt spid="496"/>
                                        </p:tgtEl>
                                        <p:attrNameLst>
                                          <p:attrName>ppt_w</p:attrName>
                                        </p:attrNameLst>
                                      </p:cBhvr>
                                      <p:tavLst>
                                        <p:tav tm="0">
                                          <p:val>
                                            <p:fltVal val="0"/>
                                          </p:val>
                                        </p:tav>
                                        <p:tav tm="100000">
                                          <p:val>
                                            <p:strVal val="#ppt_w"/>
                                          </p:val>
                                        </p:tav>
                                      </p:tavLst>
                                    </p:anim>
                                    <p:anim calcmode="lin" valueType="num">
                                      <p:cBhvr>
                                        <p:cTn id="842" dur="300" fill="hold"/>
                                        <p:tgtEl>
                                          <p:spTgt spid="496"/>
                                        </p:tgtEl>
                                        <p:attrNameLst>
                                          <p:attrName>ppt_h</p:attrName>
                                        </p:attrNameLst>
                                      </p:cBhvr>
                                      <p:tavLst>
                                        <p:tav tm="0">
                                          <p:val>
                                            <p:fltVal val="0"/>
                                          </p:val>
                                        </p:tav>
                                        <p:tav tm="100000">
                                          <p:val>
                                            <p:strVal val="#ppt_h"/>
                                          </p:val>
                                        </p:tav>
                                      </p:tavLst>
                                    </p:anim>
                                    <p:animEffect transition="in" filter="fade">
                                      <p:cBhvr>
                                        <p:cTn id="843" dur="300"/>
                                        <p:tgtEl>
                                          <p:spTgt spid="496"/>
                                        </p:tgtEl>
                                      </p:cBhvr>
                                    </p:animEffect>
                                  </p:childTnLst>
                                </p:cTn>
                              </p:par>
                            </p:childTnLst>
                          </p:cTn>
                        </p:par>
                      </p:childTnLst>
                    </p:cTn>
                  </p:par>
                  <p:par>
                    <p:cTn id="844" fill="hold">
                      <p:stCondLst>
                        <p:cond delay="indefinite"/>
                      </p:stCondLst>
                      <p:childTnLst>
                        <p:par>
                          <p:cTn id="845" fill="hold">
                            <p:stCondLst>
                              <p:cond delay="0"/>
                            </p:stCondLst>
                            <p:childTnLst>
                              <p:par>
                                <p:cTn id="846" presetID="53" presetClass="entr" presetSubtype="16" fill="hold" grpId="0" nodeType="clickEffect">
                                  <p:stCondLst>
                                    <p:cond delay="0"/>
                                  </p:stCondLst>
                                  <p:childTnLst>
                                    <p:set>
                                      <p:cBhvr>
                                        <p:cTn id="847" dur="1" fill="hold">
                                          <p:stCondLst>
                                            <p:cond delay="0"/>
                                          </p:stCondLst>
                                        </p:cTn>
                                        <p:tgtEl>
                                          <p:spTgt spid="503"/>
                                        </p:tgtEl>
                                        <p:attrNameLst>
                                          <p:attrName>style.visibility</p:attrName>
                                        </p:attrNameLst>
                                      </p:cBhvr>
                                      <p:to>
                                        <p:strVal val="visible"/>
                                      </p:to>
                                    </p:set>
                                    <p:anim calcmode="lin" valueType="num">
                                      <p:cBhvr>
                                        <p:cTn id="848" dur="300" fill="hold"/>
                                        <p:tgtEl>
                                          <p:spTgt spid="503"/>
                                        </p:tgtEl>
                                        <p:attrNameLst>
                                          <p:attrName>ppt_w</p:attrName>
                                        </p:attrNameLst>
                                      </p:cBhvr>
                                      <p:tavLst>
                                        <p:tav tm="0">
                                          <p:val>
                                            <p:fltVal val="0"/>
                                          </p:val>
                                        </p:tav>
                                        <p:tav tm="100000">
                                          <p:val>
                                            <p:strVal val="#ppt_w"/>
                                          </p:val>
                                        </p:tav>
                                      </p:tavLst>
                                    </p:anim>
                                    <p:anim calcmode="lin" valueType="num">
                                      <p:cBhvr>
                                        <p:cTn id="849" dur="300" fill="hold"/>
                                        <p:tgtEl>
                                          <p:spTgt spid="503"/>
                                        </p:tgtEl>
                                        <p:attrNameLst>
                                          <p:attrName>ppt_h</p:attrName>
                                        </p:attrNameLst>
                                      </p:cBhvr>
                                      <p:tavLst>
                                        <p:tav tm="0">
                                          <p:val>
                                            <p:fltVal val="0"/>
                                          </p:val>
                                        </p:tav>
                                        <p:tav tm="100000">
                                          <p:val>
                                            <p:strVal val="#ppt_h"/>
                                          </p:val>
                                        </p:tav>
                                      </p:tavLst>
                                    </p:anim>
                                    <p:animEffect transition="in" filter="fade">
                                      <p:cBhvr>
                                        <p:cTn id="850" dur="300"/>
                                        <p:tgtEl>
                                          <p:spTgt spid="503"/>
                                        </p:tgtEl>
                                      </p:cBhvr>
                                    </p:animEffect>
                                  </p:childTnLst>
                                </p:cTn>
                              </p:par>
                            </p:childTnLst>
                          </p:cTn>
                        </p:par>
                      </p:childTnLst>
                    </p:cTn>
                  </p:par>
                  <p:par>
                    <p:cTn id="851" fill="hold">
                      <p:stCondLst>
                        <p:cond delay="indefinite"/>
                      </p:stCondLst>
                      <p:childTnLst>
                        <p:par>
                          <p:cTn id="852" fill="hold">
                            <p:stCondLst>
                              <p:cond delay="0"/>
                            </p:stCondLst>
                            <p:childTnLst>
                              <p:par>
                                <p:cTn id="853" presetID="53" presetClass="entr" presetSubtype="16" fill="hold" grpId="0" nodeType="clickEffect">
                                  <p:stCondLst>
                                    <p:cond delay="0"/>
                                  </p:stCondLst>
                                  <p:iterate type="lt">
                                    <p:tmPct val="10000"/>
                                  </p:iterate>
                                  <p:childTnLst>
                                    <p:set>
                                      <p:cBhvr>
                                        <p:cTn id="854" dur="1" fill="hold">
                                          <p:stCondLst>
                                            <p:cond delay="0"/>
                                          </p:stCondLst>
                                        </p:cTn>
                                        <p:tgtEl>
                                          <p:spTgt spid="495"/>
                                        </p:tgtEl>
                                        <p:attrNameLst>
                                          <p:attrName>style.visibility</p:attrName>
                                        </p:attrNameLst>
                                      </p:cBhvr>
                                      <p:to>
                                        <p:strVal val="visible"/>
                                      </p:to>
                                    </p:set>
                                    <p:anim calcmode="lin" valueType="num">
                                      <p:cBhvr>
                                        <p:cTn id="855" dur="300" fill="hold"/>
                                        <p:tgtEl>
                                          <p:spTgt spid="495"/>
                                        </p:tgtEl>
                                        <p:attrNameLst>
                                          <p:attrName>ppt_w</p:attrName>
                                        </p:attrNameLst>
                                      </p:cBhvr>
                                      <p:tavLst>
                                        <p:tav tm="0">
                                          <p:val>
                                            <p:fltVal val="0"/>
                                          </p:val>
                                        </p:tav>
                                        <p:tav tm="100000">
                                          <p:val>
                                            <p:strVal val="#ppt_w"/>
                                          </p:val>
                                        </p:tav>
                                      </p:tavLst>
                                    </p:anim>
                                    <p:anim calcmode="lin" valueType="num">
                                      <p:cBhvr>
                                        <p:cTn id="856" dur="300" fill="hold"/>
                                        <p:tgtEl>
                                          <p:spTgt spid="495"/>
                                        </p:tgtEl>
                                        <p:attrNameLst>
                                          <p:attrName>ppt_h</p:attrName>
                                        </p:attrNameLst>
                                      </p:cBhvr>
                                      <p:tavLst>
                                        <p:tav tm="0">
                                          <p:val>
                                            <p:fltVal val="0"/>
                                          </p:val>
                                        </p:tav>
                                        <p:tav tm="100000">
                                          <p:val>
                                            <p:strVal val="#ppt_h"/>
                                          </p:val>
                                        </p:tav>
                                      </p:tavLst>
                                    </p:anim>
                                    <p:animEffect transition="in" filter="fade">
                                      <p:cBhvr>
                                        <p:cTn id="857" dur="300"/>
                                        <p:tgtEl>
                                          <p:spTgt spid="4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0" grpId="0" animBg="1"/>
      <p:bldP spid="331" grpId="0" animBg="1"/>
      <p:bldP spid="332" grpId="0" animBg="1"/>
      <p:bldP spid="333" grpId="0" animBg="1"/>
      <p:bldP spid="334" grpId="0" animBg="1"/>
      <p:bldP spid="335" grpId="0" animBg="1"/>
      <p:bldP spid="336" grpId="0" animBg="1"/>
      <p:bldP spid="337" grpId="0" animBg="1"/>
      <p:bldP spid="338" grpId="0" animBg="1"/>
      <p:bldP spid="339" grpId="0" animBg="1"/>
      <p:bldP spid="340" grpId="0" animBg="1"/>
      <p:bldP spid="341" grpId="0" animBg="1"/>
      <p:bldP spid="342" grpId="0" animBg="1"/>
      <p:bldP spid="343" grpId="0" animBg="1"/>
      <p:bldP spid="344" grpId="0" animBg="1"/>
      <p:bldP spid="345" grpId="0" animBg="1"/>
      <p:bldP spid="346" grpId="0" animBg="1"/>
      <p:bldP spid="347" grpId="0" animBg="1"/>
      <p:bldP spid="348" grpId="0" animBg="1"/>
      <p:bldP spid="349" grpId="0" animBg="1"/>
      <p:bldP spid="350" grpId="0" animBg="1"/>
      <p:bldP spid="351" grpId="0" animBg="1"/>
      <p:bldP spid="352" grpId="0" animBg="1"/>
      <p:bldP spid="353" grpId="0" animBg="1"/>
      <p:bldP spid="354" grpId="0" animBg="1"/>
      <p:bldP spid="355" grpId="0" animBg="1"/>
      <p:bldP spid="356" grpId="0" animBg="1"/>
      <p:bldP spid="357" grpId="0" animBg="1"/>
      <p:bldP spid="358" grpId="0" animBg="1"/>
      <p:bldP spid="359" grpId="0" animBg="1"/>
      <p:bldP spid="360" grpId="0" animBg="1"/>
      <p:bldP spid="361" grpId="0" animBg="1"/>
      <p:bldP spid="362" grpId="0" animBg="1"/>
      <p:bldP spid="363" grpId="0" animBg="1"/>
      <p:bldP spid="364" grpId="0" animBg="1"/>
      <p:bldP spid="365" grpId="0" animBg="1"/>
      <p:bldP spid="366" grpId="0" animBg="1"/>
      <p:bldP spid="367" grpId="0" animBg="1"/>
      <p:bldP spid="368" grpId="0" animBg="1"/>
      <p:bldP spid="369" grpId="0" animBg="1"/>
      <p:bldP spid="370" grpId="0" animBg="1"/>
      <p:bldP spid="371" grpId="0" animBg="1"/>
      <p:bldP spid="372" grpId="0" animBg="1"/>
      <p:bldP spid="373" grpId="0" animBg="1"/>
      <p:bldP spid="374" grpId="0" animBg="1"/>
      <p:bldP spid="375" grpId="0" animBg="1"/>
      <p:bldP spid="376" grpId="0" animBg="1"/>
      <p:bldP spid="377" grpId="0" animBg="1"/>
      <p:bldP spid="378" grpId="0" animBg="1"/>
      <p:bldP spid="379" grpId="0" animBg="1"/>
      <p:bldP spid="380" grpId="0" animBg="1"/>
      <p:bldP spid="381" grpId="0" animBg="1"/>
      <p:bldP spid="382" grpId="0" animBg="1"/>
      <p:bldP spid="383" grpId="0" animBg="1"/>
      <p:bldP spid="384" grpId="0" animBg="1"/>
      <p:bldP spid="385" grpId="0" animBg="1"/>
      <p:bldP spid="386" grpId="0" animBg="1"/>
      <p:bldP spid="387" grpId="0" animBg="1"/>
      <p:bldP spid="388" grpId="0" animBg="1"/>
      <p:bldP spid="389" grpId="0" animBg="1"/>
      <p:bldP spid="390" grpId="0" animBg="1"/>
      <p:bldP spid="391" grpId="0" animBg="1"/>
      <p:bldP spid="392" grpId="0" animBg="1"/>
      <p:bldP spid="393" grpId="0" animBg="1"/>
      <p:bldP spid="394" grpId="0" animBg="1"/>
      <p:bldP spid="395" grpId="0" animBg="1"/>
      <p:bldP spid="396" grpId="0" animBg="1"/>
      <p:bldP spid="397" grpId="0" animBg="1"/>
      <p:bldP spid="398" grpId="0" animBg="1"/>
      <p:bldP spid="399" grpId="0" animBg="1"/>
      <p:bldP spid="400" grpId="0" animBg="1"/>
      <p:bldP spid="401" grpId="0" animBg="1"/>
      <p:bldP spid="402" grpId="0" animBg="1"/>
      <p:bldP spid="403" grpId="0" animBg="1"/>
      <p:bldP spid="404" grpId="0" animBg="1"/>
      <p:bldP spid="405" grpId="0" animBg="1"/>
      <p:bldP spid="406" grpId="0" animBg="1"/>
      <p:bldP spid="407" grpId="0" animBg="1"/>
      <p:bldP spid="408" grpId="0" animBg="1"/>
      <p:bldP spid="409" grpId="0" animBg="1"/>
      <p:bldP spid="410" grpId="0" animBg="1"/>
      <p:bldP spid="411" grpId="0" animBg="1"/>
      <p:bldP spid="412" grpId="0" animBg="1"/>
      <p:bldP spid="413" grpId="0" animBg="1"/>
      <p:bldP spid="414" grpId="0" animBg="1"/>
      <p:bldP spid="415" grpId="0" animBg="1"/>
      <p:bldP spid="416" grpId="0" animBg="1"/>
      <p:bldP spid="417" grpId="0" animBg="1"/>
      <p:bldP spid="418" grpId="0" animBg="1"/>
      <p:bldP spid="419" grpId="0" animBg="1"/>
      <p:bldP spid="420" grpId="0" animBg="1"/>
      <p:bldP spid="421" grpId="0" animBg="1"/>
      <p:bldP spid="422" grpId="0" animBg="1"/>
      <p:bldP spid="423" grpId="0" animBg="1"/>
      <p:bldP spid="424" grpId="0" animBg="1"/>
      <p:bldP spid="425" grpId="0" animBg="1"/>
      <p:bldP spid="426" grpId="0" animBg="1"/>
      <p:bldP spid="427" grpId="0" animBg="1"/>
      <p:bldP spid="428" grpId="0" animBg="1"/>
      <p:bldP spid="429" grpId="0" animBg="1"/>
      <p:bldP spid="430" grpId="0" animBg="1"/>
      <p:bldP spid="431" grpId="0" animBg="1"/>
      <p:bldP spid="432" grpId="0" animBg="1"/>
      <p:bldP spid="433" grpId="0" animBg="1"/>
      <p:bldP spid="434" grpId="0" animBg="1"/>
      <p:bldP spid="435" grpId="0" animBg="1"/>
      <p:bldP spid="436" grpId="0" animBg="1"/>
      <p:bldP spid="437" grpId="0" animBg="1"/>
      <p:bldP spid="438" grpId="0" animBg="1"/>
      <p:bldP spid="439" grpId="0" animBg="1"/>
      <p:bldP spid="440" grpId="0" animBg="1"/>
      <p:bldP spid="441" grpId="0" animBg="1"/>
      <p:bldP spid="442" grpId="0" animBg="1"/>
      <p:bldP spid="443" grpId="0" animBg="1"/>
      <p:bldP spid="444" grpId="0" animBg="1"/>
      <p:bldP spid="445" grpId="0" animBg="1"/>
      <p:bldP spid="446" grpId="0" animBg="1"/>
      <p:bldP spid="447" grpId="0" animBg="1"/>
      <p:bldP spid="448" grpId="0" animBg="1"/>
      <p:bldP spid="449" grpId="0" animBg="1"/>
      <p:bldP spid="450" grpId="0" animBg="1"/>
      <p:bldP spid="451" grpId="0" animBg="1"/>
      <p:bldP spid="452" grpId="0" animBg="1"/>
      <p:bldP spid="453" grpId="0" animBg="1"/>
      <p:bldP spid="454" grpId="0" animBg="1"/>
      <p:bldP spid="455" grpId="0" animBg="1"/>
      <p:bldP spid="456" grpId="0" animBg="1"/>
      <p:bldP spid="457" grpId="0" animBg="1"/>
      <p:bldP spid="458" grpId="0" animBg="1"/>
      <p:bldP spid="459" grpId="0" animBg="1"/>
      <p:bldP spid="460" grpId="0" animBg="1"/>
      <p:bldP spid="461" grpId="0" animBg="1"/>
      <p:bldP spid="462" grpId="0" animBg="1"/>
      <p:bldP spid="463" grpId="0" animBg="1"/>
      <p:bldP spid="464" grpId="0" animBg="1"/>
      <p:bldP spid="465" grpId="0" animBg="1"/>
      <p:bldP spid="466" grpId="0" animBg="1"/>
      <p:bldP spid="467" grpId="0" animBg="1"/>
      <p:bldP spid="468" grpId="0" animBg="1"/>
      <p:bldP spid="469" grpId="0" animBg="1"/>
      <p:bldP spid="470" grpId="0" animBg="1"/>
      <p:bldP spid="471" grpId="0" animBg="1"/>
      <p:bldP spid="472" grpId="0" animBg="1"/>
      <p:bldP spid="473" grpId="0" animBg="1"/>
      <p:bldP spid="474" grpId="0" animBg="1"/>
      <p:bldP spid="475" grpId="0" animBg="1"/>
      <p:bldP spid="476" grpId="0" animBg="1"/>
      <p:bldP spid="477" grpId="0" animBg="1"/>
      <p:bldP spid="478" grpId="0" animBg="1"/>
      <p:bldP spid="479" grpId="0" animBg="1"/>
      <p:bldP spid="480" grpId="0" animBg="1"/>
      <p:bldP spid="481" grpId="0" animBg="1"/>
      <p:bldP spid="482" grpId="0" animBg="1"/>
      <p:bldP spid="483" grpId="0" animBg="1"/>
      <p:bldP spid="484" grpId="0" animBg="1"/>
      <p:bldP spid="485" grpId="0" animBg="1"/>
      <p:bldP spid="486" grpId="0" animBg="1"/>
      <p:bldP spid="487" grpId="0" animBg="1"/>
      <p:bldP spid="488" grpId="0" animBg="1"/>
      <p:bldP spid="489" grpId="0" animBg="1"/>
      <p:bldP spid="490" grpId="0" animBg="1"/>
      <p:bldP spid="491" grpId="0" animBg="1"/>
      <p:bldP spid="492" grpId="0" animBg="1"/>
      <p:bldP spid="493" grpId="0" animBg="1"/>
      <p:bldP spid="494" grpId="0" animBg="1"/>
      <p:bldP spid="495" grpId="0"/>
      <p:bldP spid="496" grpId="0"/>
      <p:bldP spid="503"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文本框 35"/>
          <p:cNvSpPr txBox="1"/>
          <p:nvPr/>
        </p:nvSpPr>
        <p:spPr>
          <a:xfrm flipH="1">
            <a:off x="6011018" y="1653516"/>
            <a:ext cx="2034921" cy="422405"/>
          </a:xfrm>
          <a:prstGeom prst="rect">
            <a:avLst/>
          </a:prstGeom>
          <a:noFill/>
        </p:spPr>
        <p:txBody>
          <a:bodyPr wrap="square" lIns="0" tIns="72000" bIns="72000" rtlCol="0" anchor="ctr" anchorCtr="0">
            <a:spAutoFit/>
          </a:bodyPr>
          <a:lstStyle/>
          <a:p>
            <a:r>
              <a:rPr lang="zh-CN" altLang="en-US" b="1" dirty="0" smtClean="0">
                <a:solidFill>
                  <a:srgbClr val="45D8FF"/>
                </a:solidFill>
                <a:effectLst>
                  <a:outerShdw blurRad="101600" algn="ctr" rotWithShape="0">
                    <a:srgbClr val="45D8FF">
                      <a:alpha val="90000"/>
                    </a:srgbClr>
                  </a:outerShdw>
                </a:effectLst>
                <a:latin typeface="微软雅黑" panose="020B0503020204020204" pitchFamily="34" charset="-122"/>
                <a:ea typeface="微软雅黑" panose="020B0503020204020204" pitchFamily="34" charset="-122"/>
              </a:rPr>
              <a:t>心跳包</a:t>
            </a:r>
            <a:endParaRPr lang="zh-CN" altLang="en-US" b="1" dirty="0">
              <a:solidFill>
                <a:srgbClr val="45D8FF"/>
              </a:solidFill>
              <a:effectLst>
                <a:outerShdw blurRad="101600" algn="ctr" rotWithShape="0">
                  <a:srgbClr val="45D8FF">
                    <a:alpha val="90000"/>
                  </a:srgbClr>
                </a:outerShdw>
              </a:effectLst>
              <a:latin typeface="微软雅黑" panose="020B0503020204020204" pitchFamily="34" charset="-122"/>
              <a:ea typeface="微软雅黑" panose="020B0503020204020204" pitchFamily="34" charset="-122"/>
            </a:endParaRPr>
          </a:p>
        </p:txBody>
      </p:sp>
      <p:sp>
        <p:nvSpPr>
          <p:cNvPr id="37" name="文本框 36"/>
          <p:cNvSpPr txBox="1"/>
          <p:nvPr/>
        </p:nvSpPr>
        <p:spPr>
          <a:xfrm>
            <a:off x="5895608" y="1980657"/>
            <a:ext cx="3497039" cy="297517"/>
          </a:xfrm>
          <a:prstGeom prst="rect">
            <a:avLst/>
          </a:prstGeom>
          <a:noFill/>
        </p:spPr>
        <p:txBody>
          <a:bodyPr wrap="square" rtlCol="0">
            <a:spAutoFit/>
          </a:bodyPr>
          <a:lstStyle>
            <a:defPPr>
              <a:defRPr lang="zh-CN"/>
            </a:defPPr>
            <a:lvl1pPr>
              <a:defRPr sz="2400" b="1">
                <a:gradFill>
                  <a:gsLst>
                    <a:gs pos="97000">
                      <a:srgbClr val="F0CB30">
                        <a:lumMod val="82000"/>
                      </a:srgbClr>
                    </a:gs>
                    <a:gs pos="0">
                      <a:srgbClr val="F4ECA3"/>
                    </a:gs>
                    <a:gs pos="75000">
                      <a:srgbClr val="F6E65D">
                        <a:lumMod val="90000"/>
                      </a:srgbClr>
                    </a:gs>
                  </a:gsLst>
                  <a:lin ang="3600000" scaled="0"/>
                </a:gradFill>
                <a:latin typeface="微软雅黑" panose="020B0503020204020204" pitchFamily="34" charset="-122"/>
                <a:ea typeface="微软雅黑" panose="020B0503020204020204" pitchFamily="34" charset="-122"/>
              </a:defRPr>
            </a:lvl1pPr>
          </a:lstStyle>
          <a:p>
            <a:pPr>
              <a:lnSpc>
                <a:spcPts val="1600"/>
              </a:lnSpc>
            </a:pPr>
            <a:r>
              <a:rPr lang="zh-CN" altLang="en-US" sz="1200" b="0" dirty="0" smtClean="0">
                <a:solidFill>
                  <a:srgbClr val="00A3D0"/>
                </a:solidFill>
              </a:rPr>
              <a:t>接收手机发送的心跳包</a:t>
            </a:r>
            <a:endParaRPr lang="zh-CN" altLang="en-US" sz="1200" dirty="0">
              <a:solidFill>
                <a:srgbClr val="00A3D0"/>
              </a:solidFill>
            </a:endParaRPr>
          </a:p>
        </p:txBody>
      </p:sp>
      <p:sp>
        <p:nvSpPr>
          <p:cNvPr id="40" name="文本框 39"/>
          <p:cNvSpPr txBox="1"/>
          <p:nvPr/>
        </p:nvSpPr>
        <p:spPr>
          <a:xfrm flipH="1">
            <a:off x="6676101" y="2820526"/>
            <a:ext cx="2034921" cy="422405"/>
          </a:xfrm>
          <a:prstGeom prst="rect">
            <a:avLst/>
          </a:prstGeom>
          <a:noFill/>
        </p:spPr>
        <p:txBody>
          <a:bodyPr wrap="square" lIns="0" tIns="72000" bIns="72000" rtlCol="0" anchor="ctr" anchorCtr="0">
            <a:spAutoFit/>
          </a:bodyPr>
          <a:lstStyle>
            <a:defPPr>
              <a:defRPr lang="zh-CN"/>
            </a:defPPr>
            <a:lvl1pPr>
              <a:defRPr b="1">
                <a:solidFill>
                  <a:srgbClr val="45D8FF"/>
                </a:solidFill>
                <a:effectLst>
                  <a:outerShdw blurRad="101600" algn="ctr" rotWithShape="0">
                    <a:srgbClr val="45D8FF">
                      <a:alpha val="90000"/>
                    </a:srgbClr>
                  </a:outerShdw>
                </a:effectLst>
                <a:latin typeface="微软雅黑" panose="020B0503020204020204" pitchFamily="34" charset="-122"/>
                <a:ea typeface="微软雅黑" panose="020B0503020204020204" pitchFamily="34" charset="-122"/>
              </a:defRPr>
            </a:lvl1pPr>
          </a:lstStyle>
          <a:p>
            <a:r>
              <a:rPr lang="zh-CN" altLang="en-US" dirty="0" smtClean="0"/>
              <a:t>文件上传</a:t>
            </a:r>
            <a:endParaRPr lang="zh-CN" altLang="en-US" dirty="0"/>
          </a:p>
        </p:txBody>
      </p:sp>
      <p:sp>
        <p:nvSpPr>
          <p:cNvPr id="41" name="文本框 40"/>
          <p:cNvSpPr txBox="1"/>
          <p:nvPr/>
        </p:nvSpPr>
        <p:spPr>
          <a:xfrm>
            <a:off x="6581408" y="3171282"/>
            <a:ext cx="3497039" cy="297517"/>
          </a:xfrm>
          <a:prstGeom prst="rect">
            <a:avLst/>
          </a:prstGeom>
          <a:noFill/>
        </p:spPr>
        <p:txBody>
          <a:bodyPr wrap="square" rtlCol="0">
            <a:spAutoFit/>
          </a:bodyPr>
          <a:lstStyle>
            <a:defPPr>
              <a:defRPr lang="zh-CN"/>
            </a:defPPr>
            <a:lvl1pPr>
              <a:defRPr sz="2400" b="1">
                <a:gradFill>
                  <a:gsLst>
                    <a:gs pos="97000">
                      <a:srgbClr val="F0CB30">
                        <a:lumMod val="82000"/>
                      </a:srgbClr>
                    </a:gs>
                    <a:gs pos="0">
                      <a:srgbClr val="F4ECA3"/>
                    </a:gs>
                    <a:gs pos="75000">
                      <a:srgbClr val="F6E65D">
                        <a:lumMod val="90000"/>
                      </a:srgbClr>
                    </a:gs>
                  </a:gsLst>
                  <a:lin ang="3600000" scaled="0"/>
                </a:gradFill>
                <a:latin typeface="微软雅黑" panose="020B0503020204020204" pitchFamily="34" charset="-122"/>
                <a:ea typeface="微软雅黑" panose="020B0503020204020204" pitchFamily="34" charset="-122"/>
              </a:defRPr>
            </a:lvl1pPr>
          </a:lstStyle>
          <a:p>
            <a:pPr>
              <a:lnSpc>
                <a:spcPts val="1600"/>
              </a:lnSpc>
            </a:pPr>
            <a:r>
              <a:rPr lang="zh-CN" altLang="en-US" sz="1200" b="0" dirty="0" smtClean="0">
                <a:solidFill>
                  <a:srgbClr val="00A3D0"/>
                </a:solidFill>
              </a:rPr>
              <a:t>通过</a:t>
            </a:r>
            <a:r>
              <a:rPr lang="en-US" altLang="zh-CN" sz="1200" b="0" dirty="0" err="1" smtClean="0">
                <a:solidFill>
                  <a:srgbClr val="00A3D0"/>
                </a:solidFill>
              </a:rPr>
              <a:t>atx</a:t>
            </a:r>
            <a:r>
              <a:rPr lang="en-US" altLang="zh-CN" sz="1200" b="0" dirty="0" smtClean="0">
                <a:solidFill>
                  <a:srgbClr val="00A3D0"/>
                </a:solidFill>
              </a:rPr>
              <a:t>-agent</a:t>
            </a:r>
            <a:r>
              <a:rPr lang="zh-CN" altLang="en-US" sz="1200" b="0" dirty="0" smtClean="0">
                <a:solidFill>
                  <a:srgbClr val="00A3D0"/>
                </a:solidFill>
              </a:rPr>
              <a:t>暴漏的文件上传接口上传</a:t>
            </a:r>
            <a:endParaRPr lang="zh-CN" altLang="en-US" sz="1200" dirty="0">
              <a:solidFill>
                <a:srgbClr val="00A3D0"/>
              </a:solidFill>
            </a:endParaRPr>
          </a:p>
        </p:txBody>
      </p:sp>
      <p:sp>
        <p:nvSpPr>
          <p:cNvPr id="42" name="文本框 41"/>
          <p:cNvSpPr txBox="1"/>
          <p:nvPr/>
        </p:nvSpPr>
        <p:spPr>
          <a:xfrm flipH="1">
            <a:off x="7529540" y="3980036"/>
            <a:ext cx="2389159" cy="422405"/>
          </a:xfrm>
          <a:prstGeom prst="rect">
            <a:avLst/>
          </a:prstGeom>
          <a:noFill/>
        </p:spPr>
        <p:txBody>
          <a:bodyPr wrap="square" lIns="0" tIns="72000" bIns="72000" rtlCol="0" anchor="ctr" anchorCtr="0">
            <a:spAutoFit/>
          </a:bodyPr>
          <a:lstStyle>
            <a:defPPr>
              <a:defRPr lang="zh-CN"/>
            </a:defPPr>
            <a:lvl1pPr>
              <a:defRPr b="1">
                <a:solidFill>
                  <a:srgbClr val="45D8FF"/>
                </a:solidFill>
                <a:effectLst>
                  <a:outerShdw blurRad="101600" algn="ctr" rotWithShape="0">
                    <a:srgbClr val="45D8FF">
                      <a:alpha val="90000"/>
                    </a:srgbClr>
                  </a:outerShdw>
                </a:effectLst>
                <a:latin typeface="微软雅黑" panose="020B0503020204020204" pitchFamily="34" charset="-122"/>
                <a:ea typeface="微软雅黑" panose="020B0503020204020204" pitchFamily="34" charset="-122"/>
              </a:defRPr>
            </a:lvl1pPr>
          </a:lstStyle>
          <a:p>
            <a:r>
              <a:rPr lang="en-US" altLang="zh-CN" dirty="0" err="1" smtClean="0"/>
              <a:t>Atx</a:t>
            </a:r>
            <a:r>
              <a:rPr lang="en-US" altLang="zh-CN" dirty="0" smtClean="0"/>
              <a:t>-agent</a:t>
            </a:r>
            <a:r>
              <a:rPr lang="zh-CN" altLang="en-US" dirty="0" smtClean="0"/>
              <a:t>服务管理</a:t>
            </a:r>
            <a:endParaRPr lang="zh-CN" altLang="en-US" dirty="0"/>
          </a:p>
        </p:txBody>
      </p:sp>
      <p:sp>
        <p:nvSpPr>
          <p:cNvPr id="43" name="文本框 42"/>
          <p:cNvSpPr txBox="1"/>
          <p:nvPr/>
        </p:nvSpPr>
        <p:spPr>
          <a:xfrm>
            <a:off x="7434848" y="4330792"/>
            <a:ext cx="3497039" cy="297517"/>
          </a:xfrm>
          <a:prstGeom prst="rect">
            <a:avLst/>
          </a:prstGeom>
          <a:noFill/>
        </p:spPr>
        <p:txBody>
          <a:bodyPr wrap="square" rtlCol="0">
            <a:spAutoFit/>
          </a:bodyPr>
          <a:lstStyle>
            <a:defPPr>
              <a:defRPr lang="zh-CN"/>
            </a:defPPr>
            <a:lvl1pPr>
              <a:defRPr sz="2400" b="1">
                <a:gradFill>
                  <a:gsLst>
                    <a:gs pos="97000">
                      <a:srgbClr val="F0CB30">
                        <a:lumMod val="82000"/>
                      </a:srgbClr>
                    </a:gs>
                    <a:gs pos="0">
                      <a:srgbClr val="F4ECA3"/>
                    </a:gs>
                    <a:gs pos="75000">
                      <a:srgbClr val="F6E65D">
                        <a:lumMod val="90000"/>
                      </a:srgbClr>
                    </a:gs>
                  </a:gsLst>
                  <a:lin ang="3600000" scaled="0"/>
                </a:gradFill>
                <a:latin typeface="微软雅黑" panose="020B0503020204020204" pitchFamily="34" charset="-122"/>
                <a:ea typeface="微软雅黑" panose="020B0503020204020204" pitchFamily="34" charset="-122"/>
              </a:defRPr>
            </a:lvl1pPr>
          </a:lstStyle>
          <a:p>
            <a:pPr>
              <a:lnSpc>
                <a:spcPts val="1600"/>
              </a:lnSpc>
            </a:pPr>
            <a:r>
              <a:rPr lang="zh-CN" altLang="en-US" sz="1200" b="0" dirty="0" smtClean="0">
                <a:solidFill>
                  <a:srgbClr val="00A3D0"/>
                </a:solidFill>
              </a:rPr>
              <a:t>通过</a:t>
            </a:r>
            <a:r>
              <a:rPr lang="en-US" altLang="zh-CN" sz="1200" b="0" dirty="0" smtClean="0">
                <a:solidFill>
                  <a:srgbClr val="00A3D0"/>
                </a:solidFill>
              </a:rPr>
              <a:t>go</a:t>
            </a:r>
            <a:r>
              <a:rPr lang="zh-CN" altLang="en-US" sz="1200" b="0" dirty="0" smtClean="0">
                <a:solidFill>
                  <a:srgbClr val="00A3D0"/>
                </a:solidFill>
              </a:rPr>
              <a:t>编写新的服务来管理</a:t>
            </a:r>
            <a:r>
              <a:rPr lang="en-US" altLang="zh-CN" sz="1200" b="0" dirty="0" err="1" smtClean="0">
                <a:solidFill>
                  <a:srgbClr val="00A3D0"/>
                </a:solidFill>
              </a:rPr>
              <a:t>atx</a:t>
            </a:r>
            <a:r>
              <a:rPr lang="en-US" altLang="zh-CN" sz="1200" b="0" dirty="0" smtClean="0">
                <a:solidFill>
                  <a:srgbClr val="00A3D0"/>
                </a:solidFill>
              </a:rPr>
              <a:t>-agent</a:t>
            </a:r>
            <a:r>
              <a:rPr lang="zh-CN" altLang="en-US" sz="1200" b="0" dirty="0" smtClean="0">
                <a:solidFill>
                  <a:srgbClr val="00A3D0"/>
                </a:solidFill>
              </a:rPr>
              <a:t>服务</a:t>
            </a:r>
            <a:endParaRPr lang="zh-CN" altLang="en-US" sz="1200" dirty="0">
              <a:solidFill>
                <a:srgbClr val="00A3D0"/>
              </a:solidFill>
            </a:endParaRPr>
          </a:p>
        </p:txBody>
      </p:sp>
      <p:cxnSp>
        <p:nvCxnSpPr>
          <p:cNvPr id="50" name="直接连接符 49"/>
          <p:cNvCxnSpPr/>
          <p:nvPr/>
        </p:nvCxnSpPr>
        <p:spPr>
          <a:xfrm>
            <a:off x="3925576" y="2063332"/>
            <a:ext cx="948158" cy="0"/>
          </a:xfrm>
          <a:prstGeom prst="line">
            <a:avLst/>
          </a:prstGeom>
          <a:noFill/>
          <a:ln w="9525">
            <a:solidFill>
              <a:srgbClr val="009AC4"/>
            </a:solidFill>
            <a:prstDash val="dash"/>
          </a:ln>
        </p:spPr>
        <p:style>
          <a:lnRef idx="2">
            <a:schemeClr val="accent1">
              <a:shade val="50000"/>
            </a:schemeClr>
          </a:lnRef>
          <a:fillRef idx="1">
            <a:schemeClr val="accent1"/>
          </a:fillRef>
          <a:effectRef idx="0">
            <a:schemeClr val="accent1"/>
          </a:effectRef>
          <a:fontRef idx="minor">
            <a:schemeClr val="lt1"/>
          </a:fontRef>
        </p:style>
      </p:cxnSp>
      <p:cxnSp>
        <p:nvCxnSpPr>
          <p:cNvPr id="53" name="直接连接符 52"/>
          <p:cNvCxnSpPr/>
          <p:nvPr/>
        </p:nvCxnSpPr>
        <p:spPr>
          <a:xfrm>
            <a:off x="4565020" y="3249194"/>
            <a:ext cx="1128713" cy="0"/>
          </a:xfrm>
          <a:prstGeom prst="line">
            <a:avLst/>
          </a:prstGeom>
          <a:noFill/>
          <a:ln w="9525">
            <a:solidFill>
              <a:srgbClr val="009AC4"/>
            </a:solidFill>
            <a:prstDash val="dash"/>
          </a:ln>
        </p:spPr>
        <p:style>
          <a:lnRef idx="2">
            <a:schemeClr val="accent1">
              <a:shade val="50000"/>
            </a:schemeClr>
          </a:lnRef>
          <a:fillRef idx="1">
            <a:schemeClr val="accent1"/>
          </a:fillRef>
          <a:effectRef idx="0">
            <a:schemeClr val="accent1"/>
          </a:effectRef>
          <a:fontRef idx="minor">
            <a:schemeClr val="lt1"/>
          </a:fontRef>
        </p:style>
      </p:cxnSp>
      <p:cxnSp>
        <p:nvCxnSpPr>
          <p:cNvPr id="55" name="直接连接符 54"/>
          <p:cNvCxnSpPr>
            <a:endCxn id="48" idx="2"/>
          </p:cNvCxnSpPr>
          <p:nvPr/>
        </p:nvCxnSpPr>
        <p:spPr>
          <a:xfrm flipV="1">
            <a:off x="5088895" y="4426474"/>
            <a:ext cx="1408748" cy="6995"/>
          </a:xfrm>
          <a:prstGeom prst="line">
            <a:avLst/>
          </a:prstGeom>
          <a:noFill/>
          <a:ln w="9525">
            <a:solidFill>
              <a:srgbClr val="009AC4"/>
            </a:solidFill>
            <a:prstDash val="dash"/>
          </a:ln>
        </p:spPr>
        <p:style>
          <a:lnRef idx="2">
            <a:schemeClr val="accent1">
              <a:shade val="50000"/>
            </a:schemeClr>
          </a:lnRef>
          <a:fillRef idx="1">
            <a:schemeClr val="accent1"/>
          </a:fillRef>
          <a:effectRef idx="0">
            <a:schemeClr val="accent1"/>
          </a:effectRef>
          <a:fontRef idx="minor">
            <a:schemeClr val="lt1"/>
          </a:fontRef>
        </p:style>
      </p:cxnSp>
      <p:grpSp>
        <p:nvGrpSpPr>
          <p:cNvPr id="3" name="组合 2"/>
          <p:cNvGrpSpPr/>
          <p:nvPr/>
        </p:nvGrpSpPr>
        <p:grpSpPr>
          <a:xfrm rot="948260">
            <a:off x="2626657" y="1635723"/>
            <a:ext cx="1198014" cy="1090319"/>
            <a:chOff x="3041445" y="1685130"/>
            <a:chExt cx="1092512" cy="1021300"/>
          </a:xfrm>
        </p:grpSpPr>
        <p:sp>
          <p:nvSpPr>
            <p:cNvPr id="32" name="圆角矩形 31"/>
            <p:cNvSpPr/>
            <p:nvPr/>
          </p:nvSpPr>
          <p:spPr>
            <a:xfrm rot="20687781">
              <a:off x="3041445" y="1685130"/>
              <a:ext cx="1092512" cy="1021300"/>
            </a:xfrm>
            <a:prstGeom prst="roundRect">
              <a:avLst>
                <a:gd name="adj" fmla="val 8739"/>
              </a:avLst>
            </a:prstGeom>
            <a:solidFill>
              <a:srgbClr val="45D8FF"/>
            </a:solidFill>
            <a:ln>
              <a:noFill/>
            </a:ln>
            <a:effectLst>
              <a:outerShdw blurRad="127000" dir="5400000" algn="t" rotWithShape="0">
                <a:srgbClr val="45D8FF">
                  <a:alpha val="9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文本框 78"/>
            <p:cNvSpPr txBox="1"/>
            <p:nvPr/>
          </p:nvSpPr>
          <p:spPr>
            <a:xfrm rot="20723685">
              <a:off x="3324122" y="1772385"/>
              <a:ext cx="615961" cy="778394"/>
            </a:xfrm>
            <a:prstGeom prst="rect">
              <a:avLst/>
            </a:prstGeom>
            <a:noFill/>
          </p:spPr>
          <p:txBody>
            <a:bodyPr wrap="square" rtlCol="0">
              <a:spAutoFit/>
            </a:bodyPr>
            <a:lstStyle/>
            <a:p>
              <a:r>
                <a:rPr lang="en-US" altLang="zh-CN" sz="4800" dirty="0" smtClean="0">
                  <a:solidFill>
                    <a:schemeClr val="bg1"/>
                  </a:solidFill>
                  <a:latin typeface="微软雅黑" panose="020B0503020204020204" pitchFamily="34" charset="-122"/>
                  <a:ea typeface="微软雅黑" panose="020B0503020204020204" pitchFamily="34" charset="-122"/>
                </a:rPr>
                <a:t>1</a:t>
              </a:r>
              <a:endParaRPr lang="zh-CN" altLang="en-US" sz="4800" dirty="0">
                <a:solidFill>
                  <a:schemeClr val="bg1"/>
                </a:solidFill>
                <a:latin typeface="微软雅黑" panose="020B0503020204020204" pitchFamily="34" charset="-122"/>
                <a:ea typeface="微软雅黑" panose="020B0503020204020204" pitchFamily="34" charset="-122"/>
              </a:endParaRPr>
            </a:p>
          </p:txBody>
        </p:sp>
      </p:grpSp>
      <p:grpSp>
        <p:nvGrpSpPr>
          <p:cNvPr id="4" name="组合 3"/>
          <p:cNvGrpSpPr/>
          <p:nvPr/>
        </p:nvGrpSpPr>
        <p:grpSpPr>
          <a:xfrm>
            <a:off x="3392655" y="2765840"/>
            <a:ext cx="1092512" cy="1021300"/>
            <a:chOff x="3443992" y="2765840"/>
            <a:chExt cx="1092512" cy="1021300"/>
          </a:xfrm>
        </p:grpSpPr>
        <p:sp>
          <p:nvSpPr>
            <p:cNvPr id="8" name="圆角矩形 7"/>
            <p:cNvSpPr/>
            <p:nvPr/>
          </p:nvSpPr>
          <p:spPr>
            <a:xfrm>
              <a:off x="3443992" y="2765840"/>
              <a:ext cx="1092512" cy="1021300"/>
            </a:xfrm>
            <a:prstGeom prst="roundRect">
              <a:avLst>
                <a:gd name="adj" fmla="val 8739"/>
              </a:avLst>
            </a:prstGeom>
            <a:solidFill>
              <a:srgbClr val="45D8FF"/>
            </a:solidFill>
            <a:ln>
              <a:noFill/>
            </a:ln>
            <a:effectLst>
              <a:outerShdw blurRad="127000" dir="5400000" algn="t" rotWithShape="0">
                <a:srgbClr val="45D8FF">
                  <a:alpha val="9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80" name="文本框 79"/>
            <p:cNvSpPr txBox="1"/>
            <p:nvPr/>
          </p:nvSpPr>
          <p:spPr>
            <a:xfrm>
              <a:off x="3727671" y="2868344"/>
              <a:ext cx="456551" cy="830997"/>
            </a:xfrm>
            <a:prstGeom prst="rect">
              <a:avLst/>
            </a:prstGeom>
            <a:noFill/>
          </p:spPr>
          <p:txBody>
            <a:bodyPr wrap="square" rtlCol="0">
              <a:spAutoFit/>
            </a:bodyPr>
            <a:lstStyle/>
            <a:p>
              <a:r>
                <a:rPr lang="en-US" altLang="zh-CN" sz="4800" dirty="0" smtClean="0">
                  <a:solidFill>
                    <a:schemeClr val="bg1"/>
                  </a:solidFill>
                  <a:latin typeface="微软雅黑" panose="020B0503020204020204" pitchFamily="34" charset="-122"/>
                  <a:ea typeface="微软雅黑" panose="020B0503020204020204" pitchFamily="34" charset="-122"/>
                </a:rPr>
                <a:t>2</a:t>
              </a:r>
              <a:endParaRPr lang="zh-CN" altLang="en-US" sz="4800" dirty="0">
                <a:solidFill>
                  <a:schemeClr val="bg1"/>
                </a:solidFill>
                <a:latin typeface="微软雅黑" panose="020B0503020204020204" pitchFamily="34" charset="-122"/>
                <a:ea typeface="微软雅黑" panose="020B0503020204020204" pitchFamily="34" charset="-122"/>
              </a:endParaRPr>
            </a:p>
          </p:txBody>
        </p:sp>
      </p:grpSp>
      <p:grpSp>
        <p:nvGrpSpPr>
          <p:cNvPr id="5" name="组合 4"/>
          <p:cNvGrpSpPr/>
          <p:nvPr/>
        </p:nvGrpSpPr>
        <p:grpSpPr>
          <a:xfrm>
            <a:off x="3887955" y="3935510"/>
            <a:ext cx="1092512" cy="1021300"/>
            <a:chOff x="3939292" y="3935510"/>
            <a:chExt cx="1092512" cy="1021300"/>
          </a:xfrm>
        </p:grpSpPr>
        <p:sp>
          <p:nvSpPr>
            <p:cNvPr id="34" name="圆角矩形 33"/>
            <p:cNvSpPr/>
            <p:nvPr/>
          </p:nvSpPr>
          <p:spPr>
            <a:xfrm>
              <a:off x="3939292" y="3935510"/>
              <a:ext cx="1092512" cy="1021300"/>
            </a:xfrm>
            <a:prstGeom prst="roundRect">
              <a:avLst>
                <a:gd name="adj" fmla="val 8739"/>
              </a:avLst>
            </a:prstGeom>
            <a:solidFill>
              <a:srgbClr val="45D8FF"/>
            </a:solidFill>
            <a:ln>
              <a:noFill/>
            </a:ln>
            <a:effectLst>
              <a:outerShdw blurRad="127000" dir="5400000" algn="t" rotWithShape="0">
                <a:srgbClr val="45D8FF">
                  <a:alpha val="9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文本框 80"/>
            <p:cNvSpPr txBox="1"/>
            <p:nvPr/>
          </p:nvSpPr>
          <p:spPr>
            <a:xfrm>
              <a:off x="4232497" y="4051350"/>
              <a:ext cx="456551" cy="830997"/>
            </a:xfrm>
            <a:prstGeom prst="rect">
              <a:avLst/>
            </a:prstGeom>
            <a:noFill/>
          </p:spPr>
          <p:txBody>
            <a:bodyPr wrap="square" rtlCol="0">
              <a:spAutoFit/>
            </a:bodyPr>
            <a:lstStyle/>
            <a:p>
              <a:r>
                <a:rPr lang="en-US" altLang="zh-CN" sz="4800" dirty="0" smtClean="0">
                  <a:solidFill>
                    <a:schemeClr val="bg1"/>
                  </a:solidFill>
                  <a:latin typeface="微软雅黑" panose="020B0503020204020204" pitchFamily="34" charset="-122"/>
                  <a:ea typeface="微软雅黑" panose="020B0503020204020204" pitchFamily="34" charset="-122"/>
                </a:rPr>
                <a:t>3</a:t>
              </a:r>
              <a:endParaRPr lang="zh-CN" altLang="en-US" sz="4800" dirty="0">
                <a:solidFill>
                  <a:schemeClr val="bg1"/>
                </a:solidFill>
                <a:latin typeface="微软雅黑" panose="020B0503020204020204" pitchFamily="34" charset="-122"/>
                <a:ea typeface="微软雅黑" panose="020B0503020204020204" pitchFamily="34" charset="-122"/>
              </a:endParaRPr>
            </a:p>
          </p:txBody>
        </p:sp>
      </p:grpSp>
      <p:grpSp>
        <p:nvGrpSpPr>
          <p:cNvPr id="11" name="组合 10"/>
          <p:cNvGrpSpPr/>
          <p:nvPr/>
        </p:nvGrpSpPr>
        <p:grpSpPr>
          <a:xfrm>
            <a:off x="6497643" y="4026424"/>
            <a:ext cx="800100" cy="800100"/>
            <a:chOff x="6497643" y="4026424"/>
            <a:chExt cx="800100" cy="800100"/>
          </a:xfrm>
        </p:grpSpPr>
        <p:sp>
          <p:nvSpPr>
            <p:cNvPr id="48" name="椭圆 47"/>
            <p:cNvSpPr/>
            <p:nvPr/>
          </p:nvSpPr>
          <p:spPr>
            <a:xfrm>
              <a:off x="6497643" y="4026424"/>
              <a:ext cx="800100" cy="800100"/>
            </a:xfrm>
            <a:prstGeom prst="ellipse">
              <a:avLst/>
            </a:prstGeom>
            <a:solidFill>
              <a:srgbClr val="45D8FF"/>
            </a:solidFill>
            <a:ln>
              <a:noFill/>
            </a:ln>
            <a:effectLst>
              <a:outerShdw blurRad="127000" dir="5400000" algn="t" rotWithShape="0">
                <a:srgbClr val="45D8FF">
                  <a:alpha val="9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5" name="组合 94"/>
            <p:cNvGrpSpPr/>
            <p:nvPr/>
          </p:nvGrpSpPr>
          <p:grpSpPr>
            <a:xfrm>
              <a:off x="6655852" y="4243388"/>
              <a:ext cx="477905" cy="358776"/>
              <a:chOff x="3255963" y="-2462212"/>
              <a:chExt cx="547687" cy="411163"/>
            </a:xfrm>
            <a:solidFill>
              <a:schemeClr val="bg1"/>
            </a:solidFill>
          </p:grpSpPr>
          <p:sp>
            <p:nvSpPr>
              <p:cNvPr id="86" name="Freeform 5"/>
              <p:cNvSpPr>
                <a:spLocks noEditPoints="1"/>
              </p:cNvSpPr>
              <p:nvPr/>
            </p:nvSpPr>
            <p:spPr bwMode="auto">
              <a:xfrm>
                <a:off x="3255963" y="-2462212"/>
                <a:ext cx="547687" cy="411163"/>
              </a:xfrm>
              <a:custGeom>
                <a:avLst/>
                <a:gdLst>
                  <a:gd name="T0" fmla="*/ 619 w 683"/>
                  <a:gd name="T1" fmla="*/ 0 h 512"/>
                  <a:gd name="T2" fmla="*/ 64 w 683"/>
                  <a:gd name="T3" fmla="*/ 0 h 512"/>
                  <a:gd name="T4" fmla="*/ 0 w 683"/>
                  <a:gd name="T5" fmla="*/ 64 h 512"/>
                  <a:gd name="T6" fmla="*/ 0 w 683"/>
                  <a:gd name="T7" fmla="*/ 448 h 512"/>
                  <a:gd name="T8" fmla="*/ 64 w 683"/>
                  <a:gd name="T9" fmla="*/ 512 h 512"/>
                  <a:gd name="T10" fmla="*/ 107 w 683"/>
                  <a:gd name="T11" fmla="*/ 512 h 512"/>
                  <a:gd name="T12" fmla="*/ 149 w 683"/>
                  <a:gd name="T13" fmla="*/ 426 h 512"/>
                  <a:gd name="T14" fmla="*/ 533 w 683"/>
                  <a:gd name="T15" fmla="*/ 426 h 512"/>
                  <a:gd name="T16" fmla="*/ 576 w 683"/>
                  <a:gd name="T17" fmla="*/ 512 h 512"/>
                  <a:gd name="T18" fmla="*/ 619 w 683"/>
                  <a:gd name="T19" fmla="*/ 512 h 512"/>
                  <a:gd name="T20" fmla="*/ 683 w 683"/>
                  <a:gd name="T21" fmla="*/ 448 h 512"/>
                  <a:gd name="T22" fmla="*/ 683 w 683"/>
                  <a:gd name="T23" fmla="*/ 64 h 512"/>
                  <a:gd name="T24" fmla="*/ 619 w 683"/>
                  <a:gd name="T25" fmla="*/ 0 h 512"/>
                  <a:gd name="T26" fmla="*/ 640 w 683"/>
                  <a:gd name="T27" fmla="*/ 362 h 512"/>
                  <a:gd name="T28" fmla="*/ 597 w 683"/>
                  <a:gd name="T29" fmla="*/ 405 h 512"/>
                  <a:gd name="T30" fmla="*/ 85 w 683"/>
                  <a:gd name="T31" fmla="*/ 405 h 512"/>
                  <a:gd name="T32" fmla="*/ 43 w 683"/>
                  <a:gd name="T33" fmla="*/ 362 h 512"/>
                  <a:gd name="T34" fmla="*/ 43 w 683"/>
                  <a:gd name="T35" fmla="*/ 85 h 512"/>
                  <a:gd name="T36" fmla="*/ 85 w 683"/>
                  <a:gd name="T37" fmla="*/ 42 h 512"/>
                  <a:gd name="T38" fmla="*/ 597 w 683"/>
                  <a:gd name="T39" fmla="*/ 42 h 512"/>
                  <a:gd name="T40" fmla="*/ 640 w 683"/>
                  <a:gd name="T41" fmla="*/ 85 h 512"/>
                  <a:gd name="T42" fmla="*/ 640 w 683"/>
                  <a:gd name="T43" fmla="*/ 362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3" h="512">
                    <a:moveTo>
                      <a:pt x="619" y="0"/>
                    </a:moveTo>
                    <a:cubicBezTo>
                      <a:pt x="64" y="0"/>
                      <a:pt x="64" y="0"/>
                      <a:pt x="64" y="0"/>
                    </a:cubicBezTo>
                    <a:cubicBezTo>
                      <a:pt x="29" y="0"/>
                      <a:pt x="0" y="28"/>
                      <a:pt x="0" y="64"/>
                    </a:cubicBezTo>
                    <a:cubicBezTo>
                      <a:pt x="0" y="448"/>
                      <a:pt x="0" y="448"/>
                      <a:pt x="0" y="448"/>
                    </a:cubicBezTo>
                    <a:cubicBezTo>
                      <a:pt x="0" y="483"/>
                      <a:pt x="29" y="512"/>
                      <a:pt x="64" y="512"/>
                    </a:cubicBezTo>
                    <a:cubicBezTo>
                      <a:pt x="107" y="512"/>
                      <a:pt x="107" y="512"/>
                      <a:pt x="107" y="512"/>
                    </a:cubicBezTo>
                    <a:cubicBezTo>
                      <a:pt x="149" y="426"/>
                      <a:pt x="149" y="426"/>
                      <a:pt x="149" y="426"/>
                    </a:cubicBezTo>
                    <a:cubicBezTo>
                      <a:pt x="533" y="426"/>
                      <a:pt x="533" y="426"/>
                      <a:pt x="533" y="426"/>
                    </a:cubicBezTo>
                    <a:cubicBezTo>
                      <a:pt x="576" y="512"/>
                      <a:pt x="576" y="512"/>
                      <a:pt x="576" y="512"/>
                    </a:cubicBezTo>
                    <a:cubicBezTo>
                      <a:pt x="619" y="512"/>
                      <a:pt x="619" y="512"/>
                      <a:pt x="619" y="512"/>
                    </a:cubicBezTo>
                    <a:cubicBezTo>
                      <a:pt x="654" y="512"/>
                      <a:pt x="683" y="483"/>
                      <a:pt x="683" y="448"/>
                    </a:cubicBezTo>
                    <a:cubicBezTo>
                      <a:pt x="683" y="64"/>
                      <a:pt x="683" y="64"/>
                      <a:pt x="683" y="64"/>
                    </a:cubicBezTo>
                    <a:cubicBezTo>
                      <a:pt x="683" y="28"/>
                      <a:pt x="654" y="0"/>
                      <a:pt x="619" y="0"/>
                    </a:cubicBezTo>
                    <a:close/>
                    <a:moveTo>
                      <a:pt x="640" y="362"/>
                    </a:moveTo>
                    <a:cubicBezTo>
                      <a:pt x="640" y="386"/>
                      <a:pt x="621" y="405"/>
                      <a:pt x="597" y="405"/>
                    </a:cubicBezTo>
                    <a:cubicBezTo>
                      <a:pt x="85" y="405"/>
                      <a:pt x="85" y="405"/>
                      <a:pt x="85" y="405"/>
                    </a:cubicBezTo>
                    <a:cubicBezTo>
                      <a:pt x="62" y="405"/>
                      <a:pt x="43" y="386"/>
                      <a:pt x="43" y="362"/>
                    </a:cubicBezTo>
                    <a:cubicBezTo>
                      <a:pt x="43" y="85"/>
                      <a:pt x="43" y="85"/>
                      <a:pt x="43" y="85"/>
                    </a:cubicBezTo>
                    <a:cubicBezTo>
                      <a:pt x="43" y="62"/>
                      <a:pt x="62" y="42"/>
                      <a:pt x="85" y="42"/>
                    </a:cubicBezTo>
                    <a:cubicBezTo>
                      <a:pt x="597" y="42"/>
                      <a:pt x="597" y="42"/>
                      <a:pt x="597" y="42"/>
                    </a:cubicBezTo>
                    <a:cubicBezTo>
                      <a:pt x="621" y="42"/>
                      <a:pt x="640" y="62"/>
                      <a:pt x="640" y="85"/>
                    </a:cubicBezTo>
                    <a:lnTo>
                      <a:pt x="640" y="3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7" name="Freeform 6"/>
              <p:cNvSpPr>
                <a:spLocks noEditPoints="1"/>
              </p:cNvSpPr>
              <p:nvPr/>
            </p:nvSpPr>
            <p:spPr bwMode="auto">
              <a:xfrm>
                <a:off x="3306763" y="-2411412"/>
                <a:ext cx="444500" cy="257175"/>
              </a:xfrm>
              <a:custGeom>
                <a:avLst/>
                <a:gdLst>
                  <a:gd name="T0" fmla="*/ 512 w 555"/>
                  <a:gd name="T1" fmla="*/ 0 h 320"/>
                  <a:gd name="T2" fmla="*/ 43 w 555"/>
                  <a:gd name="T3" fmla="*/ 0 h 320"/>
                  <a:gd name="T4" fmla="*/ 0 w 555"/>
                  <a:gd name="T5" fmla="*/ 42 h 320"/>
                  <a:gd name="T6" fmla="*/ 0 w 555"/>
                  <a:gd name="T7" fmla="*/ 277 h 320"/>
                  <a:gd name="T8" fmla="*/ 43 w 555"/>
                  <a:gd name="T9" fmla="*/ 320 h 320"/>
                  <a:gd name="T10" fmla="*/ 512 w 555"/>
                  <a:gd name="T11" fmla="*/ 320 h 320"/>
                  <a:gd name="T12" fmla="*/ 555 w 555"/>
                  <a:gd name="T13" fmla="*/ 277 h 320"/>
                  <a:gd name="T14" fmla="*/ 555 w 555"/>
                  <a:gd name="T15" fmla="*/ 42 h 320"/>
                  <a:gd name="T16" fmla="*/ 512 w 555"/>
                  <a:gd name="T17" fmla="*/ 0 h 320"/>
                  <a:gd name="T18" fmla="*/ 117 w 555"/>
                  <a:gd name="T19" fmla="*/ 256 h 320"/>
                  <a:gd name="T20" fmla="*/ 64 w 555"/>
                  <a:gd name="T21" fmla="*/ 202 h 320"/>
                  <a:gd name="T22" fmla="*/ 117 w 555"/>
                  <a:gd name="T23" fmla="*/ 149 h 320"/>
                  <a:gd name="T24" fmla="*/ 171 w 555"/>
                  <a:gd name="T25" fmla="*/ 202 h 320"/>
                  <a:gd name="T26" fmla="*/ 117 w 555"/>
                  <a:gd name="T27" fmla="*/ 256 h 320"/>
                  <a:gd name="T28" fmla="*/ 341 w 555"/>
                  <a:gd name="T29" fmla="*/ 234 h 320"/>
                  <a:gd name="T30" fmla="*/ 213 w 555"/>
                  <a:gd name="T31" fmla="*/ 234 h 320"/>
                  <a:gd name="T32" fmla="*/ 213 w 555"/>
                  <a:gd name="T33" fmla="*/ 170 h 320"/>
                  <a:gd name="T34" fmla="*/ 341 w 555"/>
                  <a:gd name="T35" fmla="*/ 170 h 320"/>
                  <a:gd name="T36" fmla="*/ 341 w 555"/>
                  <a:gd name="T37" fmla="*/ 234 h 320"/>
                  <a:gd name="T38" fmla="*/ 437 w 555"/>
                  <a:gd name="T39" fmla="*/ 256 h 320"/>
                  <a:gd name="T40" fmla="*/ 384 w 555"/>
                  <a:gd name="T41" fmla="*/ 202 h 320"/>
                  <a:gd name="T42" fmla="*/ 437 w 555"/>
                  <a:gd name="T43" fmla="*/ 149 h 320"/>
                  <a:gd name="T44" fmla="*/ 491 w 555"/>
                  <a:gd name="T45" fmla="*/ 202 h 320"/>
                  <a:gd name="T46" fmla="*/ 437 w 555"/>
                  <a:gd name="T47" fmla="*/ 256 h 320"/>
                  <a:gd name="T48" fmla="*/ 459 w 555"/>
                  <a:gd name="T49" fmla="*/ 106 h 320"/>
                  <a:gd name="T50" fmla="*/ 96 w 555"/>
                  <a:gd name="T51" fmla="*/ 106 h 320"/>
                  <a:gd name="T52" fmla="*/ 64 w 555"/>
                  <a:gd name="T53" fmla="*/ 74 h 320"/>
                  <a:gd name="T54" fmla="*/ 96 w 555"/>
                  <a:gd name="T55" fmla="*/ 42 h 320"/>
                  <a:gd name="T56" fmla="*/ 459 w 555"/>
                  <a:gd name="T57" fmla="*/ 42 h 320"/>
                  <a:gd name="T58" fmla="*/ 491 w 555"/>
                  <a:gd name="T59" fmla="*/ 74 h 320"/>
                  <a:gd name="T60" fmla="*/ 459 w 555"/>
                  <a:gd name="T61" fmla="*/ 106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5" h="320">
                    <a:moveTo>
                      <a:pt x="512" y="0"/>
                    </a:moveTo>
                    <a:cubicBezTo>
                      <a:pt x="43" y="0"/>
                      <a:pt x="43" y="0"/>
                      <a:pt x="43" y="0"/>
                    </a:cubicBezTo>
                    <a:cubicBezTo>
                      <a:pt x="19" y="0"/>
                      <a:pt x="0" y="19"/>
                      <a:pt x="0" y="42"/>
                    </a:cubicBezTo>
                    <a:cubicBezTo>
                      <a:pt x="0" y="277"/>
                      <a:pt x="0" y="277"/>
                      <a:pt x="0" y="277"/>
                    </a:cubicBezTo>
                    <a:cubicBezTo>
                      <a:pt x="0" y="301"/>
                      <a:pt x="19" y="320"/>
                      <a:pt x="43" y="320"/>
                    </a:cubicBezTo>
                    <a:cubicBezTo>
                      <a:pt x="512" y="320"/>
                      <a:pt x="512" y="320"/>
                      <a:pt x="512" y="320"/>
                    </a:cubicBezTo>
                    <a:cubicBezTo>
                      <a:pt x="536" y="320"/>
                      <a:pt x="555" y="301"/>
                      <a:pt x="555" y="277"/>
                    </a:cubicBezTo>
                    <a:cubicBezTo>
                      <a:pt x="555" y="42"/>
                      <a:pt x="555" y="42"/>
                      <a:pt x="555" y="42"/>
                    </a:cubicBezTo>
                    <a:cubicBezTo>
                      <a:pt x="555" y="19"/>
                      <a:pt x="536" y="0"/>
                      <a:pt x="512" y="0"/>
                    </a:cubicBezTo>
                    <a:close/>
                    <a:moveTo>
                      <a:pt x="117" y="256"/>
                    </a:moveTo>
                    <a:cubicBezTo>
                      <a:pt x="88" y="256"/>
                      <a:pt x="64" y="232"/>
                      <a:pt x="64" y="202"/>
                    </a:cubicBezTo>
                    <a:cubicBezTo>
                      <a:pt x="64" y="173"/>
                      <a:pt x="88" y="149"/>
                      <a:pt x="117" y="149"/>
                    </a:cubicBezTo>
                    <a:cubicBezTo>
                      <a:pt x="147" y="149"/>
                      <a:pt x="171" y="173"/>
                      <a:pt x="171" y="202"/>
                    </a:cubicBezTo>
                    <a:cubicBezTo>
                      <a:pt x="171" y="232"/>
                      <a:pt x="147" y="256"/>
                      <a:pt x="117" y="256"/>
                    </a:cubicBezTo>
                    <a:close/>
                    <a:moveTo>
                      <a:pt x="341" y="234"/>
                    </a:moveTo>
                    <a:cubicBezTo>
                      <a:pt x="213" y="234"/>
                      <a:pt x="213" y="234"/>
                      <a:pt x="213" y="234"/>
                    </a:cubicBezTo>
                    <a:cubicBezTo>
                      <a:pt x="213" y="170"/>
                      <a:pt x="213" y="170"/>
                      <a:pt x="213" y="170"/>
                    </a:cubicBezTo>
                    <a:cubicBezTo>
                      <a:pt x="341" y="170"/>
                      <a:pt x="341" y="170"/>
                      <a:pt x="341" y="170"/>
                    </a:cubicBezTo>
                    <a:lnTo>
                      <a:pt x="341" y="234"/>
                    </a:lnTo>
                    <a:close/>
                    <a:moveTo>
                      <a:pt x="437" y="256"/>
                    </a:moveTo>
                    <a:cubicBezTo>
                      <a:pt x="408" y="256"/>
                      <a:pt x="384" y="232"/>
                      <a:pt x="384" y="202"/>
                    </a:cubicBezTo>
                    <a:cubicBezTo>
                      <a:pt x="384" y="173"/>
                      <a:pt x="408" y="149"/>
                      <a:pt x="437" y="149"/>
                    </a:cubicBezTo>
                    <a:cubicBezTo>
                      <a:pt x="467" y="149"/>
                      <a:pt x="491" y="173"/>
                      <a:pt x="491" y="202"/>
                    </a:cubicBezTo>
                    <a:cubicBezTo>
                      <a:pt x="491" y="232"/>
                      <a:pt x="467" y="256"/>
                      <a:pt x="437" y="256"/>
                    </a:cubicBezTo>
                    <a:close/>
                    <a:moveTo>
                      <a:pt x="459" y="106"/>
                    </a:moveTo>
                    <a:cubicBezTo>
                      <a:pt x="96" y="106"/>
                      <a:pt x="96" y="106"/>
                      <a:pt x="96" y="106"/>
                    </a:cubicBezTo>
                    <a:cubicBezTo>
                      <a:pt x="78" y="106"/>
                      <a:pt x="64" y="92"/>
                      <a:pt x="64" y="74"/>
                    </a:cubicBezTo>
                    <a:cubicBezTo>
                      <a:pt x="64" y="57"/>
                      <a:pt x="78" y="42"/>
                      <a:pt x="96" y="42"/>
                    </a:cubicBezTo>
                    <a:cubicBezTo>
                      <a:pt x="459" y="42"/>
                      <a:pt x="459" y="42"/>
                      <a:pt x="459" y="42"/>
                    </a:cubicBezTo>
                    <a:cubicBezTo>
                      <a:pt x="476" y="42"/>
                      <a:pt x="491" y="57"/>
                      <a:pt x="491" y="74"/>
                    </a:cubicBezTo>
                    <a:cubicBezTo>
                      <a:pt x="491" y="92"/>
                      <a:pt x="476" y="106"/>
                      <a:pt x="459" y="10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8" name="Freeform 7"/>
              <p:cNvSpPr>
                <a:spLocks noEditPoints="1"/>
              </p:cNvSpPr>
              <p:nvPr/>
            </p:nvSpPr>
            <p:spPr bwMode="auto">
              <a:xfrm>
                <a:off x="3375025" y="-2103437"/>
                <a:ext cx="307975" cy="52388"/>
              </a:xfrm>
              <a:custGeom>
                <a:avLst/>
                <a:gdLst>
                  <a:gd name="T0" fmla="*/ 35 w 384"/>
                  <a:gd name="T1" fmla="*/ 0 h 64"/>
                  <a:gd name="T2" fmla="*/ 0 w 384"/>
                  <a:gd name="T3" fmla="*/ 64 h 64"/>
                  <a:gd name="T4" fmla="*/ 384 w 384"/>
                  <a:gd name="T5" fmla="*/ 64 h 64"/>
                  <a:gd name="T6" fmla="*/ 349 w 384"/>
                  <a:gd name="T7" fmla="*/ 0 h 64"/>
                  <a:gd name="T8" fmla="*/ 35 w 384"/>
                  <a:gd name="T9" fmla="*/ 0 h 64"/>
                  <a:gd name="T10" fmla="*/ 75 w 384"/>
                  <a:gd name="T11" fmla="*/ 42 h 64"/>
                  <a:gd name="T12" fmla="*/ 64 w 384"/>
                  <a:gd name="T13" fmla="*/ 32 h 64"/>
                  <a:gd name="T14" fmla="*/ 75 w 384"/>
                  <a:gd name="T15" fmla="*/ 21 h 64"/>
                  <a:gd name="T16" fmla="*/ 86 w 384"/>
                  <a:gd name="T17" fmla="*/ 32 h 64"/>
                  <a:gd name="T18" fmla="*/ 75 w 384"/>
                  <a:gd name="T19" fmla="*/ 42 h 64"/>
                  <a:gd name="T20" fmla="*/ 160 w 384"/>
                  <a:gd name="T21" fmla="*/ 42 h 64"/>
                  <a:gd name="T22" fmla="*/ 139 w 384"/>
                  <a:gd name="T23" fmla="*/ 42 h 64"/>
                  <a:gd name="T24" fmla="*/ 128 w 384"/>
                  <a:gd name="T25" fmla="*/ 32 h 64"/>
                  <a:gd name="T26" fmla="*/ 139 w 384"/>
                  <a:gd name="T27" fmla="*/ 21 h 64"/>
                  <a:gd name="T28" fmla="*/ 160 w 384"/>
                  <a:gd name="T29" fmla="*/ 21 h 64"/>
                  <a:gd name="T30" fmla="*/ 171 w 384"/>
                  <a:gd name="T31" fmla="*/ 32 h 64"/>
                  <a:gd name="T32" fmla="*/ 160 w 384"/>
                  <a:gd name="T33" fmla="*/ 42 h 64"/>
                  <a:gd name="T34" fmla="*/ 246 w 384"/>
                  <a:gd name="T35" fmla="*/ 42 h 64"/>
                  <a:gd name="T36" fmla="*/ 224 w 384"/>
                  <a:gd name="T37" fmla="*/ 42 h 64"/>
                  <a:gd name="T38" fmla="*/ 214 w 384"/>
                  <a:gd name="T39" fmla="*/ 32 h 64"/>
                  <a:gd name="T40" fmla="*/ 224 w 384"/>
                  <a:gd name="T41" fmla="*/ 21 h 64"/>
                  <a:gd name="T42" fmla="*/ 246 w 384"/>
                  <a:gd name="T43" fmla="*/ 21 h 64"/>
                  <a:gd name="T44" fmla="*/ 256 w 384"/>
                  <a:gd name="T45" fmla="*/ 32 h 64"/>
                  <a:gd name="T46" fmla="*/ 246 w 384"/>
                  <a:gd name="T47" fmla="*/ 42 h 64"/>
                  <a:gd name="T48" fmla="*/ 310 w 384"/>
                  <a:gd name="T49" fmla="*/ 42 h 64"/>
                  <a:gd name="T50" fmla="*/ 299 w 384"/>
                  <a:gd name="T51" fmla="*/ 32 h 64"/>
                  <a:gd name="T52" fmla="*/ 310 w 384"/>
                  <a:gd name="T53" fmla="*/ 21 h 64"/>
                  <a:gd name="T54" fmla="*/ 320 w 384"/>
                  <a:gd name="T55" fmla="*/ 32 h 64"/>
                  <a:gd name="T56" fmla="*/ 310 w 384"/>
                  <a:gd name="T57" fmla="*/ 4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84" h="64">
                    <a:moveTo>
                      <a:pt x="35" y="0"/>
                    </a:moveTo>
                    <a:cubicBezTo>
                      <a:pt x="0" y="64"/>
                      <a:pt x="0" y="64"/>
                      <a:pt x="0" y="64"/>
                    </a:cubicBezTo>
                    <a:cubicBezTo>
                      <a:pt x="384" y="64"/>
                      <a:pt x="384" y="64"/>
                      <a:pt x="384" y="64"/>
                    </a:cubicBezTo>
                    <a:cubicBezTo>
                      <a:pt x="349" y="0"/>
                      <a:pt x="349" y="0"/>
                      <a:pt x="349" y="0"/>
                    </a:cubicBezTo>
                    <a:lnTo>
                      <a:pt x="35" y="0"/>
                    </a:lnTo>
                    <a:close/>
                    <a:moveTo>
                      <a:pt x="75" y="42"/>
                    </a:moveTo>
                    <a:cubicBezTo>
                      <a:pt x="69" y="42"/>
                      <a:pt x="64" y="38"/>
                      <a:pt x="64" y="32"/>
                    </a:cubicBezTo>
                    <a:cubicBezTo>
                      <a:pt x="64" y="26"/>
                      <a:pt x="69" y="21"/>
                      <a:pt x="75" y="21"/>
                    </a:cubicBezTo>
                    <a:cubicBezTo>
                      <a:pt x="81" y="21"/>
                      <a:pt x="86" y="26"/>
                      <a:pt x="86" y="32"/>
                    </a:cubicBezTo>
                    <a:cubicBezTo>
                      <a:pt x="86" y="38"/>
                      <a:pt x="81" y="42"/>
                      <a:pt x="75" y="42"/>
                    </a:cubicBezTo>
                    <a:close/>
                    <a:moveTo>
                      <a:pt x="160" y="42"/>
                    </a:moveTo>
                    <a:cubicBezTo>
                      <a:pt x="139" y="42"/>
                      <a:pt x="139" y="42"/>
                      <a:pt x="139" y="42"/>
                    </a:cubicBezTo>
                    <a:cubicBezTo>
                      <a:pt x="133" y="42"/>
                      <a:pt x="128" y="38"/>
                      <a:pt x="128" y="32"/>
                    </a:cubicBezTo>
                    <a:cubicBezTo>
                      <a:pt x="128" y="26"/>
                      <a:pt x="133" y="21"/>
                      <a:pt x="139" y="21"/>
                    </a:cubicBezTo>
                    <a:cubicBezTo>
                      <a:pt x="160" y="21"/>
                      <a:pt x="160" y="21"/>
                      <a:pt x="160" y="21"/>
                    </a:cubicBezTo>
                    <a:cubicBezTo>
                      <a:pt x="166" y="21"/>
                      <a:pt x="171" y="26"/>
                      <a:pt x="171" y="32"/>
                    </a:cubicBezTo>
                    <a:cubicBezTo>
                      <a:pt x="171" y="38"/>
                      <a:pt x="166" y="42"/>
                      <a:pt x="160" y="42"/>
                    </a:cubicBezTo>
                    <a:close/>
                    <a:moveTo>
                      <a:pt x="246" y="42"/>
                    </a:moveTo>
                    <a:cubicBezTo>
                      <a:pt x="224" y="42"/>
                      <a:pt x="224" y="42"/>
                      <a:pt x="224" y="42"/>
                    </a:cubicBezTo>
                    <a:cubicBezTo>
                      <a:pt x="218" y="42"/>
                      <a:pt x="214" y="38"/>
                      <a:pt x="214" y="32"/>
                    </a:cubicBezTo>
                    <a:cubicBezTo>
                      <a:pt x="214" y="26"/>
                      <a:pt x="218" y="21"/>
                      <a:pt x="224" y="21"/>
                    </a:cubicBezTo>
                    <a:cubicBezTo>
                      <a:pt x="246" y="21"/>
                      <a:pt x="246" y="21"/>
                      <a:pt x="246" y="21"/>
                    </a:cubicBezTo>
                    <a:cubicBezTo>
                      <a:pt x="252" y="21"/>
                      <a:pt x="256" y="26"/>
                      <a:pt x="256" y="32"/>
                    </a:cubicBezTo>
                    <a:cubicBezTo>
                      <a:pt x="256" y="38"/>
                      <a:pt x="252" y="42"/>
                      <a:pt x="246" y="42"/>
                    </a:cubicBezTo>
                    <a:close/>
                    <a:moveTo>
                      <a:pt x="310" y="42"/>
                    </a:moveTo>
                    <a:cubicBezTo>
                      <a:pt x="304" y="42"/>
                      <a:pt x="299" y="38"/>
                      <a:pt x="299" y="32"/>
                    </a:cubicBezTo>
                    <a:cubicBezTo>
                      <a:pt x="299" y="26"/>
                      <a:pt x="304" y="21"/>
                      <a:pt x="310" y="21"/>
                    </a:cubicBezTo>
                    <a:cubicBezTo>
                      <a:pt x="316" y="21"/>
                      <a:pt x="320" y="26"/>
                      <a:pt x="320" y="32"/>
                    </a:cubicBezTo>
                    <a:cubicBezTo>
                      <a:pt x="320" y="38"/>
                      <a:pt x="316" y="42"/>
                      <a:pt x="310"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9" name="组合 8"/>
          <p:cNvGrpSpPr/>
          <p:nvPr/>
        </p:nvGrpSpPr>
        <p:grpSpPr>
          <a:xfrm>
            <a:off x="4905063" y="1676289"/>
            <a:ext cx="800100" cy="800100"/>
            <a:chOff x="4905063" y="1676289"/>
            <a:chExt cx="800100" cy="800100"/>
          </a:xfrm>
        </p:grpSpPr>
        <p:sp>
          <p:nvSpPr>
            <p:cNvPr id="46" name="椭圆 45"/>
            <p:cNvSpPr/>
            <p:nvPr/>
          </p:nvSpPr>
          <p:spPr>
            <a:xfrm>
              <a:off x="4905063" y="1676289"/>
              <a:ext cx="800100" cy="800100"/>
            </a:xfrm>
            <a:prstGeom prst="ellipse">
              <a:avLst/>
            </a:prstGeom>
            <a:solidFill>
              <a:srgbClr val="45D8FF"/>
            </a:solidFill>
            <a:ln>
              <a:noFill/>
            </a:ln>
            <a:effectLst>
              <a:outerShdw blurRad="127000" dir="5400000" algn="t" rotWithShape="0">
                <a:srgbClr val="45D8FF">
                  <a:alpha val="9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Freeform 9"/>
            <p:cNvSpPr>
              <a:spLocks noEditPoints="1"/>
            </p:cNvSpPr>
            <p:nvPr/>
          </p:nvSpPr>
          <p:spPr bwMode="auto">
            <a:xfrm>
              <a:off x="5059461" y="1836420"/>
              <a:ext cx="495300" cy="495301"/>
            </a:xfrm>
            <a:custGeom>
              <a:avLst/>
              <a:gdLst>
                <a:gd name="T0" fmla="*/ 597 w 640"/>
                <a:gd name="T1" fmla="*/ 256 h 640"/>
                <a:gd name="T2" fmla="*/ 545 w 640"/>
                <a:gd name="T3" fmla="*/ 256 h 640"/>
                <a:gd name="T4" fmla="*/ 524 w 640"/>
                <a:gd name="T5" fmla="*/ 204 h 640"/>
                <a:gd name="T6" fmla="*/ 561 w 640"/>
                <a:gd name="T7" fmla="*/ 167 h 640"/>
                <a:gd name="T8" fmla="*/ 561 w 640"/>
                <a:gd name="T9" fmla="*/ 106 h 640"/>
                <a:gd name="T10" fmla="*/ 531 w 640"/>
                <a:gd name="T11" fmla="*/ 76 h 640"/>
                <a:gd name="T12" fmla="*/ 470 w 640"/>
                <a:gd name="T13" fmla="*/ 76 h 640"/>
                <a:gd name="T14" fmla="*/ 432 w 640"/>
                <a:gd name="T15" fmla="*/ 114 h 640"/>
                <a:gd name="T16" fmla="*/ 384 w 640"/>
                <a:gd name="T17" fmla="*/ 94 h 640"/>
                <a:gd name="T18" fmla="*/ 384 w 640"/>
                <a:gd name="T19" fmla="*/ 42 h 640"/>
                <a:gd name="T20" fmla="*/ 341 w 640"/>
                <a:gd name="T21" fmla="*/ 0 h 640"/>
                <a:gd name="T22" fmla="*/ 298 w 640"/>
                <a:gd name="T23" fmla="*/ 0 h 640"/>
                <a:gd name="T24" fmla="*/ 256 w 640"/>
                <a:gd name="T25" fmla="*/ 42 h 640"/>
                <a:gd name="T26" fmla="*/ 256 w 640"/>
                <a:gd name="T27" fmla="*/ 94 h 640"/>
                <a:gd name="T28" fmla="*/ 206 w 640"/>
                <a:gd name="T29" fmla="*/ 115 h 640"/>
                <a:gd name="T30" fmla="*/ 167 w 640"/>
                <a:gd name="T31" fmla="*/ 76 h 640"/>
                <a:gd name="T32" fmla="*/ 106 w 640"/>
                <a:gd name="T33" fmla="*/ 76 h 640"/>
                <a:gd name="T34" fmla="*/ 76 w 640"/>
                <a:gd name="T35" fmla="*/ 106 h 640"/>
                <a:gd name="T36" fmla="*/ 76 w 640"/>
                <a:gd name="T37" fmla="*/ 167 h 640"/>
                <a:gd name="T38" fmla="*/ 115 w 640"/>
                <a:gd name="T39" fmla="*/ 206 h 640"/>
                <a:gd name="T40" fmla="*/ 94 w 640"/>
                <a:gd name="T41" fmla="*/ 256 h 640"/>
                <a:gd name="T42" fmla="*/ 42 w 640"/>
                <a:gd name="T43" fmla="*/ 256 h 640"/>
                <a:gd name="T44" fmla="*/ 0 w 640"/>
                <a:gd name="T45" fmla="*/ 298 h 640"/>
                <a:gd name="T46" fmla="*/ 0 w 640"/>
                <a:gd name="T47" fmla="*/ 341 h 640"/>
                <a:gd name="T48" fmla="*/ 42 w 640"/>
                <a:gd name="T49" fmla="*/ 384 h 640"/>
                <a:gd name="T50" fmla="*/ 94 w 640"/>
                <a:gd name="T51" fmla="*/ 384 h 640"/>
                <a:gd name="T52" fmla="*/ 114 w 640"/>
                <a:gd name="T53" fmla="*/ 432 h 640"/>
                <a:gd name="T54" fmla="*/ 76 w 640"/>
                <a:gd name="T55" fmla="*/ 470 h 640"/>
                <a:gd name="T56" fmla="*/ 76 w 640"/>
                <a:gd name="T57" fmla="*/ 531 h 640"/>
                <a:gd name="T58" fmla="*/ 106 w 640"/>
                <a:gd name="T59" fmla="*/ 561 h 640"/>
                <a:gd name="T60" fmla="*/ 167 w 640"/>
                <a:gd name="T61" fmla="*/ 561 h 640"/>
                <a:gd name="T62" fmla="*/ 204 w 640"/>
                <a:gd name="T63" fmla="*/ 524 h 640"/>
                <a:gd name="T64" fmla="*/ 256 w 640"/>
                <a:gd name="T65" fmla="*/ 545 h 640"/>
                <a:gd name="T66" fmla="*/ 256 w 640"/>
                <a:gd name="T67" fmla="*/ 597 h 640"/>
                <a:gd name="T68" fmla="*/ 298 w 640"/>
                <a:gd name="T69" fmla="*/ 640 h 640"/>
                <a:gd name="T70" fmla="*/ 341 w 640"/>
                <a:gd name="T71" fmla="*/ 640 h 640"/>
                <a:gd name="T72" fmla="*/ 384 w 640"/>
                <a:gd name="T73" fmla="*/ 597 h 640"/>
                <a:gd name="T74" fmla="*/ 384 w 640"/>
                <a:gd name="T75" fmla="*/ 545 h 640"/>
                <a:gd name="T76" fmla="*/ 434 w 640"/>
                <a:gd name="T77" fmla="*/ 525 h 640"/>
                <a:gd name="T78" fmla="*/ 470 w 640"/>
                <a:gd name="T79" fmla="*/ 561 h 640"/>
                <a:gd name="T80" fmla="*/ 531 w 640"/>
                <a:gd name="T81" fmla="*/ 561 h 640"/>
                <a:gd name="T82" fmla="*/ 561 w 640"/>
                <a:gd name="T83" fmla="*/ 531 h 640"/>
                <a:gd name="T84" fmla="*/ 561 w 640"/>
                <a:gd name="T85" fmla="*/ 470 h 640"/>
                <a:gd name="T86" fmla="*/ 525 w 640"/>
                <a:gd name="T87" fmla="*/ 434 h 640"/>
                <a:gd name="T88" fmla="*/ 545 w 640"/>
                <a:gd name="T89" fmla="*/ 384 h 640"/>
                <a:gd name="T90" fmla="*/ 597 w 640"/>
                <a:gd name="T91" fmla="*/ 384 h 640"/>
                <a:gd name="T92" fmla="*/ 640 w 640"/>
                <a:gd name="T93" fmla="*/ 341 h 640"/>
                <a:gd name="T94" fmla="*/ 640 w 640"/>
                <a:gd name="T95" fmla="*/ 298 h 640"/>
                <a:gd name="T96" fmla="*/ 597 w 640"/>
                <a:gd name="T97" fmla="*/ 256 h 640"/>
                <a:gd name="T98" fmla="*/ 320 w 640"/>
                <a:gd name="T99" fmla="*/ 448 h 640"/>
                <a:gd name="T100" fmla="*/ 192 w 640"/>
                <a:gd name="T101" fmla="*/ 320 h 640"/>
                <a:gd name="T102" fmla="*/ 320 w 640"/>
                <a:gd name="T103" fmla="*/ 192 h 640"/>
                <a:gd name="T104" fmla="*/ 448 w 640"/>
                <a:gd name="T105" fmla="*/ 320 h 640"/>
                <a:gd name="T106" fmla="*/ 320 w 640"/>
                <a:gd name="T107" fmla="*/ 448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40" h="640">
                  <a:moveTo>
                    <a:pt x="597" y="256"/>
                  </a:moveTo>
                  <a:cubicBezTo>
                    <a:pt x="545" y="256"/>
                    <a:pt x="545" y="256"/>
                    <a:pt x="545" y="256"/>
                  </a:cubicBezTo>
                  <a:cubicBezTo>
                    <a:pt x="540" y="238"/>
                    <a:pt x="533" y="220"/>
                    <a:pt x="524" y="204"/>
                  </a:cubicBezTo>
                  <a:cubicBezTo>
                    <a:pt x="561" y="167"/>
                    <a:pt x="561" y="167"/>
                    <a:pt x="561" y="167"/>
                  </a:cubicBezTo>
                  <a:cubicBezTo>
                    <a:pt x="578" y="150"/>
                    <a:pt x="578" y="123"/>
                    <a:pt x="561" y="106"/>
                  </a:cubicBezTo>
                  <a:cubicBezTo>
                    <a:pt x="531" y="76"/>
                    <a:pt x="531" y="76"/>
                    <a:pt x="531" y="76"/>
                  </a:cubicBezTo>
                  <a:cubicBezTo>
                    <a:pt x="514" y="59"/>
                    <a:pt x="487" y="59"/>
                    <a:pt x="470" y="76"/>
                  </a:cubicBezTo>
                  <a:cubicBezTo>
                    <a:pt x="432" y="114"/>
                    <a:pt x="432" y="114"/>
                    <a:pt x="432" y="114"/>
                  </a:cubicBezTo>
                  <a:cubicBezTo>
                    <a:pt x="417" y="105"/>
                    <a:pt x="401" y="99"/>
                    <a:pt x="384" y="94"/>
                  </a:cubicBezTo>
                  <a:cubicBezTo>
                    <a:pt x="384" y="42"/>
                    <a:pt x="384" y="42"/>
                    <a:pt x="384" y="42"/>
                  </a:cubicBezTo>
                  <a:cubicBezTo>
                    <a:pt x="384" y="19"/>
                    <a:pt x="365" y="0"/>
                    <a:pt x="341" y="0"/>
                  </a:cubicBezTo>
                  <a:cubicBezTo>
                    <a:pt x="298" y="0"/>
                    <a:pt x="298" y="0"/>
                    <a:pt x="298" y="0"/>
                  </a:cubicBezTo>
                  <a:cubicBezTo>
                    <a:pt x="275" y="0"/>
                    <a:pt x="256" y="19"/>
                    <a:pt x="256" y="42"/>
                  </a:cubicBezTo>
                  <a:cubicBezTo>
                    <a:pt x="256" y="94"/>
                    <a:pt x="256" y="94"/>
                    <a:pt x="256" y="94"/>
                  </a:cubicBezTo>
                  <a:cubicBezTo>
                    <a:pt x="238" y="99"/>
                    <a:pt x="221" y="106"/>
                    <a:pt x="206" y="115"/>
                  </a:cubicBezTo>
                  <a:cubicBezTo>
                    <a:pt x="167" y="76"/>
                    <a:pt x="167" y="76"/>
                    <a:pt x="167" y="76"/>
                  </a:cubicBezTo>
                  <a:cubicBezTo>
                    <a:pt x="150" y="59"/>
                    <a:pt x="123" y="59"/>
                    <a:pt x="106" y="76"/>
                  </a:cubicBezTo>
                  <a:cubicBezTo>
                    <a:pt x="76" y="106"/>
                    <a:pt x="76" y="106"/>
                    <a:pt x="76" y="106"/>
                  </a:cubicBezTo>
                  <a:cubicBezTo>
                    <a:pt x="59" y="123"/>
                    <a:pt x="59" y="150"/>
                    <a:pt x="76" y="167"/>
                  </a:cubicBezTo>
                  <a:cubicBezTo>
                    <a:pt x="115" y="206"/>
                    <a:pt x="115" y="206"/>
                    <a:pt x="115" y="206"/>
                  </a:cubicBezTo>
                  <a:cubicBezTo>
                    <a:pt x="106" y="221"/>
                    <a:pt x="99" y="238"/>
                    <a:pt x="94" y="256"/>
                  </a:cubicBezTo>
                  <a:cubicBezTo>
                    <a:pt x="42" y="256"/>
                    <a:pt x="42" y="256"/>
                    <a:pt x="42" y="256"/>
                  </a:cubicBezTo>
                  <a:cubicBezTo>
                    <a:pt x="19" y="256"/>
                    <a:pt x="0" y="275"/>
                    <a:pt x="0" y="298"/>
                  </a:cubicBezTo>
                  <a:cubicBezTo>
                    <a:pt x="0" y="341"/>
                    <a:pt x="0" y="341"/>
                    <a:pt x="0" y="341"/>
                  </a:cubicBezTo>
                  <a:cubicBezTo>
                    <a:pt x="0" y="365"/>
                    <a:pt x="19" y="384"/>
                    <a:pt x="42" y="384"/>
                  </a:cubicBezTo>
                  <a:cubicBezTo>
                    <a:pt x="94" y="384"/>
                    <a:pt x="94" y="384"/>
                    <a:pt x="94" y="384"/>
                  </a:cubicBezTo>
                  <a:cubicBezTo>
                    <a:pt x="99" y="401"/>
                    <a:pt x="105" y="417"/>
                    <a:pt x="114" y="432"/>
                  </a:cubicBezTo>
                  <a:cubicBezTo>
                    <a:pt x="76" y="470"/>
                    <a:pt x="76" y="470"/>
                    <a:pt x="76" y="470"/>
                  </a:cubicBezTo>
                  <a:cubicBezTo>
                    <a:pt x="59" y="487"/>
                    <a:pt x="59" y="514"/>
                    <a:pt x="76" y="531"/>
                  </a:cubicBezTo>
                  <a:cubicBezTo>
                    <a:pt x="106" y="561"/>
                    <a:pt x="106" y="561"/>
                    <a:pt x="106" y="561"/>
                  </a:cubicBezTo>
                  <a:cubicBezTo>
                    <a:pt x="123" y="578"/>
                    <a:pt x="150" y="578"/>
                    <a:pt x="167" y="561"/>
                  </a:cubicBezTo>
                  <a:cubicBezTo>
                    <a:pt x="204" y="524"/>
                    <a:pt x="204" y="524"/>
                    <a:pt x="204" y="524"/>
                  </a:cubicBezTo>
                  <a:cubicBezTo>
                    <a:pt x="220" y="533"/>
                    <a:pt x="237" y="540"/>
                    <a:pt x="256" y="545"/>
                  </a:cubicBezTo>
                  <a:cubicBezTo>
                    <a:pt x="256" y="597"/>
                    <a:pt x="256" y="597"/>
                    <a:pt x="256" y="597"/>
                  </a:cubicBezTo>
                  <a:cubicBezTo>
                    <a:pt x="256" y="621"/>
                    <a:pt x="275" y="640"/>
                    <a:pt x="298" y="640"/>
                  </a:cubicBezTo>
                  <a:cubicBezTo>
                    <a:pt x="341" y="640"/>
                    <a:pt x="341" y="640"/>
                    <a:pt x="341" y="640"/>
                  </a:cubicBezTo>
                  <a:cubicBezTo>
                    <a:pt x="365" y="640"/>
                    <a:pt x="384" y="621"/>
                    <a:pt x="384" y="597"/>
                  </a:cubicBezTo>
                  <a:cubicBezTo>
                    <a:pt x="384" y="545"/>
                    <a:pt x="384" y="545"/>
                    <a:pt x="384" y="545"/>
                  </a:cubicBezTo>
                  <a:cubicBezTo>
                    <a:pt x="401" y="540"/>
                    <a:pt x="418" y="533"/>
                    <a:pt x="434" y="525"/>
                  </a:cubicBezTo>
                  <a:cubicBezTo>
                    <a:pt x="470" y="561"/>
                    <a:pt x="470" y="561"/>
                    <a:pt x="470" y="561"/>
                  </a:cubicBezTo>
                  <a:cubicBezTo>
                    <a:pt x="487" y="578"/>
                    <a:pt x="514" y="578"/>
                    <a:pt x="531" y="561"/>
                  </a:cubicBezTo>
                  <a:cubicBezTo>
                    <a:pt x="561" y="531"/>
                    <a:pt x="561" y="531"/>
                    <a:pt x="561" y="531"/>
                  </a:cubicBezTo>
                  <a:cubicBezTo>
                    <a:pt x="578" y="514"/>
                    <a:pt x="578" y="487"/>
                    <a:pt x="561" y="470"/>
                  </a:cubicBezTo>
                  <a:cubicBezTo>
                    <a:pt x="525" y="434"/>
                    <a:pt x="525" y="434"/>
                    <a:pt x="525" y="434"/>
                  </a:cubicBezTo>
                  <a:cubicBezTo>
                    <a:pt x="533" y="418"/>
                    <a:pt x="540" y="401"/>
                    <a:pt x="545" y="384"/>
                  </a:cubicBezTo>
                  <a:cubicBezTo>
                    <a:pt x="597" y="384"/>
                    <a:pt x="597" y="384"/>
                    <a:pt x="597" y="384"/>
                  </a:cubicBezTo>
                  <a:cubicBezTo>
                    <a:pt x="621" y="384"/>
                    <a:pt x="640" y="365"/>
                    <a:pt x="640" y="341"/>
                  </a:cubicBezTo>
                  <a:cubicBezTo>
                    <a:pt x="640" y="298"/>
                    <a:pt x="640" y="298"/>
                    <a:pt x="640" y="298"/>
                  </a:cubicBezTo>
                  <a:cubicBezTo>
                    <a:pt x="640" y="275"/>
                    <a:pt x="621" y="256"/>
                    <a:pt x="597" y="256"/>
                  </a:cubicBezTo>
                  <a:close/>
                  <a:moveTo>
                    <a:pt x="320" y="448"/>
                  </a:moveTo>
                  <a:cubicBezTo>
                    <a:pt x="249" y="448"/>
                    <a:pt x="192" y="390"/>
                    <a:pt x="192" y="320"/>
                  </a:cubicBezTo>
                  <a:cubicBezTo>
                    <a:pt x="192" y="249"/>
                    <a:pt x="249" y="192"/>
                    <a:pt x="320" y="192"/>
                  </a:cubicBezTo>
                  <a:cubicBezTo>
                    <a:pt x="390" y="192"/>
                    <a:pt x="448" y="249"/>
                    <a:pt x="448" y="320"/>
                  </a:cubicBezTo>
                  <a:cubicBezTo>
                    <a:pt x="448" y="390"/>
                    <a:pt x="390" y="448"/>
                    <a:pt x="320" y="44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grpSp>
      <p:grpSp>
        <p:nvGrpSpPr>
          <p:cNvPr id="10" name="组合 9"/>
          <p:cNvGrpSpPr/>
          <p:nvPr/>
        </p:nvGrpSpPr>
        <p:grpSpPr>
          <a:xfrm>
            <a:off x="5613723" y="2836434"/>
            <a:ext cx="800100" cy="800100"/>
            <a:chOff x="5613723" y="2836434"/>
            <a:chExt cx="800100" cy="800100"/>
          </a:xfrm>
        </p:grpSpPr>
        <p:sp>
          <p:nvSpPr>
            <p:cNvPr id="47" name="椭圆 46"/>
            <p:cNvSpPr/>
            <p:nvPr/>
          </p:nvSpPr>
          <p:spPr>
            <a:xfrm>
              <a:off x="5613723" y="2836434"/>
              <a:ext cx="800100" cy="800100"/>
            </a:xfrm>
            <a:prstGeom prst="ellipse">
              <a:avLst/>
            </a:prstGeom>
            <a:solidFill>
              <a:srgbClr val="45D8FF"/>
            </a:solidFill>
            <a:ln>
              <a:noFill/>
            </a:ln>
            <a:effectLst>
              <a:outerShdw blurRad="127000" dir="5400000" algn="t" rotWithShape="0">
                <a:srgbClr val="45D8FF">
                  <a:alpha val="9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Freeform 5"/>
            <p:cNvSpPr>
              <a:spLocks noEditPoints="1"/>
            </p:cNvSpPr>
            <p:nvPr/>
          </p:nvSpPr>
          <p:spPr bwMode="auto">
            <a:xfrm>
              <a:off x="5835749" y="2983669"/>
              <a:ext cx="358139" cy="474858"/>
            </a:xfrm>
            <a:custGeom>
              <a:avLst/>
              <a:gdLst>
                <a:gd name="T0" fmla="*/ 0 w 301"/>
                <a:gd name="T1" fmla="*/ 332 h 400"/>
                <a:gd name="T2" fmla="*/ 301 w 301"/>
                <a:gd name="T3" fmla="*/ 332 h 400"/>
                <a:gd name="T4" fmla="*/ 79 w 301"/>
                <a:gd name="T5" fmla="*/ 0 h 400"/>
                <a:gd name="T6" fmla="*/ 269 w 301"/>
                <a:gd name="T7" fmla="*/ 64 h 400"/>
                <a:gd name="T8" fmla="*/ 52 w 301"/>
                <a:gd name="T9" fmla="*/ 137 h 400"/>
                <a:gd name="T10" fmla="*/ 52 w 301"/>
                <a:gd name="T11" fmla="*/ 44 h 400"/>
                <a:gd name="T12" fmla="*/ 57 w 301"/>
                <a:gd name="T13" fmla="*/ 118 h 400"/>
                <a:gd name="T14" fmla="*/ 240 w 301"/>
                <a:gd name="T15" fmla="*/ 186 h 400"/>
                <a:gd name="T16" fmla="*/ 274 w 301"/>
                <a:gd name="T17" fmla="*/ 216 h 400"/>
                <a:gd name="T18" fmla="*/ 226 w 301"/>
                <a:gd name="T19" fmla="*/ 216 h 400"/>
                <a:gd name="T20" fmla="*/ 39 w 301"/>
                <a:gd name="T21" fmla="*/ 187 h 400"/>
                <a:gd name="T22" fmla="*/ 74 w 301"/>
                <a:gd name="T23" fmla="*/ 216 h 400"/>
                <a:gd name="T24" fmla="*/ 25 w 301"/>
                <a:gd name="T25" fmla="*/ 216 h 400"/>
                <a:gd name="T26" fmla="*/ 107 w 301"/>
                <a:gd name="T27" fmla="*/ 187 h 400"/>
                <a:gd name="T28" fmla="*/ 142 w 301"/>
                <a:gd name="T29" fmla="*/ 216 h 400"/>
                <a:gd name="T30" fmla="*/ 93 w 301"/>
                <a:gd name="T31" fmla="*/ 216 h 400"/>
                <a:gd name="T32" fmla="*/ 175 w 301"/>
                <a:gd name="T33" fmla="*/ 187 h 400"/>
                <a:gd name="T34" fmla="*/ 209 w 301"/>
                <a:gd name="T35" fmla="*/ 216 h 400"/>
                <a:gd name="T36" fmla="*/ 161 w 301"/>
                <a:gd name="T37" fmla="*/ 216 h 400"/>
                <a:gd name="T38" fmla="*/ 240 w 301"/>
                <a:gd name="T39" fmla="*/ 243 h 400"/>
                <a:gd name="T40" fmla="*/ 274 w 301"/>
                <a:gd name="T41" fmla="*/ 272 h 400"/>
                <a:gd name="T42" fmla="*/ 226 w 301"/>
                <a:gd name="T43" fmla="*/ 272 h 400"/>
                <a:gd name="T44" fmla="*/ 39 w 301"/>
                <a:gd name="T45" fmla="*/ 243 h 400"/>
                <a:gd name="T46" fmla="*/ 74 w 301"/>
                <a:gd name="T47" fmla="*/ 272 h 400"/>
                <a:gd name="T48" fmla="*/ 25 w 301"/>
                <a:gd name="T49" fmla="*/ 272 h 400"/>
                <a:gd name="T50" fmla="*/ 107 w 301"/>
                <a:gd name="T51" fmla="*/ 243 h 400"/>
                <a:gd name="T52" fmla="*/ 142 w 301"/>
                <a:gd name="T53" fmla="*/ 272 h 400"/>
                <a:gd name="T54" fmla="*/ 93 w 301"/>
                <a:gd name="T55" fmla="*/ 272 h 400"/>
                <a:gd name="T56" fmla="*/ 175 w 301"/>
                <a:gd name="T57" fmla="*/ 243 h 400"/>
                <a:gd name="T58" fmla="*/ 209 w 301"/>
                <a:gd name="T59" fmla="*/ 272 h 400"/>
                <a:gd name="T60" fmla="*/ 161 w 301"/>
                <a:gd name="T61" fmla="*/ 272 h 400"/>
                <a:gd name="T62" fmla="*/ 240 w 301"/>
                <a:gd name="T63" fmla="*/ 301 h 400"/>
                <a:gd name="T64" fmla="*/ 274 w 301"/>
                <a:gd name="T65" fmla="*/ 330 h 400"/>
                <a:gd name="T66" fmla="*/ 226 w 301"/>
                <a:gd name="T67" fmla="*/ 330 h 400"/>
                <a:gd name="T68" fmla="*/ 39 w 301"/>
                <a:gd name="T69" fmla="*/ 301 h 400"/>
                <a:gd name="T70" fmla="*/ 74 w 301"/>
                <a:gd name="T71" fmla="*/ 330 h 400"/>
                <a:gd name="T72" fmla="*/ 25 w 301"/>
                <a:gd name="T73" fmla="*/ 330 h 400"/>
                <a:gd name="T74" fmla="*/ 107 w 301"/>
                <a:gd name="T75" fmla="*/ 301 h 400"/>
                <a:gd name="T76" fmla="*/ 142 w 301"/>
                <a:gd name="T77" fmla="*/ 330 h 400"/>
                <a:gd name="T78" fmla="*/ 93 w 301"/>
                <a:gd name="T79" fmla="*/ 330 h 400"/>
                <a:gd name="T80" fmla="*/ 175 w 301"/>
                <a:gd name="T81" fmla="*/ 301 h 400"/>
                <a:gd name="T82" fmla="*/ 209 w 301"/>
                <a:gd name="T83" fmla="*/ 330 h 400"/>
                <a:gd name="T84" fmla="*/ 161 w 301"/>
                <a:gd name="T85" fmla="*/ 330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01" h="400">
                  <a:moveTo>
                    <a:pt x="79" y="0"/>
                  </a:moveTo>
                  <a:cubicBezTo>
                    <a:pt x="35" y="0"/>
                    <a:pt x="0" y="31"/>
                    <a:pt x="0" y="68"/>
                  </a:cubicBezTo>
                  <a:cubicBezTo>
                    <a:pt x="0" y="332"/>
                    <a:pt x="0" y="332"/>
                    <a:pt x="0" y="332"/>
                  </a:cubicBezTo>
                  <a:cubicBezTo>
                    <a:pt x="0" y="370"/>
                    <a:pt x="35" y="400"/>
                    <a:pt x="79" y="400"/>
                  </a:cubicBezTo>
                  <a:cubicBezTo>
                    <a:pt x="222" y="400"/>
                    <a:pt x="222" y="400"/>
                    <a:pt x="222" y="400"/>
                  </a:cubicBezTo>
                  <a:cubicBezTo>
                    <a:pt x="266" y="400"/>
                    <a:pt x="301" y="370"/>
                    <a:pt x="301" y="332"/>
                  </a:cubicBezTo>
                  <a:cubicBezTo>
                    <a:pt x="301" y="68"/>
                    <a:pt x="301" y="68"/>
                    <a:pt x="301" y="68"/>
                  </a:cubicBezTo>
                  <a:cubicBezTo>
                    <a:pt x="301" y="31"/>
                    <a:pt x="266" y="0"/>
                    <a:pt x="222" y="0"/>
                  </a:cubicBezTo>
                  <a:cubicBezTo>
                    <a:pt x="79" y="0"/>
                    <a:pt x="79" y="0"/>
                    <a:pt x="79" y="0"/>
                  </a:cubicBezTo>
                  <a:close/>
                  <a:moveTo>
                    <a:pt x="52" y="44"/>
                  </a:moveTo>
                  <a:cubicBezTo>
                    <a:pt x="250" y="44"/>
                    <a:pt x="250" y="44"/>
                    <a:pt x="250" y="44"/>
                  </a:cubicBezTo>
                  <a:cubicBezTo>
                    <a:pt x="261" y="44"/>
                    <a:pt x="269" y="53"/>
                    <a:pt x="269" y="64"/>
                  </a:cubicBezTo>
                  <a:cubicBezTo>
                    <a:pt x="269" y="118"/>
                    <a:pt x="269" y="118"/>
                    <a:pt x="269" y="118"/>
                  </a:cubicBezTo>
                  <a:cubicBezTo>
                    <a:pt x="269" y="128"/>
                    <a:pt x="261" y="137"/>
                    <a:pt x="250" y="137"/>
                  </a:cubicBezTo>
                  <a:cubicBezTo>
                    <a:pt x="52" y="137"/>
                    <a:pt x="52" y="137"/>
                    <a:pt x="52" y="137"/>
                  </a:cubicBezTo>
                  <a:cubicBezTo>
                    <a:pt x="41" y="137"/>
                    <a:pt x="33" y="128"/>
                    <a:pt x="33" y="118"/>
                  </a:cubicBezTo>
                  <a:cubicBezTo>
                    <a:pt x="33" y="64"/>
                    <a:pt x="33" y="64"/>
                    <a:pt x="33" y="64"/>
                  </a:cubicBezTo>
                  <a:cubicBezTo>
                    <a:pt x="33" y="53"/>
                    <a:pt x="41" y="44"/>
                    <a:pt x="52" y="44"/>
                  </a:cubicBezTo>
                  <a:close/>
                  <a:moveTo>
                    <a:pt x="71" y="67"/>
                  </a:moveTo>
                  <a:cubicBezTo>
                    <a:pt x="63" y="67"/>
                    <a:pt x="57" y="73"/>
                    <a:pt x="57" y="80"/>
                  </a:cubicBezTo>
                  <a:cubicBezTo>
                    <a:pt x="57" y="118"/>
                    <a:pt x="57" y="118"/>
                    <a:pt x="57" y="118"/>
                  </a:cubicBezTo>
                  <a:cubicBezTo>
                    <a:pt x="86" y="92"/>
                    <a:pt x="133" y="76"/>
                    <a:pt x="222" y="67"/>
                  </a:cubicBezTo>
                  <a:cubicBezTo>
                    <a:pt x="71" y="67"/>
                    <a:pt x="71" y="67"/>
                    <a:pt x="71" y="67"/>
                  </a:cubicBezTo>
                  <a:close/>
                  <a:moveTo>
                    <a:pt x="240" y="186"/>
                  </a:moveTo>
                  <a:cubicBezTo>
                    <a:pt x="260" y="186"/>
                    <a:pt x="260" y="186"/>
                    <a:pt x="260" y="186"/>
                  </a:cubicBezTo>
                  <a:cubicBezTo>
                    <a:pt x="268" y="186"/>
                    <a:pt x="274" y="193"/>
                    <a:pt x="274" y="200"/>
                  </a:cubicBezTo>
                  <a:cubicBezTo>
                    <a:pt x="274" y="216"/>
                    <a:pt x="274" y="216"/>
                    <a:pt x="274" y="216"/>
                  </a:cubicBezTo>
                  <a:cubicBezTo>
                    <a:pt x="274" y="223"/>
                    <a:pt x="268" y="229"/>
                    <a:pt x="260" y="229"/>
                  </a:cubicBezTo>
                  <a:cubicBezTo>
                    <a:pt x="240" y="229"/>
                    <a:pt x="240" y="229"/>
                    <a:pt x="240" y="229"/>
                  </a:cubicBezTo>
                  <a:cubicBezTo>
                    <a:pt x="232" y="229"/>
                    <a:pt x="226" y="223"/>
                    <a:pt x="226" y="216"/>
                  </a:cubicBezTo>
                  <a:cubicBezTo>
                    <a:pt x="226" y="200"/>
                    <a:pt x="226" y="200"/>
                    <a:pt x="226" y="200"/>
                  </a:cubicBezTo>
                  <a:cubicBezTo>
                    <a:pt x="226" y="193"/>
                    <a:pt x="232" y="186"/>
                    <a:pt x="240" y="186"/>
                  </a:cubicBezTo>
                  <a:close/>
                  <a:moveTo>
                    <a:pt x="39" y="187"/>
                  </a:moveTo>
                  <a:cubicBezTo>
                    <a:pt x="60" y="187"/>
                    <a:pt x="60" y="187"/>
                    <a:pt x="60" y="187"/>
                  </a:cubicBezTo>
                  <a:cubicBezTo>
                    <a:pt x="67" y="187"/>
                    <a:pt x="74" y="193"/>
                    <a:pt x="74" y="200"/>
                  </a:cubicBezTo>
                  <a:cubicBezTo>
                    <a:pt x="74" y="216"/>
                    <a:pt x="74" y="216"/>
                    <a:pt x="74" y="216"/>
                  </a:cubicBezTo>
                  <a:cubicBezTo>
                    <a:pt x="74" y="223"/>
                    <a:pt x="67" y="230"/>
                    <a:pt x="60" y="230"/>
                  </a:cubicBezTo>
                  <a:cubicBezTo>
                    <a:pt x="39" y="230"/>
                    <a:pt x="39" y="230"/>
                    <a:pt x="39" y="230"/>
                  </a:cubicBezTo>
                  <a:cubicBezTo>
                    <a:pt x="31" y="230"/>
                    <a:pt x="25" y="223"/>
                    <a:pt x="25" y="216"/>
                  </a:cubicBezTo>
                  <a:cubicBezTo>
                    <a:pt x="25" y="200"/>
                    <a:pt x="25" y="200"/>
                    <a:pt x="25" y="200"/>
                  </a:cubicBezTo>
                  <a:cubicBezTo>
                    <a:pt x="25" y="193"/>
                    <a:pt x="31" y="187"/>
                    <a:pt x="39" y="187"/>
                  </a:cubicBezTo>
                  <a:close/>
                  <a:moveTo>
                    <a:pt x="107" y="187"/>
                  </a:moveTo>
                  <a:cubicBezTo>
                    <a:pt x="127" y="187"/>
                    <a:pt x="127" y="187"/>
                    <a:pt x="127" y="187"/>
                  </a:cubicBezTo>
                  <a:cubicBezTo>
                    <a:pt x="135" y="187"/>
                    <a:pt x="142" y="193"/>
                    <a:pt x="142" y="200"/>
                  </a:cubicBezTo>
                  <a:cubicBezTo>
                    <a:pt x="142" y="216"/>
                    <a:pt x="142" y="216"/>
                    <a:pt x="142" y="216"/>
                  </a:cubicBezTo>
                  <a:cubicBezTo>
                    <a:pt x="142" y="223"/>
                    <a:pt x="135" y="230"/>
                    <a:pt x="127" y="230"/>
                  </a:cubicBezTo>
                  <a:cubicBezTo>
                    <a:pt x="107" y="230"/>
                    <a:pt x="107" y="230"/>
                    <a:pt x="107" y="230"/>
                  </a:cubicBezTo>
                  <a:cubicBezTo>
                    <a:pt x="99" y="230"/>
                    <a:pt x="93" y="223"/>
                    <a:pt x="93" y="216"/>
                  </a:cubicBezTo>
                  <a:cubicBezTo>
                    <a:pt x="93" y="200"/>
                    <a:pt x="93" y="200"/>
                    <a:pt x="93" y="200"/>
                  </a:cubicBezTo>
                  <a:cubicBezTo>
                    <a:pt x="93" y="193"/>
                    <a:pt x="99" y="187"/>
                    <a:pt x="107" y="187"/>
                  </a:cubicBezTo>
                  <a:close/>
                  <a:moveTo>
                    <a:pt x="175" y="187"/>
                  </a:moveTo>
                  <a:cubicBezTo>
                    <a:pt x="195" y="187"/>
                    <a:pt x="195" y="187"/>
                    <a:pt x="195" y="187"/>
                  </a:cubicBezTo>
                  <a:cubicBezTo>
                    <a:pt x="203" y="187"/>
                    <a:pt x="209" y="193"/>
                    <a:pt x="209" y="200"/>
                  </a:cubicBezTo>
                  <a:cubicBezTo>
                    <a:pt x="209" y="216"/>
                    <a:pt x="209" y="216"/>
                    <a:pt x="209" y="216"/>
                  </a:cubicBezTo>
                  <a:cubicBezTo>
                    <a:pt x="209" y="223"/>
                    <a:pt x="203" y="230"/>
                    <a:pt x="195" y="230"/>
                  </a:cubicBezTo>
                  <a:cubicBezTo>
                    <a:pt x="175" y="230"/>
                    <a:pt x="175" y="230"/>
                    <a:pt x="175" y="230"/>
                  </a:cubicBezTo>
                  <a:cubicBezTo>
                    <a:pt x="167" y="230"/>
                    <a:pt x="161" y="223"/>
                    <a:pt x="161" y="216"/>
                  </a:cubicBezTo>
                  <a:cubicBezTo>
                    <a:pt x="161" y="200"/>
                    <a:pt x="161" y="200"/>
                    <a:pt x="161" y="200"/>
                  </a:cubicBezTo>
                  <a:cubicBezTo>
                    <a:pt x="161" y="193"/>
                    <a:pt x="167" y="187"/>
                    <a:pt x="175" y="187"/>
                  </a:cubicBezTo>
                  <a:close/>
                  <a:moveTo>
                    <a:pt x="240" y="243"/>
                  </a:moveTo>
                  <a:cubicBezTo>
                    <a:pt x="260" y="243"/>
                    <a:pt x="260" y="243"/>
                    <a:pt x="260" y="243"/>
                  </a:cubicBezTo>
                  <a:cubicBezTo>
                    <a:pt x="268" y="243"/>
                    <a:pt x="274" y="249"/>
                    <a:pt x="274" y="256"/>
                  </a:cubicBezTo>
                  <a:cubicBezTo>
                    <a:pt x="274" y="272"/>
                    <a:pt x="274" y="272"/>
                    <a:pt x="274" y="272"/>
                  </a:cubicBezTo>
                  <a:cubicBezTo>
                    <a:pt x="274" y="279"/>
                    <a:pt x="268" y="285"/>
                    <a:pt x="260" y="285"/>
                  </a:cubicBezTo>
                  <a:cubicBezTo>
                    <a:pt x="240" y="285"/>
                    <a:pt x="240" y="285"/>
                    <a:pt x="240" y="285"/>
                  </a:cubicBezTo>
                  <a:cubicBezTo>
                    <a:pt x="232" y="285"/>
                    <a:pt x="226" y="279"/>
                    <a:pt x="226" y="272"/>
                  </a:cubicBezTo>
                  <a:cubicBezTo>
                    <a:pt x="226" y="256"/>
                    <a:pt x="226" y="256"/>
                    <a:pt x="226" y="256"/>
                  </a:cubicBezTo>
                  <a:cubicBezTo>
                    <a:pt x="226" y="249"/>
                    <a:pt x="232" y="243"/>
                    <a:pt x="240" y="243"/>
                  </a:cubicBezTo>
                  <a:close/>
                  <a:moveTo>
                    <a:pt x="39" y="243"/>
                  </a:moveTo>
                  <a:cubicBezTo>
                    <a:pt x="60" y="243"/>
                    <a:pt x="60" y="243"/>
                    <a:pt x="60" y="243"/>
                  </a:cubicBezTo>
                  <a:cubicBezTo>
                    <a:pt x="68" y="243"/>
                    <a:pt x="74" y="249"/>
                    <a:pt x="74" y="257"/>
                  </a:cubicBezTo>
                  <a:cubicBezTo>
                    <a:pt x="74" y="272"/>
                    <a:pt x="74" y="272"/>
                    <a:pt x="74" y="272"/>
                  </a:cubicBezTo>
                  <a:cubicBezTo>
                    <a:pt x="74" y="280"/>
                    <a:pt x="68" y="286"/>
                    <a:pt x="60" y="286"/>
                  </a:cubicBezTo>
                  <a:cubicBezTo>
                    <a:pt x="39" y="286"/>
                    <a:pt x="39" y="286"/>
                    <a:pt x="39" y="286"/>
                  </a:cubicBezTo>
                  <a:cubicBezTo>
                    <a:pt x="32" y="286"/>
                    <a:pt x="25" y="280"/>
                    <a:pt x="25" y="272"/>
                  </a:cubicBezTo>
                  <a:cubicBezTo>
                    <a:pt x="25" y="257"/>
                    <a:pt x="25" y="257"/>
                    <a:pt x="25" y="257"/>
                  </a:cubicBezTo>
                  <a:cubicBezTo>
                    <a:pt x="25" y="249"/>
                    <a:pt x="32" y="243"/>
                    <a:pt x="39" y="243"/>
                  </a:cubicBezTo>
                  <a:close/>
                  <a:moveTo>
                    <a:pt x="107" y="243"/>
                  </a:moveTo>
                  <a:cubicBezTo>
                    <a:pt x="127" y="243"/>
                    <a:pt x="127" y="243"/>
                    <a:pt x="127" y="243"/>
                  </a:cubicBezTo>
                  <a:cubicBezTo>
                    <a:pt x="135" y="243"/>
                    <a:pt x="142" y="249"/>
                    <a:pt x="142" y="257"/>
                  </a:cubicBezTo>
                  <a:cubicBezTo>
                    <a:pt x="142" y="272"/>
                    <a:pt x="142" y="272"/>
                    <a:pt x="142" y="272"/>
                  </a:cubicBezTo>
                  <a:cubicBezTo>
                    <a:pt x="142" y="280"/>
                    <a:pt x="135" y="286"/>
                    <a:pt x="127" y="286"/>
                  </a:cubicBezTo>
                  <a:cubicBezTo>
                    <a:pt x="107" y="286"/>
                    <a:pt x="107" y="286"/>
                    <a:pt x="107" y="286"/>
                  </a:cubicBezTo>
                  <a:cubicBezTo>
                    <a:pt x="99" y="286"/>
                    <a:pt x="93" y="280"/>
                    <a:pt x="93" y="272"/>
                  </a:cubicBezTo>
                  <a:cubicBezTo>
                    <a:pt x="93" y="257"/>
                    <a:pt x="93" y="257"/>
                    <a:pt x="93" y="257"/>
                  </a:cubicBezTo>
                  <a:cubicBezTo>
                    <a:pt x="93" y="249"/>
                    <a:pt x="99" y="243"/>
                    <a:pt x="107" y="243"/>
                  </a:cubicBezTo>
                  <a:close/>
                  <a:moveTo>
                    <a:pt x="175" y="243"/>
                  </a:moveTo>
                  <a:cubicBezTo>
                    <a:pt x="195" y="243"/>
                    <a:pt x="195" y="243"/>
                    <a:pt x="195" y="243"/>
                  </a:cubicBezTo>
                  <a:cubicBezTo>
                    <a:pt x="203" y="243"/>
                    <a:pt x="209" y="249"/>
                    <a:pt x="209" y="257"/>
                  </a:cubicBezTo>
                  <a:cubicBezTo>
                    <a:pt x="209" y="272"/>
                    <a:pt x="209" y="272"/>
                    <a:pt x="209" y="272"/>
                  </a:cubicBezTo>
                  <a:cubicBezTo>
                    <a:pt x="209" y="280"/>
                    <a:pt x="203" y="286"/>
                    <a:pt x="195" y="286"/>
                  </a:cubicBezTo>
                  <a:cubicBezTo>
                    <a:pt x="175" y="286"/>
                    <a:pt x="175" y="286"/>
                    <a:pt x="175" y="286"/>
                  </a:cubicBezTo>
                  <a:cubicBezTo>
                    <a:pt x="167" y="286"/>
                    <a:pt x="161" y="280"/>
                    <a:pt x="161" y="272"/>
                  </a:cubicBezTo>
                  <a:cubicBezTo>
                    <a:pt x="161" y="257"/>
                    <a:pt x="161" y="257"/>
                    <a:pt x="161" y="257"/>
                  </a:cubicBezTo>
                  <a:cubicBezTo>
                    <a:pt x="161" y="249"/>
                    <a:pt x="167" y="243"/>
                    <a:pt x="175" y="243"/>
                  </a:cubicBezTo>
                  <a:close/>
                  <a:moveTo>
                    <a:pt x="240" y="301"/>
                  </a:moveTo>
                  <a:cubicBezTo>
                    <a:pt x="260" y="301"/>
                    <a:pt x="260" y="301"/>
                    <a:pt x="260" y="301"/>
                  </a:cubicBezTo>
                  <a:cubicBezTo>
                    <a:pt x="268" y="301"/>
                    <a:pt x="274" y="307"/>
                    <a:pt x="274" y="314"/>
                  </a:cubicBezTo>
                  <a:cubicBezTo>
                    <a:pt x="274" y="330"/>
                    <a:pt x="274" y="330"/>
                    <a:pt x="274" y="330"/>
                  </a:cubicBezTo>
                  <a:cubicBezTo>
                    <a:pt x="274" y="337"/>
                    <a:pt x="268" y="343"/>
                    <a:pt x="260" y="343"/>
                  </a:cubicBezTo>
                  <a:cubicBezTo>
                    <a:pt x="240" y="343"/>
                    <a:pt x="240" y="343"/>
                    <a:pt x="240" y="343"/>
                  </a:cubicBezTo>
                  <a:cubicBezTo>
                    <a:pt x="232" y="343"/>
                    <a:pt x="226" y="337"/>
                    <a:pt x="226" y="330"/>
                  </a:cubicBezTo>
                  <a:cubicBezTo>
                    <a:pt x="226" y="314"/>
                    <a:pt x="226" y="314"/>
                    <a:pt x="226" y="314"/>
                  </a:cubicBezTo>
                  <a:cubicBezTo>
                    <a:pt x="226" y="307"/>
                    <a:pt x="232" y="301"/>
                    <a:pt x="240" y="301"/>
                  </a:cubicBezTo>
                  <a:close/>
                  <a:moveTo>
                    <a:pt x="39" y="301"/>
                  </a:moveTo>
                  <a:cubicBezTo>
                    <a:pt x="60" y="301"/>
                    <a:pt x="60" y="301"/>
                    <a:pt x="60" y="301"/>
                  </a:cubicBezTo>
                  <a:cubicBezTo>
                    <a:pt x="68" y="301"/>
                    <a:pt x="74" y="307"/>
                    <a:pt x="74" y="315"/>
                  </a:cubicBezTo>
                  <a:cubicBezTo>
                    <a:pt x="74" y="330"/>
                    <a:pt x="74" y="330"/>
                    <a:pt x="74" y="330"/>
                  </a:cubicBezTo>
                  <a:cubicBezTo>
                    <a:pt x="74" y="337"/>
                    <a:pt x="68" y="344"/>
                    <a:pt x="60" y="344"/>
                  </a:cubicBezTo>
                  <a:cubicBezTo>
                    <a:pt x="39" y="344"/>
                    <a:pt x="39" y="344"/>
                    <a:pt x="39" y="344"/>
                  </a:cubicBezTo>
                  <a:cubicBezTo>
                    <a:pt x="32" y="344"/>
                    <a:pt x="25" y="337"/>
                    <a:pt x="25" y="330"/>
                  </a:cubicBezTo>
                  <a:cubicBezTo>
                    <a:pt x="25" y="315"/>
                    <a:pt x="25" y="315"/>
                    <a:pt x="25" y="315"/>
                  </a:cubicBezTo>
                  <a:cubicBezTo>
                    <a:pt x="25" y="307"/>
                    <a:pt x="32" y="301"/>
                    <a:pt x="39" y="301"/>
                  </a:cubicBezTo>
                  <a:close/>
                  <a:moveTo>
                    <a:pt x="107" y="301"/>
                  </a:moveTo>
                  <a:cubicBezTo>
                    <a:pt x="127" y="301"/>
                    <a:pt x="127" y="301"/>
                    <a:pt x="127" y="301"/>
                  </a:cubicBezTo>
                  <a:cubicBezTo>
                    <a:pt x="135" y="301"/>
                    <a:pt x="142" y="307"/>
                    <a:pt x="142" y="315"/>
                  </a:cubicBezTo>
                  <a:cubicBezTo>
                    <a:pt x="142" y="330"/>
                    <a:pt x="142" y="330"/>
                    <a:pt x="142" y="330"/>
                  </a:cubicBezTo>
                  <a:cubicBezTo>
                    <a:pt x="142" y="337"/>
                    <a:pt x="135" y="344"/>
                    <a:pt x="127" y="344"/>
                  </a:cubicBezTo>
                  <a:cubicBezTo>
                    <a:pt x="107" y="344"/>
                    <a:pt x="107" y="344"/>
                    <a:pt x="107" y="344"/>
                  </a:cubicBezTo>
                  <a:cubicBezTo>
                    <a:pt x="99" y="344"/>
                    <a:pt x="93" y="337"/>
                    <a:pt x="93" y="330"/>
                  </a:cubicBezTo>
                  <a:cubicBezTo>
                    <a:pt x="93" y="315"/>
                    <a:pt x="93" y="315"/>
                    <a:pt x="93" y="315"/>
                  </a:cubicBezTo>
                  <a:cubicBezTo>
                    <a:pt x="93" y="307"/>
                    <a:pt x="99" y="301"/>
                    <a:pt x="107" y="301"/>
                  </a:cubicBezTo>
                  <a:close/>
                  <a:moveTo>
                    <a:pt x="175" y="301"/>
                  </a:moveTo>
                  <a:cubicBezTo>
                    <a:pt x="195" y="301"/>
                    <a:pt x="195" y="301"/>
                    <a:pt x="195" y="301"/>
                  </a:cubicBezTo>
                  <a:cubicBezTo>
                    <a:pt x="203" y="301"/>
                    <a:pt x="209" y="307"/>
                    <a:pt x="209" y="315"/>
                  </a:cubicBezTo>
                  <a:cubicBezTo>
                    <a:pt x="209" y="330"/>
                    <a:pt x="209" y="330"/>
                    <a:pt x="209" y="330"/>
                  </a:cubicBezTo>
                  <a:cubicBezTo>
                    <a:pt x="209" y="337"/>
                    <a:pt x="203" y="344"/>
                    <a:pt x="195" y="344"/>
                  </a:cubicBezTo>
                  <a:cubicBezTo>
                    <a:pt x="175" y="344"/>
                    <a:pt x="175" y="344"/>
                    <a:pt x="175" y="344"/>
                  </a:cubicBezTo>
                  <a:cubicBezTo>
                    <a:pt x="167" y="344"/>
                    <a:pt x="161" y="337"/>
                    <a:pt x="161" y="330"/>
                  </a:cubicBezTo>
                  <a:cubicBezTo>
                    <a:pt x="161" y="315"/>
                    <a:pt x="161" y="315"/>
                    <a:pt x="161" y="315"/>
                  </a:cubicBezTo>
                  <a:cubicBezTo>
                    <a:pt x="161" y="307"/>
                    <a:pt x="167" y="301"/>
                    <a:pt x="175" y="30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grpSp>
      <p:cxnSp>
        <p:nvCxnSpPr>
          <p:cNvPr id="59" name="直接连接符 58"/>
          <p:cNvCxnSpPr/>
          <p:nvPr/>
        </p:nvCxnSpPr>
        <p:spPr>
          <a:xfrm>
            <a:off x="419100" y="850433"/>
            <a:ext cx="11772900" cy="1"/>
          </a:xfrm>
          <a:prstGeom prst="line">
            <a:avLst/>
          </a:prstGeom>
          <a:ln>
            <a:solidFill>
              <a:srgbClr val="009AC4"/>
            </a:solidFill>
          </a:ln>
        </p:spPr>
        <p:style>
          <a:lnRef idx="1">
            <a:schemeClr val="accent1"/>
          </a:lnRef>
          <a:fillRef idx="0">
            <a:schemeClr val="accent1"/>
          </a:fillRef>
          <a:effectRef idx="0">
            <a:schemeClr val="accent1"/>
          </a:effectRef>
          <a:fontRef idx="minor">
            <a:schemeClr val="tx1"/>
          </a:fontRef>
        </p:style>
      </p:cxnSp>
      <p:sp>
        <p:nvSpPr>
          <p:cNvPr id="61" name="文本框 60"/>
          <p:cNvSpPr txBox="1"/>
          <p:nvPr/>
        </p:nvSpPr>
        <p:spPr>
          <a:xfrm>
            <a:off x="606811" y="416840"/>
            <a:ext cx="967989" cy="400110"/>
          </a:xfrm>
          <a:prstGeom prst="rect">
            <a:avLst/>
          </a:prstGeom>
          <a:noFill/>
        </p:spPr>
        <p:txBody>
          <a:bodyPr wrap="square" rtlCol="0">
            <a:spAutoFit/>
          </a:bodyPr>
          <a:lstStyle>
            <a:defPPr>
              <a:defRPr lang="zh-CN"/>
            </a:defPPr>
            <a:lvl1pPr>
              <a:defRPr sz="2400" b="1">
                <a:gradFill>
                  <a:gsLst>
                    <a:gs pos="97000">
                      <a:srgbClr val="F0CB30">
                        <a:lumMod val="82000"/>
                      </a:srgbClr>
                    </a:gs>
                    <a:gs pos="0">
                      <a:srgbClr val="F4ECA3"/>
                    </a:gs>
                    <a:gs pos="75000">
                      <a:srgbClr val="F6E65D">
                        <a:lumMod val="90000"/>
                      </a:srgbClr>
                    </a:gs>
                  </a:gsLst>
                  <a:lin ang="3600000" scaled="0"/>
                </a:gradFill>
                <a:latin typeface="微软雅黑" panose="020B0503020204020204" pitchFamily="34" charset="-122"/>
                <a:ea typeface="微软雅黑" panose="020B0503020204020204" pitchFamily="34" charset="-122"/>
              </a:defRPr>
            </a:lvl1pPr>
          </a:lstStyle>
          <a:p>
            <a:r>
              <a:rPr lang="zh-CN" altLang="en-US" sz="2000" smtClean="0">
                <a:solidFill>
                  <a:srgbClr val="45D8FF"/>
                </a:solidFill>
                <a:effectLst>
                  <a:outerShdw blurRad="101600" algn="ctr" rotWithShape="0">
                    <a:srgbClr val="45D8FF">
                      <a:alpha val="90000"/>
                    </a:srgbClr>
                  </a:outerShdw>
                </a:effectLst>
              </a:rPr>
              <a:t>服务端</a:t>
            </a:r>
            <a:endParaRPr lang="zh-CN" altLang="en-US" sz="2000" dirty="0">
              <a:solidFill>
                <a:srgbClr val="45D8FF"/>
              </a:solidFill>
              <a:effectLst>
                <a:outerShdw blurRad="101600" algn="ctr" rotWithShape="0">
                  <a:srgbClr val="45D8FF">
                    <a:alpha val="90000"/>
                  </a:srgbClr>
                </a:outerShdw>
              </a:effectLst>
            </a:endParaRPr>
          </a:p>
        </p:txBody>
      </p:sp>
      <p:sp>
        <p:nvSpPr>
          <p:cNvPr id="62" name="Freeform 5"/>
          <p:cNvSpPr>
            <a:spLocks/>
          </p:cNvSpPr>
          <p:nvPr/>
        </p:nvSpPr>
        <p:spPr bwMode="auto">
          <a:xfrm>
            <a:off x="1636412" y="395876"/>
            <a:ext cx="184052" cy="184687"/>
          </a:xfrm>
          <a:custGeom>
            <a:avLst/>
            <a:gdLst>
              <a:gd name="T0" fmla="*/ 319 w 580"/>
              <a:gd name="T1" fmla="*/ 261 h 582"/>
              <a:gd name="T2" fmla="*/ 319 w 580"/>
              <a:gd name="T3" fmla="*/ 0 h 582"/>
              <a:gd name="T4" fmla="*/ 261 w 580"/>
              <a:gd name="T5" fmla="*/ 0 h 582"/>
              <a:gd name="T6" fmla="*/ 261 w 580"/>
              <a:gd name="T7" fmla="*/ 261 h 582"/>
              <a:gd name="T8" fmla="*/ 0 w 580"/>
              <a:gd name="T9" fmla="*/ 261 h 582"/>
              <a:gd name="T10" fmla="*/ 0 w 580"/>
              <a:gd name="T11" fmla="*/ 318 h 582"/>
              <a:gd name="T12" fmla="*/ 261 w 580"/>
              <a:gd name="T13" fmla="*/ 318 h 582"/>
              <a:gd name="T14" fmla="*/ 261 w 580"/>
              <a:gd name="T15" fmla="*/ 582 h 582"/>
              <a:gd name="T16" fmla="*/ 319 w 580"/>
              <a:gd name="T17" fmla="*/ 582 h 582"/>
              <a:gd name="T18" fmla="*/ 319 w 580"/>
              <a:gd name="T19" fmla="*/ 318 h 582"/>
              <a:gd name="T20" fmla="*/ 580 w 580"/>
              <a:gd name="T21" fmla="*/ 318 h 582"/>
              <a:gd name="T22" fmla="*/ 580 w 580"/>
              <a:gd name="T23" fmla="*/ 261 h 582"/>
              <a:gd name="T24" fmla="*/ 319 w 580"/>
              <a:gd name="T25" fmla="*/ 261 h 5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0" h="582">
                <a:moveTo>
                  <a:pt x="319" y="261"/>
                </a:moveTo>
                <a:lnTo>
                  <a:pt x="319" y="0"/>
                </a:lnTo>
                <a:lnTo>
                  <a:pt x="261" y="0"/>
                </a:lnTo>
                <a:lnTo>
                  <a:pt x="261" y="261"/>
                </a:lnTo>
                <a:lnTo>
                  <a:pt x="0" y="261"/>
                </a:lnTo>
                <a:lnTo>
                  <a:pt x="0" y="318"/>
                </a:lnTo>
                <a:lnTo>
                  <a:pt x="261" y="318"/>
                </a:lnTo>
                <a:lnTo>
                  <a:pt x="261" y="582"/>
                </a:lnTo>
                <a:lnTo>
                  <a:pt x="319" y="582"/>
                </a:lnTo>
                <a:lnTo>
                  <a:pt x="319" y="318"/>
                </a:lnTo>
                <a:lnTo>
                  <a:pt x="580" y="318"/>
                </a:lnTo>
                <a:lnTo>
                  <a:pt x="580" y="261"/>
                </a:lnTo>
                <a:lnTo>
                  <a:pt x="319" y="261"/>
                </a:lnTo>
                <a:close/>
              </a:path>
            </a:pathLst>
          </a:custGeom>
          <a:solidFill>
            <a:srgbClr val="009AC4"/>
          </a:solidFill>
          <a:ln>
            <a:noFill/>
          </a:ln>
        </p:spPr>
        <p:txBody>
          <a:bodyPr vert="horz" wrap="square" lIns="91440" tIns="45720" rIns="91440" bIns="45720" numCol="1" anchor="t" anchorCtr="0" compatLnSpc="1">
            <a:prstTxWarp prst="textNoShape">
              <a:avLst/>
            </a:prstTxWarp>
          </a:bodyPr>
          <a:lstStyle/>
          <a:p>
            <a:endParaRPr lang="zh-CN" altLang="en-US"/>
          </a:p>
        </p:txBody>
      </p:sp>
      <p:cxnSp>
        <p:nvCxnSpPr>
          <p:cNvPr id="63" name="直接连接符 62"/>
          <p:cNvCxnSpPr/>
          <p:nvPr/>
        </p:nvCxnSpPr>
        <p:spPr>
          <a:xfrm>
            <a:off x="0" y="850433"/>
            <a:ext cx="535781" cy="0"/>
          </a:xfrm>
          <a:prstGeom prst="line">
            <a:avLst/>
          </a:prstGeom>
          <a:ln>
            <a:solidFill>
              <a:srgbClr val="009AC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3636938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decel="10000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1+#ppt_w/2"/>
                                          </p:val>
                                        </p:tav>
                                        <p:tav tm="100000">
                                          <p:val>
                                            <p:strVal val="#ppt_x"/>
                                          </p:val>
                                        </p:tav>
                                      </p:tavLst>
                                    </p:anim>
                                    <p:anim calcmode="lin" valueType="num">
                                      <p:cBhvr additive="base">
                                        <p:cTn id="8" dur="1000" fill="hold"/>
                                        <p:tgtEl>
                                          <p:spTgt spid="3"/>
                                        </p:tgtEl>
                                        <p:attrNameLst>
                                          <p:attrName>ppt_y</p:attrName>
                                        </p:attrNameLst>
                                      </p:cBhvr>
                                      <p:tavLst>
                                        <p:tav tm="0">
                                          <p:val>
                                            <p:strVal val="#ppt_y"/>
                                          </p:val>
                                        </p:tav>
                                        <p:tav tm="100000">
                                          <p:val>
                                            <p:strVal val="#ppt_y"/>
                                          </p:val>
                                        </p:tav>
                                      </p:tavLst>
                                    </p:anim>
                                  </p:childTnLst>
                                </p:cTn>
                              </p:par>
                              <p:par>
                                <p:cTn id="9" presetID="53" presetClass="entr" presetSubtype="16" fill="hold"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p:cTn id="11" dur="1000" fill="hold"/>
                                        <p:tgtEl>
                                          <p:spTgt spid="3"/>
                                        </p:tgtEl>
                                        <p:attrNameLst>
                                          <p:attrName>ppt_w</p:attrName>
                                        </p:attrNameLst>
                                      </p:cBhvr>
                                      <p:tavLst>
                                        <p:tav tm="0">
                                          <p:val>
                                            <p:fltVal val="0"/>
                                          </p:val>
                                        </p:tav>
                                        <p:tav tm="100000">
                                          <p:val>
                                            <p:strVal val="#ppt_w"/>
                                          </p:val>
                                        </p:tav>
                                      </p:tavLst>
                                    </p:anim>
                                    <p:anim calcmode="lin" valueType="num">
                                      <p:cBhvr>
                                        <p:cTn id="12" dur="1000" fill="hold"/>
                                        <p:tgtEl>
                                          <p:spTgt spid="3"/>
                                        </p:tgtEl>
                                        <p:attrNameLst>
                                          <p:attrName>ppt_h</p:attrName>
                                        </p:attrNameLst>
                                      </p:cBhvr>
                                      <p:tavLst>
                                        <p:tav tm="0">
                                          <p:val>
                                            <p:fltVal val="0"/>
                                          </p:val>
                                        </p:tav>
                                        <p:tav tm="100000">
                                          <p:val>
                                            <p:strVal val="#ppt_h"/>
                                          </p:val>
                                        </p:tav>
                                      </p:tavLst>
                                    </p:anim>
                                    <p:animEffect transition="in" filter="fade">
                                      <p:cBhvr>
                                        <p:cTn id="13" dur="1000"/>
                                        <p:tgtEl>
                                          <p:spTgt spid="3"/>
                                        </p:tgtEl>
                                      </p:cBhvr>
                                    </p:animEffect>
                                  </p:childTnLst>
                                </p:cTn>
                              </p:par>
                              <p:par>
                                <p:cTn id="14" presetID="22" presetClass="entr" presetSubtype="8" fill="hold" nodeType="withEffect">
                                  <p:stCondLst>
                                    <p:cond delay="1000"/>
                                  </p:stCondLst>
                                  <p:childTnLst>
                                    <p:set>
                                      <p:cBhvr>
                                        <p:cTn id="15" dur="1" fill="hold">
                                          <p:stCondLst>
                                            <p:cond delay="0"/>
                                          </p:stCondLst>
                                        </p:cTn>
                                        <p:tgtEl>
                                          <p:spTgt spid="50"/>
                                        </p:tgtEl>
                                        <p:attrNameLst>
                                          <p:attrName>style.visibility</p:attrName>
                                        </p:attrNameLst>
                                      </p:cBhvr>
                                      <p:to>
                                        <p:strVal val="visible"/>
                                      </p:to>
                                    </p:set>
                                    <p:animEffect transition="in" filter="wipe(left)">
                                      <p:cBhvr>
                                        <p:cTn id="16" dur="500"/>
                                        <p:tgtEl>
                                          <p:spTgt spid="50"/>
                                        </p:tgtEl>
                                      </p:cBhvr>
                                    </p:animEffect>
                                  </p:childTnLst>
                                </p:cTn>
                              </p:par>
                              <p:par>
                                <p:cTn id="17" presetID="53" presetClass="entr" presetSubtype="16" fill="hold" nodeType="withEffect">
                                  <p:stCondLst>
                                    <p:cond delay="1500"/>
                                  </p:stCondLst>
                                  <p:childTnLst>
                                    <p:set>
                                      <p:cBhvr>
                                        <p:cTn id="18" dur="1" fill="hold">
                                          <p:stCondLst>
                                            <p:cond delay="0"/>
                                          </p:stCondLst>
                                        </p:cTn>
                                        <p:tgtEl>
                                          <p:spTgt spid="9"/>
                                        </p:tgtEl>
                                        <p:attrNameLst>
                                          <p:attrName>style.visibility</p:attrName>
                                        </p:attrNameLst>
                                      </p:cBhvr>
                                      <p:to>
                                        <p:strVal val="visible"/>
                                      </p:to>
                                    </p:set>
                                    <p:anim calcmode="lin" valueType="num">
                                      <p:cBhvr>
                                        <p:cTn id="19" dur="500" fill="hold"/>
                                        <p:tgtEl>
                                          <p:spTgt spid="9"/>
                                        </p:tgtEl>
                                        <p:attrNameLst>
                                          <p:attrName>ppt_w</p:attrName>
                                        </p:attrNameLst>
                                      </p:cBhvr>
                                      <p:tavLst>
                                        <p:tav tm="0">
                                          <p:val>
                                            <p:fltVal val="0"/>
                                          </p:val>
                                        </p:tav>
                                        <p:tav tm="100000">
                                          <p:val>
                                            <p:strVal val="#ppt_w"/>
                                          </p:val>
                                        </p:tav>
                                      </p:tavLst>
                                    </p:anim>
                                    <p:anim calcmode="lin" valueType="num">
                                      <p:cBhvr>
                                        <p:cTn id="20" dur="500" fill="hold"/>
                                        <p:tgtEl>
                                          <p:spTgt spid="9"/>
                                        </p:tgtEl>
                                        <p:attrNameLst>
                                          <p:attrName>ppt_h</p:attrName>
                                        </p:attrNameLst>
                                      </p:cBhvr>
                                      <p:tavLst>
                                        <p:tav tm="0">
                                          <p:val>
                                            <p:fltVal val="0"/>
                                          </p:val>
                                        </p:tav>
                                        <p:tav tm="100000">
                                          <p:val>
                                            <p:strVal val="#ppt_h"/>
                                          </p:val>
                                        </p:tav>
                                      </p:tavLst>
                                    </p:anim>
                                    <p:animEffect transition="in" filter="fade">
                                      <p:cBhvr>
                                        <p:cTn id="21" dur="500"/>
                                        <p:tgtEl>
                                          <p:spTgt spid="9"/>
                                        </p:tgtEl>
                                      </p:cBhvr>
                                    </p:animEffect>
                                  </p:childTnLst>
                                </p:cTn>
                              </p:par>
                              <p:par>
                                <p:cTn id="22" presetID="53" presetClass="entr" presetSubtype="16" fill="hold" grpId="0" nodeType="withEffect">
                                  <p:stCondLst>
                                    <p:cond delay="2000"/>
                                  </p:stCondLst>
                                  <p:iterate type="lt">
                                    <p:tmPct val="10000"/>
                                  </p:iterate>
                                  <p:childTnLst>
                                    <p:set>
                                      <p:cBhvr>
                                        <p:cTn id="23" dur="1" fill="hold">
                                          <p:stCondLst>
                                            <p:cond delay="0"/>
                                          </p:stCondLst>
                                        </p:cTn>
                                        <p:tgtEl>
                                          <p:spTgt spid="36"/>
                                        </p:tgtEl>
                                        <p:attrNameLst>
                                          <p:attrName>style.visibility</p:attrName>
                                        </p:attrNameLst>
                                      </p:cBhvr>
                                      <p:to>
                                        <p:strVal val="visible"/>
                                      </p:to>
                                    </p:set>
                                    <p:anim calcmode="lin" valueType="num">
                                      <p:cBhvr>
                                        <p:cTn id="24" dur="300" fill="hold"/>
                                        <p:tgtEl>
                                          <p:spTgt spid="36"/>
                                        </p:tgtEl>
                                        <p:attrNameLst>
                                          <p:attrName>ppt_w</p:attrName>
                                        </p:attrNameLst>
                                      </p:cBhvr>
                                      <p:tavLst>
                                        <p:tav tm="0">
                                          <p:val>
                                            <p:fltVal val="0"/>
                                          </p:val>
                                        </p:tav>
                                        <p:tav tm="100000">
                                          <p:val>
                                            <p:strVal val="#ppt_w"/>
                                          </p:val>
                                        </p:tav>
                                      </p:tavLst>
                                    </p:anim>
                                    <p:anim calcmode="lin" valueType="num">
                                      <p:cBhvr>
                                        <p:cTn id="25" dur="300" fill="hold"/>
                                        <p:tgtEl>
                                          <p:spTgt spid="36"/>
                                        </p:tgtEl>
                                        <p:attrNameLst>
                                          <p:attrName>ppt_h</p:attrName>
                                        </p:attrNameLst>
                                      </p:cBhvr>
                                      <p:tavLst>
                                        <p:tav tm="0">
                                          <p:val>
                                            <p:fltVal val="0"/>
                                          </p:val>
                                        </p:tav>
                                        <p:tav tm="100000">
                                          <p:val>
                                            <p:strVal val="#ppt_h"/>
                                          </p:val>
                                        </p:tav>
                                      </p:tavLst>
                                    </p:anim>
                                    <p:animEffect transition="in" filter="fade">
                                      <p:cBhvr>
                                        <p:cTn id="26" dur="300"/>
                                        <p:tgtEl>
                                          <p:spTgt spid="36"/>
                                        </p:tgtEl>
                                      </p:cBhvr>
                                    </p:animEffect>
                                  </p:childTnLst>
                                </p:cTn>
                              </p:par>
                              <p:par>
                                <p:cTn id="27" presetID="53" presetClass="entr" presetSubtype="16" fill="hold" grpId="0" nodeType="withEffect">
                                  <p:stCondLst>
                                    <p:cond delay="2300"/>
                                  </p:stCondLst>
                                  <p:iterate type="lt">
                                    <p:tmPct val="10000"/>
                                  </p:iterate>
                                  <p:childTnLst>
                                    <p:set>
                                      <p:cBhvr>
                                        <p:cTn id="28" dur="1" fill="hold">
                                          <p:stCondLst>
                                            <p:cond delay="0"/>
                                          </p:stCondLst>
                                        </p:cTn>
                                        <p:tgtEl>
                                          <p:spTgt spid="37"/>
                                        </p:tgtEl>
                                        <p:attrNameLst>
                                          <p:attrName>style.visibility</p:attrName>
                                        </p:attrNameLst>
                                      </p:cBhvr>
                                      <p:to>
                                        <p:strVal val="visible"/>
                                      </p:to>
                                    </p:set>
                                    <p:anim calcmode="lin" valueType="num">
                                      <p:cBhvr>
                                        <p:cTn id="29" dur="300" fill="hold"/>
                                        <p:tgtEl>
                                          <p:spTgt spid="37"/>
                                        </p:tgtEl>
                                        <p:attrNameLst>
                                          <p:attrName>ppt_w</p:attrName>
                                        </p:attrNameLst>
                                      </p:cBhvr>
                                      <p:tavLst>
                                        <p:tav tm="0">
                                          <p:val>
                                            <p:fltVal val="0"/>
                                          </p:val>
                                        </p:tav>
                                        <p:tav tm="100000">
                                          <p:val>
                                            <p:strVal val="#ppt_w"/>
                                          </p:val>
                                        </p:tav>
                                      </p:tavLst>
                                    </p:anim>
                                    <p:anim calcmode="lin" valueType="num">
                                      <p:cBhvr>
                                        <p:cTn id="30" dur="300" fill="hold"/>
                                        <p:tgtEl>
                                          <p:spTgt spid="37"/>
                                        </p:tgtEl>
                                        <p:attrNameLst>
                                          <p:attrName>ppt_h</p:attrName>
                                        </p:attrNameLst>
                                      </p:cBhvr>
                                      <p:tavLst>
                                        <p:tav tm="0">
                                          <p:val>
                                            <p:fltVal val="0"/>
                                          </p:val>
                                        </p:tav>
                                        <p:tav tm="100000">
                                          <p:val>
                                            <p:strVal val="#ppt_h"/>
                                          </p:val>
                                        </p:tav>
                                      </p:tavLst>
                                    </p:anim>
                                    <p:animEffect transition="in" filter="fade">
                                      <p:cBhvr>
                                        <p:cTn id="31" dur="300"/>
                                        <p:tgtEl>
                                          <p:spTgt spid="37"/>
                                        </p:tgtEl>
                                      </p:cBhvr>
                                    </p:animEffect>
                                  </p:childTnLst>
                                </p:cTn>
                              </p:par>
                              <p:par>
                                <p:cTn id="32" presetID="2" presetClass="entr" presetSubtype="2" decel="100000" fill="hold" nodeType="withEffect">
                                  <p:stCondLst>
                                    <p:cond delay="2000"/>
                                  </p:stCondLst>
                                  <p:childTnLst>
                                    <p:set>
                                      <p:cBhvr>
                                        <p:cTn id="33" dur="1" fill="hold">
                                          <p:stCondLst>
                                            <p:cond delay="0"/>
                                          </p:stCondLst>
                                        </p:cTn>
                                        <p:tgtEl>
                                          <p:spTgt spid="4"/>
                                        </p:tgtEl>
                                        <p:attrNameLst>
                                          <p:attrName>style.visibility</p:attrName>
                                        </p:attrNameLst>
                                      </p:cBhvr>
                                      <p:to>
                                        <p:strVal val="visible"/>
                                      </p:to>
                                    </p:set>
                                    <p:anim calcmode="lin" valueType="num">
                                      <p:cBhvr additive="base">
                                        <p:cTn id="34" dur="1000" fill="hold"/>
                                        <p:tgtEl>
                                          <p:spTgt spid="4"/>
                                        </p:tgtEl>
                                        <p:attrNameLst>
                                          <p:attrName>ppt_x</p:attrName>
                                        </p:attrNameLst>
                                      </p:cBhvr>
                                      <p:tavLst>
                                        <p:tav tm="0">
                                          <p:val>
                                            <p:strVal val="1+#ppt_w/2"/>
                                          </p:val>
                                        </p:tav>
                                        <p:tav tm="100000">
                                          <p:val>
                                            <p:strVal val="#ppt_x"/>
                                          </p:val>
                                        </p:tav>
                                      </p:tavLst>
                                    </p:anim>
                                    <p:anim calcmode="lin" valueType="num">
                                      <p:cBhvr additive="base">
                                        <p:cTn id="35" dur="1000" fill="hold"/>
                                        <p:tgtEl>
                                          <p:spTgt spid="4"/>
                                        </p:tgtEl>
                                        <p:attrNameLst>
                                          <p:attrName>ppt_y</p:attrName>
                                        </p:attrNameLst>
                                      </p:cBhvr>
                                      <p:tavLst>
                                        <p:tav tm="0">
                                          <p:val>
                                            <p:strVal val="#ppt_y"/>
                                          </p:val>
                                        </p:tav>
                                        <p:tav tm="100000">
                                          <p:val>
                                            <p:strVal val="#ppt_y"/>
                                          </p:val>
                                        </p:tav>
                                      </p:tavLst>
                                    </p:anim>
                                  </p:childTnLst>
                                </p:cTn>
                              </p:par>
                              <p:par>
                                <p:cTn id="36" presetID="53" presetClass="entr" presetSubtype="16" fill="hold" nodeType="withEffect">
                                  <p:stCondLst>
                                    <p:cond delay="2000"/>
                                  </p:stCondLst>
                                  <p:childTnLst>
                                    <p:set>
                                      <p:cBhvr>
                                        <p:cTn id="37" dur="1" fill="hold">
                                          <p:stCondLst>
                                            <p:cond delay="0"/>
                                          </p:stCondLst>
                                        </p:cTn>
                                        <p:tgtEl>
                                          <p:spTgt spid="4"/>
                                        </p:tgtEl>
                                        <p:attrNameLst>
                                          <p:attrName>style.visibility</p:attrName>
                                        </p:attrNameLst>
                                      </p:cBhvr>
                                      <p:to>
                                        <p:strVal val="visible"/>
                                      </p:to>
                                    </p:set>
                                    <p:anim calcmode="lin" valueType="num">
                                      <p:cBhvr>
                                        <p:cTn id="38" dur="1000" fill="hold"/>
                                        <p:tgtEl>
                                          <p:spTgt spid="4"/>
                                        </p:tgtEl>
                                        <p:attrNameLst>
                                          <p:attrName>ppt_w</p:attrName>
                                        </p:attrNameLst>
                                      </p:cBhvr>
                                      <p:tavLst>
                                        <p:tav tm="0">
                                          <p:val>
                                            <p:fltVal val="0"/>
                                          </p:val>
                                        </p:tav>
                                        <p:tav tm="100000">
                                          <p:val>
                                            <p:strVal val="#ppt_w"/>
                                          </p:val>
                                        </p:tav>
                                      </p:tavLst>
                                    </p:anim>
                                    <p:anim calcmode="lin" valueType="num">
                                      <p:cBhvr>
                                        <p:cTn id="39" dur="1000" fill="hold"/>
                                        <p:tgtEl>
                                          <p:spTgt spid="4"/>
                                        </p:tgtEl>
                                        <p:attrNameLst>
                                          <p:attrName>ppt_h</p:attrName>
                                        </p:attrNameLst>
                                      </p:cBhvr>
                                      <p:tavLst>
                                        <p:tav tm="0">
                                          <p:val>
                                            <p:fltVal val="0"/>
                                          </p:val>
                                        </p:tav>
                                        <p:tav tm="100000">
                                          <p:val>
                                            <p:strVal val="#ppt_h"/>
                                          </p:val>
                                        </p:tav>
                                      </p:tavLst>
                                    </p:anim>
                                    <p:animEffect transition="in" filter="fade">
                                      <p:cBhvr>
                                        <p:cTn id="40" dur="1000"/>
                                        <p:tgtEl>
                                          <p:spTgt spid="4"/>
                                        </p:tgtEl>
                                      </p:cBhvr>
                                    </p:animEffect>
                                  </p:childTnLst>
                                </p:cTn>
                              </p:par>
                              <p:par>
                                <p:cTn id="41" presetID="22" presetClass="entr" presetSubtype="8" fill="hold" nodeType="withEffect">
                                  <p:stCondLst>
                                    <p:cond delay="3000"/>
                                  </p:stCondLst>
                                  <p:childTnLst>
                                    <p:set>
                                      <p:cBhvr>
                                        <p:cTn id="42" dur="1" fill="hold">
                                          <p:stCondLst>
                                            <p:cond delay="0"/>
                                          </p:stCondLst>
                                        </p:cTn>
                                        <p:tgtEl>
                                          <p:spTgt spid="53"/>
                                        </p:tgtEl>
                                        <p:attrNameLst>
                                          <p:attrName>style.visibility</p:attrName>
                                        </p:attrNameLst>
                                      </p:cBhvr>
                                      <p:to>
                                        <p:strVal val="visible"/>
                                      </p:to>
                                    </p:set>
                                    <p:animEffect transition="in" filter="wipe(left)">
                                      <p:cBhvr>
                                        <p:cTn id="43" dur="500"/>
                                        <p:tgtEl>
                                          <p:spTgt spid="53"/>
                                        </p:tgtEl>
                                      </p:cBhvr>
                                    </p:animEffect>
                                  </p:childTnLst>
                                </p:cTn>
                              </p:par>
                              <p:par>
                                <p:cTn id="44" presetID="53" presetClass="entr" presetSubtype="16" fill="hold" nodeType="withEffect">
                                  <p:stCondLst>
                                    <p:cond delay="3500"/>
                                  </p:stCondLst>
                                  <p:childTnLst>
                                    <p:set>
                                      <p:cBhvr>
                                        <p:cTn id="45" dur="1" fill="hold">
                                          <p:stCondLst>
                                            <p:cond delay="0"/>
                                          </p:stCondLst>
                                        </p:cTn>
                                        <p:tgtEl>
                                          <p:spTgt spid="10"/>
                                        </p:tgtEl>
                                        <p:attrNameLst>
                                          <p:attrName>style.visibility</p:attrName>
                                        </p:attrNameLst>
                                      </p:cBhvr>
                                      <p:to>
                                        <p:strVal val="visible"/>
                                      </p:to>
                                    </p:set>
                                    <p:anim calcmode="lin" valueType="num">
                                      <p:cBhvr>
                                        <p:cTn id="46" dur="500" fill="hold"/>
                                        <p:tgtEl>
                                          <p:spTgt spid="10"/>
                                        </p:tgtEl>
                                        <p:attrNameLst>
                                          <p:attrName>ppt_w</p:attrName>
                                        </p:attrNameLst>
                                      </p:cBhvr>
                                      <p:tavLst>
                                        <p:tav tm="0">
                                          <p:val>
                                            <p:fltVal val="0"/>
                                          </p:val>
                                        </p:tav>
                                        <p:tav tm="100000">
                                          <p:val>
                                            <p:strVal val="#ppt_w"/>
                                          </p:val>
                                        </p:tav>
                                      </p:tavLst>
                                    </p:anim>
                                    <p:anim calcmode="lin" valueType="num">
                                      <p:cBhvr>
                                        <p:cTn id="47" dur="500" fill="hold"/>
                                        <p:tgtEl>
                                          <p:spTgt spid="10"/>
                                        </p:tgtEl>
                                        <p:attrNameLst>
                                          <p:attrName>ppt_h</p:attrName>
                                        </p:attrNameLst>
                                      </p:cBhvr>
                                      <p:tavLst>
                                        <p:tav tm="0">
                                          <p:val>
                                            <p:fltVal val="0"/>
                                          </p:val>
                                        </p:tav>
                                        <p:tav tm="100000">
                                          <p:val>
                                            <p:strVal val="#ppt_h"/>
                                          </p:val>
                                        </p:tav>
                                      </p:tavLst>
                                    </p:anim>
                                    <p:animEffect transition="in" filter="fade">
                                      <p:cBhvr>
                                        <p:cTn id="48" dur="500"/>
                                        <p:tgtEl>
                                          <p:spTgt spid="10"/>
                                        </p:tgtEl>
                                      </p:cBhvr>
                                    </p:animEffect>
                                  </p:childTnLst>
                                </p:cTn>
                              </p:par>
                              <p:par>
                                <p:cTn id="49" presetID="53" presetClass="entr" presetSubtype="16" fill="hold" grpId="0" nodeType="withEffect">
                                  <p:stCondLst>
                                    <p:cond delay="4000"/>
                                  </p:stCondLst>
                                  <p:iterate type="lt">
                                    <p:tmPct val="10000"/>
                                  </p:iterate>
                                  <p:childTnLst>
                                    <p:set>
                                      <p:cBhvr>
                                        <p:cTn id="50" dur="1" fill="hold">
                                          <p:stCondLst>
                                            <p:cond delay="0"/>
                                          </p:stCondLst>
                                        </p:cTn>
                                        <p:tgtEl>
                                          <p:spTgt spid="40"/>
                                        </p:tgtEl>
                                        <p:attrNameLst>
                                          <p:attrName>style.visibility</p:attrName>
                                        </p:attrNameLst>
                                      </p:cBhvr>
                                      <p:to>
                                        <p:strVal val="visible"/>
                                      </p:to>
                                    </p:set>
                                    <p:anim calcmode="lin" valueType="num">
                                      <p:cBhvr>
                                        <p:cTn id="51" dur="300" fill="hold"/>
                                        <p:tgtEl>
                                          <p:spTgt spid="40"/>
                                        </p:tgtEl>
                                        <p:attrNameLst>
                                          <p:attrName>ppt_w</p:attrName>
                                        </p:attrNameLst>
                                      </p:cBhvr>
                                      <p:tavLst>
                                        <p:tav tm="0">
                                          <p:val>
                                            <p:fltVal val="0"/>
                                          </p:val>
                                        </p:tav>
                                        <p:tav tm="100000">
                                          <p:val>
                                            <p:strVal val="#ppt_w"/>
                                          </p:val>
                                        </p:tav>
                                      </p:tavLst>
                                    </p:anim>
                                    <p:anim calcmode="lin" valueType="num">
                                      <p:cBhvr>
                                        <p:cTn id="52" dur="300" fill="hold"/>
                                        <p:tgtEl>
                                          <p:spTgt spid="40"/>
                                        </p:tgtEl>
                                        <p:attrNameLst>
                                          <p:attrName>ppt_h</p:attrName>
                                        </p:attrNameLst>
                                      </p:cBhvr>
                                      <p:tavLst>
                                        <p:tav tm="0">
                                          <p:val>
                                            <p:fltVal val="0"/>
                                          </p:val>
                                        </p:tav>
                                        <p:tav tm="100000">
                                          <p:val>
                                            <p:strVal val="#ppt_h"/>
                                          </p:val>
                                        </p:tav>
                                      </p:tavLst>
                                    </p:anim>
                                    <p:animEffect transition="in" filter="fade">
                                      <p:cBhvr>
                                        <p:cTn id="53" dur="300"/>
                                        <p:tgtEl>
                                          <p:spTgt spid="40"/>
                                        </p:tgtEl>
                                      </p:cBhvr>
                                    </p:animEffect>
                                  </p:childTnLst>
                                </p:cTn>
                              </p:par>
                              <p:par>
                                <p:cTn id="54" presetID="53" presetClass="entr" presetSubtype="16" fill="hold" grpId="0" nodeType="withEffect">
                                  <p:stCondLst>
                                    <p:cond delay="4300"/>
                                  </p:stCondLst>
                                  <p:iterate type="lt">
                                    <p:tmPct val="10000"/>
                                  </p:iterate>
                                  <p:childTnLst>
                                    <p:set>
                                      <p:cBhvr>
                                        <p:cTn id="55" dur="1" fill="hold">
                                          <p:stCondLst>
                                            <p:cond delay="0"/>
                                          </p:stCondLst>
                                        </p:cTn>
                                        <p:tgtEl>
                                          <p:spTgt spid="41"/>
                                        </p:tgtEl>
                                        <p:attrNameLst>
                                          <p:attrName>style.visibility</p:attrName>
                                        </p:attrNameLst>
                                      </p:cBhvr>
                                      <p:to>
                                        <p:strVal val="visible"/>
                                      </p:to>
                                    </p:set>
                                    <p:anim calcmode="lin" valueType="num">
                                      <p:cBhvr>
                                        <p:cTn id="56" dur="300" fill="hold"/>
                                        <p:tgtEl>
                                          <p:spTgt spid="41"/>
                                        </p:tgtEl>
                                        <p:attrNameLst>
                                          <p:attrName>ppt_w</p:attrName>
                                        </p:attrNameLst>
                                      </p:cBhvr>
                                      <p:tavLst>
                                        <p:tav tm="0">
                                          <p:val>
                                            <p:fltVal val="0"/>
                                          </p:val>
                                        </p:tav>
                                        <p:tav tm="100000">
                                          <p:val>
                                            <p:strVal val="#ppt_w"/>
                                          </p:val>
                                        </p:tav>
                                      </p:tavLst>
                                    </p:anim>
                                    <p:anim calcmode="lin" valueType="num">
                                      <p:cBhvr>
                                        <p:cTn id="57" dur="300" fill="hold"/>
                                        <p:tgtEl>
                                          <p:spTgt spid="41"/>
                                        </p:tgtEl>
                                        <p:attrNameLst>
                                          <p:attrName>ppt_h</p:attrName>
                                        </p:attrNameLst>
                                      </p:cBhvr>
                                      <p:tavLst>
                                        <p:tav tm="0">
                                          <p:val>
                                            <p:fltVal val="0"/>
                                          </p:val>
                                        </p:tav>
                                        <p:tav tm="100000">
                                          <p:val>
                                            <p:strVal val="#ppt_h"/>
                                          </p:val>
                                        </p:tav>
                                      </p:tavLst>
                                    </p:anim>
                                    <p:animEffect transition="in" filter="fade">
                                      <p:cBhvr>
                                        <p:cTn id="58" dur="300"/>
                                        <p:tgtEl>
                                          <p:spTgt spid="41"/>
                                        </p:tgtEl>
                                      </p:cBhvr>
                                    </p:animEffect>
                                  </p:childTnLst>
                                </p:cTn>
                              </p:par>
                              <p:par>
                                <p:cTn id="59" presetID="2" presetClass="entr" presetSubtype="2" decel="100000" fill="hold" nodeType="withEffect">
                                  <p:stCondLst>
                                    <p:cond delay="4000"/>
                                  </p:stCondLst>
                                  <p:childTnLst>
                                    <p:set>
                                      <p:cBhvr>
                                        <p:cTn id="60" dur="1" fill="hold">
                                          <p:stCondLst>
                                            <p:cond delay="0"/>
                                          </p:stCondLst>
                                        </p:cTn>
                                        <p:tgtEl>
                                          <p:spTgt spid="5"/>
                                        </p:tgtEl>
                                        <p:attrNameLst>
                                          <p:attrName>style.visibility</p:attrName>
                                        </p:attrNameLst>
                                      </p:cBhvr>
                                      <p:to>
                                        <p:strVal val="visible"/>
                                      </p:to>
                                    </p:set>
                                    <p:anim calcmode="lin" valueType="num">
                                      <p:cBhvr additive="base">
                                        <p:cTn id="61" dur="1000" fill="hold"/>
                                        <p:tgtEl>
                                          <p:spTgt spid="5"/>
                                        </p:tgtEl>
                                        <p:attrNameLst>
                                          <p:attrName>ppt_x</p:attrName>
                                        </p:attrNameLst>
                                      </p:cBhvr>
                                      <p:tavLst>
                                        <p:tav tm="0">
                                          <p:val>
                                            <p:strVal val="1+#ppt_w/2"/>
                                          </p:val>
                                        </p:tav>
                                        <p:tav tm="100000">
                                          <p:val>
                                            <p:strVal val="#ppt_x"/>
                                          </p:val>
                                        </p:tav>
                                      </p:tavLst>
                                    </p:anim>
                                    <p:anim calcmode="lin" valueType="num">
                                      <p:cBhvr additive="base">
                                        <p:cTn id="62" dur="1000" fill="hold"/>
                                        <p:tgtEl>
                                          <p:spTgt spid="5"/>
                                        </p:tgtEl>
                                        <p:attrNameLst>
                                          <p:attrName>ppt_y</p:attrName>
                                        </p:attrNameLst>
                                      </p:cBhvr>
                                      <p:tavLst>
                                        <p:tav tm="0">
                                          <p:val>
                                            <p:strVal val="#ppt_y"/>
                                          </p:val>
                                        </p:tav>
                                        <p:tav tm="100000">
                                          <p:val>
                                            <p:strVal val="#ppt_y"/>
                                          </p:val>
                                        </p:tav>
                                      </p:tavLst>
                                    </p:anim>
                                  </p:childTnLst>
                                </p:cTn>
                              </p:par>
                              <p:par>
                                <p:cTn id="63" presetID="53" presetClass="entr" presetSubtype="16" fill="hold" nodeType="withEffect">
                                  <p:stCondLst>
                                    <p:cond delay="4000"/>
                                  </p:stCondLst>
                                  <p:childTnLst>
                                    <p:set>
                                      <p:cBhvr>
                                        <p:cTn id="64" dur="1" fill="hold">
                                          <p:stCondLst>
                                            <p:cond delay="0"/>
                                          </p:stCondLst>
                                        </p:cTn>
                                        <p:tgtEl>
                                          <p:spTgt spid="5"/>
                                        </p:tgtEl>
                                        <p:attrNameLst>
                                          <p:attrName>style.visibility</p:attrName>
                                        </p:attrNameLst>
                                      </p:cBhvr>
                                      <p:to>
                                        <p:strVal val="visible"/>
                                      </p:to>
                                    </p:set>
                                    <p:anim calcmode="lin" valueType="num">
                                      <p:cBhvr>
                                        <p:cTn id="65" dur="1000" fill="hold"/>
                                        <p:tgtEl>
                                          <p:spTgt spid="5"/>
                                        </p:tgtEl>
                                        <p:attrNameLst>
                                          <p:attrName>ppt_w</p:attrName>
                                        </p:attrNameLst>
                                      </p:cBhvr>
                                      <p:tavLst>
                                        <p:tav tm="0">
                                          <p:val>
                                            <p:fltVal val="0"/>
                                          </p:val>
                                        </p:tav>
                                        <p:tav tm="100000">
                                          <p:val>
                                            <p:strVal val="#ppt_w"/>
                                          </p:val>
                                        </p:tav>
                                      </p:tavLst>
                                    </p:anim>
                                    <p:anim calcmode="lin" valueType="num">
                                      <p:cBhvr>
                                        <p:cTn id="66" dur="1000" fill="hold"/>
                                        <p:tgtEl>
                                          <p:spTgt spid="5"/>
                                        </p:tgtEl>
                                        <p:attrNameLst>
                                          <p:attrName>ppt_h</p:attrName>
                                        </p:attrNameLst>
                                      </p:cBhvr>
                                      <p:tavLst>
                                        <p:tav tm="0">
                                          <p:val>
                                            <p:fltVal val="0"/>
                                          </p:val>
                                        </p:tav>
                                        <p:tav tm="100000">
                                          <p:val>
                                            <p:strVal val="#ppt_h"/>
                                          </p:val>
                                        </p:tav>
                                      </p:tavLst>
                                    </p:anim>
                                    <p:animEffect transition="in" filter="fade">
                                      <p:cBhvr>
                                        <p:cTn id="67" dur="1000"/>
                                        <p:tgtEl>
                                          <p:spTgt spid="5"/>
                                        </p:tgtEl>
                                      </p:cBhvr>
                                    </p:animEffect>
                                  </p:childTnLst>
                                </p:cTn>
                              </p:par>
                              <p:par>
                                <p:cTn id="68" presetID="22" presetClass="entr" presetSubtype="8" fill="hold" nodeType="withEffect">
                                  <p:stCondLst>
                                    <p:cond delay="5000"/>
                                  </p:stCondLst>
                                  <p:childTnLst>
                                    <p:set>
                                      <p:cBhvr>
                                        <p:cTn id="69" dur="1" fill="hold">
                                          <p:stCondLst>
                                            <p:cond delay="0"/>
                                          </p:stCondLst>
                                        </p:cTn>
                                        <p:tgtEl>
                                          <p:spTgt spid="55"/>
                                        </p:tgtEl>
                                        <p:attrNameLst>
                                          <p:attrName>style.visibility</p:attrName>
                                        </p:attrNameLst>
                                      </p:cBhvr>
                                      <p:to>
                                        <p:strVal val="visible"/>
                                      </p:to>
                                    </p:set>
                                    <p:animEffect transition="in" filter="wipe(left)">
                                      <p:cBhvr>
                                        <p:cTn id="70" dur="500"/>
                                        <p:tgtEl>
                                          <p:spTgt spid="55"/>
                                        </p:tgtEl>
                                      </p:cBhvr>
                                    </p:animEffect>
                                  </p:childTnLst>
                                </p:cTn>
                              </p:par>
                              <p:par>
                                <p:cTn id="71" presetID="53" presetClass="entr" presetSubtype="16" fill="hold" nodeType="withEffect">
                                  <p:stCondLst>
                                    <p:cond delay="5500"/>
                                  </p:stCondLst>
                                  <p:childTnLst>
                                    <p:set>
                                      <p:cBhvr>
                                        <p:cTn id="72" dur="1" fill="hold">
                                          <p:stCondLst>
                                            <p:cond delay="0"/>
                                          </p:stCondLst>
                                        </p:cTn>
                                        <p:tgtEl>
                                          <p:spTgt spid="11"/>
                                        </p:tgtEl>
                                        <p:attrNameLst>
                                          <p:attrName>style.visibility</p:attrName>
                                        </p:attrNameLst>
                                      </p:cBhvr>
                                      <p:to>
                                        <p:strVal val="visible"/>
                                      </p:to>
                                    </p:set>
                                    <p:anim calcmode="lin" valueType="num">
                                      <p:cBhvr>
                                        <p:cTn id="73" dur="500" fill="hold"/>
                                        <p:tgtEl>
                                          <p:spTgt spid="11"/>
                                        </p:tgtEl>
                                        <p:attrNameLst>
                                          <p:attrName>ppt_w</p:attrName>
                                        </p:attrNameLst>
                                      </p:cBhvr>
                                      <p:tavLst>
                                        <p:tav tm="0">
                                          <p:val>
                                            <p:fltVal val="0"/>
                                          </p:val>
                                        </p:tav>
                                        <p:tav tm="100000">
                                          <p:val>
                                            <p:strVal val="#ppt_w"/>
                                          </p:val>
                                        </p:tav>
                                      </p:tavLst>
                                    </p:anim>
                                    <p:anim calcmode="lin" valueType="num">
                                      <p:cBhvr>
                                        <p:cTn id="74" dur="500" fill="hold"/>
                                        <p:tgtEl>
                                          <p:spTgt spid="11"/>
                                        </p:tgtEl>
                                        <p:attrNameLst>
                                          <p:attrName>ppt_h</p:attrName>
                                        </p:attrNameLst>
                                      </p:cBhvr>
                                      <p:tavLst>
                                        <p:tav tm="0">
                                          <p:val>
                                            <p:fltVal val="0"/>
                                          </p:val>
                                        </p:tav>
                                        <p:tav tm="100000">
                                          <p:val>
                                            <p:strVal val="#ppt_h"/>
                                          </p:val>
                                        </p:tav>
                                      </p:tavLst>
                                    </p:anim>
                                    <p:animEffect transition="in" filter="fade">
                                      <p:cBhvr>
                                        <p:cTn id="75" dur="500"/>
                                        <p:tgtEl>
                                          <p:spTgt spid="11"/>
                                        </p:tgtEl>
                                      </p:cBhvr>
                                    </p:animEffect>
                                  </p:childTnLst>
                                </p:cTn>
                              </p:par>
                              <p:par>
                                <p:cTn id="76" presetID="53" presetClass="entr" presetSubtype="16" fill="hold" grpId="0" nodeType="withEffect">
                                  <p:stCondLst>
                                    <p:cond delay="6000"/>
                                  </p:stCondLst>
                                  <p:iterate type="lt">
                                    <p:tmPct val="10000"/>
                                  </p:iterate>
                                  <p:childTnLst>
                                    <p:set>
                                      <p:cBhvr>
                                        <p:cTn id="77" dur="1" fill="hold">
                                          <p:stCondLst>
                                            <p:cond delay="0"/>
                                          </p:stCondLst>
                                        </p:cTn>
                                        <p:tgtEl>
                                          <p:spTgt spid="42"/>
                                        </p:tgtEl>
                                        <p:attrNameLst>
                                          <p:attrName>style.visibility</p:attrName>
                                        </p:attrNameLst>
                                      </p:cBhvr>
                                      <p:to>
                                        <p:strVal val="visible"/>
                                      </p:to>
                                    </p:set>
                                    <p:anim calcmode="lin" valueType="num">
                                      <p:cBhvr>
                                        <p:cTn id="78" dur="300" fill="hold"/>
                                        <p:tgtEl>
                                          <p:spTgt spid="42"/>
                                        </p:tgtEl>
                                        <p:attrNameLst>
                                          <p:attrName>ppt_w</p:attrName>
                                        </p:attrNameLst>
                                      </p:cBhvr>
                                      <p:tavLst>
                                        <p:tav tm="0">
                                          <p:val>
                                            <p:fltVal val="0"/>
                                          </p:val>
                                        </p:tav>
                                        <p:tav tm="100000">
                                          <p:val>
                                            <p:strVal val="#ppt_w"/>
                                          </p:val>
                                        </p:tav>
                                      </p:tavLst>
                                    </p:anim>
                                    <p:anim calcmode="lin" valueType="num">
                                      <p:cBhvr>
                                        <p:cTn id="79" dur="300" fill="hold"/>
                                        <p:tgtEl>
                                          <p:spTgt spid="42"/>
                                        </p:tgtEl>
                                        <p:attrNameLst>
                                          <p:attrName>ppt_h</p:attrName>
                                        </p:attrNameLst>
                                      </p:cBhvr>
                                      <p:tavLst>
                                        <p:tav tm="0">
                                          <p:val>
                                            <p:fltVal val="0"/>
                                          </p:val>
                                        </p:tav>
                                        <p:tav tm="100000">
                                          <p:val>
                                            <p:strVal val="#ppt_h"/>
                                          </p:val>
                                        </p:tav>
                                      </p:tavLst>
                                    </p:anim>
                                    <p:animEffect transition="in" filter="fade">
                                      <p:cBhvr>
                                        <p:cTn id="80" dur="300"/>
                                        <p:tgtEl>
                                          <p:spTgt spid="42"/>
                                        </p:tgtEl>
                                      </p:cBhvr>
                                    </p:animEffect>
                                  </p:childTnLst>
                                </p:cTn>
                              </p:par>
                              <p:par>
                                <p:cTn id="81" presetID="53" presetClass="entr" presetSubtype="16" fill="hold" grpId="0" nodeType="withEffect">
                                  <p:stCondLst>
                                    <p:cond delay="6300"/>
                                  </p:stCondLst>
                                  <p:iterate type="lt">
                                    <p:tmPct val="10000"/>
                                  </p:iterate>
                                  <p:childTnLst>
                                    <p:set>
                                      <p:cBhvr>
                                        <p:cTn id="82" dur="1" fill="hold">
                                          <p:stCondLst>
                                            <p:cond delay="0"/>
                                          </p:stCondLst>
                                        </p:cTn>
                                        <p:tgtEl>
                                          <p:spTgt spid="43"/>
                                        </p:tgtEl>
                                        <p:attrNameLst>
                                          <p:attrName>style.visibility</p:attrName>
                                        </p:attrNameLst>
                                      </p:cBhvr>
                                      <p:to>
                                        <p:strVal val="visible"/>
                                      </p:to>
                                    </p:set>
                                    <p:anim calcmode="lin" valueType="num">
                                      <p:cBhvr>
                                        <p:cTn id="83" dur="300" fill="hold"/>
                                        <p:tgtEl>
                                          <p:spTgt spid="43"/>
                                        </p:tgtEl>
                                        <p:attrNameLst>
                                          <p:attrName>ppt_w</p:attrName>
                                        </p:attrNameLst>
                                      </p:cBhvr>
                                      <p:tavLst>
                                        <p:tav tm="0">
                                          <p:val>
                                            <p:fltVal val="0"/>
                                          </p:val>
                                        </p:tav>
                                        <p:tav tm="100000">
                                          <p:val>
                                            <p:strVal val="#ppt_w"/>
                                          </p:val>
                                        </p:tav>
                                      </p:tavLst>
                                    </p:anim>
                                    <p:anim calcmode="lin" valueType="num">
                                      <p:cBhvr>
                                        <p:cTn id="84" dur="300" fill="hold"/>
                                        <p:tgtEl>
                                          <p:spTgt spid="43"/>
                                        </p:tgtEl>
                                        <p:attrNameLst>
                                          <p:attrName>ppt_h</p:attrName>
                                        </p:attrNameLst>
                                      </p:cBhvr>
                                      <p:tavLst>
                                        <p:tav tm="0">
                                          <p:val>
                                            <p:fltVal val="0"/>
                                          </p:val>
                                        </p:tav>
                                        <p:tav tm="100000">
                                          <p:val>
                                            <p:strVal val="#ppt_h"/>
                                          </p:val>
                                        </p:tav>
                                      </p:tavLst>
                                    </p:anim>
                                    <p:animEffect transition="in" filter="fade">
                                      <p:cBhvr>
                                        <p:cTn id="85" dur="3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7" grpId="0"/>
      <p:bldP spid="40" grpId="0"/>
      <p:bldP spid="41" grpId="0"/>
      <p:bldP spid="42" grpId="0"/>
      <p:bldP spid="4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8" name="Freeform 182"/>
          <p:cNvSpPr>
            <a:spLocks/>
          </p:cNvSpPr>
          <p:nvPr/>
        </p:nvSpPr>
        <p:spPr bwMode="auto">
          <a:xfrm>
            <a:off x="-796605" y="-1016089"/>
            <a:ext cx="4048125" cy="4048126"/>
          </a:xfrm>
          <a:custGeom>
            <a:avLst/>
            <a:gdLst>
              <a:gd name="T0" fmla="*/ 2909 w 3967"/>
              <a:gd name="T1" fmla="*/ 511 h 3968"/>
              <a:gd name="T2" fmla="*/ 3456 w 3967"/>
              <a:gd name="T3" fmla="*/ 2909 h 3968"/>
              <a:gd name="T4" fmla="*/ 1059 w 3967"/>
              <a:gd name="T5" fmla="*/ 3457 h 3968"/>
              <a:gd name="T6" fmla="*/ 511 w 3967"/>
              <a:gd name="T7" fmla="*/ 1059 h 3968"/>
              <a:gd name="T8" fmla="*/ 2909 w 3967"/>
              <a:gd name="T9" fmla="*/ 511 h 3968"/>
            </a:gdLst>
            <a:ahLst/>
            <a:cxnLst>
              <a:cxn ang="0">
                <a:pos x="T0" y="T1"/>
              </a:cxn>
              <a:cxn ang="0">
                <a:pos x="T2" y="T3"/>
              </a:cxn>
              <a:cxn ang="0">
                <a:pos x="T4" y="T5"/>
              </a:cxn>
              <a:cxn ang="0">
                <a:pos x="T6" y="T7"/>
              </a:cxn>
              <a:cxn ang="0">
                <a:pos x="T8" y="T9"/>
              </a:cxn>
            </a:cxnLst>
            <a:rect l="0" t="0" r="r" b="b"/>
            <a:pathLst>
              <a:path w="3967" h="3968">
                <a:moveTo>
                  <a:pt x="2909" y="511"/>
                </a:moveTo>
                <a:cubicBezTo>
                  <a:pt x="3722" y="1022"/>
                  <a:pt x="3967" y="2096"/>
                  <a:pt x="3456" y="2909"/>
                </a:cubicBezTo>
                <a:cubicBezTo>
                  <a:pt x="2945" y="3722"/>
                  <a:pt x="1872" y="3968"/>
                  <a:pt x="1059" y="3457"/>
                </a:cubicBezTo>
                <a:cubicBezTo>
                  <a:pt x="245" y="2946"/>
                  <a:pt x="0" y="1872"/>
                  <a:pt x="511" y="1059"/>
                </a:cubicBezTo>
                <a:cubicBezTo>
                  <a:pt x="1022" y="245"/>
                  <a:pt x="2095" y="0"/>
                  <a:pt x="2909" y="511"/>
                </a:cubicBezTo>
                <a:close/>
              </a:path>
            </a:pathLst>
          </a:custGeom>
          <a:solidFill>
            <a:srgbClr val="45D8FF">
              <a:alpha val="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30" name="Freeform 184"/>
          <p:cNvSpPr>
            <a:spLocks/>
          </p:cNvSpPr>
          <p:nvPr/>
        </p:nvSpPr>
        <p:spPr bwMode="auto">
          <a:xfrm>
            <a:off x="-190180" y="-409664"/>
            <a:ext cx="2835275" cy="2835275"/>
          </a:xfrm>
          <a:custGeom>
            <a:avLst/>
            <a:gdLst>
              <a:gd name="T0" fmla="*/ 2037 w 2779"/>
              <a:gd name="T1" fmla="*/ 358 h 2778"/>
              <a:gd name="T2" fmla="*/ 2421 w 2779"/>
              <a:gd name="T3" fmla="*/ 2037 h 2778"/>
              <a:gd name="T4" fmla="*/ 742 w 2779"/>
              <a:gd name="T5" fmla="*/ 2420 h 2778"/>
              <a:gd name="T6" fmla="*/ 358 w 2779"/>
              <a:gd name="T7" fmla="*/ 741 h 2778"/>
              <a:gd name="T8" fmla="*/ 2037 w 2779"/>
              <a:gd name="T9" fmla="*/ 358 h 2778"/>
            </a:gdLst>
            <a:ahLst/>
            <a:cxnLst>
              <a:cxn ang="0">
                <a:pos x="T0" y="T1"/>
              </a:cxn>
              <a:cxn ang="0">
                <a:pos x="T2" y="T3"/>
              </a:cxn>
              <a:cxn ang="0">
                <a:pos x="T4" y="T5"/>
              </a:cxn>
              <a:cxn ang="0">
                <a:pos x="T6" y="T7"/>
              </a:cxn>
              <a:cxn ang="0">
                <a:pos x="T8" y="T9"/>
              </a:cxn>
            </a:cxnLst>
            <a:rect l="0" t="0" r="r" b="b"/>
            <a:pathLst>
              <a:path w="2779" h="2778">
                <a:moveTo>
                  <a:pt x="2037" y="358"/>
                </a:moveTo>
                <a:cubicBezTo>
                  <a:pt x="2607" y="715"/>
                  <a:pt x="2779" y="1467"/>
                  <a:pt x="2421" y="2037"/>
                </a:cubicBezTo>
                <a:cubicBezTo>
                  <a:pt x="2063" y="2606"/>
                  <a:pt x="1311" y="2778"/>
                  <a:pt x="742" y="2420"/>
                </a:cubicBezTo>
                <a:cubicBezTo>
                  <a:pt x="172" y="2062"/>
                  <a:pt x="0" y="1311"/>
                  <a:pt x="358" y="741"/>
                </a:cubicBezTo>
                <a:cubicBezTo>
                  <a:pt x="716" y="172"/>
                  <a:pt x="1468" y="0"/>
                  <a:pt x="2037" y="358"/>
                </a:cubicBezTo>
                <a:close/>
              </a:path>
            </a:pathLst>
          </a:custGeom>
          <a:solidFill>
            <a:srgbClr val="45D8FF">
              <a:alpha val="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00" name="Freeform 182"/>
          <p:cNvSpPr>
            <a:spLocks/>
          </p:cNvSpPr>
          <p:nvPr/>
        </p:nvSpPr>
        <p:spPr bwMode="auto">
          <a:xfrm rot="21368463">
            <a:off x="8058869" y="3866584"/>
            <a:ext cx="4048125" cy="4048126"/>
          </a:xfrm>
          <a:custGeom>
            <a:avLst/>
            <a:gdLst>
              <a:gd name="T0" fmla="*/ 2909 w 3967"/>
              <a:gd name="T1" fmla="*/ 511 h 3968"/>
              <a:gd name="T2" fmla="*/ 3456 w 3967"/>
              <a:gd name="T3" fmla="*/ 2909 h 3968"/>
              <a:gd name="T4" fmla="*/ 1059 w 3967"/>
              <a:gd name="T5" fmla="*/ 3457 h 3968"/>
              <a:gd name="T6" fmla="*/ 511 w 3967"/>
              <a:gd name="T7" fmla="*/ 1059 h 3968"/>
              <a:gd name="T8" fmla="*/ 2909 w 3967"/>
              <a:gd name="T9" fmla="*/ 511 h 3968"/>
            </a:gdLst>
            <a:ahLst/>
            <a:cxnLst>
              <a:cxn ang="0">
                <a:pos x="T0" y="T1"/>
              </a:cxn>
              <a:cxn ang="0">
                <a:pos x="T2" y="T3"/>
              </a:cxn>
              <a:cxn ang="0">
                <a:pos x="T4" y="T5"/>
              </a:cxn>
              <a:cxn ang="0">
                <a:pos x="T6" y="T7"/>
              </a:cxn>
              <a:cxn ang="0">
                <a:pos x="T8" y="T9"/>
              </a:cxn>
            </a:cxnLst>
            <a:rect l="0" t="0" r="r" b="b"/>
            <a:pathLst>
              <a:path w="3967" h="3968">
                <a:moveTo>
                  <a:pt x="2909" y="511"/>
                </a:moveTo>
                <a:cubicBezTo>
                  <a:pt x="3722" y="1022"/>
                  <a:pt x="3967" y="2096"/>
                  <a:pt x="3456" y="2909"/>
                </a:cubicBezTo>
                <a:cubicBezTo>
                  <a:pt x="2945" y="3722"/>
                  <a:pt x="1872" y="3968"/>
                  <a:pt x="1059" y="3457"/>
                </a:cubicBezTo>
                <a:cubicBezTo>
                  <a:pt x="245" y="2946"/>
                  <a:pt x="0" y="1872"/>
                  <a:pt x="511" y="1059"/>
                </a:cubicBezTo>
                <a:cubicBezTo>
                  <a:pt x="1022" y="245"/>
                  <a:pt x="2095" y="0"/>
                  <a:pt x="2909" y="511"/>
                </a:cubicBezTo>
                <a:close/>
              </a:path>
            </a:pathLst>
          </a:custGeom>
          <a:solidFill>
            <a:srgbClr val="45D8FF">
              <a:alpha val="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02" name="Freeform 184"/>
          <p:cNvSpPr>
            <a:spLocks/>
          </p:cNvSpPr>
          <p:nvPr/>
        </p:nvSpPr>
        <p:spPr bwMode="auto">
          <a:xfrm rot="21368463">
            <a:off x="8665294" y="4473009"/>
            <a:ext cx="2835275" cy="2835275"/>
          </a:xfrm>
          <a:custGeom>
            <a:avLst/>
            <a:gdLst>
              <a:gd name="T0" fmla="*/ 2037 w 2779"/>
              <a:gd name="T1" fmla="*/ 358 h 2778"/>
              <a:gd name="T2" fmla="*/ 2421 w 2779"/>
              <a:gd name="T3" fmla="*/ 2037 h 2778"/>
              <a:gd name="T4" fmla="*/ 742 w 2779"/>
              <a:gd name="T5" fmla="*/ 2420 h 2778"/>
              <a:gd name="T6" fmla="*/ 358 w 2779"/>
              <a:gd name="T7" fmla="*/ 741 h 2778"/>
              <a:gd name="T8" fmla="*/ 2037 w 2779"/>
              <a:gd name="T9" fmla="*/ 358 h 2778"/>
            </a:gdLst>
            <a:ahLst/>
            <a:cxnLst>
              <a:cxn ang="0">
                <a:pos x="T0" y="T1"/>
              </a:cxn>
              <a:cxn ang="0">
                <a:pos x="T2" y="T3"/>
              </a:cxn>
              <a:cxn ang="0">
                <a:pos x="T4" y="T5"/>
              </a:cxn>
              <a:cxn ang="0">
                <a:pos x="T6" y="T7"/>
              </a:cxn>
              <a:cxn ang="0">
                <a:pos x="T8" y="T9"/>
              </a:cxn>
            </a:cxnLst>
            <a:rect l="0" t="0" r="r" b="b"/>
            <a:pathLst>
              <a:path w="2779" h="2778">
                <a:moveTo>
                  <a:pt x="2037" y="358"/>
                </a:moveTo>
                <a:cubicBezTo>
                  <a:pt x="2607" y="715"/>
                  <a:pt x="2779" y="1467"/>
                  <a:pt x="2421" y="2037"/>
                </a:cubicBezTo>
                <a:cubicBezTo>
                  <a:pt x="2063" y="2606"/>
                  <a:pt x="1311" y="2778"/>
                  <a:pt x="742" y="2420"/>
                </a:cubicBezTo>
                <a:cubicBezTo>
                  <a:pt x="172" y="2062"/>
                  <a:pt x="0" y="1311"/>
                  <a:pt x="358" y="741"/>
                </a:cubicBezTo>
                <a:cubicBezTo>
                  <a:pt x="716" y="172"/>
                  <a:pt x="1468" y="0"/>
                  <a:pt x="2037" y="358"/>
                </a:cubicBezTo>
                <a:close/>
              </a:path>
            </a:pathLst>
          </a:custGeom>
          <a:solidFill>
            <a:srgbClr val="45D8FF">
              <a:alpha val="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23" name="Freeform 174"/>
          <p:cNvSpPr>
            <a:spLocks/>
          </p:cNvSpPr>
          <p:nvPr/>
        </p:nvSpPr>
        <p:spPr bwMode="auto">
          <a:xfrm>
            <a:off x="323256" y="3333750"/>
            <a:ext cx="2131302" cy="2131292"/>
          </a:xfrm>
          <a:custGeom>
            <a:avLst/>
            <a:gdLst>
              <a:gd name="T0" fmla="*/ 428 w 584"/>
              <a:gd name="T1" fmla="*/ 75 h 583"/>
              <a:gd name="T2" fmla="*/ 508 w 584"/>
              <a:gd name="T3" fmla="*/ 427 h 583"/>
              <a:gd name="T4" fmla="*/ 156 w 584"/>
              <a:gd name="T5" fmla="*/ 508 h 583"/>
              <a:gd name="T6" fmla="*/ 75 w 584"/>
              <a:gd name="T7" fmla="*/ 155 h 583"/>
              <a:gd name="T8" fmla="*/ 428 w 584"/>
              <a:gd name="T9" fmla="*/ 75 h 583"/>
            </a:gdLst>
            <a:ahLst/>
            <a:cxnLst>
              <a:cxn ang="0">
                <a:pos x="T0" y="T1"/>
              </a:cxn>
              <a:cxn ang="0">
                <a:pos x="T2" y="T3"/>
              </a:cxn>
              <a:cxn ang="0">
                <a:pos x="T4" y="T5"/>
              </a:cxn>
              <a:cxn ang="0">
                <a:pos x="T6" y="T7"/>
              </a:cxn>
              <a:cxn ang="0">
                <a:pos x="T8" y="T9"/>
              </a:cxn>
            </a:cxnLst>
            <a:rect l="0" t="0" r="r" b="b"/>
            <a:pathLst>
              <a:path w="584" h="583">
                <a:moveTo>
                  <a:pt x="428" y="75"/>
                </a:moveTo>
                <a:cubicBezTo>
                  <a:pt x="547" y="150"/>
                  <a:pt x="584" y="308"/>
                  <a:pt x="508" y="427"/>
                </a:cubicBezTo>
                <a:cubicBezTo>
                  <a:pt x="433" y="547"/>
                  <a:pt x="275" y="583"/>
                  <a:pt x="156" y="508"/>
                </a:cubicBezTo>
                <a:cubicBezTo>
                  <a:pt x="36" y="433"/>
                  <a:pt x="0" y="275"/>
                  <a:pt x="75" y="155"/>
                </a:cubicBezTo>
                <a:cubicBezTo>
                  <a:pt x="150" y="36"/>
                  <a:pt x="308" y="0"/>
                  <a:pt x="428" y="75"/>
                </a:cubicBezTo>
                <a:close/>
              </a:path>
            </a:pathLst>
          </a:custGeom>
          <a:solidFill>
            <a:srgbClr val="45D8FF">
              <a:alpha val="2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20" name="Freeform 174"/>
          <p:cNvSpPr>
            <a:spLocks/>
          </p:cNvSpPr>
          <p:nvPr/>
        </p:nvSpPr>
        <p:spPr bwMode="auto">
          <a:xfrm>
            <a:off x="3277735" y="2261395"/>
            <a:ext cx="460334" cy="460332"/>
          </a:xfrm>
          <a:custGeom>
            <a:avLst/>
            <a:gdLst>
              <a:gd name="T0" fmla="*/ 428 w 584"/>
              <a:gd name="T1" fmla="*/ 75 h 583"/>
              <a:gd name="T2" fmla="*/ 508 w 584"/>
              <a:gd name="T3" fmla="*/ 427 h 583"/>
              <a:gd name="T4" fmla="*/ 156 w 584"/>
              <a:gd name="T5" fmla="*/ 508 h 583"/>
              <a:gd name="T6" fmla="*/ 75 w 584"/>
              <a:gd name="T7" fmla="*/ 155 h 583"/>
              <a:gd name="T8" fmla="*/ 428 w 584"/>
              <a:gd name="T9" fmla="*/ 75 h 583"/>
            </a:gdLst>
            <a:ahLst/>
            <a:cxnLst>
              <a:cxn ang="0">
                <a:pos x="T0" y="T1"/>
              </a:cxn>
              <a:cxn ang="0">
                <a:pos x="T2" y="T3"/>
              </a:cxn>
              <a:cxn ang="0">
                <a:pos x="T4" y="T5"/>
              </a:cxn>
              <a:cxn ang="0">
                <a:pos x="T6" y="T7"/>
              </a:cxn>
              <a:cxn ang="0">
                <a:pos x="T8" y="T9"/>
              </a:cxn>
            </a:cxnLst>
            <a:rect l="0" t="0" r="r" b="b"/>
            <a:pathLst>
              <a:path w="584" h="583">
                <a:moveTo>
                  <a:pt x="428" y="75"/>
                </a:moveTo>
                <a:cubicBezTo>
                  <a:pt x="547" y="150"/>
                  <a:pt x="584" y="308"/>
                  <a:pt x="508" y="427"/>
                </a:cubicBezTo>
                <a:cubicBezTo>
                  <a:pt x="433" y="547"/>
                  <a:pt x="275" y="583"/>
                  <a:pt x="156" y="508"/>
                </a:cubicBezTo>
                <a:cubicBezTo>
                  <a:pt x="36" y="433"/>
                  <a:pt x="0" y="275"/>
                  <a:pt x="75" y="155"/>
                </a:cubicBezTo>
                <a:cubicBezTo>
                  <a:pt x="150" y="36"/>
                  <a:pt x="308" y="0"/>
                  <a:pt x="428" y="75"/>
                </a:cubicBezTo>
                <a:close/>
              </a:path>
            </a:pathLst>
          </a:custGeom>
          <a:solidFill>
            <a:srgbClr val="45D8FF">
              <a:alpha val="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22" name="Freeform 176"/>
          <p:cNvSpPr>
            <a:spLocks/>
          </p:cNvSpPr>
          <p:nvPr/>
        </p:nvSpPr>
        <p:spPr bwMode="auto">
          <a:xfrm>
            <a:off x="3830643" y="-488491"/>
            <a:ext cx="1071558" cy="1071556"/>
          </a:xfrm>
          <a:custGeom>
            <a:avLst/>
            <a:gdLst>
              <a:gd name="T0" fmla="*/ 862 w 1175"/>
              <a:gd name="T1" fmla="*/ 151 h 1175"/>
              <a:gd name="T2" fmla="*/ 1024 w 1175"/>
              <a:gd name="T3" fmla="*/ 861 h 1175"/>
              <a:gd name="T4" fmla="*/ 314 w 1175"/>
              <a:gd name="T5" fmla="*/ 1023 h 1175"/>
              <a:gd name="T6" fmla="*/ 152 w 1175"/>
              <a:gd name="T7" fmla="*/ 313 h 1175"/>
              <a:gd name="T8" fmla="*/ 862 w 1175"/>
              <a:gd name="T9" fmla="*/ 151 h 1175"/>
            </a:gdLst>
            <a:ahLst/>
            <a:cxnLst>
              <a:cxn ang="0">
                <a:pos x="T0" y="T1"/>
              </a:cxn>
              <a:cxn ang="0">
                <a:pos x="T2" y="T3"/>
              </a:cxn>
              <a:cxn ang="0">
                <a:pos x="T4" y="T5"/>
              </a:cxn>
              <a:cxn ang="0">
                <a:pos x="T6" y="T7"/>
              </a:cxn>
              <a:cxn ang="0">
                <a:pos x="T8" y="T9"/>
              </a:cxn>
            </a:cxnLst>
            <a:rect l="0" t="0" r="r" b="b"/>
            <a:pathLst>
              <a:path w="1175" h="1175">
                <a:moveTo>
                  <a:pt x="862" y="151"/>
                </a:moveTo>
                <a:cubicBezTo>
                  <a:pt x="1103" y="302"/>
                  <a:pt x="1175" y="620"/>
                  <a:pt x="1024" y="861"/>
                </a:cubicBezTo>
                <a:cubicBezTo>
                  <a:pt x="873" y="1102"/>
                  <a:pt x="555" y="1175"/>
                  <a:pt x="314" y="1023"/>
                </a:cubicBezTo>
                <a:cubicBezTo>
                  <a:pt x="73" y="872"/>
                  <a:pt x="0" y="554"/>
                  <a:pt x="152" y="313"/>
                </a:cubicBezTo>
                <a:cubicBezTo>
                  <a:pt x="303" y="73"/>
                  <a:pt x="621" y="0"/>
                  <a:pt x="862" y="151"/>
                </a:cubicBezTo>
                <a:close/>
              </a:path>
            </a:pathLst>
          </a:custGeom>
          <a:solidFill>
            <a:srgbClr val="45D8FF">
              <a:alpha val="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26" name="Freeform 180"/>
          <p:cNvSpPr>
            <a:spLocks/>
          </p:cNvSpPr>
          <p:nvPr/>
        </p:nvSpPr>
        <p:spPr bwMode="auto">
          <a:xfrm>
            <a:off x="4083275" y="-235859"/>
            <a:ext cx="566294" cy="566292"/>
          </a:xfrm>
          <a:custGeom>
            <a:avLst/>
            <a:gdLst>
              <a:gd name="T0" fmla="*/ 456 w 621"/>
              <a:gd name="T1" fmla="*/ 80 h 621"/>
              <a:gd name="T2" fmla="*/ 541 w 621"/>
              <a:gd name="T3" fmla="*/ 455 h 621"/>
              <a:gd name="T4" fmla="*/ 166 w 621"/>
              <a:gd name="T5" fmla="*/ 541 h 621"/>
              <a:gd name="T6" fmla="*/ 80 w 621"/>
              <a:gd name="T7" fmla="*/ 165 h 621"/>
              <a:gd name="T8" fmla="*/ 456 w 621"/>
              <a:gd name="T9" fmla="*/ 80 h 621"/>
            </a:gdLst>
            <a:ahLst/>
            <a:cxnLst>
              <a:cxn ang="0">
                <a:pos x="T0" y="T1"/>
              </a:cxn>
              <a:cxn ang="0">
                <a:pos x="T2" y="T3"/>
              </a:cxn>
              <a:cxn ang="0">
                <a:pos x="T4" y="T5"/>
              </a:cxn>
              <a:cxn ang="0">
                <a:pos x="T6" y="T7"/>
              </a:cxn>
              <a:cxn ang="0">
                <a:pos x="T8" y="T9"/>
              </a:cxn>
            </a:cxnLst>
            <a:rect l="0" t="0" r="r" b="b"/>
            <a:pathLst>
              <a:path w="621" h="621">
                <a:moveTo>
                  <a:pt x="456" y="80"/>
                </a:moveTo>
                <a:cubicBezTo>
                  <a:pt x="583" y="160"/>
                  <a:pt x="621" y="328"/>
                  <a:pt x="541" y="455"/>
                </a:cubicBezTo>
                <a:cubicBezTo>
                  <a:pt x="461" y="582"/>
                  <a:pt x="293" y="621"/>
                  <a:pt x="166" y="541"/>
                </a:cubicBezTo>
                <a:cubicBezTo>
                  <a:pt x="39" y="461"/>
                  <a:pt x="0" y="293"/>
                  <a:pt x="80" y="165"/>
                </a:cubicBezTo>
                <a:cubicBezTo>
                  <a:pt x="160" y="38"/>
                  <a:pt x="328" y="0"/>
                  <a:pt x="456" y="80"/>
                </a:cubicBezTo>
                <a:close/>
              </a:path>
            </a:pathLst>
          </a:custGeom>
          <a:solidFill>
            <a:srgbClr val="45D8FF">
              <a:alpha val="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27" name="Freeform 181"/>
          <p:cNvSpPr>
            <a:spLocks/>
          </p:cNvSpPr>
          <p:nvPr/>
        </p:nvSpPr>
        <p:spPr bwMode="auto">
          <a:xfrm>
            <a:off x="827090" y="3842205"/>
            <a:ext cx="1112838" cy="1111250"/>
          </a:xfrm>
          <a:custGeom>
            <a:avLst/>
            <a:gdLst>
              <a:gd name="T0" fmla="*/ 799 w 1090"/>
              <a:gd name="T1" fmla="*/ 140 h 1090"/>
              <a:gd name="T2" fmla="*/ 949 w 1090"/>
              <a:gd name="T3" fmla="*/ 799 h 1090"/>
              <a:gd name="T4" fmla="*/ 291 w 1090"/>
              <a:gd name="T5" fmla="*/ 950 h 1090"/>
              <a:gd name="T6" fmla="*/ 140 w 1090"/>
              <a:gd name="T7" fmla="*/ 291 h 1090"/>
              <a:gd name="T8" fmla="*/ 799 w 1090"/>
              <a:gd name="T9" fmla="*/ 140 h 1090"/>
            </a:gdLst>
            <a:ahLst/>
            <a:cxnLst>
              <a:cxn ang="0">
                <a:pos x="T0" y="T1"/>
              </a:cxn>
              <a:cxn ang="0">
                <a:pos x="T2" y="T3"/>
              </a:cxn>
              <a:cxn ang="0">
                <a:pos x="T4" y="T5"/>
              </a:cxn>
              <a:cxn ang="0">
                <a:pos x="T6" y="T7"/>
              </a:cxn>
              <a:cxn ang="0">
                <a:pos x="T8" y="T9"/>
              </a:cxn>
            </a:cxnLst>
            <a:rect l="0" t="0" r="r" b="b"/>
            <a:pathLst>
              <a:path w="1090" h="1090">
                <a:moveTo>
                  <a:pt x="799" y="140"/>
                </a:moveTo>
                <a:cubicBezTo>
                  <a:pt x="1022" y="281"/>
                  <a:pt x="1090" y="576"/>
                  <a:pt x="949" y="799"/>
                </a:cubicBezTo>
                <a:cubicBezTo>
                  <a:pt x="809" y="1023"/>
                  <a:pt x="514" y="1090"/>
                  <a:pt x="291" y="950"/>
                </a:cubicBezTo>
                <a:cubicBezTo>
                  <a:pt x="67" y="809"/>
                  <a:pt x="0" y="514"/>
                  <a:pt x="140" y="291"/>
                </a:cubicBezTo>
                <a:cubicBezTo>
                  <a:pt x="280" y="67"/>
                  <a:pt x="575" y="0"/>
                  <a:pt x="799" y="140"/>
                </a:cubicBezTo>
                <a:close/>
              </a:path>
            </a:pathLst>
          </a:custGeom>
          <a:solidFill>
            <a:srgbClr val="45D8FF">
              <a:alpha val="3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29" name="Freeform 183"/>
          <p:cNvSpPr>
            <a:spLocks/>
          </p:cNvSpPr>
          <p:nvPr/>
        </p:nvSpPr>
        <p:spPr bwMode="auto">
          <a:xfrm>
            <a:off x="1106490" y="4120018"/>
            <a:ext cx="554038" cy="555625"/>
          </a:xfrm>
          <a:custGeom>
            <a:avLst/>
            <a:gdLst>
              <a:gd name="T0" fmla="*/ 398 w 543"/>
              <a:gd name="T1" fmla="*/ 70 h 544"/>
              <a:gd name="T2" fmla="*/ 473 w 543"/>
              <a:gd name="T3" fmla="*/ 399 h 544"/>
              <a:gd name="T4" fmla="*/ 145 w 543"/>
              <a:gd name="T5" fmla="*/ 474 h 544"/>
              <a:gd name="T6" fmla="*/ 70 w 543"/>
              <a:gd name="T7" fmla="*/ 145 h 544"/>
              <a:gd name="T8" fmla="*/ 398 w 543"/>
              <a:gd name="T9" fmla="*/ 70 h 544"/>
            </a:gdLst>
            <a:ahLst/>
            <a:cxnLst>
              <a:cxn ang="0">
                <a:pos x="T0" y="T1"/>
              </a:cxn>
              <a:cxn ang="0">
                <a:pos x="T2" y="T3"/>
              </a:cxn>
              <a:cxn ang="0">
                <a:pos x="T4" y="T5"/>
              </a:cxn>
              <a:cxn ang="0">
                <a:pos x="T6" y="T7"/>
              </a:cxn>
              <a:cxn ang="0">
                <a:pos x="T8" y="T9"/>
              </a:cxn>
            </a:cxnLst>
            <a:rect l="0" t="0" r="r" b="b"/>
            <a:pathLst>
              <a:path w="543" h="544">
                <a:moveTo>
                  <a:pt x="398" y="70"/>
                </a:moveTo>
                <a:cubicBezTo>
                  <a:pt x="510" y="140"/>
                  <a:pt x="543" y="287"/>
                  <a:pt x="473" y="399"/>
                </a:cubicBezTo>
                <a:cubicBezTo>
                  <a:pt x="404" y="510"/>
                  <a:pt x="256" y="544"/>
                  <a:pt x="145" y="474"/>
                </a:cubicBezTo>
                <a:cubicBezTo>
                  <a:pt x="34" y="404"/>
                  <a:pt x="0" y="257"/>
                  <a:pt x="70" y="145"/>
                </a:cubicBezTo>
                <a:cubicBezTo>
                  <a:pt x="140" y="34"/>
                  <a:pt x="287" y="0"/>
                  <a:pt x="398" y="70"/>
                </a:cubicBezTo>
                <a:close/>
              </a:path>
            </a:pathLst>
          </a:custGeom>
          <a:solidFill>
            <a:srgbClr val="45D8FF">
              <a:alpha val="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88" name="Freeform 57"/>
          <p:cNvSpPr>
            <a:spLocks/>
          </p:cNvSpPr>
          <p:nvPr/>
        </p:nvSpPr>
        <p:spPr bwMode="auto">
          <a:xfrm>
            <a:off x="422278" y="2438855"/>
            <a:ext cx="973138" cy="1935163"/>
          </a:xfrm>
          <a:custGeom>
            <a:avLst/>
            <a:gdLst>
              <a:gd name="T0" fmla="*/ 951 w 958"/>
              <a:gd name="T1" fmla="*/ 1905 h 1905"/>
              <a:gd name="T2" fmla="*/ 945 w 958"/>
              <a:gd name="T3" fmla="*/ 1902 h 1905"/>
              <a:gd name="T4" fmla="*/ 1 w 958"/>
              <a:gd name="T5" fmla="*/ 10 h 1905"/>
              <a:gd name="T6" fmla="*/ 4 w 958"/>
              <a:gd name="T7" fmla="*/ 1 h 1905"/>
              <a:gd name="T8" fmla="*/ 12 w 958"/>
              <a:gd name="T9" fmla="*/ 4 h 1905"/>
              <a:gd name="T10" fmla="*/ 956 w 958"/>
              <a:gd name="T11" fmla="*/ 1896 h 1905"/>
              <a:gd name="T12" fmla="*/ 953 w 958"/>
              <a:gd name="T13" fmla="*/ 1904 h 1905"/>
              <a:gd name="T14" fmla="*/ 951 w 958"/>
              <a:gd name="T15" fmla="*/ 1905 h 19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58" h="1905">
                <a:moveTo>
                  <a:pt x="951" y="1905"/>
                </a:moveTo>
                <a:cubicBezTo>
                  <a:pt x="949" y="1905"/>
                  <a:pt x="946" y="1904"/>
                  <a:pt x="945" y="1902"/>
                </a:cubicBezTo>
                <a:cubicBezTo>
                  <a:pt x="1" y="10"/>
                  <a:pt x="1" y="10"/>
                  <a:pt x="1" y="10"/>
                </a:cubicBezTo>
                <a:cubicBezTo>
                  <a:pt x="0" y="7"/>
                  <a:pt x="1" y="3"/>
                  <a:pt x="4" y="1"/>
                </a:cubicBezTo>
                <a:cubicBezTo>
                  <a:pt x="7" y="0"/>
                  <a:pt x="10" y="1"/>
                  <a:pt x="12" y="4"/>
                </a:cubicBezTo>
                <a:cubicBezTo>
                  <a:pt x="956" y="1896"/>
                  <a:pt x="956" y="1896"/>
                  <a:pt x="956" y="1896"/>
                </a:cubicBezTo>
                <a:cubicBezTo>
                  <a:pt x="958" y="1899"/>
                  <a:pt x="956" y="1903"/>
                  <a:pt x="953" y="1904"/>
                </a:cubicBezTo>
                <a:cubicBezTo>
                  <a:pt x="953" y="1905"/>
                  <a:pt x="952" y="1905"/>
                  <a:pt x="951" y="1905"/>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0" name="Freeform 59"/>
          <p:cNvSpPr>
            <a:spLocks/>
          </p:cNvSpPr>
          <p:nvPr/>
        </p:nvSpPr>
        <p:spPr bwMode="auto">
          <a:xfrm>
            <a:off x="422278" y="1019630"/>
            <a:ext cx="819150" cy="1431925"/>
          </a:xfrm>
          <a:custGeom>
            <a:avLst/>
            <a:gdLst>
              <a:gd name="T0" fmla="*/ 6 w 806"/>
              <a:gd name="T1" fmla="*/ 1409 h 1409"/>
              <a:gd name="T2" fmla="*/ 4 w 806"/>
              <a:gd name="T3" fmla="*/ 1408 h 1409"/>
              <a:gd name="T4" fmla="*/ 1 w 806"/>
              <a:gd name="T5" fmla="*/ 1400 h 1409"/>
              <a:gd name="T6" fmla="*/ 794 w 806"/>
              <a:gd name="T7" fmla="*/ 4 h 1409"/>
              <a:gd name="T8" fmla="*/ 802 w 806"/>
              <a:gd name="T9" fmla="*/ 1 h 1409"/>
              <a:gd name="T10" fmla="*/ 804 w 806"/>
              <a:gd name="T11" fmla="*/ 10 h 1409"/>
              <a:gd name="T12" fmla="*/ 12 w 806"/>
              <a:gd name="T13" fmla="*/ 1406 h 1409"/>
              <a:gd name="T14" fmla="*/ 6 w 806"/>
              <a:gd name="T15" fmla="*/ 1409 h 14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6" h="1409">
                <a:moveTo>
                  <a:pt x="6" y="1409"/>
                </a:moveTo>
                <a:cubicBezTo>
                  <a:pt x="5" y="1409"/>
                  <a:pt x="4" y="1409"/>
                  <a:pt x="4" y="1408"/>
                </a:cubicBezTo>
                <a:cubicBezTo>
                  <a:pt x="1" y="1406"/>
                  <a:pt x="0" y="1403"/>
                  <a:pt x="1" y="1400"/>
                </a:cubicBezTo>
                <a:cubicBezTo>
                  <a:pt x="794" y="4"/>
                  <a:pt x="794" y="4"/>
                  <a:pt x="794" y="4"/>
                </a:cubicBezTo>
                <a:cubicBezTo>
                  <a:pt x="795" y="1"/>
                  <a:pt x="799" y="0"/>
                  <a:pt x="802" y="1"/>
                </a:cubicBezTo>
                <a:cubicBezTo>
                  <a:pt x="805" y="3"/>
                  <a:pt x="806" y="7"/>
                  <a:pt x="804" y="10"/>
                </a:cubicBezTo>
                <a:cubicBezTo>
                  <a:pt x="12" y="1406"/>
                  <a:pt x="12" y="1406"/>
                  <a:pt x="12" y="1406"/>
                </a:cubicBezTo>
                <a:cubicBezTo>
                  <a:pt x="11" y="1408"/>
                  <a:pt x="9" y="1409"/>
                  <a:pt x="6" y="1409"/>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1" name="Freeform 60"/>
          <p:cNvSpPr>
            <a:spLocks/>
          </p:cNvSpPr>
          <p:nvPr/>
        </p:nvSpPr>
        <p:spPr bwMode="auto">
          <a:xfrm rot="21439730">
            <a:off x="1263217" y="967857"/>
            <a:ext cx="2206471" cy="1571207"/>
          </a:xfrm>
          <a:custGeom>
            <a:avLst/>
            <a:gdLst>
              <a:gd name="T0" fmla="*/ 2332 w 2339"/>
              <a:gd name="T1" fmla="*/ 1665 h 1665"/>
              <a:gd name="T2" fmla="*/ 2329 w 2339"/>
              <a:gd name="T3" fmla="*/ 1664 h 1665"/>
              <a:gd name="T4" fmla="*/ 3 w 2339"/>
              <a:gd name="T5" fmla="*/ 11 h 1665"/>
              <a:gd name="T6" fmla="*/ 2 w 2339"/>
              <a:gd name="T7" fmla="*/ 3 h 1665"/>
              <a:gd name="T8" fmla="*/ 10 w 2339"/>
              <a:gd name="T9" fmla="*/ 2 h 1665"/>
              <a:gd name="T10" fmla="*/ 2335 w 2339"/>
              <a:gd name="T11" fmla="*/ 1654 h 1665"/>
              <a:gd name="T12" fmla="*/ 2337 w 2339"/>
              <a:gd name="T13" fmla="*/ 1662 h 1665"/>
              <a:gd name="T14" fmla="*/ 2332 w 2339"/>
              <a:gd name="T15" fmla="*/ 1665 h 16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9" h="1665">
                <a:moveTo>
                  <a:pt x="2332" y="1665"/>
                </a:moveTo>
                <a:cubicBezTo>
                  <a:pt x="2331" y="1665"/>
                  <a:pt x="2330" y="1665"/>
                  <a:pt x="2329" y="1664"/>
                </a:cubicBezTo>
                <a:cubicBezTo>
                  <a:pt x="3" y="11"/>
                  <a:pt x="3" y="11"/>
                  <a:pt x="3" y="11"/>
                </a:cubicBezTo>
                <a:cubicBezTo>
                  <a:pt x="1" y="10"/>
                  <a:pt x="0" y="6"/>
                  <a:pt x="2" y="3"/>
                </a:cubicBezTo>
                <a:cubicBezTo>
                  <a:pt x="4" y="0"/>
                  <a:pt x="8" y="0"/>
                  <a:pt x="10" y="2"/>
                </a:cubicBezTo>
                <a:cubicBezTo>
                  <a:pt x="2335" y="1654"/>
                  <a:pt x="2335" y="1654"/>
                  <a:pt x="2335" y="1654"/>
                </a:cubicBezTo>
                <a:cubicBezTo>
                  <a:pt x="2338" y="1656"/>
                  <a:pt x="2339" y="1660"/>
                  <a:pt x="2337" y="1662"/>
                </a:cubicBezTo>
                <a:cubicBezTo>
                  <a:pt x="2336" y="1664"/>
                  <a:pt x="2334" y="1665"/>
                  <a:pt x="2332" y="1665"/>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2" name="Freeform 61"/>
          <p:cNvSpPr>
            <a:spLocks/>
          </p:cNvSpPr>
          <p:nvPr/>
        </p:nvSpPr>
        <p:spPr bwMode="auto">
          <a:xfrm rot="21188738">
            <a:off x="1768773" y="2596183"/>
            <a:ext cx="1744625" cy="133350"/>
          </a:xfrm>
          <a:custGeom>
            <a:avLst/>
            <a:gdLst>
              <a:gd name="T0" fmla="*/ 6 w 1798"/>
              <a:gd name="T1" fmla="*/ 130 h 130"/>
              <a:gd name="T2" fmla="*/ 0 w 1798"/>
              <a:gd name="T3" fmla="*/ 125 h 130"/>
              <a:gd name="T4" fmla="*/ 6 w 1798"/>
              <a:gd name="T5" fmla="*/ 118 h 130"/>
              <a:gd name="T6" fmla="*/ 1792 w 1798"/>
              <a:gd name="T7" fmla="*/ 0 h 130"/>
              <a:gd name="T8" fmla="*/ 1798 w 1798"/>
              <a:gd name="T9" fmla="*/ 6 h 130"/>
              <a:gd name="T10" fmla="*/ 1792 w 1798"/>
              <a:gd name="T11" fmla="*/ 12 h 130"/>
              <a:gd name="T12" fmla="*/ 7 w 1798"/>
              <a:gd name="T13" fmla="*/ 130 h 130"/>
              <a:gd name="T14" fmla="*/ 6 w 1798"/>
              <a:gd name="T15" fmla="*/ 130 h 1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98" h="130">
                <a:moveTo>
                  <a:pt x="6" y="130"/>
                </a:moveTo>
                <a:cubicBezTo>
                  <a:pt x="3" y="130"/>
                  <a:pt x="1" y="128"/>
                  <a:pt x="0" y="125"/>
                </a:cubicBezTo>
                <a:cubicBezTo>
                  <a:pt x="0" y="121"/>
                  <a:pt x="3" y="118"/>
                  <a:pt x="6" y="118"/>
                </a:cubicBezTo>
                <a:cubicBezTo>
                  <a:pt x="1792" y="0"/>
                  <a:pt x="1792" y="0"/>
                  <a:pt x="1792" y="0"/>
                </a:cubicBezTo>
                <a:cubicBezTo>
                  <a:pt x="1795" y="0"/>
                  <a:pt x="1798" y="2"/>
                  <a:pt x="1798" y="6"/>
                </a:cubicBezTo>
                <a:cubicBezTo>
                  <a:pt x="1798" y="9"/>
                  <a:pt x="1796" y="12"/>
                  <a:pt x="1792" y="12"/>
                </a:cubicBezTo>
                <a:cubicBezTo>
                  <a:pt x="7" y="130"/>
                  <a:pt x="7" y="130"/>
                  <a:pt x="7" y="130"/>
                </a:cubicBezTo>
                <a:cubicBezTo>
                  <a:pt x="7" y="130"/>
                  <a:pt x="6" y="130"/>
                  <a:pt x="6" y="130"/>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4" name="Freeform 63"/>
          <p:cNvSpPr>
            <a:spLocks/>
          </p:cNvSpPr>
          <p:nvPr/>
        </p:nvSpPr>
        <p:spPr bwMode="auto">
          <a:xfrm>
            <a:off x="1227140" y="257630"/>
            <a:ext cx="1962150" cy="774700"/>
          </a:xfrm>
          <a:custGeom>
            <a:avLst/>
            <a:gdLst>
              <a:gd name="T0" fmla="*/ 7 w 1932"/>
              <a:gd name="T1" fmla="*/ 763 h 763"/>
              <a:gd name="T2" fmla="*/ 1 w 1932"/>
              <a:gd name="T3" fmla="*/ 759 h 763"/>
              <a:gd name="T4" fmla="*/ 5 w 1932"/>
              <a:gd name="T5" fmla="*/ 751 h 763"/>
              <a:gd name="T6" fmla="*/ 1923 w 1932"/>
              <a:gd name="T7" fmla="*/ 1 h 763"/>
              <a:gd name="T8" fmla="*/ 1931 w 1932"/>
              <a:gd name="T9" fmla="*/ 5 h 763"/>
              <a:gd name="T10" fmla="*/ 1927 w 1932"/>
              <a:gd name="T11" fmla="*/ 13 h 763"/>
              <a:gd name="T12" fmla="*/ 9 w 1932"/>
              <a:gd name="T13" fmla="*/ 762 h 763"/>
              <a:gd name="T14" fmla="*/ 7 w 1932"/>
              <a:gd name="T15" fmla="*/ 763 h 7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32" h="763">
                <a:moveTo>
                  <a:pt x="7" y="763"/>
                </a:moveTo>
                <a:cubicBezTo>
                  <a:pt x="4" y="763"/>
                  <a:pt x="2" y="761"/>
                  <a:pt x="1" y="759"/>
                </a:cubicBezTo>
                <a:cubicBezTo>
                  <a:pt x="0" y="756"/>
                  <a:pt x="2" y="752"/>
                  <a:pt x="5" y="751"/>
                </a:cubicBezTo>
                <a:cubicBezTo>
                  <a:pt x="1923" y="1"/>
                  <a:pt x="1923" y="1"/>
                  <a:pt x="1923" y="1"/>
                </a:cubicBezTo>
                <a:cubicBezTo>
                  <a:pt x="1926" y="0"/>
                  <a:pt x="1930" y="2"/>
                  <a:pt x="1931" y="5"/>
                </a:cubicBezTo>
                <a:cubicBezTo>
                  <a:pt x="1932" y="8"/>
                  <a:pt x="1931" y="11"/>
                  <a:pt x="1927" y="13"/>
                </a:cubicBezTo>
                <a:cubicBezTo>
                  <a:pt x="9" y="762"/>
                  <a:pt x="9" y="762"/>
                  <a:pt x="9" y="762"/>
                </a:cubicBezTo>
                <a:cubicBezTo>
                  <a:pt x="8" y="762"/>
                  <a:pt x="8" y="763"/>
                  <a:pt x="7" y="763"/>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5" name="Freeform 64"/>
          <p:cNvSpPr>
            <a:spLocks/>
          </p:cNvSpPr>
          <p:nvPr/>
        </p:nvSpPr>
        <p:spPr bwMode="auto">
          <a:xfrm>
            <a:off x="2654303" y="57605"/>
            <a:ext cx="534988" cy="212725"/>
          </a:xfrm>
          <a:custGeom>
            <a:avLst/>
            <a:gdLst>
              <a:gd name="T0" fmla="*/ 520 w 527"/>
              <a:gd name="T1" fmla="*/ 210 h 210"/>
              <a:gd name="T2" fmla="*/ 518 w 527"/>
              <a:gd name="T3" fmla="*/ 210 h 210"/>
              <a:gd name="T4" fmla="*/ 4 w 527"/>
              <a:gd name="T5" fmla="*/ 12 h 210"/>
              <a:gd name="T6" fmla="*/ 1 w 527"/>
              <a:gd name="T7" fmla="*/ 4 h 210"/>
              <a:gd name="T8" fmla="*/ 9 w 527"/>
              <a:gd name="T9" fmla="*/ 1 h 210"/>
              <a:gd name="T10" fmla="*/ 522 w 527"/>
              <a:gd name="T11" fmla="*/ 198 h 210"/>
              <a:gd name="T12" fmla="*/ 526 w 527"/>
              <a:gd name="T13" fmla="*/ 206 h 210"/>
              <a:gd name="T14" fmla="*/ 520 w 527"/>
              <a:gd name="T15" fmla="*/ 210 h 2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7" h="210">
                <a:moveTo>
                  <a:pt x="520" y="210"/>
                </a:moveTo>
                <a:cubicBezTo>
                  <a:pt x="520" y="210"/>
                  <a:pt x="519" y="210"/>
                  <a:pt x="518" y="210"/>
                </a:cubicBezTo>
                <a:cubicBezTo>
                  <a:pt x="4" y="12"/>
                  <a:pt x="4" y="12"/>
                  <a:pt x="4" y="12"/>
                </a:cubicBezTo>
                <a:cubicBezTo>
                  <a:pt x="1" y="11"/>
                  <a:pt x="0" y="7"/>
                  <a:pt x="1" y="4"/>
                </a:cubicBezTo>
                <a:cubicBezTo>
                  <a:pt x="2" y="1"/>
                  <a:pt x="6" y="0"/>
                  <a:pt x="9" y="1"/>
                </a:cubicBezTo>
                <a:cubicBezTo>
                  <a:pt x="522" y="198"/>
                  <a:pt x="522" y="198"/>
                  <a:pt x="522" y="198"/>
                </a:cubicBezTo>
                <a:cubicBezTo>
                  <a:pt x="526" y="200"/>
                  <a:pt x="527" y="203"/>
                  <a:pt x="526" y="206"/>
                </a:cubicBezTo>
                <a:cubicBezTo>
                  <a:pt x="525" y="209"/>
                  <a:pt x="523" y="210"/>
                  <a:pt x="520" y="210"/>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6" name="Freeform 65"/>
          <p:cNvSpPr>
            <a:spLocks/>
          </p:cNvSpPr>
          <p:nvPr/>
        </p:nvSpPr>
        <p:spPr bwMode="auto">
          <a:xfrm>
            <a:off x="3176590" y="257630"/>
            <a:ext cx="420688" cy="1263650"/>
          </a:xfrm>
          <a:custGeom>
            <a:avLst/>
            <a:gdLst>
              <a:gd name="T0" fmla="*/ 408 w 415"/>
              <a:gd name="T1" fmla="*/ 1243 h 1243"/>
              <a:gd name="T2" fmla="*/ 402 w 415"/>
              <a:gd name="T3" fmla="*/ 1239 h 1243"/>
              <a:gd name="T4" fmla="*/ 1 w 415"/>
              <a:gd name="T5" fmla="*/ 9 h 1243"/>
              <a:gd name="T6" fmla="*/ 4 w 415"/>
              <a:gd name="T7" fmla="*/ 1 h 1243"/>
              <a:gd name="T8" fmla="*/ 12 w 415"/>
              <a:gd name="T9" fmla="*/ 5 h 1243"/>
              <a:gd name="T10" fmla="*/ 413 w 415"/>
              <a:gd name="T11" fmla="*/ 1235 h 1243"/>
              <a:gd name="T12" fmla="*/ 410 w 415"/>
              <a:gd name="T13" fmla="*/ 1243 h 1243"/>
              <a:gd name="T14" fmla="*/ 408 w 415"/>
              <a:gd name="T15" fmla="*/ 1243 h 12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5" h="1243">
                <a:moveTo>
                  <a:pt x="408" y="1243"/>
                </a:moveTo>
                <a:cubicBezTo>
                  <a:pt x="405" y="1243"/>
                  <a:pt x="403" y="1241"/>
                  <a:pt x="402" y="1239"/>
                </a:cubicBezTo>
                <a:cubicBezTo>
                  <a:pt x="1" y="9"/>
                  <a:pt x="1" y="9"/>
                  <a:pt x="1" y="9"/>
                </a:cubicBezTo>
                <a:cubicBezTo>
                  <a:pt x="0" y="6"/>
                  <a:pt x="1" y="2"/>
                  <a:pt x="4" y="1"/>
                </a:cubicBezTo>
                <a:cubicBezTo>
                  <a:pt x="8" y="0"/>
                  <a:pt x="11" y="2"/>
                  <a:pt x="12" y="5"/>
                </a:cubicBezTo>
                <a:cubicBezTo>
                  <a:pt x="413" y="1235"/>
                  <a:pt x="413" y="1235"/>
                  <a:pt x="413" y="1235"/>
                </a:cubicBezTo>
                <a:cubicBezTo>
                  <a:pt x="415" y="1238"/>
                  <a:pt x="413" y="1242"/>
                  <a:pt x="410" y="1243"/>
                </a:cubicBezTo>
                <a:cubicBezTo>
                  <a:pt x="409" y="1243"/>
                  <a:pt x="408" y="1243"/>
                  <a:pt x="408" y="1243"/>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7" name="Freeform 66"/>
          <p:cNvSpPr>
            <a:spLocks/>
          </p:cNvSpPr>
          <p:nvPr/>
        </p:nvSpPr>
        <p:spPr bwMode="auto">
          <a:xfrm>
            <a:off x="1227140" y="1019630"/>
            <a:ext cx="2370138" cy="501650"/>
          </a:xfrm>
          <a:custGeom>
            <a:avLst/>
            <a:gdLst>
              <a:gd name="T0" fmla="*/ 2327 w 2333"/>
              <a:gd name="T1" fmla="*/ 493 h 493"/>
              <a:gd name="T2" fmla="*/ 2326 w 2333"/>
              <a:gd name="T3" fmla="*/ 493 h 493"/>
              <a:gd name="T4" fmla="*/ 6 w 2333"/>
              <a:gd name="T5" fmla="*/ 12 h 493"/>
              <a:gd name="T6" fmla="*/ 1 w 2333"/>
              <a:gd name="T7" fmla="*/ 5 h 493"/>
              <a:gd name="T8" fmla="*/ 8 w 2333"/>
              <a:gd name="T9" fmla="*/ 1 h 493"/>
              <a:gd name="T10" fmla="*/ 2328 w 2333"/>
              <a:gd name="T11" fmla="*/ 481 h 493"/>
              <a:gd name="T12" fmla="*/ 2333 w 2333"/>
              <a:gd name="T13" fmla="*/ 488 h 493"/>
              <a:gd name="T14" fmla="*/ 2327 w 2333"/>
              <a:gd name="T15" fmla="*/ 493 h 4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3" h="493">
                <a:moveTo>
                  <a:pt x="2327" y="493"/>
                </a:moveTo>
                <a:cubicBezTo>
                  <a:pt x="2326" y="493"/>
                  <a:pt x="2326" y="493"/>
                  <a:pt x="2326" y="493"/>
                </a:cubicBezTo>
                <a:cubicBezTo>
                  <a:pt x="6" y="12"/>
                  <a:pt x="6" y="12"/>
                  <a:pt x="6" y="12"/>
                </a:cubicBezTo>
                <a:cubicBezTo>
                  <a:pt x="2" y="12"/>
                  <a:pt x="0" y="9"/>
                  <a:pt x="1" y="5"/>
                </a:cubicBezTo>
                <a:cubicBezTo>
                  <a:pt x="2" y="2"/>
                  <a:pt x="5" y="0"/>
                  <a:pt x="8" y="1"/>
                </a:cubicBezTo>
                <a:cubicBezTo>
                  <a:pt x="2328" y="481"/>
                  <a:pt x="2328" y="481"/>
                  <a:pt x="2328" y="481"/>
                </a:cubicBezTo>
                <a:cubicBezTo>
                  <a:pt x="2331" y="482"/>
                  <a:pt x="2333" y="485"/>
                  <a:pt x="2333" y="488"/>
                </a:cubicBezTo>
                <a:cubicBezTo>
                  <a:pt x="2332" y="491"/>
                  <a:pt x="2330" y="493"/>
                  <a:pt x="2327" y="493"/>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8" name="Freeform 67"/>
          <p:cNvSpPr>
            <a:spLocks/>
          </p:cNvSpPr>
          <p:nvPr/>
        </p:nvSpPr>
        <p:spPr bwMode="auto">
          <a:xfrm>
            <a:off x="1227140" y="1019630"/>
            <a:ext cx="561975" cy="1812925"/>
          </a:xfrm>
          <a:custGeom>
            <a:avLst/>
            <a:gdLst>
              <a:gd name="T0" fmla="*/ 546 w 553"/>
              <a:gd name="T1" fmla="*/ 1783 h 1783"/>
              <a:gd name="T2" fmla="*/ 541 w 553"/>
              <a:gd name="T3" fmla="*/ 1779 h 1783"/>
              <a:gd name="T4" fmla="*/ 1 w 553"/>
              <a:gd name="T5" fmla="*/ 8 h 1783"/>
              <a:gd name="T6" fmla="*/ 5 w 553"/>
              <a:gd name="T7" fmla="*/ 1 h 1783"/>
              <a:gd name="T8" fmla="*/ 13 w 553"/>
              <a:gd name="T9" fmla="*/ 5 h 1783"/>
              <a:gd name="T10" fmla="*/ 552 w 553"/>
              <a:gd name="T11" fmla="*/ 1775 h 1783"/>
              <a:gd name="T12" fmla="*/ 548 w 553"/>
              <a:gd name="T13" fmla="*/ 1783 h 1783"/>
              <a:gd name="T14" fmla="*/ 546 w 553"/>
              <a:gd name="T15" fmla="*/ 1783 h 17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3" h="1783">
                <a:moveTo>
                  <a:pt x="546" y="1783"/>
                </a:moveTo>
                <a:cubicBezTo>
                  <a:pt x="544" y="1783"/>
                  <a:pt x="541" y="1782"/>
                  <a:pt x="541" y="1779"/>
                </a:cubicBezTo>
                <a:cubicBezTo>
                  <a:pt x="1" y="8"/>
                  <a:pt x="1" y="8"/>
                  <a:pt x="1" y="8"/>
                </a:cubicBezTo>
                <a:cubicBezTo>
                  <a:pt x="0" y="5"/>
                  <a:pt x="2" y="2"/>
                  <a:pt x="5" y="1"/>
                </a:cubicBezTo>
                <a:cubicBezTo>
                  <a:pt x="8" y="0"/>
                  <a:pt x="12" y="2"/>
                  <a:pt x="13" y="5"/>
                </a:cubicBezTo>
                <a:cubicBezTo>
                  <a:pt x="552" y="1775"/>
                  <a:pt x="552" y="1775"/>
                  <a:pt x="552" y="1775"/>
                </a:cubicBezTo>
                <a:cubicBezTo>
                  <a:pt x="553" y="1779"/>
                  <a:pt x="551" y="1782"/>
                  <a:pt x="548" y="1783"/>
                </a:cubicBezTo>
                <a:cubicBezTo>
                  <a:pt x="547" y="1783"/>
                  <a:pt x="547" y="1783"/>
                  <a:pt x="546" y="1783"/>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9" name="Freeform 68"/>
          <p:cNvSpPr>
            <a:spLocks/>
          </p:cNvSpPr>
          <p:nvPr/>
        </p:nvSpPr>
        <p:spPr bwMode="auto">
          <a:xfrm>
            <a:off x="1227140" y="57605"/>
            <a:ext cx="1439863" cy="974725"/>
          </a:xfrm>
          <a:custGeom>
            <a:avLst/>
            <a:gdLst>
              <a:gd name="T0" fmla="*/ 7 w 1418"/>
              <a:gd name="T1" fmla="*/ 960 h 960"/>
              <a:gd name="T2" fmla="*/ 2 w 1418"/>
              <a:gd name="T3" fmla="*/ 957 h 960"/>
              <a:gd name="T4" fmla="*/ 3 w 1418"/>
              <a:gd name="T5" fmla="*/ 949 h 960"/>
              <a:gd name="T6" fmla="*/ 1408 w 1418"/>
              <a:gd name="T7" fmla="*/ 1 h 960"/>
              <a:gd name="T8" fmla="*/ 1416 w 1418"/>
              <a:gd name="T9" fmla="*/ 3 h 960"/>
              <a:gd name="T10" fmla="*/ 1415 w 1418"/>
              <a:gd name="T11" fmla="*/ 11 h 960"/>
              <a:gd name="T12" fmla="*/ 10 w 1418"/>
              <a:gd name="T13" fmla="*/ 959 h 960"/>
              <a:gd name="T14" fmla="*/ 7 w 1418"/>
              <a:gd name="T15" fmla="*/ 960 h 9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18" h="960">
                <a:moveTo>
                  <a:pt x="7" y="960"/>
                </a:moveTo>
                <a:cubicBezTo>
                  <a:pt x="5" y="960"/>
                  <a:pt x="3" y="959"/>
                  <a:pt x="2" y="957"/>
                </a:cubicBezTo>
                <a:cubicBezTo>
                  <a:pt x="0" y="954"/>
                  <a:pt x="1" y="950"/>
                  <a:pt x="3" y="949"/>
                </a:cubicBezTo>
                <a:cubicBezTo>
                  <a:pt x="1408" y="1"/>
                  <a:pt x="1408" y="1"/>
                  <a:pt x="1408" y="1"/>
                </a:cubicBezTo>
                <a:cubicBezTo>
                  <a:pt x="1411" y="0"/>
                  <a:pt x="1415" y="0"/>
                  <a:pt x="1416" y="3"/>
                </a:cubicBezTo>
                <a:cubicBezTo>
                  <a:pt x="1418" y="6"/>
                  <a:pt x="1418" y="9"/>
                  <a:pt x="1415" y="11"/>
                </a:cubicBezTo>
                <a:cubicBezTo>
                  <a:pt x="10" y="959"/>
                  <a:pt x="10" y="959"/>
                  <a:pt x="10" y="959"/>
                </a:cubicBezTo>
                <a:cubicBezTo>
                  <a:pt x="9" y="959"/>
                  <a:pt x="8" y="960"/>
                  <a:pt x="7" y="960"/>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3" name="Freeform 72"/>
          <p:cNvSpPr>
            <a:spLocks/>
          </p:cNvSpPr>
          <p:nvPr/>
        </p:nvSpPr>
        <p:spPr bwMode="auto">
          <a:xfrm>
            <a:off x="4346578" y="24268"/>
            <a:ext cx="1111250" cy="158750"/>
          </a:xfrm>
          <a:custGeom>
            <a:avLst/>
            <a:gdLst>
              <a:gd name="T0" fmla="*/ 1088 w 1094"/>
              <a:gd name="T1" fmla="*/ 155 h 155"/>
              <a:gd name="T2" fmla="*/ 1087 w 1094"/>
              <a:gd name="T3" fmla="*/ 155 h 155"/>
              <a:gd name="T4" fmla="*/ 5 w 1094"/>
              <a:gd name="T5" fmla="*/ 12 h 155"/>
              <a:gd name="T6" fmla="*/ 0 w 1094"/>
              <a:gd name="T7" fmla="*/ 5 h 155"/>
              <a:gd name="T8" fmla="*/ 7 w 1094"/>
              <a:gd name="T9" fmla="*/ 0 h 155"/>
              <a:gd name="T10" fmla="*/ 1089 w 1094"/>
              <a:gd name="T11" fmla="*/ 143 h 155"/>
              <a:gd name="T12" fmla="*/ 1094 w 1094"/>
              <a:gd name="T13" fmla="*/ 150 h 155"/>
              <a:gd name="T14" fmla="*/ 1088 w 1094"/>
              <a:gd name="T15" fmla="*/ 155 h 15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94" h="155">
                <a:moveTo>
                  <a:pt x="1088" y="155"/>
                </a:moveTo>
                <a:cubicBezTo>
                  <a:pt x="1088" y="155"/>
                  <a:pt x="1087" y="155"/>
                  <a:pt x="1087" y="155"/>
                </a:cubicBezTo>
                <a:cubicBezTo>
                  <a:pt x="5" y="12"/>
                  <a:pt x="5" y="12"/>
                  <a:pt x="5" y="12"/>
                </a:cubicBezTo>
                <a:cubicBezTo>
                  <a:pt x="2" y="11"/>
                  <a:pt x="0" y="8"/>
                  <a:pt x="0" y="5"/>
                </a:cubicBezTo>
                <a:cubicBezTo>
                  <a:pt x="1" y="2"/>
                  <a:pt x="4" y="0"/>
                  <a:pt x="7" y="0"/>
                </a:cubicBezTo>
                <a:cubicBezTo>
                  <a:pt x="1089" y="143"/>
                  <a:pt x="1089" y="143"/>
                  <a:pt x="1089" y="143"/>
                </a:cubicBezTo>
                <a:cubicBezTo>
                  <a:pt x="1092" y="144"/>
                  <a:pt x="1094" y="147"/>
                  <a:pt x="1094" y="150"/>
                </a:cubicBezTo>
                <a:cubicBezTo>
                  <a:pt x="1093" y="153"/>
                  <a:pt x="1091" y="155"/>
                  <a:pt x="1088" y="155"/>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4" name="Freeform 73"/>
          <p:cNvSpPr>
            <a:spLocks/>
          </p:cNvSpPr>
          <p:nvPr/>
        </p:nvSpPr>
        <p:spPr bwMode="auto">
          <a:xfrm>
            <a:off x="5445128" y="168730"/>
            <a:ext cx="1619247" cy="887569"/>
          </a:xfrm>
          <a:custGeom>
            <a:avLst/>
            <a:gdLst>
              <a:gd name="T0" fmla="*/ 2006 w 2013"/>
              <a:gd name="T1" fmla="*/ 1103 h 1103"/>
              <a:gd name="T2" fmla="*/ 2003 w 2013"/>
              <a:gd name="T3" fmla="*/ 1103 h 1103"/>
              <a:gd name="T4" fmla="*/ 4 w 2013"/>
              <a:gd name="T5" fmla="*/ 12 h 1103"/>
              <a:gd name="T6" fmla="*/ 2 w 2013"/>
              <a:gd name="T7" fmla="*/ 4 h 1103"/>
              <a:gd name="T8" fmla="*/ 10 w 2013"/>
              <a:gd name="T9" fmla="*/ 2 h 1103"/>
              <a:gd name="T10" fmla="*/ 2009 w 2013"/>
              <a:gd name="T11" fmla="*/ 1092 h 1103"/>
              <a:gd name="T12" fmla="*/ 2011 w 2013"/>
              <a:gd name="T13" fmla="*/ 1100 h 1103"/>
              <a:gd name="T14" fmla="*/ 2006 w 2013"/>
              <a:gd name="T15" fmla="*/ 1103 h 11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13" h="1103">
                <a:moveTo>
                  <a:pt x="2006" y="1103"/>
                </a:moveTo>
                <a:cubicBezTo>
                  <a:pt x="2005" y="1103"/>
                  <a:pt x="2004" y="1103"/>
                  <a:pt x="2003" y="1103"/>
                </a:cubicBezTo>
                <a:cubicBezTo>
                  <a:pt x="4" y="12"/>
                  <a:pt x="4" y="12"/>
                  <a:pt x="4" y="12"/>
                </a:cubicBezTo>
                <a:cubicBezTo>
                  <a:pt x="1" y="11"/>
                  <a:pt x="0" y="7"/>
                  <a:pt x="2" y="4"/>
                </a:cubicBezTo>
                <a:cubicBezTo>
                  <a:pt x="3" y="1"/>
                  <a:pt x="7" y="0"/>
                  <a:pt x="10" y="2"/>
                </a:cubicBezTo>
                <a:cubicBezTo>
                  <a:pt x="2009" y="1092"/>
                  <a:pt x="2009" y="1092"/>
                  <a:pt x="2009" y="1092"/>
                </a:cubicBezTo>
                <a:cubicBezTo>
                  <a:pt x="2012" y="1094"/>
                  <a:pt x="2013" y="1097"/>
                  <a:pt x="2011" y="1100"/>
                </a:cubicBezTo>
                <a:cubicBezTo>
                  <a:pt x="2010" y="1102"/>
                  <a:pt x="2008" y="1103"/>
                  <a:pt x="2006" y="1103"/>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5" name="Freeform 74"/>
          <p:cNvSpPr>
            <a:spLocks/>
          </p:cNvSpPr>
          <p:nvPr/>
        </p:nvSpPr>
        <p:spPr bwMode="auto">
          <a:xfrm>
            <a:off x="6229353" y="-1064419"/>
            <a:ext cx="836613" cy="2128838"/>
          </a:xfrm>
          <a:custGeom>
            <a:avLst/>
            <a:gdLst>
              <a:gd name="T0" fmla="*/ 817 w 824"/>
              <a:gd name="T1" fmla="*/ 2096 h 2096"/>
              <a:gd name="T2" fmla="*/ 811 w 824"/>
              <a:gd name="T3" fmla="*/ 2093 h 2096"/>
              <a:gd name="T4" fmla="*/ 1 w 824"/>
              <a:gd name="T5" fmla="*/ 9 h 2096"/>
              <a:gd name="T6" fmla="*/ 4 w 824"/>
              <a:gd name="T7" fmla="*/ 1 h 2096"/>
              <a:gd name="T8" fmla="*/ 12 w 824"/>
              <a:gd name="T9" fmla="*/ 4 h 2096"/>
              <a:gd name="T10" fmla="*/ 822 w 824"/>
              <a:gd name="T11" fmla="*/ 2088 h 2096"/>
              <a:gd name="T12" fmla="*/ 819 w 824"/>
              <a:gd name="T13" fmla="*/ 2096 h 2096"/>
              <a:gd name="T14" fmla="*/ 817 w 824"/>
              <a:gd name="T15" fmla="*/ 2096 h 20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4" h="2096">
                <a:moveTo>
                  <a:pt x="817" y="2096"/>
                </a:moveTo>
                <a:cubicBezTo>
                  <a:pt x="814" y="2096"/>
                  <a:pt x="812" y="2095"/>
                  <a:pt x="811" y="2093"/>
                </a:cubicBezTo>
                <a:cubicBezTo>
                  <a:pt x="1" y="9"/>
                  <a:pt x="1" y="9"/>
                  <a:pt x="1" y="9"/>
                </a:cubicBezTo>
                <a:cubicBezTo>
                  <a:pt x="0" y="5"/>
                  <a:pt x="1" y="2"/>
                  <a:pt x="4" y="1"/>
                </a:cubicBezTo>
                <a:cubicBezTo>
                  <a:pt x="7" y="0"/>
                  <a:pt x="11" y="1"/>
                  <a:pt x="12" y="4"/>
                </a:cubicBezTo>
                <a:cubicBezTo>
                  <a:pt x="822" y="2088"/>
                  <a:pt x="822" y="2088"/>
                  <a:pt x="822" y="2088"/>
                </a:cubicBezTo>
                <a:cubicBezTo>
                  <a:pt x="824" y="2091"/>
                  <a:pt x="822" y="2095"/>
                  <a:pt x="819" y="2096"/>
                </a:cubicBezTo>
                <a:cubicBezTo>
                  <a:pt x="818" y="2096"/>
                  <a:pt x="818" y="2096"/>
                  <a:pt x="817" y="2096"/>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6" name="Freeform 75"/>
          <p:cNvSpPr>
            <a:spLocks/>
          </p:cNvSpPr>
          <p:nvPr/>
        </p:nvSpPr>
        <p:spPr bwMode="auto">
          <a:xfrm>
            <a:off x="5445128" y="-839332"/>
            <a:ext cx="1220788" cy="1022350"/>
          </a:xfrm>
          <a:custGeom>
            <a:avLst/>
            <a:gdLst>
              <a:gd name="T0" fmla="*/ 7 w 1202"/>
              <a:gd name="T1" fmla="*/ 1006 h 1006"/>
              <a:gd name="T2" fmla="*/ 2 w 1202"/>
              <a:gd name="T3" fmla="*/ 1004 h 1006"/>
              <a:gd name="T4" fmla="*/ 3 w 1202"/>
              <a:gd name="T5" fmla="*/ 996 h 1006"/>
              <a:gd name="T6" fmla="*/ 1191 w 1202"/>
              <a:gd name="T7" fmla="*/ 2 h 1006"/>
              <a:gd name="T8" fmla="*/ 1200 w 1202"/>
              <a:gd name="T9" fmla="*/ 2 h 1006"/>
              <a:gd name="T10" fmla="*/ 1199 w 1202"/>
              <a:gd name="T11" fmla="*/ 11 h 1006"/>
              <a:gd name="T12" fmla="*/ 11 w 1202"/>
              <a:gd name="T13" fmla="*/ 1005 h 1006"/>
              <a:gd name="T14" fmla="*/ 7 w 1202"/>
              <a:gd name="T15" fmla="*/ 1006 h 10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2" h="1006">
                <a:moveTo>
                  <a:pt x="7" y="1006"/>
                </a:moveTo>
                <a:cubicBezTo>
                  <a:pt x="5" y="1006"/>
                  <a:pt x="4" y="1005"/>
                  <a:pt x="2" y="1004"/>
                </a:cubicBezTo>
                <a:cubicBezTo>
                  <a:pt x="0" y="1001"/>
                  <a:pt x="1" y="998"/>
                  <a:pt x="3" y="996"/>
                </a:cubicBezTo>
                <a:cubicBezTo>
                  <a:pt x="1191" y="2"/>
                  <a:pt x="1191" y="2"/>
                  <a:pt x="1191" y="2"/>
                </a:cubicBezTo>
                <a:cubicBezTo>
                  <a:pt x="1194" y="0"/>
                  <a:pt x="1198" y="0"/>
                  <a:pt x="1200" y="2"/>
                </a:cubicBezTo>
                <a:cubicBezTo>
                  <a:pt x="1202" y="5"/>
                  <a:pt x="1202" y="9"/>
                  <a:pt x="1199" y="11"/>
                </a:cubicBezTo>
                <a:cubicBezTo>
                  <a:pt x="11" y="1005"/>
                  <a:pt x="11" y="1005"/>
                  <a:pt x="11" y="1005"/>
                </a:cubicBezTo>
                <a:cubicBezTo>
                  <a:pt x="10" y="1006"/>
                  <a:pt x="8" y="1006"/>
                  <a:pt x="7" y="1006"/>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7" name="Freeform 76"/>
          <p:cNvSpPr>
            <a:spLocks/>
          </p:cNvSpPr>
          <p:nvPr/>
        </p:nvSpPr>
        <p:spPr bwMode="auto">
          <a:xfrm>
            <a:off x="3582990" y="168730"/>
            <a:ext cx="1876425" cy="1352550"/>
          </a:xfrm>
          <a:custGeom>
            <a:avLst/>
            <a:gdLst>
              <a:gd name="T0" fmla="*/ 7 w 1846"/>
              <a:gd name="T1" fmla="*/ 1330 h 1330"/>
              <a:gd name="T2" fmla="*/ 2 w 1846"/>
              <a:gd name="T3" fmla="*/ 1327 h 1330"/>
              <a:gd name="T4" fmla="*/ 3 w 1846"/>
              <a:gd name="T5" fmla="*/ 1319 h 1330"/>
              <a:gd name="T6" fmla="*/ 1835 w 1846"/>
              <a:gd name="T7" fmla="*/ 2 h 1330"/>
              <a:gd name="T8" fmla="*/ 1844 w 1846"/>
              <a:gd name="T9" fmla="*/ 4 h 1330"/>
              <a:gd name="T10" fmla="*/ 1842 w 1846"/>
              <a:gd name="T11" fmla="*/ 12 h 1330"/>
              <a:gd name="T12" fmla="*/ 10 w 1846"/>
              <a:gd name="T13" fmla="*/ 1329 h 1330"/>
              <a:gd name="T14" fmla="*/ 7 w 1846"/>
              <a:gd name="T15" fmla="*/ 1330 h 13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46" h="1330">
                <a:moveTo>
                  <a:pt x="7" y="1330"/>
                </a:moveTo>
                <a:cubicBezTo>
                  <a:pt x="5" y="1330"/>
                  <a:pt x="3" y="1329"/>
                  <a:pt x="2" y="1327"/>
                </a:cubicBezTo>
                <a:cubicBezTo>
                  <a:pt x="0" y="1325"/>
                  <a:pt x="1" y="1321"/>
                  <a:pt x="3" y="1319"/>
                </a:cubicBezTo>
                <a:cubicBezTo>
                  <a:pt x="1835" y="2"/>
                  <a:pt x="1835" y="2"/>
                  <a:pt x="1835" y="2"/>
                </a:cubicBezTo>
                <a:cubicBezTo>
                  <a:pt x="1838" y="0"/>
                  <a:pt x="1842" y="1"/>
                  <a:pt x="1844" y="4"/>
                </a:cubicBezTo>
                <a:cubicBezTo>
                  <a:pt x="1846" y="6"/>
                  <a:pt x="1845" y="10"/>
                  <a:pt x="1842" y="12"/>
                </a:cubicBezTo>
                <a:cubicBezTo>
                  <a:pt x="10" y="1329"/>
                  <a:pt x="10" y="1329"/>
                  <a:pt x="10" y="1329"/>
                </a:cubicBezTo>
                <a:cubicBezTo>
                  <a:pt x="9" y="1329"/>
                  <a:pt x="8" y="1330"/>
                  <a:pt x="7" y="1330"/>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1" name="Freeform 80"/>
          <p:cNvSpPr>
            <a:spLocks/>
          </p:cNvSpPr>
          <p:nvPr/>
        </p:nvSpPr>
        <p:spPr bwMode="auto">
          <a:xfrm>
            <a:off x="3582990" y="24268"/>
            <a:ext cx="776288" cy="1497013"/>
          </a:xfrm>
          <a:custGeom>
            <a:avLst/>
            <a:gdLst>
              <a:gd name="T0" fmla="*/ 7 w 764"/>
              <a:gd name="T1" fmla="*/ 1473 h 1473"/>
              <a:gd name="T2" fmla="*/ 4 w 764"/>
              <a:gd name="T3" fmla="*/ 1472 h 1473"/>
              <a:gd name="T4" fmla="*/ 1 w 764"/>
              <a:gd name="T5" fmla="*/ 1464 h 1473"/>
              <a:gd name="T6" fmla="*/ 752 w 764"/>
              <a:gd name="T7" fmla="*/ 4 h 1473"/>
              <a:gd name="T8" fmla="*/ 760 w 764"/>
              <a:gd name="T9" fmla="*/ 2 h 1473"/>
              <a:gd name="T10" fmla="*/ 762 w 764"/>
              <a:gd name="T11" fmla="*/ 10 h 1473"/>
              <a:gd name="T12" fmla="*/ 12 w 764"/>
              <a:gd name="T13" fmla="*/ 1470 h 1473"/>
              <a:gd name="T14" fmla="*/ 7 w 764"/>
              <a:gd name="T15" fmla="*/ 1473 h 14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4" h="1473">
                <a:moveTo>
                  <a:pt x="7" y="1473"/>
                </a:moveTo>
                <a:cubicBezTo>
                  <a:pt x="6" y="1473"/>
                  <a:pt x="5" y="1473"/>
                  <a:pt x="4" y="1472"/>
                </a:cubicBezTo>
                <a:cubicBezTo>
                  <a:pt x="1" y="1471"/>
                  <a:pt x="0" y="1467"/>
                  <a:pt x="1" y="1464"/>
                </a:cubicBezTo>
                <a:cubicBezTo>
                  <a:pt x="752" y="4"/>
                  <a:pt x="752" y="4"/>
                  <a:pt x="752" y="4"/>
                </a:cubicBezTo>
                <a:cubicBezTo>
                  <a:pt x="753" y="1"/>
                  <a:pt x="757" y="0"/>
                  <a:pt x="760" y="2"/>
                </a:cubicBezTo>
                <a:cubicBezTo>
                  <a:pt x="763" y="3"/>
                  <a:pt x="764" y="7"/>
                  <a:pt x="762" y="10"/>
                </a:cubicBezTo>
                <a:cubicBezTo>
                  <a:pt x="12" y="1470"/>
                  <a:pt x="12" y="1470"/>
                  <a:pt x="12" y="1470"/>
                </a:cubicBezTo>
                <a:cubicBezTo>
                  <a:pt x="11" y="1472"/>
                  <a:pt x="9" y="1473"/>
                  <a:pt x="7" y="1473"/>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2" name="Freeform 81"/>
          <p:cNvSpPr>
            <a:spLocks/>
          </p:cNvSpPr>
          <p:nvPr/>
        </p:nvSpPr>
        <p:spPr bwMode="auto">
          <a:xfrm rot="5400000">
            <a:off x="696925" y="11562"/>
            <a:ext cx="1543050" cy="482600"/>
          </a:xfrm>
          <a:custGeom>
            <a:avLst/>
            <a:gdLst>
              <a:gd name="T0" fmla="*/ 1512 w 1519"/>
              <a:gd name="T1" fmla="*/ 476 h 476"/>
              <a:gd name="T2" fmla="*/ 1510 w 1519"/>
              <a:gd name="T3" fmla="*/ 475 h 476"/>
              <a:gd name="T4" fmla="*/ 5 w 1519"/>
              <a:gd name="T5" fmla="*/ 12 h 476"/>
              <a:gd name="T6" fmla="*/ 1 w 1519"/>
              <a:gd name="T7" fmla="*/ 5 h 476"/>
              <a:gd name="T8" fmla="*/ 9 w 1519"/>
              <a:gd name="T9" fmla="*/ 1 h 476"/>
              <a:gd name="T10" fmla="*/ 1514 w 1519"/>
              <a:gd name="T11" fmla="*/ 464 h 476"/>
              <a:gd name="T12" fmla="*/ 1518 w 1519"/>
              <a:gd name="T13" fmla="*/ 471 h 476"/>
              <a:gd name="T14" fmla="*/ 1512 w 1519"/>
              <a:gd name="T15" fmla="*/ 476 h 4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19" h="476">
                <a:moveTo>
                  <a:pt x="1512" y="476"/>
                </a:moveTo>
                <a:cubicBezTo>
                  <a:pt x="1511" y="476"/>
                  <a:pt x="1511" y="476"/>
                  <a:pt x="1510" y="475"/>
                </a:cubicBezTo>
                <a:cubicBezTo>
                  <a:pt x="5" y="12"/>
                  <a:pt x="5" y="12"/>
                  <a:pt x="5" y="12"/>
                </a:cubicBezTo>
                <a:cubicBezTo>
                  <a:pt x="2" y="11"/>
                  <a:pt x="0" y="8"/>
                  <a:pt x="1" y="5"/>
                </a:cubicBezTo>
                <a:cubicBezTo>
                  <a:pt x="2" y="2"/>
                  <a:pt x="5" y="0"/>
                  <a:pt x="9" y="1"/>
                </a:cubicBezTo>
                <a:cubicBezTo>
                  <a:pt x="1514" y="464"/>
                  <a:pt x="1514" y="464"/>
                  <a:pt x="1514" y="464"/>
                </a:cubicBezTo>
                <a:cubicBezTo>
                  <a:pt x="1517" y="465"/>
                  <a:pt x="1519" y="468"/>
                  <a:pt x="1518" y="471"/>
                </a:cubicBezTo>
                <a:cubicBezTo>
                  <a:pt x="1517" y="474"/>
                  <a:pt x="1514" y="476"/>
                  <a:pt x="1512" y="476"/>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6" name="Freeform 85"/>
          <p:cNvSpPr>
            <a:spLocks/>
          </p:cNvSpPr>
          <p:nvPr/>
        </p:nvSpPr>
        <p:spPr bwMode="auto">
          <a:xfrm>
            <a:off x="1381128" y="2819855"/>
            <a:ext cx="407988" cy="1554163"/>
          </a:xfrm>
          <a:custGeom>
            <a:avLst/>
            <a:gdLst>
              <a:gd name="T0" fmla="*/ 7 w 401"/>
              <a:gd name="T1" fmla="*/ 1530 h 1530"/>
              <a:gd name="T2" fmla="*/ 5 w 401"/>
              <a:gd name="T3" fmla="*/ 1530 h 1530"/>
              <a:gd name="T4" fmla="*/ 1 w 401"/>
              <a:gd name="T5" fmla="*/ 1522 h 1530"/>
              <a:gd name="T6" fmla="*/ 388 w 401"/>
              <a:gd name="T7" fmla="*/ 5 h 1530"/>
              <a:gd name="T8" fmla="*/ 396 w 401"/>
              <a:gd name="T9" fmla="*/ 0 h 1530"/>
              <a:gd name="T10" fmla="*/ 400 w 401"/>
              <a:gd name="T11" fmla="*/ 8 h 1530"/>
              <a:gd name="T12" fmla="*/ 13 w 401"/>
              <a:gd name="T13" fmla="*/ 1525 h 1530"/>
              <a:gd name="T14" fmla="*/ 7 w 401"/>
              <a:gd name="T15" fmla="*/ 1530 h 15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1" h="1530">
                <a:moveTo>
                  <a:pt x="7" y="1530"/>
                </a:moveTo>
                <a:cubicBezTo>
                  <a:pt x="6" y="1530"/>
                  <a:pt x="6" y="1530"/>
                  <a:pt x="5" y="1530"/>
                </a:cubicBezTo>
                <a:cubicBezTo>
                  <a:pt x="2" y="1529"/>
                  <a:pt x="0" y="1526"/>
                  <a:pt x="1" y="1522"/>
                </a:cubicBezTo>
                <a:cubicBezTo>
                  <a:pt x="388" y="5"/>
                  <a:pt x="388" y="5"/>
                  <a:pt x="388" y="5"/>
                </a:cubicBezTo>
                <a:cubicBezTo>
                  <a:pt x="389" y="2"/>
                  <a:pt x="393" y="0"/>
                  <a:pt x="396" y="0"/>
                </a:cubicBezTo>
                <a:cubicBezTo>
                  <a:pt x="399" y="1"/>
                  <a:pt x="401" y="4"/>
                  <a:pt x="400" y="8"/>
                </a:cubicBezTo>
                <a:cubicBezTo>
                  <a:pt x="13" y="1525"/>
                  <a:pt x="13" y="1525"/>
                  <a:pt x="13" y="1525"/>
                </a:cubicBezTo>
                <a:cubicBezTo>
                  <a:pt x="12" y="1528"/>
                  <a:pt x="9" y="1530"/>
                  <a:pt x="7" y="1530"/>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7" name="Freeform 86"/>
          <p:cNvSpPr>
            <a:spLocks/>
          </p:cNvSpPr>
          <p:nvPr/>
        </p:nvSpPr>
        <p:spPr bwMode="auto">
          <a:xfrm>
            <a:off x="-1516060" y="3354843"/>
            <a:ext cx="2911475" cy="1019175"/>
          </a:xfrm>
          <a:custGeom>
            <a:avLst/>
            <a:gdLst>
              <a:gd name="T0" fmla="*/ 2858 w 2865"/>
              <a:gd name="T1" fmla="*/ 1003 h 1003"/>
              <a:gd name="T2" fmla="*/ 2856 w 2865"/>
              <a:gd name="T3" fmla="*/ 1003 h 1003"/>
              <a:gd name="T4" fmla="*/ 5 w 2865"/>
              <a:gd name="T5" fmla="*/ 13 h 1003"/>
              <a:gd name="T6" fmla="*/ 1 w 2865"/>
              <a:gd name="T7" fmla="*/ 5 h 1003"/>
              <a:gd name="T8" fmla="*/ 9 w 2865"/>
              <a:gd name="T9" fmla="*/ 1 h 1003"/>
              <a:gd name="T10" fmla="*/ 2860 w 2865"/>
              <a:gd name="T11" fmla="*/ 991 h 1003"/>
              <a:gd name="T12" fmla="*/ 2863 w 2865"/>
              <a:gd name="T13" fmla="*/ 999 h 1003"/>
              <a:gd name="T14" fmla="*/ 2858 w 2865"/>
              <a:gd name="T15" fmla="*/ 1003 h 10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65" h="1003">
                <a:moveTo>
                  <a:pt x="2858" y="1003"/>
                </a:moveTo>
                <a:cubicBezTo>
                  <a:pt x="2857" y="1003"/>
                  <a:pt x="2856" y="1003"/>
                  <a:pt x="2856" y="1003"/>
                </a:cubicBezTo>
                <a:cubicBezTo>
                  <a:pt x="5" y="13"/>
                  <a:pt x="5" y="13"/>
                  <a:pt x="5" y="13"/>
                </a:cubicBezTo>
                <a:cubicBezTo>
                  <a:pt x="2" y="11"/>
                  <a:pt x="0" y="8"/>
                  <a:pt x="1" y="5"/>
                </a:cubicBezTo>
                <a:cubicBezTo>
                  <a:pt x="2" y="2"/>
                  <a:pt x="6" y="0"/>
                  <a:pt x="9" y="1"/>
                </a:cubicBezTo>
                <a:cubicBezTo>
                  <a:pt x="2860" y="991"/>
                  <a:pt x="2860" y="991"/>
                  <a:pt x="2860" y="991"/>
                </a:cubicBezTo>
                <a:cubicBezTo>
                  <a:pt x="2863" y="992"/>
                  <a:pt x="2865" y="996"/>
                  <a:pt x="2863" y="999"/>
                </a:cubicBezTo>
                <a:cubicBezTo>
                  <a:pt x="2863" y="1001"/>
                  <a:pt x="2860" y="1003"/>
                  <a:pt x="2858" y="1003"/>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8" name="Freeform 87"/>
          <p:cNvSpPr>
            <a:spLocks/>
          </p:cNvSpPr>
          <p:nvPr/>
        </p:nvSpPr>
        <p:spPr bwMode="auto">
          <a:xfrm>
            <a:off x="1227140" y="1019630"/>
            <a:ext cx="166688" cy="3354388"/>
          </a:xfrm>
          <a:custGeom>
            <a:avLst/>
            <a:gdLst>
              <a:gd name="T0" fmla="*/ 158 w 164"/>
              <a:gd name="T1" fmla="*/ 3301 h 3301"/>
              <a:gd name="T2" fmla="*/ 152 w 164"/>
              <a:gd name="T3" fmla="*/ 3295 h 3301"/>
              <a:gd name="T4" fmla="*/ 0 w 164"/>
              <a:gd name="T5" fmla="*/ 7 h 3301"/>
              <a:gd name="T6" fmla="*/ 6 w 164"/>
              <a:gd name="T7" fmla="*/ 1 h 3301"/>
              <a:gd name="T8" fmla="*/ 12 w 164"/>
              <a:gd name="T9" fmla="*/ 6 h 3301"/>
              <a:gd name="T10" fmla="*/ 164 w 164"/>
              <a:gd name="T11" fmla="*/ 3295 h 3301"/>
              <a:gd name="T12" fmla="*/ 158 w 164"/>
              <a:gd name="T13" fmla="*/ 3301 h 3301"/>
              <a:gd name="T14" fmla="*/ 158 w 164"/>
              <a:gd name="T15" fmla="*/ 3301 h 33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4" h="3301">
                <a:moveTo>
                  <a:pt x="158" y="3301"/>
                </a:moveTo>
                <a:cubicBezTo>
                  <a:pt x="155" y="3301"/>
                  <a:pt x="152" y="3298"/>
                  <a:pt x="152" y="3295"/>
                </a:cubicBezTo>
                <a:cubicBezTo>
                  <a:pt x="0" y="7"/>
                  <a:pt x="0" y="7"/>
                  <a:pt x="0" y="7"/>
                </a:cubicBezTo>
                <a:cubicBezTo>
                  <a:pt x="0" y="4"/>
                  <a:pt x="2" y="1"/>
                  <a:pt x="6" y="1"/>
                </a:cubicBezTo>
                <a:cubicBezTo>
                  <a:pt x="9" y="0"/>
                  <a:pt x="12" y="3"/>
                  <a:pt x="12" y="6"/>
                </a:cubicBezTo>
                <a:cubicBezTo>
                  <a:pt x="164" y="3295"/>
                  <a:pt x="164" y="3295"/>
                  <a:pt x="164" y="3295"/>
                </a:cubicBezTo>
                <a:cubicBezTo>
                  <a:pt x="164" y="3298"/>
                  <a:pt x="161" y="3301"/>
                  <a:pt x="158" y="3301"/>
                </a:cubicBezTo>
                <a:cubicBezTo>
                  <a:pt x="158" y="3301"/>
                  <a:pt x="158" y="3301"/>
                  <a:pt x="158" y="3301"/>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2" name="Freeform 91"/>
          <p:cNvSpPr>
            <a:spLocks/>
          </p:cNvSpPr>
          <p:nvPr/>
        </p:nvSpPr>
        <p:spPr bwMode="auto">
          <a:xfrm>
            <a:off x="346077" y="2373768"/>
            <a:ext cx="155575" cy="136525"/>
          </a:xfrm>
          <a:custGeom>
            <a:avLst/>
            <a:gdLst>
              <a:gd name="T0" fmla="*/ 77 w 153"/>
              <a:gd name="T1" fmla="*/ 0 h 134"/>
              <a:gd name="T2" fmla="*/ 20 w 153"/>
              <a:gd name="T3" fmla="*/ 31 h 134"/>
              <a:gd name="T4" fmla="*/ 41 w 153"/>
              <a:gd name="T5" fmla="*/ 124 h 134"/>
              <a:gd name="T6" fmla="*/ 77 w 153"/>
              <a:gd name="T7" fmla="*/ 134 h 134"/>
              <a:gd name="T8" fmla="*/ 133 w 153"/>
              <a:gd name="T9" fmla="*/ 103 h 134"/>
              <a:gd name="T10" fmla="*/ 112 w 153"/>
              <a:gd name="T11" fmla="*/ 10 h 134"/>
              <a:gd name="T12" fmla="*/ 77 w 153"/>
              <a:gd name="T13" fmla="*/ 0 h 134"/>
            </a:gdLst>
            <a:ahLst/>
            <a:cxnLst>
              <a:cxn ang="0">
                <a:pos x="T0" y="T1"/>
              </a:cxn>
              <a:cxn ang="0">
                <a:pos x="T2" y="T3"/>
              </a:cxn>
              <a:cxn ang="0">
                <a:pos x="T4" y="T5"/>
              </a:cxn>
              <a:cxn ang="0">
                <a:pos x="T6" y="T7"/>
              </a:cxn>
              <a:cxn ang="0">
                <a:pos x="T8" y="T9"/>
              </a:cxn>
              <a:cxn ang="0">
                <a:pos x="T10" y="T11"/>
              </a:cxn>
              <a:cxn ang="0">
                <a:pos x="T12" y="T13"/>
              </a:cxn>
            </a:cxnLst>
            <a:rect l="0" t="0" r="r" b="b"/>
            <a:pathLst>
              <a:path w="153" h="134">
                <a:moveTo>
                  <a:pt x="77" y="0"/>
                </a:moveTo>
                <a:cubicBezTo>
                  <a:pt x="54" y="0"/>
                  <a:pt x="33" y="11"/>
                  <a:pt x="20" y="31"/>
                </a:cubicBezTo>
                <a:cubicBezTo>
                  <a:pt x="0" y="63"/>
                  <a:pt x="10" y="104"/>
                  <a:pt x="41" y="124"/>
                </a:cubicBezTo>
                <a:cubicBezTo>
                  <a:pt x="52" y="131"/>
                  <a:pt x="64" y="134"/>
                  <a:pt x="77" y="134"/>
                </a:cubicBezTo>
                <a:cubicBezTo>
                  <a:pt x="99" y="134"/>
                  <a:pt x="121" y="123"/>
                  <a:pt x="133" y="103"/>
                </a:cubicBezTo>
                <a:cubicBezTo>
                  <a:pt x="153" y="71"/>
                  <a:pt x="144" y="30"/>
                  <a:pt x="112" y="10"/>
                </a:cubicBezTo>
                <a:cubicBezTo>
                  <a:pt x="101" y="3"/>
                  <a:pt x="89" y="0"/>
                  <a:pt x="77"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6" name="Freeform 95"/>
          <p:cNvSpPr>
            <a:spLocks/>
          </p:cNvSpPr>
          <p:nvPr/>
        </p:nvSpPr>
        <p:spPr bwMode="auto">
          <a:xfrm>
            <a:off x="1108077" y="918030"/>
            <a:ext cx="241300" cy="212725"/>
          </a:xfrm>
          <a:custGeom>
            <a:avLst/>
            <a:gdLst>
              <a:gd name="T0" fmla="*/ 119 w 238"/>
              <a:gd name="T1" fmla="*/ 0 h 210"/>
              <a:gd name="T2" fmla="*/ 30 w 238"/>
              <a:gd name="T3" fmla="*/ 49 h 210"/>
              <a:gd name="T4" fmla="*/ 63 w 238"/>
              <a:gd name="T5" fmla="*/ 194 h 210"/>
              <a:gd name="T6" fmla="*/ 119 w 238"/>
              <a:gd name="T7" fmla="*/ 210 h 210"/>
              <a:gd name="T8" fmla="*/ 208 w 238"/>
              <a:gd name="T9" fmla="*/ 161 h 210"/>
              <a:gd name="T10" fmla="*/ 175 w 238"/>
              <a:gd name="T11" fmla="*/ 16 h 210"/>
              <a:gd name="T12" fmla="*/ 119 w 238"/>
              <a:gd name="T13" fmla="*/ 0 h 210"/>
            </a:gdLst>
            <a:ahLst/>
            <a:cxnLst>
              <a:cxn ang="0">
                <a:pos x="T0" y="T1"/>
              </a:cxn>
              <a:cxn ang="0">
                <a:pos x="T2" y="T3"/>
              </a:cxn>
              <a:cxn ang="0">
                <a:pos x="T4" y="T5"/>
              </a:cxn>
              <a:cxn ang="0">
                <a:pos x="T6" y="T7"/>
              </a:cxn>
              <a:cxn ang="0">
                <a:pos x="T8" y="T9"/>
              </a:cxn>
              <a:cxn ang="0">
                <a:pos x="T10" y="T11"/>
              </a:cxn>
              <a:cxn ang="0">
                <a:pos x="T12" y="T13"/>
              </a:cxn>
            </a:cxnLst>
            <a:rect l="0" t="0" r="r" b="b"/>
            <a:pathLst>
              <a:path w="238" h="210">
                <a:moveTo>
                  <a:pt x="119" y="0"/>
                </a:moveTo>
                <a:cubicBezTo>
                  <a:pt x="84" y="0"/>
                  <a:pt x="50" y="17"/>
                  <a:pt x="30" y="49"/>
                </a:cubicBezTo>
                <a:cubicBezTo>
                  <a:pt x="0" y="98"/>
                  <a:pt x="14" y="163"/>
                  <a:pt x="63" y="194"/>
                </a:cubicBezTo>
                <a:cubicBezTo>
                  <a:pt x="81" y="204"/>
                  <a:pt x="100" y="210"/>
                  <a:pt x="119" y="210"/>
                </a:cubicBezTo>
                <a:cubicBezTo>
                  <a:pt x="154" y="210"/>
                  <a:pt x="188" y="192"/>
                  <a:pt x="208" y="161"/>
                </a:cubicBezTo>
                <a:cubicBezTo>
                  <a:pt x="238" y="112"/>
                  <a:pt x="224" y="47"/>
                  <a:pt x="175" y="16"/>
                </a:cubicBezTo>
                <a:cubicBezTo>
                  <a:pt x="157" y="5"/>
                  <a:pt x="138" y="0"/>
                  <a:pt x="119"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7" name="Freeform 96"/>
          <p:cNvSpPr>
            <a:spLocks/>
          </p:cNvSpPr>
          <p:nvPr/>
        </p:nvSpPr>
        <p:spPr bwMode="auto">
          <a:xfrm>
            <a:off x="1289052" y="4281943"/>
            <a:ext cx="173038" cy="152400"/>
          </a:xfrm>
          <a:custGeom>
            <a:avLst/>
            <a:gdLst>
              <a:gd name="T0" fmla="*/ 85 w 170"/>
              <a:gd name="T1" fmla="*/ 0 h 150"/>
              <a:gd name="T2" fmla="*/ 22 w 170"/>
              <a:gd name="T3" fmla="*/ 35 h 150"/>
              <a:gd name="T4" fmla="*/ 45 w 170"/>
              <a:gd name="T5" fmla="*/ 138 h 150"/>
              <a:gd name="T6" fmla="*/ 85 w 170"/>
              <a:gd name="T7" fmla="*/ 150 h 150"/>
              <a:gd name="T8" fmla="*/ 149 w 170"/>
              <a:gd name="T9" fmla="*/ 115 h 150"/>
              <a:gd name="T10" fmla="*/ 125 w 170"/>
              <a:gd name="T11" fmla="*/ 11 h 150"/>
              <a:gd name="T12" fmla="*/ 85 w 170"/>
              <a:gd name="T13" fmla="*/ 0 h 150"/>
            </a:gdLst>
            <a:ahLst/>
            <a:cxnLst>
              <a:cxn ang="0">
                <a:pos x="T0" y="T1"/>
              </a:cxn>
              <a:cxn ang="0">
                <a:pos x="T2" y="T3"/>
              </a:cxn>
              <a:cxn ang="0">
                <a:pos x="T4" y="T5"/>
              </a:cxn>
              <a:cxn ang="0">
                <a:pos x="T6" y="T7"/>
              </a:cxn>
              <a:cxn ang="0">
                <a:pos x="T8" y="T9"/>
              </a:cxn>
              <a:cxn ang="0">
                <a:pos x="T10" y="T11"/>
              </a:cxn>
              <a:cxn ang="0">
                <a:pos x="T12" y="T13"/>
              </a:cxn>
            </a:cxnLst>
            <a:rect l="0" t="0" r="r" b="b"/>
            <a:pathLst>
              <a:path w="170" h="150">
                <a:moveTo>
                  <a:pt x="85" y="0"/>
                </a:moveTo>
                <a:cubicBezTo>
                  <a:pt x="60" y="0"/>
                  <a:pt x="36" y="12"/>
                  <a:pt x="22" y="35"/>
                </a:cubicBezTo>
                <a:cubicBezTo>
                  <a:pt x="0" y="70"/>
                  <a:pt x="10" y="116"/>
                  <a:pt x="45" y="138"/>
                </a:cubicBezTo>
                <a:cubicBezTo>
                  <a:pt x="58" y="146"/>
                  <a:pt x="72" y="150"/>
                  <a:pt x="85" y="150"/>
                </a:cubicBezTo>
                <a:cubicBezTo>
                  <a:pt x="110" y="150"/>
                  <a:pt x="134" y="137"/>
                  <a:pt x="149" y="115"/>
                </a:cubicBezTo>
                <a:cubicBezTo>
                  <a:pt x="170" y="80"/>
                  <a:pt x="160" y="33"/>
                  <a:pt x="125" y="11"/>
                </a:cubicBezTo>
                <a:cubicBezTo>
                  <a:pt x="113" y="4"/>
                  <a:pt x="99" y="0"/>
                  <a:pt x="85"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8" name="Freeform 97"/>
          <p:cNvSpPr>
            <a:spLocks/>
          </p:cNvSpPr>
          <p:nvPr/>
        </p:nvSpPr>
        <p:spPr bwMode="auto">
          <a:xfrm>
            <a:off x="1722440" y="2775405"/>
            <a:ext cx="106363" cy="92075"/>
          </a:xfrm>
          <a:custGeom>
            <a:avLst/>
            <a:gdLst>
              <a:gd name="T0" fmla="*/ 53 w 105"/>
              <a:gd name="T1" fmla="*/ 0 h 91"/>
              <a:gd name="T2" fmla="*/ 14 w 105"/>
              <a:gd name="T3" fmla="*/ 21 h 91"/>
              <a:gd name="T4" fmla="*/ 28 w 105"/>
              <a:gd name="T5" fmla="*/ 84 h 91"/>
              <a:gd name="T6" fmla="*/ 52 w 105"/>
              <a:gd name="T7" fmla="*/ 91 h 91"/>
              <a:gd name="T8" fmla="*/ 91 w 105"/>
              <a:gd name="T9" fmla="*/ 70 h 91"/>
              <a:gd name="T10" fmla="*/ 77 w 105"/>
              <a:gd name="T11" fmla="*/ 7 h 91"/>
              <a:gd name="T12" fmla="*/ 53 w 105"/>
              <a:gd name="T13" fmla="*/ 0 h 91"/>
            </a:gdLst>
            <a:ahLst/>
            <a:cxnLst>
              <a:cxn ang="0">
                <a:pos x="T0" y="T1"/>
              </a:cxn>
              <a:cxn ang="0">
                <a:pos x="T2" y="T3"/>
              </a:cxn>
              <a:cxn ang="0">
                <a:pos x="T4" y="T5"/>
              </a:cxn>
              <a:cxn ang="0">
                <a:pos x="T6" y="T7"/>
              </a:cxn>
              <a:cxn ang="0">
                <a:pos x="T8" y="T9"/>
              </a:cxn>
              <a:cxn ang="0">
                <a:pos x="T10" y="T11"/>
              </a:cxn>
              <a:cxn ang="0">
                <a:pos x="T12" y="T13"/>
              </a:cxn>
            </a:cxnLst>
            <a:rect l="0" t="0" r="r" b="b"/>
            <a:pathLst>
              <a:path w="105" h="91">
                <a:moveTo>
                  <a:pt x="53" y="0"/>
                </a:moveTo>
                <a:cubicBezTo>
                  <a:pt x="37" y="0"/>
                  <a:pt x="23" y="7"/>
                  <a:pt x="14" y="21"/>
                </a:cubicBezTo>
                <a:cubicBezTo>
                  <a:pt x="0" y="43"/>
                  <a:pt x="7" y="71"/>
                  <a:pt x="28" y="84"/>
                </a:cubicBezTo>
                <a:cubicBezTo>
                  <a:pt x="36" y="89"/>
                  <a:pt x="44" y="91"/>
                  <a:pt x="52" y="91"/>
                </a:cubicBezTo>
                <a:cubicBezTo>
                  <a:pt x="68" y="91"/>
                  <a:pt x="82" y="84"/>
                  <a:pt x="91" y="70"/>
                </a:cubicBezTo>
                <a:cubicBezTo>
                  <a:pt x="105" y="48"/>
                  <a:pt x="98" y="20"/>
                  <a:pt x="77" y="7"/>
                </a:cubicBezTo>
                <a:cubicBezTo>
                  <a:pt x="69" y="2"/>
                  <a:pt x="61" y="0"/>
                  <a:pt x="53"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9" name="Freeform 98"/>
          <p:cNvSpPr>
            <a:spLocks/>
          </p:cNvSpPr>
          <p:nvPr/>
        </p:nvSpPr>
        <p:spPr bwMode="auto">
          <a:xfrm>
            <a:off x="3425827" y="2431712"/>
            <a:ext cx="153988" cy="134938"/>
          </a:xfrm>
          <a:custGeom>
            <a:avLst/>
            <a:gdLst>
              <a:gd name="T0" fmla="*/ 75 w 151"/>
              <a:gd name="T1" fmla="*/ 0 h 133"/>
              <a:gd name="T2" fmla="*/ 19 w 151"/>
              <a:gd name="T3" fmla="*/ 31 h 133"/>
              <a:gd name="T4" fmla="*/ 40 w 151"/>
              <a:gd name="T5" fmla="*/ 122 h 133"/>
              <a:gd name="T6" fmla="*/ 75 w 151"/>
              <a:gd name="T7" fmla="*/ 133 h 133"/>
              <a:gd name="T8" fmla="*/ 131 w 151"/>
              <a:gd name="T9" fmla="*/ 102 h 133"/>
              <a:gd name="T10" fmla="*/ 111 w 151"/>
              <a:gd name="T11" fmla="*/ 10 h 133"/>
              <a:gd name="T12" fmla="*/ 75 w 151"/>
              <a:gd name="T13" fmla="*/ 0 h 133"/>
            </a:gdLst>
            <a:ahLst/>
            <a:cxnLst>
              <a:cxn ang="0">
                <a:pos x="T0" y="T1"/>
              </a:cxn>
              <a:cxn ang="0">
                <a:pos x="T2" y="T3"/>
              </a:cxn>
              <a:cxn ang="0">
                <a:pos x="T4" y="T5"/>
              </a:cxn>
              <a:cxn ang="0">
                <a:pos x="T6" y="T7"/>
              </a:cxn>
              <a:cxn ang="0">
                <a:pos x="T8" y="T9"/>
              </a:cxn>
              <a:cxn ang="0">
                <a:pos x="T10" y="T11"/>
              </a:cxn>
              <a:cxn ang="0">
                <a:pos x="T12" y="T13"/>
              </a:cxn>
            </a:cxnLst>
            <a:rect l="0" t="0" r="r" b="b"/>
            <a:pathLst>
              <a:path w="151" h="133">
                <a:moveTo>
                  <a:pt x="75" y="0"/>
                </a:moveTo>
                <a:cubicBezTo>
                  <a:pt x="53" y="0"/>
                  <a:pt x="32" y="11"/>
                  <a:pt x="19" y="31"/>
                </a:cubicBezTo>
                <a:cubicBezTo>
                  <a:pt x="0" y="62"/>
                  <a:pt x="9" y="103"/>
                  <a:pt x="40" y="122"/>
                </a:cubicBezTo>
                <a:cubicBezTo>
                  <a:pt x="51" y="129"/>
                  <a:pt x="63" y="133"/>
                  <a:pt x="75" y="133"/>
                </a:cubicBezTo>
                <a:cubicBezTo>
                  <a:pt x="97" y="133"/>
                  <a:pt x="119" y="122"/>
                  <a:pt x="131" y="102"/>
                </a:cubicBezTo>
                <a:cubicBezTo>
                  <a:pt x="151" y="71"/>
                  <a:pt x="142" y="30"/>
                  <a:pt x="111" y="10"/>
                </a:cubicBezTo>
                <a:cubicBezTo>
                  <a:pt x="100" y="3"/>
                  <a:pt x="87" y="0"/>
                  <a:pt x="75"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0" name="Freeform 99"/>
          <p:cNvSpPr>
            <a:spLocks/>
          </p:cNvSpPr>
          <p:nvPr/>
        </p:nvSpPr>
        <p:spPr bwMode="auto">
          <a:xfrm>
            <a:off x="3536952" y="1470480"/>
            <a:ext cx="93663" cy="80963"/>
          </a:xfrm>
          <a:custGeom>
            <a:avLst/>
            <a:gdLst>
              <a:gd name="T0" fmla="*/ 46 w 93"/>
              <a:gd name="T1" fmla="*/ 0 h 81"/>
              <a:gd name="T2" fmla="*/ 12 w 93"/>
              <a:gd name="T3" fmla="*/ 19 h 81"/>
              <a:gd name="T4" fmla="*/ 25 w 93"/>
              <a:gd name="T5" fmla="*/ 75 h 81"/>
              <a:gd name="T6" fmla="*/ 46 w 93"/>
              <a:gd name="T7" fmla="*/ 81 h 81"/>
              <a:gd name="T8" fmla="*/ 81 w 93"/>
              <a:gd name="T9" fmla="*/ 62 h 81"/>
              <a:gd name="T10" fmla="*/ 68 w 93"/>
              <a:gd name="T11" fmla="*/ 6 h 81"/>
              <a:gd name="T12" fmla="*/ 46 w 93"/>
              <a:gd name="T13" fmla="*/ 0 h 81"/>
            </a:gdLst>
            <a:ahLst/>
            <a:cxnLst>
              <a:cxn ang="0">
                <a:pos x="T0" y="T1"/>
              </a:cxn>
              <a:cxn ang="0">
                <a:pos x="T2" y="T3"/>
              </a:cxn>
              <a:cxn ang="0">
                <a:pos x="T4" y="T5"/>
              </a:cxn>
              <a:cxn ang="0">
                <a:pos x="T6" y="T7"/>
              </a:cxn>
              <a:cxn ang="0">
                <a:pos x="T8" y="T9"/>
              </a:cxn>
              <a:cxn ang="0">
                <a:pos x="T10" y="T11"/>
              </a:cxn>
              <a:cxn ang="0">
                <a:pos x="T12" y="T13"/>
              </a:cxn>
            </a:cxnLst>
            <a:rect l="0" t="0" r="r" b="b"/>
            <a:pathLst>
              <a:path w="93" h="81">
                <a:moveTo>
                  <a:pt x="46" y="0"/>
                </a:moveTo>
                <a:cubicBezTo>
                  <a:pt x="33" y="0"/>
                  <a:pt x="20" y="7"/>
                  <a:pt x="12" y="19"/>
                </a:cubicBezTo>
                <a:cubicBezTo>
                  <a:pt x="0" y="38"/>
                  <a:pt x="6" y="63"/>
                  <a:pt x="25" y="75"/>
                </a:cubicBezTo>
                <a:cubicBezTo>
                  <a:pt x="31" y="79"/>
                  <a:pt x="39" y="81"/>
                  <a:pt x="46" y="81"/>
                </a:cubicBezTo>
                <a:cubicBezTo>
                  <a:pt x="60" y="81"/>
                  <a:pt x="73" y="74"/>
                  <a:pt x="81" y="62"/>
                </a:cubicBezTo>
                <a:cubicBezTo>
                  <a:pt x="93" y="43"/>
                  <a:pt x="87" y="18"/>
                  <a:pt x="68" y="6"/>
                </a:cubicBezTo>
                <a:cubicBezTo>
                  <a:pt x="61" y="2"/>
                  <a:pt x="54" y="0"/>
                  <a:pt x="46"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1" name="Freeform 100"/>
          <p:cNvSpPr>
            <a:spLocks/>
          </p:cNvSpPr>
          <p:nvPr/>
        </p:nvSpPr>
        <p:spPr bwMode="auto">
          <a:xfrm>
            <a:off x="3059115" y="184605"/>
            <a:ext cx="211138" cy="184150"/>
          </a:xfrm>
          <a:custGeom>
            <a:avLst/>
            <a:gdLst>
              <a:gd name="T0" fmla="*/ 104 w 208"/>
              <a:gd name="T1" fmla="*/ 0 h 182"/>
              <a:gd name="T2" fmla="*/ 27 w 208"/>
              <a:gd name="T3" fmla="*/ 42 h 182"/>
              <a:gd name="T4" fmla="*/ 56 w 208"/>
              <a:gd name="T5" fmla="*/ 168 h 182"/>
              <a:gd name="T6" fmla="*/ 104 w 208"/>
              <a:gd name="T7" fmla="*/ 182 h 182"/>
              <a:gd name="T8" fmla="*/ 182 w 208"/>
              <a:gd name="T9" fmla="*/ 139 h 182"/>
              <a:gd name="T10" fmla="*/ 153 w 208"/>
              <a:gd name="T11" fmla="*/ 14 h 182"/>
              <a:gd name="T12" fmla="*/ 104 w 208"/>
              <a:gd name="T13" fmla="*/ 0 h 182"/>
            </a:gdLst>
            <a:ahLst/>
            <a:cxnLst>
              <a:cxn ang="0">
                <a:pos x="T0" y="T1"/>
              </a:cxn>
              <a:cxn ang="0">
                <a:pos x="T2" y="T3"/>
              </a:cxn>
              <a:cxn ang="0">
                <a:pos x="T4" y="T5"/>
              </a:cxn>
              <a:cxn ang="0">
                <a:pos x="T6" y="T7"/>
              </a:cxn>
              <a:cxn ang="0">
                <a:pos x="T8" y="T9"/>
              </a:cxn>
              <a:cxn ang="0">
                <a:pos x="T10" y="T11"/>
              </a:cxn>
              <a:cxn ang="0">
                <a:pos x="T12" y="T13"/>
              </a:cxn>
            </a:cxnLst>
            <a:rect l="0" t="0" r="r" b="b"/>
            <a:pathLst>
              <a:path w="208" h="182">
                <a:moveTo>
                  <a:pt x="104" y="0"/>
                </a:moveTo>
                <a:cubicBezTo>
                  <a:pt x="74" y="0"/>
                  <a:pt x="44" y="15"/>
                  <a:pt x="27" y="42"/>
                </a:cubicBezTo>
                <a:cubicBezTo>
                  <a:pt x="0" y="85"/>
                  <a:pt x="13" y="141"/>
                  <a:pt x="56" y="168"/>
                </a:cubicBezTo>
                <a:cubicBezTo>
                  <a:pt x="71" y="178"/>
                  <a:pt x="88" y="182"/>
                  <a:pt x="104" y="182"/>
                </a:cubicBezTo>
                <a:cubicBezTo>
                  <a:pt x="135" y="182"/>
                  <a:pt x="164" y="167"/>
                  <a:pt x="182" y="139"/>
                </a:cubicBezTo>
                <a:cubicBezTo>
                  <a:pt x="208" y="97"/>
                  <a:pt x="196" y="40"/>
                  <a:pt x="153" y="14"/>
                </a:cubicBezTo>
                <a:cubicBezTo>
                  <a:pt x="138" y="4"/>
                  <a:pt x="121" y="0"/>
                  <a:pt x="104"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2" name="Freeform 101"/>
          <p:cNvSpPr>
            <a:spLocks/>
          </p:cNvSpPr>
          <p:nvPr/>
        </p:nvSpPr>
        <p:spPr bwMode="auto">
          <a:xfrm>
            <a:off x="2598740" y="13155"/>
            <a:ext cx="111125" cy="98425"/>
          </a:xfrm>
          <a:custGeom>
            <a:avLst/>
            <a:gdLst>
              <a:gd name="T0" fmla="*/ 55 w 109"/>
              <a:gd name="T1" fmla="*/ 0 h 96"/>
              <a:gd name="T2" fmla="*/ 14 w 109"/>
              <a:gd name="T3" fmla="*/ 22 h 96"/>
              <a:gd name="T4" fmla="*/ 29 w 109"/>
              <a:gd name="T5" fmla="*/ 88 h 96"/>
              <a:gd name="T6" fmla="*/ 55 w 109"/>
              <a:gd name="T7" fmla="*/ 96 h 96"/>
              <a:gd name="T8" fmla="*/ 95 w 109"/>
              <a:gd name="T9" fmla="*/ 73 h 96"/>
              <a:gd name="T10" fmla="*/ 80 w 109"/>
              <a:gd name="T11" fmla="*/ 7 h 96"/>
              <a:gd name="T12" fmla="*/ 55 w 109"/>
              <a:gd name="T13" fmla="*/ 0 h 96"/>
            </a:gdLst>
            <a:ahLst/>
            <a:cxnLst>
              <a:cxn ang="0">
                <a:pos x="T0" y="T1"/>
              </a:cxn>
              <a:cxn ang="0">
                <a:pos x="T2" y="T3"/>
              </a:cxn>
              <a:cxn ang="0">
                <a:pos x="T4" y="T5"/>
              </a:cxn>
              <a:cxn ang="0">
                <a:pos x="T6" y="T7"/>
              </a:cxn>
              <a:cxn ang="0">
                <a:pos x="T8" y="T9"/>
              </a:cxn>
              <a:cxn ang="0">
                <a:pos x="T10" y="T11"/>
              </a:cxn>
              <a:cxn ang="0">
                <a:pos x="T12" y="T13"/>
              </a:cxn>
            </a:cxnLst>
            <a:rect l="0" t="0" r="r" b="b"/>
            <a:pathLst>
              <a:path w="109" h="96">
                <a:moveTo>
                  <a:pt x="55" y="0"/>
                </a:moveTo>
                <a:cubicBezTo>
                  <a:pt x="39" y="0"/>
                  <a:pt x="23" y="8"/>
                  <a:pt x="14" y="22"/>
                </a:cubicBezTo>
                <a:cubicBezTo>
                  <a:pt x="0" y="45"/>
                  <a:pt x="7" y="74"/>
                  <a:pt x="29" y="88"/>
                </a:cubicBezTo>
                <a:cubicBezTo>
                  <a:pt x="37" y="93"/>
                  <a:pt x="46" y="96"/>
                  <a:pt x="55" y="96"/>
                </a:cubicBezTo>
                <a:cubicBezTo>
                  <a:pt x="71" y="96"/>
                  <a:pt x="86" y="88"/>
                  <a:pt x="95" y="73"/>
                </a:cubicBezTo>
                <a:cubicBezTo>
                  <a:pt x="109" y="51"/>
                  <a:pt x="103" y="21"/>
                  <a:pt x="80" y="7"/>
                </a:cubicBezTo>
                <a:cubicBezTo>
                  <a:pt x="72" y="2"/>
                  <a:pt x="63" y="0"/>
                  <a:pt x="55"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5" name="Freeform 104"/>
          <p:cNvSpPr>
            <a:spLocks/>
          </p:cNvSpPr>
          <p:nvPr/>
        </p:nvSpPr>
        <p:spPr bwMode="auto">
          <a:xfrm>
            <a:off x="4231448" y="-70319"/>
            <a:ext cx="227084" cy="198698"/>
          </a:xfrm>
          <a:custGeom>
            <a:avLst/>
            <a:gdLst>
              <a:gd name="T0" fmla="*/ 125 w 250"/>
              <a:gd name="T1" fmla="*/ 0 h 219"/>
              <a:gd name="T2" fmla="*/ 33 w 250"/>
              <a:gd name="T3" fmla="*/ 51 h 219"/>
              <a:gd name="T4" fmla="*/ 67 w 250"/>
              <a:gd name="T5" fmla="*/ 202 h 219"/>
              <a:gd name="T6" fmla="*/ 125 w 250"/>
              <a:gd name="T7" fmla="*/ 219 h 219"/>
              <a:gd name="T8" fmla="*/ 218 w 250"/>
              <a:gd name="T9" fmla="*/ 167 h 219"/>
              <a:gd name="T10" fmla="*/ 184 w 250"/>
              <a:gd name="T11" fmla="*/ 16 h 219"/>
              <a:gd name="T12" fmla="*/ 125 w 250"/>
              <a:gd name="T13" fmla="*/ 0 h 219"/>
            </a:gdLst>
            <a:ahLst/>
            <a:cxnLst>
              <a:cxn ang="0">
                <a:pos x="T0" y="T1"/>
              </a:cxn>
              <a:cxn ang="0">
                <a:pos x="T2" y="T3"/>
              </a:cxn>
              <a:cxn ang="0">
                <a:pos x="T4" y="T5"/>
              </a:cxn>
              <a:cxn ang="0">
                <a:pos x="T6" y="T7"/>
              </a:cxn>
              <a:cxn ang="0">
                <a:pos x="T8" y="T9"/>
              </a:cxn>
              <a:cxn ang="0">
                <a:pos x="T10" y="T11"/>
              </a:cxn>
              <a:cxn ang="0">
                <a:pos x="T12" y="T13"/>
              </a:cxn>
            </a:cxnLst>
            <a:rect l="0" t="0" r="r" b="b"/>
            <a:pathLst>
              <a:path w="250" h="219">
                <a:moveTo>
                  <a:pt x="125" y="0"/>
                </a:moveTo>
                <a:cubicBezTo>
                  <a:pt x="89" y="0"/>
                  <a:pt x="53" y="18"/>
                  <a:pt x="33" y="51"/>
                </a:cubicBezTo>
                <a:cubicBezTo>
                  <a:pt x="0" y="102"/>
                  <a:pt x="16" y="170"/>
                  <a:pt x="67" y="202"/>
                </a:cubicBezTo>
                <a:cubicBezTo>
                  <a:pt x="85" y="213"/>
                  <a:pt x="105" y="219"/>
                  <a:pt x="125" y="219"/>
                </a:cubicBezTo>
                <a:cubicBezTo>
                  <a:pt x="162" y="219"/>
                  <a:pt x="197" y="201"/>
                  <a:pt x="218" y="167"/>
                </a:cubicBezTo>
                <a:cubicBezTo>
                  <a:pt x="250" y="116"/>
                  <a:pt x="235" y="49"/>
                  <a:pt x="184" y="16"/>
                </a:cubicBezTo>
                <a:cubicBezTo>
                  <a:pt x="165" y="5"/>
                  <a:pt x="145" y="0"/>
                  <a:pt x="125"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6" name="Freeform 105"/>
          <p:cNvSpPr>
            <a:spLocks/>
          </p:cNvSpPr>
          <p:nvPr/>
        </p:nvSpPr>
        <p:spPr bwMode="auto">
          <a:xfrm>
            <a:off x="5367340" y="113168"/>
            <a:ext cx="147638" cy="128588"/>
          </a:xfrm>
          <a:custGeom>
            <a:avLst/>
            <a:gdLst>
              <a:gd name="T0" fmla="*/ 72 w 145"/>
              <a:gd name="T1" fmla="*/ 0 h 126"/>
              <a:gd name="T2" fmla="*/ 19 w 145"/>
              <a:gd name="T3" fmla="*/ 29 h 126"/>
              <a:gd name="T4" fmla="*/ 39 w 145"/>
              <a:gd name="T5" fmla="*/ 117 h 126"/>
              <a:gd name="T6" fmla="*/ 72 w 145"/>
              <a:gd name="T7" fmla="*/ 126 h 126"/>
              <a:gd name="T8" fmla="*/ 126 w 145"/>
              <a:gd name="T9" fmla="*/ 97 h 126"/>
              <a:gd name="T10" fmla="*/ 106 w 145"/>
              <a:gd name="T11" fmla="*/ 9 h 126"/>
              <a:gd name="T12" fmla="*/ 72 w 145"/>
              <a:gd name="T13" fmla="*/ 0 h 126"/>
            </a:gdLst>
            <a:ahLst/>
            <a:cxnLst>
              <a:cxn ang="0">
                <a:pos x="T0" y="T1"/>
              </a:cxn>
              <a:cxn ang="0">
                <a:pos x="T2" y="T3"/>
              </a:cxn>
              <a:cxn ang="0">
                <a:pos x="T4" y="T5"/>
              </a:cxn>
              <a:cxn ang="0">
                <a:pos x="T6" y="T7"/>
              </a:cxn>
              <a:cxn ang="0">
                <a:pos x="T8" y="T9"/>
              </a:cxn>
              <a:cxn ang="0">
                <a:pos x="T10" y="T11"/>
              </a:cxn>
              <a:cxn ang="0">
                <a:pos x="T12" y="T13"/>
              </a:cxn>
            </a:cxnLst>
            <a:rect l="0" t="0" r="r" b="b"/>
            <a:pathLst>
              <a:path w="145" h="126">
                <a:moveTo>
                  <a:pt x="72" y="0"/>
                </a:moveTo>
                <a:cubicBezTo>
                  <a:pt x="51" y="0"/>
                  <a:pt x="31" y="10"/>
                  <a:pt x="19" y="29"/>
                </a:cubicBezTo>
                <a:cubicBezTo>
                  <a:pt x="0" y="59"/>
                  <a:pt x="9" y="98"/>
                  <a:pt x="39" y="117"/>
                </a:cubicBezTo>
                <a:cubicBezTo>
                  <a:pt x="49" y="123"/>
                  <a:pt x="61" y="126"/>
                  <a:pt x="72" y="126"/>
                </a:cubicBezTo>
                <a:cubicBezTo>
                  <a:pt x="93" y="126"/>
                  <a:pt x="114" y="116"/>
                  <a:pt x="126" y="97"/>
                </a:cubicBezTo>
                <a:cubicBezTo>
                  <a:pt x="145" y="67"/>
                  <a:pt x="136" y="28"/>
                  <a:pt x="106" y="9"/>
                </a:cubicBezTo>
                <a:cubicBezTo>
                  <a:pt x="96" y="3"/>
                  <a:pt x="84" y="0"/>
                  <a:pt x="72"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3" name="Freeform 175"/>
          <p:cNvSpPr>
            <a:spLocks/>
          </p:cNvSpPr>
          <p:nvPr/>
        </p:nvSpPr>
        <p:spPr bwMode="auto">
          <a:xfrm rot="21368463">
            <a:off x="11161387" y="1972320"/>
            <a:ext cx="1606550" cy="1609725"/>
          </a:xfrm>
          <a:custGeom>
            <a:avLst/>
            <a:gdLst>
              <a:gd name="T0" fmla="*/ 1156 w 1576"/>
              <a:gd name="T1" fmla="*/ 203 h 1577"/>
              <a:gd name="T2" fmla="*/ 1373 w 1576"/>
              <a:gd name="T3" fmla="*/ 1156 h 1577"/>
              <a:gd name="T4" fmla="*/ 420 w 1576"/>
              <a:gd name="T5" fmla="*/ 1373 h 1577"/>
              <a:gd name="T6" fmla="*/ 203 w 1576"/>
              <a:gd name="T7" fmla="*/ 420 h 1577"/>
              <a:gd name="T8" fmla="*/ 1156 w 1576"/>
              <a:gd name="T9" fmla="*/ 203 h 1577"/>
            </a:gdLst>
            <a:ahLst/>
            <a:cxnLst>
              <a:cxn ang="0">
                <a:pos x="T0" y="T1"/>
              </a:cxn>
              <a:cxn ang="0">
                <a:pos x="T2" y="T3"/>
              </a:cxn>
              <a:cxn ang="0">
                <a:pos x="T4" y="T5"/>
              </a:cxn>
              <a:cxn ang="0">
                <a:pos x="T6" y="T7"/>
              </a:cxn>
              <a:cxn ang="0">
                <a:pos x="T8" y="T9"/>
              </a:cxn>
            </a:cxnLst>
            <a:rect l="0" t="0" r="r" b="b"/>
            <a:pathLst>
              <a:path w="1576" h="1577">
                <a:moveTo>
                  <a:pt x="1156" y="203"/>
                </a:moveTo>
                <a:cubicBezTo>
                  <a:pt x="1479" y="406"/>
                  <a:pt x="1576" y="833"/>
                  <a:pt x="1373" y="1156"/>
                </a:cubicBezTo>
                <a:cubicBezTo>
                  <a:pt x="1170" y="1479"/>
                  <a:pt x="744" y="1577"/>
                  <a:pt x="420" y="1373"/>
                </a:cubicBezTo>
                <a:cubicBezTo>
                  <a:pt x="97" y="1170"/>
                  <a:pt x="0" y="744"/>
                  <a:pt x="203" y="420"/>
                </a:cubicBezTo>
                <a:cubicBezTo>
                  <a:pt x="406" y="97"/>
                  <a:pt x="833" y="0"/>
                  <a:pt x="1156" y="203"/>
                </a:cubicBezTo>
                <a:close/>
              </a:path>
            </a:pathLst>
          </a:custGeom>
          <a:solidFill>
            <a:srgbClr val="45D8FF">
              <a:alpha val="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97" name="Freeform 179"/>
          <p:cNvSpPr>
            <a:spLocks/>
          </p:cNvSpPr>
          <p:nvPr/>
        </p:nvSpPr>
        <p:spPr bwMode="auto">
          <a:xfrm rot="21368463">
            <a:off x="11709021" y="2507310"/>
            <a:ext cx="511175" cy="512763"/>
          </a:xfrm>
          <a:custGeom>
            <a:avLst/>
            <a:gdLst>
              <a:gd name="T0" fmla="*/ 368 w 502"/>
              <a:gd name="T1" fmla="*/ 65 h 502"/>
              <a:gd name="T2" fmla="*/ 438 w 502"/>
              <a:gd name="T3" fmla="*/ 368 h 502"/>
              <a:gd name="T4" fmla="*/ 134 w 502"/>
              <a:gd name="T5" fmla="*/ 438 h 502"/>
              <a:gd name="T6" fmla="*/ 65 w 502"/>
              <a:gd name="T7" fmla="*/ 134 h 502"/>
              <a:gd name="T8" fmla="*/ 368 w 502"/>
              <a:gd name="T9" fmla="*/ 65 h 502"/>
            </a:gdLst>
            <a:ahLst/>
            <a:cxnLst>
              <a:cxn ang="0">
                <a:pos x="T0" y="T1"/>
              </a:cxn>
              <a:cxn ang="0">
                <a:pos x="T2" y="T3"/>
              </a:cxn>
              <a:cxn ang="0">
                <a:pos x="T4" y="T5"/>
              </a:cxn>
              <a:cxn ang="0">
                <a:pos x="T6" y="T7"/>
              </a:cxn>
              <a:cxn ang="0">
                <a:pos x="T8" y="T9"/>
              </a:cxn>
            </a:cxnLst>
            <a:rect l="0" t="0" r="r" b="b"/>
            <a:pathLst>
              <a:path w="502" h="502">
                <a:moveTo>
                  <a:pt x="368" y="65"/>
                </a:moveTo>
                <a:cubicBezTo>
                  <a:pt x="471" y="129"/>
                  <a:pt x="502" y="265"/>
                  <a:pt x="438" y="368"/>
                </a:cubicBezTo>
                <a:cubicBezTo>
                  <a:pt x="373" y="471"/>
                  <a:pt x="237" y="502"/>
                  <a:pt x="134" y="438"/>
                </a:cubicBezTo>
                <a:cubicBezTo>
                  <a:pt x="31" y="373"/>
                  <a:pt x="0" y="237"/>
                  <a:pt x="65" y="134"/>
                </a:cubicBezTo>
                <a:cubicBezTo>
                  <a:pt x="129" y="31"/>
                  <a:pt x="265" y="0"/>
                  <a:pt x="368" y="65"/>
                </a:cubicBezTo>
                <a:close/>
              </a:path>
            </a:pathLst>
          </a:custGeom>
          <a:solidFill>
            <a:srgbClr val="45D8FF">
              <a:alpha val="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62" name="Freeform 59"/>
          <p:cNvSpPr>
            <a:spLocks/>
          </p:cNvSpPr>
          <p:nvPr/>
        </p:nvSpPr>
        <p:spPr bwMode="auto">
          <a:xfrm rot="21368463">
            <a:off x="9317416" y="5848184"/>
            <a:ext cx="819150" cy="1431925"/>
          </a:xfrm>
          <a:custGeom>
            <a:avLst/>
            <a:gdLst>
              <a:gd name="T0" fmla="*/ 6 w 806"/>
              <a:gd name="T1" fmla="*/ 1409 h 1409"/>
              <a:gd name="T2" fmla="*/ 4 w 806"/>
              <a:gd name="T3" fmla="*/ 1408 h 1409"/>
              <a:gd name="T4" fmla="*/ 1 w 806"/>
              <a:gd name="T5" fmla="*/ 1400 h 1409"/>
              <a:gd name="T6" fmla="*/ 794 w 806"/>
              <a:gd name="T7" fmla="*/ 4 h 1409"/>
              <a:gd name="T8" fmla="*/ 802 w 806"/>
              <a:gd name="T9" fmla="*/ 1 h 1409"/>
              <a:gd name="T10" fmla="*/ 804 w 806"/>
              <a:gd name="T11" fmla="*/ 10 h 1409"/>
              <a:gd name="T12" fmla="*/ 12 w 806"/>
              <a:gd name="T13" fmla="*/ 1406 h 1409"/>
              <a:gd name="T14" fmla="*/ 6 w 806"/>
              <a:gd name="T15" fmla="*/ 1409 h 14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6" h="1409">
                <a:moveTo>
                  <a:pt x="6" y="1409"/>
                </a:moveTo>
                <a:cubicBezTo>
                  <a:pt x="5" y="1409"/>
                  <a:pt x="4" y="1409"/>
                  <a:pt x="4" y="1408"/>
                </a:cubicBezTo>
                <a:cubicBezTo>
                  <a:pt x="1" y="1406"/>
                  <a:pt x="0" y="1403"/>
                  <a:pt x="1" y="1400"/>
                </a:cubicBezTo>
                <a:cubicBezTo>
                  <a:pt x="794" y="4"/>
                  <a:pt x="794" y="4"/>
                  <a:pt x="794" y="4"/>
                </a:cubicBezTo>
                <a:cubicBezTo>
                  <a:pt x="795" y="1"/>
                  <a:pt x="799" y="0"/>
                  <a:pt x="802" y="1"/>
                </a:cubicBezTo>
                <a:cubicBezTo>
                  <a:pt x="805" y="3"/>
                  <a:pt x="806" y="7"/>
                  <a:pt x="804" y="10"/>
                </a:cubicBezTo>
                <a:cubicBezTo>
                  <a:pt x="12" y="1406"/>
                  <a:pt x="12" y="1406"/>
                  <a:pt x="12" y="1406"/>
                </a:cubicBezTo>
                <a:cubicBezTo>
                  <a:pt x="11" y="1408"/>
                  <a:pt x="9" y="1409"/>
                  <a:pt x="6" y="1409"/>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3" name="Freeform 60"/>
          <p:cNvSpPr>
            <a:spLocks/>
          </p:cNvSpPr>
          <p:nvPr/>
        </p:nvSpPr>
        <p:spPr bwMode="auto">
          <a:xfrm rot="21368463">
            <a:off x="10127449" y="5741316"/>
            <a:ext cx="2376488" cy="1692275"/>
          </a:xfrm>
          <a:custGeom>
            <a:avLst/>
            <a:gdLst>
              <a:gd name="T0" fmla="*/ 2332 w 2339"/>
              <a:gd name="T1" fmla="*/ 1665 h 1665"/>
              <a:gd name="T2" fmla="*/ 2329 w 2339"/>
              <a:gd name="T3" fmla="*/ 1664 h 1665"/>
              <a:gd name="T4" fmla="*/ 3 w 2339"/>
              <a:gd name="T5" fmla="*/ 11 h 1665"/>
              <a:gd name="T6" fmla="*/ 2 w 2339"/>
              <a:gd name="T7" fmla="*/ 3 h 1665"/>
              <a:gd name="T8" fmla="*/ 10 w 2339"/>
              <a:gd name="T9" fmla="*/ 2 h 1665"/>
              <a:gd name="T10" fmla="*/ 2335 w 2339"/>
              <a:gd name="T11" fmla="*/ 1654 h 1665"/>
              <a:gd name="T12" fmla="*/ 2337 w 2339"/>
              <a:gd name="T13" fmla="*/ 1662 h 1665"/>
              <a:gd name="T14" fmla="*/ 2332 w 2339"/>
              <a:gd name="T15" fmla="*/ 1665 h 16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9" h="1665">
                <a:moveTo>
                  <a:pt x="2332" y="1665"/>
                </a:moveTo>
                <a:cubicBezTo>
                  <a:pt x="2331" y="1665"/>
                  <a:pt x="2330" y="1665"/>
                  <a:pt x="2329" y="1664"/>
                </a:cubicBezTo>
                <a:cubicBezTo>
                  <a:pt x="3" y="11"/>
                  <a:pt x="3" y="11"/>
                  <a:pt x="3" y="11"/>
                </a:cubicBezTo>
                <a:cubicBezTo>
                  <a:pt x="1" y="10"/>
                  <a:pt x="0" y="6"/>
                  <a:pt x="2" y="3"/>
                </a:cubicBezTo>
                <a:cubicBezTo>
                  <a:pt x="4" y="0"/>
                  <a:pt x="8" y="0"/>
                  <a:pt x="10" y="2"/>
                </a:cubicBezTo>
                <a:cubicBezTo>
                  <a:pt x="2335" y="1654"/>
                  <a:pt x="2335" y="1654"/>
                  <a:pt x="2335" y="1654"/>
                </a:cubicBezTo>
                <a:cubicBezTo>
                  <a:pt x="2338" y="1656"/>
                  <a:pt x="2339" y="1660"/>
                  <a:pt x="2337" y="1662"/>
                </a:cubicBezTo>
                <a:cubicBezTo>
                  <a:pt x="2336" y="1664"/>
                  <a:pt x="2334" y="1665"/>
                  <a:pt x="2332" y="1665"/>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6" name="Freeform 63"/>
          <p:cNvSpPr>
            <a:spLocks/>
          </p:cNvSpPr>
          <p:nvPr/>
        </p:nvSpPr>
        <p:spPr bwMode="auto">
          <a:xfrm rot="21368463">
            <a:off x="10045759" y="4996027"/>
            <a:ext cx="1962150" cy="774700"/>
          </a:xfrm>
          <a:custGeom>
            <a:avLst/>
            <a:gdLst>
              <a:gd name="T0" fmla="*/ 7 w 1932"/>
              <a:gd name="T1" fmla="*/ 763 h 763"/>
              <a:gd name="T2" fmla="*/ 1 w 1932"/>
              <a:gd name="T3" fmla="*/ 759 h 763"/>
              <a:gd name="T4" fmla="*/ 5 w 1932"/>
              <a:gd name="T5" fmla="*/ 751 h 763"/>
              <a:gd name="T6" fmla="*/ 1923 w 1932"/>
              <a:gd name="T7" fmla="*/ 1 h 763"/>
              <a:gd name="T8" fmla="*/ 1931 w 1932"/>
              <a:gd name="T9" fmla="*/ 5 h 763"/>
              <a:gd name="T10" fmla="*/ 1927 w 1932"/>
              <a:gd name="T11" fmla="*/ 13 h 763"/>
              <a:gd name="T12" fmla="*/ 9 w 1932"/>
              <a:gd name="T13" fmla="*/ 762 h 763"/>
              <a:gd name="T14" fmla="*/ 7 w 1932"/>
              <a:gd name="T15" fmla="*/ 763 h 7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32" h="763">
                <a:moveTo>
                  <a:pt x="7" y="763"/>
                </a:moveTo>
                <a:cubicBezTo>
                  <a:pt x="4" y="763"/>
                  <a:pt x="2" y="761"/>
                  <a:pt x="1" y="759"/>
                </a:cubicBezTo>
                <a:cubicBezTo>
                  <a:pt x="0" y="756"/>
                  <a:pt x="2" y="752"/>
                  <a:pt x="5" y="751"/>
                </a:cubicBezTo>
                <a:cubicBezTo>
                  <a:pt x="1923" y="1"/>
                  <a:pt x="1923" y="1"/>
                  <a:pt x="1923" y="1"/>
                </a:cubicBezTo>
                <a:cubicBezTo>
                  <a:pt x="1926" y="0"/>
                  <a:pt x="1930" y="2"/>
                  <a:pt x="1931" y="5"/>
                </a:cubicBezTo>
                <a:cubicBezTo>
                  <a:pt x="1932" y="8"/>
                  <a:pt x="1931" y="11"/>
                  <a:pt x="1927" y="13"/>
                </a:cubicBezTo>
                <a:cubicBezTo>
                  <a:pt x="9" y="762"/>
                  <a:pt x="9" y="762"/>
                  <a:pt x="9" y="762"/>
                </a:cubicBezTo>
                <a:cubicBezTo>
                  <a:pt x="8" y="762"/>
                  <a:pt x="8" y="763"/>
                  <a:pt x="7" y="763"/>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7" name="Freeform 64"/>
          <p:cNvSpPr>
            <a:spLocks/>
          </p:cNvSpPr>
          <p:nvPr/>
        </p:nvSpPr>
        <p:spPr bwMode="auto">
          <a:xfrm rot="21368463">
            <a:off x="11438932" y="4749068"/>
            <a:ext cx="534988" cy="212725"/>
          </a:xfrm>
          <a:custGeom>
            <a:avLst/>
            <a:gdLst>
              <a:gd name="T0" fmla="*/ 520 w 527"/>
              <a:gd name="T1" fmla="*/ 210 h 210"/>
              <a:gd name="T2" fmla="*/ 518 w 527"/>
              <a:gd name="T3" fmla="*/ 210 h 210"/>
              <a:gd name="T4" fmla="*/ 4 w 527"/>
              <a:gd name="T5" fmla="*/ 12 h 210"/>
              <a:gd name="T6" fmla="*/ 1 w 527"/>
              <a:gd name="T7" fmla="*/ 4 h 210"/>
              <a:gd name="T8" fmla="*/ 9 w 527"/>
              <a:gd name="T9" fmla="*/ 1 h 210"/>
              <a:gd name="T10" fmla="*/ 522 w 527"/>
              <a:gd name="T11" fmla="*/ 198 h 210"/>
              <a:gd name="T12" fmla="*/ 526 w 527"/>
              <a:gd name="T13" fmla="*/ 206 h 210"/>
              <a:gd name="T14" fmla="*/ 520 w 527"/>
              <a:gd name="T15" fmla="*/ 210 h 2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7" h="210">
                <a:moveTo>
                  <a:pt x="520" y="210"/>
                </a:moveTo>
                <a:cubicBezTo>
                  <a:pt x="520" y="210"/>
                  <a:pt x="519" y="210"/>
                  <a:pt x="518" y="210"/>
                </a:cubicBezTo>
                <a:cubicBezTo>
                  <a:pt x="4" y="12"/>
                  <a:pt x="4" y="12"/>
                  <a:pt x="4" y="12"/>
                </a:cubicBezTo>
                <a:cubicBezTo>
                  <a:pt x="1" y="11"/>
                  <a:pt x="0" y="7"/>
                  <a:pt x="1" y="4"/>
                </a:cubicBezTo>
                <a:cubicBezTo>
                  <a:pt x="2" y="1"/>
                  <a:pt x="6" y="0"/>
                  <a:pt x="9" y="1"/>
                </a:cubicBezTo>
                <a:cubicBezTo>
                  <a:pt x="522" y="198"/>
                  <a:pt x="522" y="198"/>
                  <a:pt x="522" y="198"/>
                </a:cubicBezTo>
                <a:cubicBezTo>
                  <a:pt x="526" y="200"/>
                  <a:pt x="527" y="203"/>
                  <a:pt x="526" y="206"/>
                </a:cubicBezTo>
                <a:cubicBezTo>
                  <a:pt x="525" y="209"/>
                  <a:pt x="523" y="210"/>
                  <a:pt x="520" y="210"/>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8" name="Freeform 65"/>
          <p:cNvSpPr>
            <a:spLocks/>
          </p:cNvSpPr>
          <p:nvPr/>
        </p:nvSpPr>
        <p:spPr bwMode="auto">
          <a:xfrm rot="21368463">
            <a:off x="12008990" y="4916144"/>
            <a:ext cx="420688" cy="1263650"/>
          </a:xfrm>
          <a:custGeom>
            <a:avLst/>
            <a:gdLst>
              <a:gd name="T0" fmla="*/ 408 w 415"/>
              <a:gd name="T1" fmla="*/ 1243 h 1243"/>
              <a:gd name="T2" fmla="*/ 402 w 415"/>
              <a:gd name="T3" fmla="*/ 1239 h 1243"/>
              <a:gd name="T4" fmla="*/ 1 w 415"/>
              <a:gd name="T5" fmla="*/ 9 h 1243"/>
              <a:gd name="T6" fmla="*/ 4 w 415"/>
              <a:gd name="T7" fmla="*/ 1 h 1243"/>
              <a:gd name="T8" fmla="*/ 12 w 415"/>
              <a:gd name="T9" fmla="*/ 5 h 1243"/>
              <a:gd name="T10" fmla="*/ 413 w 415"/>
              <a:gd name="T11" fmla="*/ 1235 h 1243"/>
              <a:gd name="T12" fmla="*/ 410 w 415"/>
              <a:gd name="T13" fmla="*/ 1243 h 1243"/>
              <a:gd name="T14" fmla="*/ 408 w 415"/>
              <a:gd name="T15" fmla="*/ 1243 h 12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5" h="1243">
                <a:moveTo>
                  <a:pt x="408" y="1243"/>
                </a:moveTo>
                <a:cubicBezTo>
                  <a:pt x="405" y="1243"/>
                  <a:pt x="403" y="1241"/>
                  <a:pt x="402" y="1239"/>
                </a:cubicBezTo>
                <a:cubicBezTo>
                  <a:pt x="1" y="9"/>
                  <a:pt x="1" y="9"/>
                  <a:pt x="1" y="9"/>
                </a:cubicBezTo>
                <a:cubicBezTo>
                  <a:pt x="0" y="6"/>
                  <a:pt x="1" y="2"/>
                  <a:pt x="4" y="1"/>
                </a:cubicBezTo>
                <a:cubicBezTo>
                  <a:pt x="8" y="0"/>
                  <a:pt x="11" y="2"/>
                  <a:pt x="12" y="5"/>
                </a:cubicBezTo>
                <a:cubicBezTo>
                  <a:pt x="413" y="1235"/>
                  <a:pt x="413" y="1235"/>
                  <a:pt x="413" y="1235"/>
                </a:cubicBezTo>
                <a:cubicBezTo>
                  <a:pt x="415" y="1238"/>
                  <a:pt x="413" y="1242"/>
                  <a:pt x="410" y="1243"/>
                </a:cubicBezTo>
                <a:cubicBezTo>
                  <a:pt x="409" y="1243"/>
                  <a:pt x="408" y="1243"/>
                  <a:pt x="408" y="1243"/>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9" name="Freeform 66"/>
          <p:cNvSpPr>
            <a:spLocks/>
          </p:cNvSpPr>
          <p:nvPr/>
        </p:nvSpPr>
        <p:spPr bwMode="auto">
          <a:xfrm rot="21368463">
            <a:off x="10087391" y="5742880"/>
            <a:ext cx="2370138" cy="501650"/>
          </a:xfrm>
          <a:custGeom>
            <a:avLst/>
            <a:gdLst>
              <a:gd name="T0" fmla="*/ 2327 w 2333"/>
              <a:gd name="T1" fmla="*/ 493 h 493"/>
              <a:gd name="T2" fmla="*/ 2326 w 2333"/>
              <a:gd name="T3" fmla="*/ 493 h 493"/>
              <a:gd name="T4" fmla="*/ 6 w 2333"/>
              <a:gd name="T5" fmla="*/ 12 h 493"/>
              <a:gd name="T6" fmla="*/ 1 w 2333"/>
              <a:gd name="T7" fmla="*/ 5 h 493"/>
              <a:gd name="T8" fmla="*/ 8 w 2333"/>
              <a:gd name="T9" fmla="*/ 1 h 493"/>
              <a:gd name="T10" fmla="*/ 2328 w 2333"/>
              <a:gd name="T11" fmla="*/ 481 h 493"/>
              <a:gd name="T12" fmla="*/ 2333 w 2333"/>
              <a:gd name="T13" fmla="*/ 488 h 493"/>
              <a:gd name="T14" fmla="*/ 2327 w 2333"/>
              <a:gd name="T15" fmla="*/ 493 h 4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3" h="493">
                <a:moveTo>
                  <a:pt x="2327" y="493"/>
                </a:moveTo>
                <a:cubicBezTo>
                  <a:pt x="2326" y="493"/>
                  <a:pt x="2326" y="493"/>
                  <a:pt x="2326" y="493"/>
                </a:cubicBezTo>
                <a:cubicBezTo>
                  <a:pt x="6" y="12"/>
                  <a:pt x="6" y="12"/>
                  <a:pt x="6" y="12"/>
                </a:cubicBezTo>
                <a:cubicBezTo>
                  <a:pt x="2" y="12"/>
                  <a:pt x="0" y="9"/>
                  <a:pt x="1" y="5"/>
                </a:cubicBezTo>
                <a:cubicBezTo>
                  <a:pt x="2" y="2"/>
                  <a:pt x="5" y="0"/>
                  <a:pt x="8" y="1"/>
                </a:cubicBezTo>
                <a:cubicBezTo>
                  <a:pt x="2328" y="481"/>
                  <a:pt x="2328" y="481"/>
                  <a:pt x="2328" y="481"/>
                </a:cubicBezTo>
                <a:cubicBezTo>
                  <a:pt x="2331" y="482"/>
                  <a:pt x="2333" y="485"/>
                  <a:pt x="2333" y="488"/>
                </a:cubicBezTo>
                <a:cubicBezTo>
                  <a:pt x="2332" y="491"/>
                  <a:pt x="2330" y="493"/>
                  <a:pt x="2327" y="493"/>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0" name="Freeform 67"/>
          <p:cNvSpPr>
            <a:spLocks/>
          </p:cNvSpPr>
          <p:nvPr/>
        </p:nvSpPr>
        <p:spPr bwMode="auto">
          <a:xfrm rot="21368463">
            <a:off x="10133566" y="5802238"/>
            <a:ext cx="561975" cy="1812925"/>
          </a:xfrm>
          <a:custGeom>
            <a:avLst/>
            <a:gdLst>
              <a:gd name="T0" fmla="*/ 546 w 553"/>
              <a:gd name="T1" fmla="*/ 1783 h 1783"/>
              <a:gd name="T2" fmla="*/ 541 w 553"/>
              <a:gd name="T3" fmla="*/ 1779 h 1783"/>
              <a:gd name="T4" fmla="*/ 1 w 553"/>
              <a:gd name="T5" fmla="*/ 8 h 1783"/>
              <a:gd name="T6" fmla="*/ 5 w 553"/>
              <a:gd name="T7" fmla="*/ 1 h 1783"/>
              <a:gd name="T8" fmla="*/ 13 w 553"/>
              <a:gd name="T9" fmla="*/ 5 h 1783"/>
              <a:gd name="T10" fmla="*/ 552 w 553"/>
              <a:gd name="T11" fmla="*/ 1775 h 1783"/>
              <a:gd name="T12" fmla="*/ 548 w 553"/>
              <a:gd name="T13" fmla="*/ 1783 h 1783"/>
              <a:gd name="T14" fmla="*/ 546 w 553"/>
              <a:gd name="T15" fmla="*/ 1783 h 17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3" h="1783">
                <a:moveTo>
                  <a:pt x="546" y="1783"/>
                </a:moveTo>
                <a:cubicBezTo>
                  <a:pt x="544" y="1783"/>
                  <a:pt x="541" y="1782"/>
                  <a:pt x="541" y="1779"/>
                </a:cubicBezTo>
                <a:cubicBezTo>
                  <a:pt x="1" y="8"/>
                  <a:pt x="1" y="8"/>
                  <a:pt x="1" y="8"/>
                </a:cubicBezTo>
                <a:cubicBezTo>
                  <a:pt x="0" y="5"/>
                  <a:pt x="2" y="2"/>
                  <a:pt x="5" y="1"/>
                </a:cubicBezTo>
                <a:cubicBezTo>
                  <a:pt x="8" y="0"/>
                  <a:pt x="12" y="2"/>
                  <a:pt x="13" y="5"/>
                </a:cubicBezTo>
                <a:cubicBezTo>
                  <a:pt x="552" y="1775"/>
                  <a:pt x="552" y="1775"/>
                  <a:pt x="552" y="1775"/>
                </a:cubicBezTo>
                <a:cubicBezTo>
                  <a:pt x="553" y="1779"/>
                  <a:pt x="551" y="1782"/>
                  <a:pt x="548" y="1783"/>
                </a:cubicBezTo>
                <a:cubicBezTo>
                  <a:pt x="547" y="1783"/>
                  <a:pt x="547" y="1783"/>
                  <a:pt x="546" y="1783"/>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1" name="Freeform 68"/>
          <p:cNvSpPr>
            <a:spLocks/>
          </p:cNvSpPr>
          <p:nvPr/>
        </p:nvSpPr>
        <p:spPr bwMode="auto">
          <a:xfrm rot="21368463">
            <a:off x="10039620" y="4813803"/>
            <a:ext cx="1439863" cy="974725"/>
          </a:xfrm>
          <a:custGeom>
            <a:avLst/>
            <a:gdLst>
              <a:gd name="T0" fmla="*/ 7 w 1418"/>
              <a:gd name="T1" fmla="*/ 960 h 960"/>
              <a:gd name="T2" fmla="*/ 2 w 1418"/>
              <a:gd name="T3" fmla="*/ 957 h 960"/>
              <a:gd name="T4" fmla="*/ 3 w 1418"/>
              <a:gd name="T5" fmla="*/ 949 h 960"/>
              <a:gd name="T6" fmla="*/ 1408 w 1418"/>
              <a:gd name="T7" fmla="*/ 1 h 960"/>
              <a:gd name="T8" fmla="*/ 1416 w 1418"/>
              <a:gd name="T9" fmla="*/ 3 h 960"/>
              <a:gd name="T10" fmla="*/ 1415 w 1418"/>
              <a:gd name="T11" fmla="*/ 11 h 960"/>
              <a:gd name="T12" fmla="*/ 10 w 1418"/>
              <a:gd name="T13" fmla="*/ 959 h 960"/>
              <a:gd name="T14" fmla="*/ 7 w 1418"/>
              <a:gd name="T15" fmla="*/ 960 h 9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18" h="960">
                <a:moveTo>
                  <a:pt x="7" y="960"/>
                </a:moveTo>
                <a:cubicBezTo>
                  <a:pt x="5" y="960"/>
                  <a:pt x="3" y="959"/>
                  <a:pt x="2" y="957"/>
                </a:cubicBezTo>
                <a:cubicBezTo>
                  <a:pt x="0" y="954"/>
                  <a:pt x="1" y="950"/>
                  <a:pt x="3" y="949"/>
                </a:cubicBezTo>
                <a:cubicBezTo>
                  <a:pt x="1408" y="1"/>
                  <a:pt x="1408" y="1"/>
                  <a:pt x="1408" y="1"/>
                </a:cubicBezTo>
                <a:cubicBezTo>
                  <a:pt x="1411" y="0"/>
                  <a:pt x="1415" y="0"/>
                  <a:pt x="1416" y="3"/>
                </a:cubicBezTo>
                <a:cubicBezTo>
                  <a:pt x="1418" y="6"/>
                  <a:pt x="1418" y="9"/>
                  <a:pt x="1415" y="11"/>
                </a:cubicBezTo>
                <a:cubicBezTo>
                  <a:pt x="10" y="959"/>
                  <a:pt x="10" y="959"/>
                  <a:pt x="10" y="959"/>
                </a:cubicBezTo>
                <a:cubicBezTo>
                  <a:pt x="9" y="959"/>
                  <a:pt x="8" y="960"/>
                  <a:pt x="7" y="960"/>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2" name="Freeform 69"/>
          <p:cNvSpPr>
            <a:spLocks/>
          </p:cNvSpPr>
          <p:nvPr/>
        </p:nvSpPr>
        <p:spPr bwMode="auto">
          <a:xfrm rot="21368463">
            <a:off x="11365572" y="2771501"/>
            <a:ext cx="688975" cy="1987550"/>
          </a:xfrm>
          <a:custGeom>
            <a:avLst/>
            <a:gdLst>
              <a:gd name="T0" fmla="*/ 6 w 678"/>
              <a:gd name="T1" fmla="*/ 1955 h 1955"/>
              <a:gd name="T2" fmla="*/ 5 w 678"/>
              <a:gd name="T3" fmla="*/ 1955 h 1955"/>
              <a:gd name="T4" fmla="*/ 1 w 678"/>
              <a:gd name="T5" fmla="*/ 1947 h 1955"/>
              <a:gd name="T6" fmla="*/ 665 w 678"/>
              <a:gd name="T7" fmla="*/ 5 h 1955"/>
              <a:gd name="T8" fmla="*/ 673 w 678"/>
              <a:gd name="T9" fmla="*/ 1 h 1955"/>
              <a:gd name="T10" fmla="*/ 677 w 678"/>
              <a:gd name="T11" fmla="*/ 9 h 1955"/>
              <a:gd name="T12" fmla="*/ 12 w 678"/>
              <a:gd name="T13" fmla="*/ 1951 h 1955"/>
              <a:gd name="T14" fmla="*/ 6 w 678"/>
              <a:gd name="T15" fmla="*/ 1955 h 195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1955">
                <a:moveTo>
                  <a:pt x="6" y="1955"/>
                </a:moveTo>
                <a:cubicBezTo>
                  <a:pt x="6" y="1955"/>
                  <a:pt x="5" y="1955"/>
                  <a:pt x="5" y="1955"/>
                </a:cubicBezTo>
                <a:cubicBezTo>
                  <a:pt x="1" y="1954"/>
                  <a:pt x="0" y="1951"/>
                  <a:pt x="1" y="1947"/>
                </a:cubicBezTo>
                <a:cubicBezTo>
                  <a:pt x="665" y="5"/>
                  <a:pt x="665" y="5"/>
                  <a:pt x="665" y="5"/>
                </a:cubicBezTo>
                <a:cubicBezTo>
                  <a:pt x="666" y="2"/>
                  <a:pt x="670" y="0"/>
                  <a:pt x="673" y="1"/>
                </a:cubicBezTo>
                <a:cubicBezTo>
                  <a:pt x="676" y="2"/>
                  <a:pt x="678" y="6"/>
                  <a:pt x="677" y="9"/>
                </a:cubicBezTo>
                <a:cubicBezTo>
                  <a:pt x="12" y="1951"/>
                  <a:pt x="12" y="1951"/>
                  <a:pt x="12" y="1951"/>
                </a:cubicBezTo>
                <a:cubicBezTo>
                  <a:pt x="11" y="1954"/>
                  <a:pt x="9" y="1955"/>
                  <a:pt x="6" y="1955"/>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3" name="Freeform 70"/>
          <p:cNvSpPr>
            <a:spLocks/>
          </p:cNvSpPr>
          <p:nvPr/>
        </p:nvSpPr>
        <p:spPr bwMode="auto">
          <a:xfrm rot="21368463">
            <a:off x="12037221" y="2714647"/>
            <a:ext cx="1030288" cy="1954213"/>
          </a:xfrm>
          <a:custGeom>
            <a:avLst/>
            <a:gdLst>
              <a:gd name="T0" fmla="*/ 1008 w 1015"/>
              <a:gd name="T1" fmla="*/ 1923 h 1923"/>
              <a:gd name="T2" fmla="*/ 1003 w 1015"/>
              <a:gd name="T3" fmla="*/ 1920 h 1923"/>
              <a:gd name="T4" fmla="*/ 2 w 1015"/>
              <a:gd name="T5" fmla="*/ 10 h 1923"/>
              <a:gd name="T6" fmla="*/ 4 w 1015"/>
              <a:gd name="T7" fmla="*/ 2 h 1923"/>
              <a:gd name="T8" fmla="*/ 12 w 1015"/>
              <a:gd name="T9" fmla="*/ 4 h 1923"/>
              <a:gd name="T10" fmla="*/ 1013 w 1015"/>
              <a:gd name="T11" fmla="*/ 1914 h 1923"/>
              <a:gd name="T12" fmla="*/ 1011 w 1015"/>
              <a:gd name="T13" fmla="*/ 1922 h 1923"/>
              <a:gd name="T14" fmla="*/ 1008 w 1015"/>
              <a:gd name="T15" fmla="*/ 1923 h 19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15" h="1923">
                <a:moveTo>
                  <a:pt x="1008" y="1923"/>
                </a:moveTo>
                <a:cubicBezTo>
                  <a:pt x="1006" y="1923"/>
                  <a:pt x="1004" y="1922"/>
                  <a:pt x="1003" y="1920"/>
                </a:cubicBezTo>
                <a:cubicBezTo>
                  <a:pt x="2" y="10"/>
                  <a:pt x="2" y="10"/>
                  <a:pt x="2" y="10"/>
                </a:cubicBezTo>
                <a:cubicBezTo>
                  <a:pt x="0" y="7"/>
                  <a:pt x="1" y="3"/>
                  <a:pt x="4" y="2"/>
                </a:cubicBezTo>
                <a:cubicBezTo>
                  <a:pt x="7" y="0"/>
                  <a:pt x="11" y="1"/>
                  <a:pt x="12" y="4"/>
                </a:cubicBezTo>
                <a:cubicBezTo>
                  <a:pt x="1013" y="1914"/>
                  <a:pt x="1013" y="1914"/>
                  <a:pt x="1013" y="1914"/>
                </a:cubicBezTo>
                <a:cubicBezTo>
                  <a:pt x="1015" y="1917"/>
                  <a:pt x="1014" y="1921"/>
                  <a:pt x="1011" y="1922"/>
                </a:cubicBezTo>
                <a:cubicBezTo>
                  <a:pt x="1010" y="1923"/>
                  <a:pt x="1009" y="1923"/>
                  <a:pt x="1008" y="1923"/>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2" name="Freeform 79"/>
          <p:cNvSpPr>
            <a:spLocks/>
          </p:cNvSpPr>
          <p:nvPr/>
        </p:nvSpPr>
        <p:spPr bwMode="auto">
          <a:xfrm rot="21368463">
            <a:off x="11999357" y="2713088"/>
            <a:ext cx="1114425" cy="831850"/>
          </a:xfrm>
          <a:custGeom>
            <a:avLst/>
            <a:gdLst>
              <a:gd name="T0" fmla="*/ 1090 w 1097"/>
              <a:gd name="T1" fmla="*/ 819 h 819"/>
              <a:gd name="T2" fmla="*/ 1087 w 1097"/>
              <a:gd name="T3" fmla="*/ 818 h 819"/>
              <a:gd name="T4" fmla="*/ 3 w 1097"/>
              <a:gd name="T5" fmla="*/ 12 h 819"/>
              <a:gd name="T6" fmla="*/ 2 w 1097"/>
              <a:gd name="T7" fmla="*/ 3 h 819"/>
              <a:gd name="T8" fmla="*/ 11 w 1097"/>
              <a:gd name="T9" fmla="*/ 2 h 819"/>
              <a:gd name="T10" fmla="*/ 1094 w 1097"/>
              <a:gd name="T11" fmla="*/ 808 h 819"/>
              <a:gd name="T12" fmla="*/ 1095 w 1097"/>
              <a:gd name="T13" fmla="*/ 817 h 819"/>
              <a:gd name="T14" fmla="*/ 1090 w 1097"/>
              <a:gd name="T15" fmla="*/ 819 h 8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97" h="819">
                <a:moveTo>
                  <a:pt x="1090" y="819"/>
                </a:moveTo>
                <a:cubicBezTo>
                  <a:pt x="1089" y="819"/>
                  <a:pt x="1088" y="819"/>
                  <a:pt x="1087" y="818"/>
                </a:cubicBezTo>
                <a:cubicBezTo>
                  <a:pt x="3" y="12"/>
                  <a:pt x="3" y="12"/>
                  <a:pt x="3" y="12"/>
                </a:cubicBezTo>
                <a:cubicBezTo>
                  <a:pt x="1" y="10"/>
                  <a:pt x="0" y="6"/>
                  <a:pt x="2" y="3"/>
                </a:cubicBezTo>
                <a:cubicBezTo>
                  <a:pt x="4" y="1"/>
                  <a:pt x="8" y="0"/>
                  <a:pt x="11" y="2"/>
                </a:cubicBezTo>
                <a:cubicBezTo>
                  <a:pt x="1094" y="808"/>
                  <a:pt x="1094" y="808"/>
                  <a:pt x="1094" y="808"/>
                </a:cubicBezTo>
                <a:cubicBezTo>
                  <a:pt x="1097" y="810"/>
                  <a:pt x="1097" y="814"/>
                  <a:pt x="1095" y="817"/>
                </a:cubicBezTo>
                <a:cubicBezTo>
                  <a:pt x="1094" y="818"/>
                  <a:pt x="1092" y="819"/>
                  <a:pt x="1090" y="819"/>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4" name="Freeform 81"/>
          <p:cNvSpPr>
            <a:spLocks/>
          </p:cNvSpPr>
          <p:nvPr/>
        </p:nvSpPr>
        <p:spPr bwMode="auto">
          <a:xfrm rot="21368463">
            <a:off x="8530767" y="5404785"/>
            <a:ext cx="1543050" cy="482600"/>
          </a:xfrm>
          <a:custGeom>
            <a:avLst/>
            <a:gdLst>
              <a:gd name="T0" fmla="*/ 1512 w 1519"/>
              <a:gd name="T1" fmla="*/ 476 h 476"/>
              <a:gd name="T2" fmla="*/ 1510 w 1519"/>
              <a:gd name="T3" fmla="*/ 475 h 476"/>
              <a:gd name="T4" fmla="*/ 5 w 1519"/>
              <a:gd name="T5" fmla="*/ 12 h 476"/>
              <a:gd name="T6" fmla="*/ 1 w 1519"/>
              <a:gd name="T7" fmla="*/ 5 h 476"/>
              <a:gd name="T8" fmla="*/ 9 w 1519"/>
              <a:gd name="T9" fmla="*/ 1 h 476"/>
              <a:gd name="T10" fmla="*/ 1514 w 1519"/>
              <a:gd name="T11" fmla="*/ 464 h 476"/>
              <a:gd name="T12" fmla="*/ 1518 w 1519"/>
              <a:gd name="T13" fmla="*/ 471 h 476"/>
              <a:gd name="T14" fmla="*/ 1512 w 1519"/>
              <a:gd name="T15" fmla="*/ 476 h 4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19" h="476">
                <a:moveTo>
                  <a:pt x="1512" y="476"/>
                </a:moveTo>
                <a:cubicBezTo>
                  <a:pt x="1511" y="476"/>
                  <a:pt x="1511" y="476"/>
                  <a:pt x="1510" y="475"/>
                </a:cubicBezTo>
                <a:cubicBezTo>
                  <a:pt x="5" y="12"/>
                  <a:pt x="5" y="12"/>
                  <a:pt x="5" y="12"/>
                </a:cubicBezTo>
                <a:cubicBezTo>
                  <a:pt x="2" y="11"/>
                  <a:pt x="0" y="8"/>
                  <a:pt x="1" y="5"/>
                </a:cubicBezTo>
                <a:cubicBezTo>
                  <a:pt x="2" y="2"/>
                  <a:pt x="5" y="0"/>
                  <a:pt x="9" y="1"/>
                </a:cubicBezTo>
                <a:cubicBezTo>
                  <a:pt x="1514" y="464"/>
                  <a:pt x="1514" y="464"/>
                  <a:pt x="1514" y="464"/>
                </a:cubicBezTo>
                <a:cubicBezTo>
                  <a:pt x="1517" y="465"/>
                  <a:pt x="1519" y="468"/>
                  <a:pt x="1518" y="471"/>
                </a:cubicBezTo>
                <a:cubicBezTo>
                  <a:pt x="1517" y="474"/>
                  <a:pt x="1514" y="476"/>
                  <a:pt x="1512" y="476"/>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5" name="Freeform 82"/>
          <p:cNvSpPr>
            <a:spLocks/>
          </p:cNvSpPr>
          <p:nvPr/>
        </p:nvSpPr>
        <p:spPr bwMode="auto">
          <a:xfrm rot="21368463">
            <a:off x="5964478" y="5542794"/>
            <a:ext cx="2660650" cy="2768600"/>
          </a:xfrm>
          <a:custGeom>
            <a:avLst/>
            <a:gdLst>
              <a:gd name="T0" fmla="*/ 6 w 2619"/>
              <a:gd name="T1" fmla="*/ 2724 h 2724"/>
              <a:gd name="T2" fmla="*/ 2 w 2619"/>
              <a:gd name="T3" fmla="*/ 2722 h 2724"/>
              <a:gd name="T4" fmla="*/ 2 w 2619"/>
              <a:gd name="T5" fmla="*/ 2714 h 2724"/>
              <a:gd name="T6" fmla="*/ 2609 w 2619"/>
              <a:gd name="T7" fmla="*/ 3 h 2724"/>
              <a:gd name="T8" fmla="*/ 2617 w 2619"/>
              <a:gd name="T9" fmla="*/ 2 h 2724"/>
              <a:gd name="T10" fmla="*/ 2617 w 2619"/>
              <a:gd name="T11" fmla="*/ 11 h 2724"/>
              <a:gd name="T12" fmla="*/ 10 w 2619"/>
              <a:gd name="T13" fmla="*/ 2722 h 2724"/>
              <a:gd name="T14" fmla="*/ 6 w 2619"/>
              <a:gd name="T15" fmla="*/ 2724 h 27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19" h="2724">
                <a:moveTo>
                  <a:pt x="6" y="2724"/>
                </a:moveTo>
                <a:cubicBezTo>
                  <a:pt x="5" y="2724"/>
                  <a:pt x="3" y="2723"/>
                  <a:pt x="2" y="2722"/>
                </a:cubicBezTo>
                <a:cubicBezTo>
                  <a:pt x="0" y="2720"/>
                  <a:pt x="0" y="2716"/>
                  <a:pt x="2" y="2714"/>
                </a:cubicBezTo>
                <a:cubicBezTo>
                  <a:pt x="2609" y="3"/>
                  <a:pt x="2609" y="3"/>
                  <a:pt x="2609" y="3"/>
                </a:cubicBezTo>
                <a:cubicBezTo>
                  <a:pt x="2611" y="0"/>
                  <a:pt x="2615" y="0"/>
                  <a:pt x="2617" y="2"/>
                </a:cubicBezTo>
                <a:cubicBezTo>
                  <a:pt x="2619" y="5"/>
                  <a:pt x="2619" y="8"/>
                  <a:pt x="2617" y="11"/>
                </a:cubicBezTo>
                <a:cubicBezTo>
                  <a:pt x="10" y="2722"/>
                  <a:pt x="10" y="2722"/>
                  <a:pt x="10" y="2722"/>
                </a:cubicBezTo>
                <a:cubicBezTo>
                  <a:pt x="9" y="2723"/>
                  <a:pt x="8" y="2724"/>
                  <a:pt x="6" y="2724"/>
                </a:cubicBezTo>
                <a:close/>
              </a:path>
            </a:pathLst>
          </a:custGeom>
          <a:solidFill>
            <a:srgbClr val="45D8FF">
              <a:alpha val="1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87" name="Freeform 84"/>
          <p:cNvSpPr>
            <a:spLocks/>
          </p:cNvSpPr>
          <p:nvPr/>
        </p:nvSpPr>
        <p:spPr bwMode="auto">
          <a:xfrm rot="21368463">
            <a:off x="7398075" y="5494498"/>
            <a:ext cx="1227138" cy="2819400"/>
          </a:xfrm>
          <a:custGeom>
            <a:avLst/>
            <a:gdLst>
              <a:gd name="T0" fmla="*/ 7 w 1208"/>
              <a:gd name="T1" fmla="*/ 2774 h 2774"/>
              <a:gd name="T2" fmla="*/ 5 w 1208"/>
              <a:gd name="T3" fmla="*/ 2773 h 2774"/>
              <a:gd name="T4" fmla="*/ 2 w 1208"/>
              <a:gd name="T5" fmla="*/ 2765 h 2774"/>
              <a:gd name="T6" fmla="*/ 1195 w 1208"/>
              <a:gd name="T7" fmla="*/ 4 h 2774"/>
              <a:gd name="T8" fmla="*/ 1203 w 1208"/>
              <a:gd name="T9" fmla="*/ 1 h 2774"/>
              <a:gd name="T10" fmla="*/ 1206 w 1208"/>
              <a:gd name="T11" fmla="*/ 9 h 2774"/>
              <a:gd name="T12" fmla="*/ 13 w 1208"/>
              <a:gd name="T13" fmla="*/ 2770 h 2774"/>
              <a:gd name="T14" fmla="*/ 7 w 1208"/>
              <a:gd name="T15" fmla="*/ 2774 h 27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8" h="2774">
                <a:moveTo>
                  <a:pt x="7" y="2774"/>
                </a:moveTo>
                <a:cubicBezTo>
                  <a:pt x="6" y="2774"/>
                  <a:pt x="5" y="2774"/>
                  <a:pt x="5" y="2773"/>
                </a:cubicBezTo>
                <a:cubicBezTo>
                  <a:pt x="2" y="2772"/>
                  <a:pt x="0" y="2769"/>
                  <a:pt x="2" y="2765"/>
                </a:cubicBezTo>
                <a:cubicBezTo>
                  <a:pt x="1195" y="4"/>
                  <a:pt x="1195" y="4"/>
                  <a:pt x="1195" y="4"/>
                </a:cubicBezTo>
                <a:cubicBezTo>
                  <a:pt x="1197" y="1"/>
                  <a:pt x="1200" y="0"/>
                  <a:pt x="1203" y="1"/>
                </a:cubicBezTo>
                <a:cubicBezTo>
                  <a:pt x="1206" y="2"/>
                  <a:pt x="1208" y="6"/>
                  <a:pt x="1206" y="9"/>
                </a:cubicBezTo>
                <a:cubicBezTo>
                  <a:pt x="13" y="2770"/>
                  <a:pt x="13" y="2770"/>
                  <a:pt x="13" y="2770"/>
                </a:cubicBezTo>
                <a:cubicBezTo>
                  <a:pt x="12" y="2773"/>
                  <a:pt x="9" y="2774"/>
                  <a:pt x="7" y="2774"/>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0" name="Freeform 87"/>
          <p:cNvSpPr>
            <a:spLocks/>
          </p:cNvSpPr>
          <p:nvPr/>
        </p:nvSpPr>
        <p:spPr bwMode="auto">
          <a:xfrm rot="21368463">
            <a:off x="10185884" y="5813792"/>
            <a:ext cx="166688" cy="3354388"/>
          </a:xfrm>
          <a:custGeom>
            <a:avLst/>
            <a:gdLst>
              <a:gd name="T0" fmla="*/ 158 w 164"/>
              <a:gd name="T1" fmla="*/ 3301 h 3301"/>
              <a:gd name="T2" fmla="*/ 152 w 164"/>
              <a:gd name="T3" fmla="*/ 3295 h 3301"/>
              <a:gd name="T4" fmla="*/ 0 w 164"/>
              <a:gd name="T5" fmla="*/ 7 h 3301"/>
              <a:gd name="T6" fmla="*/ 6 w 164"/>
              <a:gd name="T7" fmla="*/ 1 h 3301"/>
              <a:gd name="T8" fmla="*/ 12 w 164"/>
              <a:gd name="T9" fmla="*/ 6 h 3301"/>
              <a:gd name="T10" fmla="*/ 164 w 164"/>
              <a:gd name="T11" fmla="*/ 3295 h 3301"/>
              <a:gd name="T12" fmla="*/ 158 w 164"/>
              <a:gd name="T13" fmla="*/ 3301 h 3301"/>
              <a:gd name="T14" fmla="*/ 158 w 164"/>
              <a:gd name="T15" fmla="*/ 3301 h 33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4" h="3301">
                <a:moveTo>
                  <a:pt x="158" y="3301"/>
                </a:moveTo>
                <a:cubicBezTo>
                  <a:pt x="155" y="3301"/>
                  <a:pt x="152" y="3298"/>
                  <a:pt x="152" y="3295"/>
                </a:cubicBezTo>
                <a:cubicBezTo>
                  <a:pt x="0" y="7"/>
                  <a:pt x="0" y="7"/>
                  <a:pt x="0" y="7"/>
                </a:cubicBezTo>
                <a:cubicBezTo>
                  <a:pt x="0" y="4"/>
                  <a:pt x="2" y="1"/>
                  <a:pt x="6" y="1"/>
                </a:cubicBezTo>
                <a:cubicBezTo>
                  <a:pt x="9" y="0"/>
                  <a:pt x="12" y="3"/>
                  <a:pt x="12" y="6"/>
                </a:cubicBezTo>
                <a:cubicBezTo>
                  <a:pt x="164" y="3295"/>
                  <a:pt x="164" y="3295"/>
                  <a:pt x="164" y="3295"/>
                </a:cubicBezTo>
                <a:cubicBezTo>
                  <a:pt x="164" y="3298"/>
                  <a:pt x="161" y="3301"/>
                  <a:pt x="158" y="3301"/>
                </a:cubicBezTo>
                <a:cubicBezTo>
                  <a:pt x="158" y="3301"/>
                  <a:pt x="158" y="3301"/>
                  <a:pt x="158" y="3301"/>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7" name="Freeform 94"/>
          <p:cNvSpPr>
            <a:spLocks/>
          </p:cNvSpPr>
          <p:nvPr/>
        </p:nvSpPr>
        <p:spPr bwMode="auto">
          <a:xfrm rot="21368463">
            <a:off x="8470752" y="5416963"/>
            <a:ext cx="109538" cy="95250"/>
          </a:xfrm>
          <a:custGeom>
            <a:avLst/>
            <a:gdLst>
              <a:gd name="T0" fmla="*/ 54 w 107"/>
              <a:gd name="T1" fmla="*/ 0 h 94"/>
              <a:gd name="T2" fmla="*/ 14 w 107"/>
              <a:gd name="T3" fmla="*/ 22 h 94"/>
              <a:gd name="T4" fmla="*/ 29 w 107"/>
              <a:gd name="T5" fmla="*/ 87 h 94"/>
              <a:gd name="T6" fmla="*/ 53 w 107"/>
              <a:gd name="T7" fmla="*/ 94 h 94"/>
              <a:gd name="T8" fmla="*/ 93 w 107"/>
              <a:gd name="T9" fmla="*/ 72 h 94"/>
              <a:gd name="T10" fmla="*/ 78 w 107"/>
              <a:gd name="T11" fmla="*/ 7 h 94"/>
              <a:gd name="T12" fmla="*/ 54 w 107"/>
              <a:gd name="T13" fmla="*/ 0 h 94"/>
            </a:gdLst>
            <a:ahLst/>
            <a:cxnLst>
              <a:cxn ang="0">
                <a:pos x="T0" y="T1"/>
              </a:cxn>
              <a:cxn ang="0">
                <a:pos x="T2" y="T3"/>
              </a:cxn>
              <a:cxn ang="0">
                <a:pos x="T4" y="T5"/>
              </a:cxn>
              <a:cxn ang="0">
                <a:pos x="T6" y="T7"/>
              </a:cxn>
              <a:cxn ang="0">
                <a:pos x="T8" y="T9"/>
              </a:cxn>
              <a:cxn ang="0">
                <a:pos x="T10" y="T11"/>
              </a:cxn>
              <a:cxn ang="0">
                <a:pos x="T12" y="T13"/>
              </a:cxn>
            </a:cxnLst>
            <a:rect l="0" t="0" r="r" b="b"/>
            <a:pathLst>
              <a:path w="107" h="94">
                <a:moveTo>
                  <a:pt x="54" y="0"/>
                </a:moveTo>
                <a:cubicBezTo>
                  <a:pt x="38" y="0"/>
                  <a:pt x="23" y="8"/>
                  <a:pt x="14" y="22"/>
                </a:cubicBezTo>
                <a:cubicBezTo>
                  <a:pt x="0" y="44"/>
                  <a:pt x="7" y="73"/>
                  <a:pt x="29" y="87"/>
                </a:cubicBezTo>
                <a:cubicBezTo>
                  <a:pt x="36" y="91"/>
                  <a:pt x="45" y="94"/>
                  <a:pt x="53" y="94"/>
                </a:cubicBezTo>
                <a:cubicBezTo>
                  <a:pt x="69" y="94"/>
                  <a:pt x="84" y="86"/>
                  <a:pt x="93" y="72"/>
                </a:cubicBezTo>
                <a:cubicBezTo>
                  <a:pt x="107" y="50"/>
                  <a:pt x="100" y="21"/>
                  <a:pt x="78" y="7"/>
                </a:cubicBezTo>
                <a:cubicBezTo>
                  <a:pt x="71" y="3"/>
                  <a:pt x="62" y="0"/>
                  <a:pt x="54"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8" name="Freeform 95"/>
          <p:cNvSpPr>
            <a:spLocks/>
          </p:cNvSpPr>
          <p:nvPr/>
        </p:nvSpPr>
        <p:spPr bwMode="auto">
          <a:xfrm rot="21368463">
            <a:off x="9954450" y="5721486"/>
            <a:ext cx="241300" cy="212725"/>
          </a:xfrm>
          <a:custGeom>
            <a:avLst/>
            <a:gdLst>
              <a:gd name="T0" fmla="*/ 119 w 238"/>
              <a:gd name="T1" fmla="*/ 0 h 210"/>
              <a:gd name="T2" fmla="*/ 30 w 238"/>
              <a:gd name="T3" fmla="*/ 49 h 210"/>
              <a:gd name="T4" fmla="*/ 63 w 238"/>
              <a:gd name="T5" fmla="*/ 194 h 210"/>
              <a:gd name="T6" fmla="*/ 119 w 238"/>
              <a:gd name="T7" fmla="*/ 210 h 210"/>
              <a:gd name="T8" fmla="*/ 208 w 238"/>
              <a:gd name="T9" fmla="*/ 161 h 210"/>
              <a:gd name="T10" fmla="*/ 175 w 238"/>
              <a:gd name="T11" fmla="*/ 16 h 210"/>
              <a:gd name="T12" fmla="*/ 119 w 238"/>
              <a:gd name="T13" fmla="*/ 0 h 210"/>
            </a:gdLst>
            <a:ahLst/>
            <a:cxnLst>
              <a:cxn ang="0">
                <a:pos x="T0" y="T1"/>
              </a:cxn>
              <a:cxn ang="0">
                <a:pos x="T2" y="T3"/>
              </a:cxn>
              <a:cxn ang="0">
                <a:pos x="T4" y="T5"/>
              </a:cxn>
              <a:cxn ang="0">
                <a:pos x="T6" y="T7"/>
              </a:cxn>
              <a:cxn ang="0">
                <a:pos x="T8" y="T9"/>
              </a:cxn>
              <a:cxn ang="0">
                <a:pos x="T10" y="T11"/>
              </a:cxn>
              <a:cxn ang="0">
                <a:pos x="T12" y="T13"/>
              </a:cxn>
            </a:cxnLst>
            <a:rect l="0" t="0" r="r" b="b"/>
            <a:pathLst>
              <a:path w="238" h="210">
                <a:moveTo>
                  <a:pt x="119" y="0"/>
                </a:moveTo>
                <a:cubicBezTo>
                  <a:pt x="84" y="0"/>
                  <a:pt x="50" y="17"/>
                  <a:pt x="30" y="49"/>
                </a:cubicBezTo>
                <a:cubicBezTo>
                  <a:pt x="0" y="98"/>
                  <a:pt x="14" y="163"/>
                  <a:pt x="63" y="194"/>
                </a:cubicBezTo>
                <a:cubicBezTo>
                  <a:pt x="81" y="204"/>
                  <a:pt x="100" y="210"/>
                  <a:pt x="119" y="210"/>
                </a:cubicBezTo>
                <a:cubicBezTo>
                  <a:pt x="154" y="210"/>
                  <a:pt x="188" y="192"/>
                  <a:pt x="208" y="161"/>
                </a:cubicBezTo>
                <a:cubicBezTo>
                  <a:pt x="238" y="112"/>
                  <a:pt x="224" y="47"/>
                  <a:pt x="175" y="16"/>
                </a:cubicBezTo>
                <a:cubicBezTo>
                  <a:pt x="157" y="5"/>
                  <a:pt x="138" y="0"/>
                  <a:pt x="119"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3" name="Freeform 100"/>
          <p:cNvSpPr>
            <a:spLocks/>
          </p:cNvSpPr>
          <p:nvPr/>
        </p:nvSpPr>
        <p:spPr bwMode="auto">
          <a:xfrm rot="21368463">
            <a:off x="11850778" y="4859465"/>
            <a:ext cx="211138" cy="184150"/>
          </a:xfrm>
          <a:custGeom>
            <a:avLst/>
            <a:gdLst>
              <a:gd name="T0" fmla="*/ 104 w 208"/>
              <a:gd name="T1" fmla="*/ 0 h 182"/>
              <a:gd name="T2" fmla="*/ 27 w 208"/>
              <a:gd name="T3" fmla="*/ 42 h 182"/>
              <a:gd name="T4" fmla="*/ 56 w 208"/>
              <a:gd name="T5" fmla="*/ 168 h 182"/>
              <a:gd name="T6" fmla="*/ 104 w 208"/>
              <a:gd name="T7" fmla="*/ 182 h 182"/>
              <a:gd name="T8" fmla="*/ 182 w 208"/>
              <a:gd name="T9" fmla="*/ 139 h 182"/>
              <a:gd name="T10" fmla="*/ 153 w 208"/>
              <a:gd name="T11" fmla="*/ 14 h 182"/>
              <a:gd name="T12" fmla="*/ 104 w 208"/>
              <a:gd name="T13" fmla="*/ 0 h 182"/>
            </a:gdLst>
            <a:ahLst/>
            <a:cxnLst>
              <a:cxn ang="0">
                <a:pos x="T0" y="T1"/>
              </a:cxn>
              <a:cxn ang="0">
                <a:pos x="T2" y="T3"/>
              </a:cxn>
              <a:cxn ang="0">
                <a:pos x="T4" y="T5"/>
              </a:cxn>
              <a:cxn ang="0">
                <a:pos x="T6" y="T7"/>
              </a:cxn>
              <a:cxn ang="0">
                <a:pos x="T8" y="T9"/>
              </a:cxn>
              <a:cxn ang="0">
                <a:pos x="T10" y="T11"/>
              </a:cxn>
              <a:cxn ang="0">
                <a:pos x="T12" y="T13"/>
              </a:cxn>
            </a:cxnLst>
            <a:rect l="0" t="0" r="r" b="b"/>
            <a:pathLst>
              <a:path w="208" h="182">
                <a:moveTo>
                  <a:pt x="104" y="0"/>
                </a:moveTo>
                <a:cubicBezTo>
                  <a:pt x="74" y="0"/>
                  <a:pt x="44" y="15"/>
                  <a:pt x="27" y="42"/>
                </a:cubicBezTo>
                <a:cubicBezTo>
                  <a:pt x="0" y="85"/>
                  <a:pt x="13" y="141"/>
                  <a:pt x="56" y="168"/>
                </a:cubicBezTo>
                <a:cubicBezTo>
                  <a:pt x="71" y="178"/>
                  <a:pt x="88" y="182"/>
                  <a:pt x="104" y="182"/>
                </a:cubicBezTo>
                <a:cubicBezTo>
                  <a:pt x="135" y="182"/>
                  <a:pt x="164" y="167"/>
                  <a:pt x="182" y="139"/>
                </a:cubicBezTo>
                <a:cubicBezTo>
                  <a:pt x="208" y="97"/>
                  <a:pt x="196" y="40"/>
                  <a:pt x="153" y="14"/>
                </a:cubicBezTo>
                <a:cubicBezTo>
                  <a:pt x="138" y="4"/>
                  <a:pt x="121" y="0"/>
                  <a:pt x="104"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4" name="Freeform 101"/>
          <p:cNvSpPr>
            <a:spLocks/>
          </p:cNvSpPr>
          <p:nvPr/>
        </p:nvSpPr>
        <p:spPr bwMode="auto">
          <a:xfrm rot="21368463">
            <a:off x="11377136" y="4722850"/>
            <a:ext cx="111125" cy="98425"/>
          </a:xfrm>
          <a:custGeom>
            <a:avLst/>
            <a:gdLst>
              <a:gd name="T0" fmla="*/ 55 w 109"/>
              <a:gd name="T1" fmla="*/ 0 h 96"/>
              <a:gd name="T2" fmla="*/ 14 w 109"/>
              <a:gd name="T3" fmla="*/ 22 h 96"/>
              <a:gd name="T4" fmla="*/ 29 w 109"/>
              <a:gd name="T5" fmla="*/ 88 h 96"/>
              <a:gd name="T6" fmla="*/ 55 w 109"/>
              <a:gd name="T7" fmla="*/ 96 h 96"/>
              <a:gd name="T8" fmla="*/ 95 w 109"/>
              <a:gd name="T9" fmla="*/ 73 h 96"/>
              <a:gd name="T10" fmla="*/ 80 w 109"/>
              <a:gd name="T11" fmla="*/ 7 h 96"/>
              <a:gd name="T12" fmla="*/ 55 w 109"/>
              <a:gd name="T13" fmla="*/ 0 h 96"/>
            </a:gdLst>
            <a:ahLst/>
            <a:cxnLst>
              <a:cxn ang="0">
                <a:pos x="T0" y="T1"/>
              </a:cxn>
              <a:cxn ang="0">
                <a:pos x="T2" y="T3"/>
              </a:cxn>
              <a:cxn ang="0">
                <a:pos x="T4" y="T5"/>
              </a:cxn>
              <a:cxn ang="0">
                <a:pos x="T6" y="T7"/>
              </a:cxn>
              <a:cxn ang="0">
                <a:pos x="T8" y="T9"/>
              </a:cxn>
              <a:cxn ang="0">
                <a:pos x="T10" y="T11"/>
              </a:cxn>
              <a:cxn ang="0">
                <a:pos x="T12" y="T13"/>
              </a:cxn>
            </a:cxnLst>
            <a:rect l="0" t="0" r="r" b="b"/>
            <a:pathLst>
              <a:path w="109" h="96">
                <a:moveTo>
                  <a:pt x="55" y="0"/>
                </a:moveTo>
                <a:cubicBezTo>
                  <a:pt x="39" y="0"/>
                  <a:pt x="23" y="8"/>
                  <a:pt x="14" y="22"/>
                </a:cubicBezTo>
                <a:cubicBezTo>
                  <a:pt x="0" y="45"/>
                  <a:pt x="7" y="74"/>
                  <a:pt x="29" y="88"/>
                </a:cubicBezTo>
                <a:cubicBezTo>
                  <a:pt x="37" y="93"/>
                  <a:pt x="46" y="96"/>
                  <a:pt x="55" y="96"/>
                </a:cubicBezTo>
                <a:cubicBezTo>
                  <a:pt x="71" y="96"/>
                  <a:pt x="86" y="88"/>
                  <a:pt x="95" y="73"/>
                </a:cubicBezTo>
                <a:cubicBezTo>
                  <a:pt x="109" y="51"/>
                  <a:pt x="103" y="21"/>
                  <a:pt x="80" y="7"/>
                </a:cubicBezTo>
                <a:cubicBezTo>
                  <a:pt x="72" y="2"/>
                  <a:pt x="63" y="0"/>
                  <a:pt x="55"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5" name="Freeform 102"/>
          <p:cNvSpPr>
            <a:spLocks/>
          </p:cNvSpPr>
          <p:nvPr/>
        </p:nvSpPr>
        <p:spPr bwMode="auto">
          <a:xfrm rot="21368463">
            <a:off x="11919664" y="2718054"/>
            <a:ext cx="111125" cy="96838"/>
          </a:xfrm>
          <a:custGeom>
            <a:avLst/>
            <a:gdLst>
              <a:gd name="T0" fmla="*/ 55 w 109"/>
              <a:gd name="T1" fmla="*/ 0 h 96"/>
              <a:gd name="T2" fmla="*/ 14 w 109"/>
              <a:gd name="T3" fmla="*/ 23 h 96"/>
              <a:gd name="T4" fmla="*/ 29 w 109"/>
              <a:gd name="T5" fmla="*/ 89 h 96"/>
              <a:gd name="T6" fmla="*/ 55 w 109"/>
              <a:gd name="T7" fmla="*/ 96 h 96"/>
              <a:gd name="T8" fmla="*/ 95 w 109"/>
              <a:gd name="T9" fmla="*/ 74 h 96"/>
              <a:gd name="T10" fmla="*/ 80 w 109"/>
              <a:gd name="T11" fmla="*/ 8 h 96"/>
              <a:gd name="T12" fmla="*/ 55 w 109"/>
              <a:gd name="T13" fmla="*/ 0 h 96"/>
            </a:gdLst>
            <a:ahLst/>
            <a:cxnLst>
              <a:cxn ang="0">
                <a:pos x="T0" y="T1"/>
              </a:cxn>
              <a:cxn ang="0">
                <a:pos x="T2" y="T3"/>
              </a:cxn>
              <a:cxn ang="0">
                <a:pos x="T4" y="T5"/>
              </a:cxn>
              <a:cxn ang="0">
                <a:pos x="T6" y="T7"/>
              </a:cxn>
              <a:cxn ang="0">
                <a:pos x="T8" y="T9"/>
              </a:cxn>
              <a:cxn ang="0">
                <a:pos x="T10" y="T11"/>
              </a:cxn>
              <a:cxn ang="0">
                <a:pos x="T12" y="T13"/>
              </a:cxn>
            </a:cxnLst>
            <a:rect l="0" t="0" r="r" b="b"/>
            <a:pathLst>
              <a:path w="109" h="96">
                <a:moveTo>
                  <a:pt x="55" y="0"/>
                </a:moveTo>
                <a:cubicBezTo>
                  <a:pt x="39" y="0"/>
                  <a:pt x="23" y="8"/>
                  <a:pt x="14" y="23"/>
                </a:cubicBezTo>
                <a:cubicBezTo>
                  <a:pt x="0" y="45"/>
                  <a:pt x="7" y="75"/>
                  <a:pt x="29" y="89"/>
                </a:cubicBezTo>
                <a:cubicBezTo>
                  <a:pt x="37" y="94"/>
                  <a:pt x="46" y="96"/>
                  <a:pt x="55" y="96"/>
                </a:cubicBezTo>
                <a:cubicBezTo>
                  <a:pt x="70" y="96"/>
                  <a:pt x="86" y="88"/>
                  <a:pt x="95" y="74"/>
                </a:cubicBezTo>
                <a:cubicBezTo>
                  <a:pt x="109" y="51"/>
                  <a:pt x="102" y="22"/>
                  <a:pt x="80" y="8"/>
                </a:cubicBezTo>
                <a:cubicBezTo>
                  <a:pt x="72" y="3"/>
                  <a:pt x="63" y="0"/>
                  <a:pt x="55"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0" name="Freeform 74"/>
          <p:cNvSpPr>
            <a:spLocks/>
          </p:cNvSpPr>
          <p:nvPr/>
        </p:nvSpPr>
        <p:spPr bwMode="auto">
          <a:xfrm rot="4811396">
            <a:off x="8020520" y="-1083402"/>
            <a:ext cx="836613" cy="2962146"/>
          </a:xfrm>
          <a:custGeom>
            <a:avLst/>
            <a:gdLst>
              <a:gd name="T0" fmla="*/ 817 w 824"/>
              <a:gd name="T1" fmla="*/ 2096 h 2096"/>
              <a:gd name="T2" fmla="*/ 811 w 824"/>
              <a:gd name="T3" fmla="*/ 2093 h 2096"/>
              <a:gd name="T4" fmla="*/ 1 w 824"/>
              <a:gd name="T5" fmla="*/ 9 h 2096"/>
              <a:gd name="T6" fmla="*/ 4 w 824"/>
              <a:gd name="T7" fmla="*/ 1 h 2096"/>
              <a:gd name="T8" fmla="*/ 12 w 824"/>
              <a:gd name="T9" fmla="*/ 4 h 2096"/>
              <a:gd name="T10" fmla="*/ 822 w 824"/>
              <a:gd name="T11" fmla="*/ 2088 h 2096"/>
              <a:gd name="T12" fmla="*/ 819 w 824"/>
              <a:gd name="T13" fmla="*/ 2096 h 2096"/>
              <a:gd name="T14" fmla="*/ 817 w 824"/>
              <a:gd name="T15" fmla="*/ 2096 h 20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4" h="2096">
                <a:moveTo>
                  <a:pt x="817" y="2096"/>
                </a:moveTo>
                <a:cubicBezTo>
                  <a:pt x="814" y="2096"/>
                  <a:pt x="812" y="2095"/>
                  <a:pt x="811" y="2093"/>
                </a:cubicBezTo>
                <a:cubicBezTo>
                  <a:pt x="1" y="9"/>
                  <a:pt x="1" y="9"/>
                  <a:pt x="1" y="9"/>
                </a:cubicBezTo>
                <a:cubicBezTo>
                  <a:pt x="0" y="5"/>
                  <a:pt x="1" y="2"/>
                  <a:pt x="4" y="1"/>
                </a:cubicBezTo>
                <a:cubicBezTo>
                  <a:pt x="7" y="0"/>
                  <a:pt x="11" y="1"/>
                  <a:pt x="12" y="4"/>
                </a:cubicBezTo>
                <a:cubicBezTo>
                  <a:pt x="822" y="2088"/>
                  <a:pt x="822" y="2088"/>
                  <a:pt x="822" y="2088"/>
                </a:cubicBezTo>
                <a:cubicBezTo>
                  <a:pt x="824" y="2091"/>
                  <a:pt x="822" y="2095"/>
                  <a:pt x="819" y="2096"/>
                </a:cubicBezTo>
                <a:cubicBezTo>
                  <a:pt x="818" y="2096"/>
                  <a:pt x="818" y="2096"/>
                  <a:pt x="817" y="2096"/>
                </a:cubicBezTo>
                <a:close/>
              </a:path>
            </a:pathLst>
          </a:custGeom>
          <a:solidFill>
            <a:srgbClr val="45D8FF">
              <a:alpha val="1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21" name="Freeform 81"/>
          <p:cNvSpPr>
            <a:spLocks/>
          </p:cNvSpPr>
          <p:nvPr/>
        </p:nvSpPr>
        <p:spPr bwMode="auto">
          <a:xfrm rot="292990">
            <a:off x="-282563" y="481462"/>
            <a:ext cx="1543050" cy="482600"/>
          </a:xfrm>
          <a:custGeom>
            <a:avLst/>
            <a:gdLst>
              <a:gd name="T0" fmla="*/ 1512 w 1519"/>
              <a:gd name="T1" fmla="*/ 476 h 476"/>
              <a:gd name="T2" fmla="*/ 1510 w 1519"/>
              <a:gd name="T3" fmla="*/ 475 h 476"/>
              <a:gd name="T4" fmla="*/ 5 w 1519"/>
              <a:gd name="T5" fmla="*/ 12 h 476"/>
              <a:gd name="T6" fmla="*/ 1 w 1519"/>
              <a:gd name="T7" fmla="*/ 5 h 476"/>
              <a:gd name="T8" fmla="*/ 9 w 1519"/>
              <a:gd name="T9" fmla="*/ 1 h 476"/>
              <a:gd name="T10" fmla="*/ 1514 w 1519"/>
              <a:gd name="T11" fmla="*/ 464 h 476"/>
              <a:gd name="T12" fmla="*/ 1518 w 1519"/>
              <a:gd name="T13" fmla="*/ 471 h 476"/>
              <a:gd name="T14" fmla="*/ 1512 w 1519"/>
              <a:gd name="T15" fmla="*/ 476 h 4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19" h="476">
                <a:moveTo>
                  <a:pt x="1512" y="476"/>
                </a:moveTo>
                <a:cubicBezTo>
                  <a:pt x="1511" y="476"/>
                  <a:pt x="1511" y="476"/>
                  <a:pt x="1510" y="475"/>
                </a:cubicBezTo>
                <a:cubicBezTo>
                  <a:pt x="5" y="12"/>
                  <a:pt x="5" y="12"/>
                  <a:pt x="5" y="12"/>
                </a:cubicBezTo>
                <a:cubicBezTo>
                  <a:pt x="2" y="11"/>
                  <a:pt x="0" y="8"/>
                  <a:pt x="1" y="5"/>
                </a:cubicBezTo>
                <a:cubicBezTo>
                  <a:pt x="2" y="2"/>
                  <a:pt x="5" y="0"/>
                  <a:pt x="9" y="1"/>
                </a:cubicBezTo>
                <a:cubicBezTo>
                  <a:pt x="1514" y="464"/>
                  <a:pt x="1514" y="464"/>
                  <a:pt x="1514" y="464"/>
                </a:cubicBezTo>
                <a:cubicBezTo>
                  <a:pt x="1517" y="465"/>
                  <a:pt x="1519" y="468"/>
                  <a:pt x="1518" y="471"/>
                </a:cubicBezTo>
                <a:cubicBezTo>
                  <a:pt x="1517" y="474"/>
                  <a:pt x="1514" y="476"/>
                  <a:pt x="1512" y="476"/>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5" name="Freeform 174"/>
          <p:cNvSpPr>
            <a:spLocks/>
          </p:cNvSpPr>
          <p:nvPr/>
        </p:nvSpPr>
        <p:spPr bwMode="auto">
          <a:xfrm>
            <a:off x="7002461" y="995363"/>
            <a:ext cx="113308" cy="113306"/>
          </a:xfrm>
          <a:custGeom>
            <a:avLst/>
            <a:gdLst>
              <a:gd name="T0" fmla="*/ 428 w 584"/>
              <a:gd name="T1" fmla="*/ 75 h 583"/>
              <a:gd name="T2" fmla="*/ 508 w 584"/>
              <a:gd name="T3" fmla="*/ 427 h 583"/>
              <a:gd name="T4" fmla="*/ 156 w 584"/>
              <a:gd name="T5" fmla="*/ 508 h 583"/>
              <a:gd name="T6" fmla="*/ 75 w 584"/>
              <a:gd name="T7" fmla="*/ 155 h 583"/>
              <a:gd name="T8" fmla="*/ 428 w 584"/>
              <a:gd name="T9" fmla="*/ 75 h 583"/>
            </a:gdLst>
            <a:ahLst/>
            <a:cxnLst>
              <a:cxn ang="0">
                <a:pos x="T0" y="T1"/>
              </a:cxn>
              <a:cxn ang="0">
                <a:pos x="T2" y="T3"/>
              </a:cxn>
              <a:cxn ang="0">
                <a:pos x="T4" y="T5"/>
              </a:cxn>
              <a:cxn ang="0">
                <a:pos x="T6" y="T7"/>
              </a:cxn>
              <a:cxn ang="0">
                <a:pos x="T8" y="T9"/>
              </a:cxn>
            </a:cxnLst>
            <a:rect l="0" t="0" r="r" b="b"/>
            <a:pathLst>
              <a:path w="584" h="583">
                <a:moveTo>
                  <a:pt x="428" y="75"/>
                </a:moveTo>
                <a:cubicBezTo>
                  <a:pt x="547" y="150"/>
                  <a:pt x="584" y="308"/>
                  <a:pt x="508" y="427"/>
                </a:cubicBezTo>
                <a:cubicBezTo>
                  <a:pt x="433" y="547"/>
                  <a:pt x="275" y="583"/>
                  <a:pt x="156" y="508"/>
                </a:cubicBezTo>
                <a:cubicBezTo>
                  <a:pt x="36" y="433"/>
                  <a:pt x="0" y="275"/>
                  <a:pt x="75" y="155"/>
                </a:cubicBezTo>
                <a:cubicBezTo>
                  <a:pt x="150" y="36"/>
                  <a:pt x="308" y="0"/>
                  <a:pt x="428" y="75"/>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27" name="Freeform 61"/>
          <p:cNvSpPr>
            <a:spLocks/>
          </p:cNvSpPr>
          <p:nvPr/>
        </p:nvSpPr>
        <p:spPr bwMode="auto">
          <a:xfrm rot="6175298">
            <a:off x="3053763" y="1936099"/>
            <a:ext cx="982498" cy="133350"/>
          </a:xfrm>
          <a:custGeom>
            <a:avLst/>
            <a:gdLst>
              <a:gd name="T0" fmla="*/ 6 w 1798"/>
              <a:gd name="T1" fmla="*/ 130 h 130"/>
              <a:gd name="T2" fmla="*/ 0 w 1798"/>
              <a:gd name="T3" fmla="*/ 125 h 130"/>
              <a:gd name="T4" fmla="*/ 6 w 1798"/>
              <a:gd name="T5" fmla="*/ 118 h 130"/>
              <a:gd name="T6" fmla="*/ 1792 w 1798"/>
              <a:gd name="T7" fmla="*/ 0 h 130"/>
              <a:gd name="T8" fmla="*/ 1798 w 1798"/>
              <a:gd name="T9" fmla="*/ 6 h 130"/>
              <a:gd name="T10" fmla="*/ 1792 w 1798"/>
              <a:gd name="T11" fmla="*/ 12 h 130"/>
              <a:gd name="T12" fmla="*/ 7 w 1798"/>
              <a:gd name="T13" fmla="*/ 130 h 130"/>
              <a:gd name="T14" fmla="*/ 6 w 1798"/>
              <a:gd name="T15" fmla="*/ 130 h 1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98" h="130">
                <a:moveTo>
                  <a:pt x="6" y="130"/>
                </a:moveTo>
                <a:cubicBezTo>
                  <a:pt x="3" y="130"/>
                  <a:pt x="1" y="128"/>
                  <a:pt x="0" y="125"/>
                </a:cubicBezTo>
                <a:cubicBezTo>
                  <a:pt x="0" y="121"/>
                  <a:pt x="3" y="118"/>
                  <a:pt x="6" y="118"/>
                </a:cubicBezTo>
                <a:cubicBezTo>
                  <a:pt x="1792" y="0"/>
                  <a:pt x="1792" y="0"/>
                  <a:pt x="1792" y="0"/>
                </a:cubicBezTo>
                <a:cubicBezTo>
                  <a:pt x="1795" y="0"/>
                  <a:pt x="1798" y="2"/>
                  <a:pt x="1798" y="6"/>
                </a:cubicBezTo>
                <a:cubicBezTo>
                  <a:pt x="1798" y="9"/>
                  <a:pt x="1796" y="12"/>
                  <a:pt x="1792" y="12"/>
                </a:cubicBezTo>
                <a:cubicBezTo>
                  <a:pt x="7" y="130"/>
                  <a:pt x="7" y="130"/>
                  <a:pt x="7" y="130"/>
                </a:cubicBezTo>
                <a:cubicBezTo>
                  <a:pt x="7" y="130"/>
                  <a:pt x="6" y="130"/>
                  <a:pt x="6" y="130"/>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1" name="Freeform 166"/>
          <p:cNvSpPr>
            <a:spLocks/>
          </p:cNvSpPr>
          <p:nvPr/>
        </p:nvSpPr>
        <p:spPr bwMode="auto">
          <a:xfrm>
            <a:off x="303215" y="2559505"/>
            <a:ext cx="277813" cy="279400"/>
          </a:xfrm>
          <a:custGeom>
            <a:avLst/>
            <a:gdLst>
              <a:gd name="T0" fmla="*/ 201 w 274"/>
              <a:gd name="T1" fmla="*/ 35 h 274"/>
              <a:gd name="T2" fmla="*/ 239 w 274"/>
              <a:gd name="T3" fmla="*/ 201 h 274"/>
              <a:gd name="T4" fmla="*/ 73 w 274"/>
              <a:gd name="T5" fmla="*/ 239 h 274"/>
              <a:gd name="T6" fmla="*/ 35 w 274"/>
              <a:gd name="T7" fmla="*/ 73 h 274"/>
              <a:gd name="T8" fmla="*/ 201 w 274"/>
              <a:gd name="T9" fmla="*/ 35 h 274"/>
            </a:gdLst>
            <a:ahLst/>
            <a:cxnLst>
              <a:cxn ang="0">
                <a:pos x="T0" y="T1"/>
              </a:cxn>
              <a:cxn ang="0">
                <a:pos x="T2" y="T3"/>
              </a:cxn>
              <a:cxn ang="0">
                <a:pos x="T4" y="T5"/>
              </a:cxn>
              <a:cxn ang="0">
                <a:pos x="T6" y="T7"/>
              </a:cxn>
              <a:cxn ang="0">
                <a:pos x="T8" y="T9"/>
              </a:cxn>
            </a:cxnLst>
            <a:rect l="0" t="0" r="r" b="b"/>
            <a:pathLst>
              <a:path w="274" h="274">
                <a:moveTo>
                  <a:pt x="201" y="35"/>
                </a:moveTo>
                <a:cubicBezTo>
                  <a:pt x="257" y="71"/>
                  <a:pt x="274" y="145"/>
                  <a:pt x="239" y="201"/>
                </a:cubicBezTo>
                <a:cubicBezTo>
                  <a:pt x="203" y="257"/>
                  <a:pt x="129" y="274"/>
                  <a:pt x="73" y="239"/>
                </a:cubicBezTo>
                <a:cubicBezTo>
                  <a:pt x="17" y="203"/>
                  <a:pt x="0" y="129"/>
                  <a:pt x="35" y="73"/>
                </a:cubicBezTo>
                <a:cubicBezTo>
                  <a:pt x="70" y="17"/>
                  <a:pt x="145" y="0"/>
                  <a:pt x="201" y="35"/>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72" name="Freeform 148"/>
          <p:cNvSpPr>
            <a:spLocks/>
          </p:cNvSpPr>
          <p:nvPr/>
        </p:nvSpPr>
        <p:spPr bwMode="auto">
          <a:xfrm>
            <a:off x="-7935" y="1680030"/>
            <a:ext cx="528638" cy="530225"/>
          </a:xfrm>
          <a:custGeom>
            <a:avLst/>
            <a:gdLst>
              <a:gd name="T0" fmla="*/ 382 w 521"/>
              <a:gd name="T1" fmla="*/ 67 h 521"/>
              <a:gd name="T2" fmla="*/ 454 w 521"/>
              <a:gd name="T3" fmla="*/ 382 h 521"/>
              <a:gd name="T4" fmla="*/ 139 w 521"/>
              <a:gd name="T5" fmla="*/ 454 h 521"/>
              <a:gd name="T6" fmla="*/ 67 w 521"/>
              <a:gd name="T7" fmla="*/ 139 h 521"/>
              <a:gd name="T8" fmla="*/ 382 w 521"/>
              <a:gd name="T9" fmla="*/ 67 h 521"/>
            </a:gdLst>
            <a:ahLst/>
            <a:cxnLst>
              <a:cxn ang="0">
                <a:pos x="T0" y="T1"/>
              </a:cxn>
              <a:cxn ang="0">
                <a:pos x="T2" y="T3"/>
              </a:cxn>
              <a:cxn ang="0">
                <a:pos x="T4" y="T5"/>
              </a:cxn>
              <a:cxn ang="0">
                <a:pos x="T6" y="T7"/>
              </a:cxn>
              <a:cxn ang="0">
                <a:pos x="T8" y="T9"/>
              </a:cxn>
            </a:cxnLst>
            <a:rect l="0" t="0" r="r" b="b"/>
            <a:pathLst>
              <a:path w="521" h="521">
                <a:moveTo>
                  <a:pt x="382" y="67"/>
                </a:moveTo>
                <a:cubicBezTo>
                  <a:pt x="489" y="134"/>
                  <a:pt x="521" y="275"/>
                  <a:pt x="454" y="382"/>
                </a:cubicBezTo>
                <a:cubicBezTo>
                  <a:pt x="387" y="489"/>
                  <a:pt x="246" y="521"/>
                  <a:pt x="139" y="454"/>
                </a:cubicBezTo>
                <a:cubicBezTo>
                  <a:pt x="32" y="387"/>
                  <a:pt x="0" y="246"/>
                  <a:pt x="67" y="139"/>
                </a:cubicBezTo>
                <a:cubicBezTo>
                  <a:pt x="134" y="32"/>
                  <a:pt x="275" y="0"/>
                  <a:pt x="382" y="67"/>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73" name="Freeform 156"/>
          <p:cNvSpPr>
            <a:spLocks/>
          </p:cNvSpPr>
          <p:nvPr/>
        </p:nvSpPr>
        <p:spPr bwMode="auto">
          <a:xfrm>
            <a:off x="119065" y="1808618"/>
            <a:ext cx="273050" cy="273050"/>
          </a:xfrm>
          <a:custGeom>
            <a:avLst/>
            <a:gdLst>
              <a:gd name="T0" fmla="*/ 198 w 270"/>
              <a:gd name="T1" fmla="*/ 34 h 269"/>
              <a:gd name="T2" fmla="*/ 235 w 270"/>
              <a:gd name="T3" fmla="*/ 197 h 269"/>
              <a:gd name="T4" fmla="*/ 72 w 270"/>
              <a:gd name="T5" fmla="*/ 235 h 269"/>
              <a:gd name="T6" fmla="*/ 35 w 270"/>
              <a:gd name="T7" fmla="*/ 72 h 269"/>
              <a:gd name="T8" fmla="*/ 198 w 270"/>
              <a:gd name="T9" fmla="*/ 34 h 269"/>
            </a:gdLst>
            <a:ahLst/>
            <a:cxnLst>
              <a:cxn ang="0">
                <a:pos x="T0" y="T1"/>
              </a:cxn>
              <a:cxn ang="0">
                <a:pos x="T2" y="T3"/>
              </a:cxn>
              <a:cxn ang="0">
                <a:pos x="T4" y="T5"/>
              </a:cxn>
              <a:cxn ang="0">
                <a:pos x="T6" y="T7"/>
              </a:cxn>
              <a:cxn ang="0">
                <a:pos x="T8" y="T9"/>
              </a:cxn>
            </a:cxnLst>
            <a:rect l="0" t="0" r="r" b="b"/>
            <a:pathLst>
              <a:path w="270" h="269">
                <a:moveTo>
                  <a:pt x="198" y="34"/>
                </a:moveTo>
                <a:cubicBezTo>
                  <a:pt x="253" y="69"/>
                  <a:pt x="270" y="142"/>
                  <a:pt x="235" y="197"/>
                </a:cubicBezTo>
                <a:cubicBezTo>
                  <a:pt x="201" y="253"/>
                  <a:pt x="128" y="269"/>
                  <a:pt x="72" y="235"/>
                </a:cubicBezTo>
                <a:cubicBezTo>
                  <a:pt x="17" y="200"/>
                  <a:pt x="0" y="127"/>
                  <a:pt x="35" y="72"/>
                </a:cubicBezTo>
                <a:cubicBezTo>
                  <a:pt x="70" y="16"/>
                  <a:pt x="143" y="0"/>
                  <a:pt x="198" y="34"/>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74" name="Freeform 150"/>
          <p:cNvSpPr>
            <a:spLocks/>
          </p:cNvSpPr>
          <p:nvPr/>
        </p:nvSpPr>
        <p:spPr bwMode="auto">
          <a:xfrm>
            <a:off x="-101597" y="368755"/>
            <a:ext cx="1470025" cy="1470025"/>
          </a:xfrm>
          <a:custGeom>
            <a:avLst/>
            <a:gdLst>
              <a:gd name="T0" fmla="*/ 1061 w 1447"/>
              <a:gd name="T1" fmla="*/ 186 h 1447"/>
              <a:gd name="T2" fmla="*/ 1260 w 1447"/>
              <a:gd name="T3" fmla="*/ 1061 h 1447"/>
              <a:gd name="T4" fmla="*/ 386 w 1447"/>
              <a:gd name="T5" fmla="*/ 1260 h 1447"/>
              <a:gd name="T6" fmla="*/ 186 w 1447"/>
              <a:gd name="T7" fmla="*/ 386 h 1447"/>
              <a:gd name="T8" fmla="*/ 1061 w 1447"/>
              <a:gd name="T9" fmla="*/ 186 h 1447"/>
            </a:gdLst>
            <a:ahLst/>
            <a:cxnLst>
              <a:cxn ang="0">
                <a:pos x="T0" y="T1"/>
              </a:cxn>
              <a:cxn ang="0">
                <a:pos x="T2" y="T3"/>
              </a:cxn>
              <a:cxn ang="0">
                <a:pos x="T4" y="T5"/>
              </a:cxn>
              <a:cxn ang="0">
                <a:pos x="T6" y="T7"/>
              </a:cxn>
              <a:cxn ang="0">
                <a:pos x="T8" y="T9"/>
              </a:cxn>
            </a:cxnLst>
            <a:rect l="0" t="0" r="r" b="b"/>
            <a:pathLst>
              <a:path w="1447" h="1447">
                <a:moveTo>
                  <a:pt x="1061" y="186"/>
                </a:moveTo>
                <a:cubicBezTo>
                  <a:pt x="1357" y="373"/>
                  <a:pt x="1447" y="764"/>
                  <a:pt x="1260" y="1061"/>
                </a:cubicBezTo>
                <a:cubicBezTo>
                  <a:pt x="1074" y="1357"/>
                  <a:pt x="683" y="1447"/>
                  <a:pt x="386" y="1260"/>
                </a:cubicBezTo>
                <a:cubicBezTo>
                  <a:pt x="89" y="1074"/>
                  <a:pt x="0" y="683"/>
                  <a:pt x="186" y="386"/>
                </a:cubicBezTo>
                <a:cubicBezTo>
                  <a:pt x="373" y="90"/>
                  <a:pt x="764" y="0"/>
                  <a:pt x="1061" y="186"/>
                </a:cubicBezTo>
                <a:close/>
              </a:path>
            </a:pathLst>
          </a:custGeom>
          <a:solidFill>
            <a:srgbClr val="45D8FF">
              <a:alpha val="1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75" name="Freeform 151"/>
          <p:cNvSpPr>
            <a:spLocks/>
          </p:cNvSpPr>
          <p:nvPr/>
        </p:nvSpPr>
        <p:spPr bwMode="auto">
          <a:xfrm>
            <a:off x="261940" y="730705"/>
            <a:ext cx="744538" cy="746125"/>
          </a:xfrm>
          <a:custGeom>
            <a:avLst/>
            <a:gdLst>
              <a:gd name="T0" fmla="*/ 537 w 733"/>
              <a:gd name="T1" fmla="*/ 94 h 733"/>
              <a:gd name="T2" fmla="*/ 639 w 733"/>
              <a:gd name="T3" fmla="*/ 537 h 733"/>
              <a:gd name="T4" fmla="*/ 195 w 733"/>
              <a:gd name="T5" fmla="*/ 639 h 733"/>
              <a:gd name="T6" fmla="*/ 94 w 733"/>
              <a:gd name="T7" fmla="*/ 195 h 733"/>
              <a:gd name="T8" fmla="*/ 537 w 733"/>
              <a:gd name="T9" fmla="*/ 94 h 733"/>
            </a:gdLst>
            <a:ahLst/>
            <a:cxnLst>
              <a:cxn ang="0">
                <a:pos x="T0" y="T1"/>
              </a:cxn>
              <a:cxn ang="0">
                <a:pos x="T2" y="T3"/>
              </a:cxn>
              <a:cxn ang="0">
                <a:pos x="T4" y="T5"/>
              </a:cxn>
              <a:cxn ang="0">
                <a:pos x="T6" y="T7"/>
              </a:cxn>
              <a:cxn ang="0">
                <a:pos x="T8" y="T9"/>
              </a:cxn>
            </a:cxnLst>
            <a:rect l="0" t="0" r="r" b="b"/>
            <a:pathLst>
              <a:path w="733" h="733">
                <a:moveTo>
                  <a:pt x="537" y="94"/>
                </a:moveTo>
                <a:cubicBezTo>
                  <a:pt x="688" y="189"/>
                  <a:pt x="733" y="387"/>
                  <a:pt x="639" y="537"/>
                </a:cubicBezTo>
                <a:cubicBezTo>
                  <a:pt x="544" y="688"/>
                  <a:pt x="346" y="733"/>
                  <a:pt x="195" y="639"/>
                </a:cubicBezTo>
                <a:cubicBezTo>
                  <a:pt x="45" y="544"/>
                  <a:pt x="0" y="346"/>
                  <a:pt x="94" y="195"/>
                </a:cubicBezTo>
                <a:cubicBezTo>
                  <a:pt x="189" y="45"/>
                  <a:pt x="387" y="0"/>
                  <a:pt x="537" y="94"/>
                </a:cubicBezTo>
                <a:close/>
              </a:path>
            </a:pathLst>
          </a:custGeom>
          <a:solidFill>
            <a:srgbClr val="45D8FF">
              <a:alpha val="1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76" name="Freeform 159"/>
          <p:cNvSpPr>
            <a:spLocks/>
          </p:cNvSpPr>
          <p:nvPr/>
        </p:nvSpPr>
        <p:spPr bwMode="auto">
          <a:xfrm>
            <a:off x="438153" y="908505"/>
            <a:ext cx="392113" cy="390525"/>
          </a:xfrm>
          <a:custGeom>
            <a:avLst/>
            <a:gdLst>
              <a:gd name="T0" fmla="*/ 282 w 385"/>
              <a:gd name="T1" fmla="*/ 49 h 385"/>
              <a:gd name="T2" fmla="*/ 335 w 385"/>
              <a:gd name="T3" fmla="*/ 282 h 385"/>
              <a:gd name="T4" fmla="*/ 102 w 385"/>
              <a:gd name="T5" fmla="*/ 336 h 385"/>
              <a:gd name="T6" fmla="*/ 49 w 385"/>
              <a:gd name="T7" fmla="*/ 103 h 385"/>
              <a:gd name="T8" fmla="*/ 282 w 385"/>
              <a:gd name="T9" fmla="*/ 49 h 385"/>
            </a:gdLst>
            <a:ahLst/>
            <a:cxnLst>
              <a:cxn ang="0">
                <a:pos x="T0" y="T1"/>
              </a:cxn>
              <a:cxn ang="0">
                <a:pos x="T2" y="T3"/>
              </a:cxn>
              <a:cxn ang="0">
                <a:pos x="T4" y="T5"/>
              </a:cxn>
              <a:cxn ang="0">
                <a:pos x="T6" y="T7"/>
              </a:cxn>
              <a:cxn ang="0">
                <a:pos x="T8" y="T9"/>
              </a:cxn>
            </a:cxnLst>
            <a:rect l="0" t="0" r="r" b="b"/>
            <a:pathLst>
              <a:path w="385" h="385">
                <a:moveTo>
                  <a:pt x="282" y="49"/>
                </a:moveTo>
                <a:cubicBezTo>
                  <a:pt x="361" y="99"/>
                  <a:pt x="385" y="203"/>
                  <a:pt x="335" y="282"/>
                </a:cubicBezTo>
                <a:cubicBezTo>
                  <a:pt x="286" y="361"/>
                  <a:pt x="181" y="385"/>
                  <a:pt x="102" y="336"/>
                </a:cubicBezTo>
                <a:cubicBezTo>
                  <a:pt x="23" y="286"/>
                  <a:pt x="0" y="182"/>
                  <a:pt x="49" y="103"/>
                </a:cubicBezTo>
                <a:cubicBezTo>
                  <a:pt x="99" y="23"/>
                  <a:pt x="203" y="0"/>
                  <a:pt x="282" y="49"/>
                </a:cubicBezTo>
                <a:close/>
              </a:path>
            </a:pathLst>
          </a:custGeom>
          <a:solidFill>
            <a:srgbClr val="45D8FF">
              <a:alpha val="1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77" name="Freeform 168"/>
          <p:cNvSpPr>
            <a:spLocks/>
          </p:cNvSpPr>
          <p:nvPr/>
        </p:nvSpPr>
        <p:spPr bwMode="auto">
          <a:xfrm>
            <a:off x="4383091" y="275093"/>
            <a:ext cx="282575" cy="282575"/>
          </a:xfrm>
          <a:custGeom>
            <a:avLst/>
            <a:gdLst>
              <a:gd name="T0" fmla="*/ 203 w 278"/>
              <a:gd name="T1" fmla="*/ 36 h 278"/>
              <a:gd name="T2" fmla="*/ 242 w 278"/>
              <a:gd name="T3" fmla="*/ 204 h 278"/>
              <a:gd name="T4" fmla="*/ 74 w 278"/>
              <a:gd name="T5" fmla="*/ 242 h 278"/>
              <a:gd name="T6" fmla="*/ 35 w 278"/>
              <a:gd name="T7" fmla="*/ 74 h 278"/>
              <a:gd name="T8" fmla="*/ 203 w 278"/>
              <a:gd name="T9" fmla="*/ 36 h 278"/>
            </a:gdLst>
            <a:ahLst/>
            <a:cxnLst>
              <a:cxn ang="0">
                <a:pos x="T0" y="T1"/>
              </a:cxn>
              <a:cxn ang="0">
                <a:pos x="T2" y="T3"/>
              </a:cxn>
              <a:cxn ang="0">
                <a:pos x="T4" y="T5"/>
              </a:cxn>
              <a:cxn ang="0">
                <a:pos x="T6" y="T7"/>
              </a:cxn>
              <a:cxn ang="0">
                <a:pos x="T8" y="T9"/>
              </a:cxn>
            </a:cxnLst>
            <a:rect l="0" t="0" r="r" b="b"/>
            <a:pathLst>
              <a:path w="278" h="278">
                <a:moveTo>
                  <a:pt x="203" y="36"/>
                </a:moveTo>
                <a:cubicBezTo>
                  <a:pt x="260" y="71"/>
                  <a:pt x="278" y="147"/>
                  <a:pt x="242" y="204"/>
                </a:cubicBezTo>
                <a:cubicBezTo>
                  <a:pt x="206" y="261"/>
                  <a:pt x="131" y="278"/>
                  <a:pt x="74" y="242"/>
                </a:cubicBezTo>
                <a:cubicBezTo>
                  <a:pt x="17" y="206"/>
                  <a:pt x="0" y="131"/>
                  <a:pt x="35" y="74"/>
                </a:cubicBezTo>
                <a:cubicBezTo>
                  <a:pt x="71" y="17"/>
                  <a:pt x="146" y="0"/>
                  <a:pt x="203" y="36"/>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78" name="Freeform 149"/>
          <p:cNvSpPr>
            <a:spLocks/>
          </p:cNvSpPr>
          <p:nvPr/>
        </p:nvSpPr>
        <p:spPr bwMode="auto">
          <a:xfrm>
            <a:off x="1463678" y="1306968"/>
            <a:ext cx="541338" cy="541338"/>
          </a:xfrm>
          <a:custGeom>
            <a:avLst/>
            <a:gdLst>
              <a:gd name="T0" fmla="*/ 390 w 533"/>
              <a:gd name="T1" fmla="*/ 69 h 533"/>
              <a:gd name="T2" fmla="*/ 464 w 533"/>
              <a:gd name="T3" fmla="*/ 391 h 533"/>
              <a:gd name="T4" fmla="*/ 142 w 533"/>
              <a:gd name="T5" fmla="*/ 464 h 533"/>
              <a:gd name="T6" fmla="*/ 69 w 533"/>
              <a:gd name="T7" fmla="*/ 142 h 533"/>
              <a:gd name="T8" fmla="*/ 390 w 533"/>
              <a:gd name="T9" fmla="*/ 69 h 533"/>
            </a:gdLst>
            <a:ahLst/>
            <a:cxnLst>
              <a:cxn ang="0">
                <a:pos x="T0" y="T1"/>
              </a:cxn>
              <a:cxn ang="0">
                <a:pos x="T2" y="T3"/>
              </a:cxn>
              <a:cxn ang="0">
                <a:pos x="T4" y="T5"/>
              </a:cxn>
              <a:cxn ang="0">
                <a:pos x="T6" y="T7"/>
              </a:cxn>
              <a:cxn ang="0">
                <a:pos x="T8" y="T9"/>
              </a:cxn>
            </a:cxnLst>
            <a:rect l="0" t="0" r="r" b="b"/>
            <a:pathLst>
              <a:path w="533" h="533">
                <a:moveTo>
                  <a:pt x="390" y="69"/>
                </a:moveTo>
                <a:cubicBezTo>
                  <a:pt x="500" y="137"/>
                  <a:pt x="533" y="281"/>
                  <a:pt x="464" y="391"/>
                </a:cubicBezTo>
                <a:cubicBezTo>
                  <a:pt x="395" y="500"/>
                  <a:pt x="251" y="533"/>
                  <a:pt x="142" y="464"/>
                </a:cubicBezTo>
                <a:cubicBezTo>
                  <a:pt x="33" y="395"/>
                  <a:pt x="0" y="251"/>
                  <a:pt x="69" y="142"/>
                </a:cubicBezTo>
                <a:cubicBezTo>
                  <a:pt x="137" y="33"/>
                  <a:pt x="281" y="0"/>
                  <a:pt x="390" y="69"/>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79" name="Freeform 160"/>
          <p:cNvSpPr>
            <a:spLocks/>
          </p:cNvSpPr>
          <p:nvPr/>
        </p:nvSpPr>
        <p:spPr bwMode="auto">
          <a:xfrm>
            <a:off x="1593853" y="1437143"/>
            <a:ext cx="279400" cy="280988"/>
          </a:xfrm>
          <a:custGeom>
            <a:avLst/>
            <a:gdLst>
              <a:gd name="T0" fmla="*/ 203 w 276"/>
              <a:gd name="T1" fmla="*/ 36 h 276"/>
              <a:gd name="T2" fmla="*/ 241 w 276"/>
              <a:gd name="T3" fmla="*/ 203 h 276"/>
              <a:gd name="T4" fmla="*/ 74 w 276"/>
              <a:gd name="T5" fmla="*/ 241 h 276"/>
              <a:gd name="T6" fmla="*/ 36 w 276"/>
              <a:gd name="T7" fmla="*/ 74 h 276"/>
              <a:gd name="T8" fmla="*/ 203 w 276"/>
              <a:gd name="T9" fmla="*/ 36 h 276"/>
            </a:gdLst>
            <a:ahLst/>
            <a:cxnLst>
              <a:cxn ang="0">
                <a:pos x="T0" y="T1"/>
              </a:cxn>
              <a:cxn ang="0">
                <a:pos x="T2" y="T3"/>
              </a:cxn>
              <a:cxn ang="0">
                <a:pos x="T4" y="T5"/>
              </a:cxn>
              <a:cxn ang="0">
                <a:pos x="T6" y="T7"/>
              </a:cxn>
              <a:cxn ang="0">
                <a:pos x="T8" y="T9"/>
              </a:cxn>
            </a:cxnLst>
            <a:rect l="0" t="0" r="r" b="b"/>
            <a:pathLst>
              <a:path w="276" h="276">
                <a:moveTo>
                  <a:pt x="203" y="36"/>
                </a:moveTo>
                <a:cubicBezTo>
                  <a:pt x="259" y="72"/>
                  <a:pt x="276" y="146"/>
                  <a:pt x="241" y="203"/>
                </a:cubicBezTo>
                <a:cubicBezTo>
                  <a:pt x="205" y="259"/>
                  <a:pt x="131" y="276"/>
                  <a:pt x="74" y="241"/>
                </a:cubicBezTo>
                <a:cubicBezTo>
                  <a:pt x="17" y="205"/>
                  <a:pt x="0" y="131"/>
                  <a:pt x="36" y="74"/>
                </a:cubicBezTo>
                <a:cubicBezTo>
                  <a:pt x="71" y="17"/>
                  <a:pt x="146" y="0"/>
                  <a:pt x="203" y="36"/>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80" name="Freeform 155"/>
          <p:cNvSpPr>
            <a:spLocks/>
          </p:cNvSpPr>
          <p:nvPr/>
        </p:nvSpPr>
        <p:spPr bwMode="auto">
          <a:xfrm>
            <a:off x="1717678" y="1893548"/>
            <a:ext cx="1149350" cy="1150938"/>
          </a:xfrm>
          <a:custGeom>
            <a:avLst/>
            <a:gdLst>
              <a:gd name="T0" fmla="*/ 830 w 1132"/>
              <a:gd name="T1" fmla="*/ 146 h 1132"/>
              <a:gd name="T2" fmla="*/ 986 w 1132"/>
              <a:gd name="T3" fmla="*/ 830 h 1132"/>
              <a:gd name="T4" fmla="*/ 302 w 1132"/>
              <a:gd name="T5" fmla="*/ 986 h 1132"/>
              <a:gd name="T6" fmla="*/ 146 w 1132"/>
              <a:gd name="T7" fmla="*/ 302 h 1132"/>
              <a:gd name="T8" fmla="*/ 830 w 1132"/>
              <a:gd name="T9" fmla="*/ 146 h 1132"/>
            </a:gdLst>
            <a:ahLst/>
            <a:cxnLst>
              <a:cxn ang="0">
                <a:pos x="T0" y="T1"/>
              </a:cxn>
              <a:cxn ang="0">
                <a:pos x="T2" y="T3"/>
              </a:cxn>
              <a:cxn ang="0">
                <a:pos x="T4" y="T5"/>
              </a:cxn>
              <a:cxn ang="0">
                <a:pos x="T6" y="T7"/>
              </a:cxn>
              <a:cxn ang="0">
                <a:pos x="T8" y="T9"/>
              </a:cxn>
            </a:cxnLst>
            <a:rect l="0" t="0" r="r" b="b"/>
            <a:pathLst>
              <a:path w="1132" h="1132">
                <a:moveTo>
                  <a:pt x="830" y="146"/>
                </a:moveTo>
                <a:cubicBezTo>
                  <a:pt x="1062" y="292"/>
                  <a:pt x="1132" y="598"/>
                  <a:pt x="986" y="830"/>
                </a:cubicBezTo>
                <a:cubicBezTo>
                  <a:pt x="840" y="1062"/>
                  <a:pt x="534" y="1132"/>
                  <a:pt x="302" y="986"/>
                </a:cubicBezTo>
                <a:cubicBezTo>
                  <a:pt x="70" y="840"/>
                  <a:pt x="0" y="534"/>
                  <a:pt x="146" y="302"/>
                </a:cubicBezTo>
                <a:cubicBezTo>
                  <a:pt x="292" y="70"/>
                  <a:pt x="598" y="0"/>
                  <a:pt x="830" y="146"/>
                </a:cubicBezTo>
                <a:close/>
              </a:path>
            </a:pathLst>
          </a:custGeom>
          <a:solidFill>
            <a:srgbClr val="45D8FF">
              <a:alpha val="1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81" name="Freeform 162"/>
          <p:cNvSpPr>
            <a:spLocks/>
          </p:cNvSpPr>
          <p:nvPr/>
        </p:nvSpPr>
        <p:spPr bwMode="auto">
          <a:xfrm>
            <a:off x="2003428" y="2172155"/>
            <a:ext cx="579438" cy="579438"/>
          </a:xfrm>
          <a:custGeom>
            <a:avLst/>
            <a:gdLst>
              <a:gd name="T0" fmla="*/ 418 w 570"/>
              <a:gd name="T1" fmla="*/ 73 h 570"/>
              <a:gd name="T2" fmla="*/ 497 w 570"/>
              <a:gd name="T3" fmla="*/ 418 h 570"/>
              <a:gd name="T4" fmla="*/ 152 w 570"/>
              <a:gd name="T5" fmla="*/ 497 h 570"/>
              <a:gd name="T6" fmla="*/ 73 w 570"/>
              <a:gd name="T7" fmla="*/ 152 h 570"/>
              <a:gd name="T8" fmla="*/ 418 w 570"/>
              <a:gd name="T9" fmla="*/ 73 h 570"/>
            </a:gdLst>
            <a:ahLst/>
            <a:cxnLst>
              <a:cxn ang="0">
                <a:pos x="T0" y="T1"/>
              </a:cxn>
              <a:cxn ang="0">
                <a:pos x="T2" y="T3"/>
              </a:cxn>
              <a:cxn ang="0">
                <a:pos x="T4" y="T5"/>
              </a:cxn>
              <a:cxn ang="0">
                <a:pos x="T6" y="T7"/>
              </a:cxn>
              <a:cxn ang="0">
                <a:pos x="T8" y="T9"/>
              </a:cxn>
            </a:cxnLst>
            <a:rect l="0" t="0" r="r" b="b"/>
            <a:pathLst>
              <a:path w="570" h="570">
                <a:moveTo>
                  <a:pt x="418" y="73"/>
                </a:moveTo>
                <a:cubicBezTo>
                  <a:pt x="535" y="147"/>
                  <a:pt x="570" y="301"/>
                  <a:pt x="497" y="418"/>
                </a:cubicBezTo>
                <a:cubicBezTo>
                  <a:pt x="423" y="535"/>
                  <a:pt x="269" y="570"/>
                  <a:pt x="152" y="497"/>
                </a:cubicBezTo>
                <a:cubicBezTo>
                  <a:pt x="35" y="423"/>
                  <a:pt x="0" y="269"/>
                  <a:pt x="73" y="152"/>
                </a:cubicBezTo>
                <a:cubicBezTo>
                  <a:pt x="147" y="35"/>
                  <a:pt x="301" y="0"/>
                  <a:pt x="418" y="73"/>
                </a:cubicBezTo>
                <a:close/>
              </a:path>
            </a:pathLst>
          </a:custGeom>
          <a:solidFill>
            <a:srgbClr val="45D8FF">
              <a:alpha val="1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82" name="Freeform 163"/>
          <p:cNvSpPr>
            <a:spLocks/>
          </p:cNvSpPr>
          <p:nvPr/>
        </p:nvSpPr>
        <p:spPr bwMode="auto">
          <a:xfrm>
            <a:off x="2138365" y="2307093"/>
            <a:ext cx="307975" cy="309563"/>
          </a:xfrm>
          <a:custGeom>
            <a:avLst/>
            <a:gdLst>
              <a:gd name="T0" fmla="*/ 223 w 304"/>
              <a:gd name="T1" fmla="*/ 39 h 304"/>
              <a:gd name="T2" fmla="*/ 265 w 304"/>
              <a:gd name="T3" fmla="*/ 223 h 304"/>
              <a:gd name="T4" fmla="*/ 81 w 304"/>
              <a:gd name="T5" fmla="*/ 265 h 304"/>
              <a:gd name="T6" fmla="*/ 39 w 304"/>
              <a:gd name="T7" fmla="*/ 81 h 304"/>
              <a:gd name="T8" fmla="*/ 223 w 304"/>
              <a:gd name="T9" fmla="*/ 39 h 304"/>
            </a:gdLst>
            <a:ahLst/>
            <a:cxnLst>
              <a:cxn ang="0">
                <a:pos x="T0" y="T1"/>
              </a:cxn>
              <a:cxn ang="0">
                <a:pos x="T2" y="T3"/>
              </a:cxn>
              <a:cxn ang="0">
                <a:pos x="T4" y="T5"/>
              </a:cxn>
              <a:cxn ang="0">
                <a:pos x="T6" y="T7"/>
              </a:cxn>
              <a:cxn ang="0">
                <a:pos x="T8" y="T9"/>
              </a:cxn>
            </a:cxnLst>
            <a:rect l="0" t="0" r="r" b="b"/>
            <a:pathLst>
              <a:path w="304" h="304">
                <a:moveTo>
                  <a:pt x="223" y="39"/>
                </a:moveTo>
                <a:cubicBezTo>
                  <a:pt x="285" y="78"/>
                  <a:pt x="304" y="161"/>
                  <a:pt x="265" y="223"/>
                </a:cubicBezTo>
                <a:cubicBezTo>
                  <a:pt x="226" y="285"/>
                  <a:pt x="144" y="304"/>
                  <a:pt x="81" y="265"/>
                </a:cubicBezTo>
                <a:cubicBezTo>
                  <a:pt x="19" y="226"/>
                  <a:pt x="0" y="144"/>
                  <a:pt x="39" y="81"/>
                </a:cubicBezTo>
                <a:cubicBezTo>
                  <a:pt x="78" y="19"/>
                  <a:pt x="161" y="0"/>
                  <a:pt x="223" y="39"/>
                </a:cubicBezTo>
                <a:close/>
              </a:path>
            </a:pathLst>
          </a:custGeom>
          <a:solidFill>
            <a:srgbClr val="45D8FF">
              <a:alpha val="1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83" name="Freeform 146"/>
          <p:cNvSpPr>
            <a:spLocks/>
          </p:cNvSpPr>
          <p:nvPr/>
        </p:nvSpPr>
        <p:spPr bwMode="auto">
          <a:xfrm>
            <a:off x="2133603" y="-78920"/>
            <a:ext cx="2124075" cy="2124075"/>
          </a:xfrm>
          <a:custGeom>
            <a:avLst/>
            <a:gdLst>
              <a:gd name="T0" fmla="*/ 1533 w 2091"/>
              <a:gd name="T1" fmla="*/ 269 h 2091"/>
              <a:gd name="T2" fmla="*/ 1822 w 2091"/>
              <a:gd name="T3" fmla="*/ 1533 h 2091"/>
              <a:gd name="T4" fmla="*/ 558 w 2091"/>
              <a:gd name="T5" fmla="*/ 1821 h 2091"/>
              <a:gd name="T6" fmla="*/ 270 w 2091"/>
              <a:gd name="T7" fmla="*/ 558 h 2091"/>
              <a:gd name="T8" fmla="*/ 1533 w 2091"/>
              <a:gd name="T9" fmla="*/ 269 h 2091"/>
            </a:gdLst>
            <a:ahLst/>
            <a:cxnLst>
              <a:cxn ang="0">
                <a:pos x="T0" y="T1"/>
              </a:cxn>
              <a:cxn ang="0">
                <a:pos x="T2" y="T3"/>
              </a:cxn>
              <a:cxn ang="0">
                <a:pos x="T4" y="T5"/>
              </a:cxn>
              <a:cxn ang="0">
                <a:pos x="T6" y="T7"/>
              </a:cxn>
              <a:cxn ang="0">
                <a:pos x="T8" y="T9"/>
              </a:cxn>
            </a:cxnLst>
            <a:rect l="0" t="0" r="r" b="b"/>
            <a:pathLst>
              <a:path w="2091" h="2091">
                <a:moveTo>
                  <a:pt x="1533" y="269"/>
                </a:moveTo>
                <a:cubicBezTo>
                  <a:pt x="1962" y="538"/>
                  <a:pt x="2091" y="1104"/>
                  <a:pt x="1822" y="1533"/>
                </a:cubicBezTo>
                <a:cubicBezTo>
                  <a:pt x="1553" y="1961"/>
                  <a:pt x="987" y="2091"/>
                  <a:pt x="558" y="1821"/>
                </a:cubicBezTo>
                <a:cubicBezTo>
                  <a:pt x="130" y="1552"/>
                  <a:pt x="0" y="986"/>
                  <a:pt x="270" y="558"/>
                </a:cubicBezTo>
                <a:cubicBezTo>
                  <a:pt x="539" y="129"/>
                  <a:pt x="1105" y="0"/>
                  <a:pt x="1533" y="269"/>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84" name="Freeform 147"/>
          <p:cNvSpPr>
            <a:spLocks/>
          </p:cNvSpPr>
          <p:nvPr/>
        </p:nvSpPr>
        <p:spPr bwMode="auto">
          <a:xfrm>
            <a:off x="2457453" y="243343"/>
            <a:ext cx="1477963" cy="1477963"/>
          </a:xfrm>
          <a:custGeom>
            <a:avLst/>
            <a:gdLst>
              <a:gd name="T0" fmla="*/ 1066 w 1454"/>
              <a:gd name="T1" fmla="*/ 187 h 1454"/>
              <a:gd name="T2" fmla="*/ 1267 w 1454"/>
              <a:gd name="T3" fmla="*/ 1066 h 1454"/>
              <a:gd name="T4" fmla="*/ 388 w 1454"/>
              <a:gd name="T5" fmla="*/ 1267 h 1454"/>
              <a:gd name="T6" fmla="*/ 187 w 1454"/>
              <a:gd name="T7" fmla="*/ 388 h 1454"/>
              <a:gd name="T8" fmla="*/ 1066 w 1454"/>
              <a:gd name="T9" fmla="*/ 187 h 1454"/>
            </a:gdLst>
            <a:ahLst/>
            <a:cxnLst>
              <a:cxn ang="0">
                <a:pos x="T0" y="T1"/>
              </a:cxn>
              <a:cxn ang="0">
                <a:pos x="T2" y="T3"/>
              </a:cxn>
              <a:cxn ang="0">
                <a:pos x="T4" y="T5"/>
              </a:cxn>
              <a:cxn ang="0">
                <a:pos x="T6" y="T7"/>
              </a:cxn>
              <a:cxn ang="0">
                <a:pos x="T8" y="T9"/>
              </a:cxn>
            </a:cxnLst>
            <a:rect l="0" t="0" r="r" b="b"/>
            <a:pathLst>
              <a:path w="1454" h="1454">
                <a:moveTo>
                  <a:pt x="1066" y="187"/>
                </a:moveTo>
                <a:cubicBezTo>
                  <a:pt x="1364" y="374"/>
                  <a:pt x="1454" y="768"/>
                  <a:pt x="1267" y="1066"/>
                </a:cubicBezTo>
                <a:cubicBezTo>
                  <a:pt x="1079" y="1364"/>
                  <a:pt x="686" y="1454"/>
                  <a:pt x="388" y="1267"/>
                </a:cubicBezTo>
                <a:cubicBezTo>
                  <a:pt x="90" y="1080"/>
                  <a:pt x="0" y="686"/>
                  <a:pt x="187" y="388"/>
                </a:cubicBezTo>
                <a:cubicBezTo>
                  <a:pt x="374" y="90"/>
                  <a:pt x="768" y="0"/>
                  <a:pt x="1066" y="187"/>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85" name="Freeform 161"/>
          <p:cNvSpPr>
            <a:spLocks/>
          </p:cNvSpPr>
          <p:nvPr/>
        </p:nvSpPr>
        <p:spPr bwMode="auto">
          <a:xfrm>
            <a:off x="3041653" y="827543"/>
            <a:ext cx="311150" cy="311150"/>
          </a:xfrm>
          <a:custGeom>
            <a:avLst/>
            <a:gdLst>
              <a:gd name="T0" fmla="*/ 224 w 306"/>
              <a:gd name="T1" fmla="*/ 39 h 306"/>
              <a:gd name="T2" fmla="*/ 267 w 306"/>
              <a:gd name="T3" fmla="*/ 224 h 306"/>
              <a:gd name="T4" fmla="*/ 81 w 306"/>
              <a:gd name="T5" fmla="*/ 267 h 306"/>
              <a:gd name="T6" fmla="*/ 39 w 306"/>
              <a:gd name="T7" fmla="*/ 82 h 306"/>
              <a:gd name="T8" fmla="*/ 224 w 306"/>
              <a:gd name="T9" fmla="*/ 39 h 306"/>
            </a:gdLst>
            <a:ahLst/>
            <a:cxnLst>
              <a:cxn ang="0">
                <a:pos x="T0" y="T1"/>
              </a:cxn>
              <a:cxn ang="0">
                <a:pos x="T2" y="T3"/>
              </a:cxn>
              <a:cxn ang="0">
                <a:pos x="T4" y="T5"/>
              </a:cxn>
              <a:cxn ang="0">
                <a:pos x="T6" y="T7"/>
              </a:cxn>
              <a:cxn ang="0">
                <a:pos x="T8" y="T9"/>
              </a:cxn>
            </a:cxnLst>
            <a:rect l="0" t="0" r="r" b="b"/>
            <a:pathLst>
              <a:path w="306" h="306">
                <a:moveTo>
                  <a:pt x="224" y="39"/>
                </a:moveTo>
                <a:cubicBezTo>
                  <a:pt x="287" y="79"/>
                  <a:pt x="306" y="162"/>
                  <a:pt x="267" y="224"/>
                </a:cubicBezTo>
                <a:cubicBezTo>
                  <a:pt x="227" y="287"/>
                  <a:pt x="144" y="306"/>
                  <a:pt x="81" y="267"/>
                </a:cubicBezTo>
                <a:cubicBezTo>
                  <a:pt x="19" y="227"/>
                  <a:pt x="0" y="144"/>
                  <a:pt x="39" y="82"/>
                </a:cubicBezTo>
                <a:cubicBezTo>
                  <a:pt x="79" y="19"/>
                  <a:pt x="162" y="0"/>
                  <a:pt x="224" y="39"/>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86" name="Freeform 164"/>
          <p:cNvSpPr>
            <a:spLocks/>
          </p:cNvSpPr>
          <p:nvPr/>
        </p:nvSpPr>
        <p:spPr bwMode="auto">
          <a:xfrm>
            <a:off x="1876428" y="113168"/>
            <a:ext cx="277813" cy="277813"/>
          </a:xfrm>
          <a:custGeom>
            <a:avLst/>
            <a:gdLst>
              <a:gd name="T0" fmla="*/ 201 w 274"/>
              <a:gd name="T1" fmla="*/ 35 h 274"/>
              <a:gd name="T2" fmla="*/ 239 w 274"/>
              <a:gd name="T3" fmla="*/ 201 h 274"/>
              <a:gd name="T4" fmla="*/ 73 w 274"/>
              <a:gd name="T5" fmla="*/ 239 h 274"/>
              <a:gd name="T6" fmla="*/ 35 w 274"/>
              <a:gd name="T7" fmla="*/ 73 h 274"/>
              <a:gd name="T8" fmla="*/ 201 w 274"/>
              <a:gd name="T9" fmla="*/ 35 h 274"/>
            </a:gdLst>
            <a:ahLst/>
            <a:cxnLst>
              <a:cxn ang="0">
                <a:pos x="T0" y="T1"/>
              </a:cxn>
              <a:cxn ang="0">
                <a:pos x="T2" y="T3"/>
              </a:cxn>
              <a:cxn ang="0">
                <a:pos x="T4" y="T5"/>
              </a:cxn>
              <a:cxn ang="0">
                <a:pos x="T6" y="T7"/>
              </a:cxn>
              <a:cxn ang="0">
                <a:pos x="T8" y="T9"/>
              </a:cxn>
            </a:cxnLst>
            <a:rect l="0" t="0" r="r" b="b"/>
            <a:pathLst>
              <a:path w="274" h="274">
                <a:moveTo>
                  <a:pt x="201" y="35"/>
                </a:moveTo>
                <a:cubicBezTo>
                  <a:pt x="257" y="71"/>
                  <a:pt x="274" y="145"/>
                  <a:pt x="239" y="201"/>
                </a:cubicBezTo>
                <a:cubicBezTo>
                  <a:pt x="203" y="257"/>
                  <a:pt x="129" y="274"/>
                  <a:pt x="73" y="239"/>
                </a:cubicBezTo>
                <a:cubicBezTo>
                  <a:pt x="17" y="204"/>
                  <a:pt x="0" y="129"/>
                  <a:pt x="35" y="73"/>
                </a:cubicBezTo>
                <a:cubicBezTo>
                  <a:pt x="70" y="17"/>
                  <a:pt x="145" y="0"/>
                  <a:pt x="201" y="35"/>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87" name="Freeform 144"/>
          <p:cNvSpPr>
            <a:spLocks/>
          </p:cNvSpPr>
          <p:nvPr/>
        </p:nvSpPr>
        <p:spPr bwMode="auto">
          <a:xfrm rot="21368463">
            <a:off x="11214820" y="3527719"/>
            <a:ext cx="1039813" cy="1041400"/>
          </a:xfrm>
          <a:custGeom>
            <a:avLst/>
            <a:gdLst>
              <a:gd name="T0" fmla="*/ 750 w 1024"/>
              <a:gd name="T1" fmla="*/ 132 h 1024"/>
              <a:gd name="T2" fmla="*/ 892 w 1024"/>
              <a:gd name="T3" fmla="*/ 751 h 1024"/>
              <a:gd name="T4" fmla="*/ 273 w 1024"/>
              <a:gd name="T5" fmla="*/ 892 h 1024"/>
              <a:gd name="T6" fmla="*/ 131 w 1024"/>
              <a:gd name="T7" fmla="*/ 273 h 1024"/>
              <a:gd name="T8" fmla="*/ 750 w 1024"/>
              <a:gd name="T9" fmla="*/ 132 h 1024"/>
            </a:gdLst>
            <a:ahLst/>
            <a:cxnLst>
              <a:cxn ang="0">
                <a:pos x="T0" y="T1"/>
              </a:cxn>
              <a:cxn ang="0">
                <a:pos x="T2" y="T3"/>
              </a:cxn>
              <a:cxn ang="0">
                <a:pos x="T4" y="T5"/>
              </a:cxn>
              <a:cxn ang="0">
                <a:pos x="T6" y="T7"/>
              </a:cxn>
              <a:cxn ang="0">
                <a:pos x="T8" y="T9"/>
              </a:cxn>
            </a:cxnLst>
            <a:rect l="0" t="0" r="r" b="b"/>
            <a:pathLst>
              <a:path w="1024" h="1024">
                <a:moveTo>
                  <a:pt x="750" y="132"/>
                </a:moveTo>
                <a:cubicBezTo>
                  <a:pt x="960" y="264"/>
                  <a:pt x="1024" y="541"/>
                  <a:pt x="892" y="751"/>
                </a:cubicBezTo>
                <a:cubicBezTo>
                  <a:pt x="760" y="961"/>
                  <a:pt x="483" y="1024"/>
                  <a:pt x="273" y="892"/>
                </a:cubicBezTo>
                <a:cubicBezTo>
                  <a:pt x="63" y="760"/>
                  <a:pt x="0" y="483"/>
                  <a:pt x="131" y="273"/>
                </a:cubicBezTo>
                <a:cubicBezTo>
                  <a:pt x="263" y="63"/>
                  <a:pt x="540" y="0"/>
                  <a:pt x="750" y="132"/>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88" name="Freeform 145"/>
          <p:cNvSpPr>
            <a:spLocks/>
          </p:cNvSpPr>
          <p:nvPr/>
        </p:nvSpPr>
        <p:spPr bwMode="auto">
          <a:xfrm rot="21368463">
            <a:off x="11459241" y="3772197"/>
            <a:ext cx="550863" cy="550863"/>
          </a:xfrm>
          <a:custGeom>
            <a:avLst/>
            <a:gdLst>
              <a:gd name="T0" fmla="*/ 397 w 541"/>
              <a:gd name="T1" fmla="*/ 70 h 542"/>
              <a:gd name="T2" fmla="*/ 472 w 541"/>
              <a:gd name="T3" fmla="*/ 397 h 542"/>
              <a:gd name="T4" fmla="*/ 144 w 541"/>
              <a:gd name="T5" fmla="*/ 472 h 542"/>
              <a:gd name="T6" fmla="*/ 70 w 541"/>
              <a:gd name="T7" fmla="*/ 145 h 542"/>
              <a:gd name="T8" fmla="*/ 397 w 541"/>
              <a:gd name="T9" fmla="*/ 70 h 542"/>
            </a:gdLst>
            <a:ahLst/>
            <a:cxnLst>
              <a:cxn ang="0">
                <a:pos x="T0" y="T1"/>
              </a:cxn>
              <a:cxn ang="0">
                <a:pos x="T2" y="T3"/>
              </a:cxn>
              <a:cxn ang="0">
                <a:pos x="T4" y="T5"/>
              </a:cxn>
              <a:cxn ang="0">
                <a:pos x="T6" y="T7"/>
              </a:cxn>
              <a:cxn ang="0">
                <a:pos x="T8" y="T9"/>
              </a:cxn>
            </a:cxnLst>
            <a:rect l="0" t="0" r="r" b="b"/>
            <a:pathLst>
              <a:path w="541" h="542">
                <a:moveTo>
                  <a:pt x="397" y="70"/>
                </a:moveTo>
                <a:cubicBezTo>
                  <a:pt x="508" y="140"/>
                  <a:pt x="541" y="286"/>
                  <a:pt x="472" y="397"/>
                </a:cubicBezTo>
                <a:cubicBezTo>
                  <a:pt x="402" y="508"/>
                  <a:pt x="255" y="542"/>
                  <a:pt x="144" y="472"/>
                </a:cubicBezTo>
                <a:cubicBezTo>
                  <a:pt x="33" y="402"/>
                  <a:pt x="0" y="256"/>
                  <a:pt x="70" y="145"/>
                </a:cubicBezTo>
                <a:cubicBezTo>
                  <a:pt x="139" y="34"/>
                  <a:pt x="286" y="0"/>
                  <a:pt x="397" y="70"/>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89" name="Freeform 167"/>
          <p:cNvSpPr>
            <a:spLocks/>
          </p:cNvSpPr>
          <p:nvPr/>
        </p:nvSpPr>
        <p:spPr bwMode="auto">
          <a:xfrm rot="21368463">
            <a:off x="11589470" y="3903957"/>
            <a:ext cx="290513" cy="288925"/>
          </a:xfrm>
          <a:custGeom>
            <a:avLst/>
            <a:gdLst>
              <a:gd name="T0" fmla="*/ 209 w 285"/>
              <a:gd name="T1" fmla="*/ 36 h 285"/>
              <a:gd name="T2" fmla="*/ 248 w 285"/>
              <a:gd name="T3" fmla="*/ 209 h 285"/>
              <a:gd name="T4" fmla="*/ 76 w 285"/>
              <a:gd name="T5" fmla="*/ 248 h 285"/>
              <a:gd name="T6" fmla="*/ 37 w 285"/>
              <a:gd name="T7" fmla="*/ 76 h 285"/>
              <a:gd name="T8" fmla="*/ 209 w 285"/>
              <a:gd name="T9" fmla="*/ 36 h 285"/>
            </a:gdLst>
            <a:ahLst/>
            <a:cxnLst>
              <a:cxn ang="0">
                <a:pos x="T0" y="T1"/>
              </a:cxn>
              <a:cxn ang="0">
                <a:pos x="T2" y="T3"/>
              </a:cxn>
              <a:cxn ang="0">
                <a:pos x="T4" y="T5"/>
              </a:cxn>
              <a:cxn ang="0">
                <a:pos x="T6" y="T7"/>
              </a:cxn>
              <a:cxn ang="0">
                <a:pos x="T8" y="T9"/>
              </a:cxn>
            </a:cxnLst>
            <a:rect l="0" t="0" r="r" b="b"/>
            <a:pathLst>
              <a:path w="285" h="285">
                <a:moveTo>
                  <a:pt x="209" y="36"/>
                </a:moveTo>
                <a:cubicBezTo>
                  <a:pt x="268" y="73"/>
                  <a:pt x="285" y="150"/>
                  <a:pt x="248" y="209"/>
                </a:cubicBezTo>
                <a:cubicBezTo>
                  <a:pt x="212" y="267"/>
                  <a:pt x="135" y="285"/>
                  <a:pt x="76" y="248"/>
                </a:cubicBezTo>
                <a:cubicBezTo>
                  <a:pt x="18" y="211"/>
                  <a:pt x="0" y="134"/>
                  <a:pt x="37" y="76"/>
                </a:cubicBezTo>
                <a:cubicBezTo>
                  <a:pt x="74" y="17"/>
                  <a:pt x="151" y="0"/>
                  <a:pt x="209" y="36"/>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90" name="Freeform 164"/>
          <p:cNvSpPr>
            <a:spLocks/>
          </p:cNvSpPr>
          <p:nvPr/>
        </p:nvSpPr>
        <p:spPr bwMode="auto">
          <a:xfrm rot="21368463">
            <a:off x="10669041" y="4865435"/>
            <a:ext cx="277813" cy="277813"/>
          </a:xfrm>
          <a:custGeom>
            <a:avLst/>
            <a:gdLst>
              <a:gd name="T0" fmla="*/ 201 w 274"/>
              <a:gd name="T1" fmla="*/ 35 h 274"/>
              <a:gd name="T2" fmla="*/ 239 w 274"/>
              <a:gd name="T3" fmla="*/ 201 h 274"/>
              <a:gd name="T4" fmla="*/ 73 w 274"/>
              <a:gd name="T5" fmla="*/ 239 h 274"/>
              <a:gd name="T6" fmla="*/ 35 w 274"/>
              <a:gd name="T7" fmla="*/ 73 h 274"/>
              <a:gd name="T8" fmla="*/ 201 w 274"/>
              <a:gd name="T9" fmla="*/ 35 h 274"/>
            </a:gdLst>
            <a:ahLst/>
            <a:cxnLst>
              <a:cxn ang="0">
                <a:pos x="T0" y="T1"/>
              </a:cxn>
              <a:cxn ang="0">
                <a:pos x="T2" y="T3"/>
              </a:cxn>
              <a:cxn ang="0">
                <a:pos x="T4" y="T5"/>
              </a:cxn>
              <a:cxn ang="0">
                <a:pos x="T6" y="T7"/>
              </a:cxn>
              <a:cxn ang="0">
                <a:pos x="T8" y="T9"/>
              </a:cxn>
            </a:cxnLst>
            <a:rect l="0" t="0" r="r" b="b"/>
            <a:pathLst>
              <a:path w="274" h="274">
                <a:moveTo>
                  <a:pt x="201" y="35"/>
                </a:moveTo>
                <a:cubicBezTo>
                  <a:pt x="257" y="71"/>
                  <a:pt x="274" y="145"/>
                  <a:pt x="239" y="201"/>
                </a:cubicBezTo>
                <a:cubicBezTo>
                  <a:pt x="203" y="257"/>
                  <a:pt x="129" y="274"/>
                  <a:pt x="73" y="239"/>
                </a:cubicBezTo>
                <a:cubicBezTo>
                  <a:pt x="17" y="204"/>
                  <a:pt x="0" y="129"/>
                  <a:pt x="35" y="73"/>
                </a:cubicBezTo>
                <a:cubicBezTo>
                  <a:pt x="70" y="17"/>
                  <a:pt x="145" y="0"/>
                  <a:pt x="201" y="35"/>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91" name="Freeform 146"/>
          <p:cNvSpPr>
            <a:spLocks/>
          </p:cNvSpPr>
          <p:nvPr/>
        </p:nvSpPr>
        <p:spPr bwMode="auto">
          <a:xfrm rot="21368463">
            <a:off x="10972739" y="4592255"/>
            <a:ext cx="2124075" cy="2124075"/>
          </a:xfrm>
          <a:custGeom>
            <a:avLst/>
            <a:gdLst>
              <a:gd name="T0" fmla="*/ 1533 w 2091"/>
              <a:gd name="T1" fmla="*/ 269 h 2091"/>
              <a:gd name="T2" fmla="*/ 1822 w 2091"/>
              <a:gd name="T3" fmla="*/ 1533 h 2091"/>
              <a:gd name="T4" fmla="*/ 558 w 2091"/>
              <a:gd name="T5" fmla="*/ 1821 h 2091"/>
              <a:gd name="T6" fmla="*/ 270 w 2091"/>
              <a:gd name="T7" fmla="*/ 558 h 2091"/>
              <a:gd name="T8" fmla="*/ 1533 w 2091"/>
              <a:gd name="T9" fmla="*/ 269 h 2091"/>
            </a:gdLst>
            <a:ahLst/>
            <a:cxnLst>
              <a:cxn ang="0">
                <a:pos x="T0" y="T1"/>
              </a:cxn>
              <a:cxn ang="0">
                <a:pos x="T2" y="T3"/>
              </a:cxn>
              <a:cxn ang="0">
                <a:pos x="T4" y="T5"/>
              </a:cxn>
              <a:cxn ang="0">
                <a:pos x="T6" y="T7"/>
              </a:cxn>
              <a:cxn ang="0">
                <a:pos x="T8" y="T9"/>
              </a:cxn>
            </a:cxnLst>
            <a:rect l="0" t="0" r="r" b="b"/>
            <a:pathLst>
              <a:path w="2091" h="2091">
                <a:moveTo>
                  <a:pt x="1533" y="269"/>
                </a:moveTo>
                <a:cubicBezTo>
                  <a:pt x="1962" y="538"/>
                  <a:pt x="2091" y="1104"/>
                  <a:pt x="1822" y="1533"/>
                </a:cubicBezTo>
                <a:cubicBezTo>
                  <a:pt x="1553" y="1961"/>
                  <a:pt x="987" y="2091"/>
                  <a:pt x="558" y="1821"/>
                </a:cubicBezTo>
                <a:cubicBezTo>
                  <a:pt x="130" y="1552"/>
                  <a:pt x="0" y="986"/>
                  <a:pt x="270" y="558"/>
                </a:cubicBezTo>
                <a:cubicBezTo>
                  <a:pt x="539" y="129"/>
                  <a:pt x="1105" y="0"/>
                  <a:pt x="1533" y="269"/>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92" name="Freeform 147"/>
          <p:cNvSpPr>
            <a:spLocks/>
          </p:cNvSpPr>
          <p:nvPr/>
        </p:nvSpPr>
        <p:spPr bwMode="auto">
          <a:xfrm rot="21368463">
            <a:off x="11296534" y="4914466"/>
            <a:ext cx="1477963" cy="1477963"/>
          </a:xfrm>
          <a:custGeom>
            <a:avLst/>
            <a:gdLst>
              <a:gd name="T0" fmla="*/ 1066 w 1454"/>
              <a:gd name="T1" fmla="*/ 187 h 1454"/>
              <a:gd name="T2" fmla="*/ 1267 w 1454"/>
              <a:gd name="T3" fmla="*/ 1066 h 1454"/>
              <a:gd name="T4" fmla="*/ 388 w 1454"/>
              <a:gd name="T5" fmla="*/ 1267 h 1454"/>
              <a:gd name="T6" fmla="*/ 187 w 1454"/>
              <a:gd name="T7" fmla="*/ 388 h 1454"/>
              <a:gd name="T8" fmla="*/ 1066 w 1454"/>
              <a:gd name="T9" fmla="*/ 187 h 1454"/>
            </a:gdLst>
            <a:ahLst/>
            <a:cxnLst>
              <a:cxn ang="0">
                <a:pos x="T0" y="T1"/>
              </a:cxn>
              <a:cxn ang="0">
                <a:pos x="T2" y="T3"/>
              </a:cxn>
              <a:cxn ang="0">
                <a:pos x="T4" y="T5"/>
              </a:cxn>
              <a:cxn ang="0">
                <a:pos x="T6" y="T7"/>
              </a:cxn>
              <a:cxn ang="0">
                <a:pos x="T8" y="T9"/>
              </a:cxn>
            </a:cxnLst>
            <a:rect l="0" t="0" r="r" b="b"/>
            <a:pathLst>
              <a:path w="1454" h="1454">
                <a:moveTo>
                  <a:pt x="1066" y="187"/>
                </a:moveTo>
                <a:cubicBezTo>
                  <a:pt x="1364" y="374"/>
                  <a:pt x="1454" y="768"/>
                  <a:pt x="1267" y="1066"/>
                </a:cubicBezTo>
                <a:cubicBezTo>
                  <a:pt x="1079" y="1364"/>
                  <a:pt x="686" y="1454"/>
                  <a:pt x="388" y="1267"/>
                </a:cubicBezTo>
                <a:cubicBezTo>
                  <a:pt x="90" y="1080"/>
                  <a:pt x="0" y="686"/>
                  <a:pt x="187" y="388"/>
                </a:cubicBezTo>
                <a:cubicBezTo>
                  <a:pt x="374" y="90"/>
                  <a:pt x="768" y="0"/>
                  <a:pt x="1066" y="187"/>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93" name="Freeform 161"/>
          <p:cNvSpPr>
            <a:spLocks/>
          </p:cNvSpPr>
          <p:nvPr/>
        </p:nvSpPr>
        <p:spPr bwMode="auto">
          <a:xfrm rot="21368463">
            <a:off x="11880786" y="5498611"/>
            <a:ext cx="311150" cy="311150"/>
          </a:xfrm>
          <a:custGeom>
            <a:avLst/>
            <a:gdLst>
              <a:gd name="T0" fmla="*/ 224 w 306"/>
              <a:gd name="T1" fmla="*/ 39 h 306"/>
              <a:gd name="T2" fmla="*/ 267 w 306"/>
              <a:gd name="T3" fmla="*/ 224 h 306"/>
              <a:gd name="T4" fmla="*/ 81 w 306"/>
              <a:gd name="T5" fmla="*/ 267 h 306"/>
              <a:gd name="T6" fmla="*/ 39 w 306"/>
              <a:gd name="T7" fmla="*/ 82 h 306"/>
              <a:gd name="T8" fmla="*/ 224 w 306"/>
              <a:gd name="T9" fmla="*/ 39 h 306"/>
            </a:gdLst>
            <a:ahLst/>
            <a:cxnLst>
              <a:cxn ang="0">
                <a:pos x="T0" y="T1"/>
              </a:cxn>
              <a:cxn ang="0">
                <a:pos x="T2" y="T3"/>
              </a:cxn>
              <a:cxn ang="0">
                <a:pos x="T4" y="T5"/>
              </a:cxn>
              <a:cxn ang="0">
                <a:pos x="T6" y="T7"/>
              </a:cxn>
              <a:cxn ang="0">
                <a:pos x="T8" y="T9"/>
              </a:cxn>
            </a:cxnLst>
            <a:rect l="0" t="0" r="r" b="b"/>
            <a:pathLst>
              <a:path w="306" h="306">
                <a:moveTo>
                  <a:pt x="224" y="39"/>
                </a:moveTo>
                <a:cubicBezTo>
                  <a:pt x="287" y="79"/>
                  <a:pt x="306" y="162"/>
                  <a:pt x="267" y="224"/>
                </a:cubicBezTo>
                <a:cubicBezTo>
                  <a:pt x="227" y="287"/>
                  <a:pt x="144" y="306"/>
                  <a:pt x="81" y="267"/>
                </a:cubicBezTo>
                <a:cubicBezTo>
                  <a:pt x="19" y="227"/>
                  <a:pt x="0" y="144"/>
                  <a:pt x="39" y="82"/>
                </a:cubicBezTo>
                <a:cubicBezTo>
                  <a:pt x="79" y="19"/>
                  <a:pt x="162" y="0"/>
                  <a:pt x="224" y="39"/>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94" name="Freeform 149"/>
          <p:cNvSpPr>
            <a:spLocks/>
          </p:cNvSpPr>
          <p:nvPr/>
        </p:nvSpPr>
        <p:spPr bwMode="auto">
          <a:xfrm rot="21368463">
            <a:off x="10346139" y="6075141"/>
            <a:ext cx="541338" cy="541338"/>
          </a:xfrm>
          <a:custGeom>
            <a:avLst/>
            <a:gdLst>
              <a:gd name="T0" fmla="*/ 390 w 533"/>
              <a:gd name="T1" fmla="*/ 69 h 533"/>
              <a:gd name="T2" fmla="*/ 464 w 533"/>
              <a:gd name="T3" fmla="*/ 391 h 533"/>
              <a:gd name="T4" fmla="*/ 142 w 533"/>
              <a:gd name="T5" fmla="*/ 464 h 533"/>
              <a:gd name="T6" fmla="*/ 69 w 533"/>
              <a:gd name="T7" fmla="*/ 142 h 533"/>
              <a:gd name="T8" fmla="*/ 390 w 533"/>
              <a:gd name="T9" fmla="*/ 69 h 533"/>
            </a:gdLst>
            <a:ahLst/>
            <a:cxnLst>
              <a:cxn ang="0">
                <a:pos x="T0" y="T1"/>
              </a:cxn>
              <a:cxn ang="0">
                <a:pos x="T2" y="T3"/>
              </a:cxn>
              <a:cxn ang="0">
                <a:pos x="T4" y="T5"/>
              </a:cxn>
              <a:cxn ang="0">
                <a:pos x="T6" y="T7"/>
              </a:cxn>
              <a:cxn ang="0">
                <a:pos x="T8" y="T9"/>
              </a:cxn>
            </a:cxnLst>
            <a:rect l="0" t="0" r="r" b="b"/>
            <a:pathLst>
              <a:path w="533" h="533">
                <a:moveTo>
                  <a:pt x="390" y="69"/>
                </a:moveTo>
                <a:cubicBezTo>
                  <a:pt x="500" y="137"/>
                  <a:pt x="533" y="281"/>
                  <a:pt x="464" y="391"/>
                </a:cubicBezTo>
                <a:cubicBezTo>
                  <a:pt x="395" y="500"/>
                  <a:pt x="251" y="533"/>
                  <a:pt x="142" y="464"/>
                </a:cubicBezTo>
                <a:cubicBezTo>
                  <a:pt x="33" y="395"/>
                  <a:pt x="0" y="251"/>
                  <a:pt x="69" y="142"/>
                </a:cubicBezTo>
                <a:cubicBezTo>
                  <a:pt x="137" y="33"/>
                  <a:pt x="281" y="0"/>
                  <a:pt x="390" y="69"/>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95" name="Freeform 160"/>
          <p:cNvSpPr>
            <a:spLocks/>
          </p:cNvSpPr>
          <p:nvPr/>
        </p:nvSpPr>
        <p:spPr bwMode="auto">
          <a:xfrm rot="21368463">
            <a:off x="10476315" y="6205369"/>
            <a:ext cx="279400" cy="280988"/>
          </a:xfrm>
          <a:custGeom>
            <a:avLst/>
            <a:gdLst>
              <a:gd name="T0" fmla="*/ 203 w 276"/>
              <a:gd name="T1" fmla="*/ 36 h 276"/>
              <a:gd name="T2" fmla="*/ 241 w 276"/>
              <a:gd name="T3" fmla="*/ 203 h 276"/>
              <a:gd name="T4" fmla="*/ 74 w 276"/>
              <a:gd name="T5" fmla="*/ 241 h 276"/>
              <a:gd name="T6" fmla="*/ 36 w 276"/>
              <a:gd name="T7" fmla="*/ 74 h 276"/>
              <a:gd name="T8" fmla="*/ 203 w 276"/>
              <a:gd name="T9" fmla="*/ 36 h 276"/>
            </a:gdLst>
            <a:ahLst/>
            <a:cxnLst>
              <a:cxn ang="0">
                <a:pos x="T0" y="T1"/>
              </a:cxn>
              <a:cxn ang="0">
                <a:pos x="T2" y="T3"/>
              </a:cxn>
              <a:cxn ang="0">
                <a:pos x="T4" y="T5"/>
              </a:cxn>
              <a:cxn ang="0">
                <a:pos x="T6" y="T7"/>
              </a:cxn>
              <a:cxn ang="0">
                <a:pos x="T8" y="T9"/>
              </a:cxn>
            </a:cxnLst>
            <a:rect l="0" t="0" r="r" b="b"/>
            <a:pathLst>
              <a:path w="276" h="276">
                <a:moveTo>
                  <a:pt x="203" y="36"/>
                </a:moveTo>
                <a:cubicBezTo>
                  <a:pt x="259" y="72"/>
                  <a:pt x="276" y="146"/>
                  <a:pt x="241" y="203"/>
                </a:cubicBezTo>
                <a:cubicBezTo>
                  <a:pt x="205" y="259"/>
                  <a:pt x="131" y="276"/>
                  <a:pt x="74" y="241"/>
                </a:cubicBezTo>
                <a:cubicBezTo>
                  <a:pt x="17" y="205"/>
                  <a:pt x="0" y="131"/>
                  <a:pt x="36" y="74"/>
                </a:cubicBezTo>
                <a:cubicBezTo>
                  <a:pt x="71" y="17"/>
                  <a:pt x="146" y="0"/>
                  <a:pt x="203" y="36"/>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96" name="Freeform 150"/>
          <p:cNvSpPr>
            <a:spLocks/>
          </p:cNvSpPr>
          <p:nvPr/>
        </p:nvSpPr>
        <p:spPr bwMode="auto">
          <a:xfrm rot="21368463">
            <a:off x="8751468" y="5212095"/>
            <a:ext cx="1470025" cy="1470025"/>
          </a:xfrm>
          <a:custGeom>
            <a:avLst/>
            <a:gdLst>
              <a:gd name="T0" fmla="*/ 1061 w 1447"/>
              <a:gd name="T1" fmla="*/ 186 h 1447"/>
              <a:gd name="T2" fmla="*/ 1260 w 1447"/>
              <a:gd name="T3" fmla="*/ 1061 h 1447"/>
              <a:gd name="T4" fmla="*/ 386 w 1447"/>
              <a:gd name="T5" fmla="*/ 1260 h 1447"/>
              <a:gd name="T6" fmla="*/ 186 w 1447"/>
              <a:gd name="T7" fmla="*/ 386 h 1447"/>
              <a:gd name="T8" fmla="*/ 1061 w 1447"/>
              <a:gd name="T9" fmla="*/ 186 h 1447"/>
            </a:gdLst>
            <a:ahLst/>
            <a:cxnLst>
              <a:cxn ang="0">
                <a:pos x="T0" y="T1"/>
              </a:cxn>
              <a:cxn ang="0">
                <a:pos x="T2" y="T3"/>
              </a:cxn>
              <a:cxn ang="0">
                <a:pos x="T4" y="T5"/>
              </a:cxn>
              <a:cxn ang="0">
                <a:pos x="T6" y="T7"/>
              </a:cxn>
              <a:cxn ang="0">
                <a:pos x="T8" y="T9"/>
              </a:cxn>
            </a:cxnLst>
            <a:rect l="0" t="0" r="r" b="b"/>
            <a:pathLst>
              <a:path w="1447" h="1447">
                <a:moveTo>
                  <a:pt x="1061" y="186"/>
                </a:moveTo>
                <a:cubicBezTo>
                  <a:pt x="1357" y="373"/>
                  <a:pt x="1447" y="764"/>
                  <a:pt x="1260" y="1061"/>
                </a:cubicBezTo>
                <a:cubicBezTo>
                  <a:pt x="1074" y="1357"/>
                  <a:pt x="683" y="1447"/>
                  <a:pt x="386" y="1260"/>
                </a:cubicBezTo>
                <a:cubicBezTo>
                  <a:pt x="89" y="1074"/>
                  <a:pt x="0" y="683"/>
                  <a:pt x="186" y="386"/>
                </a:cubicBezTo>
                <a:cubicBezTo>
                  <a:pt x="373" y="90"/>
                  <a:pt x="764" y="0"/>
                  <a:pt x="1061" y="186"/>
                </a:cubicBezTo>
                <a:close/>
              </a:path>
            </a:pathLst>
          </a:custGeom>
          <a:solidFill>
            <a:srgbClr val="45D8FF">
              <a:alpha val="1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97" name="Freeform 151"/>
          <p:cNvSpPr>
            <a:spLocks/>
          </p:cNvSpPr>
          <p:nvPr/>
        </p:nvSpPr>
        <p:spPr bwMode="auto">
          <a:xfrm rot="21368463">
            <a:off x="9115003" y="5573992"/>
            <a:ext cx="744538" cy="746125"/>
          </a:xfrm>
          <a:custGeom>
            <a:avLst/>
            <a:gdLst>
              <a:gd name="T0" fmla="*/ 537 w 733"/>
              <a:gd name="T1" fmla="*/ 94 h 733"/>
              <a:gd name="T2" fmla="*/ 639 w 733"/>
              <a:gd name="T3" fmla="*/ 537 h 733"/>
              <a:gd name="T4" fmla="*/ 195 w 733"/>
              <a:gd name="T5" fmla="*/ 639 h 733"/>
              <a:gd name="T6" fmla="*/ 94 w 733"/>
              <a:gd name="T7" fmla="*/ 195 h 733"/>
              <a:gd name="T8" fmla="*/ 537 w 733"/>
              <a:gd name="T9" fmla="*/ 94 h 733"/>
            </a:gdLst>
            <a:ahLst/>
            <a:cxnLst>
              <a:cxn ang="0">
                <a:pos x="T0" y="T1"/>
              </a:cxn>
              <a:cxn ang="0">
                <a:pos x="T2" y="T3"/>
              </a:cxn>
              <a:cxn ang="0">
                <a:pos x="T4" y="T5"/>
              </a:cxn>
              <a:cxn ang="0">
                <a:pos x="T6" y="T7"/>
              </a:cxn>
              <a:cxn ang="0">
                <a:pos x="T8" y="T9"/>
              </a:cxn>
            </a:cxnLst>
            <a:rect l="0" t="0" r="r" b="b"/>
            <a:pathLst>
              <a:path w="733" h="733">
                <a:moveTo>
                  <a:pt x="537" y="94"/>
                </a:moveTo>
                <a:cubicBezTo>
                  <a:pt x="688" y="189"/>
                  <a:pt x="733" y="387"/>
                  <a:pt x="639" y="537"/>
                </a:cubicBezTo>
                <a:cubicBezTo>
                  <a:pt x="544" y="688"/>
                  <a:pt x="346" y="733"/>
                  <a:pt x="195" y="639"/>
                </a:cubicBezTo>
                <a:cubicBezTo>
                  <a:pt x="45" y="544"/>
                  <a:pt x="0" y="346"/>
                  <a:pt x="94" y="195"/>
                </a:cubicBezTo>
                <a:cubicBezTo>
                  <a:pt x="189" y="45"/>
                  <a:pt x="387" y="0"/>
                  <a:pt x="537" y="94"/>
                </a:cubicBezTo>
                <a:close/>
              </a:path>
            </a:pathLst>
          </a:custGeom>
          <a:solidFill>
            <a:srgbClr val="45D8FF">
              <a:alpha val="1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98" name="Freeform 159"/>
          <p:cNvSpPr>
            <a:spLocks/>
          </p:cNvSpPr>
          <p:nvPr/>
        </p:nvSpPr>
        <p:spPr bwMode="auto">
          <a:xfrm rot="21368463">
            <a:off x="9291216" y="5751792"/>
            <a:ext cx="392113" cy="390525"/>
          </a:xfrm>
          <a:custGeom>
            <a:avLst/>
            <a:gdLst>
              <a:gd name="T0" fmla="*/ 282 w 385"/>
              <a:gd name="T1" fmla="*/ 49 h 385"/>
              <a:gd name="T2" fmla="*/ 335 w 385"/>
              <a:gd name="T3" fmla="*/ 282 h 385"/>
              <a:gd name="T4" fmla="*/ 102 w 385"/>
              <a:gd name="T5" fmla="*/ 336 h 385"/>
              <a:gd name="T6" fmla="*/ 49 w 385"/>
              <a:gd name="T7" fmla="*/ 103 h 385"/>
              <a:gd name="T8" fmla="*/ 282 w 385"/>
              <a:gd name="T9" fmla="*/ 49 h 385"/>
            </a:gdLst>
            <a:ahLst/>
            <a:cxnLst>
              <a:cxn ang="0">
                <a:pos x="T0" y="T1"/>
              </a:cxn>
              <a:cxn ang="0">
                <a:pos x="T2" y="T3"/>
              </a:cxn>
              <a:cxn ang="0">
                <a:pos x="T4" y="T5"/>
              </a:cxn>
              <a:cxn ang="0">
                <a:pos x="T6" y="T7"/>
              </a:cxn>
              <a:cxn ang="0">
                <a:pos x="T8" y="T9"/>
              </a:cxn>
            </a:cxnLst>
            <a:rect l="0" t="0" r="r" b="b"/>
            <a:pathLst>
              <a:path w="385" h="385">
                <a:moveTo>
                  <a:pt x="282" y="49"/>
                </a:moveTo>
                <a:cubicBezTo>
                  <a:pt x="361" y="99"/>
                  <a:pt x="385" y="203"/>
                  <a:pt x="335" y="282"/>
                </a:cubicBezTo>
                <a:cubicBezTo>
                  <a:pt x="286" y="361"/>
                  <a:pt x="181" y="385"/>
                  <a:pt x="102" y="336"/>
                </a:cubicBezTo>
                <a:cubicBezTo>
                  <a:pt x="23" y="286"/>
                  <a:pt x="0" y="182"/>
                  <a:pt x="49" y="103"/>
                </a:cubicBezTo>
                <a:cubicBezTo>
                  <a:pt x="99" y="23"/>
                  <a:pt x="203" y="0"/>
                  <a:pt x="282" y="49"/>
                </a:cubicBezTo>
                <a:close/>
              </a:path>
            </a:pathLst>
          </a:custGeom>
          <a:solidFill>
            <a:srgbClr val="45D8FF">
              <a:alpha val="1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99" name="Freeform 165"/>
          <p:cNvSpPr>
            <a:spLocks/>
          </p:cNvSpPr>
          <p:nvPr/>
        </p:nvSpPr>
        <p:spPr bwMode="auto">
          <a:xfrm rot="21368463">
            <a:off x="8330404" y="6035107"/>
            <a:ext cx="277813" cy="277813"/>
          </a:xfrm>
          <a:custGeom>
            <a:avLst/>
            <a:gdLst>
              <a:gd name="T0" fmla="*/ 201 w 274"/>
              <a:gd name="T1" fmla="*/ 35 h 274"/>
              <a:gd name="T2" fmla="*/ 239 w 274"/>
              <a:gd name="T3" fmla="*/ 201 h 274"/>
              <a:gd name="T4" fmla="*/ 73 w 274"/>
              <a:gd name="T5" fmla="*/ 239 h 274"/>
              <a:gd name="T6" fmla="*/ 35 w 274"/>
              <a:gd name="T7" fmla="*/ 73 h 274"/>
              <a:gd name="T8" fmla="*/ 201 w 274"/>
              <a:gd name="T9" fmla="*/ 35 h 274"/>
            </a:gdLst>
            <a:ahLst/>
            <a:cxnLst>
              <a:cxn ang="0">
                <a:pos x="T0" y="T1"/>
              </a:cxn>
              <a:cxn ang="0">
                <a:pos x="T2" y="T3"/>
              </a:cxn>
              <a:cxn ang="0">
                <a:pos x="T4" y="T5"/>
              </a:cxn>
              <a:cxn ang="0">
                <a:pos x="T6" y="T7"/>
              </a:cxn>
              <a:cxn ang="0">
                <a:pos x="T8" y="T9"/>
              </a:cxn>
            </a:cxnLst>
            <a:rect l="0" t="0" r="r" b="b"/>
            <a:pathLst>
              <a:path w="274" h="274">
                <a:moveTo>
                  <a:pt x="201" y="35"/>
                </a:moveTo>
                <a:cubicBezTo>
                  <a:pt x="257" y="70"/>
                  <a:pt x="274" y="145"/>
                  <a:pt x="239" y="201"/>
                </a:cubicBezTo>
                <a:cubicBezTo>
                  <a:pt x="204" y="257"/>
                  <a:pt x="129" y="274"/>
                  <a:pt x="73" y="239"/>
                </a:cubicBezTo>
                <a:cubicBezTo>
                  <a:pt x="17" y="203"/>
                  <a:pt x="0" y="129"/>
                  <a:pt x="35" y="73"/>
                </a:cubicBezTo>
                <a:cubicBezTo>
                  <a:pt x="71" y="17"/>
                  <a:pt x="145" y="0"/>
                  <a:pt x="201" y="35"/>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00" name="Freeform 142"/>
          <p:cNvSpPr>
            <a:spLocks/>
          </p:cNvSpPr>
          <p:nvPr/>
        </p:nvSpPr>
        <p:spPr bwMode="auto">
          <a:xfrm>
            <a:off x="5262565" y="-631825"/>
            <a:ext cx="1265238" cy="1263650"/>
          </a:xfrm>
          <a:custGeom>
            <a:avLst/>
            <a:gdLst>
              <a:gd name="T0" fmla="*/ 912 w 1244"/>
              <a:gd name="T1" fmla="*/ 160 h 1244"/>
              <a:gd name="T2" fmla="*/ 1084 w 1244"/>
              <a:gd name="T3" fmla="*/ 912 h 1244"/>
              <a:gd name="T4" fmla="*/ 332 w 1244"/>
              <a:gd name="T5" fmla="*/ 1084 h 1244"/>
              <a:gd name="T6" fmla="*/ 161 w 1244"/>
              <a:gd name="T7" fmla="*/ 332 h 1244"/>
              <a:gd name="T8" fmla="*/ 912 w 1244"/>
              <a:gd name="T9" fmla="*/ 160 h 1244"/>
            </a:gdLst>
            <a:ahLst/>
            <a:cxnLst>
              <a:cxn ang="0">
                <a:pos x="T0" y="T1"/>
              </a:cxn>
              <a:cxn ang="0">
                <a:pos x="T2" y="T3"/>
              </a:cxn>
              <a:cxn ang="0">
                <a:pos x="T4" y="T5"/>
              </a:cxn>
              <a:cxn ang="0">
                <a:pos x="T6" y="T7"/>
              </a:cxn>
              <a:cxn ang="0">
                <a:pos x="T8" y="T9"/>
              </a:cxn>
            </a:cxnLst>
            <a:rect l="0" t="0" r="r" b="b"/>
            <a:pathLst>
              <a:path w="1244" h="1244">
                <a:moveTo>
                  <a:pt x="912" y="160"/>
                </a:moveTo>
                <a:cubicBezTo>
                  <a:pt x="1167" y="321"/>
                  <a:pt x="1244" y="657"/>
                  <a:pt x="1084" y="912"/>
                </a:cubicBezTo>
                <a:cubicBezTo>
                  <a:pt x="924" y="1167"/>
                  <a:pt x="587" y="1244"/>
                  <a:pt x="332" y="1084"/>
                </a:cubicBezTo>
                <a:cubicBezTo>
                  <a:pt x="77" y="924"/>
                  <a:pt x="0" y="587"/>
                  <a:pt x="161" y="332"/>
                </a:cubicBezTo>
                <a:cubicBezTo>
                  <a:pt x="321" y="77"/>
                  <a:pt x="657" y="0"/>
                  <a:pt x="912" y="160"/>
                </a:cubicBezTo>
                <a:close/>
              </a:path>
            </a:pathLst>
          </a:custGeom>
          <a:solidFill>
            <a:srgbClr val="45D8FF">
              <a:alpha val="1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01" name="Freeform 5"/>
          <p:cNvSpPr>
            <a:spLocks/>
          </p:cNvSpPr>
          <p:nvPr/>
        </p:nvSpPr>
        <p:spPr bwMode="auto">
          <a:xfrm>
            <a:off x="1728790" y="1559380"/>
            <a:ext cx="569913" cy="900113"/>
          </a:xfrm>
          <a:custGeom>
            <a:avLst/>
            <a:gdLst>
              <a:gd name="T0" fmla="*/ 557 w 561"/>
              <a:gd name="T1" fmla="*/ 886 h 886"/>
              <a:gd name="T2" fmla="*/ 553 w 561"/>
              <a:gd name="T3" fmla="*/ 884 h 886"/>
              <a:gd name="T4" fmla="*/ 1 w 561"/>
              <a:gd name="T5" fmla="*/ 6 h 886"/>
              <a:gd name="T6" fmla="*/ 2 w 561"/>
              <a:gd name="T7" fmla="*/ 1 h 886"/>
              <a:gd name="T8" fmla="*/ 8 w 561"/>
              <a:gd name="T9" fmla="*/ 2 h 886"/>
              <a:gd name="T10" fmla="*/ 560 w 561"/>
              <a:gd name="T11" fmla="*/ 880 h 886"/>
              <a:gd name="T12" fmla="*/ 559 w 561"/>
              <a:gd name="T13" fmla="*/ 886 h 886"/>
              <a:gd name="T14" fmla="*/ 557 w 561"/>
              <a:gd name="T15" fmla="*/ 886 h 8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61" h="886">
                <a:moveTo>
                  <a:pt x="557" y="886"/>
                </a:moveTo>
                <a:cubicBezTo>
                  <a:pt x="555" y="886"/>
                  <a:pt x="554" y="886"/>
                  <a:pt x="553" y="884"/>
                </a:cubicBezTo>
                <a:cubicBezTo>
                  <a:pt x="1" y="6"/>
                  <a:pt x="1" y="6"/>
                  <a:pt x="1" y="6"/>
                </a:cubicBezTo>
                <a:cubicBezTo>
                  <a:pt x="0" y="5"/>
                  <a:pt x="1" y="2"/>
                  <a:pt x="2" y="1"/>
                </a:cubicBezTo>
                <a:cubicBezTo>
                  <a:pt x="4" y="0"/>
                  <a:pt x="7" y="0"/>
                  <a:pt x="8" y="2"/>
                </a:cubicBezTo>
                <a:cubicBezTo>
                  <a:pt x="560" y="880"/>
                  <a:pt x="560" y="880"/>
                  <a:pt x="560" y="880"/>
                </a:cubicBezTo>
                <a:cubicBezTo>
                  <a:pt x="561" y="882"/>
                  <a:pt x="561" y="885"/>
                  <a:pt x="559" y="886"/>
                </a:cubicBezTo>
                <a:cubicBezTo>
                  <a:pt x="558" y="886"/>
                  <a:pt x="557" y="886"/>
                  <a:pt x="557" y="88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2" name="Freeform 6"/>
          <p:cNvSpPr>
            <a:spLocks/>
          </p:cNvSpPr>
          <p:nvPr/>
        </p:nvSpPr>
        <p:spPr bwMode="auto">
          <a:xfrm>
            <a:off x="1722440" y="2095955"/>
            <a:ext cx="576263" cy="363538"/>
          </a:xfrm>
          <a:custGeom>
            <a:avLst/>
            <a:gdLst>
              <a:gd name="T0" fmla="*/ 564 w 568"/>
              <a:gd name="T1" fmla="*/ 358 h 358"/>
              <a:gd name="T2" fmla="*/ 562 w 568"/>
              <a:gd name="T3" fmla="*/ 358 h 358"/>
              <a:gd name="T4" fmla="*/ 3 w 568"/>
              <a:gd name="T5" fmla="*/ 8 h 358"/>
              <a:gd name="T6" fmla="*/ 2 w 568"/>
              <a:gd name="T7" fmla="*/ 3 h 358"/>
              <a:gd name="T8" fmla="*/ 7 w 568"/>
              <a:gd name="T9" fmla="*/ 2 h 358"/>
              <a:gd name="T10" fmla="*/ 566 w 568"/>
              <a:gd name="T11" fmla="*/ 351 h 358"/>
              <a:gd name="T12" fmla="*/ 567 w 568"/>
              <a:gd name="T13" fmla="*/ 356 h 358"/>
              <a:gd name="T14" fmla="*/ 564 w 568"/>
              <a:gd name="T15" fmla="*/ 358 h 3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68" h="358">
                <a:moveTo>
                  <a:pt x="564" y="358"/>
                </a:moveTo>
                <a:cubicBezTo>
                  <a:pt x="563" y="358"/>
                  <a:pt x="562" y="358"/>
                  <a:pt x="562" y="358"/>
                </a:cubicBezTo>
                <a:cubicBezTo>
                  <a:pt x="3" y="8"/>
                  <a:pt x="3" y="8"/>
                  <a:pt x="3" y="8"/>
                </a:cubicBezTo>
                <a:cubicBezTo>
                  <a:pt x="1" y="7"/>
                  <a:pt x="0" y="5"/>
                  <a:pt x="2" y="3"/>
                </a:cubicBezTo>
                <a:cubicBezTo>
                  <a:pt x="3" y="1"/>
                  <a:pt x="5" y="0"/>
                  <a:pt x="7" y="2"/>
                </a:cubicBezTo>
                <a:cubicBezTo>
                  <a:pt x="566" y="351"/>
                  <a:pt x="566" y="351"/>
                  <a:pt x="566" y="351"/>
                </a:cubicBezTo>
                <a:cubicBezTo>
                  <a:pt x="568" y="352"/>
                  <a:pt x="568" y="355"/>
                  <a:pt x="567" y="356"/>
                </a:cubicBezTo>
                <a:cubicBezTo>
                  <a:pt x="566" y="358"/>
                  <a:pt x="565" y="358"/>
                  <a:pt x="564" y="358"/>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3" name="Freeform 7"/>
          <p:cNvSpPr>
            <a:spLocks/>
          </p:cNvSpPr>
          <p:nvPr/>
        </p:nvSpPr>
        <p:spPr bwMode="auto">
          <a:xfrm>
            <a:off x="1724027" y="1559380"/>
            <a:ext cx="14288" cy="546100"/>
          </a:xfrm>
          <a:custGeom>
            <a:avLst/>
            <a:gdLst>
              <a:gd name="T0" fmla="*/ 4 w 15"/>
              <a:gd name="T1" fmla="*/ 537 h 537"/>
              <a:gd name="T2" fmla="*/ 4 w 15"/>
              <a:gd name="T3" fmla="*/ 537 h 537"/>
              <a:gd name="T4" fmla="*/ 0 w 15"/>
              <a:gd name="T5" fmla="*/ 533 h 537"/>
              <a:gd name="T6" fmla="*/ 7 w 15"/>
              <a:gd name="T7" fmla="*/ 4 h 537"/>
              <a:gd name="T8" fmla="*/ 11 w 15"/>
              <a:gd name="T9" fmla="*/ 0 h 537"/>
              <a:gd name="T10" fmla="*/ 11 w 15"/>
              <a:gd name="T11" fmla="*/ 0 h 537"/>
              <a:gd name="T12" fmla="*/ 15 w 15"/>
              <a:gd name="T13" fmla="*/ 4 h 537"/>
              <a:gd name="T14" fmla="*/ 8 w 15"/>
              <a:gd name="T15" fmla="*/ 533 h 537"/>
              <a:gd name="T16" fmla="*/ 4 w 15"/>
              <a:gd name="T17" fmla="*/ 537 h 5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537">
                <a:moveTo>
                  <a:pt x="4" y="537"/>
                </a:moveTo>
                <a:cubicBezTo>
                  <a:pt x="4" y="537"/>
                  <a:pt x="4" y="537"/>
                  <a:pt x="4" y="537"/>
                </a:cubicBezTo>
                <a:cubicBezTo>
                  <a:pt x="2" y="537"/>
                  <a:pt x="0" y="535"/>
                  <a:pt x="0" y="533"/>
                </a:cubicBezTo>
                <a:cubicBezTo>
                  <a:pt x="7" y="4"/>
                  <a:pt x="7" y="4"/>
                  <a:pt x="7" y="4"/>
                </a:cubicBezTo>
                <a:cubicBezTo>
                  <a:pt x="7" y="2"/>
                  <a:pt x="8" y="0"/>
                  <a:pt x="11" y="0"/>
                </a:cubicBezTo>
                <a:cubicBezTo>
                  <a:pt x="11" y="0"/>
                  <a:pt x="11" y="0"/>
                  <a:pt x="11" y="0"/>
                </a:cubicBezTo>
                <a:cubicBezTo>
                  <a:pt x="13" y="0"/>
                  <a:pt x="15" y="2"/>
                  <a:pt x="15" y="4"/>
                </a:cubicBezTo>
                <a:cubicBezTo>
                  <a:pt x="8" y="533"/>
                  <a:pt x="8" y="533"/>
                  <a:pt x="8" y="533"/>
                </a:cubicBezTo>
                <a:cubicBezTo>
                  <a:pt x="8" y="535"/>
                  <a:pt x="6" y="537"/>
                  <a:pt x="4" y="537"/>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4" name="Freeform 8"/>
          <p:cNvSpPr>
            <a:spLocks/>
          </p:cNvSpPr>
          <p:nvPr/>
        </p:nvSpPr>
        <p:spPr bwMode="auto">
          <a:xfrm>
            <a:off x="593727" y="2059443"/>
            <a:ext cx="1138238" cy="46038"/>
          </a:xfrm>
          <a:custGeom>
            <a:avLst/>
            <a:gdLst>
              <a:gd name="T0" fmla="*/ 1118 w 1122"/>
              <a:gd name="T1" fmla="*/ 44 h 44"/>
              <a:gd name="T2" fmla="*/ 1118 w 1122"/>
              <a:gd name="T3" fmla="*/ 44 h 44"/>
              <a:gd name="T4" fmla="*/ 4 w 1122"/>
              <a:gd name="T5" fmla="*/ 8 h 44"/>
              <a:gd name="T6" fmla="*/ 0 w 1122"/>
              <a:gd name="T7" fmla="*/ 4 h 44"/>
              <a:gd name="T8" fmla="*/ 4 w 1122"/>
              <a:gd name="T9" fmla="*/ 0 h 44"/>
              <a:gd name="T10" fmla="*/ 1118 w 1122"/>
              <a:gd name="T11" fmla="*/ 36 h 44"/>
              <a:gd name="T12" fmla="*/ 1122 w 1122"/>
              <a:gd name="T13" fmla="*/ 40 h 44"/>
              <a:gd name="T14" fmla="*/ 1118 w 1122"/>
              <a:gd name="T15" fmla="*/ 44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2" h="44">
                <a:moveTo>
                  <a:pt x="1118" y="44"/>
                </a:moveTo>
                <a:cubicBezTo>
                  <a:pt x="1118" y="44"/>
                  <a:pt x="1118" y="44"/>
                  <a:pt x="1118" y="44"/>
                </a:cubicBezTo>
                <a:cubicBezTo>
                  <a:pt x="4" y="8"/>
                  <a:pt x="4" y="8"/>
                  <a:pt x="4" y="8"/>
                </a:cubicBezTo>
                <a:cubicBezTo>
                  <a:pt x="1" y="8"/>
                  <a:pt x="0" y="7"/>
                  <a:pt x="0" y="4"/>
                </a:cubicBezTo>
                <a:cubicBezTo>
                  <a:pt x="0" y="2"/>
                  <a:pt x="2" y="0"/>
                  <a:pt x="4" y="0"/>
                </a:cubicBezTo>
                <a:cubicBezTo>
                  <a:pt x="1118" y="36"/>
                  <a:pt x="1118" y="36"/>
                  <a:pt x="1118" y="36"/>
                </a:cubicBezTo>
                <a:cubicBezTo>
                  <a:pt x="1120" y="36"/>
                  <a:pt x="1122" y="38"/>
                  <a:pt x="1122" y="40"/>
                </a:cubicBezTo>
                <a:cubicBezTo>
                  <a:pt x="1122" y="42"/>
                  <a:pt x="1120" y="44"/>
                  <a:pt x="1118" y="44"/>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5" name="Freeform 9"/>
          <p:cNvSpPr>
            <a:spLocks/>
          </p:cNvSpPr>
          <p:nvPr/>
        </p:nvSpPr>
        <p:spPr bwMode="auto">
          <a:xfrm>
            <a:off x="433390" y="2059443"/>
            <a:ext cx="168275" cy="647700"/>
          </a:xfrm>
          <a:custGeom>
            <a:avLst/>
            <a:gdLst>
              <a:gd name="T0" fmla="*/ 4 w 166"/>
              <a:gd name="T1" fmla="*/ 637 h 637"/>
              <a:gd name="T2" fmla="*/ 4 w 166"/>
              <a:gd name="T3" fmla="*/ 637 h 637"/>
              <a:gd name="T4" fmla="*/ 1 w 166"/>
              <a:gd name="T5" fmla="*/ 632 h 637"/>
              <a:gd name="T6" fmla="*/ 158 w 166"/>
              <a:gd name="T7" fmla="*/ 3 h 637"/>
              <a:gd name="T8" fmla="*/ 163 w 166"/>
              <a:gd name="T9" fmla="*/ 1 h 637"/>
              <a:gd name="T10" fmla="*/ 166 w 166"/>
              <a:gd name="T11" fmla="*/ 5 h 637"/>
              <a:gd name="T12" fmla="*/ 8 w 166"/>
              <a:gd name="T13" fmla="*/ 634 h 637"/>
              <a:gd name="T14" fmla="*/ 4 w 166"/>
              <a:gd name="T15" fmla="*/ 637 h 6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6" h="637">
                <a:moveTo>
                  <a:pt x="4" y="637"/>
                </a:moveTo>
                <a:cubicBezTo>
                  <a:pt x="4" y="637"/>
                  <a:pt x="4" y="637"/>
                  <a:pt x="4" y="637"/>
                </a:cubicBezTo>
                <a:cubicBezTo>
                  <a:pt x="1" y="636"/>
                  <a:pt x="0" y="634"/>
                  <a:pt x="1" y="632"/>
                </a:cubicBezTo>
                <a:cubicBezTo>
                  <a:pt x="158" y="3"/>
                  <a:pt x="158" y="3"/>
                  <a:pt x="158" y="3"/>
                </a:cubicBezTo>
                <a:cubicBezTo>
                  <a:pt x="158" y="1"/>
                  <a:pt x="161" y="0"/>
                  <a:pt x="163" y="1"/>
                </a:cubicBezTo>
                <a:cubicBezTo>
                  <a:pt x="165" y="1"/>
                  <a:pt x="166" y="3"/>
                  <a:pt x="166" y="5"/>
                </a:cubicBezTo>
                <a:cubicBezTo>
                  <a:pt x="8" y="634"/>
                  <a:pt x="8" y="634"/>
                  <a:pt x="8" y="634"/>
                </a:cubicBezTo>
                <a:cubicBezTo>
                  <a:pt x="8" y="636"/>
                  <a:pt x="6" y="637"/>
                  <a:pt x="4" y="637"/>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6" name="Freeform 10"/>
          <p:cNvSpPr>
            <a:spLocks/>
          </p:cNvSpPr>
          <p:nvPr/>
        </p:nvSpPr>
        <p:spPr bwMode="auto">
          <a:xfrm>
            <a:off x="258765" y="1934030"/>
            <a:ext cx="182563" cy="773113"/>
          </a:xfrm>
          <a:custGeom>
            <a:avLst/>
            <a:gdLst>
              <a:gd name="T0" fmla="*/ 176 w 181"/>
              <a:gd name="T1" fmla="*/ 761 h 761"/>
              <a:gd name="T2" fmla="*/ 173 w 181"/>
              <a:gd name="T3" fmla="*/ 758 h 761"/>
              <a:gd name="T4" fmla="*/ 1 w 181"/>
              <a:gd name="T5" fmla="*/ 5 h 761"/>
              <a:gd name="T6" fmla="*/ 4 w 181"/>
              <a:gd name="T7" fmla="*/ 0 h 761"/>
              <a:gd name="T8" fmla="*/ 8 w 181"/>
              <a:gd name="T9" fmla="*/ 3 h 761"/>
              <a:gd name="T10" fmla="*/ 180 w 181"/>
              <a:gd name="T11" fmla="*/ 756 h 761"/>
              <a:gd name="T12" fmla="*/ 177 w 181"/>
              <a:gd name="T13" fmla="*/ 761 h 761"/>
              <a:gd name="T14" fmla="*/ 176 w 181"/>
              <a:gd name="T15" fmla="*/ 761 h 7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1" h="761">
                <a:moveTo>
                  <a:pt x="176" y="761"/>
                </a:moveTo>
                <a:cubicBezTo>
                  <a:pt x="175" y="761"/>
                  <a:pt x="173" y="760"/>
                  <a:pt x="173" y="758"/>
                </a:cubicBezTo>
                <a:cubicBezTo>
                  <a:pt x="1" y="5"/>
                  <a:pt x="1" y="5"/>
                  <a:pt x="1" y="5"/>
                </a:cubicBezTo>
                <a:cubicBezTo>
                  <a:pt x="0" y="3"/>
                  <a:pt x="1" y="1"/>
                  <a:pt x="4" y="0"/>
                </a:cubicBezTo>
                <a:cubicBezTo>
                  <a:pt x="6" y="0"/>
                  <a:pt x="8" y="1"/>
                  <a:pt x="8" y="3"/>
                </a:cubicBezTo>
                <a:cubicBezTo>
                  <a:pt x="180" y="756"/>
                  <a:pt x="180" y="756"/>
                  <a:pt x="180" y="756"/>
                </a:cubicBezTo>
                <a:cubicBezTo>
                  <a:pt x="181" y="758"/>
                  <a:pt x="180" y="760"/>
                  <a:pt x="177" y="761"/>
                </a:cubicBezTo>
                <a:cubicBezTo>
                  <a:pt x="177" y="761"/>
                  <a:pt x="177" y="761"/>
                  <a:pt x="176" y="761"/>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7" name="Freeform 11"/>
          <p:cNvSpPr>
            <a:spLocks/>
          </p:cNvSpPr>
          <p:nvPr/>
        </p:nvSpPr>
        <p:spPr bwMode="auto">
          <a:xfrm>
            <a:off x="-488948" y="2697618"/>
            <a:ext cx="930275" cy="163513"/>
          </a:xfrm>
          <a:custGeom>
            <a:avLst/>
            <a:gdLst>
              <a:gd name="T0" fmla="*/ 5 w 917"/>
              <a:gd name="T1" fmla="*/ 161 h 161"/>
              <a:gd name="T2" fmla="*/ 1 w 917"/>
              <a:gd name="T3" fmla="*/ 158 h 161"/>
              <a:gd name="T4" fmla="*/ 4 w 917"/>
              <a:gd name="T5" fmla="*/ 153 h 161"/>
              <a:gd name="T6" fmla="*/ 912 w 917"/>
              <a:gd name="T7" fmla="*/ 1 h 161"/>
              <a:gd name="T8" fmla="*/ 916 w 917"/>
              <a:gd name="T9" fmla="*/ 4 h 161"/>
              <a:gd name="T10" fmla="*/ 913 w 917"/>
              <a:gd name="T11" fmla="*/ 9 h 161"/>
              <a:gd name="T12" fmla="*/ 5 w 917"/>
              <a:gd name="T13" fmla="*/ 161 h 161"/>
              <a:gd name="T14" fmla="*/ 5 w 917"/>
              <a:gd name="T15" fmla="*/ 161 h 1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17" h="161">
                <a:moveTo>
                  <a:pt x="5" y="161"/>
                </a:moveTo>
                <a:cubicBezTo>
                  <a:pt x="3" y="161"/>
                  <a:pt x="1" y="160"/>
                  <a:pt x="1" y="158"/>
                </a:cubicBezTo>
                <a:cubicBezTo>
                  <a:pt x="0" y="155"/>
                  <a:pt x="2" y="153"/>
                  <a:pt x="4" y="153"/>
                </a:cubicBezTo>
                <a:cubicBezTo>
                  <a:pt x="912" y="1"/>
                  <a:pt x="912" y="1"/>
                  <a:pt x="912" y="1"/>
                </a:cubicBezTo>
                <a:cubicBezTo>
                  <a:pt x="914" y="0"/>
                  <a:pt x="916" y="2"/>
                  <a:pt x="916" y="4"/>
                </a:cubicBezTo>
                <a:cubicBezTo>
                  <a:pt x="917" y="6"/>
                  <a:pt x="915" y="8"/>
                  <a:pt x="913" y="9"/>
                </a:cubicBezTo>
                <a:cubicBezTo>
                  <a:pt x="5" y="161"/>
                  <a:pt x="5" y="161"/>
                  <a:pt x="5" y="161"/>
                </a:cubicBezTo>
                <a:cubicBezTo>
                  <a:pt x="5" y="161"/>
                  <a:pt x="5" y="161"/>
                  <a:pt x="5" y="161"/>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8" name="Freeform 12"/>
          <p:cNvSpPr>
            <a:spLocks/>
          </p:cNvSpPr>
          <p:nvPr/>
        </p:nvSpPr>
        <p:spPr bwMode="auto">
          <a:xfrm>
            <a:off x="258765" y="1084718"/>
            <a:ext cx="382588" cy="857250"/>
          </a:xfrm>
          <a:custGeom>
            <a:avLst/>
            <a:gdLst>
              <a:gd name="T0" fmla="*/ 5 w 378"/>
              <a:gd name="T1" fmla="*/ 845 h 845"/>
              <a:gd name="T2" fmla="*/ 3 w 378"/>
              <a:gd name="T3" fmla="*/ 845 h 845"/>
              <a:gd name="T4" fmla="*/ 1 w 378"/>
              <a:gd name="T5" fmla="*/ 840 h 845"/>
              <a:gd name="T6" fmla="*/ 369 w 378"/>
              <a:gd name="T7" fmla="*/ 3 h 845"/>
              <a:gd name="T8" fmla="*/ 375 w 378"/>
              <a:gd name="T9" fmla="*/ 1 h 845"/>
              <a:gd name="T10" fmla="*/ 377 w 378"/>
              <a:gd name="T11" fmla="*/ 6 h 845"/>
              <a:gd name="T12" fmla="*/ 8 w 378"/>
              <a:gd name="T13" fmla="*/ 843 h 845"/>
              <a:gd name="T14" fmla="*/ 5 w 378"/>
              <a:gd name="T15" fmla="*/ 845 h 8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8" h="845">
                <a:moveTo>
                  <a:pt x="5" y="845"/>
                </a:moveTo>
                <a:cubicBezTo>
                  <a:pt x="4" y="845"/>
                  <a:pt x="3" y="845"/>
                  <a:pt x="3" y="845"/>
                </a:cubicBezTo>
                <a:cubicBezTo>
                  <a:pt x="1" y="844"/>
                  <a:pt x="0" y="842"/>
                  <a:pt x="1" y="840"/>
                </a:cubicBezTo>
                <a:cubicBezTo>
                  <a:pt x="369" y="3"/>
                  <a:pt x="369" y="3"/>
                  <a:pt x="369" y="3"/>
                </a:cubicBezTo>
                <a:cubicBezTo>
                  <a:pt x="370" y="1"/>
                  <a:pt x="373" y="0"/>
                  <a:pt x="375" y="1"/>
                </a:cubicBezTo>
                <a:cubicBezTo>
                  <a:pt x="377" y="1"/>
                  <a:pt x="378" y="4"/>
                  <a:pt x="377" y="6"/>
                </a:cubicBezTo>
                <a:cubicBezTo>
                  <a:pt x="8" y="843"/>
                  <a:pt x="8" y="843"/>
                  <a:pt x="8" y="843"/>
                </a:cubicBezTo>
                <a:cubicBezTo>
                  <a:pt x="8" y="844"/>
                  <a:pt x="6" y="845"/>
                  <a:pt x="5" y="84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9" name="Freeform 14"/>
          <p:cNvSpPr>
            <a:spLocks/>
          </p:cNvSpPr>
          <p:nvPr/>
        </p:nvSpPr>
        <p:spPr bwMode="auto">
          <a:xfrm>
            <a:off x="-404810" y="1251405"/>
            <a:ext cx="671513" cy="690563"/>
          </a:xfrm>
          <a:custGeom>
            <a:avLst/>
            <a:gdLst>
              <a:gd name="T0" fmla="*/ 658 w 662"/>
              <a:gd name="T1" fmla="*/ 680 h 680"/>
              <a:gd name="T2" fmla="*/ 655 w 662"/>
              <a:gd name="T3" fmla="*/ 679 h 680"/>
              <a:gd name="T4" fmla="*/ 2 w 662"/>
              <a:gd name="T5" fmla="*/ 7 h 680"/>
              <a:gd name="T6" fmla="*/ 2 w 662"/>
              <a:gd name="T7" fmla="*/ 2 h 680"/>
              <a:gd name="T8" fmla="*/ 8 w 662"/>
              <a:gd name="T9" fmla="*/ 2 h 680"/>
              <a:gd name="T10" fmla="*/ 660 w 662"/>
              <a:gd name="T11" fmla="*/ 673 h 680"/>
              <a:gd name="T12" fmla="*/ 660 w 662"/>
              <a:gd name="T13" fmla="*/ 679 h 680"/>
              <a:gd name="T14" fmla="*/ 658 w 662"/>
              <a:gd name="T15" fmla="*/ 680 h 6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2" h="680">
                <a:moveTo>
                  <a:pt x="658" y="680"/>
                </a:moveTo>
                <a:cubicBezTo>
                  <a:pt x="656" y="680"/>
                  <a:pt x="655" y="680"/>
                  <a:pt x="655" y="679"/>
                </a:cubicBezTo>
                <a:cubicBezTo>
                  <a:pt x="2" y="7"/>
                  <a:pt x="2" y="7"/>
                  <a:pt x="2" y="7"/>
                </a:cubicBezTo>
                <a:cubicBezTo>
                  <a:pt x="0" y="6"/>
                  <a:pt x="0" y="3"/>
                  <a:pt x="2" y="2"/>
                </a:cubicBezTo>
                <a:cubicBezTo>
                  <a:pt x="3" y="0"/>
                  <a:pt x="6" y="0"/>
                  <a:pt x="8" y="2"/>
                </a:cubicBezTo>
                <a:cubicBezTo>
                  <a:pt x="660" y="673"/>
                  <a:pt x="660" y="673"/>
                  <a:pt x="660" y="673"/>
                </a:cubicBezTo>
                <a:cubicBezTo>
                  <a:pt x="662" y="675"/>
                  <a:pt x="662" y="678"/>
                  <a:pt x="660" y="679"/>
                </a:cubicBezTo>
                <a:cubicBezTo>
                  <a:pt x="660" y="680"/>
                  <a:pt x="659" y="680"/>
                  <a:pt x="658" y="68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0" name="Freeform 18"/>
          <p:cNvSpPr>
            <a:spLocks/>
          </p:cNvSpPr>
          <p:nvPr/>
        </p:nvSpPr>
        <p:spPr bwMode="auto">
          <a:xfrm>
            <a:off x="-488948" y="1934030"/>
            <a:ext cx="755650" cy="927100"/>
          </a:xfrm>
          <a:custGeom>
            <a:avLst/>
            <a:gdLst>
              <a:gd name="T0" fmla="*/ 5 w 745"/>
              <a:gd name="T1" fmla="*/ 913 h 913"/>
              <a:gd name="T2" fmla="*/ 2 w 745"/>
              <a:gd name="T3" fmla="*/ 912 h 913"/>
              <a:gd name="T4" fmla="*/ 2 w 745"/>
              <a:gd name="T5" fmla="*/ 906 h 913"/>
              <a:gd name="T6" fmla="*/ 737 w 745"/>
              <a:gd name="T7" fmla="*/ 2 h 913"/>
              <a:gd name="T8" fmla="*/ 743 w 745"/>
              <a:gd name="T9" fmla="*/ 1 h 913"/>
              <a:gd name="T10" fmla="*/ 744 w 745"/>
              <a:gd name="T11" fmla="*/ 7 h 913"/>
              <a:gd name="T12" fmla="*/ 8 w 745"/>
              <a:gd name="T13" fmla="*/ 911 h 913"/>
              <a:gd name="T14" fmla="*/ 5 w 745"/>
              <a:gd name="T15" fmla="*/ 913 h 9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45" h="913">
                <a:moveTo>
                  <a:pt x="5" y="913"/>
                </a:moveTo>
                <a:cubicBezTo>
                  <a:pt x="4" y="913"/>
                  <a:pt x="3" y="913"/>
                  <a:pt x="2" y="912"/>
                </a:cubicBezTo>
                <a:cubicBezTo>
                  <a:pt x="1" y="911"/>
                  <a:pt x="0" y="908"/>
                  <a:pt x="2" y="906"/>
                </a:cubicBezTo>
                <a:cubicBezTo>
                  <a:pt x="737" y="2"/>
                  <a:pt x="737" y="2"/>
                  <a:pt x="737" y="2"/>
                </a:cubicBezTo>
                <a:cubicBezTo>
                  <a:pt x="739" y="0"/>
                  <a:pt x="741" y="0"/>
                  <a:pt x="743" y="1"/>
                </a:cubicBezTo>
                <a:cubicBezTo>
                  <a:pt x="745" y="3"/>
                  <a:pt x="745" y="5"/>
                  <a:pt x="744" y="7"/>
                </a:cubicBezTo>
                <a:cubicBezTo>
                  <a:pt x="8" y="911"/>
                  <a:pt x="8" y="911"/>
                  <a:pt x="8" y="911"/>
                </a:cubicBezTo>
                <a:cubicBezTo>
                  <a:pt x="7" y="912"/>
                  <a:pt x="6" y="913"/>
                  <a:pt x="5" y="913"/>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1" name="Freeform 22"/>
          <p:cNvSpPr>
            <a:spLocks/>
          </p:cNvSpPr>
          <p:nvPr/>
        </p:nvSpPr>
        <p:spPr bwMode="auto">
          <a:xfrm>
            <a:off x="631827" y="1084718"/>
            <a:ext cx="584200" cy="452438"/>
          </a:xfrm>
          <a:custGeom>
            <a:avLst/>
            <a:gdLst>
              <a:gd name="T0" fmla="*/ 572 w 576"/>
              <a:gd name="T1" fmla="*/ 446 h 446"/>
              <a:gd name="T2" fmla="*/ 569 w 576"/>
              <a:gd name="T3" fmla="*/ 445 h 446"/>
              <a:gd name="T4" fmla="*/ 3 w 576"/>
              <a:gd name="T5" fmla="*/ 7 h 446"/>
              <a:gd name="T6" fmla="*/ 2 w 576"/>
              <a:gd name="T7" fmla="*/ 2 h 446"/>
              <a:gd name="T8" fmla="*/ 7 w 576"/>
              <a:gd name="T9" fmla="*/ 1 h 446"/>
              <a:gd name="T10" fmla="*/ 574 w 576"/>
              <a:gd name="T11" fmla="*/ 439 h 446"/>
              <a:gd name="T12" fmla="*/ 575 w 576"/>
              <a:gd name="T13" fmla="*/ 444 h 446"/>
              <a:gd name="T14" fmla="*/ 572 w 576"/>
              <a:gd name="T15" fmla="*/ 446 h 4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6" h="446">
                <a:moveTo>
                  <a:pt x="572" y="446"/>
                </a:moveTo>
                <a:cubicBezTo>
                  <a:pt x="571" y="446"/>
                  <a:pt x="570" y="446"/>
                  <a:pt x="569" y="445"/>
                </a:cubicBezTo>
                <a:cubicBezTo>
                  <a:pt x="3" y="7"/>
                  <a:pt x="3" y="7"/>
                  <a:pt x="3" y="7"/>
                </a:cubicBezTo>
                <a:cubicBezTo>
                  <a:pt x="1" y="6"/>
                  <a:pt x="0" y="4"/>
                  <a:pt x="2" y="2"/>
                </a:cubicBezTo>
                <a:cubicBezTo>
                  <a:pt x="3" y="0"/>
                  <a:pt x="6" y="0"/>
                  <a:pt x="7" y="1"/>
                </a:cubicBezTo>
                <a:cubicBezTo>
                  <a:pt x="574" y="439"/>
                  <a:pt x="574" y="439"/>
                  <a:pt x="574" y="439"/>
                </a:cubicBezTo>
                <a:cubicBezTo>
                  <a:pt x="576" y="440"/>
                  <a:pt x="576" y="443"/>
                  <a:pt x="575" y="444"/>
                </a:cubicBezTo>
                <a:cubicBezTo>
                  <a:pt x="574" y="445"/>
                  <a:pt x="573" y="446"/>
                  <a:pt x="572" y="44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2" name="Freeform 23"/>
          <p:cNvSpPr>
            <a:spLocks/>
          </p:cNvSpPr>
          <p:nvPr/>
        </p:nvSpPr>
        <p:spPr bwMode="auto">
          <a:xfrm>
            <a:off x="592140" y="1527630"/>
            <a:ext cx="623888" cy="541338"/>
          </a:xfrm>
          <a:custGeom>
            <a:avLst/>
            <a:gdLst>
              <a:gd name="T0" fmla="*/ 5 w 615"/>
              <a:gd name="T1" fmla="*/ 532 h 532"/>
              <a:gd name="T2" fmla="*/ 2 w 615"/>
              <a:gd name="T3" fmla="*/ 531 h 532"/>
              <a:gd name="T4" fmla="*/ 2 w 615"/>
              <a:gd name="T5" fmla="*/ 525 h 532"/>
              <a:gd name="T6" fmla="*/ 608 w 615"/>
              <a:gd name="T7" fmla="*/ 2 h 532"/>
              <a:gd name="T8" fmla="*/ 614 w 615"/>
              <a:gd name="T9" fmla="*/ 2 h 532"/>
              <a:gd name="T10" fmla="*/ 613 w 615"/>
              <a:gd name="T11" fmla="*/ 8 h 532"/>
              <a:gd name="T12" fmla="*/ 7 w 615"/>
              <a:gd name="T13" fmla="*/ 531 h 532"/>
              <a:gd name="T14" fmla="*/ 5 w 615"/>
              <a:gd name="T15" fmla="*/ 532 h 5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5" h="532">
                <a:moveTo>
                  <a:pt x="5" y="532"/>
                </a:moveTo>
                <a:cubicBezTo>
                  <a:pt x="4" y="532"/>
                  <a:pt x="2" y="532"/>
                  <a:pt x="2" y="531"/>
                </a:cubicBezTo>
                <a:cubicBezTo>
                  <a:pt x="0" y="529"/>
                  <a:pt x="0" y="527"/>
                  <a:pt x="2" y="525"/>
                </a:cubicBezTo>
                <a:cubicBezTo>
                  <a:pt x="608" y="2"/>
                  <a:pt x="608" y="2"/>
                  <a:pt x="608" y="2"/>
                </a:cubicBezTo>
                <a:cubicBezTo>
                  <a:pt x="610" y="0"/>
                  <a:pt x="612" y="1"/>
                  <a:pt x="614" y="2"/>
                </a:cubicBezTo>
                <a:cubicBezTo>
                  <a:pt x="615" y="4"/>
                  <a:pt x="615" y="6"/>
                  <a:pt x="613" y="8"/>
                </a:cubicBezTo>
                <a:cubicBezTo>
                  <a:pt x="7" y="531"/>
                  <a:pt x="7" y="531"/>
                  <a:pt x="7" y="531"/>
                </a:cubicBezTo>
                <a:cubicBezTo>
                  <a:pt x="7" y="532"/>
                  <a:pt x="6" y="532"/>
                  <a:pt x="5" y="532"/>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3" name="Freeform 24"/>
          <p:cNvSpPr>
            <a:spLocks/>
          </p:cNvSpPr>
          <p:nvPr/>
        </p:nvSpPr>
        <p:spPr bwMode="auto">
          <a:xfrm>
            <a:off x="1208090" y="1529218"/>
            <a:ext cx="530225" cy="38100"/>
          </a:xfrm>
          <a:custGeom>
            <a:avLst/>
            <a:gdLst>
              <a:gd name="T0" fmla="*/ 519 w 523"/>
              <a:gd name="T1" fmla="*/ 38 h 38"/>
              <a:gd name="T2" fmla="*/ 518 w 523"/>
              <a:gd name="T3" fmla="*/ 38 h 38"/>
              <a:gd name="T4" fmla="*/ 3 w 523"/>
              <a:gd name="T5" fmla="*/ 8 h 38"/>
              <a:gd name="T6" fmla="*/ 0 w 523"/>
              <a:gd name="T7" fmla="*/ 4 h 38"/>
              <a:gd name="T8" fmla="*/ 4 w 523"/>
              <a:gd name="T9" fmla="*/ 0 h 38"/>
              <a:gd name="T10" fmla="*/ 519 w 523"/>
              <a:gd name="T11" fmla="*/ 30 h 38"/>
              <a:gd name="T12" fmla="*/ 523 w 523"/>
              <a:gd name="T13" fmla="*/ 34 h 38"/>
              <a:gd name="T14" fmla="*/ 519 w 523"/>
              <a:gd name="T15" fmla="*/ 38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3" h="38">
                <a:moveTo>
                  <a:pt x="519" y="38"/>
                </a:moveTo>
                <a:cubicBezTo>
                  <a:pt x="519" y="38"/>
                  <a:pt x="518" y="38"/>
                  <a:pt x="518" y="38"/>
                </a:cubicBezTo>
                <a:cubicBezTo>
                  <a:pt x="3" y="8"/>
                  <a:pt x="3" y="8"/>
                  <a:pt x="3" y="8"/>
                </a:cubicBezTo>
                <a:cubicBezTo>
                  <a:pt x="1" y="8"/>
                  <a:pt x="0" y="6"/>
                  <a:pt x="0" y="4"/>
                </a:cubicBezTo>
                <a:cubicBezTo>
                  <a:pt x="0" y="1"/>
                  <a:pt x="2" y="0"/>
                  <a:pt x="4" y="0"/>
                </a:cubicBezTo>
                <a:cubicBezTo>
                  <a:pt x="519" y="30"/>
                  <a:pt x="519" y="30"/>
                  <a:pt x="519" y="30"/>
                </a:cubicBezTo>
                <a:cubicBezTo>
                  <a:pt x="521" y="30"/>
                  <a:pt x="523" y="32"/>
                  <a:pt x="523" y="34"/>
                </a:cubicBezTo>
                <a:cubicBezTo>
                  <a:pt x="522" y="37"/>
                  <a:pt x="521" y="38"/>
                  <a:pt x="519" y="38"/>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4" name="Freeform 25"/>
          <p:cNvSpPr>
            <a:spLocks/>
          </p:cNvSpPr>
          <p:nvPr/>
        </p:nvSpPr>
        <p:spPr bwMode="auto">
          <a:xfrm>
            <a:off x="1206502" y="810080"/>
            <a:ext cx="838200" cy="727075"/>
          </a:xfrm>
          <a:custGeom>
            <a:avLst/>
            <a:gdLst>
              <a:gd name="T0" fmla="*/ 5 w 825"/>
              <a:gd name="T1" fmla="*/ 716 h 716"/>
              <a:gd name="T2" fmla="*/ 2 w 825"/>
              <a:gd name="T3" fmla="*/ 714 h 716"/>
              <a:gd name="T4" fmla="*/ 2 w 825"/>
              <a:gd name="T5" fmla="*/ 709 h 716"/>
              <a:gd name="T6" fmla="*/ 818 w 825"/>
              <a:gd name="T7" fmla="*/ 1 h 716"/>
              <a:gd name="T8" fmla="*/ 823 w 825"/>
              <a:gd name="T9" fmla="*/ 2 h 716"/>
              <a:gd name="T10" fmla="*/ 823 w 825"/>
              <a:gd name="T11" fmla="*/ 7 h 716"/>
              <a:gd name="T12" fmla="*/ 7 w 825"/>
              <a:gd name="T13" fmla="*/ 715 h 716"/>
              <a:gd name="T14" fmla="*/ 5 w 825"/>
              <a:gd name="T15" fmla="*/ 716 h 7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5" h="716">
                <a:moveTo>
                  <a:pt x="5" y="716"/>
                </a:moveTo>
                <a:cubicBezTo>
                  <a:pt x="4" y="716"/>
                  <a:pt x="2" y="715"/>
                  <a:pt x="2" y="714"/>
                </a:cubicBezTo>
                <a:cubicBezTo>
                  <a:pt x="0" y="713"/>
                  <a:pt x="0" y="710"/>
                  <a:pt x="2" y="709"/>
                </a:cubicBezTo>
                <a:cubicBezTo>
                  <a:pt x="818" y="1"/>
                  <a:pt x="818" y="1"/>
                  <a:pt x="818" y="1"/>
                </a:cubicBezTo>
                <a:cubicBezTo>
                  <a:pt x="819" y="0"/>
                  <a:pt x="822" y="0"/>
                  <a:pt x="823" y="2"/>
                </a:cubicBezTo>
                <a:cubicBezTo>
                  <a:pt x="825" y="3"/>
                  <a:pt x="825" y="6"/>
                  <a:pt x="823" y="7"/>
                </a:cubicBezTo>
                <a:cubicBezTo>
                  <a:pt x="7" y="715"/>
                  <a:pt x="7" y="715"/>
                  <a:pt x="7" y="715"/>
                </a:cubicBezTo>
                <a:cubicBezTo>
                  <a:pt x="6" y="716"/>
                  <a:pt x="6" y="716"/>
                  <a:pt x="5" y="71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5" name="Freeform 26"/>
          <p:cNvSpPr>
            <a:spLocks/>
          </p:cNvSpPr>
          <p:nvPr/>
        </p:nvSpPr>
        <p:spPr bwMode="auto">
          <a:xfrm>
            <a:off x="1728790" y="810080"/>
            <a:ext cx="315913" cy="757238"/>
          </a:xfrm>
          <a:custGeom>
            <a:avLst/>
            <a:gdLst>
              <a:gd name="T0" fmla="*/ 5 w 310"/>
              <a:gd name="T1" fmla="*/ 746 h 746"/>
              <a:gd name="T2" fmla="*/ 3 w 310"/>
              <a:gd name="T3" fmla="*/ 746 h 746"/>
              <a:gd name="T4" fmla="*/ 1 w 310"/>
              <a:gd name="T5" fmla="*/ 741 h 746"/>
              <a:gd name="T6" fmla="*/ 302 w 310"/>
              <a:gd name="T7" fmla="*/ 3 h 746"/>
              <a:gd name="T8" fmla="*/ 307 w 310"/>
              <a:gd name="T9" fmla="*/ 0 h 746"/>
              <a:gd name="T10" fmla="*/ 309 w 310"/>
              <a:gd name="T11" fmla="*/ 6 h 746"/>
              <a:gd name="T12" fmla="*/ 8 w 310"/>
              <a:gd name="T13" fmla="*/ 744 h 746"/>
              <a:gd name="T14" fmla="*/ 5 w 310"/>
              <a:gd name="T15" fmla="*/ 746 h 7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0" h="746">
                <a:moveTo>
                  <a:pt x="5" y="746"/>
                </a:moveTo>
                <a:cubicBezTo>
                  <a:pt x="4" y="746"/>
                  <a:pt x="4" y="746"/>
                  <a:pt x="3" y="746"/>
                </a:cubicBezTo>
                <a:cubicBezTo>
                  <a:pt x="1" y="745"/>
                  <a:pt x="0" y="743"/>
                  <a:pt x="1" y="741"/>
                </a:cubicBezTo>
                <a:cubicBezTo>
                  <a:pt x="302" y="3"/>
                  <a:pt x="302" y="3"/>
                  <a:pt x="302" y="3"/>
                </a:cubicBezTo>
                <a:cubicBezTo>
                  <a:pt x="303" y="1"/>
                  <a:pt x="305" y="0"/>
                  <a:pt x="307" y="0"/>
                </a:cubicBezTo>
                <a:cubicBezTo>
                  <a:pt x="309" y="1"/>
                  <a:pt x="310" y="4"/>
                  <a:pt x="309" y="6"/>
                </a:cubicBezTo>
                <a:cubicBezTo>
                  <a:pt x="8" y="744"/>
                  <a:pt x="8" y="744"/>
                  <a:pt x="8" y="744"/>
                </a:cubicBezTo>
                <a:cubicBezTo>
                  <a:pt x="8" y="745"/>
                  <a:pt x="6" y="746"/>
                  <a:pt x="5" y="74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6" name="Freeform 27"/>
          <p:cNvSpPr>
            <a:spLocks/>
          </p:cNvSpPr>
          <p:nvPr/>
        </p:nvSpPr>
        <p:spPr bwMode="auto">
          <a:xfrm>
            <a:off x="2035177" y="810080"/>
            <a:ext cx="263525" cy="596900"/>
          </a:xfrm>
          <a:custGeom>
            <a:avLst/>
            <a:gdLst>
              <a:gd name="T0" fmla="*/ 255 w 260"/>
              <a:gd name="T1" fmla="*/ 587 h 587"/>
              <a:gd name="T2" fmla="*/ 252 w 260"/>
              <a:gd name="T3" fmla="*/ 584 h 587"/>
              <a:gd name="T4" fmla="*/ 1 w 260"/>
              <a:gd name="T5" fmla="*/ 6 h 587"/>
              <a:gd name="T6" fmla="*/ 3 w 260"/>
              <a:gd name="T7" fmla="*/ 0 h 587"/>
              <a:gd name="T8" fmla="*/ 8 w 260"/>
              <a:gd name="T9" fmla="*/ 3 h 587"/>
              <a:gd name="T10" fmla="*/ 259 w 260"/>
              <a:gd name="T11" fmla="*/ 581 h 587"/>
              <a:gd name="T12" fmla="*/ 257 w 260"/>
              <a:gd name="T13" fmla="*/ 586 h 587"/>
              <a:gd name="T14" fmla="*/ 255 w 260"/>
              <a:gd name="T15" fmla="*/ 587 h 58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0" h="587">
                <a:moveTo>
                  <a:pt x="255" y="587"/>
                </a:moveTo>
                <a:cubicBezTo>
                  <a:pt x="254" y="587"/>
                  <a:pt x="252" y="586"/>
                  <a:pt x="252" y="584"/>
                </a:cubicBezTo>
                <a:cubicBezTo>
                  <a:pt x="1" y="6"/>
                  <a:pt x="1" y="6"/>
                  <a:pt x="1" y="6"/>
                </a:cubicBezTo>
                <a:cubicBezTo>
                  <a:pt x="0" y="4"/>
                  <a:pt x="1" y="1"/>
                  <a:pt x="3" y="0"/>
                </a:cubicBezTo>
                <a:cubicBezTo>
                  <a:pt x="5" y="0"/>
                  <a:pt x="7" y="1"/>
                  <a:pt x="8" y="3"/>
                </a:cubicBezTo>
                <a:cubicBezTo>
                  <a:pt x="259" y="581"/>
                  <a:pt x="259" y="581"/>
                  <a:pt x="259" y="581"/>
                </a:cubicBezTo>
                <a:cubicBezTo>
                  <a:pt x="260" y="583"/>
                  <a:pt x="259" y="585"/>
                  <a:pt x="257" y="586"/>
                </a:cubicBezTo>
                <a:cubicBezTo>
                  <a:pt x="257" y="587"/>
                  <a:pt x="256" y="587"/>
                  <a:pt x="255" y="587"/>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7" name="Freeform 28"/>
          <p:cNvSpPr>
            <a:spLocks/>
          </p:cNvSpPr>
          <p:nvPr/>
        </p:nvSpPr>
        <p:spPr bwMode="auto">
          <a:xfrm>
            <a:off x="2035177" y="810080"/>
            <a:ext cx="1171575" cy="177800"/>
          </a:xfrm>
          <a:custGeom>
            <a:avLst/>
            <a:gdLst>
              <a:gd name="T0" fmla="*/ 1150 w 1155"/>
              <a:gd name="T1" fmla="*/ 175 h 175"/>
              <a:gd name="T2" fmla="*/ 1150 w 1155"/>
              <a:gd name="T3" fmla="*/ 175 h 175"/>
              <a:gd name="T4" fmla="*/ 4 w 1155"/>
              <a:gd name="T5" fmla="*/ 8 h 175"/>
              <a:gd name="T6" fmla="*/ 0 w 1155"/>
              <a:gd name="T7" fmla="*/ 4 h 175"/>
              <a:gd name="T8" fmla="*/ 5 w 1155"/>
              <a:gd name="T9" fmla="*/ 0 h 175"/>
              <a:gd name="T10" fmla="*/ 1151 w 1155"/>
              <a:gd name="T11" fmla="*/ 167 h 175"/>
              <a:gd name="T12" fmla="*/ 1154 w 1155"/>
              <a:gd name="T13" fmla="*/ 172 h 175"/>
              <a:gd name="T14" fmla="*/ 1150 w 1155"/>
              <a:gd name="T15" fmla="*/ 175 h 1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55" h="175">
                <a:moveTo>
                  <a:pt x="1150" y="175"/>
                </a:moveTo>
                <a:cubicBezTo>
                  <a:pt x="1150" y="175"/>
                  <a:pt x="1150" y="175"/>
                  <a:pt x="1150" y="175"/>
                </a:cubicBezTo>
                <a:cubicBezTo>
                  <a:pt x="4" y="8"/>
                  <a:pt x="4" y="8"/>
                  <a:pt x="4" y="8"/>
                </a:cubicBezTo>
                <a:cubicBezTo>
                  <a:pt x="2" y="8"/>
                  <a:pt x="0" y="6"/>
                  <a:pt x="0" y="4"/>
                </a:cubicBezTo>
                <a:cubicBezTo>
                  <a:pt x="1" y="1"/>
                  <a:pt x="3" y="0"/>
                  <a:pt x="5" y="0"/>
                </a:cubicBezTo>
                <a:cubicBezTo>
                  <a:pt x="1151" y="167"/>
                  <a:pt x="1151" y="167"/>
                  <a:pt x="1151" y="167"/>
                </a:cubicBezTo>
                <a:cubicBezTo>
                  <a:pt x="1153" y="168"/>
                  <a:pt x="1155" y="170"/>
                  <a:pt x="1154" y="172"/>
                </a:cubicBezTo>
                <a:cubicBezTo>
                  <a:pt x="1154" y="174"/>
                  <a:pt x="1152" y="175"/>
                  <a:pt x="1150" y="17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8" name="Freeform 29"/>
          <p:cNvSpPr>
            <a:spLocks/>
          </p:cNvSpPr>
          <p:nvPr/>
        </p:nvSpPr>
        <p:spPr bwMode="auto">
          <a:xfrm>
            <a:off x="2009777" y="243343"/>
            <a:ext cx="1196975" cy="744538"/>
          </a:xfrm>
          <a:custGeom>
            <a:avLst/>
            <a:gdLst>
              <a:gd name="T0" fmla="*/ 1175 w 1180"/>
              <a:gd name="T1" fmla="*/ 733 h 733"/>
              <a:gd name="T2" fmla="*/ 1173 w 1180"/>
              <a:gd name="T3" fmla="*/ 733 h 733"/>
              <a:gd name="T4" fmla="*/ 2 w 1180"/>
              <a:gd name="T5" fmla="*/ 8 h 733"/>
              <a:gd name="T6" fmla="*/ 1 w 1180"/>
              <a:gd name="T7" fmla="*/ 2 h 733"/>
              <a:gd name="T8" fmla="*/ 7 w 1180"/>
              <a:gd name="T9" fmla="*/ 1 h 733"/>
              <a:gd name="T10" fmla="*/ 1177 w 1180"/>
              <a:gd name="T11" fmla="*/ 726 h 733"/>
              <a:gd name="T12" fmla="*/ 1179 w 1180"/>
              <a:gd name="T13" fmla="*/ 732 h 733"/>
              <a:gd name="T14" fmla="*/ 1175 w 1180"/>
              <a:gd name="T15" fmla="*/ 733 h 7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80" h="733">
                <a:moveTo>
                  <a:pt x="1175" y="733"/>
                </a:moveTo>
                <a:cubicBezTo>
                  <a:pt x="1175" y="733"/>
                  <a:pt x="1174" y="733"/>
                  <a:pt x="1173" y="733"/>
                </a:cubicBezTo>
                <a:cubicBezTo>
                  <a:pt x="2" y="8"/>
                  <a:pt x="2" y="8"/>
                  <a:pt x="2" y="8"/>
                </a:cubicBezTo>
                <a:cubicBezTo>
                  <a:pt x="1" y="6"/>
                  <a:pt x="0" y="4"/>
                  <a:pt x="1" y="2"/>
                </a:cubicBezTo>
                <a:cubicBezTo>
                  <a:pt x="2" y="0"/>
                  <a:pt x="5" y="0"/>
                  <a:pt x="7" y="1"/>
                </a:cubicBezTo>
                <a:cubicBezTo>
                  <a:pt x="1177" y="726"/>
                  <a:pt x="1177" y="726"/>
                  <a:pt x="1177" y="726"/>
                </a:cubicBezTo>
                <a:cubicBezTo>
                  <a:pt x="1179" y="727"/>
                  <a:pt x="1180" y="730"/>
                  <a:pt x="1179" y="732"/>
                </a:cubicBezTo>
                <a:cubicBezTo>
                  <a:pt x="1178" y="733"/>
                  <a:pt x="1177" y="733"/>
                  <a:pt x="1175" y="733"/>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9" name="Freeform 30"/>
          <p:cNvSpPr>
            <a:spLocks/>
          </p:cNvSpPr>
          <p:nvPr/>
        </p:nvSpPr>
        <p:spPr bwMode="auto">
          <a:xfrm>
            <a:off x="2009777" y="151268"/>
            <a:ext cx="863600" cy="100013"/>
          </a:xfrm>
          <a:custGeom>
            <a:avLst/>
            <a:gdLst>
              <a:gd name="T0" fmla="*/ 5 w 851"/>
              <a:gd name="T1" fmla="*/ 100 h 100"/>
              <a:gd name="T2" fmla="*/ 1 w 851"/>
              <a:gd name="T3" fmla="*/ 97 h 100"/>
              <a:gd name="T4" fmla="*/ 4 w 851"/>
              <a:gd name="T5" fmla="*/ 92 h 100"/>
              <a:gd name="T6" fmla="*/ 846 w 851"/>
              <a:gd name="T7" fmla="*/ 0 h 100"/>
              <a:gd name="T8" fmla="*/ 850 w 851"/>
              <a:gd name="T9" fmla="*/ 4 h 100"/>
              <a:gd name="T10" fmla="*/ 847 w 851"/>
              <a:gd name="T11" fmla="*/ 8 h 100"/>
              <a:gd name="T12" fmla="*/ 5 w 851"/>
              <a:gd name="T13" fmla="*/ 100 h 100"/>
              <a:gd name="T14" fmla="*/ 5 w 851"/>
              <a:gd name="T15" fmla="*/ 100 h 1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51" h="100">
                <a:moveTo>
                  <a:pt x="5" y="100"/>
                </a:moveTo>
                <a:cubicBezTo>
                  <a:pt x="3" y="100"/>
                  <a:pt x="1" y="99"/>
                  <a:pt x="1" y="97"/>
                </a:cubicBezTo>
                <a:cubicBezTo>
                  <a:pt x="0" y="94"/>
                  <a:pt x="2" y="92"/>
                  <a:pt x="4" y="92"/>
                </a:cubicBezTo>
                <a:cubicBezTo>
                  <a:pt x="846" y="0"/>
                  <a:pt x="846" y="0"/>
                  <a:pt x="846" y="0"/>
                </a:cubicBezTo>
                <a:cubicBezTo>
                  <a:pt x="848" y="0"/>
                  <a:pt x="850" y="2"/>
                  <a:pt x="850" y="4"/>
                </a:cubicBezTo>
                <a:cubicBezTo>
                  <a:pt x="851" y="6"/>
                  <a:pt x="849" y="8"/>
                  <a:pt x="847" y="8"/>
                </a:cubicBezTo>
                <a:cubicBezTo>
                  <a:pt x="5" y="100"/>
                  <a:pt x="5" y="100"/>
                  <a:pt x="5" y="100"/>
                </a:cubicBezTo>
                <a:cubicBezTo>
                  <a:pt x="5" y="100"/>
                  <a:pt x="5" y="100"/>
                  <a:pt x="5" y="10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0" name="Freeform 31"/>
          <p:cNvSpPr>
            <a:spLocks/>
          </p:cNvSpPr>
          <p:nvPr/>
        </p:nvSpPr>
        <p:spPr bwMode="auto">
          <a:xfrm>
            <a:off x="2863852" y="-645657"/>
            <a:ext cx="142875" cy="804863"/>
          </a:xfrm>
          <a:custGeom>
            <a:avLst/>
            <a:gdLst>
              <a:gd name="T0" fmla="*/ 4 w 141"/>
              <a:gd name="T1" fmla="*/ 793 h 793"/>
              <a:gd name="T2" fmla="*/ 4 w 141"/>
              <a:gd name="T3" fmla="*/ 793 h 793"/>
              <a:gd name="T4" fmla="*/ 0 w 141"/>
              <a:gd name="T5" fmla="*/ 789 h 793"/>
              <a:gd name="T6" fmla="*/ 132 w 141"/>
              <a:gd name="T7" fmla="*/ 3 h 793"/>
              <a:gd name="T8" fmla="*/ 137 w 141"/>
              <a:gd name="T9" fmla="*/ 0 h 793"/>
              <a:gd name="T10" fmla="*/ 140 w 141"/>
              <a:gd name="T11" fmla="*/ 5 h 793"/>
              <a:gd name="T12" fmla="*/ 8 w 141"/>
              <a:gd name="T13" fmla="*/ 790 h 793"/>
              <a:gd name="T14" fmla="*/ 4 w 141"/>
              <a:gd name="T15" fmla="*/ 793 h 7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1" h="793">
                <a:moveTo>
                  <a:pt x="4" y="793"/>
                </a:moveTo>
                <a:cubicBezTo>
                  <a:pt x="4" y="793"/>
                  <a:pt x="4" y="793"/>
                  <a:pt x="4" y="793"/>
                </a:cubicBezTo>
                <a:cubicBezTo>
                  <a:pt x="2" y="793"/>
                  <a:pt x="0" y="791"/>
                  <a:pt x="0" y="789"/>
                </a:cubicBezTo>
                <a:cubicBezTo>
                  <a:pt x="132" y="3"/>
                  <a:pt x="132" y="3"/>
                  <a:pt x="132" y="3"/>
                </a:cubicBezTo>
                <a:cubicBezTo>
                  <a:pt x="133" y="1"/>
                  <a:pt x="135" y="0"/>
                  <a:pt x="137" y="0"/>
                </a:cubicBezTo>
                <a:cubicBezTo>
                  <a:pt x="139" y="1"/>
                  <a:pt x="141" y="3"/>
                  <a:pt x="140" y="5"/>
                </a:cubicBezTo>
                <a:cubicBezTo>
                  <a:pt x="8" y="790"/>
                  <a:pt x="8" y="790"/>
                  <a:pt x="8" y="790"/>
                </a:cubicBezTo>
                <a:cubicBezTo>
                  <a:pt x="8" y="792"/>
                  <a:pt x="6" y="793"/>
                  <a:pt x="4" y="793"/>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1" name="Freeform 32"/>
          <p:cNvSpPr>
            <a:spLocks/>
          </p:cNvSpPr>
          <p:nvPr/>
        </p:nvSpPr>
        <p:spPr bwMode="auto">
          <a:xfrm>
            <a:off x="2997202" y="-645657"/>
            <a:ext cx="209550" cy="1633538"/>
          </a:xfrm>
          <a:custGeom>
            <a:avLst/>
            <a:gdLst>
              <a:gd name="T0" fmla="*/ 201 w 206"/>
              <a:gd name="T1" fmla="*/ 1610 h 1610"/>
              <a:gd name="T2" fmla="*/ 197 w 206"/>
              <a:gd name="T3" fmla="*/ 1607 h 1610"/>
              <a:gd name="T4" fmla="*/ 0 w 206"/>
              <a:gd name="T5" fmla="*/ 5 h 1610"/>
              <a:gd name="T6" fmla="*/ 4 w 206"/>
              <a:gd name="T7" fmla="*/ 0 h 1610"/>
              <a:gd name="T8" fmla="*/ 8 w 206"/>
              <a:gd name="T9" fmla="*/ 4 h 1610"/>
              <a:gd name="T10" fmla="*/ 205 w 206"/>
              <a:gd name="T11" fmla="*/ 1606 h 1610"/>
              <a:gd name="T12" fmla="*/ 202 w 206"/>
              <a:gd name="T13" fmla="*/ 1610 h 1610"/>
              <a:gd name="T14" fmla="*/ 201 w 206"/>
              <a:gd name="T15" fmla="*/ 1610 h 16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1610">
                <a:moveTo>
                  <a:pt x="201" y="1610"/>
                </a:moveTo>
                <a:cubicBezTo>
                  <a:pt x="199" y="1610"/>
                  <a:pt x="198" y="1609"/>
                  <a:pt x="197" y="1607"/>
                </a:cubicBezTo>
                <a:cubicBezTo>
                  <a:pt x="0" y="5"/>
                  <a:pt x="0" y="5"/>
                  <a:pt x="0" y="5"/>
                </a:cubicBezTo>
                <a:cubicBezTo>
                  <a:pt x="0" y="2"/>
                  <a:pt x="2" y="0"/>
                  <a:pt x="4" y="0"/>
                </a:cubicBezTo>
                <a:cubicBezTo>
                  <a:pt x="6" y="0"/>
                  <a:pt x="8" y="1"/>
                  <a:pt x="8" y="4"/>
                </a:cubicBezTo>
                <a:cubicBezTo>
                  <a:pt x="205" y="1606"/>
                  <a:pt x="205" y="1606"/>
                  <a:pt x="205" y="1606"/>
                </a:cubicBezTo>
                <a:cubicBezTo>
                  <a:pt x="206" y="1608"/>
                  <a:pt x="204" y="1610"/>
                  <a:pt x="202" y="1610"/>
                </a:cubicBezTo>
                <a:cubicBezTo>
                  <a:pt x="202" y="1610"/>
                  <a:pt x="201" y="1610"/>
                  <a:pt x="201" y="161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2" name="Freeform 33"/>
          <p:cNvSpPr>
            <a:spLocks/>
          </p:cNvSpPr>
          <p:nvPr/>
        </p:nvSpPr>
        <p:spPr bwMode="auto">
          <a:xfrm>
            <a:off x="2863852" y="151268"/>
            <a:ext cx="342900" cy="836613"/>
          </a:xfrm>
          <a:custGeom>
            <a:avLst/>
            <a:gdLst>
              <a:gd name="T0" fmla="*/ 333 w 338"/>
              <a:gd name="T1" fmla="*/ 825 h 825"/>
              <a:gd name="T2" fmla="*/ 330 w 338"/>
              <a:gd name="T3" fmla="*/ 823 h 825"/>
              <a:gd name="T4" fmla="*/ 1 w 338"/>
              <a:gd name="T5" fmla="*/ 6 h 825"/>
              <a:gd name="T6" fmla="*/ 3 w 338"/>
              <a:gd name="T7" fmla="*/ 1 h 825"/>
              <a:gd name="T8" fmla="*/ 8 w 338"/>
              <a:gd name="T9" fmla="*/ 3 h 825"/>
              <a:gd name="T10" fmla="*/ 337 w 338"/>
              <a:gd name="T11" fmla="*/ 820 h 825"/>
              <a:gd name="T12" fmla="*/ 335 w 338"/>
              <a:gd name="T13" fmla="*/ 825 h 825"/>
              <a:gd name="T14" fmla="*/ 333 w 338"/>
              <a:gd name="T15" fmla="*/ 825 h 8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8" h="825">
                <a:moveTo>
                  <a:pt x="333" y="825"/>
                </a:moveTo>
                <a:cubicBezTo>
                  <a:pt x="332" y="825"/>
                  <a:pt x="330" y="824"/>
                  <a:pt x="330" y="823"/>
                </a:cubicBezTo>
                <a:cubicBezTo>
                  <a:pt x="1" y="6"/>
                  <a:pt x="1" y="6"/>
                  <a:pt x="1" y="6"/>
                </a:cubicBezTo>
                <a:cubicBezTo>
                  <a:pt x="0" y="4"/>
                  <a:pt x="1" y="2"/>
                  <a:pt x="3" y="1"/>
                </a:cubicBezTo>
                <a:cubicBezTo>
                  <a:pt x="5" y="0"/>
                  <a:pt x="7" y="1"/>
                  <a:pt x="8" y="3"/>
                </a:cubicBezTo>
                <a:cubicBezTo>
                  <a:pt x="337" y="820"/>
                  <a:pt x="337" y="820"/>
                  <a:pt x="337" y="820"/>
                </a:cubicBezTo>
                <a:cubicBezTo>
                  <a:pt x="338" y="822"/>
                  <a:pt x="337" y="824"/>
                  <a:pt x="335" y="825"/>
                </a:cubicBezTo>
                <a:cubicBezTo>
                  <a:pt x="334" y="825"/>
                  <a:pt x="334" y="825"/>
                  <a:pt x="333" y="82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3" name="Freeform 34"/>
          <p:cNvSpPr>
            <a:spLocks/>
          </p:cNvSpPr>
          <p:nvPr/>
        </p:nvSpPr>
        <p:spPr bwMode="auto">
          <a:xfrm>
            <a:off x="3197227" y="270330"/>
            <a:ext cx="342900" cy="717550"/>
          </a:xfrm>
          <a:custGeom>
            <a:avLst/>
            <a:gdLst>
              <a:gd name="T0" fmla="*/ 4 w 338"/>
              <a:gd name="T1" fmla="*/ 707 h 707"/>
              <a:gd name="T2" fmla="*/ 3 w 338"/>
              <a:gd name="T3" fmla="*/ 707 h 707"/>
              <a:gd name="T4" fmla="*/ 1 w 338"/>
              <a:gd name="T5" fmla="*/ 702 h 707"/>
              <a:gd name="T6" fmla="*/ 330 w 338"/>
              <a:gd name="T7" fmla="*/ 3 h 707"/>
              <a:gd name="T8" fmla="*/ 336 w 338"/>
              <a:gd name="T9" fmla="*/ 1 h 707"/>
              <a:gd name="T10" fmla="*/ 337 w 338"/>
              <a:gd name="T11" fmla="*/ 6 h 707"/>
              <a:gd name="T12" fmla="*/ 8 w 338"/>
              <a:gd name="T13" fmla="*/ 705 h 707"/>
              <a:gd name="T14" fmla="*/ 4 w 338"/>
              <a:gd name="T15" fmla="*/ 707 h 70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8" h="707">
                <a:moveTo>
                  <a:pt x="4" y="707"/>
                </a:moveTo>
                <a:cubicBezTo>
                  <a:pt x="4" y="707"/>
                  <a:pt x="3" y="707"/>
                  <a:pt x="3" y="707"/>
                </a:cubicBezTo>
                <a:cubicBezTo>
                  <a:pt x="1" y="706"/>
                  <a:pt x="0" y="704"/>
                  <a:pt x="1" y="702"/>
                </a:cubicBezTo>
                <a:cubicBezTo>
                  <a:pt x="330" y="3"/>
                  <a:pt x="330" y="3"/>
                  <a:pt x="330" y="3"/>
                </a:cubicBezTo>
                <a:cubicBezTo>
                  <a:pt x="331" y="1"/>
                  <a:pt x="334" y="0"/>
                  <a:pt x="336" y="1"/>
                </a:cubicBezTo>
                <a:cubicBezTo>
                  <a:pt x="337" y="2"/>
                  <a:pt x="338" y="4"/>
                  <a:pt x="337" y="6"/>
                </a:cubicBezTo>
                <a:cubicBezTo>
                  <a:pt x="8" y="705"/>
                  <a:pt x="8" y="705"/>
                  <a:pt x="8" y="705"/>
                </a:cubicBezTo>
                <a:cubicBezTo>
                  <a:pt x="7" y="707"/>
                  <a:pt x="6" y="707"/>
                  <a:pt x="4" y="707"/>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4" name="Freeform 35"/>
          <p:cNvSpPr>
            <a:spLocks/>
          </p:cNvSpPr>
          <p:nvPr/>
        </p:nvSpPr>
        <p:spPr bwMode="auto">
          <a:xfrm>
            <a:off x="3197227" y="979943"/>
            <a:ext cx="749300" cy="182563"/>
          </a:xfrm>
          <a:custGeom>
            <a:avLst/>
            <a:gdLst>
              <a:gd name="T0" fmla="*/ 734 w 738"/>
              <a:gd name="T1" fmla="*/ 180 h 180"/>
              <a:gd name="T2" fmla="*/ 733 w 738"/>
              <a:gd name="T3" fmla="*/ 180 h 180"/>
              <a:gd name="T4" fmla="*/ 3 w 738"/>
              <a:gd name="T5" fmla="*/ 8 h 180"/>
              <a:gd name="T6" fmla="*/ 0 w 738"/>
              <a:gd name="T7" fmla="*/ 4 h 180"/>
              <a:gd name="T8" fmla="*/ 5 w 738"/>
              <a:gd name="T9" fmla="*/ 1 h 180"/>
              <a:gd name="T10" fmla="*/ 735 w 738"/>
              <a:gd name="T11" fmla="*/ 172 h 180"/>
              <a:gd name="T12" fmla="*/ 738 w 738"/>
              <a:gd name="T13" fmla="*/ 177 h 180"/>
              <a:gd name="T14" fmla="*/ 734 w 738"/>
              <a:gd name="T15" fmla="*/ 180 h 1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8" h="180">
                <a:moveTo>
                  <a:pt x="734" y="180"/>
                </a:moveTo>
                <a:cubicBezTo>
                  <a:pt x="734" y="180"/>
                  <a:pt x="733" y="180"/>
                  <a:pt x="733" y="180"/>
                </a:cubicBezTo>
                <a:cubicBezTo>
                  <a:pt x="3" y="8"/>
                  <a:pt x="3" y="8"/>
                  <a:pt x="3" y="8"/>
                </a:cubicBezTo>
                <a:cubicBezTo>
                  <a:pt x="1" y="8"/>
                  <a:pt x="0" y="6"/>
                  <a:pt x="0" y="4"/>
                </a:cubicBezTo>
                <a:cubicBezTo>
                  <a:pt x="1" y="1"/>
                  <a:pt x="3" y="0"/>
                  <a:pt x="5" y="1"/>
                </a:cubicBezTo>
                <a:cubicBezTo>
                  <a:pt x="735" y="172"/>
                  <a:pt x="735" y="172"/>
                  <a:pt x="735" y="172"/>
                </a:cubicBezTo>
                <a:cubicBezTo>
                  <a:pt x="737" y="172"/>
                  <a:pt x="738" y="175"/>
                  <a:pt x="738" y="177"/>
                </a:cubicBezTo>
                <a:cubicBezTo>
                  <a:pt x="737" y="179"/>
                  <a:pt x="736" y="180"/>
                  <a:pt x="734" y="18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5" name="Freeform 36"/>
          <p:cNvSpPr>
            <a:spLocks/>
          </p:cNvSpPr>
          <p:nvPr/>
        </p:nvSpPr>
        <p:spPr bwMode="auto">
          <a:xfrm>
            <a:off x="2997202" y="-645657"/>
            <a:ext cx="542925" cy="925513"/>
          </a:xfrm>
          <a:custGeom>
            <a:avLst/>
            <a:gdLst>
              <a:gd name="T0" fmla="*/ 531 w 535"/>
              <a:gd name="T1" fmla="*/ 912 h 912"/>
              <a:gd name="T2" fmla="*/ 527 w 535"/>
              <a:gd name="T3" fmla="*/ 910 h 912"/>
              <a:gd name="T4" fmla="*/ 1 w 535"/>
              <a:gd name="T5" fmla="*/ 6 h 912"/>
              <a:gd name="T6" fmla="*/ 2 w 535"/>
              <a:gd name="T7" fmla="*/ 1 h 912"/>
              <a:gd name="T8" fmla="*/ 8 w 535"/>
              <a:gd name="T9" fmla="*/ 2 h 912"/>
              <a:gd name="T10" fmla="*/ 534 w 535"/>
              <a:gd name="T11" fmla="*/ 906 h 912"/>
              <a:gd name="T12" fmla="*/ 533 w 535"/>
              <a:gd name="T13" fmla="*/ 911 h 912"/>
              <a:gd name="T14" fmla="*/ 531 w 535"/>
              <a:gd name="T15" fmla="*/ 912 h 9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5" h="912">
                <a:moveTo>
                  <a:pt x="531" y="912"/>
                </a:moveTo>
                <a:cubicBezTo>
                  <a:pt x="529" y="912"/>
                  <a:pt x="528" y="911"/>
                  <a:pt x="527" y="910"/>
                </a:cubicBezTo>
                <a:cubicBezTo>
                  <a:pt x="1" y="6"/>
                  <a:pt x="1" y="6"/>
                  <a:pt x="1" y="6"/>
                </a:cubicBezTo>
                <a:cubicBezTo>
                  <a:pt x="0" y="4"/>
                  <a:pt x="0" y="2"/>
                  <a:pt x="2" y="1"/>
                </a:cubicBezTo>
                <a:cubicBezTo>
                  <a:pt x="4" y="0"/>
                  <a:pt x="7" y="0"/>
                  <a:pt x="8" y="2"/>
                </a:cubicBezTo>
                <a:cubicBezTo>
                  <a:pt x="534" y="906"/>
                  <a:pt x="534" y="906"/>
                  <a:pt x="534" y="906"/>
                </a:cubicBezTo>
                <a:cubicBezTo>
                  <a:pt x="535" y="908"/>
                  <a:pt x="535" y="910"/>
                  <a:pt x="533" y="911"/>
                </a:cubicBezTo>
                <a:cubicBezTo>
                  <a:pt x="532" y="911"/>
                  <a:pt x="531" y="912"/>
                  <a:pt x="531" y="912"/>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6" name="Freeform 38"/>
          <p:cNvSpPr>
            <a:spLocks/>
          </p:cNvSpPr>
          <p:nvPr/>
        </p:nvSpPr>
        <p:spPr bwMode="auto">
          <a:xfrm>
            <a:off x="3532190" y="-244020"/>
            <a:ext cx="852488" cy="523875"/>
          </a:xfrm>
          <a:custGeom>
            <a:avLst/>
            <a:gdLst>
              <a:gd name="T0" fmla="*/ 5 w 841"/>
              <a:gd name="T1" fmla="*/ 515 h 515"/>
              <a:gd name="T2" fmla="*/ 1 w 841"/>
              <a:gd name="T3" fmla="*/ 513 h 515"/>
              <a:gd name="T4" fmla="*/ 3 w 841"/>
              <a:gd name="T5" fmla="*/ 507 h 515"/>
              <a:gd name="T6" fmla="*/ 835 w 841"/>
              <a:gd name="T7" fmla="*/ 1 h 515"/>
              <a:gd name="T8" fmla="*/ 840 w 841"/>
              <a:gd name="T9" fmla="*/ 3 h 515"/>
              <a:gd name="T10" fmla="*/ 839 w 841"/>
              <a:gd name="T11" fmla="*/ 8 h 515"/>
              <a:gd name="T12" fmla="*/ 7 w 841"/>
              <a:gd name="T13" fmla="*/ 514 h 515"/>
              <a:gd name="T14" fmla="*/ 5 w 841"/>
              <a:gd name="T15" fmla="*/ 515 h 5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1" h="515">
                <a:moveTo>
                  <a:pt x="5" y="515"/>
                </a:moveTo>
                <a:cubicBezTo>
                  <a:pt x="3" y="515"/>
                  <a:pt x="2" y="514"/>
                  <a:pt x="1" y="513"/>
                </a:cubicBezTo>
                <a:cubicBezTo>
                  <a:pt x="0" y="511"/>
                  <a:pt x="1" y="508"/>
                  <a:pt x="3" y="507"/>
                </a:cubicBezTo>
                <a:cubicBezTo>
                  <a:pt x="835" y="1"/>
                  <a:pt x="835" y="1"/>
                  <a:pt x="835" y="1"/>
                </a:cubicBezTo>
                <a:cubicBezTo>
                  <a:pt x="837" y="0"/>
                  <a:pt x="839" y="1"/>
                  <a:pt x="840" y="3"/>
                </a:cubicBezTo>
                <a:cubicBezTo>
                  <a:pt x="841" y="5"/>
                  <a:pt x="841" y="7"/>
                  <a:pt x="839" y="8"/>
                </a:cubicBezTo>
                <a:cubicBezTo>
                  <a:pt x="7" y="514"/>
                  <a:pt x="7" y="514"/>
                  <a:pt x="7" y="514"/>
                </a:cubicBezTo>
                <a:cubicBezTo>
                  <a:pt x="6" y="514"/>
                  <a:pt x="6" y="515"/>
                  <a:pt x="5" y="51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7" name="Freeform 39"/>
          <p:cNvSpPr>
            <a:spLocks/>
          </p:cNvSpPr>
          <p:nvPr/>
        </p:nvSpPr>
        <p:spPr bwMode="auto">
          <a:xfrm>
            <a:off x="3937002" y="-244020"/>
            <a:ext cx="447675" cy="1406525"/>
          </a:xfrm>
          <a:custGeom>
            <a:avLst/>
            <a:gdLst>
              <a:gd name="T0" fmla="*/ 5 w 441"/>
              <a:gd name="T1" fmla="*/ 1385 h 1385"/>
              <a:gd name="T2" fmla="*/ 4 w 441"/>
              <a:gd name="T3" fmla="*/ 1385 h 1385"/>
              <a:gd name="T4" fmla="*/ 1 w 441"/>
              <a:gd name="T5" fmla="*/ 1380 h 1385"/>
              <a:gd name="T6" fmla="*/ 433 w 441"/>
              <a:gd name="T7" fmla="*/ 4 h 1385"/>
              <a:gd name="T8" fmla="*/ 438 w 441"/>
              <a:gd name="T9" fmla="*/ 1 h 1385"/>
              <a:gd name="T10" fmla="*/ 441 w 441"/>
              <a:gd name="T11" fmla="*/ 6 h 1385"/>
              <a:gd name="T12" fmla="*/ 9 w 441"/>
              <a:gd name="T13" fmla="*/ 1382 h 1385"/>
              <a:gd name="T14" fmla="*/ 5 w 441"/>
              <a:gd name="T15" fmla="*/ 1385 h 13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1" h="1385">
                <a:moveTo>
                  <a:pt x="5" y="1385"/>
                </a:moveTo>
                <a:cubicBezTo>
                  <a:pt x="5" y="1385"/>
                  <a:pt x="4" y="1385"/>
                  <a:pt x="4" y="1385"/>
                </a:cubicBezTo>
                <a:cubicBezTo>
                  <a:pt x="2" y="1384"/>
                  <a:pt x="0" y="1382"/>
                  <a:pt x="1" y="1380"/>
                </a:cubicBezTo>
                <a:cubicBezTo>
                  <a:pt x="433" y="4"/>
                  <a:pt x="433" y="4"/>
                  <a:pt x="433" y="4"/>
                </a:cubicBezTo>
                <a:cubicBezTo>
                  <a:pt x="434" y="1"/>
                  <a:pt x="436" y="0"/>
                  <a:pt x="438" y="1"/>
                </a:cubicBezTo>
                <a:cubicBezTo>
                  <a:pt x="440" y="2"/>
                  <a:pt x="441" y="4"/>
                  <a:pt x="441" y="6"/>
                </a:cubicBezTo>
                <a:cubicBezTo>
                  <a:pt x="9" y="1382"/>
                  <a:pt x="9" y="1382"/>
                  <a:pt x="9" y="1382"/>
                </a:cubicBezTo>
                <a:cubicBezTo>
                  <a:pt x="8" y="1384"/>
                  <a:pt x="7" y="1385"/>
                  <a:pt x="5" y="138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8" name="Freeform 40"/>
          <p:cNvSpPr>
            <a:spLocks/>
          </p:cNvSpPr>
          <p:nvPr/>
        </p:nvSpPr>
        <p:spPr bwMode="auto">
          <a:xfrm>
            <a:off x="4375152" y="-244020"/>
            <a:ext cx="157163" cy="666750"/>
          </a:xfrm>
          <a:custGeom>
            <a:avLst/>
            <a:gdLst>
              <a:gd name="T0" fmla="*/ 150 w 155"/>
              <a:gd name="T1" fmla="*/ 656 h 656"/>
              <a:gd name="T2" fmla="*/ 146 w 155"/>
              <a:gd name="T3" fmla="*/ 652 h 656"/>
              <a:gd name="T4" fmla="*/ 1 w 155"/>
              <a:gd name="T5" fmla="*/ 6 h 656"/>
              <a:gd name="T6" fmla="*/ 4 w 155"/>
              <a:gd name="T7" fmla="*/ 1 h 656"/>
              <a:gd name="T8" fmla="*/ 9 w 155"/>
              <a:gd name="T9" fmla="*/ 4 h 656"/>
              <a:gd name="T10" fmla="*/ 154 w 155"/>
              <a:gd name="T11" fmla="*/ 651 h 656"/>
              <a:gd name="T12" fmla="*/ 151 w 155"/>
              <a:gd name="T13" fmla="*/ 655 h 656"/>
              <a:gd name="T14" fmla="*/ 150 w 155"/>
              <a:gd name="T15" fmla="*/ 656 h 6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5" h="656">
                <a:moveTo>
                  <a:pt x="150" y="656"/>
                </a:moveTo>
                <a:cubicBezTo>
                  <a:pt x="148" y="656"/>
                  <a:pt x="147" y="654"/>
                  <a:pt x="146" y="652"/>
                </a:cubicBezTo>
                <a:cubicBezTo>
                  <a:pt x="1" y="6"/>
                  <a:pt x="1" y="6"/>
                  <a:pt x="1" y="6"/>
                </a:cubicBezTo>
                <a:cubicBezTo>
                  <a:pt x="0" y="3"/>
                  <a:pt x="2" y="1"/>
                  <a:pt x="4" y="1"/>
                </a:cubicBezTo>
                <a:cubicBezTo>
                  <a:pt x="6" y="0"/>
                  <a:pt x="8" y="2"/>
                  <a:pt x="9" y="4"/>
                </a:cubicBezTo>
                <a:cubicBezTo>
                  <a:pt x="154" y="651"/>
                  <a:pt x="154" y="651"/>
                  <a:pt x="154" y="651"/>
                </a:cubicBezTo>
                <a:cubicBezTo>
                  <a:pt x="155" y="653"/>
                  <a:pt x="153" y="655"/>
                  <a:pt x="151" y="655"/>
                </a:cubicBezTo>
                <a:cubicBezTo>
                  <a:pt x="151" y="656"/>
                  <a:pt x="150" y="656"/>
                  <a:pt x="150" y="65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9" name="Freeform 41"/>
          <p:cNvSpPr>
            <a:spLocks/>
          </p:cNvSpPr>
          <p:nvPr/>
        </p:nvSpPr>
        <p:spPr bwMode="auto">
          <a:xfrm>
            <a:off x="4524377" y="287793"/>
            <a:ext cx="1006475" cy="134938"/>
          </a:xfrm>
          <a:custGeom>
            <a:avLst/>
            <a:gdLst>
              <a:gd name="T0" fmla="*/ 4 w 992"/>
              <a:gd name="T1" fmla="*/ 133 h 133"/>
              <a:gd name="T2" fmla="*/ 0 w 992"/>
              <a:gd name="T3" fmla="*/ 129 h 133"/>
              <a:gd name="T4" fmla="*/ 4 w 992"/>
              <a:gd name="T5" fmla="*/ 125 h 133"/>
              <a:gd name="T6" fmla="*/ 988 w 992"/>
              <a:gd name="T7" fmla="*/ 0 h 133"/>
              <a:gd name="T8" fmla="*/ 992 w 992"/>
              <a:gd name="T9" fmla="*/ 4 h 133"/>
              <a:gd name="T10" fmla="*/ 989 w 992"/>
              <a:gd name="T11" fmla="*/ 8 h 133"/>
              <a:gd name="T12" fmla="*/ 5 w 992"/>
              <a:gd name="T13" fmla="*/ 133 h 133"/>
              <a:gd name="T14" fmla="*/ 4 w 992"/>
              <a:gd name="T15" fmla="*/ 133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92" h="133">
                <a:moveTo>
                  <a:pt x="4" y="133"/>
                </a:moveTo>
                <a:cubicBezTo>
                  <a:pt x="2" y="133"/>
                  <a:pt x="0" y="131"/>
                  <a:pt x="0" y="129"/>
                </a:cubicBezTo>
                <a:cubicBezTo>
                  <a:pt x="0" y="127"/>
                  <a:pt x="1" y="125"/>
                  <a:pt x="4" y="125"/>
                </a:cubicBezTo>
                <a:cubicBezTo>
                  <a:pt x="988" y="0"/>
                  <a:pt x="988" y="0"/>
                  <a:pt x="988" y="0"/>
                </a:cubicBezTo>
                <a:cubicBezTo>
                  <a:pt x="990" y="0"/>
                  <a:pt x="992" y="2"/>
                  <a:pt x="992" y="4"/>
                </a:cubicBezTo>
                <a:cubicBezTo>
                  <a:pt x="992" y="6"/>
                  <a:pt x="991" y="8"/>
                  <a:pt x="989" y="8"/>
                </a:cubicBezTo>
                <a:cubicBezTo>
                  <a:pt x="5" y="133"/>
                  <a:pt x="5" y="133"/>
                  <a:pt x="5" y="133"/>
                </a:cubicBezTo>
                <a:cubicBezTo>
                  <a:pt x="5" y="133"/>
                  <a:pt x="4" y="133"/>
                  <a:pt x="4" y="133"/>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0" name="Freeform 42"/>
          <p:cNvSpPr>
            <a:spLocks/>
          </p:cNvSpPr>
          <p:nvPr/>
        </p:nvSpPr>
        <p:spPr bwMode="auto">
          <a:xfrm>
            <a:off x="4524377" y="-639307"/>
            <a:ext cx="342900" cy="1062038"/>
          </a:xfrm>
          <a:custGeom>
            <a:avLst/>
            <a:gdLst>
              <a:gd name="T0" fmla="*/ 4 w 338"/>
              <a:gd name="T1" fmla="*/ 1046 h 1046"/>
              <a:gd name="T2" fmla="*/ 3 w 338"/>
              <a:gd name="T3" fmla="*/ 1045 h 1046"/>
              <a:gd name="T4" fmla="*/ 0 w 338"/>
              <a:gd name="T5" fmla="*/ 1040 h 1046"/>
              <a:gd name="T6" fmla="*/ 329 w 338"/>
              <a:gd name="T7" fmla="*/ 4 h 1046"/>
              <a:gd name="T8" fmla="*/ 334 w 338"/>
              <a:gd name="T9" fmla="*/ 1 h 1046"/>
              <a:gd name="T10" fmla="*/ 337 w 338"/>
              <a:gd name="T11" fmla="*/ 6 h 1046"/>
              <a:gd name="T12" fmla="*/ 8 w 338"/>
              <a:gd name="T13" fmla="*/ 1043 h 1046"/>
              <a:gd name="T14" fmla="*/ 4 w 338"/>
              <a:gd name="T15" fmla="*/ 1046 h 10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8" h="1046">
                <a:moveTo>
                  <a:pt x="4" y="1046"/>
                </a:moveTo>
                <a:cubicBezTo>
                  <a:pt x="4" y="1046"/>
                  <a:pt x="3" y="1045"/>
                  <a:pt x="3" y="1045"/>
                </a:cubicBezTo>
                <a:cubicBezTo>
                  <a:pt x="1" y="1045"/>
                  <a:pt x="0" y="1042"/>
                  <a:pt x="0" y="1040"/>
                </a:cubicBezTo>
                <a:cubicBezTo>
                  <a:pt x="329" y="4"/>
                  <a:pt x="329" y="4"/>
                  <a:pt x="329" y="4"/>
                </a:cubicBezTo>
                <a:cubicBezTo>
                  <a:pt x="330" y="2"/>
                  <a:pt x="332" y="0"/>
                  <a:pt x="334" y="1"/>
                </a:cubicBezTo>
                <a:cubicBezTo>
                  <a:pt x="337" y="2"/>
                  <a:pt x="338" y="4"/>
                  <a:pt x="337" y="6"/>
                </a:cubicBezTo>
                <a:cubicBezTo>
                  <a:pt x="8" y="1043"/>
                  <a:pt x="8" y="1043"/>
                  <a:pt x="8" y="1043"/>
                </a:cubicBezTo>
                <a:cubicBezTo>
                  <a:pt x="7" y="1044"/>
                  <a:pt x="6" y="1046"/>
                  <a:pt x="4" y="104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1" name="Freeform 44"/>
          <p:cNvSpPr>
            <a:spLocks/>
          </p:cNvSpPr>
          <p:nvPr/>
        </p:nvSpPr>
        <p:spPr bwMode="auto">
          <a:xfrm>
            <a:off x="4857752" y="-639307"/>
            <a:ext cx="673100" cy="935038"/>
          </a:xfrm>
          <a:custGeom>
            <a:avLst/>
            <a:gdLst>
              <a:gd name="T0" fmla="*/ 659 w 664"/>
              <a:gd name="T1" fmla="*/ 921 h 921"/>
              <a:gd name="T2" fmla="*/ 656 w 664"/>
              <a:gd name="T3" fmla="*/ 920 h 921"/>
              <a:gd name="T4" fmla="*/ 1 w 664"/>
              <a:gd name="T5" fmla="*/ 7 h 921"/>
              <a:gd name="T6" fmla="*/ 2 w 664"/>
              <a:gd name="T7" fmla="*/ 2 h 921"/>
              <a:gd name="T8" fmla="*/ 7 w 664"/>
              <a:gd name="T9" fmla="*/ 2 h 921"/>
              <a:gd name="T10" fmla="*/ 662 w 664"/>
              <a:gd name="T11" fmla="*/ 915 h 921"/>
              <a:gd name="T12" fmla="*/ 661 w 664"/>
              <a:gd name="T13" fmla="*/ 921 h 921"/>
              <a:gd name="T14" fmla="*/ 659 w 664"/>
              <a:gd name="T15" fmla="*/ 921 h 9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4" h="921">
                <a:moveTo>
                  <a:pt x="659" y="921"/>
                </a:moveTo>
                <a:cubicBezTo>
                  <a:pt x="658" y="921"/>
                  <a:pt x="657" y="921"/>
                  <a:pt x="656" y="920"/>
                </a:cubicBezTo>
                <a:cubicBezTo>
                  <a:pt x="1" y="7"/>
                  <a:pt x="1" y="7"/>
                  <a:pt x="1" y="7"/>
                </a:cubicBezTo>
                <a:cubicBezTo>
                  <a:pt x="0" y="5"/>
                  <a:pt x="0" y="3"/>
                  <a:pt x="2" y="2"/>
                </a:cubicBezTo>
                <a:cubicBezTo>
                  <a:pt x="4" y="0"/>
                  <a:pt x="6" y="1"/>
                  <a:pt x="7" y="2"/>
                </a:cubicBezTo>
                <a:cubicBezTo>
                  <a:pt x="662" y="915"/>
                  <a:pt x="662" y="915"/>
                  <a:pt x="662" y="915"/>
                </a:cubicBezTo>
                <a:cubicBezTo>
                  <a:pt x="664" y="917"/>
                  <a:pt x="663" y="919"/>
                  <a:pt x="661" y="921"/>
                </a:cubicBezTo>
                <a:cubicBezTo>
                  <a:pt x="661" y="921"/>
                  <a:pt x="660" y="921"/>
                  <a:pt x="659" y="921"/>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2" name="Freeform 47"/>
          <p:cNvSpPr>
            <a:spLocks/>
          </p:cNvSpPr>
          <p:nvPr/>
        </p:nvSpPr>
        <p:spPr bwMode="auto">
          <a:xfrm>
            <a:off x="5522915" y="-23813"/>
            <a:ext cx="312735" cy="319543"/>
          </a:xfrm>
          <a:custGeom>
            <a:avLst/>
            <a:gdLst>
              <a:gd name="T0" fmla="*/ 4 w 362"/>
              <a:gd name="T1" fmla="*/ 279 h 279"/>
              <a:gd name="T2" fmla="*/ 1 w 362"/>
              <a:gd name="T3" fmla="*/ 278 h 279"/>
              <a:gd name="T4" fmla="*/ 2 w 362"/>
              <a:gd name="T5" fmla="*/ 272 h 279"/>
              <a:gd name="T6" fmla="*/ 355 w 362"/>
              <a:gd name="T7" fmla="*/ 1 h 279"/>
              <a:gd name="T8" fmla="*/ 361 w 362"/>
              <a:gd name="T9" fmla="*/ 2 h 279"/>
              <a:gd name="T10" fmla="*/ 360 w 362"/>
              <a:gd name="T11" fmla="*/ 8 h 279"/>
              <a:gd name="T12" fmla="*/ 7 w 362"/>
              <a:gd name="T13" fmla="*/ 279 h 279"/>
              <a:gd name="T14" fmla="*/ 4 w 362"/>
              <a:gd name="T15" fmla="*/ 279 h 27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2" h="279">
                <a:moveTo>
                  <a:pt x="4" y="279"/>
                </a:moveTo>
                <a:cubicBezTo>
                  <a:pt x="3" y="279"/>
                  <a:pt x="2" y="279"/>
                  <a:pt x="1" y="278"/>
                </a:cubicBezTo>
                <a:cubicBezTo>
                  <a:pt x="0" y="276"/>
                  <a:pt x="0" y="274"/>
                  <a:pt x="2" y="272"/>
                </a:cubicBezTo>
                <a:cubicBezTo>
                  <a:pt x="355" y="1"/>
                  <a:pt x="355" y="1"/>
                  <a:pt x="355" y="1"/>
                </a:cubicBezTo>
                <a:cubicBezTo>
                  <a:pt x="357" y="0"/>
                  <a:pt x="359" y="0"/>
                  <a:pt x="361" y="2"/>
                </a:cubicBezTo>
                <a:cubicBezTo>
                  <a:pt x="362" y="4"/>
                  <a:pt x="362" y="6"/>
                  <a:pt x="360" y="8"/>
                </a:cubicBezTo>
                <a:cubicBezTo>
                  <a:pt x="7" y="279"/>
                  <a:pt x="7" y="279"/>
                  <a:pt x="7" y="279"/>
                </a:cubicBezTo>
                <a:cubicBezTo>
                  <a:pt x="6" y="279"/>
                  <a:pt x="5" y="279"/>
                  <a:pt x="4" y="279"/>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3" name="Freeform 48"/>
          <p:cNvSpPr>
            <a:spLocks/>
          </p:cNvSpPr>
          <p:nvPr/>
        </p:nvSpPr>
        <p:spPr bwMode="auto">
          <a:xfrm>
            <a:off x="3937002" y="413205"/>
            <a:ext cx="595313" cy="749300"/>
          </a:xfrm>
          <a:custGeom>
            <a:avLst/>
            <a:gdLst>
              <a:gd name="T0" fmla="*/ 5 w 587"/>
              <a:gd name="T1" fmla="*/ 738 h 738"/>
              <a:gd name="T2" fmla="*/ 2 w 587"/>
              <a:gd name="T3" fmla="*/ 737 h 738"/>
              <a:gd name="T4" fmla="*/ 2 w 587"/>
              <a:gd name="T5" fmla="*/ 731 h 738"/>
              <a:gd name="T6" fmla="*/ 579 w 587"/>
              <a:gd name="T7" fmla="*/ 2 h 738"/>
              <a:gd name="T8" fmla="*/ 585 w 587"/>
              <a:gd name="T9" fmla="*/ 1 h 738"/>
              <a:gd name="T10" fmla="*/ 585 w 587"/>
              <a:gd name="T11" fmla="*/ 7 h 738"/>
              <a:gd name="T12" fmla="*/ 8 w 587"/>
              <a:gd name="T13" fmla="*/ 736 h 738"/>
              <a:gd name="T14" fmla="*/ 5 w 587"/>
              <a:gd name="T15" fmla="*/ 738 h 7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7" h="738">
                <a:moveTo>
                  <a:pt x="5" y="738"/>
                </a:moveTo>
                <a:cubicBezTo>
                  <a:pt x="4" y="738"/>
                  <a:pt x="3" y="738"/>
                  <a:pt x="2" y="737"/>
                </a:cubicBezTo>
                <a:cubicBezTo>
                  <a:pt x="1" y="736"/>
                  <a:pt x="0" y="733"/>
                  <a:pt x="2" y="731"/>
                </a:cubicBezTo>
                <a:cubicBezTo>
                  <a:pt x="579" y="2"/>
                  <a:pt x="579" y="2"/>
                  <a:pt x="579" y="2"/>
                </a:cubicBezTo>
                <a:cubicBezTo>
                  <a:pt x="580" y="0"/>
                  <a:pt x="583" y="0"/>
                  <a:pt x="585" y="1"/>
                </a:cubicBezTo>
                <a:cubicBezTo>
                  <a:pt x="586" y="3"/>
                  <a:pt x="587" y="5"/>
                  <a:pt x="585" y="7"/>
                </a:cubicBezTo>
                <a:cubicBezTo>
                  <a:pt x="8" y="736"/>
                  <a:pt x="8" y="736"/>
                  <a:pt x="8" y="736"/>
                </a:cubicBezTo>
                <a:cubicBezTo>
                  <a:pt x="7" y="737"/>
                  <a:pt x="6" y="738"/>
                  <a:pt x="5" y="738"/>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4" name="Freeform 49"/>
          <p:cNvSpPr>
            <a:spLocks/>
          </p:cNvSpPr>
          <p:nvPr/>
        </p:nvSpPr>
        <p:spPr bwMode="auto">
          <a:xfrm>
            <a:off x="2289177" y="1397455"/>
            <a:ext cx="258763" cy="96838"/>
          </a:xfrm>
          <a:custGeom>
            <a:avLst/>
            <a:gdLst>
              <a:gd name="T0" fmla="*/ 251 w 255"/>
              <a:gd name="T1" fmla="*/ 95 h 95"/>
              <a:gd name="T2" fmla="*/ 249 w 255"/>
              <a:gd name="T3" fmla="*/ 94 h 95"/>
              <a:gd name="T4" fmla="*/ 3 w 255"/>
              <a:gd name="T5" fmla="*/ 8 h 95"/>
              <a:gd name="T6" fmla="*/ 1 w 255"/>
              <a:gd name="T7" fmla="*/ 3 h 95"/>
              <a:gd name="T8" fmla="*/ 6 w 255"/>
              <a:gd name="T9" fmla="*/ 1 h 95"/>
              <a:gd name="T10" fmla="*/ 252 w 255"/>
              <a:gd name="T11" fmla="*/ 87 h 95"/>
              <a:gd name="T12" fmla="*/ 254 w 255"/>
              <a:gd name="T13" fmla="*/ 92 h 95"/>
              <a:gd name="T14" fmla="*/ 251 w 255"/>
              <a:gd name="T15" fmla="*/ 95 h 9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5" h="95">
                <a:moveTo>
                  <a:pt x="251" y="95"/>
                </a:moveTo>
                <a:cubicBezTo>
                  <a:pt x="250" y="95"/>
                  <a:pt x="250" y="95"/>
                  <a:pt x="249" y="94"/>
                </a:cubicBezTo>
                <a:cubicBezTo>
                  <a:pt x="3" y="8"/>
                  <a:pt x="3" y="8"/>
                  <a:pt x="3" y="8"/>
                </a:cubicBezTo>
                <a:cubicBezTo>
                  <a:pt x="1" y="8"/>
                  <a:pt x="0" y="5"/>
                  <a:pt x="1" y="3"/>
                </a:cubicBezTo>
                <a:cubicBezTo>
                  <a:pt x="1" y="1"/>
                  <a:pt x="4" y="0"/>
                  <a:pt x="6" y="1"/>
                </a:cubicBezTo>
                <a:cubicBezTo>
                  <a:pt x="252" y="87"/>
                  <a:pt x="252" y="87"/>
                  <a:pt x="252" y="87"/>
                </a:cubicBezTo>
                <a:cubicBezTo>
                  <a:pt x="254" y="88"/>
                  <a:pt x="255" y="90"/>
                  <a:pt x="254" y="92"/>
                </a:cubicBezTo>
                <a:cubicBezTo>
                  <a:pt x="254" y="94"/>
                  <a:pt x="252" y="95"/>
                  <a:pt x="251" y="9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5" name="Freeform 50"/>
          <p:cNvSpPr>
            <a:spLocks/>
          </p:cNvSpPr>
          <p:nvPr/>
        </p:nvSpPr>
        <p:spPr bwMode="auto">
          <a:xfrm>
            <a:off x="2289177" y="1484768"/>
            <a:ext cx="258763" cy="974725"/>
          </a:xfrm>
          <a:custGeom>
            <a:avLst/>
            <a:gdLst>
              <a:gd name="T0" fmla="*/ 5 w 255"/>
              <a:gd name="T1" fmla="*/ 960 h 960"/>
              <a:gd name="T2" fmla="*/ 4 w 255"/>
              <a:gd name="T3" fmla="*/ 960 h 960"/>
              <a:gd name="T4" fmla="*/ 1 w 255"/>
              <a:gd name="T5" fmla="*/ 955 h 960"/>
              <a:gd name="T6" fmla="*/ 247 w 255"/>
              <a:gd name="T7" fmla="*/ 4 h 960"/>
              <a:gd name="T8" fmla="*/ 252 w 255"/>
              <a:gd name="T9" fmla="*/ 1 h 960"/>
              <a:gd name="T10" fmla="*/ 255 w 255"/>
              <a:gd name="T11" fmla="*/ 6 h 960"/>
              <a:gd name="T12" fmla="*/ 9 w 255"/>
              <a:gd name="T13" fmla="*/ 957 h 960"/>
              <a:gd name="T14" fmla="*/ 5 w 255"/>
              <a:gd name="T15" fmla="*/ 960 h 9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5" h="960">
                <a:moveTo>
                  <a:pt x="5" y="960"/>
                </a:moveTo>
                <a:cubicBezTo>
                  <a:pt x="4" y="960"/>
                  <a:pt x="4" y="960"/>
                  <a:pt x="4" y="960"/>
                </a:cubicBezTo>
                <a:cubicBezTo>
                  <a:pt x="2" y="960"/>
                  <a:pt x="0" y="957"/>
                  <a:pt x="1" y="955"/>
                </a:cubicBezTo>
                <a:cubicBezTo>
                  <a:pt x="247" y="4"/>
                  <a:pt x="247" y="4"/>
                  <a:pt x="247" y="4"/>
                </a:cubicBezTo>
                <a:cubicBezTo>
                  <a:pt x="247" y="1"/>
                  <a:pt x="250" y="0"/>
                  <a:pt x="252" y="1"/>
                </a:cubicBezTo>
                <a:cubicBezTo>
                  <a:pt x="254" y="1"/>
                  <a:pt x="255" y="3"/>
                  <a:pt x="255" y="6"/>
                </a:cubicBezTo>
                <a:cubicBezTo>
                  <a:pt x="9" y="957"/>
                  <a:pt x="9" y="957"/>
                  <a:pt x="9" y="957"/>
                </a:cubicBezTo>
                <a:cubicBezTo>
                  <a:pt x="8" y="959"/>
                  <a:pt x="6" y="960"/>
                  <a:pt x="5" y="96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6" name="Freeform 51"/>
          <p:cNvSpPr>
            <a:spLocks/>
          </p:cNvSpPr>
          <p:nvPr/>
        </p:nvSpPr>
        <p:spPr bwMode="auto">
          <a:xfrm>
            <a:off x="2540002" y="979943"/>
            <a:ext cx="666750" cy="514350"/>
          </a:xfrm>
          <a:custGeom>
            <a:avLst/>
            <a:gdLst>
              <a:gd name="T0" fmla="*/ 5 w 658"/>
              <a:gd name="T1" fmla="*/ 506 h 506"/>
              <a:gd name="T2" fmla="*/ 1 w 658"/>
              <a:gd name="T3" fmla="*/ 504 h 506"/>
              <a:gd name="T4" fmla="*/ 2 w 658"/>
              <a:gd name="T5" fmla="*/ 498 h 506"/>
              <a:gd name="T6" fmla="*/ 651 w 658"/>
              <a:gd name="T7" fmla="*/ 1 h 506"/>
              <a:gd name="T8" fmla="*/ 656 w 658"/>
              <a:gd name="T9" fmla="*/ 2 h 506"/>
              <a:gd name="T10" fmla="*/ 656 w 658"/>
              <a:gd name="T11" fmla="*/ 8 h 506"/>
              <a:gd name="T12" fmla="*/ 7 w 658"/>
              <a:gd name="T13" fmla="*/ 505 h 506"/>
              <a:gd name="T14" fmla="*/ 5 w 658"/>
              <a:gd name="T15" fmla="*/ 506 h 5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8" h="506">
                <a:moveTo>
                  <a:pt x="5" y="506"/>
                </a:moveTo>
                <a:cubicBezTo>
                  <a:pt x="3" y="506"/>
                  <a:pt x="2" y="505"/>
                  <a:pt x="1" y="504"/>
                </a:cubicBezTo>
                <a:cubicBezTo>
                  <a:pt x="0" y="502"/>
                  <a:pt x="0" y="500"/>
                  <a:pt x="2" y="498"/>
                </a:cubicBezTo>
                <a:cubicBezTo>
                  <a:pt x="651" y="1"/>
                  <a:pt x="651" y="1"/>
                  <a:pt x="651" y="1"/>
                </a:cubicBezTo>
                <a:cubicBezTo>
                  <a:pt x="653" y="0"/>
                  <a:pt x="655" y="0"/>
                  <a:pt x="656" y="2"/>
                </a:cubicBezTo>
                <a:cubicBezTo>
                  <a:pt x="658" y="4"/>
                  <a:pt x="657" y="6"/>
                  <a:pt x="656" y="8"/>
                </a:cubicBezTo>
                <a:cubicBezTo>
                  <a:pt x="7" y="505"/>
                  <a:pt x="7" y="505"/>
                  <a:pt x="7" y="505"/>
                </a:cubicBezTo>
                <a:cubicBezTo>
                  <a:pt x="6" y="505"/>
                  <a:pt x="6" y="506"/>
                  <a:pt x="5" y="50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7" name="Freeform 52"/>
          <p:cNvSpPr>
            <a:spLocks/>
          </p:cNvSpPr>
          <p:nvPr/>
        </p:nvSpPr>
        <p:spPr bwMode="auto">
          <a:xfrm>
            <a:off x="2289177" y="979943"/>
            <a:ext cx="917575" cy="427038"/>
          </a:xfrm>
          <a:custGeom>
            <a:avLst/>
            <a:gdLst>
              <a:gd name="T0" fmla="*/ 4 w 904"/>
              <a:gd name="T1" fmla="*/ 420 h 420"/>
              <a:gd name="T2" fmla="*/ 1 w 904"/>
              <a:gd name="T3" fmla="*/ 417 h 420"/>
              <a:gd name="T4" fmla="*/ 3 w 904"/>
              <a:gd name="T5" fmla="*/ 412 h 420"/>
              <a:gd name="T6" fmla="*/ 898 w 904"/>
              <a:gd name="T7" fmla="*/ 1 h 420"/>
              <a:gd name="T8" fmla="*/ 903 w 904"/>
              <a:gd name="T9" fmla="*/ 3 h 420"/>
              <a:gd name="T10" fmla="*/ 901 w 904"/>
              <a:gd name="T11" fmla="*/ 8 h 420"/>
              <a:gd name="T12" fmla="*/ 6 w 904"/>
              <a:gd name="T13" fmla="*/ 419 h 420"/>
              <a:gd name="T14" fmla="*/ 4 w 904"/>
              <a:gd name="T15" fmla="*/ 420 h 4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04" h="420">
                <a:moveTo>
                  <a:pt x="4" y="420"/>
                </a:moveTo>
                <a:cubicBezTo>
                  <a:pt x="3" y="420"/>
                  <a:pt x="2" y="419"/>
                  <a:pt x="1" y="417"/>
                </a:cubicBezTo>
                <a:cubicBezTo>
                  <a:pt x="0" y="415"/>
                  <a:pt x="1" y="413"/>
                  <a:pt x="3" y="412"/>
                </a:cubicBezTo>
                <a:cubicBezTo>
                  <a:pt x="898" y="1"/>
                  <a:pt x="898" y="1"/>
                  <a:pt x="898" y="1"/>
                </a:cubicBezTo>
                <a:cubicBezTo>
                  <a:pt x="900" y="0"/>
                  <a:pt x="902" y="1"/>
                  <a:pt x="903" y="3"/>
                </a:cubicBezTo>
                <a:cubicBezTo>
                  <a:pt x="904" y="5"/>
                  <a:pt x="903" y="7"/>
                  <a:pt x="901" y="8"/>
                </a:cubicBezTo>
                <a:cubicBezTo>
                  <a:pt x="6" y="419"/>
                  <a:pt x="6" y="419"/>
                  <a:pt x="6" y="419"/>
                </a:cubicBezTo>
                <a:cubicBezTo>
                  <a:pt x="6" y="420"/>
                  <a:pt x="5" y="420"/>
                  <a:pt x="4" y="42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8" name="Freeform 53"/>
          <p:cNvSpPr>
            <a:spLocks/>
          </p:cNvSpPr>
          <p:nvPr/>
        </p:nvSpPr>
        <p:spPr bwMode="auto">
          <a:xfrm>
            <a:off x="592140" y="1559380"/>
            <a:ext cx="1146175" cy="509588"/>
          </a:xfrm>
          <a:custGeom>
            <a:avLst/>
            <a:gdLst>
              <a:gd name="T0" fmla="*/ 5 w 1130"/>
              <a:gd name="T1" fmla="*/ 501 h 501"/>
              <a:gd name="T2" fmla="*/ 1 w 1130"/>
              <a:gd name="T3" fmla="*/ 499 h 501"/>
              <a:gd name="T4" fmla="*/ 3 w 1130"/>
              <a:gd name="T5" fmla="*/ 494 h 501"/>
              <a:gd name="T6" fmla="*/ 1124 w 1130"/>
              <a:gd name="T7" fmla="*/ 1 h 501"/>
              <a:gd name="T8" fmla="*/ 1129 w 1130"/>
              <a:gd name="T9" fmla="*/ 3 h 501"/>
              <a:gd name="T10" fmla="*/ 1127 w 1130"/>
              <a:gd name="T11" fmla="*/ 8 h 501"/>
              <a:gd name="T12" fmla="*/ 6 w 1130"/>
              <a:gd name="T13" fmla="*/ 501 h 501"/>
              <a:gd name="T14" fmla="*/ 5 w 1130"/>
              <a:gd name="T15" fmla="*/ 501 h 5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30" h="501">
                <a:moveTo>
                  <a:pt x="5" y="501"/>
                </a:moveTo>
                <a:cubicBezTo>
                  <a:pt x="3" y="501"/>
                  <a:pt x="2" y="501"/>
                  <a:pt x="1" y="499"/>
                </a:cubicBezTo>
                <a:cubicBezTo>
                  <a:pt x="0" y="497"/>
                  <a:pt x="1" y="495"/>
                  <a:pt x="3" y="494"/>
                </a:cubicBezTo>
                <a:cubicBezTo>
                  <a:pt x="1124" y="1"/>
                  <a:pt x="1124" y="1"/>
                  <a:pt x="1124" y="1"/>
                </a:cubicBezTo>
                <a:cubicBezTo>
                  <a:pt x="1126" y="0"/>
                  <a:pt x="1128" y="1"/>
                  <a:pt x="1129" y="3"/>
                </a:cubicBezTo>
                <a:cubicBezTo>
                  <a:pt x="1130" y="5"/>
                  <a:pt x="1129" y="7"/>
                  <a:pt x="1127" y="8"/>
                </a:cubicBezTo>
                <a:cubicBezTo>
                  <a:pt x="6" y="501"/>
                  <a:pt x="6" y="501"/>
                  <a:pt x="6" y="501"/>
                </a:cubicBezTo>
                <a:cubicBezTo>
                  <a:pt x="6" y="501"/>
                  <a:pt x="5" y="501"/>
                  <a:pt x="5" y="501"/>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9" name="Freeform 115"/>
          <p:cNvSpPr>
            <a:spLocks/>
          </p:cNvSpPr>
          <p:nvPr/>
        </p:nvSpPr>
        <p:spPr bwMode="auto">
          <a:xfrm>
            <a:off x="198440" y="1881643"/>
            <a:ext cx="120650" cy="120650"/>
          </a:xfrm>
          <a:custGeom>
            <a:avLst/>
            <a:gdLst>
              <a:gd name="T0" fmla="*/ 87 w 119"/>
              <a:gd name="T1" fmla="*/ 15 h 119"/>
              <a:gd name="T2" fmla="*/ 104 w 119"/>
              <a:gd name="T3" fmla="*/ 87 h 119"/>
              <a:gd name="T4" fmla="*/ 32 w 119"/>
              <a:gd name="T5" fmla="*/ 104 h 119"/>
              <a:gd name="T6" fmla="*/ 15 w 119"/>
              <a:gd name="T7" fmla="*/ 32 h 119"/>
              <a:gd name="T8" fmla="*/ 87 w 119"/>
              <a:gd name="T9" fmla="*/ 15 h 119"/>
            </a:gdLst>
            <a:ahLst/>
            <a:cxnLst>
              <a:cxn ang="0">
                <a:pos x="T0" y="T1"/>
              </a:cxn>
              <a:cxn ang="0">
                <a:pos x="T2" y="T3"/>
              </a:cxn>
              <a:cxn ang="0">
                <a:pos x="T4" y="T5"/>
              </a:cxn>
              <a:cxn ang="0">
                <a:pos x="T6" y="T7"/>
              </a:cxn>
              <a:cxn ang="0">
                <a:pos x="T8" y="T9"/>
              </a:cxn>
            </a:cxnLst>
            <a:rect l="0" t="0" r="r" b="b"/>
            <a:pathLst>
              <a:path w="119" h="119">
                <a:moveTo>
                  <a:pt x="87" y="15"/>
                </a:moveTo>
                <a:cubicBezTo>
                  <a:pt x="112" y="30"/>
                  <a:pt x="119" y="63"/>
                  <a:pt x="104" y="87"/>
                </a:cubicBezTo>
                <a:cubicBezTo>
                  <a:pt x="89" y="112"/>
                  <a:pt x="56" y="119"/>
                  <a:pt x="32" y="104"/>
                </a:cubicBezTo>
                <a:cubicBezTo>
                  <a:pt x="7" y="88"/>
                  <a:pt x="0" y="56"/>
                  <a:pt x="15" y="32"/>
                </a:cubicBezTo>
                <a:cubicBezTo>
                  <a:pt x="31" y="7"/>
                  <a:pt x="63" y="0"/>
                  <a:pt x="87" y="1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0" name="Freeform 117"/>
          <p:cNvSpPr>
            <a:spLocks/>
          </p:cNvSpPr>
          <p:nvPr/>
        </p:nvSpPr>
        <p:spPr bwMode="auto">
          <a:xfrm>
            <a:off x="398465" y="2667455"/>
            <a:ext cx="73025" cy="73025"/>
          </a:xfrm>
          <a:custGeom>
            <a:avLst/>
            <a:gdLst>
              <a:gd name="T0" fmla="*/ 52 w 72"/>
              <a:gd name="T1" fmla="*/ 10 h 72"/>
              <a:gd name="T2" fmla="*/ 62 w 72"/>
              <a:gd name="T3" fmla="*/ 53 h 72"/>
              <a:gd name="T4" fmla="*/ 19 w 72"/>
              <a:gd name="T5" fmla="*/ 63 h 72"/>
              <a:gd name="T6" fmla="*/ 9 w 72"/>
              <a:gd name="T7" fmla="*/ 20 h 72"/>
              <a:gd name="T8" fmla="*/ 52 w 72"/>
              <a:gd name="T9" fmla="*/ 10 h 72"/>
            </a:gdLst>
            <a:ahLst/>
            <a:cxnLst>
              <a:cxn ang="0">
                <a:pos x="T0" y="T1"/>
              </a:cxn>
              <a:cxn ang="0">
                <a:pos x="T2" y="T3"/>
              </a:cxn>
              <a:cxn ang="0">
                <a:pos x="T4" y="T5"/>
              </a:cxn>
              <a:cxn ang="0">
                <a:pos x="T6" y="T7"/>
              </a:cxn>
              <a:cxn ang="0">
                <a:pos x="T8" y="T9"/>
              </a:cxn>
            </a:cxnLst>
            <a:rect l="0" t="0" r="r" b="b"/>
            <a:pathLst>
              <a:path w="72" h="72">
                <a:moveTo>
                  <a:pt x="52" y="10"/>
                </a:moveTo>
                <a:cubicBezTo>
                  <a:pt x="67" y="19"/>
                  <a:pt x="72" y="38"/>
                  <a:pt x="62" y="53"/>
                </a:cubicBezTo>
                <a:cubicBezTo>
                  <a:pt x="53" y="68"/>
                  <a:pt x="34" y="72"/>
                  <a:pt x="19" y="63"/>
                </a:cubicBezTo>
                <a:cubicBezTo>
                  <a:pt x="4" y="54"/>
                  <a:pt x="0" y="34"/>
                  <a:pt x="9" y="20"/>
                </a:cubicBezTo>
                <a:cubicBezTo>
                  <a:pt x="18" y="5"/>
                  <a:pt x="38" y="0"/>
                  <a:pt x="52" y="1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1" name="Freeform 118"/>
          <p:cNvSpPr>
            <a:spLocks/>
          </p:cNvSpPr>
          <p:nvPr/>
        </p:nvSpPr>
        <p:spPr bwMode="auto">
          <a:xfrm>
            <a:off x="561977" y="2030868"/>
            <a:ext cx="71438" cy="73025"/>
          </a:xfrm>
          <a:custGeom>
            <a:avLst/>
            <a:gdLst>
              <a:gd name="T0" fmla="*/ 52 w 71"/>
              <a:gd name="T1" fmla="*/ 9 h 72"/>
              <a:gd name="T2" fmla="*/ 62 w 71"/>
              <a:gd name="T3" fmla="*/ 53 h 72"/>
              <a:gd name="T4" fmla="*/ 19 w 71"/>
              <a:gd name="T5" fmla="*/ 63 h 72"/>
              <a:gd name="T6" fmla="*/ 9 w 71"/>
              <a:gd name="T7" fmla="*/ 19 h 72"/>
              <a:gd name="T8" fmla="*/ 52 w 71"/>
              <a:gd name="T9" fmla="*/ 9 h 72"/>
            </a:gdLst>
            <a:ahLst/>
            <a:cxnLst>
              <a:cxn ang="0">
                <a:pos x="T0" y="T1"/>
              </a:cxn>
              <a:cxn ang="0">
                <a:pos x="T2" y="T3"/>
              </a:cxn>
              <a:cxn ang="0">
                <a:pos x="T4" y="T5"/>
              </a:cxn>
              <a:cxn ang="0">
                <a:pos x="T6" y="T7"/>
              </a:cxn>
              <a:cxn ang="0">
                <a:pos x="T8" y="T9"/>
              </a:cxn>
            </a:cxnLst>
            <a:rect l="0" t="0" r="r" b="b"/>
            <a:pathLst>
              <a:path w="71" h="72">
                <a:moveTo>
                  <a:pt x="52" y="9"/>
                </a:moveTo>
                <a:cubicBezTo>
                  <a:pt x="67" y="19"/>
                  <a:pt x="71" y="38"/>
                  <a:pt x="62" y="53"/>
                </a:cubicBezTo>
                <a:cubicBezTo>
                  <a:pt x="53" y="67"/>
                  <a:pt x="33" y="72"/>
                  <a:pt x="19" y="63"/>
                </a:cubicBezTo>
                <a:cubicBezTo>
                  <a:pt x="4" y="53"/>
                  <a:pt x="0" y="34"/>
                  <a:pt x="9" y="19"/>
                </a:cubicBezTo>
                <a:cubicBezTo>
                  <a:pt x="18" y="5"/>
                  <a:pt x="37" y="0"/>
                  <a:pt x="52" y="9"/>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2" name="Freeform 119"/>
          <p:cNvSpPr>
            <a:spLocks/>
          </p:cNvSpPr>
          <p:nvPr/>
        </p:nvSpPr>
        <p:spPr bwMode="auto">
          <a:xfrm>
            <a:off x="1176340" y="1499055"/>
            <a:ext cx="73025" cy="73025"/>
          </a:xfrm>
          <a:custGeom>
            <a:avLst/>
            <a:gdLst>
              <a:gd name="T0" fmla="*/ 52 w 72"/>
              <a:gd name="T1" fmla="*/ 9 h 72"/>
              <a:gd name="T2" fmla="*/ 62 w 72"/>
              <a:gd name="T3" fmla="*/ 52 h 72"/>
              <a:gd name="T4" fmla="*/ 19 w 72"/>
              <a:gd name="T5" fmla="*/ 62 h 72"/>
              <a:gd name="T6" fmla="*/ 9 w 72"/>
              <a:gd name="T7" fmla="*/ 19 h 72"/>
              <a:gd name="T8" fmla="*/ 52 w 72"/>
              <a:gd name="T9" fmla="*/ 9 h 72"/>
            </a:gdLst>
            <a:ahLst/>
            <a:cxnLst>
              <a:cxn ang="0">
                <a:pos x="T0" y="T1"/>
              </a:cxn>
              <a:cxn ang="0">
                <a:pos x="T2" y="T3"/>
              </a:cxn>
              <a:cxn ang="0">
                <a:pos x="T4" y="T5"/>
              </a:cxn>
              <a:cxn ang="0">
                <a:pos x="T6" y="T7"/>
              </a:cxn>
              <a:cxn ang="0">
                <a:pos x="T8" y="T9"/>
              </a:cxn>
            </a:cxnLst>
            <a:rect l="0" t="0" r="r" b="b"/>
            <a:pathLst>
              <a:path w="72" h="72">
                <a:moveTo>
                  <a:pt x="52" y="9"/>
                </a:moveTo>
                <a:cubicBezTo>
                  <a:pt x="67" y="18"/>
                  <a:pt x="72" y="38"/>
                  <a:pt x="62" y="52"/>
                </a:cubicBezTo>
                <a:cubicBezTo>
                  <a:pt x="53" y="67"/>
                  <a:pt x="34" y="72"/>
                  <a:pt x="19" y="62"/>
                </a:cubicBezTo>
                <a:cubicBezTo>
                  <a:pt x="4" y="53"/>
                  <a:pt x="0" y="34"/>
                  <a:pt x="9" y="19"/>
                </a:cubicBezTo>
                <a:cubicBezTo>
                  <a:pt x="18" y="4"/>
                  <a:pt x="38" y="0"/>
                  <a:pt x="52" y="9"/>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3" name="Freeform 120"/>
          <p:cNvSpPr>
            <a:spLocks/>
          </p:cNvSpPr>
          <p:nvPr/>
        </p:nvSpPr>
        <p:spPr bwMode="auto">
          <a:xfrm>
            <a:off x="550865" y="1018043"/>
            <a:ext cx="168275" cy="166687"/>
          </a:xfrm>
          <a:custGeom>
            <a:avLst/>
            <a:gdLst>
              <a:gd name="T0" fmla="*/ 121 w 165"/>
              <a:gd name="T1" fmla="*/ 21 h 164"/>
              <a:gd name="T2" fmla="*/ 144 w 165"/>
              <a:gd name="T3" fmla="*/ 120 h 164"/>
              <a:gd name="T4" fmla="*/ 44 w 165"/>
              <a:gd name="T5" fmla="*/ 143 h 164"/>
              <a:gd name="T6" fmla="*/ 21 w 165"/>
              <a:gd name="T7" fmla="*/ 44 h 164"/>
              <a:gd name="T8" fmla="*/ 121 w 165"/>
              <a:gd name="T9" fmla="*/ 21 h 164"/>
            </a:gdLst>
            <a:ahLst/>
            <a:cxnLst>
              <a:cxn ang="0">
                <a:pos x="T0" y="T1"/>
              </a:cxn>
              <a:cxn ang="0">
                <a:pos x="T2" y="T3"/>
              </a:cxn>
              <a:cxn ang="0">
                <a:pos x="T4" y="T5"/>
              </a:cxn>
              <a:cxn ang="0">
                <a:pos x="T6" y="T7"/>
              </a:cxn>
              <a:cxn ang="0">
                <a:pos x="T8" y="T9"/>
              </a:cxn>
            </a:cxnLst>
            <a:rect l="0" t="0" r="r" b="b"/>
            <a:pathLst>
              <a:path w="165" h="164">
                <a:moveTo>
                  <a:pt x="121" y="21"/>
                </a:moveTo>
                <a:cubicBezTo>
                  <a:pt x="155" y="42"/>
                  <a:pt x="165" y="87"/>
                  <a:pt x="144" y="120"/>
                </a:cubicBezTo>
                <a:cubicBezTo>
                  <a:pt x="123" y="154"/>
                  <a:pt x="78" y="164"/>
                  <a:pt x="44" y="143"/>
                </a:cubicBezTo>
                <a:cubicBezTo>
                  <a:pt x="11" y="122"/>
                  <a:pt x="0" y="77"/>
                  <a:pt x="21" y="44"/>
                </a:cubicBezTo>
                <a:cubicBezTo>
                  <a:pt x="43" y="10"/>
                  <a:pt x="87" y="0"/>
                  <a:pt x="121" y="21"/>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4" name="Freeform 121"/>
          <p:cNvSpPr>
            <a:spLocks/>
          </p:cNvSpPr>
          <p:nvPr/>
        </p:nvSpPr>
        <p:spPr bwMode="auto">
          <a:xfrm>
            <a:off x="1674815" y="1514930"/>
            <a:ext cx="117475" cy="117475"/>
          </a:xfrm>
          <a:custGeom>
            <a:avLst/>
            <a:gdLst>
              <a:gd name="T0" fmla="*/ 85 w 116"/>
              <a:gd name="T1" fmla="*/ 15 h 116"/>
              <a:gd name="T2" fmla="*/ 101 w 116"/>
              <a:gd name="T3" fmla="*/ 85 h 116"/>
              <a:gd name="T4" fmla="*/ 31 w 116"/>
              <a:gd name="T5" fmla="*/ 101 h 116"/>
              <a:gd name="T6" fmla="*/ 15 w 116"/>
              <a:gd name="T7" fmla="*/ 31 h 116"/>
              <a:gd name="T8" fmla="*/ 85 w 116"/>
              <a:gd name="T9" fmla="*/ 15 h 116"/>
            </a:gdLst>
            <a:ahLst/>
            <a:cxnLst>
              <a:cxn ang="0">
                <a:pos x="T0" y="T1"/>
              </a:cxn>
              <a:cxn ang="0">
                <a:pos x="T2" y="T3"/>
              </a:cxn>
              <a:cxn ang="0">
                <a:pos x="T4" y="T5"/>
              </a:cxn>
              <a:cxn ang="0">
                <a:pos x="T6" y="T7"/>
              </a:cxn>
              <a:cxn ang="0">
                <a:pos x="T8" y="T9"/>
              </a:cxn>
            </a:cxnLst>
            <a:rect l="0" t="0" r="r" b="b"/>
            <a:pathLst>
              <a:path w="116" h="116">
                <a:moveTo>
                  <a:pt x="85" y="15"/>
                </a:moveTo>
                <a:cubicBezTo>
                  <a:pt x="109" y="29"/>
                  <a:pt x="116" y="61"/>
                  <a:pt x="101" y="85"/>
                </a:cubicBezTo>
                <a:cubicBezTo>
                  <a:pt x="86" y="108"/>
                  <a:pt x="55" y="116"/>
                  <a:pt x="31" y="101"/>
                </a:cubicBezTo>
                <a:cubicBezTo>
                  <a:pt x="7" y="86"/>
                  <a:pt x="0" y="54"/>
                  <a:pt x="15" y="31"/>
                </a:cubicBezTo>
                <a:cubicBezTo>
                  <a:pt x="30" y="7"/>
                  <a:pt x="61" y="0"/>
                  <a:pt x="85" y="1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5" name="Freeform 122"/>
          <p:cNvSpPr>
            <a:spLocks/>
          </p:cNvSpPr>
          <p:nvPr/>
        </p:nvSpPr>
        <p:spPr bwMode="auto">
          <a:xfrm>
            <a:off x="3135315" y="918030"/>
            <a:ext cx="117475" cy="117475"/>
          </a:xfrm>
          <a:custGeom>
            <a:avLst/>
            <a:gdLst>
              <a:gd name="T0" fmla="*/ 85 w 116"/>
              <a:gd name="T1" fmla="*/ 15 h 116"/>
              <a:gd name="T2" fmla="*/ 101 w 116"/>
              <a:gd name="T3" fmla="*/ 85 h 116"/>
              <a:gd name="T4" fmla="*/ 31 w 116"/>
              <a:gd name="T5" fmla="*/ 101 h 116"/>
              <a:gd name="T6" fmla="*/ 15 w 116"/>
              <a:gd name="T7" fmla="*/ 31 h 116"/>
              <a:gd name="T8" fmla="*/ 85 w 116"/>
              <a:gd name="T9" fmla="*/ 15 h 116"/>
            </a:gdLst>
            <a:ahLst/>
            <a:cxnLst>
              <a:cxn ang="0">
                <a:pos x="T0" y="T1"/>
              </a:cxn>
              <a:cxn ang="0">
                <a:pos x="T2" y="T3"/>
              </a:cxn>
              <a:cxn ang="0">
                <a:pos x="T4" y="T5"/>
              </a:cxn>
              <a:cxn ang="0">
                <a:pos x="T6" y="T7"/>
              </a:cxn>
              <a:cxn ang="0">
                <a:pos x="T8" y="T9"/>
              </a:cxn>
            </a:cxnLst>
            <a:rect l="0" t="0" r="r" b="b"/>
            <a:pathLst>
              <a:path w="116" h="116">
                <a:moveTo>
                  <a:pt x="85" y="15"/>
                </a:moveTo>
                <a:cubicBezTo>
                  <a:pt x="109" y="30"/>
                  <a:pt x="116" y="62"/>
                  <a:pt x="101" y="85"/>
                </a:cubicBezTo>
                <a:cubicBezTo>
                  <a:pt x="86" y="109"/>
                  <a:pt x="55" y="116"/>
                  <a:pt x="31" y="101"/>
                </a:cubicBezTo>
                <a:cubicBezTo>
                  <a:pt x="7" y="87"/>
                  <a:pt x="0" y="55"/>
                  <a:pt x="15" y="31"/>
                </a:cubicBezTo>
                <a:cubicBezTo>
                  <a:pt x="30" y="8"/>
                  <a:pt x="61" y="0"/>
                  <a:pt x="85" y="1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6" name="Freeform 123"/>
          <p:cNvSpPr>
            <a:spLocks/>
          </p:cNvSpPr>
          <p:nvPr/>
        </p:nvSpPr>
        <p:spPr bwMode="auto">
          <a:xfrm>
            <a:off x="1692277" y="2064205"/>
            <a:ext cx="73025" cy="73025"/>
          </a:xfrm>
          <a:custGeom>
            <a:avLst/>
            <a:gdLst>
              <a:gd name="T0" fmla="*/ 52 w 71"/>
              <a:gd name="T1" fmla="*/ 10 h 72"/>
              <a:gd name="T2" fmla="*/ 62 w 71"/>
              <a:gd name="T3" fmla="*/ 53 h 72"/>
              <a:gd name="T4" fmla="*/ 19 w 71"/>
              <a:gd name="T5" fmla="*/ 63 h 72"/>
              <a:gd name="T6" fmla="*/ 9 w 71"/>
              <a:gd name="T7" fmla="*/ 20 h 72"/>
              <a:gd name="T8" fmla="*/ 52 w 71"/>
              <a:gd name="T9" fmla="*/ 10 h 72"/>
            </a:gdLst>
            <a:ahLst/>
            <a:cxnLst>
              <a:cxn ang="0">
                <a:pos x="T0" y="T1"/>
              </a:cxn>
              <a:cxn ang="0">
                <a:pos x="T2" y="T3"/>
              </a:cxn>
              <a:cxn ang="0">
                <a:pos x="T4" y="T5"/>
              </a:cxn>
              <a:cxn ang="0">
                <a:pos x="T6" y="T7"/>
              </a:cxn>
              <a:cxn ang="0">
                <a:pos x="T8" y="T9"/>
              </a:cxn>
            </a:cxnLst>
            <a:rect l="0" t="0" r="r" b="b"/>
            <a:pathLst>
              <a:path w="71" h="72">
                <a:moveTo>
                  <a:pt x="52" y="10"/>
                </a:moveTo>
                <a:cubicBezTo>
                  <a:pt x="67" y="19"/>
                  <a:pt x="71" y="38"/>
                  <a:pt x="62" y="53"/>
                </a:cubicBezTo>
                <a:cubicBezTo>
                  <a:pt x="53" y="68"/>
                  <a:pt x="34" y="72"/>
                  <a:pt x="19" y="63"/>
                </a:cubicBezTo>
                <a:cubicBezTo>
                  <a:pt x="4" y="54"/>
                  <a:pt x="0" y="34"/>
                  <a:pt x="9" y="20"/>
                </a:cubicBezTo>
                <a:cubicBezTo>
                  <a:pt x="18" y="5"/>
                  <a:pt x="38" y="0"/>
                  <a:pt x="52" y="1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7" name="Freeform 124"/>
          <p:cNvSpPr>
            <a:spLocks/>
          </p:cNvSpPr>
          <p:nvPr/>
        </p:nvSpPr>
        <p:spPr bwMode="auto">
          <a:xfrm>
            <a:off x="2230440" y="2392818"/>
            <a:ext cx="125413" cy="125412"/>
          </a:xfrm>
          <a:custGeom>
            <a:avLst/>
            <a:gdLst>
              <a:gd name="T0" fmla="*/ 91 w 124"/>
              <a:gd name="T1" fmla="*/ 16 h 123"/>
              <a:gd name="T2" fmla="*/ 108 w 124"/>
              <a:gd name="T3" fmla="*/ 90 h 123"/>
              <a:gd name="T4" fmla="*/ 33 w 124"/>
              <a:gd name="T5" fmla="*/ 107 h 123"/>
              <a:gd name="T6" fmla="*/ 16 w 124"/>
              <a:gd name="T7" fmla="*/ 33 h 123"/>
              <a:gd name="T8" fmla="*/ 91 w 124"/>
              <a:gd name="T9" fmla="*/ 16 h 123"/>
            </a:gdLst>
            <a:ahLst/>
            <a:cxnLst>
              <a:cxn ang="0">
                <a:pos x="T0" y="T1"/>
              </a:cxn>
              <a:cxn ang="0">
                <a:pos x="T2" y="T3"/>
              </a:cxn>
              <a:cxn ang="0">
                <a:pos x="T4" y="T5"/>
              </a:cxn>
              <a:cxn ang="0">
                <a:pos x="T6" y="T7"/>
              </a:cxn>
              <a:cxn ang="0">
                <a:pos x="T8" y="T9"/>
              </a:cxn>
            </a:cxnLst>
            <a:rect l="0" t="0" r="r" b="b"/>
            <a:pathLst>
              <a:path w="124" h="123">
                <a:moveTo>
                  <a:pt x="91" y="16"/>
                </a:moveTo>
                <a:cubicBezTo>
                  <a:pt x="116" y="32"/>
                  <a:pt x="124" y="65"/>
                  <a:pt x="108" y="90"/>
                </a:cubicBezTo>
                <a:cubicBezTo>
                  <a:pt x="92" y="116"/>
                  <a:pt x="59" y="123"/>
                  <a:pt x="33" y="107"/>
                </a:cubicBezTo>
                <a:cubicBezTo>
                  <a:pt x="8" y="91"/>
                  <a:pt x="0" y="58"/>
                  <a:pt x="16" y="33"/>
                </a:cubicBezTo>
                <a:cubicBezTo>
                  <a:pt x="32" y="7"/>
                  <a:pt x="65" y="0"/>
                  <a:pt x="91" y="1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8" name="Freeform 125"/>
          <p:cNvSpPr>
            <a:spLocks/>
          </p:cNvSpPr>
          <p:nvPr/>
        </p:nvSpPr>
        <p:spPr bwMode="auto">
          <a:xfrm>
            <a:off x="2503490" y="1449843"/>
            <a:ext cx="74613" cy="76200"/>
          </a:xfrm>
          <a:custGeom>
            <a:avLst/>
            <a:gdLst>
              <a:gd name="T0" fmla="*/ 54 w 74"/>
              <a:gd name="T1" fmla="*/ 10 h 75"/>
              <a:gd name="T2" fmla="*/ 65 w 74"/>
              <a:gd name="T3" fmla="*/ 55 h 75"/>
              <a:gd name="T4" fmla="*/ 20 w 74"/>
              <a:gd name="T5" fmla="*/ 65 h 75"/>
              <a:gd name="T6" fmla="*/ 9 w 74"/>
              <a:gd name="T7" fmla="*/ 20 h 75"/>
              <a:gd name="T8" fmla="*/ 54 w 74"/>
              <a:gd name="T9" fmla="*/ 10 h 75"/>
            </a:gdLst>
            <a:ahLst/>
            <a:cxnLst>
              <a:cxn ang="0">
                <a:pos x="T0" y="T1"/>
              </a:cxn>
              <a:cxn ang="0">
                <a:pos x="T2" y="T3"/>
              </a:cxn>
              <a:cxn ang="0">
                <a:pos x="T4" y="T5"/>
              </a:cxn>
              <a:cxn ang="0">
                <a:pos x="T6" y="T7"/>
              </a:cxn>
              <a:cxn ang="0">
                <a:pos x="T8" y="T9"/>
              </a:cxn>
            </a:cxnLst>
            <a:rect l="0" t="0" r="r" b="b"/>
            <a:pathLst>
              <a:path w="74" h="75">
                <a:moveTo>
                  <a:pt x="54" y="10"/>
                </a:moveTo>
                <a:cubicBezTo>
                  <a:pt x="70" y="20"/>
                  <a:pt x="74" y="40"/>
                  <a:pt x="65" y="55"/>
                </a:cubicBezTo>
                <a:cubicBezTo>
                  <a:pt x="55" y="70"/>
                  <a:pt x="35" y="75"/>
                  <a:pt x="20" y="65"/>
                </a:cubicBezTo>
                <a:cubicBezTo>
                  <a:pt x="4" y="56"/>
                  <a:pt x="0" y="36"/>
                  <a:pt x="9" y="20"/>
                </a:cubicBezTo>
                <a:cubicBezTo>
                  <a:pt x="19" y="5"/>
                  <a:pt x="39" y="0"/>
                  <a:pt x="54" y="1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9" name="Freeform 126"/>
          <p:cNvSpPr>
            <a:spLocks/>
          </p:cNvSpPr>
          <p:nvPr/>
        </p:nvSpPr>
        <p:spPr bwMode="auto">
          <a:xfrm>
            <a:off x="2003427" y="786268"/>
            <a:ext cx="74613" cy="74612"/>
          </a:xfrm>
          <a:custGeom>
            <a:avLst/>
            <a:gdLst>
              <a:gd name="T0" fmla="*/ 54 w 74"/>
              <a:gd name="T1" fmla="*/ 9 h 74"/>
              <a:gd name="T2" fmla="*/ 65 w 74"/>
              <a:gd name="T3" fmla="*/ 54 h 74"/>
              <a:gd name="T4" fmla="*/ 20 w 74"/>
              <a:gd name="T5" fmla="*/ 65 h 74"/>
              <a:gd name="T6" fmla="*/ 9 w 74"/>
              <a:gd name="T7" fmla="*/ 20 h 74"/>
              <a:gd name="T8" fmla="*/ 54 w 74"/>
              <a:gd name="T9" fmla="*/ 9 h 74"/>
            </a:gdLst>
            <a:ahLst/>
            <a:cxnLst>
              <a:cxn ang="0">
                <a:pos x="T0" y="T1"/>
              </a:cxn>
              <a:cxn ang="0">
                <a:pos x="T2" y="T3"/>
              </a:cxn>
              <a:cxn ang="0">
                <a:pos x="T4" y="T5"/>
              </a:cxn>
              <a:cxn ang="0">
                <a:pos x="T6" y="T7"/>
              </a:cxn>
              <a:cxn ang="0">
                <a:pos x="T8" y="T9"/>
              </a:cxn>
            </a:cxnLst>
            <a:rect l="0" t="0" r="r" b="b"/>
            <a:pathLst>
              <a:path w="74" h="74">
                <a:moveTo>
                  <a:pt x="54" y="9"/>
                </a:moveTo>
                <a:cubicBezTo>
                  <a:pt x="70" y="19"/>
                  <a:pt x="74" y="39"/>
                  <a:pt x="65" y="54"/>
                </a:cubicBezTo>
                <a:cubicBezTo>
                  <a:pt x="55" y="70"/>
                  <a:pt x="35" y="74"/>
                  <a:pt x="20" y="65"/>
                </a:cubicBezTo>
                <a:cubicBezTo>
                  <a:pt x="4" y="55"/>
                  <a:pt x="0" y="35"/>
                  <a:pt x="9" y="20"/>
                </a:cubicBezTo>
                <a:cubicBezTo>
                  <a:pt x="19" y="4"/>
                  <a:pt x="39" y="0"/>
                  <a:pt x="54" y="9"/>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0" name="Freeform 127"/>
          <p:cNvSpPr>
            <a:spLocks/>
          </p:cNvSpPr>
          <p:nvPr/>
        </p:nvSpPr>
        <p:spPr bwMode="auto">
          <a:xfrm>
            <a:off x="1974852" y="211593"/>
            <a:ext cx="76200" cy="74612"/>
          </a:xfrm>
          <a:custGeom>
            <a:avLst/>
            <a:gdLst>
              <a:gd name="T0" fmla="*/ 54 w 74"/>
              <a:gd name="T1" fmla="*/ 9 h 74"/>
              <a:gd name="T2" fmla="*/ 65 w 74"/>
              <a:gd name="T3" fmla="*/ 54 h 74"/>
              <a:gd name="T4" fmla="*/ 20 w 74"/>
              <a:gd name="T5" fmla="*/ 65 h 74"/>
              <a:gd name="T6" fmla="*/ 9 w 74"/>
              <a:gd name="T7" fmla="*/ 20 h 74"/>
              <a:gd name="T8" fmla="*/ 54 w 74"/>
              <a:gd name="T9" fmla="*/ 9 h 74"/>
            </a:gdLst>
            <a:ahLst/>
            <a:cxnLst>
              <a:cxn ang="0">
                <a:pos x="T0" y="T1"/>
              </a:cxn>
              <a:cxn ang="0">
                <a:pos x="T2" y="T3"/>
              </a:cxn>
              <a:cxn ang="0">
                <a:pos x="T4" y="T5"/>
              </a:cxn>
              <a:cxn ang="0">
                <a:pos x="T6" y="T7"/>
              </a:cxn>
              <a:cxn ang="0">
                <a:pos x="T8" y="T9"/>
              </a:cxn>
            </a:cxnLst>
            <a:rect l="0" t="0" r="r" b="b"/>
            <a:pathLst>
              <a:path w="74" h="74">
                <a:moveTo>
                  <a:pt x="54" y="9"/>
                </a:moveTo>
                <a:cubicBezTo>
                  <a:pt x="70" y="19"/>
                  <a:pt x="74" y="39"/>
                  <a:pt x="65" y="54"/>
                </a:cubicBezTo>
                <a:cubicBezTo>
                  <a:pt x="55" y="70"/>
                  <a:pt x="35" y="74"/>
                  <a:pt x="20" y="65"/>
                </a:cubicBezTo>
                <a:cubicBezTo>
                  <a:pt x="4" y="55"/>
                  <a:pt x="0" y="35"/>
                  <a:pt x="9" y="20"/>
                </a:cubicBezTo>
                <a:cubicBezTo>
                  <a:pt x="19" y="4"/>
                  <a:pt x="39" y="0"/>
                  <a:pt x="54" y="9"/>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1" name="Freeform 130"/>
          <p:cNvSpPr>
            <a:spLocks/>
          </p:cNvSpPr>
          <p:nvPr/>
        </p:nvSpPr>
        <p:spPr bwMode="auto">
          <a:xfrm>
            <a:off x="3497265" y="235405"/>
            <a:ext cx="76200" cy="76200"/>
          </a:xfrm>
          <a:custGeom>
            <a:avLst/>
            <a:gdLst>
              <a:gd name="T0" fmla="*/ 55 w 75"/>
              <a:gd name="T1" fmla="*/ 10 h 75"/>
              <a:gd name="T2" fmla="*/ 66 w 75"/>
              <a:gd name="T3" fmla="*/ 55 h 75"/>
              <a:gd name="T4" fmla="*/ 20 w 75"/>
              <a:gd name="T5" fmla="*/ 65 h 75"/>
              <a:gd name="T6" fmla="*/ 10 w 75"/>
              <a:gd name="T7" fmla="*/ 20 h 75"/>
              <a:gd name="T8" fmla="*/ 55 w 75"/>
              <a:gd name="T9" fmla="*/ 10 h 75"/>
            </a:gdLst>
            <a:ahLst/>
            <a:cxnLst>
              <a:cxn ang="0">
                <a:pos x="T0" y="T1"/>
              </a:cxn>
              <a:cxn ang="0">
                <a:pos x="T2" y="T3"/>
              </a:cxn>
              <a:cxn ang="0">
                <a:pos x="T4" y="T5"/>
              </a:cxn>
              <a:cxn ang="0">
                <a:pos x="T6" y="T7"/>
              </a:cxn>
              <a:cxn ang="0">
                <a:pos x="T8" y="T9"/>
              </a:cxn>
            </a:cxnLst>
            <a:rect l="0" t="0" r="r" b="b"/>
            <a:pathLst>
              <a:path w="75" h="75">
                <a:moveTo>
                  <a:pt x="55" y="10"/>
                </a:moveTo>
                <a:cubicBezTo>
                  <a:pt x="71" y="19"/>
                  <a:pt x="75" y="39"/>
                  <a:pt x="66" y="55"/>
                </a:cubicBezTo>
                <a:cubicBezTo>
                  <a:pt x="56" y="70"/>
                  <a:pt x="36" y="75"/>
                  <a:pt x="20" y="65"/>
                </a:cubicBezTo>
                <a:cubicBezTo>
                  <a:pt x="5" y="56"/>
                  <a:pt x="0" y="35"/>
                  <a:pt x="10" y="20"/>
                </a:cubicBezTo>
                <a:cubicBezTo>
                  <a:pt x="20" y="5"/>
                  <a:pt x="40" y="0"/>
                  <a:pt x="55" y="1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2" name="Freeform 132"/>
          <p:cNvSpPr>
            <a:spLocks/>
          </p:cNvSpPr>
          <p:nvPr/>
        </p:nvSpPr>
        <p:spPr bwMode="auto">
          <a:xfrm>
            <a:off x="4491833" y="375106"/>
            <a:ext cx="69850" cy="69850"/>
          </a:xfrm>
          <a:custGeom>
            <a:avLst/>
            <a:gdLst>
              <a:gd name="T0" fmla="*/ 50 w 68"/>
              <a:gd name="T1" fmla="*/ 9 h 68"/>
              <a:gd name="T2" fmla="*/ 59 w 68"/>
              <a:gd name="T3" fmla="*/ 50 h 68"/>
              <a:gd name="T4" fmla="*/ 18 w 68"/>
              <a:gd name="T5" fmla="*/ 60 h 68"/>
              <a:gd name="T6" fmla="*/ 9 w 68"/>
              <a:gd name="T7" fmla="*/ 19 h 68"/>
              <a:gd name="T8" fmla="*/ 50 w 68"/>
              <a:gd name="T9" fmla="*/ 9 h 68"/>
            </a:gdLst>
            <a:ahLst/>
            <a:cxnLst>
              <a:cxn ang="0">
                <a:pos x="T0" y="T1"/>
              </a:cxn>
              <a:cxn ang="0">
                <a:pos x="T2" y="T3"/>
              </a:cxn>
              <a:cxn ang="0">
                <a:pos x="T4" y="T5"/>
              </a:cxn>
              <a:cxn ang="0">
                <a:pos x="T6" y="T7"/>
              </a:cxn>
              <a:cxn ang="0">
                <a:pos x="T8" y="T9"/>
              </a:cxn>
            </a:cxnLst>
            <a:rect l="0" t="0" r="r" b="b"/>
            <a:pathLst>
              <a:path w="68" h="68">
                <a:moveTo>
                  <a:pt x="50" y="9"/>
                </a:moveTo>
                <a:cubicBezTo>
                  <a:pt x="64" y="18"/>
                  <a:pt x="68" y="36"/>
                  <a:pt x="59" y="50"/>
                </a:cubicBezTo>
                <a:cubicBezTo>
                  <a:pt x="50" y="64"/>
                  <a:pt x="32" y="68"/>
                  <a:pt x="18" y="60"/>
                </a:cubicBezTo>
                <a:cubicBezTo>
                  <a:pt x="4" y="51"/>
                  <a:pt x="0" y="33"/>
                  <a:pt x="9" y="19"/>
                </a:cubicBezTo>
                <a:cubicBezTo>
                  <a:pt x="17" y="5"/>
                  <a:pt x="36" y="0"/>
                  <a:pt x="50" y="9"/>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3" name="Freeform 133"/>
          <p:cNvSpPr>
            <a:spLocks/>
          </p:cNvSpPr>
          <p:nvPr/>
        </p:nvSpPr>
        <p:spPr bwMode="auto">
          <a:xfrm>
            <a:off x="3902077" y="1108530"/>
            <a:ext cx="82550" cy="80962"/>
          </a:xfrm>
          <a:custGeom>
            <a:avLst/>
            <a:gdLst>
              <a:gd name="T0" fmla="*/ 59 w 81"/>
              <a:gd name="T1" fmla="*/ 10 h 80"/>
              <a:gd name="T2" fmla="*/ 70 w 81"/>
              <a:gd name="T3" fmla="*/ 59 h 80"/>
              <a:gd name="T4" fmla="*/ 22 w 81"/>
              <a:gd name="T5" fmla="*/ 70 h 80"/>
              <a:gd name="T6" fmla="*/ 10 w 81"/>
              <a:gd name="T7" fmla="*/ 21 h 80"/>
              <a:gd name="T8" fmla="*/ 59 w 81"/>
              <a:gd name="T9" fmla="*/ 10 h 80"/>
            </a:gdLst>
            <a:ahLst/>
            <a:cxnLst>
              <a:cxn ang="0">
                <a:pos x="T0" y="T1"/>
              </a:cxn>
              <a:cxn ang="0">
                <a:pos x="T2" y="T3"/>
              </a:cxn>
              <a:cxn ang="0">
                <a:pos x="T4" y="T5"/>
              </a:cxn>
              <a:cxn ang="0">
                <a:pos x="T6" y="T7"/>
              </a:cxn>
              <a:cxn ang="0">
                <a:pos x="T8" y="T9"/>
              </a:cxn>
            </a:cxnLst>
            <a:rect l="0" t="0" r="r" b="b"/>
            <a:pathLst>
              <a:path w="81" h="80">
                <a:moveTo>
                  <a:pt x="59" y="10"/>
                </a:moveTo>
                <a:cubicBezTo>
                  <a:pt x="76" y="20"/>
                  <a:pt x="81" y="42"/>
                  <a:pt x="70" y="59"/>
                </a:cubicBezTo>
                <a:cubicBezTo>
                  <a:pt x="60" y="75"/>
                  <a:pt x="38" y="80"/>
                  <a:pt x="22" y="70"/>
                </a:cubicBezTo>
                <a:cubicBezTo>
                  <a:pt x="5" y="60"/>
                  <a:pt x="0" y="38"/>
                  <a:pt x="10" y="21"/>
                </a:cubicBezTo>
                <a:cubicBezTo>
                  <a:pt x="21" y="5"/>
                  <a:pt x="43" y="0"/>
                  <a:pt x="59" y="1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4" name="Freeform 134"/>
          <p:cNvSpPr>
            <a:spLocks/>
          </p:cNvSpPr>
          <p:nvPr/>
        </p:nvSpPr>
        <p:spPr bwMode="auto">
          <a:xfrm>
            <a:off x="5486402" y="252868"/>
            <a:ext cx="69850" cy="69850"/>
          </a:xfrm>
          <a:custGeom>
            <a:avLst/>
            <a:gdLst>
              <a:gd name="T0" fmla="*/ 50 w 68"/>
              <a:gd name="T1" fmla="*/ 8 h 68"/>
              <a:gd name="T2" fmla="*/ 60 w 68"/>
              <a:gd name="T3" fmla="*/ 49 h 68"/>
              <a:gd name="T4" fmla="*/ 19 w 68"/>
              <a:gd name="T5" fmla="*/ 59 h 68"/>
              <a:gd name="T6" fmla="*/ 9 w 68"/>
              <a:gd name="T7" fmla="*/ 18 h 68"/>
              <a:gd name="T8" fmla="*/ 50 w 68"/>
              <a:gd name="T9" fmla="*/ 8 h 68"/>
            </a:gdLst>
            <a:ahLst/>
            <a:cxnLst>
              <a:cxn ang="0">
                <a:pos x="T0" y="T1"/>
              </a:cxn>
              <a:cxn ang="0">
                <a:pos x="T2" y="T3"/>
              </a:cxn>
              <a:cxn ang="0">
                <a:pos x="T4" y="T5"/>
              </a:cxn>
              <a:cxn ang="0">
                <a:pos x="T6" y="T7"/>
              </a:cxn>
              <a:cxn ang="0">
                <a:pos x="T8" y="T9"/>
              </a:cxn>
            </a:cxnLst>
            <a:rect l="0" t="0" r="r" b="b"/>
            <a:pathLst>
              <a:path w="68" h="68">
                <a:moveTo>
                  <a:pt x="50" y="8"/>
                </a:moveTo>
                <a:cubicBezTo>
                  <a:pt x="64" y="17"/>
                  <a:pt x="68" y="35"/>
                  <a:pt x="60" y="49"/>
                </a:cubicBezTo>
                <a:cubicBezTo>
                  <a:pt x="51" y="63"/>
                  <a:pt x="32" y="68"/>
                  <a:pt x="19" y="59"/>
                </a:cubicBezTo>
                <a:cubicBezTo>
                  <a:pt x="5" y="50"/>
                  <a:pt x="0" y="32"/>
                  <a:pt x="9" y="18"/>
                </a:cubicBezTo>
                <a:cubicBezTo>
                  <a:pt x="18" y="4"/>
                  <a:pt x="36" y="0"/>
                  <a:pt x="50" y="8"/>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5" name="Freeform 138"/>
          <p:cNvSpPr>
            <a:spLocks/>
          </p:cNvSpPr>
          <p:nvPr/>
        </p:nvSpPr>
        <p:spPr bwMode="auto">
          <a:xfrm>
            <a:off x="2265365" y="1376818"/>
            <a:ext cx="58738" cy="58737"/>
          </a:xfrm>
          <a:custGeom>
            <a:avLst/>
            <a:gdLst>
              <a:gd name="T0" fmla="*/ 43 w 58"/>
              <a:gd name="T1" fmla="*/ 8 h 58"/>
              <a:gd name="T2" fmla="*/ 51 w 58"/>
              <a:gd name="T3" fmla="*/ 43 h 58"/>
              <a:gd name="T4" fmla="*/ 16 w 58"/>
              <a:gd name="T5" fmla="*/ 51 h 58"/>
              <a:gd name="T6" fmla="*/ 8 w 58"/>
              <a:gd name="T7" fmla="*/ 16 h 58"/>
              <a:gd name="T8" fmla="*/ 43 w 58"/>
              <a:gd name="T9" fmla="*/ 8 h 58"/>
            </a:gdLst>
            <a:ahLst/>
            <a:cxnLst>
              <a:cxn ang="0">
                <a:pos x="T0" y="T1"/>
              </a:cxn>
              <a:cxn ang="0">
                <a:pos x="T2" y="T3"/>
              </a:cxn>
              <a:cxn ang="0">
                <a:pos x="T4" y="T5"/>
              </a:cxn>
              <a:cxn ang="0">
                <a:pos x="T6" y="T7"/>
              </a:cxn>
              <a:cxn ang="0">
                <a:pos x="T8" y="T9"/>
              </a:cxn>
            </a:cxnLst>
            <a:rect l="0" t="0" r="r" b="b"/>
            <a:pathLst>
              <a:path w="58" h="58">
                <a:moveTo>
                  <a:pt x="43" y="8"/>
                </a:moveTo>
                <a:cubicBezTo>
                  <a:pt x="55" y="15"/>
                  <a:pt x="58" y="31"/>
                  <a:pt x="51" y="43"/>
                </a:cubicBezTo>
                <a:cubicBezTo>
                  <a:pt x="43" y="54"/>
                  <a:pt x="28" y="58"/>
                  <a:pt x="16" y="51"/>
                </a:cubicBezTo>
                <a:cubicBezTo>
                  <a:pt x="4" y="43"/>
                  <a:pt x="0" y="28"/>
                  <a:pt x="8" y="16"/>
                </a:cubicBezTo>
                <a:cubicBezTo>
                  <a:pt x="15" y="4"/>
                  <a:pt x="31" y="0"/>
                  <a:pt x="43" y="8"/>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6" name="Freeform 143"/>
          <p:cNvSpPr>
            <a:spLocks/>
          </p:cNvSpPr>
          <p:nvPr/>
        </p:nvSpPr>
        <p:spPr bwMode="auto">
          <a:xfrm>
            <a:off x="5567365" y="-328612"/>
            <a:ext cx="657225" cy="657225"/>
          </a:xfrm>
          <a:custGeom>
            <a:avLst/>
            <a:gdLst>
              <a:gd name="T0" fmla="*/ 474 w 647"/>
              <a:gd name="T1" fmla="*/ 83 h 646"/>
              <a:gd name="T2" fmla="*/ 563 w 647"/>
              <a:gd name="T3" fmla="*/ 474 h 646"/>
              <a:gd name="T4" fmla="*/ 172 w 647"/>
              <a:gd name="T5" fmla="*/ 563 h 646"/>
              <a:gd name="T6" fmla="*/ 83 w 647"/>
              <a:gd name="T7" fmla="*/ 172 h 646"/>
              <a:gd name="T8" fmla="*/ 474 w 647"/>
              <a:gd name="T9" fmla="*/ 83 h 646"/>
            </a:gdLst>
            <a:ahLst/>
            <a:cxnLst>
              <a:cxn ang="0">
                <a:pos x="T0" y="T1"/>
              </a:cxn>
              <a:cxn ang="0">
                <a:pos x="T2" y="T3"/>
              </a:cxn>
              <a:cxn ang="0">
                <a:pos x="T4" y="T5"/>
              </a:cxn>
              <a:cxn ang="0">
                <a:pos x="T6" y="T7"/>
              </a:cxn>
              <a:cxn ang="0">
                <a:pos x="T8" y="T9"/>
              </a:cxn>
            </a:cxnLst>
            <a:rect l="0" t="0" r="r" b="b"/>
            <a:pathLst>
              <a:path w="647" h="646">
                <a:moveTo>
                  <a:pt x="474" y="83"/>
                </a:moveTo>
                <a:cubicBezTo>
                  <a:pt x="607" y="166"/>
                  <a:pt x="647" y="341"/>
                  <a:pt x="563" y="474"/>
                </a:cubicBezTo>
                <a:cubicBezTo>
                  <a:pt x="480" y="606"/>
                  <a:pt x="305" y="646"/>
                  <a:pt x="172" y="563"/>
                </a:cubicBezTo>
                <a:cubicBezTo>
                  <a:pt x="40" y="480"/>
                  <a:pt x="0" y="305"/>
                  <a:pt x="83" y="172"/>
                </a:cubicBezTo>
                <a:cubicBezTo>
                  <a:pt x="166" y="40"/>
                  <a:pt x="341" y="0"/>
                  <a:pt x="474" y="83"/>
                </a:cubicBezTo>
                <a:close/>
              </a:path>
            </a:pathLst>
          </a:custGeom>
          <a:solidFill>
            <a:srgbClr val="45D8FF">
              <a:alpha val="15000"/>
            </a:srgbClr>
          </a:solidFill>
          <a:ln>
            <a:noFill/>
          </a:ln>
        </p:spPr>
        <p:txBody>
          <a:bodyPr vert="horz" wrap="square" lIns="91440" tIns="45720" rIns="91440" bIns="45720" numCol="1" anchor="t" anchorCtr="0" compatLnSpc="1">
            <a:prstTxWarp prst="textNoShape">
              <a:avLst/>
            </a:prstTxWarp>
          </a:bodyPr>
          <a:lstStyle/>
          <a:p>
            <a:endParaRPr lang="zh-CN" altLang="en-US" b="1"/>
          </a:p>
        </p:txBody>
      </p:sp>
      <p:sp>
        <p:nvSpPr>
          <p:cNvPr id="657" name="Freeform 158"/>
          <p:cNvSpPr>
            <a:spLocks/>
          </p:cNvSpPr>
          <p:nvPr/>
        </p:nvSpPr>
        <p:spPr bwMode="auto">
          <a:xfrm>
            <a:off x="5734053" y="-161925"/>
            <a:ext cx="322263" cy="323850"/>
          </a:xfrm>
          <a:custGeom>
            <a:avLst/>
            <a:gdLst>
              <a:gd name="T0" fmla="*/ 232 w 317"/>
              <a:gd name="T1" fmla="*/ 41 h 318"/>
              <a:gd name="T2" fmla="*/ 276 w 317"/>
              <a:gd name="T3" fmla="*/ 233 h 318"/>
              <a:gd name="T4" fmla="*/ 84 w 317"/>
              <a:gd name="T5" fmla="*/ 277 h 318"/>
              <a:gd name="T6" fmla="*/ 41 w 317"/>
              <a:gd name="T7" fmla="*/ 85 h 318"/>
              <a:gd name="T8" fmla="*/ 232 w 317"/>
              <a:gd name="T9" fmla="*/ 41 h 318"/>
            </a:gdLst>
            <a:ahLst/>
            <a:cxnLst>
              <a:cxn ang="0">
                <a:pos x="T0" y="T1"/>
              </a:cxn>
              <a:cxn ang="0">
                <a:pos x="T2" y="T3"/>
              </a:cxn>
              <a:cxn ang="0">
                <a:pos x="T4" y="T5"/>
              </a:cxn>
              <a:cxn ang="0">
                <a:pos x="T6" y="T7"/>
              </a:cxn>
              <a:cxn ang="0">
                <a:pos x="T8" y="T9"/>
              </a:cxn>
            </a:cxnLst>
            <a:rect l="0" t="0" r="r" b="b"/>
            <a:pathLst>
              <a:path w="317" h="318">
                <a:moveTo>
                  <a:pt x="232" y="41"/>
                </a:moveTo>
                <a:cubicBezTo>
                  <a:pt x="297" y="82"/>
                  <a:pt x="317" y="168"/>
                  <a:pt x="276" y="233"/>
                </a:cubicBezTo>
                <a:cubicBezTo>
                  <a:pt x="235" y="298"/>
                  <a:pt x="149" y="318"/>
                  <a:pt x="84" y="277"/>
                </a:cubicBezTo>
                <a:cubicBezTo>
                  <a:pt x="19" y="236"/>
                  <a:pt x="0" y="150"/>
                  <a:pt x="41" y="85"/>
                </a:cubicBezTo>
                <a:cubicBezTo>
                  <a:pt x="81" y="20"/>
                  <a:pt x="167" y="0"/>
                  <a:pt x="232" y="41"/>
                </a:cubicBezTo>
                <a:close/>
              </a:path>
            </a:pathLst>
          </a:custGeom>
          <a:solidFill>
            <a:srgbClr val="45D8FF">
              <a:alpha val="1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58" name="Freeform 5"/>
          <p:cNvSpPr>
            <a:spLocks/>
          </p:cNvSpPr>
          <p:nvPr/>
        </p:nvSpPr>
        <p:spPr bwMode="auto">
          <a:xfrm rot="21368463">
            <a:off x="10639678" y="6307770"/>
            <a:ext cx="569913" cy="900113"/>
          </a:xfrm>
          <a:custGeom>
            <a:avLst/>
            <a:gdLst>
              <a:gd name="T0" fmla="*/ 557 w 561"/>
              <a:gd name="T1" fmla="*/ 886 h 886"/>
              <a:gd name="T2" fmla="*/ 553 w 561"/>
              <a:gd name="T3" fmla="*/ 884 h 886"/>
              <a:gd name="T4" fmla="*/ 1 w 561"/>
              <a:gd name="T5" fmla="*/ 6 h 886"/>
              <a:gd name="T6" fmla="*/ 2 w 561"/>
              <a:gd name="T7" fmla="*/ 1 h 886"/>
              <a:gd name="T8" fmla="*/ 8 w 561"/>
              <a:gd name="T9" fmla="*/ 2 h 886"/>
              <a:gd name="T10" fmla="*/ 560 w 561"/>
              <a:gd name="T11" fmla="*/ 880 h 886"/>
              <a:gd name="T12" fmla="*/ 559 w 561"/>
              <a:gd name="T13" fmla="*/ 886 h 886"/>
              <a:gd name="T14" fmla="*/ 557 w 561"/>
              <a:gd name="T15" fmla="*/ 886 h 8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61" h="886">
                <a:moveTo>
                  <a:pt x="557" y="886"/>
                </a:moveTo>
                <a:cubicBezTo>
                  <a:pt x="555" y="886"/>
                  <a:pt x="554" y="886"/>
                  <a:pt x="553" y="884"/>
                </a:cubicBezTo>
                <a:cubicBezTo>
                  <a:pt x="1" y="6"/>
                  <a:pt x="1" y="6"/>
                  <a:pt x="1" y="6"/>
                </a:cubicBezTo>
                <a:cubicBezTo>
                  <a:pt x="0" y="5"/>
                  <a:pt x="1" y="2"/>
                  <a:pt x="2" y="1"/>
                </a:cubicBezTo>
                <a:cubicBezTo>
                  <a:pt x="4" y="0"/>
                  <a:pt x="7" y="0"/>
                  <a:pt x="8" y="2"/>
                </a:cubicBezTo>
                <a:cubicBezTo>
                  <a:pt x="560" y="880"/>
                  <a:pt x="560" y="880"/>
                  <a:pt x="560" y="880"/>
                </a:cubicBezTo>
                <a:cubicBezTo>
                  <a:pt x="561" y="882"/>
                  <a:pt x="561" y="885"/>
                  <a:pt x="559" y="886"/>
                </a:cubicBezTo>
                <a:cubicBezTo>
                  <a:pt x="558" y="886"/>
                  <a:pt x="557" y="886"/>
                  <a:pt x="557" y="88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9" name="Freeform 7"/>
          <p:cNvSpPr>
            <a:spLocks/>
          </p:cNvSpPr>
          <p:nvPr/>
        </p:nvSpPr>
        <p:spPr bwMode="auto">
          <a:xfrm rot="21368463">
            <a:off x="10623643" y="6327189"/>
            <a:ext cx="14288" cy="546100"/>
          </a:xfrm>
          <a:custGeom>
            <a:avLst/>
            <a:gdLst>
              <a:gd name="T0" fmla="*/ 4 w 15"/>
              <a:gd name="T1" fmla="*/ 537 h 537"/>
              <a:gd name="T2" fmla="*/ 4 w 15"/>
              <a:gd name="T3" fmla="*/ 537 h 537"/>
              <a:gd name="T4" fmla="*/ 0 w 15"/>
              <a:gd name="T5" fmla="*/ 533 h 537"/>
              <a:gd name="T6" fmla="*/ 7 w 15"/>
              <a:gd name="T7" fmla="*/ 4 h 537"/>
              <a:gd name="T8" fmla="*/ 11 w 15"/>
              <a:gd name="T9" fmla="*/ 0 h 537"/>
              <a:gd name="T10" fmla="*/ 11 w 15"/>
              <a:gd name="T11" fmla="*/ 0 h 537"/>
              <a:gd name="T12" fmla="*/ 15 w 15"/>
              <a:gd name="T13" fmla="*/ 4 h 537"/>
              <a:gd name="T14" fmla="*/ 8 w 15"/>
              <a:gd name="T15" fmla="*/ 533 h 537"/>
              <a:gd name="T16" fmla="*/ 4 w 15"/>
              <a:gd name="T17" fmla="*/ 537 h 5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537">
                <a:moveTo>
                  <a:pt x="4" y="537"/>
                </a:moveTo>
                <a:cubicBezTo>
                  <a:pt x="4" y="537"/>
                  <a:pt x="4" y="537"/>
                  <a:pt x="4" y="537"/>
                </a:cubicBezTo>
                <a:cubicBezTo>
                  <a:pt x="2" y="537"/>
                  <a:pt x="0" y="535"/>
                  <a:pt x="0" y="533"/>
                </a:cubicBezTo>
                <a:cubicBezTo>
                  <a:pt x="7" y="4"/>
                  <a:pt x="7" y="4"/>
                  <a:pt x="7" y="4"/>
                </a:cubicBezTo>
                <a:cubicBezTo>
                  <a:pt x="7" y="2"/>
                  <a:pt x="8" y="0"/>
                  <a:pt x="11" y="0"/>
                </a:cubicBezTo>
                <a:cubicBezTo>
                  <a:pt x="11" y="0"/>
                  <a:pt x="11" y="0"/>
                  <a:pt x="11" y="0"/>
                </a:cubicBezTo>
                <a:cubicBezTo>
                  <a:pt x="13" y="0"/>
                  <a:pt x="15" y="2"/>
                  <a:pt x="15" y="4"/>
                </a:cubicBezTo>
                <a:cubicBezTo>
                  <a:pt x="8" y="533"/>
                  <a:pt x="8" y="533"/>
                  <a:pt x="8" y="533"/>
                </a:cubicBezTo>
                <a:cubicBezTo>
                  <a:pt x="8" y="535"/>
                  <a:pt x="6" y="537"/>
                  <a:pt x="4" y="537"/>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0" name="Freeform 12"/>
          <p:cNvSpPr>
            <a:spLocks/>
          </p:cNvSpPr>
          <p:nvPr/>
        </p:nvSpPr>
        <p:spPr bwMode="auto">
          <a:xfrm rot="21368463">
            <a:off x="9139811" y="5939470"/>
            <a:ext cx="382588" cy="857250"/>
          </a:xfrm>
          <a:custGeom>
            <a:avLst/>
            <a:gdLst>
              <a:gd name="T0" fmla="*/ 5 w 378"/>
              <a:gd name="T1" fmla="*/ 845 h 845"/>
              <a:gd name="T2" fmla="*/ 3 w 378"/>
              <a:gd name="T3" fmla="*/ 845 h 845"/>
              <a:gd name="T4" fmla="*/ 1 w 378"/>
              <a:gd name="T5" fmla="*/ 840 h 845"/>
              <a:gd name="T6" fmla="*/ 369 w 378"/>
              <a:gd name="T7" fmla="*/ 3 h 845"/>
              <a:gd name="T8" fmla="*/ 375 w 378"/>
              <a:gd name="T9" fmla="*/ 1 h 845"/>
              <a:gd name="T10" fmla="*/ 377 w 378"/>
              <a:gd name="T11" fmla="*/ 6 h 845"/>
              <a:gd name="T12" fmla="*/ 8 w 378"/>
              <a:gd name="T13" fmla="*/ 843 h 845"/>
              <a:gd name="T14" fmla="*/ 5 w 378"/>
              <a:gd name="T15" fmla="*/ 845 h 8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8" h="845">
                <a:moveTo>
                  <a:pt x="5" y="845"/>
                </a:moveTo>
                <a:cubicBezTo>
                  <a:pt x="4" y="845"/>
                  <a:pt x="3" y="845"/>
                  <a:pt x="3" y="845"/>
                </a:cubicBezTo>
                <a:cubicBezTo>
                  <a:pt x="1" y="844"/>
                  <a:pt x="0" y="842"/>
                  <a:pt x="1" y="840"/>
                </a:cubicBezTo>
                <a:cubicBezTo>
                  <a:pt x="369" y="3"/>
                  <a:pt x="369" y="3"/>
                  <a:pt x="369" y="3"/>
                </a:cubicBezTo>
                <a:cubicBezTo>
                  <a:pt x="370" y="1"/>
                  <a:pt x="373" y="0"/>
                  <a:pt x="375" y="1"/>
                </a:cubicBezTo>
                <a:cubicBezTo>
                  <a:pt x="377" y="1"/>
                  <a:pt x="378" y="4"/>
                  <a:pt x="377" y="6"/>
                </a:cubicBezTo>
                <a:cubicBezTo>
                  <a:pt x="8" y="843"/>
                  <a:pt x="8" y="843"/>
                  <a:pt x="8" y="843"/>
                </a:cubicBezTo>
                <a:cubicBezTo>
                  <a:pt x="8" y="844"/>
                  <a:pt x="6" y="845"/>
                  <a:pt x="5" y="84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1" name="Freeform 13"/>
          <p:cNvSpPr>
            <a:spLocks/>
          </p:cNvSpPr>
          <p:nvPr/>
        </p:nvSpPr>
        <p:spPr bwMode="auto">
          <a:xfrm rot="21368463">
            <a:off x="8454071" y="5962572"/>
            <a:ext cx="1046163" cy="176213"/>
          </a:xfrm>
          <a:custGeom>
            <a:avLst/>
            <a:gdLst>
              <a:gd name="T0" fmla="*/ 5 w 1030"/>
              <a:gd name="T1" fmla="*/ 174 h 174"/>
              <a:gd name="T2" fmla="*/ 1 w 1030"/>
              <a:gd name="T3" fmla="*/ 170 h 174"/>
              <a:gd name="T4" fmla="*/ 4 w 1030"/>
              <a:gd name="T5" fmla="*/ 166 h 174"/>
              <a:gd name="T6" fmla="*/ 1025 w 1030"/>
              <a:gd name="T7" fmla="*/ 0 h 174"/>
              <a:gd name="T8" fmla="*/ 1030 w 1030"/>
              <a:gd name="T9" fmla="*/ 4 h 174"/>
              <a:gd name="T10" fmla="*/ 1027 w 1030"/>
              <a:gd name="T11" fmla="*/ 8 h 174"/>
              <a:gd name="T12" fmla="*/ 5 w 1030"/>
              <a:gd name="T13" fmla="*/ 174 h 174"/>
              <a:gd name="T14" fmla="*/ 5 w 1030"/>
              <a:gd name="T15" fmla="*/ 174 h 1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0" h="174">
                <a:moveTo>
                  <a:pt x="5" y="174"/>
                </a:moveTo>
                <a:cubicBezTo>
                  <a:pt x="3" y="174"/>
                  <a:pt x="1" y="172"/>
                  <a:pt x="1" y="170"/>
                </a:cubicBezTo>
                <a:cubicBezTo>
                  <a:pt x="0" y="168"/>
                  <a:pt x="2" y="166"/>
                  <a:pt x="4" y="166"/>
                </a:cubicBezTo>
                <a:cubicBezTo>
                  <a:pt x="1025" y="0"/>
                  <a:pt x="1025" y="0"/>
                  <a:pt x="1025" y="0"/>
                </a:cubicBezTo>
                <a:cubicBezTo>
                  <a:pt x="1028" y="0"/>
                  <a:pt x="1030" y="1"/>
                  <a:pt x="1030" y="4"/>
                </a:cubicBezTo>
                <a:cubicBezTo>
                  <a:pt x="1030" y="6"/>
                  <a:pt x="1029" y="8"/>
                  <a:pt x="1027" y="8"/>
                </a:cubicBezTo>
                <a:cubicBezTo>
                  <a:pt x="5" y="174"/>
                  <a:pt x="5" y="174"/>
                  <a:pt x="5" y="174"/>
                </a:cubicBezTo>
                <a:cubicBezTo>
                  <a:pt x="5" y="174"/>
                  <a:pt x="5" y="174"/>
                  <a:pt x="5" y="174"/>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2" name="Freeform 14"/>
          <p:cNvSpPr>
            <a:spLocks/>
          </p:cNvSpPr>
          <p:nvPr/>
        </p:nvSpPr>
        <p:spPr bwMode="auto">
          <a:xfrm rot="21368463">
            <a:off x="8483022" y="6140905"/>
            <a:ext cx="671513" cy="690563"/>
          </a:xfrm>
          <a:custGeom>
            <a:avLst/>
            <a:gdLst>
              <a:gd name="T0" fmla="*/ 658 w 662"/>
              <a:gd name="T1" fmla="*/ 680 h 680"/>
              <a:gd name="T2" fmla="*/ 655 w 662"/>
              <a:gd name="T3" fmla="*/ 679 h 680"/>
              <a:gd name="T4" fmla="*/ 2 w 662"/>
              <a:gd name="T5" fmla="*/ 7 h 680"/>
              <a:gd name="T6" fmla="*/ 2 w 662"/>
              <a:gd name="T7" fmla="*/ 2 h 680"/>
              <a:gd name="T8" fmla="*/ 8 w 662"/>
              <a:gd name="T9" fmla="*/ 2 h 680"/>
              <a:gd name="T10" fmla="*/ 660 w 662"/>
              <a:gd name="T11" fmla="*/ 673 h 680"/>
              <a:gd name="T12" fmla="*/ 660 w 662"/>
              <a:gd name="T13" fmla="*/ 679 h 680"/>
              <a:gd name="T14" fmla="*/ 658 w 662"/>
              <a:gd name="T15" fmla="*/ 680 h 6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2" h="680">
                <a:moveTo>
                  <a:pt x="658" y="680"/>
                </a:moveTo>
                <a:cubicBezTo>
                  <a:pt x="656" y="680"/>
                  <a:pt x="655" y="680"/>
                  <a:pt x="655" y="679"/>
                </a:cubicBezTo>
                <a:cubicBezTo>
                  <a:pt x="2" y="7"/>
                  <a:pt x="2" y="7"/>
                  <a:pt x="2" y="7"/>
                </a:cubicBezTo>
                <a:cubicBezTo>
                  <a:pt x="0" y="6"/>
                  <a:pt x="0" y="3"/>
                  <a:pt x="2" y="2"/>
                </a:cubicBezTo>
                <a:cubicBezTo>
                  <a:pt x="3" y="0"/>
                  <a:pt x="6" y="0"/>
                  <a:pt x="8" y="2"/>
                </a:cubicBezTo>
                <a:cubicBezTo>
                  <a:pt x="660" y="673"/>
                  <a:pt x="660" y="673"/>
                  <a:pt x="660" y="673"/>
                </a:cubicBezTo>
                <a:cubicBezTo>
                  <a:pt x="662" y="675"/>
                  <a:pt x="662" y="678"/>
                  <a:pt x="660" y="679"/>
                </a:cubicBezTo>
                <a:cubicBezTo>
                  <a:pt x="660" y="680"/>
                  <a:pt x="659" y="680"/>
                  <a:pt x="658" y="68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3" name="Freeform 15"/>
          <p:cNvSpPr>
            <a:spLocks/>
          </p:cNvSpPr>
          <p:nvPr/>
        </p:nvSpPr>
        <p:spPr bwMode="auto">
          <a:xfrm rot="21368463">
            <a:off x="8477891" y="6163737"/>
            <a:ext cx="44450" cy="466725"/>
          </a:xfrm>
          <a:custGeom>
            <a:avLst/>
            <a:gdLst>
              <a:gd name="T0" fmla="*/ 40 w 44"/>
              <a:gd name="T1" fmla="*/ 459 h 459"/>
              <a:gd name="T2" fmla="*/ 36 w 44"/>
              <a:gd name="T3" fmla="*/ 455 h 459"/>
              <a:gd name="T4" fmla="*/ 0 w 44"/>
              <a:gd name="T5" fmla="*/ 4 h 459"/>
              <a:gd name="T6" fmla="*/ 3 w 44"/>
              <a:gd name="T7" fmla="*/ 0 h 459"/>
              <a:gd name="T8" fmla="*/ 8 w 44"/>
              <a:gd name="T9" fmla="*/ 3 h 459"/>
              <a:gd name="T10" fmla="*/ 44 w 44"/>
              <a:gd name="T11" fmla="*/ 454 h 459"/>
              <a:gd name="T12" fmla="*/ 40 w 44"/>
              <a:gd name="T13" fmla="*/ 459 h 459"/>
              <a:gd name="T14" fmla="*/ 40 w 44"/>
              <a:gd name="T15" fmla="*/ 459 h 4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 h="459">
                <a:moveTo>
                  <a:pt x="40" y="459"/>
                </a:moveTo>
                <a:cubicBezTo>
                  <a:pt x="38" y="459"/>
                  <a:pt x="36" y="457"/>
                  <a:pt x="36" y="455"/>
                </a:cubicBezTo>
                <a:cubicBezTo>
                  <a:pt x="0" y="4"/>
                  <a:pt x="0" y="4"/>
                  <a:pt x="0" y="4"/>
                </a:cubicBezTo>
                <a:cubicBezTo>
                  <a:pt x="0" y="2"/>
                  <a:pt x="1" y="0"/>
                  <a:pt x="3" y="0"/>
                </a:cubicBezTo>
                <a:cubicBezTo>
                  <a:pt x="6" y="0"/>
                  <a:pt x="7" y="1"/>
                  <a:pt x="8" y="3"/>
                </a:cubicBezTo>
                <a:cubicBezTo>
                  <a:pt x="44" y="454"/>
                  <a:pt x="44" y="454"/>
                  <a:pt x="44" y="454"/>
                </a:cubicBezTo>
                <a:cubicBezTo>
                  <a:pt x="44" y="457"/>
                  <a:pt x="42" y="459"/>
                  <a:pt x="40" y="459"/>
                </a:cubicBezTo>
                <a:cubicBezTo>
                  <a:pt x="40" y="459"/>
                  <a:pt x="40" y="459"/>
                  <a:pt x="40" y="459"/>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4" name="Freeform 16"/>
          <p:cNvSpPr>
            <a:spLocks/>
          </p:cNvSpPr>
          <p:nvPr/>
        </p:nvSpPr>
        <p:spPr bwMode="auto">
          <a:xfrm rot="21368463">
            <a:off x="8534931" y="6597944"/>
            <a:ext cx="635000" cy="231775"/>
          </a:xfrm>
          <a:custGeom>
            <a:avLst/>
            <a:gdLst>
              <a:gd name="T0" fmla="*/ 622 w 626"/>
              <a:gd name="T1" fmla="*/ 229 h 229"/>
              <a:gd name="T2" fmla="*/ 620 w 626"/>
              <a:gd name="T3" fmla="*/ 229 h 229"/>
              <a:gd name="T4" fmla="*/ 4 w 626"/>
              <a:gd name="T5" fmla="*/ 9 h 229"/>
              <a:gd name="T6" fmla="*/ 1 w 626"/>
              <a:gd name="T7" fmla="*/ 3 h 229"/>
              <a:gd name="T8" fmla="*/ 6 w 626"/>
              <a:gd name="T9" fmla="*/ 1 h 229"/>
              <a:gd name="T10" fmla="*/ 623 w 626"/>
              <a:gd name="T11" fmla="*/ 221 h 229"/>
              <a:gd name="T12" fmla="*/ 625 w 626"/>
              <a:gd name="T13" fmla="*/ 227 h 229"/>
              <a:gd name="T14" fmla="*/ 622 w 626"/>
              <a:gd name="T15" fmla="*/ 229 h 2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26" h="229">
                <a:moveTo>
                  <a:pt x="622" y="229"/>
                </a:moveTo>
                <a:cubicBezTo>
                  <a:pt x="621" y="229"/>
                  <a:pt x="621" y="229"/>
                  <a:pt x="620" y="229"/>
                </a:cubicBezTo>
                <a:cubicBezTo>
                  <a:pt x="4" y="9"/>
                  <a:pt x="4" y="9"/>
                  <a:pt x="4" y="9"/>
                </a:cubicBezTo>
                <a:cubicBezTo>
                  <a:pt x="2" y="8"/>
                  <a:pt x="0" y="6"/>
                  <a:pt x="1" y="3"/>
                </a:cubicBezTo>
                <a:cubicBezTo>
                  <a:pt x="2" y="1"/>
                  <a:pt x="4" y="0"/>
                  <a:pt x="6" y="1"/>
                </a:cubicBezTo>
                <a:cubicBezTo>
                  <a:pt x="623" y="221"/>
                  <a:pt x="623" y="221"/>
                  <a:pt x="623" y="221"/>
                </a:cubicBezTo>
                <a:cubicBezTo>
                  <a:pt x="625" y="222"/>
                  <a:pt x="626" y="224"/>
                  <a:pt x="625" y="227"/>
                </a:cubicBezTo>
                <a:cubicBezTo>
                  <a:pt x="625" y="228"/>
                  <a:pt x="623" y="229"/>
                  <a:pt x="622" y="229"/>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5" name="Freeform 19"/>
          <p:cNvSpPr>
            <a:spLocks/>
          </p:cNvSpPr>
          <p:nvPr/>
        </p:nvSpPr>
        <p:spPr bwMode="auto">
          <a:xfrm rot="21368463">
            <a:off x="6978660" y="6671444"/>
            <a:ext cx="1570038" cy="284163"/>
          </a:xfrm>
          <a:custGeom>
            <a:avLst/>
            <a:gdLst>
              <a:gd name="T0" fmla="*/ 5 w 1548"/>
              <a:gd name="T1" fmla="*/ 280 h 280"/>
              <a:gd name="T2" fmla="*/ 1 w 1548"/>
              <a:gd name="T3" fmla="*/ 276 h 280"/>
              <a:gd name="T4" fmla="*/ 4 w 1548"/>
              <a:gd name="T5" fmla="*/ 272 h 280"/>
              <a:gd name="T6" fmla="*/ 1543 w 1548"/>
              <a:gd name="T7" fmla="*/ 1 h 280"/>
              <a:gd name="T8" fmla="*/ 1548 w 1548"/>
              <a:gd name="T9" fmla="*/ 4 h 280"/>
              <a:gd name="T10" fmla="*/ 1545 w 1548"/>
              <a:gd name="T11" fmla="*/ 9 h 280"/>
              <a:gd name="T12" fmla="*/ 5 w 1548"/>
              <a:gd name="T13" fmla="*/ 280 h 280"/>
              <a:gd name="T14" fmla="*/ 5 w 1548"/>
              <a:gd name="T15" fmla="*/ 280 h 2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48" h="280">
                <a:moveTo>
                  <a:pt x="5" y="280"/>
                </a:moveTo>
                <a:cubicBezTo>
                  <a:pt x="3" y="280"/>
                  <a:pt x="1" y="278"/>
                  <a:pt x="1" y="276"/>
                </a:cubicBezTo>
                <a:cubicBezTo>
                  <a:pt x="0" y="274"/>
                  <a:pt x="2" y="272"/>
                  <a:pt x="4" y="272"/>
                </a:cubicBezTo>
                <a:cubicBezTo>
                  <a:pt x="1543" y="1"/>
                  <a:pt x="1543" y="1"/>
                  <a:pt x="1543" y="1"/>
                </a:cubicBezTo>
                <a:cubicBezTo>
                  <a:pt x="1545" y="0"/>
                  <a:pt x="1548" y="2"/>
                  <a:pt x="1548" y="4"/>
                </a:cubicBezTo>
                <a:cubicBezTo>
                  <a:pt x="1548" y="6"/>
                  <a:pt x="1547" y="8"/>
                  <a:pt x="1545" y="9"/>
                </a:cubicBezTo>
                <a:cubicBezTo>
                  <a:pt x="5" y="280"/>
                  <a:pt x="5" y="280"/>
                  <a:pt x="5" y="280"/>
                </a:cubicBezTo>
                <a:cubicBezTo>
                  <a:pt x="5" y="280"/>
                  <a:pt x="5" y="280"/>
                  <a:pt x="5" y="28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6" name="Freeform 22"/>
          <p:cNvSpPr>
            <a:spLocks/>
          </p:cNvSpPr>
          <p:nvPr/>
        </p:nvSpPr>
        <p:spPr bwMode="auto">
          <a:xfrm rot="21368463">
            <a:off x="9498177" y="5908037"/>
            <a:ext cx="584200" cy="452438"/>
          </a:xfrm>
          <a:custGeom>
            <a:avLst/>
            <a:gdLst>
              <a:gd name="T0" fmla="*/ 572 w 576"/>
              <a:gd name="T1" fmla="*/ 446 h 446"/>
              <a:gd name="T2" fmla="*/ 569 w 576"/>
              <a:gd name="T3" fmla="*/ 445 h 446"/>
              <a:gd name="T4" fmla="*/ 3 w 576"/>
              <a:gd name="T5" fmla="*/ 7 h 446"/>
              <a:gd name="T6" fmla="*/ 2 w 576"/>
              <a:gd name="T7" fmla="*/ 2 h 446"/>
              <a:gd name="T8" fmla="*/ 7 w 576"/>
              <a:gd name="T9" fmla="*/ 1 h 446"/>
              <a:gd name="T10" fmla="*/ 574 w 576"/>
              <a:gd name="T11" fmla="*/ 439 h 446"/>
              <a:gd name="T12" fmla="*/ 575 w 576"/>
              <a:gd name="T13" fmla="*/ 444 h 446"/>
              <a:gd name="T14" fmla="*/ 572 w 576"/>
              <a:gd name="T15" fmla="*/ 446 h 4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6" h="446">
                <a:moveTo>
                  <a:pt x="572" y="446"/>
                </a:moveTo>
                <a:cubicBezTo>
                  <a:pt x="571" y="446"/>
                  <a:pt x="570" y="446"/>
                  <a:pt x="569" y="445"/>
                </a:cubicBezTo>
                <a:cubicBezTo>
                  <a:pt x="3" y="7"/>
                  <a:pt x="3" y="7"/>
                  <a:pt x="3" y="7"/>
                </a:cubicBezTo>
                <a:cubicBezTo>
                  <a:pt x="1" y="6"/>
                  <a:pt x="0" y="4"/>
                  <a:pt x="2" y="2"/>
                </a:cubicBezTo>
                <a:cubicBezTo>
                  <a:pt x="3" y="0"/>
                  <a:pt x="6" y="0"/>
                  <a:pt x="7" y="1"/>
                </a:cubicBezTo>
                <a:cubicBezTo>
                  <a:pt x="574" y="439"/>
                  <a:pt x="574" y="439"/>
                  <a:pt x="574" y="439"/>
                </a:cubicBezTo>
                <a:cubicBezTo>
                  <a:pt x="576" y="440"/>
                  <a:pt x="576" y="443"/>
                  <a:pt x="575" y="444"/>
                </a:cubicBezTo>
                <a:cubicBezTo>
                  <a:pt x="574" y="445"/>
                  <a:pt x="573" y="446"/>
                  <a:pt x="572" y="44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7" name="Freeform 23"/>
          <p:cNvSpPr>
            <a:spLocks/>
          </p:cNvSpPr>
          <p:nvPr/>
        </p:nvSpPr>
        <p:spPr bwMode="auto">
          <a:xfrm rot="21368463">
            <a:off x="9491334" y="6351180"/>
            <a:ext cx="623888" cy="541338"/>
          </a:xfrm>
          <a:custGeom>
            <a:avLst/>
            <a:gdLst>
              <a:gd name="T0" fmla="*/ 5 w 615"/>
              <a:gd name="T1" fmla="*/ 532 h 532"/>
              <a:gd name="T2" fmla="*/ 2 w 615"/>
              <a:gd name="T3" fmla="*/ 531 h 532"/>
              <a:gd name="T4" fmla="*/ 2 w 615"/>
              <a:gd name="T5" fmla="*/ 525 h 532"/>
              <a:gd name="T6" fmla="*/ 608 w 615"/>
              <a:gd name="T7" fmla="*/ 2 h 532"/>
              <a:gd name="T8" fmla="*/ 614 w 615"/>
              <a:gd name="T9" fmla="*/ 2 h 532"/>
              <a:gd name="T10" fmla="*/ 613 w 615"/>
              <a:gd name="T11" fmla="*/ 8 h 532"/>
              <a:gd name="T12" fmla="*/ 7 w 615"/>
              <a:gd name="T13" fmla="*/ 531 h 532"/>
              <a:gd name="T14" fmla="*/ 5 w 615"/>
              <a:gd name="T15" fmla="*/ 532 h 5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5" h="532">
                <a:moveTo>
                  <a:pt x="5" y="532"/>
                </a:moveTo>
                <a:cubicBezTo>
                  <a:pt x="4" y="532"/>
                  <a:pt x="2" y="532"/>
                  <a:pt x="2" y="531"/>
                </a:cubicBezTo>
                <a:cubicBezTo>
                  <a:pt x="0" y="529"/>
                  <a:pt x="0" y="527"/>
                  <a:pt x="2" y="525"/>
                </a:cubicBezTo>
                <a:cubicBezTo>
                  <a:pt x="608" y="2"/>
                  <a:pt x="608" y="2"/>
                  <a:pt x="608" y="2"/>
                </a:cubicBezTo>
                <a:cubicBezTo>
                  <a:pt x="610" y="0"/>
                  <a:pt x="612" y="1"/>
                  <a:pt x="614" y="2"/>
                </a:cubicBezTo>
                <a:cubicBezTo>
                  <a:pt x="615" y="4"/>
                  <a:pt x="615" y="6"/>
                  <a:pt x="613" y="8"/>
                </a:cubicBezTo>
                <a:cubicBezTo>
                  <a:pt x="7" y="531"/>
                  <a:pt x="7" y="531"/>
                  <a:pt x="7" y="531"/>
                </a:cubicBezTo>
                <a:cubicBezTo>
                  <a:pt x="7" y="532"/>
                  <a:pt x="6" y="532"/>
                  <a:pt x="5" y="532"/>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8" name="Freeform 24"/>
          <p:cNvSpPr>
            <a:spLocks/>
          </p:cNvSpPr>
          <p:nvPr/>
        </p:nvSpPr>
        <p:spPr bwMode="auto">
          <a:xfrm rot="21368463">
            <a:off x="10089167" y="6315033"/>
            <a:ext cx="530225" cy="38100"/>
          </a:xfrm>
          <a:custGeom>
            <a:avLst/>
            <a:gdLst>
              <a:gd name="T0" fmla="*/ 519 w 523"/>
              <a:gd name="T1" fmla="*/ 38 h 38"/>
              <a:gd name="T2" fmla="*/ 518 w 523"/>
              <a:gd name="T3" fmla="*/ 38 h 38"/>
              <a:gd name="T4" fmla="*/ 3 w 523"/>
              <a:gd name="T5" fmla="*/ 8 h 38"/>
              <a:gd name="T6" fmla="*/ 0 w 523"/>
              <a:gd name="T7" fmla="*/ 4 h 38"/>
              <a:gd name="T8" fmla="*/ 4 w 523"/>
              <a:gd name="T9" fmla="*/ 0 h 38"/>
              <a:gd name="T10" fmla="*/ 519 w 523"/>
              <a:gd name="T11" fmla="*/ 30 h 38"/>
              <a:gd name="T12" fmla="*/ 523 w 523"/>
              <a:gd name="T13" fmla="*/ 34 h 38"/>
              <a:gd name="T14" fmla="*/ 519 w 523"/>
              <a:gd name="T15" fmla="*/ 38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3" h="38">
                <a:moveTo>
                  <a:pt x="519" y="38"/>
                </a:moveTo>
                <a:cubicBezTo>
                  <a:pt x="519" y="38"/>
                  <a:pt x="518" y="38"/>
                  <a:pt x="518" y="38"/>
                </a:cubicBezTo>
                <a:cubicBezTo>
                  <a:pt x="3" y="8"/>
                  <a:pt x="3" y="8"/>
                  <a:pt x="3" y="8"/>
                </a:cubicBezTo>
                <a:cubicBezTo>
                  <a:pt x="1" y="8"/>
                  <a:pt x="0" y="6"/>
                  <a:pt x="0" y="4"/>
                </a:cubicBezTo>
                <a:cubicBezTo>
                  <a:pt x="0" y="1"/>
                  <a:pt x="2" y="0"/>
                  <a:pt x="4" y="0"/>
                </a:cubicBezTo>
                <a:cubicBezTo>
                  <a:pt x="519" y="30"/>
                  <a:pt x="519" y="30"/>
                  <a:pt x="519" y="30"/>
                </a:cubicBezTo>
                <a:cubicBezTo>
                  <a:pt x="521" y="30"/>
                  <a:pt x="523" y="32"/>
                  <a:pt x="523" y="34"/>
                </a:cubicBezTo>
                <a:cubicBezTo>
                  <a:pt x="522" y="37"/>
                  <a:pt x="521" y="38"/>
                  <a:pt x="519" y="38"/>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9" name="Freeform 25"/>
          <p:cNvSpPr>
            <a:spLocks/>
          </p:cNvSpPr>
          <p:nvPr/>
        </p:nvSpPr>
        <p:spPr bwMode="auto">
          <a:xfrm rot="21368463">
            <a:off x="10062019" y="5586488"/>
            <a:ext cx="838200" cy="727075"/>
          </a:xfrm>
          <a:custGeom>
            <a:avLst/>
            <a:gdLst>
              <a:gd name="T0" fmla="*/ 5 w 825"/>
              <a:gd name="T1" fmla="*/ 716 h 716"/>
              <a:gd name="T2" fmla="*/ 2 w 825"/>
              <a:gd name="T3" fmla="*/ 714 h 716"/>
              <a:gd name="T4" fmla="*/ 2 w 825"/>
              <a:gd name="T5" fmla="*/ 709 h 716"/>
              <a:gd name="T6" fmla="*/ 818 w 825"/>
              <a:gd name="T7" fmla="*/ 1 h 716"/>
              <a:gd name="T8" fmla="*/ 823 w 825"/>
              <a:gd name="T9" fmla="*/ 2 h 716"/>
              <a:gd name="T10" fmla="*/ 823 w 825"/>
              <a:gd name="T11" fmla="*/ 7 h 716"/>
              <a:gd name="T12" fmla="*/ 7 w 825"/>
              <a:gd name="T13" fmla="*/ 715 h 716"/>
              <a:gd name="T14" fmla="*/ 5 w 825"/>
              <a:gd name="T15" fmla="*/ 716 h 7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5" h="716">
                <a:moveTo>
                  <a:pt x="5" y="716"/>
                </a:moveTo>
                <a:cubicBezTo>
                  <a:pt x="4" y="716"/>
                  <a:pt x="2" y="715"/>
                  <a:pt x="2" y="714"/>
                </a:cubicBezTo>
                <a:cubicBezTo>
                  <a:pt x="0" y="713"/>
                  <a:pt x="0" y="710"/>
                  <a:pt x="2" y="709"/>
                </a:cubicBezTo>
                <a:cubicBezTo>
                  <a:pt x="818" y="1"/>
                  <a:pt x="818" y="1"/>
                  <a:pt x="818" y="1"/>
                </a:cubicBezTo>
                <a:cubicBezTo>
                  <a:pt x="819" y="0"/>
                  <a:pt x="822" y="0"/>
                  <a:pt x="823" y="2"/>
                </a:cubicBezTo>
                <a:cubicBezTo>
                  <a:pt x="825" y="3"/>
                  <a:pt x="825" y="6"/>
                  <a:pt x="823" y="7"/>
                </a:cubicBezTo>
                <a:cubicBezTo>
                  <a:pt x="7" y="715"/>
                  <a:pt x="7" y="715"/>
                  <a:pt x="7" y="715"/>
                </a:cubicBezTo>
                <a:cubicBezTo>
                  <a:pt x="6" y="716"/>
                  <a:pt x="6" y="716"/>
                  <a:pt x="5" y="71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0" name="Freeform 26"/>
          <p:cNvSpPr>
            <a:spLocks/>
          </p:cNvSpPr>
          <p:nvPr/>
        </p:nvSpPr>
        <p:spPr bwMode="auto">
          <a:xfrm rot="21368463">
            <a:off x="10584730" y="5568878"/>
            <a:ext cx="315913" cy="757238"/>
          </a:xfrm>
          <a:custGeom>
            <a:avLst/>
            <a:gdLst>
              <a:gd name="T0" fmla="*/ 5 w 310"/>
              <a:gd name="T1" fmla="*/ 746 h 746"/>
              <a:gd name="T2" fmla="*/ 3 w 310"/>
              <a:gd name="T3" fmla="*/ 746 h 746"/>
              <a:gd name="T4" fmla="*/ 1 w 310"/>
              <a:gd name="T5" fmla="*/ 741 h 746"/>
              <a:gd name="T6" fmla="*/ 302 w 310"/>
              <a:gd name="T7" fmla="*/ 3 h 746"/>
              <a:gd name="T8" fmla="*/ 307 w 310"/>
              <a:gd name="T9" fmla="*/ 0 h 746"/>
              <a:gd name="T10" fmla="*/ 309 w 310"/>
              <a:gd name="T11" fmla="*/ 6 h 746"/>
              <a:gd name="T12" fmla="*/ 8 w 310"/>
              <a:gd name="T13" fmla="*/ 744 h 746"/>
              <a:gd name="T14" fmla="*/ 5 w 310"/>
              <a:gd name="T15" fmla="*/ 746 h 7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0" h="746">
                <a:moveTo>
                  <a:pt x="5" y="746"/>
                </a:moveTo>
                <a:cubicBezTo>
                  <a:pt x="4" y="746"/>
                  <a:pt x="4" y="746"/>
                  <a:pt x="3" y="746"/>
                </a:cubicBezTo>
                <a:cubicBezTo>
                  <a:pt x="1" y="745"/>
                  <a:pt x="0" y="743"/>
                  <a:pt x="1" y="741"/>
                </a:cubicBezTo>
                <a:cubicBezTo>
                  <a:pt x="302" y="3"/>
                  <a:pt x="302" y="3"/>
                  <a:pt x="302" y="3"/>
                </a:cubicBezTo>
                <a:cubicBezTo>
                  <a:pt x="303" y="1"/>
                  <a:pt x="305" y="0"/>
                  <a:pt x="307" y="0"/>
                </a:cubicBezTo>
                <a:cubicBezTo>
                  <a:pt x="309" y="1"/>
                  <a:pt x="310" y="4"/>
                  <a:pt x="309" y="6"/>
                </a:cubicBezTo>
                <a:cubicBezTo>
                  <a:pt x="8" y="744"/>
                  <a:pt x="8" y="744"/>
                  <a:pt x="8" y="744"/>
                </a:cubicBezTo>
                <a:cubicBezTo>
                  <a:pt x="8" y="745"/>
                  <a:pt x="6" y="746"/>
                  <a:pt x="5" y="74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1" name="Freeform 27"/>
          <p:cNvSpPr>
            <a:spLocks/>
          </p:cNvSpPr>
          <p:nvPr/>
        </p:nvSpPr>
        <p:spPr bwMode="auto">
          <a:xfrm rot="21368463">
            <a:off x="10885086" y="5550203"/>
            <a:ext cx="263525" cy="596900"/>
          </a:xfrm>
          <a:custGeom>
            <a:avLst/>
            <a:gdLst>
              <a:gd name="T0" fmla="*/ 255 w 260"/>
              <a:gd name="T1" fmla="*/ 587 h 587"/>
              <a:gd name="T2" fmla="*/ 252 w 260"/>
              <a:gd name="T3" fmla="*/ 584 h 587"/>
              <a:gd name="T4" fmla="*/ 1 w 260"/>
              <a:gd name="T5" fmla="*/ 6 h 587"/>
              <a:gd name="T6" fmla="*/ 3 w 260"/>
              <a:gd name="T7" fmla="*/ 0 h 587"/>
              <a:gd name="T8" fmla="*/ 8 w 260"/>
              <a:gd name="T9" fmla="*/ 3 h 587"/>
              <a:gd name="T10" fmla="*/ 259 w 260"/>
              <a:gd name="T11" fmla="*/ 581 h 587"/>
              <a:gd name="T12" fmla="*/ 257 w 260"/>
              <a:gd name="T13" fmla="*/ 586 h 587"/>
              <a:gd name="T14" fmla="*/ 255 w 260"/>
              <a:gd name="T15" fmla="*/ 587 h 58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0" h="587">
                <a:moveTo>
                  <a:pt x="255" y="587"/>
                </a:moveTo>
                <a:cubicBezTo>
                  <a:pt x="254" y="587"/>
                  <a:pt x="252" y="586"/>
                  <a:pt x="252" y="584"/>
                </a:cubicBezTo>
                <a:cubicBezTo>
                  <a:pt x="1" y="6"/>
                  <a:pt x="1" y="6"/>
                  <a:pt x="1" y="6"/>
                </a:cubicBezTo>
                <a:cubicBezTo>
                  <a:pt x="0" y="4"/>
                  <a:pt x="1" y="1"/>
                  <a:pt x="3" y="0"/>
                </a:cubicBezTo>
                <a:cubicBezTo>
                  <a:pt x="5" y="0"/>
                  <a:pt x="7" y="1"/>
                  <a:pt x="8" y="3"/>
                </a:cubicBezTo>
                <a:cubicBezTo>
                  <a:pt x="259" y="581"/>
                  <a:pt x="259" y="581"/>
                  <a:pt x="259" y="581"/>
                </a:cubicBezTo>
                <a:cubicBezTo>
                  <a:pt x="260" y="583"/>
                  <a:pt x="259" y="585"/>
                  <a:pt x="257" y="586"/>
                </a:cubicBezTo>
                <a:cubicBezTo>
                  <a:pt x="257" y="587"/>
                  <a:pt x="256" y="587"/>
                  <a:pt x="255" y="587"/>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2" name="Freeform 28"/>
          <p:cNvSpPr>
            <a:spLocks/>
          </p:cNvSpPr>
          <p:nvPr/>
        </p:nvSpPr>
        <p:spPr bwMode="auto">
          <a:xfrm rot="21368463">
            <a:off x="10869954" y="5520122"/>
            <a:ext cx="1171575" cy="177800"/>
          </a:xfrm>
          <a:custGeom>
            <a:avLst/>
            <a:gdLst>
              <a:gd name="T0" fmla="*/ 1150 w 1155"/>
              <a:gd name="T1" fmla="*/ 175 h 175"/>
              <a:gd name="T2" fmla="*/ 1150 w 1155"/>
              <a:gd name="T3" fmla="*/ 175 h 175"/>
              <a:gd name="T4" fmla="*/ 4 w 1155"/>
              <a:gd name="T5" fmla="*/ 8 h 175"/>
              <a:gd name="T6" fmla="*/ 0 w 1155"/>
              <a:gd name="T7" fmla="*/ 4 h 175"/>
              <a:gd name="T8" fmla="*/ 5 w 1155"/>
              <a:gd name="T9" fmla="*/ 0 h 175"/>
              <a:gd name="T10" fmla="*/ 1151 w 1155"/>
              <a:gd name="T11" fmla="*/ 167 h 175"/>
              <a:gd name="T12" fmla="*/ 1154 w 1155"/>
              <a:gd name="T13" fmla="*/ 172 h 175"/>
              <a:gd name="T14" fmla="*/ 1150 w 1155"/>
              <a:gd name="T15" fmla="*/ 175 h 1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55" h="175">
                <a:moveTo>
                  <a:pt x="1150" y="175"/>
                </a:moveTo>
                <a:cubicBezTo>
                  <a:pt x="1150" y="175"/>
                  <a:pt x="1150" y="175"/>
                  <a:pt x="1150" y="175"/>
                </a:cubicBezTo>
                <a:cubicBezTo>
                  <a:pt x="4" y="8"/>
                  <a:pt x="4" y="8"/>
                  <a:pt x="4" y="8"/>
                </a:cubicBezTo>
                <a:cubicBezTo>
                  <a:pt x="2" y="8"/>
                  <a:pt x="0" y="6"/>
                  <a:pt x="0" y="4"/>
                </a:cubicBezTo>
                <a:cubicBezTo>
                  <a:pt x="1" y="1"/>
                  <a:pt x="3" y="0"/>
                  <a:pt x="5" y="0"/>
                </a:cubicBezTo>
                <a:cubicBezTo>
                  <a:pt x="1151" y="167"/>
                  <a:pt x="1151" y="167"/>
                  <a:pt x="1151" y="167"/>
                </a:cubicBezTo>
                <a:cubicBezTo>
                  <a:pt x="1153" y="168"/>
                  <a:pt x="1155" y="170"/>
                  <a:pt x="1154" y="172"/>
                </a:cubicBezTo>
                <a:cubicBezTo>
                  <a:pt x="1154" y="174"/>
                  <a:pt x="1152" y="175"/>
                  <a:pt x="1150" y="17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3" name="Freeform 29"/>
          <p:cNvSpPr>
            <a:spLocks/>
          </p:cNvSpPr>
          <p:nvPr/>
        </p:nvSpPr>
        <p:spPr bwMode="auto">
          <a:xfrm rot="21368463">
            <a:off x="10825512" y="4954882"/>
            <a:ext cx="1196975" cy="744538"/>
          </a:xfrm>
          <a:custGeom>
            <a:avLst/>
            <a:gdLst>
              <a:gd name="T0" fmla="*/ 1175 w 1180"/>
              <a:gd name="T1" fmla="*/ 733 h 733"/>
              <a:gd name="T2" fmla="*/ 1173 w 1180"/>
              <a:gd name="T3" fmla="*/ 733 h 733"/>
              <a:gd name="T4" fmla="*/ 2 w 1180"/>
              <a:gd name="T5" fmla="*/ 8 h 733"/>
              <a:gd name="T6" fmla="*/ 1 w 1180"/>
              <a:gd name="T7" fmla="*/ 2 h 733"/>
              <a:gd name="T8" fmla="*/ 7 w 1180"/>
              <a:gd name="T9" fmla="*/ 1 h 733"/>
              <a:gd name="T10" fmla="*/ 1177 w 1180"/>
              <a:gd name="T11" fmla="*/ 726 h 733"/>
              <a:gd name="T12" fmla="*/ 1179 w 1180"/>
              <a:gd name="T13" fmla="*/ 732 h 733"/>
              <a:gd name="T14" fmla="*/ 1175 w 1180"/>
              <a:gd name="T15" fmla="*/ 733 h 7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80" h="733">
                <a:moveTo>
                  <a:pt x="1175" y="733"/>
                </a:moveTo>
                <a:cubicBezTo>
                  <a:pt x="1175" y="733"/>
                  <a:pt x="1174" y="733"/>
                  <a:pt x="1173" y="733"/>
                </a:cubicBezTo>
                <a:cubicBezTo>
                  <a:pt x="2" y="8"/>
                  <a:pt x="2" y="8"/>
                  <a:pt x="2" y="8"/>
                </a:cubicBezTo>
                <a:cubicBezTo>
                  <a:pt x="1" y="6"/>
                  <a:pt x="0" y="4"/>
                  <a:pt x="1" y="2"/>
                </a:cubicBezTo>
                <a:cubicBezTo>
                  <a:pt x="2" y="0"/>
                  <a:pt x="5" y="0"/>
                  <a:pt x="7" y="1"/>
                </a:cubicBezTo>
                <a:cubicBezTo>
                  <a:pt x="1177" y="726"/>
                  <a:pt x="1177" y="726"/>
                  <a:pt x="1177" y="726"/>
                </a:cubicBezTo>
                <a:cubicBezTo>
                  <a:pt x="1179" y="727"/>
                  <a:pt x="1180" y="730"/>
                  <a:pt x="1179" y="732"/>
                </a:cubicBezTo>
                <a:cubicBezTo>
                  <a:pt x="1178" y="733"/>
                  <a:pt x="1177" y="733"/>
                  <a:pt x="1175" y="733"/>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4" name="Freeform 30"/>
          <p:cNvSpPr>
            <a:spLocks/>
          </p:cNvSpPr>
          <p:nvPr/>
        </p:nvSpPr>
        <p:spPr bwMode="auto">
          <a:xfrm rot="21368463">
            <a:off x="10798005" y="4874965"/>
            <a:ext cx="863600" cy="100013"/>
          </a:xfrm>
          <a:custGeom>
            <a:avLst/>
            <a:gdLst>
              <a:gd name="T0" fmla="*/ 5 w 851"/>
              <a:gd name="T1" fmla="*/ 100 h 100"/>
              <a:gd name="T2" fmla="*/ 1 w 851"/>
              <a:gd name="T3" fmla="*/ 97 h 100"/>
              <a:gd name="T4" fmla="*/ 4 w 851"/>
              <a:gd name="T5" fmla="*/ 92 h 100"/>
              <a:gd name="T6" fmla="*/ 846 w 851"/>
              <a:gd name="T7" fmla="*/ 0 h 100"/>
              <a:gd name="T8" fmla="*/ 850 w 851"/>
              <a:gd name="T9" fmla="*/ 4 h 100"/>
              <a:gd name="T10" fmla="*/ 847 w 851"/>
              <a:gd name="T11" fmla="*/ 8 h 100"/>
              <a:gd name="T12" fmla="*/ 5 w 851"/>
              <a:gd name="T13" fmla="*/ 100 h 100"/>
              <a:gd name="T14" fmla="*/ 5 w 851"/>
              <a:gd name="T15" fmla="*/ 100 h 1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51" h="100">
                <a:moveTo>
                  <a:pt x="5" y="100"/>
                </a:moveTo>
                <a:cubicBezTo>
                  <a:pt x="3" y="100"/>
                  <a:pt x="1" y="99"/>
                  <a:pt x="1" y="97"/>
                </a:cubicBezTo>
                <a:cubicBezTo>
                  <a:pt x="0" y="94"/>
                  <a:pt x="2" y="92"/>
                  <a:pt x="4" y="92"/>
                </a:cubicBezTo>
                <a:cubicBezTo>
                  <a:pt x="846" y="0"/>
                  <a:pt x="846" y="0"/>
                  <a:pt x="846" y="0"/>
                </a:cubicBezTo>
                <a:cubicBezTo>
                  <a:pt x="848" y="0"/>
                  <a:pt x="850" y="2"/>
                  <a:pt x="850" y="4"/>
                </a:cubicBezTo>
                <a:cubicBezTo>
                  <a:pt x="851" y="6"/>
                  <a:pt x="849" y="8"/>
                  <a:pt x="847" y="8"/>
                </a:cubicBezTo>
                <a:cubicBezTo>
                  <a:pt x="5" y="100"/>
                  <a:pt x="5" y="100"/>
                  <a:pt x="5" y="100"/>
                </a:cubicBezTo>
                <a:cubicBezTo>
                  <a:pt x="5" y="100"/>
                  <a:pt x="5" y="100"/>
                  <a:pt x="5" y="10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5" name="Freeform 31"/>
          <p:cNvSpPr>
            <a:spLocks/>
          </p:cNvSpPr>
          <p:nvPr/>
        </p:nvSpPr>
        <p:spPr bwMode="auto">
          <a:xfrm rot="21368463">
            <a:off x="11621045" y="4045820"/>
            <a:ext cx="142875" cy="804863"/>
          </a:xfrm>
          <a:custGeom>
            <a:avLst/>
            <a:gdLst>
              <a:gd name="T0" fmla="*/ 4 w 141"/>
              <a:gd name="T1" fmla="*/ 793 h 793"/>
              <a:gd name="T2" fmla="*/ 4 w 141"/>
              <a:gd name="T3" fmla="*/ 793 h 793"/>
              <a:gd name="T4" fmla="*/ 0 w 141"/>
              <a:gd name="T5" fmla="*/ 789 h 793"/>
              <a:gd name="T6" fmla="*/ 132 w 141"/>
              <a:gd name="T7" fmla="*/ 3 h 793"/>
              <a:gd name="T8" fmla="*/ 137 w 141"/>
              <a:gd name="T9" fmla="*/ 0 h 793"/>
              <a:gd name="T10" fmla="*/ 140 w 141"/>
              <a:gd name="T11" fmla="*/ 5 h 793"/>
              <a:gd name="T12" fmla="*/ 8 w 141"/>
              <a:gd name="T13" fmla="*/ 790 h 793"/>
              <a:gd name="T14" fmla="*/ 4 w 141"/>
              <a:gd name="T15" fmla="*/ 793 h 7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1" h="793">
                <a:moveTo>
                  <a:pt x="4" y="793"/>
                </a:moveTo>
                <a:cubicBezTo>
                  <a:pt x="4" y="793"/>
                  <a:pt x="4" y="793"/>
                  <a:pt x="4" y="793"/>
                </a:cubicBezTo>
                <a:cubicBezTo>
                  <a:pt x="2" y="793"/>
                  <a:pt x="0" y="791"/>
                  <a:pt x="0" y="789"/>
                </a:cubicBezTo>
                <a:cubicBezTo>
                  <a:pt x="132" y="3"/>
                  <a:pt x="132" y="3"/>
                  <a:pt x="132" y="3"/>
                </a:cubicBezTo>
                <a:cubicBezTo>
                  <a:pt x="133" y="1"/>
                  <a:pt x="135" y="0"/>
                  <a:pt x="137" y="0"/>
                </a:cubicBezTo>
                <a:cubicBezTo>
                  <a:pt x="139" y="1"/>
                  <a:pt x="141" y="3"/>
                  <a:pt x="140" y="5"/>
                </a:cubicBezTo>
                <a:cubicBezTo>
                  <a:pt x="8" y="790"/>
                  <a:pt x="8" y="790"/>
                  <a:pt x="8" y="790"/>
                </a:cubicBezTo>
                <a:cubicBezTo>
                  <a:pt x="8" y="792"/>
                  <a:pt x="6" y="793"/>
                  <a:pt x="4" y="793"/>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6" name="Freeform 32"/>
          <p:cNvSpPr>
            <a:spLocks/>
          </p:cNvSpPr>
          <p:nvPr/>
        </p:nvSpPr>
        <p:spPr bwMode="auto">
          <a:xfrm rot="21368463">
            <a:off x="11781903" y="4033663"/>
            <a:ext cx="209550" cy="1633538"/>
          </a:xfrm>
          <a:custGeom>
            <a:avLst/>
            <a:gdLst>
              <a:gd name="T0" fmla="*/ 201 w 206"/>
              <a:gd name="T1" fmla="*/ 1610 h 1610"/>
              <a:gd name="T2" fmla="*/ 197 w 206"/>
              <a:gd name="T3" fmla="*/ 1607 h 1610"/>
              <a:gd name="T4" fmla="*/ 0 w 206"/>
              <a:gd name="T5" fmla="*/ 5 h 1610"/>
              <a:gd name="T6" fmla="*/ 4 w 206"/>
              <a:gd name="T7" fmla="*/ 0 h 1610"/>
              <a:gd name="T8" fmla="*/ 8 w 206"/>
              <a:gd name="T9" fmla="*/ 4 h 1610"/>
              <a:gd name="T10" fmla="*/ 205 w 206"/>
              <a:gd name="T11" fmla="*/ 1606 h 1610"/>
              <a:gd name="T12" fmla="*/ 202 w 206"/>
              <a:gd name="T13" fmla="*/ 1610 h 1610"/>
              <a:gd name="T14" fmla="*/ 201 w 206"/>
              <a:gd name="T15" fmla="*/ 1610 h 16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1610">
                <a:moveTo>
                  <a:pt x="201" y="1610"/>
                </a:moveTo>
                <a:cubicBezTo>
                  <a:pt x="199" y="1610"/>
                  <a:pt x="198" y="1609"/>
                  <a:pt x="197" y="1607"/>
                </a:cubicBezTo>
                <a:cubicBezTo>
                  <a:pt x="0" y="5"/>
                  <a:pt x="0" y="5"/>
                  <a:pt x="0" y="5"/>
                </a:cubicBezTo>
                <a:cubicBezTo>
                  <a:pt x="0" y="2"/>
                  <a:pt x="2" y="0"/>
                  <a:pt x="4" y="0"/>
                </a:cubicBezTo>
                <a:cubicBezTo>
                  <a:pt x="6" y="0"/>
                  <a:pt x="8" y="1"/>
                  <a:pt x="8" y="4"/>
                </a:cubicBezTo>
                <a:cubicBezTo>
                  <a:pt x="205" y="1606"/>
                  <a:pt x="205" y="1606"/>
                  <a:pt x="205" y="1606"/>
                </a:cubicBezTo>
                <a:cubicBezTo>
                  <a:pt x="206" y="1608"/>
                  <a:pt x="204" y="1610"/>
                  <a:pt x="202" y="1610"/>
                </a:cubicBezTo>
                <a:cubicBezTo>
                  <a:pt x="202" y="1610"/>
                  <a:pt x="201" y="1610"/>
                  <a:pt x="201" y="161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7" name="Freeform 33"/>
          <p:cNvSpPr>
            <a:spLocks/>
          </p:cNvSpPr>
          <p:nvPr/>
        </p:nvSpPr>
        <p:spPr bwMode="auto">
          <a:xfrm rot="21368463">
            <a:off x="11675521" y="4834172"/>
            <a:ext cx="342900" cy="836613"/>
          </a:xfrm>
          <a:custGeom>
            <a:avLst/>
            <a:gdLst>
              <a:gd name="T0" fmla="*/ 333 w 338"/>
              <a:gd name="T1" fmla="*/ 825 h 825"/>
              <a:gd name="T2" fmla="*/ 330 w 338"/>
              <a:gd name="T3" fmla="*/ 823 h 825"/>
              <a:gd name="T4" fmla="*/ 1 w 338"/>
              <a:gd name="T5" fmla="*/ 6 h 825"/>
              <a:gd name="T6" fmla="*/ 3 w 338"/>
              <a:gd name="T7" fmla="*/ 1 h 825"/>
              <a:gd name="T8" fmla="*/ 8 w 338"/>
              <a:gd name="T9" fmla="*/ 3 h 825"/>
              <a:gd name="T10" fmla="*/ 337 w 338"/>
              <a:gd name="T11" fmla="*/ 820 h 825"/>
              <a:gd name="T12" fmla="*/ 335 w 338"/>
              <a:gd name="T13" fmla="*/ 825 h 825"/>
              <a:gd name="T14" fmla="*/ 333 w 338"/>
              <a:gd name="T15" fmla="*/ 825 h 8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8" h="825">
                <a:moveTo>
                  <a:pt x="333" y="825"/>
                </a:moveTo>
                <a:cubicBezTo>
                  <a:pt x="332" y="825"/>
                  <a:pt x="330" y="824"/>
                  <a:pt x="330" y="823"/>
                </a:cubicBezTo>
                <a:cubicBezTo>
                  <a:pt x="1" y="6"/>
                  <a:pt x="1" y="6"/>
                  <a:pt x="1" y="6"/>
                </a:cubicBezTo>
                <a:cubicBezTo>
                  <a:pt x="0" y="4"/>
                  <a:pt x="1" y="2"/>
                  <a:pt x="3" y="1"/>
                </a:cubicBezTo>
                <a:cubicBezTo>
                  <a:pt x="5" y="0"/>
                  <a:pt x="7" y="1"/>
                  <a:pt x="8" y="3"/>
                </a:cubicBezTo>
                <a:cubicBezTo>
                  <a:pt x="337" y="820"/>
                  <a:pt x="337" y="820"/>
                  <a:pt x="337" y="820"/>
                </a:cubicBezTo>
                <a:cubicBezTo>
                  <a:pt x="338" y="822"/>
                  <a:pt x="337" y="824"/>
                  <a:pt x="335" y="825"/>
                </a:cubicBezTo>
                <a:cubicBezTo>
                  <a:pt x="334" y="825"/>
                  <a:pt x="334" y="825"/>
                  <a:pt x="333" y="82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8" name="Freeform 34"/>
          <p:cNvSpPr>
            <a:spLocks/>
          </p:cNvSpPr>
          <p:nvPr/>
        </p:nvSpPr>
        <p:spPr bwMode="auto">
          <a:xfrm rot="21368463">
            <a:off x="12012146" y="4930663"/>
            <a:ext cx="342900" cy="717550"/>
          </a:xfrm>
          <a:custGeom>
            <a:avLst/>
            <a:gdLst>
              <a:gd name="T0" fmla="*/ 4 w 338"/>
              <a:gd name="T1" fmla="*/ 707 h 707"/>
              <a:gd name="T2" fmla="*/ 3 w 338"/>
              <a:gd name="T3" fmla="*/ 707 h 707"/>
              <a:gd name="T4" fmla="*/ 1 w 338"/>
              <a:gd name="T5" fmla="*/ 702 h 707"/>
              <a:gd name="T6" fmla="*/ 330 w 338"/>
              <a:gd name="T7" fmla="*/ 3 h 707"/>
              <a:gd name="T8" fmla="*/ 336 w 338"/>
              <a:gd name="T9" fmla="*/ 1 h 707"/>
              <a:gd name="T10" fmla="*/ 337 w 338"/>
              <a:gd name="T11" fmla="*/ 6 h 707"/>
              <a:gd name="T12" fmla="*/ 8 w 338"/>
              <a:gd name="T13" fmla="*/ 705 h 707"/>
              <a:gd name="T14" fmla="*/ 4 w 338"/>
              <a:gd name="T15" fmla="*/ 707 h 70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8" h="707">
                <a:moveTo>
                  <a:pt x="4" y="707"/>
                </a:moveTo>
                <a:cubicBezTo>
                  <a:pt x="4" y="707"/>
                  <a:pt x="3" y="707"/>
                  <a:pt x="3" y="707"/>
                </a:cubicBezTo>
                <a:cubicBezTo>
                  <a:pt x="1" y="706"/>
                  <a:pt x="0" y="704"/>
                  <a:pt x="1" y="702"/>
                </a:cubicBezTo>
                <a:cubicBezTo>
                  <a:pt x="330" y="3"/>
                  <a:pt x="330" y="3"/>
                  <a:pt x="330" y="3"/>
                </a:cubicBezTo>
                <a:cubicBezTo>
                  <a:pt x="331" y="1"/>
                  <a:pt x="334" y="0"/>
                  <a:pt x="336" y="1"/>
                </a:cubicBezTo>
                <a:cubicBezTo>
                  <a:pt x="337" y="2"/>
                  <a:pt x="338" y="4"/>
                  <a:pt x="337" y="6"/>
                </a:cubicBezTo>
                <a:cubicBezTo>
                  <a:pt x="8" y="705"/>
                  <a:pt x="8" y="705"/>
                  <a:pt x="8" y="705"/>
                </a:cubicBezTo>
                <a:cubicBezTo>
                  <a:pt x="7" y="707"/>
                  <a:pt x="6" y="707"/>
                  <a:pt x="4" y="707"/>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9" name="Freeform 35"/>
          <p:cNvSpPr>
            <a:spLocks/>
          </p:cNvSpPr>
          <p:nvPr/>
        </p:nvSpPr>
        <p:spPr bwMode="auto">
          <a:xfrm rot="21368463">
            <a:off x="12041440" y="5625598"/>
            <a:ext cx="749300" cy="182563"/>
          </a:xfrm>
          <a:custGeom>
            <a:avLst/>
            <a:gdLst>
              <a:gd name="T0" fmla="*/ 734 w 738"/>
              <a:gd name="T1" fmla="*/ 180 h 180"/>
              <a:gd name="T2" fmla="*/ 733 w 738"/>
              <a:gd name="T3" fmla="*/ 180 h 180"/>
              <a:gd name="T4" fmla="*/ 3 w 738"/>
              <a:gd name="T5" fmla="*/ 8 h 180"/>
              <a:gd name="T6" fmla="*/ 0 w 738"/>
              <a:gd name="T7" fmla="*/ 4 h 180"/>
              <a:gd name="T8" fmla="*/ 5 w 738"/>
              <a:gd name="T9" fmla="*/ 1 h 180"/>
              <a:gd name="T10" fmla="*/ 735 w 738"/>
              <a:gd name="T11" fmla="*/ 172 h 180"/>
              <a:gd name="T12" fmla="*/ 738 w 738"/>
              <a:gd name="T13" fmla="*/ 177 h 180"/>
              <a:gd name="T14" fmla="*/ 734 w 738"/>
              <a:gd name="T15" fmla="*/ 180 h 1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8" h="180">
                <a:moveTo>
                  <a:pt x="734" y="180"/>
                </a:moveTo>
                <a:cubicBezTo>
                  <a:pt x="734" y="180"/>
                  <a:pt x="733" y="180"/>
                  <a:pt x="733" y="180"/>
                </a:cubicBezTo>
                <a:cubicBezTo>
                  <a:pt x="3" y="8"/>
                  <a:pt x="3" y="8"/>
                  <a:pt x="3" y="8"/>
                </a:cubicBezTo>
                <a:cubicBezTo>
                  <a:pt x="1" y="8"/>
                  <a:pt x="0" y="6"/>
                  <a:pt x="0" y="4"/>
                </a:cubicBezTo>
                <a:cubicBezTo>
                  <a:pt x="1" y="1"/>
                  <a:pt x="3" y="0"/>
                  <a:pt x="5" y="1"/>
                </a:cubicBezTo>
                <a:cubicBezTo>
                  <a:pt x="735" y="172"/>
                  <a:pt x="735" y="172"/>
                  <a:pt x="735" y="172"/>
                </a:cubicBezTo>
                <a:cubicBezTo>
                  <a:pt x="737" y="172"/>
                  <a:pt x="738" y="175"/>
                  <a:pt x="738" y="177"/>
                </a:cubicBezTo>
                <a:cubicBezTo>
                  <a:pt x="737" y="179"/>
                  <a:pt x="736" y="180"/>
                  <a:pt x="734" y="18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0" name="Freeform 36"/>
          <p:cNvSpPr>
            <a:spLocks/>
          </p:cNvSpPr>
          <p:nvPr/>
        </p:nvSpPr>
        <p:spPr bwMode="auto">
          <a:xfrm rot="21368463">
            <a:off x="11757700" y="4023247"/>
            <a:ext cx="542925" cy="925513"/>
          </a:xfrm>
          <a:custGeom>
            <a:avLst/>
            <a:gdLst>
              <a:gd name="T0" fmla="*/ 531 w 535"/>
              <a:gd name="T1" fmla="*/ 912 h 912"/>
              <a:gd name="T2" fmla="*/ 527 w 535"/>
              <a:gd name="T3" fmla="*/ 910 h 912"/>
              <a:gd name="T4" fmla="*/ 1 w 535"/>
              <a:gd name="T5" fmla="*/ 6 h 912"/>
              <a:gd name="T6" fmla="*/ 2 w 535"/>
              <a:gd name="T7" fmla="*/ 1 h 912"/>
              <a:gd name="T8" fmla="*/ 8 w 535"/>
              <a:gd name="T9" fmla="*/ 2 h 912"/>
              <a:gd name="T10" fmla="*/ 534 w 535"/>
              <a:gd name="T11" fmla="*/ 906 h 912"/>
              <a:gd name="T12" fmla="*/ 533 w 535"/>
              <a:gd name="T13" fmla="*/ 911 h 912"/>
              <a:gd name="T14" fmla="*/ 531 w 535"/>
              <a:gd name="T15" fmla="*/ 912 h 9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5" h="912">
                <a:moveTo>
                  <a:pt x="531" y="912"/>
                </a:moveTo>
                <a:cubicBezTo>
                  <a:pt x="529" y="912"/>
                  <a:pt x="528" y="911"/>
                  <a:pt x="527" y="910"/>
                </a:cubicBezTo>
                <a:cubicBezTo>
                  <a:pt x="1" y="6"/>
                  <a:pt x="1" y="6"/>
                  <a:pt x="1" y="6"/>
                </a:cubicBezTo>
                <a:cubicBezTo>
                  <a:pt x="0" y="4"/>
                  <a:pt x="0" y="2"/>
                  <a:pt x="2" y="1"/>
                </a:cubicBezTo>
                <a:cubicBezTo>
                  <a:pt x="4" y="0"/>
                  <a:pt x="7" y="0"/>
                  <a:pt x="8" y="2"/>
                </a:cubicBezTo>
                <a:cubicBezTo>
                  <a:pt x="534" y="906"/>
                  <a:pt x="534" y="906"/>
                  <a:pt x="534" y="906"/>
                </a:cubicBezTo>
                <a:cubicBezTo>
                  <a:pt x="535" y="908"/>
                  <a:pt x="535" y="910"/>
                  <a:pt x="533" y="911"/>
                </a:cubicBezTo>
                <a:cubicBezTo>
                  <a:pt x="532" y="911"/>
                  <a:pt x="531" y="912"/>
                  <a:pt x="531" y="912"/>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1" name="Freeform 37"/>
          <p:cNvSpPr>
            <a:spLocks/>
          </p:cNvSpPr>
          <p:nvPr/>
        </p:nvSpPr>
        <p:spPr bwMode="auto">
          <a:xfrm rot="21368463">
            <a:off x="11739434" y="3995411"/>
            <a:ext cx="1387475" cy="411163"/>
          </a:xfrm>
          <a:custGeom>
            <a:avLst/>
            <a:gdLst>
              <a:gd name="T0" fmla="*/ 1363 w 1367"/>
              <a:gd name="T1" fmla="*/ 406 h 406"/>
              <a:gd name="T2" fmla="*/ 1362 w 1367"/>
              <a:gd name="T3" fmla="*/ 406 h 406"/>
              <a:gd name="T4" fmla="*/ 3 w 1367"/>
              <a:gd name="T5" fmla="*/ 8 h 406"/>
              <a:gd name="T6" fmla="*/ 1 w 1367"/>
              <a:gd name="T7" fmla="*/ 3 h 406"/>
              <a:gd name="T8" fmla="*/ 5 w 1367"/>
              <a:gd name="T9" fmla="*/ 0 h 406"/>
              <a:gd name="T10" fmla="*/ 1364 w 1367"/>
              <a:gd name="T11" fmla="*/ 398 h 406"/>
              <a:gd name="T12" fmla="*/ 1367 w 1367"/>
              <a:gd name="T13" fmla="*/ 403 h 406"/>
              <a:gd name="T14" fmla="*/ 1363 w 1367"/>
              <a:gd name="T15" fmla="*/ 406 h 4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67" h="406">
                <a:moveTo>
                  <a:pt x="1363" y="406"/>
                </a:moveTo>
                <a:cubicBezTo>
                  <a:pt x="1362" y="406"/>
                  <a:pt x="1362" y="406"/>
                  <a:pt x="1362" y="406"/>
                </a:cubicBezTo>
                <a:cubicBezTo>
                  <a:pt x="3" y="8"/>
                  <a:pt x="3" y="8"/>
                  <a:pt x="3" y="8"/>
                </a:cubicBezTo>
                <a:cubicBezTo>
                  <a:pt x="1" y="7"/>
                  <a:pt x="0" y="5"/>
                  <a:pt x="1" y="3"/>
                </a:cubicBezTo>
                <a:cubicBezTo>
                  <a:pt x="1" y="1"/>
                  <a:pt x="3" y="0"/>
                  <a:pt x="5" y="0"/>
                </a:cubicBezTo>
                <a:cubicBezTo>
                  <a:pt x="1364" y="398"/>
                  <a:pt x="1364" y="398"/>
                  <a:pt x="1364" y="398"/>
                </a:cubicBezTo>
                <a:cubicBezTo>
                  <a:pt x="1366" y="399"/>
                  <a:pt x="1367" y="401"/>
                  <a:pt x="1367" y="403"/>
                </a:cubicBezTo>
                <a:cubicBezTo>
                  <a:pt x="1366" y="405"/>
                  <a:pt x="1365" y="406"/>
                  <a:pt x="1363" y="40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2" name="Freeform 49"/>
          <p:cNvSpPr>
            <a:spLocks/>
          </p:cNvSpPr>
          <p:nvPr/>
        </p:nvSpPr>
        <p:spPr bwMode="auto">
          <a:xfrm rot="21368463">
            <a:off x="11161219" y="6119879"/>
            <a:ext cx="258763" cy="96838"/>
          </a:xfrm>
          <a:custGeom>
            <a:avLst/>
            <a:gdLst>
              <a:gd name="T0" fmla="*/ 251 w 255"/>
              <a:gd name="T1" fmla="*/ 95 h 95"/>
              <a:gd name="T2" fmla="*/ 249 w 255"/>
              <a:gd name="T3" fmla="*/ 94 h 95"/>
              <a:gd name="T4" fmla="*/ 3 w 255"/>
              <a:gd name="T5" fmla="*/ 8 h 95"/>
              <a:gd name="T6" fmla="*/ 1 w 255"/>
              <a:gd name="T7" fmla="*/ 3 h 95"/>
              <a:gd name="T8" fmla="*/ 6 w 255"/>
              <a:gd name="T9" fmla="*/ 1 h 95"/>
              <a:gd name="T10" fmla="*/ 252 w 255"/>
              <a:gd name="T11" fmla="*/ 87 h 95"/>
              <a:gd name="T12" fmla="*/ 254 w 255"/>
              <a:gd name="T13" fmla="*/ 92 h 95"/>
              <a:gd name="T14" fmla="*/ 251 w 255"/>
              <a:gd name="T15" fmla="*/ 95 h 9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5" h="95">
                <a:moveTo>
                  <a:pt x="251" y="95"/>
                </a:moveTo>
                <a:cubicBezTo>
                  <a:pt x="250" y="95"/>
                  <a:pt x="250" y="95"/>
                  <a:pt x="249" y="94"/>
                </a:cubicBezTo>
                <a:cubicBezTo>
                  <a:pt x="3" y="8"/>
                  <a:pt x="3" y="8"/>
                  <a:pt x="3" y="8"/>
                </a:cubicBezTo>
                <a:cubicBezTo>
                  <a:pt x="1" y="8"/>
                  <a:pt x="0" y="5"/>
                  <a:pt x="1" y="3"/>
                </a:cubicBezTo>
                <a:cubicBezTo>
                  <a:pt x="1" y="1"/>
                  <a:pt x="4" y="0"/>
                  <a:pt x="6" y="1"/>
                </a:cubicBezTo>
                <a:cubicBezTo>
                  <a:pt x="252" y="87"/>
                  <a:pt x="252" y="87"/>
                  <a:pt x="252" y="87"/>
                </a:cubicBezTo>
                <a:cubicBezTo>
                  <a:pt x="254" y="88"/>
                  <a:pt x="255" y="90"/>
                  <a:pt x="254" y="92"/>
                </a:cubicBezTo>
                <a:cubicBezTo>
                  <a:pt x="254" y="94"/>
                  <a:pt x="252" y="95"/>
                  <a:pt x="251" y="9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3" name="Freeform 50"/>
          <p:cNvSpPr>
            <a:spLocks/>
          </p:cNvSpPr>
          <p:nvPr/>
        </p:nvSpPr>
        <p:spPr bwMode="auto">
          <a:xfrm rot="21368463">
            <a:off x="11196637" y="6205999"/>
            <a:ext cx="258763" cy="974725"/>
          </a:xfrm>
          <a:custGeom>
            <a:avLst/>
            <a:gdLst>
              <a:gd name="T0" fmla="*/ 5 w 255"/>
              <a:gd name="T1" fmla="*/ 960 h 960"/>
              <a:gd name="T2" fmla="*/ 4 w 255"/>
              <a:gd name="T3" fmla="*/ 960 h 960"/>
              <a:gd name="T4" fmla="*/ 1 w 255"/>
              <a:gd name="T5" fmla="*/ 955 h 960"/>
              <a:gd name="T6" fmla="*/ 247 w 255"/>
              <a:gd name="T7" fmla="*/ 4 h 960"/>
              <a:gd name="T8" fmla="*/ 252 w 255"/>
              <a:gd name="T9" fmla="*/ 1 h 960"/>
              <a:gd name="T10" fmla="*/ 255 w 255"/>
              <a:gd name="T11" fmla="*/ 6 h 960"/>
              <a:gd name="T12" fmla="*/ 9 w 255"/>
              <a:gd name="T13" fmla="*/ 957 h 960"/>
              <a:gd name="T14" fmla="*/ 5 w 255"/>
              <a:gd name="T15" fmla="*/ 960 h 9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5" h="960">
                <a:moveTo>
                  <a:pt x="5" y="960"/>
                </a:moveTo>
                <a:cubicBezTo>
                  <a:pt x="4" y="960"/>
                  <a:pt x="4" y="960"/>
                  <a:pt x="4" y="960"/>
                </a:cubicBezTo>
                <a:cubicBezTo>
                  <a:pt x="2" y="960"/>
                  <a:pt x="0" y="957"/>
                  <a:pt x="1" y="955"/>
                </a:cubicBezTo>
                <a:cubicBezTo>
                  <a:pt x="247" y="4"/>
                  <a:pt x="247" y="4"/>
                  <a:pt x="247" y="4"/>
                </a:cubicBezTo>
                <a:cubicBezTo>
                  <a:pt x="247" y="1"/>
                  <a:pt x="250" y="0"/>
                  <a:pt x="252" y="1"/>
                </a:cubicBezTo>
                <a:cubicBezTo>
                  <a:pt x="254" y="1"/>
                  <a:pt x="255" y="3"/>
                  <a:pt x="255" y="6"/>
                </a:cubicBezTo>
                <a:cubicBezTo>
                  <a:pt x="9" y="957"/>
                  <a:pt x="9" y="957"/>
                  <a:pt x="9" y="957"/>
                </a:cubicBezTo>
                <a:cubicBezTo>
                  <a:pt x="8" y="959"/>
                  <a:pt x="6" y="960"/>
                  <a:pt x="5" y="96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4" name="Freeform 51"/>
          <p:cNvSpPr>
            <a:spLocks/>
          </p:cNvSpPr>
          <p:nvPr/>
        </p:nvSpPr>
        <p:spPr bwMode="auto">
          <a:xfrm rot="21368463">
            <a:off x="11396964" y="5672231"/>
            <a:ext cx="666750" cy="514350"/>
          </a:xfrm>
          <a:custGeom>
            <a:avLst/>
            <a:gdLst>
              <a:gd name="T0" fmla="*/ 5 w 658"/>
              <a:gd name="T1" fmla="*/ 506 h 506"/>
              <a:gd name="T2" fmla="*/ 1 w 658"/>
              <a:gd name="T3" fmla="*/ 504 h 506"/>
              <a:gd name="T4" fmla="*/ 2 w 658"/>
              <a:gd name="T5" fmla="*/ 498 h 506"/>
              <a:gd name="T6" fmla="*/ 651 w 658"/>
              <a:gd name="T7" fmla="*/ 1 h 506"/>
              <a:gd name="T8" fmla="*/ 656 w 658"/>
              <a:gd name="T9" fmla="*/ 2 h 506"/>
              <a:gd name="T10" fmla="*/ 656 w 658"/>
              <a:gd name="T11" fmla="*/ 8 h 506"/>
              <a:gd name="T12" fmla="*/ 7 w 658"/>
              <a:gd name="T13" fmla="*/ 505 h 506"/>
              <a:gd name="T14" fmla="*/ 5 w 658"/>
              <a:gd name="T15" fmla="*/ 506 h 5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8" h="506">
                <a:moveTo>
                  <a:pt x="5" y="506"/>
                </a:moveTo>
                <a:cubicBezTo>
                  <a:pt x="3" y="506"/>
                  <a:pt x="2" y="505"/>
                  <a:pt x="1" y="504"/>
                </a:cubicBezTo>
                <a:cubicBezTo>
                  <a:pt x="0" y="502"/>
                  <a:pt x="0" y="500"/>
                  <a:pt x="2" y="498"/>
                </a:cubicBezTo>
                <a:cubicBezTo>
                  <a:pt x="651" y="1"/>
                  <a:pt x="651" y="1"/>
                  <a:pt x="651" y="1"/>
                </a:cubicBezTo>
                <a:cubicBezTo>
                  <a:pt x="653" y="0"/>
                  <a:pt x="655" y="0"/>
                  <a:pt x="656" y="2"/>
                </a:cubicBezTo>
                <a:cubicBezTo>
                  <a:pt x="658" y="4"/>
                  <a:pt x="657" y="6"/>
                  <a:pt x="656" y="8"/>
                </a:cubicBezTo>
                <a:cubicBezTo>
                  <a:pt x="7" y="505"/>
                  <a:pt x="7" y="505"/>
                  <a:pt x="7" y="505"/>
                </a:cubicBezTo>
                <a:cubicBezTo>
                  <a:pt x="6" y="505"/>
                  <a:pt x="6" y="506"/>
                  <a:pt x="5" y="50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5" name="Freeform 52"/>
          <p:cNvSpPr>
            <a:spLocks/>
          </p:cNvSpPr>
          <p:nvPr/>
        </p:nvSpPr>
        <p:spPr bwMode="auto">
          <a:xfrm rot="21368463">
            <a:off x="11143485" y="5680770"/>
            <a:ext cx="917575" cy="427038"/>
          </a:xfrm>
          <a:custGeom>
            <a:avLst/>
            <a:gdLst>
              <a:gd name="T0" fmla="*/ 4 w 904"/>
              <a:gd name="T1" fmla="*/ 420 h 420"/>
              <a:gd name="T2" fmla="*/ 1 w 904"/>
              <a:gd name="T3" fmla="*/ 417 h 420"/>
              <a:gd name="T4" fmla="*/ 3 w 904"/>
              <a:gd name="T5" fmla="*/ 412 h 420"/>
              <a:gd name="T6" fmla="*/ 898 w 904"/>
              <a:gd name="T7" fmla="*/ 1 h 420"/>
              <a:gd name="T8" fmla="*/ 903 w 904"/>
              <a:gd name="T9" fmla="*/ 3 h 420"/>
              <a:gd name="T10" fmla="*/ 901 w 904"/>
              <a:gd name="T11" fmla="*/ 8 h 420"/>
              <a:gd name="T12" fmla="*/ 6 w 904"/>
              <a:gd name="T13" fmla="*/ 419 h 420"/>
              <a:gd name="T14" fmla="*/ 4 w 904"/>
              <a:gd name="T15" fmla="*/ 420 h 4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04" h="420">
                <a:moveTo>
                  <a:pt x="4" y="420"/>
                </a:moveTo>
                <a:cubicBezTo>
                  <a:pt x="3" y="420"/>
                  <a:pt x="2" y="419"/>
                  <a:pt x="1" y="417"/>
                </a:cubicBezTo>
                <a:cubicBezTo>
                  <a:pt x="0" y="415"/>
                  <a:pt x="1" y="413"/>
                  <a:pt x="3" y="412"/>
                </a:cubicBezTo>
                <a:cubicBezTo>
                  <a:pt x="898" y="1"/>
                  <a:pt x="898" y="1"/>
                  <a:pt x="898" y="1"/>
                </a:cubicBezTo>
                <a:cubicBezTo>
                  <a:pt x="900" y="0"/>
                  <a:pt x="902" y="1"/>
                  <a:pt x="903" y="3"/>
                </a:cubicBezTo>
                <a:cubicBezTo>
                  <a:pt x="904" y="5"/>
                  <a:pt x="903" y="7"/>
                  <a:pt x="901" y="8"/>
                </a:cubicBezTo>
                <a:cubicBezTo>
                  <a:pt x="6" y="419"/>
                  <a:pt x="6" y="419"/>
                  <a:pt x="6" y="419"/>
                </a:cubicBezTo>
                <a:cubicBezTo>
                  <a:pt x="6" y="420"/>
                  <a:pt x="5" y="420"/>
                  <a:pt x="4" y="42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6" name="Freeform 53"/>
          <p:cNvSpPr>
            <a:spLocks/>
          </p:cNvSpPr>
          <p:nvPr/>
        </p:nvSpPr>
        <p:spPr bwMode="auto">
          <a:xfrm rot="21368463">
            <a:off x="9491811" y="6365319"/>
            <a:ext cx="1146175" cy="509588"/>
          </a:xfrm>
          <a:custGeom>
            <a:avLst/>
            <a:gdLst>
              <a:gd name="T0" fmla="*/ 5 w 1130"/>
              <a:gd name="T1" fmla="*/ 501 h 501"/>
              <a:gd name="T2" fmla="*/ 1 w 1130"/>
              <a:gd name="T3" fmla="*/ 499 h 501"/>
              <a:gd name="T4" fmla="*/ 3 w 1130"/>
              <a:gd name="T5" fmla="*/ 494 h 501"/>
              <a:gd name="T6" fmla="*/ 1124 w 1130"/>
              <a:gd name="T7" fmla="*/ 1 h 501"/>
              <a:gd name="T8" fmla="*/ 1129 w 1130"/>
              <a:gd name="T9" fmla="*/ 3 h 501"/>
              <a:gd name="T10" fmla="*/ 1127 w 1130"/>
              <a:gd name="T11" fmla="*/ 8 h 501"/>
              <a:gd name="T12" fmla="*/ 6 w 1130"/>
              <a:gd name="T13" fmla="*/ 501 h 501"/>
              <a:gd name="T14" fmla="*/ 5 w 1130"/>
              <a:gd name="T15" fmla="*/ 501 h 5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30" h="501">
                <a:moveTo>
                  <a:pt x="5" y="501"/>
                </a:moveTo>
                <a:cubicBezTo>
                  <a:pt x="3" y="501"/>
                  <a:pt x="2" y="501"/>
                  <a:pt x="1" y="499"/>
                </a:cubicBezTo>
                <a:cubicBezTo>
                  <a:pt x="0" y="497"/>
                  <a:pt x="1" y="495"/>
                  <a:pt x="3" y="494"/>
                </a:cubicBezTo>
                <a:cubicBezTo>
                  <a:pt x="1124" y="1"/>
                  <a:pt x="1124" y="1"/>
                  <a:pt x="1124" y="1"/>
                </a:cubicBezTo>
                <a:cubicBezTo>
                  <a:pt x="1126" y="0"/>
                  <a:pt x="1128" y="1"/>
                  <a:pt x="1129" y="3"/>
                </a:cubicBezTo>
                <a:cubicBezTo>
                  <a:pt x="1130" y="5"/>
                  <a:pt x="1129" y="7"/>
                  <a:pt x="1127" y="8"/>
                </a:cubicBezTo>
                <a:cubicBezTo>
                  <a:pt x="6" y="501"/>
                  <a:pt x="6" y="501"/>
                  <a:pt x="6" y="501"/>
                </a:cubicBezTo>
                <a:cubicBezTo>
                  <a:pt x="6" y="501"/>
                  <a:pt x="5" y="501"/>
                  <a:pt x="5" y="501"/>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7" name="Freeform 111"/>
          <p:cNvSpPr>
            <a:spLocks/>
          </p:cNvSpPr>
          <p:nvPr/>
        </p:nvSpPr>
        <p:spPr bwMode="auto">
          <a:xfrm rot="21368463">
            <a:off x="8429371" y="6135316"/>
            <a:ext cx="74613" cy="74612"/>
          </a:xfrm>
          <a:custGeom>
            <a:avLst/>
            <a:gdLst>
              <a:gd name="T0" fmla="*/ 54 w 73"/>
              <a:gd name="T1" fmla="*/ 10 h 74"/>
              <a:gd name="T2" fmla="*/ 64 w 73"/>
              <a:gd name="T3" fmla="*/ 55 h 74"/>
              <a:gd name="T4" fmla="*/ 19 w 73"/>
              <a:gd name="T5" fmla="*/ 65 h 74"/>
              <a:gd name="T6" fmla="*/ 9 w 73"/>
              <a:gd name="T7" fmla="*/ 20 h 74"/>
              <a:gd name="T8" fmla="*/ 54 w 73"/>
              <a:gd name="T9" fmla="*/ 10 h 74"/>
            </a:gdLst>
            <a:ahLst/>
            <a:cxnLst>
              <a:cxn ang="0">
                <a:pos x="T0" y="T1"/>
              </a:cxn>
              <a:cxn ang="0">
                <a:pos x="T2" y="T3"/>
              </a:cxn>
              <a:cxn ang="0">
                <a:pos x="T4" y="T5"/>
              </a:cxn>
              <a:cxn ang="0">
                <a:pos x="T6" y="T7"/>
              </a:cxn>
              <a:cxn ang="0">
                <a:pos x="T8" y="T9"/>
              </a:cxn>
            </a:cxnLst>
            <a:rect l="0" t="0" r="r" b="b"/>
            <a:pathLst>
              <a:path w="73" h="74">
                <a:moveTo>
                  <a:pt x="54" y="10"/>
                </a:moveTo>
                <a:cubicBezTo>
                  <a:pt x="69" y="19"/>
                  <a:pt x="73" y="39"/>
                  <a:pt x="64" y="55"/>
                </a:cubicBezTo>
                <a:cubicBezTo>
                  <a:pt x="55" y="70"/>
                  <a:pt x="35" y="74"/>
                  <a:pt x="19" y="65"/>
                </a:cubicBezTo>
                <a:cubicBezTo>
                  <a:pt x="4" y="55"/>
                  <a:pt x="0" y="35"/>
                  <a:pt x="9" y="20"/>
                </a:cubicBezTo>
                <a:cubicBezTo>
                  <a:pt x="19" y="5"/>
                  <a:pt x="39" y="0"/>
                  <a:pt x="54" y="1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8" name="Freeform 112"/>
          <p:cNvSpPr>
            <a:spLocks/>
          </p:cNvSpPr>
          <p:nvPr/>
        </p:nvSpPr>
        <p:spPr bwMode="auto">
          <a:xfrm rot="21368463">
            <a:off x="8496676" y="6590606"/>
            <a:ext cx="74613" cy="74612"/>
          </a:xfrm>
          <a:custGeom>
            <a:avLst/>
            <a:gdLst>
              <a:gd name="T0" fmla="*/ 54 w 74"/>
              <a:gd name="T1" fmla="*/ 9 h 74"/>
              <a:gd name="T2" fmla="*/ 65 w 74"/>
              <a:gd name="T3" fmla="*/ 54 h 74"/>
              <a:gd name="T4" fmla="*/ 20 w 74"/>
              <a:gd name="T5" fmla="*/ 64 h 74"/>
              <a:gd name="T6" fmla="*/ 10 w 74"/>
              <a:gd name="T7" fmla="*/ 19 h 74"/>
              <a:gd name="T8" fmla="*/ 54 w 74"/>
              <a:gd name="T9" fmla="*/ 9 h 74"/>
            </a:gdLst>
            <a:ahLst/>
            <a:cxnLst>
              <a:cxn ang="0">
                <a:pos x="T0" y="T1"/>
              </a:cxn>
              <a:cxn ang="0">
                <a:pos x="T2" y="T3"/>
              </a:cxn>
              <a:cxn ang="0">
                <a:pos x="T4" y="T5"/>
              </a:cxn>
              <a:cxn ang="0">
                <a:pos x="T6" y="T7"/>
              </a:cxn>
              <a:cxn ang="0">
                <a:pos x="T8" y="T9"/>
              </a:cxn>
            </a:cxnLst>
            <a:rect l="0" t="0" r="r" b="b"/>
            <a:pathLst>
              <a:path w="74" h="74">
                <a:moveTo>
                  <a:pt x="54" y="9"/>
                </a:moveTo>
                <a:cubicBezTo>
                  <a:pt x="70" y="19"/>
                  <a:pt x="74" y="39"/>
                  <a:pt x="65" y="54"/>
                </a:cubicBezTo>
                <a:cubicBezTo>
                  <a:pt x="55" y="69"/>
                  <a:pt x="35" y="74"/>
                  <a:pt x="20" y="64"/>
                </a:cubicBezTo>
                <a:cubicBezTo>
                  <a:pt x="5" y="55"/>
                  <a:pt x="0" y="35"/>
                  <a:pt x="10" y="19"/>
                </a:cubicBezTo>
                <a:cubicBezTo>
                  <a:pt x="19" y="4"/>
                  <a:pt x="39" y="0"/>
                  <a:pt x="54" y="9"/>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9" name="Freeform 119"/>
          <p:cNvSpPr>
            <a:spLocks/>
          </p:cNvSpPr>
          <p:nvPr/>
        </p:nvSpPr>
        <p:spPr bwMode="auto">
          <a:xfrm rot="21368463">
            <a:off x="10054771" y="6300040"/>
            <a:ext cx="73025" cy="73025"/>
          </a:xfrm>
          <a:custGeom>
            <a:avLst/>
            <a:gdLst>
              <a:gd name="T0" fmla="*/ 52 w 72"/>
              <a:gd name="T1" fmla="*/ 9 h 72"/>
              <a:gd name="T2" fmla="*/ 62 w 72"/>
              <a:gd name="T3" fmla="*/ 52 h 72"/>
              <a:gd name="T4" fmla="*/ 19 w 72"/>
              <a:gd name="T5" fmla="*/ 62 h 72"/>
              <a:gd name="T6" fmla="*/ 9 w 72"/>
              <a:gd name="T7" fmla="*/ 19 h 72"/>
              <a:gd name="T8" fmla="*/ 52 w 72"/>
              <a:gd name="T9" fmla="*/ 9 h 72"/>
            </a:gdLst>
            <a:ahLst/>
            <a:cxnLst>
              <a:cxn ang="0">
                <a:pos x="T0" y="T1"/>
              </a:cxn>
              <a:cxn ang="0">
                <a:pos x="T2" y="T3"/>
              </a:cxn>
              <a:cxn ang="0">
                <a:pos x="T4" y="T5"/>
              </a:cxn>
              <a:cxn ang="0">
                <a:pos x="T6" y="T7"/>
              </a:cxn>
              <a:cxn ang="0">
                <a:pos x="T8" y="T9"/>
              </a:cxn>
            </a:cxnLst>
            <a:rect l="0" t="0" r="r" b="b"/>
            <a:pathLst>
              <a:path w="72" h="72">
                <a:moveTo>
                  <a:pt x="52" y="9"/>
                </a:moveTo>
                <a:cubicBezTo>
                  <a:pt x="67" y="18"/>
                  <a:pt x="72" y="38"/>
                  <a:pt x="62" y="52"/>
                </a:cubicBezTo>
                <a:cubicBezTo>
                  <a:pt x="53" y="67"/>
                  <a:pt x="34" y="72"/>
                  <a:pt x="19" y="62"/>
                </a:cubicBezTo>
                <a:cubicBezTo>
                  <a:pt x="4" y="53"/>
                  <a:pt x="0" y="34"/>
                  <a:pt x="9" y="19"/>
                </a:cubicBezTo>
                <a:cubicBezTo>
                  <a:pt x="18" y="4"/>
                  <a:pt x="38" y="0"/>
                  <a:pt x="52" y="9"/>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0" name="Freeform 120"/>
          <p:cNvSpPr>
            <a:spLocks/>
          </p:cNvSpPr>
          <p:nvPr/>
        </p:nvSpPr>
        <p:spPr bwMode="auto">
          <a:xfrm rot="21368463">
            <a:off x="9403767" y="5861283"/>
            <a:ext cx="168275" cy="166687"/>
          </a:xfrm>
          <a:custGeom>
            <a:avLst/>
            <a:gdLst>
              <a:gd name="T0" fmla="*/ 121 w 165"/>
              <a:gd name="T1" fmla="*/ 21 h 164"/>
              <a:gd name="T2" fmla="*/ 144 w 165"/>
              <a:gd name="T3" fmla="*/ 120 h 164"/>
              <a:gd name="T4" fmla="*/ 44 w 165"/>
              <a:gd name="T5" fmla="*/ 143 h 164"/>
              <a:gd name="T6" fmla="*/ 21 w 165"/>
              <a:gd name="T7" fmla="*/ 44 h 164"/>
              <a:gd name="T8" fmla="*/ 121 w 165"/>
              <a:gd name="T9" fmla="*/ 21 h 164"/>
            </a:gdLst>
            <a:ahLst/>
            <a:cxnLst>
              <a:cxn ang="0">
                <a:pos x="T0" y="T1"/>
              </a:cxn>
              <a:cxn ang="0">
                <a:pos x="T2" y="T3"/>
              </a:cxn>
              <a:cxn ang="0">
                <a:pos x="T4" y="T5"/>
              </a:cxn>
              <a:cxn ang="0">
                <a:pos x="T6" y="T7"/>
              </a:cxn>
              <a:cxn ang="0">
                <a:pos x="T8" y="T9"/>
              </a:cxn>
            </a:cxnLst>
            <a:rect l="0" t="0" r="r" b="b"/>
            <a:pathLst>
              <a:path w="165" h="164">
                <a:moveTo>
                  <a:pt x="121" y="21"/>
                </a:moveTo>
                <a:cubicBezTo>
                  <a:pt x="155" y="42"/>
                  <a:pt x="165" y="87"/>
                  <a:pt x="144" y="120"/>
                </a:cubicBezTo>
                <a:cubicBezTo>
                  <a:pt x="123" y="154"/>
                  <a:pt x="78" y="164"/>
                  <a:pt x="44" y="143"/>
                </a:cubicBezTo>
                <a:cubicBezTo>
                  <a:pt x="11" y="122"/>
                  <a:pt x="0" y="77"/>
                  <a:pt x="21" y="44"/>
                </a:cubicBezTo>
                <a:cubicBezTo>
                  <a:pt x="43" y="10"/>
                  <a:pt x="87" y="0"/>
                  <a:pt x="121" y="21"/>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1" name="Freeform 121"/>
          <p:cNvSpPr>
            <a:spLocks/>
          </p:cNvSpPr>
          <p:nvPr/>
        </p:nvSpPr>
        <p:spPr bwMode="auto">
          <a:xfrm rot="21368463">
            <a:off x="10557011" y="6283166"/>
            <a:ext cx="117475" cy="117475"/>
          </a:xfrm>
          <a:custGeom>
            <a:avLst/>
            <a:gdLst>
              <a:gd name="T0" fmla="*/ 85 w 116"/>
              <a:gd name="T1" fmla="*/ 15 h 116"/>
              <a:gd name="T2" fmla="*/ 101 w 116"/>
              <a:gd name="T3" fmla="*/ 85 h 116"/>
              <a:gd name="T4" fmla="*/ 31 w 116"/>
              <a:gd name="T5" fmla="*/ 101 h 116"/>
              <a:gd name="T6" fmla="*/ 15 w 116"/>
              <a:gd name="T7" fmla="*/ 31 h 116"/>
              <a:gd name="T8" fmla="*/ 85 w 116"/>
              <a:gd name="T9" fmla="*/ 15 h 116"/>
            </a:gdLst>
            <a:ahLst/>
            <a:cxnLst>
              <a:cxn ang="0">
                <a:pos x="T0" y="T1"/>
              </a:cxn>
              <a:cxn ang="0">
                <a:pos x="T2" y="T3"/>
              </a:cxn>
              <a:cxn ang="0">
                <a:pos x="T4" y="T5"/>
              </a:cxn>
              <a:cxn ang="0">
                <a:pos x="T6" y="T7"/>
              </a:cxn>
              <a:cxn ang="0">
                <a:pos x="T8" y="T9"/>
              </a:cxn>
            </a:cxnLst>
            <a:rect l="0" t="0" r="r" b="b"/>
            <a:pathLst>
              <a:path w="116" h="116">
                <a:moveTo>
                  <a:pt x="85" y="15"/>
                </a:moveTo>
                <a:cubicBezTo>
                  <a:pt x="109" y="29"/>
                  <a:pt x="116" y="61"/>
                  <a:pt x="101" y="85"/>
                </a:cubicBezTo>
                <a:cubicBezTo>
                  <a:pt x="86" y="108"/>
                  <a:pt x="55" y="116"/>
                  <a:pt x="31" y="101"/>
                </a:cubicBezTo>
                <a:cubicBezTo>
                  <a:pt x="7" y="86"/>
                  <a:pt x="0" y="54"/>
                  <a:pt x="15" y="31"/>
                </a:cubicBezTo>
                <a:cubicBezTo>
                  <a:pt x="30" y="7"/>
                  <a:pt x="61" y="0"/>
                  <a:pt x="85" y="1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2" name="Freeform 122"/>
          <p:cNvSpPr>
            <a:spLocks/>
          </p:cNvSpPr>
          <p:nvPr/>
        </p:nvSpPr>
        <p:spPr bwMode="auto">
          <a:xfrm rot="21368463">
            <a:off x="11974028" y="5589327"/>
            <a:ext cx="117475" cy="117475"/>
          </a:xfrm>
          <a:custGeom>
            <a:avLst/>
            <a:gdLst>
              <a:gd name="T0" fmla="*/ 85 w 116"/>
              <a:gd name="T1" fmla="*/ 15 h 116"/>
              <a:gd name="T2" fmla="*/ 101 w 116"/>
              <a:gd name="T3" fmla="*/ 85 h 116"/>
              <a:gd name="T4" fmla="*/ 31 w 116"/>
              <a:gd name="T5" fmla="*/ 101 h 116"/>
              <a:gd name="T6" fmla="*/ 15 w 116"/>
              <a:gd name="T7" fmla="*/ 31 h 116"/>
              <a:gd name="T8" fmla="*/ 85 w 116"/>
              <a:gd name="T9" fmla="*/ 15 h 116"/>
            </a:gdLst>
            <a:ahLst/>
            <a:cxnLst>
              <a:cxn ang="0">
                <a:pos x="T0" y="T1"/>
              </a:cxn>
              <a:cxn ang="0">
                <a:pos x="T2" y="T3"/>
              </a:cxn>
              <a:cxn ang="0">
                <a:pos x="T4" y="T5"/>
              </a:cxn>
              <a:cxn ang="0">
                <a:pos x="T6" y="T7"/>
              </a:cxn>
              <a:cxn ang="0">
                <a:pos x="T8" y="T9"/>
              </a:cxn>
            </a:cxnLst>
            <a:rect l="0" t="0" r="r" b="b"/>
            <a:pathLst>
              <a:path w="116" h="116">
                <a:moveTo>
                  <a:pt x="85" y="15"/>
                </a:moveTo>
                <a:cubicBezTo>
                  <a:pt x="109" y="30"/>
                  <a:pt x="116" y="62"/>
                  <a:pt x="101" y="85"/>
                </a:cubicBezTo>
                <a:cubicBezTo>
                  <a:pt x="86" y="109"/>
                  <a:pt x="55" y="116"/>
                  <a:pt x="31" y="101"/>
                </a:cubicBezTo>
                <a:cubicBezTo>
                  <a:pt x="7" y="87"/>
                  <a:pt x="0" y="55"/>
                  <a:pt x="15" y="31"/>
                </a:cubicBezTo>
                <a:cubicBezTo>
                  <a:pt x="30" y="8"/>
                  <a:pt x="61" y="0"/>
                  <a:pt x="85" y="1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3" name="Freeform 125"/>
          <p:cNvSpPr>
            <a:spLocks/>
          </p:cNvSpPr>
          <p:nvPr/>
        </p:nvSpPr>
        <p:spPr bwMode="auto">
          <a:xfrm rot="21368463">
            <a:off x="11378086" y="6163945"/>
            <a:ext cx="74613" cy="76200"/>
          </a:xfrm>
          <a:custGeom>
            <a:avLst/>
            <a:gdLst>
              <a:gd name="T0" fmla="*/ 54 w 74"/>
              <a:gd name="T1" fmla="*/ 10 h 75"/>
              <a:gd name="T2" fmla="*/ 65 w 74"/>
              <a:gd name="T3" fmla="*/ 55 h 75"/>
              <a:gd name="T4" fmla="*/ 20 w 74"/>
              <a:gd name="T5" fmla="*/ 65 h 75"/>
              <a:gd name="T6" fmla="*/ 9 w 74"/>
              <a:gd name="T7" fmla="*/ 20 h 75"/>
              <a:gd name="T8" fmla="*/ 54 w 74"/>
              <a:gd name="T9" fmla="*/ 10 h 75"/>
            </a:gdLst>
            <a:ahLst/>
            <a:cxnLst>
              <a:cxn ang="0">
                <a:pos x="T0" y="T1"/>
              </a:cxn>
              <a:cxn ang="0">
                <a:pos x="T2" y="T3"/>
              </a:cxn>
              <a:cxn ang="0">
                <a:pos x="T4" y="T5"/>
              </a:cxn>
              <a:cxn ang="0">
                <a:pos x="T6" y="T7"/>
              </a:cxn>
              <a:cxn ang="0">
                <a:pos x="T8" y="T9"/>
              </a:cxn>
            </a:cxnLst>
            <a:rect l="0" t="0" r="r" b="b"/>
            <a:pathLst>
              <a:path w="74" h="75">
                <a:moveTo>
                  <a:pt x="54" y="10"/>
                </a:moveTo>
                <a:cubicBezTo>
                  <a:pt x="70" y="20"/>
                  <a:pt x="74" y="40"/>
                  <a:pt x="65" y="55"/>
                </a:cubicBezTo>
                <a:cubicBezTo>
                  <a:pt x="55" y="70"/>
                  <a:pt x="35" y="75"/>
                  <a:pt x="20" y="65"/>
                </a:cubicBezTo>
                <a:cubicBezTo>
                  <a:pt x="4" y="56"/>
                  <a:pt x="0" y="36"/>
                  <a:pt x="9" y="20"/>
                </a:cubicBezTo>
                <a:cubicBezTo>
                  <a:pt x="19" y="5"/>
                  <a:pt x="39" y="0"/>
                  <a:pt x="54" y="1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4" name="Freeform 126"/>
          <p:cNvSpPr>
            <a:spLocks/>
          </p:cNvSpPr>
          <p:nvPr/>
        </p:nvSpPr>
        <p:spPr bwMode="auto">
          <a:xfrm rot="21368463">
            <a:off x="10834445" y="5535531"/>
            <a:ext cx="74613" cy="74612"/>
          </a:xfrm>
          <a:custGeom>
            <a:avLst/>
            <a:gdLst>
              <a:gd name="T0" fmla="*/ 54 w 74"/>
              <a:gd name="T1" fmla="*/ 9 h 74"/>
              <a:gd name="T2" fmla="*/ 65 w 74"/>
              <a:gd name="T3" fmla="*/ 54 h 74"/>
              <a:gd name="T4" fmla="*/ 20 w 74"/>
              <a:gd name="T5" fmla="*/ 65 h 74"/>
              <a:gd name="T6" fmla="*/ 9 w 74"/>
              <a:gd name="T7" fmla="*/ 20 h 74"/>
              <a:gd name="T8" fmla="*/ 54 w 74"/>
              <a:gd name="T9" fmla="*/ 9 h 74"/>
            </a:gdLst>
            <a:ahLst/>
            <a:cxnLst>
              <a:cxn ang="0">
                <a:pos x="T0" y="T1"/>
              </a:cxn>
              <a:cxn ang="0">
                <a:pos x="T2" y="T3"/>
              </a:cxn>
              <a:cxn ang="0">
                <a:pos x="T4" y="T5"/>
              </a:cxn>
              <a:cxn ang="0">
                <a:pos x="T6" y="T7"/>
              </a:cxn>
              <a:cxn ang="0">
                <a:pos x="T8" y="T9"/>
              </a:cxn>
            </a:cxnLst>
            <a:rect l="0" t="0" r="r" b="b"/>
            <a:pathLst>
              <a:path w="74" h="74">
                <a:moveTo>
                  <a:pt x="54" y="9"/>
                </a:moveTo>
                <a:cubicBezTo>
                  <a:pt x="70" y="19"/>
                  <a:pt x="74" y="39"/>
                  <a:pt x="65" y="54"/>
                </a:cubicBezTo>
                <a:cubicBezTo>
                  <a:pt x="55" y="70"/>
                  <a:pt x="35" y="74"/>
                  <a:pt x="20" y="65"/>
                </a:cubicBezTo>
                <a:cubicBezTo>
                  <a:pt x="4" y="55"/>
                  <a:pt x="0" y="35"/>
                  <a:pt x="9" y="20"/>
                </a:cubicBezTo>
                <a:cubicBezTo>
                  <a:pt x="19" y="4"/>
                  <a:pt x="39" y="0"/>
                  <a:pt x="54" y="9"/>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5" name="Freeform 127"/>
          <p:cNvSpPr>
            <a:spLocks/>
          </p:cNvSpPr>
          <p:nvPr/>
        </p:nvSpPr>
        <p:spPr bwMode="auto">
          <a:xfrm rot="21368463">
            <a:off x="10767257" y="4964029"/>
            <a:ext cx="76200" cy="74612"/>
          </a:xfrm>
          <a:custGeom>
            <a:avLst/>
            <a:gdLst>
              <a:gd name="T0" fmla="*/ 54 w 74"/>
              <a:gd name="T1" fmla="*/ 9 h 74"/>
              <a:gd name="T2" fmla="*/ 65 w 74"/>
              <a:gd name="T3" fmla="*/ 54 h 74"/>
              <a:gd name="T4" fmla="*/ 20 w 74"/>
              <a:gd name="T5" fmla="*/ 65 h 74"/>
              <a:gd name="T6" fmla="*/ 9 w 74"/>
              <a:gd name="T7" fmla="*/ 20 h 74"/>
              <a:gd name="T8" fmla="*/ 54 w 74"/>
              <a:gd name="T9" fmla="*/ 9 h 74"/>
            </a:gdLst>
            <a:ahLst/>
            <a:cxnLst>
              <a:cxn ang="0">
                <a:pos x="T0" y="T1"/>
              </a:cxn>
              <a:cxn ang="0">
                <a:pos x="T2" y="T3"/>
              </a:cxn>
              <a:cxn ang="0">
                <a:pos x="T4" y="T5"/>
              </a:cxn>
              <a:cxn ang="0">
                <a:pos x="T6" y="T7"/>
              </a:cxn>
              <a:cxn ang="0">
                <a:pos x="T8" y="T9"/>
              </a:cxn>
            </a:cxnLst>
            <a:rect l="0" t="0" r="r" b="b"/>
            <a:pathLst>
              <a:path w="74" h="74">
                <a:moveTo>
                  <a:pt x="54" y="9"/>
                </a:moveTo>
                <a:cubicBezTo>
                  <a:pt x="70" y="19"/>
                  <a:pt x="74" y="39"/>
                  <a:pt x="65" y="54"/>
                </a:cubicBezTo>
                <a:cubicBezTo>
                  <a:pt x="55" y="70"/>
                  <a:pt x="35" y="74"/>
                  <a:pt x="20" y="65"/>
                </a:cubicBezTo>
                <a:cubicBezTo>
                  <a:pt x="4" y="55"/>
                  <a:pt x="0" y="35"/>
                  <a:pt x="9" y="20"/>
                </a:cubicBezTo>
                <a:cubicBezTo>
                  <a:pt x="19" y="4"/>
                  <a:pt x="39" y="0"/>
                  <a:pt x="54" y="9"/>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6" name="Freeform 128"/>
          <p:cNvSpPr>
            <a:spLocks/>
          </p:cNvSpPr>
          <p:nvPr/>
        </p:nvSpPr>
        <p:spPr bwMode="auto">
          <a:xfrm rot="21368463">
            <a:off x="11611669" y="4814788"/>
            <a:ext cx="76200" cy="76200"/>
          </a:xfrm>
          <a:custGeom>
            <a:avLst/>
            <a:gdLst>
              <a:gd name="T0" fmla="*/ 55 w 75"/>
              <a:gd name="T1" fmla="*/ 10 h 75"/>
              <a:gd name="T2" fmla="*/ 65 w 75"/>
              <a:gd name="T3" fmla="*/ 55 h 75"/>
              <a:gd name="T4" fmla="*/ 20 w 75"/>
              <a:gd name="T5" fmla="*/ 65 h 75"/>
              <a:gd name="T6" fmla="*/ 10 w 75"/>
              <a:gd name="T7" fmla="*/ 20 h 75"/>
              <a:gd name="T8" fmla="*/ 55 w 75"/>
              <a:gd name="T9" fmla="*/ 10 h 75"/>
            </a:gdLst>
            <a:ahLst/>
            <a:cxnLst>
              <a:cxn ang="0">
                <a:pos x="T0" y="T1"/>
              </a:cxn>
              <a:cxn ang="0">
                <a:pos x="T2" y="T3"/>
              </a:cxn>
              <a:cxn ang="0">
                <a:pos x="T4" y="T5"/>
              </a:cxn>
              <a:cxn ang="0">
                <a:pos x="T6" y="T7"/>
              </a:cxn>
              <a:cxn ang="0">
                <a:pos x="T8" y="T9"/>
              </a:cxn>
            </a:cxnLst>
            <a:rect l="0" t="0" r="r" b="b"/>
            <a:pathLst>
              <a:path w="75" h="75">
                <a:moveTo>
                  <a:pt x="55" y="10"/>
                </a:moveTo>
                <a:cubicBezTo>
                  <a:pt x="70" y="19"/>
                  <a:pt x="75" y="39"/>
                  <a:pt x="65" y="55"/>
                </a:cubicBezTo>
                <a:cubicBezTo>
                  <a:pt x="56" y="70"/>
                  <a:pt x="36" y="75"/>
                  <a:pt x="20" y="65"/>
                </a:cubicBezTo>
                <a:cubicBezTo>
                  <a:pt x="5" y="55"/>
                  <a:pt x="0" y="35"/>
                  <a:pt x="10" y="20"/>
                </a:cubicBezTo>
                <a:cubicBezTo>
                  <a:pt x="20" y="5"/>
                  <a:pt x="40" y="0"/>
                  <a:pt x="55" y="1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7" name="Freeform 129"/>
          <p:cNvSpPr>
            <a:spLocks/>
          </p:cNvSpPr>
          <p:nvPr/>
        </p:nvSpPr>
        <p:spPr bwMode="auto">
          <a:xfrm rot="21368463">
            <a:off x="11670281" y="3986781"/>
            <a:ext cx="120650" cy="119062"/>
          </a:xfrm>
          <a:custGeom>
            <a:avLst/>
            <a:gdLst>
              <a:gd name="T0" fmla="*/ 87 w 119"/>
              <a:gd name="T1" fmla="*/ 15 h 118"/>
              <a:gd name="T2" fmla="*/ 104 w 119"/>
              <a:gd name="T3" fmla="*/ 86 h 118"/>
              <a:gd name="T4" fmla="*/ 32 w 119"/>
              <a:gd name="T5" fmla="*/ 103 h 118"/>
              <a:gd name="T6" fmla="*/ 16 w 119"/>
              <a:gd name="T7" fmla="*/ 31 h 118"/>
              <a:gd name="T8" fmla="*/ 87 w 119"/>
              <a:gd name="T9" fmla="*/ 15 h 118"/>
            </a:gdLst>
            <a:ahLst/>
            <a:cxnLst>
              <a:cxn ang="0">
                <a:pos x="T0" y="T1"/>
              </a:cxn>
              <a:cxn ang="0">
                <a:pos x="T2" y="T3"/>
              </a:cxn>
              <a:cxn ang="0">
                <a:pos x="T4" y="T5"/>
              </a:cxn>
              <a:cxn ang="0">
                <a:pos x="T6" y="T7"/>
              </a:cxn>
              <a:cxn ang="0">
                <a:pos x="T8" y="T9"/>
              </a:cxn>
            </a:cxnLst>
            <a:rect l="0" t="0" r="r" b="b"/>
            <a:pathLst>
              <a:path w="119" h="118">
                <a:moveTo>
                  <a:pt x="87" y="15"/>
                </a:moveTo>
                <a:cubicBezTo>
                  <a:pt x="111" y="30"/>
                  <a:pt x="119" y="62"/>
                  <a:pt x="104" y="86"/>
                </a:cubicBezTo>
                <a:cubicBezTo>
                  <a:pt x="88" y="111"/>
                  <a:pt x="56" y="118"/>
                  <a:pt x="32" y="103"/>
                </a:cubicBezTo>
                <a:cubicBezTo>
                  <a:pt x="8" y="87"/>
                  <a:pt x="0" y="55"/>
                  <a:pt x="16" y="31"/>
                </a:cubicBezTo>
                <a:cubicBezTo>
                  <a:pt x="31" y="7"/>
                  <a:pt x="63" y="0"/>
                  <a:pt x="87" y="1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8" name="Freeform 138"/>
          <p:cNvSpPr>
            <a:spLocks/>
          </p:cNvSpPr>
          <p:nvPr/>
        </p:nvSpPr>
        <p:spPr bwMode="auto">
          <a:xfrm rot="21368463">
            <a:off x="11135017" y="6107666"/>
            <a:ext cx="58738" cy="58737"/>
          </a:xfrm>
          <a:custGeom>
            <a:avLst/>
            <a:gdLst>
              <a:gd name="T0" fmla="*/ 43 w 58"/>
              <a:gd name="T1" fmla="*/ 8 h 58"/>
              <a:gd name="T2" fmla="*/ 51 w 58"/>
              <a:gd name="T3" fmla="*/ 43 h 58"/>
              <a:gd name="T4" fmla="*/ 16 w 58"/>
              <a:gd name="T5" fmla="*/ 51 h 58"/>
              <a:gd name="T6" fmla="*/ 8 w 58"/>
              <a:gd name="T7" fmla="*/ 16 h 58"/>
              <a:gd name="T8" fmla="*/ 43 w 58"/>
              <a:gd name="T9" fmla="*/ 8 h 58"/>
            </a:gdLst>
            <a:ahLst/>
            <a:cxnLst>
              <a:cxn ang="0">
                <a:pos x="T0" y="T1"/>
              </a:cxn>
              <a:cxn ang="0">
                <a:pos x="T2" y="T3"/>
              </a:cxn>
              <a:cxn ang="0">
                <a:pos x="T4" y="T5"/>
              </a:cxn>
              <a:cxn ang="0">
                <a:pos x="T6" y="T7"/>
              </a:cxn>
              <a:cxn ang="0">
                <a:pos x="T8" y="T9"/>
              </a:cxn>
            </a:cxnLst>
            <a:rect l="0" t="0" r="r" b="b"/>
            <a:pathLst>
              <a:path w="58" h="58">
                <a:moveTo>
                  <a:pt x="43" y="8"/>
                </a:moveTo>
                <a:cubicBezTo>
                  <a:pt x="55" y="15"/>
                  <a:pt x="58" y="31"/>
                  <a:pt x="51" y="43"/>
                </a:cubicBezTo>
                <a:cubicBezTo>
                  <a:pt x="43" y="54"/>
                  <a:pt x="28" y="58"/>
                  <a:pt x="16" y="51"/>
                </a:cubicBezTo>
                <a:cubicBezTo>
                  <a:pt x="4" y="43"/>
                  <a:pt x="0" y="28"/>
                  <a:pt x="8" y="16"/>
                </a:cubicBezTo>
                <a:cubicBezTo>
                  <a:pt x="15" y="4"/>
                  <a:pt x="31" y="0"/>
                  <a:pt x="43" y="8"/>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9" name="Freeform 28"/>
          <p:cNvSpPr>
            <a:spLocks/>
          </p:cNvSpPr>
          <p:nvPr/>
        </p:nvSpPr>
        <p:spPr bwMode="auto">
          <a:xfrm rot="2997005">
            <a:off x="1617318" y="-112733"/>
            <a:ext cx="557126" cy="177800"/>
          </a:xfrm>
          <a:custGeom>
            <a:avLst/>
            <a:gdLst>
              <a:gd name="T0" fmla="*/ 1150 w 1155"/>
              <a:gd name="T1" fmla="*/ 175 h 175"/>
              <a:gd name="T2" fmla="*/ 1150 w 1155"/>
              <a:gd name="T3" fmla="*/ 175 h 175"/>
              <a:gd name="T4" fmla="*/ 4 w 1155"/>
              <a:gd name="T5" fmla="*/ 8 h 175"/>
              <a:gd name="T6" fmla="*/ 0 w 1155"/>
              <a:gd name="T7" fmla="*/ 4 h 175"/>
              <a:gd name="T8" fmla="*/ 5 w 1155"/>
              <a:gd name="T9" fmla="*/ 0 h 175"/>
              <a:gd name="T10" fmla="*/ 1151 w 1155"/>
              <a:gd name="T11" fmla="*/ 167 h 175"/>
              <a:gd name="T12" fmla="*/ 1154 w 1155"/>
              <a:gd name="T13" fmla="*/ 172 h 175"/>
              <a:gd name="T14" fmla="*/ 1150 w 1155"/>
              <a:gd name="T15" fmla="*/ 175 h 1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55" h="175">
                <a:moveTo>
                  <a:pt x="1150" y="175"/>
                </a:moveTo>
                <a:cubicBezTo>
                  <a:pt x="1150" y="175"/>
                  <a:pt x="1150" y="175"/>
                  <a:pt x="1150" y="175"/>
                </a:cubicBezTo>
                <a:cubicBezTo>
                  <a:pt x="4" y="8"/>
                  <a:pt x="4" y="8"/>
                  <a:pt x="4" y="8"/>
                </a:cubicBezTo>
                <a:cubicBezTo>
                  <a:pt x="2" y="8"/>
                  <a:pt x="0" y="6"/>
                  <a:pt x="0" y="4"/>
                </a:cubicBezTo>
                <a:cubicBezTo>
                  <a:pt x="1" y="1"/>
                  <a:pt x="3" y="0"/>
                  <a:pt x="5" y="0"/>
                </a:cubicBezTo>
                <a:cubicBezTo>
                  <a:pt x="1151" y="167"/>
                  <a:pt x="1151" y="167"/>
                  <a:pt x="1151" y="167"/>
                </a:cubicBezTo>
                <a:cubicBezTo>
                  <a:pt x="1153" y="168"/>
                  <a:pt x="1155" y="170"/>
                  <a:pt x="1154" y="172"/>
                </a:cubicBezTo>
                <a:cubicBezTo>
                  <a:pt x="1154" y="174"/>
                  <a:pt x="1152" y="175"/>
                  <a:pt x="1150" y="17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00" name="Freeform 13"/>
          <p:cNvSpPr>
            <a:spLocks/>
          </p:cNvSpPr>
          <p:nvPr/>
        </p:nvSpPr>
        <p:spPr bwMode="auto">
          <a:xfrm>
            <a:off x="-403223" y="1083130"/>
            <a:ext cx="1046163" cy="176213"/>
          </a:xfrm>
          <a:custGeom>
            <a:avLst/>
            <a:gdLst>
              <a:gd name="T0" fmla="*/ 5 w 1030"/>
              <a:gd name="T1" fmla="*/ 174 h 174"/>
              <a:gd name="T2" fmla="*/ 1 w 1030"/>
              <a:gd name="T3" fmla="*/ 170 h 174"/>
              <a:gd name="T4" fmla="*/ 4 w 1030"/>
              <a:gd name="T5" fmla="*/ 166 h 174"/>
              <a:gd name="T6" fmla="*/ 1025 w 1030"/>
              <a:gd name="T7" fmla="*/ 0 h 174"/>
              <a:gd name="T8" fmla="*/ 1030 w 1030"/>
              <a:gd name="T9" fmla="*/ 4 h 174"/>
              <a:gd name="T10" fmla="*/ 1027 w 1030"/>
              <a:gd name="T11" fmla="*/ 8 h 174"/>
              <a:gd name="T12" fmla="*/ 5 w 1030"/>
              <a:gd name="T13" fmla="*/ 174 h 174"/>
              <a:gd name="T14" fmla="*/ 5 w 1030"/>
              <a:gd name="T15" fmla="*/ 174 h 1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0" h="174">
                <a:moveTo>
                  <a:pt x="5" y="174"/>
                </a:moveTo>
                <a:cubicBezTo>
                  <a:pt x="3" y="174"/>
                  <a:pt x="1" y="172"/>
                  <a:pt x="1" y="170"/>
                </a:cubicBezTo>
                <a:cubicBezTo>
                  <a:pt x="0" y="168"/>
                  <a:pt x="2" y="166"/>
                  <a:pt x="4" y="166"/>
                </a:cubicBezTo>
                <a:cubicBezTo>
                  <a:pt x="1025" y="0"/>
                  <a:pt x="1025" y="0"/>
                  <a:pt x="1025" y="0"/>
                </a:cubicBezTo>
                <a:cubicBezTo>
                  <a:pt x="1028" y="0"/>
                  <a:pt x="1030" y="1"/>
                  <a:pt x="1030" y="4"/>
                </a:cubicBezTo>
                <a:cubicBezTo>
                  <a:pt x="1030" y="6"/>
                  <a:pt x="1029" y="8"/>
                  <a:pt x="1027" y="8"/>
                </a:cubicBezTo>
                <a:cubicBezTo>
                  <a:pt x="5" y="174"/>
                  <a:pt x="5" y="174"/>
                  <a:pt x="5" y="174"/>
                </a:cubicBezTo>
                <a:cubicBezTo>
                  <a:pt x="5" y="174"/>
                  <a:pt x="5" y="174"/>
                  <a:pt x="5" y="174"/>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01" name="Freeform 148"/>
          <p:cNvSpPr>
            <a:spLocks/>
          </p:cNvSpPr>
          <p:nvPr/>
        </p:nvSpPr>
        <p:spPr bwMode="auto">
          <a:xfrm rot="21368463">
            <a:off x="8902610" y="6540171"/>
            <a:ext cx="528638" cy="530225"/>
          </a:xfrm>
          <a:custGeom>
            <a:avLst/>
            <a:gdLst>
              <a:gd name="T0" fmla="*/ 382 w 521"/>
              <a:gd name="T1" fmla="*/ 67 h 521"/>
              <a:gd name="T2" fmla="*/ 454 w 521"/>
              <a:gd name="T3" fmla="*/ 382 h 521"/>
              <a:gd name="T4" fmla="*/ 139 w 521"/>
              <a:gd name="T5" fmla="*/ 454 h 521"/>
              <a:gd name="T6" fmla="*/ 67 w 521"/>
              <a:gd name="T7" fmla="*/ 139 h 521"/>
              <a:gd name="T8" fmla="*/ 382 w 521"/>
              <a:gd name="T9" fmla="*/ 67 h 521"/>
            </a:gdLst>
            <a:ahLst/>
            <a:cxnLst>
              <a:cxn ang="0">
                <a:pos x="T0" y="T1"/>
              </a:cxn>
              <a:cxn ang="0">
                <a:pos x="T2" y="T3"/>
              </a:cxn>
              <a:cxn ang="0">
                <a:pos x="T4" y="T5"/>
              </a:cxn>
              <a:cxn ang="0">
                <a:pos x="T6" y="T7"/>
              </a:cxn>
              <a:cxn ang="0">
                <a:pos x="T8" y="T9"/>
              </a:cxn>
            </a:cxnLst>
            <a:rect l="0" t="0" r="r" b="b"/>
            <a:pathLst>
              <a:path w="521" h="521">
                <a:moveTo>
                  <a:pt x="382" y="67"/>
                </a:moveTo>
                <a:cubicBezTo>
                  <a:pt x="489" y="134"/>
                  <a:pt x="521" y="275"/>
                  <a:pt x="454" y="382"/>
                </a:cubicBezTo>
                <a:cubicBezTo>
                  <a:pt x="387" y="489"/>
                  <a:pt x="246" y="521"/>
                  <a:pt x="139" y="454"/>
                </a:cubicBezTo>
                <a:cubicBezTo>
                  <a:pt x="32" y="387"/>
                  <a:pt x="0" y="246"/>
                  <a:pt x="67" y="139"/>
                </a:cubicBezTo>
                <a:cubicBezTo>
                  <a:pt x="134" y="32"/>
                  <a:pt x="275" y="0"/>
                  <a:pt x="382" y="67"/>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02" name="Freeform 156"/>
          <p:cNvSpPr>
            <a:spLocks/>
          </p:cNvSpPr>
          <p:nvPr/>
        </p:nvSpPr>
        <p:spPr bwMode="auto">
          <a:xfrm rot="21368463">
            <a:off x="9029612" y="6668812"/>
            <a:ext cx="273050" cy="273050"/>
          </a:xfrm>
          <a:custGeom>
            <a:avLst/>
            <a:gdLst>
              <a:gd name="T0" fmla="*/ 198 w 270"/>
              <a:gd name="T1" fmla="*/ 34 h 269"/>
              <a:gd name="T2" fmla="*/ 235 w 270"/>
              <a:gd name="T3" fmla="*/ 197 h 269"/>
              <a:gd name="T4" fmla="*/ 72 w 270"/>
              <a:gd name="T5" fmla="*/ 235 h 269"/>
              <a:gd name="T6" fmla="*/ 35 w 270"/>
              <a:gd name="T7" fmla="*/ 72 h 269"/>
              <a:gd name="T8" fmla="*/ 198 w 270"/>
              <a:gd name="T9" fmla="*/ 34 h 269"/>
            </a:gdLst>
            <a:ahLst/>
            <a:cxnLst>
              <a:cxn ang="0">
                <a:pos x="T0" y="T1"/>
              </a:cxn>
              <a:cxn ang="0">
                <a:pos x="T2" y="T3"/>
              </a:cxn>
              <a:cxn ang="0">
                <a:pos x="T4" y="T5"/>
              </a:cxn>
              <a:cxn ang="0">
                <a:pos x="T6" y="T7"/>
              </a:cxn>
              <a:cxn ang="0">
                <a:pos x="T8" y="T9"/>
              </a:cxn>
            </a:cxnLst>
            <a:rect l="0" t="0" r="r" b="b"/>
            <a:pathLst>
              <a:path w="270" h="269">
                <a:moveTo>
                  <a:pt x="198" y="34"/>
                </a:moveTo>
                <a:cubicBezTo>
                  <a:pt x="253" y="69"/>
                  <a:pt x="270" y="142"/>
                  <a:pt x="235" y="197"/>
                </a:cubicBezTo>
                <a:cubicBezTo>
                  <a:pt x="201" y="253"/>
                  <a:pt x="128" y="269"/>
                  <a:pt x="72" y="235"/>
                </a:cubicBezTo>
                <a:cubicBezTo>
                  <a:pt x="17" y="200"/>
                  <a:pt x="0" y="127"/>
                  <a:pt x="35" y="72"/>
                </a:cubicBezTo>
                <a:cubicBezTo>
                  <a:pt x="70" y="16"/>
                  <a:pt x="143" y="0"/>
                  <a:pt x="198" y="34"/>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03" name="Freeform 156"/>
          <p:cNvSpPr>
            <a:spLocks/>
          </p:cNvSpPr>
          <p:nvPr/>
        </p:nvSpPr>
        <p:spPr bwMode="auto">
          <a:xfrm rot="21368463" flipV="1">
            <a:off x="9100511" y="6742091"/>
            <a:ext cx="126492" cy="126492"/>
          </a:xfrm>
          <a:custGeom>
            <a:avLst/>
            <a:gdLst>
              <a:gd name="T0" fmla="*/ 198 w 270"/>
              <a:gd name="T1" fmla="*/ 34 h 269"/>
              <a:gd name="T2" fmla="*/ 235 w 270"/>
              <a:gd name="T3" fmla="*/ 197 h 269"/>
              <a:gd name="T4" fmla="*/ 72 w 270"/>
              <a:gd name="T5" fmla="*/ 235 h 269"/>
              <a:gd name="T6" fmla="*/ 35 w 270"/>
              <a:gd name="T7" fmla="*/ 72 h 269"/>
              <a:gd name="T8" fmla="*/ 198 w 270"/>
              <a:gd name="T9" fmla="*/ 34 h 269"/>
            </a:gdLst>
            <a:ahLst/>
            <a:cxnLst>
              <a:cxn ang="0">
                <a:pos x="T0" y="T1"/>
              </a:cxn>
              <a:cxn ang="0">
                <a:pos x="T2" y="T3"/>
              </a:cxn>
              <a:cxn ang="0">
                <a:pos x="T4" y="T5"/>
              </a:cxn>
              <a:cxn ang="0">
                <a:pos x="T6" y="T7"/>
              </a:cxn>
              <a:cxn ang="0">
                <a:pos x="T8" y="T9"/>
              </a:cxn>
            </a:cxnLst>
            <a:rect l="0" t="0" r="r" b="b"/>
            <a:pathLst>
              <a:path w="270" h="269">
                <a:moveTo>
                  <a:pt x="198" y="34"/>
                </a:moveTo>
                <a:cubicBezTo>
                  <a:pt x="253" y="69"/>
                  <a:pt x="270" y="142"/>
                  <a:pt x="235" y="197"/>
                </a:cubicBezTo>
                <a:cubicBezTo>
                  <a:pt x="201" y="253"/>
                  <a:pt x="128" y="269"/>
                  <a:pt x="72" y="235"/>
                </a:cubicBezTo>
                <a:cubicBezTo>
                  <a:pt x="17" y="200"/>
                  <a:pt x="0" y="127"/>
                  <a:pt x="35" y="72"/>
                </a:cubicBezTo>
                <a:cubicBezTo>
                  <a:pt x="70" y="16"/>
                  <a:pt x="143" y="0"/>
                  <a:pt x="198" y="34"/>
                </a:cubicBezTo>
                <a:close/>
              </a:path>
            </a:pathLst>
          </a:custGeom>
          <a:solidFill>
            <a:srgbClr val="45D8FF"/>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04" name="Freeform 128"/>
          <p:cNvSpPr>
            <a:spLocks/>
          </p:cNvSpPr>
          <p:nvPr/>
        </p:nvSpPr>
        <p:spPr bwMode="auto">
          <a:xfrm>
            <a:off x="2827340" y="119518"/>
            <a:ext cx="76200" cy="76200"/>
          </a:xfrm>
          <a:custGeom>
            <a:avLst/>
            <a:gdLst>
              <a:gd name="T0" fmla="*/ 55 w 75"/>
              <a:gd name="T1" fmla="*/ 10 h 75"/>
              <a:gd name="T2" fmla="*/ 65 w 75"/>
              <a:gd name="T3" fmla="*/ 55 h 75"/>
              <a:gd name="T4" fmla="*/ 20 w 75"/>
              <a:gd name="T5" fmla="*/ 65 h 75"/>
              <a:gd name="T6" fmla="*/ 10 w 75"/>
              <a:gd name="T7" fmla="*/ 20 h 75"/>
              <a:gd name="T8" fmla="*/ 55 w 75"/>
              <a:gd name="T9" fmla="*/ 10 h 75"/>
            </a:gdLst>
            <a:ahLst/>
            <a:cxnLst>
              <a:cxn ang="0">
                <a:pos x="T0" y="T1"/>
              </a:cxn>
              <a:cxn ang="0">
                <a:pos x="T2" y="T3"/>
              </a:cxn>
              <a:cxn ang="0">
                <a:pos x="T4" y="T5"/>
              </a:cxn>
              <a:cxn ang="0">
                <a:pos x="T6" y="T7"/>
              </a:cxn>
              <a:cxn ang="0">
                <a:pos x="T8" y="T9"/>
              </a:cxn>
            </a:cxnLst>
            <a:rect l="0" t="0" r="r" b="b"/>
            <a:pathLst>
              <a:path w="75" h="75">
                <a:moveTo>
                  <a:pt x="55" y="10"/>
                </a:moveTo>
                <a:cubicBezTo>
                  <a:pt x="70" y="19"/>
                  <a:pt x="75" y="39"/>
                  <a:pt x="65" y="55"/>
                </a:cubicBezTo>
                <a:cubicBezTo>
                  <a:pt x="56" y="70"/>
                  <a:pt x="36" y="75"/>
                  <a:pt x="20" y="65"/>
                </a:cubicBezTo>
                <a:cubicBezTo>
                  <a:pt x="5" y="55"/>
                  <a:pt x="0" y="35"/>
                  <a:pt x="10" y="20"/>
                </a:cubicBezTo>
                <a:cubicBezTo>
                  <a:pt x="20" y="5"/>
                  <a:pt x="40" y="0"/>
                  <a:pt x="55" y="1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11" name="文本框 710"/>
          <p:cNvSpPr txBox="1"/>
          <p:nvPr/>
        </p:nvSpPr>
        <p:spPr>
          <a:xfrm>
            <a:off x="725838" y="2108020"/>
            <a:ext cx="10137141" cy="1877437"/>
          </a:xfrm>
          <a:prstGeom prst="rect">
            <a:avLst/>
          </a:prstGeom>
          <a:noFill/>
          <a:effectLst>
            <a:outerShdw sx="102000" sy="102000" algn="ctr" rotWithShape="0">
              <a:prstClr val="black">
                <a:alpha val="40000"/>
              </a:prstClr>
            </a:outerShdw>
          </a:effectLst>
        </p:spPr>
        <p:txBody>
          <a:bodyPr wrap="square" rtlCol="0">
            <a:spAutoFit/>
          </a:bodyPr>
          <a:lstStyle>
            <a:defPPr>
              <a:defRPr lang="zh-CN"/>
            </a:defPPr>
            <a:lvl1pPr algn="ctr">
              <a:defRPr sz="9600" spc="-300">
                <a:solidFill>
                  <a:srgbClr val="45D8FF"/>
                </a:solidFill>
                <a:effectLst>
                  <a:outerShdw blurRad="101600" dir="5400000" algn="ctr" rotWithShape="0">
                    <a:srgbClr val="45D8FF">
                      <a:alpha val="90000"/>
                    </a:srgbClr>
                  </a:outerShdw>
                </a:effectLst>
                <a:latin typeface="Futura Md BT" panose="020B0802020204020204" pitchFamily="34" charset="0"/>
              </a:defRPr>
            </a:lvl1pPr>
          </a:lstStyle>
          <a:p>
            <a:r>
              <a:rPr lang="en-US" altLang="zh-CN" sz="5400" b="1" spc="0" dirty="0" smtClean="0">
                <a:latin typeface="微软雅黑" panose="020B0503020204020204" pitchFamily="34" charset="-122"/>
                <a:ea typeface="微软雅黑" panose="020B0503020204020204" pitchFamily="34" charset="-122"/>
              </a:rPr>
              <a:t>1.</a:t>
            </a:r>
            <a:r>
              <a:rPr lang="zh-CN" altLang="en-US" sz="4400" b="1" spc="0" dirty="0" smtClean="0">
                <a:latin typeface="微软雅黑" panose="020B0503020204020204" pitchFamily="34" charset="-122"/>
                <a:ea typeface="微软雅黑" panose="020B0503020204020204" pitchFamily="34" charset="-122"/>
              </a:rPr>
              <a:t>背景</a:t>
            </a:r>
            <a:endParaRPr lang="en-US" altLang="zh-CN" sz="4400" b="1" spc="0" dirty="0" smtClean="0">
              <a:latin typeface="微软雅黑" panose="020B0503020204020204" pitchFamily="34" charset="-122"/>
              <a:ea typeface="微软雅黑" panose="020B0503020204020204" pitchFamily="34" charset="-122"/>
            </a:endParaRPr>
          </a:p>
          <a:p>
            <a:endParaRPr lang="en-US" altLang="zh-CN" sz="4400" b="1" spc="0" dirty="0" smtClean="0">
              <a:latin typeface="微软雅黑" panose="020B0503020204020204" pitchFamily="34" charset="-122"/>
              <a:ea typeface="微软雅黑" panose="020B0503020204020204" pitchFamily="34" charset="-122"/>
            </a:endParaRPr>
          </a:p>
          <a:p>
            <a:r>
              <a:rPr lang="zh-CN" altLang="en-US" sz="1800" b="1" spc="0" dirty="0" smtClean="0">
                <a:latin typeface="微软雅黑" panose="020B0503020204020204" pitchFamily="34" charset="-122"/>
                <a:ea typeface="微软雅黑" panose="020B0503020204020204" pitchFamily="34" charset="-122"/>
              </a:rPr>
              <a:t>河马云 云手机。成本高。模拟器卡顿。</a:t>
            </a:r>
            <a:endParaRPr lang="en-US" altLang="zh-CN" sz="1800" b="1" spc="0" dirty="0" smtClean="0">
              <a:latin typeface="微软雅黑" panose="020B0503020204020204" pitchFamily="34" charset="-122"/>
              <a:ea typeface="微软雅黑" panose="020B0503020204020204" pitchFamily="34" charset="-122"/>
            </a:endParaRPr>
          </a:p>
        </p:txBody>
      </p:sp>
      <p:pic>
        <p:nvPicPr>
          <p:cNvPr id="203" name="图片 20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70936" y="301504"/>
            <a:ext cx="2741271" cy="315310"/>
          </a:xfrm>
          <a:prstGeom prst="rect">
            <a:avLst/>
          </a:prstGeom>
        </p:spPr>
      </p:pic>
    </p:spTree>
    <p:extLst>
      <p:ext uri="{BB962C8B-B14F-4D97-AF65-F5344CB8AC3E}">
        <p14:creationId xmlns:p14="http://schemas.microsoft.com/office/powerpoint/2010/main" val="18904157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7" name="直接连接符 66"/>
          <p:cNvCxnSpPr/>
          <p:nvPr/>
        </p:nvCxnSpPr>
        <p:spPr>
          <a:xfrm flipV="1">
            <a:off x="2096890" y="850434"/>
            <a:ext cx="10180929" cy="22916"/>
          </a:xfrm>
          <a:prstGeom prst="line">
            <a:avLst/>
          </a:prstGeom>
          <a:ln>
            <a:solidFill>
              <a:srgbClr val="009AC4"/>
            </a:solidFill>
          </a:ln>
        </p:spPr>
        <p:style>
          <a:lnRef idx="1">
            <a:schemeClr val="accent1"/>
          </a:lnRef>
          <a:fillRef idx="0">
            <a:schemeClr val="accent1"/>
          </a:fillRef>
          <a:effectRef idx="0">
            <a:schemeClr val="accent1"/>
          </a:effectRef>
          <a:fontRef idx="minor">
            <a:schemeClr val="tx1"/>
          </a:fontRef>
        </p:style>
      </p:cxnSp>
      <p:sp>
        <p:nvSpPr>
          <p:cNvPr id="69" name="文本框 68"/>
          <p:cNvSpPr txBox="1"/>
          <p:nvPr/>
        </p:nvSpPr>
        <p:spPr>
          <a:xfrm>
            <a:off x="606811" y="416840"/>
            <a:ext cx="2265929" cy="400110"/>
          </a:xfrm>
          <a:prstGeom prst="rect">
            <a:avLst/>
          </a:prstGeom>
          <a:noFill/>
        </p:spPr>
        <p:txBody>
          <a:bodyPr wrap="square" rtlCol="0">
            <a:spAutoFit/>
          </a:bodyPr>
          <a:lstStyle>
            <a:defPPr>
              <a:defRPr lang="zh-CN"/>
            </a:defPPr>
            <a:lvl1pPr>
              <a:defRPr sz="2400" b="1">
                <a:gradFill>
                  <a:gsLst>
                    <a:gs pos="97000">
                      <a:srgbClr val="F0CB30">
                        <a:lumMod val="82000"/>
                      </a:srgbClr>
                    </a:gs>
                    <a:gs pos="0">
                      <a:srgbClr val="F4ECA3"/>
                    </a:gs>
                    <a:gs pos="75000">
                      <a:srgbClr val="F6E65D">
                        <a:lumMod val="90000"/>
                      </a:srgbClr>
                    </a:gs>
                  </a:gsLst>
                  <a:lin ang="3600000" scaled="0"/>
                </a:gradFill>
                <a:latin typeface="微软雅黑" panose="020B0503020204020204" pitchFamily="34" charset="-122"/>
                <a:ea typeface="微软雅黑" panose="020B0503020204020204" pitchFamily="34" charset="-122"/>
              </a:defRPr>
            </a:lvl1pPr>
          </a:lstStyle>
          <a:p>
            <a:r>
              <a:rPr lang="en-US" altLang="zh-CN" sz="2000" dirty="0" err="1" smtClean="0">
                <a:solidFill>
                  <a:srgbClr val="45D8FF"/>
                </a:solidFill>
                <a:effectLst>
                  <a:outerShdw blurRad="101600" algn="ctr" rotWithShape="0">
                    <a:srgbClr val="45D8FF">
                      <a:alpha val="90000"/>
                    </a:srgbClr>
                  </a:outerShdw>
                </a:effectLst>
              </a:rPr>
              <a:t>Minicap</a:t>
            </a:r>
            <a:endParaRPr lang="zh-CN" altLang="en-US" sz="2000" dirty="0">
              <a:solidFill>
                <a:srgbClr val="45D8FF"/>
              </a:solidFill>
              <a:effectLst>
                <a:outerShdw blurRad="101600" algn="ctr" rotWithShape="0">
                  <a:srgbClr val="45D8FF">
                    <a:alpha val="90000"/>
                  </a:srgbClr>
                </a:outerShdw>
              </a:effectLst>
            </a:endParaRPr>
          </a:p>
        </p:txBody>
      </p:sp>
      <p:sp>
        <p:nvSpPr>
          <p:cNvPr id="70" name="Freeform 5"/>
          <p:cNvSpPr>
            <a:spLocks/>
          </p:cNvSpPr>
          <p:nvPr/>
        </p:nvSpPr>
        <p:spPr bwMode="auto">
          <a:xfrm>
            <a:off x="2338655" y="375476"/>
            <a:ext cx="184052" cy="184687"/>
          </a:xfrm>
          <a:custGeom>
            <a:avLst/>
            <a:gdLst>
              <a:gd name="T0" fmla="*/ 319 w 580"/>
              <a:gd name="T1" fmla="*/ 261 h 582"/>
              <a:gd name="T2" fmla="*/ 319 w 580"/>
              <a:gd name="T3" fmla="*/ 0 h 582"/>
              <a:gd name="T4" fmla="*/ 261 w 580"/>
              <a:gd name="T5" fmla="*/ 0 h 582"/>
              <a:gd name="T6" fmla="*/ 261 w 580"/>
              <a:gd name="T7" fmla="*/ 261 h 582"/>
              <a:gd name="T8" fmla="*/ 0 w 580"/>
              <a:gd name="T9" fmla="*/ 261 h 582"/>
              <a:gd name="T10" fmla="*/ 0 w 580"/>
              <a:gd name="T11" fmla="*/ 318 h 582"/>
              <a:gd name="T12" fmla="*/ 261 w 580"/>
              <a:gd name="T13" fmla="*/ 318 h 582"/>
              <a:gd name="T14" fmla="*/ 261 w 580"/>
              <a:gd name="T15" fmla="*/ 582 h 582"/>
              <a:gd name="T16" fmla="*/ 319 w 580"/>
              <a:gd name="T17" fmla="*/ 582 h 582"/>
              <a:gd name="T18" fmla="*/ 319 w 580"/>
              <a:gd name="T19" fmla="*/ 318 h 582"/>
              <a:gd name="T20" fmla="*/ 580 w 580"/>
              <a:gd name="T21" fmla="*/ 318 h 582"/>
              <a:gd name="T22" fmla="*/ 580 w 580"/>
              <a:gd name="T23" fmla="*/ 261 h 582"/>
              <a:gd name="T24" fmla="*/ 319 w 580"/>
              <a:gd name="T25" fmla="*/ 261 h 5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0" h="582">
                <a:moveTo>
                  <a:pt x="319" y="261"/>
                </a:moveTo>
                <a:lnTo>
                  <a:pt x="319" y="0"/>
                </a:lnTo>
                <a:lnTo>
                  <a:pt x="261" y="0"/>
                </a:lnTo>
                <a:lnTo>
                  <a:pt x="261" y="261"/>
                </a:lnTo>
                <a:lnTo>
                  <a:pt x="0" y="261"/>
                </a:lnTo>
                <a:lnTo>
                  <a:pt x="0" y="318"/>
                </a:lnTo>
                <a:lnTo>
                  <a:pt x="261" y="318"/>
                </a:lnTo>
                <a:lnTo>
                  <a:pt x="261" y="582"/>
                </a:lnTo>
                <a:lnTo>
                  <a:pt x="319" y="582"/>
                </a:lnTo>
                <a:lnTo>
                  <a:pt x="319" y="318"/>
                </a:lnTo>
                <a:lnTo>
                  <a:pt x="580" y="318"/>
                </a:lnTo>
                <a:lnTo>
                  <a:pt x="580" y="261"/>
                </a:lnTo>
                <a:lnTo>
                  <a:pt x="319" y="261"/>
                </a:lnTo>
                <a:close/>
              </a:path>
            </a:pathLst>
          </a:custGeom>
          <a:solidFill>
            <a:srgbClr val="009AC4"/>
          </a:solidFill>
          <a:ln>
            <a:noFill/>
          </a:ln>
        </p:spPr>
        <p:txBody>
          <a:bodyPr vert="horz" wrap="square" lIns="91440" tIns="45720" rIns="91440" bIns="45720" numCol="1" anchor="t" anchorCtr="0" compatLnSpc="1">
            <a:prstTxWarp prst="textNoShape">
              <a:avLst/>
            </a:prstTxWarp>
          </a:bodyPr>
          <a:lstStyle/>
          <a:p>
            <a:endParaRPr lang="zh-CN" altLang="en-US"/>
          </a:p>
        </p:txBody>
      </p:sp>
      <p:cxnSp>
        <p:nvCxnSpPr>
          <p:cNvPr id="71" name="直接连接符 70"/>
          <p:cNvCxnSpPr/>
          <p:nvPr/>
        </p:nvCxnSpPr>
        <p:spPr>
          <a:xfrm>
            <a:off x="0" y="850433"/>
            <a:ext cx="606811" cy="1"/>
          </a:xfrm>
          <a:prstGeom prst="line">
            <a:avLst/>
          </a:prstGeom>
          <a:ln>
            <a:solidFill>
              <a:srgbClr val="009AC4"/>
            </a:solidFill>
          </a:ln>
        </p:spPr>
        <p:style>
          <a:lnRef idx="1">
            <a:schemeClr val="accent1"/>
          </a:lnRef>
          <a:fillRef idx="0">
            <a:schemeClr val="accent1"/>
          </a:fillRef>
          <a:effectRef idx="0">
            <a:schemeClr val="accent1"/>
          </a:effectRef>
          <a:fontRef idx="minor">
            <a:schemeClr val="tx1"/>
          </a:fontRef>
        </p:style>
      </p:cxnSp>
      <p:sp>
        <p:nvSpPr>
          <p:cNvPr id="57" name="文本框 56"/>
          <p:cNvSpPr txBox="1"/>
          <p:nvPr/>
        </p:nvSpPr>
        <p:spPr>
          <a:xfrm>
            <a:off x="606811" y="730027"/>
            <a:ext cx="1490079" cy="307777"/>
          </a:xfrm>
          <a:prstGeom prst="rect">
            <a:avLst/>
          </a:prstGeom>
          <a:noFill/>
        </p:spPr>
        <p:txBody>
          <a:bodyPr wrap="square" rtlCol="0">
            <a:spAutoFit/>
          </a:bodyPr>
          <a:lstStyle>
            <a:defPPr>
              <a:defRPr lang="zh-CN"/>
            </a:defPPr>
            <a:lvl1pPr>
              <a:defRPr sz="2400" b="1">
                <a:gradFill>
                  <a:gsLst>
                    <a:gs pos="97000">
                      <a:srgbClr val="F0CB30">
                        <a:lumMod val="82000"/>
                      </a:srgbClr>
                    </a:gs>
                    <a:gs pos="0">
                      <a:srgbClr val="F4ECA3"/>
                    </a:gs>
                    <a:gs pos="75000">
                      <a:srgbClr val="F6E65D">
                        <a:lumMod val="90000"/>
                      </a:srgbClr>
                    </a:gs>
                  </a:gsLst>
                  <a:lin ang="3600000" scaled="0"/>
                </a:gradFill>
                <a:latin typeface="微软雅黑" panose="020B0503020204020204" pitchFamily="34" charset="-122"/>
                <a:ea typeface="微软雅黑" panose="020B0503020204020204" pitchFamily="34" charset="-122"/>
              </a:defRPr>
            </a:lvl1pPr>
          </a:lstStyle>
          <a:p>
            <a:r>
              <a:rPr lang="en-US" altLang="zh-CN" sz="1400" dirty="0" err="1" smtClean="0">
                <a:solidFill>
                  <a:srgbClr val="45D8FF"/>
                </a:solidFill>
                <a:effectLst>
                  <a:outerShdw blurRad="101600" algn="ctr" rotWithShape="0">
                    <a:srgbClr val="45D8FF">
                      <a:alpha val="90000"/>
                    </a:srgbClr>
                  </a:outerShdw>
                </a:effectLst>
              </a:rPr>
              <a:t>atx</a:t>
            </a:r>
            <a:r>
              <a:rPr lang="en-US" altLang="zh-CN" sz="1400" dirty="0" smtClean="0">
                <a:solidFill>
                  <a:srgbClr val="45D8FF"/>
                </a:solidFill>
                <a:effectLst>
                  <a:outerShdw blurRad="101600" algn="ctr" rotWithShape="0">
                    <a:srgbClr val="45D8FF">
                      <a:alpha val="90000"/>
                    </a:srgbClr>
                  </a:outerShdw>
                </a:effectLst>
              </a:rPr>
              <a:t>-agent</a:t>
            </a:r>
            <a:r>
              <a:rPr lang="zh-CN" altLang="en-US" sz="1400" dirty="0" smtClean="0">
                <a:solidFill>
                  <a:srgbClr val="45D8FF"/>
                </a:solidFill>
                <a:effectLst>
                  <a:outerShdw blurRad="101600" algn="ctr" rotWithShape="0">
                    <a:srgbClr val="45D8FF">
                      <a:alpha val="90000"/>
                    </a:srgbClr>
                  </a:outerShdw>
                </a:effectLst>
              </a:rPr>
              <a:t>代码</a:t>
            </a:r>
            <a:endParaRPr lang="zh-CN" altLang="en-US" sz="1400" dirty="0">
              <a:solidFill>
                <a:srgbClr val="45D8FF"/>
              </a:solidFill>
              <a:effectLst>
                <a:outerShdw blurRad="101600" algn="ctr" rotWithShape="0">
                  <a:srgbClr val="45D8FF">
                    <a:alpha val="90000"/>
                  </a:srgbClr>
                </a:outerShdw>
              </a:effectLst>
            </a:endParaRPr>
          </a:p>
        </p:txBody>
      </p:sp>
      <p:sp>
        <p:nvSpPr>
          <p:cNvPr id="15" name="文本框 14"/>
          <p:cNvSpPr txBox="1"/>
          <p:nvPr/>
        </p:nvSpPr>
        <p:spPr>
          <a:xfrm>
            <a:off x="2997200" y="1536700"/>
            <a:ext cx="184731" cy="369332"/>
          </a:xfrm>
          <a:prstGeom prst="rect">
            <a:avLst/>
          </a:prstGeom>
          <a:noFill/>
        </p:spPr>
        <p:txBody>
          <a:bodyPr wrap="none" rtlCol="0">
            <a:spAutoFit/>
          </a:bodyPr>
          <a:lstStyle/>
          <a:p>
            <a:endParaRPr kumimoji="1" lang="zh-CN" altLang="en-US" dirty="0"/>
          </a:p>
        </p:txBody>
      </p:sp>
      <p:pic>
        <p:nvPicPr>
          <p:cNvPr id="18" name="图片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73300" y="883916"/>
            <a:ext cx="9918700" cy="5974083"/>
          </a:xfrm>
          <a:prstGeom prst="rect">
            <a:avLst/>
          </a:prstGeom>
        </p:spPr>
      </p:pic>
    </p:spTree>
    <p:extLst>
      <p:ext uri="{BB962C8B-B14F-4D97-AF65-F5344CB8AC3E}">
        <p14:creationId xmlns:p14="http://schemas.microsoft.com/office/powerpoint/2010/main" val="229549224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7" name="直接连接符 66"/>
          <p:cNvCxnSpPr/>
          <p:nvPr/>
        </p:nvCxnSpPr>
        <p:spPr>
          <a:xfrm flipV="1">
            <a:off x="2096890" y="850434"/>
            <a:ext cx="10180929" cy="22916"/>
          </a:xfrm>
          <a:prstGeom prst="line">
            <a:avLst/>
          </a:prstGeom>
          <a:ln>
            <a:solidFill>
              <a:srgbClr val="009AC4"/>
            </a:solidFill>
          </a:ln>
        </p:spPr>
        <p:style>
          <a:lnRef idx="1">
            <a:schemeClr val="accent1"/>
          </a:lnRef>
          <a:fillRef idx="0">
            <a:schemeClr val="accent1"/>
          </a:fillRef>
          <a:effectRef idx="0">
            <a:schemeClr val="accent1"/>
          </a:effectRef>
          <a:fontRef idx="minor">
            <a:schemeClr val="tx1"/>
          </a:fontRef>
        </p:style>
      </p:cxnSp>
      <p:sp>
        <p:nvSpPr>
          <p:cNvPr id="69" name="文本框 68"/>
          <p:cNvSpPr txBox="1"/>
          <p:nvPr/>
        </p:nvSpPr>
        <p:spPr>
          <a:xfrm>
            <a:off x="606811" y="416840"/>
            <a:ext cx="2265929" cy="400110"/>
          </a:xfrm>
          <a:prstGeom prst="rect">
            <a:avLst/>
          </a:prstGeom>
          <a:noFill/>
        </p:spPr>
        <p:txBody>
          <a:bodyPr wrap="square" rtlCol="0">
            <a:spAutoFit/>
          </a:bodyPr>
          <a:lstStyle>
            <a:defPPr>
              <a:defRPr lang="zh-CN"/>
            </a:defPPr>
            <a:lvl1pPr>
              <a:defRPr sz="2400" b="1">
                <a:gradFill>
                  <a:gsLst>
                    <a:gs pos="97000">
                      <a:srgbClr val="F0CB30">
                        <a:lumMod val="82000"/>
                      </a:srgbClr>
                    </a:gs>
                    <a:gs pos="0">
                      <a:srgbClr val="F4ECA3"/>
                    </a:gs>
                    <a:gs pos="75000">
                      <a:srgbClr val="F6E65D">
                        <a:lumMod val="90000"/>
                      </a:srgbClr>
                    </a:gs>
                  </a:gsLst>
                  <a:lin ang="3600000" scaled="0"/>
                </a:gradFill>
                <a:latin typeface="微软雅黑" panose="020B0503020204020204" pitchFamily="34" charset="-122"/>
                <a:ea typeface="微软雅黑" panose="020B0503020204020204" pitchFamily="34" charset="-122"/>
              </a:defRPr>
            </a:lvl1pPr>
          </a:lstStyle>
          <a:p>
            <a:r>
              <a:rPr lang="en-US" altLang="zh-CN" sz="2000" dirty="0" err="1" smtClean="0">
                <a:solidFill>
                  <a:srgbClr val="45D8FF"/>
                </a:solidFill>
                <a:effectLst>
                  <a:outerShdw blurRad="101600" algn="ctr" rotWithShape="0">
                    <a:srgbClr val="45D8FF">
                      <a:alpha val="90000"/>
                    </a:srgbClr>
                  </a:outerShdw>
                </a:effectLst>
              </a:rPr>
              <a:t>Minicap</a:t>
            </a:r>
            <a:endParaRPr lang="zh-CN" altLang="en-US" sz="2000" dirty="0">
              <a:solidFill>
                <a:srgbClr val="45D8FF"/>
              </a:solidFill>
              <a:effectLst>
                <a:outerShdw blurRad="101600" algn="ctr" rotWithShape="0">
                  <a:srgbClr val="45D8FF">
                    <a:alpha val="90000"/>
                  </a:srgbClr>
                </a:outerShdw>
              </a:effectLst>
            </a:endParaRPr>
          </a:p>
        </p:txBody>
      </p:sp>
      <p:sp>
        <p:nvSpPr>
          <p:cNvPr id="70" name="Freeform 5"/>
          <p:cNvSpPr>
            <a:spLocks/>
          </p:cNvSpPr>
          <p:nvPr/>
        </p:nvSpPr>
        <p:spPr bwMode="auto">
          <a:xfrm>
            <a:off x="2338655" y="375476"/>
            <a:ext cx="184052" cy="184687"/>
          </a:xfrm>
          <a:custGeom>
            <a:avLst/>
            <a:gdLst>
              <a:gd name="T0" fmla="*/ 319 w 580"/>
              <a:gd name="T1" fmla="*/ 261 h 582"/>
              <a:gd name="T2" fmla="*/ 319 w 580"/>
              <a:gd name="T3" fmla="*/ 0 h 582"/>
              <a:gd name="T4" fmla="*/ 261 w 580"/>
              <a:gd name="T5" fmla="*/ 0 h 582"/>
              <a:gd name="T6" fmla="*/ 261 w 580"/>
              <a:gd name="T7" fmla="*/ 261 h 582"/>
              <a:gd name="T8" fmla="*/ 0 w 580"/>
              <a:gd name="T9" fmla="*/ 261 h 582"/>
              <a:gd name="T10" fmla="*/ 0 w 580"/>
              <a:gd name="T11" fmla="*/ 318 h 582"/>
              <a:gd name="T12" fmla="*/ 261 w 580"/>
              <a:gd name="T13" fmla="*/ 318 h 582"/>
              <a:gd name="T14" fmla="*/ 261 w 580"/>
              <a:gd name="T15" fmla="*/ 582 h 582"/>
              <a:gd name="T16" fmla="*/ 319 w 580"/>
              <a:gd name="T17" fmla="*/ 582 h 582"/>
              <a:gd name="T18" fmla="*/ 319 w 580"/>
              <a:gd name="T19" fmla="*/ 318 h 582"/>
              <a:gd name="T20" fmla="*/ 580 w 580"/>
              <a:gd name="T21" fmla="*/ 318 h 582"/>
              <a:gd name="T22" fmla="*/ 580 w 580"/>
              <a:gd name="T23" fmla="*/ 261 h 582"/>
              <a:gd name="T24" fmla="*/ 319 w 580"/>
              <a:gd name="T25" fmla="*/ 261 h 5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0" h="582">
                <a:moveTo>
                  <a:pt x="319" y="261"/>
                </a:moveTo>
                <a:lnTo>
                  <a:pt x="319" y="0"/>
                </a:lnTo>
                <a:lnTo>
                  <a:pt x="261" y="0"/>
                </a:lnTo>
                <a:lnTo>
                  <a:pt x="261" y="261"/>
                </a:lnTo>
                <a:lnTo>
                  <a:pt x="0" y="261"/>
                </a:lnTo>
                <a:lnTo>
                  <a:pt x="0" y="318"/>
                </a:lnTo>
                <a:lnTo>
                  <a:pt x="261" y="318"/>
                </a:lnTo>
                <a:lnTo>
                  <a:pt x="261" y="582"/>
                </a:lnTo>
                <a:lnTo>
                  <a:pt x="319" y="582"/>
                </a:lnTo>
                <a:lnTo>
                  <a:pt x="319" y="318"/>
                </a:lnTo>
                <a:lnTo>
                  <a:pt x="580" y="318"/>
                </a:lnTo>
                <a:lnTo>
                  <a:pt x="580" y="261"/>
                </a:lnTo>
                <a:lnTo>
                  <a:pt x="319" y="261"/>
                </a:lnTo>
                <a:close/>
              </a:path>
            </a:pathLst>
          </a:custGeom>
          <a:solidFill>
            <a:srgbClr val="009AC4"/>
          </a:solidFill>
          <a:ln>
            <a:noFill/>
          </a:ln>
        </p:spPr>
        <p:txBody>
          <a:bodyPr vert="horz" wrap="square" lIns="91440" tIns="45720" rIns="91440" bIns="45720" numCol="1" anchor="t" anchorCtr="0" compatLnSpc="1">
            <a:prstTxWarp prst="textNoShape">
              <a:avLst/>
            </a:prstTxWarp>
          </a:bodyPr>
          <a:lstStyle/>
          <a:p>
            <a:endParaRPr lang="zh-CN" altLang="en-US"/>
          </a:p>
        </p:txBody>
      </p:sp>
      <p:cxnSp>
        <p:nvCxnSpPr>
          <p:cNvPr id="71" name="直接连接符 70"/>
          <p:cNvCxnSpPr/>
          <p:nvPr/>
        </p:nvCxnSpPr>
        <p:spPr>
          <a:xfrm>
            <a:off x="0" y="850433"/>
            <a:ext cx="606811" cy="1"/>
          </a:xfrm>
          <a:prstGeom prst="line">
            <a:avLst/>
          </a:prstGeom>
          <a:ln>
            <a:solidFill>
              <a:srgbClr val="009AC4"/>
            </a:solidFill>
          </a:ln>
        </p:spPr>
        <p:style>
          <a:lnRef idx="1">
            <a:schemeClr val="accent1"/>
          </a:lnRef>
          <a:fillRef idx="0">
            <a:schemeClr val="accent1"/>
          </a:fillRef>
          <a:effectRef idx="0">
            <a:schemeClr val="accent1"/>
          </a:effectRef>
          <a:fontRef idx="minor">
            <a:schemeClr val="tx1"/>
          </a:fontRef>
        </p:style>
      </p:cxnSp>
      <p:sp>
        <p:nvSpPr>
          <p:cNvPr id="57" name="文本框 56"/>
          <p:cNvSpPr txBox="1"/>
          <p:nvPr/>
        </p:nvSpPr>
        <p:spPr>
          <a:xfrm>
            <a:off x="606811" y="730027"/>
            <a:ext cx="1490079" cy="307777"/>
          </a:xfrm>
          <a:prstGeom prst="rect">
            <a:avLst/>
          </a:prstGeom>
          <a:noFill/>
        </p:spPr>
        <p:txBody>
          <a:bodyPr wrap="square" rtlCol="0">
            <a:spAutoFit/>
          </a:bodyPr>
          <a:lstStyle>
            <a:defPPr>
              <a:defRPr lang="zh-CN"/>
            </a:defPPr>
            <a:lvl1pPr>
              <a:defRPr sz="2400" b="1">
                <a:gradFill>
                  <a:gsLst>
                    <a:gs pos="97000">
                      <a:srgbClr val="F0CB30">
                        <a:lumMod val="82000"/>
                      </a:srgbClr>
                    </a:gs>
                    <a:gs pos="0">
                      <a:srgbClr val="F4ECA3"/>
                    </a:gs>
                    <a:gs pos="75000">
                      <a:srgbClr val="F6E65D">
                        <a:lumMod val="90000"/>
                      </a:srgbClr>
                    </a:gs>
                  </a:gsLst>
                  <a:lin ang="3600000" scaled="0"/>
                </a:gradFill>
                <a:latin typeface="微软雅黑" panose="020B0503020204020204" pitchFamily="34" charset="-122"/>
                <a:ea typeface="微软雅黑" panose="020B0503020204020204" pitchFamily="34" charset="-122"/>
              </a:defRPr>
            </a:lvl1pPr>
          </a:lstStyle>
          <a:p>
            <a:r>
              <a:rPr lang="en-US" altLang="zh-CN" sz="1400" dirty="0" err="1" smtClean="0">
                <a:solidFill>
                  <a:srgbClr val="45D8FF"/>
                </a:solidFill>
                <a:effectLst>
                  <a:outerShdw blurRad="101600" algn="ctr" rotWithShape="0">
                    <a:srgbClr val="45D8FF">
                      <a:alpha val="90000"/>
                    </a:srgbClr>
                  </a:outerShdw>
                </a:effectLst>
              </a:rPr>
              <a:t>atx</a:t>
            </a:r>
            <a:r>
              <a:rPr lang="en-US" altLang="zh-CN" sz="1400" dirty="0" smtClean="0">
                <a:solidFill>
                  <a:srgbClr val="45D8FF"/>
                </a:solidFill>
                <a:effectLst>
                  <a:outerShdw blurRad="101600" algn="ctr" rotWithShape="0">
                    <a:srgbClr val="45D8FF">
                      <a:alpha val="90000"/>
                    </a:srgbClr>
                  </a:outerShdw>
                </a:effectLst>
              </a:rPr>
              <a:t>-agent</a:t>
            </a:r>
            <a:r>
              <a:rPr lang="zh-CN" altLang="en-US" sz="1400" dirty="0" smtClean="0">
                <a:solidFill>
                  <a:srgbClr val="45D8FF"/>
                </a:solidFill>
                <a:effectLst>
                  <a:outerShdw blurRad="101600" algn="ctr" rotWithShape="0">
                    <a:srgbClr val="45D8FF">
                      <a:alpha val="90000"/>
                    </a:srgbClr>
                  </a:outerShdw>
                </a:effectLst>
              </a:rPr>
              <a:t>代码</a:t>
            </a:r>
            <a:endParaRPr lang="zh-CN" altLang="en-US" sz="1400" dirty="0">
              <a:solidFill>
                <a:srgbClr val="45D8FF"/>
              </a:solidFill>
              <a:effectLst>
                <a:outerShdw blurRad="101600" algn="ctr" rotWithShape="0">
                  <a:srgbClr val="45D8FF">
                    <a:alpha val="90000"/>
                  </a:srgbClr>
                </a:outerShdw>
              </a:effectLst>
            </a:endParaRPr>
          </a:p>
        </p:txBody>
      </p:sp>
      <p:sp>
        <p:nvSpPr>
          <p:cNvPr id="15" name="文本框 14"/>
          <p:cNvSpPr txBox="1"/>
          <p:nvPr/>
        </p:nvSpPr>
        <p:spPr>
          <a:xfrm>
            <a:off x="2997200" y="1536700"/>
            <a:ext cx="184731" cy="369332"/>
          </a:xfrm>
          <a:prstGeom prst="rect">
            <a:avLst/>
          </a:prstGeom>
          <a:noFill/>
        </p:spPr>
        <p:txBody>
          <a:bodyPr wrap="none" rtlCol="0">
            <a:spAutoFit/>
          </a:bodyPr>
          <a:lstStyle/>
          <a:p>
            <a:endParaRPr kumimoji="1" lang="zh-CN" altLang="en-US" dirty="0"/>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96890" y="906834"/>
            <a:ext cx="10058400" cy="5951166"/>
          </a:xfrm>
          <a:prstGeom prst="rect">
            <a:avLst/>
          </a:prstGeom>
        </p:spPr>
      </p:pic>
    </p:spTree>
    <p:extLst>
      <p:ext uri="{BB962C8B-B14F-4D97-AF65-F5344CB8AC3E}">
        <p14:creationId xmlns:p14="http://schemas.microsoft.com/office/powerpoint/2010/main" val="146490425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7" name="直接连接符 66"/>
          <p:cNvCxnSpPr/>
          <p:nvPr/>
        </p:nvCxnSpPr>
        <p:spPr>
          <a:xfrm flipV="1">
            <a:off x="2096890" y="850434"/>
            <a:ext cx="10180929" cy="22916"/>
          </a:xfrm>
          <a:prstGeom prst="line">
            <a:avLst/>
          </a:prstGeom>
          <a:ln>
            <a:solidFill>
              <a:srgbClr val="009AC4"/>
            </a:solidFill>
          </a:ln>
        </p:spPr>
        <p:style>
          <a:lnRef idx="1">
            <a:schemeClr val="accent1"/>
          </a:lnRef>
          <a:fillRef idx="0">
            <a:schemeClr val="accent1"/>
          </a:fillRef>
          <a:effectRef idx="0">
            <a:schemeClr val="accent1"/>
          </a:effectRef>
          <a:fontRef idx="minor">
            <a:schemeClr val="tx1"/>
          </a:fontRef>
        </p:style>
      </p:cxnSp>
      <p:sp>
        <p:nvSpPr>
          <p:cNvPr id="69" name="文本框 68"/>
          <p:cNvSpPr txBox="1"/>
          <p:nvPr/>
        </p:nvSpPr>
        <p:spPr>
          <a:xfrm>
            <a:off x="606811" y="416840"/>
            <a:ext cx="2265929" cy="400110"/>
          </a:xfrm>
          <a:prstGeom prst="rect">
            <a:avLst/>
          </a:prstGeom>
          <a:noFill/>
        </p:spPr>
        <p:txBody>
          <a:bodyPr wrap="square" rtlCol="0">
            <a:spAutoFit/>
          </a:bodyPr>
          <a:lstStyle>
            <a:defPPr>
              <a:defRPr lang="zh-CN"/>
            </a:defPPr>
            <a:lvl1pPr>
              <a:defRPr sz="2400" b="1">
                <a:gradFill>
                  <a:gsLst>
                    <a:gs pos="97000">
                      <a:srgbClr val="F0CB30">
                        <a:lumMod val="82000"/>
                      </a:srgbClr>
                    </a:gs>
                    <a:gs pos="0">
                      <a:srgbClr val="F4ECA3"/>
                    </a:gs>
                    <a:gs pos="75000">
                      <a:srgbClr val="F6E65D">
                        <a:lumMod val="90000"/>
                      </a:srgbClr>
                    </a:gs>
                  </a:gsLst>
                  <a:lin ang="3600000" scaled="0"/>
                </a:gradFill>
                <a:latin typeface="微软雅黑" panose="020B0503020204020204" pitchFamily="34" charset="-122"/>
                <a:ea typeface="微软雅黑" panose="020B0503020204020204" pitchFamily="34" charset="-122"/>
              </a:defRPr>
            </a:lvl1pPr>
          </a:lstStyle>
          <a:p>
            <a:r>
              <a:rPr lang="en-US" altLang="zh-CN" sz="2000" dirty="0" err="1" smtClean="0">
                <a:solidFill>
                  <a:srgbClr val="45D8FF"/>
                </a:solidFill>
                <a:effectLst>
                  <a:outerShdw blurRad="101600" algn="ctr" rotWithShape="0">
                    <a:srgbClr val="45D8FF">
                      <a:alpha val="90000"/>
                    </a:srgbClr>
                  </a:outerShdw>
                </a:effectLst>
              </a:rPr>
              <a:t>Minitouch</a:t>
            </a:r>
            <a:endParaRPr lang="zh-CN" altLang="en-US" sz="2000" dirty="0">
              <a:solidFill>
                <a:srgbClr val="45D8FF"/>
              </a:solidFill>
              <a:effectLst>
                <a:outerShdw blurRad="101600" algn="ctr" rotWithShape="0">
                  <a:srgbClr val="45D8FF">
                    <a:alpha val="90000"/>
                  </a:srgbClr>
                </a:outerShdw>
              </a:effectLst>
            </a:endParaRPr>
          </a:p>
        </p:txBody>
      </p:sp>
      <p:sp>
        <p:nvSpPr>
          <p:cNvPr id="70" name="Freeform 5"/>
          <p:cNvSpPr>
            <a:spLocks/>
          </p:cNvSpPr>
          <p:nvPr/>
        </p:nvSpPr>
        <p:spPr bwMode="auto">
          <a:xfrm>
            <a:off x="2338655" y="375476"/>
            <a:ext cx="184052" cy="184687"/>
          </a:xfrm>
          <a:custGeom>
            <a:avLst/>
            <a:gdLst>
              <a:gd name="T0" fmla="*/ 319 w 580"/>
              <a:gd name="T1" fmla="*/ 261 h 582"/>
              <a:gd name="T2" fmla="*/ 319 w 580"/>
              <a:gd name="T3" fmla="*/ 0 h 582"/>
              <a:gd name="T4" fmla="*/ 261 w 580"/>
              <a:gd name="T5" fmla="*/ 0 h 582"/>
              <a:gd name="T6" fmla="*/ 261 w 580"/>
              <a:gd name="T7" fmla="*/ 261 h 582"/>
              <a:gd name="T8" fmla="*/ 0 w 580"/>
              <a:gd name="T9" fmla="*/ 261 h 582"/>
              <a:gd name="T10" fmla="*/ 0 w 580"/>
              <a:gd name="T11" fmla="*/ 318 h 582"/>
              <a:gd name="T12" fmla="*/ 261 w 580"/>
              <a:gd name="T13" fmla="*/ 318 h 582"/>
              <a:gd name="T14" fmla="*/ 261 w 580"/>
              <a:gd name="T15" fmla="*/ 582 h 582"/>
              <a:gd name="T16" fmla="*/ 319 w 580"/>
              <a:gd name="T17" fmla="*/ 582 h 582"/>
              <a:gd name="T18" fmla="*/ 319 w 580"/>
              <a:gd name="T19" fmla="*/ 318 h 582"/>
              <a:gd name="T20" fmla="*/ 580 w 580"/>
              <a:gd name="T21" fmla="*/ 318 h 582"/>
              <a:gd name="T22" fmla="*/ 580 w 580"/>
              <a:gd name="T23" fmla="*/ 261 h 582"/>
              <a:gd name="T24" fmla="*/ 319 w 580"/>
              <a:gd name="T25" fmla="*/ 261 h 5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0" h="582">
                <a:moveTo>
                  <a:pt x="319" y="261"/>
                </a:moveTo>
                <a:lnTo>
                  <a:pt x="319" y="0"/>
                </a:lnTo>
                <a:lnTo>
                  <a:pt x="261" y="0"/>
                </a:lnTo>
                <a:lnTo>
                  <a:pt x="261" y="261"/>
                </a:lnTo>
                <a:lnTo>
                  <a:pt x="0" y="261"/>
                </a:lnTo>
                <a:lnTo>
                  <a:pt x="0" y="318"/>
                </a:lnTo>
                <a:lnTo>
                  <a:pt x="261" y="318"/>
                </a:lnTo>
                <a:lnTo>
                  <a:pt x="261" y="582"/>
                </a:lnTo>
                <a:lnTo>
                  <a:pt x="319" y="582"/>
                </a:lnTo>
                <a:lnTo>
                  <a:pt x="319" y="318"/>
                </a:lnTo>
                <a:lnTo>
                  <a:pt x="580" y="318"/>
                </a:lnTo>
                <a:lnTo>
                  <a:pt x="580" y="261"/>
                </a:lnTo>
                <a:lnTo>
                  <a:pt x="319" y="261"/>
                </a:lnTo>
                <a:close/>
              </a:path>
            </a:pathLst>
          </a:custGeom>
          <a:solidFill>
            <a:srgbClr val="009AC4"/>
          </a:solidFill>
          <a:ln>
            <a:noFill/>
          </a:ln>
        </p:spPr>
        <p:txBody>
          <a:bodyPr vert="horz" wrap="square" lIns="91440" tIns="45720" rIns="91440" bIns="45720" numCol="1" anchor="t" anchorCtr="0" compatLnSpc="1">
            <a:prstTxWarp prst="textNoShape">
              <a:avLst/>
            </a:prstTxWarp>
          </a:bodyPr>
          <a:lstStyle/>
          <a:p>
            <a:endParaRPr lang="zh-CN" altLang="en-US"/>
          </a:p>
        </p:txBody>
      </p:sp>
      <p:cxnSp>
        <p:nvCxnSpPr>
          <p:cNvPr id="71" name="直接连接符 70"/>
          <p:cNvCxnSpPr/>
          <p:nvPr/>
        </p:nvCxnSpPr>
        <p:spPr>
          <a:xfrm>
            <a:off x="0" y="850433"/>
            <a:ext cx="606811" cy="1"/>
          </a:xfrm>
          <a:prstGeom prst="line">
            <a:avLst/>
          </a:prstGeom>
          <a:ln>
            <a:solidFill>
              <a:srgbClr val="009AC4"/>
            </a:solidFill>
          </a:ln>
        </p:spPr>
        <p:style>
          <a:lnRef idx="1">
            <a:schemeClr val="accent1"/>
          </a:lnRef>
          <a:fillRef idx="0">
            <a:schemeClr val="accent1"/>
          </a:fillRef>
          <a:effectRef idx="0">
            <a:schemeClr val="accent1"/>
          </a:effectRef>
          <a:fontRef idx="minor">
            <a:schemeClr val="tx1"/>
          </a:fontRef>
        </p:style>
      </p:cxnSp>
      <p:sp>
        <p:nvSpPr>
          <p:cNvPr id="57" name="文本框 56"/>
          <p:cNvSpPr txBox="1"/>
          <p:nvPr/>
        </p:nvSpPr>
        <p:spPr>
          <a:xfrm>
            <a:off x="606811" y="730027"/>
            <a:ext cx="1490079" cy="307777"/>
          </a:xfrm>
          <a:prstGeom prst="rect">
            <a:avLst/>
          </a:prstGeom>
          <a:noFill/>
        </p:spPr>
        <p:txBody>
          <a:bodyPr wrap="square" rtlCol="0">
            <a:spAutoFit/>
          </a:bodyPr>
          <a:lstStyle>
            <a:defPPr>
              <a:defRPr lang="zh-CN"/>
            </a:defPPr>
            <a:lvl1pPr>
              <a:defRPr sz="2400" b="1">
                <a:gradFill>
                  <a:gsLst>
                    <a:gs pos="97000">
                      <a:srgbClr val="F0CB30">
                        <a:lumMod val="82000"/>
                      </a:srgbClr>
                    </a:gs>
                    <a:gs pos="0">
                      <a:srgbClr val="F4ECA3"/>
                    </a:gs>
                    <a:gs pos="75000">
                      <a:srgbClr val="F6E65D">
                        <a:lumMod val="90000"/>
                      </a:srgbClr>
                    </a:gs>
                  </a:gsLst>
                  <a:lin ang="3600000" scaled="0"/>
                </a:gradFill>
                <a:latin typeface="微软雅黑" panose="020B0503020204020204" pitchFamily="34" charset="-122"/>
                <a:ea typeface="微软雅黑" panose="020B0503020204020204" pitchFamily="34" charset="-122"/>
              </a:defRPr>
            </a:lvl1pPr>
          </a:lstStyle>
          <a:p>
            <a:r>
              <a:rPr lang="en-US" altLang="zh-CN" sz="1400" dirty="0" err="1" smtClean="0">
                <a:solidFill>
                  <a:srgbClr val="45D8FF"/>
                </a:solidFill>
                <a:effectLst>
                  <a:outerShdw blurRad="101600" algn="ctr" rotWithShape="0">
                    <a:srgbClr val="45D8FF">
                      <a:alpha val="90000"/>
                    </a:srgbClr>
                  </a:outerShdw>
                </a:effectLst>
              </a:rPr>
              <a:t>atx</a:t>
            </a:r>
            <a:r>
              <a:rPr lang="en-US" altLang="zh-CN" sz="1400" dirty="0" smtClean="0">
                <a:solidFill>
                  <a:srgbClr val="45D8FF"/>
                </a:solidFill>
                <a:effectLst>
                  <a:outerShdw blurRad="101600" algn="ctr" rotWithShape="0">
                    <a:srgbClr val="45D8FF">
                      <a:alpha val="90000"/>
                    </a:srgbClr>
                  </a:outerShdw>
                </a:effectLst>
              </a:rPr>
              <a:t>-agent</a:t>
            </a:r>
            <a:r>
              <a:rPr lang="zh-CN" altLang="en-US" sz="1400" dirty="0" smtClean="0">
                <a:solidFill>
                  <a:srgbClr val="45D8FF"/>
                </a:solidFill>
                <a:effectLst>
                  <a:outerShdw blurRad="101600" algn="ctr" rotWithShape="0">
                    <a:srgbClr val="45D8FF">
                      <a:alpha val="90000"/>
                    </a:srgbClr>
                  </a:outerShdw>
                </a:effectLst>
              </a:rPr>
              <a:t>代码</a:t>
            </a:r>
            <a:endParaRPr lang="zh-CN" altLang="en-US" sz="1400" dirty="0">
              <a:solidFill>
                <a:srgbClr val="45D8FF"/>
              </a:solidFill>
              <a:effectLst>
                <a:outerShdw blurRad="101600" algn="ctr" rotWithShape="0">
                  <a:srgbClr val="45D8FF">
                    <a:alpha val="90000"/>
                  </a:srgbClr>
                </a:outerShdw>
              </a:effectLst>
            </a:endParaRPr>
          </a:p>
        </p:txBody>
      </p:sp>
      <p:sp>
        <p:nvSpPr>
          <p:cNvPr id="15" name="文本框 14"/>
          <p:cNvSpPr txBox="1"/>
          <p:nvPr/>
        </p:nvSpPr>
        <p:spPr>
          <a:xfrm>
            <a:off x="2997200" y="1536700"/>
            <a:ext cx="184731" cy="369332"/>
          </a:xfrm>
          <a:prstGeom prst="rect">
            <a:avLst/>
          </a:prstGeom>
          <a:noFill/>
        </p:spPr>
        <p:txBody>
          <a:bodyPr wrap="none" rtlCol="0">
            <a:spAutoFit/>
          </a:bodyPr>
          <a:lstStyle/>
          <a:p>
            <a:endParaRPr kumimoji="1" lang="zh-CN" altLang="en-US" dirty="0"/>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96890" y="906835"/>
            <a:ext cx="10095110" cy="5951166"/>
          </a:xfrm>
          <a:prstGeom prst="rect">
            <a:avLst/>
          </a:prstGeom>
        </p:spPr>
      </p:pic>
    </p:spTree>
    <p:extLst>
      <p:ext uri="{BB962C8B-B14F-4D97-AF65-F5344CB8AC3E}">
        <p14:creationId xmlns:p14="http://schemas.microsoft.com/office/powerpoint/2010/main" val="414031587"/>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7" name="直接连接符 66"/>
          <p:cNvCxnSpPr/>
          <p:nvPr/>
        </p:nvCxnSpPr>
        <p:spPr>
          <a:xfrm flipV="1">
            <a:off x="2096890" y="850434"/>
            <a:ext cx="10180929" cy="22916"/>
          </a:xfrm>
          <a:prstGeom prst="line">
            <a:avLst/>
          </a:prstGeom>
          <a:ln>
            <a:solidFill>
              <a:srgbClr val="009AC4"/>
            </a:solidFill>
          </a:ln>
        </p:spPr>
        <p:style>
          <a:lnRef idx="1">
            <a:schemeClr val="accent1"/>
          </a:lnRef>
          <a:fillRef idx="0">
            <a:schemeClr val="accent1"/>
          </a:fillRef>
          <a:effectRef idx="0">
            <a:schemeClr val="accent1"/>
          </a:effectRef>
          <a:fontRef idx="minor">
            <a:schemeClr val="tx1"/>
          </a:fontRef>
        </p:style>
      </p:cxnSp>
      <p:sp>
        <p:nvSpPr>
          <p:cNvPr id="69" name="文本框 68"/>
          <p:cNvSpPr txBox="1"/>
          <p:nvPr/>
        </p:nvSpPr>
        <p:spPr>
          <a:xfrm>
            <a:off x="606811" y="416840"/>
            <a:ext cx="2265929" cy="400110"/>
          </a:xfrm>
          <a:prstGeom prst="rect">
            <a:avLst/>
          </a:prstGeom>
          <a:noFill/>
        </p:spPr>
        <p:txBody>
          <a:bodyPr wrap="square" rtlCol="0">
            <a:spAutoFit/>
          </a:bodyPr>
          <a:lstStyle>
            <a:defPPr>
              <a:defRPr lang="zh-CN"/>
            </a:defPPr>
            <a:lvl1pPr>
              <a:defRPr sz="2400" b="1">
                <a:gradFill>
                  <a:gsLst>
                    <a:gs pos="97000">
                      <a:srgbClr val="F0CB30">
                        <a:lumMod val="82000"/>
                      </a:srgbClr>
                    </a:gs>
                    <a:gs pos="0">
                      <a:srgbClr val="F4ECA3"/>
                    </a:gs>
                    <a:gs pos="75000">
                      <a:srgbClr val="F6E65D">
                        <a:lumMod val="90000"/>
                      </a:srgbClr>
                    </a:gs>
                  </a:gsLst>
                  <a:lin ang="3600000" scaled="0"/>
                </a:gradFill>
                <a:latin typeface="微软雅黑" panose="020B0503020204020204" pitchFamily="34" charset="-122"/>
                <a:ea typeface="微软雅黑" panose="020B0503020204020204" pitchFamily="34" charset="-122"/>
              </a:defRPr>
            </a:lvl1pPr>
          </a:lstStyle>
          <a:p>
            <a:r>
              <a:rPr lang="en-US" altLang="zh-CN" sz="2000" dirty="0" err="1" smtClean="0">
                <a:solidFill>
                  <a:srgbClr val="45D8FF"/>
                </a:solidFill>
                <a:effectLst>
                  <a:outerShdw blurRad="101600" algn="ctr" rotWithShape="0">
                    <a:srgbClr val="45D8FF">
                      <a:alpha val="90000"/>
                    </a:srgbClr>
                  </a:outerShdw>
                </a:effectLst>
              </a:rPr>
              <a:t>Minitouch</a:t>
            </a:r>
            <a:endParaRPr lang="zh-CN" altLang="en-US" sz="2000" dirty="0">
              <a:solidFill>
                <a:srgbClr val="45D8FF"/>
              </a:solidFill>
              <a:effectLst>
                <a:outerShdw blurRad="101600" algn="ctr" rotWithShape="0">
                  <a:srgbClr val="45D8FF">
                    <a:alpha val="90000"/>
                  </a:srgbClr>
                </a:outerShdw>
              </a:effectLst>
            </a:endParaRPr>
          </a:p>
        </p:txBody>
      </p:sp>
      <p:sp>
        <p:nvSpPr>
          <p:cNvPr id="70" name="Freeform 5"/>
          <p:cNvSpPr>
            <a:spLocks/>
          </p:cNvSpPr>
          <p:nvPr/>
        </p:nvSpPr>
        <p:spPr bwMode="auto">
          <a:xfrm>
            <a:off x="2338655" y="375476"/>
            <a:ext cx="184052" cy="184687"/>
          </a:xfrm>
          <a:custGeom>
            <a:avLst/>
            <a:gdLst>
              <a:gd name="T0" fmla="*/ 319 w 580"/>
              <a:gd name="T1" fmla="*/ 261 h 582"/>
              <a:gd name="T2" fmla="*/ 319 w 580"/>
              <a:gd name="T3" fmla="*/ 0 h 582"/>
              <a:gd name="T4" fmla="*/ 261 w 580"/>
              <a:gd name="T5" fmla="*/ 0 h 582"/>
              <a:gd name="T6" fmla="*/ 261 w 580"/>
              <a:gd name="T7" fmla="*/ 261 h 582"/>
              <a:gd name="T8" fmla="*/ 0 w 580"/>
              <a:gd name="T9" fmla="*/ 261 h 582"/>
              <a:gd name="T10" fmla="*/ 0 w 580"/>
              <a:gd name="T11" fmla="*/ 318 h 582"/>
              <a:gd name="T12" fmla="*/ 261 w 580"/>
              <a:gd name="T13" fmla="*/ 318 h 582"/>
              <a:gd name="T14" fmla="*/ 261 w 580"/>
              <a:gd name="T15" fmla="*/ 582 h 582"/>
              <a:gd name="T16" fmla="*/ 319 w 580"/>
              <a:gd name="T17" fmla="*/ 582 h 582"/>
              <a:gd name="T18" fmla="*/ 319 w 580"/>
              <a:gd name="T19" fmla="*/ 318 h 582"/>
              <a:gd name="T20" fmla="*/ 580 w 580"/>
              <a:gd name="T21" fmla="*/ 318 h 582"/>
              <a:gd name="T22" fmla="*/ 580 w 580"/>
              <a:gd name="T23" fmla="*/ 261 h 582"/>
              <a:gd name="T24" fmla="*/ 319 w 580"/>
              <a:gd name="T25" fmla="*/ 261 h 5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0" h="582">
                <a:moveTo>
                  <a:pt x="319" y="261"/>
                </a:moveTo>
                <a:lnTo>
                  <a:pt x="319" y="0"/>
                </a:lnTo>
                <a:lnTo>
                  <a:pt x="261" y="0"/>
                </a:lnTo>
                <a:lnTo>
                  <a:pt x="261" y="261"/>
                </a:lnTo>
                <a:lnTo>
                  <a:pt x="0" y="261"/>
                </a:lnTo>
                <a:lnTo>
                  <a:pt x="0" y="318"/>
                </a:lnTo>
                <a:lnTo>
                  <a:pt x="261" y="318"/>
                </a:lnTo>
                <a:lnTo>
                  <a:pt x="261" y="582"/>
                </a:lnTo>
                <a:lnTo>
                  <a:pt x="319" y="582"/>
                </a:lnTo>
                <a:lnTo>
                  <a:pt x="319" y="318"/>
                </a:lnTo>
                <a:lnTo>
                  <a:pt x="580" y="318"/>
                </a:lnTo>
                <a:lnTo>
                  <a:pt x="580" y="261"/>
                </a:lnTo>
                <a:lnTo>
                  <a:pt x="319" y="261"/>
                </a:lnTo>
                <a:close/>
              </a:path>
            </a:pathLst>
          </a:custGeom>
          <a:solidFill>
            <a:srgbClr val="009AC4"/>
          </a:solidFill>
          <a:ln>
            <a:noFill/>
          </a:ln>
        </p:spPr>
        <p:txBody>
          <a:bodyPr vert="horz" wrap="square" lIns="91440" tIns="45720" rIns="91440" bIns="45720" numCol="1" anchor="t" anchorCtr="0" compatLnSpc="1">
            <a:prstTxWarp prst="textNoShape">
              <a:avLst/>
            </a:prstTxWarp>
          </a:bodyPr>
          <a:lstStyle/>
          <a:p>
            <a:endParaRPr lang="zh-CN" altLang="en-US"/>
          </a:p>
        </p:txBody>
      </p:sp>
      <p:cxnSp>
        <p:nvCxnSpPr>
          <p:cNvPr id="71" name="直接连接符 70"/>
          <p:cNvCxnSpPr/>
          <p:nvPr/>
        </p:nvCxnSpPr>
        <p:spPr>
          <a:xfrm>
            <a:off x="0" y="850433"/>
            <a:ext cx="606811" cy="1"/>
          </a:xfrm>
          <a:prstGeom prst="line">
            <a:avLst/>
          </a:prstGeom>
          <a:ln>
            <a:solidFill>
              <a:srgbClr val="009AC4"/>
            </a:solidFill>
          </a:ln>
        </p:spPr>
        <p:style>
          <a:lnRef idx="1">
            <a:schemeClr val="accent1"/>
          </a:lnRef>
          <a:fillRef idx="0">
            <a:schemeClr val="accent1"/>
          </a:fillRef>
          <a:effectRef idx="0">
            <a:schemeClr val="accent1"/>
          </a:effectRef>
          <a:fontRef idx="minor">
            <a:schemeClr val="tx1"/>
          </a:fontRef>
        </p:style>
      </p:cxnSp>
      <p:sp>
        <p:nvSpPr>
          <p:cNvPr id="57" name="文本框 56"/>
          <p:cNvSpPr txBox="1"/>
          <p:nvPr/>
        </p:nvSpPr>
        <p:spPr>
          <a:xfrm>
            <a:off x="606811" y="730027"/>
            <a:ext cx="1490079" cy="307777"/>
          </a:xfrm>
          <a:prstGeom prst="rect">
            <a:avLst/>
          </a:prstGeom>
          <a:noFill/>
        </p:spPr>
        <p:txBody>
          <a:bodyPr wrap="square" rtlCol="0">
            <a:spAutoFit/>
          </a:bodyPr>
          <a:lstStyle>
            <a:defPPr>
              <a:defRPr lang="zh-CN"/>
            </a:defPPr>
            <a:lvl1pPr>
              <a:defRPr sz="2400" b="1">
                <a:gradFill>
                  <a:gsLst>
                    <a:gs pos="97000">
                      <a:srgbClr val="F0CB30">
                        <a:lumMod val="82000"/>
                      </a:srgbClr>
                    </a:gs>
                    <a:gs pos="0">
                      <a:srgbClr val="F4ECA3"/>
                    </a:gs>
                    <a:gs pos="75000">
                      <a:srgbClr val="F6E65D">
                        <a:lumMod val="90000"/>
                      </a:srgbClr>
                    </a:gs>
                  </a:gsLst>
                  <a:lin ang="3600000" scaled="0"/>
                </a:gradFill>
                <a:latin typeface="微软雅黑" panose="020B0503020204020204" pitchFamily="34" charset="-122"/>
                <a:ea typeface="微软雅黑" panose="020B0503020204020204" pitchFamily="34" charset="-122"/>
              </a:defRPr>
            </a:lvl1pPr>
          </a:lstStyle>
          <a:p>
            <a:r>
              <a:rPr lang="en-US" altLang="zh-CN" sz="1400" dirty="0" err="1" smtClean="0">
                <a:solidFill>
                  <a:srgbClr val="45D8FF"/>
                </a:solidFill>
                <a:effectLst>
                  <a:outerShdw blurRad="101600" algn="ctr" rotWithShape="0">
                    <a:srgbClr val="45D8FF">
                      <a:alpha val="90000"/>
                    </a:srgbClr>
                  </a:outerShdw>
                </a:effectLst>
              </a:rPr>
              <a:t>atx</a:t>
            </a:r>
            <a:r>
              <a:rPr lang="en-US" altLang="zh-CN" sz="1400" dirty="0" smtClean="0">
                <a:solidFill>
                  <a:srgbClr val="45D8FF"/>
                </a:solidFill>
                <a:effectLst>
                  <a:outerShdw blurRad="101600" algn="ctr" rotWithShape="0">
                    <a:srgbClr val="45D8FF">
                      <a:alpha val="90000"/>
                    </a:srgbClr>
                  </a:outerShdw>
                </a:effectLst>
              </a:rPr>
              <a:t>-agent</a:t>
            </a:r>
            <a:r>
              <a:rPr lang="zh-CN" altLang="en-US" sz="1400" dirty="0" smtClean="0">
                <a:solidFill>
                  <a:srgbClr val="45D8FF"/>
                </a:solidFill>
                <a:effectLst>
                  <a:outerShdw blurRad="101600" algn="ctr" rotWithShape="0">
                    <a:srgbClr val="45D8FF">
                      <a:alpha val="90000"/>
                    </a:srgbClr>
                  </a:outerShdw>
                </a:effectLst>
              </a:rPr>
              <a:t>代码</a:t>
            </a:r>
            <a:endParaRPr lang="zh-CN" altLang="en-US" sz="1400" dirty="0">
              <a:solidFill>
                <a:srgbClr val="45D8FF"/>
              </a:solidFill>
              <a:effectLst>
                <a:outerShdw blurRad="101600" algn="ctr" rotWithShape="0">
                  <a:srgbClr val="45D8FF">
                    <a:alpha val="90000"/>
                  </a:srgbClr>
                </a:outerShdw>
              </a:effectLst>
            </a:endParaRPr>
          </a:p>
        </p:txBody>
      </p:sp>
      <p:sp>
        <p:nvSpPr>
          <p:cNvPr id="15" name="文本框 14"/>
          <p:cNvSpPr txBox="1"/>
          <p:nvPr/>
        </p:nvSpPr>
        <p:spPr>
          <a:xfrm>
            <a:off x="2997200" y="1536700"/>
            <a:ext cx="184731" cy="369332"/>
          </a:xfrm>
          <a:prstGeom prst="rect">
            <a:avLst/>
          </a:prstGeom>
          <a:noFill/>
        </p:spPr>
        <p:txBody>
          <a:bodyPr wrap="none" rtlCol="0">
            <a:spAutoFit/>
          </a:bodyPr>
          <a:lstStyle/>
          <a:p>
            <a:endParaRPr kumimoji="1" lang="zh-CN" altLang="en-US" dirty="0"/>
          </a:p>
        </p:txBody>
      </p:sp>
      <p:pic>
        <p:nvPicPr>
          <p:cNvPr id="2" name="图片 1"/>
          <p:cNvPicPr>
            <a:picLocks noChangeAspect="1"/>
          </p:cNvPicPr>
          <p:nvPr/>
        </p:nvPicPr>
        <p:blipFill>
          <a:blip r:embed="rId3"/>
          <a:stretch>
            <a:fillRect/>
          </a:stretch>
        </p:blipFill>
        <p:spPr>
          <a:xfrm>
            <a:off x="1971160" y="1266362"/>
            <a:ext cx="10095110" cy="4288617"/>
          </a:xfrm>
          <a:prstGeom prst="rect">
            <a:avLst/>
          </a:prstGeom>
        </p:spPr>
      </p:pic>
    </p:spTree>
    <p:extLst>
      <p:ext uri="{BB962C8B-B14F-4D97-AF65-F5344CB8AC3E}">
        <p14:creationId xmlns:p14="http://schemas.microsoft.com/office/powerpoint/2010/main" val="1567637251"/>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8" name="Freeform 182"/>
          <p:cNvSpPr>
            <a:spLocks/>
          </p:cNvSpPr>
          <p:nvPr/>
        </p:nvSpPr>
        <p:spPr bwMode="auto">
          <a:xfrm>
            <a:off x="-796605" y="-1016089"/>
            <a:ext cx="4048125" cy="4048126"/>
          </a:xfrm>
          <a:custGeom>
            <a:avLst/>
            <a:gdLst>
              <a:gd name="T0" fmla="*/ 2909 w 3967"/>
              <a:gd name="T1" fmla="*/ 511 h 3968"/>
              <a:gd name="T2" fmla="*/ 3456 w 3967"/>
              <a:gd name="T3" fmla="*/ 2909 h 3968"/>
              <a:gd name="T4" fmla="*/ 1059 w 3967"/>
              <a:gd name="T5" fmla="*/ 3457 h 3968"/>
              <a:gd name="T6" fmla="*/ 511 w 3967"/>
              <a:gd name="T7" fmla="*/ 1059 h 3968"/>
              <a:gd name="T8" fmla="*/ 2909 w 3967"/>
              <a:gd name="T9" fmla="*/ 511 h 3968"/>
            </a:gdLst>
            <a:ahLst/>
            <a:cxnLst>
              <a:cxn ang="0">
                <a:pos x="T0" y="T1"/>
              </a:cxn>
              <a:cxn ang="0">
                <a:pos x="T2" y="T3"/>
              </a:cxn>
              <a:cxn ang="0">
                <a:pos x="T4" y="T5"/>
              </a:cxn>
              <a:cxn ang="0">
                <a:pos x="T6" y="T7"/>
              </a:cxn>
              <a:cxn ang="0">
                <a:pos x="T8" y="T9"/>
              </a:cxn>
            </a:cxnLst>
            <a:rect l="0" t="0" r="r" b="b"/>
            <a:pathLst>
              <a:path w="3967" h="3968">
                <a:moveTo>
                  <a:pt x="2909" y="511"/>
                </a:moveTo>
                <a:cubicBezTo>
                  <a:pt x="3722" y="1022"/>
                  <a:pt x="3967" y="2096"/>
                  <a:pt x="3456" y="2909"/>
                </a:cubicBezTo>
                <a:cubicBezTo>
                  <a:pt x="2945" y="3722"/>
                  <a:pt x="1872" y="3968"/>
                  <a:pt x="1059" y="3457"/>
                </a:cubicBezTo>
                <a:cubicBezTo>
                  <a:pt x="245" y="2946"/>
                  <a:pt x="0" y="1872"/>
                  <a:pt x="511" y="1059"/>
                </a:cubicBezTo>
                <a:cubicBezTo>
                  <a:pt x="1022" y="245"/>
                  <a:pt x="2095" y="0"/>
                  <a:pt x="2909" y="511"/>
                </a:cubicBezTo>
                <a:close/>
              </a:path>
            </a:pathLst>
          </a:custGeom>
          <a:solidFill>
            <a:srgbClr val="45D8FF">
              <a:alpha val="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30" name="Freeform 184"/>
          <p:cNvSpPr>
            <a:spLocks/>
          </p:cNvSpPr>
          <p:nvPr/>
        </p:nvSpPr>
        <p:spPr bwMode="auto">
          <a:xfrm>
            <a:off x="-190180" y="-409664"/>
            <a:ext cx="2835275" cy="2835275"/>
          </a:xfrm>
          <a:custGeom>
            <a:avLst/>
            <a:gdLst>
              <a:gd name="T0" fmla="*/ 2037 w 2779"/>
              <a:gd name="T1" fmla="*/ 358 h 2778"/>
              <a:gd name="T2" fmla="*/ 2421 w 2779"/>
              <a:gd name="T3" fmla="*/ 2037 h 2778"/>
              <a:gd name="T4" fmla="*/ 742 w 2779"/>
              <a:gd name="T5" fmla="*/ 2420 h 2778"/>
              <a:gd name="T6" fmla="*/ 358 w 2779"/>
              <a:gd name="T7" fmla="*/ 741 h 2778"/>
              <a:gd name="T8" fmla="*/ 2037 w 2779"/>
              <a:gd name="T9" fmla="*/ 358 h 2778"/>
            </a:gdLst>
            <a:ahLst/>
            <a:cxnLst>
              <a:cxn ang="0">
                <a:pos x="T0" y="T1"/>
              </a:cxn>
              <a:cxn ang="0">
                <a:pos x="T2" y="T3"/>
              </a:cxn>
              <a:cxn ang="0">
                <a:pos x="T4" y="T5"/>
              </a:cxn>
              <a:cxn ang="0">
                <a:pos x="T6" y="T7"/>
              </a:cxn>
              <a:cxn ang="0">
                <a:pos x="T8" y="T9"/>
              </a:cxn>
            </a:cxnLst>
            <a:rect l="0" t="0" r="r" b="b"/>
            <a:pathLst>
              <a:path w="2779" h="2778">
                <a:moveTo>
                  <a:pt x="2037" y="358"/>
                </a:moveTo>
                <a:cubicBezTo>
                  <a:pt x="2607" y="715"/>
                  <a:pt x="2779" y="1467"/>
                  <a:pt x="2421" y="2037"/>
                </a:cubicBezTo>
                <a:cubicBezTo>
                  <a:pt x="2063" y="2606"/>
                  <a:pt x="1311" y="2778"/>
                  <a:pt x="742" y="2420"/>
                </a:cubicBezTo>
                <a:cubicBezTo>
                  <a:pt x="172" y="2062"/>
                  <a:pt x="0" y="1311"/>
                  <a:pt x="358" y="741"/>
                </a:cubicBezTo>
                <a:cubicBezTo>
                  <a:pt x="716" y="172"/>
                  <a:pt x="1468" y="0"/>
                  <a:pt x="2037" y="358"/>
                </a:cubicBezTo>
                <a:close/>
              </a:path>
            </a:pathLst>
          </a:custGeom>
          <a:solidFill>
            <a:srgbClr val="45D8FF">
              <a:alpha val="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00" name="Freeform 182"/>
          <p:cNvSpPr>
            <a:spLocks/>
          </p:cNvSpPr>
          <p:nvPr/>
        </p:nvSpPr>
        <p:spPr bwMode="auto">
          <a:xfrm rot="21368463">
            <a:off x="8058869" y="3866584"/>
            <a:ext cx="4048125" cy="4048126"/>
          </a:xfrm>
          <a:custGeom>
            <a:avLst/>
            <a:gdLst>
              <a:gd name="T0" fmla="*/ 2909 w 3967"/>
              <a:gd name="T1" fmla="*/ 511 h 3968"/>
              <a:gd name="T2" fmla="*/ 3456 w 3967"/>
              <a:gd name="T3" fmla="*/ 2909 h 3968"/>
              <a:gd name="T4" fmla="*/ 1059 w 3967"/>
              <a:gd name="T5" fmla="*/ 3457 h 3968"/>
              <a:gd name="T6" fmla="*/ 511 w 3967"/>
              <a:gd name="T7" fmla="*/ 1059 h 3968"/>
              <a:gd name="T8" fmla="*/ 2909 w 3967"/>
              <a:gd name="T9" fmla="*/ 511 h 3968"/>
            </a:gdLst>
            <a:ahLst/>
            <a:cxnLst>
              <a:cxn ang="0">
                <a:pos x="T0" y="T1"/>
              </a:cxn>
              <a:cxn ang="0">
                <a:pos x="T2" y="T3"/>
              </a:cxn>
              <a:cxn ang="0">
                <a:pos x="T4" y="T5"/>
              </a:cxn>
              <a:cxn ang="0">
                <a:pos x="T6" y="T7"/>
              </a:cxn>
              <a:cxn ang="0">
                <a:pos x="T8" y="T9"/>
              </a:cxn>
            </a:cxnLst>
            <a:rect l="0" t="0" r="r" b="b"/>
            <a:pathLst>
              <a:path w="3967" h="3968">
                <a:moveTo>
                  <a:pt x="2909" y="511"/>
                </a:moveTo>
                <a:cubicBezTo>
                  <a:pt x="3722" y="1022"/>
                  <a:pt x="3967" y="2096"/>
                  <a:pt x="3456" y="2909"/>
                </a:cubicBezTo>
                <a:cubicBezTo>
                  <a:pt x="2945" y="3722"/>
                  <a:pt x="1872" y="3968"/>
                  <a:pt x="1059" y="3457"/>
                </a:cubicBezTo>
                <a:cubicBezTo>
                  <a:pt x="245" y="2946"/>
                  <a:pt x="0" y="1872"/>
                  <a:pt x="511" y="1059"/>
                </a:cubicBezTo>
                <a:cubicBezTo>
                  <a:pt x="1022" y="245"/>
                  <a:pt x="2095" y="0"/>
                  <a:pt x="2909" y="511"/>
                </a:cubicBezTo>
                <a:close/>
              </a:path>
            </a:pathLst>
          </a:custGeom>
          <a:solidFill>
            <a:srgbClr val="45D8FF">
              <a:alpha val="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02" name="Freeform 184"/>
          <p:cNvSpPr>
            <a:spLocks/>
          </p:cNvSpPr>
          <p:nvPr/>
        </p:nvSpPr>
        <p:spPr bwMode="auto">
          <a:xfrm rot="21368463">
            <a:off x="8665294" y="4473009"/>
            <a:ext cx="2835275" cy="2835275"/>
          </a:xfrm>
          <a:custGeom>
            <a:avLst/>
            <a:gdLst>
              <a:gd name="T0" fmla="*/ 2037 w 2779"/>
              <a:gd name="T1" fmla="*/ 358 h 2778"/>
              <a:gd name="T2" fmla="*/ 2421 w 2779"/>
              <a:gd name="T3" fmla="*/ 2037 h 2778"/>
              <a:gd name="T4" fmla="*/ 742 w 2779"/>
              <a:gd name="T5" fmla="*/ 2420 h 2778"/>
              <a:gd name="T6" fmla="*/ 358 w 2779"/>
              <a:gd name="T7" fmla="*/ 741 h 2778"/>
              <a:gd name="T8" fmla="*/ 2037 w 2779"/>
              <a:gd name="T9" fmla="*/ 358 h 2778"/>
            </a:gdLst>
            <a:ahLst/>
            <a:cxnLst>
              <a:cxn ang="0">
                <a:pos x="T0" y="T1"/>
              </a:cxn>
              <a:cxn ang="0">
                <a:pos x="T2" y="T3"/>
              </a:cxn>
              <a:cxn ang="0">
                <a:pos x="T4" y="T5"/>
              </a:cxn>
              <a:cxn ang="0">
                <a:pos x="T6" y="T7"/>
              </a:cxn>
              <a:cxn ang="0">
                <a:pos x="T8" y="T9"/>
              </a:cxn>
            </a:cxnLst>
            <a:rect l="0" t="0" r="r" b="b"/>
            <a:pathLst>
              <a:path w="2779" h="2778">
                <a:moveTo>
                  <a:pt x="2037" y="358"/>
                </a:moveTo>
                <a:cubicBezTo>
                  <a:pt x="2607" y="715"/>
                  <a:pt x="2779" y="1467"/>
                  <a:pt x="2421" y="2037"/>
                </a:cubicBezTo>
                <a:cubicBezTo>
                  <a:pt x="2063" y="2606"/>
                  <a:pt x="1311" y="2778"/>
                  <a:pt x="742" y="2420"/>
                </a:cubicBezTo>
                <a:cubicBezTo>
                  <a:pt x="172" y="2062"/>
                  <a:pt x="0" y="1311"/>
                  <a:pt x="358" y="741"/>
                </a:cubicBezTo>
                <a:cubicBezTo>
                  <a:pt x="716" y="172"/>
                  <a:pt x="1468" y="0"/>
                  <a:pt x="2037" y="358"/>
                </a:cubicBezTo>
                <a:close/>
              </a:path>
            </a:pathLst>
          </a:custGeom>
          <a:solidFill>
            <a:srgbClr val="45D8FF">
              <a:alpha val="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23" name="Freeform 174"/>
          <p:cNvSpPr>
            <a:spLocks/>
          </p:cNvSpPr>
          <p:nvPr/>
        </p:nvSpPr>
        <p:spPr bwMode="auto">
          <a:xfrm>
            <a:off x="323256" y="3333750"/>
            <a:ext cx="2131302" cy="2131292"/>
          </a:xfrm>
          <a:custGeom>
            <a:avLst/>
            <a:gdLst>
              <a:gd name="T0" fmla="*/ 428 w 584"/>
              <a:gd name="T1" fmla="*/ 75 h 583"/>
              <a:gd name="T2" fmla="*/ 508 w 584"/>
              <a:gd name="T3" fmla="*/ 427 h 583"/>
              <a:gd name="T4" fmla="*/ 156 w 584"/>
              <a:gd name="T5" fmla="*/ 508 h 583"/>
              <a:gd name="T6" fmla="*/ 75 w 584"/>
              <a:gd name="T7" fmla="*/ 155 h 583"/>
              <a:gd name="T8" fmla="*/ 428 w 584"/>
              <a:gd name="T9" fmla="*/ 75 h 583"/>
            </a:gdLst>
            <a:ahLst/>
            <a:cxnLst>
              <a:cxn ang="0">
                <a:pos x="T0" y="T1"/>
              </a:cxn>
              <a:cxn ang="0">
                <a:pos x="T2" y="T3"/>
              </a:cxn>
              <a:cxn ang="0">
                <a:pos x="T4" y="T5"/>
              </a:cxn>
              <a:cxn ang="0">
                <a:pos x="T6" y="T7"/>
              </a:cxn>
              <a:cxn ang="0">
                <a:pos x="T8" y="T9"/>
              </a:cxn>
            </a:cxnLst>
            <a:rect l="0" t="0" r="r" b="b"/>
            <a:pathLst>
              <a:path w="584" h="583">
                <a:moveTo>
                  <a:pt x="428" y="75"/>
                </a:moveTo>
                <a:cubicBezTo>
                  <a:pt x="547" y="150"/>
                  <a:pt x="584" y="308"/>
                  <a:pt x="508" y="427"/>
                </a:cubicBezTo>
                <a:cubicBezTo>
                  <a:pt x="433" y="547"/>
                  <a:pt x="275" y="583"/>
                  <a:pt x="156" y="508"/>
                </a:cubicBezTo>
                <a:cubicBezTo>
                  <a:pt x="36" y="433"/>
                  <a:pt x="0" y="275"/>
                  <a:pt x="75" y="155"/>
                </a:cubicBezTo>
                <a:cubicBezTo>
                  <a:pt x="150" y="36"/>
                  <a:pt x="308" y="0"/>
                  <a:pt x="428" y="75"/>
                </a:cubicBezTo>
                <a:close/>
              </a:path>
            </a:pathLst>
          </a:custGeom>
          <a:solidFill>
            <a:srgbClr val="45D8FF">
              <a:alpha val="2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20" name="Freeform 174"/>
          <p:cNvSpPr>
            <a:spLocks/>
          </p:cNvSpPr>
          <p:nvPr/>
        </p:nvSpPr>
        <p:spPr bwMode="auto">
          <a:xfrm>
            <a:off x="3277735" y="2261395"/>
            <a:ext cx="460334" cy="460332"/>
          </a:xfrm>
          <a:custGeom>
            <a:avLst/>
            <a:gdLst>
              <a:gd name="T0" fmla="*/ 428 w 584"/>
              <a:gd name="T1" fmla="*/ 75 h 583"/>
              <a:gd name="T2" fmla="*/ 508 w 584"/>
              <a:gd name="T3" fmla="*/ 427 h 583"/>
              <a:gd name="T4" fmla="*/ 156 w 584"/>
              <a:gd name="T5" fmla="*/ 508 h 583"/>
              <a:gd name="T6" fmla="*/ 75 w 584"/>
              <a:gd name="T7" fmla="*/ 155 h 583"/>
              <a:gd name="T8" fmla="*/ 428 w 584"/>
              <a:gd name="T9" fmla="*/ 75 h 583"/>
            </a:gdLst>
            <a:ahLst/>
            <a:cxnLst>
              <a:cxn ang="0">
                <a:pos x="T0" y="T1"/>
              </a:cxn>
              <a:cxn ang="0">
                <a:pos x="T2" y="T3"/>
              </a:cxn>
              <a:cxn ang="0">
                <a:pos x="T4" y="T5"/>
              </a:cxn>
              <a:cxn ang="0">
                <a:pos x="T6" y="T7"/>
              </a:cxn>
              <a:cxn ang="0">
                <a:pos x="T8" y="T9"/>
              </a:cxn>
            </a:cxnLst>
            <a:rect l="0" t="0" r="r" b="b"/>
            <a:pathLst>
              <a:path w="584" h="583">
                <a:moveTo>
                  <a:pt x="428" y="75"/>
                </a:moveTo>
                <a:cubicBezTo>
                  <a:pt x="547" y="150"/>
                  <a:pt x="584" y="308"/>
                  <a:pt x="508" y="427"/>
                </a:cubicBezTo>
                <a:cubicBezTo>
                  <a:pt x="433" y="547"/>
                  <a:pt x="275" y="583"/>
                  <a:pt x="156" y="508"/>
                </a:cubicBezTo>
                <a:cubicBezTo>
                  <a:pt x="36" y="433"/>
                  <a:pt x="0" y="275"/>
                  <a:pt x="75" y="155"/>
                </a:cubicBezTo>
                <a:cubicBezTo>
                  <a:pt x="150" y="36"/>
                  <a:pt x="308" y="0"/>
                  <a:pt x="428" y="75"/>
                </a:cubicBezTo>
                <a:close/>
              </a:path>
            </a:pathLst>
          </a:custGeom>
          <a:solidFill>
            <a:srgbClr val="45D8FF">
              <a:alpha val="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22" name="Freeform 176"/>
          <p:cNvSpPr>
            <a:spLocks/>
          </p:cNvSpPr>
          <p:nvPr/>
        </p:nvSpPr>
        <p:spPr bwMode="auto">
          <a:xfrm>
            <a:off x="3830643" y="-488491"/>
            <a:ext cx="1071558" cy="1071556"/>
          </a:xfrm>
          <a:custGeom>
            <a:avLst/>
            <a:gdLst>
              <a:gd name="T0" fmla="*/ 862 w 1175"/>
              <a:gd name="T1" fmla="*/ 151 h 1175"/>
              <a:gd name="T2" fmla="*/ 1024 w 1175"/>
              <a:gd name="T3" fmla="*/ 861 h 1175"/>
              <a:gd name="T4" fmla="*/ 314 w 1175"/>
              <a:gd name="T5" fmla="*/ 1023 h 1175"/>
              <a:gd name="T6" fmla="*/ 152 w 1175"/>
              <a:gd name="T7" fmla="*/ 313 h 1175"/>
              <a:gd name="T8" fmla="*/ 862 w 1175"/>
              <a:gd name="T9" fmla="*/ 151 h 1175"/>
            </a:gdLst>
            <a:ahLst/>
            <a:cxnLst>
              <a:cxn ang="0">
                <a:pos x="T0" y="T1"/>
              </a:cxn>
              <a:cxn ang="0">
                <a:pos x="T2" y="T3"/>
              </a:cxn>
              <a:cxn ang="0">
                <a:pos x="T4" y="T5"/>
              </a:cxn>
              <a:cxn ang="0">
                <a:pos x="T6" y="T7"/>
              </a:cxn>
              <a:cxn ang="0">
                <a:pos x="T8" y="T9"/>
              </a:cxn>
            </a:cxnLst>
            <a:rect l="0" t="0" r="r" b="b"/>
            <a:pathLst>
              <a:path w="1175" h="1175">
                <a:moveTo>
                  <a:pt x="862" y="151"/>
                </a:moveTo>
                <a:cubicBezTo>
                  <a:pt x="1103" y="302"/>
                  <a:pt x="1175" y="620"/>
                  <a:pt x="1024" y="861"/>
                </a:cubicBezTo>
                <a:cubicBezTo>
                  <a:pt x="873" y="1102"/>
                  <a:pt x="555" y="1175"/>
                  <a:pt x="314" y="1023"/>
                </a:cubicBezTo>
                <a:cubicBezTo>
                  <a:pt x="73" y="872"/>
                  <a:pt x="0" y="554"/>
                  <a:pt x="152" y="313"/>
                </a:cubicBezTo>
                <a:cubicBezTo>
                  <a:pt x="303" y="73"/>
                  <a:pt x="621" y="0"/>
                  <a:pt x="862" y="151"/>
                </a:cubicBezTo>
                <a:close/>
              </a:path>
            </a:pathLst>
          </a:custGeom>
          <a:solidFill>
            <a:srgbClr val="45D8FF">
              <a:alpha val="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26" name="Freeform 180"/>
          <p:cNvSpPr>
            <a:spLocks/>
          </p:cNvSpPr>
          <p:nvPr/>
        </p:nvSpPr>
        <p:spPr bwMode="auto">
          <a:xfrm>
            <a:off x="4083275" y="-235859"/>
            <a:ext cx="566294" cy="566292"/>
          </a:xfrm>
          <a:custGeom>
            <a:avLst/>
            <a:gdLst>
              <a:gd name="T0" fmla="*/ 456 w 621"/>
              <a:gd name="T1" fmla="*/ 80 h 621"/>
              <a:gd name="T2" fmla="*/ 541 w 621"/>
              <a:gd name="T3" fmla="*/ 455 h 621"/>
              <a:gd name="T4" fmla="*/ 166 w 621"/>
              <a:gd name="T5" fmla="*/ 541 h 621"/>
              <a:gd name="T6" fmla="*/ 80 w 621"/>
              <a:gd name="T7" fmla="*/ 165 h 621"/>
              <a:gd name="T8" fmla="*/ 456 w 621"/>
              <a:gd name="T9" fmla="*/ 80 h 621"/>
            </a:gdLst>
            <a:ahLst/>
            <a:cxnLst>
              <a:cxn ang="0">
                <a:pos x="T0" y="T1"/>
              </a:cxn>
              <a:cxn ang="0">
                <a:pos x="T2" y="T3"/>
              </a:cxn>
              <a:cxn ang="0">
                <a:pos x="T4" y="T5"/>
              </a:cxn>
              <a:cxn ang="0">
                <a:pos x="T6" y="T7"/>
              </a:cxn>
              <a:cxn ang="0">
                <a:pos x="T8" y="T9"/>
              </a:cxn>
            </a:cxnLst>
            <a:rect l="0" t="0" r="r" b="b"/>
            <a:pathLst>
              <a:path w="621" h="621">
                <a:moveTo>
                  <a:pt x="456" y="80"/>
                </a:moveTo>
                <a:cubicBezTo>
                  <a:pt x="583" y="160"/>
                  <a:pt x="621" y="328"/>
                  <a:pt x="541" y="455"/>
                </a:cubicBezTo>
                <a:cubicBezTo>
                  <a:pt x="461" y="582"/>
                  <a:pt x="293" y="621"/>
                  <a:pt x="166" y="541"/>
                </a:cubicBezTo>
                <a:cubicBezTo>
                  <a:pt x="39" y="461"/>
                  <a:pt x="0" y="293"/>
                  <a:pt x="80" y="165"/>
                </a:cubicBezTo>
                <a:cubicBezTo>
                  <a:pt x="160" y="38"/>
                  <a:pt x="328" y="0"/>
                  <a:pt x="456" y="80"/>
                </a:cubicBezTo>
                <a:close/>
              </a:path>
            </a:pathLst>
          </a:custGeom>
          <a:solidFill>
            <a:srgbClr val="45D8FF">
              <a:alpha val="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27" name="Freeform 181"/>
          <p:cNvSpPr>
            <a:spLocks/>
          </p:cNvSpPr>
          <p:nvPr/>
        </p:nvSpPr>
        <p:spPr bwMode="auto">
          <a:xfrm>
            <a:off x="827090" y="3842205"/>
            <a:ext cx="1112838" cy="1111250"/>
          </a:xfrm>
          <a:custGeom>
            <a:avLst/>
            <a:gdLst>
              <a:gd name="T0" fmla="*/ 799 w 1090"/>
              <a:gd name="T1" fmla="*/ 140 h 1090"/>
              <a:gd name="T2" fmla="*/ 949 w 1090"/>
              <a:gd name="T3" fmla="*/ 799 h 1090"/>
              <a:gd name="T4" fmla="*/ 291 w 1090"/>
              <a:gd name="T5" fmla="*/ 950 h 1090"/>
              <a:gd name="T6" fmla="*/ 140 w 1090"/>
              <a:gd name="T7" fmla="*/ 291 h 1090"/>
              <a:gd name="T8" fmla="*/ 799 w 1090"/>
              <a:gd name="T9" fmla="*/ 140 h 1090"/>
            </a:gdLst>
            <a:ahLst/>
            <a:cxnLst>
              <a:cxn ang="0">
                <a:pos x="T0" y="T1"/>
              </a:cxn>
              <a:cxn ang="0">
                <a:pos x="T2" y="T3"/>
              </a:cxn>
              <a:cxn ang="0">
                <a:pos x="T4" y="T5"/>
              </a:cxn>
              <a:cxn ang="0">
                <a:pos x="T6" y="T7"/>
              </a:cxn>
              <a:cxn ang="0">
                <a:pos x="T8" y="T9"/>
              </a:cxn>
            </a:cxnLst>
            <a:rect l="0" t="0" r="r" b="b"/>
            <a:pathLst>
              <a:path w="1090" h="1090">
                <a:moveTo>
                  <a:pt x="799" y="140"/>
                </a:moveTo>
                <a:cubicBezTo>
                  <a:pt x="1022" y="281"/>
                  <a:pt x="1090" y="576"/>
                  <a:pt x="949" y="799"/>
                </a:cubicBezTo>
                <a:cubicBezTo>
                  <a:pt x="809" y="1023"/>
                  <a:pt x="514" y="1090"/>
                  <a:pt x="291" y="950"/>
                </a:cubicBezTo>
                <a:cubicBezTo>
                  <a:pt x="67" y="809"/>
                  <a:pt x="0" y="514"/>
                  <a:pt x="140" y="291"/>
                </a:cubicBezTo>
                <a:cubicBezTo>
                  <a:pt x="280" y="67"/>
                  <a:pt x="575" y="0"/>
                  <a:pt x="799" y="140"/>
                </a:cubicBezTo>
                <a:close/>
              </a:path>
            </a:pathLst>
          </a:custGeom>
          <a:solidFill>
            <a:srgbClr val="45D8FF">
              <a:alpha val="3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29" name="Freeform 183"/>
          <p:cNvSpPr>
            <a:spLocks/>
          </p:cNvSpPr>
          <p:nvPr/>
        </p:nvSpPr>
        <p:spPr bwMode="auto">
          <a:xfrm>
            <a:off x="1106490" y="4120018"/>
            <a:ext cx="554038" cy="555625"/>
          </a:xfrm>
          <a:custGeom>
            <a:avLst/>
            <a:gdLst>
              <a:gd name="T0" fmla="*/ 398 w 543"/>
              <a:gd name="T1" fmla="*/ 70 h 544"/>
              <a:gd name="T2" fmla="*/ 473 w 543"/>
              <a:gd name="T3" fmla="*/ 399 h 544"/>
              <a:gd name="T4" fmla="*/ 145 w 543"/>
              <a:gd name="T5" fmla="*/ 474 h 544"/>
              <a:gd name="T6" fmla="*/ 70 w 543"/>
              <a:gd name="T7" fmla="*/ 145 h 544"/>
              <a:gd name="T8" fmla="*/ 398 w 543"/>
              <a:gd name="T9" fmla="*/ 70 h 544"/>
            </a:gdLst>
            <a:ahLst/>
            <a:cxnLst>
              <a:cxn ang="0">
                <a:pos x="T0" y="T1"/>
              </a:cxn>
              <a:cxn ang="0">
                <a:pos x="T2" y="T3"/>
              </a:cxn>
              <a:cxn ang="0">
                <a:pos x="T4" y="T5"/>
              </a:cxn>
              <a:cxn ang="0">
                <a:pos x="T6" y="T7"/>
              </a:cxn>
              <a:cxn ang="0">
                <a:pos x="T8" y="T9"/>
              </a:cxn>
            </a:cxnLst>
            <a:rect l="0" t="0" r="r" b="b"/>
            <a:pathLst>
              <a:path w="543" h="544">
                <a:moveTo>
                  <a:pt x="398" y="70"/>
                </a:moveTo>
                <a:cubicBezTo>
                  <a:pt x="510" y="140"/>
                  <a:pt x="543" y="287"/>
                  <a:pt x="473" y="399"/>
                </a:cubicBezTo>
                <a:cubicBezTo>
                  <a:pt x="404" y="510"/>
                  <a:pt x="256" y="544"/>
                  <a:pt x="145" y="474"/>
                </a:cubicBezTo>
                <a:cubicBezTo>
                  <a:pt x="34" y="404"/>
                  <a:pt x="0" y="257"/>
                  <a:pt x="70" y="145"/>
                </a:cubicBezTo>
                <a:cubicBezTo>
                  <a:pt x="140" y="34"/>
                  <a:pt x="287" y="0"/>
                  <a:pt x="398" y="70"/>
                </a:cubicBezTo>
                <a:close/>
              </a:path>
            </a:pathLst>
          </a:custGeom>
          <a:solidFill>
            <a:srgbClr val="45D8FF">
              <a:alpha val="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88" name="Freeform 57"/>
          <p:cNvSpPr>
            <a:spLocks/>
          </p:cNvSpPr>
          <p:nvPr/>
        </p:nvSpPr>
        <p:spPr bwMode="auto">
          <a:xfrm>
            <a:off x="422278" y="2438855"/>
            <a:ext cx="973138" cy="1935163"/>
          </a:xfrm>
          <a:custGeom>
            <a:avLst/>
            <a:gdLst>
              <a:gd name="T0" fmla="*/ 951 w 958"/>
              <a:gd name="T1" fmla="*/ 1905 h 1905"/>
              <a:gd name="T2" fmla="*/ 945 w 958"/>
              <a:gd name="T3" fmla="*/ 1902 h 1905"/>
              <a:gd name="T4" fmla="*/ 1 w 958"/>
              <a:gd name="T5" fmla="*/ 10 h 1905"/>
              <a:gd name="T6" fmla="*/ 4 w 958"/>
              <a:gd name="T7" fmla="*/ 1 h 1905"/>
              <a:gd name="T8" fmla="*/ 12 w 958"/>
              <a:gd name="T9" fmla="*/ 4 h 1905"/>
              <a:gd name="T10" fmla="*/ 956 w 958"/>
              <a:gd name="T11" fmla="*/ 1896 h 1905"/>
              <a:gd name="T12" fmla="*/ 953 w 958"/>
              <a:gd name="T13" fmla="*/ 1904 h 1905"/>
              <a:gd name="T14" fmla="*/ 951 w 958"/>
              <a:gd name="T15" fmla="*/ 1905 h 19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58" h="1905">
                <a:moveTo>
                  <a:pt x="951" y="1905"/>
                </a:moveTo>
                <a:cubicBezTo>
                  <a:pt x="949" y="1905"/>
                  <a:pt x="946" y="1904"/>
                  <a:pt x="945" y="1902"/>
                </a:cubicBezTo>
                <a:cubicBezTo>
                  <a:pt x="1" y="10"/>
                  <a:pt x="1" y="10"/>
                  <a:pt x="1" y="10"/>
                </a:cubicBezTo>
                <a:cubicBezTo>
                  <a:pt x="0" y="7"/>
                  <a:pt x="1" y="3"/>
                  <a:pt x="4" y="1"/>
                </a:cubicBezTo>
                <a:cubicBezTo>
                  <a:pt x="7" y="0"/>
                  <a:pt x="10" y="1"/>
                  <a:pt x="12" y="4"/>
                </a:cubicBezTo>
                <a:cubicBezTo>
                  <a:pt x="956" y="1896"/>
                  <a:pt x="956" y="1896"/>
                  <a:pt x="956" y="1896"/>
                </a:cubicBezTo>
                <a:cubicBezTo>
                  <a:pt x="958" y="1899"/>
                  <a:pt x="956" y="1903"/>
                  <a:pt x="953" y="1904"/>
                </a:cubicBezTo>
                <a:cubicBezTo>
                  <a:pt x="953" y="1905"/>
                  <a:pt x="952" y="1905"/>
                  <a:pt x="951" y="1905"/>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0" name="Freeform 59"/>
          <p:cNvSpPr>
            <a:spLocks/>
          </p:cNvSpPr>
          <p:nvPr/>
        </p:nvSpPr>
        <p:spPr bwMode="auto">
          <a:xfrm>
            <a:off x="422278" y="1019630"/>
            <a:ext cx="819150" cy="1431925"/>
          </a:xfrm>
          <a:custGeom>
            <a:avLst/>
            <a:gdLst>
              <a:gd name="T0" fmla="*/ 6 w 806"/>
              <a:gd name="T1" fmla="*/ 1409 h 1409"/>
              <a:gd name="T2" fmla="*/ 4 w 806"/>
              <a:gd name="T3" fmla="*/ 1408 h 1409"/>
              <a:gd name="T4" fmla="*/ 1 w 806"/>
              <a:gd name="T5" fmla="*/ 1400 h 1409"/>
              <a:gd name="T6" fmla="*/ 794 w 806"/>
              <a:gd name="T7" fmla="*/ 4 h 1409"/>
              <a:gd name="T8" fmla="*/ 802 w 806"/>
              <a:gd name="T9" fmla="*/ 1 h 1409"/>
              <a:gd name="T10" fmla="*/ 804 w 806"/>
              <a:gd name="T11" fmla="*/ 10 h 1409"/>
              <a:gd name="T12" fmla="*/ 12 w 806"/>
              <a:gd name="T13" fmla="*/ 1406 h 1409"/>
              <a:gd name="T14" fmla="*/ 6 w 806"/>
              <a:gd name="T15" fmla="*/ 1409 h 14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6" h="1409">
                <a:moveTo>
                  <a:pt x="6" y="1409"/>
                </a:moveTo>
                <a:cubicBezTo>
                  <a:pt x="5" y="1409"/>
                  <a:pt x="4" y="1409"/>
                  <a:pt x="4" y="1408"/>
                </a:cubicBezTo>
                <a:cubicBezTo>
                  <a:pt x="1" y="1406"/>
                  <a:pt x="0" y="1403"/>
                  <a:pt x="1" y="1400"/>
                </a:cubicBezTo>
                <a:cubicBezTo>
                  <a:pt x="794" y="4"/>
                  <a:pt x="794" y="4"/>
                  <a:pt x="794" y="4"/>
                </a:cubicBezTo>
                <a:cubicBezTo>
                  <a:pt x="795" y="1"/>
                  <a:pt x="799" y="0"/>
                  <a:pt x="802" y="1"/>
                </a:cubicBezTo>
                <a:cubicBezTo>
                  <a:pt x="805" y="3"/>
                  <a:pt x="806" y="7"/>
                  <a:pt x="804" y="10"/>
                </a:cubicBezTo>
                <a:cubicBezTo>
                  <a:pt x="12" y="1406"/>
                  <a:pt x="12" y="1406"/>
                  <a:pt x="12" y="1406"/>
                </a:cubicBezTo>
                <a:cubicBezTo>
                  <a:pt x="11" y="1408"/>
                  <a:pt x="9" y="1409"/>
                  <a:pt x="6" y="1409"/>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1" name="Freeform 60"/>
          <p:cNvSpPr>
            <a:spLocks/>
          </p:cNvSpPr>
          <p:nvPr/>
        </p:nvSpPr>
        <p:spPr bwMode="auto">
          <a:xfrm rot="21439730">
            <a:off x="1263217" y="967857"/>
            <a:ext cx="2206471" cy="1571207"/>
          </a:xfrm>
          <a:custGeom>
            <a:avLst/>
            <a:gdLst>
              <a:gd name="T0" fmla="*/ 2332 w 2339"/>
              <a:gd name="T1" fmla="*/ 1665 h 1665"/>
              <a:gd name="T2" fmla="*/ 2329 w 2339"/>
              <a:gd name="T3" fmla="*/ 1664 h 1665"/>
              <a:gd name="T4" fmla="*/ 3 w 2339"/>
              <a:gd name="T5" fmla="*/ 11 h 1665"/>
              <a:gd name="T6" fmla="*/ 2 w 2339"/>
              <a:gd name="T7" fmla="*/ 3 h 1665"/>
              <a:gd name="T8" fmla="*/ 10 w 2339"/>
              <a:gd name="T9" fmla="*/ 2 h 1665"/>
              <a:gd name="T10" fmla="*/ 2335 w 2339"/>
              <a:gd name="T11" fmla="*/ 1654 h 1665"/>
              <a:gd name="T12" fmla="*/ 2337 w 2339"/>
              <a:gd name="T13" fmla="*/ 1662 h 1665"/>
              <a:gd name="T14" fmla="*/ 2332 w 2339"/>
              <a:gd name="T15" fmla="*/ 1665 h 16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9" h="1665">
                <a:moveTo>
                  <a:pt x="2332" y="1665"/>
                </a:moveTo>
                <a:cubicBezTo>
                  <a:pt x="2331" y="1665"/>
                  <a:pt x="2330" y="1665"/>
                  <a:pt x="2329" y="1664"/>
                </a:cubicBezTo>
                <a:cubicBezTo>
                  <a:pt x="3" y="11"/>
                  <a:pt x="3" y="11"/>
                  <a:pt x="3" y="11"/>
                </a:cubicBezTo>
                <a:cubicBezTo>
                  <a:pt x="1" y="10"/>
                  <a:pt x="0" y="6"/>
                  <a:pt x="2" y="3"/>
                </a:cubicBezTo>
                <a:cubicBezTo>
                  <a:pt x="4" y="0"/>
                  <a:pt x="8" y="0"/>
                  <a:pt x="10" y="2"/>
                </a:cubicBezTo>
                <a:cubicBezTo>
                  <a:pt x="2335" y="1654"/>
                  <a:pt x="2335" y="1654"/>
                  <a:pt x="2335" y="1654"/>
                </a:cubicBezTo>
                <a:cubicBezTo>
                  <a:pt x="2338" y="1656"/>
                  <a:pt x="2339" y="1660"/>
                  <a:pt x="2337" y="1662"/>
                </a:cubicBezTo>
                <a:cubicBezTo>
                  <a:pt x="2336" y="1664"/>
                  <a:pt x="2334" y="1665"/>
                  <a:pt x="2332" y="1665"/>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2" name="Freeform 61"/>
          <p:cNvSpPr>
            <a:spLocks/>
          </p:cNvSpPr>
          <p:nvPr/>
        </p:nvSpPr>
        <p:spPr bwMode="auto">
          <a:xfrm rot="21188738">
            <a:off x="1768773" y="2596183"/>
            <a:ext cx="1744625" cy="133350"/>
          </a:xfrm>
          <a:custGeom>
            <a:avLst/>
            <a:gdLst>
              <a:gd name="T0" fmla="*/ 6 w 1798"/>
              <a:gd name="T1" fmla="*/ 130 h 130"/>
              <a:gd name="T2" fmla="*/ 0 w 1798"/>
              <a:gd name="T3" fmla="*/ 125 h 130"/>
              <a:gd name="T4" fmla="*/ 6 w 1798"/>
              <a:gd name="T5" fmla="*/ 118 h 130"/>
              <a:gd name="T6" fmla="*/ 1792 w 1798"/>
              <a:gd name="T7" fmla="*/ 0 h 130"/>
              <a:gd name="T8" fmla="*/ 1798 w 1798"/>
              <a:gd name="T9" fmla="*/ 6 h 130"/>
              <a:gd name="T10" fmla="*/ 1792 w 1798"/>
              <a:gd name="T11" fmla="*/ 12 h 130"/>
              <a:gd name="T12" fmla="*/ 7 w 1798"/>
              <a:gd name="T13" fmla="*/ 130 h 130"/>
              <a:gd name="T14" fmla="*/ 6 w 1798"/>
              <a:gd name="T15" fmla="*/ 130 h 1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98" h="130">
                <a:moveTo>
                  <a:pt x="6" y="130"/>
                </a:moveTo>
                <a:cubicBezTo>
                  <a:pt x="3" y="130"/>
                  <a:pt x="1" y="128"/>
                  <a:pt x="0" y="125"/>
                </a:cubicBezTo>
                <a:cubicBezTo>
                  <a:pt x="0" y="121"/>
                  <a:pt x="3" y="118"/>
                  <a:pt x="6" y="118"/>
                </a:cubicBezTo>
                <a:cubicBezTo>
                  <a:pt x="1792" y="0"/>
                  <a:pt x="1792" y="0"/>
                  <a:pt x="1792" y="0"/>
                </a:cubicBezTo>
                <a:cubicBezTo>
                  <a:pt x="1795" y="0"/>
                  <a:pt x="1798" y="2"/>
                  <a:pt x="1798" y="6"/>
                </a:cubicBezTo>
                <a:cubicBezTo>
                  <a:pt x="1798" y="9"/>
                  <a:pt x="1796" y="12"/>
                  <a:pt x="1792" y="12"/>
                </a:cubicBezTo>
                <a:cubicBezTo>
                  <a:pt x="7" y="130"/>
                  <a:pt x="7" y="130"/>
                  <a:pt x="7" y="130"/>
                </a:cubicBezTo>
                <a:cubicBezTo>
                  <a:pt x="7" y="130"/>
                  <a:pt x="6" y="130"/>
                  <a:pt x="6" y="130"/>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4" name="Freeform 63"/>
          <p:cNvSpPr>
            <a:spLocks/>
          </p:cNvSpPr>
          <p:nvPr/>
        </p:nvSpPr>
        <p:spPr bwMode="auto">
          <a:xfrm>
            <a:off x="1227140" y="257630"/>
            <a:ext cx="1962150" cy="774700"/>
          </a:xfrm>
          <a:custGeom>
            <a:avLst/>
            <a:gdLst>
              <a:gd name="T0" fmla="*/ 7 w 1932"/>
              <a:gd name="T1" fmla="*/ 763 h 763"/>
              <a:gd name="T2" fmla="*/ 1 w 1932"/>
              <a:gd name="T3" fmla="*/ 759 h 763"/>
              <a:gd name="T4" fmla="*/ 5 w 1932"/>
              <a:gd name="T5" fmla="*/ 751 h 763"/>
              <a:gd name="T6" fmla="*/ 1923 w 1932"/>
              <a:gd name="T7" fmla="*/ 1 h 763"/>
              <a:gd name="T8" fmla="*/ 1931 w 1932"/>
              <a:gd name="T9" fmla="*/ 5 h 763"/>
              <a:gd name="T10" fmla="*/ 1927 w 1932"/>
              <a:gd name="T11" fmla="*/ 13 h 763"/>
              <a:gd name="T12" fmla="*/ 9 w 1932"/>
              <a:gd name="T13" fmla="*/ 762 h 763"/>
              <a:gd name="T14" fmla="*/ 7 w 1932"/>
              <a:gd name="T15" fmla="*/ 763 h 7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32" h="763">
                <a:moveTo>
                  <a:pt x="7" y="763"/>
                </a:moveTo>
                <a:cubicBezTo>
                  <a:pt x="4" y="763"/>
                  <a:pt x="2" y="761"/>
                  <a:pt x="1" y="759"/>
                </a:cubicBezTo>
                <a:cubicBezTo>
                  <a:pt x="0" y="756"/>
                  <a:pt x="2" y="752"/>
                  <a:pt x="5" y="751"/>
                </a:cubicBezTo>
                <a:cubicBezTo>
                  <a:pt x="1923" y="1"/>
                  <a:pt x="1923" y="1"/>
                  <a:pt x="1923" y="1"/>
                </a:cubicBezTo>
                <a:cubicBezTo>
                  <a:pt x="1926" y="0"/>
                  <a:pt x="1930" y="2"/>
                  <a:pt x="1931" y="5"/>
                </a:cubicBezTo>
                <a:cubicBezTo>
                  <a:pt x="1932" y="8"/>
                  <a:pt x="1931" y="11"/>
                  <a:pt x="1927" y="13"/>
                </a:cubicBezTo>
                <a:cubicBezTo>
                  <a:pt x="9" y="762"/>
                  <a:pt x="9" y="762"/>
                  <a:pt x="9" y="762"/>
                </a:cubicBezTo>
                <a:cubicBezTo>
                  <a:pt x="8" y="762"/>
                  <a:pt x="8" y="763"/>
                  <a:pt x="7" y="763"/>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5" name="Freeform 64"/>
          <p:cNvSpPr>
            <a:spLocks/>
          </p:cNvSpPr>
          <p:nvPr/>
        </p:nvSpPr>
        <p:spPr bwMode="auto">
          <a:xfrm>
            <a:off x="2654303" y="57605"/>
            <a:ext cx="534988" cy="212725"/>
          </a:xfrm>
          <a:custGeom>
            <a:avLst/>
            <a:gdLst>
              <a:gd name="T0" fmla="*/ 520 w 527"/>
              <a:gd name="T1" fmla="*/ 210 h 210"/>
              <a:gd name="T2" fmla="*/ 518 w 527"/>
              <a:gd name="T3" fmla="*/ 210 h 210"/>
              <a:gd name="T4" fmla="*/ 4 w 527"/>
              <a:gd name="T5" fmla="*/ 12 h 210"/>
              <a:gd name="T6" fmla="*/ 1 w 527"/>
              <a:gd name="T7" fmla="*/ 4 h 210"/>
              <a:gd name="T8" fmla="*/ 9 w 527"/>
              <a:gd name="T9" fmla="*/ 1 h 210"/>
              <a:gd name="T10" fmla="*/ 522 w 527"/>
              <a:gd name="T11" fmla="*/ 198 h 210"/>
              <a:gd name="T12" fmla="*/ 526 w 527"/>
              <a:gd name="T13" fmla="*/ 206 h 210"/>
              <a:gd name="T14" fmla="*/ 520 w 527"/>
              <a:gd name="T15" fmla="*/ 210 h 2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7" h="210">
                <a:moveTo>
                  <a:pt x="520" y="210"/>
                </a:moveTo>
                <a:cubicBezTo>
                  <a:pt x="520" y="210"/>
                  <a:pt x="519" y="210"/>
                  <a:pt x="518" y="210"/>
                </a:cubicBezTo>
                <a:cubicBezTo>
                  <a:pt x="4" y="12"/>
                  <a:pt x="4" y="12"/>
                  <a:pt x="4" y="12"/>
                </a:cubicBezTo>
                <a:cubicBezTo>
                  <a:pt x="1" y="11"/>
                  <a:pt x="0" y="7"/>
                  <a:pt x="1" y="4"/>
                </a:cubicBezTo>
                <a:cubicBezTo>
                  <a:pt x="2" y="1"/>
                  <a:pt x="6" y="0"/>
                  <a:pt x="9" y="1"/>
                </a:cubicBezTo>
                <a:cubicBezTo>
                  <a:pt x="522" y="198"/>
                  <a:pt x="522" y="198"/>
                  <a:pt x="522" y="198"/>
                </a:cubicBezTo>
                <a:cubicBezTo>
                  <a:pt x="526" y="200"/>
                  <a:pt x="527" y="203"/>
                  <a:pt x="526" y="206"/>
                </a:cubicBezTo>
                <a:cubicBezTo>
                  <a:pt x="525" y="209"/>
                  <a:pt x="523" y="210"/>
                  <a:pt x="520" y="210"/>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6" name="Freeform 65"/>
          <p:cNvSpPr>
            <a:spLocks/>
          </p:cNvSpPr>
          <p:nvPr/>
        </p:nvSpPr>
        <p:spPr bwMode="auto">
          <a:xfrm>
            <a:off x="3176590" y="257630"/>
            <a:ext cx="420688" cy="1263650"/>
          </a:xfrm>
          <a:custGeom>
            <a:avLst/>
            <a:gdLst>
              <a:gd name="T0" fmla="*/ 408 w 415"/>
              <a:gd name="T1" fmla="*/ 1243 h 1243"/>
              <a:gd name="T2" fmla="*/ 402 w 415"/>
              <a:gd name="T3" fmla="*/ 1239 h 1243"/>
              <a:gd name="T4" fmla="*/ 1 w 415"/>
              <a:gd name="T5" fmla="*/ 9 h 1243"/>
              <a:gd name="T6" fmla="*/ 4 w 415"/>
              <a:gd name="T7" fmla="*/ 1 h 1243"/>
              <a:gd name="T8" fmla="*/ 12 w 415"/>
              <a:gd name="T9" fmla="*/ 5 h 1243"/>
              <a:gd name="T10" fmla="*/ 413 w 415"/>
              <a:gd name="T11" fmla="*/ 1235 h 1243"/>
              <a:gd name="T12" fmla="*/ 410 w 415"/>
              <a:gd name="T13" fmla="*/ 1243 h 1243"/>
              <a:gd name="T14" fmla="*/ 408 w 415"/>
              <a:gd name="T15" fmla="*/ 1243 h 12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5" h="1243">
                <a:moveTo>
                  <a:pt x="408" y="1243"/>
                </a:moveTo>
                <a:cubicBezTo>
                  <a:pt x="405" y="1243"/>
                  <a:pt x="403" y="1241"/>
                  <a:pt x="402" y="1239"/>
                </a:cubicBezTo>
                <a:cubicBezTo>
                  <a:pt x="1" y="9"/>
                  <a:pt x="1" y="9"/>
                  <a:pt x="1" y="9"/>
                </a:cubicBezTo>
                <a:cubicBezTo>
                  <a:pt x="0" y="6"/>
                  <a:pt x="1" y="2"/>
                  <a:pt x="4" y="1"/>
                </a:cubicBezTo>
                <a:cubicBezTo>
                  <a:pt x="8" y="0"/>
                  <a:pt x="11" y="2"/>
                  <a:pt x="12" y="5"/>
                </a:cubicBezTo>
                <a:cubicBezTo>
                  <a:pt x="413" y="1235"/>
                  <a:pt x="413" y="1235"/>
                  <a:pt x="413" y="1235"/>
                </a:cubicBezTo>
                <a:cubicBezTo>
                  <a:pt x="415" y="1238"/>
                  <a:pt x="413" y="1242"/>
                  <a:pt x="410" y="1243"/>
                </a:cubicBezTo>
                <a:cubicBezTo>
                  <a:pt x="409" y="1243"/>
                  <a:pt x="408" y="1243"/>
                  <a:pt x="408" y="1243"/>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7" name="Freeform 66"/>
          <p:cNvSpPr>
            <a:spLocks/>
          </p:cNvSpPr>
          <p:nvPr/>
        </p:nvSpPr>
        <p:spPr bwMode="auto">
          <a:xfrm>
            <a:off x="1227140" y="1019630"/>
            <a:ext cx="2370138" cy="501650"/>
          </a:xfrm>
          <a:custGeom>
            <a:avLst/>
            <a:gdLst>
              <a:gd name="T0" fmla="*/ 2327 w 2333"/>
              <a:gd name="T1" fmla="*/ 493 h 493"/>
              <a:gd name="T2" fmla="*/ 2326 w 2333"/>
              <a:gd name="T3" fmla="*/ 493 h 493"/>
              <a:gd name="T4" fmla="*/ 6 w 2333"/>
              <a:gd name="T5" fmla="*/ 12 h 493"/>
              <a:gd name="T6" fmla="*/ 1 w 2333"/>
              <a:gd name="T7" fmla="*/ 5 h 493"/>
              <a:gd name="T8" fmla="*/ 8 w 2333"/>
              <a:gd name="T9" fmla="*/ 1 h 493"/>
              <a:gd name="T10" fmla="*/ 2328 w 2333"/>
              <a:gd name="T11" fmla="*/ 481 h 493"/>
              <a:gd name="T12" fmla="*/ 2333 w 2333"/>
              <a:gd name="T13" fmla="*/ 488 h 493"/>
              <a:gd name="T14" fmla="*/ 2327 w 2333"/>
              <a:gd name="T15" fmla="*/ 493 h 4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3" h="493">
                <a:moveTo>
                  <a:pt x="2327" y="493"/>
                </a:moveTo>
                <a:cubicBezTo>
                  <a:pt x="2326" y="493"/>
                  <a:pt x="2326" y="493"/>
                  <a:pt x="2326" y="493"/>
                </a:cubicBezTo>
                <a:cubicBezTo>
                  <a:pt x="6" y="12"/>
                  <a:pt x="6" y="12"/>
                  <a:pt x="6" y="12"/>
                </a:cubicBezTo>
                <a:cubicBezTo>
                  <a:pt x="2" y="12"/>
                  <a:pt x="0" y="9"/>
                  <a:pt x="1" y="5"/>
                </a:cubicBezTo>
                <a:cubicBezTo>
                  <a:pt x="2" y="2"/>
                  <a:pt x="5" y="0"/>
                  <a:pt x="8" y="1"/>
                </a:cubicBezTo>
                <a:cubicBezTo>
                  <a:pt x="2328" y="481"/>
                  <a:pt x="2328" y="481"/>
                  <a:pt x="2328" y="481"/>
                </a:cubicBezTo>
                <a:cubicBezTo>
                  <a:pt x="2331" y="482"/>
                  <a:pt x="2333" y="485"/>
                  <a:pt x="2333" y="488"/>
                </a:cubicBezTo>
                <a:cubicBezTo>
                  <a:pt x="2332" y="491"/>
                  <a:pt x="2330" y="493"/>
                  <a:pt x="2327" y="493"/>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8" name="Freeform 67"/>
          <p:cNvSpPr>
            <a:spLocks/>
          </p:cNvSpPr>
          <p:nvPr/>
        </p:nvSpPr>
        <p:spPr bwMode="auto">
          <a:xfrm>
            <a:off x="1227140" y="1019630"/>
            <a:ext cx="561975" cy="1812925"/>
          </a:xfrm>
          <a:custGeom>
            <a:avLst/>
            <a:gdLst>
              <a:gd name="T0" fmla="*/ 546 w 553"/>
              <a:gd name="T1" fmla="*/ 1783 h 1783"/>
              <a:gd name="T2" fmla="*/ 541 w 553"/>
              <a:gd name="T3" fmla="*/ 1779 h 1783"/>
              <a:gd name="T4" fmla="*/ 1 w 553"/>
              <a:gd name="T5" fmla="*/ 8 h 1783"/>
              <a:gd name="T6" fmla="*/ 5 w 553"/>
              <a:gd name="T7" fmla="*/ 1 h 1783"/>
              <a:gd name="T8" fmla="*/ 13 w 553"/>
              <a:gd name="T9" fmla="*/ 5 h 1783"/>
              <a:gd name="T10" fmla="*/ 552 w 553"/>
              <a:gd name="T11" fmla="*/ 1775 h 1783"/>
              <a:gd name="T12" fmla="*/ 548 w 553"/>
              <a:gd name="T13" fmla="*/ 1783 h 1783"/>
              <a:gd name="T14" fmla="*/ 546 w 553"/>
              <a:gd name="T15" fmla="*/ 1783 h 17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3" h="1783">
                <a:moveTo>
                  <a:pt x="546" y="1783"/>
                </a:moveTo>
                <a:cubicBezTo>
                  <a:pt x="544" y="1783"/>
                  <a:pt x="541" y="1782"/>
                  <a:pt x="541" y="1779"/>
                </a:cubicBezTo>
                <a:cubicBezTo>
                  <a:pt x="1" y="8"/>
                  <a:pt x="1" y="8"/>
                  <a:pt x="1" y="8"/>
                </a:cubicBezTo>
                <a:cubicBezTo>
                  <a:pt x="0" y="5"/>
                  <a:pt x="2" y="2"/>
                  <a:pt x="5" y="1"/>
                </a:cubicBezTo>
                <a:cubicBezTo>
                  <a:pt x="8" y="0"/>
                  <a:pt x="12" y="2"/>
                  <a:pt x="13" y="5"/>
                </a:cubicBezTo>
                <a:cubicBezTo>
                  <a:pt x="552" y="1775"/>
                  <a:pt x="552" y="1775"/>
                  <a:pt x="552" y="1775"/>
                </a:cubicBezTo>
                <a:cubicBezTo>
                  <a:pt x="553" y="1779"/>
                  <a:pt x="551" y="1782"/>
                  <a:pt x="548" y="1783"/>
                </a:cubicBezTo>
                <a:cubicBezTo>
                  <a:pt x="547" y="1783"/>
                  <a:pt x="547" y="1783"/>
                  <a:pt x="546" y="1783"/>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9" name="Freeform 68"/>
          <p:cNvSpPr>
            <a:spLocks/>
          </p:cNvSpPr>
          <p:nvPr/>
        </p:nvSpPr>
        <p:spPr bwMode="auto">
          <a:xfrm>
            <a:off x="1227140" y="57605"/>
            <a:ext cx="1439863" cy="974725"/>
          </a:xfrm>
          <a:custGeom>
            <a:avLst/>
            <a:gdLst>
              <a:gd name="T0" fmla="*/ 7 w 1418"/>
              <a:gd name="T1" fmla="*/ 960 h 960"/>
              <a:gd name="T2" fmla="*/ 2 w 1418"/>
              <a:gd name="T3" fmla="*/ 957 h 960"/>
              <a:gd name="T4" fmla="*/ 3 w 1418"/>
              <a:gd name="T5" fmla="*/ 949 h 960"/>
              <a:gd name="T6" fmla="*/ 1408 w 1418"/>
              <a:gd name="T7" fmla="*/ 1 h 960"/>
              <a:gd name="T8" fmla="*/ 1416 w 1418"/>
              <a:gd name="T9" fmla="*/ 3 h 960"/>
              <a:gd name="T10" fmla="*/ 1415 w 1418"/>
              <a:gd name="T11" fmla="*/ 11 h 960"/>
              <a:gd name="T12" fmla="*/ 10 w 1418"/>
              <a:gd name="T13" fmla="*/ 959 h 960"/>
              <a:gd name="T14" fmla="*/ 7 w 1418"/>
              <a:gd name="T15" fmla="*/ 960 h 9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18" h="960">
                <a:moveTo>
                  <a:pt x="7" y="960"/>
                </a:moveTo>
                <a:cubicBezTo>
                  <a:pt x="5" y="960"/>
                  <a:pt x="3" y="959"/>
                  <a:pt x="2" y="957"/>
                </a:cubicBezTo>
                <a:cubicBezTo>
                  <a:pt x="0" y="954"/>
                  <a:pt x="1" y="950"/>
                  <a:pt x="3" y="949"/>
                </a:cubicBezTo>
                <a:cubicBezTo>
                  <a:pt x="1408" y="1"/>
                  <a:pt x="1408" y="1"/>
                  <a:pt x="1408" y="1"/>
                </a:cubicBezTo>
                <a:cubicBezTo>
                  <a:pt x="1411" y="0"/>
                  <a:pt x="1415" y="0"/>
                  <a:pt x="1416" y="3"/>
                </a:cubicBezTo>
                <a:cubicBezTo>
                  <a:pt x="1418" y="6"/>
                  <a:pt x="1418" y="9"/>
                  <a:pt x="1415" y="11"/>
                </a:cubicBezTo>
                <a:cubicBezTo>
                  <a:pt x="10" y="959"/>
                  <a:pt x="10" y="959"/>
                  <a:pt x="10" y="959"/>
                </a:cubicBezTo>
                <a:cubicBezTo>
                  <a:pt x="9" y="959"/>
                  <a:pt x="8" y="960"/>
                  <a:pt x="7" y="960"/>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3" name="Freeform 72"/>
          <p:cNvSpPr>
            <a:spLocks/>
          </p:cNvSpPr>
          <p:nvPr/>
        </p:nvSpPr>
        <p:spPr bwMode="auto">
          <a:xfrm>
            <a:off x="4346578" y="24268"/>
            <a:ext cx="1111250" cy="158750"/>
          </a:xfrm>
          <a:custGeom>
            <a:avLst/>
            <a:gdLst>
              <a:gd name="T0" fmla="*/ 1088 w 1094"/>
              <a:gd name="T1" fmla="*/ 155 h 155"/>
              <a:gd name="T2" fmla="*/ 1087 w 1094"/>
              <a:gd name="T3" fmla="*/ 155 h 155"/>
              <a:gd name="T4" fmla="*/ 5 w 1094"/>
              <a:gd name="T5" fmla="*/ 12 h 155"/>
              <a:gd name="T6" fmla="*/ 0 w 1094"/>
              <a:gd name="T7" fmla="*/ 5 h 155"/>
              <a:gd name="T8" fmla="*/ 7 w 1094"/>
              <a:gd name="T9" fmla="*/ 0 h 155"/>
              <a:gd name="T10" fmla="*/ 1089 w 1094"/>
              <a:gd name="T11" fmla="*/ 143 h 155"/>
              <a:gd name="T12" fmla="*/ 1094 w 1094"/>
              <a:gd name="T13" fmla="*/ 150 h 155"/>
              <a:gd name="T14" fmla="*/ 1088 w 1094"/>
              <a:gd name="T15" fmla="*/ 155 h 15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94" h="155">
                <a:moveTo>
                  <a:pt x="1088" y="155"/>
                </a:moveTo>
                <a:cubicBezTo>
                  <a:pt x="1088" y="155"/>
                  <a:pt x="1087" y="155"/>
                  <a:pt x="1087" y="155"/>
                </a:cubicBezTo>
                <a:cubicBezTo>
                  <a:pt x="5" y="12"/>
                  <a:pt x="5" y="12"/>
                  <a:pt x="5" y="12"/>
                </a:cubicBezTo>
                <a:cubicBezTo>
                  <a:pt x="2" y="11"/>
                  <a:pt x="0" y="8"/>
                  <a:pt x="0" y="5"/>
                </a:cubicBezTo>
                <a:cubicBezTo>
                  <a:pt x="1" y="2"/>
                  <a:pt x="4" y="0"/>
                  <a:pt x="7" y="0"/>
                </a:cubicBezTo>
                <a:cubicBezTo>
                  <a:pt x="1089" y="143"/>
                  <a:pt x="1089" y="143"/>
                  <a:pt x="1089" y="143"/>
                </a:cubicBezTo>
                <a:cubicBezTo>
                  <a:pt x="1092" y="144"/>
                  <a:pt x="1094" y="147"/>
                  <a:pt x="1094" y="150"/>
                </a:cubicBezTo>
                <a:cubicBezTo>
                  <a:pt x="1093" y="153"/>
                  <a:pt x="1091" y="155"/>
                  <a:pt x="1088" y="155"/>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4" name="Freeform 73"/>
          <p:cNvSpPr>
            <a:spLocks/>
          </p:cNvSpPr>
          <p:nvPr/>
        </p:nvSpPr>
        <p:spPr bwMode="auto">
          <a:xfrm>
            <a:off x="5445128" y="168730"/>
            <a:ext cx="1619247" cy="887569"/>
          </a:xfrm>
          <a:custGeom>
            <a:avLst/>
            <a:gdLst>
              <a:gd name="T0" fmla="*/ 2006 w 2013"/>
              <a:gd name="T1" fmla="*/ 1103 h 1103"/>
              <a:gd name="T2" fmla="*/ 2003 w 2013"/>
              <a:gd name="T3" fmla="*/ 1103 h 1103"/>
              <a:gd name="T4" fmla="*/ 4 w 2013"/>
              <a:gd name="T5" fmla="*/ 12 h 1103"/>
              <a:gd name="T6" fmla="*/ 2 w 2013"/>
              <a:gd name="T7" fmla="*/ 4 h 1103"/>
              <a:gd name="T8" fmla="*/ 10 w 2013"/>
              <a:gd name="T9" fmla="*/ 2 h 1103"/>
              <a:gd name="T10" fmla="*/ 2009 w 2013"/>
              <a:gd name="T11" fmla="*/ 1092 h 1103"/>
              <a:gd name="T12" fmla="*/ 2011 w 2013"/>
              <a:gd name="T13" fmla="*/ 1100 h 1103"/>
              <a:gd name="T14" fmla="*/ 2006 w 2013"/>
              <a:gd name="T15" fmla="*/ 1103 h 11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13" h="1103">
                <a:moveTo>
                  <a:pt x="2006" y="1103"/>
                </a:moveTo>
                <a:cubicBezTo>
                  <a:pt x="2005" y="1103"/>
                  <a:pt x="2004" y="1103"/>
                  <a:pt x="2003" y="1103"/>
                </a:cubicBezTo>
                <a:cubicBezTo>
                  <a:pt x="4" y="12"/>
                  <a:pt x="4" y="12"/>
                  <a:pt x="4" y="12"/>
                </a:cubicBezTo>
                <a:cubicBezTo>
                  <a:pt x="1" y="11"/>
                  <a:pt x="0" y="7"/>
                  <a:pt x="2" y="4"/>
                </a:cubicBezTo>
                <a:cubicBezTo>
                  <a:pt x="3" y="1"/>
                  <a:pt x="7" y="0"/>
                  <a:pt x="10" y="2"/>
                </a:cubicBezTo>
                <a:cubicBezTo>
                  <a:pt x="2009" y="1092"/>
                  <a:pt x="2009" y="1092"/>
                  <a:pt x="2009" y="1092"/>
                </a:cubicBezTo>
                <a:cubicBezTo>
                  <a:pt x="2012" y="1094"/>
                  <a:pt x="2013" y="1097"/>
                  <a:pt x="2011" y="1100"/>
                </a:cubicBezTo>
                <a:cubicBezTo>
                  <a:pt x="2010" y="1102"/>
                  <a:pt x="2008" y="1103"/>
                  <a:pt x="2006" y="1103"/>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5" name="Freeform 74"/>
          <p:cNvSpPr>
            <a:spLocks/>
          </p:cNvSpPr>
          <p:nvPr/>
        </p:nvSpPr>
        <p:spPr bwMode="auto">
          <a:xfrm>
            <a:off x="6229353" y="-1064419"/>
            <a:ext cx="836613" cy="2128838"/>
          </a:xfrm>
          <a:custGeom>
            <a:avLst/>
            <a:gdLst>
              <a:gd name="T0" fmla="*/ 817 w 824"/>
              <a:gd name="T1" fmla="*/ 2096 h 2096"/>
              <a:gd name="T2" fmla="*/ 811 w 824"/>
              <a:gd name="T3" fmla="*/ 2093 h 2096"/>
              <a:gd name="T4" fmla="*/ 1 w 824"/>
              <a:gd name="T5" fmla="*/ 9 h 2096"/>
              <a:gd name="T6" fmla="*/ 4 w 824"/>
              <a:gd name="T7" fmla="*/ 1 h 2096"/>
              <a:gd name="T8" fmla="*/ 12 w 824"/>
              <a:gd name="T9" fmla="*/ 4 h 2096"/>
              <a:gd name="T10" fmla="*/ 822 w 824"/>
              <a:gd name="T11" fmla="*/ 2088 h 2096"/>
              <a:gd name="T12" fmla="*/ 819 w 824"/>
              <a:gd name="T13" fmla="*/ 2096 h 2096"/>
              <a:gd name="T14" fmla="*/ 817 w 824"/>
              <a:gd name="T15" fmla="*/ 2096 h 20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4" h="2096">
                <a:moveTo>
                  <a:pt x="817" y="2096"/>
                </a:moveTo>
                <a:cubicBezTo>
                  <a:pt x="814" y="2096"/>
                  <a:pt x="812" y="2095"/>
                  <a:pt x="811" y="2093"/>
                </a:cubicBezTo>
                <a:cubicBezTo>
                  <a:pt x="1" y="9"/>
                  <a:pt x="1" y="9"/>
                  <a:pt x="1" y="9"/>
                </a:cubicBezTo>
                <a:cubicBezTo>
                  <a:pt x="0" y="5"/>
                  <a:pt x="1" y="2"/>
                  <a:pt x="4" y="1"/>
                </a:cubicBezTo>
                <a:cubicBezTo>
                  <a:pt x="7" y="0"/>
                  <a:pt x="11" y="1"/>
                  <a:pt x="12" y="4"/>
                </a:cubicBezTo>
                <a:cubicBezTo>
                  <a:pt x="822" y="2088"/>
                  <a:pt x="822" y="2088"/>
                  <a:pt x="822" y="2088"/>
                </a:cubicBezTo>
                <a:cubicBezTo>
                  <a:pt x="824" y="2091"/>
                  <a:pt x="822" y="2095"/>
                  <a:pt x="819" y="2096"/>
                </a:cubicBezTo>
                <a:cubicBezTo>
                  <a:pt x="818" y="2096"/>
                  <a:pt x="818" y="2096"/>
                  <a:pt x="817" y="2096"/>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6" name="Freeform 75"/>
          <p:cNvSpPr>
            <a:spLocks/>
          </p:cNvSpPr>
          <p:nvPr/>
        </p:nvSpPr>
        <p:spPr bwMode="auto">
          <a:xfrm>
            <a:off x="5445128" y="-839332"/>
            <a:ext cx="1220788" cy="1022350"/>
          </a:xfrm>
          <a:custGeom>
            <a:avLst/>
            <a:gdLst>
              <a:gd name="T0" fmla="*/ 7 w 1202"/>
              <a:gd name="T1" fmla="*/ 1006 h 1006"/>
              <a:gd name="T2" fmla="*/ 2 w 1202"/>
              <a:gd name="T3" fmla="*/ 1004 h 1006"/>
              <a:gd name="T4" fmla="*/ 3 w 1202"/>
              <a:gd name="T5" fmla="*/ 996 h 1006"/>
              <a:gd name="T6" fmla="*/ 1191 w 1202"/>
              <a:gd name="T7" fmla="*/ 2 h 1006"/>
              <a:gd name="T8" fmla="*/ 1200 w 1202"/>
              <a:gd name="T9" fmla="*/ 2 h 1006"/>
              <a:gd name="T10" fmla="*/ 1199 w 1202"/>
              <a:gd name="T11" fmla="*/ 11 h 1006"/>
              <a:gd name="T12" fmla="*/ 11 w 1202"/>
              <a:gd name="T13" fmla="*/ 1005 h 1006"/>
              <a:gd name="T14" fmla="*/ 7 w 1202"/>
              <a:gd name="T15" fmla="*/ 1006 h 10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2" h="1006">
                <a:moveTo>
                  <a:pt x="7" y="1006"/>
                </a:moveTo>
                <a:cubicBezTo>
                  <a:pt x="5" y="1006"/>
                  <a:pt x="4" y="1005"/>
                  <a:pt x="2" y="1004"/>
                </a:cubicBezTo>
                <a:cubicBezTo>
                  <a:pt x="0" y="1001"/>
                  <a:pt x="1" y="998"/>
                  <a:pt x="3" y="996"/>
                </a:cubicBezTo>
                <a:cubicBezTo>
                  <a:pt x="1191" y="2"/>
                  <a:pt x="1191" y="2"/>
                  <a:pt x="1191" y="2"/>
                </a:cubicBezTo>
                <a:cubicBezTo>
                  <a:pt x="1194" y="0"/>
                  <a:pt x="1198" y="0"/>
                  <a:pt x="1200" y="2"/>
                </a:cubicBezTo>
                <a:cubicBezTo>
                  <a:pt x="1202" y="5"/>
                  <a:pt x="1202" y="9"/>
                  <a:pt x="1199" y="11"/>
                </a:cubicBezTo>
                <a:cubicBezTo>
                  <a:pt x="11" y="1005"/>
                  <a:pt x="11" y="1005"/>
                  <a:pt x="11" y="1005"/>
                </a:cubicBezTo>
                <a:cubicBezTo>
                  <a:pt x="10" y="1006"/>
                  <a:pt x="8" y="1006"/>
                  <a:pt x="7" y="1006"/>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7" name="Freeform 76"/>
          <p:cNvSpPr>
            <a:spLocks/>
          </p:cNvSpPr>
          <p:nvPr/>
        </p:nvSpPr>
        <p:spPr bwMode="auto">
          <a:xfrm>
            <a:off x="3582990" y="168730"/>
            <a:ext cx="1876425" cy="1352550"/>
          </a:xfrm>
          <a:custGeom>
            <a:avLst/>
            <a:gdLst>
              <a:gd name="T0" fmla="*/ 7 w 1846"/>
              <a:gd name="T1" fmla="*/ 1330 h 1330"/>
              <a:gd name="T2" fmla="*/ 2 w 1846"/>
              <a:gd name="T3" fmla="*/ 1327 h 1330"/>
              <a:gd name="T4" fmla="*/ 3 w 1846"/>
              <a:gd name="T5" fmla="*/ 1319 h 1330"/>
              <a:gd name="T6" fmla="*/ 1835 w 1846"/>
              <a:gd name="T7" fmla="*/ 2 h 1330"/>
              <a:gd name="T8" fmla="*/ 1844 w 1846"/>
              <a:gd name="T9" fmla="*/ 4 h 1330"/>
              <a:gd name="T10" fmla="*/ 1842 w 1846"/>
              <a:gd name="T11" fmla="*/ 12 h 1330"/>
              <a:gd name="T12" fmla="*/ 10 w 1846"/>
              <a:gd name="T13" fmla="*/ 1329 h 1330"/>
              <a:gd name="T14" fmla="*/ 7 w 1846"/>
              <a:gd name="T15" fmla="*/ 1330 h 13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46" h="1330">
                <a:moveTo>
                  <a:pt x="7" y="1330"/>
                </a:moveTo>
                <a:cubicBezTo>
                  <a:pt x="5" y="1330"/>
                  <a:pt x="3" y="1329"/>
                  <a:pt x="2" y="1327"/>
                </a:cubicBezTo>
                <a:cubicBezTo>
                  <a:pt x="0" y="1325"/>
                  <a:pt x="1" y="1321"/>
                  <a:pt x="3" y="1319"/>
                </a:cubicBezTo>
                <a:cubicBezTo>
                  <a:pt x="1835" y="2"/>
                  <a:pt x="1835" y="2"/>
                  <a:pt x="1835" y="2"/>
                </a:cubicBezTo>
                <a:cubicBezTo>
                  <a:pt x="1838" y="0"/>
                  <a:pt x="1842" y="1"/>
                  <a:pt x="1844" y="4"/>
                </a:cubicBezTo>
                <a:cubicBezTo>
                  <a:pt x="1846" y="6"/>
                  <a:pt x="1845" y="10"/>
                  <a:pt x="1842" y="12"/>
                </a:cubicBezTo>
                <a:cubicBezTo>
                  <a:pt x="10" y="1329"/>
                  <a:pt x="10" y="1329"/>
                  <a:pt x="10" y="1329"/>
                </a:cubicBezTo>
                <a:cubicBezTo>
                  <a:pt x="9" y="1329"/>
                  <a:pt x="8" y="1330"/>
                  <a:pt x="7" y="1330"/>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1" name="Freeform 80"/>
          <p:cNvSpPr>
            <a:spLocks/>
          </p:cNvSpPr>
          <p:nvPr/>
        </p:nvSpPr>
        <p:spPr bwMode="auto">
          <a:xfrm>
            <a:off x="3582990" y="24268"/>
            <a:ext cx="776288" cy="1497013"/>
          </a:xfrm>
          <a:custGeom>
            <a:avLst/>
            <a:gdLst>
              <a:gd name="T0" fmla="*/ 7 w 764"/>
              <a:gd name="T1" fmla="*/ 1473 h 1473"/>
              <a:gd name="T2" fmla="*/ 4 w 764"/>
              <a:gd name="T3" fmla="*/ 1472 h 1473"/>
              <a:gd name="T4" fmla="*/ 1 w 764"/>
              <a:gd name="T5" fmla="*/ 1464 h 1473"/>
              <a:gd name="T6" fmla="*/ 752 w 764"/>
              <a:gd name="T7" fmla="*/ 4 h 1473"/>
              <a:gd name="T8" fmla="*/ 760 w 764"/>
              <a:gd name="T9" fmla="*/ 2 h 1473"/>
              <a:gd name="T10" fmla="*/ 762 w 764"/>
              <a:gd name="T11" fmla="*/ 10 h 1473"/>
              <a:gd name="T12" fmla="*/ 12 w 764"/>
              <a:gd name="T13" fmla="*/ 1470 h 1473"/>
              <a:gd name="T14" fmla="*/ 7 w 764"/>
              <a:gd name="T15" fmla="*/ 1473 h 14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4" h="1473">
                <a:moveTo>
                  <a:pt x="7" y="1473"/>
                </a:moveTo>
                <a:cubicBezTo>
                  <a:pt x="6" y="1473"/>
                  <a:pt x="5" y="1473"/>
                  <a:pt x="4" y="1472"/>
                </a:cubicBezTo>
                <a:cubicBezTo>
                  <a:pt x="1" y="1471"/>
                  <a:pt x="0" y="1467"/>
                  <a:pt x="1" y="1464"/>
                </a:cubicBezTo>
                <a:cubicBezTo>
                  <a:pt x="752" y="4"/>
                  <a:pt x="752" y="4"/>
                  <a:pt x="752" y="4"/>
                </a:cubicBezTo>
                <a:cubicBezTo>
                  <a:pt x="753" y="1"/>
                  <a:pt x="757" y="0"/>
                  <a:pt x="760" y="2"/>
                </a:cubicBezTo>
                <a:cubicBezTo>
                  <a:pt x="763" y="3"/>
                  <a:pt x="764" y="7"/>
                  <a:pt x="762" y="10"/>
                </a:cubicBezTo>
                <a:cubicBezTo>
                  <a:pt x="12" y="1470"/>
                  <a:pt x="12" y="1470"/>
                  <a:pt x="12" y="1470"/>
                </a:cubicBezTo>
                <a:cubicBezTo>
                  <a:pt x="11" y="1472"/>
                  <a:pt x="9" y="1473"/>
                  <a:pt x="7" y="1473"/>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2" name="Freeform 81"/>
          <p:cNvSpPr>
            <a:spLocks/>
          </p:cNvSpPr>
          <p:nvPr/>
        </p:nvSpPr>
        <p:spPr bwMode="auto">
          <a:xfrm rot="5400000">
            <a:off x="696925" y="11562"/>
            <a:ext cx="1543050" cy="482600"/>
          </a:xfrm>
          <a:custGeom>
            <a:avLst/>
            <a:gdLst>
              <a:gd name="T0" fmla="*/ 1512 w 1519"/>
              <a:gd name="T1" fmla="*/ 476 h 476"/>
              <a:gd name="T2" fmla="*/ 1510 w 1519"/>
              <a:gd name="T3" fmla="*/ 475 h 476"/>
              <a:gd name="T4" fmla="*/ 5 w 1519"/>
              <a:gd name="T5" fmla="*/ 12 h 476"/>
              <a:gd name="T6" fmla="*/ 1 w 1519"/>
              <a:gd name="T7" fmla="*/ 5 h 476"/>
              <a:gd name="T8" fmla="*/ 9 w 1519"/>
              <a:gd name="T9" fmla="*/ 1 h 476"/>
              <a:gd name="T10" fmla="*/ 1514 w 1519"/>
              <a:gd name="T11" fmla="*/ 464 h 476"/>
              <a:gd name="T12" fmla="*/ 1518 w 1519"/>
              <a:gd name="T13" fmla="*/ 471 h 476"/>
              <a:gd name="T14" fmla="*/ 1512 w 1519"/>
              <a:gd name="T15" fmla="*/ 476 h 4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19" h="476">
                <a:moveTo>
                  <a:pt x="1512" y="476"/>
                </a:moveTo>
                <a:cubicBezTo>
                  <a:pt x="1511" y="476"/>
                  <a:pt x="1511" y="476"/>
                  <a:pt x="1510" y="475"/>
                </a:cubicBezTo>
                <a:cubicBezTo>
                  <a:pt x="5" y="12"/>
                  <a:pt x="5" y="12"/>
                  <a:pt x="5" y="12"/>
                </a:cubicBezTo>
                <a:cubicBezTo>
                  <a:pt x="2" y="11"/>
                  <a:pt x="0" y="8"/>
                  <a:pt x="1" y="5"/>
                </a:cubicBezTo>
                <a:cubicBezTo>
                  <a:pt x="2" y="2"/>
                  <a:pt x="5" y="0"/>
                  <a:pt x="9" y="1"/>
                </a:cubicBezTo>
                <a:cubicBezTo>
                  <a:pt x="1514" y="464"/>
                  <a:pt x="1514" y="464"/>
                  <a:pt x="1514" y="464"/>
                </a:cubicBezTo>
                <a:cubicBezTo>
                  <a:pt x="1517" y="465"/>
                  <a:pt x="1519" y="468"/>
                  <a:pt x="1518" y="471"/>
                </a:cubicBezTo>
                <a:cubicBezTo>
                  <a:pt x="1517" y="474"/>
                  <a:pt x="1514" y="476"/>
                  <a:pt x="1512" y="476"/>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6" name="Freeform 85"/>
          <p:cNvSpPr>
            <a:spLocks/>
          </p:cNvSpPr>
          <p:nvPr/>
        </p:nvSpPr>
        <p:spPr bwMode="auto">
          <a:xfrm>
            <a:off x="1381128" y="2819855"/>
            <a:ext cx="407988" cy="1554163"/>
          </a:xfrm>
          <a:custGeom>
            <a:avLst/>
            <a:gdLst>
              <a:gd name="T0" fmla="*/ 7 w 401"/>
              <a:gd name="T1" fmla="*/ 1530 h 1530"/>
              <a:gd name="T2" fmla="*/ 5 w 401"/>
              <a:gd name="T3" fmla="*/ 1530 h 1530"/>
              <a:gd name="T4" fmla="*/ 1 w 401"/>
              <a:gd name="T5" fmla="*/ 1522 h 1530"/>
              <a:gd name="T6" fmla="*/ 388 w 401"/>
              <a:gd name="T7" fmla="*/ 5 h 1530"/>
              <a:gd name="T8" fmla="*/ 396 w 401"/>
              <a:gd name="T9" fmla="*/ 0 h 1530"/>
              <a:gd name="T10" fmla="*/ 400 w 401"/>
              <a:gd name="T11" fmla="*/ 8 h 1530"/>
              <a:gd name="T12" fmla="*/ 13 w 401"/>
              <a:gd name="T13" fmla="*/ 1525 h 1530"/>
              <a:gd name="T14" fmla="*/ 7 w 401"/>
              <a:gd name="T15" fmla="*/ 1530 h 15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1" h="1530">
                <a:moveTo>
                  <a:pt x="7" y="1530"/>
                </a:moveTo>
                <a:cubicBezTo>
                  <a:pt x="6" y="1530"/>
                  <a:pt x="6" y="1530"/>
                  <a:pt x="5" y="1530"/>
                </a:cubicBezTo>
                <a:cubicBezTo>
                  <a:pt x="2" y="1529"/>
                  <a:pt x="0" y="1526"/>
                  <a:pt x="1" y="1522"/>
                </a:cubicBezTo>
                <a:cubicBezTo>
                  <a:pt x="388" y="5"/>
                  <a:pt x="388" y="5"/>
                  <a:pt x="388" y="5"/>
                </a:cubicBezTo>
                <a:cubicBezTo>
                  <a:pt x="389" y="2"/>
                  <a:pt x="393" y="0"/>
                  <a:pt x="396" y="0"/>
                </a:cubicBezTo>
                <a:cubicBezTo>
                  <a:pt x="399" y="1"/>
                  <a:pt x="401" y="4"/>
                  <a:pt x="400" y="8"/>
                </a:cubicBezTo>
                <a:cubicBezTo>
                  <a:pt x="13" y="1525"/>
                  <a:pt x="13" y="1525"/>
                  <a:pt x="13" y="1525"/>
                </a:cubicBezTo>
                <a:cubicBezTo>
                  <a:pt x="12" y="1528"/>
                  <a:pt x="9" y="1530"/>
                  <a:pt x="7" y="1530"/>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7" name="Freeform 86"/>
          <p:cNvSpPr>
            <a:spLocks/>
          </p:cNvSpPr>
          <p:nvPr/>
        </p:nvSpPr>
        <p:spPr bwMode="auto">
          <a:xfrm>
            <a:off x="-1516060" y="3354843"/>
            <a:ext cx="2911475" cy="1019175"/>
          </a:xfrm>
          <a:custGeom>
            <a:avLst/>
            <a:gdLst>
              <a:gd name="T0" fmla="*/ 2858 w 2865"/>
              <a:gd name="T1" fmla="*/ 1003 h 1003"/>
              <a:gd name="T2" fmla="*/ 2856 w 2865"/>
              <a:gd name="T3" fmla="*/ 1003 h 1003"/>
              <a:gd name="T4" fmla="*/ 5 w 2865"/>
              <a:gd name="T5" fmla="*/ 13 h 1003"/>
              <a:gd name="T6" fmla="*/ 1 w 2865"/>
              <a:gd name="T7" fmla="*/ 5 h 1003"/>
              <a:gd name="T8" fmla="*/ 9 w 2865"/>
              <a:gd name="T9" fmla="*/ 1 h 1003"/>
              <a:gd name="T10" fmla="*/ 2860 w 2865"/>
              <a:gd name="T11" fmla="*/ 991 h 1003"/>
              <a:gd name="T12" fmla="*/ 2863 w 2865"/>
              <a:gd name="T13" fmla="*/ 999 h 1003"/>
              <a:gd name="T14" fmla="*/ 2858 w 2865"/>
              <a:gd name="T15" fmla="*/ 1003 h 10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65" h="1003">
                <a:moveTo>
                  <a:pt x="2858" y="1003"/>
                </a:moveTo>
                <a:cubicBezTo>
                  <a:pt x="2857" y="1003"/>
                  <a:pt x="2856" y="1003"/>
                  <a:pt x="2856" y="1003"/>
                </a:cubicBezTo>
                <a:cubicBezTo>
                  <a:pt x="5" y="13"/>
                  <a:pt x="5" y="13"/>
                  <a:pt x="5" y="13"/>
                </a:cubicBezTo>
                <a:cubicBezTo>
                  <a:pt x="2" y="11"/>
                  <a:pt x="0" y="8"/>
                  <a:pt x="1" y="5"/>
                </a:cubicBezTo>
                <a:cubicBezTo>
                  <a:pt x="2" y="2"/>
                  <a:pt x="6" y="0"/>
                  <a:pt x="9" y="1"/>
                </a:cubicBezTo>
                <a:cubicBezTo>
                  <a:pt x="2860" y="991"/>
                  <a:pt x="2860" y="991"/>
                  <a:pt x="2860" y="991"/>
                </a:cubicBezTo>
                <a:cubicBezTo>
                  <a:pt x="2863" y="992"/>
                  <a:pt x="2865" y="996"/>
                  <a:pt x="2863" y="999"/>
                </a:cubicBezTo>
                <a:cubicBezTo>
                  <a:pt x="2863" y="1001"/>
                  <a:pt x="2860" y="1003"/>
                  <a:pt x="2858" y="1003"/>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8" name="Freeform 87"/>
          <p:cNvSpPr>
            <a:spLocks/>
          </p:cNvSpPr>
          <p:nvPr/>
        </p:nvSpPr>
        <p:spPr bwMode="auto">
          <a:xfrm>
            <a:off x="1227140" y="1019630"/>
            <a:ext cx="166688" cy="3354388"/>
          </a:xfrm>
          <a:custGeom>
            <a:avLst/>
            <a:gdLst>
              <a:gd name="T0" fmla="*/ 158 w 164"/>
              <a:gd name="T1" fmla="*/ 3301 h 3301"/>
              <a:gd name="T2" fmla="*/ 152 w 164"/>
              <a:gd name="T3" fmla="*/ 3295 h 3301"/>
              <a:gd name="T4" fmla="*/ 0 w 164"/>
              <a:gd name="T5" fmla="*/ 7 h 3301"/>
              <a:gd name="T6" fmla="*/ 6 w 164"/>
              <a:gd name="T7" fmla="*/ 1 h 3301"/>
              <a:gd name="T8" fmla="*/ 12 w 164"/>
              <a:gd name="T9" fmla="*/ 6 h 3301"/>
              <a:gd name="T10" fmla="*/ 164 w 164"/>
              <a:gd name="T11" fmla="*/ 3295 h 3301"/>
              <a:gd name="T12" fmla="*/ 158 w 164"/>
              <a:gd name="T13" fmla="*/ 3301 h 3301"/>
              <a:gd name="T14" fmla="*/ 158 w 164"/>
              <a:gd name="T15" fmla="*/ 3301 h 33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4" h="3301">
                <a:moveTo>
                  <a:pt x="158" y="3301"/>
                </a:moveTo>
                <a:cubicBezTo>
                  <a:pt x="155" y="3301"/>
                  <a:pt x="152" y="3298"/>
                  <a:pt x="152" y="3295"/>
                </a:cubicBezTo>
                <a:cubicBezTo>
                  <a:pt x="0" y="7"/>
                  <a:pt x="0" y="7"/>
                  <a:pt x="0" y="7"/>
                </a:cubicBezTo>
                <a:cubicBezTo>
                  <a:pt x="0" y="4"/>
                  <a:pt x="2" y="1"/>
                  <a:pt x="6" y="1"/>
                </a:cubicBezTo>
                <a:cubicBezTo>
                  <a:pt x="9" y="0"/>
                  <a:pt x="12" y="3"/>
                  <a:pt x="12" y="6"/>
                </a:cubicBezTo>
                <a:cubicBezTo>
                  <a:pt x="164" y="3295"/>
                  <a:pt x="164" y="3295"/>
                  <a:pt x="164" y="3295"/>
                </a:cubicBezTo>
                <a:cubicBezTo>
                  <a:pt x="164" y="3298"/>
                  <a:pt x="161" y="3301"/>
                  <a:pt x="158" y="3301"/>
                </a:cubicBezTo>
                <a:cubicBezTo>
                  <a:pt x="158" y="3301"/>
                  <a:pt x="158" y="3301"/>
                  <a:pt x="158" y="3301"/>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2" name="Freeform 91"/>
          <p:cNvSpPr>
            <a:spLocks/>
          </p:cNvSpPr>
          <p:nvPr/>
        </p:nvSpPr>
        <p:spPr bwMode="auto">
          <a:xfrm>
            <a:off x="346077" y="2373768"/>
            <a:ext cx="155575" cy="136525"/>
          </a:xfrm>
          <a:custGeom>
            <a:avLst/>
            <a:gdLst>
              <a:gd name="T0" fmla="*/ 77 w 153"/>
              <a:gd name="T1" fmla="*/ 0 h 134"/>
              <a:gd name="T2" fmla="*/ 20 w 153"/>
              <a:gd name="T3" fmla="*/ 31 h 134"/>
              <a:gd name="T4" fmla="*/ 41 w 153"/>
              <a:gd name="T5" fmla="*/ 124 h 134"/>
              <a:gd name="T6" fmla="*/ 77 w 153"/>
              <a:gd name="T7" fmla="*/ 134 h 134"/>
              <a:gd name="T8" fmla="*/ 133 w 153"/>
              <a:gd name="T9" fmla="*/ 103 h 134"/>
              <a:gd name="T10" fmla="*/ 112 w 153"/>
              <a:gd name="T11" fmla="*/ 10 h 134"/>
              <a:gd name="T12" fmla="*/ 77 w 153"/>
              <a:gd name="T13" fmla="*/ 0 h 134"/>
            </a:gdLst>
            <a:ahLst/>
            <a:cxnLst>
              <a:cxn ang="0">
                <a:pos x="T0" y="T1"/>
              </a:cxn>
              <a:cxn ang="0">
                <a:pos x="T2" y="T3"/>
              </a:cxn>
              <a:cxn ang="0">
                <a:pos x="T4" y="T5"/>
              </a:cxn>
              <a:cxn ang="0">
                <a:pos x="T6" y="T7"/>
              </a:cxn>
              <a:cxn ang="0">
                <a:pos x="T8" y="T9"/>
              </a:cxn>
              <a:cxn ang="0">
                <a:pos x="T10" y="T11"/>
              </a:cxn>
              <a:cxn ang="0">
                <a:pos x="T12" y="T13"/>
              </a:cxn>
            </a:cxnLst>
            <a:rect l="0" t="0" r="r" b="b"/>
            <a:pathLst>
              <a:path w="153" h="134">
                <a:moveTo>
                  <a:pt x="77" y="0"/>
                </a:moveTo>
                <a:cubicBezTo>
                  <a:pt x="54" y="0"/>
                  <a:pt x="33" y="11"/>
                  <a:pt x="20" y="31"/>
                </a:cubicBezTo>
                <a:cubicBezTo>
                  <a:pt x="0" y="63"/>
                  <a:pt x="10" y="104"/>
                  <a:pt x="41" y="124"/>
                </a:cubicBezTo>
                <a:cubicBezTo>
                  <a:pt x="52" y="131"/>
                  <a:pt x="64" y="134"/>
                  <a:pt x="77" y="134"/>
                </a:cubicBezTo>
                <a:cubicBezTo>
                  <a:pt x="99" y="134"/>
                  <a:pt x="121" y="123"/>
                  <a:pt x="133" y="103"/>
                </a:cubicBezTo>
                <a:cubicBezTo>
                  <a:pt x="153" y="71"/>
                  <a:pt x="144" y="30"/>
                  <a:pt x="112" y="10"/>
                </a:cubicBezTo>
                <a:cubicBezTo>
                  <a:pt x="101" y="3"/>
                  <a:pt x="89" y="0"/>
                  <a:pt x="77"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6" name="Freeform 95"/>
          <p:cNvSpPr>
            <a:spLocks/>
          </p:cNvSpPr>
          <p:nvPr/>
        </p:nvSpPr>
        <p:spPr bwMode="auto">
          <a:xfrm>
            <a:off x="1108077" y="918030"/>
            <a:ext cx="241300" cy="212725"/>
          </a:xfrm>
          <a:custGeom>
            <a:avLst/>
            <a:gdLst>
              <a:gd name="T0" fmla="*/ 119 w 238"/>
              <a:gd name="T1" fmla="*/ 0 h 210"/>
              <a:gd name="T2" fmla="*/ 30 w 238"/>
              <a:gd name="T3" fmla="*/ 49 h 210"/>
              <a:gd name="T4" fmla="*/ 63 w 238"/>
              <a:gd name="T5" fmla="*/ 194 h 210"/>
              <a:gd name="T6" fmla="*/ 119 w 238"/>
              <a:gd name="T7" fmla="*/ 210 h 210"/>
              <a:gd name="T8" fmla="*/ 208 w 238"/>
              <a:gd name="T9" fmla="*/ 161 h 210"/>
              <a:gd name="T10" fmla="*/ 175 w 238"/>
              <a:gd name="T11" fmla="*/ 16 h 210"/>
              <a:gd name="T12" fmla="*/ 119 w 238"/>
              <a:gd name="T13" fmla="*/ 0 h 210"/>
            </a:gdLst>
            <a:ahLst/>
            <a:cxnLst>
              <a:cxn ang="0">
                <a:pos x="T0" y="T1"/>
              </a:cxn>
              <a:cxn ang="0">
                <a:pos x="T2" y="T3"/>
              </a:cxn>
              <a:cxn ang="0">
                <a:pos x="T4" y="T5"/>
              </a:cxn>
              <a:cxn ang="0">
                <a:pos x="T6" y="T7"/>
              </a:cxn>
              <a:cxn ang="0">
                <a:pos x="T8" y="T9"/>
              </a:cxn>
              <a:cxn ang="0">
                <a:pos x="T10" y="T11"/>
              </a:cxn>
              <a:cxn ang="0">
                <a:pos x="T12" y="T13"/>
              </a:cxn>
            </a:cxnLst>
            <a:rect l="0" t="0" r="r" b="b"/>
            <a:pathLst>
              <a:path w="238" h="210">
                <a:moveTo>
                  <a:pt x="119" y="0"/>
                </a:moveTo>
                <a:cubicBezTo>
                  <a:pt x="84" y="0"/>
                  <a:pt x="50" y="17"/>
                  <a:pt x="30" y="49"/>
                </a:cubicBezTo>
                <a:cubicBezTo>
                  <a:pt x="0" y="98"/>
                  <a:pt x="14" y="163"/>
                  <a:pt x="63" y="194"/>
                </a:cubicBezTo>
                <a:cubicBezTo>
                  <a:pt x="81" y="204"/>
                  <a:pt x="100" y="210"/>
                  <a:pt x="119" y="210"/>
                </a:cubicBezTo>
                <a:cubicBezTo>
                  <a:pt x="154" y="210"/>
                  <a:pt x="188" y="192"/>
                  <a:pt x="208" y="161"/>
                </a:cubicBezTo>
                <a:cubicBezTo>
                  <a:pt x="238" y="112"/>
                  <a:pt x="224" y="47"/>
                  <a:pt x="175" y="16"/>
                </a:cubicBezTo>
                <a:cubicBezTo>
                  <a:pt x="157" y="5"/>
                  <a:pt x="138" y="0"/>
                  <a:pt x="119"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7" name="Freeform 96"/>
          <p:cNvSpPr>
            <a:spLocks/>
          </p:cNvSpPr>
          <p:nvPr/>
        </p:nvSpPr>
        <p:spPr bwMode="auto">
          <a:xfrm>
            <a:off x="1289052" y="4281943"/>
            <a:ext cx="173038" cy="152400"/>
          </a:xfrm>
          <a:custGeom>
            <a:avLst/>
            <a:gdLst>
              <a:gd name="T0" fmla="*/ 85 w 170"/>
              <a:gd name="T1" fmla="*/ 0 h 150"/>
              <a:gd name="T2" fmla="*/ 22 w 170"/>
              <a:gd name="T3" fmla="*/ 35 h 150"/>
              <a:gd name="T4" fmla="*/ 45 w 170"/>
              <a:gd name="T5" fmla="*/ 138 h 150"/>
              <a:gd name="T6" fmla="*/ 85 w 170"/>
              <a:gd name="T7" fmla="*/ 150 h 150"/>
              <a:gd name="T8" fmla="*/ 149 w 170"/>
              <a:gd name="T9" fmla="*/ 115 h 150"/>
              <a:gd name="T10" fmla="*/ 125 w 170"/>
              <a:gd name="T11" fmla="*/ 11 h 150"/>
              <a:gd name="T12" fmla="*/ 85 w 170"/>
              <a:gd name="T13" fmla="*/ 0 h 150"/>
            </a:gdLst>
            <a:ahLst/>
            <a:cxnLst>
              <a:cxn ang="0">
                <a:pos x="T0" y="T1"/>
              </a:cxn>
              <a:cxn ang="0">
                <a:pos x="T2" y="T3"/>
              </a:cxn>
              <a:cxn ang="0">
                <a:pos x="T4" y="T5"/>
              </a:cxn>
              <a:cxn ang="0">
                <a:pos x="T6" y="T7"/>
              </a:cxn>
              <a:cxn ang="0">
                <a:pos x="T8" y="T9"/>
              </a:cxn>
              <a:cxn ang="0">
                <a:pos x="T10" y="T11"/>
              </a:cxn>
              <a:cxn ang="0">
                <a:pos x="T12" y="T13"/>
              </a:cxn>
            </a:cxnLst>
            <a:rect l="0" t="0" r="r" b="b"/>
            <a:pathLst>
              <a:path w="170" h="150">
                <a:moveTo>
                  <a:pt x="85" y="0"/>
                </a:moveTo>
                <a:cubicBezTo>
                  <a:pt x="60" y="0"/>
                  <a:pt x="36" y="12"/>
                  <a:pt x="22" y="35"/>
                </a:cubicBezTo>
                <a:cubicBezTo>
                  <a:pt x="0" y="70"/>
                  <a:pt x="10" y="116"/>
                  <a:pt x="45" y="138"/>
                </a:cubicBezTo>
                <a:cubicBezTo>
                  <a:pt x="58" y="146"/>
                  <a:pt x="72" y="150"/>
                  <a:pt x="85" y="150"/>
                </a:cubicBezTo>
                <a:cubicBezTo>
                  <a:pt x="110" y="150"/>
                  <a:pt x="134" y="137"/>
                  <a:pt x="149" y="115"/>
                </a:cubicBezTo>
                <a:cubicBezTo>
                  <a:pt x="170" y="80"/>
                  <a:pt x="160" y="33"/>
                  <a:pt x="125" y="11"/>
                </a:cubicBezTo>
                <a:cubicBezTo>
                  <a:pt x="113" y="4"/>
                  <a:pt x="99" y="0"/>
                  <a:pt x="85"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8" name="Freeform 97"/>
          <p:cNvSpPr>
            <a:spLocks/>
          </p:cNvSpPr>
          <p:nvPr/>
        </p:nvSpPr>
        <p:spPr bwMode="auto">
          <a:xfrm>
            <a:off x="1722440" y="2775405"/>
            <a:ext cx="106363" cy="92075"/>
          </a:xfrm>
          <a:custGeom>
            <a:avLst/>
            <a:gdLst>
              <a:gd name="T0" fmla="*/ 53 w 105"/>
              <a:gd name="T1" fmla="*/ 0 h 91"/>
              <a:gd name="T2" fmla="*/ 14 w 105"/>
              <a:gd name="T3" fmla="*/ 21 h 91"/>
              <a:gd name="T4" fmla="*/ 28 w 105"/>
              <a:gd name="T5" fmla="*/ 84 h 91"/>
              <a:gd name="T6" fmla="*/ 52 w 105"/>
              <a:gd name="T7" fmla="*/ 91 h 91"/>
              <a:gd name="T8" fmla="*/ 91 w 105"/>
              <a:gd name="T9" fmla="*/ 70 h 91"/>
              <a:gd name="T10" fmla="*/ 77 w 105"/>
              <a:gd name="T11" fmla="*/ 7 h 91"/>
              <a:gd name="T12" fmla="*/ 53 w 105"/>
              <a:gd name="T13" fmla="*/ 0 h 91"/>
            </a:gdLst>
            <a:ahLst/>
            <a:cxnLst>
              <a:cxn ang="0">
                <a:pos x="T0" y="T1"/>
              </a:cxn>
              <a:cxn ang="0">
                <a:pos x="T2" y="T3"/>
              </a:cxn>
              <a:cxn ang="0">
                <a:pos x="T4" y="T5"/>
              </a:cxn>
              <a:cxn ang="0">
                <a:pos x="T6" y="T7"/>
              </a:cxn>
              <a:cxn ang="0">
                <a:pos x="T8" y="T9"/>
              </a:cxn>
              <a:cxn ang="0">
                <a:pos x="T10" y="T11"/>
              </a:cxn>
              <a:cxn ang="0">
                <a:pos x="T12" y="T13"/>
              </a:cxn>
            </a:cxnLst>
            <a:rect l="0" t="0" r="r" b="b"/>
            <a:pathLst>
              <a:path w="105" h="91">
                <a:moveTo>
                  <a:pt x="53" y="0"/>
                </a:moveTo>
                <a:cubicBezTo>
                  <a:pt x="37" y="0"/>
                  <a:pt x="23" y="7"/>
                  <a:pt x="14" y="21"/>
                </a:cubicBezTo>
                <a:cubicBezTo>
                  <a:pt x="0" y="43"/>
                  <a:pt x="7" y="71"/>
                  <a:pt x="28" y="84"/>
                </a:cubicBezTo>
                <a:cubicBezTo>
                  <a:pt x="36" y="89"/>
                  <a:pt x="44" y="91"/>
                  <a:pt x="52" y="91"/>
                </a:cubicBezTo>
                <a:cubicBezTo>
                  <a:pt x="68" y="91"/>
                  <a:pt x="82" y="84"/>
                  <a:pt x="91" y="70"/>
                </a:cubicBezTo>
                <a:cubicBezTo>
                  <a:pt x="105" y="48"/>
                  <a:pt x="98" y="20"/>
                  <a:pt x="77" y="7"/>
                </a:cubicBezTo>
                <a:cubicBezTo>
                  <a:pt x="69" y="2"/>
                  <a:pt x="61" y="0"/>
                  <a:pt x="53"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9" name="Freeform 98"/>
          <p:cNvSpPr>
            <a:spLocks/>
          </p:cNvSpPr>
          <p:nvPr/>
        </p:nvSpPr>
        <p:spPr bwMode="auto">
          <a:xfrm>
            <a:off x="3425827" y="2431712"/>
            <a:ext cx="153988" cy="134938"/>
          </a:xfrm>
          <a:custGeom>
            <a:avLst/>
            <a:gdLst>
              <a:gd name="T0" fmla="*/ 75 w 151"/>
              <a:gd name="T1" fmla="*/ 0 h 133"/>
              <a:gd name="T2" fmla="*/ 19 w 151"/>
              <a:gd name="T3" fmla="*/ 31 h 133"/>
              <a:gd name="T4" fmla="*/ 40 w 151"/>
              <a:gd name="T5" fmla="*/ 122 h 133"/>
              <a:gd name="T6" fmla="*/ 75 w 151"/>
              <a:gd name="T7" fmla="*/ 133 h 133"/>
              <a:gd name="T8" fmla="*/ 131 w 151"/>
              <a:gd name="T9" fmla="*/ 102 h 133"/>
              <a:gd name="T10" fmla="*/ 111 w 151"/>
              <a:gd name="T11" fmla="*/ 10 h 133"/>
              <a:gd name="T12" fmla="*/ 75 w 151"/>
              <a:gd name="T13" fmla="*/ 0 h 133"/>
            </a:gdLst>
            <a:ahLst/>
            <a:cxnLst>
              <a:cxn ang="0">
                <a:pos x="T0" y="T1"/>
              </a:cxn>
              <a:cxn ang="0">
                <a:pos x="T2" y="T3"/>
              </a:cxn>
              <a:cxn ang="0">
                <a:pos x="T4" y="T5"/>
              </a:cxn>
              <a:cxn ang="0">
                <a:pos x="T6" y="T7"/>
              </a:cxn>
              <a:cxn ang="0">
                <a:pos x="T8" y="T9"/>
              </a:cxn>
              <a:cxn ang="0">
                <a:pos x="T10" y="T11"/>
              </a:cxn>
              <a:cxn ang="0">
                <a:pos x="T12" y="T13"/>
              </a:cxn>
            </a:cxnLst>
            <a:rect l="0" t="0" r="r" b="b"/>
            <a:pathLst>
              <a:path w="151" h="133">
                <a:moveTo>
                  <a:pt x="75" y="0"/>
                </a:moveTo>
                <a:cubicBezTo>
                  <a:pt x="53" y="0"/>
                  <a:pt x="32" y="11"/>
                  <a:pt x="19" y="31"/>
                </a:cubicBezTo>
                <a:cubicBezTo>
                  <a:pt x="0" y="62"/>
                  <a:pt x="9" y="103"/>
                  <a:pt x="40" y="122"/>
                </a:cubicBezTo>
                <a:cubicBezTo>
                  <a:pt x="51" y="129"/>
                  <a:pt x="63" y="133"/>
                  <a:pt x="75" y="133"/>
                </a:cubicBezTo>
                <a:cubicBezTo>
                  <a:pt x="97" y="133"/>
                  <a:pt x="119" y="122"/>
                  <a:pt x="131" y="102"/>
                </a:cubicBezTo>
                <a:cubicBezTo>
                  <a:pt x="151" y="71"/>
                  <a:pt x="142" y="30"/>
                  <a:pt x="111" y="10"/>
                </a:cubicBezTo>
                <a:cubicBezTo>
                  <a:pt x="100" y="3"/>
                  <a:pt x="87" y="0"/>
                  <a:pt x="75"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0" name="Freeform 99"/>
          <p:cNvSpPr>
            <a:spLocks/>
          </p:cNvSpPr>
          <p:nvPr/>
        </p:nvSpPr>
        <p:spPr bwMode="auto">
          <a:xfrm>
            <a:off x="3536952" y="1470480"/>
            <a:ext cx="93663" cy="80963"/>
          </a:xfrm>
          <a:custGeom>
            <a:avLst/>
            <a:gdLst>
              <a:gd name="T0" fmla="*/ 46 w 93"/>
              <a:gd name="T1" fmla="*/ 0 h 81"/>
              <a:gd name="T2" fmla="*/ 12 w 93"/>
              <a:gd name="T3" fmla="*/ 19 h 81"/>
              <a:gd name="T4" fmla="*/ 25 w 93"/>
              <a:gd name="T5" fmla="*/ 75 h 81"/>
              <a:gd name="T6" fmla="*/ 46 w 93"/>
              <a:gd name="T7" fmla="*/ 81 h 81"/>
              <a:gd name="T8" fmla="*/ 81 w 93"/>
              <a:gd name="T9" fmla="*/ 62 h 81"/>
              <a:gd name="T10" fmla="*/ 68 w 93"/>
              <a:gd name="T11" fmla="*/ 6 h 81"/>
              <a:gd name="T12" fmla="*/ 46 w 93"/>
              <a:gd name="T13" fmla="*/ 0 h 81"/>
            </a:gdLst>
            <a:ahLst/>
            <a:cxnLst>
              <a:cxn ang="0">
                <a:pos x="T0" y="T1"/>
              </a:cxn>
              <a:cxn ang="0">
                <a:pos x="T2" y="T3"/>
              </a:cxn>
              <a:cxn ang="0">
                <a:pos x="T4" y="T5"/>
              </a:cxn>
              <a:cxn ang="0">
                <a:pos x="T6" y="T7"/>
              </a:cxn>
              <a:cxn ang="0">
                <a:pos x="T8" y="T9"/>
              </a:cxn>
              <a:cxn ang="0">
                <a:pos x="T10" y="T11"/>
              </a:cxn>
              <a:cxn ang="0">
                <a:pos x="T12" y="T13"/>
              </a:cxn>
            </a:cxnLst>
            <a:rect l="0" t="0" r="r" b="b"/>
            <a:pathLst>
              <a:path w="93" h="81">
                <a:moveTo>
                  <a:pt x="46" y="0"/>
                </a:moveTo>
                <a:cubicBezTo>
                  <a:pt x="33" y="0"/>
                  <a:pt x="20" y="7"/>
                  <a:pt x="12" y="19"/>
                </a:cubicBezTo>
                <a:cubicBezTo>
                  <a:pt x="0" y="38"/>
                  <a:pt x="6" y="63"/>
                  <a:pt x="25" y="75"/>
                </a:cubicBezTo>
                <a:cubicBezTo>
                  <a:pt x="31" y="79"/>
                  <a:pt x="39" y="81"/>
                  <a:pt x="46" y="81"/>
                </a:cubicBezTo>
                <a:cubicBezTo>
                  <a:pt x="60" y="81"/>
                  <a:pt x="73" y="74"/>
                  <a:pt x="81" y="62"/>
                </a:cubicBezTo>
                <a:cubicBezTo>
                  <a:pt x="93" y="43"/>
                  <a:pt x="87" y="18"/>
                  <a:pt x="68" y="6"/>
                </a:cubicBezTo>
                <a:cubicBezTo>
                  <a:pt x="61" y="2"/>
                  <a:pt x="54" y="0"/>
                  <a:pt x="46"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1" name="Freeform 100"/>
          <p:cNvSpPr>
            <a:spLocks/>
          </p:cNvSpPr>
          <p:nvPr/>
        </p:nvSpPr>
        <p:spPr bwMode="auto">
          <a:xfrm>
            <a:off x="3059115" y="184605"/>
            <a:ext cx="211138" cy="184150"/>
          </a:xfrm>
          <a:custGeom>
            <a:avLst/>
            <a:gdLst>
              <a:gd name="T0" fmla="*/ 104 w 208"/>
              <a:gd name="T1" fmla="*/ 0 h 182"/>
              <a:gd name="T2" fmla="*/ 27 w 208"/>
              <a:gd name="T3" fmla="*/ 42 h 182"/>
              <a:gd name="T4" fmla="*/ 56 w 208"/>
              <a:gd name="T5" fmla="*/ 168 h 182"/>
              <a:gd name="T6" fmla="*/ 104 w 208"/>
              <a:gd name="T7" fmla="*/ 182 h 182"/>
              <a:gd name="T8" fmla="*/ 182 w 208"/>
              <a:gd name="T9" fmla="*/ 139 h 182"/>
              <a:gd name="T10" fmla="*/ 153 w 208"/>
              <a:gd name="T11" fmla="*/ 14 h 182"/>
              <a:gd name="T12" fmla="*/ 104 w 208"/>
              <a:gd name="T13" fmla="*/ 0 h 182"/>
            </a:gdLst>
            <a:ahLst/>
            <a:cxnLst>
              <a:cxn ang="0">
                <a:pos x="T0" y="T1"/>
              </a:cxn>
              <a:cxn ang="0">
                <a:pos x="T2" y="T3"/>
              </a:cxn>
              <a:cxn ang="0">
                <a:pos x="T4" y="T5"/>
              </a:cxn>
              <a:cxn ang="0">
                <a:pos x="T6" y="T7"/>
              </a:cxn>
              <a:cxn ang="0">
                <a:pos x="T8" y="T9"/>
              </a:cxn>
              <a:cxn ang="0">
                <a:pos x="T10" y="T11"/>
              </a:cxn>
              <a:cxn ang="0">
                <a:pos x="T12" y="T13"/>
              </a:cxn>
            </a:cxnLst>
            <a:rect l="0" t="0" r="r" b="b"/>
            <a:pathLst>
              <a:path w="208" h="182">
                <a:moveTo>
                  <a:pt x="104" y="0"/>
                </a:moveTo>
                <a:cubicBezTo>
                  <a:pt x="74" y="0"/>
                  <a:pt x="44" y="15"/>
                  <a:pt x="27" y="42"/>
                </a:cubicBezTo>
                <a:cubicBezTo>
                  <a:pt x="0" y="85"/>
                  <a:pt x="13" y="141"/>
                  <a:pt x="56" y="168"/>
                </a:cubicBezTo>
                <a:cubicBezTo>
                  <a:pt x="71" y="178"/>
                  <a:pt x="88" y="182"/>
                  <a:pt x="104" y="182"/>
                </a:cubicBezTo>
                <a:cubicBezTo>
                  <a:pt x="135" y="182"/>
                  <a:pt x="164" y="167"/>
                  <a:pt x="182" y="139"/>
                </a:cubicBezTo>
                <a:cubicBezTo>
                  <a:pt x="208" y="97"/>
                  <a:pt x="196" y="40"/>
                  <a:pt x="153" y="14"/>
                </a:cubicBezTo>
                <a:cubicBezTo>
                  <a:pt x="138" y="4"/>
                  <a:pt x="121" y="0"/>
                  <a:pt x="104"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2" name="Freeform 101"/>
          <p:cNvSpPr>
            <a:spLocks/>
          </p:cNvSpPr>
          <p:nvPr/>
        </p:nvSpPr>
        <p:spPr bwMode="auto">
          <a:xfrm>
            <a:off x="2598740" y="13155"/>
            <a:ext cx="111125" cy="98425"/>
          </a:xfrm>
          <a:custGeom>
            <a:avLst/>
            <a:gdLst>
              <a:gd name="T0" fmla="*/ 55 w 109"/>
              <a:gd name="T1" fmla="*/ 0 h 96"/>
              <a:gd name="T2" fmla="*/ 14 w 109"/>
              <a:gd name="T3" fmla="*/ 22 h 96"/>
              <a:gd name="T4" fmla="*/ 29 w 109"/>
              <a:gd name="T5" fmla="*/ 88 h 96"/>
              <a:gd name="T6" fmla="*/ 55 w 109"/>
              <a:gd name="T7" fmla="*/ 96 h 96"/>
              <a:gd name="T8" fmla="*/ 95 w 109"/>
              <a:gd name="T9" fmla="*/ 73 h 96"/>
              <a:gd name="T10" fmla="*/ 80 w 109"/>
              <a:gd name="T11" fmla="*/ 7 h 96"/>
              <a:gd name="T12" fmla="*/ 55 w 109"/>
              <a:gd name="T13" fmla="*/ 0 h 96"/>
            </a:gdLst>
            <a:ahLst/>
            <a:cxnLst>
              <a:cxn ang="0">
                <a:pos x="T0" y="T1"/>
              </a:cxn>
              <a:cxn ang="0">
                <a:pos x="T2" y="T3"/>
              </a:cxn>
              <a:cxn ang="0">
                <a:pos x="T4" y="T5"/>
              </a:cxn>
              <a:cxn ang="0">
                <a:pos x="T6" y="T7"/>
              </a:cxn>
              <a:cxn ang="0">
                <a:pos x="T8" y="T9"/>
              </a:cxn>
              <a:cxn ang="0">
                <a:pos x="T10" y="T11"/>
              </a:cxn>
              <a:cxn ang="0">
                <a:pos x="T12" y="T13"/>
              </a:cxn>
            </a:cxnLst>
            <a:rect l="0" t="0" r="r" b="b"/>
            <a:pathLst>
              <a:path w="109" h="96">
                <a:moveTo>
                  <a:pt x="55" y="0"/>
                </a:moveTo>
                <a:cubicBezTo>
                  <a:pt x="39" y="0"/>
                  <a:pt x="23" y="8"/>
                  <a:pt x="14" y="22"/>
                </a:cubicBezTo>
                <a:cubicBezTo>
                  <a:pt x="0" y="45"/>
                  <a:pt x="7" y="74"/>
                  <a:pt x="29" y="88"/>
                </a:cubicBezTo>
                <a:cubicBezTo>
                  <a:pt x="37" y="93"/>
                  <a:pt x="46" y="96"/>
                  <a:pt x="55" y="96"/>
                </a:cubicBezTo>
                <a:cubicBezTo>
                  <a:pt x="71" y="96"/>
                  <a:pt x="86" y="88"/>
                  <a:pt x="95" y="73"/>
                </a:cubicBezTo>
                <a:cubicBezTo>
                  <a:pt x="109" y="51"/>
                  <a:pt x="103" y="21"/>
                  <a:pt x="80" y="7"/>
                </a:cubicBezTo>
                <a:cubicBezTo>
                  <a:pt x="72" y="2"/>
                  <a:pt x="63" y="0"/>
                  <a:pt x="55"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5" name="Freeform 104"/>
          <p:cNvSpPr>
            <a:spLocks/>
          </p:cNvSpPr>
          <p:nvPr/>
        </p:nvSpPr>
        <p:spPr bwMode="auto">
          <a:xfrm>
            <a:off x="4231448" y="-70319"/>
            <a:ext cx="227084" cy="198698"/>
          </a:xfrm>
          <a:custGeom>
            <a:avLst/>
            <a:gdLst>
              <a:gd name="T0" fmla="*/ 125 w 250"/>
              <a:gd name="T1" fmla="*/ 0 h 219"/>
              <a:gd name="T2" fmla="*/ 33 w 250"/>
              <a:gd name="T3" fmla="*/ 51 h 219"/>
              <a:gd name="T4" fmla="*/ 67 w 250"/>
              <a:gd name="T5" fmla="*/ 202 h 219"/>
              <a:gd name="T6" fmla="*/ 125 w 250"/>
              <a:gd name="T7" fmla="*/ 219 h 219"/>
              <a:gd name="T8" fmla="*/ 218 w 250"/>
              <a:gd name="T9" fmla="*/ 167 h 219"/>
              <a:gd name="T10" fmla="*/ 184 w 250"/>
              <a:gd name="T11" fmla="*/ 16 h 219"/>
              <a:gd name="T12" fmla="*/ 125 w 250"/>
              <a:gd name="T13" fmla="*/ 0 h 219"/>
            </a:gdLst>
            <a:ahLst/>
            <a:cxnLst>
              <a:cxn ang="0">
                <a:pos x="T0" y="T1"/>
              </a:cxn>
              <a:cxn ang="0">
                <a:pos x="T2" y="T3"/>
              </a:cxn>
              <a:cxn ang="0">
                <a:pos x="T4" y="T5"/>
              </a:cxn>
              <a:cxn ang="0">
                <a:pos x="T6" y="T7"/>
              </a:cxn>
              <a:cxn ang="0">
                <a:pos x="T8" y="T9"/>
              </a:cxn>
              <a:cxn ang="0">
                <a:pos x="T10" y="T11"/>
              </a:cxn>
              <a:cxn ang="0">
                <a:pos x="T12" y="T13"/>
              </a:cxn>
            </a:cxnLst>
            <a:rect l="0" t="0" r="r" b="b"/>
            <a:pathLst>
              <a:path w="250" h="219">
                <a:moveTo>
                  <a:pt x="125" y="0"/>
                </a:moveTo>
                <a:cubicBezTo>
                  <a:pt x="89" y="0"/>
                  <a:pt x="53" y="18"/>
                  <a:pt x="33" y="51"/>
                </a:cubicBezTo>
                <a:cubicBezTo>
                  <a:pt x="0" y="102"/>
                  <a:pt x="16" y="170"/>
                  <a:pt x="67" y="202"/>
                </a:cubicBezTo>
                <a:cubicBezTo>
                  <a:pt x="85" y="213"/>
                  <a:pt x="105" y="219"/>
                  <a:pt x="125" y="219"/>
                </a:cubicBezTo>
                <a:cubicBezTo>
                  <a:pt x="162" y="219"/>
                  <a:pt x="197" y="201"/>
                  <a:pt x="218" y="167"/>
                </a:cubicBezTo>
                <a:cubicBezTo>
                  <a:pt x="250" y="116"/>
                  <a:pt x="235" y="49"/>
                  <a:pt x="184" y="16"/>
                </a:cubicBezTo>
                <a:cubicBezTo>
                  <a:pt x="165" y="5"/>
                  <a:pt x="145" y="0"/>
                  <a:pt x="125"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6" name="Freeform 105"/>
          <p:cNvSpPr>
            <a:spLocks/>
          </p:cNvSpPr>
          <p:nvPr/>
        </p:nvSpPr>
        <p:spPr bwMode="auto">
          <a:xfrm>
            <a:off x="5367340" y="113168"/>
            <a:ext cx="147638" cy="128588"/>
          </a:xfrm>
          <a:custGeom>
            <a:avLst/>
            <a:gdLst>
              <a:gd name="T0" fmla="*/ 72 w 145"/>
              <a:gd name="T1" fmla="*/ 0 h 126"/>
              <a:gd name="T2" fmla="*/ 19 w 145"/>
              <a:gd name="T3" fmla="*/ 29 h 126"/>
              <a:gd name="T4" fmla="*/ 39 w 145"/>
              <a:gd name="T5" fmla="*/ 117 h 126"/>
              <a:gd name="T6" fmla="*/ 72 w 145"/>
              <a:gd name="T7" fmla="*/ 126 h 126"/>
              <a:gd name="T8" fmla="*/ 126 w 145"/>
              <a:gd name="T9" fmla="*/ 97 h 126"/>
              <a:gd name="T10" fmla="*/ 106 w 145"/>
              <a:gd name="T11" fmla="*/ 9 h 126"/>
              <a:gd name="T12" fmla="*/ 72 w 145"/>
              <a:gd name="T13" fmla="*/ 0 h 126"/>
            </a:gdLst>
            <a:ahLst/>
            <a:cxnLst>
              <a:cxn ang="0">
                <a:pos x="T0" y="T1"/>
              </a:cxn>
              <a:cxn ang="0">
                <a:pos x="T2" y="T3"/>
              </a:cxn>
              <a:cxn ang="0">
                <a:pos x="T4" y="T5"/>
              </a:cxn>
              <a:cxn ang="0">
                <a:pos x="T6" y="T7"/>
              </a:cxn>
              <a:cxn ang="0">
                <a:pos x="T8" y="T9"/>
              </a:cxn>
              <a:cxn ang="0">
                <a:pos x="T10" y="T11"/>
              </a:cxn>
              <a:cxn ang="0">
                <a:pos x="T12" y="T13"/>
              </a:cxn>
            </a:cxnLst>
            <a:rect l="0" t="0" r="r" b="b"/>
            <a:pathLst>
              <a:path w="145" h="126">
                <a:moveTo>
                  <a:pt x="72" y="0"/>
                </a:moveTo>
                <a:cubicBezTo>
                  <a:pt x="51" y="0"/>
                  <a:pt x="31" y="10"/>
                  <a:pt x="19" y="29"/>
                </a:cubicBezTo>
                <a:cubicBezTo>
                  <a:pt x="0" y="59"/>
                  <a:pt x="9" y="98"/>
                  <a:pt x="39" y="117"/>
                </a:cubicBezTo>
                <a:cubicBezTo>
                  <a:pt x="49" y="123"/>
                  <a:pt x="61" y="126"/>
                  <a:pt x="72" y="126"/>
                </a:cubicBezTo>
                <a:cubicBezTo>
                  <a:pt x="93" y="126"/>
                  <a:pt x="114" y="116"/>
                  <a:pt x="126" y="97"/>
                </a:cubicBezTo>
                <a:cubicBezTo>
                  <a:pt x="145" y="67"/>
                  <a:pt x="136" y="28"/>
                  <a:pt x="106" y="9"/>
                </a:cubicBezTo>
                <a:cubicBezTo>
                  <a:pt x="96" y="3"/>
                  <a:pt x="84" y="0"/>
                  <a:pt x="72"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3" name="Freeform 175"/>
          <p:cNvSpPr>
            <a:spLocks/>
          </p:cNvSpPr>
          <p:nvPr/>
        </p:nvSpPr>
        <p:spPr bwMode="auto">
          <a:xfrm rot="21368463">
            <a:off x="11161387" y="1972320"/>
            <a:ext cx="1606550" cy="1609725"/>
          </a:xfrm>
          <a:custGeom>
            <a:avLst/>
            <a:gdLst>
              <a:gd name="T0" fmla="*/ 1156 w 1576"/>
              <a:gd name="T1" fmla="*/ 203 h 1577"/>
              <a:gd name="T2" fmla="*/ 1373 w 1576"/>
              <a:gd name="T3" fmla="*/ 1156 h 1577"/>
              <a:gd name="T4" fmla="*/ 420 w 1576"/>
              <a:gd name="T5" fmla="*/ 1373 h 1577"/>
              <a:gd name="T6" fmla="*/ 203 w 1576"/>
              <a:gd name="T7" fmla="*/ 420 h 1577"/>
              <a:gd name="T8" fmla="*/ 1156 w 1576"/>
              <a:gd name="T9" fmla="*/ 203 h 1577"/>
            </a:gdLst>
            <a:ahLst/>
            <a:cxnLst>
              <a:cxn ang="0">
                <a:pos x="T0" y="T1"/>
              </a:cxn>
              <a:cxn ang="0">
                <a:pos x="T2" y="T3"/>
              </a:cxn>
              <a:cxn ang="0">
                <a:pos x="T4" y="T5"/>
              </a:cxn>
              <a:cxn ang="0">
                <a:pos x="T6" y="T7"/>
              </a:cxn>
              <a:cxn ang="0">
                <a:pos x="T8" y="T9"/>
              </a:cxn>
            </a:cxnLst>
            <a:rect l="0" t="0" r="r" b="b"/>
            <a:pathLst>
              <a:path w="1576" h="1577">
                <a:moveTo>
                  <a:pt x="1156" y="203"/>
                </a:moveTo>
                <a:cubicBezTo>
                  <a:pt x="1479" y="406"/>
                  <a:pt x="1576" y="833"/>
                  <a:pt x="1373" y="1156"/>
                </a:cubicBezTo>
                <a:cubicBezTo>
                  <a:pt x="1170" y="1479"/>
                  <a:pt x="744" y="1577"/>
                  <a:pt x="420" y="1373"/>
                </a:cubicBezTo>
                <a:cubicBezTo>
                  <a:pt x="97" y="1170"/>
                  <a:pt x="0" y="744"/>
                  <a:pt x="203" y="420"/>
                </a:cubicBezTo>
                <a:cubicBezTo>
                  <a:pt x="406" y="97"/>
                  <a:pt x="833" y="0"/>
                  <a:pt x="1156" y="203"/>
                </a:cubicBezTo>
                <a:close/>
              </a:path>
            </a:pathLst>
          </a:custGeom>
          <a:solidFill>
            <a:srgbClr val="45D8FF">
              <a:alpha val="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97" name="Freeform 179"/>
          <p:cNvSpPr>
            <a:spLocks/>
          </p:cNvSpPr>
          <p:nvPr/>
        </p:nvSpPr>
        <p:spPr bwMode="auto">
          <a:xfrm rot="21368463">
            <a:off x="11709021" y="2507310"/>
            <a:ext cx="511175" cy="512763"/>
          </a:xfrm>
          <a:custGeom>
            <a:avLst/>
            <a:gdLst>
              <a:gd name="T0" fmla="*/ 368 w 502"/>
              <a:gd name="T1" fmla="*/ 65 h 502"/>
              <a:gd name="T2" fmla="*/ 438 w 502"/>
              <a:gd name="T3" fmla="*/ 368 h 502"/>
              <a:gd name="T4" fmla="*/ 134 w 502"/>
              <a:gd name="T5" fmla="*/ 438 h 502"/>
              <a:gd name="T6" fmla="*/ 65 w 502"/>
              <a:gd name="T7" fmla="*/ 134 h 502"/>
              <a:gd name="T8" fmla="*/ 368 w 502"/>
              <a:gd name="T9" fmla="*/ 65 h 502"/>
            </a:gdLst>
            <a:ahLst/>
            <a:cxnLst>
              <a:cxn ang="0">
                <a:pos x="T0" y="T1"/>
              </a:cxn>
              <a:cxn ang="0">
                <a:pos x="T2" y="T3"/>
              </a:cxn>
              <a:cxn ang="0">
                <a:pos x="T4" y="T5"/>
              </a:cxn>
              <a:cxn ang="0">
                <a:pos x="T6" y="T7"/>
              </a:cxn>
              <a:cxn ang="0">
                <a:pos x="T8" y="T9"/>
              </a:cxn>
            </a:cxnLst>
            <a:rect l="0" t="0" r="r" b="b"/>
            <a:pathLst>
              <a:path w="502" h="502">
                <a:moveTo>
                  <a:pt x="368" y="65"/>
                </a:moveTo>
                <a:cubicBezTo>
                  <a:pt x="471" y="129"/>
                  <a:pt x="502" y="265"/>
                  <a:pt x="438" y="368"/>
                </a:cubicBezTo>
                <a:cubicBezTo>
                  <a:pt x="373" y="471"/>
                  <a:pt x="237" y="502"/>
                  <a:pt x="134" y="438"/>
                </a:cubicBezTo>
                <a:cubicBezTo>
                  <a:pt x="31" y="373"/>
                  <a:pt x="0" y="237"/>
                  <a:pt x="65" y="134"/>
                </a:cubicBezTo>
                <a:cubicBezTo>
                  <a:pt x="129" y="31"/>
                  <a:pt x="265" y="0"/>
                  <a:pt x="368" y="65"/>
                </a:cubicBezTo>
                <a:close/>
              </a:path>
            </a:pathLst>
          </a:custGeom>
          <a:solidFill>
            <a:srgbClr val="45D8FF">
              <a:alpha val="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62" name="Freeform 59"/>
          <p:cNvSpPr>
            <a:spLocks/>
          </p:cNvSpPr>
          <p:nvPr/>
        </p:nvSpPr>
        <p:spPr bwMode="auto">
          <a:xfrm rot="21368463">
            <a:off x="9317416" y="5848184"/>
            <a:ext cx="819150" cy="1431925"/>
          </a:xfrm>
          <a:custGeom>
            <a:avLst/>
            <a:gdLst>
              <a:gd name="T0" fmla="*/ 6 w 806"/>
              <a:gd name="T1" fmla="*/ 1409 h 1409"/>
              <a:gd name="T2" fmla="*/ 4 w 806"/>
              <a:gd name="T3" fmla="*/ 1408 h 1409"/>
              <a:gd name="T4" fmla="*/ 1 w 806"/>
              <a:gd name="T5" fmla="*/ 1400 h 1409"/>
              <a:gd name="T6" fmla="*/ 794 w 806"/>
              <a:gd name="T7" fmla="*/ 4 h 1409"/>
              <a:gd name="T8" fmla="*/ 802 w 806"/>
              <a:gd name="T9" fmla="*/ 1 h 1409"/>
              <a:gd name="T10" fmla="*/ 804 w 806"/>
              <a:gd name="T11" fmla="*/ 10 h 1409"/>
              <a:gd name="T12" fmla="*/ 12 w 806"/>
              <a:gd name="T13" fmla="*/ 1406 h 1409"/>
              <a:gd name="T14" fmla="*/ 6 w 806"/>
              <a:gd name="T15" fmla="*/ 1409 h 14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6" h="1409">
                <a:moveTo>
                  <a:pt x="6" y="1409"/>
                </a:moveTo>
                <a:cubicBezTo>
                  <a:pt x="5" y="1409"/>
                  <a:pt x="4" y="1409"/>
                  <a:pt x="4" y="1408"/>
                </a:cubicBezTo>
                <a:cubicBezTo>
                  <a:pt x="1" y="1406"/>
                  <a:pt x="0" y="1403"/>
                  <a:pt x="1" y="1400"/>
                </a:cubicBezTo>
                <a:cubicBezTo>
                  <a:pt x="794" y="4"/>
                  <a:pt x="794" y="4"/>
                  <a:pt x="794" y="4"/>
                </a:cubicBezTo>
                <a:cubicBezTo>
                  <a:pt x="795" y="1"/>
                  <a:pt x="799" y="0"/>
                  <a:pt x="802" y="1"/>
                </a:cubicBezTo>
                <a:cubicBezTo>
                  <a:pt x="805" y="3"/>
                  <a:pt x="806" y="7"/>
                  <a:pt x="804" y="10"/>
                </a:cubicBezTo>
                <a:cubicBezTo>
                  <a:pt x="12" y="1406"/>
                  <a:pt x="12" y="1406"/>
                  <a:pt x="12" y="1406"/>
                </a:cubicBezTo>
                <a:cubicBezTo>
                  <a:pt x="11" y="1408"/>
                  <a:pt x="9" y="1409"/>
                  <a:pt x="6" y="1409"/>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3" name="Freeform 60"/>
          <p:cNvSpPr>
            <a:spLocks/>
          </p:cNvSpPr>
          <p:nvPr/>
        </p:nvSpPr>
        <p:spPr bwMode="auto">
          <a:xfrm rot="21368463">
            <a:off x="10127449" y="5741316"/>
            <a:ext cx="2376488" cy="1692275"/>
          </a:xfrm>
          <a:custGeom>
            <a:avLst/>
            <a:gdLst>
              <a:gd name="T0" fmla="*/ 2332 w 2339"/>
              <a:gd name="T1" fmla="*/ 1665 h 1665"/>
              <a:gd name="T2" fmla="*/ 2329 w 2339"/>
              <a:gd name="T3" fmla="*/ 1664 h 1665"/>
              <a:gd name="T4" fmla="*/ 3 w 2339"/>
              <a:gd name="T5" fmla="*/ 11 h 1665"/>
              <a:gd name="T6" fmla="*/ 2 w 2339"/>
              <a:gd name="T7" fmla="*/ 3 h 1665"/>
              <a:gd name="T8" fmla="*/ 10 w 2339"/>
              <a:gd name="T9" fmla="*/ 2 h 1665"/>
              <a:gd name="T10" fmla="*/ 2335 w 2339"/>
              <a:gd name="T11" fmla="*/ 1654 h 1665"/>
              <a:gd name="T12" fmla="*/ 2337 w 2339"/>
              <a:gd name="T13" fmla="*/ 1662 h 1665"/>
              <a:gd name="T14" fmla="*/ 2332 w 2339"/>
              <a:gd name="T15" fmla="*/ 1665 h 16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9" h="1665">
                <a:moveTo>
                  <a:pt x="2332" y="1665"/>
                </a:moveTo>
                <a:cubicBezTo>
                  <a:pt x="2331" y="1665"/>
                  <a:pt x="2330" y="1665"/>
                  <a:pt x="2329" y="1664"/>
                </a:cubicBezTo>
                <a:cubicBezTo>
                  <a:pt x="3" y="11"/>
                  <a:pt x="3" y="11"/>
                  <a:pt x="3" y="11"/>
                </a:cubicBezTo>
                <a:cubicBezTo>
                  <a:pt x="1" y="10"/>
                  <a:pt x="0" y="6"/>
                  <a:pt x="2" y="3"/>
                </a:cubicBezTo>
                <a:cubicBezTo>
                  <a:pt x="4" y="0"/>
                  <a:pt x="8" y="0"/>
                  <a:pt x="10" y="2"/>
                </a:cubicBezTo>
                <a:cubicBezTo>
                  <a:pt x="2335" y="1654"/>
                  <a:pt x="2335" y="1654"/>
                  <a:pt x="2335" y="1654"/>
                </a:cubicBezTo>
                <a:cubicBezTo>
                  <a:pt x="2338" y="1656"/>
                  <a:pt x="2339" y="1660"/>
                  <a:pt x="2337" y="1662"/>
                </a:cubicBezTo>
                <a:cubicBezTo>
                  <a:pt x="2336" y="1664"/>
                  <a:pt x="2334" y="1665"/>
                  <a:pt x="2332" y="1665"/>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6" name="Freeform 63"/>
          <p:cNvSpPr>
            <a:spLocks/>
          </p:cNvSpPr>
          <p:nvPr/>
        </p:nvSpPr>
        <p:spPr bwMode="auto">
          <a:xfrm rot="21368463">
            <a:off x="10045759" y="4996027"/>
            <a:ext cx="1962150" cy="774700"/>
          </a:xfrm>
          <a:custGeom>
            <a:avLst/>
            <a:gdLst>
              <a:gd name="T0" fmla="*/ 7 w 1932"/>
              <a:gd name="T1" fmla="*/ 763 h 763"/>
              <a:gd name="T2" fmla="*/ 1 w 1932"/>
              <a:gd name="T3" fmla="*/ 759 h 763"/>
              <a:gd name="T4" fmla="*/ 5 w 1932"/>
              <a:gd name="T5" fmla="*/ 751 h 763"/>
              <a:gd name="T6" fmla="*/ 1923 w 1932"/>
              <a:gd name="T7" fmla="*/ 1 h 763"/>
              <a:gd name="T8" fmla="*/ 1931 w 1932"/>
              <a:gd name="T9" fmla="*/ 5 h 763"/>
              <a:gd name="T10" fmla="*/ 1927 w 1932"/>
              <a:gd name="T11" fmla="*/ 13 h 763"/>
              <a:gd name="T12" fmla="*/ 9 w 1932"/>
              <a:gd name="T13" fmla="*/ 762 h 763"/>
              <a:gd name="T14" fmla="*/ 7 w 1932"/>
              <a:gd name="T15" fmla="*/ 763 h 7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32" h="763">
                <a:moveTo>
                  <a:pt x="7" y="763"/>
                </a:moveTo>
                <a:cubicBezTo>
                  <a:pt x="4" y="763"/>
                  <a:pt x="2" y="761"/>
                  <a:pt x="1" y="759"/>
                </a:cubicBezTo>
                <a:cubicBezTo>
                  <a:pt x="0" y="756"/>
                  <a:pt x="2" y="752"/>
                  <a:pt x="5" y="751"/>
                </a:cubicBezTo>
                <a:cubicBezTo>
                  <a:pt x="1923" y="1"/>
                  <a:pt x="1923" y="1"/>
                  <a:pt x="1923" y="1"/>
                </a:cubicBezTo>
                <a:cubicBezTo>
                  <a:pt x="1926" y="0"/>
                  <a:pt x="1930" y="2"/>
                  <a:pt x="1931" y="5"/>
                </a:cubicBezTo>
                <a:cubicBezTo>
                  <a:pt x="1932" y="8"/>
                  <a:pt x="1931" y="11"/>
                  <a:pt x="1927" y="13"/>
                </a:cubicBezTo>
                <a:cubicBezTo>
                  <a:pt x="9" y="762"/>
                  <a:pt x="9" y="762"/>
                  <a:pt x="9" y="762"/>
                </a:cubicBezTo>
                <a:cubicBezTo>
                  <a:pt x="8" y="762"/>
                  <a:pt x="8" y="763"/>
                  <a:pt x="7" y="763"/>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7" name="Freeform 64"/>
          <p:cNvSpPr>
            <a:spLocks/>
          </p:cNvSpPr>
          <p:nvPr/>
        </p:nvSpPr>
        <p:spPr bwMode="auto">
          <a:xfrm rot="21368463">
            <a:off x="11438932" y="4749068"/>
            <a:ext cx="534988" cy="212725"/>
          </a:xfrm>
          <a:custGeom>
            <a:avLst/>
            <a:gdLst>
              <a:gd name="T0" fmla="*/ 520 w 527"/>
              <a:gd name="T1" fmla="*/ 210 h 210"/>
              <a:gd name="T2" fmla="*/ 518 w 527"/>
              <a:gd name="T3" fmla="*/ 210 h 210"/>
              <a:gd name="T4" fmla="*/ 4 w 527"/>
              <a:gd name="T5" fmla="*/ 12 h 210"/>
              <a:gd name="T6" fmla="*/ 1 w 527"/>
              <a:gd name="T7" fmla="*/ 4 h 210"/>
              <a:gd name="T8" fmla="*/ 9 w 527"/>
              <a:gd name="T9" fmla="*/ 1 h 210"/>
              <a:gd name="T10" fmla="*/ 522 w 527"/>
              <a:gd name="T11" fmla="*/ 198 h 210"/>
              <a:gd name="T12" fmla="*/ 526 w 527"/>
              <a:gd name="T13" fmla="*/ 206 h 210"/>
              <a:gd name="T14" fmla="*/ 520 w 527"/>
              <a:gd name="T15" fmla="*/ 210 h 2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7" h="210">
                <a:moveTo>
                  <a:pt x="520" y="210"/>
                </a:moveTo>
                <a:cubicBezTo>
                  <a:pt x="520" y="210"/>
                  <a:pt x="519" y="210"/>
                  <a:pt x="518" y="210"/>
                </a:cubicBezTo>
                <a:cubicBezTo>
                  <a:pt x="4" y="12"/>
                  <a:pt x="4" y="12"/>
                  <a:pt x="4" y="12"/>
                </a:cubicBezTo>
                <a:cubicBezTo>
                  <a:pt x="1" y="11"/>
                  <a:pt x="0" y="7"/>
                  <a:pt x="1" y="4"/>
                </a:cubicBezTo>
                <a:cubicBezTo>
                  <a:pt x="2" y="1"/>
                  <a:pt x="6" y="0"/>
                  <a:pt x="9" y="1"/>
                </a:cubicBezTo>
                <a:cubicBezTo>
                  <a:pt x="522" y="198"/>
                  <a:pt x="522" y="198"/>
                  <a:pt x="522" y="198"/>
                </a:cubicBezTo>
                <a:cubicBezTo>
                  <a:pt x="526" y="200"/>
                  <a:pt x="527" y="203"/>
                  <a:pt x="526" y="206"/>
                </a:cubicBezTo>
                <a:cubicBezTo>
                  <a:pt x="525" y="209"/>
                  <a:pt x="523" y="210"/>
                  <a:pt x="520" y="210"/>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8" name="Freeform 65"/>
          <p:cNvSpPr>
            <a:spLocks/>
          </p:cNvSpPr>
          <p:nvPr/>
        </p:nvSpPr>
        <p:spPr bwMode="auto">
          <a:xfrm rot="21368463">
            <a:off x="12008990" y="4916144"/>
            <a:ext cx="420688" cy="1263650"/>
          </a:xfrm>
          <a:custGeom>
            <a:avLst/>
            <a:gdLst>
              <a:gd name="T0" fmla="*/ 408 w 415"/>
              <a:gd name="T1" fmla="*/ 1243 h 1243"/>
              <a:gd name="T2" fmla="*/ 402 w 415"/>
              <a:gd name="T3" fmla="*/ 1239 h 1243"/>
              <a:gd name="T4" fmla="*/ 1 w 415"/>
              <a:gd name="T5" fmla="*/ 9 h 1243"/>
              <a:gd name="T6" fmla="*/ 4 w 415"/>
              <a:gd name="T7" fmla="*/ 1 h 1243"/>
              <a:gd name="T8" fmla="*/ 12 w 415"/>
              <a:gd name="T9" fmla="*/ 5 h 1243"/>
              <a:gd name="T10" fmla="*/ 413 w 415"/>
              <a:gd name="T11" fmla="*/ 1235 h 1243"/>
              <a:gd name="T12" fmla="*/ 410 w 415"/>
              <a:gd name="T13" fmla="*/ 1243 h 1243"/>
              <a:gd name="T14" fmla="*/ 408 w 415"/>
              <a:gd name="T15" fmla="*/ 1243 h 12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5" h="1243">
                <a:moveTo>
                  <a:pt x="408" y="1243"/>
                </a:moveTo>
                <a:cubicBezTo>
                  <a:pt x="405" y="1243"/>
                  <a:pt x="403" y="1241"/>
                  <a:pt x="402" y="1239"/>
                </a:cubicBezTo>
                <a:cubicBezTo>
                  <a:pt x="1" y="9"/>
                  <a:pt x="1" y="9"/>
                  <a:pt x="1" y="9"/>
                </a:cubicBezTo>
                <a:cubicBezTo>
                  <a:pt x="0" y="6"/>
                  <a:pt x="1" y="2"/>
                  <a:pt x="4" y="1"/>
                </a:cubicBezTo>
                <a:cubicBezTo>
                  <a:pt x="8" y="0"/>
                  <a:pt x="11" y="2"/>
                  <a:pt x="12" y="5"/>
                </a:cubicBezTo>
                <a:cubicBezTo>
                  <a:pt x="413" y="1235"/>
                  <a:pt x="413" y="1235"/>
                  <a:pt x="413" y="1235"/>
                </a:cubicBezTo>
                <a:cubicBezTo>
                  <a:pt x="415" y="1238"/>
                  <a:pt x="413" y="1242"/>
                  <a:pt x="410" y="1243"/>
                </a:cubicBezTo>
                <a:cubicBezTo>
                  <a:pt x="409" y="1243"/>
                  <a:pt x="408" y="1243"/>
                  <a:pt x="408" y="1243"/>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9" name="Freeform 66"/>
          <p:cNvSpPr>
            <a:spLocks/>
          </p:cNvSpPr>
          <p:nvPr/>
        </p:nvSpPr>
        <p:spPr bwMode="auto">
          <a:xfrm rot="21368463">
            <a:off x="10087391" y="5742880"/>
            <a:ext cx="2370138" cy="501650"/>
          </a:xfrm>
          <a:custGeom>
            <a:avLst/>
            <a:gdLst>
              <a:gd name="T0" fmla="*/ 2327 w 2333"/>
              <a:gd name="T1" fmla="*/ 493 h 493"/>
              <a:gd name="T2" fmla="*/ 2326 w 2333"/>
              <a:gd name="T3" fmla="*/ 493 h 493"/>
              <a:gd name="T4" fmla="*/ 6 w 2333"/>
              <a:gd name="T5" fmla="*/ 12 h 493"/>
              <a:gd name="T6" fmla="*/ 1 w 2333"/>
              <a:gd name="T7" fmla="*/ 5 h 493"/>
              <a:gd name="T8" fmla="*/ 8 w 2333"/>
              <a:gd name="T9" fmla="*/ 1 h 493"/>
              <a:gd name="T10" fmla="*/ 2328 w 2333"/>
              <a:gd name="T11" fmla="*/ 481 h 493"/>
              <a:gd name="T12" fmla="*/ 2333 w 2333"/>
              <a:gd name="T13" fmla="*/ 488 h 493"/>
              <a:gd name="T14" fmla="*/ 2327 w 2333"/>
              <a:gd name="T15" fmla="*/ 493 h 4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3" h="493">
                <a:moveTo>
                  <a:pt x="2327" y="493"/>
                </a:moveTo>
                <a:cubicBezTo>
                  <a:pt x="2326" y="493"/>
                  <a:pt x="2326" y="493"/>
                  <a:pt x="2326" y="493"/>
                </a:cubicBezTo>
                <a:cubicBezTo>
                  <a:pt x="6" y="12"/>
                  <a:pt x="6" y="12"/>
                  <a:pt x="6" y="12"/>
                </a:cubicBezTo>
                <a:cubicBezTo>
                  <a:pt x="2" y="12"/>
                  <a:pt x="0" y="9"/>
                  <a:pt x="1" y="5"/>
                </a:cubicBezTo>
                <a:cubicBezTo>
                  <a:pt x="2" y="2"/>
                  <a:pt x="5" y="0"/>
                  <a:pt x="8" y="1"/>
                </a:cubicBezTo>
                <a:cubicBezTo>
                  <a:pt x="2328" y="481"/>
                  <a:pt x="2328" y="481"/>
                  <a:pt x="2328" y="481"/>
                </a:cubicBezTo>
                <a:cubicBezTo>
                  <a:pt x="2331" y="482"/>
                  <a:pt x="2333" y="485"/>
                  <a:pt x="2333" y="488"/>
                </a:cubicBezTo>
                <a:cubicBezTo>
                  <a:pt x="2332" y="491"/>
                  <a:pt x="2330" y="493"/>
                  <a:pt x="2327" y="493"/>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0" name="Freeform 67"/>
          <p:cNvSpPr>
            <a:spLocks/>
          </p:cNvSpPr>
          <p:nvPr/>
        </p:nvSpPr>
        <p:spPr bwMode="auto">
          <a:xfrm rot="21368463">
            <a:off x="10133566" y="5802238"/>
            <a:ext cx="561975" cy="1812925"/>
          </a:xfrm>
          <a:custGeom>
            <a:avLst/>
            <a:gdLst>
              <a:gd name="T0" fmla="*/ 546 w 553"/>
              <a:gd name="T1" fmla="*/ 1783 h 1783"/>
              <a:gd name="T2" fmla="*/ 541 w 553"/>
              <a:gd name="T3" fmla="*/ 1779 h 1783"/>
              <a:gd name="T4" fmla="*/ 1 w 553"/>
              <a:gd name="T5" fmla="*/ 8 h 1783"/>
              <a:gd name="T6" fmla="*/ 5 w 553"/>
              <a:gd name="T7" fmla="*/ 1 h 1783"/>
              <a:gd name="T8" fmla="*/ 13 w 553"/>
              <a:gd name="T9" fmla="*/ 5 h 1783"/>
              <a:gd name="T10" fmla="*/ 552 w 553"/>
              <a:gd name="T11" fmla="*/ 1775 h 1783"/>
              <a:gd name="T12" fmla="*/ 548 w 553"/>
              <a:gd name="T13" fmla="*/ 1783 h 1783"/>
              <a:gd name="T14" fmla="*/ 546 w 553"/>
              <a:gd name="T15" fmla="*/ 1783 h 17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3" h="1783">
                <a:moveTo>
                  <a:pt x="546" y="1783"/>
                </a:moveTo>
                <a:cubicBezTo>
                  <a:pt x="544" y="1783"/>
                  <a:pt x="541" y="1782"/>
                  <a:pt x="541" y="1779"/>
                </a:cubicBezTo>
                <a:cubicBezTo>
                  <a:pt x="1" y="8"/>
                  <a:pt x="1" y="8"/>
                  <a:pt x="1" y="8"/>
                </a:cubicBezTo>
                <a:cubicBezTo>
                  <a:pt x="0" y="5"/>
                  <a:pt x="2" y="2"/>
                  <a:pt x="5" y="1"/>
                </a:cubicBezTo>
                <a:cubicBezTo>
                  <a:pt x="8" y="0"/>
                  <a:pt x="12" y="2"/>
                  <a:pt x="13" y="5"/>
                </a:cubicBezTo>
                <a:cubicBezTo>
                  <a:pt x="552" y="1775"/>
                  <a:pt x="552" y="1775"/>
                  <a:pt x="552" y="1775"/>
                </a:cubicBezTo>
                <a:cubicBezTo>
                  <a:pt x="553" y="1779"/>
                  <a:pt x="551" y="1782"/>
                  <a:pt x="548" y="1783"/>
                </a:cubicBezTo>
                <a:cubicBezTo>
                  <a:pt x="547" y="1783"/>
                  <a:pt x="547" y="1783"/>
                  <a:pt x="546" y="1783"/>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1" name="Freeform 68"/>
          <p:cNvSpPr>
            <a:spLocks/>
          </p:cNvSpPr>
          <p:nvPr/>
        </p:nvSpPr>
        <p:spPr bwMode="auto">
          <a:xfrm rot="21368463">
            <a:off x="10039620" y="4813803"/>
            <a:ext cx="1439863" cy="974725"/>
          </a:xfrm>
          <a:custGeom>
            <a:avLst/>
            <a:gdLst>
              <a:gd name="T0" fmla="*/ 7 w 1418"/>
              <a:gd name="T1" fmla="*/ 960 h 960"/>
              <a:gd name="T2" fmla="*/ 2 w 1418"/>
              <a:gd name="T3" fmla="*/ 957 h 960"/>
              <a:gd name="T4" fmla="*/ 3 w 1418"/>
              <a:gd name="T5" fmla="*/ 949 h 960"/>
              <a:gd name="T6" fmla="*/ 1408 w 1418"/>
              <a:gd name="T7" fmla="*/ 1 h 960"/>
              <a:gd name="T8" fmla="*/ 1416 w 1418"/>
              <a:gd name="T9" fmla="*/ 3 h 960"/>
              <a:gd name="T10" fmla="*/ 1415 w 1418"/>
              <a:gd name="T11" fmla="*/ 11 h 960"/>
              <a:gd name="T12" fmla="*/ 10 w 1418"/>
              <a:gd name="T13" fmla="*/ 959 h 960"/>
              <a:gd name="T14" fmla="*/ 7 w 1418"/>
              <a:gd name="T15" fmla="*/ 960 h 9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18" h="960">
                <a:moveTo>
                  <a:pt x="7" y="960"/>
                </a:moveTo>
                <a:cubicBezTo>
                  <a:pt x="5" y="960"/>
                  <a:pt x="3" y="959"/>
                  <a:pt x="2" y="957"/>
                </a:cubicBezTo>
                <a:cubicBezTo>
                  <a:pt x="0" y="954"/>
                  <a:pt x="1" y="950"/>
                  <a:pt x="3" y="949"/>
                </a:cubicBezTo>
                <a:cubicBezTo>
                  <a:pt x="1408" y="1"/>
                  <a:pt x="1408" y="1"/>
                  <a:pt x="1408" y="1"/>
                </a:cubicBezTo>
                <a:cubicBezTo>
                  <a:pt x="1411" y="0"/>
                  <a:pt x="1415" y="0"/>
                  <a:pt x="1416" y="3"/>
                </a:cubicBezTo>
                <a:cubicBezTo>
                  <a:pt x="1418" y="6"/>
                  <a:pt x="1418" y="9"/>
                  <a:pt x="1415" y="11"/>
                </a:cubicBezTo>
                <a:cubicBezTo>
                  <a:pt x="10" y="959"/>
                  <a:pt x="10" y="959"/>
                  <a:pt x="10" y="959"/>
                </a:cubicBezTo>
                <a:cubicBezTo>
                  <a:pt x="9" y="959"/>
                  <a:pt x="8" y="960"/>
                  <a:pt x="7" y="960"/>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2" name="Freeform 69"/>
          <p:cNvSpPr>
            <a:spLocks/>
          </p:cNvSpPr>
          <p:nvPr/>
        </p:nvSpPr>
        <p:spPr bwMode="auto">
          <a:xfrm rot="21368463">
            <a:off x="11365572" y="2771501"/>
            <a:ext cx="688975" cy="1987550"/>
          </a:xfrm>
          <a:custGeom>
            <a:avLst/>
            <a:gdLst>
              <a:gd name="T0" fmla="*/ 6 w 678"/>
              <a:gd name="T1" fmla="*/ 1955 h 1955"/>
              <a:gd name="T2" fmla="*/ 5 w 678"/>
              <a:gd name="T3" fmla="*/ 1955 h 1955"/>
              <a:gd name="T4" fmla="*/ 1 w 678"/>
              <a:gd name="T5" fmla="*/ 1947 h 1955"/>
              <a:gd name="T6" fmla="*/ 665 w 678"/>
              <a:gd name="T7" fmla="*/ 5 h 1955"/>
              <a:gd name="T8" fmla="*/ 673 w 678"/>
              <a:gd name="T9" fmla="*/ 1 h 1955"/>
              <a:gd name="T10" fmla="*/ 677 w 678"/>
              <a:gd name="T11" fmla="*/ 9 h 1955"/>
              <a:gd name="T12" fmla="*/ 12 w 678"/>
              <a:gd name="T13" fmla="*/ 1951 h 1955"/>
              <a:gd name="T14" fmla="*/ 6 w 678"/>
              <a:gd name="T15" fmla="*/ 1955 h 195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1955">
                <a:moveTo>
                  <a:pt x="6" y="1955"/>
                </a:moveTo>
                <a:cubicBezTo>
                  <a:pt x="6" y="1955"/>
                  <a:pt x="5" y="1955"/>
                  <a:pt x="5" y="1955"/>
                </a:cubicBezTo>
                <a:cubicBezTo>
                  <a:pt x="1" y="1954"/>
                  <a:pt x="0" y="1951"/>
                  <a:pt x="1" y="1947"/>
                </a:cubicBezTo>
                <a:cubicBezTo>
                  <a:pt x="665" y="5"/>
                  <a:pt x="665" y="5"/>
                  <a:pt x="665" y="5"/>
                </a:cubicBezTo>
                <a:cubicBezTo>
                  <a:pt x="666" y="2"/>
                  <a:pt x="670" y="0"/>
                  <a:pt x="673" y="1"/>
                </a:cubicBezTo>
                <a:cubicBezTo>
                  <a:pt x="676" y="2"/>
                  <a:pt x="678" y="6"/>
                  <a:pt x="677" y="9"/>
                </a:cubicBezTo>
                <a:cubicBezTo>
                  <a:pt x="12" y="1951"/>
                  <a:pt x="12" y="1951"/>
                  <a:pt x="12" y="1951"/>
                </a:cubicBezTo>
                <a:cubicBezTo>
                  <a:pt x="11" y="1954"/>
                  <a:pt x="9" y="1955"/>
                  <a:pt x="6" y="1955"/>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3" name="Freeform 70"/>
          <p:cNvSpPr>
            <a:spLocks/>
          </p:cNvSpPr>
          <p:nvPr/>
        </p:nvSpPr>
        <p:spPr bwMode="auto">
          <a:xfrm rot="21368463">
            <a:off x="12037221" y="2714647"/>
            <a:ext cx="1030288" cy="1954213"/>
          </a:xfrm>
          <a:custGeom>
            <a:avLst/>
            <a:gdLst>
              <a:gd name="T0" fmla="*/ 1008 w 1015"/>
              <a:gd name="T1" fmla="*/ 1923 h 1923"/>
              <a:gd name="T2" fmla="*/ 1003 w 1015"/>
              <a:gd name="T3" fmla="*/ 1920 h 1923"/>
              <a:gd name="T4" fmla="*/ 2 w 1015"/>
              <a:gd name="T5" fmla="*/ 10 h 1923"/>
              <a:gd name="T6" fmla="*/ 4 w 1015"/>
              <a:gd name="T7" fmla="*/ 2 h 1923"/>
              <a:gd name="T8" fmla="*/ 12 w 1015"/>
              <a:gd name="T9" fmla="*/ 4 h 1923"/>
              <a:gd name="T10" fmla="*/ 1013 w 1015"/>
              <a:gd name="T11" fmla="*/ 1914 h 1923"/>
              <a:gd name="T12" fmla="*/ 1011 w 1015"/>
              <a:gd name="T13" fmla="*/ 1922 h 1923"/>
              <a:gd name="T14" fmla="*/ 1008 w 1015"/>
              <a:gd name="T15" fmla="*/ 1923 h 19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15" h="1923">
                <a:moveTo>
                  <a:pt x="1008" y="1923"/>
                </a:moveTo>
                <a:cubicBezTo>
                  <a:pt x="1006" y="1923"/>
                  <a:pt x="1004" y="1922"/>
                  <a:pt x="1003" y="1920"/>
                </a:cubicBezTo>
                <a:cubicBezTo>
                  <a:pt x="2" y="10"/>
                  <a:pt x="2" y="10"/>
                  <a:pt x="2" y="10"/>
                </a:cubicBezTo>
                <a:cubicBezTo>
                  <a:pt x="0" y="7"/>
                  <a:pt x="1" y="3"/>
                  <a:pt x="4" y="2"/>
                </a:cubicBezTo>
                <a:cubicBezTo>
                  <a:pt x="7" y="0"/>
                  <a:pt x="11" y="1"/>
                  <a:pt x="12" y="4"/>
                </a:cubicBezTo>
                <a:cubicBezTo>
                  <a:pt x="1013" y="1914"/>
                  <a:pt x="1013" y="1914"/>
                  <a:pt x="1013" y="1914"/>
                </a:cubicBezTo>
                <a:cubicBezTo>
                  <a:pt x="1015" y="1917"/>
                  <a:pt x="1014" y="1921"/>
                  <a:pt x="1011" y="1922"/>
                </a:cubicBezTo>
                <a:cubicBezTo>
                  <a:pt x="1010" y="1923"/>
                  <a:pt x="1009" y="1923"/>
                  <a:pt x="1008" y="1923"/>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2" name="Freeform 79"/>
          <p:cNvSpPr>
            <a:spLocks/>
          </p:cNvSpPr>
          <p:nvPr/>
        </p:nvSpPr>
        <p:spPr bwMode="auto">
          <a:xfrm rot="21368463">
            <a:off x="11999357" y="2713088"/>
            <a:ext cx="1114425" cy="831850"/>
          </a:xfrm>
          <a:custGeom>
            <a:avLst/>
            <a:gdLst>
              <a:gd name="T0" fmla="*/ 1090 w 1097"/>
              <a:gd name="T1" fmla="*/ 819 h 819"/>
              <a:gd name="T2" fmla="*/ 1087 w 1097"/>
              <a:gd name="T3" fmla="*/ 818 h 819"/>
              <a:gd name="T4" fmla="*/ 3 w 1097"/>
              <a:gd name="T5" fmla="*/ 12 h 819"/>
              <a:gd name="T6" fmla="*/ 2 w 1097"/>
              <a:gd name="T7" fmla="*/ 3 h 819"/>
              <a:gd name="T8" fmla="*/ 11 w 1097"/>
              <a:gd name="T9" fmla="*/ 2 h 819"/>
              <a:gd name="T10" fmla="*/ 1094 w 1097"/>
              <a:gd name="T11" fmla="*/ 808 h 819"/>
              <a:gd name="T12" fmla="*/ 1095 w 1097"/>
              <a:gd name="T13" fmla="*/ 817 h 819"/>
              <a:gd name="T14" fmla="*/ 1090 w 1097"/>
              <a:gd name="T15" fmla="*/ 819 h 8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97" h="819">
                <a:moveTo>
                  <a:pt x="1090" y="819"/>
                </a:moveTo>
                <a:cubicBezTo>
                  <a:pt x="1089" y="819"/>
                  <a:pt x="1088" y="819"/>
                  <a:pt x="1087" y="818"/>
                </a:cubicBezTo>
                <a:cubicBezTo>
                  <a:pt x="3" y="12"/>
                  <a:pt x="3" y="12"/>
                  <a:pt x="3" y="12"/>
                </a:cubicBezTo>
                <a:cubicBezTo>
                  <a:pt x="1" y="10"/>
                  <a:pt x="0" y="6"/>
                  <a:pt x="2" y="3"/>
                </a:cubicBezTo>
                <a:cubicBezTo>
                  <a:pt x="4" y="1"/>
                  <a:pt x="8" y="0"/>
                  <a:pt x="11" y="2"/>
                </a:cubicBezTo>
                <a:cubicBezTo>
                  <a:pt x="1094" y="808"/>
                  <a:pt x="1094" y="808"/>
                  <a:pt x="1094" y="808"/>
                </a:cubicBezTo>
                <a:cubicBezTo>
                  <a:pt x="1097" y="810"/>
                  <a:pt x="1097" y="814"/>
                  <a:pt x="1095" y="817"/>
                </a:cubicBezTo>
                <a:cubicBezTo>
                  <a:pt x="1094" y="818"/>
                  <a:pt x="1092" y="819"/>
                  <a:pt x="1090" y="819"/>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4" name="Freeform 81"/>
          <p:cNvSpPr>
            <a:spLocks/>
          </p:cNvSpPr>
          <p:nvPr/>
        </p:nvSpPr>
        <p:spPr bwMode="auto">
          <a:xfrm rot="21368463">
            <a:off x="8530767" y="5404785"/>
            <a:ext cx="1543050" cy="482600"/>
          </a:xfrm>
          <a:custGeom>
            <a:avLst/>
            <a:gdLst>
              <a:gd name="T0" fmla="*/ 1512 w 1519"/>
              <a:gd name="T1" fmla="*/ 476 h 476"/>
              <a:gd name="T2" fmla="*/ 1510 w 1519"/>
              <a:gd name="T3" fmla="*/ 475 h 476"/>
              <a:gd name="T4" fmla="*/ 5 w 1519"/>
              <a:gd name="T5" fmla="*/ 12 h 476"/>
              <a:gd name="T6" fmla="*/ 1 w 1519"/>
              <a:gd name="T7" fmla="*/ 5 h 476"/>
              <a:gd name="T8" fmla="*/ 9 w 1519"/>
              <a:gd name="T9" fmla="*/ 1 h 476"/>
              <a:gd name="T10" fmla="*/ 1514 w 1519"/>
              <a:gd name="T11" fmla="*/ 464 h 476"/>
              <a:gd name="T12" fmla="*/ 1518 w 1519"/>
              <a:gd name="T13" fmla="*/ 471 h 476"/>
              <a:gd name="T14" fmla="*/ 1512 w 1519"/>
              <a:gd name="T15" fmla="*/ 476 h 4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19" h="476">
                <a:moveTo>
                  <a:pt x="1512" y="476"/>
                </a:moveTo>
                <a:cubicBezTo>
                  <a:pt x="1511" y="476"/>
                  <a:pt x="1511" y="476"/>
                  <a:pt x="1510" y="475"/>
                </a:cubicBezTo>
                <a:cubicBezTo>
                  <a:pt x="5" y="12"/>
                  <a:pt x="5" y="12"/>
                  <a:pt x="5" y="12"/>
                </a:cubicBezTo>
                <a:cubicBezTo>
                  <a:pt x="2" y="11"/>
                  <a:pt x="0" y="8"/>
                  <a:pt x="1" y="5"/>
                </a:cubicBezTo>
                <a:cubicBezTo>
                  <a:pt x="2" y="2"/>
                  <a:pt x="5" y="0"/>
                  <a:pt x="9" y="1"/>
                </a:cubicBezTo>
                <a:cubicBezTo>
                  <a:pt x="1514" y="464"/>
                  <a:pt x="1514" y="464"/>
                  <a:pt x="1514" y="464"/>
                </a:cubicBezTo>
                <a:cubicBezTo>
                  <a:pt x="1517" y="465"/>
                  <a:pt x="1519" y="468"/>
                  <a:pt x="1518" y="471"/>
                </a:cubicBezTo>
                <a:cubicBezTo>
                  <a:pt x="1517" y="474"/>
                  <a:pt x="1514" y="476"/>
                  <a:pt x="1512" y="476"/>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5" name="Freeform 82"/>
          <p:cNvSpPr>
            <a:spLocks/>
          </p:cNvSpPr>
          <p:nvPr/>
        </p:nvSpPr>
        <p:spPr bwMode="auto">
          <a:xfrm rot="21368463">
            <a:off x="5964478" y="5542794"/>
            <a:ext cx="2660650" cy="2768600"/>
          </a:xfrm>
          <a:custGeom>
            <a:avLst/>
            <a:gdLst>
              <a:gd name="T0" fmla="*/ 6 w 2619"/>
              <a:gd name="T1" fmla="*/ 2724 h 2724"/>
              <a:gd name="T2" fmla="*/ 2 w 2619"/>
              <a:gd name="T3" fmla="*/ 2722 h 2724"/>
              <a:gd name="T4" fmla="*/ 2 w 2619"/>
              <a:gd name="T5" fmla="*/ 2714 h 2724"/>
              <a:gd name="T6" fmla="*/ 2609 w 2619"/>
              <a:gd name="T7" fmla="*/ 3 h 2724"/>
              <a:gd name="T8" fmla="*/ 2617 w 2619"/>
              <a:gd name="T9" fmla="*/ 2 h 2724"/>
              <a:gd name="T10" fmla="*/ 2617 w 2619"/>
              <a:gd name="T11" fmla="*/ 11 h 2724"/>
              <a:gd name="T12" fmla="*/ 10 w 2619"/>
              <a:gd name="T13" fmla="*/ 2722 h 2724"/>
              <a:gd name="T14" fmla="*/ 6 w 2619"/>
              <a:gd name="T15" fmla="*/ 2724 h 27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19" h="2724">
                <a:moveTo>
                  <a:pt x="6" y="2724"/>
                </a:moveTo>
                <a:cubicBezTo>
                  <a:pt x="5" y="2724"/>
                  <a:pt x="3" y="2723"/>
                  <a:pt x="2" y="2722"/>
                </a:cubicBezTo>
                <a:cubicBezTo>
                  <a:pt x="0" y="2720"/>
                  <a:pt x="0" y="2716"/>
                  <a:pt x="2" y="2714"/>
                </a:cubicBezTo>
                <a:cubicBezTo>
                  <a:pt x="2609" y="3"/>
                  <a:pt x="2609" y="3"/>
                  <a:pt x="2609" y="3"/>
                </a:cubicBezTo>
                <a:cubicBezTo>
                  <a:pt x="2611" y="0"/>
                  <a:pt x="2615" y="0"/>
                  <a:pt x="2617" y="2"/>
                </a:cubicBezTo>
                <a:cubicBezTo>
                  <a:pt x="2619" y="5"/>
                  <a:pt x="2619" y="8"/>
                  <a:pt x="2617" y="11"/>
                </a:cubicBezTo>
                <a:cubicBezTo>
                  <a:pt x="10" y="2722"/>
                  <a:pt x="10" y="2722"/>
                  <a:pt x="10" y="2722"/>
                </a:cubicBezTo>
                <a:cubicBezTo>
                  <a:pt x="9" y="2723"/>
                  <a:pt x="8" y="2724"/>
                  <a:pt x="6" y="2724"/>
                </a:cubicBezTo>
                <a:close/>
              </a:path>
            </a:pathLst>
          </a:custGeom>
          <a:solidFill>
            <a:srgbClr val="45D8FF">
              <a:alpha val="1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87" name="Freeform 84"/>
          <p:cNvSpPr>
            <a:spLocks/>
          </p:cNvSpPr>
          <p:nvPr/>
        </p:nvSpPr>
        <p:spPr bwMode="auto">
          <a:xfrm rot="21368463">
            <a:off x="7398075" y="5494498"/>
            <a:ext cx="1227138" cy="2819400"/>
          </a:xfrm>
          <a:custGeom>
            <a:avLst/>
            <a:gdLst>
              <a:gd name="T0" fmla="*/ 7 w 1208"/>
              <a:gd name="T1" fmla="*/ 2774 h 2774"/>
              <a:gd name="T2" fmla="*/ 5 w 1208"/>
              <a:gd name="T3" fmla="*/ 2773 h 2774"/>
              <a:gd name="T4" fmla="*/ 2 w 1208"/>
              <a:gd name="T5" fmla="*/ 2765 h 2774"/>
              <a:gd name="T6" fmla="*/ 1195 w 1208"/>
              <a:gd name="T7" fmla="*/ 4 h 2774"/>
              <a:gd name="T8" fmla="*/ 1203 w 1208"/>
              <a:gd name="T9" fmla="*/ 1 h 2774"/>
              <a:gd name="T10" fmla="*/ 1206 w 1208"/>
              <a:gd name="T11" fmla="*/ 9 h 2774"/>
              <a:gd name="T12" fmla="*/ 13 w 1208"/>
              <a:gd name="T13" fmla="*/ 2770 h 2774"/>
              <a:gd name="T14" fmla="*/ 7 w 1208"/>
              <a:gd name="T15" fmla="*/ 2774 h 27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8" h="2774">
                <a:moveTo>
                  <a:pt x="7" y="2774"/>
                </a:moveTo>
                <a:cubicBezTo>
                  <a:pt x="6" y="2774"/>
                  <a:pt x="5" y="2774"/>
                  <a:pt x="5" y="2773"/>
                </a:cubicBezTo>
                <a:cubicBezTo>
                  <a:pt x="2" y="2772"/>
                  <a:pt x="0" y="2769"/>
                  <a:pt x="2" y="2765"/>
                </a:cubicBezTo>
                <a:cubicBezTo>
                  <a:pt x="1195" y="4"/>
                  <a:pt x="1195" y="4"/>
                  <a:pt x="1195" y="4"/>
                </a:cubicBezTo>
                <a:cubicBezTo>
                  <a:pt x="1197" y="1"/>
                  <a:pt x="1200" y="0"/>
                  <a:pt x="1203" y="1"/>
                </a:cubicBezTo>
                <a:cubicBezTo>
                  <a:pt x="1206" y="2"/>
                  <a:pt x="1208" y="6"/>
                  <a:pt x="1206" y="9"/>
                </a:cubicBezTo>
                <a:cubicBezTo>
                  <a:pt x="13" y="2770"/>
                  <a:pt x="13" y="2770"/>
                  <a:pt x="13" y="2770"/>
                </a:cubicBezTo>
                <a:cubicBezTo>
                  <a:pt x="12" y="2773"/>
                  <a:pt x="9" y="2774"/>
                  <a:pt x="7" y="2774"/>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0" name="Freeform 87"/>
          <p:cNvSpPr>
            <a:spLocks/>
          </p:cNvSpPr>
          <p:nvPr/>
        </p:nvSpPr>
        <p:spPr bwMode="auto">
          <a:xfrm rot="21368463">
            <a:off x="10185884" y="5813792"/>
            <a:ext cx="166688" cy="3354388"/>
          </a:xfrm>
          <a:custGeom>
            <a:avLst/>
            <a:gdLst>
              <a:gd name="T0" fmla="*/ 158 w 164"/>
              <a:gd name="T1" fmla="*/ 3301 h 3301"/>
              <a:gd name="T2" fmla="*/ 152 w 164"/>
              <a:gd name="T3" fmla="*/ 3295 h 3301"/>
              <a:gd name="T4" fmla="*/ 0 w 164"/>
              <a:gd name="T5" fmla="*/ 7 h 3301"/>
              <a:gd name="T6" fmla="*/ 6 w 164"/>
              <a:gd name="T7" fmla="*/ 1 h 3301"/>
              <a:gd name="T8" fmla="*/ 12 w 164"/>
              <a:gd name="T9" fmla="*/ 6 h 3301"/>
              <a:gd name="T10" fmla="*/ 164 w 164"/>
              <a:gd name="T11" fmla="*/ 3295 h 3301"/>
              <a:gd name="T12" fmla="*/ 158 w 164"/>
              <a:gd name="T13" fmla="*/ 3301 h 3301"/>
              <a:gd name="T14" fmla="*/ 158 w 164"/>
              <a:gd name="T15" fmla="*/ 3301 h 33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4" h="3301">
                <a:moveTo>
                  <a:pt x="158" y="3301"/>
                </a:moveTo>
                <a:cubicBezTo>
                  <a:pt x="155" y="3301"/>
                  <a:pt x="152" y="3298"/>
                  <a:pt x="152" y="3295"/>
                </a:cubicBezTo>
                <a:cubicBezTo>
                  <a:pt x="0" y="7"/>
                  <a:pt x="0" y="7"/>
                  <a:pt x="0" y="7"/>
                </a:cubicBezTo>
                <a:cubicBezTo>
                  <a:pt x="0" y="4"/>
                  <a:pt x="2" y="1"/>
                  <a:pt x="6" y="1"/>
                </a:cubicBezTo>
                <a:cubicBezTo>
                  <a:pt x="9" y="0"/>
                  <a:pt x="12" y="3"/>
                  <a:pt x="12" y="6"/>
                </a:cubicBezTo>
                <a:cubicBezTo>
                  <a:pt x="164" y="3295"/>
                  <a:pt x="164" y="3295"/>
                  <a:pt x="164" y="3295"/>
                </a:cubicBezTo>
                <a:cubicBezTo>
                  <a:pt x="164" y="3298"/>
                  <a:pt x="161" y="3301"/>
                  <a:pt x="158" y="3301"/>
                </a:cubicBezTo>
                <a:cubicBezTo>
                  <a:pt x="158" y="3301"/>
                  <a:pt x="158" y="3301"/>
                  <a:pt x="158" y="3301"/>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7" name="Freeform 94"/>
          <p:cNvSpPr>
            <a:spLocks/>
          </p:cNvSpPr>
          <p:nvPr/>
        </p:nvSpPr>
        <p:spPr bwMode="auto">
          <a:xfrm rot="21368463">
            <a:off x="8470752" y="5416963"/>
            <a:ext cx="109538" cy="95250"/>
          </a:xfrm>
          <a:custGeom>
            <a:avLst/>
            <a:gdLst>
              <a:gd name="T0" fmla="*/ 54 w 107"/>
              <a:gd name="T1" fmla="*/ 0 h 94"/>
              <a:gd name="T2" fmla="*/ 14 w 107"/>
              <a:gd name="T3" fmla="*/ 22 h 94"/>
              <a:gd name="T4" fmla="*/ 29 w 107"/>
              <a:gd name="T5" fmla="*/ 87 h 94"/>
              <a:gd name="T6" fmla="*/ 53 w 107"/>
              <a:gd name="T7" fmla="*/ 94 h 94"/>
              <a:gd name="T8" fmla="*/ 93 w 107"/>
              <a:gd name="T9" fmla="*/ 72 h 94"/>
              <a:gd name="T10" fmla="*/ 78 w 107"/>
              <a:gd name="T11" fmla="*/ 7 h 94"/>
              <a:gd name="T12" fmla="*/ 54 w 107"/>
              <a:gd name="T13" fmla="*/ 0 h 94"/>
            </a:gdLst>
            <a:ahLst/>
            <a:cxnLst>
              <a:cxn ang="0">
                <a:pos x="T0" y="T1"/>
              </a:cxn>
              <a:cxn ang="0">
                <a:pos x="T2" y="T3"/>
              </a:cxn>
              <a:cxn ang="0">
                <a:pos x="T4" y="T5"/>
              </a:cxn>
              <a:cxn ang="0">
                <a:pos x="T6" y="T7"/>
              </a:cxn>
              <a:cxn ang="0">
                <a:pos x="T8" y="T9"/>
              </a:cxn>
              <a:cxn ang="0">
                <a:pos x="T10" y="T11"/>
              </a:cxn>
              <a:cxn ang="0">
                <a:pos x="T12" y="T13"/>
              </a:cxn>
            </a:cxnLst>
            <a:rect l="0" t="0" r="r" b="b"/>
            <a:pathLst>
              <a:path w="107" h="94">
                <a:moveTo>
                  <a:pt x="54" y="0"/>
                </a:moveTo>
                <a:cubicBezTo>
                  <a:pt x="38" y="0"/>
                  <a:pt x="23" y="8"/>
                  <a:pt x="14" y="22"/>
                </a:cubicBezTo>
                <a:cubicBezTo>
                  <a:pt x="0" y="44"/>
                  <a:pt x="7" y="73"/>
                  <a:pt x="29" y="87"/>
                </a:cubicBezTo>
                <a:cubicBezTo>
                  <a:pt x="36" y="91"/>
                  <a:pt x="45" y="94"/>
                  <a:pt x="53" y="94"/>
                </a:cubicBezTo>
                <a:cubicBezTo>
                  <a:pt x="69" y="94"/>
                  <a:pt x="84" y="86"/>
                  <a:pt x="93" y="72"/>
                </a:cubicBezTo>
                <a:cubicBezTo>
                  <a:pt x="107" y="50"/>
                  <a:pt x="100" y="21"/>
                  <a:pt x="78" y="7"/>
                </a:cubicBezTo>
                <a:cubicBezTo>
                  <a:pt x="71" y="3"/>
                  <a:pt x="62" y="0"/>
                  <a:pt x="54"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8" name="Freeform 95"/>
          <p:cNvSpPr>
            <a:spLocks/>
          </p:cNvSpPr>
          <p:nvPr/>
        </p:nvSpPr>
        <p:spPr bwMode="auto">
          <a:xfrm rot="21368463">
            <a:off x="9954450" y="5721486"/>
            <a:ext cx="241300" cy="212725"/>
          </a:xfrm>
          <a:custGeom>
            <a:avLst/>
            <a:gdLst>
              <a:gd name="T0" fmla="*/ 119 w 238"/>
              <a:gd name="T1" fmla="*/ 0 h 210"/>
              <a:gd name="T2" fmla="*/ 30 w 238"/>
              <a:gd name="T3" fmla="*/ 49 h 210"/>
              <a:gd name="T4" fmla="*/ 63 w 238"/>
              <a:gd name="T5" fmla="*/ 194 h 210"/>
              <a:gd name="T6" fmla="*/ 119 w 238"/>
              <a:gd name="T7" fmla="*/ 210 h 210"/>
              <a:gd name="T8" fmla="*/ 208 w 238"/>
              <a:gd name="T9" fmla="*/ 161 h 210"/>
              <a:gd name="T10" fmla="*/ 175 w 238"/>
              <a:gd name="T11" fmla="*/ 16 h 210"/>
              <a:gd name="T12" fmla="*/ 119 w 238"/>
              <a:gd name="T13" fmla="*/ 0 h 210"/>
            </a:gdLst>
            <a:ahLst/>
            <a:cxnLst>
              <a:cxn ang="0">
                <a:pos x="T0" y="T1"/>
              </a:cxn>
              <a:cxn ang="0">
                <a:pos x="T2" y="T3"/>
              </a:cxn>
              <a:cxn ang="0">
                <a:pos x="T4" y="T5"/>
              </a:cxn>
              <a:cxn ang="0">
                <a:pos x="T6" y="T7"/>
              </a:cxn>
              <a:cxn ang="0">
                <a:pos x="T8" y="T9"/>
              </a:cxn>
              <a:cxn ang="0">
                <a:pos x="T10" y="T11"/>
              </a:cxn>
              <a:cxn ang="0">
                <a:pos x="T12" y="T13"/>
              </a:cxn>
            </a:cxnLst>
            <a:rect l="0" t="0" r="r" b="b"/>
            <a:pathLst>
              <a:path w="238" h="210">
                <a:moveTo>
                  <a:pt x="119" y="0"/>
                </a:moveTo>
                <a:cubicBezTo>
                  <a:pt x="84" y="0"/>
                  <a:pt x="50" y="17"/>
                  <a:pt x="30" y="49"/>
                </a:cubicBezTo>
                <a:cubicBezTo>
                  <a:pt x="0" y="98"/>
                  <a:pt x="14" y="163"/>
                  <a:pt x="63" y="194"/>
                </a:cubicBezTo>
                <a:cubicBezTo>
                  <a:pt x="81" y="204"/>
                  <a:pt x="100" y="210"/>
                  <a:pt x="119" y="210"/>
                </a:cubicBezTo>
                <a:cubicBezTo>
                  <a:pt x="154" y="210"/>
                  <a:pt x="188" y="192"/>
                  <a:pt x="208" y="161"/>
                </a:cubicBezTo>
                <a:cubicBezTo>
                  <a:pt x="238" y="112"/>
                  <a:pt x="224" y="47"/>
                  <a:pt x="175" y="16"/>
                </a:cubicBezTo>
                <a:cubicBezTo>
                  <a:pt x="157" y="5"/>
                  <a:pt x="138" y="0"/>
                  <a:pt x="119"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3" name="Freeform 100"/>
          <p:cNvSpPr>
            <a:spLocks/>
          </p:cNvSpPr>
          <p:nvPr/>
        </p:nvSpPr>
        <p:spPr bwMode="auto">
          <a:xfrm rot="21368463">
            <a:off x="11850778" y="4859465"/>
            <a:ext cx="211138" cy="184150"/>
          </a:xfrm>
          <a:custGeom>
            <a:avLst/>
            <a:gdLst>
              <a:gd name="T0" fmla="*/ 104 w 208"/>
              <a:gd name="T1" fmla="*/ 0 h 182"/>
              <a:gd name="T2" fmla="*/ 27 w 208"/>
              <a:gd name="T3" fmla="*/ 42 h 182"/>
              <a:gd name="T4" fmla="*/ 56 w 208"/>
              <a:gd name="T5" fmla="*/ 168 h 182"/>
              <a:gd name="T6" fmla="*/ 104 w 208"/>
              <a:gd name="T7" fmla="*/ 182 h 182"/>
              <a:gd name="T8" fmla="*/ 182 w 208"/>
              <a:gd name="T9" fmla="*/ 139 h 182"/>
              <a:gd name="T10" fmla="*/ 153 w 208"/>
              <a:gd name="T11" fmla="*/ 14 h 182"/>
              <a:gd name="T12" fmla="*/ 104 w 208"/>
              <a:gd name="T13" fmla="*/ 0 h 182"/>
            </a:gdLst>
            <a:ahLst/>
            <a:cxnLst>
              <a:cxn ang="0">
                <a:pos x="T0" y="T1"/>
              </a:cxn>
              <a:cxn ang="0">
                <a:pos x="T2" y="T3"/>
              </a:cxn>
              <a:cxn ang="0">
                <a:pos x="T4" y="T5"/>
              </a:cxn>
              <a:cxn ang="0">
                <a:pos x="T6" y="T7"/>
              </a:cxn>
              <a:cxn ang="0">
                <a:pos x="T8" y="T9"/>
              </a:cxn>
              <a:cxn ang="0">
                <a:pos x="T10" y="T11"/>
              </a:cxn>
              <a:cxn ang="0">
                <a:pos x="T12" y="T13"/>
              </a:cxn>
            </a:cxnLst>
            <a:rect l="0" t="0" r="r" b="b"/>
            <a:pathLst>
              <a:path w="208" h="182">
                <a:moveTo>
                  <a:pt x="104" y="0"/>
                </a:moveTo>
                <a:cubicBezTo>
                  <a:pt x="74" y="0"/>
                  <a:pt x="44" y="15"/>
                  <a:pt x="27" y="42"/>
                </a:cubicBezTo>
                <a:cubicBezTo>
                  <a:pt x="0" y="85"/>
                  <a:pt x="13" y="141"/>
                  <a:pt x="56" y="168"/>
                </a:cubicBezTo>
                <a:cubicBezTo>
                  <a:pt x="71" y="178"/>
                  <a:pt x="88" y="182"/>
                  <a:pt x="104" y="182"/>
                </a:cubicBezTo>
                <a:cubicBezTo>
                  <a:pt x="135" y="182"/>
                  <a:pt x="164" y="167"/>
                  <a:pt x="182" y="139"/>
                </a:cubicBezTo>
                <a:cubicBezTo>
                  <a:pt x="208" y="97"/>
                  <a:pt x="196" y="40"/>
                  <a:pt x="153" y="14"/>
                </a:cubicBezTo>
                <a:cubicBezTo>
                  <a:pt x="138" y="4"/>
                  <a:pt x="121" y="0"/>
                  <a:pt x="104"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4" name="Freeform 101"/>
          <p:cNvSpPr>
            <a:spLocks/>
          </p:cNvSpPr>
          <p:nvPr/>
        </p:nvSpPr>
        <p:spPr bwMode="auto">
          <a:xfrm rot="21368463">
            <a:off x="11377136" y="4722850"/>
            <a:ext cx="111125" cy="98425"/>
          </a:xfrm>
          <a:custGeom>
            <a:avLst/>
            <a:gdLst>
              <a:gd name="T0" fmla="*/ 55 w 109"/>
              <a:gd name="T1" fmla="*/ 0 h 96"/>
              <a:gd name="T2" fmla="*/ 14 w 109"/>
              <a:gd name="T3" fmla="*/ 22 h 96"/>
              <a:gd name="T4" fmla="*/ 29 w 109"/>
              <a:gd name="T5" fmla="*/ 88 h 96"/>
              <a:gd name="T6" fmla="*/ 55 w 109"/>
              <a:gd name="T7" fmla="*/ 96 h 96"/>
              <a:gd name="T8" fmla="*/ 95 w 109"/>
              <a:gd name="T9" fmla="*/ 73 h 96"/>
              <a:gd name="T10" fmla="*/ 80 w 109"/>
              <a:gd name="T11" fmla="*/ 7 h 96"/>
              <a:gd name="T12" fmla="*/ 55 w 109"/>
              <a:gd name="T13" fmla="*/ 0 h 96"/>
            </a:gdLst>
            <a:ahLst/>
            <a:cxnLst>
              <a:cxn ang="0">
                <a:pos x="T0" y="T1"/>
              </a:cxn>
              <a:cxn ang="0">
                <a:pos x="T2" y="T3"/>
              </a:cxn>
              <a:cxn ang="0">
                <a:pos x="T4" y="T5"/>
              </a:cxn>
              <a:cxn ang="0">
                <a:pos x="T6" y="T7"/>
              </a:cxn>
              <a:cxn ang="0">
                <a:pos x="T8" y="T9"/>
              </a:cxn>
              <a:cxn ang="0">
                <a:pos x="T10" y="T11"/>
              </a:cxn>
              <a:cxn ang="0">
                <a:pos x="T12" y="T13"/>
              </a:cxn>
            </a:cxnLst>
            <a:rect l="0" t="0" r="r" b="b"/>
            <a:pathLst>
              <a:path w="109" h="96">
                <a:moveTo>
                  <a:pt x="55" y="0"/>
                </a:moveTo>
                <a:cubicBezTo>
                  <a:pt x="39" y="0"/>
                  <a:pt x="23" y="8"/>
                  <a:pt x="14" y="22"/>
                </a:cubicBezTo>
                <a:cubicBezTo>
                  <a:pt x="0" y="45"/>
                  <a:pt x="7" y="74"/>
                  <a:pt x="29" y="88"/>
                </a:cubicBezTo>
                <a:cubicBezTo>
                  <a:pt x="37" y="93"/>
                  <a:pt x="46" y="96"/>
                  <a:pt x="55" y="96"/>
                </a:cubicBezTo>
                <a:cubicBezTo>
                  <a:pt x="71" y="96"/>
                  <a:pt x="86" y="88"/>
                  <a:pt x="95" y="73"/>
                </a:cubicBezTo>
                <a:cubicBezTo>
                  <a:pt x="109" y="51"/>
                  <a:pt x="103" y="21"/>
                  <a:pt x="80" y="7"/>
                </a:cubicBezTo>
                <a:cubicBezTo>
                  <a:pt x="72" y="2"/>
                  <a:pt x="63" y="0"/>
                  <a:pt x="55"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5" name="Freeform 102"/>
          <p:cNvSpPr>
            <a:spLocks/>
          </p:cNvSpPr>
          <p:nvPr/>
        </p:nvSpPr>
        <p:spPr bwMode="auto">
          <a:xfrm rot="21368463">
            <a:off x="11919664" y="2718054"/>
            <a:ext cx="111125" cy="96838"/>
          </a:xfrm>
          <a:custGeom>
            <a:avLst/>
            <a:gdLst>
              <a:gd name="T0" fmla="*/ 55 w 109"/>
              <a:gd name="T1" fmla="*/ 0 h 96"/>
              <a:gd name="T2" fmla="*/ 14 w 109"/>
              <a:gd name="T3" fmla="*/ 23 h 96"/>
              <a:gd name="T4" fmla="*/ 29 w 109"/>
              <a:gd name="T5" fmla="*/ 89 h 96"/>
              <a:gd name="T6" fmla="*/ 55 w 109"/>
              <a:gd name="T7" fmla="*/ 96 h 96"/>
              <a:gd name="T8" fmla="*/ 95 w 109"/>
              <a:gd name="T9" fmla="*/ 74 h 96"/>
              <a:gd name="T10" fmla="*/ 80 w 109"/>
              <a:gd name="T11" fmla="*/ 8 h 96"/>
              <a:gd name="T12" fmla="*/ 55 w 109"/>
              <a:gd name="T13" fmla="*/ 0 h 96"/>
            </a:gdLst>
            <a:ahLst/>
            <a:cxnLst>
              <a:cxn ang="0">
                <a:pos x="T0" y="T1"/>
              </a:cxn>
              <a:cxn ang="0">
                <a:pos x="T2" y="T3"/>
              </a:cxn>
              <a:cxn ang="0">
                <a:pos x="T4" y="T5"/>
              </a:cxn>
              <a:cxn ang="0">
                <a:pos x="T6" y="T7"/>
              </a:cxn>
              <a:cxn ang="0">
                <a:pos x="T8" y="T9"/>
              </a:cxn>
              <a:cxn ang="0">
                <a:pos x="T10" y="T11"/>
              </a:cxn>
              <a:cxn ang="0">
                <a:pos x="T12" y="T13"/>
              </a:cxn>
            </a:cxnLst>
            <a:rect l="0" t="0" r="r" b="b"/>
            <a:pathLst>
              <a:path w="109" h="96">
                <a:moveTo>
                  <a:pt x="55" y="0"/>
                </a:moveTo>
                <a:cubicBezTo>
                  <a:pt x="39" y="0"/>
                  <a:pt x="23" y="8"/>
                  <a:pt x="14" y="23"/>
                </a:cubicBezTo>
                <a:cubicBezTo>
                  <a:pt x="0" y="45"/>
                  <a:pt x="7" y="75"/>
                  <a:pt x="29" y="89"/>
                </a:cubicBezTo>
                <a:cubicBezTo>
                  <a:pt x="37" y="94"/>
                  <a:pt x="46" y="96"/>
                  <a:pt x="55" y="96"/>
                </a:cubicBezTo>
                <a:cubicBezTo>
                  <a:pt x="70" y="96"/>
                  <a:pt x="86" y="88"/>
                  <a:pt x="95" y="74"/>
                </a:cubicBezTo>
                <a:cubicBezTo>
                  <a:pt x="109" y="51"/>
                  <a:pt x="102" y="22"/>
                  <a:pt x="80" y="8"/>
                </a:cubicBezTo>
                <a:cubicBezTo>
                  <a:pt x="72" y="3"/>
                  <a:pt x="63" y="0"/>
                  <a:pt x="55"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0" name="Freeform 74"/>
          <p:cNvSpPr>
            <a:spLocks/>
          </p:cNvSpPr>
          <p:nvPr/>
        </p:nvSpPr>
        <p:spPr bwMode="auto">
          <a:xfrm rot="4811396">
            <a:off x="8020520" y="-1083402"/>
            <a:ext cx="836613" cy="2962146"/>
          </a:xfrm>
          <a:custGeom>
            <a:avLst/>
            <a:gdLst>
              <a:gd name="T0" fmla="*/ 817 w 824"/>
              <a:gd name="T1" fmla="*/ 2096 h 2096"/>
              <a:gd name="T2" fmla="*/ 811 w 824"/>
              <a:gd name="T3" fmla="*/ 2093 h 2096"/>
              <a:gd name="T4" fmla="*/ 1 w 824"/>
              <a:gd name="T5" fmla="*/ 9 h 2096"/>
              <a:gd name="T6" fmla="*/ 4 w 824"/>
              <a:gd name="T7" fmla="*/ 1 h 2096"/>
              <a:gd name="T8" fmla="*/ 12 w 824"/>
              <a:gd name="T9" fmla="*/ 4 h 2096"/>
              <a:gd name="T10" fmla="*/ 822 w 824"/>
              <a:gd name="T11" fmla="*/ 2088 h 2096"/>
              <a:gd name="T12" fmla="*/ 819 w 824"/>
              <a:gd name="T13" fmla="*/ 2096 h 2096"/>
              <a:gd name="T14" fmla="*/ 817 w 824"/>
              <a:gd name="T15" fmla="*/ 2096 h 20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4" h="2096">
                <a:moveTo>
                  <a:pt x="817" y="2096"/>
                </a:moveTo>
                <a:cubicBezTo>
                  <a:pt x="814" y="2096"/>
                  <a:pt x="812" y="2095"/>
                  <a:pt x="811" y="2093"/>
                </a:cubicBezTo>
                <a:cubicBezTo>
                  <a:pt x="1" y="9"/>
                  <a:pt x="1" y="9"/>
                  <a:pt x="1" y="9"/>
                </a:cubicBezTo>
                <a:cubicBezTo>
                  <a:pt x="0" y="5"/>
                  <a:pt x="1" y="2"/>
                  <a:pt x="4" y="1"/>
                </a:cubicBezTo>
                <a:cubicBezTo>
                  <a:pt x="7" y="0"/>
                  <a:pt x="11" y="1"/>
                  <a:pt x="12" y="4"/>
                </a:cubicBezTo>
                <a:cubicBezTo>
                  <a:pt x="822" y="2088"/>
                  <a:pt x="822" y="2088"/>
                  <a:pt x="822" y="2088"/>
                </a:cubicBezTo>
                <a:cubicBezTo>
                  <a:pt x="824" y="2091"/>
                  <a:pt x="822" y="2095"/>
                  <a:pt x="819" y="2096"/>
                </a:cubicBezTo>
                <a:cubicBezTo>
                  <a:pt x="818" y="2096"/>
                  <a:pt x="818" y="2096"/>
                  <a:pt x="817" y="2096"/>
                </a:cubicBezTo>
                <a:close/>
              </a:path>
            </a:pathLst>
          </a:custGeom>
          <a:solidFill>
            <a:srgbClr val="45D8FF">
              <a:alpha val="1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21" name="Freeform 81"/>
          <p:cNvSpPr>
            <a:spLocks/>
          </p:cNvSpPr>
          <p:nvPr/>
        </p:nvSpPr>
        <p:spPr bwMode="auto">
          <a:xfrm rot="292990">
            <a:off x="-282563" y="481462"/>
            <a:ext cx="1543050" cy="482600"/>
          </a:xfrm>
          <a:custGeom>
            <a:avLst/>
            <a:gdLst>
              <a:gd name="T0" fmla="*/ 1512 w 1519"/>
              <a:gd name="T1" fmla="*/ 476 h 476"/>
              <a:gd name="T2" fmla="*/ 1510 w 1519"/>
              <a:gd name="T3" fmla="*/ 475 h 476"/>
              <a:gd name="T4" fmla="*/ 5 w 1519"/>
              <a:gd name="T5" fmla="*/ 12 h 476"/>
              <a:gd name="T6" fmla="*/ 1 w 1519"/>
              <a:gd name="T7" fmla="*/ 5 h 476"/>
              <a:gd name="T8" fmla="*/ 9 w 1519"/>
              <a:gd name="T9" fmla="*/ 1 h 476"/>
              <a:gd name="T10" fmla="*/ 1514 w 1519"/>
              <a:gd name="T11" fmla="*/ 464 h 476"/>
              <a:gd name="T12" fmla="*/ 1518 w 1519"/>
              <a:gd name="T13" fmla="*/ 471 h 476"/>
              <a:gd name="T14" fmla="*/ 1512 w 1519"/>
              <a:gd name="T15" fmla="*/ 476 h 4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19" h="476">
                <a:moveTo>
                  <a:pt x="1512" y="476"/>
                </a:moveTo>
                <a:cubicBezTo>
                  <a:pt x="1511" y="476"/>
                  <a:pt x="1511" y="476"/>
                  <a:pt x="1510" y="475"/>
                </a:cubicBezTo>
                <a:cubicBezTo>
                  <a:pt x="5" y="12"/>
                  <a:pt x="5" y="12"/>
                  <a:pt x="5" y="12"/>
                </a:cubicBezTo>
                <a:cubicBezTo>
                  <a:pt x="2" y="11"/>
                  <a:pt x="0" y="8"/>
                  <a:pt x="1" y="5"/>
                </a:cubicBezTo>
                <a:cubicBezTo>
                  <a:pt x="2" y="2"/>
                  <a:pt x="5" y="0"/>
                  <a:pt x="9" y="1"/>
                </a:cubicBezTo>
                <a:cubicBezTo>
                  <a:pt x="1514" y="464"/>
                  <a:pt x="1514" y="464"/>
                  <a:pt x="1514" y="464"/>
                </a:cubicBezTo>
                <a:cubicBezTo>
                  <a:pt x="1517" y="465"/>
                  <a:pt x="1519" y="468"/>
                  <a:pt x="1518" y="471"/>
                </a:cubicBezTo>
                <a:cubicBezTo>
                  <a:pt x="1517" y="474"/>
                  <a:pt x="1514" y="476"/>
                  <a:pt x="1512" y="476"/>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5" name="Freeform 174"/>
          <p:cNvSpPr>
            <a:spLocks/>
          </p:cNvSpPr>
          <p:nvPr/>
        </p:nvSpPr>
        <p:spPr bwMode="auto">
          <a:xfrm>
            <a:off x="7002461" y="995363"/>
            <a:ext cx="113308" cy="113306"/>
          </a:xfrm>
          <a:custGeom>
            <a:avLst/>
            <a:gdLst>
              <a:gd name="T0" fmla="*/ 428 w 584"/>
              <a:gd name="T1" fmla="*/ 75 h 583"/>
              <a:gd name="T2" fmla="*/ 508 w 584"/>
              <a:gd name="T3" fmla="*/ 427 h 583"/>
              <a:gd name="T4" fmla="*/ 156 w 584"/>
              <a:gd name="T5" fmla="*/ 508 h 583"/>
              <a:gd name="T6" fmla="*/ 75 w 584"/>
              <a:gd name="T7" fmla="*/ 155 h 583"/>
              <a:gd name="T8" fmla="*/ 428 w 584"/>
              <a:gd name="T9" fmla="*/ 75 h 583"/>
            </a:gdLst>
            <a:ahLst/>
            <a:cxnLst>
              <a:cxn ang="0">
                <a:pos x="T0" y="T1"/>
              </a:cxn>
              <a:cxn ang="0">
                <a:pos x="T2" y="T3"/>
              </a:cxn>
              <a:cxn ang="0">
                <a:pos x="T4" y="T5"/>
              </a:cxn>
              <a:cxn ang="0">
                <a:pos x="T6" y="T7"/>
              </a:cxn>
              <a:cxn ang="0">
                <a:pos x="T8" y="T9"/>
              </a:cxn>
            </a:cxnLst>
            <a:rect l="0" t="0" r="r" b="b"/>
            <a:pathLst>
              <a:path w="584" h="583">
                <a:moveTo>
                  <a:pt x="428" y="75"/>
                </a:moveTo>
                <a:cubicBezTo>
                  <a:pt x="547" y="150"/>
                  <a:pt x="584" y="308"/>
                  <a:pt x="508" y="427"/>
                </a:cubicBezTo>
                <a:cubicBezTo>
                  <a:pt x="433" y="547"/>
                  <a:pt x="275" y="583"/>
                  <a:pt x="156" y="508"/>
                </a:cubicBezTo>
                <a:cubicBezTo>
                  <a:pt x="36" y="433"/>
                  <a:pt x="0" y="275"/>
                  <a:pt x="75" y="155"/>
                </a:cubicBezTo>
                <a:cubicBezTo>
                  <a:pt x="150" y="36"/>
                  <a:pt x="308" y="0"/>
                  <a:pt x="428" y="75"/>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27" name="Freeform 61"/>
          <p:cNvSpPr>
            <a:spLocks/>
          </p:cNvSpPr>
          <p:nvPr/>
        </p:nvSpPr>
        <p:spPr bwMode="auto">
          <a:xfrm rot="6175298">
            <a:off x="3053763" y="1936099"/>
            <a:ext cx="982498" cy="133350"/>
          </a:xfrm>
          <a:custGeom>
            <a:avLst/>
            <a:gdLst>
              <a:gd name="T0" fmla="*/ 6 w 1798"/>
              <a:gd name="T1" fmla="*/ 130 h 130"/>
              <a:gd name="T2" fmla="*/ 0 w 1798"/>
              <a:gd name="T3" fmla="*/ 125 h 130"/>
              <a:gd name="T4" fmla="*/ 6 w 1798"/>
              <a:gd name="T5" fmla="*/ 118 h 130"/>
              <a:gd name="T6" fmla="*/ 1792 w 1798"/>
              <a:gd name="T7" fmla="*/ 0 h 130"/>
              <a:gd name="T8" fmla="*/ 1798 w 1798"/>
              <a:gd name="T9" fmla="*/ 6 h 130"/>
              <a:gd name="T10" fmla="*/ 1792 w 1798"/>
              <a:gd name="T11" fmla="*/ 12 h 130"/>
              <a:gd name="T12" fmla="*/ 7 w 1798"/>
              <a:gd name="T13" fmla="*/ 130 h 130"/>
              <a:gd name="T14" fmla="*/ 6 w 1798"/>
              <a:gd name="T15" fmla="*/ 130 h 1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98" h="130">
                <a:moveTo>
                  <a:pt x="6" y="130"/>
                </a:moveTo>
                <a:cubicBezTo>
                  <a:pt x="3" y="130"/>
                  <a:pt x="1" y="128"/>
                  <a:pt x="0" y="125"/>
                </a:cubicBezTo>
                <a:cubicBezTo>
                  <a:pt x="0" y="121"/>
                  <a:pt x="3" y="118"/>
                  <a:pt x="6" y="118"/>
                </a:cubicBezTo>
                <a:cubicBezTo>
                  <a:pt x="1792" y="0"/>
                  <a:pt x="1792" y="0"/>
                  <a:pt x="1792" y="0"/>
                </a:cubicBezTo>
                <a:cubicBezTo>
                  <a:pt x="1795" y="0"/>
                  <a:pt x="1798" y="2"/>
                  <a:pt x="1798" y="6"/>
                </a:cubicBezTo>
                <a:cubicBezTo>
                  <a:pt x="1798" y="9"/>
                  <a:pt x="1796" y="12"/>
                  <a:pt x="1792" y="12"/>
                </a:cubicBezTo>
                <a:cubicBezTo>
                  <a:pt x="7" y="130"/>
                  <a:pt x="7" y="130"/>
                  <a:pt x="7" y="130"/>
                </a:cubicBezTo>
                <a:cubicBezTo>
                  <a:pt x="7" y="130"/>
                  <a:pt x="6" y="130"/>
                  <a:pt x="6" y="130"/>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1" name="Freeform 166"/>
          <p:cNvSpPr>
            <a:spLocks/>
          </p:cNvSpPr>
          <p:nvPr/>
        </p:nvSpPr>
        <p:spPr bwMode="auto">
          <a:xfrm>
            <a:off x="303215" y="2559505"/>
            <a:ext cx="277813" cy="279400"/>
          </a:xfrm>
          <a:custGeom>
            <a:avLst/>
            <a:gdLst>
              <a:gd name="T0" fmla="*/ 201 w 274"/>
              <a:gd name="T1" fmla="*/ 35 h 274"/>
              <a:gd name="T2" fmla="*/ 239 w 274"/>
              <a:gd name="T3" fmla="*/ 201 h 274"/>
              <a:gd name="T4" fmla="*/ 73 w 274"/>
              <a:gd name="T5" fmla="*/ 239 h 274"/>
              <a:gd name="T6" fmla="*/ 35 w 274"/>
              <a:gd name="T7" fmla="*/ 73 h 274"/>
              <a:gd name="T8" fmla="*/ 201 w 274"/>
              <a:gd name="T9" fmla="*/ 35 h 274"/>
            </a:gdLst>
            <a:ahLst/>
            <a:cxnLst>
              <a:cxn ang="0">
                <a:pos x="T0" y="T1"/>
              </a:cxn>
              <a:cxn ang="0">
                <a:pos x="T2" y="T3"/>
              </a:cxn>
              <a:cxn ang="0">
                <a:pos x="T4" y="T5"/>
              </a:cxn>
              <a:cxn ang="0">
                <a:pos x="T6" y="T7"/>
              </a:cxn>
              <a:cxn ang="0">
                <a:pos x="T8" y="T9"/>
              </a:cxn>
            </a:cxnLst>
            <a:rect l="0" t="0" r="r" b="b"/>
            <a:pathLst>
              <a:path w="274" h="274">
                <a:moveTo>
                  <a:pt x="201" y="35"/>
                </a:moveTo>
                <a:cubicBezTo>
                  <a:pt x="257" y="71"/>
                  <a:pt x="274" y="145"/>
                  <a:pt x="239" y="201"/>
                </a:cubicBezTo>
                <a:cubicBezTo>
                  <a:pt x="203" y="257"/>
                  <a:pt x="129" y="274"/>
                  <a:pt x="73" y="239"/>
                </a:cubicBezTo>
                <a:cubicBezTo>
                  <a:pt x="17" y="203"/>
                  <a:pt x="0" y="129"/>
                  <a:pt x="35" y="73"/>
                </a:cubicBezTo>
                <a:cubicBezTo>
                  <a:pt x="70" y="17"/>
                  <a:pt x="145" y="0"/>
                  <a:pt x="201" y="35"/>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72" name="Freeform 148"/>
          <p:cNvSpPr>
            <a:spLocks/>
          </p:cNvSpPr>
          <p:nvPr/>
        </p:nvSpPr>
        <p:spPr bwMode="auto">
          <a:xfrm>
            <a:off x="-7935" y="1680030"/>
            <a:ext cx="528638" cy="530225"/>
          </a:xfrm>
          <a:custGeom>
            <a:avLst/>
            <a:gdLst>
              <a:gd name="T0" fmla="*/ 382 w 521"/>
              <a:gd name="T1" fmla="*/ 67 h 521"/>
              <a:gd name="T2" fmla="*/ 454 w 521"/>
              <a:gd name="T3" fmla="*/ 382 h 521"/>
              <a:gd name="T4" fmla="*/ 139 w 521"/>
              <a:gd name="T5" fmla="*/ 454 h 521"/>
              <a:gd name="T6" fmla="*/ 67 w 521"/>
              <a:gd name="T7" fmla="*/ 139 h 521"/>
              <a:gd name="T8" fmla="*/ 382 w 521"/>
              <a:gd name="T9" fmla="*/ 67 h 521"/>
            </a:gdLst>
            <a:ahLst/>
            <a:cxnLst>
              <a:cxn ang="0">
                <a:pos x="T0" y="T1"/>
              </a:cxn>
              <a:cxn ang="0">
                <a:pos x="T2" y="T3"/>
              </a:cxn>
              <a:cxn ang="0">
                <a:pos x="T4" y="T5"/>
              </a:cxn>
              <a:cxn ang="0">
                <a:pos x="T6" y="T7"/>
              </a:cxn>
              <a:cxn ang="0">
                <a:pos x="T8" y="T9"/>
              </a:cxn>
            </a:cxnLst>
            <a:rect l="0" t="0" r="r" b="b"/>
            <a:pathLst>
              <a:path w="521" h="521">
                <a:moveTo>
                  <a:pt x="382" y="67"/>
                </a:moveTo>
                <a:cubicBezTo>
                  <a:pt x="489" y="134"/>
                  <a:pt x="521" y="275"/>
                  <a:pt x="454" y="382"/>
                </a:cubicBezTo>
                <a:cubicBezTo>
                  <a:pt x="387" y="489"/>
                  <a:pt x="246" y="521"/>
                  <a:pt x="139" y="454"/>
                </a:cubicBezTo>
                <a:cubicBezTo>
                  <a:pt x="32" y="387"/>
                  <a:pt x="0" y="246"/>
                  <a:pt x="67" y="139"/>
                </a:cubicBezTo>
                <a:cubicBezTo>
                  <a:pt x="134" y="32"/>
                  <a:pt x="275" y="0"/>
                  <a:pt x="382" y="67"/>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73" name="Freeform 156"/>
          <p:cNvSpPr>
            <a:spLocks/>
          </p:cNvSpPr>
          <p:nvPr/>
        </p:nvSpPr>
        <p:spPr bwMode="auto">
          <a:xfrm>
            <a:off x="119065" y="1808618"/>
            <a:ext cx="273050" cy="273050"/>
          </a:xfrm>
          <a:custGeom>
            <a:avLst/>
            <a:gdLst>
              <a:gd name="T0" fmla="*/ 198 w 270"/>
              <a:gd name="T1" fmla="*/ 34 h 269"/>
              <a:gd name="T2" fmla="*/ 235 w 270"/>
              <a:gd name="T3" fmla="*/ 197 h 269"/>
              <a:gd name="T4" fmla="*/ 72 w 270"/>
              <a:gd name="T5" fmla="*/ 235 h 269"/>
              <a:gd name="T6" fmla="*/ 35 w 270"/>
              <a:gd name="T7" fmla="*/ 72 h 269"/>
              <a:gd name="T8" fmla="*/ 198 w 270"/>
              <a:gd name="T9" fmla="*/ 34 h 269"/>
            </a:gdLst>
            <a:ahLst/>
            <a:cxnLst>
              <a:cxn ang="0">
                <a:pos x="T0" y="T1"/>
              </a:cxn>
              <a:cxn ang="0">
                <a:pos x="T2" y="T3"/>
              </a:cxn>
              <a:cxn ang="0">
                <a:pos x="T4" y="T5"/>
              </a:cxn>
              <a:cxn ang="0">
                <a:pos x="T6" y="T7"/>
              </a:cxn>
              <a:cxn ang="0">
                <a:pos x="T8" y="T9"/>
              </a:cxn>
            </a:cxnLst>
            <a:rect l="0" t="0" r="r" b="b"/>
            <a:pathLst>
              <a:path w="270" h="269">
                <a:moveTo>
                  <a:pt x="198" y="34"/>
                </a:moveTo>
                <a:cubicBezTo>
                  <a:pt x="253" y="69"/>
                  <a:pt x="270" y="142"/>
                  <a:pt x="235" y="197"/>
                </a:cubicBezTo>
                <a:cubicBezTo>
                  <a:pt x="201" y="253"/>
                  <a:pt x="128" y="269"/>
                  <a:pt x="72" y="235"/>
                </a:cubicBezTo>
                <a:cubicBezTo>
                  <a:pt x="17" y="200"/>
                  <a:pt x="0" y="127"/>
                  <a:pt x="35" y="72"/>
                </a:cubicBezTo>
                <a:cubicBezTo>
                  <a:pt x="70" y="16"/>
                  <a:pt x="143" y="0"/>
                  <a:pt x="198" y="34"/>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74" name="Freeform 150"/>
          <p:cNvSpPr>
            <a:spLocks/>
          </p:cNvSpPr>
          <p:nvPr/>
        </p:nvSpPr>
        <p:spPr bwMode="auto">
          <a:xfrm>
            <a:off x="-101597" y="368755"/>
            <a:ext cx="1470025" cy="1470025"/>
          </a:xfrm>
          <a:custGeom>
            <a:avLst/>
            <a:gdLst>
              <a:gd name="T0" fmla="*/ 1061 w 1447"/>
              <a:gd name="T1" fmla="*/ 186 h 1447"/>
              <a:gd name="T2" fmla="*/ 1260 w 1447"/>
              <a:gd name="T3" fmla="*/ 1061 h 1447"/>
              <a:gd name="T4" fmla="*/ 386 w 1447"/>
              <a:gd name="T5" fmla="*/ 1260 h 1447"/>
              <a:gd name="T6" fmla="*/ 186 w 1447"/>
              <a:gd name="T7" fmla="*/ 386 h 1447"/>
              <a:gd name="T8" fmla="*/ 1061 w 1447"/>
              <a:gd name="T9" fmla="*/ 186 h 1447"/>
            </a:gdLst>
            <a:ahLst/>
            <a:cxnLst>
              <a:cxn ang="0">
                <a:pos x="T0" y="T1"/>
              </a:cxn>
              <a:cxn ang="0">
                <a:pos x="T2" y="T3"/>
              </a:cxn>
              <a:cxn ang="0">
                <a:pos x="T4" y="T5"/>
              </a:cxn>
              <a:cxn ang="0">
                <a:pos x="T6" y="T7"/>
              </a:cxn>
              <a:cxn ang="0">
                <a:pos x="T8" y="T9"/>
              </a:cxn>
            </a:cxnLst>
            <a:rect l="0" t="0" r="r" b="b"/>
            <a:pathLst>
              <a:path w="1447" h="1447">
                <a:moveTo>
                  <a:pt x="1061" y="186"/>
                </a:moveTo>
                <a:cubicBezTo>
                  <a:pt x="1357" y="373"/>
                  <a:pt x="1447" y="764"/>
                  <a:pt x="1260" y="1061"/>
                </a:cubicBezTo>
                <a:cubicBezTo>
                  <a:pt x="1074" y="1357"/>
                  <a:pt x="683" y="1447"/>
                  <a:pt x="386" y="1260"/>
                </a:cubicBezTo>
                <a:cubicBezTo>
                  <a:pt x="89" y="1074"/>
                  <a:pt x="0" y="683"/>
                  <a:pt x="186" y="386"/>
                </a:cubicBezTo>
                <a:cubicBezTo>
                  <a:pt x="373" y="90"/>
                  <a:pt x="764" y="0"/>
                  <a:pt x="1061" y="186"/>
                </a:cubicBezTo>
                <a:close/>
              </a:path>
            </a:pathLst>
          </a:custGeom>
          <a:solidFill>
            <a:srgbClr val="45D8FF">
              <a:alpha val="1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75" name="Freeform 151"/>
          <p:cNvSpPr>
            <a:spLocks/>
          </p:cNvSpPr>
          <p:nvPr/>
        </p:nvSpPr>
        <p:spPr bwMode="auto">
          <a:xfrm>
            <a:off x="261940" y="730705"/>
            <a:ext cx="744538" cy="746125"/>
          </a:xfrm>
          <a:custGeom>
            <a:avLst/>
            <a:gdLst>
              <a:gd name="T0" fmla="*/ 537 w 733"/>
              <a:gd name="T1" fmla="*/ 94 h 733"/>
              <a:gd name="T2" fmla="*/ 639 w 733"/>
              <a:gd name="T3" fmla="*/ 537 h 733"/>
              <a:gd name="T4" fmla="*/ 195 w 733"/>
              <a:gd name="T5" fmla="*/ 639 h 733"/>
              <a:gd name="T6" fmla="*/ 94 w 733"/>
              <a:gd name="T7" fmla="*/ 195 h 733"/>
              <a:gd name="T8" fmla="*/ 537 w 733"/>
              <a:gd name="T9" fmla="*/ 94 h 733"/>
            </a:gdLst>
            <a:ahLst/>
            <a:cxnLst>
              <a:cxn ang="0">
                <a:pos x="T0" y="T1"/>
              </a:cxn>
              <a:cxn ang="0">
                <a:pos x="T2" y="T3"/>
              </a:cxn>
              <a:cxn ang="0">
                <a:pos x="T4" y="T5"/>
              </a:cxn>
              <a:cxn ang="0">
                <a:pos x="T6" y="T7"/>
              </a:cxn>
              <a:cxn ang="0">
                <a:pos x="T8" y="T9"/>
              </a:cxn>
            </a:cxnLst>
            <a:rect l="0" t="0" r="r" b="b"/>
            <a:pathLst>
              <a:path w="733" h="733">
                <a:moveTo>
                  <a:pt x="537" y="94"/>
                </a:moveTo>
                <a:cubicBezTo>
                  <a:pt x="688" y="189"/>
                  <a:pt x="733" y="387"/>
                  <a:pt x="639" y="537"/>
                </a:cubicBezTo>
                <a:cubicBezTo>
                  <a:pt x="544" y="688"/>
                  <a:pt x="346" y="733"/>
                  <a:pt x="195" y="639"/>
                </a:cubicBezTo>
                <a:cubicBezTo>
                  <a:pt x="45" y="544"/>
                  <a:pt x="0" y="346"/>
                  <a:pt x="94" y="195"/>
                </a:cubicBezTo>
                <a:cubicBezTo>
                  <a:pt x="189" y="45"/>
                  <a:pt x="387" y="0"/>
                  <a:pt x="537" y="94"/>
                </a:cubicBezTo>
                <a:close/>
              </a:path>
            </a:pathLst>
          </a:custGeom>
          <a:solidFill>
            <a:srgbClr val="45D8FF">
              <a:alpha val="1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76" name="Freeform 159"/>
          <p:cNvSpPr>
            <a:spLocks/>
          </p:cNvSpPr>
          <p:nvPr/>
        </p:nvSpPr>
        <p:spPr bwMode="auto">
          <a:xfrm>
            <a:off x="438153" y="908505"/>
            <a:ext cx="392113" cy="390525"/>
          </a:xfrm>
          <a:custGeom>
            <a:avLst/>
            <a:gdLst>
              <a:gd name="T0" fmla="*/ 282 w 385"/>
              <a:gd name="T1" fmla="*/ 49 h 385"/>
              <a:gd name="T2" fmla="*/ 335 w 385"/>
              <a:gd name="T3" fmla="*/ 282 h 385"/>
              <a:gd name="T4" fmla="*/ 102 w 385"/>
              <a:gd name="T5" fmla="*/ 336 h 385"/>
              <a:gd name="T6" fmla="*/ 49 w 385"/>
              <a:gd name="T7" fmla="*/ 103 h 385"/>
              <a:gd name="T8" fmla="*/ 282 w 385"/>
              <a:gd name="T9" fmla="*/ 49 h 385"/>
            </a:gdLst>
            <a:ahLst/>
            <a:cxnLst>
              <a:cxn ang="0">
                <a:pos x="T0" y="T1"/>
              </a:cxn>
              <a:cxn ang="0">
                <a:pos x="T2" y="T3"/>
              </a:cxn>
              <a:cxn ang="0">
                <a:pos x="T4" y="T5"/>
              </a:cxn>
              <a:cxn ang="0">
                <a:pos x="T6" y="T7"/>
              </a:cxn>
              <a:cxn ang="0">
                <a:pos x="T8" y="T9"/>
              </a:cxn>
            </a:cxnLst>
            <a:rect l="0" t="0" r="r" b="b"/>
            <a:pathLst>
              <a:path w="385" h="385">
                <a:moveTo>
                  <a:pt x="282" y="49"/>
                </a:moveTo>
                <a:cubicBezTo>
                  <a:pt x="361" y="99"/>
                  <a:pt x="385" y="203"/>
                  <a:pt x="335" y="282"/>
                </a:cubicBezTo>
                <a:cubicBezTo>
                  <a:pt x="286" y="361"/>
                  <a:pt x="181" y="385"/>
                  <a:pt x="102" y="336"/>
                </a:cubicBezTo>
                <a:cubicBezTo>
                  <a:pt x="23" y="286"/>
                  <a:pt x="0" y="182"/>
                  <a:pt x="49" y="103"/>
                </a:cubicBezTo>
                <a:cubicBezTo>
                  <a:pt x="99" y="23"/>
                  <a:pt x="203" y="0"/>
                  <a:pt x="282" y="49"/>
                </a:cubicBezTo>
                <a:close/>
              </a:path>
            </a:pathLst>
          </a:custGeom>
          <a:solidFill>
            <a:srgbClr val="45D8FF">
              <a:alpha val="1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77" name="Freeform 168"/>
          <p:cNvSpPr>
            <a:spLocks/>
          </p:cNvSpPr>
          <p:nvPr/>
        </p:nvSpPr>
        <p:spPr bwMode="auto">
          <a:xfrm>
            <a:off x="4383091" y="275093"/>
            <a:ext cx="282575" cy="282575"/>
          </a:xfrm>
          <a:custGeom>
            <a:avLst/>
            <a:gdLst>
              <a:gd name="T0" fmla="*/ 203 w 278"/>
              <a:gd name="T1" fmla="*/ 36 h 278"/>
              <a:gd name="T2" fmla="*/ 242 w 278"/>
              <a:gd name="T3" fmla="*/ 204 h 278"/>
              <a:gd name="T4" fmla="*/ 74 w 278"/>
              <a:gd name="T5" fmla="*/ 242 h 278"/>
              <a:gd name="T6" fmla="*/ 35 w 278"/>
              <a:gd name="T7" fmla="*/ 74 h 278"/>
              <a:gd name="T8" fmla="*/ 203 w 278"/>
              <a:gd name="T9" fmla="*/ 36 h 278"/>
            </a:gdLst>
            <a:ahLst/>
            <a:cxnLst>
              <a:cxn ang="0">
                <a:pos x="T0" y="T1"/>
              </a:cxn>
              <a:cxn ang="0">
                <a:pos x="T2" y="T3"/>
              </a:cxn>
              <a:cxn ang="0">
                <a:pos x="T4" y="T5"/>
              </a:cxn>
              <a:cxn ang="0">
                <a:pos x="T6" y="T7"/>
              </a:cxn>
              <a:cxn ang="0">
                <a:pos x="T8" y="T9"/>
              </a:cxn>
            </a:cxnLst>
            <a:rect l="0" t="0" r="r" b="b"/>
            <a:pathLst>
              <a:path w="278" h="278">
                <a:moveTo>
                  <a:pt x="203" y="36"/>
                </a:moveTo>
                <a:cubicBezTo>
                  <a:pt x="260" y="71"/>
                  <a:pt x="278" y="147"/>
                  <a:pt x="242" y="204"/>
                </a:cubicBezTo>
                <a:cubicBezTo>
                  <a:pt x="206" y="261"/>
                  <a:pt x="131" y="278"/>
                  <a:pt x="74" y="242"/>
                </a:cubicBezTo>
                <a:cubicBezTo>
                  <a:pt x="17" y="206"/>
                  <a:pt x="0" y="131"/>
                  <a:pt x="35" y="74"/>
                </a:cubicBezTo>
                <a:cubicBezTo>
                  <a:pt x="71" y="17"/>
                  <a:pt x="146" y="0"/>
                  <a:pt x="203" y="36"/>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78" name="Freeform 149"/>
          <p:cNvSpPr>
            <a:spLocks/>
          </p:cNvSpPr>
          <p:nvPr/>
        </p:nvSpPr>
        <p:spPr bwMode="auto">
          <a:xfrm>
            <a:off x="1463678" y="1306968"/>
            <a:ext cx="541338" cy="541338"/>
          </a:xfrm>
          <a:custGeom>
            <a:avLst/>
            <a:gdLst>
              <a:gd name="T0" fmla="*/ 390 w 533"/>
              <a:gd name="T1" fmla="*/ 69 h 533"/>
              <a:gd name="T2" fmla="*/ 464 w 533"/>
              <a:gd name="T3" fmla="*/ 391 h 533"/>
              <a:gd name="T4" fmla="*/ 142 w 533"/>
              <a:gd name="T5" fmla="*/ 464 h 533"/>
              <a:gd name="T6" fmla="*/ 69 w 533"/>
              <a:gd name="T7" fmla="*/ 142 h 533"/>
              <a:gd name="T8" fmla="*/ 390 w 533"/>
              <a:gd name="T9" fmla="*/ 69 h 533"/>
            </a:gdLst>
            <a:ahLst/>
            <a:cxnLst>
              <a:cxn ang="0">
                <a:pos x="T0" y="T1"/>
              </a:cxn>
              <a:cxn ang="0">
                <a:pos x="T2" y="T3"/>
              </a:cxn>
              <a:cxn ang="0">
                <a:pos x="T4" y="T5"/>
              </a:cxn>
              <a:cxn ang="0">
                <a:pos x="T6" y="T7"/>
              </a:cxn>
              <a:cxn ang="0">
                <a:pos x="T8" y="T9"/>
              </a:cxn>
            </a:cxnLst>
            <a:rect l="0" t="0" r="r" b="b"/>
            <a:pathLst>
              <a:path w="533" h="533">
                <a:moveTo>
                  <a:pt x="390" y="69"/>
                </a:moveTo>
                <a:cubicBezTo>
                  <a:pt x="500" y="137"/>
                  <a:pt x="533" y="281"/>
                  <a:pt x="464" y="391"/>
                </a:cubicBezTo>
                <a:cubicBezTo>
                  <a:pt x="395" y="500"/>
                  <a:pt x="251" y="533"/>
                  <a:pt x="142" y="464"/>
                </a:cubicBezTo>
                <a:cubicBezTo>
                  <a:pt x="33" y="395"/>
                  <a:pt x="0" y="251"/>
                  <a:pt x="69" y="142"/>
                </a:cubicBezTo>
                <a:cubicBezTo>
                  <a:pt x="137" y="33"/>
                  <a:pt x="281" y="0"/>
                  <a:pt x="390" y="69"/>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79" name="Freeform 160"/>
          <p:cNvSpPr>
            <a:spLocks/>
          </p:cNvSpPr>
          <p:nvPr/>
        </p:nvSpPr>
        <p:spPr bwMode="auto">
          <a:xfrm>
            <a:off x="1593853" y="1437143"/>
            <a:ext cx="279400" cy="280988"/>
          </a:xfrm>
          <a:custGeom>
            <a:avLst/>
            <a:gdLst>
              <a:gd name="T0" fmla="*/ 203 w 276"/>
              <a:gd name="T1" fmla="*/ 36 h 276"/>
              <a:gd name="T2" fmla="*/ 241 w 276"/>
              <a:gd name="T3" fmla="*/ 203 h 276"/>
              <a:gd name="T4" fmla="*/ 74 w 276"/>
              <a:gd name="T5" fmla="*/ 241 h 276"/>
              <a:gd name="T6" fmla="*/ 36 w 276"/>
              <a:gd name="T7" fmla="*/ 74 h 276"/>
              <a:gd name="T8" fmla="*/ 203 w 276"/>
              <a:gd name="T9" fmla="*/ 36 h 276"/>
            </a:gdLst>
            <a:ahLst/>
            <a:cxnLst>
              <a:cxn ang="0">
                <a:pos x="T0" y="T1"/>
              </a:cxn>
              <a:cxn ang="0">
                <a:pos x="T2" y="T3"/>
              </a:cxn>
              <a:cxn ang="0">
                <a:pos x="T4" y="T5"/>
              </a:cxn>
              <a:cxn ang="0">
                <a:pos x="T6" y="T7"/>
              </a:cxn>
              <a:cxn ang="0">
                <a:pos x="T8" y="T9"/>
              </a:cxn>
            </a:cxnLst>
            <a:rect l="0" t="0" r="r" b="b"/>
            <a:pathLst>
              <a:path w="276" h="276">
                <a:moveTo>
                  <a:pt x="203" y="36"/>
                </a:moveTo>
                <a:cubicBezTo>
                  <a:pt x="259" y="72"/>
                  <a:pt x="276" y="146"/>
                  <a:pt x="241" y="203"/>
                </a:cubicBezTo>
                <a:cubicBezTo>
                  <a:pt x="205" y="259"/>
                  <a:pt x="131" y="276"/>
                  <a:pt x="74" y="241"/>
                </a:cubicBezTo>
                <a:cubicBezTo>
                  <a:pt x="17" y="205"/>
                  <a:pt x="0" y="131"/>
                  <a:pt x="36" y="74"/>
                </a:cubicBezTo>
                <a:cubicBezTo>
                  <a:pt x="71" y="17"/>
                  <a:pt x="146" y="0"/>
                  <a:pt x="203" y="36"/>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80" name="Freeform 155"/>
          <p:cNvSpPr>
            <a:spLocks/>
          </p:cNvSpPr>
          <p:nvPr/>
        </p:nvSpPr>
        <p:spPr bwMode="auto">
          <a:xfrm>
            <a:off x="1717678" y="1893548"/>
            <a:ext cx="1149350" cy="1150938"/>
          </a:xfrm>
          <a:custGeom>
            <a:avLst/>
            <a:gdLst>
              <a:gd name="T0" fmla="*/ 830 w 1132"/>
              <a:gd name="T1" fmla="*/ 146 h 1132"/>
              <a:gd name="T2" fmla="*/ 986 w 1132"/>
              <a:gd name="T3" fmla="*/ 830 h 1132"/>
              <a:gd name="T4" fmla="*/ 302 w 1132"/>
              <a:gd name="T5" fmla="*/ 986 h 1132"/>
              <a:gd name="T6" fmla="*/ 146 w 1132"/>
              <a:gd name="T7" fmla="*/ 302 h 1132"/>
              <a:gd name="T8" fmla="*/ 830 w 1132"/>
              <a:gd name="T9" fmla="*/ 146 h 1132"/>
            </a:gdLst>
            <a:ahLst/>
            <a:cxnLst>
              <a:cxn ang="0">
                <a:pos x="T0" y="T1"/>
              </a:cxn>
              <a:cxn ang="0">
                <a:pos x="T2" y="T3"/>
              </a:cxn>
              <a:cxn ang="0">
                <a:pos x="T4" y="T5"/>
              </a:cxn>
              <a:cxn ang="0">
                <a:pos x="T6" y="T7"/>
              </a:cxn>
              <a:cxn ang="0">
                <a:pos x="T8" y="T9"/>
              </a:cxn>
            </a:cxnLst>
            <a:rect l="0" t="0" r="r" b="b"/>
            <a:pathLst>
              <a:path w="1132" h="1132">
                <a:moveTo>
                  <a:pt x="830" y="146"/>
                </a:moveTo>
                <a:cubicBezTo>
                  <a:pt x="1062" y="292"/>
                  <a:pt x="1132" y="598"/>
                  <a:pt x="986" y="830"/>
                </a:cubicBezTo>
                <a:cubicBezTo>
                  <a:pt x="840" y="1062"/>
                  <a:pt x="534" y="1132"/>
                  <a:pt x="302" y="986"/>
                </a:cubicBezTo>
                <a:cubicBezTo>
                  <a:pt x="70" y="840"/>
                  <a:pt x="0" y="534"/>
                  <a:pt x="146" y="302"/>
                </a:cubicBezTo>
                <a:cubicBezTo>
                  <a:pt x="292" y="70"/>
                  <a:pt x="598" y="0"/>
                  <a:pt x="830" y="146"/>
                </a:cubicBezTo>
                <a:close/>
              </a:path>
            </a:pathLst>
          </a:custGeom>
          <a:solidFill>
            <a:srgbClr val="45D8FF">
              <a:alpha val="1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81" name="Freeform 162"/>
          <p:cNvSpPr>
            <a:spLocks/>
          </p:cNvSpPr>
          <p:nvPr/>
        </p:nvSpPr>
        <p:spPr bwMode="auto">
          <a:xfrm>
            <a:off x="2003428" y="2172155"/>
            <a:ext cx="579438" cy="579438"/>
          </a:xfrm>
          <a:custGeom>
            <a:avLst/>
            <a:gdLst>
              <a:gd name="T0" fmla="*/ 418 w 570"/>
              <a:gd name="T1" fmla="*/ 73 h 570"/>
              <a:gd name="T2" fmla="*/ 497 w 570"/>
              <a:gd name="T3" fmla="*/ 418 h 570"/>
              <a:gd name="T4" fmla="*/ 152 w 570"/>
              <a:gd name="T5" fmla="*/ 497 h 570"/>
              <a:gd name="T6" fmla="*/ 73 w 570"/>
              <a:gd name="T7" fmla="*/ 152 h 570"/>
              <a:gd name="T8" fmla="*/ 418 w 570"/>
              <a:gd name="T9" fmla="*/ 73 h 570"/>
            </a:gdLst>
            <a:ahLst/>
            <a:cxnLst>
              <a:cxn ang="0">
                <a:pos x="T0" y="T1"/>
              </a:cxn>
              <a:cxn ang="0">
                <a:pos x="T2" y="T3"/>
              </a:cxn>
              <a:cxn ang="0">
                <a:pos x="T4" y="T5"/>
              </a:cxn>
              <a:cxn ang="0">
                <a:pos x="T6" y="T7"/>
              </a:cxn>
              <a:cxn ang="0">
                <a:pos x="T8" y="T9"/>
              </a:cxn>
            </a:cxnLst>
            <a:rect l="0" t="0" r="r" b="b"/>
            <a:pathLst>
              <a:path w="570" h="570">
                <a:moveTo>
                  <a:pt x="418" y="73"/>
                </a:moveTo>
                <a:cubicBezTo>
                  <a:pt x="535" y="147"/>
                  <a:pt x="570" y="301"/>
                  <a:pt x="497" y="418"/>
                </a:cubicBezTo>
                <a:cubicBezTo>
                  <a:pt x="423" y="535"/>
                  <a:pt x="269" y="570"/>
                  <a:pt x="152" y="497"/>
                </a:cubicBezTo>
                <a:cubicBezTo>
                  <a:pt x="35" y="423"/>
                  <a:pt x="0" y="269"/>
                  <a:pt x="73" y="152"/>
                </a:cubicBezTo>
                <a:cubicBezTo>
                  <a:pt x="147" y="35"/>
                  <a:pt x="301" y="0"/>
                  <a:pt x="418" y="73"/>
                </a:cubicBezTo>
                <a:close/>
              </a:path>
            </a:pathLst>
          </a:custGeom>
          <a:solidFill>
            <a:srgbClr val="45D8FF">
              <a:alpha val="1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82" name="Freeform 163"/>
          <p:cNvSpPr>
            <a:spLocks/>
          </p:cNvSpPr>
          <p:nvPr/>
        </p:nvSpPr>
        <p:spPr bwMode="auto">
          <a:xfrm>
            <a:off x="2138365" y="2307093"/>
            <a:ext cx="307975" cy="309563"/>
          </a:xfrm>
          <a:custGeom>
            <a:avLst/>
            <a:gdLst>
              <a:gd name="T0" fmla="*/ 223 w 304"/>
              <a:gd name="T1" fmla="*/ 39 h 304"/>
              <a:gd name="T2" fmla="*/ 265 w 304"/>
              <a:gd name="T3" fmla="*/ 223 h 304"/>
              <a:gd name="T4" fmla="*/ 81 w 304"/>
              <a:gd name="T5" fmla="*/ 265 h 304"/>
              <a:gd name="T6" fmla="*/ 39 w 304"/>
              <a:gd name="T7" fmla="*/ 81 h 304"/>
              <a:gd name="T8" fmla="*/ 223 w 304"/>
              <a:gd name="T9" fmla="*/ 39 h 304"/>
            </a:gdLst>
            <a:ahLst/>
            <a:cxnLst>
              <a:cxn ang="0">
                <a:pos x="T0" y="T1"/>
              </a:cxn>
              <a:cxn ang="0">
                <a:pos x="T2" y="T3"/>
              </a:cxn>
              <a:cxn ang="0">
                <a:pos x="T4" y="T5"/>
              </a:cxn>
              <a:cxn ang="0">
                <a:pos x="T6" y="T7"/>
              </a:cxn>
              <a:cxn ang="0">
                <a:pos x="T8" y="T9"/>
              </a:cxn>
            </a:cxnLst>
            <a:rect l="0" t="0" r="r" b="b"/>
            <a:pathLst>
              <a:path w="304" h="304">
                <a:moveTo>
                  <a:pt x="223" y="39"/>
                </a:moveTo>
                <a:cubicBezTo>
                  <a:pt x="285" y="78"/>
                  <a:pt x="304" y="161"/>
                  <a:pt x="265" y="223"/>
                </a:cubicBezTo>
                <a:cubicBezTo>
                  <a:pt x="226" y="285"/>
                  <a:pt x="144" y="304"/>
                  <a:pt x="81" y="265"/>
                </a:cubicBezTo>
                <a:cubicBezTo>
                  <a:pt x="19" y="226"/>
                  <a:pt x="0" y="144"/>
                  <a:pt x="39" y="81"/>
                </a:cubicBezTo>
                <a:cubicBezTo>
                  <a:pt x="78" y="19"/>
                  <a:pt x="161" y="0"/>
                  <a:pt x="223" y="39"/>
                </a:cubicBezTo>
                <a:close/>
              </a:path>
            </a:pathLst>
          </a:custGeom>
          <a:solidFill>
            <a:srgbClr val="45D8FF">
              <a:alpha val="1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83" name="Freeform 146"/>
          <p:cNvSpPr>
            <a:spLocks/>
          </p:cNvSpPr>
          <p:nvPr/>
        </p:nvSpPr>
        <p:spPr bwMode="auto">
          <a:xfrm>
            <a:off x="2133603" y="-78920"/>
            <a:ext cx="2124075" cy="2124075"/>
          </a:xfrm>
          <a:custGeom>
            <a:avLst/>
            <a:gdLst>
              <a:gd name="T0" fmla="*/ 1533 w 2091"/>
              <a:gd name="T1" fmla="*/ 269 h 2091"/>
              <a:gd name="T2" fmla="*/ 1822 w 2091"/>
              <a:gd name="T3" fmla="*/ 1533 h 2091"/>
              <a:gd name="T4" fmla="*/ 558 w 2091"/>
              <a:gd name="T5" fmla="*/ 1821 h 2091"/>
              <a:gd name="T6" fmla="*/ 270 w 2091"/>
              <a:gd name="T7" fmla="*/ 558 h 2091"/>
              <a:gd name="T8" fmla="*/ 1533 w 2091"/>
              <a:gd name="T9" fmla="*/ 269 h 2091"/>
            </a:gdLst>
            <a:ahLst/>
            <a:cxnLst>
              <a:cxn ang="0">
                <a:pos x="T0" y="T1"/>
              </a:cxn>
              <a:cxn ang="0">
                <a:pos x="T2" y="T3"/>
              </a:cxn>
              <a:cxn ang="0">
                <a:pos x="T4" y="T5"/>
              </a:cxn>
              <a:cxn ang="0">
                <a:pos x="T6" y="T7"/>
              </a:cxn>
              <a:cxn ang="0">
                <a:pos x="T8" y="T9"/>
              </a:cxn>
            </a:cxnLst>
            <a:rect l="0" t="0" r="r" b="b"/>
            <a:pathLst>
              <a:path w="2091" h="2091">
                <a:moveTo>
                  <a:pt x="1533" y="269"/>
                </a:moveTo>
                <a:cubicBezTo>
                  <a:pt x="1962" y="538"/>
                  <a:pt x="2091" y="1104"/>
                  <a:pt x="1822" y="1533"/>
                </a:cubicBezTo>
                <a:cubicBezTo>
                  <a:pt x="1553" y="1961"/>
                  <a:pt x="987" y="2091"/>
                  <a:pt x="558" y="1821"/>
                </a:cubicBezTo>
                <a:cubicBezTo>
                  <a:pt x="130" y="1552"/>
                  <a:pt x="0" y="986"/>
                  <a:pt x="270" y="558"/>
                </a:cubicBezTo>
                <a:cubicBezTo>
                  <a:pt x="539" y="129"/>
                  <a:pt x="1105" y="0"/>
                  <a:pt x="1533" y="269"/>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84" name="Freeform 147"/>
          <p:cNvSpPr>
            <a:spLocks/>
          </p:cNvSpPr>
          <p:nvPr/>
        </p:nvSpPr>
        <p:spPr bwMode="auto">
          <a:xfrm>
            <a:off x="2457453" y="243343"/>
            <a:ext cx="1477963" cy="1477963"/>
          </a:xfrm>
          <a:custGeom>
            <a:avLst/>
            <a:gdLst>
              <a:gd name="T0" fmla="*/ 1066 w 1454"/>
              <a:gd name="T1" fmla="*/ 187 h 1454"/>
              <a:gd name="T2" fmla="*/ 1267 w 1454"/>
              <a:gd name="T3" fmla="*/ 1066 h 1454"/>
              <a:gd name="T4" fmla="*/ 388 w 1454"/>
              <a:gd name="T5" fmla="*/ 1267 h 1454"/>
              <a:gd name="T6" fmla="*/ 187 w 1454"/>
              <a:gd name="T7" fmla="*/ 388 h 1454"/>
              <a:gd name="T8" fmla="*/ 1066 w 1454"/>
              <a:gd name="T9" fmla="*/ 187 h 1454"/>
            </a:gdLst>
            <a:ahLst/>
            <a:cxnLst>
              <a:cxn ang="0">
                <a:pos x="T0" y="T1"/>
              </a:cxn>
              <a:cxn ang="0">
                <a:pos x="T2" y="T3"/>
              </a:cxn>
              <a:cxn ang="0">
                <a:pos x="T4" y="T5"/>
              </a:cxn>
              <a:cxn ang="0">
                <a:pos x="T6" y="T7"/>
              </a:cxn>
              <a:cxn ang="0">
                <a:pos x="T8" y="T9"/>
              </a:cxn>
            </a:cxnLst>
            <a:rect l="0" t="0" r="r" b="b"/>
            <a:pathLst>
              <a:path w="1454" h="1454">
                <a:moveTo>
                  <a:pt x="1066" y="187"/>
                </a:moveTo>
                <a:cubicBezTo>
                  <a:pt x="1364" y="374"/>
                  <a:pt x="1454" y="768"/>
                  <a:pt x="1267" y="1066"/>
                </a:cubicBezTo>
                <a:cubicBezTo>
                  <a:pt x="1079" y="1364"/>
                  <a:pt x="686" y="1454"/>
                  <a:pt x="388" y="1267"/>
                </a:cubicBezTo>
                <a:cubicBezTo>
                  <a:pt x="90" y="1080"/>
                  <a:pt x="0" y="686"/>
                  <a:pt x="187" y="388"/>
                </a:cubicBezTo>
                <a:cubicBezTo>
                  <a:pt x="374" y="90"/>
                  <a:pt x="768" y="0"/>
                  <a:pt x="1066" y="187"/>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85" name="Freeform 161"/>
          <p:cNvSpPr>
            <a:spLocks/>
          </p:cNvSpPr>
          <p:nvPr/>
        </p:nvSpPr>
        <p:spPr bwMode="auto">
          <a:xfrm>
            <a:off x="3041653" y="827543"/>
            <a:ext cx="311150" cy="311150"/>
          </a:xfrm>
          <a:custGeom>
            <a:avLst/>
            <a:gdLst>
              <a:gd name="T0" fmla="*/ 224 w 306"/>
              <a:gd name="T1" fmla="*/ 39 h 306"/>
              <a:gd name="T2" fmla="*/ 267 w 306"/>
              <a:gd name="T3" fmla="*/ 224 h 306"/>
              <a:gd name="T4" fmla="*/ 81 w 306"/>
              <a:gd name="T5" fmla="*/ 267 h 306"/>
              <a:gd name="T6" fmla="*/ 39 w 306"/>
              <a:gd name="T7" fmla="*/ 82 h 306"/>
              <a:gd name="T8" fmla="*/ 224 w 306"/>
              <a:gd name="T9" fmla="*/ 39 h 306"/>
            </a:gdLst>
            <a:ahLst/>
            <a:cxnLst>
              <a:cxn ang="0">
                <a:pos x="T0" y="T1"/>
              </a:cxn>
              <a:cxn ang="0">
                <a:pos x="T2" y="T3"/>
              </a:cxn>
              <a:cxn ang="0">
                <a:pos x="T4" y="T5"/>
              </a:cxn>
              <a:cxn ang="0">
                <a:pos x="T6" y="T7"/>
              </a:cxn>
              <a:cxn ang="0">
                <a:pos x="T8" y="T9"/>
              </a:cxn>
            </a:cxnLst>
            <a:rect l="0" t="0" r="r" b="b"/>
            <a:pathLst>
              <a:path w="306" h="306">
                <a:moveTo>
                  <a:pt x="224" y="39"/>
                </a:moveTo>
                <a:cubicBezTo>
                  <a:pt x="287" y="79"/>
                  <a:pt x="306" y="162"/>
                  <a:pt x="267" y="224"/>
                </a:cubicBezTo>
                <a:cubicBezTo>
                  <a:pt x="227" y="287"/>
                  <a:pt x="144" y="306"/>
                  <a:pt x="81" y="267"/>
                </a:cubicBezTo>
                <a:cubicBezTo>
                  <a:pt x="19" y="227"/>
                  <a:pt x="0" y="144"/>
                  <a:pt x="39" y="82"/>
                </a:cubicBezTo>
                <a:cubicBezTo>
                  <a:pt x="79" y="19"/>
                  <a:pt x="162" y="0"/>
                  <a:pt x="224" y="39"/>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86" name="Freeform 164"/>
          <p:cNvSpPr>
            <a:spLocks/>
          </p:cNvSpPr>
          <p:nvPr/>
        </p:nvSpPr>
        <p:spPr bwMode="auto">
          <a:xfrm>
            <a:off x="1876428" y="113168"/>
            <a:ext cx="277813" cy="277813"/>
          </a:xfrm>
          <a:custGeom>
            <a:avLst/>
            <a:gdLst>
              <a:gd name="T0" fmla="*/ 201 w 274"/>
              <a:gd name="T1" fmla="*/ 35 h 274"/>
              <a:gd name="T2" fmla="*/ 239 w 274"/>
              <a:gd name="T3" fmla="*/ 201 h 274"/>
              <a:gd name="T4" fmla="*/ 73 w 274"/>
              <a:gd name="T5" fmla="*/ 239 h 274"/>
              <a:gd name="T6" fmla="*/ 35 w 274"/>
              <a:gd name="T7" fmla="*/ 73 h 274"/>
              <a:gd name="T8" fmla="*/ 201 w 274"/>
              <a:gd name="T9" fmla="*/ 35 h 274"/>
            </a:gdLst>
            <a:ahLst/>
            <a:cxnLst>
              <a:cxn ang="0">
                <a:pos x="T0" y="T1"/>
              </a:cxn>
              <a:cxn ang="0">
                <a:pos x="T2" y="T3"/>
              </a:cxn>
              <a:cxn ang="0">
                <a:pos x="T4" y="T5"/>
              </a:cxn>
              <a:cxn ang="0">
                <a:pos x="T6" y="T7"/>
              </a:cxn>
              <a:cxn ang="0">
                <a:pos x="T8" y="T9"/>
              </a:cxn>
            </a:cxnLst>
            <a:rect l="0" t="0" r="r" b="b"/>
            <a:pathLst>
              <a:path w="274" h="274">
                <a:moveTo>
                  <a:pt x="201" y="35"/>
                </a:moveTo>
                <a:cubicBezTo>
                  <a:pt x="257" y="71"/>
                  <a:pt x="274" y="145"/>
                  <a:pt x="239" y="201"/>
                </a:cubicBezTo>
                <a:cubicBezTo>
                  <a:pt x="203" y="257"/>
                  <a:pt x="129" y="274"/>
                  <a:pt x="73" y="239"/>
                </a:cubicBezTo>
                <a:cubicBezTo>
                  <a:pt x="17" y="204"/>
                  <a:pt x="0" y="129"/>
                  <a:pt x="35" y="73"/>
                </a:cubicBezTo>
                <a:cubicBezTo>
                  <a:pt x="70" y="17"/>
                  <a:pt x="145" y="0"/>
                  <a:pt x="201" y="35"/>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87" name="Freeform 144"/>
          <p:cNvSpPr>
            <a:spLocks/>
          </p:cNvSpPr>
          <p:nvPr/>
        </p:nvSpPr>
        <p:spPr bwMode="auto">
          <a:xfrm rot="21368463">
            <a:off x="11214820" y="3527719"/>
            <a:ext cx="1039813" cy="1041400"/>
          </a:xfrm>
          <a:custGeom>
            <a:avLst/>
            <a:gdLst>
              <a:gd name="T0" fmla="*/ 750 w 1024"/>
              <a:gd name="T1" fmla="*/ 132 h 1024"/>
              <a:gd name="T2" fmla="*/ 892 w 1024"/>
              <a:gd name="T3" fmla="*/ 751 h 1024"/>
              <a:gd name="T4" fmla="*/ 273 w 1024"/>
              <a:gd name="T5" fmla="*/ 892 h 1024"/>
              <a:gd name="T6" fmla="*/ 131 w 1024"/>
              <a:gd name="T7" fmla="*/ 273 h 1024"/>
              <a:gd name="T8" fmla="*/ 750 w 1024"/>
              <a:gd name="T9" fmla="*/ 132 h 1024"/>
            </a:gdLst>
            <a:ahLst/>
            <a:cxnLst>
              <a:cxn ang="0">
                <a:pos x="T0" y="T1"/>
              </a:cxn>
              <a:cxn ang="0">
                <a:pos x="T2" y="T3"/>
              </a:cxn>
              <a:cxn ang="0">
                <a:pos x="T4" y="T5"/>
              </a:cxn>
              <a:cxn ang="0">
                <a:pos x="T6" y="T7"/>
              </a:cxn>
              <a:cxn ang="0">
                <a:pos x="T8" y="T9"/>
              </a:cxn>
            </a:cxnLst>
            <a:rect l="0" t="0" r="r" b="b"/>
            <a:pathLst>
              <a:path w="1024" h="1024">
                <a:moveTo>
                  <a:pt x="750" y="132"/>
                </a:moveTo>
                <a:cubicBezTo>
                  <a:pt x="960" y="264"/>
                  <a:pt x="1024" y="541"/>
                  <a:pt x="892" y="751"/>
                </a:cubicBezTo>
                <a:cubicBezTo>
                  <a:pt x="760" y="961"/>
                  <a:pt x="483" y="1024"/>
                  <a:pt x="273" y="892"/>
                </a:cubicBezTo>
                <a:cubicBezTo>
                  <a:pt x="63" y="760"/>
                  <a:pt x="0" y="483"/>
                  <a:pt x="131" y="273"/>
                </a:cubicBezTo>
                <a:cubicBezTo>
                  <a:pt x="263" y="63"/>
                  <a:pt x="540" y="0"/>
                  <a:pt x="750" y="132"/>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88" name="Freeform 145"/>
          <p:cNvSpPr>
            <a:spLocks/>
          </p:cNvSpPr>
          <p:nvPr/>
        </p:nvSpPr>
        <p:spPr bwMode="auto">
          <a:xfrm rot="21368463">
            <a:off x="11459241" y="3772197"/>
            <a:ext cx="550863" cy="550863"/>
          </a:xfrm>
          <a:custGeom>
            <a:avLst/>
            <a:gdLst>
              <a:gd name="T0" fmla="*/ 397 w 541"/>
              <a:gd name="T1" fmla="*/ 70 h 542"/>
              <a:gd name="T2" fmla="*/ 472 w 541"/>
              <a:gd name="T3" fmla="*/ 397 h 542"/>
              <a:gd name="T4" fmla="*/ 144 w 541"/>
              <a:gd name="T5" fmla="*/ 472 h 542"/>
              <a:gd name="T6" fmla="*/ 70 w 541"/>
              <a:gd name="T7" fmla="*/ 145 h 542"/>
              <a:gd name="T8" fmla="*/ 397 w 541"/>
              <a:gd name="T9" fmla="*/ 70 h 542"/>
            </a:gdLst>
            <a:ahLst/>
            <a:cxnLst>
              <a:cxn ang="0">
                <a:pos x="T0" y="T1"/>
              </a:cxn>
              <a:cxn ang="0">
                <a:pos x="T2" y="T3"/>
              </a:cxn>
              <a:cxn ang="0">
                <a:pos x="T4" y="T5"/>
              </a:cxn>
              <a:cxn ang="0">
                <a:pos x="T6" y="T7"/>
              </a:cxn>
              <a:cxn ang="0">
                <a:pos x="T8" y="T9"/>
              </a:cxn>
            </a:cxnLst>
            <a:rect l="0" t="0" r="r" b="b"/>
            <a:pathLst>
              <a:path w="541" h="542">
                <a:moveTo>
                  <a:pt x="397" y="70"/>
                </a:moveTo>
                <a:cubicBezTo>
                  <a:pt x="508" y="140"/>
                  <a:pt x="541" y="286"/>
                  <a:pt x="472" y="397"/>
                </a:cubicBezTo>
                <a:cubicBezTo>
                  <a:pt x="402" y="508"/>
                  <a:pt x="255" y="542"/>
                  <a:pt x="144" y="472"/>
                </a:cubicBezTo>
                <a:cubicBezTo>
                  <a:pt x="33" y="402"/>
                  <a:pt x="0" y="256"/>
                  <a:pt x="70" y="145"/>
                </a:cubicBezTo>
                <a:cubicBezTo>
                  <a:pt x="139" y="34"/>
                  <a:pt x="286" y="0"/>
                  <a:pt x="397" y="70"/>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89" name="Freeform 167"/>
          <p:cNvSpPr>
            <a:spLocks/>
          </p:cNvSpPr>
          <p:nvPr/>
        </p:nvSpPr>
        <p:spPr bwMode="auto">
          <a:xfrm rot="21368463">
            <a:off x="11589470" y="3903957"/>
            <a:ext cx="290513" cy="288925"/>
          </a:xfrm>
          <a:custGeom>
            <a:avLst/>
            <a:gdLst>
              <a:gd name="T0" fmla="*/ 209 w 285"/>
              <a:gd name="T1" fmla="*/ 36 h 285"/>
              <a:gd name="T2" fmla="*/ 248 w 285"/>
              <a:gd name="T3" fmla="*/ 209 h 285"/>
              <a:gd name="T4" fmla="*/ 76 w 285"/>
              <a:gd name="T5" fmla="*/ 248 h 285"/>
              <a:gd name="T6" fmla="*/ 37 w 285"/>
              <a:gd name="T7" fmla="*/ 76 h 285"/>
              <a:gd name="T8" fmla="*/ 209 w 285"/>
              <a:gd name="T9" fmla="*/ 36 h 285"/>
            </a:gdLst>
            <a:ahLst/>
            <a:cxnLst>
              <a:cxn ang="0">
                <a:pos x="T0" y="T1"/>
              </a:cxn>
              <a:cxn ang="0">
                <a:pos x="T2" y="T3"/>
              </a:cxn>
              <a:cxn ang="0">
                <a:pos x="T4" y="T5"/>
              </a:cxn>
              <a:cxn ang="0">
                <a:pos x="T6" y="T7"/>
              </a:cxn>
              <a:cxn ang="0">
                <a:pos x="T8" y="T9"/>
              </a:cxn>
            </a:cxnLst>
            <a:rect l="0" t="0" r="r" b="b"/>
            <a:pathLst>
              <a:path w="285" h="285">
                <a:moveTo>
                  <a:pt x="209" y="36"/>
                </a:moveTo>
                <a:cubicBezTo>
                  <a:pt x="268" y="73"/>
                  <a:pt x="285" y="150"/>
                  <a:pt x="248" y="209"/>
                </a:cubicBezTo>
                <a:cubicBezTo>
                  <a:pt x="212" y="267"/>
                  <a:pt x="135" y="285"/>
                  <a:pt x="76" y="248"/>
                </a:cubicBezTo>
                <a:cubicBezTo>
                  <a:pt x="18" y="211"/>
                  <a:pt x="0" y="134"/>
                  <a:pt x="37" y="76"/>
                </a:cubicBezTo>
                <a:cubicBezTo>
                  <a:pt x="74" y="17"/>
                  <a:pt x="151" y="0"/>
                  <a:pt x="209" y="36"/>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90" name="Freeform 164"/>
          <p:cNvSpPr>
            <a:spLocks/>
          </p:cNvSpPr>
          <p:nvPr/>
        </p:nvSpPr>
        <p:spPr bwMode="auto">
          <a:xfrm rot="21368463">
            <a:off x="10669041" y="4865435"/>
            <a:ext cx="277813" cy="277813"/>
          </a:xfrm>
          <a:custGeom>
            <a:avLst/>
            <a:gdLst>
              <a:gd name="T0" fmla="*/ 201 w 274"/>
              <a:gd name="T1" fmla="*/ 35 h 274"/>
              <a:gd name="T2" fmla="*/ 239 w 274"/>
              <a:gd name="T3" fmla="*/ 201 h 274"/>
              <a:gd name="T4" fmla="*/ 73 w 274"/>
              <a:gd name="T5" fmla="*/ 239 h 274"/>
              <a:gd name="T6" fmla="*/ 35 w 274"/>
              <a:gd name="T7" fmla="*/ 73 h 274"/>
              <a:gd name="T8" fmla="*/ 201 w 274"/>
              <a:gd name="T9" fmla="*/ 35 h 274"/>
            </a:gdLst>
            <a:ahLst/>
            <a:cxnLst>
              <a:cxn ang="0">
                <a:pos x="T0" y="T1"/>
              </a:cxn>
              <a:cxn ang="0">
                <a:pos x="T2" y="T3"/>
              </a:cxn>
              <a:cxn ang="0">
                <a:pos x="T4" y="T5"/>
              </a:cxn>
              <a:cxn ang="0">
                <a:pos x="T6" y="T7"/>
              </a:cxn>
              <a:cxn ang="0">
                <a:pos x="T8" y="T9"/>
              </a:cxn>
            </a:cxnLst>
            <a:rect l="0" t="0" r="r" b="b"/>
            <a:pathLst>
              <a:path w="274" h="274">
                <a:moveTo>
                  <a:pt x="201" y="35"/>
                </a:moveTo>
                <a:cubicBezTo>
                  <a:pt x="257" y="71"/>
                  <a:pt x="274" y="145"/>
                  <a:pt x="239" y="201"/>
                </a:cubicBezTo>
                <a:cubicBezTo>
                  <a:pt x="203" y="257"/>
                  <a:pt x="129" y="274"/>
                  <a:pt x="73" y="239"/>
                </a:cubicBezTo>
                <a:cubicBezTo>
                  <a:pt x="17" y="204"/>
                  <a:pt x="0" y="129"/>
                  <a:pt x="35" y="73"/>
                </a:cubicBezTo>
                <a:cubicBezTo>
                  <a:pt x="70" y="17"/>
                  <a:pt x="145" y="0"/>
                  <a:pt x="201" y="35"/>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91" name="Freeform 146"/>
          <p:cNvSpPr>
            <a:spLocks/>
          </p:cNvSpPr>
          <p:nvPr/>
        </p:nvSpPr>
        <p:spPr bwMode="auto">
          <a:xfrm rot="21368463">
            <a:off x="10972739" y="4592255"/>
            <a:ext cx="2124075" cy="2124075"/>
          </a:xfrm>
          <a:custGeom>
            <a:avLst/>
            <a:gdLst>
              <a:gd name="T0" fmla="*/ 1533 w 2091"/>
              <a:gd name="T1" fmla="*/ 269 h 2091"/>
              <a:gd name="T2" fmla="*/ 1822 w 2091"/>
              <a:gd name="T3" fmla="*/ 1533 h 2091"/>
              <a:gd name="T4" fmla="*/ 558 w 2091"/>
              <a:gd name="T5" fmla="*/ 1821 h 2091"/>
              <a:gd name="T6" fmla="*/ 270 w 2091"/>
              <a:gd name="T7" fmla="*/ 558 h 2091"/>
              <a:gd name="T8" fmla="*/ 1533 w 2091"/>
              <a:gd name="T9" fmla="*/ 269 h 2091"/>
            </a:gdLst>
            <a:ahLst/>
            <a:cxnLst>
              <a:cxn ang="0">
                <a:pos x="T0" y="T1"/>
              </a:cxn>
              <a:cxn ang="0">
                <a:pos x="T2" y="T3"/>
              </a:cxn>
              <a:cxn ang="0">
                <a:pos x="T4" y="T5"/>
              </a:cxn>
              <a:cxn ang="0">
                <a:pos x="T6" y="T7"/>
              </a:cxn>
              <a:cxn ang="0">
                <a:pos x="T8" y="T9"/>
              </a:cxn>
            </a:cxnLst>
            <a:rect l="0" t="0" r="r" b="b"/>
            <a:pathLst>
              <a:path w="2091" h="2091">
                <a:moveTo>
                  <a:pt x="1533" y="269"/>
                </a:moveTo>
                <a:cubicBezTo>
                  <a:pt x="1962" y="538"/>
                  <a:pt x="2091" y="1104"/>
                  <a:pt x="1822" y="1533"/>
                </a:cubicBezTo>
                <a:cubicBezTo>
                  <a:pt x="1553" y="1961"/>
                  <a:pt x="987" y="2091"/>
                  <a:pt x="558" y="1821"/>
                </a:cubicBezTo>
                <a:cubicBezTo>
                  <a:pt x="130" y="1552"/>
                  <a:pt x="0" y="986"/>
                  <a:pt x="270" y="558"/>
                </a:cubicBezTo>
                <a:cubicBezTo>
                  <a:pt x="539" y="129"/>
                  <a:pt x="1105" y="0"/>
                  <a:pt x="1533" y="269"/>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92" name="Freeform 147"/>
          <p:cNvSpPr>
            <a:spLocks/>
          </p:cNvSpPr>
          <p:nvPr/>
        </p:nvSpPr>
        <p:spPr bwMode="auto">
          <a:xfrm rot="21368463">
            <a:off x="11296534" y="4914466"/>
            <a:ext cx="1477963" cy="1477963"/>
          </a:xfrm>
          <a:custGeom>
            <a:avLst/>
            <a:gdLst>
              <a:gd name="T0" fmla="*/ 1066 w 1454"/>
              <a:gd name="T1" fmla="*/ 187 h 1454"/>
              <a:gd name="T2" fmla="*/ 1267 w 1454"/>
              <a:gd name="T3" fmla="*/ 1066 h 1454"/>
              <a:gd name="T4" fmla="*/ 388 w 1454"/>
              <a:gd name="T5" fmla="*/ 1267 h 1454"/>
              <a:gd name="T6" fmla="*/ 187 w 1454"/>
              <a:gd name="T7" fmla="*/ 388 h 1454"/>
              <a:gd name="T8" fmla="*/ 1066 w 1454"/>
              <a:gd name="T9" fmla="*/ 187 h 1454"/>
            </a:gdLst>
            <a:ahLst/>
            <a:cxnLst>
              <a:cxn ang="0">
                <a:pos x="T0" y="T1"/>
              </a:cxn>
              <a:cxn ang="0">
                <a:pos x="T2" y="T3"/>
              </a:cxn>
              <a:cxn ang="0">
                <a:pos x="T4" y="T5"/>
              </a:cxn>
              <a:cxn ang="0">
                <a:pos x="T6" y="T7"/>
              </a:cxn>
              <a:cxn ang="0">
                <a:pos x="T8" y="T9"/>
              </a:cxn>
            </a:cxnLst>
            <a:rect l="0" t="0" r="r" b="b"/>
            <a:pathLst>
              <a:path w="1454" h="1454">
                <a:moveTo>
                  <a:pt x="1066" y="187"/>
                </a:moveTo>
                <a:cubicBezTo>
                  <a:pt x="1364" y="374"/>
                  <a:pt x="1454" y="768"/>
                  <a:pt x="1267" y="1066"/>
                </a:cubicBezTo>
                <a:cubicBezTo>
                  <a:pt x="1079" y="1364"/>
                  <a:pt x="686" y="1454"/>
                  <a:pt x="388" y="1267"/>
                </a:cubicBezTo>
                <a:cubicBezTo>
                  <a:pt x="90" y="1080"/>
                  <a:pt x="0" y="686"/>
                  <a:pt x="187" y="388"/>
                </a:cubicBezTo>
                <a:cubicBezTo>
                  <a:pt x="374" y="90"/>
                  <a:pt x="768" y="0"/>
                  <a:pt x="1066" y="187"/>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93" name="Freeform 161"/>
          <p:cNvSpPr>
            <a:spLocks/>
          </p:cNvSpPr>
          <p:nvPr/>
        </p:nvSpPr>
        <p:spPr bwMode="auto">
          <a:xfrm rot="21368463">
            <a:off x="11880786" y="5498611"/>
            <a:ext cx="311150" cy="311150"/>
          </a:xfrm>
          <a:custGeom>
            <a:avLst/>
            <a:gdLst>
              <a:gd name="T0" fmla="*/ 224 w 306"/>
              <a:gd name="T1" fmla="*/ 39 h 306"/>
              <a:gd name="T2" fmla="*/ 267 w 306"/>
              <a:gd name="T3" fmla="*/ 224 h 306"/>
              <a:gd name="T4" fmla="*/ 81 w 306"/>
              <a:gd name="T5" fmla="*/ 267 h 306"/>
              <a:gd name="T6" fmla="*/ 39 w 306"/>
              <a:gd name="T7" fmla="*/ 82 h 306"/>
              <a:gd name="T8" fmla="*/ 224 w 306"/>
              <a:gd name="T9" fmla="*/ 39 h 306"/>
            </a:gdLst>
            <a:ahLst/>
            <a:cxnLst>
              <a:cxn ang="0">
                <a:pos x="T0" y="T1"/>
              </a:cxn>
              <a:cxn ang="0">
                <a:pos x="T2" y="T3"/>
              </a:cxn>
              <a:cxn ang="0">
                <a:pos x="T4" y="T5"/>
              </a:cxn>
              <a:cxn ang="0">
                <a:pos x="T6" y="T7"/>
              </a:cxn>
              <a:cxn ang="0">
                <a:pos x="T8" y="T9"/>
              </a:cxn>
            </a:cxnLst>
            <a:rect l="0" t="0" r="r" b="b"/>
            <a:pathLst>
              <a:path w="306" h="306">
                <a:moveTo>
                  <a:pt x="224" y="39"/>
                </a:moveTo>
                <a:cubicBezTo>
                  <a:pt x="287" y="79"/>
                  <a:pt x="306" y="162"/>
                  <a:pt x="267" y="224"/>
                </a:cubicBezTo>
                <a:cubicBezTo>
                  <a:pt x="227" y="287"/>
                  <a:pt x="144" y="306"/>
                  <a:pt x="81" y="267"/>
                </a:cubicBezTo>
                <a:cubicBezTo>
                  <a:pt x="19" y="227"/>
                  <a:pt x="0" y="144"/>
                  <a:pt x="39" y="82"/>
                </a:cubicBezTo>
                <a:cubicBezTo>
                  <a:pt x="79" y="19"/>
                  <a:pt x="162" y="0"/>
                  <a:pt x="224" y="39"/>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94" name="Freeform 149"/>
          <p:cNvSpPr>
            <a:spLocks/>
          </p:cNvSpPr>
          <p:nvPr/>
        </p:nvSpPr>
        <p:spPr bwMode="auto">
          <a:xfrm rot="21368463">
            <a:off x="10346139" y="6075141"/>
            <a:ext cx="541338" cy="541338"/>
          </a:xfrm>
          <a:custGeom>
            <a:avLst/>
            <a:gdLst>
              <a:gd name="T0" fmla="*/ 390 w 533"/>
              <a:gd name="T1" fmla="*/ 69 h 533"/>
              <a:gd name="T2" fmla="*/ 464 w 533"/>
              <a:gd name="T3" fmla="*/ 391 h 533"/>
              <a:gd name="T4" fmla="*/ 142 w 533"/>
              <a:gd name="T5" fmla="*/ 464 h 533"/>
              <a:gd name="T6" fmla="*/ 69 w 533"/>
              <a:gd name="T7" fmla="*/ 142 h 533"/>
              <a:gd name="T8" fmla="*/ 390 w 533"/>
              <a:gd name="T9" fmla="*/ 69 h 533"/>
            </a:gdLst>
            <a:ahLst/>
            <a:cxnLst>
              <a:cxn ang="0">
                <a:pos x="T0" y="T1"/>
              </a:cxn>
              <a:cxn ang="0">
                <a:pos x="T2" y="T3"/>
              </a:cxn>
              <a:cxn ang="0">
                <a:pos x="T4" y="T5"/>
              </a:cxn>
              <a:cxn ang="0">
                <a:pos x="T6" y="T7"/>
              </a:cxn>
              <a:cxn ang="0">
                <a:pos x="T8" y="T9"/>
              </a:cxn>
            </a:cxnLst>
            <a:rect l="0" t="0" r="r" b="b"/>
            <a:pathLst>
              <a:path w="533" h="533">
                <a:moveTo>
                  <a:pt x="390" y="69"/>
                </a:moveTo>
                <a:cubicBezTo>
                  <a:pt x="500" y="137"/>
                  <a:pt x="533" y="281"/>
                  <a:pt x="464" y="391"/>
                </a:cubicBezTo>
                <a:cubicBezTo>
                  <a:pt x="395" y="500"/>
                  <a:pt x="251" y="533"/>
                  <a:pt x="142" y="464"/>
                </a:cubicBezTo>
                <a:cubicBezTo>
                  <a:pt x="33" y="395"/>
                  <a:pt x="0" y="251"/>
                  <a:pt x="69" y="142"/>
                </a:cubicBezTo>
                <a:cubicBezTo>
                  <a:pt x="137" y="33"/>
                  <a:pt x="281" y="0"/>
                  <a:pt x="390" y="69"/>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95" name="Freeform 160"/>
          <p:cNvSpPr>
            <a:spLocks/>
          </p:cNvSpPr>
          <p:nvPr/>
        </p:nvSpPr>
        <p:spPr bwMode="auto">
          <a:xfrm rot="21368463">
            <a:off x="10476315" y="6205369"/>
            <a:ext cx="279400" cy="280988"/>
          </a:xfrm>
          <a:custGeom>
            <a:avLst/>
            <a:gdLst>
              <a:gd name="T0" fmla="*/ 203 w 276"/>
              <a:gd name="T1" fmla="*/ 36 h 276"/>
              <a:gd name="T2" fmla="*/ 241 w 276"/>
              <a:gd name="T3" fmla="*/ 203 h 276"/>
              <a:gd name="T4" fmla="*/ 74 w 276"/>
              <a:gd name="T5" fmla="*/ 241 h 276"/>
              <a:gd name="T6" fmla="*/ 36 w 276"/>
              <a:gd name="T7" fmla="*/ 74 h 276"/>
              <a:gd name="T8" fmla="*/ 203 w 276"/>
              <a:gd name="T9" fmla="*/ 36 h 276"/>
            </a:gdLst>
            <a:ahLst/>
            <a:cxnLst>
              <a:cxn ang="0">
                <a:pos x="T0" y="T1"/>
              </a:cxn>
              <a:cxn ang="0">
                <a:pos x="T2" y="T3"/>
              </a:cxn>
              <a:cxn ang="0">
                <a:pos x="T4" y="T5"/>
              </a:cxn>
              <a:cxn ang="0">
                <a:pos x="T6" y="T7"/>
              </a:cxn>
              <a:cxn ang="0">
                <a:pos x="T8" y="T9"/>
              </a:cxn>
            </a:cxnLst>
            <a:rect l="0" t="0" r="r" b="b"/>
            <a:pathLst>
              <a:path w="276" h="276">
                <a:moveTo>
                  <a:pt x="203" y="36"/>
                </a:moveTo>
                <a:cubicBezTo>
                  <a:pt x="259" y="72"/>
                  <a:pt x="276" y="146"/>
                  <a:pt x="241" y="203"/>
                </a:cubicBezTo>
                <a:cubicBezTo>
                  <a:pt x="205" y="259"/>
                  <a:pt x="131" y="276"/>
                  <a:pt x="74" y="241"/>
                </a:cubicBezTo>
                <a:cubicBezTo>
                  <a:pt x="17" y="205"/>
                  <a:pt x="0" y="131"/>
                  <a:pt x="36" y="74"/>
                </a:cubicBezTo>
                <a:cubicBezTo>
                  <a:pt x="71" y="17"/>
                  <a:pt x="146" y="0"/>
                  <a:pt x="203" y="36"/>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96" name="Freeform 150"/>
          <p:cNvSpPr>
            <a:spLocks/>
          </p:cNvSpPr>
          <p:nvPr/>
        </p:nvSpPr>
        <p:spPr bwMode="auto">
          <a:xfrm rot="21368463">
            <a:off x="8751468" y="5212095"/>
            <a:ext cx="1470025" cy="1470025"/>
          </a:xfrm>
          <a:custGeom>
            <a:avLst/>
            <a:gdLst>
              <a:gd name="T0" fmla="*/ 1061 w 1447"/>
              <a:gd name="T1" fmla="*/ 186 h 1447"/>
              <a:gd name="T2" fmla="*/ 1260 w 1447"/>
              <a:gd name="T3" fmla="*/ 1061 h 1447"/>
              <a:gd name="T4" fmla="*/ 386 w 1447"/>
              <a:gd name="T5" fmla="*/ 1260 h 1447"/>
              <a:gd name="T6" fmla="*/ 186 w 1447"/>
              <a:gd name="T7" fmla="*/ 386 h 1447"/>
              <a:gd name="T8" fmla="*/ 1061 w 1447"/>
              <a:gd name="T9" fmla="*/ 186 h 1447"/>
            </a:gdLst>
            <a:ahLst/>
            <a:cxnLst>
              <a:cxn ang="0">
                <a:pos x="T0" y="T1"/>
              </a:cxn>
              <a:cxn ang="0">
                <a:pos x="T2" y="T3"/>
              </a:cxn>
              <a:cxn ang="0">
                <a:pos x="T4" y="T5"/>
              </a:cxn>
              <a:cxn ang="0">
                <a:pos x="T6" y="T7"/>
              </a:cxn>
              <a:cxn ang="0">
                <a:pos x="T8" y="T9"/>
              </a:cxn>
            </a:cxnLst>
            <a:rect l="0" t="0" r="r" b="b"/>
            <a:pathLst>
              <a:path w="1447" h="1447">
                <a:moveTo>
                  <a:pt x="1061" y="186"/>
                </a:moveTo>
                <a:cubicBezTo>
                  <a:pt x="1357" y="373"/>
                  <a:pt x="1447" y="764"/>
                  <a:pt x="1260" y="1061"/>
                </a:cubicBezTo>
                <a:cubicBezTo>
                  <a:pt x="1074" y="1357"/>
                  <a:pt x="683" y="1447"/>
                  <a:pt x="386" y="1260"/>
                </a:cubicBezTo>
                <a:cubicBezTo>
                  <a:pt x="89" y="1074"/>
                  <a:pt x="0" y="683"/>
                  <a:pt x="186" y="386"/>
                </a:cubicBezTo>
                <a:cubicBezTo>
                  <a:pt x="373" y="90"/>
                  <a:pt x="764" y="0"/>
                  <a:pt x="1061" y="186"/>
                </a:cubicBezTo>
                <a:close/>
              </a:path>
            </a:pathLst>
          </a:custGeom>
          <a:solidFill>
            <a:srgbClr val="45D8FF">
              <a:alpha val="1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97" name="Freeform 151"/>
          <p:cNvSpPr>
            <a:spLocks/>
          </p:cNvSpPr>
          <p:nvPr/>
        </p:nvSpPr>
        <p:spPr bwMode="auto">
          <a:xfrm rot="21368463">
            <a:off x="9115003" y="5573992"/>
            <a:ext cx="744538" cy="746125"/>
          </a:xfrm>
          <a:custGeom>
            <a:avLst/>
            <a:gdLst>
              <a:gd name="T0" fmla="*/ 537 w 733"/>
              <a:gd name="T1" fmla="*/ 94 h 733"/>
              <a:gd name="T2" fmla="*/ 639 w 733"/>
              <a:gd name="T3" fmla="*/ 537 h 733"/>
              <a:gd name="T4" fmla="*/ 195 w 733"/>
              <a:gd name="T5" fmla="*/ 639 h 733"/>
              <a:gd name="T6" fmla="*/ 94 w 733"/>
              <a:gd name="T7" fmla="*/ 195 h 733"/>
              <a:gd name="T8" fmla="*/ 537 w 733"/>
              <a:gd name="T9" fmla="*/ 94 h 733"/>
            </a:gdLst>
            <a:ahLst/>
            <a:cxnLst>
              <a:cxn ang="0">
                <a:pos x="T0" y="T1"/>
              </a:cxn>
              <a:cxn ang="0">
                <a:pos x="T2" y="T3"/>
              </a:cxn>
              <a:cxn ang="0">
                <a:pos x="T4" y="T5"/>
              </a:cxn>
              <a:cxn ang="0">
                <a:pos x="T6" y="T7"/>
              </a:cxn>
              <a:cxn ang="0">
                <a:pos x="T8" y="T9"/>
              </a:cxn>
            </a:cxnLst>
            <a:rect l="0" t="0" r="r" b="b"/>
            <a:pathLst>
              <a:path w="733" h="733">
                <a:moveTo>
                  <a:pt x="537" y="94"/>
                </a:moveTo>
                <a:cubicBezTo>
                  <a:pt x="688" y="189"/>
                  <a:pt x="733" y="387"/>
                  <a:pt x="639" y="537"/>
                </a:cubicBezTo>
                <a:cubicBezTo>
                  <a:pt x="544" y="688"/>
                  <a:pt x="346" y="733"/>
                  <a:pt x="195" y="639"/>
                </a:cubicBezTo>
                <a:cubicBezTo>
                  <a:pt x="45" y="544"/>
                  <a:pt x="0" y="346"/>
                  <a:pt x="94" y="195"/>
                </a:cubicBezTo>
                <a:cubicBezTo>
                  <a:pt x="189" y="45"/>
                  <a:pt x="387" y="0"/>
                  <a:pt x="537" y="94"/>
                </a:cubicBezTo>
                <a:close/>
              </a:path>
            </a:pathLst>
          </a:custGeom>
          <a:solidFill>
            <a:srgbClr val="45D8FF">
              <a:alpha val="1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98" name="Freeform 159"/>
          <p:cNvSpPr>
            <a:spLocks/>
          </p:cNvSpPr>
          <p:nvPr/>
        </p:nvSpPr>
        <p:spPr bwMode="auto">
          <a:xfrm rot="21368463">
            <a:off x="9291216" y="5751792"/>
            <a:ext cx="392113" cy="390525"/>
          </a:xfrm>
          <a:custGeom>
            <a:avLst/>
            <a:gdLst>
              <a:gd name="T0" fmla="*/ 282 w 385"/>
              <a:gd name="T1" fmla="*/ 49 h 385"/>
              <a:gd name="T2" fmla="*/ 335 w 385"/>
              <a:gd name="T3" fmla="*/ 282 h 385"/>
              <a:gd name="T4" fmla="*/ 102 w 385"/>
              <a:gd name="T5" fmla="*/ 336 h 385"/>
              <a:gd name="T6" fmla="*/ 49 w 385"/>
              <a:gd name="T7" fmla="*/ 103 h 385"/>
              <a:gd name="T8" fmla="*/ 282 w 385"/>
              <a:gd name="T9" fmla="*/ 49 h 385"/>
            </a:gdLst>
            <a:ahLst/>
            <a:cxnLst>
              <a:cxn ang="0">
                <a:pos x="T0" y="T1"/>
              </a:cxn>
              <a:cxn ang="0">
                <a:pos x="T2" y="T3"/>
              </a:cxn>
              <a:cxn ang="0">
                <a:pos x="T4" y="T5"/>
              </a:cxn>
              <a:cxn ang="0">
                <a:pos x="T6" y="T7"/>
              </a:cxn>
              <a:cxn ang="0">
                <a:pos x="T8" y="T9"/>
              </a:cxn>
            </a:cxnLst>
            <a:rect l="0" t="0" r="r" b="b"/>
            <a:pathLst>
              <a:path w="385" h="385">
                <a:moveTo>
                  <a:pt x="282" y="49"/>
                </a:moveTo>
                <a:cubicBezTo>
                  <a:pt x="361" y="99"/>
                  <a:pt x="385" y="203"/>
                  <a:pt x="335" y="282"/>
                </a:cubicBezTo>
                <a:cubicBezTo>
                  <a:pt x="286" y="361"/>
                  <a:pt x="181" y="385"/>
                  <a:pt x="102" y="336"/>
                </a:cubicBezTo>
                <a:cubicBezTo>
                  <a:pt x="23" y="286"/>
                  <a:pt x="0" y="182"/>
                  <a:pt x="49" y="103"/>
                </a:cubicBezTo>
                <a:cubicBezTo>
                  <a:pt x="99" y="23"/>
                  <a:pt x="203" y="0"/>
                  <a:pt x="282" y="49"/>
                </a:cubicBezTo>
                <a:close/>
              </a:path>
            </a:pathLst>
          </a:custGeom>
          <a:solidFill>
            <a:srgbClr val="45D8FF">
              <a:alpha val="1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99" name="Freeform 165"/>
          <p:cNvSpPr>
            <a:spLocks/>
          </p:cNvSpPr>
          <p:nvPr/>
        </p:nvSpPr>
        <p:spPr bwMode="auto">
          <a:xfrm rot="21368463">
            <a:off x="8330404" y="6035107"/>
            <a:ext cx="277813" cy="277813"/>
          </a:xfrm>
          <a:custGeom>
            <a:avLst/>
            <a:gdLst>
              <a:gd name="T0" fmla="*/ 201 w 274"/>
              <a:gd name="T1" fmla="*/ 35 h 274"/>
              <a:gd name="T2" fmla="*/ 239 w 274"/>
              <a:gd name="T3" fmla="*/ 201 h 274"/>
              <a:gd name="T4" fmla="*/ 73 w 274"/>
              <a:gd name="T5" fmla="*/ 239 h 274"/>
              <a:gd name="T6" fmla="*/ 35 w 274"/>
              <a:gd name="T7" fmla="*/ 73 h 274"/>
              <a:gd name="T8" fmla="*/ 201 w 274"/>
              <a:gd name="T9" fmla="*/ 35 h 274"/>
            </a:gdLst>
            <a:ahLst/>
            <a:cxnLst>
              <a:cxn ang="0">
                <a:pos x="T0" y="T1"/>
              </a:cxn>
              <a:cxn ang="0">
                <a:pos x="T2" y="T3"/>
              </a:cxn>
              <a:cxn ang="0">
                <a:pos x="T4" y="T5"/>
              </a:cxn>
              <a:cxn ang="0">
                <a:pos x="T6" y="T7"/>
              </a:cxn>
              <a:cxn ang="0">
                <a:pos x="T8" y="T9"/>
              </a:cxn>
            </a:cxnLst>
            <a:rect l="0" t="0" r="r" b="b"/>
            <a:pathLst>
              <a:path w="274" h="274">
                <a:moveTo>
                  <a:pt x="201" y="35"/>
                </a:moveTo>
                <a:cubicBezTo>
                  <a:pt x="257" y="70"/>
                  <a:pt x="274" y="145"/>
                  <a:pt x="239" y="201"/>
                </a:cubicBezTo>
                <a:cubicBezTo>
                  <a:pt x="204" y="257"/>
                  <a:pt x="129" y="274"/>
                  <a:pt x="73" y="239"/>
                </a:cubicBezTo>
                <a:cubicBezTo>
                  <a:pt x="17" y="203"/>
                  <a:pt x="0" y="129"/>
                  <a:pt x="35" y="73"/>
                </a:cubicBezTo>
                <a:cubicBezTo>
                  <a:pt x="71" y="17"/>
                  <a:pt x="145" y="0"/>
                  <a:pt x="201" y="35"/>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00" name="Freeform 142"/>
          <p:cNvSpPr>
            <a:spLocks/>
          </p:cNvSpPr>
          <p:nvPr/>
        </p:nvSpPr>
        <p:spPr bwMode="auto">
          <a:xfrm>
            <a:off x="5262565" y="-631825"/>
            <a:ext cx="1265238" cy="1263650"/>
          </a:xfrm>
          <a:custGeom>
            <a:avLst/>
            <a:gdLst>
              <a:gd name="T0" fmla="*/ 912 w 1244"/>
              <a:gd name="T1" fmla="*/ 160 h 1244"/>
              <a:gd name="T2" fmla="*/ 1084 w 1244"/>
              <a:gd name="T3" fmla="*/ 912 h 1244"/>
              <a:gd name="T4" fmla="*/ 332 w 1244"/>
              <a:gd name="T5" fmla="*/ 1084 h 1244"/>
              <a:gd name="T6" fmla="*/ 161 w 1244"/>
              <a:gd name="T7" fmla="*/ 332 h 1244"/>
              <a:gd name="T8" fmla="*/ 912 w 1244"/>
              <a:gd name="T9" fmla="*/ 160 h 1244"/>
            </a:gdLst>
            <a:ahLst/>
            <a:cxnLst>
              <a:cxn ang="0">
                <a:pos x="T0" y="T1"/>
              </a:cxn>
              <a:cxn ang="0">
                <a:pos x="T2" y="T3"/>
              </a:cxn>
              <a:cxn ang="0">
                <a:pos x="T4" y="T5"/>
              </a:cxn>
              <a:cxn ang="0">
                <a:pos x="T6" y="T7"/>
              </a:cxn>
              <a:cxn ang="0">
                <a:pos x="T8" y="T9"/>
              </a:cxn>
            </a:cxnLst>
            <a:rect l="0" t="0" r="r" b="b"/>
            <a:pathLst>
              <a:path w="1244" h="1244">
                <a:moveTo>
                  <a:pt x="912" y="160"/>
                </a:moveTo>
                <a:cubicBezTo>
                  <a:pt x="1167" y="321"/>
                  <a:pt x="1244" y="657"/>
                  <a:pt x="1084" y="912"/>
                </a:cubicBezTo>
                <a:cubicBezTo>
                  <a:pt x="924" y="1167"/>
                  <a:pt x="587" y="1244"/>
                  <a:pt x="332" y="1084"/>
                </a:cubicBezTo>
                <a:cubicBezTo>
                  <a:pt x="77" y="924"/>
                  <a:pt x="0" y="587"/>
                  <a:pt x="161" y="332"/>
                </a:cubicBezTo>
                <a:cubicBezTo>
                  <a:pt x="321" y="77"/>
                  <a:pt x="657" y="0"/>
                  <a:pt x="912" y="160"/>
                </a:cubicBezTo>
                <a:close/>
              </a:path>
            </a:pathLst>
          </a:custGeom>
          <a:solidFill>
            <a:srgbClr val="45D8FF">
              <a:alpha val="1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01" name="Freeform 5"/>
          <p:cNvSpPr>
            <a:spLocks/>
          </p:cNvSpPr>
          <p:nvPr/>
        </p:nvSpPr>
        <p:spPr bwMode="auto">
          <a:xfrm>
            <a:off x="1728790" y="1559380"/>
            <a:ext cx="569913" cy="900113"/>
          </a:xfrm>
          <a:custGeom>
            <a:avLst/>
            <a:gdLst>
              <a:gd name="T0" fmla="*/ 557 w 561"/>
              <a:gd name="T1" fmla="*/ 886 h 886"/>
              <a:gd name="T2" fmla="*/ 553 w 561"/>
              <a:gd name="T3" fmla="*/ 884 h 886"/>
              <a:gd name="T4" fmla="*/ 1 w 561"/>
              <a:gd name="T5" fmla="*/ 6 h 886"/>
              <a:gd name="T6" fmla="*/ 2 w 561"/>
              <a:gd name="T7" fmla="*/ 1 h 886"/>
              <a:gd name="T8" fmla="*/ 8 w 561"/>
              <a:gd name="T9" fmla="*/ 2 h 886"/>
              <a:gd name="T10" fmla="*/ 560 w 561"/>
              <a:gd name="T11" fmla="*/ 880 h 886"/>
              <a:gd name="T12" fmla="*/ 559 w 561"/>
              <a:gd name="T13" fmla="*/ 886 h 886"/>
              <a:gd name="T14" fmla="*/ 557 w 561"/>
              <a:gd name="T15" fmla="*/ 886 h 8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61" h="886">
                <a:moveTo>
                  <a:pt x="557" y="886"/>
                </a:moveTo>
                <a:cubicBezTo>
                  <a:pt x="555" y="886"/>
                  <a:pt x="554" y="886"/>
                  <a:pt x="553" y="884"/>
                </a:cubicBezTo>
                <a:cubicBezTo>
                  <a:pt x="1" y="6"/>
                  <a:pt x="1" y="6"/>
                  <a:pt x="1" y="6"/>
                </a:cubicBezTo>
                <a:cubicBezTo>
                  <a:pt x="0" y="5"/>
                  <a:pt x="1" y="2"/>
                  <a:pt x="2" y="1"/>
                </a:cubicBezTo>
                <a:cubicBezTo>
                  <a:pt x="4" y="0"/>
                  <a:pt x="7" y="0"/>
                  <a:pt x="8" y="2"/>
                </a:cubicBezTo>
                <a:cubicBezTo>
                  <a:pt x="560" y="880"/>
                  <a:pt x="560" y="880"/>
                  <a:pt x="560" y="880"/>
                </a:cubicBezTo>
                <a:cubicBezTo>
                  <a:pt x="561" y="882"/>
                  <a:pt x="561" y="885"/>
                  <a:pt x="559" y="886"/>
                </a:cubicBezTo>
                <a:cubicBezTo>
                  <a:pt x="558" y="886"/>
                  <a:pt x="557" y="886"/>
                  <a:pt x="557" y="88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2" name="Freeform 6"/>
          <p:cNvSpPr>
            <a:spLocks/>
          </p:cNvSpPr>
          <p:nvPr/>
        </p:nvSpPr>
        <p:spPr bwMode="auto">
          <a:xfrm>
            <a:off x="1722440" y="2095955"/>
            <a:ext cx="576263" cy="363538"/>
          </a:xfrm>
          <a:custGeom>
            <a:avLst/>
            <a:gdLst>
              <a:gd name="T0" fmla="*/ 564 w 568"/>
              <a:gd name="T1" fmla="*/ 358 h 358"/>
              <a:gd name="T2" fmla="*/ 562 w 568"/>
              <a:gd name="T3" fmla="*/ 358 h 358"/>
              <a:gd name="T4" fmla="*/ 3 w 568"/>
              <a:gd name="T5" fmla="*/ 8 h 358"/>
              <a:gd name="T6" fmla="*/ 2 w 568"/>
              <a:gd name="T7" fmla="*/ 3 h 358"/>
              <a:gd name="T8" fmla="*/ 7 w 568"/>
              <a:gd name="T9" fmla="*/ 2 h 358"/>
              <a:gd name="T10" fmla="*/ 566 w 568"/>
              <a:gd name="T11" fmla="*/ 351 h 358"/>
              <a:gd name="T12" fmla="*/ 567 w 568"/>
              <a:gd name="T13" fmla="*/ 356 h 358"/>
              <a:gd name="T14" fmla="*/ 564 w 568"/>
              <a:gd name="T15" fmla="*/ 358 h 3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68" h="358">
                <a:moveTo>
                  <a:pt x="564" y="358"/>
                </a:moveTo>
                <a:cubicBezTo>
                  <a:pt x="563" y="358"/>
                  <a:pt x="562" y="358"/>
                  <a:pt x="562" y="358"/>
                </a:cubicBezTo>
                <a:cubicBezTo>
                  <a:pt x="3" y="8"/>
                  <a:pt x="3" y="8"/>
                  <a:pt x="3" y="8"/>
                </a:cubicBezTo>
                <a:cubicBezTo>
                  <a:pt x="1" y="7"/>
                  <a:pt x="0" y="5"/>
                  <a:pt x="2" y="3"/>
                </a:cubicBezTo>
                <a:cubicBezTo>
                  <a:pt x="3" y="1"/>
                  <a:pt x="5" y="0"/>
                  <a:pt x="7" y="2"/>
                </a:cubicBezTo>
                <a:cubicBezTo>
                  <a:pt x="566" y="351"/>
                  <a:pt x="566" y="351"/>
                  <a:pt x="566" y="351"/>
                </a:cubicBezTo>
                <a:cubicBezTo>
                  <a:pt x="568" y="352"/>
                  <a:pt x="568" y="355"/>
                  <a:pt x="567" y="356"/>
                </a:cubicBezTo>
                <a:cubicBezTo>
                  <a:pt x="566" y="358"/>
                  <a:pt x="565" y="358"/>
                  <a:pt x="564" y="358"/>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3" name="Freeform 7"/>
          <p:cNvSpPr>
            <a:spLocks/>
          </p:cNvSpPr>
          <p:nvPr/>
        </p:nvSpPr>
        <p:spPr bwMode="auto">
          <a:xfrm>
            <a:off x="1724027" y="1559380"/>
            <a:ext cx="14288" cy="546100"/>
          </a:xfrm>
          <a:custGeom>
            <a:avLst/>
            <a:gdLst>
              <a:gd name="T0" fmla="*/ 4 w 15"/>
              <a:gd name="T1" fmla="*/ 537 h 537"/>
              <a:gd name="T2" fmla="*/ 4 w 15"/>
              <a:gd name="T3" fmla="*/ 537 h 537"/>
              <a:gd name="T4" fmla="*/ 0 w 15"/>
              <a:gd name="T5" fmla="*/ 533 h 537"/>
              <a:gd name="T6" fmla="*/ 7 w 15"/>
              <a:gd name="T7" fmla="*/ 4 h 537"/>
              <a:gd name="T8" fmla="*/ 11 w 15"/>
              <a:gd name="T9" fmla="*/ 0 h 537"/>
              <a:gd name="T10" fmla="*/ 11 w 15"/>
              <a:gd name="T11" fmla="*/ 0 h 537"/>
              <a:gd name="T12" fmla="*/ 15 w 15"/>
              <a:gd name="T13" fmla="*/ 4 h 537"/>
              <a:gd name="T14" fmla="*/ 8 w 15"/>
              <a:gd name="T15" fmla="*/ 533 h 537"/>
              <a:gd name="T16" fmla="*/ 4 w 15"/>
              <a:gd name="T17" fmla="*/ 537 h 5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537">
                <a:moveTo>
                  <a:pt x="4" y="537"/>
                </a:moveTo>
                <a:cubicBezTo>
                  <a:pt x="4" y="537"/>
                  <a:pt x="4" y="537"/>
                  <a:pt x="4" y="537"/>
                </a:cubicBezTo>
                <a:cubicBezTo>
                  <a:pt x="2" y="537"/>
                  <a:pt x="0" y="535"/>
                  <a:pt x="0" y="533"/>
                </a:cubicBezTo>
                <a:cubicBezTo>
                  <a:pt x="7" y="4"/>
                  <a:pt x="7" y="4"/>
                  <a:pt x="7" y="4"/>
                </a:cubicBezTo>
                <a:cubicBezTo>
                  <a:pt x="7" y="2"/>
                  <a:pt x="8" y="0"/>
                  <a:pt x="11" y="0"/>
                </a:cubicBezTo>
                <a:cubicBezTo>
                  <a:pt x="11" y="0"/>
                  <a:pt x="11" y="0"/>
                  <a:pt x="11" y="0"/>
                </a:cubicBezTo>
                <a:cubicBezTo>
                  <a:pt x="13" y="0"/>
                  <a:pt x="15" y="2"/>
                  <a:pt x="15" y="4"/>
                </a:cubicBezTo>
                <a:cubicBezTo>
                  <a:pt x="8" y="533"/>
                  <a:pt x="8" y="533"/>
                  <a:pt x="8" y="533"/>
                </a:cubicBezTo>
                <a:cubicBezTo>
                  <a:pt x="8" y="535"/>
                  <a:pt x="6" y="537"/>
                  <a:pt x="4" y="537"/>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4" name="Freeform 8"/>
          <p:cNvSpPr>
            <a:spLocks/>
          </p:cNvSpPr>
          <p:nvPr/>
        </p:nvSpPr>
        <p:spPr bwMode="auto">
          <a:xfrm>
            <a:off x="593727" y="2059443"/>
            <a:ext cx="1138238" cy="46038"/>
          </a:xfrm>
          <a:custGeom>
            <a:avLst/>
            <a:gdLst>
              <a:gd name="T0" fmla="*/ 1118 w 1122"/>
              <a:gd name="T1" fmla="*/ 44 h 44"/>
              <a:gd name="T2" fmla="*/ 1118 w 1122"/>
              <a:gd name="T3" fmla="*/ 44 h 44"/>
              <a:gd name="T4" fmla="*/ 4 w 1122"/>
              <a:gd name="T5" fmla="*/ 8 h 44"/>
              <a:gd name="T6" fmla="*/ 0 w 1122"/>
              <a:gd name="T7" fmla="*/ 4 h 44"/>
              <a:gd name="T8" fmla="*/ 4 w 1122"/>
              <a:gd name="T9" fmla="*/ 0 h 44"/>
              <a:gd name="T10" fmla="*/ 1118 w 1122"/>
              <a:gd name="T11" fmla="*/ 36 h 44"/>
              <a:gd name="T12" fmla="*/ 1122 w 1122"/>
              <a:gd name="T13" fmla="*/ 40 h 44"/>
              <a:gd name="T14" fmla="*/ 1118 w 1122"/>
              <a:gd name="T15" fmla="*/ 44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2" h="44">
                <a:moveTo>
                  <a:pt x="1118" y="44"/>
                </a:moveTo>
                <a:cubicBezTo>
                  <a:pt x="1118" y="44"/>
                  <a:pt x="1118" y="44"/>
                  <a:pt x="1118" y="44"/>
                </a:cubicBezTo>
                <a:cubicBezTo>
                  <a:pt x="4" y="8"/>
                  <a:pt x="4" y="8"/>
                  <a:pt x="4" y="8"/>
                </a:cubicBezTo>
                <a:cubicBezTo>
                  <a:pt x="1" y="8"/>
                  <a:pt x="0" y="7"/>
                  <a:pt x="0" y="4"/>
                </a:cubicBezTo>
                <a:cubicBezTo>
                  <a:pt x="0" y="2"/>
                  <a:pt x="2" y="0"/>
                  <a:pt x="4" y="0"/>
                </a:cubicBezTo>
                <a:cubicBezTo>
                  <a:pt x="1118" y="36"/>
                  <a:pt x="1118" y="36"/>
                  <a:pt x="1118" y="36"/>
                </a:cubicBezTo>
                <a:cubicBezTo>
                  <a:pt x="1120" y="36"/>
                  <a:pt x="1122" y="38"/>
                  <a:pt x="1122" y="40"/>
                </a:cubicBezTo>
                <a:cubicBezTo>
                  <a:pt x="1122" y="42"/>
                  <a:pt x="1120" y="44"/>
                  <a:pt x="1118" y="44"/>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5" name="Freeform 9"/>
          <p:cNvSpPr>
            <a:spLocks/>
          </p:cNvSpPr>
          <p:nvPr/>
        </p:nvSpPr>
        <p:spPr bwMode="auto">
          <a:xfrm>
            <a:off x="433390" y="2059443"/>
            <a:ext cx="168275" cy="647700"/>
          </a:xfrm>
          <a:custGeom>
            <a:avLst/>
            <a:gdLst>
              <a:gd name="T0" fmla="*/ 4 w 166"/>
              <a:gd name="T1" fmla="*/ 637 h 637"/>
              <a:gd name="T2" fmla="*/ 4 w 166"/>
              <a:gd name="T3" fmla="*/ 637 h 637"/>
              <a:gd name="T4" fmla="*/ 1 w 166"/>
              <a:gd name="T5" fmla="*/ 632 h 637"/>
              <a:gd name="T6" fmla="*/ 158 w 166"/>
              <a:gd name="T7" fmla="*/ 3 h 637"/>
              <a:gd name="T8" fmla="*/ 163 w 166"/>
              <a:gd name="T9" fmla="*/ 1 h 637"/>
              <a:gd name="T10" fmla="*/ 166 w 166"/>
              <a:gd name="T11" fmla="*/ 5 h 637"/>
              <a:gd name="T12" fmla="*/ 8 w 166"/>
              <a:gd name="T13" fmla="*/ 634 h 637"/>
              <a:gd name="T14" fmla="*/ 4 w 166"/>
              <a:gd name="T15" fmla="*/ 637 h 6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6" h="637">
                <a:moveTo>
                  <a:pt x="4" y="637"/>
                </a:moveTo>
                <a:cubicBezTo>
                  <a:pt x="4" y="637"/>
                  <a:pt x="4" y="637"/>
                  <a:pt x="4" y="637"/>
                </a:cubicBezTo>
                <a:cubicBezTo>
                  <a:pt x="1" y="636"/>
                  <a:pt x="0" y="634"/>
                  <a:pt x="1" y="632"/>
                </a:cubicBezTo>
                <a:cubicBezTo>
                  <a:pt x="158" y="3"/>
                  <a:pt x="158" y="3"/>
                  <a:pt x="158" y="3"/>
                </a:cubicBezTo>
                <a:cubicBezTo>
                  <a:pt x="158" y="1"/>
                  <a:pt x="161" y="0"/>
                  <a:pt x="163" y="1"/>
                </a:cubicBezTo>
                <a:cubicBezTo>
                  <a:pt x="165" y="1"/>
                  <a:pt x="166" y="3"/>
                  <a:pt x="166" y="5"/>
                </a:cubicBezTo>
                <a:cubicBezTo>
                  <a:pt x="8" y="634"/>
                  <a:pt x="8" y="634"/>
                  <a:pt x="8" y="634"/>
                </a:cubicBezTo>
                <a:cubicBezTo>
                  <a:pt x="8" y="636"/>
                  <a:pt x="6" y="637"/>
                  <a:pt x="4" y="637"/>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6" name="Freeform 10"/>
          <p:cNvSpPr>
            <a:spLocks/>
          </p:cNvSpPr>
          <p:nvPr/>
        </p:nvSpPr>
        <p:spPr bwMode="auto">
          <a:xfrm>
            <a:off x="258765" y="1934030"/>
            <a:ext cx="182563" cy="773113"/>
          </a:xfrm>
          <a:custGeom>
            <a:avLst/>
            <a:gdLst>
              <a:gd name="T0" fmla="*/ 176 w 181"/>
              <a:gd name="T1" fmla="*/ 761 h 761"/>
              <a:gd name="T2" fmla="*/ 173 w 181"/>
              <a:gd name="T3" fmla="*/ 758 h 761"/>
              <a:gd name="T4" fmla="*/ 1 w 181"/>
              <a:gd name="T5" fmla="*/ 5 h 761"/>
              <a:gd name="T6" fmla="*/ 4 w 181"/>
              <a:gd name="T7" fmla="*/ 0 h 761"/>
              <a:gd name="T8" fmla="*/ 8 w 181"/>
              <a:gd name="T9" fmla="*/ 3 h 761"/>
              <a:gd name="T10" fmla="*/ 180 w 181"/>
              <a:gd name="T11" fmla="*/ 756 h 761"/>
              <a:gd name="T12" fmla="*/ 177 w 181"/>
              <a:gd name="T13" fmla="*/ 761 h 761"/>
              <a:gd name="T14" fmla="*/ 176 w 181"/>
              <a:gd name="T15" fmla="*/ 761 h 7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1" h="761">
                <a:moveTo>
                  <a:pt x="176" y="761"/>
                </a:moveTo>
                <a:cubicBezTo>
                  <a:pt x="175" y="761"/>
                  <a:pt x="173" y="760"/>
                  <a:pt x="173" y="758"/>
                </a:cubicBezTo>
                <a:cubicBezTo>
                  <a:pt x="1" y="5"/>
                  <a:pt x="1" y="5"/>
                  <a:pt x="1" y="5"/>
                </a:cubicBezTo>
                <a:cubicBezTo>
                  <a:pt x="0" y="3"/>
                  <a:pt x="1" y="1"/>
                  <a:pt x="4" y="0"/>
                </a:cubicBezTo>
                <a:cubicBezTo>
                  <a:pt x="6" y="0"/>
                  <a:pt x="8" y="1"/>
                  <a:pt x="8" y="3"/>
                </a:cubicBezTo>
                <a:cubicBezTo>
                  <a:pt x="180" y="756"/>
                  <a:pt x="180" y="756"/>
                  <a:pt x="180" y="756"/>
                </a:cubicBezTo>
                <a:cubicBezTo>
                  <a:pt x="181" y="758"/>
                  <a:pt x="180" y="760"/>
                  <a:pt x="177" y="761"/>
                </a:cubicBezTo>
                <a:cubicBezTo>
                  <a:pt x="177" y="761"/>
                  <a:pt x="177" y="761"/>
                  <a:pt x="176" y="761"/>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7" name="Freeform 11"/>
          <p:cNvSpPr>
            <a:spLocks/>
          </p:cNvSpPr>
          <p:nvPr/>
        </p:nvSpPr>
        <p:spPr bwMode="auto">
          <a:xfrm>
            <a:off x="-488948" y="2697618"/>
            <a:ext cx="930275" cy="163513"/>
          </a:xfrm>
          <a:custGeom>
            <a:avLst/>
            <a:gdLst>
              <a:gd name="T0" fmla="*/ 5 w 917"/>
              <a:gd name="T1" fmla="*/ 161 h 161"/>
              <a:gd name="T2" fmla="*/ 1 w 917"/>
              <a:gd name="T3" fmla="*/ 158 h 161"/>
              <a:gd name="T4" fmla="*/ 4 w 917"/>
              <a:gd name="T5" fmla="*/ 153 h 161"/>
              <a:gd name="T6" fmla="*/ 912 w 917"/>
              <a:gd name="T7" fmla="*/ 1 h 161"/>
              <a:gd name="T8" fmla="*/ 916 w 917"/>
              <a:gd name="T9" fmla="*/ 4 h 161"/>
              <a:gd name="T10" fmla="*/ 913 w 917"/>
              <a:gd name="T11" fmla="*/ 9 h 161"/>
              <a:gd name="T12" fmla="*/ 5 w 917"/>
              <a:gd name="T13" fmla="*/ 161 h 161"/>
              <a:gd name="T14" fmla="*/ 5 w 917"/>
              <a:gd name="T15" fmla="*/ 161 h 1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17" h="161">
                <a:moveTo>
                  <a:pt x="5" y="161"/>
                </a:moveTo>
                <a:cubicBezTo>
                  <a:pt x="3" y="161"/>
                  <a:pt x="1" y="160"/>
                  <a:pt x="1" y="158"/>
                </a:cubicBezTo>
                <a:cubicBezTo>
                  <a:pt x="0" y="155"/>
                  <a:pt x="2" y="153"/>
                  <a:pt x="4" y="153"/>
                </a:cubicBezTo>
                <a:cubicBezTo>
                  <a:pt x="912" y="1"/>
                  <a:pt x="912" y="1"/>
                  <a:pt x="912" y="1"/>
                </a:cubicBezTo>
                <a:cubicBezTo>
                  <a:pt x="914" y="0"/>
                  <a:pt x="916" y="2"/>
                  <a:pt x="916" y="4"/>
                </a:cubicBezTo>
                <a:cubicBezTo>
                  <a:pt x="917" y="6"/>
                  <a:pt x="915" y="8"/>
                  <a:pt x="913" y="9"/>
                </a:cubicBezTo>
                <a:cubicBezTo>
                  <a:pt x="5" y="161"/>
                  <a:pt x="5" y="161"/>
                  <a:pt x="5" y="161"/>
                </a:cubicBezTo>
                <a:cubicBezTo>
                  <a:pt x="5" y="161"/>
                  <a:pt x="5" y="161"/>
                  <a:pt x="5" y="161"/>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8" name="Freeform 12"/>
          <p:cNvSpPr>
            <a:spLocks/>
          </p:cNvSpPr>
          <p:nvPr/>
        </p:nvSpPr>
        <p:spPr bwMode="auto">
          <a:xfrm>
            <a:off x="258765" y="1084718"/>
            <a:ext cx="382588" cy="857250"/>
          </a:xfrm>
          <a:custGeom>
            <a:avLst/>
            <a:gdLst>
              <a:gd name="T0" fmla="*/ 5 w 378"/>
              <a:gd name="T1" fmla="*/ 845 h 845"/>
              <a:gd name="T2" fmla="*/ 3 w 378"/>
              <a:gd name="T3" fmla="*/ 845 h 845"/>
              <a:gd name="T4" fmla="*/ 1 w 378"/>
              <a:gd name="T5" fmla="*/ 840 h 845"/>
              <a:gd name="T6" fmla="*/ 369 w 378"/>
              <a:gd name="T7" fmla="*/ 3 h 845"/>
              <a:gd name="T8" fmla="*/ 375 w 378"/>
              <a:gd name="T9" fmla="*/ 1 h 845"/>
              <a:gd name="T10" fmla="*/ 377 w 378"/>
              <a:gd name="T11" fmla="*/ 6 h 845"/>
              <a:gd name="T12" fmla="*/ 8 w 378"/>
              <a:gd name="T13" fmla="*/ 843 h 845"/>
              <a:gd name="T14" fmla="*/ 5 w 378"/>
              <a:gd name="T15" fmla="*/ 845 h 8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8" h="845">
                <a:moveTo>
                  <a:pt x="5" y="845"/>
                </a:moveTo>
                <a:cubicBezTo>
                  <a:pt x="4" y="845"/>
                  <a:pt x="3" y="845"/>
                  <a:pt x="3" y="845"/>
                </a:cubicBezTo>
                <a:cubicBezTo>
                  <a:pt x="1" y="844"/>
                  <a:pt x="0" y="842"/>
                  <a:pt x="1" y="840"/>
                </a:cubicBezTo>
                <a:cubicBezTo>
                  <a:pt x="369" y="3"/>
                  <a:pt x="369" y="3"/>
                  <a:pt x="369" y="3"/>
                </a:cubicBezTo>
                <a:cubicBezTo>
                  <a:pt x="370" y="1"/>
                  <a:pt x="373" y="0"/>
                  <a:pt x="375" y="1"/>
                </a:cubicBezTo>
                <a:cubicBezTo>
                  <a:pt x="377" y="1"/>
                  <a:pt x="378" y="4"/>
                  <a:pt x="377" y="6"/>
                </a:cubicBezTo>
                <a:cubicBezTo>
                  <a:pt x="8" y="843"/>
                  <a:pt x="8" y="843"/>
                  <a:pt x="8" y="843"/>
                </a:cubicBezTo>
                <a:cubicBezTo>
                  <a:pt x="8" y="844"/>
                  <a:pt x="6" y="845"/>
                  <a:pt x="5" y="84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9" name="Freeform 14"/>
          <p:cNvSpPr>
            <a:spLocks/>
          </p:cNvSpPr>
          <p:nvPr/>
        </p:nvSpPr>
        <p:spPr bwMode="auto">
          <a:xfrm>
            <a:off x="-404810" y="1251405"/>
            <a:ext cx="671513" cy="690563"/>
          </a:xfrm>
          <a:custGeom>
            <a:avLst/>
            <a:gdLst>
              <a:gd name="T0" fmla="*/ 658 w 662"/>
              <a:gd name="T1" fmla="*/ 680 h 680"/>
              <a:gd name="T2" fmla="*/ 655 w 662"/>
              <a:gd name="T3" fmla="*/ 679 h 680"/>
              <a:gd name="T4" fmla="*/ 2 w 662"/>
              <a:gd name="T5" fmla="*/ 7 h 680"/>
              <a:gd name="T6" fmla="*/ 2 w 662"/>
              <a:gd name="T7" fmla="*/ 2 h 680"/>
              <a:gd name="T8" fmla="*/ 8 w 662"/>
              <a:gd name="T9" fmla="*/ 2 h 680"/>
              <a:gd name="T10" fmla="*/ 660 w 662"/>
              <a:gd name="T11" fmla="*/ 673 h 680"/>
              <a:gd name="T12" fmla="*/ 660 w 662"/>
              <a:gd name="T13" fmla="*/ 679 h 680"/>
              <a:gd name="T14" fmla="*/ 658 w 662"/>
              <a:gd name="T15" fmla="*/ 680 h 6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2" h="680">
                <a:moveTo>
                  <a:pt x="658" y="680"/>
                </a:moveTo>
                <a:cubicBezTo>
                  <a:pt x="656" y="680"/>
                  <a:pt x="655" y="680"/>
                  <a:pt x="655" y="679"/>
                </a:cubicBezTo>
                <a:cubicBezTo>
                  <a:pt x="2" y="7"/>
                  <a:pt x="2" y="7"/>
                  <a:pt x="2" y="7"/>
                </a:cubicBezTo>
                <a:cubicBezTo>
                  <a:pt x="0" y="6"/>
                  <a:pt x="0" y="3"/>
                  <a:pt x="2" y="2"/>
                </a:cubicBezTo>
                <a:cubicBezTo>
                  <a:pt x="3" y="0"/>
                  <a:pt x="6" y="0"/>
                  <a:pt x="8" y="2"/>
                </a:cubicBezTo>
                <a:cubicBezTo>
                  <a:pt x="660" y="673"/>
                  <a:pt x="660" y="673"/>
                  <a:pt x="660" y="673"/>
                </a:cubicBezTo>
                <a:cubicBezTo>
                  <a:pt x="662" y="675"/>
                  <a:pt x="662" y="678"/>
                  <a:pt x="660" y="679"/>
                </a:cubicBezTo>
                <a:cubicBezTo>
                  <a:pt x="660" y="680"/>
                  <a:pt x="659" y="680"/>
                  <a:pt x="658" y="68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0" name="Freeform 18"/>
          <p:cNvSpPr>
            <a:spLocks/>
          </p:cNvSpPr>
          <p:nvPr/>
        </p:nvSpPr>
        <p:spPr bwMode="auto">
          <a:xfrm>
            <a:off x="-488948" y="1934030"/>
            <a:ext cx="755650" cy="927100"/>
          </a:xfrm>
          <a:custGeom>
            <a:avLst/>
            <a:gdLst>
              <a:gd name="T0" fmla="*/ 5 w 745"/>
              <a:gd name="T1" fmla="*/ 913 h 913"/>
              <a:gd name="T2" fmla="*/ 2 w 745"/>
              <a:gd name="T3" fmla="*/ 912 h 913"/>
              <a:gd name="T4" fmla="*/ 2 w 745"/>
              <a:gd name="T5" fmla="*/ 906 h 913"/>
              <a:gd name="T6" fmla="*/ 737 w 745"/>
              <a:gd name="T7" fmla="*/ 2 h 913"/>
              <a:gd name="T8" fmla="*/ 743 w 745"/>
              <a:gd name="T9" fmla="*/ 1 h 913"/>
              <a:gd name="T10" fmla="*/ 744 w 745"/>
              <a:gd name="T11" fmla="*/ 7 h 913"/>
              <a:gd name="T12" fmla="*/ 8 w 745"/>
              <a:gd name="T13" fmla="*/ 911 h 913"/>
              <a:gd name="T14" fmla="*/ 5 w 745"/>
              <a:gd name="T15" fmla="*/ 913 h 9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45" h="913">
                <a:moveTo>
                  <a:pt x="5" y="913"/>
                </a:moveTo>
                <a:cubicBezTo>
                  <a:pt x="4" y="913"/>
                  <a:pt x="3" y="913"/>
                  <a:pt x="2" y="912"/>
                </a:cubicBezTo>
                <a:cubicBezTo>
                  <a:pt x="1" y="911"/>
                  <a:pt x="0" y="908"/>
                  <a:pt x="2" y="906"/>
                </a:cubicBezTo>
                <a:cubicBezTo>
                  <a:pt x="737" y="2"/>
                  <a:pt x="737" y="2"/>
                  <a:pt x="737" y="2"/>
                </a:cubicBezTo>
                <a:cubicBezTo>
                  <a:pt x="739" y="0"/>
                  <a:pt x="741" y="0"/>
                  <a:pt x="743" y="1"/>
                </a:cubicBezTo>
                <a:cubicBezTo>
                  <a:pt x="745" y="3"/>
                  <a:pt x="745" y="5"/>
                  <a:pt x="744" y="7"/>
                </a:cubicBezTo>
                <a:cubicBezTo>
                  <a:pt x="8" y="911"/>
                  <a:pt x="8" y="911"/>
                  <a:pt x="8" y="911"/>
                </a:cubicBezTo>
                <a:cubicBezTo>
                  <a:pt x="7" y="912"/>
                  <a:pt x="6" y="913"/>
                  <a:pt x="5" y="913"/>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1" name="Freeform 22"/>
          <p:cNvSpPr>
            <a:spLocks/>
          </p:cNvSpPr>
          <p:nvPr/>
        </p:nvSpPr>
        <p:spPr bwMode="auto">
          <a:xfrm>
            <a:off x="631827" y="1084718"/>
            <a:ext cx="584200" cy="452438"/>
          </a:xfrm>
          <a:custGeom>
            <a:avLst/>
            <a:gdLst>
              <a:gd name="T0" fmla="*/ 572 w 576"/>
              <a:gd name="T1" fmla="*/ 446 h 446"/>
              <a:gd name="T2" fmla="*/ 569 w 576"/>
              <a:gd name="T3" fmla="*/ 445 h 446"/>
              <a:gd name="T4" fmla="*/ 3 w 576"/>
              <a:gd name="T5" fmla="*/ 7 h 446"/>
              <a:gd name="T6" fmla="*/ 2 w 576"/>
              <a:gd name="T7" fmla="*/ 2 h 446"/>
              <a:gd name="T8" fmla="*/ 7 w 576"/>
              <a:gd name="T9" fmla="*/ 1 h 446"/>
              <a:gd name="T10" fmla="*/ 574 w 576"/>
              <a:gd name="T11" fmla="*/ 439 h 446"/>
              <a:gd name="T12" fmla="*/ 575 w 576"/>
              <a:gd name="T13" fmla="*/ 444 h 446"/>
              <a:gd name="T14" fmla="*/ 572 w 576"/>
              <a:gd name="T15" fmla="*/ 446 h 4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6" h="446">
                <a:moveTo>
                  <a:pt x="572" y="446"/>
                </a:moveTo>
                <a:cubicBezTo>
                  <a:pt x="571" y="446"/>
                  <a:pt x="570" y="446"/>
                  <a:pt x="569" y="445"/>
                </a:cubicBezTo>
                <a:cubicBezTo>
                  <a:pt x="3" y="7"/>
                  <a:pt x="3" y="7"/>
                  <a:pt x="3" y="7"/>
                </a:cubicBezTo>
                <a:cubicBezTo>
                  <a:pt x="1" y="6"/>
                  <a:pt x="0" y="4"/>
                  <a:pt x="2" y="2"/>
                </a:cubicBezTo>
                <a:cubicBezTo>
                  <a:pt x="3" y="0"/>
                  <a:pt x="6" y="0"/>
                  <a:pt x="7" y="1"/>
                </a:cubicBezTo>
                <a:cubicBezTo>
                  <a:pt x="574" y="439"/>
                  <a:pt x="574" y="439"/>
                  <a:pt x="574" y="439"/>
                </a:cubicBezTo>
                <a:cubicBezTo>
                  <a:pt x="576" y="440"/>
                  <a:pt x="576" y="443"/>
                  <a:pt x="575" y="444"/>
                </a:cubicBezTo>
                <a:cubicBezTo>
                  <a:pt x="574" y="445"/>
                  <a:pt x="573" y="446"/>
                  <a:pt x="572" y="44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2" name="Freeform 23"/>
          <p:cNvSpPr>
            <a:spLocks/>
          </p:cNvSpPr>
          <p:nvPr/>
        </p:nvSpPr>
        <p:spPr bwMode="auto">
          <a:xfrm>
            <a:off x="592140" y="1527630"/>
            <a:ext cx="623888" cy="541338"/>
          </a:xfrm>
          <a:custGeom>
            <a:avLst/>
            <a:gdLst>
              <a:gd name="T0" fmla="*/ 5 w 615"/>
              <a:gd name="T1" fmla="*/ 532 h 532"/>
              <a:gd name="T2" fmla="*/ 2 w 615"/>
              <a:gd name="T3" fmla="*/ 531 h 532"/>
              <a:gd name="T4" fmla="*/ 2 w 615"/>
              <a:gd name="T5" fmla="*/ 525 h 532"/>
              <a:gd name="T6" fmla="*/ 608 w 615"/>
              <a:gd name="T7" fmla="*/ 2 h 532"/>
              <a:gd name="T8" fmla="*/ 614 w 615"/>
              <a:gd name="T9" fmla="*/ 2 h 532"/>
              <a:gd name="T10" fmla="*/ 613 w 615"/>
              <a:gd name="T11" fmla="*/ 8 h 532"/>
              <a:gd name="T12" fmla="*/ 7 w 615"/>
              <a:gd name="T13" fmla="*/ 531 h 532"/>
              <a:gd name="T14" fmla="*/ 5 w 615"/>
              <a:gd name="T15" fmla="*/ 532 h 5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5" h="532">
                <a:moveTo>
                  <a:pt x="5" y="532"/>
                </a:moveTo>
                <a:cubicBezTo>
                  <a:pt x="4" y="532"/>
                  <a:pt x="2" y="532"/>
                  <a:pt x="2" y="531"/>
                </a:cubicBezTo>
                <a:cubicBezTo>
                  <a:pt x="0" y="529"/>
                  <a:pt x="0" y="527"/>
                  <a:pt x="2" y="525"/>
                </a:cubicBezTo>
                <a:cubicBezTo>
                  <a:pt x="608" y="2"/>
                  <a:pt x="608" y="2"/>
                  <a:pt x="608" y="2"/>
                </a:cubicBezTo>
                <a:cubicBezTo>
                  <a:pt x="610" y="0"/>
                  <a:pt x="612" y="1"/>
                  <a:pt x="614" y="2"/>
                </a:cubicBezTo>
                <a:cubicBezTo>
                  <a:pt x="615" y="4"/>
                  <a:pt x="615" y="6"/>
                  <a:pt x="613" y="8"/>
                </a:cubicBezTo>
                <a:cubicBezTo>
                  <a:pt x="7" y="531"/>
                  <a:pt x="7" y="531"/>
                  <a:pt x="7" y="531"/>
                </a:cubicBezTo>
                <a:cubicBezTo>
                  <a:pt x="7" y="532"/>
                  <a:pt x="6" y="532"/>
                  <a:pt x="5" y="532"/>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3" name="Freeform 24"/>
          <p:cNvSpPr>
            <a:spLocks/>
          </p:cNvSpPr>
          <p:nvPr/>
        </p:nvSpPr>
        <p:spPr bwMode="auto">
          <a:xfrm>
            <a:off x="1208090" y="1529218"/>
            <a:ext cx="530225" cy="38100"/>
          </a:xfrm>
          <a:custGeom>
            <a:avLst/>
            <a:gdLst>
              <a:gd name="T0" fmla="*/ 519 w 523"/>
              <a:gd name="T1" fmla="*/ 38 h 38"/>
              <a:gd name="T2" fmla="*/ 518 w 523"/>
              <a:gd name="T3" fmla="*/ 38 h 38"/>
              <a:gd name="T4" fmla="*/ 3 w 523"/>
              <a:gd name="T5" fmla="*/ 8 h 38"/>
              <a:gd name="T6" fmla="*/ 0 w 523"/>
              <a:gd name="T7" fmla="*/ 4 h 38"/>
              <a:gd name="T8" fmla="*/ 4 w 523"/>
              <a:gd name="T9" fmla="*/ 0 h 38"/>
              <a:gd name="T10" fmla="*/ 519 w 523"/>
              <a:gd name="T11" fmla="*/ 30 h 38"/>
              <a:gd name="T12" fmla="*/ 523 w 523"/>
              <a:gd name="T13" fmla="*/ 34 h 38"/>
              <a:gd name="T14" fmla="*/ 519 w 523"/>
              <a:gd name="T15" fmla="*/ 38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3" h="38">
                <a:moveTo>
                  <a:pt x="519" y="38"/>
                </a:moveTo>
                <a:cubicBezTo>
                  <a:pt x="519" y="38"/>
                  <a:pt x="518" y="38"/>
                  <a:pt x="518" y="38"/>
                </a:cubicBezTo>
                <a:cubicBezTo>
                  <a:pt x="3" y="8"/>
                  <a:pt x="3" y="8"/>
                  <a:pt x="3" y="8"/>
                </a:cubicBezTo>
                <a:cubicBezTo>
                  <a:pt x="1" y="8"/>
                  <a:pt x="0" y="6"/>
                  <a:pt x="0" y="4"/>
                </a:cubicBezTo>
                <a:cubicBezTo>
                  <a:pt x="0" y="1"/>
                  <a:pt x="2" y="0"/>
                  <a:pt x="4" y="0"/>
                </a:cubicBezTo>
                <a:cubicBezTo>
                  <a:pt x="519" y="30"/>
                  <a:pt x="519" y="30"/>
                  <a:pt x="519" y="30"/>
                </a:cubicBezTo>
                <a:cubicBezTo>
                  <a:pt x="521" y="30"/>
                  <a:pt x="523" y="32"/>
                  <a:pt x="523" y="34"/>
                </a:cubicBezTo>
                <a:cubicBezTo>
                  <a:pt x="522" y="37"/>
                  <a:pt x="521" y="38"/>
                  <a:pt x="519" y="38"/>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4" name="Freeform 25"/>
          <p:cNvSpPr>
            <a:spLocks/>
          </p:cNvSpPr>
          <p:nvPr/>
        </p:nvSpPr>
        <p:spPr bwMode="auto">
          <a:xfrm>
            <a:off x="1206502" y="810080"/>
            <a:ext cx="838200" cy="727075"/>
          </a:xfrm>
          <a:custGeom>
            <a:avLst/>
            <a:gdLst>
              <a:gd name="T0" fmla="*/ 5 w 825"/>
              <a:gd name="T1" fmla="*/ 716 h 716"/>
              <a:gd name="T2" fmla="*/ 2 w 825"/>
              <a:gd name="T3" fmla="*/ 714 h 716"/>
              <a:gd name="T4" fmla="*/ 2 w 825"/>
              <a:gd name="T5" fmla="*/ 709 h 716"/>
              <a:gd name="T6" fmla="*/ 818 w 825"/>
              <a:gd name="T7" fmla="*/ 1 h 716"/>
              <a:gd name="T8" fmla="*/ 823 w 825"/>
              <a:gd name="T9" fmla="*/ 2 h 716"/>
              <a:gd name="T10" fmla="*/ 823 w 825"/>
              <a:gd name="T11" fmla="*/ 7 h 716"/>
              <a:gd name="T12" fmla="*/ 7 w 825"/>
              <a:gd name="T13" fmla="*/ 715 h 716"/>
              <a:gd name="T14" fmla="*/ 5 w 825"/>
              <a:gd name="T15" fmla="*/ 716 h 7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5" h="716">
                <a:moveTo>
                  <a:pt x="5" y="716"/>
                </a:moveTo>
                <a:cubicBezTo>
                  <a:pt x="4" y="716"/>
                  <a:pt x="2" y="715"/>
                  <a:pt x="2" y="714"/>
                </a:cubicBezTo>
                <a:cubicBezTo>
                  <a:pt x="0" y="713"/>
                  <a:pt x="0" y="710"/>
                  <a:pt x="2" y="709"/>
                </a:cubicBezTo>
                <a:cubicBezTo>
                  <a:pt x="818" y="1"/>
                  <a:pt x="818" y="1"/>
                  <a:pt x="818" y="1"/>
                </a:cubicBezTo>
                <a:cubicBezTo>
                  <a:pt x="819" y="0"/>
                  <a:pt x="822" y="0"/>
                  <a:pt x="823" y="2"/>
                </a:cubicBezTo>
                <a:cubicBezTo>
                  <a:pt x="825" y="3"/>
                  <a:pt x="825" y="6"/>
                  <a:pt x="823" y="7"/>
                </a:cubicBezTo>
                <a:cubicBezTo>
                  <a:pt x="7" y="715"/>
                  <a:pt x="7" y="715"/>
                  <a:pt x="7" y="715"/>
                </a:cubicBezTo>
                <a:cubicBezTo>
                  <a:pt x="6" y="716"/>
                  <a:pt x="6" y="716"/>
                  <a:pt x="5" y="71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5" name="Freeform 26"/>
          <p:cNvSpPr>
            <a:spLocks/>
          </p:cNvSpPr>
          <p:nvPr/>
        </p:nvSpPr>
        <p:spPr bwMode="auto">
          <a:xfrm>
            <a:off x="1728790" y="810080"/>
            <a:ext cx="315913" cy="757238"/>
          </a:xfrm>
          <a:custGeom>
            <a:avLst/>
            <a:gdLst>
              <a:gd name="T0" fmla="*/ 5 w 310"/>
              <a:gd name="T1" fmla="*/ 746 h 746"/>
              <a:gd name="T2" fmla="*/ 3 w 310"/>
              <a:gd name="T3" fmla="*/ 746 h 746"/>
              <a:gd name="T4" fmla="*/ 1 w 310"/>
              <a:gd name="T5" fmla="*/ 741 h 746"/>
              <a:gd name="T6" fmla="*/ 302 w 310"/>
              <a:gd name="T7" fmla="*/ 3 h 746"/>
              <a:gd name="T8" fmla="*/ 307 w 310"/>
              <a:gd name="T9" fmla="*/ 0 h 746"/>
              <a:gd name="T10" fmla="*/ 309 w 310"/>
              <a:gd name="T11" fmla="*/ 6 h 746"/>
              <a:gd name="T12" fmla="*/ 8 w 310"/>
              <a:gd name="T13" fmla="*/ 744 h 746"/>
              <a:gd name="T14" fmla="*/ 5 w 310"/>
              <a:gd name="T15" fmla="*/ 746 h 7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0" h="746">
                <a:moveTo>
                  <a:pt x="5" y="746"/>
                </a:moveTo>
                <a:cubicBezTo>
                  <a:pt x="4" y="746"/>
                  <a:pt x="4" y="746"/>
                  <a:pt x="3" y="746"/>
                </a:cubicBezTo>
                <a:cubicBezTo>
                  <a:pt x="1" y="745"/>
                  <a:pt x="0" y="743"/>
                  <a:pt x="1" y="741"/>
                </a:cubicBezTo>
                <a:cubicBezTo>
                  <a:pt x="302" y="3"/>
                  <a:pt x="302" y="3"/>
                  <a:pt x="302" y="3"/>
                </a:cubicBezTo>
                <a:cubicBezTo>
                  <a:pt x="303" y="1"/>
                  <a:pt x="305" y="0"/>
                  <a:pt x="307" y="0"/>
                </a:cubicBezTo>
                <a:cubicBezTo>
                  <a:pt x="309" y="1"/>
                  <a:pt x="310" y="4"/>
                  <a:pt x="309" y="6"/>
                </a:cubicBezTo>
                <a:cubicBezTo>
                  <a:pt x="8" y="744"/>
                  <a:pt x="8" y="744"/>
                  <a:pt x="8" y="744"/>
                </a:cubicBezTo>
                <a:cubicBezTo>
                  <a:pt x="8" y="745"/>
                  <a:pt x="6" y="746"/>
                  <a:pt x="5" y="74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6" name="Freeform 27"/>
          <p:cNvSpPr>
            <a:spLocks/>
          </p:cNvSpPr>
          <p:nvPr/>
        </p:nvSpPr>
        <p:spPr bwMode="auto">
          <a:xfrm>
            <a:off x="2035177" y="810080"/>
            <a:ext cx="263525" cy="596900"/>
          </a:xfrm>
          <a:custGeom>
            <a:avLst/>
            <a:gdLst>
              <a:gd name="T0" fmla="*/ 255 w 260"/>
              <a:gd name="T1" fmla="*/ 587 h 587"/>
              <a:gd name="T2" fmla="*/ 252 w 260"/>
              <a:gd name="T3" fmla="*/ 584 h 587"/>
              <a:gd name="T4" fmla="*/ 1 w 260"/>
              <a:gd name="T5" fmla="*/ 6 h 587"/>
              <a:gd name="T6" fmla="*/ 3 w 260"/>
              <a:gd name="T7" fmla="*/ 0 h 587"/>
              <a:gd name="T8" fmla="*/ 8 w 260"/>
              <a:gd name="T9" fmla="*/ 3 h 587"/>
              <a:gd name="T10" fmla="*/ 259 w 260"/>
              <a:gd name="T11" fmla="*/ 581 h 587"/>
              <a:gd name="T12" fmla="*/ 257 w 260"/>
              <a:gd name="T13" fmla="*/ 586 h 587"/>
              <a:gd name="T14" fmla="*/ 255 w 260"/>
              <a:gd name="T15" fmla="*/ 587 h 58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0" h="587">
                <a:moveTo>
                  <a:pt x="255" y="587"/>
                </a:moveTo>
                <a:cubicBezTo>
                  <a:pt x="254" y="587"/>
                  <a:pt x="252" y="586"/>
                  <a:pt x="252" y="584"/>
                </a:cubicBezTo>
                <a:cubicBezTo>
                  <a:pt x="1" y="6"/>
                  <a:pt x="1" y="6"/>
                  <a:pt x="1" y="6"/>
                </a:cubicBezTo>
                <a:cubicBezTo>
                  <a:pt x="0" y="4"/>
                  <a:pt x="1" y="1"/>
                  <a:pt x="3" y="0"/>
                </a:cubicBezTo>
                <a:cubicBezTo>
                  <a:pt x="5" y="0"/>
                  <a:pt x="7" y="1"/>
                  <a:pt x="8" y="3"/>
                </a:cubicBezTo>
                <a:cubicBezTo>
                  <a:pt x="259" y="581"/>
                  <a:pt x="259" y="581"/>
                  <a:pt x="259" y="581"/>
                </a:cubicBezTo>
                <a:cubicBezTo>
                  <a:pt x="260" y="583"/>
                  <a:pt x="259" y="585"/>
                  <a:pt x="257" y="586"/>
                </a:cubicBezTo>
                <a:cubicBezTo>
                  <a:pt x="257" y="587"/>
                  <a:pt x="256" y="587"/>
                  <a:pt x="255" y="587"/>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7" name="Freeform 28"/>
          <p:cNvSpPr>
            <a:spLocks/>
          </p:cNvSpPr>
          <p:nvPr/>
        </p:nvSpPr>
        <p:spPr bwMode="auto">
          <a:xfrm>
            <a:off x="2035177" y="810080"/>
            <a:ext cx="1171575" cy="177800"/>
          </a:xfrm>
          <a:custGeom>
            <a:avLst/>
            <a:gdLst>
              <a:gd name="T0" fmla="*/ 1150 w 1155"/>
              <a:gd name="T1" fmla="*/ 175 h 175"/>
              <a:gd name="T2" fmla="*/ 1150 w 1155"/>
              <a:gd name="T3" fmla="*/ 175 h 175"/>
              <a:gd name="T4" fmla="*/ 4 w 1155"/>
              <a:gd name="T5" fmla="*/ 8 h 175"/>
              <a:gd name="T6" fmla="*/ 0 w 1155"/>
              <a:gd name="T7" fmla="*/ 4 h 175"/>
              <a:gd name="T8" fmla="*/ 5 w 1155"/>
              <a:gd name="T9" fmla="*/ 0 h 175"/>
              <a:gd name="T10" fmla="*/ 1151 w 1155"/>
              <a:gd name="T11" fmla="*/ 167 h 175"/>
              <a:gd name="T12" fmla="*/ 1154 w 1155"/>
              <a:gd name="T13" fmla="*/ 172 h 175"/>
              <a:gd name="T14" fmla="*/ 1150 w 1155"/>
              <a:gd name="T15" fmla="*/ 175 h 1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55" h="175">
                <a:moveTo>
                  <a:pt x="1150" y="175"/>
                </a:moveTo>
                <a:cubicBezTo>
                  <a:pt x="1150" y="175"/>
                  <a:pt x="1150" y="175"/>
                  <a:pt x="1150" y="175"/>
                </a:cubicBezTo>
                <a:cubicBezTo>
                  <a:pt x="4" y="8"/>
                  <a:pt x="4" y="8"/>
                  <a:pt x="4" y="8"/>
                </a:cubicBezTo>
                <a:cubicBezTo>
                  <a:pt x="2" y="8"/>
                  <a:pt x="0" y="6"/>
                  <a:pt x="0" y="4"/>
                </a:cubicBezTo>
                <a:cubicBezTo>
                  <a:pt x="1" y="1"/>
                  <a:pt x="3" y="0"/>
                  <a:pt x="5" y="0"/>
                </a:cubicBezTo>
                <a:cubicBezTo>
                  <a:pt x="1151" y="167"/>
                  <a:pt x="1151" y="167"/>
                  <a:pt x="1151" y="167"/>
                </a:cubicBezTo>
                <a:cubicBezTo>
                  <a:pt x="1153" y="168"/>
                  <a:pt x="1155" y="170"/>
                  <a:pt x="1154" y="172"/>
                </a:cubicBezTo>
                <a:cubicBezTo>
                  <a:pt x="1154" y="174"/>
                  <a:pt x="1152" y="175"/>
                  <a:pt x="1150" y="17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8" name="Freeform 29"/>
          <p:cNvSpPr>
            <a:spLocks/>
          </p:cNvSpPr>
          <p:nvPr/>
        </p:nvSpPr>
        <p:spPr bwMode="auto">
          <a:xfrm>
            <a:off x="2009777" y="243343"/>
            <a:ext cx="1196975" cy="744538"/>
          </a:xfrm>
          <a:custGeom>
            <a:avLst/>
            <a:gdLst>
              <a:gd name="T0" fmla="*/ 1175 w 1180"/>
              <a:gd name="T1" fmla="*/ 733 h 733"/>
              <a:gd name="T2" fmla="*/ 1173 w 1180"/>
              <a:gd name="T3" fmla="*/ 733 h 733"/>
              <a:gd name="T4" fmla="*/ 2 w 1180"/>
              <a:gd name="T5" fmla="*/ 8 h 733"/>
              <a:gd name="T6" fmla="*/ 1 w 1180"/>
              <a:gd name="T7" fmla="*/ 2 h 733"/>
              <a:gd name="T8" fmla="*/ 7 w 1180"/>
              <a:gd name="T9" fmla="*/ 1 h 733"/>
              <a:gd name="T10" fmla="*/ 1177 w 1180"/>
              <a:gd name="T11" fmla="*/ 726 h 733"/>
              <a:gd name="T12" fmla="*/ 1179 w 1180"/>
              <a:gd name="T13" fmla="*/ 732 h 733"/>
              <a:gd name="T14" fmla="*/ 1175 w 1180"/>
              <a:gd name="T15" fmla="*/ 733 h 7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80" h="733">
                <a:moveTo>
                  <a:pt x="1175" y="733"/>
                </a:moveTo>
                <a:cubicBezTo>
                  <a:pt x="1175" y="733"/>
                  <a:pt x="1174" y="733"/>
                  <a:pt x="1173" y="733"/>
                </a:cubicBezTo>
                <a:cubicBezTo>
                  <a:pt x="2" y="8"/>
                  <a:pt x="2" y="8"/>
                  <a:pt x="2" y="8"/>
                </a:cubicBezTo>
                <a:cubicBezTo>
                  <a:pt x="1" y="6"/>
                  <a:pt x="0" y="4"/>
                  <a:pt x="1" y="2"/>
                </a:cubicBezTo>
                <a:cubicBezTo>
                  <a:pt x="2" y="0"/>
                  <a:pt x="5" y="0"/>
                  <a:pt x="7" y="1"/>
                </a:cubicBezTo>
                <a:cubicBezTo>
                  <a:pt x="1177" y="726"/>
                  <a:pt x="1177" y="726"/>
                  <a:pt x="1177" y="726"/>
                </a:cubicBezTo>
                <a:cubicBezTo>
                  <a:pt x="1179" y="727"/>
                  <a:pt x="1180" y="730"/>
                  <a:pt x="1179" y="732"/>
                </a:cubicBezTo>
                <a:cubicBezTo>
                  <a:pt x="1178" y="733"/>
                  <a:pt x="1177" y="733"/>
                  <a:pt x="1175" y="733"/>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9" name="Freeform 30"/>
          <p:cNvSpPr>
            <a:spLocks/>
          </p:cNvSpPr>
          <p:nvPr/>
        </p:nvSpPr>
        <p:spPr bwMode="auto">
          <a:xfrm>
            <a:off x="2009777" y="151268"/>
            <a:ext cx="863600" cy="100013"/>
          </a:xfrm>
          <a:custGeom>
            <a:avLst/>
            <a:gdLst>
              <a:gd name="T0" fmla="*/ 5 w 851"/>
              <a:gd name="T1" fmla="*/ 100 h 100"/>
              <a:gd name="T2" fmla="*/ 1 w 851"/>
              <a:gd name="T3" fmla="*/ 97 h 100"/>
              <a:gd name="T4" fmla="*/ 4 w 851"/>
              <a:gd name="T5" fmla="*/ 92 h 100"/>
              <a:gd name="T6" fmla="*/ 846 w 851"/>
              <a:gd name="T7" fmla="*/ 0 h 100"/>
              <a:gd name="T8" fmla="*/ 850 w 851"/>
              <a:gd name="T9" fmla="*/ 4 h 100"/>
              <a:gd name="T10" fmla="*/ 847 w 851"/>
              <a:gd name="T11" fmla="*/ 8 h 100"/>
              <a:gd name="T12" fmla="*/ 5 w 851"/>
              <a:gd name="T13" fmla="*/ 100 h 100"/>
              <a:gd name="T14" fmla="*/ 5 w 851"/>
              <a:gd name="T15" fmla="*/ 100 h 1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51" h="100">
                <a:moveTo>
                  <a:pt x="5" y="100"/>
                </a:moveTo>
                <a:cubicBezTo>
                  <a:pt x="3" y="100"/>
                  <a:pt x="1" y="99"/>
                  <a:pt x="1" y="97"/>
                </a:cubicBezTo>
                <a:cubicBezTo>
                  <a:pt x="0" y="94"/>
                  <a:pt x="2" y="92"/>
                  <a:pt x="4" y="92"/>
                </a:cubicBezTo>
                <a:cubicBezTo>
                  <a:pt x="846" y="0"/>
                  <a:pt x="846" y="0"/>
                  <a:pt x="846" y="0"/>
                </a:cubicBezTo>
                <a:cubicBezTo>
                  <a:pt x="848" y="0"/>
                  <a:pt x="850" y="2"/>
                  <a:pt x="850" y="4"/>
                </a:cubicBezTo>
                <a:cubicBezTo>
                  <a:pt x="851" y="6"/>
                  <a:pt x="849" y="8"/>
                  <a:pt x="847" y="8"/>
                </a:cubicBezTo>
                <a:cubicBezTo>
                  <a:pt x="5" y="100"/>
                  <a:pt x="5" y="100"/>
                  <a:pt x="5" y="100"/>
                </a:cubicBezTo>
                <a:cubicBezTo>
                  <a:pt x="5" y="100"/>
                  <a:pt x="5" y="100"/>
                  <a:pt x="5" y="10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0" name="Freeform 31"/>
          <p:cNvSpPr>
            <a:spLocks/>
          </p:cNvSpPr>
          <p:nvPr/>
        </p:nvSpPr>
        <p:spPr bwMode="auto">
          <a:xfrm>
            <a:off x="2863852" y="-645657"/>
            <a:ext cx="142875" cy="804863"/>
          </a:xfrm>
          <a:custGeom>
            <a:avLst/>
            <a:gdLst>
              <a:gd name="T0" fmla="*/ 4 w 141"/>
              <a:gd name="T1" fmla="*/ 793 h 793"/>
              <a:gd name="T2" fmla="*/ 4 w 141"/>
              <a:gd name="T3" fmla="*/ 793 h 793"/>
              <a:gd name="T4" fmla="*/ 0 w 141"/>
              <a:gd name="T5" fmla="*/ 789 h 793"/>
              <a:gd name="T6" fmla="*/ 132 w 141"/>
              <a:gd name="T7" fmla="*/ 3 h 793"/>
              <a:gd name="T8" fmla="*/ 137 w 141"/>
              <a:gd name="T9" fmla="*/ 0 h 793"/>
              <a:gd name="T10" fmla="*/ 140 w 141"/>
              <a:gd name="T11" fmla="*/ 5 h 793"/>
              <a:gd name="T12" fmla="*/ 8 w 141"/>
              <a:gd name="T13" fmla="*/ 790 h 793"/>
              <a:gd name="T14" fmla="*/ 4 w 141"/>
              <a:gd name="T15" fmla="*/ 793 h 7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1" h="793">
                <a:moveTo>
                  <a:pt x="4" y="793"/>
                </a:moveTo>
                <a:cubicBezTo>
                  <a:pt x="4" y="793"/>
                  <a:pt x="4" y="793"/>
                  <a:pt x="4" y="793"/>
                </a:cubicBezTo>
                <a:cubicBezTo>
                  <a:pt x="2" y="793"/>
                  <a:pt x="0" y="791"/>
                  <a:pt x="0" y="789"/>
                </a:cubicBezTo>
                <a:cubicBezTo>
                  <a:pt x="132" y="3"/>
                  <a:pt x="132" y="3"/>
                  <a:pt x="132" y="3"/>
                </a:cubicBezTo>
                <a:cubicBezTo>
                  <a:pt x="133" y="1"/>
                  <a:pt x="135" y="0"/>
                  <a:pt x="137" y="0"/>
                </a:cubicBezTo>
                <a:cubicBezTo>
                  <a:pt x="139" y="1"/>
                  <a:pt x="141" y="3"/>
                  <a:pt x="140" y="5"/>
                </a:cubicBezTo>
                <a:cubicBezTo>
                  <a:pt x="8" y="790"/>
                  <a:pt x="8" y="790"/>
                  <a:pt x="8" y="790"/>
                </a:cubicBezTo>
                <a:cubicBezTo>
                  <a:pt x="8" y="792"/>
                  <a:pt x="6" y="793"/>
                  <a:pt x="4" y="793"/>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1" name="Freeform 32"/>
          <p:cNvSpPr>
            <a:spLocks/>
          </p:cNvSpPr>
          <p:nvPr/>
        </p:nvSpPr>
        <p:spPr bwMode="auto">
          <a:xfrm>
            <a:off x="2997202" y="-645657"/>
            <a:ext cx="209550" cy="1633538"/>
          </a:xfrm>
          <a:custGeom>
            <a:avLst/>
            <a:gdLst>
              <a:gd name="T0" fmla="*/ 201 w 206"/>
              <a:gd name="T1" fmla="*/ 1610 h 1610"/>
              <a:gd name="T2" fmla="*/ 197 w 206"/>
              <a:gd name="T3" fmla="*/ 1607 h 1610"/>
              <a:gd name="T4" fmla="*/ 0 w 206"/>
              <a:gd name="T5" fmla="*/ 5 h 1610"/>
              <a:gd name="T6" fmla="*/ 4 w 206"/>
              <a:gd name="T7" fmla="*/ 0 h 1610"/>
              <a:gd name="T8" fmla="*/ 8 w 206"/>
              <a:gd name="T9" fmla="*/ 4 h 1610"/>
              <a:gd name="T10" fmla="*/ 205 w 206"/>
              <a:gd name="T11" fmla="*/ 1606 h 1610"/>
              <a:gd name="T12" fmla="*/ 202 w 206"/>
              <a:gd name="T13" fmla="*/ 1610 h 1610"/>
              <a:gd name="T14" fmla="*/ 201 w 206"/>
              <a:gd name="T15" fmla="*/ 1610 h 16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1610">
                <a:moveTo>
                  <a:pt x="201" y="1610"/>
                </a:moveTo>
                <a:cubicBezTo>
                  <a:pt x="199" y="1610"/>
                  <a:pt x="198" y="1609"/>
                  <a:pt x="197" y="1607"/>
                </a:cubicBezTo>
                <a:cubicBezTo>
                  <a:pt x="0" y="5"/>
                  <a:pt x="0" y="5"/>
                  <a:pt x="0" y="5"/>
                </a:cubicBezTo>
                <a:cubicBezTo>
                  <a:pt x="0" y="2"/>
                  <a:pt x="2" y="0"/>
                  <a:pt x="4" y="0"/>
                </a:cubicBezTo>
                <a:cubicBezTo>
                  <a:pt x="6" y="0"/>
                  <a:pt x="8" y="1"/>
                  <a:pt x="8" y="4"/>
                </a:cubicBezTo>
                <a:cubicBezTo>
                  <a:pt x="205" y="1606"/>
                  <a:pt x="205" y="1606"/>
                  <a:pt x="205" y="1606"/>
                </a:cubicBezTo>
                <a:cubicBezTo>
                  <a:pt x="206" y="1608"/>
                  <a:pt x="204" y="1610"/>
                  <a:pt x="202" y="1610"/>
                </a:cubicBezTo>
                <a:cubicBezTo>
                  <a:pt x="202" y="1610"/>
                  <a:pt x="201" y="1610"/>
                  <a:pt x="201" y="161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2" name="Freeform 33"/>
          <p:cNvSpPr>
            <a:spLocks/>
          </p:cNvSpPr>
          <p:nvPr/>
        </p:nvSpPr>
        <p:spPr bwMode="auto">
          <a:xfrm>
            <a:off x="2863852" y="151268"/>
            <a:ext cx="342900" cy="836613"/>
          </a:xfrm>
          <a:custGeom>
            <a:avLst/>
            <a:gdLst>
              <a:gd name="T0" fmla="*/ 333 w 338"/>
              <a:gd name="T1" fmla="*/ 825 h 825"/>
              <a:gd name="T2" fmla="*/ 330 w 338"/>
              <a:gd name="T3" fmla="*/ 823 h 825"/>
              <a:gd name="T4" fmla="*/ 1 w 338"/>
              <a:gd name="T5" fmla="*/ 6 h 825"/>
              <a:gd name="T6" fmla="*/ 3 w 338"/>
              <a:gd name="T7" fmla="*/ 1 h 825"/>
              <a:gd name="T8" fmla="*/ 8 w 338"/>
              <a:gd name="T9" fmla="*/ 3 h 825"/>
              <a:gd name="T10" fmla="*/ 337 w 338"/>
              <a:gd name="T11" fmla="*/ 820 h 825"/>
              <a:gd name="T12" fmla="*/ 335 w 338"/>
              <a:gd name="T13" fmla="*/ 825 h 825"/>
              <a:gd name="T14" fmla="*/ 333 w 338"/>
              <a:gd name="T15" fmla="*/ 825 h 8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8" h="825">
                <a:moveTo>
                  <a:pt x="333" y="825"/>
                </a:moveTo>
                <a:cubicBezTo>
                  <a:pt x="332" y="825"/>
                  <a:pt x="330" y="824"/>
                  <a:pt x="330" y="823"/>
                </a:cubicBezTo>
                <a:cubicBezTo>
                  <a:pt x="1" y="6"/>
                  <a:pt x="1" y="6"/>
                  <a:pt x="1" y="6"/>
                </a:cubicBezTo>
                <a:cubicBezTo>
                  <a:pt x="0" y="4"/>
                  <a:pt x="1" y="2"/>
                  <a:pt x="3" y="1"/>
                </a:cubicBezTo>
                <a:cubicBezTo>
                  <a:pt x="5" y="0"/>
                  <a:pt x="7" y="1"/>
                  <a:pt x="8" y="3"/>
                </a:cubicBezTo>
                <a:cubicBezTo>
                  <a:pt x="337" y="820"/>
                  <a:pt x="337" y="820"/>
                  <a:pt x="337" y="820"/>
                </a:cubicBezTo>
                <a:cubicBezTo>
                  <a:pt x="338" y="822"/>
                  <a:pt x="337" y="824"/>
                  <a:pt x="335" y="825"/>
                </a:cubicBezTo>
                <a:cubicBezTo>
                  <a:pt x="334" y="825"/>
                  <a:pt x="334" y="825"/>
                  <a:pt x="333" y="82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3" name="Freeform 34"/>
          <p:cNvSpPr>
            <a:spLocks/>
          </p:cNvSpPr>
          <p:nvPr/>
        </p:nvSpPr>
        <p:spPr bwMode="auto">
          <a:xfrm>
            <a:off x="3197227" y="270330"/>
            <a:ext cx="342900" cy="717550"/>
          </a:xfrm>
          <a:custGeom>
            <a:avLst/>
            <a:gdLst>
              <a:gd name="T0" fmla="*/ 4 w 338"/>
              <a:gd name="T1" fmla="*/ 707 h 707"/>
              <a:gd name="T2" fmla="*/ 3 w 338"/>
              <a:gd name="T3" fmla="*/ 707 h 707"/>
              <a:gd name="T4" fmla="*/ 1 w 338"/>
              <a:gd name="T5" fmla="*/ 702 h 707"/>
              <a:gd name="T6" fmla="*/ 330 w 338"/>
              <a:gd name="T7" fmla="*/ 3 h 707"/>
              <a:gd name="T8" fmla="*/ 336 w 338"/>
              <a:gd name="T9" fmla="*/ 1 h 707"/>
              <a:gd name="T10" fmla="*/ 337 w 338"/>
              <a:gd name="T11" fmla="*/ 6 h 707"/>
              <a:gd name="T12" fmla="*/ 8 w 338"/>
              <a:gd name="T13" fmla="*/ 705 h 707"/>
              <a:gd name="T14" fmla="*/ 4 w 338"/>
              <a:gd name="T15" fmla="*/ 707 h 70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8" h="707">
                <a:moveTo>
                  <a:pt x="4" y="707"/>
                </a:moveTo>
                <a:cubicBezTo>
                  <a:pt x="4" y="707"/>
                  <a:pt x="3" y="707"/>
                  <a:pt x="3" y="707"/>
                </a:cubicBezTo>
                <a:cubicBezTo>
                  <a:pt x="1" y="706"/>
                  <a:pt x="0" y="704"/>
                  <a:pt x="1" y="702"/>
                </a:cubicBezTo>
                <a:cubicBezTo>
                  <a:pt x="330" y="3"/>
                  <a:pt x="330" y="3"/>
                  <a:pt x="330" y="3"/>
                </a:cubicBezTo>
                <a:cubicBezTo>
                  <a:pt x="331" y="1"/>
                  <a:pt x="334" y="0"/>
                  <a:pt x="336" y="1"/>
                </a:cubicBezTo>
                <a:cubicBezTo>
                  <a:pt x="337" y="2"/>
                  <a:pt x="338" y="4"/>
                  <a:pt x="337" y="6"/>
                </a:cubicBezTo>
                <a:cubicBezTo>
                  <a:pt x="8" y="705"/>
                  <a:pt x="8" y="705"/>
                  <a:pt x="8" y="705"/>
                </a:cubicBezTo>
                <a:cubicBezTo>
                  <a:pt x="7" y="707"/>
                  <a:pt x="6" y="707"/>
                  <a:pt x="4" y="707"/>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4" name="Freeform 35"/>
          <p:cNvSpPr>
            <a:spLocks/>
          </p:cNvSpPr>
          <p:nvPr/>
        </p:nvSpPr>
        <p:spPr bwMode="auto">
          <a:xfrm>
            <a:off x="3197227" y="979943"/>
            <a:ext cx="749300" cy="182563"/>
          </a:xfrm>
          <a:custGeom>
            <a:avLst/>
            <a:gdLst>
              <a:gd name="T0" fmla="*/ 734 w 738"/>
              <a:gd name="T1" fmla="*/ 180 h 180"/>
              <a:gd name="T2" fmla="*/ 733 w 738"/>
              <a:gd name="T3" fmla="*/ 180 h 180"/>
              <a:gd name="T4" fmla="*/ 3 w 738"/>
              <a:gd name="T5" fmla="*/ 8 h 180"/>
              <a:gd name="T6" fmla="*/ 0 w 738"/>
              <a:gd name="T7" fmla="*/ 4 h 180"/>
              <a:gd name="T8" fmla="*/ 5 w 738"/>
              <a:gd name="T9" fmla="*/ 1 h 180"/>
              <a:gd name="T10" fmla="*/ 735 w 738"/>
              <a:gd name="T11" fmla="*/ 172 h 180"/>
              <a:gd name="T12" fmla="*/ 738 w 738"/>
              <a:gd name="T13" fmla="*/ 177 h 180"/>
              <a:gd name="T14" fmla="*/ 734 w 738"/>
              <a:gd name="T15" fmla="*/ 180 h 1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8" h="180">
                <a:moveTo>
                  <a:pt x="734" y="180"/>
                </a:moveTo>
                <a:cubicBezTo>
                  <a:pt x="734" y="180"/>
                  <a:pt x="733" y="180"/>
                  <a:pt x="733" y="180"/>
                </a:cubicBezTo>
                <a:cubicBezTo>
                  <a:pt x="3" y="8"/>
                  <a:pt x="3" y="8"/>
                  <a:pt x="3" y="8"/>
                </a:cubicBezTo>
                <a:cubicBezTo>
                  <a:pt x="1" y="8"/>
                  <a:pt x="0" y="6"/>
                  <a:pt x="0" y="4"/>
                </a:cubicBezTo>
                <a:cubicBezTo>
                  <a:pt x="1" y="1"/>
                  <a:pt x="3" y="0"/>
                  <a:pt x="5" y="1"/>
                </a:cubicBezTo>
                <a:cubicBezTo>
                  <a:pt x="735" y="172"/>
                  <a:pt x="735" y="172"/>
                  <a:pt x="735" y="172"/>
                </a:cubicBezTo>
                <a:cubicBezTo>
                  <a:pt x="737" y="172"/>
                  <a:pt x="738" y="175"/>
                  <a:pt x="738" y="177"/>
                </a:cubicBezTo>
                <a:cubicBezTo>
                  <a:pt x="737" y="179"/>
                  <a:pt x="736" y="180"/>
                  <a:pt x="734" y="18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5" name="Freeform 36"/>
          <p:cNvSpPr>
            <a:spLocks/>
          </p:cNvSpPr>
          <p:nvPr/>
        </p:nvSpPr>
        <p:spPr bwMode="auto">
          <a:xfrm>
            <a:off x="2997202" y="-645657"/>
            <a:ext cx="542925" cy="925513"/>
          </a:xfrm>
          <a:custGeom>
            <a:avLst/>
            <a:gdLst>
              <a:gd name="T0" fmla="*/ 531 w 535"/>
              <a:gd name="T1" fmla="*/ 912 h 912"/>
              <a:gd name="T2" fmla="*/ 527 w 535"/>
              <a:gd name="T3" fmla="*/ 910 h 912"/>
              <a:gd name="T4" fmla="*/ 1 w 535"/>
              <a:gd name="T5" fmla="*/ 6 h 912"/>
              <a:gd name="T6" fmla="*/ 2 w 535"/>
              <a:gd name="T7" fmla="*/ 1 h 912"/>
              <a:gd name="T8" fmla="*/ 8 w 535"/>
              <a:gd name="T9" fmla="*/ 2 h 912"/>
              <a:gd name="T10" fmla="*/ 534 w 535"/>
              <a:gd name="T11" fmla="*/ 906 h 912"/>
              <a:gd name="T12" fmla="*/ 533 w 535"/>
              <a:gd name="T13" fmla="*/ 911 h 912"/>
              <a:gd name="T14" fmla="*/ 531 w 535"/>
              <a:gd name="T15" fmla="*/ 912 h 9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5" h="912">
                <a:moveTo>
                  <a:pt x="531" y="912"/>
                </a:moveTo>
                <a:cubicBezTo>
                  <a:pt x="529" y="912"/>
                  <a:pt x="528" y="911"/>
                  <a:pt x="527" y="910"/>
                </a:cubicBezTo>
                <a:cubicBezTo>
                  <a:pt x="1" y="6"/>
                  <a:pt x="1" y="6"/>
                  <a:pt x="1" y="6"/>
                </a:cubicBezTo>
                <a:cubicBezTo>
                  <a:pt x="0" y="4"/>
                  <a:pt x="0" y="2"/>
                  <a:pt x="2" y="1"/>
                </a:cubicBezTo>
                <a:cubicBezTo>
                  <a:pt x="4" y="0"/>
                  <a:pt x="7" y="0"/>
                  <a:pt x="8" y="2"/>
                </a:cubicBezTo>
                <a:cubicBezTo>
                  <a:pt x="534" y="906"/>
                  <a:pt x="534" y="906"/>
                  <a:pt x="534" y="906"/>
                </a:cubicBezTo>
                <a:cubicBezTo>
                  <a:pt x="535" y="908"/>
                  <a:pt x="535" y="910"/>
                  <a:pt x="533" y="911"/>
                </a:cubicBezTo>
                <a:cubicBezTo>
                  <a:pt x="532" y="911"/>
                  <a:pt x="531" y="912"/>
                  <a:pt x="531" y="912"/>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6" name="Freeform 38"/>
          <p:cNvSpPr>
            <a:spLocks/>
          </p:cNvSpPr>
          <p:nvPr/>
        </p:nvSpPr>
        <p:spPr bwMode="auto">
          <a:xfrm>
            <a:off x="3532190" y="-244020"/>
            <a:ext cx="852488" cy="523875"/>
          </a:xfrm>
          <a:custGeom>
            <a:avLst/>
            <a:gdLst>
              <a:gd name="T0" fmla="*/ 5 w 841"/>
              <a:gd name="T1" fmla="*/ 515 h 515"/>
              <a:gd name="T2" fmla="*/ 1 w 841"/>
              <a:gd name="T3" fmla="*/ 513 h 515"/>
              <a:gd name="T4" fmla="*/ 3 w 841"/>
              <a:gd name="T5" fmla="*/ 507 h 515"/>
              <a:gd name="T6" fmla="*/ 835 w 841"/>
              <a:gd name="T7" fmla="*/ 1 h 515"/>
              <a:gd name="T8" fmla="*/ 840 w 841"/>
              <a:gd name="T9" fmla="*/ 3 h 515"/>
              <a:gd name="T10" fmla="*/ 839 w 841"/>
              <a:gd name="T11" fmla="*/ 8 h 515"/>
              <a:gd name="T12" fmla="*/ 7 w 841"/>
              <a:gd name="T13" fmla="*/ 514 h 515"/>
              <a:gd name="T14" fmla="*/ 5 w 841"/>
              <a:gd name="T15" fmla="*/ 515 h 5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1" h="515">
                <a:moveTo>
                  <a:pt x="5" y="515"/>
                </a:moveTo>
                <a:cubicBezTo>
                  <a:pt x="3" y="515"/>
                  <a:pt x="2" y="514"/>
                  <a:pt x="1" y="513"/>
                </a:cubicBezTo>
                <a:cubicBezTo>
                  <a:pt x="0" y="511"/>
                  <a:pt x="1" y="508"/>
                  <a:pt x="3" y="507"/>
                </a:cubicBezTo>
                <a:cubicBezTo>
                  <a:pt x="835" y="1"/>
                  <a:pt x="835" y="1"/>
                  <a:pt x="835" y="1"/>
                </a:cubicBezTo>
                <a:cubicBezTo>
                  <a:pt x="837" y="0"/>
                  <a:pt x="839" y="1"/>
                  <a:pt x="840" y="3"/>
                </a:cubicBezTo>
                <a:cubicBezTo>
                  <a:pt x="841" y="5"/>
                  <a:pt x="841" y="7"/>
                  <a:pt x="839" y="8"/>
                </a:cubicBezTo>
                <a:cubicBezTo>
                  <a:pt x="7" y="514"/>
                  <a:pt x="7" y="514"/>
                  <a:pt x="7" y="514"/>
                </a:cubicBezTo>
                <a:cubicBezTo>
                  <a:pt x="6" y="514"/>
                  <a:pt x="6" y="515"/>
                  <a:pt x="5" y="51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7" name="Freeform 39"/>
          <p:cNvSpPr>
            <a:spLocks/>
          </p:cNvSpPr>
          <p:nvPr/>
        </p:nvSpPr>
        <p:spPr bwMode="auto">
          <a:xfrm>
            <a:off x="3937002" y="-244020"/>
            <a:ext cx="447675" cy="1406525"/>
          </a:xfrm>
          <a:custGeom>
            <a:avLst/>
            <a:gdLst>
              <a:gd name="T0" fmla="*/ 5 w 441"/>
              <a:gd name="T1" fmla="*/ 1385 h 1385"/>
              <a:gd name="T2" fmla="*/ 4 w 441"/>
              <a:gd name="T3" fmla="*/ 1385 h 1385"/>
              <a:gd name="T4" fmla="*/ 1 w 441"/>
              <a:gd name="T5" fmla="*/ 1380 h 1385"/>
              <a:gd name="T6" fmla="*/ 433 w 441"/>
              <a:gd name="T7" fmla="*/ 4 h 1385"/>
              <a:gd name="T8" fmla="*/ 438 w 441"/>
              <a:gd name="T9" fmla="*/ 1 h 1385"/>
              <a:gd name="T10" fmla="*/ 441 w 441"/>
              <a:gd name="T11" fmla="*/ 6 h 1385"/>
              <a:gd name="T12" fmla="*/ 9 w 441"/>
              <a:gd name="T13" fmla="*/ 1382 h 1385"/>
              <a:gd name="T14" fmla="*/ 5 w 441"/>
              <a:gd name="T15" fmla="*/ 1385 h 13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1" h="1385">
                <a:moveTo>
                  <a:pt x="5" y="1385"/>
                </a:moveTo>
                <a:cubicBezTo>
                  <a:pt x="5" y="1385"/>
                  <a:pt x="4" y="1385"/>
                  <a:pt x="4" y="1385"/>
                </a:cubicBezTo>
                <a:cubicBezTo>
                  <a:pt x="2" y="1384"/>
                  <a:pt x="0" y="1382"/>
                  <a:pt x="1" y="1380"/>
                </a:cubicBezTo>
                <a:cubicBezTo>
                  <a:pt x="433" y="4"/>
                  <a:pt x="433" y="4"/>
                  <a:pt x="433" y="4"/>
                </a:cubicBezTo>
                <a:cubicBezTo>
                  <a:pt x="434" y="1"/>
                  <a:pt x="436" y="0"/>
                  <a:pt x="438" y="1"/>
                </a:cubicBezTo>
                <a:cubicBezTo>
                  <a:pt x="440" y="2"/>
                  <a:pt x="441" y="4"/>
                  <a:pt x="441" y="6"/>
                </a:cubicBezTo>
                <a:cubicBezTo>
                  <a:pt x="9" y="1382"/>
                  <a:pt x="9" y="1382"/>
                  <a:pt x="9" y="1382"/>
                </a:cubicBezTo>
                <a:cubicBezTo>
                  <a:pt x="8" y="1384"/>
                  <a:pt x="7" y="1385"/>
                  <a:pt x="5" y="138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8" name="Freeform 40"/>
          <p:cNvSpPr>
            <a:spLocks/>
          </p:cNvSpPr>
          <p:nvPr/>
        </p:nvSpPr>
        <p:spPr bwMode="auto">
          <a:xfrm>
            <a:off x="4375152" y="-244020"/>
            <a:ext cx="157163" cy="666750"/>
          </a:xfrm>
          <a:custGeom>
            <a:avLst/>
            <a:gdLst>
              <a:gd name="T0" fmla="*/ 150 w 155"/>
              <a:gd name="T1" fmla="*/ 656 h 656"/>
              <a:gd name="T2" fmla="*/ 146 w 155"/>
              <a:gd name="T3" fmla="*/ 652 h 656"/>
              <a:gd name="T4" fmla="*/ 1 w 155"/>
              <a:gd name="T5" fmla="*/ 6 h 656"/>
              <a:gd name="T6" fmla="*/ 4 w 155"/>
              <a:gd name="T7" fmla="*/ 1 h 656"/>
              <a:gd name="T8" fmla="*/ 9 w 155"/>
              <a:gd name="T9" fmla="*/ 4 h 656"/>
              <a:gd name="T10" fmla="*/ 154 w 155"/>
              <a:gd name="T11" fmla="*/ 651 h 656"/>
              <a:gd name="T12" fmla="*/ 151 w 155"/>
              <a:gd name="T13" fmla="*/ 655 h 656"/>
              <a:gd name="T14" fmla="*/ 150 w 155"/>
              <a:gd name="T15" fmla="*/ 656 h 6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5" h="656">
                <a:moveTo>
                  <a:pt x="150" y="656"/>
                </a:moveTo>
                <a:cubicBezTo>
                  <a:pt x="148" y="656"/>
                  <a:pt x="147" y="654"/>
                  <a:pt x="146" y="652"/>
                </a:cubicBezTo>
                <a:cubicBezTo>
                  <a:pt x="1" y="6"/>
                  <a:pt x="1" y="6"/>
                  <a:pt x="1" y="6"/>
                </a:cubicBezTo>
                <a:cubicBezTo>
                  <a:pt x="0" y="3"/>
                  <a:pt x="2" y="1"/>
                  <a:pt x="4" y="1"/>
                </a:cubicBezTo>
                <a:cubicBezTo>
                  <a:pt x="6" y="0"/>
                  <a:pt x="8" y="2"/>
                  <a:pt x="9" y="4"/>
                </a:cubicBezTo>
                <a:cubicBezTo>
                  <a:pt x="154" y="651"/>
                  <a:pt x="154" y="651"/>
                  <a:pt x="154" y="651"/>
                </a:cubicBezTo>
                <a:cubicBezTo>
                  <a:pt x="155" y="653"/>
                  <a:pt x="153" y="655"/>
                  <a:pt x="151" y="655"/>
                </a:cubicBezTo>
                <a:cubicBezTo>
                  <a:pt x="151" y="656"/>
                  <a:pt x="150" y="656"/>
                  <a:pt x="150" y="65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9" name="Freeform 41"/>
          <p:cNvSpPr>
            <a:spLocks/>
          </p:cNvSpPr>
          <p:nvPr/>
        </p:nvSpPr>
        <p:spPr bwMode="auto">
          <a:xfrm>
            <a:off x="4524377" y="287793"/>
            <a:ext cx="1006475" cy="134938"/>
          </a:xfrm>
          <a:custGeom>
            <a:avLst/>
            <a:gdLst>
              <a:gd name="T0" fmla="*/ 4 w 992"/>
              <a:gd name="T1" fmla="*/ 133 h 133"/>
              <a:gd name="T2" fmla="*/ 0 w 992"/>
              <a:gd name="T3" fmla="*/ 129 h 133"/>
              <a:gd name="T4" fmla="*/ 4 w 992"/>
              <a:gd name="T5" fmla="*/ 125 h 133"/>
              <a:gd name="T6" fmla="*/ 988 w 992"/>
              <a:gd name="T7" fmla="*/ 0 h 133"/>
              <a:gd name="T8" fmla="*/ 992 w 992"/>
              <a:gd name="T9" fmla="*/ 4 h 133"/>
              <a:gd name="T10" fmla="*/ 989 w 992"/>
              <a:gd name="T11" fmla="*/ 8 h 133"/>
              <a:gd name="T12" fmla="*/ 5 w 992"/>
              <a:gd name="T13" fmla="*/ 133 h 133"/>
              <a:gd name="T14" fmla="*/ 4 w 992"/>
              <a:gd name="T15" fmla="*/ 133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92" h="133">
                <a:moveTo>
                  <a:pt x="4" y="133"/>
                </a:moveTo>
                <a:cubicBezTo>
                  <a:pt x="2" y="133"/>
                  <a:pt x="0" y="131"/>
                  <a:pt x="0" y="129"/>
                </a:cubicBezTo>
                <a:cubicBezTo>
                  <a:pt x="0" y="127"/>
                  <a:pt x="1" y="125"/>
                  <a:pt x="4" y="125"/>
                </a:cubicBezTo>
                <a:cubicBezTo>
                  <a:pt x="988" y="0"/>
                  <a:pt x="988" y="0"/>
                  <a:pt x="988" y="0"/>
                </a:cubicBezTo>
                <a:cubicBezTo>
                  <a:pt x="990" y="0"/>
                  <a:pt x="992" y="2"/>
                  <a:pt x="992" y="4"/>
                </a:cubicBezTo>
                <a:cubicBezTo>
                  <a:pt x="992" y="6"/>
                  <a:pt x="991" y="8"/>
                  <a:pt x="989" y="8"/>
                </a:cubicBezTo>
                <a:cubicBezTo>
                  <a:pt x="5" y="133"/>
                  <a:pt x="5" y="133"/>
                  <a:pt x="5" y="133"/>
                </a:cubicBezTo>
                <a:cubicBezTo>
                  <a:pt x="5" y="133"/>
                  <a:pt x="4" y="133"/>
                  <a:pt x="4" y="133"/>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0" name="Freeform 42"/>
          <p:cNvSpPr>
            <a:spLocks/>
          </p:cNvSpPr>
          <p:nvPr/>
        </p:nvSpPr>
        <p:spPr bwMode="auto">
          <a:xfrm>
            <a:off x="4524377" y="-639307"/>
            <a:ext cx="342900" cy="1062038"/>
          </a:xfrm>
          <a:custGeom>
            <a:avLst/>
            <a:gdLst>
              <a:gd name="T0" fmla="*/ 4 w 338"/>
              <a:gd name="T1" fmla="*/ 1046 h 1046"/>
              <a:gd name="T2" fmla="*/ 3 w 338"/>
              <a:gd name="T3" fmla="*/ 1045 h 1046"/>
              <a:gd name="T4" fmla="*/ 0 w 338"/>
              <a:gd name="T5" fmla="*/ 1040 h 1046"/>
              <a:gd name="T6" fmla="*/ 329 w 338"/>
              <a:gd name="T7" fmla="*/ 4 h 1046"/>
              <a:gd name="T8" fmla="*/ 334 w 338"/>
              <a:gd name="T9" fmla="*/ 1 h 1046"/>
              <a:gd name="T10" fmla="*/ 337 w 338"/>
              <a:gd name="T11" fmla="*/ 6 h 1046"/>
              <a:gd name="T12" fmla="*/ 8 w 338"/>
              <a:gd name="T13" fmla="*/ 1043 h 1046"/>
              <a:gd name="T14" fmla="*/ 4 w 338"/>
              <a:gd name="T15" fmla="*/ 1046 h 10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8" h="1046">
                <a:moveTo>
                  <a:pt x="4" y="1046"/>
                </a:moveTo>
                <a:cubicBezTo>
                  <a:pt x="4" y="1046"/>
                  <a:pt x="3" y="1045"/>
                  <a:pt x="3" y="1045"/>
                </a:cubicBezTo>
                <a:cubicBezTo>
                  <a:pt x="1" y="1045"/>
                  <a:pt x="0" y="1042"/>
                  <a:pt x="0" y="1040"/>
                </a:cubicBezTo>
                <a:cubicBezTo>
                  <a:pt x="329" y="4"/>
                  <a:pt x="329" y="4"/>
                  <a:pt x="329" y="4"/>
                </a:cubicBezTo>
                <a:cubicBezTo>
                  <a:pt x="330" y="2"/>
                  <a:pt x="332" y="0"/>
                  <a:pt x="334" y="1"/>
                </a:cubicBezTo>
                <a:cubicBezTo>
                  <a:pt x="337" y="2"/>
                  <a:pt x="338" y="4"/>
                  <a:pt x="337" y="6"/>
                </a:cubicBezTo>
                <a:cubicBezTo>
                  <a:pt x="8" y="1043"/>
                  <a:pt x="8" y="1043"/>
                  <a:pt x="8" y="1043"/>
                </a:cubicBezTo>
                <a:cubicBezTo>
                  <a:pt x="7" y="1044"/>
                  <a:pt x="6" y="1046"/>
                  <a:pt x="4" y="104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1" name="Freeform 44"/>
          <p:cNvSpPr>
            <a:spLocks/>
          </p:cNvSpPr>
          <p:nvPr/>
        </p:nvSpPr>
        <p:spPr bwMode="auto">
          <a:xfrm>
            <a:off x="4857752" y="-639307"/>
            <a:ext cx="673100" cy="935038"/>
          </a:xfrm>
          <a:custGeom>
            <a:avLst/>
            <a:gdLst>
              <a:gd name="T0" fmla="*/ 659 w 664"/>
              <a:gd name="T1" fmla="*/ 921 h 921"/>
              <a:gd name="T2" fmla="*/ 656 w 664"/>
              <a:gd name="T3" fmla="*/ 920 h 921"/>
              <a:gd name="T4" fmla="*/ 1 w 664"/>
              <a:gd name="T5" fmla="*/ 7 h 921"/>
              <a:gd name="T6" fmla="*/ 2 w 664"/>
              <a:gd name="T7" fmla="*/ 2 h 921"/>
              <a:gd name="T8" fmla="*/ 7 w 664"/>
              <a:gd name="T9" fmla="*/ 2 h 921"/>
              <a:gd name="T10" fmla="*/ 662 w 664"/>
              <a:gd name="T11" fmla="*/ 915 h 921"/>
              <a:gd name="T12" fmla="*/ 661 w 664"/>
              <a:gd name="T13" fmla="*/ 921 h 921"/>
              <a:gd name="T14" fmla="*/ 659 w 664"/>
              <a:gd name="T15" fmla="*/ 921 h 9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4" h="921">
                <a:moveTo>
                  <a:pt x="659" y="921"/>
                </a:moveTo>
                <a:cubicBezTo>
                  <a:pt x="658" y="921"/>
                  <a:pt x="657" y="921"/>
                  <a:pt x="656" y="920"/>
                </a:cubicBezTo>
                <a:cubicBezTo>
                  <a:pt x="1" y="7"/>
                  <a:pt x="1" y="7"/>
                  <a:pt x="1" y="7"/>
                </a:cubicBezTo>
                <a:cubicBezTo>
                  <a:pt x="0" y="5"/>
                  <a:pt x="0" y="3"/>
                  <a:pt x="2" y="2"/>
                </a:cubicBezTo>
                <a:cubicBezTo>
                  <a:pt x="4" y="0"/>
                  <a:pt x="6" y="1"/>
                  <a:pt x="7" y="2"/>
                </a:cubicBezTo>
                <a:cubicBezTo>
                  <a:pt x="662" y="915"/>
                  <a:pt x="662" y="915"/>
                  <a:pt x="662" y="915"/>
                </a:cubicBezTo>
                <a:cubicBezTo>
                  <a:pt x="664" y="917"/>
                  <a:pt x="663" y="919"/>
                  <a:pt x="661" y="921"/>
                </a:cubicBezTo>
                <a:cubicBezTo>
                  <a:pt x="661" y="921"/>
                  <a:pt x="660" y="921"/>
                  <a:pt x="659" y="921"/>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2" name="Freeform 47"/>
          <p:cNvSpPr>
            <a:spLocks/>
          </p:cNvSpPr>
          <p:nvPr/>
        </p:nvSpPr>
        <p:spPr bwMode="auto">
          <a:xfrm>
            <a:off x="5522915" y="-23813"/>
            <a:ext cx="312735" cy="319543"/>
          </a:xfrm>
          <a:custGeom>
            <a:avLst/>
            <a:gdLst>
              <a:gd name="T0" fmla="*/ 4 w 362"/>
              <a:gd name="T1" fmla="*/ 279 h 279"/>
              <a:gd name="T2" fmla="*/ 1 w 362"/>
              <a:gd name="T3" fmla="*/ 278 h 279"/>
              <a:gd name="T4" fmla="*/ 2 w 362"/>
              <a:gd name="T5" fmla="*/ 272 h 279"/>
              <a:gd name="T6" fmla="*/ 355 w 362"/>
              <a:gd name="T7" fmla="*/ 1 h 279"/>
              <a:gd name="T8" fmla="*/ 361 w 362"/>
              <a:gd name="T9" fmla="*/ 2 h 279"/>
              <a:gd name="T10" fmla="*/ 360 w 362"/>
              <a:gd name="T11" fmla="*/ 8 h 279"/>
              <a:gd name="T12" fmla="*/ 7 w 362"/>
              <a:gd name="T13" fmla="*/ 279 h 279"/>
              <a:gd name="T14" fmla="*/ 4 w 362"/>
              <a:gd name="T15" fmla="*/ 279 h 27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2" h="279">
                <a:moveTo>
                  <a:pt x="4" y="279"/>
                </a:moveTo>
                <a:cubicBezTo>
                  <a:pt x="3" y="279"/>
                  <a:pt x="2" y="279"/>
                  <a:pt x="1" y="278"/>
                </a:cubicBezTo>
                <a:cubicBezTo>
                  <a:pt x="0" y="276"/>
                  <a:pt x="0" y="274"/>
                  <a:pt x="2" y="272"/>
                </a:cubicBezTo>
                <a:cubicBezTo>
                  <a:pt x="355" y="1"/>
                  <a:pt x="355" y="1"/>
                  <a:pt x="355" y="1"/>
                </a:cubicBezTo>
                <a:cubicBezTo>
                  <a:pt x="357" y="0"/>
                  <a:pt x="359" y="0"/>
                  <a:pt x="361" y="2"/>
                </a:cubicBezTo>
                <a:cubicBezTo>
                  <a:pt x="362" y="4"/>
                  <a:pt x="362" y="6"/>
                  <a:pt x="360" y="8"/>
                </a:cubicBezTo>
                <a:cubicBezTo>
                  <a:pt x="7" y="279"/>
                  <a:pt x="7" y="279"/>
                  <a:pt x="7" y="279"/>
                </a:cubicBezTo>
                <a:cubicBezTo>
                  <a:pt x="6" y="279"/>
                  <a:pt x="5" y="279"/>
                  <a:pt x="4" y="279"/>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3" name="Freeform 48"/>
          <p:cNvSpPr>
            <a:spLocks/>
          </p:cNvSpPr>
          <p:nvPr/>
        </p:nvSpPr>
        <p:spPr bwMode="auto">
          <a:xfrm>
            <a:off x="3937002" y="413205"/>
            <a:ext cx="595313" cy="749300"/>
          </a:xfrm>
          <a:custGeom>
            <a:avLst/>
            <a:gdLst>
              <a:gd name="T0" fmla="*/ 5 w 587"/>
              <a:gd name="T1" fmla="*/ 738 h 738"/>
              <a:gd name="T2" fmla="*/ 2 w 587"/>
              <a:gd name="T3" fmla="*/ 737 h 738"/>
              <a:gd name="T4" fmla="*/ 2 w 587"/>
              <a:gd name="T5" fmla="*/ 731 h 738"/>
              <a:gd name="T6" fmla="*/ 579 w 587"/>
              <a:gd name="T7" fmla="*/ 2 h 738"/>
              <a:gd name="T8" fmla="*/ 585 w 587"/>
              <a:gd name="T9" fmla="*/ 1 h 738"/>
              <a:gd name="T10" fmla="*/ 585 w 587"/>
              <a:gd name="T11" fmla="*/ 7 h 738"/>
              <a:gd name="T12" fmla="*/ 8 w 587"/>
              <a:gd name="T13" fmla="*/ 736 h 738"/>
              <a:gd name="T14" fmla="*/ 5 w 587"/>
              <a:gd name="T15" fmla="*/ 738 h 7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7" h="738">
                <a:moveTo>
                  <a:pt x="5" y="738"/>
                </a:moveTo>
                <a:cubicBezTo>
                  <a:pt x="4" y="738"/>
                  <a:pt x="3" y="738"/>
                  <a:pt x="2" y="737"/>
                </a:cubicBezTo>
                <a:cubicBezTo>
                  <a:pt x="1" y="736"/>
                  <a:pt x="0" y="733"/>
                  <a:pt x="2" y="731"/>
                </a:cubicBezTo>
                <a:cubicBezTo>
                  <a:pt x="579" y="2"/>
                  <a:pt x="579" y="2"/>
                  <a:pt x="579" y="2"/>
                </a:cubicBezTo>
                <a:cubicBezTo>
                  <a:pt x="580" y="0"/>
                  <a:pt x="583" y="0"/>
                  <a:pt x="585" y="1"/>
                </a:cubicBezTo>
                <a:cubicBezTo>
                  <a:pt x="586" y="3"/>
                  <a:pt x="587" y="5"/>
                  <a:pt x="585" y="7"/>
                </a:cubicBezTo>
                <a:cubicBezTo>
                  <a:pt x="8" y="736"/>
                  <a:pt x="8" y="736"/>
                  <a:pt x="8" y="736"/>
                </a:cubicBezTo>
                <a:cubicBezTo>
                  <a:pt x="7" y="737"/>
                  <a:pt x="6" y="738"/>
                  <a:pt x="5" y="738"/>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4" name="Freeform 49"/>
          <p:cNvSpPr>
            <a:spLocks/>
          </p:cNvSpPr>
          <p:nvPr/>
        </p:nvSpPr>
        <p:spPr bwMode="auto">
          <a:xfrm>
            <a:off x="2289177" y="1397455"/>
            <a:ext cx="258763" cy="96838"/>
          </a:xfrm>
          <a:custGeom>
            <a:avLst/>
            <a:gdLst>
              <a:gd name="T0" fmla="*/ 251 w 255"/>
              <a:gd name="T1" fmla="*/ 95 h 95"/>
              <a:gd name="T2" fmla="*/ 249 w 255"/>
              <a:gd name="T3" fmla="*/ 94 h 95"/>
              <a:gd name="T4" fmla="*/ 3 w 255"/>
              <a:gd name="T5" fmla="*/ 8 h 95"/>
              <a:gd name="T6" fmla="*/ 1 w 255"/>
              <a:gd name="T7" fmla="*/ 3 h 95"/>
              <a:gd name="T8" fmla="*/ 6 w 255"/>
              <a:gd name="T9" fmla="*/ 1 h 95"/>
              <a:gd name="T10" fmla="*/ 252 w 255"/>
              <a:gd name="T11" fmla="*/ 87 h 95"/>
              <a:gd name="T12" fmla="*/ 254 w 255"/>
              <a:gd name="T13" fmla="*/ 92 h 95"/>
              <a:gd name="T14" fmla="*/ 251 w 255"/>
              <a:gd name="T15" fmla="*/ 95 h 9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5" h="95">
                <a:moveTo>
                  <a:pt x="251" y="95"/>
                </a:moveTo>
                <a:cubicBezTo>
                  <a:pt x="250" y="95"/>
                  <a:pt x="250" y="95"/>
                  <a:pt x="249" y="94"/>
                </a:cubicBezTo>
                <a:cubicBezTo>
                  <a:pt x="3" y="8"/>
                  <a:pt x="3" y="8"/>
                  <a:pt x="3" y="8"/>
                </a:cubicBezTo>
                <a:cubicBezTo>
                  <a:pt x="1" y="8"/>
                  <a:pt x="0" y="5"/>
                  <a:pt x="1" y="3"/>
                </a:cubicBezTo>
                <a:cubicBezTo>
                  <a:pt x="1" y="1"/>
                  <a:pt x="4" y="0"/>
                  <a:pt x="6" y="1"/>
                </a:cubicBezTo>
                <a:cubicBezTo>
                  <a:pt x="252" y="87"/>
                  <a:pt x="252" y="87"/>
                  <a:pt x="252" y="87"/>
                </a:cubicBezTo>
                <a:cubicBezTo>
                  <a:pt x="254" y="88"/>
                  <a:pt x="255" y="90"/>
                  <a:pt x="254" y="92"/>
                </a:cubicBezTo>
                <a:cubicBezTo>
                  <a:pt x="254" y="94"/>
                  <a:pt x="252" y="95"/>
                  <a:pt x="251" y="9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5" name="Freeform 50"/>
          <p:cNvSpPr>
            <a:spLocks/>
          </p:cNvSpPr>
          <p:nvPr/>
        </p:nvSpPr>
        <p:spPr bwMode="auto">
          <a:xfrm>
            <a:off x="2289177" y="1484768"/>
            <a:ext cx="258763" cy="974725"/>
          </a:xfrm>
          <a:custGeom>
            <a:avLst/>
            <a:gdLst>
              <a:gd name="T0" fmla="*/ 5 w 255"/>
              <a:gd name="T1" fmla="*/ 960 h 960"/>
              <a:gd name="T2" fmla="*/ 4 w 255"/>
              <a:gd name="T3" fmla="*/ 960 h 960"/>
              <a:gd name="T4" fmla="*/ 1 w 255"/>
              <a:gd name="T5" fmla="*/ 955 h 960"/>
              <a:gd name="T6" fmla="*/ 247 w 255"/>
              <a:gd name="T7" fmla="*/ 4 h 960"/>
              <a:gd name="T8" fmla="*/ 252 w 255"/>
              <a:gd name="T9" fmla="*/ 1 h 960"/>
              <a:gd name="T10" fmla="*/ 255 w 255"/>
              <a:gd name="T11" fmla="*/ 6 h 960"/>
              <a:gd name="T12" fmla="*/ 9 w 255"/>
              <a:gd name="T13" fmla="*/ 957 h 960"/>
              <a:gd name="T14" fmla="*/ 5 w 255"/>
              <a:gd name="T15" fmla="*/ 960 h 9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5" h="960">
                <a:moveTo>
                  <a:pt x="5" y="960"/>
                </a:moveTo>
                <a:cubicBezTo>
                  <a:pt x="4" y="960"/>
                  <a:pt x="4" y="960"/>
                  <a:pt x="4" y="960"/>
                </a:cubicBezTo>
                <a:cubicBezTo>
                  <a:pt x="2" y="960"/>
                  <a:pt x="0" y="957"/>
                  <a:pt x="1" y="955"/>
                </a:cubicBezTo>
                <a:cubicBezTo>
                  <a:pt x="247" y="4"/>
                  <a:pt x="247" y="4"/>
                  <a:pt x="247" y="4"/>
                </a:cubicBezTo>
                <a:cubicBezTo>
                  <a:pt x="247" y="1"/>
                  <a:pt x="250" y="0"/>
                  <a:pt x="252" y="1"/>
                </a:cubicBezTo>
                <a:cubicBezTo>
                  <a:pt x="254" y="1"/>
                  <a:pt x="255" y="3"/>
                  <a:pt x="255" y="6"/>
                </a:cubicBezTo>
                <a:cubicBezTo>
                  <a:pt x="9" y="957"/>
                  <a:pt x="9" y="957"/>
                  <a:pt x="9" y="957"/>
                </a:cubicBezTo>
                <a:cubicBezTo>
                  <a:pt x="8" y="959"/>
                  <a:pt x="6" y="960"/>
                  <a:pt x="5" y="96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6" name="Freeform 51"/>
          <p:cNvSpPr>
            <a:spLocks/>
          </p:cNvSpPr>
          <p:nvPr/>
        </p:nvSpPr>
        <p:spPr bwMode="auto">
          <a:xfrm>
            <a:off x="2540002" y="979943"/>
            <a:ext cx="666750" cy="514350"/>
          </a:xfrm>
          <a:custGeom>
            <a:avLst/>
            <a:gdLst>
              <a:gd name="T0" fmla="*/ 5 w 658"/>
              <a:gd name="T1" fmla="*/ 506 h 506"/>
              <a:gd name="T2" fmla="*/ 1 w 658"/>
              <a:gd name="T3" fmla="*/ 504 h 506"/>
              <a:gd name="T4" fmla="*/ 2 w 658"/>
              <a:gd name="T5" fmla="*/ 498 h 506"/>
              <a:gd name="T6" fmla="*/ 651 w 658"/>
              <a:gd name="T7" fmla="*/ 1 h 506"/>
              <a:gd name="T8" fmla="*/ 656 w 658"/>
              <a:gd name="T9" fmla="*/ 2 h 506"/>
              <a:gd name="T10" fmla="*/ 656 w 658"/>
              <a:gd name="T11" fmla="*/ 8 h 506"/>
              <a:gd name="T12" fmla="*/ 7 w 658"/>
              <a:gd name="T13" fmla="*/ 505 h 506"/>
              <a:gd name="T14" fmla="*/ 5 w 658"/>
              <a:gd name="T15" fmla="*/ 506 h 5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8" h="506">
                <a:moveTo>
                  <a:pt x="5" y="506"/>
                </a:moveTo>
                <a:cubicBezTo>
                  <a:pt x="3" y="506"/>
                  <a:pt x="2" y="505"/>
                  <a:pt x="1" y="504"/>
                </a:cubicBezTo>
                <a:cubicBezTo>
                  <a:pt x="0" y="502"/>
                  <a:pt x="0" y="500"/>
                  <a:pt x="2" y="498"/>
                </a:cubicBezTo>
                <a:cubicBezTo>
                  <a:pt x="651" y="1"/>
                  <a:pt x="651" y="1"/>
                  <a:pt x="651" y="1"/>
                </a:cubicBezTo>
                <a:cubicBezTo>
                  <a:pt x="653" y="0"/>
                  <a:pt x="655" y="0"/>
                  <a:pt x="656" y="2"/>
                </a:cubicBezTo>
                <a:cubicBezTo>
                  <a:pt x="658" y="4"/>
                  <a:pt x="657" y="6"/>
                  <a:pt x="656" y="8"/>
                </a:cubicBezTo>
                <a:cubicBezTo>
                  <a:pt x="7" y="505"/>
                  <a:pt x="7" y="505"/>
                  <a:pt x="7" y="505"/>
                </a:cubicBezTo>
                <a:cubicBezTo>
                  <a:pt x="6" y="505"/>
                  <a:pt x="6" y="506"/>
                  <a:pt x="5" y="50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7" name="Freeform 52"/>
          <p:cNvSpPr>
            <a:spLocks/>
          </p:cNvSpPr>
          <p:nvPr/>
        </p:nvSpPr>
        <p:spPr bwMode="auto">
          <a:xfrm>
            <a:off x="2289177" y="979943"/>
            <a:ext cx="917575" cy="427038"/>
          </a:xfrm>
          <a:custGeom>
            <a:avLst/>
            <a:gdLst>
              <a:gd name="T0" fmla="*/ 4 w 904"/>
              <a:gd name="T1" fmla="*/ 420 h 420"/>
              <a:gd name="T2" fmla="*/ 1 w 904"/>
              <a:gd name="T3" fmla="*/ 417 h 420"/>
              <a:gd name="T4" fmla="*/ 3 w 904"/>
              <a:gd name="T5" fmla="*/ 412 h 420"/>
              <a:gd name="T6" fmla="*/ 898 w 904"/>
              <a:gd name="T7" fmla="*/ 1 h 420"/>
              <a:gd name="T8" fmla="*/ 903 w 904"/>
              <a:gd name="T9" fmla="*/ 3 h 420"/>
              <a:gd name="T10" fmla="*/ 901 w 904"/>
              <a:gd name="T11" fmla="*/ 8 h 420"/>
              <a:gd name="T12" fmla="*/ 6 w 904"/>
              <a:gd name="T13" fmla="*/ 419 h 420"/>
              <a:gd name="T14" fmla="*/ 4 w 904"/>
              <a:gd name="T15" fmla="*/ 420 h 4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04" h="420">
                <a:moveTo>
                  <a:pt x="4" y="420"/>
                </a:moveTo>
                <a:cubicBezTo>
                  <a:pt x="3" y="420"/>
                  <a:pt x="2" y="419"/>
                  <a:pt x="1" y="417"/>
                </a:cubicBezTo>
                <a:cubicBezTo>
                  <a:pt x="0" y="415"/>
                  <a:pt x="1" y="413"/>
                  <a:pt x="3" y="412"/>
                </a:cubicBezTo>
                <a:cubicBezTo>
                  <a:pt x="898" y="1"/>
                  <a:pt x="898" y="1"/>
                  <a:pt x="898" y="1"/>
                </a:cubicBezTo>
                <a:cubicBezTo>
                  <a:pt x="900" y="0"/>
                  <a:pt x="902" y="1"/>
                  <a:pt x="903" y="3"/>
                </a:cubicBezTo>
                <a:cubicBezTo>
                  <a:pt x="904" y="5"/>
                  <a:pt x="903" y="7"/>
                  <a:pt x="901" y="8"/>
                </a:cubicBezTo>
                <a:cubicBezTo>
                  <a:pt x="6" y="419"/>
                  <a:pt x="6" y="419"/>
                  <a:pt x="6" y="419"/>
                </a:cubicBezTo>
                <a:cubicBezTo>
                  <a:pt x="6" y="420"/>
                  <a:pt x="5" y="420"/>
                  <a:pt x="4" y="42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8" name="Freeform 53"/>
          <p:cNvSpPr>
            <a:spLocks/>
          </p:cNvSpPr>
          <p:nvPr/>
        </p:nvSpPr>
        <p:spPr bwMode="auto">
          <a:xfrm>
            <a:off x="592140" y="1559380"/>
            <a:ext cx="1146175" cy="509588"/>
          </a:xfrm>
          <a:custGeom>
            <a:avLst/>
            <a:gdLst>
              <a:gd name="T0" fmla="*/ 5 w 1130"/>
              <a:gd name="T1" fmla="*/ 501 h 501"/>
              <a:gd name="T2" fmla="*/ 1 w 1130"/>
              <a:gd name="T3" fmla="*/ 499 h 501"/>
              <a:gd name="T4" fmla="*/ 3 w 1130"/>
              <a:gd name="T5" fmla="*/ 494 h 501"/>
              <a:gd name="T6" fmla="*/ 1124 w 1130"/>
              <a:gd name="T7" fmla="*/ 1 h 501"/>
              <a:gd name="T8" fmla="*/ 1129 w 1130"/>
              <a:gd name="T9" fmla="*/ 3 h 501"/>
              <a:gd name="T10" fmla="*/ 1127 w 1130"/>
              <a:gd name="T11" fmla="*/ 8 h 501"/>
              <a:gd name="T12" fmla="*/ 6 w 1130"/>
              <a:gd name="T13" fmla="*/ 501 h 501"/>
              <a:gd name="T14" fmla="*/ 5 w 1130"/>
              <a:gd name="T15" fmla="*/ 501 h 5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30" h="501">
                <a:moveTo>
                  <a:pt x="5" y="501"/>
                </a:moveTo>
                <a:cubicBezTo>
                  <a:pt x="3" y="501"/>
                  <a:pt x="2" y="501"/>
                  <a:pt x="1" y="499"/>
                </a:cubicBezTo>
                <a:cubicBezTo>
                  <a:pt x="0" y="497"/>
                  <a:pt x="1" y="495"/>
                  <a:pt x="3" y="494"/>
                </a:cubicBezTo>
                <a:cubicBezTo>
                  <a:pt x="1124" y="1"/>
                  <a:pt x="1124" y="1"/>
                  <a:pt x="1124" y="1"/>
                </a:cubicBezTo>
                <a:cubicBezTo>
                  <a:pt x="1126" y="0"/>
                  <a:pt x="1128" y="1"/>
                  <a:pt x="1129" y="3"/>
                </a:cubicBezTo>
                <a:cubicBezTo>
                  <a:pt x="1130" y="5"/>
                  <a:pt x="1129" y="7"/>
                  <a:pt x="1127" y="8"/>
                </a:cubicBezTo>
                <a:cubicBezTo>
                  <a:pt x="6" y="501"/>
                  <a:pt x="6" y="501"/>
                  <a:pt x="6" y="501"/>
                </a:cubicBezTo>
                <a:cubicBezTo>
                  <a:pt x="6" y="501"/>
                  <a:pt x="5" y="501"/>
                  <a:pt x="5" y="501"/>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9" name="Freeform 115"/>
          <p:cNvSpPr>
            <a:spLocks/>
          </p:cNvSpPr>
          <p:nvPr/>
        </p:nvSpPr>
        <p:spPr bwMode="auto">
          <a:xfrm>
            <a:off x="198440" y="1881643"/>
            <a:ext cx="120650" cy="120650"/>
          </a:xfrm>
          <a:custGeom>
            <a:avLst/>
            <a:gdLst>
              <a:gd name="T0" fmla="*/ 87 w 119"/>
              <a:gd name="T1" fmla="*/ 15 h 119"/>
              <a:gd name="T2" fmla="*/ 104 w 119"/>
              <a:gd name="T3" fmla="*/ 87 h 119"/>
              <a:gd name="T4" fmla="*/ 32 w 119"/>
              <a:gd name="T5" fmla="*/ 104 h 119"/>
              <a:gd name="T6" fmla="*/ 15 w 119"/>
              <a:gd name="T7" fmla="*/ 32 h 119"/>
              <a:gd name="T8" fmla="*/ 87 w 119"/>
              <a:gd name="T9" fmla="*/ 15 h 119"/>
            </a:gdLst>
            <a:ahLst/>
            <a:cxnLst>
              <a:cxn ang="0">
                <a:pos x="T0" y="T1"/>
              </a:cxn>
              <a:cxn ang="0">
                <a:pos x="T2" y="T3"/>
              </a:cxn>
              <a:cxn ang="0">
                <a:pos x="T4" y="T5"/>
              </a:cxn>
              <a:cxn ang="0">
                <a:pos x="T6" y="T7"/>
              </a:cxn>
              <a:cxn ang="0">
                <a:pos x="T8" y="T9"/>
              </a:cxn>
            </a:cxnLst>
            <a:rect l="0" t="0" r="r" b="b"/>
            <a:pathLst>
              <a:path w="119" h="119">
                <a:moveTo>
                  <a:pt x="87" y="15"/>
                </a:moveTo>
                <a:cubicBezTo>
                  <a:pt x="112" y="30"/>
                  <a:pt x="119" y="63"/>
                  <a:pt x="104" y="87"/>
                </a:cubicBezTo>
                <a:cubicBezTo>
                  <a:pt x="89" y="112"/>
                  <a:pt x="56" y="119"/>
                  <a:pt x="32" y="104"/>
                </a:cubicBezTo>
                <a:cubicBezTo>
                  <a:pt x="7" y="88"/>
                  <a:pt x="0" y="56"/>
                  <a:pt x="15" y="32"/>
                </a:cubicBezTo>
                <a:cubicBezTo>
                  <a:pt x="31" y="7"/>
                  <a:pt x="63" y="0"/>
                  <a:pt x="87" y="1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0" name="Freeform 117"/>
          <p:cNvSpPr>
            <a:spLocks/>
          </p:cNvSpPr>
          <p:nvPr/>
        </p:nvSpPr>
        <p:spPr bwMode="auto">
          <a:xfrm>
            <a:off x="398465" y="2667455"/>
            <a:ext cx="73025" cy="73025"/>
          </a:xfrm>
          <a:custGeom>
            <a:avLst/>
            <a:gdLst>
              <a:gd name="T0" fmla="*/ 52 w 72"/>
              <a:gd name="T1" fmla="*/ 10 h 72"/>
              <a:gd name="T2" fmla="*/ 62 w 72"/>
              <a:gd name="T3" fmla="*/ 53 h 72"/>
              <a:gd name="T4" fmla="*/ 19 w 72"/>
              <a:gd name="T5" fmla="*/ 63 h 72"/>
              <a:gd name="T6" fmla="*/ 9 w 72"/>
              <a:gd name="T7" fmla="*/ 20 h 72"/>
              <a:gd name="T8" fmla="*/ 52 w 72"/>
              <a:gd name="T9" fmla="*/ 10 h 72"/>
            </a:gdLst>
            <a:ahLst/>
            <a:cxnLst>
              <a:cxn ang="0">
                <a:pos x="T0" y="T1"/>
              </a:cxn>
              <a:cxn ang="0">
                <a:pos x="T2" y="T3"/>
              </a:cxn>
              <a:cxn ang="0">
                <a:pos x="T4" y="T5"/>
              </a:cxn>
              <a:cxn ang="0">
                <a:pos x="T6" y="T7"/>
              </a:cxn>
              <a:cxn ang="0">
                <a:pos x="T8" y="T9"/>
              </a:cxn>
            </a:cxnLst>
            <a:rect l="0" t="0" r="r" b="b"/>
            <a:pathLst>
              <a:path w="72" h="72">
                <a:moveTo>
                  <a:pt x="52" y="10"/>
                </a:moveTo>
                <a:cubicBezTo>
                  <a:pt x="67" y="19"/>
                  <a:pt x="72" y="38"/>
                  <a:pt x="62" y="53"/>
                </a:cubicBezTo>
                <a:cubicBezTo>
                  <a:pt x="53" y="68"/>
                  <a:pt x="34" y="72"/>
                  <a:pt x="19" y="63"/>
                </a:cubicBezTo>
                <a:cubicBezTo>
                  <a:pt x="4" y="54"/>
                  <a:pt x="0" y="34"/>
                  <a:pt x="9" y="20"/>
                </a:cubicBezTo>
                <a:cubicBezTo>
                  <a:pt x="18" y="5"/>
                  <a:pt x="38" y="0"/>
                  <a:pt x="52" y="1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1" name="Freeform 118"/>
          <p:cNvSpPr>
            <a:spLocks/>
          </p:cNvSpPr>
          <p:nvPr/>
        </p:nvSpPr>
        <p:spPr bwMode="auto">
          <a:xfrm>
            <a:off x="561977" y="2030868"/>
            <a:ext cx="71438" cy="73025"/>
          </a:xfrm>
          <a:custGeom>
            <a:avLst/>
            <a:gdLst>
              <a:gd name="T0" fmla="*/ 52 w 71"/>
              <a:gd name="T1" fmla="*/ 9 h 72"/>
              <a:gd name="T2" fmla="*/ 62 w 71"/>
              <a:gd name="T3" fmla="*/ 53 h 72"/>
              <a:gd name="T4" fmla="*/ 19 w 71"/>
              <a:gd name="T5" fmla="*/ 63 h 72"/>
              <a:gd name="T6" fmla="*/ 9 w 71"/>
              <a:gd name="T7" fmla="*/ 19 h 72"/>
              <a:gd name="T8" fmla="*/ 52 w 71"/>
              <a:gd name="T9" fmla="*/ 9 h 72"/>
            </a:gdLst>
            <a:ahLst/>
            <a:cxnLst>
              <a:cxn ang="0">
                <a:pos x="T0" y="T1"/>
              </a:cxn>
              <a:cxn ang="0">
                <a:pos x="T2" y="T3"/>
              </a:cxn>
              <a:cxn ang="0">
                <a:pos x="T4" y="T5"/>
              </a:cxn>
              <a:cxn ang="0">
                <a:pos x="T6" y="T7"/>
              </a:cxn>
              <a:cxn ang="0">
                <a:pos x="T8" y="T9"/>
              </a:cxn>
            </a:cxnLst>
            <a:rect l="0" t="0" r="r" b="b"/>
            <a:pathLst>
              <a:path w="71" h="72">
                <a:moveTo>
                  <a:pt x="52" y="9"/>
                </a:moveTo>
                <a:cubicBezTo>
                  <a:pt x="67" y="19"/>
                  <a:pt x="71" y="38"/>
                  <a:pt x="62" y="53"/>
                </a:cubicBezTo>
                <a:cubicBezTo>
                  <a:pt x="53" y="67"/>
                  <a:pt x="33" y="72"/>
                  <a:pt x="19" y="63"/>
                </a:cubicBezTo>
                <a:cubicBezTo>
                  <a:pt x="4" y="53"/>
                  <a:pt x="0" y="34"/>
                  <a:pt x="9" y="19"/>
                </a:cubicBezTo>
                <a:cubicBezTo>
                  <a:pt x="18" y="5"/>
                  <a:pt x="37" y="0"/>
                  <a:pt x="52" y="9"/>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2" name="Freeform 119"/>
          <p:cNvSpPr>
            <a:spLocks/>
          </p:cNvSpPr>
          <p:nvPr/>
        </p:nvSpPr>
        <p:spPr bwMode="auto">
          <a:xfrm>
            <a:off x="1176340" y="1499055"/>
            <a:ext cx="73025" cy="73025"/>
          </a:xfrm>
          <a:custGeom>
            <a:avLst/>
            <a:gdLst>
              <a:gd name="T0" fmla="*/ 52 w 72"/>
              <a:gd name="T1" fmla="*/ 9 h 72"/>
              <a:gd name="T2" fmla="*/ 62 w 72"/>
              <a:gd name="T3" fmla="*/ 52 h 72"/>
              <a:gd name="T4" fmla="*/ 19 w 72"/>
              <a:gd name="T5" fmla="*/ 62 h 72"/>
              <a:gd name="T6" fmla="*/ 9 w 72"/>
              <a:gd name="T7" fmla="*/ 19 h 72"/>
              <a:gd name="T8" fmla="*/ 52 w 72"/>
              <a:gd name="T9" fmla="*/ 9 h 72"/>
            </a:gdLst>
            <a:ahLst/>
            <a:cxnLst>
              <a:cxn ang="0">
                <a:pos x="T0" y="T1"/>
              </a:cxn>
              <a:cxn ang="0">
                <a:pos x="T2" y="T3"/>
              </a:cxn>
              <a:cxn ang="0">
                <a:pos x="T4" y="T5"/>
              </a:cxn>
              <a:cxn ang="0">
                <a:pos x="T6" y="T7"/>
              </a:cxn>
              <a:cxn ang="0">
                <a:pos x="T8" y="T9"/>
              </a:cxn>
            </a:cxnLst>
            <a:rect l="0" t="0" r="r" b="b"/>
            <a:pathLst>
              <a:path w="72" h="72">
                <a:moveTo>
                  <a:pt x="52" y="9"/>
                </a:moveTo>
                <a:cubicBezTo>
                  <a:pt x="67" y="18"/>
                  <a:pt x="72" y="38"/>
                  <a:pt x="62" y="52"/>
                </a:cubicBezTo>
                <a:cubicBezTo>
                  <a:pt x="53" y="67"/>
                  <a:pt x="34" y="72"/>
                  <a:pt x="19" y="62"/>
                </a:cubicBezTo>
                <a:cubicBezTo>
                  <a:pt x="4" y="53"/>
                  <a:pt x="0" y="34"/>
                  <a:pt x="9" y="19"/>
                </a:cubicBezTo>
                <a:cubicBezTo>
                  <a:pt x="18" y="4"/>
                  <a:pt x="38" y="0"/>
                  <a:pt x="52" y="9"/>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3" name="Freeform 120"/>
          <p:cNvSpPr>
            <a:spLocks/>
          </p:cNvSpPr>
          <p:nvPr/>
        </p:nvSpPr>
        <p:spPr bwMode="auto">
          <a:xfrm>
            <a:off x="550865" y="1018043"/>
            <a:ext cx="168275" cy="166687"/>
          </a:xfrm>
          <a:custGeom>
            <a:avLst/>
            <a:gdLst>
              <a:gd name="T0" fmla="*/ 121 w 165"/>
              <a:gd name="T1" fmla="*/ 21 h 164"/>
              <a:gd name="T2" fmla="*/ 144 w 165"/>
              <a:gd name="T3" fmla="*/ 120 h 164"/>
              <a:gd name="T4" fmla="*/ 44 w 165"/>
              <a:gd name="T5" fmla="*/ 143 h 164"/>
              <a:gd name="T6" fmla="*/ 21 w 165"/>
              <a:gd name="T7" fmla="*/ 44 h 164"/>
              <a:gd name="T8" fmla="*/ 121 w 165"/>
              <a:gd name="T9" fmla="*/ 21 h 164"/>
            </a:gdLst>
            <a:ahLst/>
            <a:cxnLst>
              <a:cxn ang="0">
                <a:pos x="T0" y="T1"/>
              </a:cxn>
              <a:cxn ang="0">
                <a:pos x="T2" y="T3"/>
              </a:cxn>
              <a:cxn ang="0">
                <a:pos x="T4" y="T5"/>
              </a:cxn>
              <a:cxn ang="0">
                <a:pos x="T6" y="T7"/>
              </a:cxn>
              <a:cxn ang="0">
                <a:pos x="T8" y="T9"/>
              </a:cxn>
            </a:cxnLst>
            <a:rect l="0" t="0" r="r" b="b"/>
            <a:pathLst>
              <a:path w="165" h="164">
                <a:moveTo>
                  <a:pt x="121" y="21"/>
                </a:moveTo>
                <a:cubicBezTo>
                  <a:pt x="155" y="42"/>
                  <a:pt x="165" y="87"/>
                  <a:pt x="144" y="120"/>
                </a:cubicBezTo>
                <a:cubicBezTo>
                  <a:pt x="123" y="154"/>
                  <a:pt x="78" y="164"/>
                  <a:pt x="44" y="143"/>
                </a:cubicBezTo>
                <a:cubicBezTo>
                  <a:pt x="11" y="122"/>
                  <a:pt x="0" y="77"/>
                  <a:pt x="21" y="44"/>
                </a:cubicBezTo>
                <a:cubicBezTo>
                  <a:pt x="43" y="10"/>
                  <a:pt x="87" y="0"/>
                  <a:pt x="121" y="21"/>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4" name="Freeform 121"/>
          <p:cNvSpPr>
            <a:spLocks/>
          </p:cNvSpPr>
          <p:nvPr/>
        </p:nvSpPr>
        <p:spPr bwMode="auto">
          <a:xfrm>
            <a:off x="1674815" y="1514930"/>
            <a:ext cx="117475" cy="117475"/>
          </a:xfrm>
          <a:custGeom>
            <a:avLst/>
            <a:gdLst>
              <a:gd name="T0" fmla="*/ 85 w 116"/>
              <a:gd name="T1" fmla="*/ 15 h 116"/>
              <a:gd name="T2" fmla="*/ 101 w 116"/>
              <a:gd name="T3" fmla="*/ 85 h 116"/>
              <a:gd name="T4" fmla="*/ 31 w 116"/>
              <a:gd name="T5" fmla="*/ 101 h 116"/>
              <a:gd name="T6" fmla="*/ 15 w 116"/>
              <a:gd name="T7" fmla="*/ 31 h 116"/>
              <a:gd name="T8" fmla="*/ 85 w 116"/>
              <a:gd name="T9" fmla="*/ 15 h 116"/>
            </a:gdLst>
            <a:ahLst/>
            <a:cxnLst>
              <a:cxn ang="0">
                <a:pos x="T0" y="T1"/>
              </a:cxn>
              <a:cxn ang="0">
                <a:pos x="T2" y="T3"/>
              </a:cxn>
              <a:cxn ang="0">
                <a:pos x="T4" y="T5"/>
              </a:cxn>
              <a:cxn ang="0">
                <a:pos x="T6" y="T7"/>
              </a:cxn>
              <a:cxn ang="0">
                <a:pos x="T8" y="T9"/>
              </a:cxn>
            </a:cxnLst>
            <a:rect l="0" t="0" r="r" b="b"/>
            <a:pathLst>
              <a:path w="116" h="116">
                <a:moveTo>
                  <a:pt x="85" y="15"/>
                </a:moveTo>
                <a:cubicBezTo>
                  <a:pt x="109" y="29"/>
                  <a:pt x="116" y="61"/>
                  <a:pt x="101" y="85"/>
                </a:cubicBezTo>
                <a:cubicBezTo>
                  <a:pt x="86" y="108"/>
                  <a:pt x="55" y="116"/>
                  <a:pt x="31" y="101"/>
                </a:cubicBezTo>
                <a:cubicBezTo>
                  <a:pt x="7" y="86"/>
                  <a:pt x="0" y="54"/>
                  <a:pt x="15" y="31"/>
                </a:cubicBezTo>
                <a:cubicBezTo>
                  <a:pt x="30" y="7"/>
                  <a:pt x="61" y="0"/>
                  <a:pt x="85" y="1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5" name="Freeform 122"/>
          <p:cNvSpPr>
            <a:spLocks/>
          </p:cNvSpPr>
          <p:nvPr/>
        </p:nvSpPr>
        <p:spPr bwMode="auto">
          <a:xfrm>
            <a:off x="3135315" y="918030"/>
            <a:ext cx="117475" cy="117475"/>
          </a:xfrm>
          <a:custGeom>
            <a:avLst/>
            <a:gdLst>
              <a:gd name="T0" fmla="*/ 85 w 116"/>
              <a:gd name="T1" fmla="*/ 15 h 116"/>
              <a:gd name="T2" fmla="*/ 101 w 116"/>
              <a:gd name="T3" fmla="*/ 85 h 116"/>
              <a:gd name="T4" fmla="*/ 31 w 116"/>
              <a:gd name="T5" fmla="*/ 101 h 116"/>
              <a:gd name="T6" fmla="*/ 15 w 116"/>
              <a:gd name="T7" fmla="*/ 31 h 116"/>
              <a:gd name="T8" fmla="*/ 85 w 116"/>
              <a:gd name="T9" fmla="*/ 15 h 116"/>
            </a:gdLst>
            <a:ahLst/>
            <a:cxnLst>
              <a:cxn ang="0">
                <a:pos x="T0" y="T1"/>
              </a:cxn>
              <a:cxn ang="0">
                <a:pos x="T2" y="T3"/>
              </a:cxn>
              <a:cxn ang="0">
                <a:pos x="T4" y="T5"/>
              </a:cxn>
              <a:cxn ang="0">
                <a:pos x="T6" y="T7"/>
              </a:cxn>
              <a:cxn ang="0">
                <a:pos x="T8" y="T9"/>
              </a:cxn>
            </a:cxnLst>
            <a:rect l="0" t="0" r="r" b="b"/>
            <a:pathLst>
              <a:path w="116" h="116">
                <a:moveTo>
                  <a:pt x="85" y="15"/>
                </a:moveTo>
                <a:cubicBezTo>
                  <a:pt x="109" y="30"/>
                  <a:pt x="116" y="62"/>
                  <a:pt x="101" y="85"/>
                </a:cubicBezTo>
                <a:cubicBezTo>
                  <a:pt x="86" y="109"/>
                  <a:pt x="55" y="116"/>
                  <a:pt x="31" y="101"/>
                </a:cubicBezTo>
                <a:cubicBezTo>
                  <a:pt x="7" y="87"/>
                  <a:pt x="0" y="55"/>
                  <a:pt x="15" y="31"/>
                </a:cubicBezTo>
                <a:cubicBezTo>
                  <a:pt x="30" y="8"/>
                  <a:pt x="61" y="0"/>
                  <a:pt x="85" y="1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6" name="Freeform 123"/>
          <p:cNvSpPr>
            <a:spLocks/>
          </p:cNvSpPr>
          <p:nvPr/>
        </p:nvSpPr>
        <p:spPr bwMode="auto">
          <a:xfrm>
            <a:off x="1692277" y="2064205"/>
            <a:ext cx="73025" cy="73025"/>
          </a:xfrm>
          <a:custGeom>
            <a:avLst/>
            <a:gdLst>
              <a:gd name="T0" fmla="*/ 52 w 71"/>
              <a:gd name="T1" fmla="*/ 10 h 72"/>
              <a:gd name="T2" fmla="*/ 62 w 71"/>
              <a:gd name="T3" fmla="*/ 53 h 72"/>
              <a:gd name="T4" fmla="*/ 19 w 71"/>
              <a:gd name="T5" fmla="*/ 63 h 72"/>
              <a:gd name="T6" fmla="*/ 9 w 71"/>
              <a:gd name="T7" fmla="*/ 20 h 72"/>
              <a:gd name="T8" fmla="*/ 52 w 71"/>
              <a:gd name="T9" fmla="*/ 10 h 72"/>
            </a:gdLst>
            <a:ahLst/>
            <a:cxnLst>
              <a:cxn ang="0">
                <a:pos x="T0" y="T1"/>
              </a:cxn>
              <a:cxn ang="0">
                <a:pos x="T2" y="T3"/>
              </a:cxn>
              <a:cxn ang="0">
                <a:pos x="T4" y="T5"/>
              </a:cxn>
              <a:cxn ang="0">
                <a:pos x="T6" y="T7"/>
              </a:cxn>
              <a:cxn ang="0">
                <a:pos x="T8" y="T9"/>
              </a:cxn>
            </a:cxnLst>
            <a:rect l="0" t="0" r="r" b="b"/>
            <a:pathLst>
              <a:path w="71" h="72">
                <a:moveTo>
                  <a:pt x="52" y="10"/>
                </a:moveTo>
                <a:cubicBezTo>
                  <a:pt x="67" y="19"/>
                  <a:pt x="71" y="38"/>
                  <a:pt x="62" y="53"/>
                </a:cubicBezTo>
                <a:cubicBezTo>
                  <a:pt x="53" y="68"/>
                  <a:pt x="34" y="72"/>
                  <a:pt x="19" y="63"/>
                </a:cubicBezTo>
                <a:cubicBezTo>
                  <a:pt x="4" y="54"/>
                  <a:pt x="0" y="34"/>
                  <a:pt x="9" y="20"/>
                </a:cubicBezTo>
                <a:cubicBezTo>
                  <a:pt x="18" y="5"/>
                  <a:pt x="38" y="0"/>
                  <a:pt x="52" y="1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7" name="Freeform 124"/>
          <p:cNvSpPr>
            <a:spLocks/>
          </p:cNvSpPr>
          <p:nvPr/>
        </p:nvSpPr>
        <p:spPr bwMode="auto">
          <a:xfrm>
            <a:off x="2230440" y="2392818"/>
            <a:ext cx="125413" cy="125412"/>
          </a:xfrm>
          <a:custGeom>
            <a:avLst/>
            <a:gdLst>
              <a:gd name="T0" fmla="*/ 91 w 124"/>
              <a:gd name="T1" fmla="*/ 16 h 123"/>
              <a:gd name="T2" fmla="*/ 108 w 124"/>
              <a:gd name="T3" fmla="*/ 90 h 123"/>
              <a:gd name="T4" fmla="*/ 33 w 124"/>
              <a:gd name="T5" fmla="*/ 107 h 123"/>
              <a:gd name="T6" fmla="*/ 16 w 124"/>
              <a:gd name="T7" fmla="*/ 33 h 123"/>
              <a:gd name="T8" fmla="*/ 91 w 124"/>
              <a:gd name="T9" fmla="*/ 16 h 123"/>
            </a:gdLst>
            <a:ahLst/>
            <a:cxnLst>
              <a:cxn ang="0">
                <a:pos x="T0" y="T1"/>
              </a:cxn>
              <a:cxn ang="0">
                <a:pos x="T2" y="T3"/>
              </a:cxn>
              <a:cxn ang="0">
                <a:pos x="T4" y="T5"/>
              </a:cxn>
              <a:cxn ang="0">
                <a:pos x="T6" y="T7"/>
              </a:cxn>
              <a:cxn ang="0">
                <a:pos x="T8" y="T9"/>
              </a:cxn>
            </a:cxnLst>
            <a:rect l="0" t="0" r="r" b="b"/>
            <a:pathLst>
              <a:path w="124" h="123">
                <a:moveTo>
                  <a:pt x="91" y="16"/>
                </a:moveTo>
                <a:cubicBezTo>
                  <a:pt x="116" y="32"/>
                  <a:pt x="124" y="65"/>
                  <a:pt x="108" y="90"/>
                </a:cubicBezTo>
                <a:cubicBezTo>
                  <a:pt x="92" y="116"/>
                  <a:pt x="59" y="123"/>
                  <a:pt x="33" y="107"/>
                </a:cubicBezTo>
                <a:cubicBezTo>
                  <a:pt x="8" y="91"/>
                  <a:pt x="0" y="58"/>
                  <a:pt x="16" y="33"/>
                </a:cubicBezTo>
                <a:cubicBezTo>
                  <a:pt x="32" y="7"/>
                  <a:pt x="65" y="0"/>
                  <a:pt x="91" y="1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8" name="Freeform 125"/>
          <p:cNvSpPr>
            <a:spLocks/>
          </p:cNvSpPr>
          <p:nvPr/>
        </p:nvSpPr>
        <p:spPr bwMode="auto">
          <a:xfrm>
            <a:off x="2503490" y="1449843"/>
            <a:ext cx="74613" cy="76200"/>
          </a:xfrm>
          <a:custGeom>
            <a:avLst/>
            <a:gdLst>
              <a:gd name="T0" fmla="*/ 54 w 74"/>
              <a:gd name="T1" fmla="*/ 10 h 75"/>
              <a:gd name="T2" fmla="*/ 65 w 74"/>
              <a:gd name="T3" fmla="*/ 55 h 75"/>
              <a:gd name="T4" fmla="*/ 20 w 74"/>
              <a:gd name="T5" fmla="*/ 65 h 75"/>
              <a:gd name="T6" fmla="*/ 9 w 74"/>
              <a:gd name="T7" fmla="*/ 20 h 75"/>
              <a:gd name="T8" fmla="*/ 54 w 74"/>
              <a:gd name="T9" fmla="*/ 10 h 75"/>
            </a:gdLst>
            <a:ahLst/>
            <a:cxnLst>
              <a:cxn ang="0">
                <a:pos x="T0" y="T1"/>
              </a:cxn>
              <a:cxn ang="0">
                <a:pos x="T2" y="T3"/>
              </a:cxn>
              <a:cxn ang="0">
                <a:pos x="T4" y="T5"/>
              </a:cxn>
              <a:cxn ang="0">
                <a:pos x="T6" y="T7"/>
              </a:cxn>
              <a:cxn ang="0">
                <a:pos x="T8" y="T9"/>
              </a:cxn>
            </a:cxnLst>
            <a:rect l="0" t="0" r="r" b="b"/>
            <a:pathLst>
              <a:path w="74" h="75">
                <a:moveTo>
                  <a:pt x="54" y="10"/>
                </a:moveTo>
                <a:cubicBezTo>
                  <a:pt x="70" y="20"/>
                  <a:pt x="74" y="40"/>
                  <a:pt x="65" y="55"/>
                </a:cubicBezTo>
                <a:cubicBezTo>
                  <a:pt x="55" y="70"/>
                  <a:pt x="35" y="75"/>
                  <a:pt x="20" y="65"/>
                </a:cubicBezTo>
                <a:cubicBezTo>
                  <a:pt x="4" y="56"/>
                  <a:pt x="0" y="36"/>
                  <a:pt x="9" y="20"/>
                </a:cubicBezTo>
                <a:cubicBezTo>
                  <a:pt x="19" y="5"/>
                  <a:pt x="39" y="0"/>
                  <a:pt x="54" y="1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9" name="Freeform 126"/>
          <p:cNvSpPr>
            <a:spLocks/>
          </p:cNvSpPr>
          <p:nvPr/>
        </p:nvSpPr>
        <p:spPr bwMode="auto">
          <a:xfrm>
            <a:off x="2003427" y="786268"/>
            <a:ext cx="74613" cy="74612"/>
          </a:xfrm>
          <a:custGeom>
            <a:avLst/>
            <a:gdLst>
              <a:gd name="T0" fmla="*/ 54 w 74"/>
              <a:gd name="T1" fmla="*/ 9 h 74"/>
              <a:gd name="T2" fmla="*/ 65 w 74"/>
              <a:gd name="T3" fmla="*/ 54 h 74"/>
              <a:gd name="T4" fmla="*/ 20 w 74"/>
              <a:gd name="T5" fmla="*/ 65 h 74"/>
              <a:gd name="T6" fmla="*/ 9 w 74"/>
              <a:gd name="T7" fmla="*/ 20 h 74"/>
              <a:gd name="T8" fmla="*/ 54 w 74"/>
              <a:gd name="T9" fmla="*/ 9 h 74"/>
            </a:gdLst>
            <a:ahLst/>
            <a:cxnLst>
              <a:cxn ang="0">
                <a:pos x="T0" y="T1"/>
              </a:cxn>
              <a:cxn ang="0">
                <a:pos x="T2" y="T3"/>
              </a:cxn>
              <a:cxn ang="0">
                <a:pos x="T4" y="T5"/>
              </a:cxn>
              <a:cxn ang="0">
                <a:pos x="T6" y="T7"/>
              </a:cxn>
              <a:cxn ang="0">
                <a:pos x="T8" y="T9"/>
              </a:cxn>
            </a:cxnLst>
            <a:rect l="0" t="0" r="r" b="b"/>
            <a:pathLst>
              <a:path w="74" h="74">
                <a:moveTo>
                  <a:pt x="54" y="9"/>
                </a:moveTo>
                <a:cubicBezTo>
                  <a:pt x="70" y="19"/>
                  <a:pt x="74" y="39"/>
                  <a:pt x="65" y="54"/>
                </a:cubicBezTo>
                <a:cubicBezTo>
                  <a:pt x="55" y="70"/>
                  <a:pt x="35" y="74"/>
                  <a:pt x="20" y="65"/>
                </a:cubicBezTo>
                <a:cubicBezTo>
                  <a:pt x="4" y="55"/>
                  <a:pt x="0" y="35"/>
                  <a:pt x="9" y="20"/>
                </a:cubicBezTo>
                <a:cubicBezTo>
                  <a:pt x="19" y="4"/>
                  <a:pt x="39" y="0"/>
                  <a:pt x="54" y="9"/>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0" name="Freeform 127"/>
          <p:cNvSpPr>
            <a:spLocks/>
          </p:cNvSpPr>
          <p:nvPr/>
        </p:nvSpPr>
        <p:spPr bwMode="auto">
          <a:xfrm>
            <a:off x="1974852" y="211593"/>
            <a:ext cx="76200" cy="74612"/>
          </a:xfrm>
          <a:custGeom>
            <a:avLst/>
            <a:gdLst>
              <a:gd name="T0" fmla="*/ 54 w 74"/>
              <a:gd name="T1" fmla="*/ 9 h 74"/>
              <a:gd name="T2" fmla="*/ 65 w 74"/>
              <a:gd name="T3" fmla="*/ 54 h 74"/>
              <a:gd name="T4" fmla="*/ 20 w 74"/>
              <a:gd name="T5" fmla="*/ 65 h 74"/>
              <a:gd name="T6" fmla="*/ 9 w 74"/>
              <a:gd name="T7" fmla="*/ 20 h 74"/>
              <a:gd name="T8" fmla="*/ 54 w 74"/>
              <a:gd name="T9" fmla="*/ 9 h 74"/>
            </a:gdLst>
            <a:ahLst/>
            <a:cxnLst>
              <a:cxn ang="0">
                <a:pos x="T0" y="T1"/>
              </a:cxn>
              <a:cxn ang="0">
                <a:pos x="T2" y="T3"/>
              </a:cxn>
              <a:cxn ang="0">
                <a:pos x="T4" y="T5"/>
              </a:cxn>
              <a:cxn ang="0">
                <a:pos x="T6" y="T7"/>
              </a:cxn>
              <a:cxn ang="0">
                <a:pos x="T8" y="T9"/>
              </a:cxn>
            </a:cxnLst>
            <a:rect l="0" t="0" r="r" b="b"/>
            <a:pathLst>
              <a:path w="74" h="74">
                <a:moveTo>
                  <a:pt x="54" y="9"/>
                </a:moveTo>
                <a:cubicBezTo>
                  <a:pt x="70" y="19"/>
                  <a:pt x="74" y="39"/>
                  <a:pt x="65" y="54"/>
                </a:cubicBezTo>
                <a:cubicBezTo>
                  <a:pt x="55" y="70"/>
                  <a:pt x="35" y="74"/>
                  <a:pt x="20" y="65"/>
                </a:cubicBezTo>
                <a:cubicBezTo>
                  <a:pt x="4" y="55"/>
                  <a:pt x="0" y="35"/>
                  <a:pt x="9" y="20"/>
                </a:cubicBezTo>
                <a:cubicBezTo>
                  <a:pt x="19" y="4"/>
                  <a:pt x="39" y="0"/>
                  <a:pt x="54" y="9"/>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1" name="Freeform 130"/>
          <p:cNvSpPr>
            <a:spLocks/>
          </p:cNvSpPr>
          <p:nvPr/>
        </p:nvSpPr>
        <p:spPr bwMode="auto">
          <a:xfrm>
            <a:off x="3497265" y="235405"/>
            <a:ext cx="76200" cy="76200"/>
          </a:xfrm>
          <a:custGeom>
            <a:avLst/>
            <a:gdLst>
              <a:gd name="T0" fmla="*/ 55 w 75"/>
              <a:gd name="T1" fmla="*/ 10 h 75"/>
              <a:gd name="T2" fmla="*/ 66 w 75"/>
              <a:gd name="T3" fmla="*/ 55 h 75"/>
              <a:gd name="T4" fmla="*/ 20 w 75"/>
              <a:gd name="T5" fmla="*/ 65 h 75"/>
              <a:gd name="T6" fmla="*/ 10 w 75"/>
              <a:gd name="T7" fmla="*/ 20 h 75"/>
              <a:gd name="T8" fmla="*/ 55 w 75"/>
              <a:gd name="T9" fmla="*/ 10 h 75"/>
            </a:gdLst>
            <a:ahLst/>
            <a:cxnLst>
              <a:cxn ang="0">
                <a:pos x="T0" y="T1"/>
              </a:cxn>
              <a:cxn ang="0">
                <a:pos x="T2" y="T3"/>
              </a:cxn>
              <a:cxn ang="0">
                <a:pos x="T4" y="T5"/>
              </a:cxn>
              <a:cxn ang="0">
                <a:pos x="T6" y="T7"/>
              </a:cxn>
              <a:cxn ang="0">
                <a:pos x="T8" y="T9"/>
              </a:cxn>
            </a:cxnLst>
            <a:rect l="0" t="0" r="r" b="b"/>
            <a:pathLst>
              <a:path w="75" h="75">
                <a:moveTo>
                  <a:pt x="55" y="10"/>
                </a:moveTo>
                <a:cubicBezTo>
                  <a:pt x="71" y="19"/>
                  <a:pt x="75" y="39"/>
                  <a:pt x="66" y="55"/>
                </a:cubicBezTo>
                <a:cubicBezTo>
                  <a:pt x="56" y="70"/>
                  <a:pt x="36" y="75"/>
                  <a:pt x="20" y="65"/>
                </a:cubicBezTo>
                <a:cubicBezTo>
                  <a:pt x="5" y="56"/>
                  <a:pt x="0" y="35"/>
                  <a:pt x="10" y="20"/>
                </a:cubicBezTo>
                <a:cubicBezTo>
                  <a:pt x="20" y="5"/>
                  <a:pt x="40" y="0"/>
                  <a:pt x="55" y="1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2" name="Freeform 132"/>
          <p:cNvSpPr>
            <a:spLocks/>
          </p:cNvSpPr>
          <p:nvPr/>
        </p:nvSpPr>
        <p:spPr bwMode="auto">
          <a:xfrm>
            <a:off x="4491833" y="375106"/>
            <a:ext cx="69850" cy="69850"/>
          </a:xfrm>
          <a:custGeom>
            <a:avLst/>
            <a:gdLst>
              <a:gd name="T0" fmla="*/ 50 w 68"/>
              <a:gd name="T1" fmla="*/ 9 h 68"/>
              <a:gd name="T2" fmla="*/ 59 w 68"/>
              <a:gd name="T3" fmla="*/ 50 h 68"/>
              <a:gd name="T4" fmla="*/ 18 w 68"/>
              <a:gd name="T5" fmla="*/ 60 h 68"/>
              <a:gd name="T6" fmla="*/ 9 w 68"/>
              <a:gd name="T7" fmla="*/ 19 h 68"/>
              <a:gd name="T8" fmla="*/ 50 w 68"/>
              <a:gd name="T9" fmla="*/ 9 h 68"/>
            </a:gdLst>
            <a:ahLst/>
            <a:cxnLst>
              <a:cxn ang="0">
                <a:pos x="T0" y="T1"/>
              </a:cxn>
              <a:cxn ang="0">
                <a:pos x="T2" y="T3"/>
              </a:cxn>
              <a:cxn ang="0">
                <a:pos x="T4" y="T5"/>
              </a:cxn>
              <a:cxn ang="0">
                <a:pos x="T6" y="T7"/>
              </a:cxn>
              <a:cxn ang="0">
                <a:pos x="T8" y="T9"/>
              </a:cxn>
            </a:cxnLst>
            <a:rect l="0" t="0" r="r" b="b"/>
            <a:pathLst>
              <a:path w="68" h="68">
                <a:moveTo>
                  <a:pt x="50" y="9"/>
                </a:moveTo>
                <a:cubicBezTo>
                  <a:pt x="64" y="18"/>
                  <a:pt x="68" y="36"/>
                  <a:pt x="59" y="50"/>
                </a:cubicBezTo>
                <a:cubicBezTo>
                  <a:pt x="50" y="64"/>
                  <a:pt x="32" y="68"/>
                  <a:pt x="18" y="60"/>
                </a:cubicBezTo>
                <a:cubicBezTo>
                  <a:pt x="4" y="51"/>
                  <a:pt x="0" y="33"/>
                  <a:pt x="9" y="19"/>
                </a:cubicBezTo>
                <a:cubicBezTo>
                  <a:pt x="17" y="5"/>
                  <a:pt x="36" y="0"/>
                  <a:pt x="50" y="9"/>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3" name="Freeform 133"/>
          <p:cNvSpPr>
            <a:spLocks/>
          </p:cNvSpPr>
          <p:nvPr/>
        </p:nvSpPr>
        <p:spPr bwMode="auto">
          <a:xfrm>
            <a:off x="3902077" y="1108530"/>
            <a:ext cx="82550" cy="80962"/>
          </a:xfrm>
          <a:custGeom>
            <a:avLst/>
            <a:gdLst>
              <a:gd name="T0" fmla="*/ 59 w 81"/>
              <a:gd name="T1" fmla="*/ 10 h 80"/>
              <a:gd name="T2" fmla="*/ 70 w 81"/>
              <a:gd name="T3" fmla="*/ 59 h 80"/>
              <a:gd name="T4" fmla="*/ 22 w 81"/>
              <a:gd name="T5" fmla="*/ 70 h 80"/>
              <a:gd name="T6" fmla="*/ 10 w 81"/>
              <a:gd name="T7" fmla="*/ 21 h 80"/>
              <a:gd name="T8" fmla="*/ 59 w 81"/>
              <a:gd name="T9" fmla="*/ 10 h 80"/>
            </a:gdLst>
            <a:ahLst/>
            <a:cxnLst>
              <a:cxn ang="0">
                <a:pos x="T0" y="T1"/>
              </a:cxn>
              <a:cxn ang="0">
                <a:pos x="T2" y="T3"/>
              </a:cxn>
              <a:cxn ang="0">
                <a:pos x="T4" y="T5"/>
              </a:cxn>
              <a:cxn ang="0">
                <a:pos x="T6" y="T7"/>
              </a:cxn>
              <a:cxn ang="0">
                <a:pos x="T8" y="T9"/>
              </a:cxn>
            </a:cxnLst>
            <a:rect l="0" t="0" r="r" b="b"/>
            <a:pathLst>
              <a:path w="81" h="80">
                <a:moveTo>
                  <a:pt x="59" y="10"/>
                </a:moveTo>
                <a:cubicBezTo>
                  <a:pt x="76" y="20"/>
                  <a:pt x="81" y="42"/>
                  <a:pt x="70" y="59"/>
                </a:cubicBezTo>
                <a:cubicBezTo>
                  <a:pt x="60" y="75"/>
                  <a:pt x="38" y="80"/>
                  <a:pt x="22" y="70"/>
                </a:cubicBezTo>
                <a:cubicBezTo>
                  <a:pt x="5" y="60"/>
                  <a:pt x="0" y="38"/>
                  <a:pt x="10" y="21"/>
                </a:cubicBezTo>
                <a:cubicBezTo>
                  <a:pt x="21" y="5"/>
                  <a:pt x="43" y="0"/>
                  <a:pt x="59" y="1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4" name="Freeform 134"/>
          <p:cNvSpPr>
            <a:spLocks/>
          </p:cNvSpPr>
          <p:nvPr/>
        </p:nvSpPr>
        <p:spPr bwMode="auto">
          <a:xfrm>
            <a:off x="5486402" y="252868"/>
            <a:ext cx="69850" cy="69850"/>
          </a:xfrm>
          <a:custGeom>
            <a:avLst/>
            <a:gdLst>
              <a:gd name="T0" fmla="*/ 50 w 68"/>
              <a:gd name="T1" fmla="*/ 8 h 68"/>
              <a:gd name="T2" fmla="*/ 60 w 68"/>
              <a:gd name="T3" fmla="*/ 49 h 68"/>
              <a:gd name="T4" fmla="*/ 19 w 68"/>
              <a:gd name="T5" fmla="*/ 59 h 68"/>
              <a:gd name="T6" fmla="*/ 9 w 68"/>
              <a:gd name="T7" fmla="*/ 18 h 68"/>
              <a:gd name="T8" fmla="*/ 50 w 68"/>
              <a:gd name="T9" fmla="*/ 8 h 68"/>
            </a:gdLst>
            <a:ahLst/>
            <a:cxnLst>
              <a:cxn ang="0">
                <a:pos x="T0" y="T1"/>
              </a:cxn>
              <a:cxn ang="0">
                <a:pos x="T2" y="T3"/>
              </a:cxn>
              <a:cxn ang="0">
                <a:pos x="T4" y="T5"/>
              </a:cxn>
              <a:cxn ang="0">
                <a:pos x="T6" y="T7"/>
              </a:cxn>
              <a:cxn ang="0">
                <a:pos x="T8" y="T9"/>
              </a:cxn>
            </a:cxnLst>
            <a:rect l="0" t="0" r="r" b="b"/>
            <a:pathLst>
              <a:path w="68" h="68">
                <a:moveTo>
                  <a:pt x="50" y="8"/>
                </a:moveTo>
                <a:cubicBezTo>
                  <a:pt x="64" y="17"/>
                  <a:pt x="68" y="35"/>
                  <a:pt x="60" y="49"/>
                </a:cubicBezTo>
                <a:cubicBezTo>
                  <a:pt x="51" y="63"/>
                  <a:pt x="32" y="68"/>
                  <a:pt x="19" y="59"/>
                </a:cubicBezTo>
                <a:cubicBezTo>
                  <a:pt x="5" y="50"/>
                  <a:pt x="0" y="32"/>
                  <a:pt x="9" y="18"/>
                </a:cubicBezTo>
                <a:cubicBezTo>
                  <a:pt x="18" y="4"/>
                  <a:pt x="36" y="0"/>
                  <a:pt x="50" y="8"/>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5" name="Freeform 138"/>
          <p:cNvSpPr>
            <a:spLocks/>
          </p:cNvSpPr>
          <p:nvPr/>
        </p:nvSpPr>
        <p:spPr bwMode="auto">
          <a:xfrm>
            <a:off x="2265365" y="1376818"/>
            <a:ext cx="58738" cy="58737"/>
          </a:xfrm>
          <a:custGeom>
            <a:avLst/>
            <a:gdLst>
              <a:gd name="T0" fmla="*/ 43 w 58"/>
              <a:gd name="T1" fmla="*/ 8 h 58"/>
              <a:gd name="T2" fmla="*/ 51 w 58"/>
              <a:gd name="T3" fmla="*/ 43 h 58"/>
              <a:gd name="T4" fmla="*/ 16 w 58"/>
              <a:gd name="T5" fmla="*/ 51 h 58"/>
              <a:gd name="T6" fmla="*/ 8 w 58"/>
              <a:gd name="T7" fmla="*/ 16 h 58"/>
              <a:gd name="T8" fmla="*/ 43 w 58"/>
              <a:gd name="T9" fmla="*/ 8 h 58"/>
            </a:gdLst>
            <a:ahLst/>
            <a:cxnLst>
              <a:cxn ang="0">
                <a:pos x="T0" y="T1"/>
              </a:cxn>
              <a:cxn ang="0">
                <a:pos x="T2" y="T3"/>
              </a:cxn>
              <a:cxn ang="0">
                <a:pos x="T4" y="T5"/>
              </a:cxn>
              <a:cxn ang="0">
                <a:pos x="T6" y="T7"/>
              </a:cxn>
              <a:cxn ang="0">
                <a:pos x="T8" y="T9"/>
              </a:cxn>
            </a:cxnLst>
            <a:rect l="0" t="0" r="r" b="b"/>
            <a:pathLst>
              <a:path w="58" h="58">
                <a:moveTo>
                  <a:pt x="43" y="8"/>
                </a:moveTo>
                <a:cubicBezTo>
                  <a:pt x="55" y="15"/>
                  <a:pt x="58" y="31"/>
                  <a:pt x="51" y="43"/>
                </a:cubicBezTo>
                <a:cubicBezTo>
                  <a:pt x="43" y="54"/>
                  <a:pt x="28" y="58"/>
                  <a:pt x="16" y="51"/>
                </a:cubicBezTo>
                <a:cubicBezTo>
                  <a:pt x="4" y="43"/>
                  <a:pt x="0" y="28"/>
                  <a:pt x="8" y="16"/>
                </a:cubicBezTo>
                <a:cubicBezTo>
                  <a:pt x="15" y="4"/>
                  <a:pt x="31" y="0"/>
                  <a:pt x="43" y="8"/>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6" name="Freeform 143"/>
          <p:cNvSpPr>
            <a:spLocks/>
          </p:cNvSpPr>
          <p:nvPr/>
        </p:nvSpPr>
        <p:spPr bwMode="auto">
          <a:xfrm>
            <a:off x="5567365" y="-328612"/>
            <a:ext cx="657225" cy="657225"/>
          </a:xfrm>
          <a:custGeom>
            <a:avLst/>
            <a:gdLst>
              <a:gd name="T0" fmla="*/ 474 w 647"/>
              <a:gd name="T1" fmla="*/ 83 h 646"/>
              <a:gd name="T2" fmla="*/ 563 w 647"/>
              <a:gd name="T3" fmla="*/ 474 h 646"/>
              <a:gd name="T4" fmla="*/ 172 w 647"/>
              <a:gd name="T5" fmla="*/ 563 h 646"/>
              <a:gd name="T6" fmla="*/ 83 w 647"/>
              <a:gd name="T7" fmla="*/ 172 h 646"/>
              <a:gd name="T8" fmla="*/ 474 w 647"/>
              <a:gd name="T9" fmla="*/ 83 h 646"/>
            </a:gdLst>
            <a:ahLst/>
            <a:cxnLst>
              <a:cxn ang="0">
                <a:pos x="T0" y="T1"/>
              </a:cxn>
              <a:cxn ang="0">
                <a:pos x="T2" y="T3"/>
              </a:cxn>
              <a:cxn ang="0">
                <a:pos x="T4" y="T5"/>
              </a:cxn>
              <a:cxn ang="0">
                <a:pos x="T6" y="T7"/>
              </a:cxn>
              <a:cxn ang="0">
                <a:pos x="T8" y="T9"/>
              </a:cxn>
            </a:cxnLst>
            <a:rect l="0" t="0" r="r" b="b"/>
            <a:pathLst>
              <a:path w="647" h="646">
                <a:moveTo>
                  <a:pt x="474" y="83"/>
                </a:moveTo>
                <a:cubicBezTo>
                  <a:pt x="607" y="166"/>
                  <a:pt x="647" y="341"/>
                  <a:pt x="563" y="474"/>
                </a:cubicBezTo>
                <a:cubicBezTo>
                  <a:pt x="480" y="606"/>
                  <a:pt x="305" y="646"/>
                  <a:pt x="172" y="563"/>
                </a:cubicBezTo>
                <a:cubicBezTo>
                  <a:pt x="40" y="480"/>
                  <a:pt x="0" y="305"/>
                  <a:pt x="83" y="172"/>
                </a:cubicBezTo>
                <a:cubicBezTo>
                  <a:pt x="166" y="40"/>
                  <a:pt x="341" y="0"/>
                  <a:pt x="474" y="83"/>
                </a:cubicBezTo>
                <a:close/>
              </a:path>
            </a:pathLst>
          </a:custGeom>
          <a:solidFill>
            <a:srgbClr val="45D8FF">
              <a:alpha val="15000"/>
            </a:srgbClr>
          </a:solidFill>
          <a:ln>
            <a:noFill/>
          </a:ln>
        </p:spPr>
        <p:txBody>
          <a:bodyPr vert="horz" wrap="square" lIns="91440" tIns="45720" rIns="91440" bIns="45720" numCol="1" anchor="t" anchorCtr="0" compatLnSpc="1">
            <a:prstTxWarp prst="textNoShape">
              <a:avLst/>
            </a:prstTxWarp>
          </a:bodyPr>
          <a:lstStyle/>
          <a:p>
            <a:endParaRPr lang="zh-CN" altLang="en-US" b="1"/>
          </a:p>
        </p:txBody>
      </p:sp>
      <p:sp>
        <p:nvSpPr>
          <p:cNvPr id="657" name="Freeform 158"/>
          <p:cNvSpPr>
            <a:spLocks/>
          </p:cNvSpPr>
          <p:nvPr/>
        </p:nvSpPr>
        <p:spPr bwMode="auto">
          <a:xfrm>
            <a:off x="5734053" y="-161925"/>
            <a:ext cx="322263" cy="323850"/>
          </a:xfrm>
          <a:custGeom>
            <a:avLst/>
            <a:gdLst>
              <a:gd name="T0" fmla="*/ 232 w 317"/>
              <a:gd name="T1" fmla="*/ 41 h 318"/>
              <a:gd name="T2" fmla="*/ 276 w 317"/>
              <a:gd name="T3" fmla="*/ 233 h 318"/>
              <a:gd name="T4" fmla="*/ 84 w 317"/>
              <a:gd name="T5" fmla="*/ 277 h 318"/>
              <a:gd name="T6" fmla="*/ 41 w 317"/>
              <a:gd name="T7" fmla="*/ 85 h 318"/>
              <a:gd name="T8" fmla="*/ 232 w 317"/>
              <a:gd name="T9" fmla="*/ 41 h 318"/>
            </a:gdLst>
            <a:ahLst/>
            <a:cxnLst>
              <a:cxn ang="0">
                <a:pos x="T0" y="T1"/>
              </a:cxn>
              <a:cxn ang="0">
                <a:pos x="T2" y="T3"/>
              </a:cxn>
              <a:cxn ang="0">
                <a:pos x="T4" y="T5"/>
              </a:cxn>
              <a:cxn ang="0">
                <a:pos x="T6" y="T7"/>
              </a:cxn>
              <a:cxn ang="0">
                <a:pos x="T8" y="T9"/>
              </a:cxn>
            </a:cxnLst>
            <a:rect l="0" t="0" r="r" b="b"/>
            <a:pathLst>
              <a:path w="317" h="318">
                <a:moveTo>
                  <a:pt x="232" y="41"/>
                </a:moveTo>
                <a:cubicBezTo>
                  <a:pt x="297" y="82"/>
                  <a:pt x="317" y="168"/>
                  <a:pt x="276" y="233"/>
                </a:cubicBezTo>
                <a:cubicBezTo>
                  <a:pt x="235" y="298"/>
                  <a:pt x="149" y="318"/>
                  <a:pt x="84" y="277"/>
                </a:cubicBezTo>
                <a:cubicBezTo>
                  <a:pt x="19" y="236"/>
                  <a:pt x="0" y="150"/>
                  <a:pt x="41" y="85"/>
                </a:cubicBezTo>
                <a:cubicBezTo>
                  <a:pt x="81" y="20"/>
                  <a:pt x="167" y="0"/>
                  <a:pt x="232" y="41"/>
                </a:cubicBezTo>
                <a:close/>
              </a:path>
            </a:pathLst>
          </a:custGeom>
          <a:solidFill>
            <a:srgbClr val="45D8FF">
              <a:alpha val="1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58" name="Freeform 5"/>
          <p:cNvSpPr>
            <a:spLocks/>
          </p:cNvSpPr>
          <p:nvPr/>
        </p:nvSpPr>
        <p:spPr bwMode="auto">
          <a:xfrm rot="21368463">
            <a:off x="10639678" y="6307770"/>
            <a:ext cx="569913" cy="900113"/>
          </a:xfrm>
          <a:custGeom>
            <a:avLst/>
            <a:gdLst>
              <a:gd name="T0" fmla="*/ 557 w 561"/>
              <a:gd name="T1" fmla="*/ 886 h 886"/>
              <a:gd name="T2" fmla="*/ 553 w 561"/>
              <a:gd name="T3" fmla="*/ 884 h 886"/>
              <a:gd name="T4" fmla="*/ 1 w 561"/>
              <a:gd name="T5" fmla="*/ 6 h 886"/>
              <a:gd name="T6" fmla="*/ 2 w 561"/>
              <a:gd name="T7" fmla="*/ 1 h 886"/>
              <a:gd name="T8" fmla="*/ 8 w 561"/>
              <a:gd name="T9" fmla="*/ 2 h 886"/>
              <a:gd name="T10" fmla="*/ 560 w 561"/>
              <a:gd name="T11" fmla="*/ 880 h 886"/>
              <a:gd name="T12" fmla="*/ 559 w 561"/>
              <a:gd name="T13" fmla="*/ 886 h 886"/>
              <a:gd name="T14" fmla="*/ 557 w 561"/>
              <a:gd name="T15" fmla="*/ 886 h 8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61" h="886">
                <a:moveTo>
                  <a:pt x="557" y="886"/>
                </a:moveTo>
                <a:cubicBezTo>
                  <a:pt x="555" y="886"/>
                  <a:pt x="554" y="886"/>
                  <a:pt x="553" y="884"/>
                </a:cubicBezTo>
                <a:cubicBezTo>
                  <a:pt x="1" y="6"/>
                  <a:pt x="1" y="6"/>
                  <a:pt x="1" y="6"/>
                </a:cubicBezTo>
                <a:cubicBezTo>
                  <a:pt x="0" y="5"/>
                  <a:pt x="1" y="2"/>
                  <a:pt x="2" y="1"/>
                </a:cubicBezTo>
                <a:cubicBezTo>
                  <a:pt x="4" y="0"/>
                  <a:pt x="7" y="0"/>
                  <a:pt x="8" y="2"/>
                </a:cubicBezTo>
                <a:cubicBezTo>
                  <a:pt x="560" y="880"/>
                  <a:pt x="560" y="880"/>
                  <a:pt x="560" y="880"/>
                </a:cubicBezTo>
                <a:cubicBezTo>
                  <a:pt x="561" y="882"/>
                  <a:pt x="561" y="885"/>
                  <a:pt x="559" y="886"/>
                </a:cubicBezTo>
                <a:cubicBezTo>
                  <a:pt x="558" y="886"/>
                  <a:pt x="557" y="886"/>
                  <a:pt x="557" y="88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9" name="Freeform 7"/>
          <p:cNvSpPr>
            <a:spLocks/>
          </p:cNvSpPr>
          <p:nvPr/>
        </p:nvSpPr>
        <p:spPr bwMode="auto">
          <a:xfrm rot="21368463">
            <a:off x="10623643" y="6327189"/>
            <a:ext cx="14288" cy="546100"/>
          </a:xfrm>
          <a:custGeom>
            <a:avLst/>
            <a:gdLst>
              <a:gd name="T0" fmla="*/ 4 w 15"/>
              <a:gd name="T1" fmla="*/ 537 h 537"/>
              <a:gd name="T2" fmla="*/ 4 w 15"/>
              <a:gd name="T3" fmla="*/ 537 h 537"/>
              <a:gd name="T4" fmla="*/ 0 w 15"/>
              <a:gd name="T5" fmla="*/ 533 h 537"/>
              <a:gd name="T6" fmla="*/ 7 w 15"/>
              <a:gd name="T7" fmla="*/ 4 h 537"/>
              <a:gd name="T8" fmla="*/ 11 w 15"/>
              <a:gd name="T9" fmla="*/ 0 h 537"/>
              <a:gd name="T10" fmla="*/ 11 w 15"/>
              <a:gd name="T11" fmla="*/ 0 h 537"/>
              <a:gd name="T12" fmla="*/ 15 w 15"/>
              <a:gd name="T13" fmla="*/ 4 h 537"/>
              <a:gd name="T14" fmla="*/ 8 w 15"/>
              <a:gd name="T15" fmla="*/ 533 h 537"/>
              <a:gd name="T16" fmla="*/ 4 w 15"/>
              <a:gd name="T17" fmla="*/ 537 h 5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537">
                <a:moveTo>
                  <a:pt x="4" y="537"/>
                </a:moveTo>
                <a:cubicBezTo>
                  <a:pt x="4" y="537"/>
                  <a:pt x="4" y="537"/>
                  <a:pt x="4" y="537"/>
                </a:cubicBezTo>
                <a:cubicBezTo>
                  <a:pt x="2" y="537"/>
                  <a:pt x="0" y="535"/>
                  <a:pt x="0" y="533"/>
                </a:cubicBezTo>
                <a:cubicBezTo>
                  <a:pt x="7" y="4"/>
                  <a:pt x="7" y="4"/>
                  <a:pt x="7" y="4"/>
                </a:cubicBezTo>
                <a:cubicBezTo>
                  <a:pt x="7" y="2"/>
                  <a:pt x="8" y="0"/>
                  <a:pt x="11" y="0"/>
                </a:cubicBezTo>
                <a:cubicBezTo>
                  <a:pt x="11" y="0"/>
                  <a:pt x="11" y="0"/>
                  <a:pt x="11" y="0"/>
                </a:cubicBezTo>
                <a:cubicBezTo>
                  <a:pt x="13" y="0"/>
                  <a:pt x="15" y="2"/>
                  <a:pt x="15" y="4"/>
                </a:cubicBezTo>
                <a:cubicBezTo>
                  <a:pt x="8" y="533"/>
                  <a:pt x="8" y="533"/>
                  <a:pt x="8" y="533"/>
                </a:cubicBezTo>
                <a:cubicBezTo>
                  <a:pt x="8" y="535"/>
                  <a:pt x="6" y="537"/>
                  <a:pt x="4" y="537"/>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0" name="Freeform 12"/>
          <p:cNvSpPr>
            <a:spLocks/>
          </p:cNvSpPr>
          <p:nvPr/>
        </p:nvSpPr>
        <p:spPr bwMode="auto">
          <a:xfrm rot="21368463">
            <a:off x="9139811" y="5939470"/>
            <a:ext cx="382588" cy="857250"/>
          </a:xfrm>
          <a:custGeom>
            <a:avLst/>
            <a:gdLst>
              <a:gd name="T0" fmla="*/ 5 w 378"/>
              <a:gd name="T1" fmla="*/ 845 h 845"/>
              <a:gd name="T2" fmla="*/ 3 w 378"/>
              <a:gd name="T3" fmla="*/ 845 h 845"/>
              <a:gd name="T4" fmla="*/ 1 w 378"/>
              <a:gd name="T5" fmla="*/ 840 h 845"/>
              <a:gd name="T6" fmla="*/ 369 w 378"/>
              <a:gd name="T7" fmla="*/ 3 h 845"/>
              <a:gd name="T8" fmla="*/ 375 w 378"/>
              <a:gd name="T9" fmla="*/ 1 h 845"/>
              <a:gd name="T10" fmla="*/ 377 w 378"/>
              <a:gd name="T11" fmla="*/ 6 h 845"/>
              <a:gd name="T12" fmla="*/ 8 w 378"/>
              <a:gd name="T13" fmla="*/ 843 h 845"/>
              <a:gd name="T14" fmla="*/ 5 w 378"/>
              <a:gd name="T15" fmla="*/ 845 h 8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8" h="845">
                <a:moveTo>
                  <a:pt x="5" y="845"/>
                </a:moveTo>
                <a:cubicBezTo>
                  <a:pt x="4" y="845"/>
                  <a:pt x="3" y="845"/>
                  <a:pt x="3" y="845"/>
                </a:cubicBezTo>
                <a:cubicBezTo>
                  <a:pt x="1" y="844"/>
                  <a:pt x="0" y="842"/>
                  <a:pt x="1" y="840"/>
                </a:cubicBezTo>
                <a:cubicBezTo>
                  <a:pt x="369" y="3"/>
                  <a:pt x="369" y="3"/>
                  <a:pt x="369" y="3"/>
                </a:cubicBezTo>
                <a:cubicBezTo>
                  <a:pt x="370" y="1"/>
                  <a:pt x="373" y="0"/>
                  <a:pt x="375" y="1"/>
                </a:cubicBezTo>
                <a:cubicBezTo>
                  <a:pt x="377" y="1"/>
                  <a:pt x="378" y="4"/>
                  <a:pt x="377" y="6"/>
                </a:cubicBezTo>
                <a:cubicBezTo>
                  <a:pt x="8" y="843"/>
                  <a:pt x="8" y="843"/>
                  <a:pt x="8" y="843"/>
                </a:cubicBezTo>
                <a:cubicBezTo>
                  <a:pt x="8" y="844"/>
                  <a:pt x="6" y="845"/>
                  <a:pt x="5" y="84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1" name="Freeform 13"/>
          <p:cNvSpPr>
            <a:spLocks/>
          </p:cNvSpPr>
          <p:nvPr/>
        </p:nvSpPr>
        <p:spPr bwMode="auto">
          <a:xfrm rot="21368463">
            <a:off x="8454071" y="5962572"/>
            <a:ext cx="1046163" cy="176213"/>
          </a:xfrm>
          <a:custGeom>
            <a:avLst/>
            <a:gdLst>
              <a:gd name="T0" fmla="*/ 5 w 1030"/>
              <a:gd name="T1" fmla="*/ 174 h 174"/>
              <a:gd name="T2" fmla="*/ 1 w 1030"/>
              <a:gd name="T3" fmla="*/ 170 h 174"/>
              <a:gd name="T4" fmla="*/ 4 w 1030"/>
              <a:gd name="T5" fmla="*/ 166 h 174"/>
              <a:gd name="T6" fmla="*/ 1025 w 1030"/>
              <a:gd name="T7" fmla="*/ 0 h 174"/>
              <a:gd name="T8" fmla="*/ 1030 w 1030"/>
              <a:gd name="T9" fmla="*/ 4 h 174"/>
              <a:gd name="T10" fmla="*/ 1027 w 1030"/>
              <a:gd name="T11" fmla="*/ 8 h 174"/>
              <a:gd name="T12" fmla="*/ 5 w 1030"/>
              <a:gd name="T13" fmla="*/ 174 h 174"/>
              <a:gd name="T14" fmla="*/ 5 w 1030"/>
              <a:gd name="T15" fmla="*/ 174 h 1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0" h="174">
                <a:moveTo>
                  <a:pt x="5" y="174"/>
                </a:moveTo>
                <a:cubicBezTo>
                  <a:pt x="3" y="174"/>
                  <a:pt x="1" y="172"/>
                  <a:pt x="1" y="170"/>
                </a:cubicBezTo>
                <a:cubicBezTo>
                  <a:pt x="0" y="168"/>
                  <a:pt x="2" y="166"/>
                  <a:pt x="4" y="166"/>
                </a:cubicBezTo>
                <a:cubicBezTo>
                  <a:pt x="1025" y="0"/>
                  <a:pt x="1025" y="0"/>
                  <a:pt x="1025" y="0"/>
                </a:cubicBezTo>
                <a:cubicBezTo>
                  <a:pt x="1028" y="0"/>
                  <a:pt x="1030" y="1"/>
                  <a:pt x="1030" y="4"/>
                </a:cubicBezTo>
                <a:cubicBezTo>
                  <a:pt x="1030" y="6"/>
                  <a:pt x="1029" y="8"/>
                  <a:pt x="1027" y="8"/>
                </a:cubicBezTo>
                <a:cubicBezTo>
                  <a:pt x="5" y="174"/>
                  <a:pt x="5" y="174"/>
                  <a:pt x="5" y="174"/>
                </a:cubicBezTo>
                <a:cubicBezTo>
                  <a:pt x="5" y="174"/>
                  <a:pt x="5" y="174"/>
                  <a:pt x="5" y="174"/>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2" name="Freeform 14"/>
          <p:cNvSpPr>
            <a:spLocks/>
          </p:cNvSpPr>
          <p:nvPr/>
        </p:nvSpPr>
        <p:spPr bwMode="auto">
          <a:xfrm rot="21368463">
            <a:off x="8483022" y="6140905"/>
            <a:ext cx="671513" cy="690563"/>
          </a:xfrm>
          <a:custGeom>
            <a:avLst/>
            <a:gdLst>
              <a:gd name="T0" fmla="*/ 658 w 662"/>
              <a:gd name="T1" fmla="*/ 680 h 680"/>
              <a:gd name="T2" fmla="*/ 655 w 662"/>
              <a:gd name="T3" fmla="*/ 679 h 680"/>
              <a:gd name="T4" fmla="*/ 2 w 662"/>
              <a:gd name="T5" fmla="*/ 7 h 680"/>
              <a:gd name="T6" fmla="*/ 2 w 662"/>
              <a:gd name="T7" fmla="*/ 2 h 680"/>
              <a:gd name="T8" fmla="*/ 8 w 662"/>
              <a:gd name="T9" fmla="*/ 2 h 680"/>
              <a:gd name="T10" fmla="*/ 660 w 662"/>
              <a:gd name="T11" fmla="*/ 673 h 680"/>
              <a:gd name="T12" fmla="*/ 660 w 662"/>
              <a:gd name="T13" fmla="*/ 679 h 680"/>
              <a:gd name="T14" fmla="*/ 658 w 662"/>
              <a:gd name="T15" fmla="*/ 680 h 6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2" h="680">
                <a:moveTo>
                  <a:pt x="658" y="680"/>
                </a:moveTo>
                <a:cubicBezTo>
                  <a:pt x="656" y="680"/>
                  <a:pt x="655" y="680"/>
                  <a:pt x="655" y="679"/>
                </a:cubicBezTo>
                <a:cubicBezTo>
                  <a:pt x="2" y="7"/>
                  <a:pt x="2" y="7"/>
                  <a:pt x="2" y="7"/>
                </a:cubicBezTo>
                <a:cubicBezTo>
                  <a:pt x="0" y="6"/>
                  <a:pt x="0" y="3"/>
                  <a:pt x="2" y="2"/>
                </a:cubicBezTo>
                <a:cubicBezTo>
                  <a:pt x="3" y="0"/>
                  <a:pt x="6" y="0"/>
                  <a:pt x="8" y="2"/>
                </a:cubicBezTo>
                <a:cubicBezTo>
                  <a:pt x="660" y="673"/>
                  <a:pt x="660" y="673"/>
                  <a:pt x="660" y="673"/>
                </a:cubicBezTo>
                <a:cubicBezTo>
                  <a:pt x="662" y="675"/>
                  <a:pt x="662" y="678"/>
                  <a:pt x="660" y="679"/>
                </a:cubicBezTo>
                <a:cubicBezTo>
                  <a:pt x="660" y="680"/>
                  <a:pt x="659" y="680"/>
                  <a:pt x="658" y="68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3" name="Freeform 15"/>
          <p:cNvSpPr>
            <a:spLocks/>
          </p:cNvSpPr>
          <p:nvPr/>
        </p:nvSpPr>
        <p:spPr bwMode="auto">
          <a:xfrm rot="21368463">
            <a:off x="8477891" y="6163737"/>
            <a:ext cx="44450" cy="466725"/>
          </a:xfrm>
          <a:custGeom>
            <a:avLst/>
            <a:gdLst>
              <a:gd name="T0" fmla="*/ 40 w 44"/>
              <a:gd name="T1" fmla="*/ 459 h 459"/>
              <a:gd name="T2" fmla="*/ 36 w 44"/>
              <a:gd name="T3" fmla="*/ 455 h 459"/>
              <a:gd name="T4" fmla="*/ 0 w 44"/>
              <a:gd name="T5" fmla="*/ 4 h 459"/>
              <a:gd name="T6" fmla="*/ 3 w 44"/>
              <a:gd name="T7" fmla="*/ 0 h 459"/>
              <a:gd name="T8" fmla="*/ 8 w 44"/>
              <a:gd name="T9" fmla="*/ 3 h 459"/>
              <a:gd name="T10" fmla="*/ 44 w 44"/>
              <a:gd name="T11" fmla="*/ 454 h 459"/>
              <a:gd name="T12" fmla="*/ 40 w 44"/>
              <a:gd name="T13" fmla="*/ 459 h 459"/>
              <a:gd name="T14" fmla="*/ 40 w 44"/>
              <a:gd name="T15" fmla="*/ 459 h 4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 h="459">
                <a:moveTo>
                  <a:pt x="40" y="459"/>
                </a:moveTo>
                <a:cubicBezTo>
                  <a:pt x="38" y="459"/>
                  <a:pt x="36" y="457"/>
                  <a:pt x="36" y="455"/>
                </a:cubicBezTo>
                <a:cubicBezTo>
                  <a:pt x="0" y="4"/>
                  <a:pt x="0" y="4"/>
                  <a:pt x="0" y="4"/>
                </a:cubicBezTo>
                <a:cubicBezTo>
                  <a:pt x="0" y="2"/>
                  <a:pt x="1" y="0"/>
                  <a:pt x="3" y="0"/>
                </a:cubicBezTo>
                <a:cubicBezTo>
                  <a:pt x="6" y="0"/>
                  <a:pt x="7" y="1"/>
                  <a:pt x="8" y="3"/>
                </a:cubicBezTo>
                <a:cubicBezTo>
                  <a:pt x="44" y="454"/>
                  <a:pt x="44" y="454"/>
                  <a:pt x="44" y="454"/>
                </a:cubicBezTo>
                <a:cubicBezTo>
                  <a:pt x="44" y="457"/>
                  <a:pt x="42" y="459"/>
                  <a:pt x="40" y="459"/>
                </a:cubicBezTo>
                <a:cubicBezTo>
                  <a:pt x="40" y="459"/>
                  <a:pt x="40" y="459"/>
                  <a:pt x="40" y="459"/>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4" name="Freeform 16"/>
          <p:cNvSpPr>
            <a:spLocks/>
          </p:cNvSpPr>
          <p:nvPr/>
        </p:nvSpPr>
        <p:spPr bwMode="auto">
          <a:xfrm rot="21368463">
            <a:off x="8534931" y="6597944"/>
            <a:ext cx="635000" cy="231775"/>
          </a:xfrm>
          <a:custGeom>
            <a:avLst/>
            <a:gdLst>
              <a:gd name="T0" fmla="*/ 622 w 626"/>
              <a:gd name="T1" fmla="*/ 229 h 229"/>
              <a:gd name="T2" fmla="*/ 620 w 626"/>
              <a:gd name="T3" fmla="*/ 229 h 229"/>
              <a:gd name="T4" fmla="*/ 4 w 626"/>
              <a:gd name="T5" fmla="*/ 9 h 229"/>
              <a:gd name="T6" fmla="*/ 1 w 626"/>
              <a:gd name="T7" fmla="*/ 3 h 229"/>
              <a:gd name="T8" fmla="*/ 6 w 626"/>
              <a:gd name="T9" fmla="*/ 1 h 229"/>
              <a:gd name="T10" fmla="*/ 623 w 626"/>
              <a:gd name="T11" fmla="*/ 221 h 229"/>
              <a:gd name="T12" fmla="*/ 625 w 626"/>
              <a:gd name="T13" fmla="*/ 227 h 229"/>
              <a:gd name="T14" fmla="*/ 622 w 626"/>
              <a:gd name="T15" fmla="*/ 229 h 2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26" h="229">
                <a:moveTo>
                  <a:pt x="622" y="229"/>
                </a:moveTo>
                <a:cubicBezTo>
                  <a:pt x="621" y="229"/>
                  <a:pt x="621" y="229"/>
                  <a:pt x="620" y="229"/>
                </a:cubicBezTo>
                <a:cubicBezTo>
                  <a:pt x="4" y="9"/>
                  <a:pt x="4" y="9"/>
                  <a:pt x="4" y="9"/>
                </a:cubicBezTo>
                <a:cubicBezTo>
                  <a:pt x="2" y="8"/>
                  <a:pt x="0" y="6"/>
                  <a:pt x="1" y="3"/>
                </a:cubicBezTo>
                <a:cubicBezTo>
                  <a:pt x="2" y="1"/>
                  <a:pt x="4" y="0"/>
                  <a:pt x="6" y="1"/>
                </a:cubicBezTo>
                <a:cubicBezTo>
                  <a:pt x="623" y="221"/>
                  <a:pt x="623" y="221"/>
                  <a:pt x="623" y="221"/>
                </a:cubicBezTo>
                <a:cubicBezTo>
                  <a:pt x="625" y="222"/>
                  <a:pt x="626" y="224"/>
                  <a:pt x="625" y="227"/>
                </a:cubicBezTo>
                <a:cubicBezTo>
                  <a:pt x="625" y="228"/>
                  <a:pt x="623" y="229"/>
                  <a:pt x="622" y="229"/>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5" name="Freeform 19"/>
          <p:cNvSpPr>
            <a:spLocks/>
          </p:cNvSpPr>
          <p:nvPr/>
        </p:nvSpPr>
        <p:spPr bwMode="auto">
          <a:xfrm rot="21368463">
            <a:off x="6978660" y="6671444"/>
            <a:ext cx="1570038" cy="284163"/>
          </a:xfrm>
          <a:custGeom>
            <a:avLst/>
            <a:gdLst>
              <a:gd name="T0" fmla="*/ 5 w 1548"/>
              <a:gd name="T1" fmla="*/ 280 h 280"/>
              <a:gd name="T2" fmla="*/ 1 w 1548"/>
              <a:gd name="T3" fmla="*/ 276 h 280"/>
              <a:gd name="T4" fmla="*/ 4 w 1548"/>
              <a:gd name="T5" fmla="*/ 272 h 280"/>
              <a:gd name="T6" fmla="*/ 1543 w 1548"/>
              <a:gd name="T7" fmla="*/ 1 h 280"/>
              <a:gd name="T8" fmla="*/ 1548 w 1548"/>
              <a:gd name="T9" fmla="*/ 4 h 280"/>
              <a:gd name="T10" fmla="*/ 1545 w 1548"/>
              <a:gd name="T11" fmla="*/ 9 h 280"/>
              <a:gd name="T12" fmla="*/ 5 w 1548"/>
              <a:gd name="T13" fmla="*/ 280 h 280"/>
              <a:gd name="T14" fmla="*/ 5 w 1548"/>
              <a:gd name="T15" fmla="*/ 280 h 2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48" h="280">
                <a:moveTo>
                  <a:pt x="5" y="280"/>
                </a:moveTo>
                <a:cubicBezTo>
                  <a:pt x="3" y="280"/>
                  <a:pt x="1" y="278"/>
                  <a:pt x="1" y="276"/>
                </a:cubicBezTo>
                <a:cubicBezTo>
                  <a:pt x="0" y="274"/>
                  <a:pt x="2" y="272"/>
                  <a:pt x="4" y="272"/>
                </a:cubicBezTo>
                <a:cubicBezTo>
                  <a:pt x="1543" y="1"/>
                  <a:pt x="1543" y="1"/>
                  <a:pt x="1543" y="1"/>
                </a:cubicBezTo>
                <a:cubicBezTo>
                  <a:pt x="1545" y="0"/>
                  <a:pt x="1548" y="2"/>
                  <a:pt x="1548" y="4"/>
                </a:cubicBezTo>
                <a:cubicBezTo>
                  <a:pt x="1548" y="6"/>
                  <a:pt x="1547" y="8"/>
                  <a:pt x="1545" y="9"/>
                </a:cubicBezTo>
                <a:cubicBezTo>
                  <a:pt x="5" y="280"/>
                  <a:pt x="5" y="280"/>
                  <a:pt x="5" y="280"/>
                </a:cubicBezTo>
                <a:cubicBezTo>
                  <a:pt x="5" y="280"/>
                  <a:pt x="5" y="280"/>
                  <a:pt x="5" y="28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6" name="Freeform 22"/>
          <p:cNvSpPr>
            <a:spLocks/>
          </p:cNvSpPr>
          <p:nvPr/>
        </p:nvSpPr>
        <p:spPr bwMode="auto">
          <a:xfrm rot="21368463">
            <a:off x="9498177" y="5908037"/>
            <a:ext cx="584200" cy="452438"/>
          </a:xfrm>
          <a:custGeom>
            <a:avLst/>
            <a:gdLst>
              <a:gd name="T0" fmla="*/ 572 w 576"/>
              <a:gd name="T1" fmla="*/ 446 h 446"/>
              <a:gd name="T2" fmla="*/ 569 w 576"/>
              <a:gd name="T3" fmla="*/ 445 h 446"/>
              <a:gd name="T4" fmla="*/ 3 w 576"/>
              <a:gd name="T5" fmla="*/ 7 h 446"/>
              <a:gd name="T6" fmla="*/ 2 w 576"/>
              <a:gd name="T7" fmla="*/ 2 h 446"/>
              <a:gd name="T8" fmla="*/ 7 w 576"/>
              <a:gd name="T9" fmla="*/ 1 h 446"/>
              <a:gd name="T10" fmla="*/ 574 w 576"/>
              <a:gd name="T11" fmla="*/ 439 h 446"/>
              <a:gd name="T12" fmla="*/ 575 w 576"/>
              <a:gd name="T13" fmla="*/ 444 h 446"/>
              <a:gd name="T14" fmla="*/ 572 w 576"/>
              <a:gd name="T15" fmla="*/ 446 h 4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6" h="446">
                <a:moveTo>
                  <a:pt x="572" y="446"/>
                </a:moveTo>
                <a:cubicBezTo>
                  <a:pt x="571" y="446"/>
                  <a:pt x="570" y="446"/>
                  <a:pt x="569" y="445"/>
                </a:cubicBezTo>
                <a:cubicBezTo>
                  <a:pt x="3" y="7"/>
                  <a:pt x="3" y="7"/>
                  <a:pt x="3" y="7"/>
                </a:cubicBezTo>
                <a:cubicBezTo>
                  <a:pt x="1" y="6"/>
                  <a:pt x="0" y="4"/>
                  <a:pt x="2" y="2"/>
                </a:cubicBezTo>
                <a:cubicBezTo>
                  <a:pt x="3" y="0"/>
                  <a:pt x="6" y="0"/>
                  <a:pt x="7" y="1"/>
                </a:cubicBezTo>
                <a:cubicBezTo>
                  <a:pt x="574" y="439"/>
                  <a:pt x="574" y="439"/>
                  <a:pt x="574" y="439"/>
                </a:cubicBezTo>
                <a:cubicBezTo>
                  <a:pt x="576" y="440"/>
                  <a:pt x="576" y="443"/>
                  <a:pt x="575" y="444"/>
                </a:cubicBezTo>
                <a:cubicBezTo>
                  <a:pt x="574" y="445"/>
                  <a:pt x="573" y="446"/>
                  <a:pt x="572" y="44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7" name="Freeform 23"/>
          <p:cNvSpPr>
            <a:spLocks/>
          </p:cNvSpPr>
          <p:nvPr/>
        </p:nvSpPr>
        <p:spPr bwMode="auto">
          <a:xfrm rot="21368463">
            <a:off x="9491334" y="6351180"/>
            <a:ext cx="623888" cy="541338"/>
          </a:xfrm>
          <a:custGeom>
            <a:avLst/>
            <a:gdLst>
              <a:gd name="T0" fmla="*/ 5 w 615"/>
              <a:gd name="T1" fmla="*/ 532 h 532"/>
              <a:gd name="T2" fmla="*/ 2 w 615"/>
              <a:gd name="T3" fmla="*/ 531 h 532"/>
              <a:gd name="T4" fmla="*/ 2 w 615"/>
              <a:gd name="T5" fmla="*/ 525 h 532"/>
              <a:gd name="T6" fmla="*/ 608 w 615"/>
              <a:gd name="T7" fmla="*/ 2 h 532"/>
              <a:gd name="T8" fmla="*/ 614 w 615"/>
              <a:gd name="T9" fmla="*/ 2 h 532"/>
              <a:gd name="T10" fmla="*/ 613 w 615"/>
              <a:gd name="T11" fmla="*/ 8 h 532"/>
              <a:gd name="T12" fmla="*/ 7 w 615"/>
              <a:gd name="T13" fmla="*/ 531 h 532"/>
              <a:gd name="T14" fmla="*/ 5 w 615"/>
              <a:gd name="T15" fmla="*/ 532 h 5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5" h="532">
                <a:moveTo>
                  <a:pt x="5" y="532"/>
                </a:moveTo>
                <a:cubicBezTo>
                  <a:pt x="4" y="532"/>
                  <a:pt x="2" y="532"/>
                  <a:pt x="2" y="531"/>
                </a:cubicBezTo>
                <a:cubicBezTo>
                  <a:pt x="0" y="529"/>
                  <a:pt x="0" y="527"/>
                  <a:pt x="2" y="525"/>
                </a:cubicBezTo>
                <a:cubicBezTo>
                  <a:pt x="608" y="2"/>
                  <a:pt x="608" y="2"/>
                  <a:pt x="608" y="2"/>
                </a:cubicBezTo>
                <a:cubicBezTo>
                  <a:pt x="610" y="0"/>
                  <a:pt x="612" y="1"/>
                  <a:pt x="614" y="2"/>
                </a:cubicBezTo>
                <a:cubicBezTo>
                  <a:pt x="615" y="4"/>
                  <a:pt x="615" y="6"/>
                  <a:pt x="613" y="8"/>
                </a:cubicBezTo>
                <a:cubicBezTo>
                  <a:pt x="7" y="531"/>
                  <a:pt x="7" y="531"/>
                  <a:pt x="7" y="531"/>
                </a:cubicBezTo>
                <a:cubicBezTo>
                  <a:pt x="7" y="532"/>
                  <a:pt x="6" y="532"/>
                  <a:pt x="5" y="532"/>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8" name="Freeform 24"/>
          <p:cNvSpPr>
            <a:spLocks/>
          </p:cNvSpPr>
          <p:nvPr/>
        </p:nvSpPr>
        <p:spPr bwMode="auto">
          <a:xfrm rot="21368463">
            <a:off x="10089167" y="6315033"/>
            <a:ext cx="530225" cy="38100"/>
          </a:xfrm>
          <a:custGeom>
            <a:avLst/>
            <a:gdLst>
              <a:gd name="T0" fmla="*/ 519 w 523"/>
              <a:gd name="T1" fmla="*/ 38 h 38"/>
              <a:gd name="T2" fmla="*/ 518 w 523"/>
              <a:gd name="T3" fmla="*/ 38 h 38"/>
              <a:gd name="T4" fmla="*/ 3 w 523"/>
              <a:gd name="T5" fmla="*/ 8 h 38"/>
              <a:gd name="T6" fmla="*/ 0 w 523"/>
              <a:gd name="T7" fmla="*/ 4 h 38"/>
              <a:gd name="T8" fmla="*/ 4 w 523"/>
              <a:gd name="T9" fmla="*/ 0 h 38"/>
              <a:gd name="T10" fmla="*/ 519 w 523"/>
              <a:gd name="T11" fmla="*/ 30 h 38"/>
              <a:gd name="T12" fmla="*/ 523 w 523"/>
              <a:gd name="T13" fmla="*/ 34 h 38"/>
              <a:gd name="T14" fmla="*/ 519 w 523"/>
              <a:gd name="T15" fmla="*/ 38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3" h="38">
                <a:moveTo>
                  <a:pt x="519" y="38"/>
                </a:moveTo>
                <a:cubicBezTo>
                  <a:pt x="519" y="38"/>
                  <a:pt x="518" y="38"/>
                  <a:pt x="518" y="38"/>
                </a:cubicBezTo>
                <a:cubicBezTo>
                  <a:pt x="3" y="8"/>
                  <a:pt x="3" y="8"/>
                  <a:pt x="3" y="8"/>
                </a:cubicBezTo>
                <a:cubicBezTo>
                  <a:pt x="1" y="8"/>
                  <a:pt x="0" y="6"/>
                  <a:pt x="0" y="4"/>
                </a:cubicBezTo>
                <a:cubicBezTo>
                  <a:pt x="0" y="1"/>
                  <a:pt x="2" y="0"/>
                  <a:pt x="4" y="0"/>
                </a:cubicBezTo>
                <a:cubicBezTo>
                  <a:pt x="519" y="30"/>
                  <a:pt x="519" y="30"/>
                  <a:pt x="519" y="30"/>
                </a:cubicBezTo>
                <a:cubicBezTo>
                  <a:pt x="521" y="30"/>
                  <a:pt x="523" y="32"/>
                  <a:pt x="523" y="34"/>
                </a:cubicBezTo>
                <a:cubicBezTo>
                  <a:pt x="522" y="37"/>
                  <a:pt x="521" y="38"/>
                  <a:pt x="519" y="38"/>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9" name="Freeform 25"/>
          <p:cNvSpPr>
            <a:spLocks/>
          </p:cNvSpPr>
          <p:nvPr/>
        </p:nvSpPr>
        <p:spPr bwMode="auto">
          <a:xfrm rot="21368463">
            <a:off x="10062019" y="5586488"/>
            <a:ext cx="838200" cy="727075"/>
          </a:xfrm>
          <a:custGeom>
            <a:avLst/>
            <a:gdLst>
              <a:gd name="T0" fmla="*/ 5 w 825"/>
              <a:gd name="T1" fmla="*/ 716 h 716"/>
              <a:gd name="T2" fmla="*/ 2 w 825"/>
              <a:gd name="T3" fmla="*/ 714 h 716"/>
              <a:gd name="T4" fmla="*/ 2 w 825"/>
              <a:gd name="T5" fmla="*/ 709 h 716"/>
              <a:gd name="T6" fmla="*/ 818 w 825"/>
              <a:gd name="T7" fmla="*/ 1 h 716"/>
              <a:gd name="T8" fmla="*/ 823 w 825"/>
              <a:gd name="T9" fmla="*/ 2 h 716"/>
              <a:gd name="T10" fmla="*/ 823 w 825"/>
              <a:gd name="T11" fmla="*/ 7 h 716"/>
              <a:gd name="T12" fmla="*/ 7 w 825"/>
              <a:gd name="T13" fmla="*/ 715 h 716"/>
              <a:gd name="T14" fmla="*/ 5 w 825"/>
              <a:gd name="T15" fmla="*/ 716 h 7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5" h="716">
                <a:moveTo>
                  <a:pt x="5" y="716"/>
                </a:moveTo>
                <a:cubicBezTo>
                  <a:pt x="4" y="716"/>
                  <a:pt x="2" y="715"/>
                  <a:pt x="2" y="714"/>
                </a:cubicBezTo>
                <a:cubicBezTo>
                  <a:pt x="0" y="713"/>
                  <a:pt x="0" y="710"/>
                  <a:pt x="2" y="709"/>
                </a:cubicBezTo>
                <a:cubicBezTo>
                  <a:pt x="818" y="1"/>
                  <a:pt x="818" y="1"/>
                  <a:pt x="818" y="1"/>
                </a:cubicBezTo>
                <a:cubicBezTo>
                  <a:pt x="819" y="0"/>
                  <a:pt x="822" y="0"/>
                  <a:pt x="823" y="2"/>
                </a:cubicBezTo>
                <a:cubicBezTo>
                  <a:pt x="825" y="3"/>
                  <a:pt x="825" y="6"/>
                  <a:pt x="823" y="7"/>
                </a:cubicBezTo>
                <a:cubicBezTo>
                  <a:pt x="7" y="715"/>
                  <a:pt x="7" y="715"/>
                  <a:pt x="7" y="715"/>
                </a:cubicBezTo>
                <a:cubicBezTo>
                  <a:pt x="6" y="716"/>
                  <a:pt x="6" y="716"/>
                  <a:pt x="5" y="71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0" name="Freeform 26"/>
          <p:cNvSpPr>
            <a:spLocks/>
          </p:cNvSpPr>
          <p:nvPr/>
        </p:nvSpPr>
        <p:spPr bwMode="auto">
          <a:xfrm rot="21368463">
            <a:off x="10584730" y="5568878"/>
            <a:ext cx="315913" cy="757238"/>
          </a:xfrm>
          <a:custGeom>
            <a:avLst/>
            <a:gdLst>
              <a:gd name="T0" fmla="*/ 5 w 310"/>
              <a:gd name="T1" fmla="*/ 746 h 746"/>
              <a:gd name="T2" fmla="*/ 3 w 310"/>
              <a:gd name="T3" fmla="*/ 746 h 746"/>
              <a:gd name="T4" fmla="*/ 1 w 310"/>
              <a:gd name="T5" fmla="*/ 741 h 746"/>
              <a:gd name="T6" fmla="*/ 302 w 310"/>
              <a:gd name="T7" fmla="*/ 3 h 746"/>
              <a:gd name="T8" fmla="*/ 307 w 310"/>
              <a:gd name="T9" fmla="*/ 0 h 746"/>
              <a:gd name="T10" fmla="*/ 309 w 310"/>
              <a:gd name="T11" fmla="*/ 6 h 746"/>
              <a:gd name="T12" fmla="*/ 8 w 310"/>
              <a:gd name="T13" fmla="*/ 744 h 746"/>
              <a:gd name="T14" fmla="*/ 5 w 310"/>
              <a:gd name="T15" fmla="*/ 746 h 7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0" h="746">
                <a:moveTo>
                  <a:pt x="5" y="746"/>
                </a:moveTo>
                <a:cubicBezTo>
                  <a:pt x="4" y="746"/>
                  <a:pt x="4" y="746"/>
                  <a:pt x="3" y="746"/>
                </a:cubicBezTo>
                <a:cubicBezTo>
                  <a:pt x="1" y="745"/>
                  <a:pt x="0" y="743"/>
                  <a:pt x="1" y="741"/>
                </a:cubicBezTo>
                <a:cubicBezTo>
                  <a:pt x="302" y="3"/>
                  <a:pt x="302" y="3"/>
                  <a:pt x="302" y="3"/>
                </a:cubicBezTo>
                <a:cubicBezTo>
                  <a:pt x="303" y="1"/>
                  <a:pt x="305" y="0"/>
                  <a:pt x="307" y="0"/>
                </a:cubicBezTo>
                <a:cubicBezTo>
                  <a:pt x="309" y="1"/>
                  <a:pt x="310" y="4"/>
                  <a:pt x="309" y="6"/>
                </a:cubicBezTo>
                <a:cubicBezTo>
                  <a:pt x="8" y="744"/>
                  <a:pt x="8" y="744"/>
                  <a:pt x="8" y="744"/>
                </a:cubicBezTo>
                <a:cubicBezTo>
                  <a:pt x="8" y="745"/>
                  <a:pt x="6" y="746"/>
                  <a:pt x="5" y="74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1" name="Freeform 27"/>
          <p:cNvSpPr>
            <a:spLocks/>
          </p:cNvSpPr>
          <p:nvPr/>
        </p:nvSpPr>
        <p:spPr bwMode="auto">
          <a:xfrm rot="21368463">
            <a:off x="10885086" y="5550203"/>
            <a:ext cx="263525" cy="596900"/>
          </a:xfrm>
          <a:custGeom>
            <a:avLst/>
            <a:gdLst>
              <a:gd name="T0" fmla="*/ 255 w 260"/>
              <a:gd name="T1" fmla="*/ 587 h 587"/>
              <a:gd name="T2" fmla="*/ 252 w 260"/>
              <a:gd name="T3" fmla="*/ 584 h 587"/>
              <a:gd name="T4" fmla="*/ 1 w 260"/>
              <a:gd name="T5" fmla="*/ 6 h 587"/>
              <a:gd name="T6" fmla="*/ 3 w 260"/>
              <a:gd name="T7" fmla="*/ 0 h 587"/>
              <a:gd name="T8" fmla="*/ 8 w 260"/>
              <a:gd name="T9" fmla="*/ 3 h 587"/>
              <a:gd name="T10" fmla="*/ 259 w 260"/>
              <a:gd name="T11" fmla="*/ 581 h 587"/>
              <a:gd name="T12" fmla="*/ 257 w 260"/>
              <a:gd name="T13" fmla="*/ 586 h 587"/>
              <a:gd name="T14" fmla="*/ 255 w 260"/>
              <a:gd name="T15" fmla="*/ 587 h 58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0" h="587">
                <a:moveTo>
                  <a:pt x="255" y="587"/>
                </a:moveTo>
                <a:cubicBezTo>
                  <a:pt x="254" y="587"/>
                  <a:pt x="252" y="586"/>
                  <a:pt x="252" y="584"/>
                </a:cubicBezTo>
                <a:cubicBezTo>
                  <a:pt x="1" y="6"/>
                  <a:pt x="1" y="6"/>
                  <a:pt x="1" y="6"/>
                </a:cubicBezTo>
                <a:cubicBezTo>
                  <a:pt x="0" y="4"/>
                  <a:pt x="1" y="1"/>
                  <a:pt x="3" y="0"/>
                </a:cubicBezTo>
                <a:cubicBezTo>
                  <a:pt x="5" y="0"/>
                  <a:pt x="7" y="1"/>
                  <a:pt x="8" y="3"/>
                </a:cubicBezTo>
                <a:cubicBezTo>
                  <a:pt x="259" y="581"/>
                  <a:pt x="259" y="581"/>
                  <a:pt x="259" y="581"/>
                </a:cubicBezTo>
                <a:cubicBezTo>
                  <a:pt x="260" y="583"/>
                  <a:pt x="259" y="585"/>
                  <a:pt x="257" y="586"/>
                </a:cubicBezTo>
                <a:cubicBezTo>
                  <a:pt x="257" y="587"/>
                  <a:pt x="256" y="587"/>
                  <a:pt x="255" y="587"/>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2" name="Freeform 28"/>
          <p:cNvSpPr>
            <a:spLocks/>
          </p:cNvSpPr>
          <p:nvPr/>
        </p:nvSpPr>
        <p:spPr bwMode="auto">
          <a:xfrm rot="21368463">
            <a:off x="10869954" y="5520122"/>
            <a:ext cx="1171575" cy="177800"/>
          </a:xfrm>
          <a:custGeom>
            <a:avLst/>
            <a:gdLst>
              <a:gd name="T0" fmla="*/ 1150 w 1155"/>
              <a:gd name="T1" fmla="*/ 175 h 175"/>
              <a:gd name="T2" fmla="*/ 1150 w 1155"/>
              <a:gd name="T3" fmla="*/ 175 h 175"/>
              <a:gd name="T4" fmla="*/ 4 w 1155"/>
              <a:gd name="T5" fmla="*/ 8 h 175"/>
              <a:gd name="T6" fmla="*/ 0 w 1155"/>
              <a:gd name="T7" fmla="*/ 4 h 175"/>
              <a:gd name="T8" fmla="*/ 5 w 1155"/>
              <a:gd name="T9" fmla="*/ 0 h 175"/>
              <a:gd name="T10" fmla="*/ 1151 w 1155"/>
              <a:gd name="T11" fmla="*/ 167 h 175"/>
              <a:gd name="T12" fmla="*/ 1154 w 1155"/>
              <a:gd name="T13" fmla="*/ 172 h 175"/>
              <a:gd name="T14" fmla="*/ 1150 w 1155"/>
              <a:gd name="T15" fmla="*/ 175 h 1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55" h="175">
                <a:moveTo>
                  <a:pt x="1150" y="175"/>
                </a:moveTo>
                <a:cubicBezTo>
                  <a:pt x="1150" y="175"/>
                  <a:pt x="1150" y="175"/>
                  <a:pt x="1150" y="175"/>
                </a:cubicBezTo>
                <a:cubicBezTo>
                  <a:pt x="4" y="8"/>
                  <a:pt x="4" y="8"/>
                  <a:pt x="4" y="8"/>
                </a:cubicBezTo>
                <a:cubicBezTo>
                  <a:pt x="2" y="8"/>
                  <a:pt x="0" y="6"/>
                  <a:pt x="0" y="4"/>
                </a:cubicBezTo>
                <a:cubicBezTo>
                  <a:pt x="1" y="1"/>
                  <a:pt x="3" y="0"/>
                  <a:pt x="5" y="0"/>
                </a:cubicBezTo>
                <a:cubicBezTo>
                  <a:pt x="1151" y="167"/>
                  <a:pt x="1151" y="167"/>
                  <a:pt x="1151" y="167"/>
                </a:cubicBezTo>
                <a:cubicBezTo>
                  <a:pt x="1153" y="168"/>
                  <a:pt x="1155" y="170"/>
                  <a:pt x="1154" y="172"/>
                </a:cubicBezTo>
                <a:cubicBezTo>
                  <a:pt x="1154" y="174"/>
                  <a:pt x="1152" y="175"/>
                  <a:pt x="1150" y="17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3" name="Freeform 29"/>
          <p:cNvSpPr>
            <a:spLocks/>
          </p:cNvSpPr>
          <p:nvPr/>
        </p:nvSpPr>
        <p:spPr bwMode="auto">
          <a:xfrm rot="21368463">
            <a:off x="10825512" y="4954882"/>
            <a:ext cx="1196975" cy="744538"/>
          </a:xfrm>
          <a:custGeom>
            <a:avLst/>
            <a:gdLst>
              <a:gd name="T0" fmla="*/ 1175 w 1180"/>
              <a:gd name="T1" fmla="*/ 733 h 733"/>
              <a:gd name="T2" fmla="*/ 1173 w 1180"/>
              <a:gd name="T3" fmla="*/ 733 h 733"/>
              <a:gd name="T4" fmla="*/ 2 w 1180"/>
              <a:gd name="T5" fmla="*/ 8 h 733"/>
              <a:gd name="T6" fmla="*/ 1 w 1180"/>
              <a:gd name="T7" fmla="*/ 2 h 733"/>
              <a:gd name="T8" fmla="*/ 7 w 1180"/>
              <a:gd name="T9" fmla="*/ 1 h 733"/>
              <a:gd name="T10" fmla="*/ 1177 w 1180"/>
              <a:gd name="T11" fmla="*/ 726 h 733"/>
              <a:gd name="T12" fmla="*/ 1179 w 1180"/>
              <a:gd name="T13" fmla="*/ 732 h 733"/>
              <a:gd name="T14" fmla="*/ 1175 w 1180"/>
              <a:gd name="T15" fmla="*/ 733 h 7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80" h="733">
                <a:moveTo>
                  <a:pt x="1175" y="733"/>
                </a:moveTo>
                <a:cubicBezTo>
                  <a:pt x="1175" y="733"/>
                  <a:pt x="1174" y="733"/>
                  <a:pt x="1173" y="733"/>
                </a:cubicBezTo>
                <a:cubicBezTo>
                  <a:pt x="2" y="8"/>
                  <a:pt x="2" y="8"/>
                  <a:pt x="2" y="8"/>
                </a:cubicBezTo>
                <a:cubicBezTo>
                  <a:pt x="1" y="6"/>
                  <a:pt x="0" y="4"/>
                  <a:pt x="1" y="2"/>
                </a:cubicBezTo>
                <a:cubicBezTo>
                  <a:pt x="2" y="0"/>
                  <a:pt x="5" y="0"/>
                  <a:pt x="7" y="1"/>
                </a:cubicBezTo>
                <a:cubicBezTo>
                  <a:pt x="1177" y="726"/>
                  <a:pt x="1177" y="726"/>
                  <a:pt x="1177" y="726"/>
                </a:cubicBezTo>
                <a:cubicBezTo>
                  <a:pt x="1179" y="727"/>
                  <a:pt x="1180" y="730"/>
                  <a:pt x="1179" y="732"/>
                </a:cubicBezTo>
                <a:cubicBezTo>
                  <a:pt x="1178" y="733"/>
                  <a:pt x="1177" y="733"/>
                  <a:pt x="1175" y="733"/>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4" name="Freeform 30"/>
          <p:cNvSpPr>
            <a:spLocks/>
          </p:cNvSpPr>
          <p:nvPr/>
        </p:nvSpPr>
        <p:spPr bwMode="auto">
          <a:xfrm rot="21368463">
            <a:off x="10798005" y="4874965"/>
            <a:ext cx="863600" cy="100013"/>
          </a:xfrm>
          <a:custGeom>
            <a:avLst/>
            <a:gdLst>
              <a:gd name="T0" fmla="*/ 5 w 851"/>
              <a:gd name="T1" fmla="*/ 100 h 100"/>
              <a:gd name="T2" fmla="*/ 1 w 851"/>
              <a:gd name="T3" fmla="*/ 97 h 100"/>
              <a:gd name="T4" fmla="*/ 4 w 851"/>
              <a:gd name="T5" fmla="*/ 92 h 100"/>
              <a:gd name="T6" fmla="*/ 846 w 851"/>
              <a:gd name="T7" fmla="*/ 0 h 100"/>
              <a:gd name="T8" fmla="*/ 850 w 851"/>
              <a:gd name="T9" fmla="*/ 4 h 100"/>
              <a:gd name="T10" fmla="*/ 847 w 851"/>
              <a:gd name="T11" fmla="*/ 8 h 100"/>
              <a:gd name="T12" fmla="*/ 5 w 851"/>
              <a:gd name="T13" fmla="*/ 100 h 100"/>
              <a:gd name="T14" fmla="*/ 5 w 851"/>
              <a:gd name="T15" fmla="*/ 100 h 1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51" h="100">
                <a:moveTo>
                  <a:pt x="5" y="100"/>
                </a:moveTo>
                <a:cubicBezTo>
                  <a:pt x="3" y="100"/>
                  <a:pt x="1" y="99"/>
                  <a:pt x="1" y="97"/>
                </a:cubicBezTo>
                <a:cubicBezTo>
                  <a:pt x="0" y="94"/>
                  <a:pt x="2" y="92"/>
                  <a:pt x="4" y="92"/>
                </a:cubicBezTo>
                <a:cubicBezTo>
                  <a:pt x="846" y="0"/>
                  <a:pt x="846" y="0"/>
                  <a:pt x="846" y="0"/>
                </a:cubicBezTo>
                <a:cubicBezTo>
                  <a:pt x="848" y="0"/>
                  <a:pt x="850" y="2"/>
                  <a:pt x="850" y="4"/>
                </a:cubicBezTo>
                <a:cubicBezTo>
                  <a:pt x="851" y="6"/>
                  <a:pt x="849" y="8"/>
                  <a:pt x="847" y="8"/>
                </a:cubicBezTo>
                <a:cubicBezTo>
                  <a:pt x="5" y="100"/>
                  <a:pt x="5" y="100"/>
                  <a:pt x="5" y="100"/>
                </a:cubicBezTo>
                <a:cubicBezTo>
                  <a:pt x="5" y="100"/>
                  <a:pt x="5" y="100"/>
                  <a:pt x="5" y="10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5" name="Freeform 31"/>
          <p:cNvSpPr>
            <a:spLocks/>
          </p:cNvSpPr>
          <p:nvPr/>
        </p:nvSpPr>
        <p:spPr bwMode="auto">
          <a:xfrm rot="21368463">
            <a:off x="11621045" y="4045820"/>
            <a:ext cx="142875" cy="804863"/>
          </a:xfrm>
          <a:custGeom>
            <a:avLst/>
            <a:gdLst>
              <a:gd name="T0" fmla="*/ 4 w 141"/>
              <a:gd name="T1" fmla="*/ 793 h 793"/>
              <a:gd name="T2" fmla="*/ 4 w 141"/>
              <a:gd name="T3" fmla="*/ 793 h 793"/>
              <a:gd name="T4" fmla="*/ 0 w 141"/>
              <a:gd name="T5" fmla="*/ 789 h 793"/>
              <a:gd name="T6" fmla="*/ 132 w 141"/>
              <a:gd name="T7" fmla="*/ 3 h 793"/>
              <a:gd name="T8" fmla="*/ 137 w 141"/>
              <a:gd name="T9" fmla="*/ 0 h 793"/>
              <a:gd name="T10" fmla="*/ 140 w 141"/>
              <a:gd name="T11" fmla="*/ 5 h 793"/>
              <a:gd name="T12" fmla="*/ 8 w 141"/>
              <a:gd name="T13" fmla="*/ 790 h 793"/>
              <a:gd name="T14" fmla="*/ 4 w 141"/>
              <a:gd name="T15" fmla="*/ 793 h 7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1" h="793">
                <a:moveTo>
                  <a:pt x="4" y="793"/>
                </a:moveTo>
                <a:cubicBezTo>
                  <a:pt x="4" y="793"/>
                  <a:pt x="4" y="793"/>
                  <a:pt x="4" y="793"/>
                </a:cubicBezTo>
                <a:cubicBezTo>
                  <a:pt x="2" y="793"/>
                  <a:pt x="0" y="791"/>
                  <a:pt x="0" y="789"/>
                </a:cubicBezTo>
                <a:cubicBezTo>
                  <a:pt x="132" y="3"/>
                  <a:pt x="132" y="3"/>
                  <a:pt x="132" y="3"/>
                </a:cubicBezTo>
                <a:cubicBezTo>
                  <a:pt x="133" y="1"/>
                  <a:pt x="135" y="0"/>
                  <a:pt x="137" y="0"/>
                </a:cubicBezTo>
                <a:cubicBezTo>
                  <a:pt x="139" y="1"/>
                  <a:pt x="141" y="3"/>
                  <a:pt x="140" y="5"/>
                </a:cubicBezTo>
                <a:cubicBezTo>
                  <a:pt x="8" y="790"/>
                  <a:pt x="8" y="790"/>
                  <a:pt x="8" y="790"/>
                </a:cubicBezTo>
                <a:cubicBezTo>
                  <a:pt x="8" y="792"/>
                  <a:pt x="6" y="793"/>
                  <a:pt x="4" y="793"/>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6" name="Freeform 32"/>
          <p:cNvSpPr>
            <a:spLocks/>
          </p:cNvSpPr>
          <p:nvPr/>
        </p:nvSpPr>
        <p:spPr bwMode="auto">
          <a:xfrm rot="21368463">
            <a:off x="11781903" y="4033663"/>
            <a:ext cx="209550" cy="1633538"/>
          </a:xfrm>
          <a:custGeom>
            <a:avLst/>
            <a:gdLst>
              <a:gd name="T0" fmla="*/ 201 w 206"/>
              <a:gd name="T1" fmla="*/ 1610 h 1610"/>
              <a:gd name="T2" fmla="*/ 197 w 206"/>
              <a:gd name="T3" fmla="*/ 1607 h 1610"/>
              <a:gd name="T4" fmla="*/ 0 w 206"/>
              <a:gd name="T5" fmla="*/ 5 h 1610"/>
              <a:gd name="T6" fmla="*/ 4 w 206"/>
              <a:gd name="T7" fmla="*/ 0 h 1610"/>
              <a:gd name="T8" fmla="*/ 8 w 206"/>
              <a:gd name="T9" fmla="*/ 4 h 1610"/>
              <a:gd name="T10" fmla="*/ 205 w 206"/>
              <a:gd name="T11" fmla="*/ 1606 h 1610"/>
              <a:gd name="T12" fmla="*/ 202 w 206"/>
              <a:gd name="T13" fmla="*/ 1610 h 1610"/>
              <a:gd name="T14" fmla="*/ 201 w 206"/>
              <a:gd name="T15" fmla="*/ 1610 h 16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1610">
                <a:moveTo>
                  <a:pt x="201" y="1610"/>
                </a:moveTo>
                <a:cubicBezTo>
                  <a:pt x="199" y="1610"/>
                  <a:pt x="198" y="1609"/>
                  <a:pt x="197" y="1607"/>
                </a:cubicBezTo>
                <a:cubicBezTo>
                  <a:pt x="0" y="5"/>
                  <a:pt x="0" y="5"/>
                  <a:pt x="0" y="5"/>
                </a:cubicBezTo>
                <a:cubicBezTo>
                  <a:pt x="0" y="2"/>
                  <a:pt x="2" y="0"/>
                  <a:pt x="4" y="0"/>
                </a:cubicBezTo>
                <a:cubicBezTo>
                  <a:pt x="6" y="0"/>
                  <a:pt x="8" y="1"/>
                  <a:pt x="8" y="4"/>
                </a:cubicBezTo>
                <a:cubicBezTo>
                  <a:pt x="205" y="1606"/>
                  <a:pt x="205" y="1606"/>
                  <a:pt x="205" y="1606"/>
                </a:cubicBezTo>
                <a:cubicBezTo>
                  <a:pt x="206" y="1608"/>
                  <a:pt x="204" y="1610"/>
                  <a:pt x="202" y="1610"/>
                </a:cubicBezTo>
                <a:cubicBezTo>
                  <a:pt x="202" y="1610"/>
                  <a:pt x="201" y="1610"/>
                  <a:pt x="201" y="161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7" name="Freeform 33"/>
          <p:cNvSpPr>
            <a:spLocks/>
          </p:cNvSpPr>
          <p:nvPr/>
        </p:nvSpPr>
        <p:spPr bwMode="auto">
          <a:xfrm rot="21368463">
            <a:off x="11675521" y="4834172"/>
            <a:ext cx="342900" cy="836613"/>
          </a:xfrm>
          <a:custGeom>
            <a:avLst/>
            <a:gdLst>
              <a:gd name="T0" fmla="*/ 333 w 338"/>
              <a:gd name="T1" fmla="*/ 825 h 825"/>
              <a:gd name="T2" fmla="*/ 330 w 338"/>
              <a:gd name="T3" fmla="*/ 823 h 825"/>
              <a:gd name="T4" fmla="*/ 1 w 338"/>
              <a:gd name="T5" fmla="*/ 6 h 825"/>
              <a:gd name="T6" fmla="*/ 3 w 338"/>
              <a:gd name="T7" fmla="*/ 1 h 825"/>
              <a:gd name="T8" fmla="*/ 8 w 338"/>
              <a:gd name="T9" fmla="*/ 3 h 825"/>
              <a:gd name="T10" fmla="*/ 337 w 338"/>
              <a:gd name="T11" fmla="*/ 820 h 825"/>
              <a:gd name="T12" fmla="*/ 335 w 338"/>
              <a:gd name="T13" fmla="*/ 825 h 825"/>
              <a:gd name="T14" fmla="*/ 333 w 338"/>
              <a:gd name="T15" fmla="*/ 825 h 8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8" h="825">
                <a:moveTo>
                  <a:pt x="333" y="825"/>
                </a:moveTo>
                <a:cubicBezTo>
                  <a:pt x="332" y="825"/>
                  <a:pt x="330" y="824"/>
                  <a:pt x="330" y="823"/>
                </a:cubicBezTo>
                <a:cubicBezTo>
                  <a:pt x="1" y="6"/>
                  <a:pt x="1" y="6"/>
                  <a:pt x="1" y="6"/>
                </a:cubicBezTo>
                <a:cubicBezTo>
                  <a:pt x="0" y="4"/>
                  <a:pt x="1" y="2"/>
                  <a:pt x="3" y="1"/>
                </a:cubicBezTo>
                <a:cubicBezTo>
                  <a:pt x="5" y="0"/>
                  <a:pt x="7" y="1"/>
                  <a:pt x="8" y="3"/>
                </a:cubicBezTo>
                <a:cubicBezTo>
                  <a:pt x="337" y="820"/>
                  <a:pt x="337" y="820"/>
                  <a:pt x="337" y="820"/>
                </a:cubicBezTo>
                <a:cubicBezTo>
                  <a:pt x="338" y="822"/>
                  <a:pt x="337" y="824"/>
                  <a:pt x="335" y="825"/>
                </a:cubicBezTo>
                <a:cubicBezTo>
                  <a:pt x="334" y="825"/>
                  <a:pt x="334" y="825"/>
                  <a:pt x="333" y="82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8" name="Freeform 34"/>
          <p:cNvSpPr>
            <a:spLocks/>
          </p:cNvSpPr>
          <p:nvPr/>
        </p:nvSpPr>
        <p:spPr bwMode="auto">
          <a:xfrm rot="21368463">
            <a:off x="12012146" y="4930663"/>
            <a:ext cx="342900" cy="717550"/>
          </a:xfrm>
          <a:custGeom>
            <a:avLst/>
            <a:gdLst>
              <a:gd name="T0" fmla="*/ 4 w 338"/>
              <a:gd name="T1" fmla="*/ 707 h 707"/>
              <a:gd name="T2" fmla="*/ 3 w 338"/>
              <a:gd name="T3" fmla="*/ 707 h 707"/>
              <a:gd name="T4" fmla="*/ 1 w 338"/>
              <a:gd name="T5" fmla="*/ 702 h 707"/>
              <a:gd name="T6" fmla="*/ 330 w 338"/>
              <a:gd name="T7" fmla="*/ 3 h 707"/>
              <a:gd name="T8" fmla="*/ 336 w 338"/>
              <a:gd name="T9" fmla="*/ 1 h 707"/>
              <a:gd name="T10" fmla="*/ 337 w 338"/>
              <a:gd name="T11" fmla="*/ 6 h 707"/>
              <a:gd name="T12" fmla="*/ 8 w 338"/>
              <a:gd name="T13" fmla="*/ 705 h 707"/>
              <a:gd name="T14" fmla="*/ 4 w 338"/>
              <a:gd name="T15" fmla="*/ 707 h 70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8" h="707">
                <a:moveTo>
                  <a:pt x="4" y="707"/>
                </a:moveTo>
                <a:cubicBezTo>
                  <a:pt x="4" y="707"/>
                  <a:pt x="3" y="707"/>
                  <a:pt x="3" y="707"/>
                </a:cubicBezTo>
                <a:cubicBezTo>
                  <a:pt x="1" y="706"/>
                  <a:pt x="0" y="704"/>
                  <a:pt x="1" y="702"/>
                </a:cubicBezTo>
                <a:cubicBezTo>
                  <a:pt x="330" y="3"/>
                  <a:pt x="330" y="3"/>
                  <a:pt x="330" y="3"/>
                </a:cubicBezTo>
                <a:cubicBezTo>
                  <a:pt x="331" y="1"/>
                  <a:pt x="334" y="0"/>
                  <a:pt x="336" y="1"/>
                </a:cubicBezTo>
                <a:cubicBezTo>
                  <a:pt x="337" y="2"/>
                  <a:pt x="338" y="4"/>
                  <a:pt x="337" y="6"/>
                </a:cubicBezTo>
                <a:cubicBezTo>
                  <a:pt x="8" y="705"/>
                  <a:pt x="8" y="705"/>
                  <a:pt x="8" y="705"/>
                </a:cubicBezTo>
                <a:cubicBezTo>
                  <a:pt x="7" y="707"/>
                  <a:pt x="6" y="707"/>
                  <a:pt x="4" y="707"/>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9" name="Freeform 35"/>
          <p:cNvSpPr>
            <a:spLocks/>
          </p:cNvSpPr>
          <p:nvPr/>
        </p:nvSpPr>
        <p:spPr bwMode="auto">
          <a:xfrm rot="21368463">
            <a:off x="12041440" y="5625598"/>
            <a:ext cx="749300" cy="182563"/>
          </a:xfrm>
          <a:custGeom>
            <a:avLst/>
            <a:gdLst>
              <a:gd name="T0" fmla="*/ 734 w 738"/>
              <a:gd name="T1" fmla="*/ 180 h 180"/>
              <a:gd name="T2" fmla="*/ 733 w 738"/>
              <a:gd name="T3" fmla="*/ 180 h 180"/>
              <a:gd name="T4" fmla="*/ 3 w 738"/>
              <a:gd name="T5" fmla="*/ 8 h 180"/>
              <a:gd name="T6" fmla="*/ 0 w 738"/>
              <a:gd name="T7" fmla="*/ 4 h 180"/>
              <a:gd name="T8" fmla="*/ 5 w 738"/>
              <a:gd name="T9" fmla="*/ 1 h 180"/>
              <a:gd name="T10" fmla="*/ 735 w 738"/>
              <a:gd name="T11" fmla="*/ 172 h 180"/>
              <a:gd name="T12" fmla="*/ 738 w 738"/>
              <a:gd name="T13" fmla="*/ 177 h 180"/>
              <a:gd name="T14" fmla="*/ 734 w 738"/>
              <a:gd name="T15" fmla="*/ 180 h 1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8" h="180">
                <a:moveTo>
                  <a:pt x="734" y="180"/>
                </a:moveTo>
                <a:cubicBezTo>
                  <a:pt x="734" y="180"/>
                  <a:pt x="733" y="180"/>
                  <a:pt x="733" y="180"/>
                </a:cubicBezTo>
                <a:cubicBezTo>
                  <a:pt x="3" y="8"/>
                  <a:pt x="3" y="8"/>
                  <a:pt x="3" y="8"/>
                </a:cubicBezTo>
                <a:cubicBezTo>
                  <a:pt x="1" y="8"/>
                  <a:pt x="0" y="6"/>
                  <a:pt x="0" y="4"/>
                </a:cubicBezTo>
                <a:cubicBezTo>
                  <a:pt x="1" y="1"/>
                  <a:pt x="3" y="0"/>
                  <a:pt x="5" y="1"/>
                </a:cubicBezTo>
                <a:cubicBezTo>
                  <a:pt x="735" y="172"/>
                  <a:pt x="735" y="172"/>
                  <a:pt x="735" y="172"/>
                </a:cubicBezTo>
                <a:cubicBezTo>
                  <a:pt x="737" y="172"/>
                  <a:pt x="738" y="175"/>
                  <a:pt x="738" y="177"/>
                </a:cubicBezTo>
                <a:cubicBezTo>
                  <a:pt x="737" y="179"/>
                  <a:pt x="736" y="180"/>
                  <a:pt x="734" y="18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0" name="Freeform 36"/>
          <p:cNvSpPr>
            <a:spLocks/>
          </p:cNvSpPr>
          <p:nvPr/>
        </p:nvSpPr>
        <p:spPr bwMode="auto">
          <a:xfrm rot="21368463">
            <a:off x="11757700" y="4023247"/>
            <a:ext cx="542925" cy="925513"/>
          </a:xfrm>
          <a:custGeom>
            <a:avLst/>
            <a:gdLst>
              <a:gd name="T0" fmla="*/ 531 w 535"/>
              <a:gd name="T1" fmla="*/ 912 h 912"/>
              <a:gd name="T2" fmla="*/ 527 w 535"/>
              <a:gd name="T3" fmla="*/ 910 h 912"/>
              <a:gd name="T4" fmla="*/ 1 w 535"/>
              <a:gd name="T5" fmla="*/ 6 h 912"/>
              <a:gd name="T6" fmla="*/ 2 w 535"/>
              <a:gd name="T7" fmla="*/ 1 h 912"/>
              <a:gd name="T8" fmla="*/ 8 w 535"/>
              <a:gd name="T9" fmla="*/ 2 h 912"/>
              <a:gd name="T10" fmla="*/ 534 w 535"/>
              <a:gd name="T11" fmla="*/ 906 h 912"/>
              <a:gd name="T12" fmla="*/ 533 w 535"/>
              <a:gd name="T13" fmla="*/ 911 h 912"/>
              <a:gd name="T14" fmla="*/ 531 w 535"/>
              <a:gd name="T15" fmla="*/ 912 h 9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5" h="912">
                <a:moveTo>
                  <a:pt x="531" y="912"/>
                </a:moveTo>
                <a:cubicBezTo>
                  <a:pt x="529" y="912"/>
                  <a:pt x="528" y="911"/>
                  <a:pt x="527" y="910"/>
                </a:cubicBezTo>
                <a:cubicBezTo>
                  <a:pt x="1" y="6"/>
                  <a:pt x="1" y="6"/>
                  <a:pt x="1" y="6"/>
                </a:cubicBezTo>
                <a:cubicBezTo>
                  <a:pt x="0" y="4"/>
                  <a:pt x="0" y="2"/>
                  <a:pt x="2" y="1"/>
                </a:cubicBezTo>
                <a:cubicBezTo>
                  <a:pt x="4" y="0"/>
                  <a:pt x="7" y="0"/>
                  <a:pt x="8" y="2"/>
                </a:cubicBezTo>
                <a:cubicBezTo>
                  <a:pt x="534" y="906"/>
                  <a:pt x="534" y="906"/>
                  <a:pt x="534" y="906"/>
                </a:cubicBezTo>
                <a:cubicBezTo>
                  <a:pt x="535" y="908"/>
                  <a:pt x="535" y="910"/>
                  <a:pt x="533" y="911"/>
                </a:cubicBezTo>
                <a:cubicBezTo>
                  <a:pt x="532" y="911"/>
                  <a:pt x="531" y="912"/>
                  <a:pt x="531" y="912"/>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1" name="Freeform 37"/>
          <p:cNvSpPr>
            <a:spLocks/>
          </p:cNvSpPr>
          <p:nvPr/>
        </p:nvSpPr>
        <p:spPr bwMode="auto">
          <a:xfrm rot="21368463">
            <a:off x="11739434" y="3995411"/>
            <a:ext cx="1387475" cy="411163"/>
          </a:xfrm>
          <a:custGeom>
            <a:avLst/>
            <a:gdLst>
              <a:gd name="T0" fmla="*/ 1363 w 1367"/>
              <a:gd name="T1" fmla="*/ 406 h 406"/>
              <a:gd name="T2" fmla="*/ 1362 w 1367"/>
              <a:gd name="T3" fmla="*/ 406 h 406"/>
              <a:gd name="T4" fmla="*/ 3 w 1367"/>
              <a:gd name="T5" fmla="*/ 8 h 406"/>
              <a:gd name="T6" fmla="*/ 1 w 1367"/>
              <a:gd name="T7" fmla="*/ 3 h 406"/>
              <a:gd name="T8" fmla="*/ 5 w 1367"/>
              <a:gd name="T9" fmla="*/ 0 h 406"/>
              <a:gd name="T10" fmla="*/ 1364 w 1367"/>
              <a:gd name="T11" fmla="*/ 398 h 406"/>
              <a:gd name="T12" fmla="*/ 1367 w 1367"/>
              <a:gd name="T13" fmla="*/ 403 h 406"/>
              <a:gd name="T14" fmla="*/ 1363 w 1367"/>
              <a:gd name="T15" fmla="*/ 406 h 4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67" h="406">
                <a:moveTo>
                  <a:pt x="1363" y="406"/>
                </a:moveTo>
                <a:cubicBezTo>
                  <a:pt x="1362" y="406"/>
                  <a:pt x="1362" y="406"/>
                  <a:pt x="1362" y="406"/>
                </a:cubicBezTo>
                <a:cubicBezTo>
                  <a:pt x="3" y="8"/>
                  <a:pt x="3" y="8"/>
                  <a:pt x="3" y="8"/>
                </a:cubicBezTo>
                <a:cubicBezTo>
                  <a:pt x="1" y="7"/>
                  <a:pt x="0" y="5"/>
                  <a:pt x="1" y="3"/>
                </a:cubicBezTo>
                <a:cubicBezTo>
                  <a:pt x="1" y="1"/>
                  <a:pt x="3" y="0"/>
                  <a:pt x="5" y="0"/>
                </a:cubicBezTo>
                <a:cubicBezTo>
                  <a:pt x="1364" y="398"/>
                  <a:pt x="1364" y="398"/>
                  <a:pt x="1364" y="398"/>
                </a:cubicBezTo>
                <a:cubicBezTo>
                  <a:pt x="1366" y="399"/>
                  <a:pt x="1367" y="401"/>
                  <a:pt x="1367" y="403"/>
                </a:cubicBezTo>
                <a:cubicBezTo>
                  <a:pt x="1366" y="405"/>
                  <a:pt x="1365" y="406"/>
                  <a:pt x="1363" y="40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2" name="Freeform 49"/>
          <p:cNvSpPr>
            <a:spLocks/>
          </p:cNvSpPr>
          <p:nvPr/>
        </p:nvSpPr>
        <p:spPr bwMode="auto">
          <a:xfrm rot="21368463">
            <a:off x="11161219" y="6119879"/>
            <a:ext cx="258763" cy="96838"/>
          </a:xfrm>
          <a:custGeom>
            <a:avLst/>
            <a:gdLst>
              <a:gd name="T0" fmla="*/ 251 w 255"/>
              <a:gd name="T1" fmla="*/ 95 h 95"/>
              <a:gd name="T2" fmla="*/ 249 w 255"/>
              <a:gd name="T3" fmla="*/ 94 h 95"/>
              <a:gd name="T4" fmla="*/ 3 w 255"/>
              <a:gd name="T5" fmla="*/ 8 h 95"/>
              <a:gd name="T6" fmla="*/ 1 w 255"/>
              <a:gd name="T7" fmla="*/ 3 h 95"/>
              <a:gd name="T8" fmla="*/ 6 w 255"/>
              <a:gd name="T9" fmla="*/ 1 h 95"/>
              <a:gd name="T10" fmla="*/ 252 w 255"/>
              <a:gd name="T11" fmla="*/ 87 h 95"/>
              <a:gd name="T12" fmla="*/ 254 w 255"/>
              <a:gd name="T13" fmla="*/ 92 h 95"/>
              <a:gd name="T14" fmla="*/ 251 w 255"/>
              <a:gd name="T15" fmla="*/ 95 h 9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5" h="95">
                <a:moveTo>
                  <a:pt x="251" y="95"/>
                </a:moveTo>
                <a:cubicBezTo>
                  <a:pt x="250" y="95"/>
                  <a:pt x="250" y="95"/>
                  <a:pt x="249" y="94"/>
                </a:cubicBezTo>
                <a:cubicBezTo>
                  <a:pt x="3" y="8"/>
                  <a:pt x="3" y="8"/>
                  <a:pt x="3" y="8"/>
                </a:cubicBezTo>
                <a:cubicBezTo>
                  <a:pt x="1" y="8"/>
                  <a:pt x="0" y="5"/>
                  <a:pt x="1" y="3"/>
                </a:cubicBezTo>
                <a:cubicBezTo>
                  <a:pt x="1" y="1"/>
                  <a:pt x="4" y="0"/>
                  <a:pt x="6" y="1"/>
                </a:cubicBezTo>
                <a:cubicBezTo>
                  <a:pt x="252" y="87"/>
                  <a:pt x="252" y="87"/>
                  <a:pt x="252" y="87"/>
                </a:cubicBezTo>
                <a:cubicBezTo>
                  <a:pt x="254" y="88"/>
                  <a:pt x="255" y="90"/>
                  <a:pt x="254" y="92"/>
                </a:cubicBezTo>
                <a:cubicBezTo>
                  <a:pt x="254" y="94"/>
                  <a:pt x="252" y="95"/>
                  <a:pt x="251" y="9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3" name="Freeform 50"/>
          <p:cNvSpPr>
            <a:spLocks/>
          </p:cNvSpPr>
          <p:nvPr/>
        </p:nvSpPr>
        <p:spPr bwMode="auto">
          <a:xfrm rot="21368463">
            <a:off x="11196637" y="6205999"/>
            <a:ext cx="258763" cy="974725"/>
          </a:xfrm>
          <a:custGeom>
            <a:avLst/>
            <a:gdLst>
              <a:gd name="T0" fmla="*/ 5 w 255"/>
              <a:gd name="T1" fmla="*/ 960 h 960"/>
              <a:gd name="T2" fmla="*/ 4 w 255"/>
              <a:gd name="T3" fmla="*/ 960 h 960"/>
              <a:gd name="T4" fmla="*/ 1 w 255"/>
              <a:gd name="T5" fmla="*/ 955 h 960"/>
              <a:gd name="T6" fmla="*/ 247 w 255"/>
              <a:gd name="T7" fmla="*/ 4 h 960"/>
              <a:gd name="T8" fmla="*/ 252 w 255"/>
              <a:gd name="T9" fmla="*/ 1 h 960"/>
              <a:gd name="T10" fmla="*/ 255 w 255"/>
              <a:gd name="T11" fmla="*/ 6 h 960"/>
              <a:gd name="T12" fmla="*/ 9 w 255"/>
              <a:gd name="T13" fmla="*/ 957 h 960"/>
              <a:gd name="T14" fmla="*/ 5 w 255"/>
              <a:gd name="T15" fmla="*/ 960 h 9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5" h="960">
                <a:moveTo>
                  <a:pt x="5" y="960"/>
                </a:moveTo>
                <a:cubicBezTo>
                  <a:pt x="4" y="960"/>
                  <a:pt x="4" y="960"/>
                  <a:pt x="4" y="960"/>
                </a:cubicBezTo>
                <a:cubicBezTo>
                  <a:pt x="2" y="960"/>
                  <a:pt x="0" y="957"/>
                  <a:pt x="1" y="955"/>
                </a:cubicBezTo>
                <a:cubicBezTo>
                  <a:pt x="247" y="4"/>
                  <a:pt x="247" y="4"/>
                  <a:pt x="247" y="4"/>
                </a:cubicBezTo>
                <a:cubicBezTo>
                  <a:pt x="247" y="1"/>
                  <a:pt x="250" y="0"/>
                  <a:pt x="252" y="1"/>
                </a:cubicBezTo>
                <a:cubicBezTo>
                  <a:pt x="254" y="1"/>
                  <a:pt x="255" y="3"/>
                  <a:pt x="255" y="6"/>
                </a:cubicBezTo>
                <a:cubicBezTo>
                  <a:pt x="9" y="957"/>
                  <a:pt x="9" y="957"/>
                  <a:pt x="9" y="957"/>
                </a:cubicBezTo>
                <a:cubicBezTo>
                  <a:pt x="8" y="959"/>
                  <a:pt x="6" y="960"/>
                  <a:pt x="5" y="96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4" name="Freeform 51"/>
          <p:cNvSpPr>
            <a:spLocks/>
          </p:cNvSpPr>
          <p:nvPr/>
        </p:nvSpPr>
        <p:spPr bwMode="auto">
          <a:xfrm rot="21368463">
            <a:off x="11396964" y="5672231"/>
            <a:ext cx="666750" cy="514350"/>
          </a:xfrm>
          <a:custGeom>
            <a:avLst/>
            <a:gdLst>
              <a:gd name="T0" fmla="*/ 5 w 658"/>
              <a:gd name="T1" fmla="*/ 506 h 506"/>
              <a:gd name="T2" fmla="*/ 1 w 658"/>
              <a:gd name="T3" fmla="*/ 504 h 506"/>
              <a:gd name="T4" fmla="*/ 2 w 658"/>
              <a:gd name="T5" fmla="*/ 498 h 506"/>
              <a:gd name="T6" fmla="*/ 651 w 658"/>
              <a:gd name="T7" fmla="*/ 1 h 506"/>
              <a:gd name="T8" fmla="*/ 656 w 658"/>
              <a:gd name="T9" fmla="*/ 2 h 506"/>
              <a:gd name="T10" fmla="*/ 656 w 658"/>
              <a:gd name="T11" fmla="*/ 8 h 506"/>
              <a:gd name="T12" fmla="*/ 7 w 658"/>
              <a:gd name="T13" fmla="*/ 505 h 506"/>
              <a:gd name="T14" fmla="*/ 5 w 658"/>
              <a:gd name="T15" fmla="*/ 506 h 5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8" h="506">
                <a:moveTo>
                  <a:pt x="5" y="506"/>
                </a:moveTo>
                <a:cubicBezTo>
                  <a:pt x="3" y="506"/>
                  <a:pt x="2" y="505"/>
                  <a:pt x="1" y="504"/>
                </a:cubicBezTo>
                <a:cubicBezTo>
                  <a:pt x="0" y="502"/>
                  <a:pt x="0" y="500"/>
                  <a:pt x="2" y="498"/>
                </a:cubicBezTo>
                <a:cubicBezTo>
                  <a:pt x="651" y="1"/>
                  <a:pt x="651" y="1"/>
                  <a:pt x="651" y="1"/>
                </a:cubicBezTo>
                <a:cubicBezTo>
                  <a:pt x="653" y="0"/>
                  <a:pt x="655" y="0"/>
                  <a:pt x="656" y="2"/>
                </a:cubicBezTo>
                <a:cubicBezTo>
                  <a:pt x="658" y="4"/>
                  <a:pt x="657" y="6"/>
                  <a:pt x="656" y="8"/>
                </a:cubicBezTo>
                <a:cubicBezTo>
                  <a:pt x="7" y="505"/>
                  <a:pt x="7" y="505"/>
                  <a:pt x="7" y="505"/>
                </a:cubicBezTo>
                <a:cubicBezTo>
                  <a:pt x="6" y="505"/>
                  <a:pt x="6" y="506"/>
                  <a:pt x="5" y="50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5" name="Freeform 52"/>
          <p:cNvSpPr>
            <a:spLocks/>
          </p:cNvSpPr>
          <p:nvPr/>
        </p:nvSpPr>
        <p:spPr bwMode="auto">
          <a:xfrm rot="21368463">
            <a:off x="11143485" y="5680770"/>
            <a:ext cx="917575" cy="427038"/>
          </a:xfrm>
          <a:custGeom>
            <a:avLst/>
            <a:gdLst>
              <a:gd name="T0" fmla="*/ 4 w 904"/>
              <a:gd name="T1" fmla="*/ 420 h 420"/>
              <a:gd name="T2" fmla="*/ 1 w 904"/>
              <a:gd name="T3" fmla="*/ 417 h 420"/>
              <a:gd name="T4" fmla="*/ 3 w 904"/>
              <a:gd name="T5" fmla="*/ 412 h 420"/>
              <a:gd name="T6" fmla="*/ 898 w 904"/>
              <a:gd name="T7" fmla="*/ 1 h 420"/>
              <a:gd name="T8" fmla="*/ 903 w 904"/>
              <a:gd name="T9" fmla="*/ 3 h 420"/>
              <a:gd name="T10" fmla="*/ 901 w 904"/>
              <a:gd name="T11" fmla="*/ 8 h 420"/>
              <a:gd name="T12" fmla="*/ 6 w 904"/>
              <a:gd name="T13" fmla="*/ 419 h 420"/>
              <a:gd name="T14" fmla="*/ 4 w 904"/>
              <a:gd name="T15" fmla="*/ 420 h 4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04" h="420">
                <a:moveTo>
                  <a:pt x="4" y="420"/>
                </a:moveTo>
                <a:cubicBezTo>
                  <a:pt x="3" y="420"/>
                  <a:pt x="2" y="419"/>
                  <a:pt x="1" y="417"/>
                </a:cubicBezTo>
                <a:cubicBezTo>
                  <a:pt x="0" y="415"/>
                  <a:pt x="1" y="413"/>
                  <a:pt x="3" y="412"/>
                </a:cubicBezTo>
                <a:cubicBezTo>
                  <a:pt x="898" y="1"/>
                  <a:pt x="898" y="1"/>
                  <a:pt x="898" y="1"/>
                </a:cubicBezTo>
                <a:cubicBezTo>
                  <a:pt x="900" y="0"/>
                  <a:pt x="902" y="1"/>
                  <a:pt x="903" y="3"/>
                </a:cubicBezTo>
                <a:cubicBezTo>
                  <a:pt x="904" y="5"/>
                  <a:pt x="903" y="7"/>
                  <a:pt x="901" y="8"/>
                </a:cubicBezTo>
                <a:cubicBezTo>
                  <a:pt x="6" y="419"/>
                  <a:pt x="6" y="419"/>
                  <a:pt x="6" y="419"/>
                </a:cubicBezTo>
                <a:cubicBezTo>
                  <a:pt x="6" y="420"/>
                  <a:pt x="5" y="420"/>
                  <a:pt x="4" y="42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6" name="Freeform 53"/>
          <p:cNvSpPr>
            <a:spLocks/>
          </p:cNvSpPr>
          <p:nvPr/>
        </p:nvSpPr>
        <p:spPr bwMode="auto">
          <a:xfrm rot="21368463">
            <a:off x="9491811" y="6365319"/>
            <a:ext cx="1146175" cy="509588"/>
          </a:xfrm>
          <a:custGeom>
            <a:avLst/>
            <a:gdLst>
              <a:gd name="T0" fmla="*/ 5 w 1130"/>
              <a:gd name="T1" fmla="*/ 501 h 501"/>
              <a:gd name="T2" fmla="*/ 1 w 1130"/>
              <a:gd name="T3" fmla="*/ 499 h 501"/>
              <a:gd name="T4" fmla="*/ 3 w 1130"/>
              <a:gd name="T5" fmla="*/ 494 h 501"/>
              <a:gd name="T6" fmla="*/ 1124 w 1130"/>
              <a:gd name="T7" fmla="*/ 1 h 501"/>
              <a:gd name="T8" fmla="*/ 1129 w 1130"/>
              <a:gd name="T9" fmla="*/ 3 h 501"/>
              <a:gd name="T10" fmla="*/ 1127 w 1130"/>
              <a:gd name="T11" fmla="*/ 8 h 501"/>
              <a:gd name="T12" fmla="*/ 6 w 1130"/>
              <a:gd name="T13" fmla="*/ 501 h 501"/>
              <a:gd name="T14" fmla="*/ 5 w 1130"/>
              <a:gd name="T15" fmla="*/ 501 h 5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30" h="501">
                <a:moveTo>
                  <a:pt x="5" y="501"/>
                </a:moveTo>
                <a:cubicBezTo>
                  <a:pt x="3" y="501"/>
                  <a:pt x="2" y="501"/>
                  <a:pt x="1" y="499"/>
                </a:cubicBezTo>
                <a:cubicBezTo>
                  <a:pt x="0" y="497"/>
                  <a:pt x="1" y="495"/>
                  <a:pt x="3" y="494"/>
                </a:cubicBezTo>
                <a:cubicBezTo>
                  <a:pt x="1124" y="1"/>
                  <a:pt x="1124" y="1"/>
                  <a:pt x="1124" y="1"/>
                </a:cubicBezTo>
                <a:cubicBezTo>
                  <a:pt x="1126" y="0"/>
                  <a:pt x="1128" y="1"/>
                  <a:pt x="1129" y="3"/>
                </a:cubicBezTo>
                <a:cubicBezTo>
                  <a:pt x="1130" y="5"/>
                  <a:pt x="1129" y="7"/>
                  <a:pt x="1127" y="8"/>
                </a:cubicBezTo>
                <a:cubicBezTo>
                  <a:pt x="6" y="501"/>
                  <a:pt x="6" y="501"/>
                  <a:pt x="6" y="501"/>
                </a:cubicBezTo>
                <a:cubicBezTo>
                  <a:pt x="6" y="501"/>
                  <a:pt x="5" y="501"/>
                  <a:pt x="5" y="501"/>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7" name="Freeform 111"/>
          <p:cNvSpPr>
            <a:spLocks/>
          </p:cNvSpPr>
          <p:nvPr/>
        </p:nvSpPr>
        <p:spPr bwMode="auto">
          <a:xfrm rot="21368463">
            <a:off x="8429371" y="6135316"/>
            <a:ext cx="74613" cy="74612"/>
          </a:xfrm>
          <a:custGeom>
            <a:avLst/>
            <a:gdLst>
              <a:gd name="T0" fmla="*/ 54 w 73"/>
              <a:gd name="T1" fmla="*/ 10 h 74"/>
              <a:gd name="T2" fmla="*/ 64 w 73"/>
              <a:gd name="T3" fmla="*/ 55 h 74"/>
              <a:gd name="T4" fmla="*/ 19 w 73"/>
              <a:gd name="T5" fmla="*/ 65 h 74"/>
              <a:gd name="T6" fmla="*/ 9 w 73"/>
              <a:gd name="T7" fmla="*/ 20 h 74"/>
              <a:gd name="T8" fmla="*/ 54 w 73"/>
              <a:gd name="T9" fmla="*/ 10 h 74"/>
            </a:gdLst>
            <a:ahLst/>
            <a:cxnLst>
              <a:cxn ang="0">
                <a:pos x="T0" y="T1"/>
              </a:cxn>
              <a:cxn ang="0">
                <a:pos x="T2" y="T3"/>
              </a:cxn>
              <a:cxn ang="0">
                <a:pos x="T4" y="T5"/>
              </a:cxn>
              <a:cxn ang="0">
                <a:pos x="T6" y="T7"/>
              </a:cxn>
              <a:cxn ang="0">
                <a:pos x="T8" y="T9"/>
              </a:cxn>
            </a:cxnLst>
            <a:rect l="0" t="0" r="r" b="b"/>
            <a:pathLst>
              <a:path w="73" h="74">
                <a:moveTo>
                  <a:pt x="54" y="10"/>
                </a:moveTo>
                <a:cubicBezTo>
                  <a:pt x="69" y="19"/>
                  <a:pt x="73" y="39"/>
                  <a:pt x="64" y="55"/>
                </a:cubicBezTo>
                <a:cubicBezTo>
                  <a:pt x="55" y="70"/>
                  <a:pt x="35" y="74"/>
                  <a:pt x="19" y="65"/>
                </a:cubicBezTo>
                <a:cubicBezTo>
                  <a:pt x="4" y="55"/>
                  <a:pt x="0" y="35"/>
                  <a:pt x="9" y="20"/>
                </a:cubicBezTo>
                <a:cubicBezTo>
                  <a:pt x="19" y="5"/>
                  <a:pt x="39" y="0"/>
                  <a:pt x="54" y="1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8" name="Freeform 112"/>
          <p:cNvSpPr>
            <a:spLocks/>
          </p:cNvSpPr>
          <p:nvPr/>
        </p:nvSpPr>
        <p:spPr bwMode="auto">
          <a:xfrm rot="21368463">
            <a:off x="8496676" y="6590606"/>
            <a:ext cx="74613" cy="74612"/>
          </a:xfrm>
          <a:custGeom>
            <a:avLst/>
            <a:gdLst>
              <a:gd name="T0" fmla="*/ 54 w 74"/>
              <a:gd name="T1" fmla="*/ 9 h 74"/>
              <a:gd name="T2" fmla="*/ 65 w 74"/>
              <a:gd name="T3" fmla="*/ 54 h 74"/>
              <a:gd name="T4" fmla="*/ 20 w 74"/>
              <a:gd name="T5" fmla="*/ 64 h 74"/>
              <a:gd name="T6" fmla="*/ 10 w 74"/>
              <a:gd name="T7" fmla="*/ 19 h 74"/>
              <a:gd name="T8" fmla="*/ 54 w 74"/>
              <a:gd name="T9" fmla="*/ 9 h 74"/>
            </a:gdLst>
            <a:ahLst/>
            <a:cxnLst>
              <a:cxn ang="0">
                <a:pos x="T0" y="T1"/>
              </a:cxn>
              <a:cxn ang="0">
                <a:pos x="T2" y="T3"/>
              </a:cxn>
              <a:cxn ang="0">
                <a:pos x="T4" y="T5"/>
              </a:cxn>
              <a:cxn ang="0">
                <a:pos x="T6" y="T7"/>
              </a:cxn>
              <a:cxn ang="0">
                <a:pos x="T8" y="T9"/>
              </a:cxn>
            </a:cxnLst>
            <a:rect l="0" t="0" r="r" b="b"/>
            <a:pathLst>
              <a:path w="74" h="74">
                <a:moveTo>
                  <a:pt x="54" y="9"/>
                </a:moveTo>
                <a:cubicBezTo>
                  <a:pt x="70" y="19"/>
                  <a:pt x="74" y="39"/>
                  <a:pt x="65" y="54"/>
                </a:cubicBezTo>
                <a:cubicBezTo>
                  <a:pt x="55" y="69"/>
                  <a:pt x="35" y="74"/>
                  <a:pt x="20" y="64"/>
                </a:cubicBezTo>
                <a:cubicBezTo>
                  <a:pt x="5" y="55"/>
                  <a:pt x="0" y="35"/>
                  <a:pt x="10" y="19"/>
                </a:cubicBezTo>
                <a:cubicBezTo>
                  <a:pt x="19" y="4"/>
                  <a:pt x="39" y="0"/>
                  <a:pt x="54" y="9"/>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9" name="Freeform 119"/>
          <p:cNvSpPr>
            <a:spLocks/>
          </p:cNvSpPr>
          <p:nvPr/>
        </p:nvSpPr>
        <p:spPr bwMode="auto">
          <a:xfrm rot="21368463">
            <a:off x="10054771" y="6300040"/>
            <a:ext cx="73025" cy="73025"/>
          </a:xfrm>
          <a:custGeom>
            <a:avLst/>
            <a:gdLst>
              <a:gd name="T0" fmla="*/ 52 w 72"/>
              <a:gd name="T1" fmla="*/ 9 h 72"/>
              <a:gd name="T2" fmla="*/ 62 w 72"/>
              <a:gd name="T3" fmla="*/ 52 h 72"/>
              <a:gd name="T4" fmla="*/ 19 w 72"/>
              <a:gd name="T5" fmla="*/ 62 h 72"/>
              <a:gd name="T6" fmla="*/ 9 w 72"/>
              <a:gd name="T7" fmla="*/ 19 h 72"/>
              <a:gd name="T8" fmla="*/ 52 w 72"/>
              <a:gd name="T9" fmla="*/ 9 h 72"/>
            </a:gdLst>
            <a:ahLst/>
            <a:cxnLst>
              <a:cxn ang="0">
                <a:pos x="T0" y="T1"/>
              </a:cxn>
              <a:cxn ang="0">
                <a:pos x="T2" y="T3"/>
              </a:cxn>
              <a:cxn ang="0">
                <a:pos x="T4" y="T5"/>
              </a:cxn>
              <a:cxn ang="0">
                <a:pos x="T6" y="T7"/>
              </a:cxn>
              <a:cxn ang="0">
                <a:pos x="T8" y="T9"/>
              </a:cxn>
            </a:cxnLst>
            <a:rect l="0" t="0" r="r" b="b"/>
            <a:pathLst>
              <a:path w="72" h="72">
                <a:moveTo>
                  <a:pt x="52" y="9"/>
                </a:moveTo>
                <a:cubicBezTo>
                  <a:pt x="67" y="18"/>
                  <a:pt x="72" y="38"/>
                  <a:pt x="62" y="52"/>
                </a:cubicBezTo>
                <a:cubicBezTo>
                  <a:pt x="53" y="67"/>
                  <a:pt x="34" y="72"/>
                  <a:pt x="19" y="62"/>
                </a:cubicBezTo>
                <a:cubicBezTo>
                  <a:pt x="4" y="53"/>
                  <a:pt x="0" y="34"/>
                  <a:pt x="9" y="19"/>
                </a:cubicBezTo>
                <a:cubicBezTo>
                  <a:pt x="18" y="4"/>
                  <a:pt x="38" y="0"/>
                  <a:pt x="52" y="9"/>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0" name="Freeform 120"/>
          <p:cNvSpPr>
            <a:spLocks/>
          </p:cNvSpPr>
          <p:nvPr/>
        </p:nvSpPr>
        <p:spPr bwMode="auto">
          <a:xfrm rot="21368463">
            <a:off x="9403767" y="5861283"/>
            <a:ext cx="168275" cy="166687"/>
          </a:xfrm>
          <a:custGeom>
            <a:avLst/>
            <a:gdLst>
              <a:gd name="T0" fmla="*/ 121 w 165"/>
              <a:gd name="T1" fmla="*/ 21 h 164"/>
              <a:gd name="T2" fmla="*/ 144 w 165"/>
              <a:gd name="T3" fmla="*/ 120 h 164"/>
              <a:gd name="T4" fmla="*/ 44 w 165"/>
              <a:gd name="T5" fmla="*/ 143 h 164"/>
              <a:gd name="T6" fmla="*/ 21 w 165"/>
              <a:gd name="T7" fmla="*/ 44 h 164"/>
              <a:gd name="T8" fmla="*/ 121 w 165"/>
              <a:gd name="T9" fmla="*/ 21 h 164"/>
            </a:gdLst>
            <a:ahLst/>
            <a:cxnLst>
              <a:cxn ang="0">
                <a:pos x="T0" y="T1"/>
              </a:cxn>
              <a:cxn ang="0">
                <a:pos x="T2" y="T3"/>
              </a:cxn>
              <a:cxn ang="0">
                <a:pos x="T4" y="T5"/>
              </a:cxn>
              <a:cxn ang="0">
                <a:pos x="T6" y="T7"/>
              </a:cxn>
              <a:cxn ang="0">
                <a:pos x="T8" y="T9"/>
              </a:cxn>
            </a:cxnLst>
            <a:rect l="0" t="0" r="r" b="b"/>
            <a:pathLst>
              <a:path w="165" h="164">
                <a:moveTo>
                  <a:pt x="121" y="21"/>
                </a:moveTo>
                <a:cubicBezTo>
                  <a:pt x="155" y="42"/>
                  <a:pt x="165" y="87"/>
                  <a:pt x="144" y="120"/>
                </a:cubicBezTo>
                <a:cubicBezTo>
                  <a:pt x="123" y="154"/>
                  <a:pt x="78" y="164"/>
                  <a:pt x="44" y="143"/>
                </a:cubicBezTo>
                <a:cubicBezTo>
                  <a:pt x="11" y="122"/>
                  <a:pt x="0" y="77"/>
                  <a:pt x="21" y="44"/>
                </a:cubicBezTo>
                <a:cubicBezTo>
                  <a:pt x="43" y="10"/>
                  <a:pt x="87" y="0"/>
                  <a:pt x="121" y="21"/>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1" name="Freeform 121"/>
          <p:cNvSpPr>
            <a:spLocks/>
          </p:cNvSpPr>
          <p:nvPr/>
        </p:nvSpPr>
        <p:spPr bwMode="auto">
          <a:xfrm rot="21368463">
            <a:off x="10557011" y="6283166"/>
            <a:ext cx="117475" cy="117475"/>
          </a:xfrm>
          <a:custGeom>
            <a:avLst/>
            <a:gdLst>
              <a:gd name="T0" fmla="*/ 85 w 116"/>
              <a:gd name="T1" fmla="*/ 15 h 116"/>
              <a:gd name="T2" fmla="*/ 101 w 116"/>
              <a:gd name="T3" fmla="*/ 85 h 116"/>
              <a:gd name="T4" fmla="*/ 31 w 116"/>
              <a:gd name="T5" fmla="*/ 101 h 116"/>
              <a:gd name="T6" fmla="*/ 15 w 116"/>
              <a:gd name="T7" fmla="*/ 31 h 116"/>
              <a:gd name="T8" fmla="*/ 85 w 116"/>
              <a:gd name="T9" fmla="*/ 15 h 116"/>
            </a:gdLst>
            <a:ahLst/>
            <a:cxnLst>
              <a:cxn ang="0">
                <a:pos x="T0" y="T1"/>
              </a:cxn>
              <a:cxn ang="0">
                <a:pos x="T2" y="T3"/>
              </a:cxn>
              <a:cxn ang="0">
                <a:pos x="T4" y="T5"/>
              </a:cxn>
              <a:cxn ang="0">
                <a:pos x="T6" y="T7"/>
              </a:cxn>
              <a:cxn ang="0">
                <a:pos x="T8" y="T9"/>
              </a:cxn>
            </a:cxnLst>
            <a:rect l="0" t="0" r="r" b="b"/>
            <a:pathLst>
              <a:path w="116" h="116">
                <a:moveTo>
                  <a:pt x="85" y="15"/>
                </a:moveTo>
                <a:cubicBezTo>
                  <a:pt x="109" y="29"/>
                  <a:pt x="116" y="61"/>
                  <a:pt x="101" y="85"/>
                </a:cubicBezTo>
                <a:cubicBezTo>
                  <a:pt x="86" y="108"/>
                  <a:pt x="55" y="116"/>
                  <a:pt x="31" y="101"/>
                </a:cubicBezTo>
                <a:cubicBezTo>
                  <a:pt x="7" y="86"/>
                  <a:pt x="0" y="54"/>
                  <a:pt x="15" y="31"/>
                </a:cubicBezTo>
                <a:cubicBezTo>
                  <a:pt x="30" y="7"/>
                  <a:pt x="61" y="0"/>
                  <a:pt x="85" y="1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2" name="Freeform 122"/>
          <p:cNvSpPr>
            <a:spLocks/>
          </p:cNvSpPr>
          <p:nvPr/>
        </p:nvSpPr>
        <p:spPr bwMode="auto">
          <a:xfrm rot="21368463">
            <a:off x="11974028" y="5589327"/>
            <a:ext cx="117475" cy="117475"/>
          </a:xfrm>
          <a:custGeom>
            <a:avLst/>
            <a:gdLst>
              <a:gd name="T0" fmla="*/ 85 w 116"/>
              <a:gd name="T1" fmla="*/ 15 h 116"/>
              <a:gd name="T2" fmla="*/ 101 w 116"/>
              <a:gd name="T3" fmla="*/ 85 h 116"/>
              <a:gd name="T4" fmla="*/ 31 w 116"/>
              <a:gd name="T5" fmla="*/ 101 h 116"/>
              <a:gd name="T6" fmla="*/ 15 w 116"/>
              <a:gd name="T7" fmla="*/ 31 h 116"/>
              <a:gd name="T8" fmla="*/ 85 w 116"/>
              <a:gd name="T9" fmla="*/ 15 h 116"/>
            </a:gdLst>
            <a:ahLst/>
            <a:cxnLst>
              <a:cxn ang="0">
                <a:pos x="T0" y="T1"/>
              </a:cxn>
              <a:cxn ang="0">
                <a:pos x="T2" y="T3"/>
              </a:cxn>
              <a:cxn ang="0">
                <a:pos x="T4" y="T5"/>
              </a:cxn>
              <a:cxn ang="0">
                <a:pos x="T6" y="T7"/>
              </a:cxn>
              <a:cxn ang="0">
                <a:pos x="T8" y="T9"/>
              </a:cxn>
            </a:cxnLst>
            <a:rect l="0" t="0" r="r" b="b"/>
            <a:pathLst>
              <a:path w="116" h="116">
                <a:moveTo>
                  <a:pt x="85" y="15"/>
                </a:moveTo>
                <a:cubicBezTo>
                  <a:pt x="109" y="30"/>
                  <a:pt x="116" y="62"/>
                  <a:pt x="101" y="85"/>
                </a:cubicBezTo>
                <a:cubicBezTo>
                  <a:pt x="86" y="109"/>
                  <a:pt x="55" y="116"/>
                  <a:pt x="31" y="101"/>
                </a:cubicBezTo>
                <a:cubicBezTo>
                  <a:pt x="7" y="87"/>
                  <a:pt x="0" y="55"/>
                  <a:pt x="15" y="31"/>
                </a:cubicBezTo>
                <a:cubicBezTo>
                  <a:pt x="30" y="8"/>
                  <a:pt x="61" y="0"/>
                  <a:pt x="85" y="1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3" name="Freeform 125"/>
          <p:cNvSpPr>
            <a:spLocks/>
          </p:cNvSpPr>
          <p:nvPr/>
        </p:nvSpPr>
        <p:spPr bwMode="auto">
          <a:xfrm rot="21368463">
            <a:off x="11378086" y="6163945"/>
            <a:ext cx="74613" cy="76200"/>
          </a:xfrm>
          <a:custGeom>
            <a:avLst/>
            <a:gdLst>
              <a:gd name="T0" fmla="*/ 54 w 74"/>
              <a:gd name="T1" fmla="*/ 10 h 75"/>
              <a:gd name="T2" fmla="*/ 65 w 74"/>
              <a:gd name="T3" fmla="*/ 55 h 75"/>
              <a:gd name="T4" fmla="*/ 20 w 74"/>
              <a:gd name="T5" fmla="*/ 65 h 75"/>
              <a:gd name="T6" fmla="*/ 9 w 74"/>
              <a:gd name="T7" fmla="*/ 20 h 75"/>
              <a:gd name="T8" fmla="*/ 54 w 74"/>
              <a:gd name="T9" fmla="*/ 10 h 75"/>
            </a:gdLst>
            <a:ahLst/>
            <a:cxnLst>
              <a:cxn ang="0">
                <a:pos x="T0" y="T1"/>
              </a:cxn>
              <a:cxn ang="0">
                <a:pos x="T2" y="T3"/>
              </a:cxn>
              <a:cxn ang="0">
                <a:pos x="T4" y="T5"/>
              </a:cxn>
              <a:cxn ang="0">
                <a:pos x="T6" y="T7"/>
              </a:cxn>
              <a:cxn ang="0">
                <a:pos x="T8" y="T9"/>
              </a:cxn>
            </a:cxnLst>
            <a:rect l="0" t="0" r="r" b="b"/>
            <a:pathLst>
              <a:path w="74" h="75">
                <a:moveTo>
                  <a:pt x="54" y="10"/>
                </a:moveTo>
                <a:cubicBezTo>
                  <a:pt x="70" y="20"/>
                  <a:pt x="74" y="40"/>
                  <a:pt x="65" y="55"/>
                </a:cubicBezTo>
                <a:cubicBezTo>
                  <a:pt x="55" y="70"/>
                  <a:pt x="35" y="75"/>
                  <a:pt x="20" y="65"/>
                </a:cubicBezTo>
                <a:cubicBezTo>
                  <a:pt x="4" y="56"/>
                  <a:pt x="0" y="36"/>
                  <a:pt x="9" y="20"/>
                </a:cubicBezTo>
                <a:cubicBezTo>
                  <a:pt x="19" y="5"/>
                  <a:pt x="39" y="0"/>
                  <a:pt x="54" y="1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4" name="Freeform 126"/>
          <p:cNvSpPr>
            <a:spLocks/>
          </p:cNvSpPr>
          <p:nvPr/>
        </p:nvSpPr>
        <p:spPr bwMode="auto">
          <a:xfrm rot="21368463">
            <a:off x="10834445" y="5535531"/>
            <a:ext cx="74613" cy="74612"/>
          </a:xfrm>
          <a:custGeom>
            <a:avLst/>
            <a:gdLst>
              <a:gd name="T0" fmla="*/ 54 w 74"/>
              <a:gd name="T1" fmla="*/ 9 h 74"/>
              <a:gd name="T2" fmla="*/ 65 w 74"/>
              <a:gd name="T3" fmla="*/ 54 h 74"/>
              <a:gd name="T4" fmla="*/ 20 w 74"/>
              <a:gd name="T5" fmla="*/ 65 h 74"/>
              <a:gd name="T6" fmla="*/ 9 w 74"/>
              <a:gd name="T7" fmla="*/ 20 h 74"/>
              <a:gd name="T8" fmla="*/ 54 w 74"/>
              <a:gd name="T9" fmla="*/ 9 h 74"/>
            </a:gdLst>
            <a:ahLst/>
            <a:cxnLst>
              <a:cxn ang="0">
                <a:pos x="T0" y="T1"/>
              </a:cxn>
              <a:cxn ang="0">
                <a:pos x="T2" y="T3"/>
              </a:cxn>
              <a:cxn ang="0">
                <a:pos x="T4" y="T5"/>
              </a:cxn>
              <a:cxn ang="0">
                <a:pos x="T6" y="T7"/>
              </a:cxn>
              <a:cxn ang="0">
                <a:pos x="T8" y="T9"/>
              </a:cxn>
            </a:cxnLst>
            <a:rect l="0" t="0" r="r" b="b"/>
            <a:pathLst>
              <a:path w="74" h="74">
                <a:moveTo>
                  <a:pt x="54" y="9"/>
                </a:moveTo>
                <a:cubicBezTo>
                  <a:pt x="70" y="19"/>
                  <a:pt x="74" y="39"/>
                  <a:pt x="65" y="54"/>
                </a:cubicBezTo>
                <a:cubicBezTo>
                  <a:pt x="55" y="70"/>
                  <a:pt x="35" y="74"/>
                  <a:pt x="20" y="65"/>
                </a:cubicBezTo>
                <a:cubicBezTo>
                  <a:pt x="4" y="55"/>
                  <a:pt x="0" y="35"/>
                  <a:pt x="9" y="20"/>
                </a:cubicBezTo>
                <a:cubicBezTo>
                  <a:pt x="19" y="4"/>
                  <a:pt x="39" y="0"/>
                  <a:pt x="54" y="9"/>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5" name="Freeform 127"/>
          <p:cNvSpPr>
            <a:spLocks/>
          </p:cNvSpPr>
          <p:nvPr/>
        </p:nvSpPr>
        <p:spPr bwMode="auto">
          <a:xfrm rot="21368463">
            <a:off x="10767257" y="4964029"/>
            <a:ext cx="76200" cy="74612"/>
          </a:xfrm>
          <a:custGeom>
            <a:avLst/>
            <a:gdLst>
              <a:gd name="T0" fmla="*/ 54 w 74"/>
              <a:gd name="T1" fmla="*/ 9 h 74"/>
              <a:gd name="T2" fmla="*/ 65 w 74"/>
              <a:gd name="T3" fmla="*/ 54 h 74"/>
              <a:gd name="T4" fmla="*/ 20 w 74"/>
              <a:gd name="T5" fmla="*/ 65 h 74"/>
              <a:gd name="T6" fmla="*/ 9 w 74"/>
              <a:gd name="T7" fmla="*/ 20 h 74"/>
              <a:gd name="T8" fmla="*/ 54 w 74"/>
              <a:gd name="T9" fmla="*/ 9 h 74"/>
            </a:gdLst>
            <a:ahLst/>
            <a:cxnLst>
              <a:cxn ang="0">
                <a:pos x="T0" y="T1"/>
              </a:cxn>
              <a:cxn ang="0">
                <a:pos x="T2" y="T3"/>
              </a:cxn>
              <a:cxn ang="0">
                <a:pos x="T4" y="T5"/>
              </a:cxn>
              <a:cxn ang="0">
                <a:pos x="T6" y="T7"/>
              </a:cxn>
              <a:cxn ang="0">
                <a:pos x="T8" y="T9"/>
              </a:cxn>
            </a:cxnLst>
            <a:rect l="0" t="0" r="r" b="b"/>
            <a:pathLst>
              <a:path w="74" h="74">
                <a:moveTo>
                  <a:pt x="54" y="9"/>
                </a:moveTo>
                <a:cubicBezTo>
                  <a:pt x="70" y="19"/>
                  <a:pt x="74" y="39"/>
                  <a:pt x="65" y="54"/>
                </a:cubicBezTo>
                <a:cubicBezTo>
                  <a:pt x="55" y="70"/>
                  <a:pt x="35" y="74"/>
                  <a:pt x="20" y="65"/>
                </a:cubicBezTo>
                <a:cubicBezTo>
                  <a:pt x="4" y="55"/>
                  <a:pt x="0" y="35"/>
                  <a:pt x="9" y="20"/>
                </a:cubicBezTo>
                <a:cubicBezTo>
                  <a:pt x="19" y="4"/>
                  <a:pt x="39" y="0"/>
                  <a:pt x="54" y="9"/>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6" name="Freeform 128"/>
          <p:cNvSpPr>
            <a:spLocks/>
          </p:cNvSpPr>
          <p:nvPr/>
        </p:nvSpPr>
        <p:spPr bwMode="auto">
          <a:xfrm rot="21368463">
            <a:off x="11611669" y="4814788"/>
            <a:ext cx="76200" cy="76200"/>
          </a:xfrm>
          <a:custGeom>
            <a:avLst/>
            <a:gdLst>
              <a:gd name="T0" fmla="*/ 55 w 75"/>
              <a:gd name="T1" fmla="*/ 10 h 75"/>
              <a:gd name="T2" fmla="*/ 65 w 75"/>
              <a:gd name="T3" fmla="*/ 55 h 75"/>
              <a:gd name="T4" fmla="*/ 20 w 75"/>
              <a:gd name="T5" fmla="*/ 65 h 75"/>
              <a:gd name="T6" fmla="*/ 10 w 75"/>
              <a:gd name="T7" fmla="*/ 20 h 75"/>
              <a:gd name="T8" fmla="*/ 55 w 75"/>
              <a:gd name="T9" fmla="*/ 10 h 75"/>
            </a:gdLst>
            <a:ahLst/>
            <a:cxnLst>
              <a:cxn ang="0">
                <a:pos x="T0" y="T1"/>
              </a:cxn>
              <a:cxn ang="0">
                <a:pos x="T2" y="T3"/>
              </a:cxn>
              <a:cxn ang="0">
                <a:pos x="T4" y="T5"/>
              </a:cxn>
              <a:cxn ang="0">
                <a:pos x="T6" y="T7"/>
              </a:cxn>
              <a:cxn ang="0">
                <a:pos x="T8" y="T9"/>
              </a:cxn>
            </a:cxnLst>
            <a:rect l="0" t="0" r="r" b="b"/>
            <a:pathLst>
              <a:path w="75" h="75">
                <a:moveTo>
                  <a:pt x="55" y="10"/>
                </a:moveTo>
                <a:cubicBezTo>
                  <a:pt x="70" y="19"/>
                  <a:pt x="75" y="39"/>
                  <a:pt x="65" y="55"/>
                </a:cubicBezTo>
                <a:cubicBezTo>
                  <a:pt x="56" y="70"/>
                  <a:pt x="36" y="75"/>
                  <a:pt x="20" y="65"/>
                </a:cubicBezTo>
                <a:cubicBezTo>
                  <a:pt x="5" y="55"/>
                  <a:pt x="0" y="35"/>
                  <a:pt x="10" y="20"/>
                </a:cubicBezTo>
                <a:cubicBezTo>
                  <a:pt x="20" y="5"/>
                  <a:pt x="40" y="0"/>
                  <a:pt x="55" y="1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7" name="Freeform 129"/>
          <p:cNvSpPr>
            <a:spLocks/>
          </p:cNvSpPr>
          <p:nvPr/>
        </p:nvSpPr>
        <p:spPr bwMode="auto">
          <a:xfrm rot="21368463">
            <a:off x="11670281" y="3986781"/>
            <a:ext cx="120650" cy="119062"/>
          </a:xfrm>
          <a:custGeom>
            <a:avLst/>
            <a:gdLst>
              <a:gd name="T0" fmla="*/ 87 w 119"/>
              <a:gd name="T1" fmla="*/ 15 h 118"/>
              <a:gd name="T2" fmla="*/ 104 w 119"/>
              <a:gd name="T3" fmla="*/ 86 h 118"/>
              <a:gd name="T4" fmla="*/ 32 w 119"/>
              <a:gd name="T5" fmla="*/ 103 h 118"/>
              <a:gd name="T6" fmla="*/ 16 w 119"/>
              <a:gd name="T7" fmla="*/ 31 h 118"/>
              <a:gd name="T8" fmla="*/ 87 w 119"/>
              <a:gd name="T9" fmla="*/ 15 h 118"/>
            </a:gdLst>
            <a:ahLst/>
            <a:cxnLst>
              <a:cxn ang="0">
                <a:pos x="T0" y="T1"/>
              </a:cxn>
              <a:cxn ang="0">
                <a:pos x="T2" y="T3"/>
              </a:cxn>
              <a:cxn ang="0">
                <a:pos x="T4" y="T5"/>
              </a:cxn>
              <a:cxn ang="0">
                <a:pos x="T6" y="T7"/>
              </a:cxn>
              <a:cxn ang="0">
                <a:pos x="T8" y="T9"/>
              </a:cxn>
            </a:cxnLst>
            <a:rect l="0" t="0" r="r" b="b"/>
            <a:pathLst>
              <a:path w="119" h="118">
                <a:moveTo>
                  <a:pt x="87" y="15"/>
                </a:moveTo>
                <a:cubicBezTo>
                  <a:pt x="111" y="30"/>
                  <a:pt x="119" y="62"/>
                  <a:pt x="104" y="86"/>
                </a:cubicBezTo>
                <a:cubicBezTo>
                  <a:pt x="88" y="111"/>
                  <a:pt x="56" y="118"/>
                  <a:pt x="32" y="103"/>
                </a:cubicBezTo>
                <a:cubicBezTo>
                  <a:pt x="8" y="87"/>
                  <a:pt x="0" y="55"/>
                  <a:pt x="16" y="31"/>
                </a:cubicBezTo>
                <a:cubicBezTo>
                  <a:pt x="31" y="7"/>
                  <a:pt x="63" y="0"/>
                  <a:pt x="87" y="1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8" name="Freeform 138"/>
          <p:cNvSpPr>
            <a:spLocks/>
          </p:cNvSpPr>
          <p:nvPr/>
        </p:nvSpPr>
        <p:spPr bwMode="auto">
          <a:xfrm rot="21368463">
            <a:off x="11135017" y="6107666"/>
            <a:ext cx="58738" cy="58737"/>
          </a:xfrm>
          <a:custGeom>
            <a:avLst/>
            <a:gdLst>
              <a:gd name="T0" fmla="*/ 43 w 58"/>
              <a:gd name="T1" fmla="*/ 8 h 58"/>
              <a:gd name="T2" fmla="*/ 51 w 58"/>
              <a:gd name="T3" fmla="*/ 43 h 58"/>
              <a:gd name="T4" fmla="*/ 16 w 58"/>
              <a:gd name="T5" fmla="*/ 51 h 58"/>
              <a:gd name="T6" fmla="*/ 8 w 58"/>
              <a:gd name="T7" fmla="*/ 16 h 58"/>
              <a:gd name="T8" fmla="*/ 43 w 58"/>
              <a:gd name="T9" fmla="*/ 8 h 58"/>
            </a:gdLst>
            <a:ahLst/>
            <a:cxnLst>
              <a:cxn ang="0">
                <a:pos x="T0" y="T1"/>
              </a:cxn>
              <a:cxn ang="0">
                <a:pos x="T2" y="T3"/>
              </a:cxn>
              <a:cxn ang="0">
                <a:pos x="T4" y="T5"/>
              </a:cxn>
              <a:cxn ang="0">
                <a:pos x="T6" y="T7"/>
              </a:cxn>
              <a:cxn ang="0">
                <a:pos x="T8" y="T9"/>
              </a:cxn>
            </a:cxnLst>
            <a:rect l="0" t="0" r="r" b="b"/>
            <a:pathLst>
              <a:path w="58" h="58">
                <a:moveTo>
                  <a:pt x="43" y="8"/>
                </a:moveTo>
                <a:cubicBezTo>
                  <a:pt x="55" y="15"/>
                  <a:pt x="58" y="31"/>
                  <a:pt x="51" y="43"/>
                </a:cubicBezTo>
                <a:cubicBezTo>
                  <a:pt x="43" y="54"/>
                  <a:pt x="28" y="58"/>
                  <a:pt x="16" y="51"/>
                </a:cubicBezTo>
                <a:cubicBezTo>
                  <a:pt x="4" y="43"/>
                  <a:pt x="0" y="28"/>
                  <a:pt x="8" y="16"/>
                </a:cubicBezTo>
                <a:cubicBezTo>
                  <a:pt x="15" y="4"/>
                  <a:pt x="31" y="0"/>
                  <a:pt x="43" y="8"/>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9" name="Freeform 28"/>
          <p:cNvSpPr>
            <a:spLocks/>
          </p:cNvSpPr>
          <p:nvPr/>
        </p:nvSpPr>
        <p:spPr bwMode="auto">
          <a:xfrm rot="2997005">
            <a:off x="1617318" y="-112733"/>
            <a:ext cx="557126" cy="177800"/>
          </a:xfrm>
          <a:custGeom>
            <a:avLst/>
            <a:gdLst>
              <a:gd name="T0" fmla="*/ 1150 w 1155"/>
              <a:gd name="T1" fmla="*/ 175 h 175"/>
              <a:gd name="T2" fmla="*/ 1150 w 1155"/>
              <a:gd name="T3" fmla="*/ 175 h 175"/>
              <a:gd name="T4" fmla="*/ 4 w 1155"/>
              <a:gd name="T5" fmla="*/ 8 h 175"/>
              <a:gd name="T6" fmla="*/ 0 w 1155"/>
              <a:gd name="T7" fmla="*/ 4 h 175"/>
              <a:gd name="T8" fmla="*/ 5 w 1155"/>
              <a:gd name="T9" fmla="*/ 0 h 175"/>
              <a:gd name="T10" fmla="*/ 1151 w 1155"/>
              <a:gd name="T11" fmla="*/ 167 h 175"/>
              <a:gd name="T12" fmla="*/ 1154 w 1155"/>
              <a:gd name="T13" fmla="*/ 172 h 175"/>
              <a:gd name="T14" fmla="*/ 1150 w 1155"/>
              <a:gd name="T15" fmla="*/ 175 h 1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55" h="175">
                <a:moveTo>
                  <a:pt x="1150" y="175"/>
                </a:moveTo>
                <a:cubicBezTo>
                  <a:pt x="1150" y="175"/>
                  <a:pt x="1150" y="175"/>
                  <a:pt x="1150" y="175"/>
                </a:cubicBezTo>
                <a:cubicBezTo>
                  <a:pt x="4" y="8"/>
                  <a:pt x="4" y="8"/>
                  <a:pt x="4" y="8"/>
                </a:cubicBezTo>
                <a:cubicBezTo>
                  <a:pt x="2" y="8"/>
                  <a:pt x="0" y="6"/>
                  <a:pt x="0" y="4"/>
                </a:cubicBezTo>
                <a:cubicBezTo>
                  <a:pt x="1" y="1"/>
                  <a:pt x="3" y="0"/>
                  <a:pt x="5" y="0"/>
                </a:cubicBezTo>
                <a:cubicBezTo>
                  <a:pt x="1151" y="167"/>
                  <a:pt x="1151" y="167"/>
                  <a:pt x="1151" y="167"/>
                </a:cubicBezTo>
                <a:cubicBezTo>
                  <a:pt x="1153" y="168"/>
                  <a:pt x="1155" y="170"/>
                  <a:pt x="1154" y="172"/>
                </a:cubicBezTo>
                <a:cubicBezTo>
                  <a:pt x="1154" y="174"/>
                  <a:pt x="1152" y="175"/>
                  <a:pt x="1150" y="17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00" name="Freeform 13"/>
          <p:cNvSpPr>
            <a:spLocks/>
          </p:cNvSpPr>
          <p:nvPr/>
        </p:nvSpPr>
        <p:spPr bwMode="auto">
          <a:xfrm>
            <a:off x="-403223" y="1083130"/>
            <a:ext cx="1046163" cy="176213"/>
          </a:xfrm>
          <a:custGeom>
            <a:avLst/>
            <a:gdLst>
              <a:gd name="T0" fmla="*/ 5 w 1030"/>
              <a:gd name="T1" fmla="*/ 174 h 174"/>
              <a:gd name="T2" fmla="*/ 1 w 1030"/>
              <a:gd name="T3" fmla="*/ 170 h 174"/>
              <a:gd name="T4" fmla="*/ 4 w 1030"/>
              <a:gd name="T5" fmla="*/ 166 h 174"/>
              <a:gd name="T6" fmla="*/ 1025 w 1030"/>
              <a:gd name="T7" fmla="*/ 0 h 174"/>
              <a:gd name="T8" fmla="*/ 1030 w 1030"/>
              <a:gd name="T9" fmla="*/ 4 h 174"/>
              <a:gd name="T10" fmla="*/ 1027 w 1030"/>
              <a:gd name="T11" fmla="*/ 8 h 174"/>
              <a:gd name="T12" fmla="*/ 5 w 1030"/>
              <a:gd name="T13" fmla="*/ 174 h 174"/>
              <a:gd name="T14" fmla="*/ 5 w 1030"/>
              <a:gd name="T15" fmla="*/ 174 h 1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0" h="174">
                <a:moveTo>
                  <a:pt x="5" y="174"/>
                </a:moveTo>
                <a:cubicBezTo>
                  <a:pt x="3" y="174"/>
                  <a:pt x="1" y="172"/>
                  <a:pt x="1" y="170"/>
                </a:cubicBezTo>
                <a:cubicBezTo>
                  <a:pt x="0" y="168"/>
                  <a:pt x="2" y="166"/>
                  <a:pt x="4" y="166"/>
                </a:cubicBezTo>
                <a:cubicBezTo>
                  <a:pt x="1025" y="0"/>
                  <a:pt x="1025" y="0"/>
                  <a:pt x="1025" y="0"/>
                </a:cubicBezTo>
                <a:cubicBezTo>
                  <a:pt x="1028" y="0"/>
                  <a:pt x="1030" y="1"/>
                  <a:pt x="1030" y="4"/>
                </a:cubicBezTo>
                <a:cubicBezTo>
                  <a:pt x="1030" y="6"/>
                  <a:pt x="1029" y="8"/>
                  <a:pt x="1027" y="8"/>
                </a:cubicBezTo>
                <a:cubicBezTo>
                  <a:pt x="5" y="174"/>
                  <a:pt x="5" y="174"/>
                  <a:pt x="5" y="174"/>
                </a:cubicBezTo>
                <a:cubicBezTo>
                  <a:pt x="5" y="174"/>
                  <a:pt x="5" y="174"/>
                  <a:pt x="5" y="174"/>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01" name="Freeform 148"/>
          <p:cNvSpPr>
            <a:spLocks/>
          </p:cNvSpPr>
          <p:nvPr/>
        </p:nvSpPr>
        <p:spPr bwMode="auto">
          <a:xfrm rot="21368463">
            <a:off x="8902610" y="6540171"/>
            <a:ext cx="528638" cy="530225"/>
          </a:xfrm>
          <a:custGeom>
            <a:avLst/>
            <a:gdLst>
              <a:gd name="T0" fmla="*/ 382 w 521"/>
              <a:gd name="T1" fmla="*/ 67 h 521"/>
              <a:gd name="T2" fmla="*/ 454 w 521"/>
              <a:gd name="T3" fmla="*/ 382 h 521"/>
              <a:gd name="T4" fmla="*/ 139 w 521"/>
              <a:gd name="T5" fmla="*/ 454 h 521"/>
              <a:gd name="T6" fmla="*/ 67 w 521"/>
              <a:gd name="T7" fmla="*/ 139 h 521"/>
              <a:gd name="T8" fmla="*/ 382 w 521"/>
              <a:gd name="T9" fmla="*/ 67 h 521"/>
            </a:gdLst>
            <a:ahLst/>
            <a:cxnLst>
              <a:cxn ang="0">
                <a:pos x="T0" y="T1"/>
              </a:cxn>
              <a:cxn ang="0">
                <a:pos x="T2" y="T3"/>
              </a:cxn>
              <a:cxn ang="0">
                <a:pos x="T4" y="T5"/>
              </a:cxn>
              <a:cxn ang="0">
                <a:pos x="T6" y="T7"/>
              </a:cxn>
              <a:cxn ang="0">
                <a:pos x="T8" y="T9"/>
              </a:cxn>
            </a:cxnLst>
            <a:rect l="0" t="0" r="r" b="b"/>
            <a:pathLst>
              <a:path w="521" h="521">
                <a:moveTo>
                  <a:pt x="382" y="67"/>
                </a:moveTo>
                <a:cubicBezTo>
                  <a:pt x="489" y="134"/>
                  <a:pt x="521" y="275"/>
                  <a:pt x="454" y="382"/>
                </a:cubicBezTo>
                <a:cubicBezTo>
                  <a:pt x="387" y="489"/>
                  <a:pt x="246" y="521"/>
                  <a:pt x="139" y="454"/>
                </a:cubicBezTo>
                <a:cubicBezTo>
                  <a:pt x="32" y="387"/>
                  <a:pt x="0" y="246"/>
                  <a:pt x="67" y="139"/>
                </a:cubicBezTo>
                <a:cubicBezTo>
                  <a:pt x="134" y="32"/>
                  <a:pt x="275" y="0"/>
                  <a:pt x="382" y="67"/>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02" name="Freeform 156"/>
          <p:cNvSpPr>
            <a:spLocks/>
          </p:cNvSpPr>
          <p:nvPr/>
        </p:nvSpPr>
        <p:spPr bwMode="auto">
          <a:xfrm rot="21368463">
            <a:off x="9029612" y="6668812"/>
            <a:ext cx="273050" cy="273050"/>
          </a:xfrm>
          <a:custGeom>
            <a:avLst/>
            <a:gdLst>
              <a:gd name="T0" fmla="*/ 198 w 270"/>
              <a:gd name="T1" fmla="*/ 34 h 269"/>
              <a:gd name="T2" fmla="*/ 235 w 270"/>
              <a:gd name="T3" fmla="*/ 197 h 269"/>
              <a:gd name="T4" fmla="*/ 72 w 270"/>
              <a:gd name="T5" fmla="*/ 235 h 269"/>
              <a:gd name="T6" fmla="*/ 35 w 270"/>
              <a:gd name="T7" fmla="*/ 72 h 269"/>
              <a:gd name="T8" fmla="*/ 198 w 270"/>
              <a:gd name="T9" fmla="*/ 34 h 269"/>
            </a:gdLst>
            <a:ahLst/>
            <a:cxnLst>
              <a:cxn ang="0">
                <a:pos x="T0" y="T1"/>
              </a:cxn>
              <a:cxn ang="0">
                <a:pos x="T2" y="T3"/>
              </a:cxn>
              <a:cxn ang="0">
                <a:pos x="T4" y="T5"/>
              </a:cxn>
              <a:cxn ang="0">
                <a:pos x="T6" y="T7"/>
              </a:cxn>
              <a:cxn ang="0">
                <a:pos x="T8" y="T9"/>
              </a:cxn>
            </a:cxnLst>
            <a:rect l="0" t="0" r="r" b="b"/>
            <a:pathLst>
              <a:path w="270" h="269">
                <a:moveTo>
                  <a:pt x="198" y="34"/>
                </a:moveTo>
                <a:cubicBezTo>
                  <a:pt x="253" y="69"/>
                  <a:pt x="270" y="142"/>
                  <a:pt x="235" y="197"/>
                </a:cubicBezTo>
                <a:cubicBezTo>
                  <a:pt x="201" y="253"/>
                  <a:pt x="128" y="269"/>
                  <a:pt x="72" y="235"/>
                </a:cubicBezTo>
                <a:cubicBezTo>
                  <a:pt x="17" y="200"/>
                  <a:pt x="0" y="127"/>
                  <a:pt x="35" y="72"/>
                </a:cubicBezTo>
                <a:cubicBezTo>
                  <a:pt x="70" y="16"/>
                  <a:pt x="143" y="0"/>
                  <a:pt x="198" y="34"/>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03" name="Freeform 156"/>
          <p:cNvSpPr>
            <a:spLocks/>
          </p:cNvSpPr>
          <p:nvPr/>
        </p:nvSpPr>
        <p:spPr bwMode="auto">
          <a:xfrm rot="21368463" flipV="1">
            <a:off x="9100511" y="6742091"/>
            <a:ext cx="126492" cy="126492"/>
          </a:xfrm>
          <a:custGeom>
            <a:avLst/>
            <a:gdLst>
              <a:gd name="T0" fmla="*/ 198 w 270"/>
              <a:gd name="T1" fmla="*/ 34 h 269"/>
              <a:gd name="T2" fmla="*/ 235 w 270"/>
              <a:gd name="T3" fmla="*/ 197 h 269"/>
              <a:gd name="T4" fmla="*/ 72 w 270"/>
              <a:gd name="T5" fmla="*/ 235 h 269"/>
              <a:gd name="T6" fmla="*/ 35 w 270"/>
              <a:gd name="T7" fmla="*/ 72 h 269"/>
              <a:gd name="T8" fmla="*/ 198 w 270"/>
              <a:gd name="T9" fmla="*/ 34 h 269"/>
            </a:gdLst>
            <a:ahLst/>
            <a:cxnLst>
              <a:cxn ang="0">
                <a:pos x="T0" y="T1"/>
              </a:cxn>
              <a:cxn ang="0">
                <a:pos x="T2" y="T3"/>
              </a:cxn>
              <a:cxn ang="0">
                <a:pos x="T4" y="T5"/>
              </a:cxn>
              <a:cxn ang="0">
                <a:pos x="T6" y="T7"/>
              </a:cxn>
              <a:cxn ang="0">
                <a:pos x="T8" y="T9"/>
              </a:cxn>
            </a:cxnLst>
            <a:rect l="0" t="0" r="r" b="b"/>
            <a:pathLst>
              <a:path w="270" h="269">
                <a:moveTo>
                  <a:pt x="198" y="34"/>
                </a:moveTo>
                <a:cubicBezTo>
                  <a:pt x="253" y="69"/>
                  <a:pt x="270" y="142"/>
                  <a:pt x="235" y="197"/>
                </a:cubicBezTo>
                <a:cubicBezTo>
                  <a:pt x="201" y="253"/>
                  <a:pt x="128" y="269"/>
                  <a:pt x="72" y="235"/>
                </a:cubicBezTo>
                <a:cubicBezTo>
                  <a:pt x="17" y="200"/>
                  <a:pt x="0" y="127"/>
                  <a:pt x="35" y="72"/>
                </a:cubicBezTo>
                <a:cubicBezTo>
                  <a:pt x="70" y="16"/>
                  <a:pt x="143" y="0"/>
                  <a:pt x="198" y="34"/>
                </a:cubicBezTo>
                <a:close/>
              </a:path>
            </a:pathLst>
          </a:custGeom>
          <a:solidFill>
            <a:srgbClr val="45D8FF"/>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04" name="Freeform 128"/>
          <p:cNvSpPr>
            <a:spLocks/>
          </p:cNvSpPr>
          <p:nvPr/>
        </p:nvSpPr>
        <p:spPr bwMode="auto">
          <a:xfrm>
            <a:off x="2827340" y="119518"/>
            <a:ext cx="76200" cy="76200"/>
          </a:xfrm>
          <a:custGeom>
            <a:avLst/>
            <a:gdLst>
              <a:gd name="T0" fmla="*/ 55 w 75"/>
              <a:gd name="T1" fmla="*/ 10 h 75"/>
              <a:gd name="T2" fmla="*/ 65 w 75"/>
              <a:gd name="T3" fmla="*/ 55 h 75"/>
              <a:gd name="T4" fmla="*/ 20 w 75"/>
              <a:gd name="T5" fmla="*/ 65 h 75"/>
              <a:gd name="T6" fmla="*/ 10 w 75"/>
              <a:gd name="T7" fmla="*/ 20 h 75"/>
              <a:gd name="T8" fmla="*/ 55 w 75"/>
              <a:gd name="T9" fmla="*/ 10 h 75"/>
            </a:gdLst>
            <a:ahLst/>
            <a:cxnLst>
              <a:cxn ang="0">
                <a:pos x="T0" y="T1"/>
              </a:cxn>
              <a:cxn ang="0">
                <a:pos x="T2" y="T3"/>
              </a:cxn>
              <a:cxn ang="0">
                <a:pos x="T4" y="T5"/>
              </a:cxn>
              <a:cxn ang="0">
                <a:pos x="T6" y="T7"/>
              </a:cxn>
              <a:cxn ang="0">
                <a:pos x="T8" y="T9"/>
              </a:cxn>
            </a:cxnLst>
            <a:rect l="0" t="0" r="r" b="b"/>
            <a:pathLst>
              <a:path w="75" h="75">
                <a:moveTo>
                  <a:pt x="55" y="10"/>
                </a:moveTo>
                <a:cubicBezTo>
                  <a:pt x="70" y="19"/>
                  <a:pt x="75" y="39"/>
                  <a:pt x="65" y="55"/>
                </a:cubicBezTo>
                <a:cubicBezTo>
                  <a:pt x="56" y="70"/>
                  <a:pt x="36" y="75"/>
                  <a:pt x="20" y="65"/>
                </a:cubicBezTo>
                <a:cubicBezTo>
                  <a:pt x="5" y="55"/>
                  <a:pt x="0" y="35"/>
                  <a:pt x="10" y="20"/>
                </a:cubicBezTo>
                <a:cubicBezTo>
                  <a:pt x="20" y="5"/>
                  <a:pt x="40" y="0"/>
                  <a:pt x="55" y="1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4" name="文本框 213"/>
          <p:cNvSpPr txBox="1"/>
          <p:nvPr/>
        </p:nvSpPr>
        <p:spPr>
          <a:xfrm>
            <a:off x="2719829" y="2847914"/>
            <a:ext cx="6396265" cy="1200329"/>
          </a:xfrm>
          <a:prstGeom prst="rect">
            <a:avLst/>
          </a:prstGeom>
          <a:noFill/>
          <a:effectLst>
            <a:outerShdw sx="102000" sy="102000" algn="ctr" rotWithShape="0">
              <a:prstClr val="black">
                <a:alpha val="40000"/>
              </a:prstClr>
            </a:outerShdw>
          </a:effectLst>
        </p:spPr>
        <p:txBody>
          <a:bodyPr wrap="square" rtlCol="0">
            <a:spAutoFit/>
          </a:bodyPr>
          <a:lstStyle>
            <a:defPPr>
              <a:defRPr lang="zh-CN"/>
            </a:defPPr>
            <a:lvl1pPr algn="ctr">
              <a:defRPr sz="5400" spc="0">
                <a:solidFill>
                  <a:srgbClr val="45D8FF"/>
                </a:solidFill>
                <a:effectLst>
                  <a:outerShdw blurRad="101600" dir="5400000" algn="ctr" rotWithShape="0">
                    <a:srgbClr val="45D8FF">
                      <a:alpha val="90000"/>
                    </a:srgbClr>
                  </a:outerShdw>
                </a:effectLst>
                <a:latin typeface="ZapfHumnst Ult BT" panose="020B0805050508090204" pitchFamily="34" charset="0"/>
              </a:defRPr>
            </a:lvl1pPr>
          </a:lstStyle>
          <a:p>
            <a:r>
              <a:rPr lang="en-US" altLang="zh-CN" sz="7200" dirty="0">
                <a:effectLst>
                  <a:outerShdw blurRad="381000" dir="5400000" algn="ctr" rotWithShape="0">
                    <a:srgbClr val="45D8FF">
                      <a:alpha val="70000"/>
                    </a:srgbClr>
                  </a:outerShdw>
                </a:effectLst>
                <a:latin typeface="Impact" panose="020B0806030902050204" pitchFamily="34" charset="0"/>
              </a:rPr>
              <a:t>THANK   </a:t>
            </a:r>
            <a:r>
              <a:rPr lang="en-US" altLang="zh-CN" sz="7200" dirty="0" smtClean="0">
                <a:effectLst>
                  <a:outerShdw blurRad="381000" dir="5400000" algn="ctr" rotWithShape="0">
                    <a:srgbClr val="45D8FF">
                      <a:alpha val="70000"/>
                    </a:srgbClr>
                  </a:outerShdw>
                </a:effectLst>
                <a:latin typeface="Impact" panose="020B0806030902050204" pitchFamily="34" charset="0"/>
              </a:rPr>
              <a:t>YOU</a:t>
            </a:r>
            <a:endParaRPr lang="zh-CN" altLang="en-US" sz="7200" dirty="0">
              <a:effectLst>
                <a:outerShdw blurRad="381000" dir="5400000" algn="ctr" rotWithShape="0">
                  <a:srgbClr val="45D8FF">
                    <a:alpha val="70000"/>
                  </a:srgbClr>
                </a:outerShdw>
              </a:effectLst>
              <a:latin typeface="Impact" panose="020B0806030902050204" pitchFamily="34" charset="0"/>
            </a:endParaRPr>
          </a:p>
        </p:txBody>
      </p:sp>
    </p:spTree>
    <p:extLst>
      <p:ext uri="{BB962C8B-B14F-4D97-AF65-F5344CB8AC3E}">
        <p14:creationId xmlns:p14="http://schemas.microsoft.com/office/powerpoint/2010/main" val="920557655"/>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8" name="Freeform 182"/>
          <p:cNvSpPr>
            <a:spLocks/>
          </p:cNvSpPr>
          <p:nvPr/>
        </p:nvSpPr>
        <p:spPr bwMode="auto">
          <a:xfrm>
            <a:off x="-796605" y="-1016089"/>
            <a:ext cx="4048125" cy="4048126"/>
          </a:xfrm>
          <a:custGeom>
            <a:avLst/>
            <a:gdLst>
              <a:gd name="T0" fmla="*/ 2909 w 3967"/>
              <a:gd name="T1" fmla="*/ 511 h 3968"/>
              <a:gd name="T2" fmla="*/ 3456 w 3967"/>
              <a:gd name="T3" fmla="*/ 2909 h 3968"/>
              <a:gd name="T4" fmla="*/ 1059 w 3967"/>
              <a:gd name="T5" fmla="*/ 3457 h 3968"/>
              <a:gd name="T6" fmla="*/ 511 w 3967"/>
              <a:gd name="T7" fmla="*/ 1059 h 3968"/>
              <a:gd name="T8" fmla="*/ 2909 w 3967"/>
              <a:gd name="T9" fmla="*/ 511 h 3968"/>
            </a:gdLst>
            <a:ahLst/>
            <a:cxnLst>
              <a:cxn ang="0">
                <a:pos x="T0" y="T1"/>
              </a:cxn>
              <a:cxn ang="0">
                <a:pos x="T2" y="T3"/>
              </a:cxn>
              <a:cxn ang="0">
                <a:pos x="T4" y="T5"/>
              </a:cxn>
              <a:cxn ang="0">
                <a:pos x="T6" y="T7"/>
              </a:cxn>
              <a:cxn ang="0">
                <a:pos x="T8" y="T9"/>
              </a:cxn>
            </a:cxnLst>
            <a:rect l="0" t="0" r="r" b="b"/>
            <a:pathLst>
              <a:path w="3967" h="3968">
                <a:moveTo>
                  <a:pt x="2909" y="511"/>
                </a:moveTo>
                <a:cubicBezTo>
                  <a:pt x="3722" y="1022"/>
                  <a:pt x="3967" y="2096"/>
                  <a:pt x="3456" y="2909"/>
                </a:cubicBezTo>
                <a:cubicBezTo>
                  <a:pt x="2945" y="3722"/>
                  <a:pt x="1872" y="3968"/>
                  <a:pt x="1059" y="3457"/>
                </a:cubicBezTo>
                <a:cubicBezTo>
                  <a:pt x="245" y="2946"/>
                  <a:pt x="0" y="1872"/>
                  <a:pt x="511" y="1059"/>
                </a:cubicBezTo>
                <a:cubicBezTo>
                  <a:pt x="1022" y="245"/>
                  <a:pt x="2095" y="0"/>
                  <a:pt x="2909" y="511"/>
                </a:cubicBezTo>
                <a:close/>
              </a:path>
            </a:pathLst>
          </a:custGeom>
          <a:solidFill>
            <a:srgbClr val="45D8FF">
              <a:alpha val="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30" name="Freeform 184"/>
          <p:cNvSpPr>
            <a:spLocks/>
          </p:cNvSpPr>
          <p:nvPr/>
        </p:nvSpPr>
        <p:spPr bwMode="auto">
          <a:xfrm>
            <a:off x="-190180" y="-409664"/>
            <a:ext cx="2835275" cy="2835275"/>
          </a:xfrm>
          <a:custGeom>
            <a:avLst/>
            <a:gdLst>
              <a:gd name="T0" fmla="*/ 2037 w 2779"/>
              <a:gd name="T1" fmla="*/ 358 h 2778"/>
              <a:gd name="T2" fmla="*/ 2421 w 2779"/>
              <a:gd name="T3" fmla="*/ 2037 h 2778"/>
              <a:gd name="T4" fmla="*/ 742 w 2779"/>
              <a:gd name="T5" fmla="*/ 2420 h 2778"/>
              <a:gd name="T6" fmla="*/ 358 w 2779"/>
              <a:gd name="T7" fmla="*/ 741 h 2778"/>
              <a:gd name="T8" fmla="*/ 2037 w 2779"/>
              <a:gd name="T9" fmla="*/ 358 h 2778"/>
            </a:gdLst>
            <a:ahLst/>
            <a:cxnLst>
              <a:cxn ang="0">
                <a:pos x="T0" y="T1"/>
              </a:cxn>
              <a:cxn ang="0">
                <a:pos x="T2" y="T3"/>
              </a:cxn>
              <a:cxn ang="0">
                <a:pos x="T4" y="T5"/>
              </a:cxn>
              <a:cxn ang="0">
                <a:pos x="T6" y="T7"/>
              </a:cxn>
              <a:cxn ang="0">
                <a:pos x="T8" y="T9"/>
              </a:cxn>
            </a:cxnLst>
            <a:rect l="0" t="0" r="r" b="b"/>
            <a:pathLst>
              <a:path w="2779" h="2778">
                <a:moveTo>
                  <a:pt x="2037" y="358"/>
                </a:moveTo>
                <a:cubicBezTo>
                  <a:pt x="2607" y="715"/>
                  <a:pt x="2779" y="1467"/>
                  <a:pt x="2421" y="2037"/>
                </a:cubicBezTo>
                <a:cubicBezTo>
                  <a:pt x="2063" y="2606"/>
                  <a:pt x="1311" y="2778"/>
                  <a:pt x="742" y="2420"/>
                </a:cubicBezTo>
                <a:cubicBezTo>
                  <a:pt x="172" y="2062"/>
                  <a:pt x="0" y="1311"/>
                  <a:pt x="358" y="741"/>
                </a:cubicBezTo>
                <a:cubicBezTo>
                  <a:pt x="716" y="172"/>
                  <a:pt x="1468" y="0"/>
                  <a:pt x="2037" y="358"/>
                </a:cubicBezTo>
                <a:close/>
              </a:path>
            </a:pathLst>
          </a:custGeom>
          <a:solidFill>
            <a:srgbClr val="45D8FF">
              <a:alpha val="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00" name="Freeform 182"/>
          <p:cNvSpPr>
            <a:spLocks/>
          </p:cNvSpPr>
          <p:nvPr/>
        </p:nvSpPr>
        <p:spPr bwMode="auto">
          <a:xfrm rot="21368463">
            <a:off x="8058869" y="3866584"/>
            <a:ext cx="4048125" cy="4048126"/>
          </a:xfrm>
          <a:custGeom>
            <a:avLst/>
            <a:gdLst>
              <a:gd name="T0" fmla="*/ 2909 w 3967"/>
              <a:gd name="T1" fmla="*/ 511 h 3968"/>
              <a:gd name="T2" fmla="*/ 3456 w 3967"/>
              <a:gd name="T3" fmla="*/ 2909 h 3968"/>
              <a:gd name="T4" fmla="*/ 1059 w 3967"/>
              <a:gd name="T5" fmla="*/ 3457 h 3968"/>
              <a:gd name="T6" fmla="*/ 511 w 3967"/>
              <a:gd name="T7" fmla="*/ 1059 h 3968"/>
              <a:gd name="T8" fmla="*/ 2909 w 3967"/>
              <a:gd name="T9" fmla="*/ 511 h 3968"/>
            </a:gdLst>
            <a:ahLst/>
            <a:cxnLst>
              <a:cxn ang="0">
                <a:pos x="T0" y="T1"/>
              </a:cxn>
              <a:cxn ang="0">
                <a:pos x="T2" y="T3"/>
              </a:cxn>
              <a:cxn ang="0">
                <a:pos x="T4" y="T5"/>
              </a:cxn>
              <a:cxn ang="0">
                <a:pos x="T6" y="T7"/>
              </a:cxn>
              <a:cxn ang="0">
                <a:pos x="T8" y="T9"/>
              </a:cxn>
            </a:cxnLst>
            <a:rect l="0" t="0" r="r" b="b"/>
            <a:pathLst>
              <a:path w="3967" h="3968">
                <a:moveTo>
                  <a:pt x="2909" y="511"/>
                </a:moveTo>
                <a:cubicBezTo>
                  <a:pt x="3722" y="1022"/>
                  <a:pt x="3967" y="2096"/>
                  <a:pt x="3456" y="2909"/>
                </a:cubicBezTo>
                <a:cubicBezTo>
                  <a:pt x="2945" y="3722"/>
                  <a:pt x="1872" y="3968"/>
                  <a:pt x="1059" y="3457"/>
                </a:cubicBezTo>
                <a:cubicBezTo>
                  <a:pt x="245" y="2946"/>
                  <a:pt x="0" y="1872"/>
                  <a:pt x="511" y="1059"/>
                </a:cubicBezTo>
                <a:cubicBezTo>
                  <a:pt x="1022" y="245"/>
                  <a:pt x="2095" y="0"/>
                  <a:pt x="2909" y="511"/>
                </a:cubicBezTo>
                <a:close/>
              </a:path>
            </a:pathLst>
          </a:custGeom>
          <a:solidFill>
            <a:srgbClr val="45D8FF">
              <a:alpha val="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02" name="Freeform 184"/>
          <p:cNvSpPr>
            <a:spLocks/>
          </p:cNvSpPr>
          <p:nvPr/>
        </p:nvSpPr>
        <p:spPr bwMode="auto">
          <a:xfrm rot="21368463">
            <a:off x="8665294" y="4473009"/>
            <a:ext cx="2835275" cy="2835275"/>
          </a:xfrm>
          <a:custGeom>
            <a:avLst/>
            <a:gdLst>
              <a:gd name="T0" fmla="*/ 2037 w 2779"/>
              <a:gd name="T1" fmla="*/ 358 h 2778"/>
              <a:gd name="T2" fmla="*/ 2421 w 2779"/>
              <a:gd name="T3" fmla="*/ 2037 h 2778"/>
              <a:gd name="T4" fmla="*/ 742 w 2779"/>
              <a:gd name="T5" fmla="*/ 2420 h 2778"/>
              <a:gd name="T6" fmla="*/ 358 w 2779"/>
              <a:gd name="T7" fmla="*/ 741 h 2778"/>
              <a:gd name="T8" fmla="*/ 2037 w 2779"/>
              <a:gd name="T9" fmla="*/ 358 h 2778"/>
            </a:gdLst>
            <a:ahLst/>
            <a:cxnLst>
              <a:cxn ang="0">
                <a:pos x="T0" y="T1"/>
              </a:cxn>
              <a:cxn ang="0">
                <a:pos x="T2" y="T3"/>
              </a:cxn>
              <a:cxn ang="0">
                <a:pos x="T4" y="T5"/>
              </a:cxn>
              <a:cxn ang="0">
                <a:pos x="T6" y="T7"/>
              </a:cxn>
              <a:cxn ang="0">
                <a:pos x="T8" y="T9"/>
              </a:cxn>
            </a:cxnLst>
            <a:rect l="0" t="0" r="r" b="b"/>
            <a:pathLst>
              <a:path w="2779" h="2778">
                <a:moveTo>
                  <a:pt x="2037" y="358"/>
                </a:moveTo>
                <a:cubicBezTo>
                  <a:pt x="2607" y="715"/>
                  <a:pt x="2779" y="1467"/>
                  <a:pt x="2421" y="2037"/>
                </a:cubicBezTo>
                <a:cubicBezTo>
                  <a:pt x="2063" y="2606"/>
                  <a:pt x="1311" y="2778"/>
                  <a:pt x="742" y="2420"/>
                </a:cubicBezTo>
                <a:cubicBezTo>
                  <a:pt x="172" y="2062"/>
                  <a:pt x="0" y="1311"/>
                  <a:pt x="358" y="741"/>
                </a:cubicBezTo>
                <a:cubicBezTo>
                  <a:pt x="716" y="172"/>
                  <a:pt x="1468" y="0"/>
                  <a:pt x="2037" y="358"/>
                </a:cubicBezTo>
                <a:close/>
              </a:path>
            </a:pathLst>
          </a:custGeom>
          <a:solidFill>
            <a:srgbClr val="45D8FF">
              <a:alpha val="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23" name="Freeform 174"/>
          <p:cNvSpPr>
            <a:spLocks/>
          </p:cNvSpPr>
          <p:nvPr/>
        </p:nvSpPr>
        <p:spPr bwMode="auto">
          <a:xfrm>
            <a:off x="323256" y="3333750"/>
            <a:ext cx="2131302" cy="2131292"/>
          </a:xfrm>
          <a:custGeom>
            <a:avLst/>
            <a:gdLst>
              <a:gd name="T0" fmla="*/ 428 w 584"/>
              <a:gd name="T1" fmla="*/ 75 h 583"/>
              <a:gd name="T2" fmla="*/ 508 w 584"/>
              <a:gd name="T3" fmla="*/ 427 h 583"/>
              <a:gd name="T4" fmla="*/ 156 w 584"/>
              <a:gd name="T5" fmla="*/ 508 h 583"/>
              <a:gd name="T6" fmla="*/ 75 w 584"/>
              <a:gd name="T7" fmla="*/ 155 h 583"/>
              <a:gd name="T8" fmla="*/ 428 w 584"/>
              <a:gd name="T9" fmla="*/ 75 h 583"/>
            </a:gdLst>
            <a:ahLst/>
            <a:cxnLst>
              <a:cxn ang="0">
                <a:pos x="T0" y="T1"/>
              </a:cxn>
              <a:cxn ang="0">
                <a:pos x="T2" y="T3"/>
              </a:cxn>
              <a:cxn ang="0">
                <a:pos x="T4" y="T5"/>
              </a:cxn>
              <a:cxn ang="0">
                <a:pos x="T6" y="T7"/>
              </a:cxn>
              <a:cxn ang="0">
                <a:pos x="T8" y="T9"/>
              </a:cxn>
            </a:cxnLst>
            <a:rect l="0" t="0" r="r" b="b"/>
            <a:pathLst>
              <a:path w="584" h="583">
                <a:moveTo>
                  <a:pt x="428" y="75"/>
                </a:moveTo>
                <a:cubicBezTo>
                  <a:pt x="547" y="150"/>
                  <a:pt x="584" y="308"/>
                  <a:pt x="508" y="427"/>
                </a:cubicBezTo>
                <a:cubicBezTo>
                  <a:pt x="433" y="547"/>
                  <a:pt x="275" y="583"/>
                  <a:pt x="156" y="508"/>
                </a:cubicBezTo>
                <a:cubicBezTo>
                  <a:pt x="36" y="433"/>
                  <a:pt x="0" y="275"/>
                  <a:pt x="75" y="155"/>
                </a:cubicBezTo>
                <a:cubicBezTo>
                  <a:pt x="150" y="36"/>
                  <a:pt x="308" y="0"/>
                  <a:pt x="428" y="75"/>
                </a:cubicBezTo>
                <a:close/>
              </a:path>
            </a:pathLst>
          </a:custGeom>
          <a:solidFill>
            <a:srgbClr val="45D8FF">
              <a:alpha val="2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20" name="Freeform 174"/>
          <p:cNvSpPr>
            <a:spLocks/>
          </p:cNvSpPr>
          <p:nvPr/>
        </p:nvSpPr>
        <p:spPr bwMode="auto">
          <a:xfrm>
            <a:off x="3277735" y="2261395"/>
            <a:ext cx="460334" cy="460332"/>
          </a:xfrm>
          <a:custGeom>
            <a:avLst/>
            <a:gdLst>
              <a:gd name="T0" fmla="*/ 428 w 584"/>
              <a:gd name="T1" fmla="*/ 75 h 583"/>
              <a:gd name="T2" fmla="*/ 508 w 584"/>
              <a:gd name="T3" fmla="*/ 427 h 583"/>
              <a:gd name="T4" fmla="*/ 156 w 584"/>
              <a:gd name="T5" fmla="*/ 508 h 583"/>
              <a:gd name="T6" fmla="*/ 75 w 584"/>
              <a:gd name="T7" fmla="*/ 155 h 583"/>
              <a:gd name="T8" fmla="*/ 428 w 584"/>
              <a:gd name="T9" fmla="*/ 75 h 583"/>
            </a:gdLst>
            <a:ahLst/>
            <a:cxnLst>
              <a:cxn ang="0">
                <a:pos x="T0" y="T1"/>
              </a:cxn>
              <a:cxn ang="0">
                <a:pos x="T2" y="T3"/>
              </a:cxn>
              <a:cxn ang="0">
                <a:pos x="T4" y="T5"/>
              </a:cxn>
              <a:cxn ang="0">
                <a:pos x="T6" y="T7"/>
              </a:cxn>
              <a:cxn ang="0">
                <a:pos x="T8" y="T9"/>
              </a:cxn>
            </a:cxnLst>
            <a:rect l="0" t="0" r="r" b="b"/>
            <a:pathLst>
              <a:path w="584" h="583">
                <a:moveTo>
                  <a:pt x="428" y="75"/>
                </a:moveTo>
                <a:cubicBezTo>
                  <a:pt x="547" y="150"/>
                  <a:pt x="584" y="308"/>
                  <a:pt x="508" y="427"/>
                </a:cubicBezTo>
                <a:cubicBezTo>
                  <a:pt x="433" y="547"/>
                  <a:pt x="275" y="583"/>
                  <a:pt x="156" y="508"/>
                </a:cubicBezTo>
                <a:cubicBezTo>
                  <a:pt x="36" y="433"/>
                  <a:pt x="0" y="275"/>
                  <a:pt x="75" y="155"/>
                </a:cubicBezTo>
                <a:cubicBezTo>
                  <a:pt x="150" y="36"/>
                  <a:pt x="308" y="0"/>
                  <a:pt x="428" y="75"/>
                </a:cubicBezTo>
                <a:close/>
              </a:path>
            </a:pathLst>
          </a:custGeom>
          <a:solidFill>
            <a:srgbClr val="45D8FF">
              <a:alpha val="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22" name="Freeform 176"/>
          <p:cNvSpPr>
            <a:spLocks/>
          </p:cNvSpPr>
          <p:nvPr/>
        </p:nvSpPr>
        <p:spPr bwMode="auto">
          <a:xfrm>
            <a:off x="3830643" y="-488491"/>
            <a:ext cx="1071558" cy="1071556"/>
          </a:xfrm>
          <a:custGeom>
            <a:avLst/>
            <a:gdLst>
              <a:gd name="T0" fmla="*/ 862 w 1175"/>
              <a:gd name="T1" fmla="*/ 151 h 1175"/>
              <a:gd name="T2" fmla="*/ 1024 w 1175"/>
              <a:gd name="T3" fmla="*/ 861 h 1175"/>
              <a:gd name="T4" fmla="*/ 314 w 1175"/>
              <a:gd name="T5" fmla="*/ 1023 h 1175"/>
              <a:gd name="T6" fmla="*/ 152 w 1175"/>
              <a:gd name="T7" fmla="*/ 313 h 1175"/>
              <a:gd name="T8" fmla="*/ 862 w 1175"/>
              <a:gd name="T9" fmla="*/ 151 h 1175"/>
            </a:gdLst>
            <a:ahLst/>
            <a:cxnLst>
              <a:cxn ang="0">
                <a:pos x="T0" y="T1"/>
              </a:cxn>
              <a:cxn ang="0">
                <a:pos x="T2" y="T3"/>
              </a:cxn>
              <a:cxn ang="0">
                <a:pos x="T4" y="T5"/>
              </a:cxn>
              <a:cxn ang="0">
                <a:pos x="T6" y="T7"/>
              </a:cxn>
              <a:cxn ang="0">
                <a:pos x="T8" y="T9"/>
              </a:cxn>
            </a:cxnLst>
            <a:rect l="0" t="0" r="r" b="b"/>
            <a:pathLst>
              <a:path w="1175" h="1175">
                <a:moveTo>
                  <a:pt x="862" y="151"/>
                </a:moveTo>
                <a:cubicBezTo>
                  <a:pt x="1103" y="302"/>
                  <a:pt x="1175" y="620"/>
                  <a:pt x="1024" y="861"/>
                </a:cubicBezTo>
                <a:cubicBezTo>
                  <a:pt x="873" y="1102"/>
                  <a:pt x="555" y="1175"/>
                  <a:pt x="314" y="1023"/>
                </a:cubicBezTo>
                <a:cubicBezTo>
                  <a:pt x="73" y="872"/>
                  <a:pt x="0" y="554"/>
                  <a:pt x="152" y="313"/>
                </a:cubicBezTo>
                <a:cubicBezTo>
                  <a:pt x="303" y="73"/>
                  <a:pt x="621" y="0"/>
                  <a:pt x="862" y="151"/>
                </a:cubicBezTo>
                <a:close/>
              </a:path>
            </a:pathLst>
          </a:custGeom>
          <a:solidFill>
            <a:srgbClr val="45D8FF">
              <a:alpha val="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26" name="Freeform 180"/>
          <p:cNvSpPr>
            <a:spLocks/>
          </p:cNvSpPr>
          <p:nvPr/>
        </p:nvSpPr>
        <p:spPr bwMode="auto">
          <a:xfrm>
            <a:off x="4083275" y="-235859"/>
            <a:ext cx="566294" cy="566292"/>
          </a:xfrm>
          <a:custGeom>
            <a:avLst/>
            <a:gdLst>
              <a:gd name="T0" fmla="*/ 456 w 621"/>
              <a:gd name="T1" fmla="*/ 80 h 621"/>
              <a:gd name="T2" fmla="*/ 541 w 621"/>
              <a:gd name="T3" fmla="*/ 455 h 621"/>
              <a:gd name="T4" fmla="*/ 166 w 621"/>
              <a:gd name="T5" fmla="*/ 541 h 621"/>
              <a:gd name="T6" fmla="*/ 80 w 621"/>
              <a:gd name="T7" fmla="*/ 165 h 621"/>
              <a:gd name="T8" fmla="*/ 456 w 621"/>
              <a:gd name="T9" fmla="*/ 80 h 621"/>
            </a:gdLst>
            <a:ahLst/>
            <a:cxnLst>
              <a:cxn ang="0">
                <a:pos x="T0" y="T1"/>
              </a:cxn>
              <a:cxn ang="0">
                <a:pos x="T2" y="T3"/>
              </a:cxn>
              <a:cxn ang="0">
                <a:pos x="T4" y="T5"/>
              </a:cxn>
              <a:cxn ang="0">
                <a:pos x="T6" y="T7"/>
              </a:cxn>
              <a:cxn ang="0">
                <a:pos x="T8" y="T9"/>
              </a:cxn>
            </a:cxnLst>
            <a:rect l="0" t="0" r="r" b="b"/>
            <a:pathLst>
              <a:path w="621" h="621">
                <a:moveTo>
                  <a:pt x="456" y="80"/>
                </a:moveTo>
                <a:cubicBezTo>
                  <a:pt x="583" y="160"/>
                  <a:pt x="621" y="328"/>
                  <a:pt x="541" y="455"/>
                </a:cubicBezTo>
                <a:cubicBezTo>
                  <a:pt x="461" y="582"/>
                  <a:pt x="293" y="621"/>
                  <a:pt x="166" y="541"/>
                </a:cubicBezTo>
                <a:cubicBezTo>
                  <a:pt x="39" y="461"/>
                  <a:pt x="0" y="293"/>
                  <a:pt x="80" y="165"/>
                </a:cubicBezTo>
                <a:cubicBezTo>
                  <a:pt x="160" y="38"/>
                  <a:pt x="328" y="0"/>
                  <a:pt x="456" y="80"/>
                </a:cubicBezTo>
                <a:close/>
              </a:path>
            </a:pathLst>
          </a:custGeom>
          <a:solidFill>
            <a:srgbClr val="45D8FF">
              <a:alpha val="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27" name="Freeform 181"/>
          <p:cNvSpPr>
            <a:spLocks/>
          </p:cNvSpPr>
          <p:nvPr/>
        </p:nvSpPr>
        <p:spPr bwMode="auto">
          <a:xfrm>
            <a:off x="827090" y="3842205"/>
            <a:ext cx="1112838" cy="1111250"/>
          </a:xfrm>
          <a:custGeom>
            <a:avLst/>
            <a:gdLst>
              <a:gd name="T0" fmla="*/ 799 w 1090"/>
              <a:gd name="T1" fmla="*/ 140 h 1090"/>
              <a:gd name="T2" fmla="*/ 949 w 1090"/>
              <a:gd name="T3" fmla="*/ 799 h 1090"/>
              <a:gd name="T4" fmla="*/ 291 w 1090"/>
              <a:gd name="T5" fmla="*/ 950 h 1090"/>
              <a:gd name="T6" fmla="*/ 140 w 1090"/>
              <a:gd name="T7" fmla="*/ 291 h 1090"/>
              <a:gd name="T8" fmla="*/ 799 w 1090"/>
              <a:gd name="T9" fmla="*/ 140 h 1090"/>
            </a:gdLst>
            <a:ahLst/>
            <a:cxnLst>
              <a:cxn ang="0">
                <a:pos x="T0" y="T1"/>
              </a:cxn>
              <a:cxn ang="0">
                <a:pos x="T2" y="T3"/>
              </a:cxn>
              <a:cxn ang="0">
                <a:pos x="T4" y="T5"/>
              </a:cxn>
              <a:cxn ang="0">
                <a:pos x="T6" y="T7"/>
              </a:cxn>
              <a:cxn ang="0">
                <a:pos x="T8" y="T9"/>
              </a:cxn>
            </a:cxnLst>
            <a:rect l="0" t="0" r="r" b="b"/>
            <a:pathLst>
              <a:path w="1090" h="1090">
                <a:moveTo>
                  <a:pt x="799" y="140"/>
                </a:moveTo>
                <a:cubicBezTo>
                  <a:pt x="1022" y="281"/>
                  <a:pt x="1090" y="576"/>
                  <a:pt x="949" y="799"/>
                </a:cubicBezTo>
                <a:cubicBezTo>
                  <a:pt x="809" y="1023"/>
                  <a:pt x="514" y="1090"/>
                  <a:pt x="291" y="950"/>
                </a:cubicBezTo>
                <a:cubicBezTo>
                  <a:pt x="67" y="809"/>
                  <a:pt x="0" y="514"/>
                  <a:pt x="140" y="291"/>
                </a:cubicBezTo>
                <a:cubicBezTo>
                  <a:pt x="280" y="67"/>
                  <a:pt x="575" y="0"/>
                  <a:pt x="799" y="140"/>
                </a:cubicBezTo>
                <a:close/>
              </a:path>
            </a:pathLst>
          </a:custGeom>
          <a:solidFill>
            <a:srgbClr val="45D8FF">
              <a:alpha val="3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29" name="Freeform 183"/>
          <p:cNvSpPr>
            <a:spLocks/>
          </p:cNvSpPr>
          <p:nvPr/>
        </p:nvSpPr>
        <p:spPr bwMode="auto">
          <a:xfrm>
            <a:off x="1106490" y="4120018"/>
            <a:ext cx="554038" cy="555625"/>
          </a:xfrm>
          <a:custGeom>
            <a:avLst/>
            <a:gdLst>
              <a:gd name="T0" fmla="*/ 398 w 543"/>
              <a:gd name="T1" fmla="*/ 70 h 544"/>
              <a:gd name="T2" fmla="*/ 473 w 543"/>
              <a:gd name="T3" fmla="*/ 399 h 544"/>
              <a:gd name="T4" fmla="*/ 145 w 543"/>
              <a:gd name="T5" fmla="*/ 474 h 544"/>
              <a:gd name="T6" fmla="*/ 70 w 543"/>
              <a:gd name="T7" fmla="*/ 145 h 544"/>
              <a:gd name="T8" fmla="*/ 398 w 543"/>
              <a:gd name="T9" fmla="*/ 70 h 544"/>
            </a:gdLst>
            <a:ahLst/>
            <a:cxnLst>
              <a:cxn ang="0">
                <a:pos x="T0" y="T1"/>
              </a:cxn>
              <a:cxn ang="0">
                <a:pos x="T2" y="T3"/>
              </a:cxn>
              <a:cxn ang="0">
                <a:pos x="T4" y="T5"/>
              </a:cxn>
              <a:cxn ang="0">
                <a:pos x="T6" y="T7"/>
              </a:cxn>
              <a:cxn ang="0">
                <a:pos x="T8" y="T9"/>
              </a:cxn>
            </a:cxnLst>
            <a:rect l="0" t="0" r="r" b="b"/>
            <a:pathLst>
              <a:path w="543" h="544">
                <a:moveTo>
                  <a:pt x="398" y="70"/>
                </a:moveTo>
                <a:cubicBezTo>
                  <a:pt x="510" y="140"/>
                  <a:pt x="543" y="287"/>
                  <a:pt x="473" y="399"/>
                </a:cubicBezTo>
                <a:cubicBezTo>
                  <a:pt x="404" y="510"/>
                  <a:pt x="256" y="544"/>
                  <a:pt x="145" y="474"/>
                </a:cubicBezTo>
                <a:cubicBezTo>
                  <a:pt x="34" y="404"/>
                  <a:pt x="0" y="257"/>
                  <a:pt x="70" y="145"/>
                </a:cubicBezTo>
                <a:cubicBezTo>
                  <a:pt x="140" y="34"/>
                  <a:pt x="287" y="0"/>
                  <a:pt x="398" y="70"/>
                </a:cubicBezTo>
                <a:close/>
              </a:path>
            </a:pathLst>
          </a:custGeom>
          <a:solidFill>
            <a:srgbClr val="45D8FF">
              <a:alpha val="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88" name="Freeform 57"/>
          <p:cNvSpPr>
            <a:spLocks/>
          </p:cNvSpPr>
          <p:nvPr/>
        </p:nvSpPr>
        <p:spPr bwMode="auto">
          <a:xfrm>
            <a:off x="422278" y="2438855"/>
            <a:ext cx="973138" cy="1935163"/>
          </a:xfrm>
          <a:custGeom>
            <a:avLst/>
            <a:gdLst>
              <a:gd name="T0" fmla="*/ 951 w 958"/>
              <a:gd name="T1" fmla="*/ 1905 h 1905"/>
              <a:gd name="T2" fmla="*/ 945 w 958"/>
              <a:gd name="T3" fmla="*/ 1902 h 1905"/>
              <a:gd name="T4" fmla="*/ 1 w 958"/>
              <a:gd name="T5" fmla="*/ 10 h 1905"/>
              <a:gd name="T6" fmla="*/ 4 w 958"/>
              <a:gd name="T7" fmla="*/ 1 h 1905"/>
              <a:gd name="T8" fmla="*/ 12 w 958"/>
              <a:gd name="T9" fmla="*/ 4 h 1905"/>
              <a:gd name="T10" fmla="*/ 956 w 958"/>
              <a:gd name="T11" fmla="*/ 1896 h 1905"/>
              <a:gd name="T12" fmla="*/ 953 w 958"/>
              <a:gd name="T13" fmla="*/ 1904 h 1905"/>
              <a:gd name="T14" fmla="*/ 951 w 958"/>
              <a:gd name="T15" fmla="*/ 1905 h 19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58" h="1905">
                <a:moveTo>
                  <a:pt x="951" y="1905"/>
                </a:moveTo>
                <a:cubicBezTo>
                  <a:pt x="949" y="1905"/>
                  <a:pt x="946" y="1904"/>
                  <a:pt x="945" y="1902"/>
                </a:cubicBezTo>
                <a:cubicBezTo>
                  <a:pt x="1" y="10"/>
                  <a:pt x="1" y="10"/>
                  <a:pt x="1" y="10"/>
                </a:cubicBezTo>
                <a:cubicBezTo>
                  <a:pt x="0" y="7"/>
                  <a:pt x="1" y="3"/>
                  <a:pt x="4" y="1"/>
                </a:cubicBezTo>
                <a:cubicBezTo>
                  <a:pt x="7" y="0"/>
                  <a:pt x="10" y="1"/>
                  <a:pt x="12" y="4"/>
                </a:cubicBezTo>
                <a:cubicBezTo>
                  <a:pt x="956" y="1896"/>
                  <a:pt x="956" y="1896"/>
                  <a:pt x="956" y="1896"/>
                </a:cubicBezTo>
                <a:cubicBezTo>
                  <a:pt x="958" y="1899"/>
                  <a:pt x="956" y="1903"/>
                  <a:pt x="953" y="1904"/>
                </a:cubicBezTo>
                <a:cubicBezTo>
                  <a:pt x="953" y="1905"/>
                  <a:pt x="952" y="1905"/>
                  <a:pt x="951" y="1905"/>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0" name="Freeform 59"/>
          <p:cNvSpPr>
            <a:spLocks/>
          </p:cNvSpPr>
          <p:nvPr/>
        </p:nvSpPr>
        <p:spPr bwMode="auto">
          <a:xfrm>
            <a:off x="422278" y="1019630"/>
            <a:ext cx="819150" cy="1431925"/>
          </a:xfrm>
          <a:custGeom>
            <a:avLst/>
            <a:gdLst>
              <a:gd name="T0" fmla="*/ 6 w 806"/>
              <a:gd name="T1" fmla="*/ 1409 h 1409"/>
              <a:gd name="T2" fmla="*/ 4 w 806"/>
              <a:gd name="T3" fmla="*/ 1408 h 1409"/>
              <a:gd name="T4" fmla="*/ 1 w 806"/>
              <a:gd name="T5" fmla="*/ 1400 h 1409"/>
              <a:gd name="T6" fmla="*/ 794 w 806"/>
              <a:gd name="T7" fmla="*/ 4 h 1409"/>
              <a:gd name="T8" fmla="*/ 802 w 806"/>
              <a:gd name="T9" fmla="*/ 1 h 1409"/>
              <a:gd name="T10" fmla="*/ 804 w 806"/>
              <a:gd name="T11" fmla="*/ 10 h 1409"/>
              <a:gd name="T12" fmla="*/ 12 w 806"/>
              <a:gd name="T13" fmla="*/ 1406 h 1409"/>
              <a:gd name="T14" fmla="*/ 6 w 806"/>
              <a:gd name="T15" fmla="*/ 1409 h 14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6" h="1409">
                <a:moveTo>
                  <a:pt x="6" y="1409"/>
                </a:moveTo>
                <a:cubicBezTo>
                  <a:pt x="5" y="1409"/>
                  <a:pt x="4" y="1409"/>
                  <a:pt x="4" y="1408"/>
                </a:cubicBezTo>
                <a:cubicBezTo>
                  <a:pt x="1" y="1406"/>
                  <a:pt x="0" y="1403"/>
                  <a:pt x="1" y="1400"/>
                </a:cubicBezTo>
                <a:cubicBezTo>
                  <a:pt x="794" y="4"/>
                  <a:pt x="794" y="4"/>
                  <a:pt x="794" y="4"/>
                </a:cubicBezTo>
                <a:cubicBezTo>
                  <a:pt x="795" y="1"/>
                  <a:pt x="799" y="0"/>
                  <a:pt x="802" y="1"/>
                </a:cubicBezTo>
                <a:cubicBezTo>
                  <a:pt x="805" y="3"/>
                  <a:pt x="806" y="7"/>
                  <a:pt x="804" y="10"/>
                </a:cubicBezTo>
                <a:cubicBezTo>
                  <a:pt x="12" y="1406"/>
                  <a:pt x="12" y="1406"/>
                  <a:pt x="12" y="1406"/>
                </a:cubicBezTo>
                <a:cubicBezTo>
                  <a:pt x="11" y="1408"/>
                  <a:pt x="9" y="1409"/>
                  <a:pt x="6" y="1409"/>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1" name="Freeform 60"/>
          <p:cNvSpPr>
            <a:spLocks/>
          </p:cNvSpPr>
          <p:nvPr/>
        </p:nvSpPr>
        <p:spPr bwMode="auto">
          <a:xfrm rot="21439730">
            <a:off x="1263217" y="967857"/>
            <a:ext cx="2206471" cy="1571207"/>
          </a:xfrm>
          <a:custGeom>
            <a:avLst/>
            <a:gdLst>
              <a:gd name="T0" fmla="*/ 2332 w 2339"/>
              <a:gd name="T1" fmla="*/ 1665 h 1665"/>
              <a:gd name="T2" fmla="*/ 2329 w 2339"/>
              <a:gd name="T3" fmla="*/ 1664 h 1665"/>
              <a:gd name="T4" fmla="*/ 3 w 2339"/>
              <a:gd name="T5" fmla="*/ 11 h 1665"/>
              <a:gd name="T6" fmla="*/ 2 w 2339"/>
              <a:gd name="T7" fmla="*/ 3 h 1665"/>
              <a:gd name="T8" fmla="*/ 10 w 2339"/>
              <a:gd name="T9" fmla="*/ 2 h 1665"/>
              <a:gd name="T10" fmla="*/ 2335 w 2339"/>
              <a:gd name="T11" fmla="*/ 1654 h 1665"/>
              <a:gd name="T12" fmla="*/ 2337 w 2339"/>
              <a:gd name="T13" fmla="*/ 1662 h 1665"/>
              <a:gd name="T14" fmla="*/ 2332 w 2339"/>
              <a:gd name="T15" fmla="*/ 1665 h 16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9" h="1665">
                <a:moveTo>
                  <a:pt x="2332" y="1665"/>
                </a:moveTo>
                <a:cubicBezTo>
                  <a:pt x="2331" y="1665"/>
                  <a:pt x="2330" y="1665"/>
                  <a:pt x="2329" y="1664"/>
                </a:cubicBezTo>
                <a:cubicBezTo>
                  <a:pt x="3" y="11"/>
                  <a:pt x="3" y="11"/>
                  <a:pt x="3" y="11"/>
                </a:cubicBezTo>
                <a:cubicBezTo>
                  <a:pt x="1" y="10"/>
                  <a:pt x="0" y="6"/>
                  <a:pt x="2" y="3"/>
                </a:cubicBezTo>
                <a:cubicBezTo>
                  <a:pt x="4" y="0"/>
                  <a:pt x="8" y="0"/>
                  <a:pt x="10" y="2"/>
                </a:cubicBezTo>
                <a:cubicBezTo>
                  <a:pt x="2335" y="1654"/>
                  <a:pt x="2335" y="1654"/>
                  <a:pt x="2335" y="1654"/>
                </a:cubicBezTo>
                <a:cubicBezTo>
                  <a:pt x="2338" y="1656"/>
                  <a:pt x="2339" y="1660"/>
                  <a:pt x="2337" y="1662"/>
                </a:cubicBezTo>
                <a:cubicBezTo>
                  <a:pt x="2336" y="1664"/>
                  <a:pt x="2334" y="1665"/>
                  <a:pt x="2332" y="1665"/>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2" name="Freeform 61"/>
          <p:cNvSpPr>
            <a:spLocks/>
          </p:cNvSpPr>
          <p:nvPr/>
        </p:nvSpPr>
        <p:spPr bwMode="auto">
          <a:xfrm rot="21188738">
            <a:off x="1768773" y="2596183"/>
            <a:ext cx="1744625" cy="133350"/>
          </a:xfrm>
          <a:custGeom>
            <a:avLst/>
            <a:gdLst>
              <a:gd name="T0" fmla="*/ 6 w 1798"/>
              <a:gd name="T1" fmla="*/ 130 h 130"/>
              <a:gd name="T2" fmla="*/ 0 w 1798"/>
              <a:gd name="T3" fmla="*/ 125 h 130"/>
              <a:gd name="T4" fmla="*/ 6 w 1798"/>
              <a:gd name="T5" fmla="*/ 118 h 130"/>
              <a:gd name="T6" fmla="*/ 1792 w 1798"/>
              <a:gd name="T7" fmla="*/ 0 h 130"/>
              <a:gd name="T8" fmla="*/ 1798 w 1798"/>
              <a:gd name="T9" fmla="*/ 6 h 130"/>
              <a:gd name="T10" fmla="*/ 1792 w 1798"/>
              <a:gd name="T11" fmla="*/ 12 h 130"/>
              <a:gd name="T12" fmla="*/ 7 w 1798"/>
              <a:gd name="T13" fmla="*/ 130 h 130"/>
              <a:gd name="T14" fmla="*/ 6 w 1798"/>
              <a:gd name="T15" fmla="*/ 130 h 1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98" h="130">
                <a:moveTo>
                  <a:pt x="6" y="130"/>
                </a:moveTo>
                <a:cubicBezTo>
                  <a:pt x="3" y="130"/>
                  <a:pt x="1" y="128"/>
                  <a:pt x="0" y="125"/>
                </a:cubicBezTo>
                <a:cubicBezTo>
                  <a:pt x="0" y="121"/>
                  <a:pt x="3" y="118"/>
                  <a:pt x="6" y="118"/>
                </a:cubicBezTo>
                <a:cubicBezTo>
                  <a:pt x="1792" y="0"/>
                  <a:pt x="1792" y="0"/>
                  <a:pt x="1792" y="0"/>
                </a:cubicBezTo>
                <a:cubicBezTo>
                  <a:pt x="1795" y="0"/>
                  <a:pt x="1798" y="2"/>
                  <a:pt x="1798" y="6"/>
                </a:cubicBezTo>
                <a:cubicBezTo>
                  <a:pt x="1798" y="9"/>
                  <a:pt x="1796" y="12"/>
                  <a:pt x="1792" y="12"/>
                </a:cubicBezTo>
                <a:cubicBezTo>
                  <a:pt x="7" y="130"/>
                  <a:pt x="7" y="130"/>
                  <a:pt x="7" y="130"/>
                </a:cubicBezTo>
                <a:cubicBezTo>
                  <a:pt x="7" y="130"/>
                  <a:pt x="6" y="130"/>
                  <a:pt x="6" y="130"/>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4" name="Freeform 63"/>
          <p:cNvSpPr>
            <a:spLocks/>
          </p:cNvSpPr>
          <p:nvPr/>
        </p:nvSpPr>
        <p:spPr bwMode="auto">
          <a:xfrm>
            <a:off x="1227140" y="257630"/>
            <a:ext cx="1962150" cy="774700"/>
          </a:xfrm>
          <a:custGeom>
            <a:avLst/>
            <a:gdLst>
              <a:gd name="T0" fmla="*/ 7 w 1932"/>
              <a:gd name="T1" fmla="*/ 763 h 763"/>
              <a:gd name="T2" fmla="*/ 1 w 1932"/>
              <a:gd name="T3" fmla="*/ 759 h 763"/>
              <a:gd name="T4" fmla="*/ 5 w 1932"/>
              <a:gd name="T5" fmla="*/ 751 h 763"/>
              <a:gd name="T6" fmla="*/ 1923 w 1932"/>
              <a:gd name="T7" fmla="*/ 1 h 763"/>
              <a:gd name="T8" fmla="*/ 1931 w 1932"/>
              <a:gd name="T9" fmla="*/ 5 h 763"/>
              <a:gd name="T10" fmla="*/ 1927 w 1932"/>
              <a:gd name="T11" fmla="*/ 13 h 763"/>
              <a:gd name="T12" fmla="*/ 9 w 1932"/>
              <a:gd name="T13" fmla="*/ 762 h 763"/>
              <a:gd name="T14" fmla="*/ 7 w 1932"/>
              <a:gd name="T15" fmla="*/ 763 h 7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32" h="763">
                <a:moveTo>
                  <a:pt x="7" y="763"/>
                </a:moveTo>
                <a:cubicBezTo>
                  <a:pt x="4" y="763"/>
                  <a:pt x="2" y="761"/>
                  <a:pt x="1" y="759"/>
                </a:cubicBezTo>
                <a:cubicBezTo>
                  <a:pt x="0" y="756"/>
                  <a:pt x="2" y="752"/>
                  <a:pt x="5" y="751"/>
                </a:cubicBezTo>
                <a:cubicBezTo>
                  <a:pt x="1923" y="1"/>
                  <a:pt x="1923" y="1"/>
                  <a:pt x="1923" y="1"/>
                </a:cubicBezTo>
                <a:cubicBezTo>
                  <a:pt x="1926" y="0"/>
                  <a:pt x="1930" y="2"/>
                  <a:pt x="1931" y="5"/>
                </a:cubicBezTo>
                <a:cubicBezTo>
                  <a:pt x="1932" y="8"/>
                  <a:pt x="1931" y="11"/>
                  <a:pt x="1927" y="13"/>
                </a:cubicBezTo>
                <a:cubicBezTo>
                  <a:pt x="9" y="762"/>
                  <a:pt x="9" y="762"/>
                  <a:pt x="9" y="762"/>
                </a:cubicBezTo>
                <a:cubicBezTo>
                  <a:pt x="8" y="762"/>
                  <a:pt x="8" y="763"/>
                  <a:pt x="7" y="763"/>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5" name="Freeform 64"/>
          <p:cNvSpPr>
            <a:spLocks/>
          </p:cNvSpPr>
          <p:nvPr/>
        </p:nvSpPr>
        <p:spPr bwMode="auto">
          <a:xfrm>
            <a:off x="2654303" y="57605"/>
            <a:ext cx="534988" cy="212725"/>
          </a:xfrm>
          <a:custGeom>
            <a:avLst/>
            <a:gdLst>
              <a:gd name="T0" fmla="*/ 520 w 527"/>
              <a:gd name="T1" fmla="*/ 210 h 210"/>
              <a:gd name="T2" fmla="*/ 518 w 527"/>
              <a:gd name="T3" fmla="*/ 210 h 210"/>
              <a:gd name="T4" fmla="*/ 4 w 527"/>
              <a:gd name="T5" fmla="*/ 12 h 210"/>
              <a:gd name="T6" fmla="*/ 1 w 527"/>
              <a:gd name="T7" fmla="*/ 4 h 210"/>
              <a:gd name="T8" fmla="*/ 9 w 527"/>
              <a:gd name="T9" fmla="*/ 1 h 210"/>
              <a:gd name="T10" fmla="*/ 522 w 527"/>
              <a:gd name="T11" fmla="*/ 198 h 210"/>
              <a:gd name="T12" fmla="*/ 526 w 527"/>
              <a:gd name="T13" fmla="*/ 206 h 210"/>
              <a:gd name="T14" fmla="*/ 520 w 527"/>
              <a:gd name="T15" fmla="*/ 210 h 2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7" h="210">
                <a:moveTo>
                  <a:pt x="520" y="210"/>
                </a:moveTo>
                <a:cubicBezTo>
                  <a:pt x="520" y="210"/>
                  <a:pt x="519" y="210"/>
                  <a:pt x="518" y="210"/>
                </a:cubicBezTo>
                <a:cubicBezTo>
                  <a:pt x="4" y="12"/>
                  <a:pt x="4" y="12"/>
                  <a:pt x="4" y="12"/>
                </a:cubicBezTo>
                <a:cubicBezTo>
                  <a:pt x="1" y="11"/>
                  <a:pt x="0" y="7"/>
                  <a:pt x="1" y="4"/>
                </a:cubicBezTo>
                <a:cubicBezTo>
                  <a:pt x="2" y="1"/>
                  <a:pt x="6" y="0"/>
                  <a:pt x="9" y="1"/>
                </a:cubicBezTo>
                <a:cubicBezTo>
                  <a:pt x="522" y="198"/>
                  <a:pt x="522" y="198"/>
                  <a:pt x="522" y="198"/>
                </a:cubicBezTo>
                <a:cubicBezTo>
                  <a:pt x="526" y="200"/>
                  <a:pt x="527" y="203"/>
                  <a:pt x="526" y="206"/>
                </a:cubicBezTo>
                <a:cubicBezTo>
                  <a:pt x="525" y="209"/>
                  <a:pt x="523" y="210"/>
                  <a:pt x="520" y="210"/>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6" name="Freeform 65"/>
          <p:cNvSpPr>
            <a:spLocks/>
          </p:cNvSpPr>
          <p:nvPr/>
        </p:nvSpPr>
        <p:spPr bwMode="auto">
          <a:xfrm>
            <a:off x="3176590" y="257630"/>
            <a:ext cx="420688" cy="1263650"/>
          </a:xfrm>
          <a:custGeom>
            <a:avLst/>
            <a:gdLst>
              <a:gd name="T0" fmla="*/ 408 w 415"/>
              <a:gd name="T1" fmla="*/ 1243 h 1243"/>
              <a:gd name="T2" fmla="*/ 402 w 415"/>
              <a:gd name="T3" fmla="*/ 1239 h 1243"/>
              <a:gd name="T4" fmla="*/ 1 w 415"/>
              <a:gd name="T5" fmla="*/ 9 h 1243"/>
              <a:gd name="T6" fmla="*/ 4 w 415"/>
              <a:gd name="T7" fmla="*/ 1 h 1243"/>
              <a:gd name="T8" fmla="*/ 12 w 415"/>
              <a:gd name="T9" fmla="*/ 5 h 1243"/>
              <a:gd name="T10" fmla="*/ 413 w 415"/>
              <a:gd name="T11" fmla="*/ 1235 h 1243"/>
              <a:gd name="T12" fmla="*/ 410 w 415"/>
              <a:gd name="T13" fmla="*/ 1243 h 1243"/>
              <a:gd name="T14" fmla="*/ 408 w 415"/>
              <a:gd name="T15" fmla="*/ 1243 h 12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5" h="1243">
                <a:moveTo>
                  <a:pt x="408" y="1243"/>
                </a:moveTo>
                <a:cubicBezTo>
                  <a:pt x="405" y="1243"/>
                  <a:pt x="403" y="1241"/>
                  <a:pt x="402" y="1239"/>
                </a:cubicBezTo>
                <a:cubicBezTo>
                  <a:pt x="1" y="9"/>
                  <a:pt x="1" y="9"/>
                  <a:pt x="1" y="9"/>
                </a:cubicBezTo>
                <a:cubicBezTo>
                  <a:pt x="0" y="6"/>
                  <a:pt x="1" y="2"/>
                  <a:pt x="4" y="1"/>
                </a:cubicBezTo>
                <a:cubicBezTo>
                  <a:pt x="8" y="0"/>
                  <a:pt x="11" y="2"/>
                  <a:pt x="12" y="5"/>
                </a:cubicBezTo>
                <a:cubicBezTo>
                  <a:pt x="413" y="1235"/>
                  <a:pt x="413" y="1235"/>
                  <a:pt x="413" y="1235"/>
                </a:cubicBezTo>
                <a:cubicBezTo>
                  <a:pt x="415" y="1238"/>
                  <a:pt x="413" y="1242"/>
                  <a:pt x="410" y="1243"/>
                </a:cubicBezTo>
                <a:cubicBezTo>
                  <a:pt x="409" y="1243"/>
                  <a:pt x="408" y="1243"/>
                  <a:pt x="408" y="1243"/>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7" name="Freeform 66"/>
          <p:cNvSpPr>
            <a:spLocks/>
          </p:cNvSpPr>
          <p:nvPr/>
        </p:nvSpPr>
        <p:spPr bwMode="auto">
          <a:xfrm>
            <a:off x="1227140" y="1019630"/>
            <a:ext cx="2370138" cy="501650"/>
          </a:xfrm>
          <a:custGeom>
            <a:avLst/>
            <a:gdLst>
              <a:gd name="T0" fmla="*/ 2327 w 2333"/>
              <a:gd name="T1" fmla="*/ 493 h 493"/>
              <a:gd name="T2" fmla="*/ 2326 w 2333"/>
              <a:gd name="T3" fmla="*/ 493 h 493"/>
              <a:gd name="T4" fmla="*/ 6 w 2333"/>
              <a:gd name="T5" fmla="*/ 12 h 493"/>
              <a:gd name="T6" fmla="*/ 1 w 2333"/>
              <a:gd name="T7" fmla="*/ 5 h 493"/>
              <a:gd name="T8" fmla="*/ 8 w 2333"/>
              <a:gd name="T9" fmla="*/ 1 h 493"/>
              <a:gd name="T10" fmla="*/ 2328 w 2333"/>
              <a:gd name="T11" fmla="*/ 481 h 493"/>
              <a:gd name="T12" fmla="*/ 2333 w 2333"/>
              <a:gd name="T13" fmla="*/ 488 h 493"/>
              <a:gd name="T14" fmla="*/ 2327 w 2333"/>
              <a:gd name="T15" fmla="*/ 493 h 4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3" h="493">
                <a:moveTo>
                  <a:pt x="2327" y="493"/>
                </a:moveTo>
                <a:cubicBezTo>
                  <a:pt x="2326" y="493"/>
                  <a:pt x="2326" y="493"/>
                  <a:pt x="2326" y="493"/>
                </a:cubicBezTo>
                <a:cubicBezTo>
                  <a:pt x="6" y="12"/>
                  <a:pt x="6" y="12"/>
                  <a:pt x="6" y="12"/>
                </a:cubicBezTo>
                <a:cubicBezTo>
                  <a:pt x="2" y="12"/>
                  <a:pt x="0" y="9"/>
                  <a:pt x="1" y="5"/>
                </a:cubicBezTo>
                <a:cubicBezTo>
                  <a:pt x="2" y="2"/>
                  <a:pt x="5" y="0"/>
                  <a:pt x="8" y="1"/>
                </a:cubicBezTo>
                <a:cubicBezTo>
                  <a:pt x="2328" y="481"/>
                  <a:pt x="2328" y="481"/>
                  <a:pt x="2328" y="481"/>
                </a:cubicBezTo>
                <a:cubicBezTo>
                  <a:pt x="2331" y="482"/>
                  <a:pt x="2333" y="485"/>
                  <a:pt x="2333" y="488"/>
                </a:cubicBezTo>
                <a:cubicBezTo>
                  <a:pt x="2332" y="491"/>
                  <a:pt x="2330" y="493"/>
                  <a:pt x="2327" y="493"/>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8" name="Freeform 67"/>
          <p:cNvSpPr>
            <a:spLocks/>
          </p:cNvSpPr>
          <p:nvPr/>
        </p:nvSpPr>
        <p:spPr bwMode="auto">
          <a:xfrm>
            <a:off x="1227140" y="1019630"/>
            <a:ext cx="561975" cy="1812925"/>
          </a:xfrm>
          <a:custGeom>
            <a:avLst/>
            <a:gdLst>
              <a:gd name="T0" fmla="*/ 546 w 553"/>
              <a:gd name="T1" fmla="*/ 1783 h 1783"/>
              <a:gd name="T2" fmla="*/ 541 w 553"/>
              <a:gd name="T3" fmla="*/ 1779 h 1783"/>
              <a:gd name="T4" fmla="*/ 1 w 553"/>
              <a:gd name="T5" fmla="*/ 8 h 1783"/>
              <a:gd name="T6" fmla="*/ 5 w 553"/>
              <a:gd name="T7" fmla="*/ 1 h 1783"/>
              <a:gd name="T8" fmla="*/ 13 w 553"/>
              <a:gd name="T9" fmla="*/ 5 h 1783"/>
              <a:gd name="T10" fmla="*/ 552 w 553"/>
              <a:gd name="T11" fmla="*/ 1775 h 1783"/>
              <a:gd name="T12" fmla="*/ 548 w 553"/>
              <a:gd name="T13" fmla="*/ 1783 h 1783"/>
              <a:gd name="T14" fmla="*/ 546 w 553"/>
              <a:gd name="T15" fmla="*/ 1783 h 17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3" h="1783">
                <a:moveTo>
                  <a:pt x="546" y="1783"/>
                </a:moveTo>
                <a:cubicBezTo>
                  <a:pt x="544" y="1783"/>
                  <a:pt x="541" y="1782"/>
                  <a:pt x="541" y="1779"/>
                </a:cubicBezTo>
                <a:cubicBezTo>
                  <a:pt x="1" y="8"/>
                  <a:pt x="1" y="8"/>
                  <a:pt x="1" y="8"/>
                </a:cubicBezTo>
                <a:cubicBezTo>
                  <a:pt x="0" y="5"/>
                  <a:pt x="2" y="2"/>
                  <a:pt x="5" y="1"/>
                </a:cubicBezTo>
                <a:cubicBezTo>
                  <a:pt x="8" y="0"/>
                  <a:pt x="12" y="2"/>
                  <a:pt x="13" y="5"/>
                </a:cubicBezTo>
                <a:cubicBezTo>
                  <a:pt x="552" y="1775"/>
                  <a:pt x="552" y="1775"/>
                  <a:pt x="552" y="1775"/>
                </a:cubicBezTo>
                <a:cubicBezTo>
                  <a:pt x="553" y="1779"/>
                  <a:pt x="551" y="1782"/>
                  <a:pt x="548" y="1783"/>
                </a:cubicBezTo>
                <a:cubicBezTo>
                  <a:pt x="547" y="1783"/>
                  <a:pt x="547" y="1783"/>
                  <a:pt x="546" y="1783"/>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9" name="Freeform 68"/>
          <p:cNvSpPr>
            <a:spLocks/>
          </p:cNvSpPr>
          <p:nvPr/>
        </p:nvSpPr>
        <p:spPr bwMode="auto">
          <a:xfrm>
            <a:off x="1227140" y="57605"/>
            <a:ext cx="1439863" cy="974725"/>
          </a:xfrm>
          <a:custGeom>
            <a:avLst/>
            <a:gdLst>
              <a:gd name="T0" fmla="*/ 7 w 1418"/>
              <a:gd name="T1" fmla="*/ 960 h 960"/>
              <a:gd name="T2" fmla="*/ 2 w 1418"/>
              <a:gd name="T3" fmla="*/ 957 h 960"/>
              <a:gd name="T4" fmla="*/ 3 w 1418"/>
              <a:gd name="T5" fmla="*/ 949 h 960"/>
              <a:gd name="T6" fmla="*/ 1408 w 1418"/>
              <a:gd name="T7" fmla="*/ 1 h 960"/>
              <a:gd name="T8" fmla="*/ 1416 w 1418"/>
              <a:gd name="T9" fmla="*/ 3 h 960"/>
              <a:gd name="T10" fmla="*/ 1415 w 1418"/>
              <a:gd name="T11" fmla="*/ 11 h 960"/>
              <a:gd name="T12" fmla="*/ 10 w 1418"/>
              <a:gd name="T13" fmla="*/ 959 h 960"/>
              <a:gd name="T14" fmla="*/ 7 w 1418"/>
              <a:gd name="T15" fmla="*/ 960 h 9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18" h="960">
                <a:moveTo>
                  <a:pt x="7" y="960"/>
                </a:moveTo>
                <a:cubicBezTo>
                  <a:pt x="5" y="960"/>
                  <a:pt x="3" y="959"/>
                  <a:pt x="2" y="957"/>
                </a:cubicBezTo>
                <a:cubicBezTo>
                  <a:pt x="0" y="954"/>
                  <a:pt x="1" y="950"/>
                  <a:pt x="3" y="949"/>
                </a:cubicBezTo>
                <a:cubicBezTo>
                  <a:pt x="1408" y="1"/>
                  <a:pt x="1408" y="1"/>
                  <a:pt x="1408" y="1"/>
                </a:cubicBezTo>
                <a:cubicBezTo>
                  <a:pt x="1411" y="0"/>
                  <a:pt x="1415" y="0"/>
                  <a:pt x="1416" y="3"/>
                </a:cubicBezTo>
                <a:cubicBezTo>
                  <a:pt x="1418" y="6"/>
                  <a:pt x="1418" y="9"/>
                  <a:pt x="1415" y="11"/>
                </a:cubicBezTo>
                <a:cubicBezTo>
                  <a:pt x="10" y="959"/>
                  <a:pt x="10" y="959"/>
                  <a:pt x="10" y="959"/>
                </a:cubicBezTo>
                <a:cubicBezTo>
                  <a:pt x="9" y="959"/>
                  <a:pt x="8" y="960"/>
                  <a:pt x="7" y="960"/>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3" name="Freeform 72"/>
          <p:cNvSpPr>
            <a:spLocks/>
          </p:cNvSpPr>
          <p:nvPr/>
        </p:nvSpPr>
        <p:spPr bwMode="auto">
          <a:xfrm>
            <a:off x="4346578" y="24268"/>
            <a:ext cx="1111250" cy="158750"/>
          </a:xfrm>
          <a:custGeom>
            <a:avLst/>
            <a:gdLst>
              <a:gd name="T0" fmla="*/ 1088 w 1094"/>
              <a:gd name="T1" fmla="*/ 155 h 155"/>
              <a:gd name="T2" fmla="*/ 1087 w 1094"/>
              <a:gd name="T3" fmla="*/ 155 h 155"/>
              <a:gd name="T4" fmla="*/ 5 w 1094"/>
              <a:gd name="T5" fmla="*/ 12 h 155"/>
              <a:gd name="T6" fmla="*/ 0 w 1094"/>
              <a:gd name="T7" fmla="*/ 5 h 155"/>
              <a:gd name="T8" fmla="*/ 7 w 1094"/>
              <a:gd name="T9" fmla="*/ 0 h 155"/>
              <a:gd name="T10" fmla="*/ 1089 w 1094"/>
              <a:gd name="T11" fmla="*/ 143 h 155"/>
              <a:gd name="T12" fmla="*/ 1094 w 1094"/>
              <a:gd name="T13" fmla="*/ 150 h 155"/>
              <a:gd name="T14" fmla="*/ 1088 w 1094"/>
              <a:gd name="T15" fmla="*/ 155 h 15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94" h="155">
                <a:moveTo>
                  <a:pt x="1088" y="155"/>
                </a:moveTo>
                <a:cubicBezTo>
                  <a:pt x="1088" y="155"/>
                  <a:pt x="1087" y="155"/>
                  <a:pt x="1087" y="155"/>
                </a:cubicBezTo>
                <a:cubicBezTo>
                  <a:pt x="5" y="12"/>
                  <a:pt x="5" y="12"/>
                  <a:pt x="5" y="12"/>
                </a:cubicBezTo>
                <a:cubicBezTo>
                  <a:pt x="2" y="11"/>
                  <a:pt x="0" y="8"/>
                  <a:pt x="0" y="5"/>
                </a:cubicBezTo>
                <a:cubicBezTo>
                  <a:pt x="1" y="2"/>
                  <a:pt x="4" y="0"/>
                  <a:pt x="7" y="0"/>
                </a:cubicBezTo>
                <a:cubicBezTo>
                  <a:pt x="1089" y="143"/>
                  <a:pt x="1089" y="143"/>
                  <a:pt x="1089" y="143"/>
                </a:cubicBezTo>
                <a:cubicBezTo>
                  <a:pt x="1092" y="144"/>
                  <a:pt x="1094" y="147"/>
                  <a:pt x="1094" y="150"/>
                </a:cubicBezTo>
                <a:cubicBezTo>
                  <a:pt x="1093" y="153"/>
                  <a:pt x="1091" y="155"/>
                  <a:pt x="1088" y="155"/>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4" name="Freeform 73"/>
          <p:cNvSpPr>
            <a:spLocks/>
          </p:cNvSpPr>
          <p:nvPr/>
        </p:nvSpPr>
        <p:spPr bwMode="auto">
          <a:xfrm>
            <a:off x="5445128" y="168730"/>
            <a:ext cx="1619247" cy="887569"/>
          </a:xfrm>
          <a:custGeom>
            <a:avLst/>
            <a:gdLst>
              <a:gd name="T0" fmla="*/ 2006 w 2013"/>
              <a:gd name="T1" fmla="*/ 1103 h 1103"/>
              <a:gd name="T2" fmla="*/ 2003 w 2013"/>
              <a:gd name="T3" fmla="*/ 1103 h 1103"/>
              <a:gd name="T4" fmla="*/ 4 w 2013"/>
              <a:gd name="T5" fmla="*/ 12 h 1103"/>
              <a:gd name="T6" fmla="*/ 2 w 2013"/>
              <a:gd name="T7" fmla="*/ 4 h 1103"/>
              <a:gd name="T8" fmla="*/ 10 w 2013"/>
              <a:gd name="T9" fmla="*/ 2 h 1103"/>
              <a:gd name="T10" fmla="*/ 2009 w 2013"/>
              <a:gd name="T11" fmla="*/ 1092 h 1103"/>
              <a:gd name="T12" fmla="*/ 2011 w 2013"/>
              <a:gd name="T13" fmla="*/ 1100 h 1103"/>
              <a:gd name="T14" fmla="*/ 2006 w 2013"/>
              <a:gd name="T15" fmla="*/ 1103 h 11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13" h="1103">
                <a:moveTo>
                  <a:pt x="2006" y="1103"/>
                </a:moveTo>
                <a:cubicBezTo>
                  <a:pt x="2005" y="1103"/>
                  <a:pt x="2004" y="1103"/>
                  <a:pt x="2003" y="1103"/>
                </a:cubicBezTo>
                <a:cubicBezTo>
                  <a:pt x="4" y="12"/>
                  <a:pt x="4" y="12"/>
                  <a:pt x="4" y="12"/>
                </a:cubicBezTo>
                <a:cubicBezTo>
                  <a:pt x="1" y="11"/>
                  <a:pt x="0" y="7"/>
                  <a:pt x="2" y="4"/>
                </a:cubicBezTo>
                <a:cubicBezTo>
                  <a:pt x="3" y="1"/>
                  <a:pt x="7" y="0"/>
                  <a:pt x="10" y="2"/>
                </a:cubicBezTo>
                <a:cubicBezTo>
                  <a:pt x="2009" y="1092"/>
                  <a:pt x="2009" y="1092"/>
                  <a:pt x="2009" y="1092"/>
                </a:cubicBezTo>
                <a:cubicBezTo>
                  <a:pt x="2012" y="1094"/>
                  <a:pt x="2013" y="1097"/>
                  <a:pt x="2011" y="1100"/>
                </a:cubicBezTo>
                <a:cubicBezTo>
                  <a:pt x="2010" y="1102"/>
                  <a:pt x="2008" y="1103"/>
                  <a:pt x="2006" y="1103"/>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5" name="Freeform 74"/>
          <p:cNvSpPr>
            <a:spLocks/>
          </p:cNvSpPr>
          <p:nvPr/>
        </p:nvSpPr>
        <p:spPr bwMode="auto">
          <a:xfrm>
            <a:off x="6229353" y="-1064419"/>
            <a:ext cx="836613" cy="2128838"/>
          </a:xfrm>
          <a:custGeom>
            <a:avLst/>
            <a:gdLst>
              <a:gd name="T0" fmla="*/ 817 w 824"/>
              <a:gd name="T1" fmla="*/ 2096 h 2096"/>
              <a:gd name="T2" fmla="*/ 811 w 824"/>
              <a:gd name="T3" fmla="*/ 2093 h 2096"/>
              <a:gd name="T4" fmla="*/ 1 w 824"/>
              <a:gd name="T5" fmla="*/ 9 h 2096"/>
              <a:gd name="T6" fmla="*/ 4 w 824"/>
              <a:gd name="T7" fmla="*/ 1 h 2096"/>
              <a:gd name="T8" fmla="*/ 12 w 824"/>
              <a:gd name="T9" fmla="*/ 4 h 2096"/>
              <a:gd name="T10" fmla="*/ 822 w 824"/>
              <a:gd name="T11" fmla="*/ 2088 h 2096"/>
              <a:gd name="T12" fmla="*/ 819 w 824"/>
              <a:gd name="T13" fmla="*/ 2096 h 2096"/>
              <a:gd name="T14" fmla="*/ 817 w 824"/>
              <a:gd name="T15" fmla="*/ 2096 h 20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4" h="2096">
                <a:moveTo>
                  <a:pt x="817" y="2096"/>
                </a:moveTo>
                <a:cubicBezTo>
                  <a:pt x="814" y="2096"/>
                  <a:pt x="812" y="2095"/>
                  <a:pt x="811" y="2093"/>
                </a:cubicBezTo>
                <a:cubicBezTo>
                  <a:pt x="1" y="9"/>
                  <a:pt x="1" y="9"/>
                  <a:pt x="1" y="9"/>
                </a:cubicBezTo>
                <a:cubicBezTo>
                  <a:pt x="0" y="5"/>
                  <a:pt x="1" y="2"/>
                  <a:pt x="4" y="1"/>
                </a:cubicBezTo>
                <a:cubicBezTo>
                  <a:pt x="7" y="0"/>
                  <a:pt x="11" y="1"/>
                  <a:pt x="12" y="4"/>
                </a:cubicBezTo>
                <a:cubicBezTo>
                  <a:pt x="822" y="2088"/>
                  <a:pt x="822" y="2088"/>
                  <a:pt x="822" y="2088"/>
                </a:cubicBezTo>
                <a:cubicBezTo>
                  <a:pt x="824" y="2091"/>
                  <a:pt x="822" y="2095"/>
                  <a:pt x="819" y="2096"/>
                </a:cubicBezTo>
                <a:cubicBezTo>
                  <a:pt x="818" y="2096"/>
                  <a:pt x="818" y="2096"/>
                  <a:pt x="817" y="2096"/>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6" name="Freeform 75"/>
          <p:cNvSpPr>
            <a:spLocks/>
          </p:cNvSpPr>
          <p:nvPr/>
        </p:nvSpPr>
        <p:spPr bwMode="auto">
          <a:xfrm>
            <a:off x="5445128" y="-839332"/>
            <a:ext cx="1220788" cy="1022350"/>
          </a:xfrm>
          <a:custGeom>
            <a:avLst/>
            <a:gdLst>
              <a:gd name="T0" fmla="*/ 7 w 1202"/>
              <a:gd name="T1" fmla="*/ 1006 h 1006"/>
              <a:gd name="T2" fmla="*/ 2 w 1202"/>
              <a:gd name="T3" fmla="*/ 1004 h 1006"/>
              <a:gd name="T4" fmla="*/ 3 w 1202"/>
              <a:gd name="T5" fmla="*/ 996 h 1006"/>
              <a:gd name="T6" fmla="*/ 1191 w 1202"/>
              <a:gd name="T7" fmla="*/ 2 h 1006"/>
              <a:gd name="T8" fmla="*/ 1200 w 1202"/>
              <a:gd name="T9" fmla="*/ 2 h 1006"/>
              <a:gd name="T10" fmla="*/ 1199 w 1202"/>
              <a:gd name="T11" fmla="*/ 11 h 1006"/>
              <a:gd name="T12" fmla="*/ 11 w 1202"/>
              <a:gd name="T13" fmla="*/ 1005 h 1006"/>
              <a:gd name="T14" fmla="*/ 7 w 1202"/>
              <a:gd name="T15" fmla="*/ 1006 h 10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2" h="1006">
                <a:moveTo>
                  <a:pt x="7" y="1006"/>
                </a:moveTo>
                <a:cubicBezTo>
                  <a:pt x="5" y="1006"/>
                  <a:pt x="4" y="1005"/>
                  <a:pt x="2" y="1004"/>
                </a:cubicBezTo>
                <a:cubicBezTo>
                  <a:pt x="0" y="1001"/>
                  <a:pt x="1" y="998"/>
                  <a:pt x="3" y="996"/>
                </a:cubicBezTo>
                <a:cubicBezTo>
                  <a:pt x="1191" y="2"/>
                  <a:pt x="1191" y="2"/>
                  <a:pt x="1191" y="2"/>
                </a:cubicBezTo>
                <a:cubicBezTo>
                  <a:pt x="1194" y="0"/>
                  <a:pt x="1198" y="0"/>
                  <a:pt x="1200" y="2"/>
                </a:cubicBezTo>
                <a:cubicBezTo>
                  <a:pt x="1202" y="5"/>
                  <a:pt x="1202" y="9"/>
                  <a:pt x="1199" y="11"/>
                </a:cubicBezTo>
                <a:cubicBezTo>
                  <a:pt x="11" y="1005"/>
                  <a:pt x="11" y="1005"/>
                  <a:pt x="11" y="1005"/>
                </a:cubicBezTo>
                <a:cubicBezTo>
                  <a:pt x="10" y="1006"/>
                  <a:pt x="8" y="1006"/>
                  <a:pt x="7" y="1006"/>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7" name="Freeform 76"/>
          <p:cNvSpPr>
            <a:spLocks/>
          </p:cNvSpPr>
          <p:nvPr/>
        </p:nvSpPr>
        <p:spPr bwMode="auto">
          <a:xfrm>
            <a:off x="3582990" y="168730"/>
            <a:ext cx="1876425" cy="1352550"/>
          </a:xfrm>
          <a:custGeom>
            <a:avLst/>
            <a:gdLst>
              <a:gd name="T0" fmla="*/ 7 w 1846"/>
              <a:gd name="T1" fmla="*/ 1330 h 1330"/>
              <a:gd name="T2" fmla="*/ 2 w 1846"/>
              <a:gd name="T3" fmla="*/ 1327 h 1330"/>
              <a:gd name="T4" fmla="*/ 3 w 1846"/>
              <a:gd name="T5" fmla="*/ 1319 h 1330"/>
              <a:gd name="T6" fmla="*/ 1835 w 1846"/>
              <a:gd name="T7" fmla="*/ 2 h 1330"/>
              <a:gd name="T8" fmla="*/ 1844 w 1846"/>
              <a:gd name="T9" fmla="*/ 4 h 1330"/>
              <a:gd name="T10" fmla="*/ 1842 w 1846"/>
              <a:gd name="T11" fmla="*/ 12 h 1330"/>
              <a:gd name="T12" fmla="*/ 10 w 1846"/>
              <a:gd name="T13" fmla="*/ 1329 h 1330"/>
              <a:gd name="T14" fmla="*/ 7 w 1846"/>
              <a:gd name="T15" fmla="*/ 1330 h 13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46" h="1330">
                <a:moveTo>
                  <a:pt x="7" y="1330"/>
                </a:moveTo>
                <a:cubicBezTo>
                  <a:pt x="5" y="1330"/>
                  <a:pt x="3" y="1329"/>
                  <a:pt x="2" y="1327"/>
                </a:cubicBezTo>
                <a:cubicBezTo>
                  <a:pt x="0" y="1325"/>
                  <a:pt x="1" y="1321"/>
                  <a:pt x="3" y="1319"/>
                </a:cubicBezTo>
                <a:cubicBezTo>
                  <a:pt x="1835" y="2"/>
                  <a:pt x="1835" y="2"/>
                  <a:pt x="1835" y="2"/>
                </a:cubicBezTo>
                <a:cubicBezTo>
                  <a:pt x="1838" y="0"/>
                  <a:pt x="1842" y="1"/>
                  <a:pt x="1844" y="4"/>
                </a:cubicBezTo>
                <a:cubicBezTo>
                  <a:pt x="1846" y="6"/>
                  <a:pt x="1845" y="10"/>
                  <a:pt x="1842" y="12"/>
                </a:cubicBezTo>
                <a:cubicBezTo>
                  <a:pt x="10" y="1329"/>
                  <a:pt x="10" y="1329"/>
                  <a:pt x="10" y="1329"/>
                </a:cubicBezTo>
                <a:cubicBezTo>
                  <a:pt x="9" y="1329"/>
                  <a:pt x="8" y="1330"/>
                  <a:pt x="7" y="1330"/>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1" name="Freeform 80"/>
          <p:cNvSpPr>
            <a:spLocks/>
          </p:cNvSpPr>
          <p:nvPr/>
        </p:nvSpPr>
        <p:spPr bwMode="auto">
          <a:xfrm>
            <a:off x="3582990" y="24268"/>
            <a:ext cx="776288" cy="1497013"/>
          </a:xfrm>
          <a:custGeom>
            <a:avLst/>
            <a:gdLst>
              <a:gd name="T0" fmla="*/ 7 w 764"/>
              <a:gd name="T1" fmla="*/ 1473 h 1473"/>
              <a:gd name="T2" fmla="*/ 4 w 764"/>
              <a:gd name="T3" fmla="*/ 1472 h 1473"/>
              <a:gd name="T4" fmla="*/ 1 w 764"/>
              <a:gd name="T5" fmla="*/ 1464 h 1473"/>
              <a:gd name="T6" fmla="*/ 752 w 764"/>
              <a:gd name="T7" fmla="*/ 4 h 1473"/>
              <a:gd name="T8" fmla="*/ 760 w 764"/>
              <a:gd name="T9" fmla="*/ 2 h 1473"/>
              <a:gd name="T10" fmla="*/ 762 w 764"/>
              <a:gd name="T11" fmla="*/ 10 h 1473"/>
              <a:gd name="T12" fmla="*/ 12 w 764"/>
              <a:gd name="T13" fmla="*/ 1470 h 1473"/>
              <a:gd name="T14" fmla="*/ 7 w 764"/>
              <a:gd name="T15" fmla="*/ 1473 h 14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4" h="1473">
                <a:moveTo>
                  <a:pt x="7" y="1473"/>
                </a:moveTo>
                <a:cubicBezTo>
                  <a:pt x="6" y="1473"/>
                  <a:pt x="5" y="1473"/>
                  <a:pt x="4" y="1472"/>
                </a:cubicBezTo>
                <a:cubicBezTo>
                  <a:pt x="1" y="1471"/>
                  <a:pt x="0" y="1467"/>
                  <a:pt x="1" y="1464"/>
                </a:cubicBezTo>
                <a:cubicBezTo>
                  <a:pt x="752" y="4"/>
                  <a:pt x="752" y="4"/>
                  <a:pt x="752" y="4"/>
                </a:cubicBezTo>
                <a:cubicBezTo>
                  <a:pt x="753" y="1"/>
                  <a:pt x="757" y="0"/>
                  <a:pt x="760" y="2"/>
                </a:cubicBezTo>
                <a:cubicBezTo>
                  <a:pt x="763" y="3"/>
                  <a:pt x="764" y="7"/>
                  <a:pt x="762" y="10"/>
                </a:cubicBezTo>
                <a:cubicBezTo>
                  <a:pt x="12" y="1470"/>
                  <a:pt x="12" y="1470"/>
                  <a:pt x="12" y="1470"/>
                </a:cubicBezTo>
                <a:cubicBezTo>
                  <a:pt x="11" y="1472"/>
                  <a:pt x="9" y="1473"/>
                  <a:pt x="7" y="1473"/>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2" name="Freeform 81"/>
          <p:cNvSpPr>
            <a:spLocks/>
          </p:cNvSpPr>
          <p:nvPr/>
        </p:nvSpPr>
        <p:spPr bwMode="auto">
          <a:xfrm rot="5400000">
            <a:off x="696925" y="11562"/>
            <a:ext cx="1543050" cy="482600"/>
          </a:xfrm>
          <a:custGeom>
            <a:avLst/>
            <a:gdLst>
              <a:gd name="T0" fmla="*/ 1512 w 1519"/>
              <a:gd name="T1" fmla="*/ 476 h 476"/>
              <a:gd name="T2" fmla="*/ 1510 w 1519"/>
              <a:gd name="T3" fmla="*/ 475 h 476"/>
              <a:gd name="T4" fmla="*/ 5 w 1519"/>
              <a:gd name="T5" fmla="*/ 12 h 476"/>
              <a:gd name="T6" fmla="*/ 1 w 1519"/>
              <a:gd name="T7" fmla="*/ 5 h 476"/>
              <a:gd name="T8" fmla="*/ 9 w 1519"/>
              <a:gd name="T9" fmla="*/ 1 h 476"/>
              <a:gd name="T10" fmla="*/ 1514 w 1519"/>
              <a:gd name="T11" fmla="*/ 464 h 476"/>
              <a:gd name="T12" fmla="*/ 1518 w 1519"/>
              <a:gd name="T13" fmla="*/ 471 h 476"/>
              <a:gd name="T14" fmla="*/ 1512 w 1519"/>
              <a:gd name="T15" fmla="*/ 476 h 4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19" h="476">
                <a:moveTo>
                  <a:pt x="1512" y="476"/>
                </a:moveTo>
                <a:cubicBezTo>
                  <a:pt x="1511" y="476"/>
                  <a:pt x="1511" y="476"/>
                  <a:pt x="1510" y="475"/>
                </a:cubicBezTo>
                <a:cubicBezTo>
                  <a:pt x="5" y="12"/>
                  <a:pt x="5" y="12"/>
                  <a:pt x="5" y="12"/>
                </a:cubicBezTo>
                <a:cubicBezTo>
                  <a:pt x="2" y="11"/>
                  <a:pt x="0" y="8"/>
                  <a:pt x="1" y="5"/>
                </a:cubicBezTo>
                <a:cubicBezTo>
                  <a:pt x="2" y="2"/>
                  <a:pt x="5" y="0"/>
                  <a:pt x="9" y="1"/>
                </a:cubicBezTo>
                <a:cubicBezTo>
                  <a:pt x="1514" y="464"/>
                  <a:pt x="1514" y="464"/>
                  <a:pt x="1514" y="464"/>
                </a:cubicBezTo>
                <a:cubicBezTo>
                  <a:pt x="1517" y="465"/>
                  <a:pt x="1519" y="468"/>
                  <a:pt x="1518" y="471"/>
                </a:cubicBezTo>
                <a:cubicBezTo>
                  <a:pt x="1517" y="474"/>
                  <a:pt x="1514" y="476"/>
                  <a:pt x="1512" y="476"/>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6" name="Freeform 85"/>
          <p:cNvSpPr>
            <a:spLocks/>
          </p:cNvSpPr>
          <p:nvPr/>
        </p:nvSpPr>
        <p:spPr bwMode="auto">
          <a:xfrm>
            <a:off x="1381128" y="2819855"/>
            <a:ext cx="407988" cy="1554163"/>
          </a:xfrm>
          <a:custGeom>
            <a:avLst/>
            <a:gdLst>
              <a:gd name="T0" fmla="*/ 7 w 401"/>
              <a:gd name="T1" fmla="*/ 1530 h 1530"/>
              <a:gd name="T2" fmla="*/ 5 w 401"/>
              <a:gd name="T3" fmla="*/ 1530 h 1530"/>
              <a:gd name="T4" fmla="*/ 1 w 401"/>
              <a:gd name="T5" fmla="*/ 1522 h 1530"/>
              <a:gd name="T6" fmla="*/ 388 w 401"/>
              <a:gd name="T7" fmla="*/ 5 h 1530"/>
              <a:gd name="T8" fmla="*/ 396 w 401"/>
              <a:gd name="T9" fmla="*/ 0 h 1530"/>
              <a:gd name="T10" fmla="*/ 400 w 401"/>
              <a:gd name="T11" fmla="*/ 8 h 1530"/>
              <a:gd name="T12" fmla="*/ 13 w 401"/>
              <a:gd name="T13" fmla="*/ 1525 h 1530"/>
              <a:gd name="T14" fmla="*/ 7 w 401"/>
              <a:gd name="T15" fmla="*/ 1530 h 15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1" h="1530">
                <a:moveTo>
                  <a:pt x="7" y="1530"/>
                </a:moveTo>
                <a:cubicBezTo>
                  <a:pt x="6" y="1530"/>
                  <a:pt x="6" y="1530"/>
                  <a:pt x="5" y="1530"/>
                </a:cubicBezTo>
                <a:cubicBezTo>
                  <a:pt x="2" y="1529"/>
                  <a:pt x="0" y="1526"/>
                  <a:pt x="1" y="1522"/>
                </a:cubicBezTo>
                <a:cubicBezTo>
                  <a:pt x="388" y="5"/>
                  <a:pt x="388" y="5"/>
                  <a:pt x="388" y="5"/>
                </a:cubicBezTo>
                <a:cubicBezTo>
                  <a:pt x="389" y="2"/>
                  <a:pt x="393" y="0"/>
                  <a:pt x="396" y="0"/>
                </a:cubicBezTo>
                <a:cubicBezTo>
                  <a:pt x="399" y="1"/>
                  <a:pt x="401" y="4"/>
                  <a:pt x="400" y="8"/>
                </a:cubicBezTo>
                <a:cubicBezTo>
                  <a:pt x="13" y="1525"/>
                  <a:pt x="13" y="1525"/>
                  <a:pt x="13" y="1525"/>
                </a:cubicBezTo>
                <a:cubicBezTo>
                  <a:pt x="12" y="1528"/>
                  <a:pt x="9" y="1530"/>
                  <a:pt x="7" y="1530"/>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7" name="Freeform 86"/>
          <p:cNvSpPr>
            <a:spLocks/>
          </p:cNvSpPr>
          <p:nvPr/>
        </p:nvSpPr>
        <p:spPr bwMode="auto">
          <a:xfrm>
            <a:off x="-1516060" y="3354843"/>
            <a:ext cx="2911475" cy="1019175"/>
          </a:xfrm>
          <a:custGeom>
            <a:avLst/>
            <a:gdLst>
              <a:gd name="T0" fmla="*/ 2858 w 2865"/>
              <a:gd name="T1" fmla="*/ 1003 h 1003"/>
              <a:gd name="T2" fmla="*/ 2856 w 2865"/>
              <a:gd name="T3" fmla="*/ 1003 h 1003"/>
              <a:gd name="T4" fmla="*/ 5 w 2865"/>
              <a:gd name="T5" fmla="*/ 13 h 1003"/>
              <a:gd name="T6" fmla="*/ 1 w 2865"/>
              <a:gd name="T7" fmla="*/ 5 h 1003"/>
              <a:gd name="T8" fmla="*/ 9 w 2865"/>
              <a:gd name="T9" fmla="*/ 1 h 1003"/>
              <a:gd name="T10" fmla="*/ 2860 w 2865"/>
              <a:gd name="T11" fmla="*/ 991 h 1003"/>
              <a:gd name="T12" fmla="*/ 2863 w 2865"/>
              <a:gd name="T13" fmla="*/ 999 h 1003"/>
              <a:gd name="T14" fmla="*/ 2858 w 2865"/>
              <a:gd name="T15" fmla="*/ 1003 h 10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65" h="1003">
                <a:moveTo>
                  <a:pt x="2858" y="1003"/>
                </a:moveTo>
                <a:cubicBezTo>
                  <a:pt x="2857" y="1003"/>
                  <a:pt x="2856" y="1003"/>
                  <a:pt x="2856" y="1003"/>
                </a:cubicBezTo>
                <a:cubicBezTo>
                  <a:pt x="5" y="13"/>
                  <a:pt x="5" y="13"/>
                  <a:pt x="5" y="13"/>
                </a:cubicBezTo>
                <a:cubicBezTo>
                  <a:pt x="2" y="11"/>
                  <a:pt x="0" y="8"/>
                  <a:pt x="1" y="5"/>
                </a:cubicBezTo>
                <a:cubicBezTo>
                  <a:pt x="2" y="2"/>
                  <a:pt x="6" y="0"/>
                  <a:pt x="9" y="1"/>
                </a:cubicBezTo>
                <a:cubicBezTo>
                  <a:pt x="2860" y="991"/>
                  <a:pt x="2860" y="991"/>
                  <a:pt x="2860" y="991"/>
                </a:cubicBezTo>
                <a:cubicBezTo>
                  <a:pt x="2863" y="992"/>
                  <a:pt x="2865" y="996"/>
                  <a:pt x="2863" y="999"/>
                </a:cubicBezTo>
                <a:cubicBezTo>
                  <a:pt x="2863" y="1001"/>
                  <a:pt x="2860" y="1003"/>
                  <a:pt x="2858" y="1003"/>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8" name="Freeform 87"/>
          <p:cNvSpPr>
            <a:spLocks/>
          </p:cNvSpPr>
          <p:nvPr/>
        </p:nvSpPr>
        <p:spPr bwMode="auto">
          <a:xfrm>
            <a:off x="1227140" y="1019630"/>
            <a:ext cx="166688" cy="3354388"/>
          </a:xfrm>
          <a:custGeom>
            <a:avLst/>
            <a:gdLst>
              <a:gd name="T0" fmla="*/ 158 w 164"/>
              <a:gd name="T1" fmla="*/ 3301 h 3301"/>
              <a:gd name="T2" fmla="*/ 152 w 164"/>
              <a:gd name="T3" fmla="*/ 3295 h 3301"/>
              <a:gd name="T4" fmla="*/ 0 w 164"/>
              <a:gd name="T5" fmla="*/ 7 h 3301"/>
              <a:gd name="T6" fmla="*/ 6 w 164"/>
              <a:gd name="T7" fmla="*/ 1 h 3301"/>
              <a:gd name="T8" fmla="*/ 12 w 164"/>
              <a:gd name="T9" fmla="*/ 6 h 3301"/>
              <a:gd name="T10" fmla="*/ 164 w 164"/>
              <a:gd name="T11" fmla="*/ 3295 h 3301"/>
              <a:gd name="T12" fmla="*/ 158 w 164"/>
              <a:gd name="T13" fmla="*/ 3301 h 3301"/>
              <a:gd name="T14" fmla="*/ 158 w 164"/>
              <a:gd name="T15" fmla="*/ 3301 h 33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4" h="3301">
                <a:moveTo>
                  <a:pt x="158" y="3301"/>
                </a:moveTo>
                <a:cubicBezTo>
                  <a:pt x="155" y="3301"/>
                  <a:pt x="152" y="3298"/>
                  <a:pt x="152" y="3295"/>
                </a:cubicBezTo>
                <a:cubicBezTo>
                  <a:pt x="0" y="7"/>
                  <a:pt x="0" y="7"/>
                  <a:pt x="0" y="7"/>
                </a:cubicBezTo>
                <a:cubicBezTo>
                  <a:pt x="0" y="4"/>
                  <a:pt x="2" y="1"/>
                  <a:pt x="6" y="1"/>
                </a:cubicBezTo>
                <a:cubicBezTo>
                  <a:pt x="9" y="0"/>
                  <a:pt x="12" y="3"/>
                  <a:pt x="12" y="6"/>
                </a:cubicBezTo>
                <a:cubicBezTo>
                  <a:pt x="164" y="3295"/>
                  <a:pt x="164" y="3295"/>
                  <a:pt x="164" y="3295"/>
                </a:cubicBezTo>
                <a:cubicBezTo>
                  <a:pt x="164" y="3298"/>
                  <a:pt x="161" y="3301"/>
                  <a:pt x="158" y="3301"/>
                </a:cubicBezTo>
                <a:cubicBezTo>
                  <a:pt x="158" y="3301"/>
                  <a:pt x="158" y="3301"/>
                  <a:pt x="158" y="3301"/>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2" name="Freeform 91"/>
          <p:cNvSpPr>
            <a:spLocks/>
          </p:cNvSpPr>
          <p:nvPr/>
        </p:nvSpPr>
        <p:spPr bwMode="auto">
          <a:xfrm>
            <a:off x="346077" y="2373768"/>
            <a:ext cx="155575" cy="136525"/>
          </a:xfrm>
          <a:custGeom>
            <a:avLst/>
            <a:gdLst>
              <a:gd name="T0" fmla="*/ 77 w 153"/>
              <a:gd name="T1" fmla="*/ 0 h 134"/>
              <a:gd name="T2" fmla="*/ 20 w 153"/>
              <a:gd name="T3" fmla="*/ 31 h 134"/>
              <a:gd name="T4" fmla="*/ 41 w 153"/>
              <a:gd name="T5" fmla="*/ 124 h 134"/>
              <a:gd name="T6" fmla="*/ 77 w 153"/>
              <a:gd name="T7" fmla="*/ 134 h 134"/>
              <a:gd name="T8" fmla="*/ 133 w 153"/>
              <a:gd name="T9" fmla="*/ 103 h 134"/>
              <a:gd name="T10" fmla="*/ 112 w 153"/>
              <a:gd name="T11" fmla="*/ 10 h 134"/>
              <a:gd name="T12" fmla="*/ 77 w 153"/>
              <a:gd name="T13" fmla="*/ 0 h 134"/>
            </a:gdLst>
            <a:ahLst/>
            <a:cxnLst>
              <a:cxn ang="0">
                <a:pos x="T0" y="T1"/>
              </a:cxn>
              <a:cxn ang="0">
                <a:pos x="T2" y="T3"/>
              </a:cxn>
              <a:cxn ang="0">
                <a:pos x="T4" y="T5"/>
              </a:cxn>
              <a:cxn ang="0">
                <a:pos x="T6" y="T7"/>
              </a:cxn>
              <a:cxn ang="0">
                <a:pos x="T8" y="T9"/>
              </a:cxn>
              <a:cxn ang="0">
                <a:pos x="T10" y="T11"/>
              </a:cxn>
              <a:cxn ang="0">
                <a:pos x="T12" y="T13"/>
              </a:cxn>
            </a:cxnLst>
            <a:rect l="0" t="0" r="r" b="b"/>
            <a:pathLst>
              <a:path w="153" h="134">
                <a:moveTo>
                  <a:pt x="77" y="0"/>
                </a:moveTo>
                <a:cubicBezTo>
                  <a:pt x="54" y="0"/>
                  <a:pt x="33" y="11"/>
                  <a:pt x="20" y="31"/>
                </a:cubicBezTo>
                <a:cubicBezTo>
                  <a:pt x="0" y="63"/>
                  <a:pt x="10" y="104"/>
                  <a:pt x="41" y="124"/>
                </a:cubicBezTo>
                <a:cubicBezTo>
                  <a:pt x="52" y="131"/>
                  <a:pt x="64" y="134"/>
                  <a:pt x="77" y="134"/>
                </a:cubicBezTo>
                <a:cubicBezTo>
                  <a:pt x="99" y="134"/>
                  <a:pt x="121" y="123"/>
                  <a:pt x="133" y="103"/>
                </a:cubicBezTo>
                <a:cubicBezTo>
                  <a:pt x="153" y="71"/>
                  <a:pt x="144" y="30"/>
                  <a:pt x="112" y="10"/>
                </a:cubicBezTo>
                <a:cubicBezTo>
                  <a:pt x="101" y="3"/>
                  <a:pt x="89" y="0"/>
                  <a:pt x="77"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6" name="Freeform 95"/>
          <p:cNvSpPr>
            <a:spLocks/>
          </p:cNvSpPr>
          <p:nvPr/>
        </p:nvSpPr>
        <p:spPr bwMode="auto">
          <a:xfrm>
            <a:off x="1108077" y="918030"/>
            <a:ext cx="241300" cy="212725"/>
          </a:xfrm>
          <a:custGeom>
            <a:avLst/>
            <a:gdLst>
              <a:gd name="T0" fmla="*/ 119 w 238"/>
              <a:gd name="T1" fmla="*/ 0 h 210"/>
              <a:gd name="T2" fmla="*/ 30 w 238"/>
              <a:gd name="T3" fmla="*/ 49 h 210"/>
              <a:gd name="T4" fmla="*/ 63 w 238"/>
              <a:gd name="T5" fmla="*/ 194 h 210"/>
              <a:gd name="T6" fmla="*/ 119 w 238"/>
              <a:gd name="T7" fmla="*/ 210 h 210"/>
              <a:gd name="T8" fmla="*/ 208 w 238"/>
              <a:gd name="T9" fmla="*/ 161 h 210"/>
              <a:gd name="T10" fmla="*/ 175 w 238"/>
              <a:gd name="T11" fmla="*/ 16 h 210"/>
              <a:gd name="T12" fmla="*/ 119 w 238"/>
              <a:gd name="T13" fmla="*/ 0 h 210"/>
            </a:gdLst>
            <a:ahLst/>
            <a:cxnLst>
              <a:cxn ang="0">
                <a:pos x="T0" y="T1"/>
              </a:cxn>
              <a:cxn ang="0">
                <a:pos x="T2" y="T3"/>
              </a:cxn>
              <a:cxn ang="0">
                <a:pos x="T4" y="T5"/>
              </a:cxn>
              <a:cxn ang="0">
                <a:pos x="T6" y="T7"/>
              </a:cxn>
              <a:cxn ang="0">
                <a:pos x="T8" y="T9"/>
              </a:cxn>
              <a:cxn ang="0">
                <a:pos x="T10" y="T11"/>
              </a:cxn>
              <a:cxn ang="0">
                <a:pos x="T12" y="T13"/>
              </a:cxn>
            </a:cxnLst>
            <a:rect l="0" t="0" r="r" b="b"/>
            <a:pathLst>
              <a:path w="238" h="210">
                <a:moveTo>
                  <a:pt x="119" y="0"/>
                </a:moveTo>
                <a:cubicBezTo>
                  <a:pt x="84" y="0"/>
                  <a:pt x="50" y="17"/>
                  <a:pt x="30" y="49"/>
                </a:cubicBezTo>
                <a:cubicBezTo>
                  <a:pt x="0" y="98"/>
                  <a:pt x="14" y="163"/>
                  <a:pt x="63" y="194"/>
                </a:cubicBezTo>
                <a:cubicBezTo>
                  <a:pt x="81" y="204"/>
                  <a:pt x="100" y="210"/>
                  <a:pt x="119" y="210"/>
                </a:cubicBezTo>
                <a:cubicBezTo>
                  <a:pt x="154" y="210"/>
                  <a:pt x="188" y="192"/>
                  <a:pt x="208" y="161"/>
                </a:cubicBezTo>
                <a:cubicBezTo>
                  <a:pt x="238" y="112"/>
                  <a:pt x="224" y="47"/>
                  <a:pt x="175" y="16"/>
                </a:cubicBezTo>
                <a:cubicBezTo>
                  <a:pt x="157" y="5"/>
                  <a:pt x="138" y="0"/>
                  <a:pt x="119"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7" name="Freeform 96"/>
          <p:cNvSpPr>
            <a:spLocks/>
          </p:cNvSpPr>
          <p:nvPr/>
        </p:nvSpPr>
        <p:spPr bwMode="auto">
          <a:xfrm>
            <a:off x="1289052" y="4281943"/>
            <a:ext cx="173038" cy="152400"/>
          </a:xfrm>
          <a:custGeom>
            <a:avLst/>
            <a:gdLst>
              <a:gd name="T0" fmla="*/ 85 w 170"/>
              <a:gd name="T1" fmla="*/ 0 h 150"/>
              <a:gd name="T2" fmla="*/ 22 w 170"/>
              <a:gd name="T3" fmla="*/ 35 h 150"/>
              <a:gd name="T4" fmla="*/ 45 w 170"/>
              <a:gd name="T5" fmla="*/ 138 h 150"/>
              <a:gd name="T6" fmla="*/ 85 w 170"/>
              <a:gd name="T7" fmla="*/ 150 h 150"/>
              <a:gd name="T8" fmla="*/ 149 w 170"/>
              <a:gd name="T9" fmla="*/ 115 h 150"/>
              <a:gd name="T10" fmla="*/ 125 w 170"/>
              <a:gd name="T11" fmla="*/ 11 h 150"/>
              <a:gd name="T12" fmla="*/ 85 w 170"/>
              <a:gd name="T13" fmla="*/ 0 h 150"/>
            </a:gdLst>
            <a:ahLst/>
            <a:cxnLst>
              <a:cxn ang="0">
                <a:pos x="T0" y="T1"/>
              </a:cxn>
              <a:cxn ang="0">
                <a:pos x="T2" y="T3"/>
              </a:cxn>
              <a:cxn ang="0">
                <a:pos x="T4" y="T5"/>
              </a:cxn>
              <a:cxn ang="0">
                <a:pos x="T6" y="T7"/>
              </a:cxn>
              <a:cxn ang="0">
                <a:pos x="T8" y="T9"/>
              </a:cxn>
              <a:cxn ang="0">
                <a:pos x="T10" y="T11"/>
              </a:cxn>
              <a:cxn ang="0">
                <a:pos x="T12" y="T13"/>
              </a:cxn>
            </a:cxnLst>
            <a:rect l="0" t="0" r="r" b="b"/>
            <a:pathLst>
              <a:path w="170" h="150">
                <a:moveTo>
                  <a:pt x="85" y="0"/>
                </a:moveTo>
                <a:cubicBezTo>
                  <a:pt x="60" y="0"/>
                  <a:pt x="36" y="12"/>
                  <a:pt x="22" y="35"/>
                </a:cubicBezTo>
                <a:cubicBezTo>
                  <a:pt x="0" y="70"/>
                  <a:pt x="10" y="116"/>
                  <a:pt x="45" y="138"/>
                </a:cubicBezTo>
                <a:cubicBezTo>
                  <a:pt x="58" y="146"/>
                  <a:pt x="72" y="150"/>
                  <a:pt x="85" y="150"/>
                </a:cubicBezTo>
                <a:cubicBezTo>
                  <a:pt x="110" y="150"/>
                  <a:pt x="134" y="137"/>
                  <a:pt x="149" y="115"/>
                </a:cubicBezTo>
                <a:cubicBezTo>
                  <a:pt x="170" y="80"/>
                  <a:pt x="160" y="33"/>
                  <a:pt x="125" y="11"/>
                </a:cubicBezTo>
                <a:cubicBezTo>
                  <a:pt x="113" y="4"/>
                  <a:pt x="99" y="0"/>
                  <a:pt x="85"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8" name="Freeform 97"/>
          <p:cNvSpPr>
            <a:spLocks/>
          </p:cNvSpPr>
          <p:nvPr/>
        </p:nvSpPr>
        <p:spPr bwMode="auto">
          <a:xfrm>
            <a:off x="1722440" y="2775405"/>
            <a:ext cx="106363" cy="92075"/>
          </a:xfrm>
          <a:custGeom>
            <a:avLst/>
            <a:gdLst>
              <a:gd name="T0" fmla="*/ 53 w 105"/>
              <a:gd name="T1" fmla="*/ 0 h 91"/>
              <a:gd name="T2" fmla="*/ 14 w 105"/>
              <a:gd name="T3" fmla="*/ 21 h 91"/>
              <a:gd name="T4" fmla="*/ 28 w 105"/>
              <a:gd name="T5" fmla="*/ 84 h 91"/>
              <a:gd name="T6" fmla="*/ 52 w 105"/>
              <a:gd name="T7" fmla="*/ 91 h 91"/>
              <a:gd name="T8" fmla="*/ 91 w 105"/>
              <a:gd name="T9" fmla="*/ 70 h 91"/>
              <a:gd name="T10" fmla="*/ 77 w 105"/>
              <a:gd name="T11" fmla="*/ 7 h 91"/>
              <a:gd name="T12" fmla="*/ 53 w 105"/>
              <a:gd name="T13" fmla="*/ 0 h 91"/>
            </a:gdLst>
            <a:ahLst/>
            <a:cxnLst>
              <a:cxn ang="0">
                <a:pos x="T0" y="T1"/>
              </a:cxn>
              <a:cxn ang="0">
                <a:pos x="T2" y="T3"/>
              </a:cxn>
              <a:cxn ang="0">
                <a:pos x="T4" y="T5"/>
              </a:cxn>
              <a:cxn ang="0">
                <a:pos x="T6" y="T7"/>
              </a:cxn>
              <a:cxn ang="0">
                <a:pos x="T8" y="T9"/>
              </a:cxn>
              <a:cxn ang="0">
                <a:pos x="T10" y="T11"/>
              </a:cxn>
              <a:cxn ang="0">
                <a:pos x="T12" y="T13"/>
              </a:cxn>
            </a:cxnLst>
            <a:rect l="0" t="0" r="r" b="b"/>
            <a:pathLst>
              <a:path w="105" h="91">
                <a:moveTo>
                  <a:pt x="53" y="0"/>
                </a:moveTo>
                <a:cubicBezTo>
                  <a:pt x="37" y="0"/>
                  <a:pt x="23" y="7"/>
                  <a:pt x="14" y="21"/>
                </a:cubicBezTo>
                <a:cubicBezTo>
                  <a:pt x="0" y="43"/>
                  <a:pt x="7" y="71"/>
                  <a:pt x="28" y="84"/>
                </a:cubicBezTo>
                <a:cubicBezTo>
                  <a:pt x="36" y="89"/>
                  <a:pt x="44" y="91"/>
                  <a:pt x="52" y="91"/>
                </a:cubicBezTo>
                <a:cubicBezTo>
                  <a:pt x="68" y="91"/>
                  <a:pt x="82" y="84"/>
                  <a:pt x="91" y="70"/>
                </a:cubicBezTo>
                <a:cubicBezTo>
                  <a:pt x="105" y="48"/>
                  <a:pt x="98" y="20"/>
                  <a:pt x="77" y="7"/>
                </a:cubicBezTo>
                <a:cubicBezTo>
                  <a:pt x="69" y="2"/>
                  <a:pt x="61" y="0"/>
                  <a:pt x="53"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9" name="Freeform 98"/>
          <p:cNvSpPr>
            <a:spLocks/>
          </p:cNvSpPr>
          <p:nvPr/>
        </p:nvSpPr>
        <p:spPr bwMode="auto">
          <a:xfrm>
            <a:off x="3425827" y="2431712"/>
            <a:ext cx="153988" cy="134938"/>
          </a:xfrm>
          <a:custGeom>
            <a:avLst/>
            <a:gdLst>
              <a:gd name="T0" fmla="*/ 75 w 151"/>
              <a:gd name="T1" fmla="*/ 0 h 133"/>
              <a:gd name="T2" fmla="*/ 19 w 151"/>
              <a:gd name="T3" fmla="*/ 31 h 133"/>
              <a:gd name="T4" fmla="*/ 40 w 151"/>
              <a:gd name="T5" fmla="*/ 122 h 133"/>
              <a:gd name="T6" fmla="*/ 75 w 151"/>
              <a:gd name="T7" fmla="*/ 133 h 133"/>
              <a:gd name="T8" fmla="*/ 131 w 151"/>
              <a:gd name="T9" fmla="*/ 102 h 133"/>
              <a:gd name="T10" fmla="*/ 111 w 151"/>
              <a:gd name="T11" fmla="*/ 10 h 133"/>
              <a:gd name="T12" fmla="*/ 75 w 151"/>
              <a:gd name="T13" fmla="*/ 0 h 133"/>
            </a:gdLst>
            <a:ahLst/>
            <a:cxnLst>
              <a:cxn ang="0">
                <a:pos x="T0" y="T1"/>
              </a:cxn>
              <a:cxn ang="0">
                <a:pos x="T2" y="T3"/>
              </a:cxn>
              <a:cxn ang="0">
                <a:pos x="T4" y="T5"/>
              </a:cxn>
              <a:cxn ang="0">
                <a:pos x="T6" y="T7"/>
              </a:cxn>
              <a:cxn ang="0">
                <a:pos x="T8" y="T9"/>
              </a:cxn>
              <a:cxn ang="0">
                <a:pos x="T10" y="T11"/>
              </a:cxn>
              <a:cxn ang="0">
                <a:pos x="T12" y="T13"/>
              </a:cxn>
            </a:cxnLst>
            <a:rect l="0" t="0" r="r" b="b"/>
            <a:pathLst>
              <a:path w="151" h="133">
                <a:moveTo>
                  <a:pt x="75" y="0"/>
                </a:moveTo>
                <a:cubicBezTo>
                  <a:pt x="53" y="0"/>
                  <a:pt x="32" y="11"/>
                  <a:pt x="19" y="31"/>
                </a:cubicBezTo>
                <a:cubicBezTo>
                  <a:pt x="0" y="62"/>
                  <a:pt x="9" y="103"/>
                  <a:pt x="40" y="122"/>
                </a:cubicBezTo>
                <a:cubicBezTo>
                  <a:pt x="51" y="129"/>
                  <a:pt x="63" y="133"/>
                  <a:pt x="75" y="133"/>
                </a:cubicBezTo>
                <a:cubicBezTo>
                  <a:pt x="97" y="133"/>
                  <a:pt x="119" y="122"/>
                  <a:pt x="131" y="102"/>
                </a:cubicBezTo>
                <a:cubicBezTo>
                  <a:pt x="151" y="71"/>
                  <a:pt x="142" y="30"/>
                  <a:pt x="111" y="10"/>
                </a:cubicBezTo>
                <a:cubicBezTo>
                  <a:pt x="100" y="3"/>
                  <a:pt x="87" y="0"/>
                  <a:pt x="75"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0" name="Freeform 99"/>
          <p:cNvSpPr>
            <a:spLocks/>
          </p:cNvSpPr>
          <p:nvPr/>
        </p:nvSpPr>
        <p:spPr bwMode="auto">
          <a:xfrm>
            <a:off x="3536952" y="1470480"/>
            <a:ext cx="93663" cy="80963"/>
          </a:xfrm>
          <a:custGeom>
            <a:avLst/>
            <a:gdLst>
              <a:gd name="T0" fmla="*/ 46 w 93"/>
              <a:gd name="T1" fmla="*/ 0 h 81"/>
              <a:gd name="T2" fmla="*/ 12 w 93"/>
              <a:gd name="T3" fmla="*/ 19 h 81"/>
              <a:gd name="T4" fmla="*/ 25 w 93"/>
              <a:gd name="T5" fmla="*/ 75 h 81"/>
              <a:gd name="T6" fmla="*/ 46 w 93"/>
              <a:gd name="T7" fmla="*/ 81 h 81"/>
              <a:gd name="T8" fmla="*/ 81 w 93"/>
              <a:gd name="T9" fmla="*/ 62 h 81"/>
              <a:gd name="T10" fmla="*/ 68 w 93"/>
              <a:gd name="T11" fmla="*/ 6 h 81"/>
              <a:gd name="T12" fmla="*/ 46 w 93"/>
              <a:gd name="T13" fmla="*/ 0 h 81"/>
            </a:gdLst>
            <a:ahLst/>
            <a:cxnLst>
              <a:cxn ang="0">
                <a:pos x="T0" y="T1"/>
              </a:cxn>
              <a:cxn ang="0">
                <a:pos x="T2" y="T3"/>
              </a:cxn>
              <a:cxn ang="0">
                <a:pos x="T4" y="T5"/>
              </a:cxn>
              <a:cxn ang="0">
                <a:pos x="T6" y="T7"/>
              </a:cxn>
              <a:cxn ang="0">
                <a:pos x="T8" y="T9"/>
              </a:cxn>
              <a:cxn ang="0">
                <a:pos x="T10" y="T11"/>
              </a:cxn>
              <a:cxn ang="0">
                <a:pos x="T12" y="T13"/>
              </a:cxn>
            </a:cxnLst>
            <a:rect l="0" t="0" r="r" b="b"/>
            <a:pathLst>
              <a:path w="93" h="81">
                <a:moveTo>
                  <a:pt x="46" y="0"/>
                </a:moveTo>
                <a:cubicBezTo>
                  <a:pt x="33" y="0"/>
                  <a:pt x="20" y="7"/>
                  <a:pt x="12" y="19"/>
                </a:cubicBezTo>
                <a:cubicBezTo>
                  <a:pt x="0" y="38"/>
                  <a:pt x="6" y="63"/>
                  <a:pt x="25" y="75"/>
                </a:cubicBezTo>
                <a:cubicBezTo>
                  <a:pt x="31" y="79"/>
                  <a:pt x="39" y="81"/>
                  <a:pt x="46" y="81"/>
                </a:cubicBezTo>
                <a:cubicBezTo>
                  <a:pt x="60" y="81"/>
                  <a:pt x="73" y="74"/>
                  <a:pt x="81" y="62"/>
                </a:cubicBezTo>
                <a:cubicBezTo>
                  <a:pt x="93" y="43"/>
                  <a:pt x="87" y="18"/>
                  <a:pt x="68" y="6"/>
                </a:cubicBezTo>
                <a:cubicBezTo>
                  <a:pt x="61" y="2"/>
                  <a:pt x="54" y="0"/>
                  <a:pt x="46"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1" name="Freeform 100"/>
          <p:cNvSpPr>
            <a:spLocks/>
          </p:cNvSpPr>
          <p:nvPr/>
        </p:nvSpPr>
        <p:spPr bwMode="auto">
          <a:xfrm>
            <a:off x="3059115" y="184605"/>
            <a:ext cx="211138" cy="184150"/>
          </a:xfrm>
          <a:custGeom>
            <a:avLst/>
            <a:gdLst>
              <a:gd name="T0" fmla="*/ 104 w 208"/>
              <a:gd name="T1" fmla="*/ 0 h 182"/>
              <a:gd name="T2" fmla="*/ 27 w 208"/>
              <a:gd name="T3" fmla="*/ 42 h 182"/>
              <a:gd name="T4" fmla="*/ 56 w 208"/>
              <a:gd name="T5" fmla="*/ 168 h 182"/>
              <a:gd name="T6" fmla="*/ 104 w 208"/>
              <a:gd name="T7" fmla="*/ 182 h 182"/>
              <a:gd name="T8" fmla="*/ 182 w 208"/>
              <a:gd name="T9" fmla="*/ 139 h 182"/>
              <a:gd name="T10" fmla="*/ 153 w 208"/>
              <a:gd name="T11" fmla="*/ 14 h 182"/>
              <a:gd name="T12" fmla="*/ 104 w 208"/>
              <a:gd name="T13" fmla="*/ 0 h 182"/>
            </a:gdLst>
            <a:ahLst/>
            <a:cxnLst>
              <a:cxn ang="0">
                <a:pos x="T0" y="T1"/>
              </a:cxn>
              <a:cxn ang="0">
                <a:pos x="T2" y="T3"/>
              </a:cxn>
              <a:cxn ang="0">
                <a:pos x="T4" y="T5"/>
              </a:cxn>
              <a:cxn ang="0">
                <a:pos x="T6" y="T7"/>
              </a:cxn>
              <a:cxn ang="0">
                <a:pos x="T8" y="T9"/>
              </a:cxn>
              <a:cxn ang="0">
                <a:pos x="T10" y="T11"/>
              </a:cxn>
              <a:cxn ang="0">
                <a:pos x="T12" y="T13"/>
              </a:cxn>
            </a:cxnLst>
            <a:rect l="0" t="0" r="r" b="b"/>
            <a:pathLst>
              <a:path w="208" h="182">
                <a:moveTo>
                  <a:pt x="104" y="0"/>
                </a:moveTo>
                <a:cubicBezTo>
                  <a:pt x="74" y="0"/>
                  <a:pt x="44" y="15"/>
                  <a:pt x="27" y="42"/>
                </a:cubicBezTo>
                <a:cubicBezTo>
                  <a:pt x="0" y="85"/>
                  <a:pt x="13" y="141"/>
                  <a:pt x="56" y="168"/>
                </a:cubicBezTo>
                <a:cubicBezTo>
                  <a:pt x="71" y="178"/>
                  <a:pt x="88" y="182"/>
                  <a:pt x="104" y="182"/>
                </a:cubicBezTo>
                <a:cubicBezTo>
                  <a:pt x="135" y="182"/>
                  <a:pt x="164" y="167"/>
                  <a:pt x="182" y="139"/>
                </a:cubicBezTo>
                <a:cubicBezTo>
                  <a:pt x="208" y="97"/>
                  <a:pt x="196" y="40"/>
                  <a:pt x="153" y="14"/>
                </a:cubicBezTo>
                <a:cubicBezTo>
                  <a:pt x="138" y="4"/>
                  <a:pt x="121" y="0"/>
                  <a:pt x="104"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2" name="Freeform 101"/>
          <p:cNvSpPr>
            <a:spLocks/>
          </p:cNvSpPr>
          <p:nvPr/>
        </p:nvSpPr>
        <p:spPr bwMode="auto">
          <a:xfrm>
            <a:off x="2598740" y="13155"/>
            <a:ext cx="111125" cy="98425"/>
          </a:xfrm>
          <a:custGeom>
            <a:avLst/>
            <a:gdLst>
              <a:gd name="T0" fmla="*/ 55 w 109"/>
              <a:gd name="T1" fmla="*/ 0 h 96"/>
              <a:gd name="T2" fmla="*/ 14 w 109"/>
              <a:gd name="T3" fmla="*/ 22 h 96"/>
              <a:gd name="T4" fmla="*/ 29 w 109"/>
              <a:gd name="T5" fmla="*/ 88 h 96"/>
              <a:gd name="T6" fmla="*/ 55 w 109"/>
              <a:gd name="T7" fmla="*/ 96 h 96"/>
              <a:gd name="T8" fmla="*/ 95 w 109"/>
              <a:gd name="T9" fmla="*/ 73 h 96"/>
              <a:gd name="T10" fmla="*/ 80 w 109"/>
              <a:gd name="T11" fmla="*/ 7 h 96"/>
              <a:gd name="T12" fmla="*/ 55 w 109"/>
              <a:gd name="T13" fmla="*/ 0 h 96"/>
            </a:gdLst>
            <a:ahLst/>
            <a:cxnLst>
              <a:cxn ang="0">
                <a:pos x="T0" y="T1"/>
              </a:cxn>
              <a:cxn ang="0">
                <a:pos x="T2" y="T3"/>
              </a:cxn>
              <a:cxn ang="0">
                <a:pos x="T4" y="T5"/>
              </a:cxn>
              <a:cxn ang="0">
                <a:pos x="T6" y="T7"/>
              </a:cxn>
              <a:cxn ang="0">
                <a:pos x="T8" y="T9"/>
              </a:cxn>
              <a:cxn ang="0">
                <a:pos x="T10" y="T11"/>
              </a:cxn>
              <a:cxn ang="0">
                <a:pos x="T12" y="T13"/>
              </a:cxn>
            </a:cxnLst>
            <a:rect l="0" t="0" r="r" b="b"/>
            <a:pathLst>
              <a:path w="109" h="96">
                <a:moveTo>
                  <a:pt x="55" y="0"/>
                </a:moveTo>
                <a:cubicBezTo>
                  <a:pt x="39" y="0"/>
                  <a:pt x="23" y="8"/>
                  <a:pt x="14" y="22"/>
                </a:cubicBezTo>
                <a:cubicBezTo>
                  <a:pt x="0" y="45"/>
                  <a:pt x="7" y="74"/>
                  <a:pt x="29" y="88"/>
                </a:cubicBezTo>
                <a:cubicBezTo>
                  <a:pt x="37" y="93"/>
                  <a:pt x="46" y="96"/>
                  <a:pt x="55" y="96"/>
                </a:cubicBezTo>
                <a:cubicBezTo>
                  <a:pt x="71" y="96"/>
                  <a:pt x="86" y="88"/>
                  <a:pt x="95" y="73"/>
                </a:cubicBezTo>
                <a:cubicBezTo>
                  <a:pt x="109" y="51"/>
                  <a:pt x="103" y="21"/>
                  <a:pt x="80" y="7"/>
                </a:cubicBezTo>
                <a:cubicBezTo>
                  <a:pt x="72" y="2"/>
                  <a:pt x="63" y="0"/>
                  <a:pt x="55"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5" name="Freeform 104"/>
          <p:cNvSpPr>
            <a:spLocks/>
          </p:cNvSpPr>
          <p:nvPr/>
        </p:nvSpPr>
        <p:spPr bwMode="auto">
          <a:xfrm>
            <a:off x="4231448" y="-70319"/>
            <a:ext cx="227084" cy="198698"/>
          </a:xfrm>
          <a:custGeom>
            <a:avLst/>
            <a:gdLst>
              <a:gd name="T0" fmla="*/ 125 w 250"/>
              <a:gd name="T1" fmla="*/ 0 h 219"/>
              <a:gd name="T2" fmla="*/ 33 w 250"/>
              <a:gd name="T3" fmla="*/ 51 h 219"/>
              <a:gd name="T4" fmla="*/ 67 w 250"/>
              <a:gd name="T5" fmla="*/ 202 h 219"/>
              <a:gd name="T6" fmla="*/ 125 w 250"/>
              <a:gd name="T7" fmla="*/ 219 h 219"/>
              <a:gd name="T8" fmla="*/ 218 w 250"/>
              <a:gd name="T9" fmla="*/ 167 h 219"/>
              <a:gd name="T10" fmla="*/ 184 w 250"/>
              <a:gd name="T11" fmla="*/ 16 h 219"/>
              <a:gd name="T12" fmla="*/ 125 w 250"/>
              <a:gd name="T13" fmla="*/ 0 h 219"/>
            </a:gdLst>
            <a:ahLst/>
            <a:cxnLst>
              <a:cxn ang="0">
                <a:pos x="T0" y="T1"/>
              </a:cxn>
              <a:cxn ang="0">
                <a:pos x="T2" y="T3"/>
              </a:cxn>
              <a:cxn ang="0">
                <a:pos x="T4" y="T5"/>
              </a:cxn>
              <a:cxn ang="0">
                <a:pos x="T6" y="T7"/>
              </a:cxn>
              <a:cxn ang="0">
                <a:pos x="T8" y="T9"/>
              </a:cxn>
              <a:cxn ang="0">
                <a:pos x="T10" y="T11"/>
              </a:cxn>
              <a:cxn ang="0">
                <a:pos x="T12" y="T13"/>
              </a:cxn>
            </a:cxnLst>
            <a:rect l="0" t="0" r="r" b="b"/>
            <a:pathLst>
              <a:path w="250" h="219">
                <a:moveTo>
                  <a:pt x="125" y="0"/>
                </a:moveTo>
                <a:cubicBezTo>
                  <a:pt x="89" y="0"/>
                  <a:pt x="53" y="18"/>
                  <a:pt x="33" y="51"/>
                </a:cubicBezTo>
                <a:cubicBezTo>
                  <a:pt x="0" y="102"/>
                  <a:pt x="16" y="170"/>
                  <a:pt x="67" y="202"/>
                </a:cubicBezTo>
                <a:cubicBezTo>
                  <a:pt x="85" y="213"/>
                  <a:pt x="105" y="219"/>
                  <a:pt x="125" y="219"/>
                </a:cubicBezTo>
                <a:cubicBezTo>
                  <a:pt x="162" y="219"/>
                  <a:pt x="197" y="201"/>
                  <a:pt x="218" y="167"/>
                </a:cubicBezTo>
                <a:cubicBezTo>
                  <a:pt x="250" y="116"/>
                  <a:pt x="235" y="49"/>
                  <a:pt x="184" y="16"/>
                </a:cubicBezTo>
                <a:cubicBezTo>
                  <a:pt x="165" y="5"/>
                  <a:pt x="145" y="0"/>
                  <a:pt x="125"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6" name="Freeform 105"/>
          <p:cNvSpPr>
            <a:spLocks/>
          </p:cNvSpPr>
          <p:nvPr/>
        </p:nvSpPr>
        <p:spPr bwMode="auto">
          <a:xfrm>
            <a:off x="5367340" y="113168"/>
            <a:ext cx="147638" cy="128588"/>
          </a:xfrm>
          <a:custGeom>
            <a:avLst/>
            <a:gdLst>
              <a:gd name="T0" fmla="*/ 72 w 145"/>
              <a:gd name="T1" fmla="*/ 0 h 126"/>
              <a:gd name="T2" fmla="*/ 19 w 145"/>
              <a:gd name="T3" fmla="*/ 29 h 126"/>
              <a:gd name="T4" fmla="*/ 39 w 145"/>
              <a:gd name="T5" fmla="*/ 117 h 126"/>
              <a:gd name="T6" fmla="*/ 72 w 145"/>
              <a:gd name="T7" fmla="*/ 126 h 126"/>
              <a:gd name="T8" fmla="*/ 126 w 145"/>
              <a:gd name="T9" fmla="*/ 97 h 126"/>
              <a:gd name="T10" fmla="*/ 106 w 145"/>
              <a:gd name="T11" fmla="*/ 9 h 126"/>
              <a:gd name="T12" fmla="*/ 72 w 145"/>
              <a:gd name="T13" fmla="*/ 0 h 126"/>
            </a:gdLst>
            <a:ahLst/>
            <a:cxnLst>
              <a:cxn ang="0">
                <a:pos x="T0" y="T1"/>
              </a:cxn>
              <a:cxn ang="0">
                <a:pos x="T2" y="T3"/>
              </a:cxn>
              <a:cxn ang="0">
                <a:pos x="T4" y="T5"/>
              </a:cxn>
              <a:cxn ang="0">
                <a:pos x="T6" y="T7"/>
              </a:cxn>
              <a:cxn ang="0">
                <a:pos x="T8" y="T9"/>
              </a:cxn>
              <a:cxn ang="0">
                <a:pos x="T10" y="T11"/>
              </a:cxn>
              <a:cxn ang="0">
                <a:pos x="T12" y="T13"/>
              </a:cxn>
            </a:cxnLst>
            <a:rect l="0" t="0" r="r" b="b"/>
            <a:pathLst>
              <a:path w="145" h="126">
                <a:moveTo>
                  <a:pt x="72" y="0"/>
                </a:moveTo>
                <a:cubicBezTo>
                  <a:pt x="51" y="0"/>
                  <a:pt x="31" y="10"/>
                  <a:pt x="19" y="29"/>
                </a:cubicBezTo>
                <a:cubicBezTo>
                  <a:pt x="0" y="59"/>
                  <a:pt x="9" y="98"/>
                  <a:pt x="39" y="117"/>
                </a:cubicBezTo>
                <a:cubicBezTo>
                  <a:pt x="49" y="123"/>
                  <a:pt x="61" y="126"/>
                  <a:pt x="72" y="126"/>
                </a:cubicBezTo>
                <a:cubicBezTo>
                  <a:pt x="93" y="126"/>
                  <a:pt x="114" y="116"/>
                  <a:pt x="126" y="97"/>
                </a:cubicBezTo>
                <a:cubicBezTo>
                  <a:pt x="145" y="67"/>
                  <a:pt x="136" y="28"/>
                  <a:pt x="106" y="9"/>
                </a:cubicBezTo>
                <a:cubicBezTo>
                  <a:pt x="96" y="3"/>
                  <a:pt x="84" y="0"/>
                  <a:pt x="72"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3" name="Freeform 175"/>
          <p:cNvSpPr>
            <a:spLocks/>
          </p:cNvSpPr>
          <p:nvPr/>
        </p:nvSpPr>
        <p:spPr bwMode="auto">
          <a:xfrm rot="21368463">
            <a:off x="11161387" y="1972320"/>
            <a:ext cx="1606550" cy="1609725"/>
          </a:xfrm>
          <a:custGeom>
            <a:avLst/>
            <a:gdLst>
              <a:gd name="T0" fmla="*/ 1156 w 1576"/>
              <a:gd name="T1" fmla="*/ 203 h 1577"/>
              <a:gd name="T2" fmla="*/ 1373 w 1576"/>
              <a:gd name="T3" fmla="*/ 1156 h 1577"/>
              <a:gd name="T4" fmla="*/ 420 w 1576"/>
              <a:gd name="T5" fmla="*/ 1373 h 1577"/>
              <a:gd name="T6" fmla="*/ 203 w 1576"/>
              <a:gd name="T7" fmla="*/ 420 h 1577"/>
              <a:gd name="T8" fmla="*/ 1156 w 1576"/>
              <a:gd name="T9" fmla="*/ 203 h 1577"/>
            </a:gdLst>
            <a:ahLst/>
            <a:cxnLst>
              <a:cxn ang="0">
                <a:pos x="T0" y="T1"/>
              </a:cxn>
              <a:cxn ang="0">
                <a:pos x="T2" y="T3"/>
              </a:cxn>
              <a:cxn ang="0">
                <a:pos x="T4" y="T5"/>
              </a:cxn>
              <a:cxn ang="0">
                <a:pos x="T6" y="T7"/>
              </a:cxn>
              <a:cxn ang="0">
                <a:pos x="T8" y="T9"/>
              </a:cxn>
            </a:cxnLst>
            <a:rect l="0" t="0" r="r" b="b"/>
            <a:pathLst>
              <a:path w="1576" h="1577">
                <a:moveTo>
                  <a:pt x="1156" y="203"/>
                </a:moveTo>
                <a:cubicBezTo>
                  <a:pt x="1479" y="406"/>
                  <a:pt x="1576" y="833"/>
                  <a:pt x="1373" y="1156"/>
                </a:cubicBezTo>
                <a:cubicBezTo>
                  <a:pt x="1170" y="1479"/>
                  <a:pt x="744" y="1577"/>
                  <a:pt x="420" y="1373"/>
                </a:cubicBezTo>
                <a:cubicBezTo>
                  <a:pt x="97" y="1170"/>
                  <a:pt x="0" y="744"/>
                  <a:pt x="203" y="420"/>
                </a:cubicBezTo>
                <a:cubicBezTo>
                  <a:pt x="406" y="97"/>
                  <a:pt x="833" y="0"/>
                  <a:pt x="1156" y="203"/>
                </a:cubicBezTo>
                <a:close/>
              </a:path>
            </a:pathLst>
          </a:custGeom>
          <a:solidFill>
            <a:srgbClr val="45D8FF">
              <a:alpha val="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97" name="Freeform 179"/>
          <p:cNvSpPr>
            <a:spLocks/>
          </p:cNvSpPr>
          <p:nvPr/>
        </p:nvSpPr>
        <p:spPr bwMode="auto">
          <a:xfrm rot="21368463">
            <a:off x="11709021" y="2507310"/>
            <a:ext cx="511175" cy="512763"/>
          </a:xfrm>
          <a:custGeom>
            <a:avLst/>
            <a:gdLst>
              <a:gd name="T0" fmla="*/ 368 w 502"/>
              <a:gd name="T1" fmla="*/ 65 h 502"/>
              <a:gd name="T2" fmla="*/ 438 w 502"/>
              <a:gd name="T3" fmla="*/ 368 h 502"/>
              <a:gd name="T4" fmla="*/ 134 w 502"/>
              <a:gd name="T5" fmla="*/ 438 h 502"/>
              <a:gd name="T6" fmla="*/ 65 w 502"/>
              <a:gd name="T7" fmla="*/ 134 h 502"/>
              <a:gd name="T8" fmla="*/ 368 w 502"/>
              <a:gd name="T9" fmla="*/ 65 h 502"/>
            </a:gdLst>
            <a:ahLst/>
            <a:cxnLst>
              <a:cxn ang="0">
                <a:pos x="T0" y="T1"/>
              </a:cxn>
              <a:cxn ang="0">
                <a:pos x="T2" y="T3"/>
              </a:cxn>
              <a:cxn ang="0">
                <a:pos x="T4" y="T5"/>
              </a:cxn>
              <a:cxn ang="0">
                <a:pos x="T6" y="T7"/>
              </a:cxn>
              <a:cxn ang="0">
                <a:pos x="T8" y="T9"/>
              </a:cxn>
            </a:cxnLst>
            <a:rect l="0" t="0" r="r" b="b"/>
            <a:pathLst>
              <a:path w="502" h="502">
                <a:moveTo>
                  <a:pt x="368" y="65"/>
                </a:moveTo>
                <a:cubicBezTo>
                  <a:pt x="471" y="129"/>
                  <a:pt x="502" y="265"/>
                  <a:pt x="438" y="368"/>
                </a:cubicBezTo>
                <a:cubicBezTo>
                  <a:pt x="373" y="471"/>
                  <a:pt x="237" y="502"/>
                  <a:pt x="134" y="438"/>
                </a:cubicBezTo>
                <a:cubicBezTo>
                  <a:pt x="31" y="373"/>
                  <a:pt x="0" y="237"/>
                  <a:pt x="65" y="134"/>
                </a:cubicBezTo>
                <a:cubicBezTo>
                  <a:pt x="129" y="31"/>
                  <a:pt x="265" y="0"/>
                  <a:pt x="368" y="65"/>
                </a:cubicBezTo>
                <a:close/>
              </a:path>
            </a:pathLst>
          </a:custGeom>
          <a:solidFill>
            <a:srgbClr val="45D8FF">
              <a:alpha val="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62" name="Freeform 59"/>
          <p:cNvSpPr>
            <a:spLocks/>
          </p:cNvSpPr>
          <p:nvPr/>
        </p:nvSpPr>
        <p:spPr bwMode="auto">
          <a:xfrm rot="21368463">
            <a:off x="9317416" y="5848184"/>
            <a:ext cx="819150" cy="1431925"/>
          </a:xfrm>
          <a:custGeom>
            <a:avLst/>
            <a:gdLst>
              <a:gd name="T0" fmla="*/ 6 w 806"/>
              <a:gd name="T1" fmla="*/ 1409 h 1409"/>
              <a:gd name="T2" fmla="*/ 4 w 806"/>
              <a:gd name="T3" fmla="*/ 1408 h 1409"/>
              <a:gd name="T4" fmla="*/ 1 w 806"/>
              <a:gd name="T5" fmla="*/ 1400 h 1409"/>
              <a:gd name="T6" fmla="*/ 794 w 806"/>
              <a:gd name="T7" fmla="*/ 4 h 1409"/>
              <a:gd name="T8" fmla="*/ 802 w 806"/>
              <a:gd name="T9" fmla="*/ 1 h 1409"/>
              <a:gd name="T10" fmla="*/ 804 w 806"/>
              <a:gd name="T11" fmla="*/ 10 h 1409"/>
              <a:gd name="T12" fmla="*/ 12 w 806"/>
              <a:gd name="T13" fmla="*/ 1406 h 1409"/>
              <a:gd name="T14" fmla="*/ 6 w 806"/>
              <a:gd name="T15" fmla="*/ 1409 h 14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6" h="1409">
                <a:moveTo>
                  <a:pt x="6" y="1409"/>
                </a:moveTo>
                <a:cubicBezTo>
                  <a:pt x="5" y="1409"/>
                  <a:pt x="4" y="1409"/>
                  <a:pt x="4" y="1408"/>
                </a:cubicBezTo>
                <a:cubicBezTo>
                  <a:pt x="1" y="1406"/>
                  <a:pt x="0" y="1403"/>
                  <a:pt x="1" y="1400"/>
                </a:cubicBezTo>
                <a:cubicBezTo>
                  <a:pt x="794" y="4"/>
                  <a:pt x="794" y="4"/>
                  <a:pt x="794" y="4"/>
                </a:cubicBezTo>
                <a:cubicBezTo>
                  <a:pt x="795" y="1"/>
                  <a:pt x="799" y="0"/>
                  <a:pt x="802" y="1"/>
                </a:cubicBezTo>
                <a:cubicBezTo>
                  <a:pt x="805" y="3"/>
                  <a:pt x="806" y="7"/>
                  <a:pt x="804" y="10"/>
                </a:cubicBezTo>
                <a:cubicBezTo>
                  <a:pt x="12" y="1406"/>
                  <a:pt x="12" y="1406"/>
                  <a:pt x="12" y="1406"/>
                </a:cubicBezTo>
                <a:cubicBezTo>
                  <a:pt x="11" y="1408"/>
                  <a:pt x="9" y="1409"/>
                  <a:pt x="6" y="1409"/>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3" name="Freeform 60"/>
          <p:cNvSpPr>
            <a:spLocks/>
          </p:cNvSpPr>
          <p:nvPr/>
        </p:nvSpPr>
        <p:spPr bwMode="auto">
          <a:xfrm rot="21368463">
            <a:off x="10127449" y="5741316"/>
            <a:ext cx="2376488" cy="1692275"/>
          </a:xfrm>
          <a:custGeom>
            <a:avLst/>
            <a:gdLst>
              <a:gd name="T0" fmla="*/ 2332 w 2339"/>
              <a:gd name="T1" fmla="*/ 1665 h 1665"/>
              <a:gd name="T2" fmla="*/ 2329 w 2339"/>
              <a:gd name="T3" fmla="*/ 1664 h 1665"/>
              <a:gd name="T4" fmla="*/ 3 w 2339"/>
              <a:gd name="T5" fmla="*/ 11 h 1665"/>
              <a:gd name="T6" fmla="*/ 2 w 2339"/>
              <a:gd name="T7" fmla="*/ 3 h 1665"/>
              <a:gd name="T8" fmla="*/ 10 w 2339"/>
              <a:gd name="T9" fmla="*/ 2 h 1665"/>
              <a:gd name="T10" fmla="*/ 2335 w 2339"/>
              <a:gd name="T11" fmla="*/ 1654 h 1665"/>
              <a:gd name="T12" fmla="*/ 2337 w 2339"/>
              <a:gd name="T13" fmla="*/ 1662 h 1665"/>
              <a:gd name="T14" fmla="*/ 2332 w 2339"/>
              <a:gd name="T15" fmla="*/ 1665 h 16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9" h="1665">
                <a:moveTo>
                  <a:pt x="2332" y="1665"/>
                </a:moveTo>
                <a:cubicBezTo>
                  <a:pt x="2331" y="1665"/>
                  <a:pt x="2330" y="1665"/>
                  <a:pt x="2329" y="1664"/>
                </a:cubicBezTo>
                <a:cubicBezTo>
                  <a:pt x="3" y="11"/>
                  <a:pt x="3" y="11"/>
                  <a:pt x="3" y="11"/>
                </a:cubicBezTo>
                <a:cubicBezTo>
                  <a:pt x="1" y="10"/>
                  <a:pt x="0" y="6"/>
                  <a:pt x="2" y="3"/>
                </a:cubicBezTo>
                <a:cubicBezTo>
                  <a:pt x="4" y="0"/>
                  <a:pt x="8" y="0"/>
                  <a:pt x="10" y="2"/>
                </a:cubicBezTo>
                <a:cubicBezTo>
                  <a:pt x="2335" y="1654"/>
                  <a:pt x="2335" y="1654"/>
                  <a:pt x="2335" y="1654"/>
                </a:cubicBezTo>
                <a:cubicBezTo>
                  <a:pt x="2338" y="1656"/>
                  <a:pt x="2339" y="1660"/>
                  <a:pt x="2337" y="1662"/>
                </a:cubicBezTo>
                <a:cubicBezTo>
                  <a:pt x="2336" y="1664"/>
                  <a:pt x="2334" y="1665"/>
                  <a:pt x="2332" y="1665"/>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6" name="Freeform 63"/>
          <p:cNvSpPr>
            <a:spLocks/>
          </p:cNvSpPr>
          <p:nvPr/>
        </p:nvSpPr>
        <p:spPr bwMode="auto">
          <a:xfrm rot="21368463">
            <a:off x="10045759" y="4996027"/>
            <a:ext cx="1962150" cy="774700"/>
          </a:xfrm>
          <a:custGeom>
            <a:avLst/>
            <a:gdLst>
              <a:gd name="T0" fmla="*/ 7 w 1932"/>
              <a:gd name="T1" fmla="*/ 763 h 763"/>
              <a:gd name="T2" fmla="*/ 1 w 1932"/>
              <a:gd name="T3" fmla="*/ 759 h 763"/>
              <a:gd name="T4" fmla="*/ 5 w 1932"/>
              <a:gd name="T5" fmla="*/ 751 h 763"/>
              <a:gd name="T6" fmla="*/ 1923 w 1932"/>
              <a:gd name="T7" fmla="*/ 1 h 763"/>
              <a:gd name="T8" fmla="*/ 1931 w 1932"/>
              <a:gd name="T9" fmla="*/ 5 h 763"/>
              <a:gd name="T10" fmla="*/ 1927 w 1932"/>
              <a:gd name="T11" fmla="*/ 13 h 763"/>
              <a:gd name="T12" fmla="*/ 9 w 1932"/>
              <a:gd name="T13" fmla="*/ 762 h 763"/>
              <a:gd name="T14" fmla="*/ 7 w 1932"/>
              <a:gd name="T15" fmla="*/ 763 h 7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32" h="763">
                <a:moveTo>
                  <a:pt x="7" y="763"/>
                </a:moveTo>
                <a:cubicBezTo>
                  <a:pt x="4" y="763"/>
                  <a:pt x="2" y="761"/>
                  <a:pt x="1" y="759"/>
                </a:cubicBezTo>
                <a:cubicBezTo>
                  <a:pt x="0" y="756"/>
                  <a:pt x="2" y="752"/>
                  <a:pt x="5" y="751"/>
                </a:cubicBezTo>
                <a:cubicBezTo>
                  <a:pt x="1923" y="1"/>
                  <a:pt x="1923" y="1"/>
                  <a:pt x="1923" y="1"/>
                </a:cubicBezTo>
                <a:cubicBezTo>
                  <a:pt x="1926" y="0"/>
                  <a:pt x="1930" y="2"/>
                  <a:pt x="1931" y="5"/>
                </a:cubicBezTo>
                <a:cubicBezTo>
                  <a:pt x="1932" y="8"/>
                  <a:pt x="1931" y="11"/>
                  <a:pt x="1927" y="13"/>
                </a:cubicBezTo>
                <a:cubicBezTo>
                  <a:pt x="9" y="762"/>
                  <a:pt x="9" y="762"/>
                  <a:pt x="9" y="762"/>
                </a:cubicBezTo>
                <a:cubicBezTo>
                  <a:pt x="8" y="762"/>
                  <a:pt x="8" y="763"/>
                  <a:pt x="7" y="763"/>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7" name="Freeform 64"/>
          <p:cNvSpPr>
            <a:spLocks/>
          </p:cNvSpPr>
          <p:nvPr/>
        </p:nvSpPr>
        <p:spPr bwMode="auto">
          <a:xfrm rot="21368463">
            <a:off x="11438932" y="4749068"/>
            <a:ext cx="534988" cy="212725"/>
          </a:xfrm>
          <a:custGeom>
            <a:avLst/>
            <a:gdLst>
              <a:gd name="T0" fmla="*/ 520 w 527"/>
              <a:gd name="T1" fmla="*/ 210 h 210"/>
              <a:gd name="T2" fmla="*/ 518 w 527"/>
              <a:gd name="T3" fmla="*/ 210 h 210"/>
              <a:gd name="T4" fmla="*/ 4 w 527"/>
              <a:gd name="T5" fmla="*/ 12 h 210"/>
              <a:gd name="T6" fmla="*/ 1 w 527"/>
              <a:gd name="T7" fmla="*/ 4 h 210"/>
              <a:gd name="T8" fmla="*/ 9 w 527"/>
              <a:gd name="T9" fmla="*/ 1 h 210"/>
              <a:gd name="T10" fmla="*/ 522 w 527"/>
              <a:gd name="T11" fmla="*/ 198 h 210"/>
              <a:gd name="T12" fmla="*/ 526 w 527"/>
              <a:gd name="T13" fmla="*/ 206 h 210"/>
              <a:gd name="T14" fmla="*/ 520 w 527"/>
              <a:gd name="T15" fmla="*/ 210 h 2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7" h="210">
                <a:moveTo>
                  <a:pt x="520" y="210"/>
                </a:moveTo>
                <a:cubicBezTo>
                  <a:pt x="520" y="210"/>
                  <a:pt x="519" y="210"/>
                  <a:pt x="518" y="210"/>
                </a:cubicBezTo>
                <a:cubicBezTo>
                  <a:pt x="4" y="12"/>
                  <a:pt x="4" y="12"/>
                  <a:pt x="4" y="12"/>
                </a:cubicBezTo>
                <a:cubicBezTo>
                  <a:pt x="1" y="11"/>
                  <a:pt x="0" y="7"/>
                  <a:pt x="1" y="4"/>
                </a:cubicBezTo>
                <a:cubicBezTo>
                  <a:pt x="2" y="1"/>
                  <a:pt x="6" y="0"/>
                  <a:pt x="9" y="1"/>
                </a:cubicBezTo>
                <a:cubicBezTo>
                  <a:pt x="522" y="198"/>
                  <a:pt x="522" y="198"/>
                  <a:pt x="522" y="198"/>
                </a:cubicBezTo>
                <a:cubicBezTo>
                  <a:pt x="526" y="200"/>
                  <a:pt x="527" y="203"/>
                  <a:pt x="526" y="206"/>
                </a:cubicBezTo>
                <a:cubicBezTo>
                  <a:pt x="525" y="209"/>
                  <a:pt x="523" y="210"/>
                  <a:pt x="520" y="210"/>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8" name="Freeform 65"/>
          <p:cNvSpPr>
            <a:spLocks/>
          </p:cNvSpPr>
          <p:nvPr/>
        </p:nvSpPr>
        <p:spPr bwMode="auto">
          <a:xfrm rot="21368463">
            <a:off x="12008990" y="4916144"/>
            <a:ext cx="420688" cy="1263650"/>
          </a:xfrm>
          <a:custGeom>
            <a:avLst/>
            <a:gdLst>
              <a:gd name="T0" fmla="*/ 408 w 415"/>
              <a:gd name="T1" fmla="*/ 1243 h 1243"/>
              <a:gd name="T2" fmla="*/ 402 w 415"/>
              <a:gd name="T3" fmla="*/ 1239 h 1243"/>
              <a:gd name="T4" fmla="*/ 1 w 415"/>
              <a:gd name="T5" fmla="*/ 9 h 1243"/>
              <a:gd name="T6" fmla="*/ 4 w 415"/>
              <a:gd name="T7" fmla="*/ 1 h 1243"/>
              <a:gd name="T8" fmla="*/ 12 w 415"/>
              <a:gd name="T9" fmla="*/ 5 h 1243"/>
              <a:gd name="T10" fmla="*/ 413 w 415"/>
              <a:gd name="T11" fmla="*/ 1235 h 1243"/>
              <a:gd name="T12" fmla="*/ 410 w 415"/>
              <a:gd name="T13" fmla="*/ 1243 h 1243"/>
              <a:gd name="T14" fmla="*/ 408 w 415"/>
              <a:gd name="T15" fmla="*/ 1243 h 12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5" h="1243">
                <a:moveTo>
                  <a:pt x="408" y="1243"/>
                </a:moveTo>
                <a:cubicBezTo>
                  <a:pt x="405" y="1243"/>
                  <a:pt x="403" y="1241"/>
                  <a:pt x="402" y="1239"/>
                </a:cubicBezTo>
                <a:cubicBezTo>
                  <a:pt x="1" y="9"/>
                  <a:pt x="1" y="9"/>
                  <a:pt x="1" y="9"/>
                </a:cubicBezTo>
                <a:cubicBezTo>
                  <a:pt x="0" y="6"/>
                  <a:pt x="1" y="2"/>
                  <a:pt x="4" y="1"/>
                </a:cubicBezTo>
                <a:cubicBezTo>
                  <a:pt x="8" y="0"/>
                  <a:pt x="11" y="2"/>
                  <a:pt x="12" y="5"/>
                </a:cubicBezTo>
                <a:cubicBezTo>
                  <a:pt x="413" y="1235"/>
                  <a:pt x="413" y="1235"/>
                  <a:pt x="413" y="1235"/>
                </a:cubicBezTo>
                <a:cubicBezTo>
                  <a:pt x="415" y="1238"/>
                  <a:pt x="413" y="1242"/>
                  <a:pt x="410" y="1243"/>
                </a:cubicBezTo>
                <a:cubicBezTo>
                  <a:pt x="409" y="1243"/>
                  <a:pt x="408" y="1243"/>
                  <a:pt x="408" y="1243"/>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9" name="Freeform 66"/>
          <p:cNvSpPr>
            <a:spLocks/>
          </p:cNvSpPr>
          <p:nvPr/>
        </p:nvSpPr>
        <p:spPr bwMode="auto">
          <a:xfrm rot="21368463">
            <a:off x="10087391" y="5742880"/>
            <a:ext cx="2370138" cy="501650"/>
          </a:xfrm>
          <a:custGeom>
            <a:avLst/>
            <a:gdLst>
              <a:gd name="T0" fmla="*/ 2327 w 2333"/>
              <a:gd name="T1" fmla="*/ 493 h 493"/>
              <a:gd name="T2" fmla="*/ 2326 w 2333"/>
              <a:gd name="T3" fmla="*/ 493 h 493"/>
              <a:gd name="T4" fmla="*/ 6 w 2333"/>
              <a:gd name="T5" fmla="*/ 12 h 493"/>
              <a:gd name="T6" fmla="*/ 1 w 2333"/>
              <a:gd name="T7" fmla="*/ 5 h 493"/>
              <a:gd name="T8" fmla="*/ 8 w 2333"/>
              <a:gd name="T9" fmla="*/ 1 h 493"/>
              <a:gd name="T10" fmla="*/ 2328 w 2333"/>
              <a:gd name="T11" fmla="*/ 481 h 493"/>
              <a:gd name="T12" fmla="*/ 2333 w 2333"/>
              <a:gd name="T13" fmla="*/ 488 h 493"/>
              <a:gd name="T14" fmla="*/ 2327 w 2333"/>
              <a:gd name="T15" fmla="*/ 493 h 4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3" h="493">
                <a:moveTo>
                  <a:pt x="2327" y="493"/>
                </a:moveTo>
                <a:cubicBezTo>
                  <a:pt x="2326" y="493"/>
                  <a:pt x="2326" y="493"/>
                  <a:pt x="2326" y="493"/>
                </a:cubicBezTo>
                <a:cubicBezTo>
                  <a:pt x="6" y="12"/>
                  <a:pt x="6" y="12"/>
                  <a:pt x="6" y="12"/>
                </a:cubicBezTo>
                <a:cubicBezTo>
                  <a:pt x="2" y="12"/>
                  <a:pt x="0" y="9"/>
                  <a:pt x="1" y="5"/>
                </a:cubicBezTo>
                <a:cubicBezTo>
                  <a:pt x="2" y="2"/>
                  <a:pt x="5" y="0"/>
                  <a:pt x="8" y="1"/>
                </a:cubicBezTo>
                <a:cubicBezTo>
                  <a:pt x="2328" y="481"/>
                  <a:pt x="2328" y="481"/>
                  <a:pt x="2328" y="481"/>
                </a:cubicBezTo>
                <a:cubicBezTo>
                  <a:pt x="2331" y="482"/>
                  <a:pt x="2333" y="485"/>
                  <a:pt x="2333" y="488"/>
                </a:cubicBezTo>
                <a:cubicBezTo>
                  <a:pt x="2332" y="491"/>
                  <a:pt x="2330" y="493"/>
                  <a:pt x="2327" y="493"/>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0" name="Freeform 67"/>
          <p:cNvSpPr>
            <a:spLocks/>
          </p:cNvSpPr>
          <p:nvPr/>
        </p:nvSpPr>
        <p:spPr bwMode="auto">
          <a:xfrm rot="21368463">
            <a:off x="10133566" y="5802238"/>
            <a:ext cx="561975" cy="1812925"/>
          </a:xfrm>
          <a:custGeom>
            <a:avLst/>
            <a:gdLst>
              <a:gd name="T0" fmla="*/ 546 w 553"/>
              <a:gd name="T1" fmla="*/ 1783 h 1783"/>
              <a:gd name="T2" fmla="*/ 541 w 553"/>
              <a:gd name="T3" fmla="*/ 1779 h 1783"/>
              <a:gd name="T4" fmla="*/ 1 w 553"/>
              <a:gd name="T5" fmla="*/ 8 h 1783"/>
              <a:gd name="T6" fmla="*/ 5 w 553"/>
              <a:gd name="T7" fmla="*/ 1 h 1783"/>
              <a:gd name="T8" fmla="*/ 13 w 553"/>
              <a:gd name="T9" fmla="*/ 5 h 1783"/>
              <a:gd name="T10" fmla="*/ 552 w 553"/>
              <a:gd name="T11" fmla="*/ 1775 h 1783"/>
              <a:gd name="T12" fmla="*/ 548 w 553"/>
              <a:gd name="T13" fmla="*/ 1783 h 1783"/>
              <a:gd name="T14" fmla="*/ 546 w 553"/>
              <a:gd name="T15" fmla="*/ 1783 h 17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3" h="1783">
                <a:moveTo>
                  <a:pt x="546" y="1783"/>
                </a:moveTo>
                <a:cubicBezTo>
                  <a:pt x="544" y="1783"/>
                  <a:pt x="541" y="1782"/>
                  <a:pt x="541" y="1779"/>
                </a:cubicBezTo>
                <a:cubicBezTo>
                  <a:pt x="1" y="8"/>
                  <a:pt x="1" y="8"/>
                  <a:pt x="1" y="8"/>
                </a:cubicBezTo>
                <a:cubicBezTo>
                  <a:pt x="0" y="5"/>
                  <a:pt x="2" y="2"/>
                  <a:pt x="5" y="1"/>
                </a:cubicBezTo>
                <a:cubicBezTo>
                  <a:pt x="8" y="0"/>
                  <a:pt x="12" y="2"/>
                  <a:pt x="13" y="5"/>
                </a:cubicBezTo>
                <a:cubicBezTo>
                  <a:pt x="552" y="1775"/>
                  <a:pt x="552" y="1775"/>
                  <a:pt x="552" y="1775"/>
                </a:cubicBezTo>
                <a:cubicBezTo>
                  <a:pt x="553" y="1779"/>
                  <a:pt x="551" y="1782"/>
                  <a:pt x="548" y="1783"/>
                </a:cubicBezTo>
                <a:cubicBezTo>
                  <a:pt x="547" y="1783"/>
                  <a:pt x="547" y="1783"/>
                  <a:pt x="546" y="1783"/>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1" name="Freeform 68"/>
          <p:cNvSpPr>
            <a:spLocks/>
          </p:cNvSpPr>
          <p:nvPr/>
        </p:nvSpPr>
        <p:spPr bwMode="auto">
          <a:xfrm rot="21368463">
            <a:off x="10039620" y="4813803"/>
            <a:ext cx="1439863" cy="974725"/>
          </a:xfrm>
          <a:custGeom>
            <a:avLst/>
            <a:gdLst>
              <a:gd name="T0" fmla="*/ 7 w 1418"/>
              <a:gd name="T1" fmla="*/ 960 h 960"/>
              <a:gd name="T2" fmla="*/ 2 w 1418"/>
              <a:gd name="T3" fmla="*/ 957 h 960"/>
              <a:gd name="T4" fmla="*/ 3 w 1418"/>
              <a:gd name="T5" fmla="*/ 949 h 960"/>
              <a:gd name="T6" fmla="*/ 1408 w 1418"/>
              <a:gd name="T7" fmla="*/ 1 h 960"/>
              <a:gd name="T8" fmla="*/ 1416 w 1418"/>
              <a:gd name="T9" fmla="*/ 3 h 960"/>
              <a:gd name="T10" fmla="*/ 1415 w 1418"/>
              <a:gd name="T11" fmla="*/ 11 h 960"/>
              <a:gd name="T12" fmla="*/ 10 w 1418"/>
              <a:gd name="T13" fmla="*/ 959 h 960"/>
              <a:gd name="T14" fmla="*/ 7 w 1418"/>
              <a:gd name="T15" fmla="*/ 960 h 9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18" h="960">
                <a:moveTo>
                  <a:pt x="7" y="960"/>
                </a:moveTo>
                <a:cubicBezTo>
                  <a:pt x="5" y="960"/>
                  <a:pt x="3" y="959"/>
                  <a:pt x="2" y="957"/>
                </a:cubicBezTo>
                <a:cubicBezTo>
                  <a:pt x="0" y="954"/>
                  <a:pt x="1" y="950"/>
                  <a:pt x="3" y="949"/>
                </a:cubicBezTo>
                <a:cubicBezTo>
                  <a:pt x="1408" y="1"/>
                  <a:pt x="1408" y="1"/>
                  <a:pt x="1408" y="1"/>
                </a:cubicBezTo>
                <a:cubicBezTo>
                  <a:pt x="1411" y="0"/>
                  <a:pt x="1415" y="0"/>
                  <a:pt x="1416" y="3"/>
                </a:cubicBezTo>
                <a:cubicBezTo>
                  <a:pt x="1418" y="6"/>
                  <a:pt x="1418" y="9"/>
                  <a:pt x="1415" y="11"/>
                </a:cubicBezTo>
                <a:cubicBezTo>
                  <a:pt x="10" y="959"/>
                  <a:pt x="10" y="959"/>
                  <a:pt x="10" y="959"/>
                </a:cubicBezTo>
                <a:cubicBezTo>
                  <a:pt x="9" y="959"/>
                  <a:pt x="8" y="960"/>
                  <a:pt x="7" y="960"/>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2" name="Freeform 69"/>
          <p:cNvSpPr>
            <a:spLocks/>
          </p:cNvSpPr>
          <p:nvPr/>
        </p:nvSpPr>
        <p:spPr bwMode="auto">
          <a:xfrm rot="21368463">
            <a:off x="11365572" y="2771501"/>
            <a:ext cx="688975" cy="1987550"/>
          </a:xfrm>
          <a:custGeom>
            <a:avLst/>
            <a:gdLst>
              <a:gd name="T0" fmla="*/ 6 w 678"/>
              <a:gd name="T1" fmla="*/ 1955 h 1955"/>
              <a:gd name="T2" fmla="*/ 5 w 678"/>
              <a:gd name="T3" fmla="*/ 1955 h 1955"/>
              <a:gd name="T4" fmla="*/ 1 w 678"/>
              <a:gd name="T5" fmla="*/ 1947 h 1955"/>
              <a:gd name="T6" fmla="*/ 665 w 678"/>
              <a:gd name="T7" fmla="*/ 5 h 1955"/>
              <a:gd name="T8" fmla="*/ 673 w 678"/>
              <a:gd name="T9" fmla="*/ 1 h 1955"/>
              <a:gd name="T10" fmla="*/ 677 w 678"/>
              <a:gd name="T11" fmla="*/ 9 h 1955"/>
              <a:gd name="T12" fmla="*/ 12 w 678"/>
              <a:gd name="T13" fmla="*/ 1951 h 1955"/>
              <a:gd name="T14" fmla="*/ 6 w 678"/>
              <a:gd name="T15" fmla="*/ 1955 h 195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1955">
                <a:moveTo>
                  <a:pt x="6" y="1955"/>
                </a:moveTo>
                <a:cubicBezTo>
                  <a:pt x="6" y="1955"/>
                  <a:pt x="5" y="1955"/>
                  <a:pt x="5" y="1955"/>
                </a:cubicBezTo>
                <a:cubicBezTo>
                  <a:pt x="1" y="1954"/>
                  <a:pt x="0" y="1951"/>
                  <a:pt x="1" y="1947"/>
                </a:cubicBezTo>
                <a:cubicBezTo>
                  <a:pt x="665" y="5"/>
                  <a:pt x="665" y="5"/>
                  <a:pt x="665" y="5"/>
                </a:cubicBezTo>
                <a:cubicBezTo>
                  <a:pt x="666" y="2"/>
                  <a:pt x="670" y="0"/>
                  <a:pt x="673" y="1"/>
                </a:cubicBezTo>
                <a:cubicBezTo>
                  <a:pt x="676" y="2"/>
                  <a:pt x="678" y="6"/>
                  <a:pt x="677" y="9"/>
                </a:cubicBezTo>
                <a:cubicBezTo>
                  <a:pt x="12" y="1951"/>
                  <a:pt x="12" y="1951"/>
                  <a:pt x="12" y="1951"/>
                </a:cubicBezTo>
                <a:cubicBezTo>
                  <a:pt x="11" y="1954"/>
                  <a:pt x="9" y="1955"/>
                  <a:pt x="6" y="1955"/>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3" name="Freeform 70"/>
          <p:cNvSpPr>
            <a:spLocks/>
          </p:cNvSpPr>
          <p:nvPr/>
        </p:nvSpPr>
        <p:spPr bwMode="auto">
          <a:xfrm rot="21368463">
            <a:off x="12037221" y="2714647"/>
            <a:ext cx="1030288" cy="1954213"/>
          </a:xfrm>
          <a:custGeom>
            <a:avLst/>
            <a:gdLst>
              <a:gd name="T0" fmla="*/ 1008 w 1015"/>
              <a:gd name="T1" fmla="*/ 1923 h 1923"/>
              <a:gd name="T2" fmla="*/ 1003 w 1015"/>
              <a:gd name="T3" fmla="*/ 1920 h 1923"/>
              <a:gd name="T4" fmla="*/ 2 w 1015"/>
              <a:gd name="T5" fmla="*/ 10 h 1923"/>
              <a:gd name="T6" fmla="*/ 4 w 1015"/>
              <a:gd name="T7" fmla="*/ 2 h 1923"/>
              <a:gd name="T8" fmla="*/ 12 w 1015"/>
              <a:gd name="T9" fmla="*/ 4 h 1923"/>
              <a:gd name="T10" fmla="*/ 1013 w 1015"/>
              <a:gd name="T11" fmla="*/ 1914 h 1923"/>
              <a:gd name="T12" fmla="*/ 1011 w 1015"/>
              <a:gd name="T13" fmla="*/ 1922 h 1923"/>
              <a:gd name="T14" fmla="*/ 1008 w 1015"/>
              <a:gd name="T15" fmla="*/ 1923 h 19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15" h="1923">
                <a:moveTo>
                  <a:pt x="1008" y="1923"/>
                </a:moveTo>
                <a:cubicBezTo>
                  <a:pt x="1006" y="1923"/>
                  <a:pt x="1004" y="1922"/>
                  <a:pt x="1003" y="1920"/>
                </a:cubicBezTo>
                <a:cubicBezTo>
                  <a:pt x="2" y="10"/>
                  <a:pt x="2" y="10"/>
                  <a:pt x="2" y="10"/>
                </a:cubicBezTo>
                <a:cubicBezTo>
                  <a:pt x="0" y="7"/>
                  <a:pt x="1" y="3"/>
                  <a:pt x="4" y="2"/>
                </a:cubicBezTo>
                <a:cubicBezTo>
                  <a:pt x="7" y="0"/>
                  <a:pt x="11" y="1"/>
                  <a:pt x="12" y="4"/>
                </a:cubicBezTo>
                <a:cubicBezTo>
                  <a:pt x="1013" y="1914"/>
                  <a:pt x="1013" y="1914"/>
                  <a:pt x="1013" y="1914"/>
                </a:cubicBezTo>
                <a:cubicBezTo>
                  <a:pt x="1015" y="1917"/>
                  <a:pt x="1014" y="1921"/>
                  <a:pt x="1011" y="1922"/>
                </a:cubicBezTo>
                <a:cubicBezTo>
                  <a:pt x="1010" y="1923"/>
                  <a:pt x="1009" y="1923"/>
                  <a:pt x="1008" y="1923"/>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2" name="Freeform 79"/>
          <p:cNvSpPr>
            <a:spLocks/>
          </p:cNvSpPr>
          <p:nvPr/>
        </p:nvSpPr>
        <p:spPr bwMode="auto">
          <a:xfrm rot="21368463">
            <a:off x="11999357" y="2713088"/>
            <a:ext cx="1114425" cy="831850"/>
          </a:xfrm>
          <a:custGeom>
            <a:avLst/>
            <a:gdLst>
              <a:gd name="T0" fmla="*/ 1090 w 1097"/>
              <a:gd name="T1" fmla="*/ 819 h 819"/>
              <a:gd name="T2" fmla="*/ 1087 w 1097"/>
              <a:gd name="T3" fmla="*/ 818 h 819"/>
              <a:gd name="T4" fmla="*/ 3 w 1097"/>
              <a:gd name="T5" fmla="*/ 12 h 819"/>
              <a:gd name="T6" fmla="*/ 2 w 1097"/>
              <a:gd name="T7" fmla="*/ 3 h 819"/>
              <a:gd name="T8" fmla="*/ 11 w 1097"/>
              <a:gd name="T9" fmla="*/ 2 h 819"/>
              <a:gd name="T10" fmla="*/ 1094 w 1097"/>
              <a:gd name="T11" fmla="*/ 808 h 819"/>
              <a:gd name="T12" fmla="*/ 1095 w 1097"/>
              <a:gd name="T13" fmla="*/ 817 h 819"/>
              <a:gd name="T14" fmla="*/ 1090 w 1097"/>
              <a:gd name="T15" fmla="*/ 819 h 8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97" h="819">
                <a:moveTo>
                  <a:pt x="1090" y="819"/>
                </a:moveTo>
                <a:cubicBezTo>
                  <a:pt x="1089" y="819"/>
                  <a:pt x="1088" y="819"/>
                  <a:pt x="1087" y="818"/>
                </a:cubicBezTo>
                <a:cubicBezTo>
                  <a:pt x="3" y="12"/>
                  <a:pt x="3" y="12"/>
                  <a:pt x="3" y="12"/>
                </a:cubicBezTo>
                <a:cubicBezTo>
                  <a:pt x="1" y="10"/>
                  <a:pt x="0" y="6"/>
                  <a:pt x="2" y="3"/>
                </a:cubicBezTo>
                <a:cubicBezTo>
                  <a:pt x="4" y="1"/>
                  <a:pt x="8" y="0"/>
                  <a:pt x="11" y="2"/>
                </a:cubicBezTo>
                <a:cubicBezTo>
                  <a:pt x="1094" y="808"/>
                  <a:pt x="1094" y="808"/>
                  <a:pt x="1094" y="808"/>
                </a:cubicBezTo>
                <a:cubicBezTo>
                  <a:pt x="1097" y="810"/>
                  <a:pt x="1097" y="814"/>
                  <a:pt x="1095" y="817"/>
                </a:cubicBezTo>
                <a:cubicBezTo>
                  <a:pt x="1094" y="818"/>
                  <a:pt x="1092" y="819"/>
                  <a:pt x="1090" y="819"/>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4" name="Freeform 81"/>
          <p:cNvSpPr>
            <a:spLocks/>
          </p:cNvSpPr>
          <p:nvPr/>
        </p:nvSpPr>
        <p:spPr bwMode="auto">
          <a:xfrm rot="21368463">
            <a:off x="8530767" y="5404785"/>
            <a:ext cx="1543050" cy="482600"/>
          </a:xfrm>
          <a:custGeom>
            <a:avLst/>
            <a:gdLst>
              <a:gd name="T0" fmla="*/ 1512 w 1519"/>
              <a:gd name="T1" fmla="*/ 476 h 476"/>
              <a:gd name="T2" fmla="*/ 1510 w 1519"/>
              <a:gd name="T3" fmla="*/ 475 h 476"/>
              <a:gd name="T4" fmla="*/ 5 w 1519"/>
              <a:gd name="T5" fmla="*/ 12 h 476"/>
              <a:gd name="T6" fmla="*/ 1 w 1519"/>
              <a:gd name="T7" fmla="*/ 5 h 476"/>
              <a:gd name="T8" fmla="*/ 9 w 1519"/>
              <a:gd name="T9" fmla="*/ 1 h 476"/>
              <a:gd name="T10" fmla="*/ 1514 w 1519"/>
              <a:gd name="T11" fmla="*/ 464 h 476"/>
              <a:gd name="T12" fmla="*/ 1518 w 1519"/>
              <a:gd name="T13" fmla="*/ 471 h 476"/>
              <a:gd name="T14" fmla="*/ 1512 w 1519"/>
              <a:gd name="T15" fmla="*/ 476 h 4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19" h="476">
                <a:moveTo>
                  <a:pt x="1512" y="476"/>
                </a:moveTo>
                <a:cubicBezTo>
                  <a:pt x="1511" y="476"/>
                  <a:pt x="1511" y="476"/>
                  <a:pt x="1510" y="475"/>
                </a:cubicBezTo>
                <a:cubicBezTo>
                  <a:pt x="5" y="12"/>
                  <a:pt x="5" y="12"/>
                  <a:pt x="5" y="12"/>
                </a:cubicBezTo>
                <a:cubicBezTo>
                  <a:pt x="2" y="11"/>
                  <a:pt x="0" y="8"/>
                  <a:pt x="1" y="5"/>
                </a:cubicBezTo>
                <a:cubicBezTo>
                  <a:pt x="2" y="2"/>
                  <a:pt x="5" y="0"/>
                  <a:pt x="9" y="1"/>
                </a:cubicBezTo>
                <a:cubicBezTo>
                  <a:pt x="1514" y="464"/>
                  <a:pt x="1514" y="464"/>
                  <a:pt x="1514" y="464"/>
                </a:cubicBezTo>
                <a:cubicBezTo>
                  <a:pt x="1517" y="465"/>
                  <a:pt x="1519" y="468"/>
                  <a:pt x="1518" y="471"/>
                </a:cubicBezTo>
                <a:cubicBezTo>
                  <a:pt x="1517" y="474"/>
                  <a:pt x="1514" y="476"/>
                  <a:pt x="1512" y="476"/>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5" name="Freeform 82"/>
          <p:cNvSpPr>
            <a:spLocks/>
          </p:cNvSpPr>
          <p:nvPr/>
        </p:nvSpPr>
        <p:spPr bwMode="auto">
          <a:xfrm rot="21368463">
            <a:off x="5964478" y="5542794"/>
            <a:ext cx="2660650" cy="2768600"/>
          </a:xfrm>
          <a:custGeom>
            <a:avLst/>
            <a:gdLst>
              <a:gd name="T0" fmla="*/ 6 w 2619"/>
              <a:gd name="T1" fmla="*/ 2724 h 2724"/>
              <a:gd name="T2" fmla="*/ 2 w 2619"/>
              <a:gd name="T3" fmla="*/ 2722 h 2724"/>
              <a:gd name="T4" fmla="*/ 2 w 2619"/>
              <a:gd name="T5" fmla="*/ 2714 h 2724"/>
              <a:gd name="T6" fmla="*/ 2609 w 2619"/>
              <a:gd name="T7" fmla="*/ 3 h 2724"/>
              <a:gd name="T8" fmla="*/ 2617 w 2619"/>
              <a:gd name="T9" fmla="*/ 2 h 2724"/>
              <a:gd name="T10" fmla="*/ 2617 w 2619"/>
              <a:gd name="T11" fmla="*/ 11 h 2724"/>
              <a:gd name="T12" fmla="*/ 10 w 2619"/>
              <a:gd name="T13" fmla="*/ 2722 h 2724"/>
              <a:gd name="T14" fmla="*/ 6 w 2619"/>
              <a:gd name="T15" fmla="*/ 2724 h 27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19" h="2724">
                <a:moveTo>
                  <a:pt x="6" y="2724"/>
                </a:moveTo>
                <a:cubicBezTo>
                  <a:pt x="5" y="2724"/>
                  <a:pt x="3" y="2723"/>
                  <a:pt x="2" y="2722"/>
                </a:cubicBezTo>
                <a:cubicBezTo>
                  <a:pt x="0" y="2720"/>
                  <a:pt x="0" y="2716"/>
                  <a:pt x="2" y="2714"/>
                </a:cubicBezTo>
                <a:cubicBezTo>
                  <a:pt x="2609" y="3"/>
                  <a:pt x="2609" y="3"/>
                  <a:pt x="2609" y="3"/>
                </a:cubicBezTo>
                <a:cubicBezTo>
                  <a:pt x="2611" y="0"/>
                  <a:pt x="2615" y="0"/>
                  <a:pt x="2617" y="2"/>
                </a:cubicBezTo>
                <a:cubicBezTo>
                  <a:pt x="2619" y="5"/>
                  <a:pt x="2619" y="8"/>
                  <a:pt x="2617" y="11"/>
                </a:cubicBezTo>
                <a:cubicBezTo>
                  <a:pt x="10" y="2722"/>
                  <a:pt x="10" y="2722"/>
                  <a:pt x="10" y="2722"/>
                </a:cubicBezTo>
                <a:cubicBezTo>
                  <a:pt x="9" y="2723"/>
                  <a:pt x="8" y="2724"/>
                  <a:pt x="6" y="2724"/>
                </a:cubicBezTo>
                <a:close/>
              </a:path>
            </a:pathLst>
          </a:custGeom>
          <a:solidFill>
            <a:srgbClr val="45D8FF">
              <a:alpha val="1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87" name="Freeform 84"/>
          <p:cNvSpPr>
            <a:spLocks/>
          </p:cNvSpPr>
          <p:nvPr/>
        </p:nvSpPr>
        <p:spPr bwMode="auto">
          <a:xfrm rot="21368463">
            <a:off x="7398075" y="5494498"/>
            <a:ext cx="1227138" cy="2819400"/>
          </a:xfrm>
          <a:custGeom>
            <a:avLst/>
            <a:gdLst>
              <a:gd name="T0" fmla="*/ 7 w 1208"/>
              <a:gd name="T1" fmla="*/ 2774 h 2774"/>
              <a:gd name="T2" fmla="*/ 5 w 1208"/>
              <a:gd name="T3" fmla="*/ 2773 h 2774"/>
              <a:gd name="T4" fmla="*/ 2 w 1208"/>
              <a:gd name="T5" fmla="*/ 2765 h 2774"/>
              <a:gd name="T6" fmla="*/ 1195 w 1208"/>
              <a:gd name="T7" fmla="*/ 4 h 2774"/>
              <a:gd name="T8" fmla="*/ 1203 w 1208"/>
              <a:gd name="T9" fmla="*/ 1 h 2774"/>
              <a:gd name="T10" fmla="*/ 1206 w 1208"/>
              <a:gd name="T11" fmla="*/ 9 h 2774"/>
              <a:gd name="T12" fmla="*/ 13 w 1208"/>
              <a:gd name="T13" fmla="*/ 2770 h 2774"/>
              <a:gd name="T14" fmla="*/ 7 w 1208"/>
              <a:gd name="T15" fmla="*/ 2774 h 27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8" h="2774">
                <a:moveTo>
                  <a:pt x="7" y="2774"/>
                </a:moveTo>
                <a:cubicBezTo>
                  <a:pt x="6" y="2774"/>
                  <a:pt x="5" y="2774"/>
                  <a:pt x="5" y="2773"/>
                </a:cubicBezTo>
                <a:cubicBezTo>
                  <a:pt x="2" y="2772"/>
                  <a:pt x="0" y="2769"/>
                  <a:pt x="2" y="2765"/>
                </a:cubicBezTo>
                <a:cubicBezTo>
                  <a:pt x="1195" y="4"/>
                  <a:pt x="1195" y="4"/>
                  <a:pt x="1195" y="4"/>
                </a:cubicBezTo>
                <a:cubicBezTo>
                  <a:pt x="1197" y="1"/>
                  <a:pt x="1200" y="0"/>
                  <a:pt x="1203" y="1"/>
                </a:cubicBezTo>
                <a:cubicBezTo>
                  <a:pt x="1206" y="2"/>
                  <a:pt x="1208" y="6"/>
                  <a:pt x="1206" y="9"/>
                </a:cubicBezTo>
                <a:cubicBezTo>
                  <a:pt x="13" y="2770"/>
                  <a:pt x="13" y="2770"/>
                  <a:pt x="13" y="2770"/>
                </a:cubicBezTo>
                <a:cubicBezTo>
                  <a:pt x="12" y="2773"/>
                  <a:pt x="9" y="2774"/>
                  <a:pt x="7" y="2774"/>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0" name="Freeform 87"/>
          <p:cNvSpPr>
            <a:spLocks/>
          </p:cNvSpPr>
          <p:nvPr/>
        </p:nvSpPr>
        <p:spPr bwMode="auto">
          <a:xfrm rot="21368463">
            <a:off x="10185884" y="5813792"/>
            <a:ext cx="166688" cy="3354388"/>
          </a:xfrm>
          <a:custGeom>
            <a:avLst/>
            <a:gdLst>
              <a:gd name="T0" fmla="*/ 158 w 164"/>
              <a:gd name="T1" fmla="*/ 3301 h 3301"/>
              <a:gd name="T2" fmla="*/ 152 w 164"/>
              <a:gd name="T3" fmla="*/ 3295 h 3301"/>
              <a:gd name="T4" fmla="*/ 0 w 164"/>
              <a:gd name="T5" fmla="*/ 7 h 3301"/>
              <a:gd name="T6" fmla="*/ 6 w 164"/>
              <a:gd name="T7" fmla="*/ 1 h 3301"/>
              <a:gd name="T8" fmla="*/ 12 w 164"/>
              <a:gd name="T9" fmla="*/ 6 h 3301"/>
              <a:gd name="T10" fmla="*/ 164 w 164"/>
              <a:gd name="T11" fmla="*/ 3295 h 3301"/>
              <a:gd name="T12" fmla="*/ 158 w 164"/>
              <a:gd name="T13" fmla="*/ 3301 h 3301"/>
              <a:gd name="T14" fmla="*/ 158 w 164"/>
              <a:gd name="T15" fmla="*/ 3301 h 33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4" h="3301">
                <a:moveTo>
                  <a:pt x="158" y="3301"/>
                </a:moveTo>
                <a:cubicBezTo>
                  <a:pt x="155" y="3301"/>
                  <a:pt x="152" y="3298"/>
                  <a:pt x="152" y="3295"/>
                </a:cubicBezTo>
                <a:cubicBezTo>
                  <a:pt x="0" y="7"/>
                  <a:pt x="0" y="7"/>
                  <a:pt x="0" y="7"/>
                </a:cubicBezTo>
                <a:cubicBezTo>
                  <a:pt x="0" y="4"/>
                  <a:pt x="2" y="1"/>
                  <a:pt x="6" y="1"/>
                </a:cubicBezTo>
                <a:cubicBezTo>
                  <a:pt x="9" y="0"/>
                  <a:pt x="12" y="3"/>
                  <a:pt x="12" y="6"/>
                </a:cubicBezTo>
                <a:cubicBezTo>
                  <a:pt x="164" y="3295"/>
                  <a:pt x="164" y="3295"/>
                  <a:pt x="164" y="3295"/>
                </a:cubicBezTo>
                <a:cubicBezTo>
                  <a:pt x="164" y="3298"/>
                  <a:pt x="161" y="3301"/>
                  <a:pt x="158" y="3301"/>
                </a:cubicBezTo>
                <a:cubicBezTo>
                  <a:pt x="158" y="3301"/>
                  <a:pt x="158" y="3301"/>
                  <a:pt x="158" y="3301"/>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7" name="Freeform 94"/>
          <p:cNvSpPr>
            <a:spLocks/>
          </p:cNvSpPr>
          <p:nvPr/>
        </p:nvSpPr>
        <p:spPr bwMode="auto">
          <a:xfrm rot="21368463">
            <a:off x="8470752" y="5416963"/>
            <a:ext cx="109538" cy="95250"/>
          </a:xfrm>
          <a:custGeom>
            <a:avLst/>
            <a:gdLst>
              <a:gd name="T0" fmla="*/ 54 w 107"/>
              <a:gd name="T1" fmla="*/ 0 h 94"/>
              <a:gd name="T2" fmla="*/ 14 w 107"/>
              <a:gd name="T3" fmla="*/ 22 h 94"/>
              <a:gd name="T4" fmla="*/ 29 w 107"/>
              <a:gd name="T5" fmla="*/ 87 h 94"/>
              <a:gd name="T6" fmla="*/ 53 w 107"/>
              <a:gd name="T7" fmla="*/ 94 h 94"/>
              <a:gd name="T8" fmla="*/ 93 w 107"/>
              <a:gd name="T9" fmla="*/ 72 h 94"/>
              <a:gd name="T10" fmla="*/ 78 w 107"/>
              <a:gd name="T11" fmla="*/ 7 h 94"/>
              <a:gd name="T12" fmla="*/ 54 w 107"/>
              <a:gd name="T13" fmla="*/ 0 h 94"/>
            </a:gdLst>
            <a:ahLst/>
            <a:cxnLst>
              <a:cxn ang="0">
                <a:pos x="T0" y="T1"/>
              </a:cxn>
              <a:cxn ang="0">
                <a:pos x="T2" y="T3"/>
              </a:cxn>
              <a:cxn ang="0">
                <a:pos x="T4" y="T5"/>
              </a:cxn>
              <a:cxn ang="0">
                <a:pos x="T6" y="T7"/>
              </a:cxn>
              <a:cxn ang="0">
                <a:pos x="T8" y="T9"/>
              </a:cxn>
              <a:cxn ang="0">
                <a:pos x="T10" y="T11"/>
              </a:cxn>
              <a:cxn ang="0">
                <a:pos x="T12" y="T13"/>
              </a:cxn>
            </a:cxnLst>
            <a:rect l="0" t="0" r="r" b="b"/>
            <a:pathLst>
              <a:path w="107" h="94">
                <a:moveTo>
                  <a:pt x="54" y="0"/>
                </a:moveTo>
                <a:cubicBezTo>
                  <a:pt x="38" y="0"/>
                  <a:pt x="23" y="8"/>
                  <a:pt x="14" y="22"/>
                </a:cubicBezTo>
                <a:cubicBezTo>
                  <a:pt x="0" y="44"/>
                  <a:pt x="7" y="73"/>
                  <a:pt x="29" y="87"/>
                </a:cubicBezTo>
                <a:cubicBezTo>
                  <a:pt x="36" y="91"/>
                  <a:pt x="45" y="94"/>
                  <a:pt x="53" y="94"/>
                </a:cubicBezTo>
                <a:cubicBezTo>
                  <a:pt x="69" y="94"/>
                  <a:pt x="84" y="86"/>
                  <a:pt x="93" y="72"/>
                </a:cubicBezTo>
                <a:cubicBezTo>
                  <a:pt x="107" y="50"/>
                  <a:pt x="100" y="21"/>
                  <a:pt x="78" y="7"/>
                </a:cubicBezTo>
                <a:cubicBezTo>
                  <a:pt x="71" y="3"/>
                  <a:pt x="62" y="0"/>
                  <a:pt x="54"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8" name="Freeform 95"/>
          <p:cNvSpPr>
            <a:spLocks/>
          </p:cNvSpPr>
          <p:nvPr/>
        </p:nvSpPr>
        <p:spPr bwMode="auto">
          <a:xfrm rot="21368463">
            <a:off x="9954450" y="5721486"/>
            <a:ext cx="241300" cy="212725"/>
          </a:xfrm>
          <a:custGeom>
            <a:avLst/>
            <a:gdLst>
              <a:gd name="T0" fmla="*/ 119 w 238"/>
              <a:gd name="T1" fmla="*/ 0 h 210"/>
              <a:gd name="T2" fmla="*/ 30 w 238"/>
              <a:gd name="T3" fmla="*/ 49 h 210"/>
              <a:gd name="T4" fmla="*/ 63 w 238"/>
              <a:gd name="T5" fmla="*/ 194 h 210"/>
              <a:gd name="T6" fmla="*/ 119 w 238"/>
              <a:gd name="T7" fmla="*/ 210 h 210"/>
              <a:gd name="T8" fmla="*/ 208 w 238"/>
              <a:gd name="T9" fmla="*/ 161 h 210"/>
              <a:gd name="T10" fmla="*/ 175 w 238"/>
              <a:gd name="T11" fmla="*/ 16 h 210"/>
              <a:gd name="T12" fmla="*/ 119 w 238"/>
              <a:gd name="T13" fmla="*/ 0 h 210"/>
            </a:gdLst>
            <a:ahLst/>
            <a:cxnLst>
              <a:cxn ang="0">
                <a:pos x="T0" y="T1"/>
              </a:cxn>
              <a:cxn ang="0">
                <a:pos x="T2" y="T3"/>
              </a:cxn>
              <a:cxn ang="0">
                <a:pos x="T4" y="T5"/>
              </a:cxn>
              <a:cxn ang="0">
                <a:pos x="T6" y="T7"/>
              </a:cxn>
              <a:cxn ang="0">
                <a:pos x="T8" y="T9"/>
              </a:cxn>
              <a:cxn ang="0">
                <a:pos x="T10" y="T11"/>
              </a:cxn>
              <a:cxn ang="0">
                <a:pos x="T12" y="T13"/>
              </a:cxn>
            </a:cxnLst>
            <a:rect l="0" t="0" r="r" b="b"/>
            <a:pathLst>
              <a:path w="238" h="210">
                <a:moveTo>
                  <a:pt x="119" y="0"/>
                </a:moveTo>
                <a:cubicBezTo>
                  <a:pt x="84" y="0"/>
                  <a:pt x="50" y="17"/>
                  <a:pt x="30" y="49"/>
                </a:cubicBezTo>
                <a:cubicBezTo>
                  <a:pt x="0" y="98"/>
                  <a:pt x="14" y="163"/>
                  <a:pt x="63" y="194"/>
                </a:cubicBezTo>
                <a:cubicBezTo>
                  <a:pt x="81" y="204"/>
                  <a:pt x="100" y="210"/>
                  <a:pt x="119" y="210"/>
                </a:cubicBezTo>
                <a:cubicBezTo>
                  <a:pt x="154" y="210"/>
                  <a:pt x="188" y="192"/>
                  <a:pt x="208" y="161"/>
                </a:cubicBezTo>
                <a:cubicBezTo>
                  <a:pt x="238" y="112"/>
                  <a:pt x="224" y="47"/>
                  <a:pt x="175" y="16"/>
                </a:cubicBezTo>
                <a:cubicBezTo>
                  <a:pt x="157" y="5"/>
                  <a:pt x="138" y="0"/>
                  <a:pt x="119"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3" name="Freeform 100"/>
          <p:cNvSpPr>
            <a:spLocks/>
          </p:cNvSpPr>
          <p:nvPr/>
        </p:nvSpPr>
        <p:spPr bwMode="auto">
          <a:xfrm rot="21368463">
            <a:off x="11850778" y="4859465"/>
            <a:ext cx="211138" cy="184150"/>
          </a:xfrm>
          <a:custGeom>
            <a:avLst/>
            <a:gdLst>
              <a:gd name="T0" fmla="*/ 104 w 208"/>
              <a:gd name="T1" fmla="*/ 0 h 182"/>
              <a:gd name="T2" fmla="*/ 27 w 208"/>
              <a:gd name="T3" fmla="*/ 42 h 182"/>
              <a:gd name="T4" fmla="*/ 56 w 208"/>
              <a:gd name="T5" fmla="*/ 168 h 182"/>
              <a:gd name="T6" fmla="*/ 104 w 208"/>
              <a:gd name="T7" fmla="*/ 182 h 182"/>
              <a:gd name="T8" fmla="*/ 182 w 208"/>
              <a:gd name="T9" fmla="*/ 139 h 182"/>
              <a:gd name="T10" fmla="*/ 153 w 208"/>
              <a:gd name="T11" fmla="*/ 14 h 182"/>
              <a:gd name="T12" fmla="*/ 104 w 208"/>
              <a:gd name="T13" fmla="*/ 0 h 182"/>
            </a:gdLst>
            <a:ahLst/>
            <a:cxnLst>
              <a:cxn ang="0">
                <a:pos x="T0" y="T1"/>
              </a:cxn>
              <a:cxn ang="0">
                <a:pos x="T2" y="T3"/>
              </a:cxn>
              <a:cxn ang="0">
                <a:pos x="T4" y="T5"/>
              </a:cxn>
              <a:cxn ang="0">
                <a:pos x="T6" y="T7"/>
              </a:cxn>
              <a:cxn ang="0">
                <a:pos x="T8" y="T9"/>
              </a:cxn>
              <a:cxn ang="0">
                <a:pos x="T10" y="T11"/>
              </a:cxn>
              <a:cxn ang="0">
                <a:pos x="T12" y="T13"/>
              </a:cxn>
            </a:cxnLst>
            <a:rect l="0" t="0" r="r" b="b"/>
            <a:pathLst>
              <a:path w="208" h="182">
                <a:moveTo>
                  <a:pt x="104" y="0"/>
                </a:moveTo>
                <a:cubicBezTo>
                  <a:pt x="74" y="0"/>
                  <a:pt x="44" y="15"/>
                  <a:pt x="27" y="42"/>
                </a:cubicBezTo>
                <a:cubicBezTo>
                  <a:pt x="0" y="85"/>
                  <a:pt x="13" y="141"/>
                  <a:pt x="56" y="168"/>
                </a:cubicBezTo>
                <a:cubicBezTo>
                  <a:pt x="71" y="178"/>
                  <a:pt x="88" y="182"/>
                  <a:pt x="104" y="182"/>
                </a:cubicBezTo>
                <a:cubicBezTo>
                  <a:pt x="135" y="182"/>
                  <a:pt x="164" y="167"/>
                  <a:pt x="182" y="139"/>
                </a:cubicBezTo>
                <a:cubicBezTo>
                  <a:pt x="208" y="97"/>
                  <a:pt x="196" y="40"/>
                  <a:pt x="153" y="14"/>
                </a:cubicBezTo>
                <a:cubicBezTo>
                  <a:pt x="138" y="4"/>
                  <a:pt x="121" y="0"/>
                  <a:pt x="104"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4" name="Freeform 101"/>
          <p:cNvSpPr>
            <a:spLocks/>
          </p:cNvSpPr>
          <p:nvPr/>
        </p:nvSpPr>
        <p:spPr bwMode="auto">
          <a:xfrm rot="21368463">
            <a:off x="11377136" y="4722850"/>
            <a:ext cx="111125" cy="98425"/>
          </a:xfrm>
          <a:custGeom>
            <a:avLst/>
            <a:gdLst>
              <a:gd name="T0" fmla="*/ 55 w 109"/>
              <a:gd name="T1" fmla="*/ 0 h 96"/>
              <a:gd name="T2" fmla="*/ 14 w 109"/>
              <a:gd name="T3" fmla="*/ 22 h 96"/>
              <a:gd name="T4" fmla="*/ 29 w 109"/>
              <a:gd name="T5" fmla="*/ 88 h 96"/>
              <a:gd name="T6" fmla="*/ 55 w 109"/>
              <a:gd name="T7" fmla="*/ 96 h 96"/>
              <a:gd name="T8" fmla="*/ 95 w 109"/>
              <a:gd name="T9" fmla="*/ 73 h 96"/>
              <a:gd name="T10" fmla="*/ 80 w 109"/>
              <a:gd name="T11" fmla="*/ 7 h 96"/>
              <a:gd name="T12" fmla="*/ 55 w 109"/>
              <a:gd name="T13" fmla="*/ 0 h 96"/>
            </a:gdLst>
            <a:ahLst/>
            <a:cxnLst>
              <a:cxn ang="0">
                <a:pos x="T0" y="T1"/>
              </a:cxn>
              <a:cxn ang="0">
                <a:pos x="T2" y="T3"/>
              </a:cxn>
              <a:cxn ang="0">
                <a:pos x="T4" y="T5"/>
              </a:cxn>
              <a:cxn ang="0">
                <a:pos x="T6" y="T7"/>
              </a:cxn>
              <a:cxn ang="0">
                <a:pos x="T8" y="T9"/>
              </a:cxn>
              <a:cxn ang="0">
                <a:pos x="T10" y="T11"/>
              </a:cxn>
              <a:cxn ang="0">
                <a:pos x="T12" y="T13"/>
              </a:cxn>
            </a:cxnLst>
            <a:rect l="0" t="0" r="r" b="b"/>
            <a:pathLst>
              <a:path w="109" h="96">
                <a:moveTo>
                  <a:pt x="55" y="0"/>
                </a:moveTo>
                <a:cubicBezTo>
                  <a:pt x="39" y="0"/>
                  <a:pt x="23" y="8"/>
                  <a:pt x="14" y="22"/>
                </a:cubicBezTo>
                <a:cubicBezTo>
                  <a:pt x="0" y="45"/>
                  <a:pt x="7" y="74"/>
                  <a:pt x="29" y="88"/>
                </a:cubicBezTo>
                <a:cubicBezTo>
                  <a:pt x="37" y="93"/>
                  <a:pt x="46" y="96"/>
                  <a:pt x="55" y="96"/>
                </a:cubicBezTo>
                <a:cubicBezTo>
                  <a:pt x="71" y="96"/>
                  <a:pt x="86" y="88"/>
                  <a:pt x="95" y="73"/>
                </a:cubicBezTo>
                <a:cubicBezTo>
                  <a:pt x="109" y="51"/>
                  <a:pt x="103" y="21"/>
                  <a:pt x="80" y="7"/>
                </a:cubicBezTo>
                <a:cubicBezTo>
                  <a:pt x="72" y="2"/>
                  <a:pt x="63" y="0"/>
                  <a:pt x="55"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5" name="Freeform 102"/>
          <p:cNvSpPr>
            <a:spLocks/>
          </p:cNvSpPr>
          <p:nvPr/>
        </p:nvSpPr>
        <p:spPr bwMode="auto">
          <a:xfrm rot="21368463">
            <a:off x="11919664" y="2718054"/>
            <a:ext cx="111125" cy="96838"/>
          </a:xfrm>
          <a:custGeom>
            <a:avLst/>
            <a:gdLst>
              <a:gd name="T0" fmla="*/ 55 w 109"/>
              <a:gd name="T1" fmla="*/ 0 h 96"/>
              <a:gd name="T2" fmla="*/ 14 w 109"/>
              <a:gd name="T3" fmla="*/ 23 h 96"/>
              <a:gd name="T4" fmla="*/ 29 w 109"/>
              <a:gd name="T5" fmla="*/ 89 h 96"/>
              <a:gd name="T6" fmla="*/ 55 w 109"/>
              <a:gd name="T7" fmla="*/ 96 h 96"/>
              <a:gd name="T8" fmla="*/ 95 w 109"/>
              <a:gd name="T9" fmla="*/ 74 h 96"/>
              <a:gd name="T10" fmla="*/ 80 w 109"/>
              <a:gd name="T11" fmla="*/ 8 h 96"/>
              <a:gd name="T12" fmla="*/ 55 w 109"/>
              <a:gd name="T13" fmla="*/ 0 h 96"/>
            </a:gdLst>
            <a:ahLst/>
            <a:cxnLst>
              <a:cxn ang="0">
                <a:pos x="T0" y="T1"/>
              </a:cxn>
              <a:cxn ang="0">
                <a:pos x="T2" y="T3"/>
              </a:cxn>
              <a:cxn ang="0">
                <a:pos x="T4" y="T5"/>
              </a:cxn>
              <a:cxn ang="0">
                <a:pos x="T6" y="T7"/>
              </a:cxn>
              <a:cxn ang="0">
                <a:pos x="T8" y="T9"/>
              </a:cxn>
              <a:cxn ang="0">
                <a:pos x="T10" y="T11"/>
              </a:cxn>
              <a:cxn ang="0">
                <a:pos x="T12" y="T13"/>
              </a:cxn>
            </a:cxnLst>
            <a:rect l="0" t="0" r="r" b="b"/>
            <a:pathLst>
              <a:path w="109" h="96">
                <a:moveTo>
                  <a:pt x="55" y="0"/>
                </a:moveTo>
                <a:cubicBezTo>
                  <a:pt x="39" y="0"/>
                  <a:pt x="23" y="8"/>
                  <a:pt x="14" y="23"/>
                </a:cubicBezTo>
                <a:cubicBezTo>
                  <a:pt x="0" y="45"/>
                  <a:pt x="7" y="75"/>
                  <a:pt x="29" y="89"/>
                </a:cubicBezTo>
                <a:cubicBezTo>
                  <a:pt x="37" y="94"/>
                  <a:pt x="46" y="96"/>
                  <a:pt x="55" y="96"/>
                </a:cubicBezTo>
                <a:cubicBezTo>
                  <a:pt x="70" y="96"/>
                  <a:pt x="86" y="88"/>
                  <a:pt x="95" y="74"/>
                </a:cubicBezTo>
                <a:cubicBezTo>
                  <a:pt x="109" y="51"/>
                  <a:pt x="102" y="22"/>
                  <a:pt x="80" y="8"/>
                </a:cubicBezTo>
                <a:cubicBezTo>
                  <a:pt x="72" y="3"/>
                  <a:pt x="63" y="0"/>
                  <a:pt x="55"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0" name="Freeform 74"/>
          <p:cNvSpPr>
            <a:spLocks/>
          </p:cNvSpPr>
          <p:nvPr/>
        </p:nvSpPr>
        <p:spPr bwMode="auto">
          <a:xfrm rot="4811396">
            <a:off x="8020520" y="-1083402"/>
            <a:ext cx="836613" cy="2962146"/>
          </a:xfrm>
          <a:custGeom>
            <a:avLst/>
            <a:gdLst>
              <a:gd name="T0" fmla="*/ 817 w 824"/>
              <a:gd name="T1" fmla="*/ 2096 h 2096"/>
              <a:gd name="T2" fmla="*/ 811 w 824"/>
              <a:gd name="T3" fmla="*/ 2093 h 2096"/>
              <a:gd name="T4" fmla="*/ 1 w 824"/>
              <a:gd name="T5" fmla="*/ 9 h 2096"/>
              <a:gd name="T6" fmla="*/ 4 w 824"/>
              <a:gd name="T7" fmla="*/ 1 h 2096"/>
              <a:gd name="T8" fmla="*/ 12 w 824"/>
              <a:gd name="T9" fmla="*/ 4 h 2096"/>
              <a:gd name="T10" fmla="*/ 822 w 824"/>
              <a:gd name="T11" fmla="*/ 2088 h 2096"/>
              <a:gd name="T12" fmla="*/ 819 w 824"/>
              <a:gd name="T13" fmla="*/ 2096 h 2096"/>
              <a:gd name="T14" fmla="*/ 817 w 824"/>
              <a:gd name="T15" fmla="*/ 2096 h 20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4" h="2096">
                <a:moveTo>
                  <a:pt x="817" y="2096"/>
                </a:moveTo>
                <a:cubicBezTo>
                  <a:pt x="814" y="2096"/>
                  <a:pt x="812" y="2095"/>
                  <a:pt x="811" y="2093"/>
                </a:cubicBezTo>
                <a:cubicBezTo>
                  <a:pt x="1" y="9"/>
                  <a:pt x="1" y="9"/>
                  <a:pt x="1" y="9"/>
                </a:cubicBezTo>
                <a:cubicBezTo>
                  <a:pt x="0" y="5"/>
                  <a:pt x="1" y="2"/>
                  <a:pt x="4" y="1"/>
                </a:cubicBezTo>
                <a:cubicBezTo>
                  <a:pt x="7" y="0"/>
                  <a:pt x="11" y="1"/>
                  <a:pt x="12" y="4"/>
                </a:cubicBezTo>
                <a:cubicBezTo>
                  <a:pt x="822" y="2088"/>
                  <a:pt x="822" y="2088"/>
                  <a:pt x="822" y="2088"/>
                </a:cubicBezTo>
                <a:cubicBezTo>
                  <a:pt x="824" y="2091"/>
                  <a:pt x="822" y="2095"/>
                  <a:pt x="819" y="2096"/>
                </a:cubicBezTo>
                <a:cubicBezTo>
                  <a:pt x="818" y="2096"/>
                  <a:pt x="818" y="2096"/>
                  <a:pt x="817" y="2096"/>
                </a:cubicBezTo>
                <a:close/>
              </a:path>
            </a:pathLst>
          </a:custGeom>
          <a:solidFill>
            <a:srgbClr val="45D8FF">
              <a:alpha val="1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21" name="Freeform 81"/>
          <p:cNvSpPr>
            <a:spLocks/>
          </p:cNvSpPr>
          <p:nvPr/>
        </p:nvSpPr>
        <p:spPr bwMode="auto">
          <a:xfrm rot="292990">
            <a:off x="-282563" y="481462"/>
            <a:ext cx="1543050" cy="482600"/>
          </a:xfrm>
          <a:custGeom>
            <a:avLst/>
            <a:gdLst>
              <a:gd name="T0" fmla="*/ 1512 w 1519"/>
              <a:gd name="T1" fmla="*/ 476 h 476"/>
              <a:gd name="T2" fmla="*/ 1510 w 1519"/>
              <a:gd name="T3" fmla="*/ 475 h 476"/>
              <a:gd name="T4" fmla="*/ 5 w 1519"/>
              <a:gd name="T5" fmla="*/ 12 h 476"/>
              <a:gd name="T6" fmla="*/ 1 w 1519"/>
              <a:gd name="T7" fmla="*/ 5 h 476"/>
              <a:gd name="T8" fmla="*/ 9 w 1519"/>
              <a:gd name="T9" fmla="*/ 1 h 476"/>
              <a:gd name="T10" fmla="*/ 1514 w 1519"/>
              <a:gd name="T11" fmla="*/ 464 h 476"/>
              <a:gd name="T12" fmla="*/ 1518 w 1519"/>
              <a:gd name="T13" fmla="*/ 471 h 476"/>
              <a:gd name="T14" fmla="*/ 1512 w 1519"/>
              <a:gd name="T15" fmla="*/ 476 h 4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19" h="476">
                <a:moveTo>
                  <a:pt x="1512" y="476"/>
                </a:moveTo>
                <a:cubicBezTo>
                  <a:pt x="1511" y="476"/>
                  <a:pt x="1511" y="476"/>
                  <a:pt x="1510" y="475"/>
                </a:cubicBezTo>
                <a:cubicBezTo>
                  <a:pt x="5" y="12"/>
                  <a:pt x="5" y="12"/>
                  <a:pt x="5" y="12"/>
                </a:cubicBezTo>
                <a:cubicBezTo>
                  <a:pt x="2" y="11"/>
                  <a:pt x="0" y="8"/>
                  <a:pt x="1" y="5"/>
                </a:cubicBezTo>
                <a:cubicBezTo>
                  <a:pt x="2" y="2"/>
                  <a:pt x="5" y="0"/>
                  <a:pt x="9" y="1"/>
                </a:cubicBezTo>
                <a:cubicBezTo>
                  <a:pt x="1514" y="464"/>
                  <a:pt x="1514" y="464"/>
                  <a:pt x="1514" y="464"/>
                </a:cubicBezTo>
                <a:cubicBezTo>
                  <a:pt x="1517" y="465"/>
                  <a:pt x="1519" y="468"/>
                  <a:pt x="1518" y="471"/>
                </a:cubicBezTo>
                <a:cubicBezTo>
                  <a:pt x="1517" y="474"/>
                  <a:pt x="1514" y="476"/>
                  <a:pt x="1512" y="476"/>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5" name="Freeform 174"/>
          <p:cNvSpPr>
            <a:spLocks/>
          </p:cNvSpPr>
          <p:nvPr/>
        </p:nvSpPr>
        <p:spPr bwMode="auto">
          <a:xfrm>
            <a:off x="7002461" y="995363"/>
            <a:ext cx="113308" cy="113306"/>
          </a:xfrm>
          <a:custGeom>
            <a:avLst/>
            <a:gdLst>
              <a:gd name="T0" fmla="*/ 428 w 584"/>
              <a:gd name="T1" fmla="*/ 75 h 583"/>
              <a:gd name="T2" fmla="*/ 508 w 584"/>
              <a:gd name="T3" fmla="*/ 427 h 583"/>
              <a:gd name="T4" fmla="*/ 156 w 584"/>
              <a:gd name="T5" fmla="*/ 508 h 583"/>
              <a:gd name="T6" fmla="*/ 75 w 584"/>
              <a:gd name="T7" fmla="*/ 155 h 583"/>
              <a:gd name="T8" fmla="*/ 428 w 584"/>
              <a:gd name="T9" fmla="*/ 75 h 583"/>
            </a:gdLst>
            <a:ahLst/>
            <a:cxnLst>
              <a:cxn ang="0">
                <a:pos x="T0" y="T1"/>
              </a:cxn>
              <a:cxn ang="0">
                <a:pos x="T2" y="T3"/>
              </a:cxn>
              <a:cxn ang="0">
                <a:pos x="T4" y="T5"/>
              </a:cxn>
              <a:cxn ang="0">
                <a:pos x="T6" y="T7"/>
              </a:cxn>
              <a:cxn ang="0">
                <a:pos x="T8" y="T9"/>
              </a:cxn>
            </a:cxnLst>
            <a:rect l="0" t="0" r="r" b="b"/>
            <a:pathLst>
              <a:path w="584" h="583">
                <a:moveTo>
                  <a:pt x="428" y="75"/>
                </a:moveTo>
                <a:cubicBezTo>
                  <a:pt x="547" y="150"/>
                  <a:pt x="584" y="308"/>
                  <a:pt x="508" y="427"/>
                </a:cubicBezTo>
                <a:cubicBezTo>
                  <a:pt x="433" y="547"/>
                  <a:pt x="275" y="583"/>
                  <a:pt x="156" y="508"/>
                </a:cubicBezTo>
                <a:cubicBezTo>
                  <a:pt x="36" y="433"/>
                  <a:pt x="0" y="275"/>
                  <a:pt x="75" y="155"/>
                </a:cubicBezTo>
                <a:cubicBezTo>
                  <a:pt x="150" y="36"/>
                  <a:pt x="308" y="0"/>
                  <a:pt x="428" y="75"/>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27" name="Freeform 61"/>
          <p:cNvSpPr>
            <a:spLocks/>
          </p:cNvSpPr>
          <p:nvPr/>
        </p:nvSpPr>
        <p:spPr bwMode="auto">
          <a:xfrm rot="6175298">
            <a:off x="3053763" y="1936099"/>
            <a:ext cx="982498" cy="133350"/>
          </a:xfrm>
          <a:custGeom>
            <a:avLst/>
            <a:gdLst>
              <a:gd name="T0" fmla="*/ 6 w 1798"/>
              <a:gd name="T1" fmla="*/ 130 h 130"/>
              <a:gd name="T2" fmla="*/ 0 w 1798"/>
              <a:gd name="T3" fmla="*/ 125 h 130"/>
              <a:gd name="T4" fmla="*/ 6 w 1798"/>
              <a:gd name="T5" fmla="*/ 118 h 130"/>
              <a:gd name="T6" fmla="*/ 1792 w 1798"/>
              <a:gd name="T7" fmla="*/ 0 h 130"/>
              <a:gd name="T8" fmla="*/ 1798 w 1798"/>
              <a:gd name="T9" fmla="*/ 6 h 130"/>
              <a:gd name="T10" fmla="*/ 1792 w 1798"/>
              <a:gd name="T11" fmla="*/ 12 h 130"/>
              <a:gd name="T12" fmla="*/ 7 w 1798"/>
              <a:gd name="T13" fmla="*/ 130 h 130"/>
              <a:gd name="T14" fmla="*/ 6 w 1798"/>
              <a:gd name="T15" fmla="*/ 130 h 1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98" h="130">
                <a:moveTo>
                  <a:pt x="6" y="130"/>
                </a:moveTo>
                <a:cubicBezTo>
                  <a:pt x="3" y="130"/>
                  <a:pt x="1" y="128"/>
                  <a:pt x="0" y="125"/>
                </a:cubicBezTo>
                <a:cubicBezTo>
                  <a:pt x="0" y="121"/>
                  <a:pt x="3" y="118"/>
                  <a:pt x="6" y="118"/>
                </a:cubicBezTo>
                <a:cubicBezTo>
                  <a:pt x="1792" y="0"/>
                  <a:pt x="1792" y="0"/>
                  <a:pt x="1792" y="0"/>
                </a:cubicBezTo>
                <a:cubicBezTo>
                  <a:pt x="1795" y="0"/>
                  <a:pt x="1798" y="2"/>
                  <a:pt x="1798" y="6"/>
                </a:cubicBezTo>
                <a:cubicBezTo>
                  <a:pt x="1798" y="9"/>
                  <a:pt x="1796" y="12"/>
                  <a:pt x="1792" y="12"/>
                </a:cubicBezTo>
                <a:cubicBezTo>
                  <a:pt x="7" y="130"/>
                  <a:pt x="7" y="130"/>
                  <a:pt x="7" y="130"/>
                </a:cubicBezTo>
                <a:cubicBezTo>
                  <a:pt x="7" y="130"/>
                  <a:pt x="6" y="130"/>
                  <a:pt x="6" y="130"/>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1" name="Freeform 166"/>
          <p:cNvSpPr>
            <a:spLocks/>
          </p:cNvSpPr>
          <p:nvPr/>
        </p:nvSpPr>
        <p:spPr bwMode="auto">
          <a:xfrm>
            <a:off x="303215" y="2559505"/>
            <a:ext cx="277813" cy="279400"/>
          </a:xfrm>
          <a:custGeom>
            <a:avLst/>
            <a:gdLst>
              <a:gd name="T0" fmla="*/ 201 w 274"/>
              <a:gd name="T1" fmla="*/ 35 h 274"/>
              <a:gd name="T2" fmla="*/ 239 w 274"/>
              <a:gd name="T3" fmla="*/ 201 h 274"/>
              <a:gd name="T4" fmla="*/ 73 w 274"/>
              <a:gd name="T5" fmla="*/ 239 h 274"/>
              <a:gd name="T6" fmla="*/ 35 w 274"/>
              <a:gd name="T7" fmla="*/ 73 h 274"/>
              <a:gd name="T8" fmla="*/ 201 w 274"/>
              <a:gd name="T9" fmla="*/ 35 h 274"/>
            </a:gdLst>
            <a:ahLst/>
            <a:cxnLst>
              <a:cxn ang="0">
                <a:pos x="T0" y="T1"/>
              </a:cxn>
              <a:cxn ang="0">
                <a:pos x="T2" y="T3"/>
              </a:cxn>
              <a:cxn ang="0">
                <a:pos x="T4" y="T5"/>
              </a:cxn>
              <a:cxn ang="0">
                <a:pos x="T6" y="T7"/>
              </a:cxn>
              <a:cxn ang="0">
                <a:pos x="T8" y="T9"/>
              </a:cxn>
            </a:cxnLst>
            <a:rect l="0" t="0" r="r" b="b"/>
            <a:pathLst>
              <a:path w="274" h="274">
                <a:moveTo>
                  <a:pt x="201" y="35"/>
                </a:moveTo>
                <a:cubicBezTo>
                  <a:pt x="257" y="71"/>
                  <a:pt x="274" y="145"/>
                  <a:pt x="239" y="201"/>
                </a:cubicBezTo>
                <a:cubicBezTo>
                  <a:pt x="203" y="257"/>
                  <a:pt x="129" y="274"/>
                  <a:pt x="73" y="239"/>
                </a:cubicBezTo>
                <a:cubicBezTo>
                  <a:pt x="17" y="203"/>
                  <a:pt x="0" y="129"/>
                  <a:pt x="35" y="73"/>
                </a:cubicBezTo>
                <a:cubicBezTo>
                  <a:pt x="70" y="17"/>
                  <a:pt x="145" y="0"/>
                  <a:pt x="201" y="35"/>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72" name="Freeform 148"/>
          <p:cNvSpPr>
            <a:spLocks/>
          </p:cNvSpPr>
          <p:nvPr/>
        </p:nvSpPr>
        <p:spPr bwMode="auto">
          <a:xfrm>
            <a:off x="-7935" y="1680030"/>
            <a:ext cx="528638" cy="530225"/>
          </a:xfrm>
          <a:custGeom>
            <a:avLst/>
            <a:gdLst>
              <a:gd name="T0" fmla="*/ 382 w 521"/>
              <a:gd name="T1" fmla="*/ 67 h 521"/>
              <a:gd name="T2" fmla="*/ 454 w 521"/>
              <a:gd name="T3" fmla="*/ 382 h 521"/>
              <a:gd name="T4" fmla="*/ 139 w 521"/>
              <a:gd name="T5" fmla="*/ 454 h 521"/>
              <a:gd name="T6" fmla="*/ 67 w 521"/>
              <a:gd name="T7" fmla="*/ 139 h 521"/>
              <a:gd name="T8" fmla="*/ 382 w 521"/>
              <a:gd name="T9" fmla="*/ 67 h 521"/>
            </a:gdLst>
            <a:ahLst/>
            <a:cxnLst>
              <a:cxn ang="0">
                <a:pos x="T0" y="T1"/>
              </a:cxn>
              <a:cxn ang="0">
                <a:pos x="T2" y="T3"/>
              </a:cxn>
              <a:cxn ang="0">
                <a:pos x="T4" y="T5"/>
              </a:cxn>
              <a:cxn ang="0">
                <a:pos x="T6" y="T7"/>
              </a:cxn>
              <a:cxn ang="0">
                <a:pos x="T8" y="T9"/>
              </a:cxn>
            </a:cxnLst>
            <a:rect l="0" t="0" r="r" b="b"/>
            <a:pathLst>
              <a:path w="521" h="521">
                <a:moveTo>
                  <a:pt x="382" y="67"/>
                </a:moveTo>
                <a:cubicBezTo>
                  <a:pt x="489" y="134"/>
                  <a:pt x="521" y="275"/>
                  <a:pt x="454" y="382"/>
                </a:cubicBezTo>
                <a:cubicBezTo>
                  <a:pt x="387" y="489"/>
                  <a:pt x="246" y="521"/>
                  <a:pt x="139" y="454"/>
                </a:cubicBezTo>
                <a:cubicBezTo>
                  <a:pt x="32" y="387"/>
                  <a:pt x="0" y="246"/>
                  <a:pt x="67" y="139"/>
                </a:cubicBezTo>
                <a:cubicBezTo>
                  <a:pt x="134" y="32"/>
                  <a:pt x="275" y="0"/>
                  <a:pt x="382" y="67"/>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73" name="Freeform 156"/>
          <p:cNvSpPr>
            <a:spLocks/>
          </p:cNvSpPr>
          <p:nvPr/>
        </p:nvSpPr>
        <p:spPr bwMode="auto">
          <a:xfrm>
            <a:off x="119065" y="1808618"/>
            <a:ext cx="273050" cy="273050"/>
          </a:xfrm>
          <a:custGeom>
            <a:avLst/>
            <a:gdLst>
              <a:gd name="T0" fmla="*/ 198 w 270"/>
              <a:gd name="T1" fmla="*/ 34 h 269"/>
              <a:gd name="T2" fmla="*/ 235 w 270"/>
              <a:gd name="T3" fmla="*/ 197 h 269"/>
              <a:gd name="T4" fmla="*/ 72 w 270"/>
              <a:gd name="T5" fmla="*/ 235 h 269"/>
              <a:gd name="T6" fmla="*/ 35 w 270"/>
              <a:gd name="T7" fmla="*/ 72 h 269"/>
              <a:gd name="T8" fmla="*/ 198 w 270"/>
              <a:gd name="T9" fmla="*/ 34 h 269"/>
            </a:gdLst>
            <a:ahLst/>
            <a:cxnLst>
              <a:cxn ang="0">
                <a:pos x="T0" y="T1"/>
              </a:cxn>
              <a:cxn ang="0">
                <a:pos x="T2" y="T3"/>
              </a:cxn>
              <a:cxn ang="0">
                <a:pos x="T4" y="T5"/>
              </a:cxn>
              <a:cxn ang="0">
                <a:pos x="T6" y="T7"/>
              </a:cxn>
              <a:cxn ang="0">
                <a:pos x="T8" y="T9"/>
              </a:cxn>
            </a:cxnLst>
            <a:rect l="0" t="0" r="r" b="b"/>
            <a:pathLst>
              <a:path w="270" h="269">
                <a:moveTo>
                  <a:pt x="198" y="34"/>
                </a:moveTo>
                <a:cubicBezTo>
                  <a:pt x="253" y="69"/>
                  <a:pt x="270" y="142"/>
                  <a:pt x="235" y="197"/>
                </a:cubicBezTo>
                <a:cubicBezTo>
                  <a:pt x="201" y="253"/>
                  <a:pt x="128" y="269"/>
                  <a:pt x="72" y="235"/>
                </a:cubicBezTo>
                <a:cubicBezTo>
                  <a:pt x="17" y="200"/>
                  <a:pt x="0" y="127"/>
                  <a:pt x="35" y="72"/>
                </a:cubicBezTo>
                <a:cubicBezTo>
                  <a:pt x="70" y="16"/>
                  <a:pt x="143" y="0"/>
                  <a:pt x="198" y="34"/>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74" name="Freeform 150"/>
          <p:cNvSpPr>
            <a:spLocks/>
          </p:cNvSpPr>
          <p:nvPr/>
        </p:nvSpPr>
        <p:spPr bwMode="auto">
          <a:xfrm>
            <a:off x="-101597" y="368755"/>
            <a:ext cx="1470025" cy="1470025"/>
          </a:xfrm>
          <a:custGeom>
            <a:avLst/>
            <a:gdLst>
              <a:gd name="T0" fmla="*/ 1061 w 1447"/>
              <a:gd name="T1" fmla="*/ 186 h 1447"/>
              <a:gd name="T2" fmla="*/ 1260 w 1447"/>
              <a:gd name="T3" fmla="*/ 1061 h 1447"/>
              <a:gd name="T4" fmla="*/ 386 w 1447"/>
              <a:gd name="T5" fmla="*/ 1260 h 1447"/>
              <a:gd name="T6" fmla="*/ 186 w 1447"/>
              <a:gd name="T7" fmla="*/ 386 h 1447"/>
              <a:gd name="T8" fmla="*/ 1061 w 1447"/>
              <a:gd name="T9" fmla="*/ 186 h 1447"/>
            </a:gdLst>
            <a:ahLst/>
            <a:cxnLst>
              <a:cxn ang="0">
                <a:pos x="T0" y="T1"/>
              </a:cxn>
              <a:cxn ang="0">
                <a:pos x="T2" y="T3"/>
              </a:cxn>
              <a:cxn ang="0">
                <a:pos x="T4" y="T5"/>
              </a:cxn>
              <a:cxn ang="0">
                <a:pos x="T6" y="T7"/>
              </a:cxn>
              <a:cxn ang="0">
                <a:pos x="T8" y="T9"/>
              </a:cxn>
            </a:cxnLst>
            <a:rect l="0" t="0" r="r" b="b"/>
            <a:pathLst>
              <a:path w="1447" h="1447">
                <a:moveTo>
                  <a:pt x="1061" y="186"/>
                </a:moveTo>
                <a:cubicBezTo>
                  <a:pt x="1357" y="373"/>
                  <a:pt x="1447" y="764"/>
                  <a:pt x="1260" y="1061"/>
                </a:cubicBezTo>
                <a:cubicBezTo>
                  <a:pt x="1074" y="1357"/>
                  <a:pt x="683" y="1447"/>
                  <a:pt x="386" y="1260"/>
                </a:cubicBezTo>
                <a:cubicBezTo>
                  <a:pt x="89" y="1074"/>
                  <a:pt x="0" y="683"/>
                  <a:pt x="186" y="386"/>
                </a:cubicBezTo>
                <a:cubicBezTo>
                  <a:pt x="373" y="90"/>
                  <a:pt x="764" y="0"/>
                  <a:pt x="1061" y="186"/>
                </a:cubicBezTo>
                <a:close/>
              </a:path>
            </a:pathLst>
          </a:custGeom>
          <a:solidFill>
            <a:srgbClr val="45D8FF">
              <a:alpha val="1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75" name="Freeform 151"/>
          <p:cNvSpPr>
            <a:spLocks/>
          </p:cNvSpPr>
          <p:nvPr/>
        </p:nvSpPr>
        <p:spPr bwMode="auto">
          <a:xfrm>
            <a:off x="261940" y="730705"/>
            <a:ext cx="744538" cy="746125"/>
          </a:xfrm>
          <a:custGeom>
            <a:avLst/>
            <a:gdLst>
              <a:gd name="T0" fmla="*/ 537 w 733"/>
              <a:gd name="T1" fmla="*/ 94 h 733"/>
              <a:gd name="T2" fmla="*/ 639 w 733"/>
              <a:gd name="T3" fmla="*/ 537 h 733"/>
              <a:gd name="T4" fmla="*/ 195 w 733"/>
              <a:gd name="T5" fmla="*/ 639 h 733"/>
              <a:gd name="T6" fmla="*/ 94 w 733"/>
              <a:gd name="T7" fmla="*/ 195 h 733"/>
              <a:gd name="T8" fmla="*/ 537 w 733"/>
              <a:gd name="T9" fmla="*/ 94 h 733"/>
            </a:gdLst>
            <a:ahLst/>
            <a:cxnLst>
              <a:cxn ang="0">
                <a:pos x="T0" y="T1"/>
              </a:cxn>
              <a:cxn ang="0">
                <a:pos x="T2" y="T3"/>
              </a:cxn>
              <a:cxn ang="0">
                <a:pos x="T4" y="T5"/>
              </a:cxn>
              <a:cxn ang="0">
                <a:pos x="T6" y="T7"/>
              </a:cxn>
              <a:cxn ang="0">
                <a:pos x="T8" y="T9"/>
              </a:cxn>
            </a:cxnLst>
            <a:rect l="0" t="0" r="r" b="b"/>
            <a:pathLst>
              <a:path w="733" h="733">
                <a:moveTo>
                  <a:pt x="537" y="94"/>
                </a:moveTo>
                <a:cubicBezTo>
                  <a:pt x="688" y="189"/>
                  <a:pt x="733" y="387"/>
                  <a:pt x="639" y="537"/>
                </a:cubicBezTo>
                <a:cubicBezTo>
                  <a:pt x="544" y="688"/>
                  <a:pt x="346" y="733"/>
                  <a:pt x="195" y="639"/>
                </a:cubicBezTo>
                <a:cubicBezTo>
                  <a:pt x="45" y="544"/>
                  <a:pt x="0" y="346"/>
                  <a:pt x="94" y="195"/>
                </a:cubicBezTo>
                <a:cubicBezTo>
                  <a:pt x="189" y="45"/>
                  <a:pt x="387" y="0"/>
                  <a:pt x="537" y="94"/>
                </a:cubicBezTo>
                <a:close/>
              </a:path>
            </a:pathLst>
          </a:custGeom>
          <a:solidFill>
            <a:srgbClr val="45D8FF">
              <a:alpha val="1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76" name="Freeform 159"/>
          <p:cNvSpPr>
            <a:spLocks/>
          </p:cNvSpPr>
          <p:nvPr/>
        </p:nvSpPr>
        <p:spPr bwMode="auto">
          <a:xfrm>
            <a:off x="438153" y="908505"/>
            <a:ext cx="392113" cy="390525"/>
          </a:xfrm>
          <a:custGeom>
            <a:avLst/>
            <a:gdLst>
              <a:gd name="T0" fmla="*/ 282 w 385"/>
              <a:gd name="T1" fmla="*/ 49 h 385"/>
              <a:gd name="T2" fmla="*/ 335 w 385"/>
              <a:gd name="T3" fmla="*/ 282 h 385"/>
              <a:gd name="T4" fmla="*/ 102 w 385"/>
              <a:gd name="T5" fmla="*/ 336 h 385"/>
              <a:gd name="T6" fmla="*/ 49 w 385"/>
              <a:gd name="T7" fmla="*/ 103 h 385"/>
              <a:gd name="T8" fmla="*/ 282 w 385"/>
              <a:gd name="T9" fmla="*/ 49 h 385"/>
            </a:gdLst>
            <a:ahLst/>
            <a:cxnLst>
              <a:cxn ang="0">
                <a:pos x="T0" y="T1"/>
              </a:cxn>
              <a:cxn ang="0">
                <a:pos x="T2" y="T3"/>
              </a:cxn>
              <a:cxn ang="0">
                <a:pos x="T4" y="T5"/>
              </a:cxn>
              <a:cxn ang="0">
                <a:pos x="T6" y="T7"/>
              </a:cxn>
              <a:cxn ang="0">
                <a:pos x="T8" y="T9"/>
              </a:cxn>
            </a:cxnLst>
            <a:rect l="0" t="0" r="r" b="b"/>
            <a:pathLst>
              <a:path w="385" h="385">
                <a:moveTo>
                  <a:pt x="282" y="49"/>
                </a:moveTo>
                <a:cubicBezTo>
                  <a:pt x="361" y="99"/>
                  <a:pt x="385" y="203"/>
                  <a:pt x="335" y="282"/>
                </a:cubicBezTo>
                <a:cubicBezTo>
                  <a:pt x="286" y="361"/>
                  <a:pt x="181" y="385"/>
                  <a:pt x="102" y="336"/>
                </a:cubicBezTo>
                <a:cubicBezTo>
                  <a:pt x="23" y="286"/>
                  <a:pt x="0" y="182"/>
                  <a:pt x="49" y="103"/>
                </a:cubicBezTo>
                <a:cubicBezTo>
                  <a:pt x="99" y="23"/>
                  <a:pt x="203" y="0"/>
                  <a:pt x="282" y="49"/>
                </a:cubicBezTo>
                <a:close/>
              </a:path>
            </a:pathLst>
          </a:custGeom>
          <a:solidFill>
            <a:srgbClr val="45D8FF">
              <a:alpha val="1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77" name="Freeform 168"/>
          <p:cNvSpPr>
            <a:spLocks/>
          </p:cNvSpPr>
          <p:nvPr/>
        </p:nvSpPr>
        <p:spPr bwMode="auto">
          <a:xfrm>
            <a:off x="4383091" y="275093"/>
            <a:ext cx="282575" cy="282575"/>
          </a:xfrm>
          <a:custGeom>
            <a:avLst/>
            <a:gdLst>
              <a:gd name="T0" fmla="*/ 203 w 278"/>
              <a:gd name="T1" fmla="*/ 36 h 278"/>
              <a:gd name="T2" fmla="*/ 242 w 278"/>
              <a:gd name="T3" fmla="*/ 204 h 278"/>
              <a:gd name="T4" fmla="*/ 74 w 278"/>
              <a:gd name="T5" fmla="*/ 242 h 278"/>
              <a:gd name="T6" fmla="*/ 35 w 278"/>
              <a:gd name="T7" fmla="*/ 74 h 278"/>
              <a:gd name="T8" fmla="*/ 203 w 278"/>
              <a:gd name="T9" fmla="*/ 36 h 278"/>
            </a:gdLst>
            <a:ahLst/>
            <a:cxnLst>
              <a:cxn ang="0">
                <a:pos x="T0" y="T1"/>
              </a:cxn>
              <a:cxn ang="0">
                <a:pos x="T2" y="T3"/>
              </a:cxn>
              <a:cxn ang="0">
                <a:pos x="T4" y="T5"/>
              </a:cxn>
              <a:cxn ang="0">
                <a:pos x="T6" y="T7"/>
              </a:cxn>
              <a:cxn ang="0">
                <a:pos x="T8" y="T9"/>
              </a:cxn>
            </a:cxnLst>
            <a:rect l="0" t="0" r="r" b="b"/>
            <a:pathLst>
              <a:path w="278" h="278">
                <a:moveTo>
                  <a:pt x="203" y="36"/>
                </a:moveTo>
                <a:cubicBezTo>
                  <a:pt x="260" y="71"/>
                  <a:pt x="278" y="147"/>
                  <a:pt x="242" y="204"/>
                </a:cubicBezTo>
                <a:cubicBezTo>
                  <a:pt x="206" y="261"/>
                  <a:pt x="131" y="278"/>
                  <a:pt x="74" y="242"/>
                </a:cubicBezTo>
                <a:cubicBezTo>
                  <a:pt x="17" y="206"/>
                  <a:pt x="0" y="131"/>
                  <a:pt x="35" y="74"/>
                </a:cubicBezTo>
                <a:cubicBezTo>
                  <a:pt x="71" y="17"/>
                  <a:pt x="146" y="0"/>
                  <a:pt x="203" y="36"/>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78" name="Freeform 149"/>
          <p:cNvSpPr>
            <a:spLocks/>
          </p:cNvSpPr>
          <p:nvPr/>
        </p:nvSpPr>
        <p:spPr bwMode="auto">
          <a:xfrm>
            <a:off x="1463678" y="1306968"/>
            <a:ext cx="541338" cy="541338"/>
          </a:xfrm>
          <a:custGeom>
            <a:avLst/>
            <a:gdLst>
              <a:gd name="T0" fmla="*/ 390 w 533"/>
              <a:gd name="T1" fmla="*/ 69 h 533"/>
              <a:gd name="T2" fmla="*/ 464 w 533"/>
              <a:gd name="T3" fmla="*/ 391 h 533"/>
              <a:gd name="T4" fmla="*/ 142 w 533"/>
              <a:gd name="T5" fmla="*/ 464 h 533"/>
              <a:gd name="T6" fmla="*/ 69 w 533"/>
              <a:gd name="T7" fmla="*/ 142 h 533"/>
              <a:gd name="T8" fmla="*/ 390 w 533"/>
              <a:gd name="T9" fmla="*/ 69 h 533"/>
            </a:gdLst>
            <a:ahLst/>
            <a:cxnLst>
              <a:cxn ang="0">
                <a:pos x="T0" y="T1"/>
              </a:cxn>
              <a:cxn ang="0">
                <a:pos x="T2" y="T3"/>
              </a:cxn>
              <a:cxn ang="0">
                <a:pos x="T4" y="T5"/>
              </a:cxn>
              <a:cxn ang="0">
                <a:pos x="T6" y="T7"/>
              </a:cxn>
              <a:cxn ang="0">
                <a:pos x="T8" y="T9"/>
              </a:cxn>
            </a:cxnLst>
            <a:rect l="0" t="0" r="r" b="b"/>
            <a:pathLst>
              <a:path w="533" h="533">
                <a:moveTo>
                  <a:pt x="390" y="69"/>
                </a:moveTo>
                <a:cubicBezTo>
                  <a:pt x="500" y="137"/>
                  <a:pt x="533" y="281"/>
                  <a:pt x="464" y="391"/>
                </a:cubicBezTo>
                <a:cubicBezTo>
                  <a:pt x="395" y="500"/>
                  <a:pt x="251" y="533"/>
                  <a:pt x="142" y="464"/>
                </a:cubicBezTo>
                <a:cubicBezTo>
                  <a:pt x="33" y="395"/>
                  <a:pt x="0" y="251"/>
                  <a:pt x="69" y="142"/>
                </a:cubicBezTo>
                <a:cubicBezTo>
                  <a:pt x="137" y="33"/>
                  <a:pt x="281" y="0"/>
                  <a:pt x="390" y="69"/>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79" name="Freeform 160"/>
          <p:cNvSpPr>
            <a:spLocks/>
          </p:cNvSpPr>
          <p:nvPr/>
        </p:nvSpPr>
        <p:spPr bwMode="auto">
          <a:xfrm>
            <a:off x="1593853" y="1437143"/>
            <a:ext cx="279400" cy="280988"/>
          </a:xfrm>
          <a:custGeom>
            <a:avLst/>
            <a:gdLst>
              <a:gd name="T0" fmla="*/ 203 w 276"/>
              <a:gd name="T1" fmla="*/ 36 h 276"/>
              <a:gd name="T2" fmla="*/ 241 w 276"/>
              <a:gd name="T3" fmla="*/ 203 h 276"/>
              <a:gd name="T4" fmla="*/ 74 w 276"/>
              <a:gd name="T5" fmla="*/ 241 h 276"/>
              <a:gd name="T6" fmla="*/ 36 w 276"/>
              <a:gd name="T7" fmla="*/ 74 h 276"/>
              <a:gd name="T8" fmla="*/ 203 w 276"/>
              <a:gd name="T9" fmla="*/ 36 h 276"/>
            </a:gdLst>
            <a:ahLst/>
            <a:cxnLst>
              <a:cxn ang="0">
                <a:pos x="T0" y="T1"/>
              </a:cxn>
              <a:cxn ang="0">
                <a:pos x="T2" y="T3"/>
              </a:cxn>
              <a:cxn ang="0">
                <a:pos x="T4" y="T5"/>
              </a:cxn>
              <a:cxn ang="0">
                <a:pos x="T6" y="T7"/>
              </a:cxn>
              <a:cxn ang="0">
                <a:pos x="T8" y="T9"/>
              </a:cxn>
            </a:cxnLst>
            <a:rect l="0" t="0" r="r" b="b"/>
            <a:pathLst>
              <a:path w="276" h="276">
                <a:moveTo>
                  <a:pt x="203" y="36"/>
                </a:moveTo>
                <a:cubicBezTo>
                  <a:pt x="259" y="72"/>
                  <a:pt x="276" y="146"/>
                  <a:pt x="241" y="203"/>
                </a:cubicBezTo>
                <a:cubicBezTo>
                  <a:pt x="205" y="259"/>
                  <a:pt x="131" y="276"/>
                  <a:pt x="74" y="241"/>
                </a:cubicBezTo>
                <a:cubicBezTo>
                  <a:pt x="17" y="205"/>
                  <a:pt x="0" y="131"/>
                  <a:pt x="36" y="74"/>
                </a:cubicBezTo>
                <a:cubicBezTo>
                  <a:pt x="71" y="17"/>
                  <a:pt x="146" y="0"/>
                  <a:pt x="203" y="36"/>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80" name="Freeform 155"/>
          <p:cNvSpPr>
            <a:spLocks/>
          </p:cNvSpPr>
          <p:nvPr/>
        </p:nvSpPr>
        <p:spPr bwMode="auto">
          <a:xfrm>
            <a:off x="1717678" y="1893548"/>
            <a:ext cx="1149350" cy="1150938"/>
          </a:xfrm>
          <a:custGeom>
            <a:avLst/>
            <a:gdLst>
              <a:gd name="T0" fmla="*/ 830 w 1132"/>
              <a:gd name="T1" fmla="*/ 146 h 1132"/>
              <a:gd name="T2" fmla="*/ 986 w 1132"/>
              <a:gd name="T3" fmla="*/ 830 h 1132"/>
              <a:gd name="T4" fmla="*/ 302 w 1132"/>
              <a:gd name="T5" fmla="*/ 986 h 1132"/>
              <a:gd name="T6" fmla="*/ 146 w 1132"/>
              <a:gd name="T7" fmla="*/ 302 h 1132"/>
              <a:gd name="T8" fmla="*/ 830 w 1132"/>
              <a:gd name="T9" fmla="*/ 146 h 1132"/>
            </a:gdLst>
            <a:ahLst/>
            <a:cxnLst>
              <a:cxn ang="0">
                <a:pos x="T0" y="T1"/>
              </a:cxn>
              <a:cxn ang="0">
                <a:pos x="T2" y="T3"/>
              </a:cxn>
              <a:cxn ang="0">
                <a:pos x="T4" y="T5"/>
              </a:cxn>
              <a:cxn ang="0">
                <a:pos x="T6" y="T7"/>
              </a:cxn>
              <a:cxn ang="0">
                <a:pos x="T8" y="T9"/>
              </a:cxn>
            </a:cxnLst>
            <a:rect l="0" t="0" r="r" b="b"/>
            <a:pathLst>
              <a:path w="1132" h="1132">
                <a:moveTo>
                  <a:pt x="830" y="146"/>
                </a:moveTo>
                <a:cubicBezTo>
                  <a:pt x="1062" y="292"/>
                  <a:pt x="1132" y="598"/>
                  <a:pt x="986" y="830"/>
                </a:cubicBezTo>
                <a:cubicBezTo>
                  <a:pt x="840" y="1062"/>
                  <a:pt x="534" y="1132"/>
                  <a:pt x="302" y="986"/>
                </a:cubicBezTo>
                <a:cubicBezTo>
                  <a:pt x="70" y="840"/>
                  <a:pt x="0" y="534"/>
                  <a:pt x="146" y="302"/>
                </a:cubicBezTo>
                <a:cubicBezTo>
                  <a:pt x="292" y="70"/>
                  <a:pt x="598" y="0"/>
                  <a:pt x="830" y="146"/>
                </a:cubicBezTo>
                <a:close/>
              </a:path>
            </a:pathLst>
          </a:custGeom>
          <a:solidFill>
            <a:srgbClr val="45D8FF">
              <a:alpha val="1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81" name="Freeform 162"/>
          <p:cNvSpPr>
            <a:spLocks/>
          </p:cNvSpPr>
          <p:nvPr/>
        </p:nvSpPr>
        <p:spPr bwMode="auto">
          <a:xfrm>
            <a:off x="2003428" y="2172155"/>
            <a:ext cx="579438" cy="579438"/>
          </a:xfrm>
          <a:custGeom>
            <a:avLst/>
            <a:gdLst>
              <a:gd name="T0" fmla="*/ 418 w 570"/>
              <a:gd name="T1" fmla="*/ 73 h 570"/>
              <a:gd name="T2" fmla="*/ 497 w 570"/>
              <a:gd name="T3" fmla="*/ 418 h 570"/>
              <a:gd name="T4" fmla="*/ 152 w 570"/>
              <a:gd name="T5" fmla="*/ 497 h 570"/>
              <a:gd name="T6" fmla="*/ 73 w 570"/>
              <a:gd name="T7" fmla="*/ 152 h 570"/>
              <a:gd name="T8" fmla="*/ 418 w 570"/>
              <a:gd name="T9" fmla="*/ 73 h 570"/>
            </a:gdLst>
            <a:ahLst/>
            <a:cxnLst>
              <a:cxn ang="0">
                <a:pos x="T0" y="T1"/>
              </a:cxn>
              <a:cxn ang="0">
                <a:pos x="T2" y="T3"/>
              </a:cxn>
              <a:cxn ang="0">
                <a:pos x="T4" y="T5"/>
              </a:cxn>
              <a:cxn ang="0">
                <a:pos x="T6" y="T7"/>
              </a:cxn>
              <a:cxn ang="0">
                <a:pos x="T8" y="T9"/>
              </a:cxn>
            </a:cxnLst>
            <a:rect l="0" t="0" r="r" b="b"/>
            <a:pathLst>
              <a:path w="570" h="570">
                <a:moveTo>
                  <a:pt x="418" y="73"/>
                </a:moveTo>
                <a:cubicBezTo>
                  <a:pt x="535" y="147"/>
                  <a:pt x="570" y="301"/>
                  <a:pt x="497" y="418"/>
                </a:cubicBezTo>
                <a:cubicBezTo>
                  <a:pt x="423" y="535"/>
                  <a:pt x="269" y="570"/>
                  <a:pt x="152" y="497"/>
                </a:cubicBezTo>
                <a:cubicBezTo>
                  <a:pt x="35" y="423"/>
                  <a:pt x="0" y="269"/>
                  <a:pt x="73" y="152"/>
                </a:cubicBezTo>
                <a:cubicBezTo>
                  <a:pt x="147" y="35"/>
                  <a:pt x="301" y="0"/>
                  <a:pt x="418" y="73"/>
                </a:cubicBezTo>
                <a:close/>
              </a:path>
            </a:pathLst>
          </a:custGeom>
          <a:solidFill>
            <a:srgbClr val="45D8FF">
              <a:alpha val="1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82" name="Freeform 163"/>
          <p:cNvSpPr>
            <a:spLocks/>
          </p:cNvSpPr>
          <p:nvPr/>
        </p:nvSpPr>
        <p:spPr bwMode="auto">
          <a:xfrm>
            <a:off x="2138365" y="2307093"/>
            <a:ext cx="307975" cy="309563"/>
          </a:xfrm>
          <a:custGeom>
            <a:avLst/>
            <a:gdLst>
              <a:gd name="T0" fmla="*/ 223 w 304"/>
              <a:gd name="T1" fmla="*/ 39 h 304"/>
              <a:gd name="T2" fmla="*/ 265 w 304"/>
              <a:gd name="T3" fmla="*/ 223 h 304"/>
              <a:gd name="T4" fmla="*/ 81 w 304"/>
              <a:gd name="T5" fmla="*/ 265 h 304"/>
              <a:gd name="T6" fmla="*/ 39 w 304"/>
              <a:gd name="T7" fmla="*/ 81 h 304"/>
              <a:gd name="T8" fmla="*/ 223 w 304"/>
              <a:gd name="T9" fmla="*/ 39 h 304"/>
            </a:gdLst>
            <a:ahLst/>
            <a:cxnLst>
              <a:cxn ang="0">
                <a:pos x="T0" y="T1"/>
              </a:cxn>
              <a:cxn ang="0">
                <a:pos x="T2" y="T3"/>
              </a:cxn>
              <a:cxn ang="0">
                <a:pos x="T4" y="T5"/>
              </a:cxn>
              <a:cxn ang="0">
                <a:pos x="T6" y="T7"/>
              </a:cxn>
              <a:cxn ang="0">
                <a:pos x="T8" y="T9"/>
              </a:cxn>
            </a:cxnLst>
            <a:rect l="0" t="0" r="r" b="b"/>
            <a:pathLst>
              <a:path w="304" h="304">
                <a:moveTo>
                  <a:pt x="223" y="39"/>
                </a:moveTo>
                <a:cubicBezTo>
                  <a:pt x="285" y="78"/>
                  <a:pt x="304" y="161"/>
                  <a:pt x="265" y="223"/>
                </a:cubicBezTo>
                <a:cubicBezTo>
                  <a:pt x="226" y="285"/>
                  <a:pt x="144" y="304"/>
                  <a:pt x="81" y="265"/>
                </a:cubicBezTo>
                <a:cubicBezTo>
                  <a:pt x="19" y="226"/>
                  <a:pt x="0" y="144"/>
                  <a:pt x="39" y="81"/>
                </a:cubicBezTo>
                <a:cubicBezTo>
                  <a:pt x="78" y="19"/>
                  <a:pt x="161" y="0"/>
                  <a:pt x="223" y="39"/>
                </a:cubicBezTo>
                <a:close/>
              </a:path>
            </a:pathLst>
          </a:custGeom>
          <a:solidFill>
            <a:srgbClr val="45D8FF">
              <a:alpha val="1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83" name="Freeform 146"/>
          <p:cNvSpPr>
            <a:spLocks/>
          </p:cNvSpPr>
          <p:nvPr/>
        </p:nvSpPr>
        <p:spPr bwMode="auto">
          <a:xfrm>
            <a:off x="2133603" y="-78920"/>
            <a:ext cx="2124075" cy="2124075"/>
          </a:xfrm>
          <a:custGeom>
            <a:avLst/>
            <a:gdLst>
              <a:gd name="T0" fmla="*/ 1533 w 2091"/>
              <a:gd name="T1" fmla="*/ 269 h 2091"/>
              <a:gd name="T2" fmla="*/ 1822 w 2091"/>
              <a:gd name="T3" fmla="*/ 1533 h 2091"/>
              <a:gd name="T4" fmla="*/ 558 w 2091"/>
              <a:gd name="T5" fmla="*/ 1821 h 2091"/>
              <a:gd name="T6" fmla="*/ 270 w 2091"/>
              <a:gd name="T7" fmla="*/ 558 h 2091"/>
              <a:gd name="T8" fmla="*/ 1533 w 2091"/>
              <a:gd name="T9" fmla="*/ 269 h 2091"/>
            </a:gdLst>
            <a:ahLst/>
            <a:cxnLst>
              <a:cxn ang="0">
                <a:pos x="T0" y="T1"/>
              </a:cxn>
              <a:cxn ang="0">
                <a:pos x="T2" y="T3"/>
              </a:cxn>
              <a:cxn ang="0">
                <a:pos x="T4" y="T5"/>
              </a:cxn>
              <a:cxn ang="0">
                <a:pos x="T6" y="T7"/>
              </a:cxn>
              <a:cxn ang="0">
                <a:pos x="T8" y="T9"/>
              </a:cxn>
            </a:cxnLst>
            <a:rect l="0" t="0" r="r" b="b"/>
            <a:pathLst>
              <a:path w="2091" h="2091">
                <a:moveTo>
                  <a:pt x="1533" y="269"/>
                </a:moveTo>
                <a:cubicBezTo>
                  <a:pt x="1962" y="538"/>
                  <a:pt x="2091" y="1104"/>
                  <a:pt x="1822" y="1533"/>
                </a:cubicBezTo>
                <a:cubicBezTo>
                  <a:pt x="1553" y="1961"/>
                  <a:pt x="987" y="2091"/>
                  <a:pt x="558" y="1821"/>
                </a:cubicBezTo>
                <a:cubicBezTo>
                  <a:pt x="130" y="1552"/>
                  <a:pt x="0" y="986"/>
                  <a:pt x="270" y="558"/>
                </a:cubicBezTo>
                <a:cubicBezTo>
                  <a:pt x="539" y="129"/>
                  <a:pt x="1105" y="0"/>
                  <a:pt x="1533" y="269"/>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84" name="Freeform 147"/>
          <p:cNvSpPr>
            <a:spLocks/>
          </p:cNvSpPr>
          <p:nvPr/>
        </p:nvSpPr>
        <p:spPr bwMode="auto">
          <a:xfrm>
            <a:off x="2457453" y="243343"/>
            <a:ext cx="1477963" cy="1477963"/>
          </a:xfrm>
          <a:custGeom>
            <a:avLst/>
            <a:gdLst>
              <a:gd name="T0" fmla="*/ 1066 w 1454"/>
              <a:gd name="T1" fmla="*/ 187 h 1454"/>
              <a:gd name="T2" fmla="*/ 1267 w 1454"/>
              <a:gd name="T3" fmla="*/ 1066 h 1454"/>
              <a:gd name="T4" fmla="*/ 388 w 1454"/>
              <a:gd name="T5" fmla="*/ 1267 h 1454"/>
              <a:gd name="T6" fmla="*/ 187 w 1454"/>
              <a:gd name="T7" fmla="*/ 388 h 1454"/>
              <a:gd name="T8" fmla="*/ 1066 w 1454"/>
              <a:gd name="T9" fmla="*/ 187 h 1454"/>
            </a:gdLst>
            <a:ahLst/>
            <a:cxnLst>
              <a:cxn ang="0">
                <a:pos x="T0" y="T1"/>
              </a:cxn>
              <a:cxn ang="0">
                <a:pos x="T2" y="T3"/>
              </a:cxn>
              <a:cxn ang="0">
                <a:pos x="T4" y="T5"/>
              </a:cxn>
              <a:cxn ang="0">
                <a:pos x="T6" y="T7"/>
              </a:cxn>
              <a:cxn ang="0">
                <a:pos x="T8" y="T9"/>
              </a:cxn>
            </a:cxnLst>
            <a:rect l="0" t="0" r="r" b="b"/>
            <a:pathLst>
              <a:path w="1454" h="1454">
                <a:moveTo>
                  <a:pt x="1066" y="187"/>
                </a:moveTo>
                <a:cubicBezTo>
                  <a:pt x="1364" y="374"/>
                  <a:pt x="1454" y="768"/>
                  <a:pt x="1267" y="1066"/>
                </a:cubicBezTo>
                <a:cubicBezTo>
                  <a:pt x="1079" y="1364"/>
                  <a:pt x="686" y="1454"/>
                  <a:pt x="388" y="1267"/>
                </a:cubicBezTo>
                <a:cubicBezTo>
                  <a:pt x="90" y="1080"/>
                  <a:pt x="0" y="686"/>
                  <a:pt x="187" y="388"/>
                </a:cubicBezTo>
                <a:cubicBezTo>
                  <a:pt x="374" y="90"/>
                  <a:pt x="768" y="0"/>
                  <a:pt x="1066" y="187"/>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85" name="Freeform 161"/>
          <p:cNvSpPr>
            <a:spLocks/>
          </p:cNvSpPr>
          <p:nvPr/>
        </p:nvSpPr>
        <p:spPr bwMode="auto">
          <a:xfrm>
            <a:off x="3041653" y="827543"/>
            <a:ext cx="311150" cy="311150"/>
          </a:xfrm>
          <a:custGeom>
            <a:avLst/>
            <a:gdLst>
              <a:gd name="T0" fmla="*/ 224 w 306"/>
              <a:gd name="T1" fmla="*/ 39 h 306"/>
              <a:gd name="T2" fmla="*/ 267 w 306"/>
              <a:gd name="T3" fmla="*/ 224 h 306"/>
              <a:gd name="T4" fmla="*/ 81 w 306"/>
              <a:gd name="T5" fmla="*/ 267 h 306"/>
              <a:gd name="T6" fmla="*/ 39 w 306"/>
              <a:gd name="T7" fmla="*/ 82 h 306"/>
              <a:gd name="T8" fmla="*/ 224 w 306"/>
              <a:gd name="T9" fmla="*/ 39 h 306"/>
            </a:gdLst>
            <a:ahLst/>
            <a:cxnLst>
              <a:cxn ang="0">
                <a:pos x="T0" y="T1"/>
              </a:cxn>
              <a:cxn ang="0">
                <a:pos x="T2" y="T3"/>
              </a:cxn>
              <a:cxn ang="0">
                <a:pos x="T4" y="T5"/>
              </a:cxn>
              <a:cxn ang="0">
                <a:pos x="T6" y="T7"/>
              </a:cxn>
              <a:cxn ang="0">
                <a:pos x="T8" y="T9"/>
              </a:cxn>
            </a:cxnLst>
            <a:rect l="0" t="0" r="r" b="b"/>
            <a:pathLst>
              <a:path w="306" h="306">
                <a:moveTo>
                  <a:pt x="224" y="39"/>
                </a:moveTo>
                <a:cubicBezTo>
                  <a:pt x="287" y="79"/>
                  <a:pt x="306" y="162"/>
                  <a:pt x="267" y="224"/>
                </a:cubicBezTo>
                <a:cubicBezTo>
                  <a:pt x="227" y="287"/>
                  <a:pt x="144" y="306"/>
                  <a:pt x="81" y="267"/>
                </a:cubicBezTo>
                <a:cubicBezTo>
                  <a:pt x="19" y="227"/>
                  <a:pt x="0" y="144"/>
                  <a:pt x="39" y="82"/>
                </a:cubicBezTo>
                <a:cubicBezTo>
                  <a:pt x="79" y="19"/>
                  <a:pt x="162" y="0"/>
                  <a:pt x="224" y="39"/>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86" name="Freeform 164"/>
          <p:cNvSpPr>
            <a:spLocks/>
          </p:cNvSpPr>
          <p:nvPr/>
        </p:nvSpPr>
        <p:spPr bwMode="auto">
          <a:xfrm>
            <a:off x="1876428" y="113168"/>
            <a:ext cx="277813" cy="277813"/>
          </a:xfrm>
          <a:custGeom>
            <a:avLst/>
            <a:gdLst>
              <a:gd name="T0" fmla="*/ 201 w 274"/>
              <a:gd name="T1" fmla="*/ 35 h 274"/>
              <a:gd name="T2" fmla="*/ 239 w 274"/>
              <a:gd name="T3" fmla="*/ 201 h 274"/>
              <a:gd name="T4" fmla="*/ 73 w 274"/>
              <a:gd name="T5" fmla="*/ 239 h 274"/>
              <a:gd name="T6" fmla="*/ 35 w 274"/>
              <a:gd name="T7" fmla="*/ 73 h 274"/>
              <a:gd name="T8" fmla="*/ 201 w 274"/>
              <a:gd name="T9" fmla="*/ 35 h 274"/>
            </a:gdLst>
            <a:ahLst/>
            <a:cxnLst>
              <a:cxn ang="0">
                <a:pos x="T0" y="T1"/>
              </a:cxn>
              <a:cxn ang="0">
                <a:pos x="T2" y="T3"/>
              </a:cxn>
              <a:cxn ang="0">
                <a:pos x="T4" y="T5"/>
              </a:cxn>
              <a:cxn ang="0">
                <a:pos x="T6" y="T7"/>
              </a:cxn>
              <a:cxn ang="0">
                <a:pos x="T8" y="T9"/>
              </a:cxn>
            </a:cxnLst>
            <a:rect l="0" t="0" r="r" b="b"/>
            <a:pathLst>
              <a:path w="274" h="274">
                <a:moveTo>
                  <a:pt x="201" y="35"/>
                </a:moveTo>
                <a:cubicBezTo>
                  <a:pt x="257" y="71"/>
                  <a:pt x="274" y="145"/>
                  <a:pt x="239" y="201"/>
                </a:cubicBezTo>
                <a:cubicBezTo>
                  <a:pt x="203" y="257"/>
                  <a:pt x="129" y="274"/>
                  <a:pt x="73" y="239"/>
                </a:cubicBezTo>
                <a:cubicBezTo>
                  <a:pt x="17" y="204"/>
                  <a:pt x="0" y="129"/>
                  <a:pt x="35" y="73"/>
                </a:cubicBezTo>
                <a:cubicBezTo>
                  <a:pt x="70" y="17"/>
                  <a:pt x="145" y="0"/>
                  <a:pt x="201" y="35"/>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87" name="Freeform 144"/>
          <p:cNvSpPr>
            <a:spLocks/>
          </p:cNvSpPr>
          <p:nvPr/>
        </p:nvSpPr>
        <p:spPr bwMode="auto">
          <a:xfrm rot="21368463">
            <a:off x="11214820" y="3527719"/>
            <a:ext cx="1039813" cy="1041400"/>
          </a:xfrm>
          <a:custGeom>
            <a:avLst/>
            <a:gdLst>
              <a:gd name="T0" fmla="*/ 750 w 1024"/>
              <a:gd name="T1" fmla="*/ 132 h 1024"/>
              <a:gd name="T2" fmla="*/ 892 w 1024"/>
              <a:gd name="T3" fmla="*/ 751 h 1024"/>
              <a:gd name="T4" fmla="*/ 273 w 1024"/>
              <a:gd name="T5" fmla="*/ 892 h 1024"/>
              <a:gd name="T6" fmla="*/ 131 w 1024"/>
              <a:gd name="T7" fmla="*/ 273 h 1024"/>
              <a:gd name="T8" fmla="*/ 750 w 1024"/>
              <a:gd name="T9" fmla="*/ 132 h 1024"/>
            </a:gdLst>
            <a:ahLst/>
            <a:cxnLst>
              <a:cxn ang="0">
                <a:pos x="T0" y="T1"/>
              </a:cxn>
              <a:cxn ang="0">
                <a:pos x="T2" y="T3"/>
              </a:cxn>
              <a:cxn ang="0">
                <a:pos x="T4" y="T5"/>
              </a:cxn>
              <a:cxn ang="0">
                <a:pos x="T6" y="T7"/>
              </a:cxn>
              <a:cxn ang="0">
                <a:pos x="T8" y="T9"/>
              </a:cxn>
            </a:cxnLst>
            <a:rect l="0" t="0" r="r" b="b"/>
            <a:pathLst>
              <a:path w="1024" h="1024">
                <a:moveTo>
                  <a:pt x="750" y="132"/>
                </a:moveTo>
                <a:cubicBezTo>
                  <a:pt x="960" y="264"/>
                  <a:pt x="1024" y="541"/>
                  <a:pt x="892" y="751"/>
                </a:cubicBezTo>
                <a:cubicBezTo>
                  <a:pt x="760" y="961"/>
                  <a:pt x="483" y="1024"/>
                  <a:pt x="273" y="892"/>
                </a:cubicBezTo>
                <a:cubicBezTo>
                  <a:pt x="63" y="760"/>
                  <a:pt x="0" y="483"/>
                  <a:pt x="131" y="273"/>
                </a:cubicBezTo>
                <a:cubicBezTo>
                  <a:pt x="263" y="63"/>
                  <a:pt x="540" y="0"/>
                  <a:pt x="750" y="132"/>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88" name="Freeform 145"/>
          <p:cNvSpPr>
            <a:spLocks/>
          </p:cNvSpPr>
          <p:nvPr/>
        </p:nvSpPr>
        <p:spPr bwMode="auto">
          <a:xfrm rot="21368463">
            <a:off x="11459241" y="3772197"/>
            <a:ext cx="550863" cy="550863"/>
          </a:xfrm>
          <a:custGeom>
            <a:avLst/>
            <a:gdLst>
              <a:gd name="T0" fmla="*/ 397 w 541"/>
              <a:gd name="T1" fmla="*/ 70 h 542"/>
              <a:gd name="T2" fmla="*/ 472 w 541"/>
              <a:gd name="T3" fmla="*/ 397 h 542"/>
              <a:gd name="T4" fmla="*/ 144 w 541"/>
              <a:gd name="T5" fmla="*/ 472 h 542"/>
              <a:gd name="T6" fmla="*/ 70 w 541"/>
              <a:gd name="T7" fmla="*/ 145 h 542"/>
              <a:gd name="T8" fmla="*/ 397 w 541"/>
              <a:gd name="T9" fmla="*/ 70 h 542"/>
            </a:gdLst>
            <a:ahLst/>
            <a:cxnLst>
              <a:cxn ang="0">
                <a:pos x="T0" y="T1"/>
              </a:cxn>
              <a:cxn ang="0">
                <a:pos x="T2" y="T3"/>
              </a:cxn>
              <a:cxn ang="0">
                <a:pos x="T4" y="T5"/>
              </a:cxn>
              <a:cxn ang="0">
                <a:pos x="T6" y="T7"/>
              </a:cxn>
              <a:cxn ang="0">
                <a:pos x="T8" y="T9"/>
              </a:cxn>
            </a:cxnLst>
            <a:rect l="0" t="0" r="r" b="b"/>
            <a:pathLst>
              <a:path w="541" h="542">
                <a:moveTo>
                  <a:pt x="397" y="70"/>
                </a:moveTo>
                <a:cubicBezTo>
                  <a:pt x="508" y="140"/>
                  <a:pt x="541" y="286"/>
                  <a:pt x="472" y="397"/>
                </a:cubicBezTo>
                <a:cubicBezTo>
                  <a:pt x="402" y="508"/>
                  <a:pt x="255" y="542"/>
                  <a:pt x="144" y="472"/>
                </a:cubicBezTo>
                <a:cubicBezTo>
                  <a:pt x="33" y="402"/>
                  <a:pt x="0" y="256"/>
                  <a:pt x="70" y="145"/>
                </a:cubicBezTo>
                <a:cubicBezTo>
                  <a:pt x="139" y="34"/>
                  <a:pt x="286" y="0"/>
                  <a:pt x="397" y="70"/>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89" name="Freeform 167"/>
          <p:cNvSpPr>
            <a:spLocks/>
          </p:cNvSpPr>
          <p:nvPr/>
        </p:nvSpPr>
        <p:spPr bwMode="auto">
          <a:xfrm rot="21368463">
            <a:off x="11589470" y="3903957"/>
            <a:ext cx="290513" cy="288925"/>
          </a:xfrm>
          <a:custGeom>
            <a:avLst/>
            <a:gdLst>
              <a:gd name="T0" fmla="*/ 209 w 285"/>
              <a:gd name="T1" fmla="*/ 36 h 285"/>
              <a:gd name="T2" fmla="*/ 248 w 285"/>
              <a:gd name="T3" fmla="*/ 209 h 285"/>
              <a:gd name="T4" fmla="*/ 76 w 285"/>
              <a:gd name="T5" fmla="*/ 248 h 285"/>
              <a:gd name="T6" fmla="*/ 37 w 285"/>
              <a:gd name="T7" fmla="*/ 76 h 285"/>
              <a:gd name="T8" fmla="*/ 209 w 285"/>
              <a:gd name="T9" fmla="*/ 36 h 285"/>
            </a:gdLst>
            <a:ahLst/>
            <a:cxnLst>
              <a:cxn ang="0">
                <a:pos x="T0" y="T1"/>
              </a:cxn>
              <a:cxn ang="0">
                <a:pos x="T2" y="T3"/>
              </a:cxn>
              <a:cxn ang="0">
                <a:pos x="T4" y="T5"/>
              </a:cxn>
              <a:cxn ang="0">
                <a:pos x="T6" y="T7"/>
              </a:cxn>
              <a:cxn ang="0">
                <a:pos x="T8" y="T9"/>
              </a:cxn>
            </a:cxnLst>
            <a:rect l="0" t="0" r="r" b="b"/>
            <a:pathLst>
              <a:path w="285" h="285">
                <a:moveTo>
                  <a:pt x="209" y="36"/>
                </a:moveTo>
                <a:cubicBezTo>
                  <a:pt x="268" y="73"/>
                  <a:pt x="285" y="150"/>
                  <a:pt x="248" y="209"/>
                </a:cubicBezTo>
                <a:cubicBezTo>
                  <a:pt x="212" y="267"/>
                  <a:pt x="135" y="285"/>
                  <a:pt x="76" y="248"/>
                </a:cubicBezTo>
                <a:cubicBezTo>
                  <a:pt x="18" y="211"/>
                  <a:pt x="0" y="134"/>
                  <a:pt x="37" y="76"/>
                </a:cubicBezTo>
                <a:cubicBezTo>
                  <a:pt x="74" y="17"/>
                  <a:pt x="151" y="0"/>
                  <a:pt x="209" y="36"/>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90" name="Freeform 164"/>
          <p:cNvSpPr>
            <a:spLocks/>
          </p:cNvSpPr>
          <p:nvPr/>
        </p:nvSpPr>
        <p:spPr bwMode="auto">
          <a:xfrm rot="21368463">
            <a:off x="10669041" y="4865435"/>
            <a:ext cx="277813" cy="277813"/>
          </a:xfrm>
          <a:custGeom>
            <a:avLst/>
            <a:gdLst>
              <a:gd name="T0" fmla="*/ 201 w 274"/>
              <a:gd name="T1" fmla="*/ 35 h 274"/>
              <a:gd name="T2" fmla="*/ 239 w 274"/>
              <a:gd name="T3" fmla="*/ 201 h 274"/>
              <a:gd name="T4" fmla="*/ 73 w 274"/>
              <a:gd name="T5" fmla="*/ 239 h 274"/>
              <a:gd name="T6" fmla="*/ 35 w 274"/>
              <a:gd name="T7" fmla="*/ 73 h 274"/>
              <a:gd name="T8" fmla="*/ 201 w 274"/>
              <a:gd name="T9" fmla="*/ 35 h 274"/>
            </a:gdLst>
            <a:ahLst/>
            <a:cxnLst>
              <a:cxn ang="0">
                <a:pos x="T0" y="T1"/>
              </a:cxn>
              <a:cxn ang="0">
                <a:pos x="T2" y="T3"/>
              </a:cxn>
              <a:cxn ang="0">
                <a:pos x="T4" y="T5"/>
              </a:cxn>
              <a:cxn ang="0">
                <a:pos x="T6" y="T7"/>
              </a:cxn>
              <a:cxn ang="0">
                <a:pos x="T8" y="T9"/>
              </a:cxn>
            </a:cxnLst>
            <a:rect l="0" t="0" r="r" b="b"/>
            <a:pathLst>
              <a:path w="274" h="274">
                <a:moveTo>
                  <a:pt x="201" y="35"/>
                </a:moveTo>
                <a:cubicBezTo>
                  <a:pt x="257" y="71"/>
                  <a:pt x="274" y="145"/>
                  <a:pt x="239" y="201"/>
                </a:cubicBezTo>
                <a:cubicBezTo>
                  <a:pt x="203" y="257"/>
                  <a:pt x="129" y="274"/>
                  <a:pt x="73" y="239"/>
                </a:cubicBezTo>
                <a:cubicBezTo>
                  <a:pt x="17" y="204"/>
                  <a:pt x="0" y="129"/>
                  <a:pt x="35" y="73"/>
                </a:cubicBezTo>
                <a:cubicBezTo>
                  <a:pt x="70" y="17"/>
                  <a:pt x="145" y="0"/>
                  <a:pt x="201" y="35"/>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91" name="Freeform 146"/>
          <p:cNvSpPr>
            <a:spLocks/>
          </p:cNvSpPr>
          <p:nvPr/>
        </p:nvSpPr>
        <p:spPr bwMode="auto">
          <a:xfrm rot="21368463">
            <a:off x="10972739" y="4592255"/>
            <a:ext cx="2124075" cy="2124075"/>
          </a:xfrm>
          <a:custGeom>
            <a:avLst/>
            <a:gdLst>
              <a:gd name="T0" fmla="*/ 1533 w 2091"/>
              <a:gd name="T1" fmla="*/ 269 h 2091"/>
              <a:gd name="T2" fmla="*/ 1822 w 2091"/>
              <a:gd name="T3" fmla="*/ 1533 h 2091"/>
              <a:gd name="T4" fmla="*/ 558 w 2091"/>
              <a:gd name="T5" fmla="*/ 1821 h 2091"/>
              <a:gd name="T6" fmla="*/ 270 w 2091"/>
              <a:gd name="T7" fmla="*/ 558 h 2091"/>
              <a:gd name="T8" fmla="*/ 1533 w 2091"/>
              <a:gd name="T9" fmla="*/ 269 h 2091"/>
            </a:gdLst>
            <a:ahLst/>
            <a:cxnLst>
              <a:cxn ang="0">
                <a:pos x="T0" y="T1"/>
              </a:cxn>
              <a:cxn ang="0">
                <a:pos x="T2" y="T3"/>
              </a:cxn>
              <a:cxn ang="0">
                <a:pos x="T4" y="T5"/>
              </a:cxn>
              <a:cxn ang="0">
                <a:pos x="T6" y="T7"/>
              </a:cxn>
              <a:cxn ang="0">
                <a:pos x="T8" y="T9"/>
              </a:cxn>
            </a:cxnLst>
            <a:rect l="0" t="0" r="r" b="b"/>
            <a:pathLst>
              <a:path w="2091" h="2091">
                <a:moveTo>
                  <a:pt x="1533" y="269"/>
                </a:moveTo>
                <a:cubicBezTo>
                  <a:pt x="1962" y="538"/>
                  <a:pt x="2091" y="1104"/>
                  <a:pt x="1822" y="1533"/>
                </a:cubicBezTo>
                <a:cubicBezTo>
                  <a:pt x="1553" y="1961"/>
                  <a:pt x="987" y="2091"/>
                  <a:pt x="558" y="1821"/>
                </a:cubicBezTo>
                <a:cubicBezTo>
                  <a:pt x="130" y="1552"/>
                  <a:pt x="0" y="986"/>
                  <a:pt x="270" y="558"/>
                </a:cubicBezTo>
                <a:cubicBezTo>
                  <a:pt x="539" y="129"/>
                  <a:pt x="1105" y="0"/>
                  <a:pt x="1533" y="269"/>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92" name="Freeform 147"/>
          <p:cNvSpPr>
            <a:spLocks/>
          </p:cNvSpPr>
          <p:nvPr/>
        </p:nvSpPr>
        <p:spPr bwMode="auto">
          <a:xfrm rot="21368463">
            <a:off x="11296534" y="4914466"/>
            <a:ext cx="1477963" cy="1477963"/>
          </a:xfrm>
          <a:custGeom>
            <a:avLst/>
            <a:gdLst>
              <a:gd name="T0" fmla="*/ 1066 w 1454"/>
              <a:gd name="T1" fmla="*/ 187 h 1454"/>
              <a:gd name="T2" fmla="*/ 1267 w 1454"/>
              <a:gd name="T3" fmla="*/ 1066 h 1454"/>
              <a:gd name="T4" fmla="*/ 388 w 1454"/>
              <a:gd name="T5" fmla="*/ 1267 h 1454"/>
              <a:gd name="T6" fmla="*/ 187 w 1454"/>
              <a:gd name="T7" fmla="*/ 388 h 1454"/>
              <a:gd name="T8" fmla="*/ 1066 w 1454"/>
              <a:gd name="T9" fmla="*/ 187 h 1454"/>
            </a:gdLst>
            <a:ahLst/>
            <a:cxnLst>
              <a:cxn ang="0">
                <a:pos x="T0" y="T1"/>
              </a:cxn>
              <a:cxn ang="0">
                <a:pos x="T2" y="T3"/>
              </a:cxn>
              <a:cxn ang="0">
                <a:pos x="T4" y="T5"/>
              </a:cxn>
              <a:cxn ang="0">
                <a:pos x="T6" y="T7"/>
              </a:cxn>
              <a:cxn ang="0">
                <a:pos x="T8" y="T9"/>
              </a:cxn>
            </a:cxnLst>
            <a:rect l="0" t="0" r="r" b="b"/>
            <a:pathLst>
              <a:path w="1454" h="1454">
                <a:moveTo>
                  <a:pt x="1066" y="187"/>
                </a:moveTo>
                <a:cubicBezTo>
                  <a:pt x="1364" y="374"/>
                  <a:pt x="1454" y="768"/>
                  <a:pt x="1267" y="1066"/>
                </a:cubicBezTo>
                <a:cubicBezTo>
                  <a:pt x="1079" y="1364"/>
                  <a:pt x="686" y="1454"/>
                  <a:pt x="388" y="1267"/>
                </a:cubicBezTo>
                <a:cubicBezTo>
                  <a:pt x="90" y="1080"/>
                  <a:pt x="0" y="686"/>
                  <a:pt x="187" y="388"/>
                </a:cubicBezTo>
                <a:cubicBezTo>
                  <a:pt x="374" y="90"/>
                  <a:pt x="768" y="0"/>
                  <a:pt x="1066" y="187"/>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93" name="Freeform 161"/>
          <p:cNvSpPr>
            <a:spLocks/>
          </p:cNvSpPr>
          <p:nvPr/>
        </p:nvSpPr>
        <p:spPr bwMode="auto">
          <a:xfrm rot="21368463">
            <a:off x="11880786" y="5498611"/>
            <a:ext cx="311150" cy="311150"/>
          </a:xfrm>
          <a:custGeom>
            <a:avLst/>
            <a:gdLst>
              <a:gd name="T0" fmla="*/ 224 w 306"/>
              <a:gd name="T1" fmla="*/ 39 h 306"/>
              <a:gd name="T2" fmla="*/ 267 w 306"/>
              <a:gd name="T3" fmla="*/ 224 h 306"/>
              <a:gd name="T4" fmla="*/ 81 w 306"/>
              <a:gd name="T5" fmla="*/ 267 h 306"/>
              <a:gd name="T6" fmla="*/ 39 w 306"/>
              <a:gd name="T7" fmla="*/ 82 h 306"/>
              <a:gd name="T8" fmla="*/ 224 w 306"/>
              <a:gd name="T9" fmla="*/ 39 h 306"/>
            </a:gdLst>
            <a:ahLst/>
            <a:cxnLst>
              <a:cxn ang="0">
                <a:pos x="T0" y="T1"/>
              </a:cxn>
              <a:cxn ang="0">
                <a:pos x="T2" y="T3"/>
              </a:cxn>
              <a:cxn ang="0">
                <a:pos x="T4" y="T5"/>
              </a:cxn>
              <a:cxn ang="0">
                <a:pos x="T6" y="T7"/>
              </a:cxn>
              <a:cxn ang="0">
                <a:pos x="T8" y="T9"/>
              </a:cxn>
            </a:cxnLst>
            <a:rect l="0" t="0" r="r" b="b"/>
            <a:pathLst>
              <a:path w="306" h="306">
                <a:moveTo>
                  <a:pt x="224" y="39"/>
                </a:moveTo>
                <a:cubicBezTo>
                  <a:pt x="287" y="79"/>
                  <a:pt x="306" y="162"/>
                  <a:pt x="267" y="224"/>
                </a:cubicBezTo>
                <a:cubicBezTo>
                  <a:pt x="227" y="287"/>
                  <a:pt x="144" y="306"/>
                  <a:pt x="81" y="267"/>
                </a:cubicBezTo>
                <a:cubicBezTo>
                  <a:pt x="19" y="227"/>
                  <a:pt x="0" y="144"/>
                  <a:pt x="39" y="82"/>
                </a:cubicBezTo>
                <a:cubicBezTo>
                  <a:pt x="79" y="19"/>
                  <a:pt x="162" y="0"/>
                  <a:pt x="224" y="39"/>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94" name="Freeform 149"/>
          <p:cNvSpPr>
            <a:spLocks/>
          </p:cNvSpPr>
          <p:nvPr/>
        </p:nvSpPr>
        <p:spPr bwMode="auto">
          <a:xfrm rot="21368463">
            <a:off x="10346139" y="6075141"/>
            <a:ext cx="541338" cy="541338"/>
          </a:xfrm>
          <a:custGeom>
            <a:avLst/>
            <a:gdLst>
              <a:gd name="T0" fmla="*/ 390 w 533"/>
              <a:gd name="T1" fmla="*/ 69 h 533"/>
              <a:gd name="T2" fmla="*/ 464 w 533"/>
              <a:gd name="T3" fmla="*/ 391 h 533"/>
              <a:gd name="T4" fmla="*/ 142 w 533"/>
              <a:gd name="T5" fmla="*/ 464 h 533"/>
              <a:gd name="T6" fmla="*/ 69 w 533"/>
              <a:gd name="T7" fmla="*/ 142 h 533"/>
              <a:gd name="T8" fmla="*/ 390 w 533"/>
              <a:gd name="T9" fmla="*/ 69 h 533"/>
            </a:gdLst>
            <a:ahLst/>
            <a:cxnLst>
              <a:cxn ang="0">
                <a:pos x="T0" y="T1"/>
              </a:cxn>
              <a:cxn ang="0">
                <a:pos x="T2" y="T3"/>
              </a:cxn>
              <a:cxn ang="0">
                <a:pos x="T4" y="T5"/>
              </a:cxn>
              <a:cxn ang="0">
                <a:pos x="T6" y="T7"/>
              </a:cxn>
              <a:cxn ang="0">
                <a:pos x="T8" y="T9"/>
              </a:cxn>
            </a:cxnLst>
            <a:rect l="0" t="0" r="r" b="b"/>
            <a:pathLst>
              <a:path w="533" h="533">
                <a:moveTo>
                  <a:pt x="390" y="69"/>
                </a:moveTo>
                <a:cubicBezTo>
                  <a:pt x="500" y="137"/>
                  <a:pt x="533" y="281"/>
                  <a:pt x="464" y="391"/>
                </a:cubicBezTo>
                <a:cubicBezTo>
                  <a:pt x="395" y="500"/>
                  <a:pt x="251" y="533"/>
                  <a:pt x="142" y="464"/>
                </a:cubicBezTo>
                <a:cubicBezTo>
                  <a:pt x="33" y="395"/>
                  <a:pt x="0" y="251"/>
                  <a:pt x="69" y="142"/>
                </a:cubicBezTo>
                <a:cubicBezTo>
                  <a:pt x="137" y="33"/>
                  <a:pt x="281" y="0"/>
                  <a:pt x="390" y="69"/>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95" name="Freeform 160"/>
          <p:cNvSpPr>
            <a:spLocks/>
          </p:cNvSpPr>
          <p:nvPr/>
        </p:nvSpPr>
        <p:spPr bwMode="auto">
          <a:xfrm rot="21368463">
            <a:off x="10476315" y="6205369"/>
            <a:ext cx="279400" cy="280988"/>
          </a:xfrm>
          <a:custGeom>
            <a:avLst/>
            <a:gdLst>
              <a:gd name="T0" fmla="*/ 203 w 276"/>
              <a:gd name="T1" fmla="*/ 36 h 276"/>
              <a:gd name="T2" fmla="*/ 241 w 276"/>
              <a:gd name="T3" fmla="*/ 203 h 276"/>
              <a:gd name="T4" fmla="*/ 74 w 276"/>
              <a:gd name="T5" fmla="*/ 241 h 276"/>
              <a:gd name="T6" fmla="*/ 36 w 276"/>
              <a:gd name="T7" fmla="*/ 74 h 276"/>
              <a:gd name="T8" fmla="*/ 203 w 276"/>
              <a:gd name="T9" fmla="*/ 36 h 276"/>
            </a:gdLst>
            <a:ahLst/>
            <a:cxnLst>
              <a:cxn ang="0">
                <a:pos x="T0" y="T1"/>
              </a:cxn>
              <a:cxn ang="0">
                <a:pos x="T2" y="T3"/>
              </a:cxn>
              <a:cxn ang="0">
                <a:pos x="T4" y="T5"/>
              </a:cxn>
              <a:cxn ang="0">
                <a:pos x="T6" y="T7"/>
              </a:cxn>
              <a:cxn ang="0">
                <a:pos x="T8" y="T9"/>
              </a:cxn>
            </a:cxnLst>
            <a:rect l="0" t="0" r="r" b="b"/>
            <a:pathLst>
              <a:path w="276" h="276">
                <a:moveTo>
                  <a:pt x="203" y="36"/>
                </a:moveTo>
                <a:cubicBezTo>
                  <a:pt x="259" y="72"/>
                  <a:pt x="276" y="146"/>
                  <a:pt x="241" y="203"/>
                </a:cubicBezTo>
                <a:cubicBezTo>
                  <a:pt x="205" y="259"/>
                  <a:pt x="131" y="276"/>
                  <a:pt x="74" y="241"/>
                </a:cubicBezTo>
                <a:cubicBezTo>
                  <a:pt x="17" y="205"/>
                  <a:pt x="0" y="131"/>
                  <a:pt x="36" y="74"/>
                </a:cubicBezTo>
                <a:cubicBezTo>
                  <a:pt x="71" y="17"/>
                  <a:pt x="146" y="0"/>
                  <a:pt x="203" y="36"/>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96" name="Freeform 150"/>
          <p:cNvSpPr>
            <a:spLocks/>
          </p:cNvSpPr>
          <p:nvPr/>
        </p:nvSpPr>
        <p:spPr bwMode="auto">
          <a:xfrm rot="21368463">
            <a:off x="8751468" y="5212095"/>
            <a:ext cx="1470025" cy="1470025"/>
          </a:xfrm>
          <a:custGeom>
            <a:avLst/>
            <a:gdLst>
              <a:gd name="T0" fmla="*/ 1061 w 1447"/>
              <a:gd name="T1" fmla="*/ 186 h 1447"/>
              <a:gd name="T2" fmla="*/ 1260 w 1447"/>
              <a:gd name="T3" fmla="*/ 1061 h 1447"/>
              <a:gd name="T4" fmla="*/ 386 w 1447"/>
              <a:gd name="T5" fmla="*/ 1260 h 1447"/>
              <a:gd name="T6" fmla="*/ 186 w 1447"/>
              <a:gd name="T7" fmla="*/ 386 h 1447"/>
              <a:gd name="T8" fmla="*/ 1061 w 1447"/>
              <a:gd name="T9" fmla="*/ 186 h 1447"/>
            </a:gdLst>
            <a:ahLst/>
            <a:cxnLst>
              <a:cxn ang="0">
                <a:pos x="T0" y="T1"/>
              </a:cxn>
              <a:cxn ang="0">
                <a:pos x="T2" y="T3"/>
              </a:cxn>
              <a:cxn ang="0">
                <a:pos x="T4" y="T5"/>
              </a:cxn>
              <a:cxn ang="0">
                <a:pos x="T6" y="T7"/>
              </a:cxn>
              <a:cxn ang="0">
                <a:pos x="T8" y="T9"/>
              </a:cxn>
            </a:cxnLst>
            <a:rect l="0" t="0" r="r" b="b"/>
            <a:pathLst>
              <a:path w="1447" h="1447">
                <a:moveTo>
                  <a:pt x="1061" y="186"/>
                </a:moveTo>
                <a:cubicBezTo>
                  <a:pt x="1357" y="373"/>
                  <a:pt x="1447" y="764"/>
                  <a:pt x="1260" y="1061"/>
                </a:cubicBezTo>
                <a:cubicBezTo>
                  <a:pt x="1074" y="1357"/>
                  <a:pt x="683" y="1447"/>
                  <a:pt x="386" y="1260"/>
                </a:cubicBezTo>
                <a:cubicBezTo>
                  <a:pt x="89" y="1074"/>
                  <a:pt x="0" y="683"/>
                  <a:pt x="186" y="386"/>
                </a:cubicBezTo>
                <a:cubicBezTo>
                  <a:pt x="373" y="90"/>
                  <a:pt x="764" y="0"/>
                  <a:pt x="1061" y="186"/>
                </a:cubicBezTo>
                <a:close/>
              </a:path>
            </a:pathLst>
          </a:custGeom>
          <a:solidFill>
            <a:srgbClr val="45D8FF">
              <a:alpha val="1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97" name="Freeform 151"/>
          <p:cNvSpPr>
            <a:spLocks/>
          </p:cNvSpPr>
          <p:nvPr/>
        </p:nvSpPr>
        <p:spPr bwMode="auto">
          <a:xfrm rot="21368463">
            <a:off x="9115003" y="5573992"/>
            <a:ext cx="744538" cy="746125"/>
          </a:xfrm>
          <a:custGeom>
            <a:avLst/>
            <a:gdLst>
              <a:gd name="T0" fmla="*/ 537 w 733"/>
              <a:gd name="T1" fmla="*/ 94 h 733"/>
              <a:gd name="T2" fmla="*/ 639 w 733"/>
              <a:gd name="T3" fmla="*/ 537 h 733"/>
              <a:gd name="T4" fmla="*/ 195 w 733"/>
              <a:gd name="T5" fmla="*/ 639 h 733"/>
              <a:gd name="T6" fmla="*/ 94 w 733"/>
              <a:gd name="T7" fmla="*/ 195 h 733"/>
              <a:gd name="T8" fmla="*/ 537 w 733"/>
              <a:gd name="T9" fmla="*/ 94 h 733"/>
            </a:gdLst>
            <a:ahLst/>
            <a:cxnLst>
              <a:cxn ang="0">
                <a:pos x="T0" y="T1"/>
              </a:cxn>
              <a:cxn ang="0">
                <a:pos x="T2" y="T3"/>
              </a:cxn>
              <a:cxn ang="0">
                <a:pos x="T4" y="T5"/>
              </a:cxn>
              <a:cxn ang="0">
                <a:pos x="T6" y="T7"/>
              </a:cxn>
              <a:cxn ang="0">
                <a:pos x="T8" y="T9"/>
              </a:cxn>
            </a:cxnLst>
            <a:rect l="0" t="0" r="r" b="b"/>
            <a:pathLst>
              <a:path w="733" h="733">
                <a:moveTo>
                  <a:pt x="537" y="94"/>
                </a:moveTo>
                <a:cubicBezTo>
                  <a:pt x="688" y="189"/>
                  <a:pt x="733" y="387"/>
                  <a:pt x="639" y="537"/>
                </a:cubicBezTo>
                <a:cubicBezTo>
                  <a:pt x="544" y="688"/>
                  <a:pt x="346" y="733"/>
                  <a:pt x="195" y="639"/>
                </a:cubicBezTo>
                <a:cubicBezTo>
                  <a:pt x="45" y="544"/>
                  <a:pt x="0" y="346"/>
                  <a:pt x="94" y="195"/>
                </a:cubicBezTo>
                <a:cubicBezTo>
                  <a:pt x="189" y="45"/>
                  <a:pt x="387" y="0"/>
                  <a:pt x="537" y="94"/>
                </a:cubicBezTo>
                <a:close/>
              </a:path>
            </a:pathLst>
          </a:custGeom>
          <a:solidFill>
            <a:srgbClr val="45D8FF">
              <a:alpha val="1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98" name="Freeform 159"/>
          <p:cNvSpPr>
            <a:spLocks/>
          </p:cNvSpPr>
          <p:nvPr/>
        </p:nvSpPr>
        <p:spPr bwMode="auto">
          <a:xfrm rot="21368463">
            <a:off x="9291216" y="5751792"/>
            <a:ext cx="392113" cy="390525"/>
          </a:xfrm>
          <a:custGeom>
            <a:avLst/>
            <a:gdLst>
              <a:gd name="T0" fmla="*/ 282 w 385"/>
              <a:gd name="T1" fmla="*/ 49 h 385"/>
              <a:gd name="T2" fmla="*/ 335 w 385"/>
              <a:gd name="T3" fmla="*/ 282 h 385"/>
              <a:gd name="T4" fmla="*/ 102 w 385"/>
              <a:gd name="T5" fmla="*/ 336 h 385"/>
              <a:gd name="T6" fmla="*/ 49 w 385"/>
              <a:gd name="T7" fmla="*/ 103 h 385"/>
              <a:gd name="T8" fmla="*/ 282 w 385"/>
              <a:gd name="T9" fmla="*/ 49 h 385"/>
            </a:gdLst>
            <a:ahLst/>
            <a:cxnLst>
              <a:cxn ang="0">
                <a:pos x="T0" y="T1"/>
              </a:cxn>
              <a:cxn ang="0">
                <a:pos x="T2" y="T3"/>
              </a:cxn>
              <a:cxn ang="0">
                <a:pos x="T4" y="T5"/>
              </a:cxn>
              <a:cxn ang="0">
                <a:pos x="T6" y="T7"/>
              </a:cxn>
              <a:cxn ang="0">
                <a:pos x="T8" y="T9"/>
              </a:cxn>
            </a:cxnLst>
            <a:rect l="0" t="0" r="r" b="b"/>
            <a:pathLst>
              <a:path w="385" h="385">
                <a:moveTo>
                  <a:pt x="282" y="49"/>
                </a:moveTo>
                <a:cubicBezTo>
                  <a:pt x="361" y="99"/>
                  <a:pt x="385" y="203"/>
                  <a:pt x="335" y="282"/>
                </a:cubicBezTo>
                <a:cubicBezTo>
                  <a:pt x="286" y="361"/>
                  <a:pt x="181" y="385"/>
                  <a:pt x="102" y="336"/>
                </a:cubicBezTo>
                <a:cubicBezTo>
                  <a:pt x="23" y="286"/>
                  <a:pt x="0" y="182"/>
                  <a:pt x="49" y="103"/>
                </a:cubicBezTo>
                <a:cubicBezTo>
                  <a:pt x="99" y="23"/>
                  <a:pt x="203" y="0"/>
                  <a:pt x="282" y="49"/>
                </a:cubicBezTo>
                <a:close/>
              </a:path>
            </a:pathLst>
          </a:custGeom>
          <a:solidFill>
            <a:srgbClr val="45D8FF">
              <a:alpha val="1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99" name="Freeform 165"/>
          <p:cNvSpPr>
            <a:spLocks/>
          </p:cNvSpPr>
          <p:nvPr/>
        </p:nvSpPr>
        <p:spPr bwMode="auto">
          <a:xfrm rot="21368463">
            <a:off x="8330404" y="6035107"/>
            <a:ext cx="277813" cy="277813"/>
          </a:xfrm>
          <a:custGeom>
            <a:avLst/>
            <a:gdLst>
              <a:gd name="T0" fmla="*/ 201 w 274"/>
              <a:gd name="T1" fmla="*/ 35 h 274"/>
              <a:gd name="T2" fmla="*/ 239 w 274"/>
              <a:gd name="T3" fmla="*/ 201 h 274"/>
              <a:gd name="T4" fmla="*/ 73 w 274"/>
              <a:gd name="T5" fmla="*/ 239 h 274"/>
              <a:gd name="T6" fmla="*/ 35 w 274"/>
              <a:gd name="T7" fmla="*/ 73 h 274"/>
              <a:gd name="T8" fmla="*/ 201 w 274"/>
              <a:gd name="T9" fmla="*/ 35 h 274"/>
            </a:gdLst>
            <a:ahLst/>
            <a:cxnLst>
              <a:cxn ang="0">
                <a:pos x="T0" y="T1"/>
              </a:cxn>
              <a:cxn ang="0">
                <a:pos x="T2" y="T3"/>
              </a:cxn>
              <a:cxn ang="0">
                <a:pos x="T4" y="T5"/>
              </a:cxn>
              <a:cxn ang="0">
                <a:pos x="T6" y="T7"/>
              </a:cxn>
              <a:cxn ang="0">
                <a:pos x="T8" y="T9"/>
              </a:cxn>
            </a:cxnLst>
            <a:rect l="0" t="0" r="r" b="b"/>
            <a:pathLst>
              <a:path w="274" h="274">
                <a:moveTo>
                  <a:pt x="201" y="35"/>
                </a:moveTo>
                <a:cubicBezTo>
                  <a:pt x="257" y="70"/>
                  <a:pt x="274" y="145"/>
                  <a:pt x="239" y="201"/>
                </a:cubicBezTo>
                <a:cubicBezTo>
                  <a:pt x="204" y="257"/>
                  <a:pt x="129" y="274"/>
                  <a:pt x="73" y="239"/>
                </a:cubicBezTo>
                <a:cubicBezTo>
                  <a:pt x="17" y="203"/>
                  <a:pt x="0" y="129"/>
                  <a:pt x="35" y="73"/>
                </a:cubicBezTo>
                <a:cubicBezTo>
                  <a:pt x="71" y="17"/>
                  <a:pt x="145" y="0"/>
                  <a:pt x="201" y="35"/>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00" name="Freeform 142"/>
          <p:cNvSpPr>
            <a:spLocks/>
          </p:cNvSpPr>
          <p:nvPr/>
        </p:nvSpPr>
        <p:spPr bwMode="auto">
          <a:xfrm>
            <a:off x="5262565" y="-631825"/>
            <a:ext cx="1265238" cy="1263650"/>
          </a:xfrm>
          <a:custGeom>
            <a:avLst/>
            <a:gdLst>
              <a:gd name="T0" fmla="*/ 912 w 1244"/>
              <a:gd name="T1" fmla="*/ 160 h 1244"/>
              <a:gd name="T2" fmla="*/ 1084 w 1244"/>
              <a:gd name="T3" fmla="*/ 912 h 1244"/>
              <a:gd name="T4" fmla="*/ 332 w 1244"/>
              <a:gd name="T5" fmla="*/ 1084 h 1244"/>
              <a:gd name="T6" fmla="*/ 161 w 1244"/>
              <a:gd name="T7" fmla="*/ 332 h 1244"/>
              <a:gd name="T8" fmla="*/ 912 w 1244"/>
              <a:gd name="T9" fmla="*/ 160 h 1244"/>
            </a:gdLst>
            <a:ahLst/>
            <a:cxnLst>
              <a:cxn ang="0">
                <a:pos x="T0" y="T1"/>
              </a:cxn>
              <a:cxn ang="0">
                <a:pos x="T2" y="T3"/>
              </a:cxn>
              <a:cxn ang="0">
                <a:pos x="T4" y="T5"/>
              </a:cxn>
              <a:cxn ang="0">
                <a:pos x="T6" y="T7"/>
              </a:cxn>
              <a:cxn ang="0">
                <a:pos x="T8" y="T9"/>
              </a:cxn>
            </a:cxnLst>
            <a:rect l="0" t="0" r="r" b="b"/>
            <a:pathLst>
              <a:path w="1244" h="1244">
                <a:moveTo>
                  <a:pt x="912" y="160"/>
                </a:moveTo>
                <a:cubicBezTo>
                  <a:pt x="1167" y="321"/>
                  <a:pt x="1244" y="657"/>
                  <a:pt x="1084" y="912"/>
                </a:cubicBezTo>
                <a:cubicBezTo>
                  <a:pt x="924" y="1167"/>
                  <a:pt x="587" y="1244"/>
                  <a:pt x="332" y="1084"/>
                </a:cubicBezTo>
                <a:cubicBezTo>
                  <a:pt x="77" y="924"/>
                  <a:pt x="0" y="587"/>
                  <a:pt x="161" y="332"/>
                </a:cubicBezTo>
                <a:cubicBezTo>
                  <a:pt x="321" y="77"/>
                  <a:pt x="657" y="0"/>
                  <a:pt x="912" y="160"/>
                </a:cubicBezTo>
                <a:close/>
              </a:path>
            </a:pathLst>
          </a:custGeom>
          <a:solidFill>
            <a:srgbClr val="45D8FF">
              <a:alpha val="1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01" name="Freeform 5"/>
          <p:cNvSpPr>
            <a:spLocks/>
          </p:cNvSpPr>
          <p:nvPr/>
        </p:nvSpPr>
        <p:spPr bwMode="auto">
          <a:xfrm>
            <a:off x="1728790" y="1559380"/>
            <a:ext cx="569913" cy="900113"/>
          </a:xfrm>
          <a:custGeom>
            <a:avLst/>
            <a:gdLst>
              <a:gd name="T0" fmla="*/ 557 w 561"/>
              <a:gd name="T1" fmla="*/ 886 h 886"/>
              <a:gd name="T2" fmla="*/ 553 w 561"/>
              <a:gd name="T3" fmla="*/ 884 h 886"/>
              <a:gd name="T4" fmla="*/ 1 w 561"/>
              <a:gd name="T5" fmla="*/ 6 h 886"/>
              <a:gd name="T6" fmla="*/ 2 w 561"/>
              <a:gd name="T7" fmla="*/ 1 h 886"/>
              <a:gd name="T8" fmla="*/ 8 w 561"/>
              <a:gd name="T9" fmla="*/ 2 h 886"/>
              <a:gd name="T10" fmla="*/ 560 w 561"/>
              <a:gd name="T11" fmla="*/ 880 h 886"/>
              <a:gd name="T12" fmla="*/ 559 w 561"/>
              <a:gd name="T13" fmla="*/ 886 h 886"/>
              <a:gd name="T14" fmla="*/ 557 w 561"/>
              <a:gd name="T15" fmla="*/ 886 h 8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61" h="886">
                <a:moveTo>
                  <a:pt x="557" y="886"/>
                </a:moveTo>
                <a:cubicBezTo>
                  <a:pt x="555" y="886"/>
                  <a:pt x="554" y="886"/>
                  <a:pt x="553" y="884"/>
                </a:cubicBezTo>
                <a:cubicBezTo>
                  <a:pt x="1" y="6"/>
                  <a:pt x="1" y="6"/>
                  <a:pt x="1" y="6"/>
                </a:cubicBezTo>
                <a:cubicBezTo>
                  <a:pt x="0" y="5"/>
                  <a:pt x="1" y="2"/>
                  <a:pt x="2" y="1"/>
                </a:cubicBezTo>
                <a:cubicBezTo>
                  <a:pt x="4" y="0"/>
                  <a:pt x="7" y="0"/>
                  <a:pt x="8" y="2"/>
                </a:cubicBezTo>
                <a:cubicBezTo>
                  <a:pt x="560" y="880"/>
                  <a:pt x="560" y="880"/>
                  <a:pt x="560" y="880"/>
                </a:cubicBezTo>
                <a:cubicBezTo>
                  <a:pt x="561" y="882"/>
                  <a:pt x="561" y="885"/>
                  <a:pt x="559" y="886"/>
                </a:cubicBezTo>
                <a:cubicBezTo>
                  <a:pt x="558" y="886"/>
                  <a:pt x="557" y="886"/>
                  <a:pt x="557" y="88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2" name="Freeform 6"/>
          <p:cNvSpPr>
            <a:spLocks/>
          </p:cNvSpPr>
          <p:nvPr/>
        </p:nvSpPr>
        <p:spPr bwMode="auto">
          <a:xfrm>
            <a:off x="1722440" y="2095955"/>
            <a:ext cx="576263" cy="363538"/>
          </a:xfrm>
          <a:custGeom>
            <a:avLst/>
            <a:gdLst>
              <a:gd name="T0" fmla="*/ 564 w 568"/>
              <a:gd name="T1" fmla="*/ 358 h 358"/>
              <a:gd name="T2" fmla="*/ 562 w 568"/>
              <a:gd name="T3" fmla="*/ 358 h 358"/>
              <a:gd name="T4" fmla="*/ 3 w 568"/>
              <a:gd name="T5" fmla="*/ 8 h 358"/>
              <a:gd name="T6" fmla="*/ 2 w 568"/>
              <a:gd name="T7" fmla="*/ 3 h 358"/>
              <a:gd name="T8" fmla="*/ 7 w 568"/>
              <a:gd name="T9" fmla="*/ 2 h 358"/>
              <a:gd name="T10" fmla="*/ 566 w 568"/>
              <a:gd name="T11" fmla="*/ 351 h 358"/>
              <a:gd name="T12" fmla="*/ 567 w 568"/>
              <a:gd name="T13" fmla="*/ 356 h 358"/>
              <a:gd name="T14" fmla="*/ 564 w 568"/>
              <a:gd name="T15" fmla="*/ 358 h 3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68" h="358">
                <a:moveTo>
                  <a:pt x="564" y="358"/>
                </a:moveTo>
                <a:cubicBezTo>
                  <a:pt x="563" y="358"/>
                  <a:pt x="562" y="358"/>
                  <a:pt x="562" y="358"/>
                </a:cubicBezTo>
                <a:cubicBezTo>
                  <a:pt x="3" y="8"/>
                  <a:pt x="3" y="8"/>
                  <a:pt x="3" y="8"/>
                </a:cubicBezTo>
                <a:cubicBezTo>
                  <a:pt x="1" y="7"/>
                  <a:pt x="0" y="5"/>
                  <a:pt x="2" y="3"/>
                </a:cubicBezTo>
                <a:cubicBezTo>
                  <a:pt x="3" y="1"/>
                  <a:pt x="5" y="0"/>
                  <a:pt x="7" y="2"/>
                </a:cubicBezTo>
                <a:cubicBezTo>
                  <a:pt x="566" y="351"/>
                  <a:pt x="566" y="351"/>
                  <a:pt x="566" y="351"/>
                </a:cubicBezTo>
                <a:cubicBezTo>
                  <a:pt x="568" y="352"/>
                  <a:pt x="568" y="355"/>
                  <a:pt x="567" y="356"/>
                </a:cubicBezTo>
                <a:cubicBezTo>
                  <a:pt x="566" y="358"/>
                  <a:pt x="565" y="358"/>
                  <a:pt x="564" y="358"/>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3" name="Freeform 7"/>
          <p:cNvSpPr>
            <a:spLocks/>
          </p:cNvSpPr>
          <p:nvPr/>
        </p:nvSpPr>
        <p:spPr bwMode="auto">
          <a:xfrm>
            <a:off x="1724027" y="1559380"/>
            <a:ext cx="14288" cy="546100"/>
          </a:xfrm>
          <a:custGeom>
            <a:avLst/>
            <a:gdLst>
              <a:gd name="T0" fmla="*/ 4 w 15"/>
              <a:gd name="T1" fmla="*/ 537 h 537"/>
              <a:gd name="T2" fmla="*/ 4 w 15"/>
              <a:gd name="T3" fmla="*/ 537 h 537"/>
              <a:gd name="T4" fmla="*/ 0 w 15"/>
              <a:gd name="T5" fmla="*/ 533 h 537"/>
              <a:gd name="T6" fmla="*/ 7 w 15"/>
              <a:gd name="T7" fmla="*/ 4 h 537"/>
              <a:gd name="T8" fmla="*/ 11 w 15"/>
              <a:gd name="T9" fmla="*/ 0 h 537"/>
              <a:gd name="T10" fmla="*/ 11 w 15"/>
              <a:gd name="T11" fmla="*/ 0 h 537"/>
              <a:gd name="T12" fmla="*/ 15 w 15"/>
              <a:gd name="T13" fmla="*/ 4 h 537"/>
              <a:gd name="T14" fmla="*/ 8 w 15"/>
              <a:gd name="T15" fmla="*/ 533 h 537"/>
              <a:gd name="T16" fmla="*/ 4 w 15"/>
              <a:gd name="T17" fmla="*/ 537 h 5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537">
                <a:moveTo>
                  <a:pt x="4" y="537"/>
                </a:moveTo>
                <a:cubicBezTo>
                  <a:pt x="4" y="537"/>
                  <a:pt x="4" y="537"/>
                  <a:pt x="4" y="537"/>
                </a:cubicBezTo>
                <a:cubicBezTo>
                  <a:pt x="2" y="537"/>
                  <a:pt x="0" y="535"/>
                  <a:pt x="0" y="533"/>
                </a:cubicBezTo>
                <a:cubicBezTo>
                  <a:pt x="7" y="4"/>
                  <a:pt x="7" y="4"/>
                  <a:pt x="7" y="4"/>
                </a:cubicBezTo>
                <a:cubicBezTo>
                  <a:pt x="7" y="2"/>
                  <a:pt x="8" y="0"/>
                  <a:pt x="11" y="0"/>
                </a:cubicBezTo>
                <a:cubicBezTo>
                  <a:pt x="11" y="0"/>
                  <a:pt x="11" y="0"/>
                  <a:pt x="11" y="0"/>
                </a:cubicBezTo>
                <a:cubicBezTo>
                  <a:pt x="13" y="0"/>
                  <a:pt x="15" y="2"/>
                  <a:pt x="15" y="4"/>
                </a:cubicBezTo>
                <a:cubicBezTo>
                  <a:pt x="8" y="533"/>
                  <a:pt x="8" y="533"/>
                  <a:pt x="8" y="533"/>
                </a:cubicBezTo>
                <a:cubicBezTo>
                  <a:pt x="8" y="535"/>
                  <a:pt x="6" y="537"/>
                  <a:pt x="4" y="537"/>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4" name="Freeform 8"/>
          <p:cNvSpPr>
            <a:spLocks/>
          </p:cNvSpPr>
          <p:nvPr/>
        </p:nvSpPr>
        <p:spPr bwMode="auto">
          <a:xfrm>
            <a:off x="593727" y="2059443"/>
            <a:ext cx="1138238" cy="46038"/>
          </a:xfrm>
          <a:custGeom>
            <a:avLst/>
            <a:gdLst>
              <a:gd name="T0" fmla="*/ 1118 w 1122"/>
              <a:gd name="T1" fmla="*/ 44 h 44"/>
              <a:gd name="T2" fmla="*/ 1118 w 1122"/>
              <a:gd name="T3" fmla="*/ 44 h 44"/>
              <a:gd name="T4" fmla="*/ 4 w 1122"/>
              <a:gd name="T5" fmla="*/ 8 h 44"/>
              <a:gd name="T6" fmla="*/ 0 w 1122"/>
              <a:gd name="T7" fmla="*/ 4 h 44"/>
              <a:gd name="T8" fmla="*/ 4 w 1122"/>
              <a:gd name="T9" fmla="*/ 0 h 44"/>
              <a:gd name="T10" fmla="*/ 1118 w 1122"/>
              <a:gd name="T11" fmla="*/ 36 h 44"/>
              <a:gd name="T12" fmla="*/ 1122 w 1122"/>
              <a:gd name="T13" fmla="*/ 40 h 44"/>
              <a:gd name="T14" fmla="*/ 1118 w 1122"/>
              <a:gd name="T15" fmla="*/ 44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2" h="44">
                <a:moveTo>
                  <a:pt x="1118" y="44"/>
                </a:moveTo>
                <a:cubicBezTo>
                  <a:pt x="1118" y="44"/>
                  <a:pt x="1118" y="44"/>
                  <a:pt x="1118" y="44"/>
                </a:cubicBezTo>
                <a:cubicBezTo>
                  <a:pt x="4" y="8"/>
                  <a:pt x="4" y="8"/>
                  <a:pt x="4" y="8"/>
                </a:cubicBezTo>
                <a:cubicBezTo>
                  <a:pt x="1" y="8"/>
                  <a:pt x="0" y="7"/>
                  <a:pt x="0" y="4"/>
                </a:cubicBezTo>
                <a:cubicBezTo>
                  <a:pt x="0" y="2"/>
                  <a:pt x="2" y="0"/>
                  <a:pt x="4" y="0"/>
                </a:cubicBezTo>
                <a:cubicBezTo>
                  <a:pt x="1118" y="36"/>
                  <a:pt x="1118" y="36"/>
                  <a:pt x="1118" y="36"/>
                </a:cubicBezTo>
                <a:cubicBezTo>
                  <a:pt x="1120" y="36"/>
                  <a:pt x="1122" y="38"/>
                  <a:pt x="1122" y="40"/>
                </a:cubicBezTo>
                <a:cubicBezTo>
                  <a:pt x="1122" y="42"/>
                  <a:pt x="1120" y="44"/>
                  <a:pt x="1118" y="44"/>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5" name="Freeform 9"/>
          <p:cNvSpPr>
            <a:spLocks/>
          </p:cNvSpPr>
          <p:nvPr/>
        </p:nvSpPr>
        <p:spPr bwMode="auto">
          <a:xfrm>
            <a:off x="433390" y="2059443"/>
            <a:ext cx="168275" cy="647700"/>
          </a:xfrm>
          <a:custGeom>
            <a:avLst/>
            <a:gdLst>
              <a:gd name="T0" fmla="*/ 4 w 166"/>
              <a:gd name="T1" fmla="*/ 637 h 637"/>
              <a:gd name="T2" fmla="*/ 4 w 166"/>
              <a:gd name="T3" fmla="*/ 637 h 637"/>
              <a:gd name="T4" fmla="*/ 1 w 166"/>
              <a:gd name="T5" fmla="*/ 632 h 637"/>
              <a:gd name="T6" fmla="*/ 158 w 166"/>
              <a:gd name="T7" fmla="*/ 3 h 637"/>
              <a:gd name="T8" fmla="*/ 163 w 166"/>
              <a:gd name="T9" fmla="*/ 1 h 637"/>
              <a:gd name="T10" fmla="*/ 166 w 166"/>
              <a:gd name="T11" fmla="*/ 5 h 637"/>
              <a:gd name="T12" fmla="*/ 8 w 166"/>
              <a:gd name="T13" fmla="*/ 634 h 637"/>
              <a:gd name="T14" fmla="*/ 4 w 166"/>
              <a:gd name="T15" fmla="*/ 637 h 6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6" h="637">
                <a:moveTo>
                  <a:pt x="4" y="637"/>
                </a:moveTo>
                <a:cubicBezTo>
                  <a:pt x="4" y="637"/>
                  <a:pt x="4" y="637"/>
                  <a:pt x="4" y="637"/>
                </a:cubicBezTo>
                <a:cubicBezTo>
                  <a:pt x="1" y="636"/>
                  <a:pt x="0" y="634"/>
                  <a:pt x="1" y="632"/>
                </a:cubicBezTo>
                <a:cubicBezTo>
                  <a:pt x="158" y="3"/>
                  <a:pt x="158" y="3"/>
                  <a:pt x="158" y="3"/>
                </a:cubicBezTo>
                <a:cubicBezTo>
                  <a:pt x="158" y="1"/>
                  <a:pt x="161" y="0"/>
                  <a:pt x="163" y="1"/>
                </a:cubicBezTo>
                <a:cubicBezTo>
                  <a:pt x="165" y="1"/>
                  <a:pt x="166" y="3"/>
                  <a:pt x="166" y="5"/>
                </a:cubicBezTo>
                <a:cubicBezTo>
                  <a:pt x="8" y="634"/>
                  <a:pt x="8" y="634"/>
                  <a:pt x="8" y="634"/>
                </a:cubicBezTo>
                <a:cubicBezTo>
                  <a:pt x="8" y="636"/>
                  <a:pt x="6" y="637"/>
                  <a:pt x="4" y="637"/>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6" name="Freeform 10"/>
          <p:cNvSpPr>
            <a:spLocks/>
          </p:cNvSpPr>
          <p:nvPr/>
        </p:nvSpPr>
        <p:spPr bwMode="auto">
          <a:xfrm>
            <a:off x="258765" y="1934030"/>
            <a:ext cx="182563" cy="773113"/>
          </a:xfrm>
          <a:custGeom>
            <a:avLst/>
            <a:gdLst>
              <a:gd name="T0" fmla="*/ 176 w 181"/>
              <a:gd name="T1" fmla="*/ 761 h 761"/>
              <a:gd name="T2" fmla="*/ 173 w 181"/>
              <a:gd name="T3" fmla="*/ 758 h 761"/>
              <a:gd name="T4" fmla="*/ 1 w 181"/>
              <a:gd name="T5" fmla="*/ 5 h 761"/>
              <a:gd name="T6" fmla="*/ 4 w 181"/>
              <a:gd name="T7" fmla="*/ 0 h 761"/>
              <a:gd name="T8" fmla="*/ 8 w 181"/>
              <a:gd name="T9" fmla="*/ 3 h 761"/>
              <a:gd name="T10" fmla="*/ 180 w 181"/>
              <a:gd name="T11" fmla="*/ 756 h 761"/>
              <a:gd name="T12" fmla="*/ 177 w 181"/>
              <a:gd name="T13" fmla="*/ 761 h 761"/>
              <a:gd name="T14" fmla="*/ 176 w 181"/>
              <a:gd name="T15" fmla="*/ 761 h 7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1" h="761">
                <a:moveTo>
                  <a:pt x="176" y="761"/>
                </a:moveTo>
                <a:cubicBezTo>
                  <a:pt x="175" y="761"/>
                  <a:pt x="173" y="760"/>
                  <a:pt x="173" y="758"/>
                </a:cubicBezTo>
                <a:cubicBezTo>
                  <a:pt x="1" y="5"/>
                  <a:pt x="1" y="5"/>
                  <a:pt x="1" y="5"/>
                </a:cubicBezTo>
                <a:cubicBezTo>
                  <a:pt x="0" y="3"/>
                  <a:pt x="1" y="1"/>
                  <a:pt x="4" y="0"/>
                </a:cubicBezTo>
                <a:cubicBezTo>
                  <a:pt x="6" y="0"/>
                  <a:pt x="8" y="1"/>
                  <a:pt x="8" y="3"/>
                </a:cubicBezTo>
                <a:cubicBezTo>
                  <a:pt x="180" y="756"/>
                  <a:pt x="180" y="756"/>
                  <a:pt x="180" y="756"/>
                </a:cubicBezTo>
                <a:cubicBezTo>
                  <a:pt x="181" y="758"/>
                  <a:pt x="180" y="760"/>
                  <a:pt x="177" y="761"/>
                </a:cubicBezTo>
                <a:cubicBezTo>
                  <a:pt x="177" y="761"/>
                  <a:pt x="177" y="761"/>
                  <a:pt x="176" y="761"/>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7" name="Freeform 11"/>
          <p:cNvSpPr>
            <a:spLocks/>
          </p:cNvSpPr>
          <p:nvPr/>
        </p:nvSpPr>
        <p:spPr bwMode="auto">
          <a:xfrm>
            <a:off x="-488948" y="2697618"/>
            <a:ext cx="930275" cy="163513"/>
          </a:xfrm>
          <a:custGeom>
            <a:avLst/>
            <a:gdLst>
              <a:gd name="T0" fmla="*/ 5 w 917"/>
              <a:gd name="T1" fmla="*/ 161 h 161"/>
              <a:gd name="T2" fmla="*/ 1 w 917"/>
              <a:gd name="T3" fmla="*/ 158 h 161"/>
              <a:gd name="T4" fmla="*/ 4 w 917"/>
              <a:gd name="T5" fmla="*/ 153 h 161"/>
              <a:gd name="T6" fmla="*/ 912 w 917"/>
              <a:gd name="T7" fmla="*/ 1 h 161"/>
              <a:gd name="T8" fmla="*/ 916 w 917"/>
              <a:gd name="T9" fmla="*/ 4 h 161"/>
              <a:gd name="T10" fmla="*/ 913 w 917"/>
              <a:gd name="T11" fmla="*/ 9 h 161"/>
              <a:gd name="T12" fmla="*/ 5 w 917"/>
              <a:gd name="T13" fmla="*/ 161 h 161"/>
              <a:gd name="T14" fmla="*/ 5 w 917"/>
              <a:gd name="T15" fmla="*/ 161 h 1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17" h="161">
                <a:moveTo>
                  <a:pt x="5" y="161"/>
                </a:moveTo>
                <a:cubicBezTo>
                  <a:pt x="3" y="161"/>
                  <a:pt x="1" y="160"/>
                  <a:pt x="1" y="158"/>
                </a:cubicBezTo>
                <a:cubicBezTo>
                  <a:pt x="0" y="155"/>
                  <a:pt x="2" y="153"/>
                  <a:pt x="4" y="153"/>
                </a:cubicBezTo>
                <a:cubicBezTo>
                  <a:pt x="912" y="1"/>
                  <a:pt x="912" y="1"/>
                  <a:pt x="912" y="1"/>
                </a:cubicBezTo>
                <a:cubicBezTo>
                  <a:pt x="914" y="0"/>
                  <a:pt x="916" y="2"/>
                  <a:pt x="916" y="4"/>
                </a:cubicBezTo>
                <a:cubicBezTo>
                  <a:pt x="917" y="6"/>
                  <a:pt x="915" y="8"/>
                  <a:pt x="913" y="9"/>
                </a:cubicBezTo>
                <a:cubicBezTo>
                  <a:pt x="5" y="161"/>
                  <a:pt x="5" y="161"/>
                  <a:pt x="5" y="161"/>
                </a:cubicBezTo>
                <a:cubicBezTo>
                  <a:pt x="5" y="161"/>
                  <a:pt x="5" y="161"/>
                  <a:pt x="5" y="161"/>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8" name="Freeform 12"/>
          <p:cNvSpPr>
            <a:spLocks/>
          </p:cNvSpPr>
          <p:nvPr/>
        </p:nvSpPr>
        <p:spPr bwMode="auto">
          <a:xfrm>
            <a:off x="258765" y="1084718"/>
            <a:ext cx="382588" cy="857250"/>
          </a:xfrm>
          <a:custGeom>
            <a:avLst/>
            <a:gdLst>
              <a:gd name="T0" fmla="*/ 5 w 378"/>
              <a:gd name="T1" fmla="*/ 845 h 845"/>
              <a:gd name="T2" fmla="*/ 3 w 378"/>
              <a:gd name="T3" fmla="*/ 845 h 845"/>
              <a:gd name="T4" fmla="*/ 1 w 378"/>
              <a:gd name="T5" fmla="*/ 840 h 845"/>
              <a:gd name="T6" fmla="*/ 369 w 378"/>
              <a:gd name="T7" fmla="*/ 3 h 845"/>
              <a:gd name="T8" fmla="*/ 375 w 378"/>
              <a:gd name="T9" fmla="*/ 1 h 845"/>
              <a:gd name="T10" fmla="*/ 377 w 378"/>
              <a:gd name="T11" fmla="*/ 6 h 845"/>
              <a:gd name="T12" fmla="*/ 8 w 378"/>
              <a:gd name="T13" fmla="*/ 843 h 845"/>
              <a:gd name="T14" fmla="*/ 5 w 378"/>
              <a:gd name="T15" fmla="*/ 845 h 8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8" h="845">
                <a:moveTo>
                  <a:pt x="5" y="845"/>
                </a:moveTo>
                <a:cubicBezTo>
                  <a:pt x="4" y="845"/>
                  <a:pt x="3" y="845"/>
                  <a:pt x="3" y="845"/>
                </a:cubicBezTo>
                <a:cubicBezTo>
                  <a:pt x="1" y="844"/>
                  <a:pt x="0" y="842"/>
                  <a:pt x="1" y="840"/>
                </a:cubicBezTo>
                <a:cubicBezTo>
                  <a:pt x="369" y="3"/>
                  <a:pt x="369" y="3"/>
                  <a:pt x="369" y="3"/>
                </a:cubicBezTo>
                <a:cubicBezTo>
                  <a:pt x="370" y="1"/>
                  <a:pt x="373" y="0"/>
                  <a:pt x="375" y="1"/>
                </a:cubicBezTo>
                <a:cubicBezTo>
                  <a:pt x="377" y="1"/>
                  <a:pt x="378" y="4"/>
                  <a:pt x="377" y="6"/>
                </a:cubicBezTo>
                <a:cubicBezTo>
                  <a:pt x="8" y="843"/>
                  <a:pt x="8" y="843"/>
                  <a:pt x="8" y="843"/>
                </a:cubicBezTo>
                <a:cubicBezTo>
                  <a:pt x="8" y="844"/>
                  <a:pt x="6" y="845"/>
                  <a:pt x="5" y="84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9" name="Freeform 14"/>
          <p:cNvSpPr>
            <a:spLocks/>
          </p:cNvSpPr>
          <p:nvPr/>
        </p:nvSpPr>
        <p:spPr bwMode="auto">
          <a:xfrm>
            <a:off x="-404810" y="1251405"/>
            <a:ext cx="671513" cy="690563"/>
          </a:xfrm>
          <a:custGeom>
            <a:avLst/>
            <a:gdLst>
              <a:gd name="T0" fmla="*/ 658 w 662"/>
              <a:gd name="T1" fmla="*/ 680 h 680"/>
              <a:gd name="T2" fmla="*/ 655 w 662"/>
              <a:gd name="T3" fmla="*/ 679 h 680"/>
              <a:gd name="T4" fmla="*/ 2 w 662"/>
              <a:gd name="T5" fmla="*/ 7 h 680"/>
              <a:gd name="T6" fmla="*/ 2 w 662"/>
              <a:gd name="T7" fmla="*/ 2 h 680"/>
              <a:gd name="T8" fmla="*/ 8 w 662"/>
              <a:gd name="T9" fmla="*/ 2 h 680"/>
              <a:gd name="T10" fmla="*/ 660 w 662"/>
              <a:gd name="T11" fmla="*/ 673 h 680"/>
              <a:gd name="T12" fmla="*/ 660 w 662"/>
              <a:gd name="T13" fmla="*/ 679 h 680"/>
              <a:gd name="T14" fmla="*/ 658 w 662"/>
              <a:gd name="T15" fmla="*/ 680 h 6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2" h="680">
                <a:moveTo>
                  <a:pt x="658" y="680"/>
                </a:moveTo>
                <a:cubicBezTo>
                  <a:pt x="656" y="680"/>
                  <a:pt x="655" y="680"/>
                  <a:pt x="655" y="679"/>
                </a:cubicBezTo>
                <a:cubicBezTo>
                  <a:pt x="2" y="7"/>
                  <a:pt x="2" y="7"/>
                  <a:pt x="2" y="7"/>
                </a:cubicBezTo>
                <a:cubicBezTo>
                  <a:pt x="0" y="6"/>
                  <a:pt x="0" y="3"/>
                  <a:pt x="2" y="2"/>
                </a:cubicBezTo>
                <a:cubicBezTo>
                  <a:pt x="3" y="0"/>
                  <a:pt x="6" y="0"/>
                  <a:pt x="8" y="2"/>
                </a:cubicBezTo>
                <a:cubicBezTo>
                  <a:pt x="660" y="673"/>
                  <a:pt x="660" y="673"/>
                  <a:pt x="660" y="673"/>
                </a:cubicBezTo>
                <a:cubicBezTo>
                  <a:pt x="662" y="675"/>
                  <a:pt x="662" y="678"/>
                  <a:pt x="660" y="679"/>
                </a:cubicBezTo>
                <a:cubicBezTo>
                  <a:pt x="660" y="680"/>
                  <a:pt x="659" y="680"/>
                  <a:pt x="658" y="68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0" name="Freeform 18"/>
          <p:cNvSpPr>
            <a:spLocks/>
          </p:cNvSpPr>
          <p:nvPr/>
        </p:nvSpPr>
        <p:spPr bwMode="auto">
          <a:xfrm>
            <a:off x="-488948" y="1934030"/>
            <a:ext cx="755650" cy="927100"/>
          </a:xfrm>
          <a:custGeom>
            <a:avLst/>
            <a:gdLst>
              <a:gd name="T0" fmla="*/ 5 w 745"/>
              <a:gd name="T1" fmla="*/ 913 h 913"/>
              <a:gd name="T2" fmla="*/ 2 w 745"/>
              <a:gd name="T3" fmla="*/ 912 h 913"/>
              <a:gd name="T4" fmla="*/ 2 w 745"/>
              <a:gd name="T5" fmla="*/ 906 h 913"/>
              <a:gd name="T6" fmla="*/ 737 w 745"/>
              <a:gd name="T7" fmla="*/ 2 h 913"/>
              <a:gd name="T8" fmla="*/ 743 w 745"/>
              <a:gd name="T9" fmla="*/ 1 h 913"/>
              <a:gd name="T10" fmla="*/ 744 w 745"/>
              <a:gd name="T11" fmla="*/ 7 h 913"/>
              <a:gd name="T12" fmla="*/ 8 w 745"/>
              <a:gd name="T13" fmla="*/ 911 h 913"/>
              <a:gd name="T14" fmla="*/ 5 w 745"/>
              <a:gd name="T15" fmla="*/ 913 h 9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45" h="913">
                <a:moveTo>
                  <a:pt x="5" y="913"/>
                </a:moveTo>
                <a:cubicBezTo>
                  <a:pt x="4" y="913"/>
                  <a:pt x="3" y="913"/>
                  <a:pt x="2" y="912"/>
                </a:cubicBezTo>
                <a:cubicBezTo>
                  <a:pt x="1" y="911"/>
                  <a:pt x="0" y="908"/>
                  <a:pt x="2" y="906"/>
                </a:cubicBezTo>
                <a:cubicBezTo>
                  <a:pt x="737" y="2"/>
                  <a:pt x="737" y="2"/>
                  <a:pt x="737" y="2"/>
                </a:cubicBezTo>
                <a:cubicBezTo>
                  <a:pt x="739" y="0"/>
                  <a:pt x="741" y="0"/>
                  <a:pt x="743" y="1"/>
                </a:cubicBezTo>
                <a:cubicBezTo>
                  <a:pt x="745" y="3"/>
                  <a:pt x="745" y="5"/>
                  <a:pt x="744" y="7"/>
                </a:cubicBezTo>
                <a:cubicBezTo>
                  <a:pt x="8" y="911"/>
                  <a:pt x="8" y="911"/>
                  <a:pt x="8" y="911"/>
                </a:cubicBezTo>
                <a:cubicBezTo>
                  <a:pt x="7" y="912"/>
                  <a:pt x="6" y="913"/>
                  <a:pt x="5" y="913"/>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1" name="Freeform 22"/>
          <p:cNvSpPr>
            <a:spLocks/>
          </p:cNvSpPr>
          <p:nvPr/>
        </p:nvSpPr>
        <p:spPr bwMode="auto">
          <a:xfrm>
            <a:off x="631827" y="1084718"/>
            <a:ext cx="584200" cy="452438"/>
          </a:xfrm>
          <a:custGeom>
            <a:avLst/>
            <a:gdLst>
              <a:gd name="T0" fmla="*/ 572 w 576"/>
              <a:gd name="T1" fmla="*/ 446 h 446"/>
              <a:gd name="T2" fmla="*/ 569 w 576"/>
              <a:gd name="T3" fmla="*/ 445 h 446"/>
              <a:gd name="T4" fmla="*/ 3 w 576"/>
              <a:gd name="T5" fmla="*/ 7 h 446"/>
              <a:gd name="T6" fmla="*/ 2 w 576"/>
              <a:gd name="T7" fmla="*/ 2 h 446"/>
              <a:gd name="T8" fmla="*/ 7 w 576"/>
              <a:gd name="T9" fmla="*/ 1 h 446"/>
              <a:gd name="T10" fmla="*/ 574 w 576"/>
              <a:gd name="T11" fmla="*/ 439 h 446"/>
              <a:gd name="T12" fmla="*/ 575 w 576"/>
              <a:gd name="T13" fmla="*/ 444 h 446"/>
              <a:gd name="T14" fmla="*/ 572 w 576"/>
              <a:gd name="T15" fmla="*/ 446 h 4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6" h="446">
                <a:moveTo>
                  <a:pt x="572" y="446"/>
                </a:moveTo>
                <a:cubicBezTo>
                  <a:pt x="571" y="446"/>
                  <a:pt x="570" y="446"/>
                  <a:pt x="569" y="445"/>
                </a:cubicBezTo>
                <a:cubicBezTo>
                  <a:pt x="3" y="7"/>
                  <a:pt x="3" y="7"/>
                  <a:pt x="3" y="7"/>
                </a:cubicBezTo>
                <a:cubicBezTo>
                  <a:pt x="1" y="6"/>
                  <a:pt x="0" y="4"/>
                  <a:pt x="2" y="2"/>
                </a:cubicBezTo>
                <a:cubicBezTo>
                  <a:pt x="3" y="0"/>
                  <a:pt x="6" y="0"/>
                  <a:pt x="7" y="1"/>
                </a:cubicBezTo>
                <a:cubicBezTo>
                  <a:pt x="574" y="439"/>
                  <a:pt x="574" y="439"/>
                  <a:pt x="574" y="439"/>
                </a:cubicBezTo>
                <a:cubicBezTo>
                  <a:pt x="576" y="440"/>
                  <a:pt x="576" y="443"/>
                  <a:pt x="575" y="444"/>
                </a:cubicBezTo>
                <a:cubicBezTo>
                  <a:pt x="574" y="445"/>
                  <a:pt x="573" y="446"/>
                  <a:pt x="572" y="44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2" name="Freeform 23"/>
          <p:cNvSpPr>
            <a:spLocks/>
          </p:cNvSpPr>
          <p:nvPr/>
        </p:nvSpPr>
        <p:spPr bwMode="auto">
          <a:xfrm>
            <a:off x="592140" y="1527630"/>
            <a:ext cx="623888" cy="541338"/>
          </a:xfrm>
          <a:custGeom>
            <a:avLst/>
            <a:gdLst>
              <a:gd name="T0" fmla="*/ 5 w 615"/>
              <a:gd name="T1" fmla="*/ 532 h 532"/>
              <a:gd name="T2" fmla="*/ 2 w 615"/>
              <a:gd name="T3" fmla="*/ 531 h 532"/>
              <a:gd name="T4" fmla="*/ 2 w 615"/>
              <a:gd name="T5" fmla="*/ 525 h 532"/>
              <a:gd name="T6" fmla="*/ 608 w 615"/>
              <a:gd name="T7" fmla="*/ 2 h 532"/>
              <a:gd name="T8" fmla="*/ 614 w 615"/>
              <a:gd name="T9" fmla="*/ 2 h 532"/>
              <a:gd name="T10" fmla="*/ 613 w 615"/>
              <a:gd name="T11" fmla="*/ 8 h 532"/>
              <a:gd name="T12" fmla="*/ 7 w 615"/>
              <a:gd name="T13" fmla="*/ 531 h 532"/>
              <a:gd name="T14" fmla="*/ 5 w 615"/>
              <a:gd name="T15" fmla="*/ 532 h 5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5" h="532">
                <a:moveTo>
                  <a:pt x="5" y="532"/>
                </a:moveTo>
                <a:cubicBezTo>
                  <a:pt x="4" y="532"/>
                  <a:pt x="2" y="532"/>
                  <a:pt x="2" y="531"/>
                </a:cubicBezTo>
                <a:cubicBezTo>
                  <a:pt x="0" y="529"/>
                  <a:pt x="0" y="527"/>
                  <a:pt x="2" y="525"/>
                </a:cubicBezTo>
                <a:cubicBezTo>
                  <a:pt x="608" y="2"/>
                  <a:pt x="608" y="2"/>
                  <a:pt x="608" y="2"/>
                </a:cubicBezTo>
                <a:cubicBezTo>
                  <a:pt x="610" y="0"/>
                  <a:pt x="612" y="1"/>
                  <a:pt x="614" y="2"/>
                </a:cubicBezTo>
                <a:cubicBezTo>
                  <a:pt x="615" y="4"/>
                  <a:pt x="615" y="6"/>
                  <a:pt x="613" y="8"/>
                </a:cubicBezTo>
                <a:cubicBezTo>
                  <a:pt x="7" y="531"/>
                  <a:pt x="7" y="531"/>
                  <a:pt x="7" y="531"/>
                </a:cubicBezTo>
                <a:cubicBezTo>
                  <a:pt x="7" y="532"/>
                  <a:pt x="6" y="532"/>
                  <a:pt x="5" y="532"/>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3" name="Freeform 24"/>
          <p:cNvSpPr>
            <a:spLocks/>
          </p:cNvSpPr>
          <p:nvPr/>
        </p:nvSpPr>
        <p:spPr bwMode="auto">
          <a:xfrm>
            <a:off x="1208090" y="1529218"/>
            <a:ext cx="530225" cy="38100"/>
          </a:xfrm>
          <a:custGeom>
            <a:avLst/>
            <a:gdLst>
              <a:gd name="T0" fmla="*/ 519 w 523"/>
              <a:gd name="T1" fmla="*/ 38 h 38"/>
              <a:gd name="T2" fmla="*/ 518 w 523"/>
              <a:gd name="T3" fmla="*/ 38 h 38"/>
              <a:gd name="T4" fmla="*/ 3 w 523"/>
              <a:gd name="T5" fmla="*/ 8 h 38"/>
              <a:gd name="T6" fmla="*/ 0 w 523"/>
              <a:gd name="T7" fmla="*/ 4 h 38"/>
              <a:gd name="T8" fmla="*/ 4 w 523"/>
              <a:gd name="T9" fmla="*/ 0 h 38"/>
              <a:gd name="T10" fmla="*/ 519 w 523"/>
              <a:gd name="T11" fmla="*/ 30 h 38"/>
              <a:gd name="T12" fmla="*/ 523 w 523"/>
              <a:gd name="T13" fmla="*/ 34 h 38"/>
              <a:gd name="T14" fmla="*/ 519 w 523"/>
              <a:gd name="T15" fmla="*/ 38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3" h="38">
                <a:moveTo>
                  <a:pt x="519" y="38"/>
                </a:moveTo>
                <a:cubicBezTo>
                  <a:pt x="519" y="38"/>
                  <a:pt x="518" y="38"/>
                  <a:pt x="518" y="38"/>
                </a:cubicBezTo>
                <a:cubicBezTo>
                  <a:pt x="3" y="8"/>
                  <a:pt x="3" y="8"/>
                  <a:pt x="3" y="8"/>
                </a:cubicBezTo>
                <a:cubicBezTo>
                  <a:pt x="1" y="8"/>
                  <a:pt x="0" y="6"/>
                  <a:pt x="0" y="4"/>
                </a:cubicBezTo>
                <a:cubicBezTo>
                  <a:pt x="0" y="1"/>
                  <a:pt x="2" y="0"/>
                  <a:pt x="4" y="0"/>
                </a:cubicBezTo>
                <a:cubicBezTo>
                  <a:pt x="519" y="30"/>
                  <a:pt x="519" y="30"/>
                  <a:pt x="519" y="30"/>
                </a:cubicBezTo>
                <a:cubicBezTo>
                  <a:pt x="521" y="30"/>
                  <a:pt x="523" y="32"/>
                  <a:pt x="523" y="34"/>
                </a:cubicBezTo>
                <a:cubicBezTo>
                  <a:pt x="522" y="37"/>
                  <a:pt x="521" y="38"/>
                  <a:pt x="519" y="38"/>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4" name="Freeform 25"/>
          <p:cNvSpPr>
            <a:spLocks/>
          </p:cNvSpPr>
          <p:nvPr/>
        </p:nvSpPr>
        <p:spPr bwMode="auto">
          <a:xfrm>
            <a:off x="1206502" y="810080"/>
            <a:ext cx="838200" cy="727075"/>
          </a:xfrm>
          <a:custGeom>
            <a:avLst/>
            <a:gdLst>
              <a:gd name="T0" fmla="*/ 5 w 825"/>
              <a:gd name="T1" fmla="*/ 716 h 716"/>
              <a:gd name="T2" fmla="*/ 2 w 825"/>
              <a:gd name="T3" fmla="*/ 714 h 716"/>
              <a:gd name="T4" fmla="*/ 2 w 825"/>
              <a:gd name="T5" fmla="*/ 709 h 716"/>
              <a:gd name="T6" fmla="*/ 818 w 825"/>
              <a:gd name="T7" fmla="*/ 1 h 716"/>
              <a:gd name="T8" fmla="*/ 823 w 825"/>
              <a:gd name="T9" fmla="*/ 2 h 716"/>
              <a:gd name="T10" fmla="*/ 823 w 825"/>
              <a:gd name="T11" fmla="*/ 7 h 716"/>
              <a:gd name="T12" fmla="*/ 7 w 825"/>
              <a:gd name="T13" fmla="*/ 715 h 716"/>
              <a:gd name="T14" fmla="*/ 5 w 825"/>
              <a:gd name="T15" fmla="*/ 716 h 7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5" h="716">
                <a:moveTo>
                  <a:pt x="5" y="716"/>
                </a:moveTo>
                <a:cubicBezTo>
                  <a:pt x="4" y="716"/>
                  <a:pt x="2" y="715"/>
                  <a:pt x="2" y="714"/>
                </a:cubicBezTo>
                <a:cubicBezTo>
                  <a:pt x="0" y="713"/>
                  <a:pt x="0" y="710"/>
                  <a:pt x="2" y="709"/>
                </a:cubicBezTo>
                <a:cubicBezTo>
                  <a:pt x="818" y="1"/>
                  <a:pt x="818" y="1"/>
                  <a:pt x="818" y="1"/>
                </a:cubicBezTo>
                <a:cubicBezTo>
                  <a:pt x="819" y="0"/>
                  <a:pt x="822" y="0"/>
                  <a:pt x="823" y="2"/>
                </a:cubicBezTo>
                <a:cubicBezTo>
                  <a:pt x="825" y="3"/>
                  <a:pt x="825" y="6"/>
                  <a:pt x="823" y="7"/>
                </a:cubicBezTo>
                <a:cubicBezTo>
                  <a:pt x="7" y="715"/>
                  <a:pt x="7" y="715"/>
                  <a:pt x="7" y="715"/>
                </a:cubicBezTo>
                <a:cubicBezTo>
                  <a:pt x="6" y="716"/>
                  <a:pt x="6" y="716"/>
                  <a:pt x="5" y="71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5" name="Freeform 26"/>
          <p:cNvSpPr>
            <a:spLocks/>
          </p:cNvSpPr>
          <p:nvPr/>
        </p:nvSpPr>
        <p:spPr bwMode="auto">
          <a:xfrm>
            <a:off x="1728790" y="810080"/>
            <a:ext cx="315913" cy="757238"/>
          </a:xfrm>
          <a:custGeom>
            <a:avLst/>
            <a:gdLst>
              <a:gd name="T0" fmla="*/ 5 w 310"/>
              <a:gd name="T1" fmla="*/ 746 h 746"/>
              <a:gd name="T2" fmla="*/ 3 w 310"/>
              <a:gd name="T3" fmla="*/ 746 h 746"/>
              <a:gd name="T4" fmla="*/ 1 w 310"/>
              <a:gd name="T5" fmla="*/ 741 h 746"/>
              <a:gd name="T6" fmla="*/ 302 w 310"/>
              <a:gd name="T7" fmla="*/ 3 h 746"/>
              <a:gd name="T8" fmla="*/ 307 w 310"/>
              <a:gd name="T9" fmla="*/ 0 h 746"/>
              <a:gd name="T10" fmla="*/ 309 w 310"/>
              <a:gd name="T11" fmla="*/ 6 h 746"/>
              <a:gd name="T12" fmla="*/ 8 w 310"/>
              <a:gd name="T13" fmla="*/ 744 h 746"/>
              <a:gd name="T14" fmla="*/ 5 w 310"/>
              <a:gd name="T15" fmla="*/ 746 h 7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0" h="746">
                <a:moveTo>
                  <a:pt x="5" y="746"/>
                </a:moveTo>
                <a:cubicBezTo>
                  <a:pt x="4" y="746"/>
                  <a:pt x="4" y="746"/>
                  <a:pt x="3" y="746"/>
                </a:cubicBezTo>
                <a:cubicBezTo>
                  <a:pt x="1" y="745"/>
                  <a:pt x="0" y="743"/>
                  <a:pt x="1" y="741"/>
                </a:cubicBezTo>
                <a:cubicBezTo>
                  <a:pt x="302" y="3"/>
                  <a:pt x="302" y="3"/>
                  <a:pt x="302" y="3"/>
                </a:cubicBezTo>
                <a:cubicBezTo>
                  <a:pt x="303" y="1"/>
                  <a:pt x="305" y="0"/>
                  <a:pt x="307" y="0"/>
                </a:cubicBezTo>
                <a:cubicBezTo>
                  <a:pt x="309" y="1"/>
                  <a:pt x="310" y="4"/>
                  <a:pt x="309" y="6"/>
                </a:cubicBezTo>
                <a:cubicBezTo>
                  <a:pt x="8" y="744"/>
                  <a:pt x="8" y="744"/>
                  <a:pt x="8" y="744"/>
                </a:cubicBezTo>
                <a:cubicBezTo>
                  <a:pt x="8" y="745"/>
                  <a:pt x="6" y="746"/>
                  <a:pt x="5" y="74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6" name="Freeform 27"/>
          <p:cNvSpPr>
            <a:spLocks/>
          </p:cNvSpPr>
          <p:nvPr/>
        </p:nvSpPr>
        <p:spPr bwMode="auto">
          <a:xfrm>
            <a:off x="2035177" y="810080"/>
            <a:ext cx="263525" cy="596900"/>
          </a:xfrm>
          <a:custGeom>
            <a:avLst/>
            <a:gdLst>
              <a:gd name="T0" fmla="*/ 255 w 260"/>
              <a:gd name="T1" fmla="*/ 587 h 587"/>
              <a:gd name="T2" fmla="*/ 252 w 260"/>
              <a:gd name="T3" fmla="*/ 584 h 587"/>
              <a:gd name="T4" fmla="*/ 1 w 260"/>
              <a:gd name="T5" fmla="*/ 6 h 587"/>
              <a:gd name="T6" fmla="*/ 3 w 260"/>
              <a:gd name="T7" fmla="*/ 0 h 587"/>
              <a:gd name="T8" fmla="*/ 8 w 260"/>
              <a:gd name="T9" fmla="*/ 3 h 587"/>
              <a:gd name="T10" fmla="*/ 259 w 260"/>
              <a:gd name="T11" fmla="*/ 581 h 587"/>
              <a:gd name="T12" fmla="*/ 257 w 260"/>
              <a:gd name="T13" fmla="*/ 586 h 587"/>
              <a:gd name="T14" fmla="*/ 255 w 260"/>
              <a:gd name="T15" fmla="*/ 587 h 58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0" h="587">
                <a:moveTo>
                  <a:pt x="255" y="587"/>
                </a:moveTo>
                <a:cubicBezTo>
                  <a:pt x="254" y="587"/>
                  <a:pt x="252" y="586"/>
                  <a:pt x="252" y="584"/>
                </a:cubicBezTo>
                <a:cubicBezTo>
                  <a:pt x="1" y="6"/>
                  <a:pt x="1" y="6"/>
                  <a:pt x="1" y="6"/>
                </a:cubicBezTo>
                <a:cubicBezTo>
                  <a:pt x="0" y="4"/>
                  <a:pt x="1" y="1"/>
                  <a:pt x="3" y="0"/>
                </a:cubicBezTo>
                <a:cubicBezTo>
                  <a:pt x="5" y="0"/>
                  <a:pt x="7" y="1"/>
                  <a:pt x="8" y="3"/>
                </a:cubicBezTo>
                <a:cubicBezTo>
                  <a:pt x="259" y="581"/>
                  <a:pt x="259" y="581"/>
                  <a:pt x="259" y="581"/>
                </a:cubicBezTo>
                <a:cubicBezTo>
                  <a:pt x="260" y="583"/>
                  <a:pt x="259" y="585"/>
                  <a:pt x="257" y="586"/>
                </a:cubicBezTo>
                <a:cubicBezTo>
                  <a:pt x="257" y="587"/>
                  <a:pt x="256" y="587"/>
                  <a:pt x="255" y="587"/>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7" name="Freeform 28"/>
          <p:cNvSpPr>
            <a:spLocks/>
          </p:cNvSpPr>
          <p:nvPr/>
        </p:nvSpPr>
        <p:spPr bwMode="auto">
          <a:xfrm>
            <a:off x="2035177" y="810080"/>
            <a:ext cx="1171575" cy="177800"/>
          </a:xfrm>
          <a:custGeom>
            <a:avLst/>
            <a:gdLst>
              <a:gd name="T0" fmla="*/ 1150 w 1155"/>
              <a:gd name="T1" fmla="*/ 175 h 175"/>
              <a:gd name="T2" fmla="*/ 1150 w 1155"/>
              <a:gd name="T3" fmla="*/ 175 h 175"/>
              <a:gd name="T4" fmla="*/ 4 w 1155"/>
              <a:gd name="T5" fmla="*/ 8 h 175"/>
              <a:gd name="T6" fmla="*/ 0 w 1155"/>
              <a:gd name="T7" fmla="*/ 4 h 175"/>
              <a:gd name="T8" fmla="*/ 5 w 1155"/>
              <a:gd name="T9" fmla="*/ 0 h 175"/>
              <a:gd name="T10" fmla="*/ 1151 w 1155"/>
              <a:gd name="T11" fmla="*/ 167 h 175"/>
              <a:gd name="T12" fmla="*/ 1154 w 1155"/>
              <a:gd name="T13" fmla="*/ 172 h 175"/>
              <a:gd name="T14" fmla="*/ 1150 w 1155"/>
              <a:gd name="T15" fmla="*/ 175 h 1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55" h="175">
                <a:moveTo>
                  <a:pt x="1150" y="175"/>
                </a:moveTo>
                <a:cubicBezTo>
                  <a:pt x="1150" y="175"/>
                  <a:pt x="1150" y="175"/>
                  <a:pt x="1150" y="175"/>
                </a:cubicBezTo>
                <a:cubicBezTo>
                  <a:pt x="4" y="8"/>
                  <a:pt x="4" y="8"/>
                  <a:pt x="4" y="8"/>
                </a:cubicBezTo>
                <a:cubicBezTo>
                  <a:pt x="2" y="8"/>
                  <a:pt x="0" y="6"/>
                  <a:pt x="0" y="4"/>
                </a:cubicBezTo>
                <a:cubicBezTo>
                  <a:pt x="1" y="1"/>
                  <a:pt x="3" y="0"/>
                  <a:pt x="5" y="0"/>
                </a:cubicBezTo>
                <a:cubicBezTo>
                  <a:pt x="1151" y="167"/>
                  <a:pt x="1151" y="167"/>
                  <a:pt x="1151" y="167"/>
                </a:cubicBezTo>
                <a:cubicBezTo>
                  <a:pt x="1153" y="168"/>
                  <a:pt x="1155" y="170"/>
                  <a:pt x="1154" y="172"/>
                </a:cubicBezTo>
                <a:cubicBezTo>
                  <a:pt x="1154" y="174"/>
                  <a:pt x="1152" y="175"/>
                  <a:pt x="1150" y="17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8" name="Freeform 29"/>
          <p:cNvSpPr>
            <a:spLocks/>
          </p:cNvSpPr>
          <p:nvPr/>
        </p:nvSpPr>
        <p:spPr bwMode="auto">
          <a:xfrm>
            <a:off x="2009777" y="243343"/>
            <a:ext cx="1196975" cy="744538"/>
          </a:xfrm>
          <a:custGeom>
            <a:avLst/>
            <a:gdLst>
              <a:gd name="T0" fmla="*/ 1175 w 1180"/>
              <a:gd name="T1" fmla="*/ 733 h 733"/>
              <a:gd name="T2" fmla="*/ 1173 w 1180"/>
              <a:gd name="T3" fmla="*/ 733 h 733"/>
              <a:gd name="T4" fmla="*/ 2 w 1180"/>
              <a:gd name="T5" fmla="*/ 8 h 733"/>
              <a:gd name="T6" fmla="*/ 1 w 1180"/>
              <a:gd name="T7" fmla="*/ 2 h 733"/>
              <a:gd name="T8" fmla="*/ 7 w 1180"/>
              <a:gd name="T9" fmla="*/ 1 h 733"/>
              <a:gd name="T10" fmla="*/ 1177 w 1180"/>
              <a:gd name="T11" fmla="*/ 726 h 733"/>
              <a:gd name="T12" fmla="*/ 1179 w 1180"/>
              <a:gd name="T13" fmla="*/ 732 h 733"/>
              <a:gd name="T14" fmla="*/ 1175 w 1180"/>
              <a:gd name="T15" fmla="*/ 733 h 7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80" h="733">
                <a:moveTo>
                  <a:pt x="1175" y="733"/>
                </a:moveTo>
                <a:cubicBezTo>
                  <a:pt x="1175" y="733"/>
                  <a:pt x="1174" y="733"/>
                  <a:pt x="1173" y="733"/>
                </a:cubicBezTo>
                <a:cubicBezTo>
                  <a:pt x="2" y="8"/>
                  <a:pt x="2" y="8"/>
                  <a:pt x="2" y="8"/>
                </a:cubicBezTo>
                <a:cubicBezTo>
                  <a:pt x="1" y="6"/>
                  <a:pt x="0" y="4"/>
                  <a:pt x="1" y="2"/>
                </a:cubicBezTo>
                <a:cubicBezTo>
                  <a:pt x="2" y="0"/>
                  <a:pt x="5" y="0"/>
                  <a:pt x="7" y="1"/>
                </a:cubicBezTo>
                <a:cubicBezTo>
                  <a:pt x="1177" y="726"/>
                  <a:pt x="1177" y="726"/>
                  <a:pt x="1177" y="726"/>
                </a:cubicBezTo>
                <a:cubicBezTo>
                  <a:pt x="1179" y="727"/>
                  <a:pt x="1180" y="730"/>
                  <a:pt x="1179" y="732"/>
                </a:cubicBezTo>
                <a:cubicBezTo>
                  <a:pt x="1178" y="733"/>
                  <a:pt x="1177" y="733"/>
                  <a:pt x="1175" y="733"/>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9" name="Freeform 30"/>
          <p:cNvSpPr>
            <a:spLocks/>
          </p:cNvSpPr>
          <p:nvPr/>
        </p:nvSpPr>
        <p:spPr bwMode="auto">
          <a:xfrm>
            <a:off x="2009777" y="151268"/>
            <a:ext cx="863600" cy="100013"/>
          </a:xfrm>
          <a:custGeom>
            <a:avLst/>
            <a:gdLst>
              <a:gd name="T0" fmla="*/ 5 w 851"/>
              <a:gd name="T1" fmla="*/ 100 h 100"/>
              <a:gd name="T2" fmla="*/ 1 w 851"/>
              <a:gd name="T3" fmla="*/ 97 h 100"/>
              <a:gd name="T4" fmla="*/ 4 w 851"/>
              <a:gd name="T5" fmla="*/ 92 h 100"/>
              <a:gd name="T6" fmla="*/ 846 w 851"/>
              <a:gd name="T7" fmla="*/ 0 h 100"/>
              <a:gd name="T8" fmla="*/ 850 w 851"/>
              <a:gd name="T9" fmla="*/ 4 h 100"/>
              <a:gd name="T10" fmla="*/ 847 w 851"/>
              <a:gd name="T11" fmla="*/ 8 h 100"/>
              <a:gd name="T12" fmla="*/ 5 w 851"/>
              <a:gd name="T13" fmla="*/ 100 h 100"/>
              <a:gd name="T14" fmla="*/ 5 w 851"/>
              <a:gd name="T15" fmla="*/ 100 h 1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51" h="100">
                <a:moveTo>
                  <a:pt x="5" y="100"/>
                </a:moveTo>
                <a:cubicBezTo>
                  <a:pt x="3" y="100"/>
                  <a:pt x="1" y="99"/>
                  <a:pt x="1" y="97"/>
                </a:cubicBezTo>
                <a:cubicBezTo>
                  <a:pt x="0" y="94"/>
                  <a:pt x="2" y="92"/>
                  <a:pt x="4" y="92"/>
                </a:cubicBezTo>
                <a:cubicBezTo>
                  <a:pt x="846" y="0"/>
                  <a:pt x="846" y="0"/>
                  <a:pt x="846" y="0"/>
                </a:cubicBezTo>
                <a:cubicBezTo>
                  <a:pt x="848" y="0"/>
                  <a:pt x="850" y="2"/>
                  <a:pt x="850" y="4"/>
                </a:cubicBezTo>
                <a:cubicBezTo>
                  <a:pt x="851" y="6"/>
                  <a:pt x="849" y="8"/>
                  <a:pt x="847" y="8"/>
                </a:cubicBezTo>
                <a:cubicBezTo>
                  <a:pt x="5" y="100"/>
                  <a:pt x="5" y="100"/>
                  <a:pt x="5" y="100"/>
                </a:cubicBezTo>
                <a:cubicBezTo>
                  <a:pt x="5" y="100"/>
                  <a:pt x="5" y="100"/>
                  <a:pt x="5" y="10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0" name="Freeform 31"/>
          <p:cNvSpPr>
            <a:spLocks/>
          </p:cNvSpPr>
          <p:nvPr/>
        </p:nvSpPr>
        <p:spPr bwMode="auto">
          <a:xfrm>
            <a:off x="2863852" y="-645657"/>
            <a:ext cx="142875" cy="804863"/>
          </a:xfrm>
          <a:custGeom>
            <a:avLst/>
            <a:gdLst>
              <a:gd name="T0" fmla="*/ 4 w 141"/>
              <a:gd name="T1" fmla="*/ 793 h 793"/>
              <a:gd name="T2" fmla="*/ 4 w 141"/>
              <a:gd name="T3" fmla="*/ 793 h 793"/>
              <a:gd name="T4" fmla="*/ 0 w 141"/>
              <a:gd name="T5" fmla="*/ 789 h 793"/>
              <a:gd name="T6" fmla="*/ 132 w 141"/>
              <a:gd name="T7" fmla="*/ 3 h 793"/>
              <a:gd name="T8" fmla="*/ 137 w 141"/>
              <a:gd name="T9" fmla="*/ 0 h 793"/>
              <a:gd name="T10" fmla="*/ 140 w 141"/>
              <a:gd name="T11" fmla="*/ 5 h 793"/>
              <a:gd name="T12" fmla="*/ 8 w 141"/>
              <a:gd name="T13" fmla="*/ 790 h 793"/>
              <a:gd name="T14" fmla="*/ 4 w 141"/>
              <a:gd name="T15" fmla="*/ 793 h 7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1" h="793">
                <a:moveTo>
                  <a:pt x="4" y="793"/>
                </a:moveTo>
                <a:cubicBezTo>
                  <a:pt x="4" y="793"/>
                  <a:pt x="4" y="793"/>
                  <a:pt x="4" y="793"/>
                </a:cubicBezTo>
                <a:cubicBezTo>
                  <a:pt x="2" y="793"/>
                  <a:pt x="0" y="791"/>
                  <a:pt x="0" y="789"/>
                </a:cubicBezTo>
                <a:cubicBezTo>
                  <a:pt x="132" y="3"/>
                  <a:pt x="132" y="3"/>
                  <a:pt x="132" y="3"/>
                </a:cubicBezTo>
                <a:cubicBezTo>
                  <a:pt x="133" y="1"/>
                  <a:pt x="135" y="0"/>
                  <a:pt x="137" y="0"/>
                </a:cubicBezTo>
                <a:cubicBezTo>
                  <a:pt x="139" y="1"/>
                  <a:pt x="141" y="3"/>
                  <a:pt x="140" y="5"/>
                </a:cubicBezTo>
                <a:cubicBezTo>
                  <a:pt x="8" y="790"/>
                  <a:pt x="8" y="790"/>
                  <a:pt x="8" y="790"/>
                </a:cubicBezTo>
                <a:cubicBezTo>
                  <a:pt x="8" y="792"/>
                  <a:pt x="6" y="793"/>
                  <a:pt x="4" y="793"/>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1" name="Freeform 32"/>
          <p:cNvSpPr>
            <a:spLocks/>
          </p:cNvSpPr>
          <p:nvPr/>
        </p:nvSpPr>
        <p:spPr bwMode="auto">
          <a:xfrm>
            <a:off x="2997202" y="-645657"/>
            <a:ext cx="209550" cy="1633538"/>
          </a:xfrm>
          <a:custGeom>
            <a:avLst/>
            <a:gdLst>
              <a:gd name="T0" fmla="*/ 201 w 206"/>
              <a:gd name="T1" fmla="*/ 1610 h 1610"/>
              <a:gd name="T2" fmla="*/ 197 w 206"/>
              <a:gd name="T3" fmla="*/ 1607 h 1610"/>
              <a:gd name="T4" fmla="*/ 0 w 206"/>
              <a:gd name="T5" fmla="*/ 5 h 1610"/>
              <a:gd name="T6" fmla="*/ 4 w 206"/>
              <a:gd name="T7" fmla="*/ 0 h 1610"/>
              <a:gd name="T8" fmla="*/ 8 w 206"/>
              <a:gd name="T9" fmla="*/ 4 h 1610"/>
              <a:gd name="T10" fmla="*/ 205 w 206"/>
              <a:gd name="T11" fmla="*/ 1606 h 1610"/>
              <a:gd name="T12" fmla="*/ 202 w 206"/>
              <a:gd name="T13" fmla="*/ 1610 h 1610"/>
              <a:gd name="T14" fmla="*/ 201 w 206"/>
              <a:gd name="T15" fmla="*/ 1610 h 16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1610">
                <a:moveTo>
                  <a:pt x="201" y="1610"/>
                </a:moveTo>
                <a:cubicBezTo>
                  <a:pt x="199" y="1610"/>
                  <a:pt x="198" y="1609"/>
                  <a:pt x="197" y="1607"/>
                </a:cubicBezTo>
                <a:cubicBezTo>
                  <a:pt x="0" y="5"/>
                  <a:pt x="0" y="5"/>
                  <a:pt x="0" y="5"/>
                </a:cubicBezTo>
                <a:cubicBezTo>
                  <a:pt x="0" y="2"/>
                  <a:pt x="2" y="0"/>
                  <a:pt x="4" y="0"/>
                </a:cubicBezTo>
                <a:cubicBezTo>
                  <a:pt x="6" y="0"/>
                  <a:pt x="8" y="1"/>
                  <a:pt x="8" y="4"/>
                </a:cubicBezTo>
                <a:cubicBezTo>
                  <a:pt x="205" y="1606"/>
                  <a:pt x="205" y="1606"/>
                  <a:pt x="205" y="1606"/>
                </a:cubicBezTo>
                <a:cubicBezTo>
                  <a:pt x="206" y="1608"/>
                  <a:pt x="204" y="1610"/>
                  <a:pt x="202" y="1610"/>
                </a:cubicBezTo>
                <a:cubicBezTo>
                  <a:pt x="202" y="1610"/>
                  <a:pt x="201" y="1610"/>
                  <a:pt x="201" y="161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2" name="Freeform 33"/>
          <p:cNvSpPr>
            <a:spLocks/>
          </p:cNvSpPr>
          <p:nvPr/>
        </p:nvSpPr>
        <p:spPr bwMode="auto">
          <a:xfrm>
            <a:off x="2863852" y="151268"/>
            <a:ext cx="342900" cy="836613"/>
          </a:xfrm>
          <a:custGeom>
            <a:avLst/>
            <a:gdLst>
              <a:gd name="T0" fmla="*/ 333 w 338"/>
              <a:gd name="T1" fmla="*/ 825 h 825"/>
              <a:gd name="T2" fmla="*/ 330 w 338"/>
              <a:gd name="T3" fmla="*/ 823 h 825"/>
              <a:gd name="T4" fmla="*/ 1 w 338"/>
              <a:gd name="T5" fmla="*/ 6 h 825"/>
              <a:gd name="T6" fmla="*/ 3 w 338"/>
              <a:gd name="T7" fmla="*/ 1 h 825"/>
              <a:gd name="T8" fmla="*/ 8 w 338"/>
              <a:gd name="T9" fmla="*/ 3 h 825"/>
              <a:gd name="T10" fmla="*/ 337 w 338"/>
              <a:gd name="T11" fmla="*/ 820 h 825"/>
              <a:gd name="T12" fmla="*/ 335 w 338"/>
              <a:gd name="T13" fmla="*/ 825 h 825"/>
              <a:gd name="T14" fmla="*/ 333 w 338"/>
              <a:gd name="T15" fmla="*/ 825 h 8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8" h="825">
                <a:moveTo>
                  <a:pt x="333" y="825"/>
                </a:moveTo>
                <a:cubicBezTo>
                  <a:pt x="332" y="825"/>
                  <a:pt x="330" y="824"/>
                  <a:pt x="330" y="823"/>
                </a:cubicBezTo>
                <a:cubicBezTo>
                  <a:pt x="1" y="6"/>
                  <a:pt x="1" y="6"/>
                  <a:pt x="1" y="6"/>
                </a:cubicBezTo>
                <a:cubicBezTo>
                  <a:pt x="0" y="4"/>
                  <a:pt x="1" y="2"/>
                  <a:pt x="3" y="1"/>
                </a:cubicBezTo>
                <a:cubicBezTo>
                  <a:pt x="5" y="0"/>
                  <a:pt x="7" y="1"/>
                  <a:pt x="8" y="3"/>
                </a:cubicBezTo>
                <a:cubicBezTo>
                  <a:pt x="337" y="820"/>
                  <a:pt x="337" y="820"/>
                  <a:pt x="337" y="820"/>
                </a:cubicBezTo>
                <a:cubicBezTo>
                  <a:pt x="338" y="822"/>
                  <a:pt x="337" y="824"/>
                  <a:pt x="335" y="825"/>
                </a:cubicBezTo>
                <a:cubicBezTo>
                  <a:pt x="334" y="825"/>
                  <a:pt x="334" y="825"/>
                  <a:pt x="333" y="82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3" name="Freeform 34"/>
          <p:cNvSpPr>
            <a:spLocks/>
          </p:cNvSpPr>
          <p:nvPr/>
        </p:nvSpPr>
        <p:spPr bwMode="auto">
          <a:xfrm>
            <a:off x="3197227" y="270330"/>
            <a:ext cx="342900" cy="717550"/>
          </a:xfrm>
          <a:custGeom>
            <a:avLst/>
            <a:gdLst>
              <a:gd name="T0" fmla="*/ 4 w 338"/>
              <a:gd name="T1" fmla="*/ 707 h 707"/>
              <a:gd name="T2" fmla="*/ 3 w 338"/>
              <a:gd name="T3" fmla="*/ 707 h 707"/>
              <a:gd name="T4" fmla="*/ 1 w 338"/>
              <a:gd name="T5" fmla="*/ 702 h 707"/>
              <a:gd name="T6" fmla="*/ 330 w 338"/>
              <a:gd name="T7" fmla="*/ 3 h 707"/>
              <a:gd name="T8" fmla="*/ 336 w 338"/>
              <a:gd name="T9" fmla="*/ 1 h 707"/>
              <a:gd name="T10" fmla="*/ 337 w 338"/>
              <a:gd name="T11" fmla="*/ 6 h 707"/>
              <a:gd name="T12" fmla="*/ 8 w 338"/>
              <a:gd name="T13" fmla="*/ 705 h 707"/>
              <a:gd name="T14" fmla="*/ 4 w 338"/>
              <a:gd name="T15" fmla="*/ 707 h 70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8" h="707">
                <a:moveTo>
                  <a:pt x="4" y="707"/>
                </a:moveTo>
                <a:cubicBezTo>
                  <a:pt x="4" y="707"/>
                  <a:pt x="3" y="707"/>
                  <a:pt x="3" y="707"/>
                </a:cubicBezTo>
                <a:cubicBezTo>
                  <a:pt x="1" y="706"/>
                  <a:pt x="0" y="704"/>
                  <a:pt x="1" y="702"/>
                </a:cubicBezTo>
                <a:cubicBezTo>
                  <a:pt x="330" y="3"/>
                  <a:pt x="330" y="3"/>
                  <a:pt x="330" y="3"/>
                </a:cubicBezTo>
                <a:cubicBezTo>
                  <a:pt x="331" y="1"/>
                  <a:pt x="334" y="0"/>
                  <a:pt x="336" y="1"/>
                </a:cubicBezTo>
                <a:cubicBezTo>
                  <a:pt x="337" y="2"/>
                  <a:pt x="338" y="4"/>
                  <a:pt x="337" y="6"/>
                </a:cubicBezTo>
                <a:cubicBezTo>
                  <a:pt x="8" y="705"/>
                  <a:pt x="8" y="705"/>
                  <a:pt x="8" y="705"/>
                </a:cubicBezTo>
                <a:cubicBezTo>
                  <a:pt x="7" y="707"/>
                  <a:pt x="6" y="707"/>
                  <a:pt x="4" y="707"/>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4" name="Freeform 35"/>
          <p:cNvSpPr>
            <a:spLocks/>
          </p:cNvSpPr>
          <p:nvPr/>
        </p:nvSpPr>
        <p:spPr bwMode="auto">
          <a:xfrm>
            <a:off x="3197227" y="979943"/>
            <a:ext cx="749300" cy="182563"/>
          </a:xfrm>
          <a:custGeom>
            <a:avLst/>
            <a:gdLst>
              <a:gd name="T0" fmla="*/ 734 w 738"/>
              <a:gd name="T1" fmla="*/ 180 h 180"/>
              <a:gd name="T2" fmla="*/ 733 w 738"/>
              <a:gd name="T3" fmla="*/ 180 h 180"/>
              <a:gd name="T4" fmla="*/ 3 w 738"/>
              <a:gd name="T5" fmla="*/ 8 h 180"/>
              <a:gd name="T6" fmla="*/ 0 w 738"/>
              <a:gd name="T7" fmla="*/ 4 h 180"/>
              <a:gd name="T8" fmla="*/ 5 w 738"/>
              <a:gd name="T9" fmla="*/ 1 h 180"/>
              <a:gd name="T10" fmla="*/ 735 w 738"/>
              <a:gd name="T11" fmla="*/ 172 h 180"/>
              <a:gd name="T12" fmla="*/ 738 w 738"/>
              <a:gd name="T13" fmla="*/ 177 h 180"/>
              <a:gd name="T14" fmla="*/ 734 w 738"/>
              <a:gd name="T15" fmla="*/ 180 h 1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8" h="180">
                <a:moveTo>
                  <a:pt x="734" y="180"/>
                </a:moveTo>
                <a:cubicBezTo>
                  <a:pt x="734" y="180"/>
                  <a:pt x="733" y="180"/>
                  <a:pt x="733" y="180"/>
                </a:cubicBezTo>
                <a:cubicBezTo>
                  <a:pt x="3" y="8"/>
                  <a:pt x="3" y="8"/>
                  <a:pt x="3" y="8"/>
                </a:cubicBezTo>
                <a:cubicBezTo>
                  <a:pt x="1" y="8"/>
                  <a:pt x="0" y="6"/>
                  <a:pt x="0" y="4"/>
                </a:cubicBezTo>
                <a:cubicBezTo>
                  <a:pt x="1" y="1"/>
                  <a:pt x="3" y="0"/>
                  <a:pt x="5" y="1"/>
                </a:cubicBezTo>
                <a:cubicBezTo>
                  <a:pt x="735" y="172"/>
                  <a:pt x="735" y="172"/>
                  <a:pt x="735" y="172"/>
                </a:cubicBezTo>
                <a:cubicBezTo>
                  <a:pt x="737" y="172"/>
                  <a:pt x="738" y="175"/>
                  <a:pt x="738" y="177"/>
                </a:cubicBezTo>
                <a:cubicBezTo>
                  <a:pt x="737" y="179"/>
                  <a:pt x="736" y="180"/>
                  <a:pt x="734" y="18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5" name="Freeform 36"/>
          <p:cNvSpPr>
            <a:spLocks/>
          </p:cNvSpPr>
          <p:nvPr/>
        </p:nvSpPr>
        <p:spPr bwMode="auto">
          <a:xfrm>
            <a:off x="2997202" y="-645657"/>
            <a:ext cx="542925" cy="925513"/>
          </a:xfrm>
          <a:custGeom>
            <a:avLst/>
            <a:gdLst>
              <a:gd name="T0" fmla="*/ 531 w 535"/>
              <a:gd name="T1" fmla="*/ 912 h 912"/>
              <a:gd name="T2" fmla="*/ 527 w 535"/>
              <a:gd name="T3" fmla="*/ 910 h 912"/>
              <a:gd name="T4" fmla="*/ 1 w 535"/>
              <a:gd name="T5" fmla="*/ 6 h 912"/>
              <a:gd name="T6" fmla="*/ 2 w 535"/>
              <a:gd name="T7" fmla="*/ 1 h 912"/>
              <a:gd name="T8" fmla="*/ 8 w 535"/>
              <a:gd name="T9" fmla="*/ 2 h 912"/>
              <a:gd name="T10" fmla="*/ 534 w 535"/>
              <a:gd name="T11" fmla="*/ 906 h 912"/>
              <a:gd name="T12" fmla="*/ 533 w 535"/>
              <a:gd name="T13" fmla="*/ 911 h 912"/>
              <a:gd name="T14" fmla="*/ 531 w 535"/>
              <a:gd name="T15" fmla="*/ 912 h 9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5" h="912">
                <a:moveTo>
                  <a:pt x="531" y="912"/>
                </a:moveTo>
                <a:cubicBezTo>
                  <a:pt x="529" y="912"/>
                  <a:pt x="528" y="911"/>
                  <a:pt x="527" y="910"/>
                </a:cubicBezTo>
                <a:cubicBezTo>
                  <a:pt x="1" y="6"/>
                  <a:pt x="1" y="6"/>
                  <a:pt x="1" y="6"/>
                </a:cubicBezTo>
                <a:cubicBezTo>
                  <a:pt x="0" y="4"/>
                  <a:pt x="0" y="2"/>
                  <a:pt x="2" y="1"/>
                </a:cubicBezTo>
                <a:cubicBezTo>
                  <a:pt x="4" y="0"/>
                  <a:pt x="7" y="0"/>
                  <a:pt x="8" y="2"/>
                </a:cubicBezTo>
                <a:cubicBezTo>
                  <a:pt x="534" y="906"/>
                  <a:pt x="534" y="906"/>
                  <a:pt x="534" y="906"/>
                </a:cubicBezTo>
                <a:cubicBezTo>
                  <a:pt x="535" y="908"/>
                  <a:pt x="535" y="910"/>
                  <a:pt x="533" y="911"/>
                </a:cubicBezTo>
                <a:cubicBezTo>
                  <a:pt x="532" y="911"/>
                  <a:pt x="531" y="912"/>
                  <a:pt x="531" y="912"/>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6" name="Freeform 38"/>
          <p:cNvSpPr>
            <a:spLocks/>
          </p:cNvSpPr>
          <p:nvPr/>
        </p:nvSpPr>
        <p:spPr bwMode="auto">
          <a:xfrm>
            <a:off x="3532190" y="-244020"/>
            <a:ext cx="852488" cy="523875"/>
          </a:xfrm>
          <a:custGeom>
            <a:avLst/>
            <a:gdLst>
              <a:gd name="T0" fmla="*/ 5 w 841"/>
              <a:gd name="T1" fmla="*/ 515 h 515"/>
              <a:gd name="T2" fmla="*/ 1 w 841"/>
              <a:gd name="T3" fmla="*/ 513 h 515"/>
              <a:gd name="T4" fmla="*/ 3 w 841"/>
              <a:gd name="T5" fmla="*/ 507 h 515"/>
              <a:gd name="T6" fmla="*/ 835 w 841"/>
              <a:gd name="T7" fmla="*/ 1 h 515"/>
              <a:gd name="T8" fmla="*/ 840 w 841"/>
              <a:gd name="T9" fmla="*/ 3 h 515"/>
              <a:gd name="T10" fmla="*/ 839 w 841"/>
              <a:gd name="T11" fmla="*/ 8 h 515"/>
              <a:gd name="T12" fmla="*/ 7 w 841"/>
              <a:gd name="T13" fmla="*/ 514 h 515"/>
              <a:gd name="T14" fmla="*/ 5 w 841"/>
              <a:gd name="T15" fmla="*/ 515 h 5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1" h="515">
                <a:moveTo>
                  <a:pt x="5" y="515"/>
                </a:moveTo>
                <a:cubicBezTo>
                  <a:pt x="3" y="515"/>
                  <a:pt x="2" y="514"/>
                  <a:pt x="1" y="513"/>
                </a:cubicBezTo>
                <a:cubicBezTo>
                  <a:pt x="0" y="511"/>
                  <a:pt x="1" y="508"/>
                  <a:pt x="3" y="507"/>
                </a:cubicBezTo>
                <a:cubicBezTo>
                  <a:pt x="835" y="1"/>
                  <a:pt x="835" y="1"/>
                  <a:pt x="835" y="1"/>
                </a:cubicBezTo>
                <a:cubicBezTo>
                  <a:pt x="837" y="0"/>
                  <a:pt x="839" y="1"/>
                  <a:pt x="840" y="3"/>
                </a:cubicBezTo>
                <a:cubicBezTo>
                  <a:pt x="841" y="5"/>
                  <a:pt x="841" y="7"/>
                  <a:pt x="839" y="8"/>
                </a:cubicBezTo>
                <a:cubicBezTo>
                  <a:pt x="7" y="514"/>
                  <a:pt x="7" y="514"/>
                  <a:pt x="7" y="514"/>
                </a:cubicBezTo>
                <a:cubicBezTo>
                  <a:pt x="6" y="514"/>
                  <a:pt x="6" y="515"/>
                  <a:pt x="5" y="51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7" name="Freeform 39"/>
          <p:cNvSpPr>
            <a:spLocks/>
          </p:cNvSpPr>
          <p:nvPr/>
        </p:nvSpPr>
        <p:spPr bwMode="auto">
          <a:xfrm>
            <a:off x="3937002" y="-244020"/>
            <a:ext cx="447675" cy="1406525"/>
          </a:xfrm>
          <a:custGeom>
            <a:avLst/>
            <a:gdLst>
              <a:gd name="T0" fmla="*/ 5 w 441"/>
              <a:gd name="T1" fmla="*/ 1385 h 1385"/>
              <a:gd name="T2" fmla="*/ 4 w 441"/>
              <a:gd name="T3" fmla="*/ 1385 h 1385"/>
              <a:gd name="T4" fmla="*/ 1 w 441"/>
              <a:gd name="T5" fmla="*/ 1380 h 1385"/>
              <a:gd name="T6" fmla="*/ 433 w 441"/>
              <a:gd name="T7" fmla="*/ 4 h 1385"/>
              <a:gd name="T8" fmla="*/ 438 w 441"/>
              <a:gd name="T9" fmla="*/ 1 h 1385"/>
              <a:gd name="T10" fmla="*/ 441 w 441"/>
              <a:gd name="T11" fmla="*/ 6 h 1385"/>
              <a:gd name="T12" fmla="*/ 9 w 441"/>
              <a:gd name="T13" fmla="*/ 1382 h 1385"/>
              <a:gd name="T14" fmla="*/ 5 w 441"/>
              <a:gd name="T15" fmla="*/ 1385 h 13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1" h="1385">
                <a:moveTo>
                  <a:pt x="5" y="1385"/>
                </a:moveTo>
                <a:cubicBezTo>
                  <a:pt x="5" y="1385"/>
                  <a:pt x="4" y="1385"/>
                  <a:pt x="4" y="1385"/>
                </a:cubicBezTo>
                <a:cubicBezTo>
                  <a:pt x="2" y="1384"/>
                  <a:pt x="0" y="1382"/>
                  <a:pt x="1" y="1380"/>
                </a:cubicBezTo>
                <a:cubicBezTo>
                  <a:pt x="433" y="4"/>
                  <a:pt x="433" y="4"/>
                  <a:pt x="433" y="4"/>
                </a:cubicBezTo>
                <a:cubicBezTo>
                  <a:pt x="434" y="1"/>
                  <a:pt x="436" y="0"/>
                  <a:pt x="438" y="1"/>
                </a:cubicBezTo>
                <a:cubicBezTo>
                  <a:pt x="440" y="2"/>
                  <a:pt x="441" y="4"/>
                  <a:pt x="441" y="6"/>
                </a:cubicBezTo>
                <a:cubicBezTo>
                  <a:pt x="9" y="1382"/>
                  <a:pt x="9" y="1382"/>
                  <a:pt x="9" y="1382"/>
                </a:cubicBezTo>
                <a:cubicBezTo>
                  <a:pt x="8" y="1384"/>
                  <a:pt x="7" y="1385"/>
                  <a:pt x="5" y="138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8" name="Freeform 40"/>
          <p:cNvSpPr>
            <a:spLocks/>
          </p:cNvSpPr>
          <p:nvPr/>
        </p:nvSpPr>
        <p:spPr bwMode="auto">
          <a:xfrm>
            <a:off x="4375152" y="-244020"/>
            <a:ext cx="157163" cy="666750"/>
          </a:xfrm>
          <a:custGeom>
            <a:avLst/>
            <a:gdLst>
              <a:gd name="T0" fmla="*/ 150 w 155"/>
              <a:gd name="T1" fmla="*/ 656 h 656"/>
              <a:gd name="T2" fmla="*/ 146 w 155"/>
              <a:gd name="T3" fmla="*/ 652 h 656"/>
              <a:gd name="T4" fmla="*/ 1 w 155"/>
              <a:gd name="T5" fmla="*/ 6 h 656"/>
              <a:gd name="T6" fmla="*/ 4 w 155"/>
              <a:gd name="T7" fmla="*/ 1 h 656"/>
              <a:gd name="T8" fmla="*/ 9 w 155"/>
              <a:gd name="T9" fmla="*/ 4 h 656"/>
              <a:gd name="T10" fmla="*/ 154 w 155"/>
              <a:gd name="T11" fmla="*/ 651 h 656"/>
              <a:gd name="T12" fmla="*/ 151 w 155"/>
              <a:gd name="T13" fmla="*/ 655 h 656"/>
              <a:gd name="T14" fmla="*/ 150 w 155"/>
              <a:gd name="T15" fmla="*/ 656 h 6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5" h="656">
                <a:moveTo>
                  <a:pt x="150" y="656"/>
                </a:moveTo>
                <a:cubicBezTo>
                  <a:pt x="148" y="656"/>
                  <a:pt x="147" y="654"/>
                  <a:pt x="146" y="652"/>
                </a:cubicBezTo>
                <a:cubicBezTo>
                  <a:pt x="1" y="6"/>
                  <a:pt x="1" y="6"/>
                  <a:pt x="1" y="6"/>
                </a:cubicBezTo>
                <a:cubicBezTo>
                  <a:pt x="0" y="3"/>
                  <a:pt x="2" y="1"/>
                  <a:pt x="4" y="1"/>
                </a:cubicBezTo>
                <a:cubicBezTo>
                  <a:pt x="6" y="0"/>
                  <a:pt x="8" y="2"/>
                  <a:pt x="9" y="4"/>
                </a:cubicBezTo>
                <a:cubicBezTo>
                  <a:pt x="154" y="651"/>
                  <a:pt x="154" y="651"/>
                  <a:pt x="154" y="651"/>
                </a:cubicBezTo>
                <a:cubicBezTo>
                  <a:pt x="155" y="653"/>
                  <a:pt x="153" y="655"/>
                  <a:pt x="151" y="655"/>
                </a:cubicBezTo>
                <a:cubicBezTo>
                  <a:pt x="151" y="656"/>
                  <a:pt x="150" y="656"/>
                  <a:pt x="150" y="65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9" name="Freeform 41"/>
          <p:cNvSpPr>
            <a:spLocks/>
          </p:cNvSpPr>
          <p:nvPr/>
        </p:nvSpPr>
        <p:spPr bwMode="auto">
          <a:xfrm>
            <a:off x="4524377" y="287793"/>
            <a:ext cx="1006475" cy="134938"/>
          </a:xfrm>
          <a:custGeom>
            <a:avLst/>
            <a:gdLst>
              <a:gd name="T0" fmla="*/ 4 w 992"/>
              <a:gd name="T1" fmla="*/ 133 h 133"/>
              <a:gd name="T2" fmla="*/ 0 w 992"/>
              <a:gd name="T3" fmla="*/ 129 h 133"/>
              <a:gd name="T4" fmla="*/ 4 w 992"/>
              <a:gd name="T5" fmla="*/ 125 h 133"/>
              <a:gd name="T6" fmla="*/ 988 w 992"/>
              <a:gd name="T7" fmla="*/ 0 h 133"/>
              <a:gd name="T8" fmla="*/ 992 w 992"/>
              <a:gd name="T9" fmla="*/ 4 h 133"/>
              <a:gd name="T10" fmla="*/ 989 w 992"/>
              <a:gd name="T11" fmla="*/ 8 h 133"/>
              <a:gd name="T12" fmla="*/ 5 w 992"/>
              <a:gd name="T13" fmla="*/ 133 h 133"/>
              <a:gd name="T14" fmla="*/ 4 w 992"/>
              <a:gd name="T15" fmla="*/ 133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92" h="133">
                <a:moveTo>
                  <a:pt x="4" y="133"/>
                </a:moveTo>
                <a:cubicBezTo>
                  <a:pt x="2" y="133"/>
                  <a:pt x="0" y="131"/>
                  <a:pt x="0" y="129"/>
                </a:cubicBezTo>
                <a:cubicBezTo>
                  <a:pt x="0" y="127"/>
                  <a:pt x="1" y="125"/>
                  <a:pt x="4" y="125"/>
                </a:cubicBezTo>
                <a:cubicBezTo>
                  <a:pt x="988" y="0"/>
                  <a:pt x="988" y="0"/>
                  <a:pt x="988" y="0"/>
                </a:cubicBezTo>
                <a:cubicBezTo>
                  <a:pt x="990" y="0"/>
                  <a:pt x="992" y="2"/>
                  <a:pt x="992" y="4"/>
                </a:cubicBezTo>
                <a:cubicBezTo>
                  <a:pt x="992" y="6"/>
                  <a:pt x="991" y="8"/>
                  <a:pt x="989" y="8"/>
                </a:cubicBezTo>
                <a:cubicBezTo>
                  <a:pt x="5" y="133"/>
                  <a:pt x="5" y="133"/>
                  <a:pt x="5" y="133"/>
                </a:cubicBezTo>
                <a:cubicBezTo>
                  <a:pt x="5" y="133"/>
                  <a:pt x="4" y="133"/>
                  <a:pt x="4" y="133"/>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0" name="Freeform 42"/>
          <p:cNvSpPr>
            <a:spLocks/>
          </p:cNvSpPr>
          <p:nvPr/>
        </p:nvSpPr>
        <p:spPr bwMode="auto">
          <a:xfrm>
            <a:off x="4524377" y="-639307"/>
            <a:ext cx="342900" cy="1062038"/>
          </a:xfrm>
          <a:custGeom>
            <a:avLst/>
            <a:gdLst>
              <a:gd name="T0" fmla="*/ 4 w 338"/>
              <a:gd name="T1" fmla="*/ 1046 h 1046"/>
              <a:gd name="T2" fmla="*/ 3 w 338"/>
              <a:gd name="T3" fmla="*/ 1045 h 1046"/>
              <a:gd name="T4" fmla="*/ 0 w 338"/>
              <a:gd name="T5" fmla="*/ 1040 h 1046"/>
              <a:gd name="T6" fmla="*/ 329 w 338"/>
              <a:gd name="T7" fmla="*/ 4 h 1046"/>
              <a:gd name="T8" fmla="*/ 334 w 338"/>
              <a:gd name="T9" fmla="*/ 1 h 1046"/>
              <a:gd name="T10" fmla="*/ 337 w 338"/>
              <a:gd name="T11" fmla="*/ 6 h 1046"/>
              <a:gd name="T12" fmla="*/ 8 w 338"/>
              <a:gd name="T13" fmla="*/ 1043 h 1046"/>
              <a:gd name="T14" fmla="*/ 4 w 338"/>
              <a:gd name="T15" fmla="*/ 1046 h 10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8" h="1046">
                <a:moveTo>
                  <a:pt x="4" y="1046"/>
                </a:moveTo>
                <a:cubicBezTo>
                  <a:pt x="4" y="1046"/>
                  <a:pt x="3" y="1045"/>
                  <a:pt x="3" y="1045"/>
                </a:cubicBezTo>
                <a:cubicBezTo>
                  <a:pt x="1" y="1045"/>
                  <a:pt x="0" y="1042"/>
                  <a:pt x="0" y="1040"/>
                </a:cubicBezTo>
                <a:cubicBezTo>
                  <a:pt x="329" y="4"/>
                  <a:pt x="329" y="4"/>
                  <a:pt x="329" y="4"/>
                </a:cubicBezTo>
                <a:cubicBezTo>
                  <a:pt x="330" y="2"/>
                  <a:pt x="332" y="0"/>
                  <a:pt x="334" y="1"/>
                </a:cubicBezTo>
                <a:cubicBezTo>
                  <a:pt x="337" y="2"/>
                  <a:pt x="338" y="4"/>
                  <a:pt x="337" y="6"/>
                </a:cubicBezTo>
                <a:cubicBezTo>
                  <a:pt x="8" y="1043"/>
                  <a:pt x="8" y="1043"/>
                  <a:pt x="8" y="1043"/>
                </a:cubicBezTo>
                <a:cubicBezTo>
                  <a:pt x="7" y="1044"/>
                  <a:pt x="6" y="1046"/>
                  <a:pt x="4" y="104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1" name="Freeform 44"/>
          <p:cNvSpPr>
            <a:spLocks/>
          </p:cNvSpPr>
          <p:nvPr/>
        </p:nvSpPr>
        <p:spPr bwMode="auto">
          <a:xfrm>
            <a:off x="4857752" y="-639307"/>
            <a:ext cx="673100" cy="935038"/>
          </a:xfrm>
          <a:custGeom>
            <a:avLst/>
            <a:gdLst>
              <a:gd name="T0" fmla="*/ 659 w 664"/>
              <a:gd name="T1" fmla="*/ 921 h 921"/>
              <a:gd name="T2" fmla="*/ 656 w 664"/>
              <a:gd name="T3" fmla="*/ 920 h 921"/>
              <a:gd name="T4" fmla="*/ 1 w 664"/>
              <a:gd name="T5" fmla="*/ 7 h 921"/>
              <a:gd name="T6" fmla="*/ 2 w 664"/>
              <a:gd name="T7" fmla="*/ 2 h 921"/>
              <a:gd name="T8" fmla="*/ 7 w 664"/>
              <a:gd name="T9" fmla="*/ 2 h 921"/>
              <a:gd name="T10" fmla="*/ 662 w 664"/>
              <a:gd name="T11" fmla="*/ 915 h 921"/>
              <a:gd name="T12" fmla="*/ 661 w 664"/>
              <a:gd name="T13" fmla="*/ 921 h 921"/>
              <a:gd name="T14" fmla="*/ 659 w 664"/>
              <a:gd name="T15" fmla="*/ 921 h 9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4" h="921">
                <a:moveTo>
                  <a:pt x="659" y="921"/>
                </a:moveTo>
                <a:cubicBezTo>
                  <a:pt x="658" y="921"/>
                  <a:pt x="657" y="921"/>
                  <a:pt x="656" y="920"/>
                </a:cubicBezTo>
                <a:cubicBezTo>
                  <a:pt x="1" y="7"/>
                  <a:pt x="1" y="7"/>
                  <a:pt x="1" y="7"/>
                </a:cubicBezTo>
                <a:cubicBezTo>
                  <a:pt x="0" y="5"/>
                  <a:pt x="0" y="3"/>
                  <a:pt x="2" y="2"/>
                </a:cubicBezTo>
                <a:cubicBezTo>
                  <a:pt x="4" y="0"/>
                  <a:pt x="6" y="1"/>
                  <a:pt x="7" y="2"/>
                </a:cubicBezTo>
                <a:cubicBezTo>
                  <a:pt x="662" y="915"/>
                  <a:pt x="662" y="915"/>
                  <a:pt x="662" y="915"/>
                </a:cubicBezTo>
                <a:cubicBezTo>
                  <a:pt x="664" y="917"/>
                  <a:pt x="663" y="919"/>
                  <a:pt x="661" y="921"/>
                </a:cubicBezTo>
                <a:cubicBezTo>
                  <a:pt x="661" y="921"/>
                  <a:pt x="660" y="921"/>
                  <a:pt x="659" y="921"/>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2" name="Freeform 47"/>
          <p:cNvSpPr>
            <a:spLocks/>
          </p:cNvSpPr>
          <p:nvPr/>
        </p:nvSpPr>
        <p:spPr bwMode="auto">
          <a:xfrm>
            <a:off x="5522915" y="-23813"/>
            <a:ext cx="312735" cy="319543"/>
          </a:xfrm>
          <a:custGeom>
            <a:avLst/>
            <a:gdLst>
              <a:gd name="T0" fmla="*/ 4 w 362"/>
              <a:gd name="T1" fmla="*/ 279 h 279"/>
              <a:gd name="T2" fmla="*/ 1 w 362"/>
              <a:gd name="T3" fmla="*/ 278 h 279"/>
              <a:gd name="T4" fmla="*/ 2 w 362"/>
              <a:gd name="T5" fmla="*/ 272 h 279"/>
              <a:gd name="T6" fmla="*/ 355 w 362"/>
              <a:gd name="T7" fmla="*/ 1 h 279"/>
              <a:gd name="T8" fmla="*/ 361 w 362"/>
              <a:gd name="T9" fmla="*/ 2 h 279"/>
              <a:gd name="T10" fmla="*/ 360 w 362"/>
              <a:gd name="T11" fmla="*/ 8 h 279"/>
              <a:gd name="T12" fmla="*/ 7 w 362"/>
              <a:gd name="T13" fmla="*/ 279 h 279"/>
              <a:gd name="T14" fmla="*/ 4 w 362"/>
              <a:gd name="T15" fmla="*/ 279 h 27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2" h="279">
                <a:moveTo>
                  <a:pt x="4" y="279"/>
                </a:moveTo>
                <a:cubicBezTo>
                  <a:pt x="3" y="279"/>
                  <a:pt x="2" y="279"/>
                  <a:pt x="1" y="278"/>
                </a:cubicBezTo>
                <a:cubicBezTo>
                  <a:pt x="0" y="276"/>
                  <a:pt x="0" y="274"/>
                  <a:pt x="2" y="272"/>
                </a:cubicBezTo>
                <a:cubicBezTo>
                  <a:pt x="355" y="1"/>
                  <a:pt x="355" y="1"/>
                  <a:pt x="355" y="1"/>
                </a:cubicBezTo>
                <a:cubicBezTo>
                  <a:pt x="357" y="0"/>
                  <a:pt x="359" y="0"/>
                  <a:pt x="361" y="2"/>
                </a:cubicBezTo>
                <a:cubicBezTo>
                  <a:pt x="362" y="4"/>
                  <a:pt x="362" y="6"/>
                  <a:pt x="360" y="8"/>
                </a:cubicBezTo>
                <a:cubicBezTo>
                  <a:pt x="7" y="279"/>
                  <a:pt x="7" y="279"/>
                  <a:pt x="7" y="279"/>
                </a:cubicBezTo>
                <a:cubicBezTo>
                  <a:pt x="6" y="279"/>
                  <a:pt x="5" y="279"/>
                  <a:pt x="4" y="279"/>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3" name="Freeform 48"/>
          <p:cNvSpPr>
            <a:spLocks/>
          </p:cNvSpPr>
          <p:nvPr/>
        </p:nvSpPr>
        <p:spPr bwMode="auto">
          <a:xfrm>
            <a:off x="3937002" y="413205"/>
            <a:ext cx="595313" cy="749300"/>
          </a:xfrm>
          <a:custGeom>
            <a:avLst/>
            <a:gdLst>
              <a:gd name="T0" fmla="*/ 5 w 587"/>
              <a:gd name="T1" fmla="*/ 738 h 738"/>
              <a:gd name="T2" fmla="*/ 2 w 587"/>
              <a:gd name="T3" fmla="*/ 737 h 738"/>
              <a:gd name="T4" fmla="*/ 2 w 587"/>
              <a:gd name="T5" fmla="*/ 731 h 738"/>
              <a:gd name="T6" fmla="*/ 579 w 587"/>
              <a:gd name="T7" fmla="*/ 2 h 738"/>
              <a:gd name="T8" fmla="*/ 585 w 587"/>
              <a:gd name="T9" fmla="*/ 1 h 738"/>
              <a:gd name="T10" fmla="*/ 585 w 587"/>
              <a:gd name="T11" fmla="*/ 7 h 738"/>
              <a:gd name="T12" fmla="*/ 8 w 587"/>
              <a:gd name="T13" fmla="*/ 736 h 738"/>
              <a:gd name="T14" fmla="*/ 5 w 587"/>
              <a:gd name="T15" fmla="*/ 738 h 7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7" h="738">
                <a:moveTo>
                  <a:pt x="5" y="738"/>
                </a:moveTo>
                <a:cubicBezTo>
                  <a:pt x="4" y="738"/>
                  <a:pt x="3" y="738"/>
                  <a:pt x="2" y="737"/>
                </a:cubicBezTo>
                <a:cubicBezTo>
                  <a:pt x="1" y="736"/>
                  <a:pt x="0" y="733"/>
                  <a:pt x="2" y="731"/>
                </a:cubicBezTo>
                <a:cubicBezTo>
                  <a:pt x="579" y="2"/>
                  <a:pt x="579" y="2"/>
                  <a:pt x="579" y="2"/>
                </a:cubicBezTo>
                <a:cubicBezTo>
                  <a:pt x="580" y="0"/>
                  <a:pt x="583" y="0"/>
                  <a:pt x="585" y="1"/>
                </a:cubicBezTo>
                <a:cubicBezTo>
                  <a:pt x="586" y="3"/>
                  <a:pt x="587" y="5"/>
                  <a:pt x="585" y="7"/>
                </a:cubicBezTo>
                <a:cubicBezTo>
                  <a:pt x="8" y="736"/>
                  <a:pt x="8" y="736"/>
                  <a:pt x="8" y="736"/>
                </a:cubicBezTo>
                <a:cubicBezTo>
                  <a:pt x="7" y="737"/>
                  <a:pt x="6" y="738"/>
                  <a:pt x="5" y="738"/>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4" name="Freeform 49"/>
          <p:cNvSpPr>
            <a:spLocks/>
          </p:cNvSpPr>
          <p:nvPr/>
        </p:nvSpPr>
        <p:spPr bwMode="auto">
          <a:xfrm>
            <a:off x="2289177" y="1397455"/>
            <a:ext cx="258763" cy="96838"/>
          </a:xfrm>
          <a:custGeom>
            <a:avLst/>
            <a:gdLst>
              <a:gd name="T0" fmla="*/ 251 w 255"/>
              <a:gd name="T1" fmla="*/ 95 h 95"/>
              <a:gd name="T2" fmla="*/ 249 w 255"/>
              <a:gd name="T3" fmla="*/ 94 h 95"/>
              <a:gd name="T4" fmla="*/ 3 w 255"/>
              <a:gd name="T5" fmla="*/ 8 h 95"/>
              <a:gd name="T6" fmla="*/ 1 w 255"/>
              <a:gd name="T7" fmla="*/ 3 h 95"/>
              <a:gd name="T8" fmla="*/ 6 w 255"/>
              <a:gd name="T9" fmla="*/ 1 h 95"/>
              <a:gd name="T10" fmla="*/ 252 w 255"/>
              <a:gd name="T11" fmla="*/ 87 h 95"/>
              <a:gd name="T12" fmla="*/ 254 w 255"/>
              <a:gd name="T13" fmla="*/ 92 h 95"/>
              <a:gd name="T14" fmla="*/ 251 w 255"/>
              <a:gd name="T15" fmla="*/ 95 h 9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5" h="95">
                <a:moveTo>
                  <a:pt x="251" y="95"/>
                </a:moveTo>
                <a:cubicBezTo>
                  <a:pt x="250" y="95"/>
                  <a:pt x="250" y="95"/>
                  <a:pt x="249" y="94"/>
                </a:cubicBezTo>
                <a:cubicBezTo>
                  <a:pt x="3" y="8"/>
                  <a:pt x="3" y="8"/>
                  <a:pt x="3" y="8"/>
                </a:cubicBezTo>
                <a:cubicBezTo>
                  <a:pt x="1" y="8"/>
                  <a:pt x="0" y="5"/>
                  <a:pt x="1" y="3"/>
                </a:cubicBezTo>
                <a:cubicBezTo>
                  <a:pt x="1" y="1"/>
                  <a:pt x="4" y="0"/>
                  <a:pt x="6" y="1"/>
                </a:cubicBezTo>
                <a:cubicBezTo>
                  <a:pt x="252" y="87"/>
                  <a:pt x="252" y="87"/>
                  <a:pt x="252" y="87"/>
                </a:cubicBezTo>
                <a:cubicBezTo>
                  <a:pt x="254" y="88"/>
                  <a:pt x="255" y="90"/>
                  <a:pt x="254" y="92"/>
                </a:cubicBezTo>
                <a:cubicBezTo>
                  <a:pt x="254" y="94"/>
                  <a:pt x="252" y="95"/>
                  <a:pt x="251" y="9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5" name="Freeform 50"/>
          <p:cNvSpPr>
            <a:spLocks/>
          </p:cNvSpPr>
          <p:nvPr/>
        </p:nvSpPr>
        <p:spPr bwMode="auto">
          <a:xfrm>
            <a:off x="2289177" y="1484768"/>
            <a:ext cx="258763" cy="974725"/>
          </a:xfrm>
          <a:custGeom>
            <a:avLst/>
            <a:gdLst>
              <a:gd name="T0" fmla="*/ 5 w 255"/>
              <a:gd name="T1" fmla="*/ 960 h 960"/>
              <a:gd name="T2" fmla="*/ 4 w 255"/>
              <a:gd name="T3" fmla="*/ 960 h 960"/>
              <a:gd name="T4" fmla="*/ 1 w 255"/>
              <a:gd name="T5" fmla="*/ 955 h 960"/>
              <a:gd name="T6" fmla="*/ 247 w 255"/>
              <a:gd name="T7" fmla="*/ 4 h 960"/>
              <a:gd name="T8" fmla="*/ 252 w 255"/>
              <a:gd name="T9" fmla="*/ 1 h 960"/>
              <a:gd name="T10" fmla="*/ 255 w 255"/>
              <a:gd name="T11" fmla="*/ 6 h 960"/>
              <a:gd name="T12" fmla="*/ 9 w 255"/>
              <a:gd name="T13" fmla="*/ 957 h 960"/>
              <a:gd name="T14" fmla="*/ 5 w 255"/>
              <a:gd name="T15" fmla="*/ 960 h 9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5" h="960">
                <a:moveTo>
                  <a:pt x="5" y="960"/>
                </a:moveTo>
                <a:cubicBezTo>
                  <a:pt x="4" y="960"/>
                  <a:pt x="4" y="960"/>
                  <a:pt x="4" y="960"/>
                </a:cubicBezTo>
                <a:cubicBezTo>
                  <a:pt x="2" y="960"/>
                  <a:pt x="0" y="957"/>
                  <a:pt x="1" y="955"/>
                </a:cubicBezTo>
                <a:cubicBezTo>
                  <a:pt x="247" y="4"/>
                  <a:pt x="247" y="4"/>
                  <a:pt x="247" y="4"/>
                </a:cubicBezTo>
                <a:cubicBezTo>
                  <a:pt x="247" y="1"/>
                  <a:pt x="250" y="0"/>
                  <a:pt x="252" y="1"/>
                </a:cubicBezTo>
                <a:cubicBezTo>
                  <a:pt x="254" y="1"/>
                  <a:pt x="255" y="3"/>
                  <a:pt x="255" y="6"/>
                </a:cubicBezTo>
                <a:cubicBezTo>
                  <a:pt x="9" y="957"/>
                  <a:pt x="9" y="957"/>
                  <a:pt x="9" y="957"/>
                </a:cubicBezTo>
                <a:cubicBezTo>
                  <a:pt x="8" y="959"/>
                  <a:pt x="6" y="960"/>
                  <a:pt x="5" y="96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6" name="Freeform 51"/>
          <p:cNvSpPr>
            <a:spLocks/>
          </p:cNvSpPr>
          <p:nvPr/>
        </p:nvSpPr>
        <p:spPr bwMode="auto">
          <a:xfrm>
            <a:off x="2540002" y="979943"/>
            <a:ext cx="666750" cy="514350"/>
          </a:xfrm>
          <a:custGeom>
            <a:avLst/>
            <a:gdLst>
              <a:gd name="T0" fmla="*/ 5 w 658"/>
              <a:gd name="T1" fmla="*/ 506 h 506"/>
              <a:gd name="T2" fmla="*/ 1 w 658"/>
              <a:gd name="T3" fmla="*/ 504 h 506"/>
              <a:gd name="T4" fmla="*/ 2 w 658"/>
              <a:gd name="T5" fmla="*/ 498 h 506"/>
              <a:gd name="T6" fmla="*/ 651 w 658"/>
              <a:gd name="T7" fmla="*/ 1 h 506"/>
              <a:gd name="T8" fmla="*/ 656 w 658"/>
              <a:gd name="T9" fmla="*/ 2 h 506"/>
              <a:gd name="T10" fmla="*/ 656 w 658"/>
              <a:gd name="T11" fmla="*/ 8 h 506"/>
              <a:gd name="T12" fmla="*/ 7 w 658"/>
              <a:gd name="T13" fmla="*/ 505 h 506"/>
              <a:gd name="T14" fmla="*/ 5 w 658"/>
              <a:gd name="T15" fmla="*/ 506 h 5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8" h="506">
                <a:moveTo>
                  <a:pt x="5" y="506"/>
                </a:moveTo>
                <a:cubicBezTo>
                  <a:pt x="3" y="506"/>
                  <a:pt x="2" y="505"/>
                  <a:pt x="1" y="504"/>
                </a:cubicBezTo>
                <a:cubicBezTo>
                  <a:pt x="0" y="502"/>
                  <a:pt x="0" y="500"/>
                  <a:pt x="2" y="498"/>
                </a:cubicBezTo>
                <a:cubicBezTo>
                  <a:pt x="651" y="1"/>
                  <a:pt x="651" y="1"/>
                  <a:pt x="651" y="1"/>
                </a:cubicBezTo>
                <a:cubicBezTo>
                  <a:pt x="653" y="0"/>
                  <a:pt x="655" y="0"/>
                  <a:pt x="656" y="2"/>
                </a:cubicBezTo>
                <a:cubicBezTo>
                  <a:pt x="658" y="4"/>
                  <a:pt x="657" y="6"/>
                  <a:pt x="656" y="8"/>
                </a:cubicBezTo>
                <a:cubicBezTo>
                  <a:pt x="7" y="505"/>
                  <a:pt x="7" y="505"/>
                  <a:pt x="7" y="505"/>
                </a:cubicBezTo>
                <a:cubicBezTo>
                  <a:pt x="6" y="505"/>
                  <a:pt x="6" y="506"/>
                  <a:pt x="5" y="50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7" name="Freeform 52"/>
          <p:cNvSpPr>
            <a:spLocks/>
          </p:cNvSpPr>
          <p:nvPr/>
        </p:nvSpPr>
        <p:spPr bwMode="auto">
          <a:xfrm>
            <a:off x="2289177" y="979943"/>
            <a:ext cx="917575" cy="427038"/>
          </a:xfrm>
          <a:custGeom>
            <a:avLst/>
            <a:gdLst>
              <a:gd name="T0" fmla="*/ 4 w 904"/>
              <a:gd name="T1" fmla="*/ 420 h 420"/>
              <a:gd name="T2" fmla="*/ 1 w 904"/>
              <a:gd name="T3" fmla="*/ 417 h 420"/>
              <a:gd name="T4" fmla="*/ 3 w 904"/>
              <a:gd name="T5" fmla="*/ 412 h 420"/>
              <a:gd name="T6" fmla="*/ 898 w 904"/>
              <a:gd name="T7" fmla="*/ 1 h 420"/>
              <a:gd name="T8" fmla="*/ 903 w 904"/>
              <a:gd name="T9" fmla="*/ 3 h 420"/>
              <a:gd name="T10" fmla="*/ 901 w 904"/>
              <a:gd name="T11" fmla="*/ 8 h 420"/>
              <a:gd name="T12" fmla="*/ 6 w 904"/>
              <a:gd name="T13" fmla="*/ 419 h 420"/>
              <a:gd name="T14" fmla="*/ 4 w 904"/>
              <a:gd name="T15" fmla="*/ 420 h 4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04" h="420">
                <a:moveTo>
                  <a:pt x="4" y="420"/>
                </a:moveTo>
                <a:cubicBezTo>
                  <a:pt x="3" y="420"/>
                  <a:pt x="2" y="419"/>
                  <a:pt x="1" y="417"/>
                </a:cubicBezTo>
                <a:cubicBezTo>
                  <a:pt x="0" y="415"/>
                  <a:pt x="1" y="413"/>
                  <a:pt x="3" y="412"/>
                </a:cubicBezTo>
                <a:cubicBezTo>
                  <a:pt x="898" y="1"/>
                  <a:pt x="898" y="1"/>
                  <a:pt x="898" y="1"/>
                </a:cubicBezTo>
                <a:cubicBezTo>
                  <a:pt x="900" y="0"/>
                  <a:pt x="902" y="1"/>
                  <a:pt x="903" y="3"/>
                </a:cubicBezTo>
                <a:cubicBezTo>
                  <a:pt x="904" y="5"/>
                  <a:pt x="903" y="7"/>
                  <a:pt x="901" y="8"/>
                </a:cubicBezTo>
                <a:cubicBezTo>
                  <a:pt x="6" y="419"/>
                  <a:pt x="6" y="419"/>
                  <a:pt x="6" y="419"/>
                </a:cubicBezTo>
                <a:cubicBezTo>
                  <a:pt x="6" y="420"/>
                  <a:pt x="5" y="420"/>
                  <a:pt x="4" y="42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8" name="Freeform 53"/>
          <p:cNvSpPr>
            <a:spLocks/>
          </p:cNvSpPr>
          <p:nvPr/>
        </p:nvSpPr>
        <p:spPr bwMode="auto">
          <a:xfrm>
            <a:off x="592140" y="1559380"/>
            <a:ext cx="1146175" cy="509588"/>
          </a:xfrm>
          <a:custGeom>
            <a:avLst/>
            <a:gdLst>
              <a:gd name="T0" fmla="*/ 5 w 1130"/>
              <a:gd name="T1" fmla="*/ 501 h 501"/>
              <a:gd name="T2" fmla="*/ 1 w 1130"/>
              <a:gd name="T3" fmla="*/ 499 h 501"/>
              <a:gd name="T4" fmla="*/ 3 w 1130"/>
              <a:gd name="T5" fmla="*/ 494 h 501"/>
              <a:gd name="T6" fmla="*/ 1124 w 1130"/>
              <a:gd name="T7" fmla="*/ 1 h 501"/>
              <a:gd name="T8" fmla="*/ 1129 w 1130"/>
              <a:gd name="T9" fmla="*/ 3 h 501"/>
              <a:gd name="T10" fmla="*/ 1127 w 1130"/>
              <a:gd name="T11" fmla="*/ 8 h 501"/>
              <a:gd name="T12" fmla="*/ 6 w 1130"/>
              <a:gd name="T13" fmla="*/ 501 h 501"/>
              <a:gd name="T14" fmla="*/ 5 w 1130"/>
              <a:gd name="T15" fmla="*/ 501 h 5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30" h="501">
                <a:moveTo>
                  <a:pt x="5" y="501"/>
                </a:moveTo>
                <a:cubicBezTo>
                  <a:pt x="3" y="501"/>
                  <a:pt x="2" y="501"/>
                  <a:pt x="1" y="499"/>
                </a:cubicBezTo>
                <a:cubicBezTo>
                  <a:pt x="0" y="497"/>
                  <a:pt x="1" y="495"/>
                  <a:pt x="3" y="494"/>
                </a:cubicBezTo>
                <a:cubicBezTo>
                  <a:pt x="1124" y="1"/>
                  <a:pt x="1124" y="1"/>
                  <a:pt x="1124" y="1"/>
                </a:cubicBezTo>
                <a:cubicBezTo>
                  <a:pt x="1126" y="0"/>
                  <a:pt x="1128" y="1"/>
                  <a:pt x="1129" y="3"/>
                </a:cubicBezTo>
                <a:cubicBezTo>
                  <a:pt x="1130" y="5"/>
                  <a:pt x="1129" y="7"/>
                  <a:pt x="1127" y="8"/>
                </a:cubicBezTo>
                <a:cubicBezTo>
                  <a:pt x="6" y="501"/>
                  <a:pt x="6" y="501"/>
                  <a:pt x="6" y="501"/>
                </a:cubicBezTo>
                <a:cubicBezTo>
                  <a:pt x="6" y="501"/>
                  <a:pt x="5" y="501"/>
                  <a:pt x="5" y="501"/>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9" name="Freeform 115"/>
          <p:cNvSpPr>
            <a:spLocks/>
          </p:cNvSpPr>
          <p:nvPr/>
        </p:nvSpPr>
        <p:spPr bwMode="auto">
          <a:xfrm>
            <a:off x="198440" y="1881643"/>
            <a:ext cx="120650" cy="120650"/>
          </a:xfrm>
          <a:custGeom>
            <a:avLst/>
            <a:gdLst>
              <a:gd name="T0" fmla="*/ 87 w 119"/>
              <a:gd name="T1" fmla="*/ 15 h 119"/>
              <a:gd name="T2" fmla="*/ 104 w 119"/>
              <a:gd name="T3" fmla="*/ 87 h 119"/>
              <a:gd name="T4" fmla="*/ 32 w 119"/>
              <a:gd name="T5" fmla="*/ 104 h 119"/>
              <a:gd name="T6" fmla="*/ 15 w 119"/>
              <a:gd name="T7" fmla="*/ 32 h 119"/>
              <a:gd name="T8" fmla="*/ 87 w 119"/>
              <a:gd name="T9" fmla="*/ 15 h 119"/>
            </a:gdLst>
            <a:ahLst/>
            <a:cxnLst>
              <a:cxn ang="0">
                <a:pos x="T0" y="T1"/>
              </a:cxn>
              <a:cxn ang="0">
                <a:pos x="T2" y="T3"/>
              </a:cxn>
              <a:cxn ang="0">
                <a:pos x="T4" y="T5"/>
              </a:cxn>
              <a:cxn ang="0">
                <a:pos x="T6" y="T7"/>
              </a:cxn>
              <a:cxn ang="0">
                <a:pos x="T8" y="T9"/>
              </a:cxn>
            </a:cxnLst>
            <a:rect l="0" t="0" r="r" b="b"/>
            <a:pathLst>
              <a:path w="119" h="119">
                <a:moveTo>
                  <a:pt x="87" y="15"/>
                </a:moveTo>
                <a:cubicBezTo>
                  <a:pt x="112" y="30"/>
                  <a:pt x="119" y="63"/>
                  <a:pt x="104" y="87"/>
                </a:cubicBezTo>
                <a:cubicBezTo>
                  <a:pt x="89" y="112"/>
                  <a:pt x="56" y="119"/>
                  <a:pt x="32" y="104"/>
                </a:cubicBezTo>
                <a:cubicBezTo>
                  <a:pt x="7" y="88"/>
                  <a:pt x="0" y="56"/>
                  <a:pt x="15" y="32"/>
                </a:cubicBezTo>
                <a:cubicBezTo>
                  <a:pt x="31" y="7"/>
                  <a:pt x="63" y="0"/>
                  <a:pt x="87" y="1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0" name="Freeform 117"/>
          <p:cNvSpPr>
            <a:spLocks/>
          </p:cNvSpPr>
          <p:nvPr/>
        </p:nvSpPr>
        <p:spPr bwMode="auto">
          <a:xfrm>
            <a:off x="398465" y="2667455"/>
            <a:ext cx="73025" cy="73025"/>
          </a:xfrm>
          <a:custGeom>
            <a:avLst/>
            <a:gdLst>
              <a:gd name="T0" fmla="*/ 52 w 72"/>
              <a:gd name="T1" fmla="*/ 10 h 72"/>
              <a:gd name="T2" fmla="*/ 62 w 72"/>
              <a:gd name="T3" fmla="*/ 53 h 72"/>
              <a:gd name="T4" fmla="*/ 19 w 72"/>
              <a:gd name="T5" fmla="*/ 63 h 72"/>
              <a:gd name="T6" fmla="*/ 9 w 72"/>
              <a:gd name="T7" fmla="*/ 20 h 72"/>
              <a:gd name="T8" fmla="*/ 52 w 72"/>
              <a:gd name="T9" fmla="*/ 10 h 72"/>
            </a:gdLst>
            <a:ahLst/>
            <a:cxnLst>
              <a:cxn ang="0">
                <a:pos x="T0" y="T1"/>
              </a:cxn>
              <a:cxn ang="0">
                <a:pos x="T2" y="T3"/>
              </a:cxn>
              <a:cxn ang="0">
                <a:pos x="T4" y="T5"/>
              </a:cxn>
              <a:cxn ang="0">
                <a:pos x="T6" y="T7"/>
              </a:cxn>
              <a:cxn ang="0">
                <a:pos x="T8" y="T9"/>
              </a:cxn>
            </a:cxnLst>
            <a:rect l="0" t="0" r="r" b="b"/>
            <a:pathLst>
              <a:path w="72" h="72">
                <a:moveTo>
                  <a:pt x="52" y="10"/>
                </a:moveTo>
                <a:cubicBezTo>
                  <a:pt x="67" y="19"/>
                  <a:pt x="72" y="38"/>
                  <a:pt x="62" y="53"/>
                </a:cubicBezTo>
                <a:cubicBezTo>
                  <a:pt x="53" y="68"/>
                  <a:pt x="34" y="72"/>
                  <a:pt x="19" y="63"/>
                </a:cubicBezTo>
                <a:cubicBezTo>
                  <a:pt x="4" y="54"/>
                  <a:pt x="0" y="34"/>
                  <a:pt x="9" y="20"/>
                </a:cubicBezTo>
                <a:cubicBezTo>
                  <a:pt x="18" y="5"/>
                  <a:pt x="38" y="0"/>
                  <a:pt x="52" y="1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1" name="Freeform 118"/>
          <p:cNvSpPr>
            <a:spLocks/>
          </p:cNvSpPr>
          <p:nvPr/>
        </p:nvSpPr>
        <p:spPr bwMode="auto">
          <a:xfrm>
            <a:off x="561977" y="2030868"/>
            <a:ext cx="71438" cy="73025"/>
          </a:xfrm>
          <a:custGeom>
            <a:avLst/>
            <a:gdLst>
              <a:gd name="T0" fmla="*/ 52 w 71"/>
              <a:gd name="T1" fmla="*/ 9 h 72"/>
              <a:gd name="T2" fmla="*/ 62 w 71"/>
              <a:gd name="T3" fmla="*/ 53 h 72"/>
              <a:gd name="T4" fmla="*/ 19 w 71"/>
              <a:gd name="T5" fmla="*/ 63 h 72"/>
              <a:gd name="T6" fmla="*/ 9 w 71"/>
              <a:gd name="T7" fmla="*/ 19 h 72"/>
              <a:gd name="T8" fmla="*/ 52 w 71"/>
              <a:gd name="T9" fmla="*/ 9 h 72"/>
            </a:gdLst>
            <a:ahLst/>
            <a:cxnLst>
              <a:cxn ang="0">
                <a:pos x="T0" y="T1"/>
              </a:cxn>
              <a:cxn ang="0">
                <a:pos x="T2" y="T3"/>
              </a:cxn>
              <a:cxn ang="0">
                <a:pos x="T4" y="T5"/>
              </a:cxn>
              <a:cxn ang="0">
                <a:pos x="T6" y="T7"/>
              </a:cxn>
              <a:cxn ang="0">
                <a:pos x="T8" y="T9"/>
              </a:cxn>
            </a:cxnLst>
            <a:rect l="0" t="0" r="r" b="b"/>
            <a:pathLst>
              <a:path w="71" h="72">
                <a:moveTo>
                  <a:pt x="52" y="9"/>
                </a:moveTo>
                <a:cubicBezTo>
                  <a:pt x="67" y="19"/>
                  <a:pt x="71" y="38"/>
                  <a:pt x="62" y="53"/>
                </a:cubicBezTo>
                <a:cubicBezTo>
                  <a:pt x="53" y="67"/>
                  <a:pt x="33" y="72"/>
                  <a:pt x="19" y="63"/>
                </a:cubicBezTo>
                <a:cubicBezTo>
                  <a:pt x="4" y="53"/>
                  <a:pt x="0" y="34"/>
                  <a:pt x="9" y="19"/>
                </a:cubicBezTo>
                <a:cubicBezTo>
                  <a:pt x="18" y="5"/>
                  <a:pt x="37" y="0"/>
                  <a:pt x="52" y="9"/>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2" name="Freeform 119"/>
          <p:cNvSpPr>
            <a:spLocks/>
          </p:cNvSpPr>
          <p:nvPr/>
        </p:nvSpPr>
        <p:spPr bwMode="auto">
          <a:xfrm>
            <a:off x="1176340" y="1499055"/>
            <a:ext cx="73025" cy="73025"/>
          </a:xfrm>
          <a:custGeom>
            <a:avLst/>
            <a:gdLst>
              <a:gd name="T0" fmla="*/ 52 w 72"/>
              <a:gd name="T1" fmla="*/ 9 h 72"/>
              <a:gd name="T2" fmla="*/ 62 w 72"/>
              <a:gd name="T3" fmla="*/ 52 h 72"/>
              <a:gd name="T4" fmla="*/ 19 w 72"/>
              <a:gd name="T5" fmla="*/ 62 h 72"/>
              <a:gd name="T6" fmla="*/ 9 w 72"/>
              <a:gd name="T7" fmla="*/ 19 h 72"/>
              <a:gd name="T8" fmla="*/ 52 w 72"/>
              <a:gd name="T9" fmla="*/ 9 h 72"/>
            </a:gdLst>
            <a:ahLst/>
            <a:cxnLst>
              <a:cxn ang="0">
                <a:pos x="T0" y="T1"/>
              </a:cxn>
              <a:cxn ang="0">
                <a:pos x="T2" y="T3"/>
              </a:cxn>
              <a:cxn ang="0">
                <a:pos x="T4" y="T5"/>
              </a:cxn>
              <a:cxn ang="0">
                <a:pos x="T6" y="T7"/>
              </a:cxn>
              <a:cxn ang="0">
                <a:pos x="T8" y="T9"/>
              </a:cxn>
            </a:cxnLst>
            <a:rect l="0" t="0" r="r" b="b"/>
            <a:pathLst>
              <a:path w="72" h="72">
                <a:moveTo>
                  <a:pt x="52" y="9"/>
                </a:moveTo>
                <a:cubicBezTo>
                  <a:pt x="67" y="18"/>
                  <a:pt x="72" y="38"/>
                  <a:pt x="62" y="52"/>
                </a:cubicBezTo>
                <a:cubicBezTo>
                  <a:pt x="53" y="67"/>
                  <a:pt x="34" y="72"/>
                  <a:pt x="19" y="62"/>
                </a:cubicBezTo>
                <a:cubicBezTo>
                  <a:pt x="4" y="53"/>
                  <a:pt x="0" y="34"/>
                  <a:pt x="9" y="19"/>
                </a:cubicBezTo>
                <a:cubicBezTo>
                  <a:pt x="18" y="4"/>
                  <a:pt x="38" y="0"/>
                  <a:pt x="52" y="9"/>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3" name="Freeform 120"/>
          <p:cNvSpPr>
            <a:spLocks/>
          </p:cNvSpPr>
          <p:nvPr/>
        </p:nvSpPr>
        <p:spPr bwMode="auto">
          <a:xfrm>
            <a:off x="550865" y="1018043"/>
            <a:ext cx="168275" cy="166687"/>
          </a:xfrm>
          <a:custGeom>
            <a:avLst/>
            <a:gdLst>
              <a:gd name="T0" fmla="*/ 121 w 165"/>
              <a:gd name="T1" fmla="*/ 21 h 164"/>
              <a:gd name="T2" fmla="*/ 144 w 165"/>
              <a:gd name="T3" fmla="*/ 120 h 164"/>
              <a:gd name="T4" fmla="*/ 44 w 165"/>
              <a:gd name="T5" fmla="*/ 143 h 164"/>
              <a:gd name="T6" fmla="*/ 21 w 165"/>
              <a:gd name="T7" fmla="*/ 44 h 164"/>
              <a:gd name="T8" fmla="*/ 121 w 165"/>
              <a:gd name="T9" fmla="*/ 21 h 164"/>
            </a:gdLst>
            <a:ahLst/>
            <a:cxnLst>
              <a:cxn ang="0">
                <a:pos x="T0" y="T1"/>
              </a:cxn>
              <a:cxn ang="0">
                <a:pos x="T2" y="T3"/>
              </a:cxn>
              <a:cxn ang="0">
                <a:pos x="T4" y="T5"/>
              </a:cxn>
              <a:cxn ang="0">
                <a:pos x="T6" y="T7"/>
              </a:cxn>
              <a:cxn ang="0">
                <a:pos x="T8" y="T9"/>
              </a:cxn>
            </a:cxnLst>
            <a:rect l="0" t="0" r="r" b="b"/>
            <a:pathLst>
              <a:path w="165" h="164">
                <a:moveTo>
                  <a:pt x="121" y="21"/>
                </a:moveTo>
                <a:cubicBezTo>
                  <a:pt x="155" y="42"/>
                  <a:pt x="165" y="87"/>
                  <a:pt x="144" y="120"/>
                </a:cubicBezTo>
                <a:cubicBezTo>
                  <a:pt x="123" y="154"/>
                  <a:pt x="78" y="164"/>
                  <a:pt x="44" y="143"/>
                </a:cubicBezTo>
                <a:cubicBezTo>
                  <a:pt x="11" y="122"/>
                  <a:pt x="0" y="77"/>
                  <a:pt x="21" y="44"/>
                </a:cubicBezTo>
                <a:cubicBezTo>
                  <a:pt x="43" y="10"/>
                  <a:pt x="87" y="0"/>
                  <a:pt x="121" y="21"/>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4" name="Freeform 121"/>
          <p:cNvSpPr>
            <a:spLocks/>
          </p:cNvSpPr>
          <p:nvPr/>
        </p:nvSpPr>
        <p:spPr bwMode="auto">
          <a:xfrm>
            <a:off x="1674815" y="1514930"/>
            <a:ext cx="117475" cy="117475"/>
          </a:xfrm>
          <a:custGeom>
            <a:avLst/>
            <a:gdLst>
              <a:gd name="T0" fmla="*/ 85 w 116"/>
              <a:gd name="T1" fmla="*/ 15 h 116"/>
              <a:gd name="T2" fmla="*/ 101 w 116"/>
              <a:gd name="T3" fmla="*/ 85 h 116"/>
              <a:gd name="T4" fmla="*/ 31 w 116"/>
              <a:gd name="T5" fmla="*/ 101 h 116"/>
              <a:gd name="T6" fmla="*/ 15 w 116"/>
              <a:gd name="T7" fmla="*/ 31 h 116"/>
              <a:gd name="T8" fmla="*/ 85 w 116"/>
              <a:gd name="T9" fmla="*/ 15 h 116"/>
            </a:gdLst>
            <a:ahLst/>
            <a:cxnLst>
              <a:cxn ang="0">
                <a:pos x="T0" y="T1"/>
              </a:cxn>
              <a:cxn ang="0">
                <a:pos x="T2" y="T3"/>
              </a:cxn>
              <a:cxn ang="0">
                <a:pos x="T4" y="T5"/>
              </a:cxn>
              <a:cxn ang="0">
                <a:pos x="T6" y="T7"/>
              </a:cxn>
              <a:cxn ang="0">
                <a:pos x="T8" y="T9"/>
              </a:cxn>
            </a:cxnLst>
            <a:rect l="0" t="0" r="r" b="b"/>
            <a:pathLst>
              <a:path w="116" h="116">
                <a:moveTo>
                  <a:pt x="85" y="15"/>
                </a:moveTo>
                <a:cubicBezTo>
                  <a:pt x="109" y="29"/>
                  <a:pt x="116" y="61"/>
                  <a:pt x="101" y="85"/>
                </a:cubicBezTo>
                <a:cubicBezTo>
                  <a:pt x="86" y="108"/>
                  <a:pt x="55" y="116"/>
                  <a:pt x="31" y="101"/>
                </a:cubicBezTo>
                <a:cubicBezTo>
                  <a:pt x="7" y="86"/>
                  <a:pt x="0" y="54"/>
                  <a:pt x="15" y="31"/>
                </a:cubicBezTo>
                <a:cubicBezTo>
                  <a:pt x="30" y="7"/>
                  <a:pt x="61" y="0"/>
                  <a:pt x="85" y="1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5" name="Freeform 122"/>
          <p:cNvSpPr>
            <a:spLocks/>
          </p:cNvSpPr>
          <p:nvPr/>
        </p:nvSpPr>
        <p:spPr bwMode="auto">
          <a:xfrm>
            <a:off x="3135315" y="918030"/>
            <a:ext cx="117475" cy="117475"/>
          </a:xfrm>
          <a:custGeom>
            <a:avLst/>
            <a:gdLst>
              <a:gd name="T0" fmla="*/ 85 w 116"/>
              <a:gd name="T1" fmla="*/ 15 h 116"/>
              <a:gd name="T2" fmla="*/ 101 w 116"/>
              <a:gd name="T3" fmla="*/ 85 h 116"/>
              <a:gd name="T4" fmla="*/ 31 w 116"/>
              <a:gd name="T5" fmla="*/ 101 h 116"/>
              <a:gd name="T6" fmla="*/ 15 w 116"/>
              <a:gd name="T7" fmla="*/ 31 h 116"/>
              <a:gd name="T8" fmla="*/ 85 w 116"/>
              <a:gd name="T9" fmla="*/ 15 h 116"/>
            </a:gdLst>
            <a:ahLst/>
            <a:cxnLst>
              <a:cxn ang="0">
                <a:pos x="T0" y="T1"/>
              </a:cxn>
              <a:cxn ang="0">
                <a:pos x="T2" y="T3"/>
              </a:cxn>
              <a:cxn ang="0">
                <a:pos x="T4" y="T5"/>
              </a:cxn>
              <a:cxn ang="0">
                <a:pos x="T6" y="T7"/>
              </a:cxn>
              <a:cxn ang="0">
                <a:pos x="T8" y="T9"/>
              </a:cxn>
            </a:cxnLst>
            <a:rect l="0" t="0" r="r" b="b"/>
            <a:pathLst>
              <a:path w="116" h="116">
                <a:moveTo>
                  <a:pt x="85" y="15"/>
                </a:moveTo>
                <a:cubicBezTo>
                  <a:pt x="109" y="30"/>
                  <a:pt x="116" y="62"/>
                  <a:pt x="101" y="85"/>
                </a:cubicBezTo>
                <a:cubicBezTo>
                  <a:pt x="86" y="109"/>
                  <a:pt x="55" y="116"/>
                  <a:pt x="31" y="101"/>
                </a:cubicBezTo>
                <a:cubicBezTo>
                  <a:pt x="7" y="87"/>
                  <a:pt x="0" y="55"/>
                  <a:pt x="15" y="31"/>
                </a:cubicBezTo>
                <a:cubicBezTo>
                  <a:pt x="30" y="8"/>
                  <a:pt x="61" y="0"/>
                  <a:pt x="85" y="1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6" name="Freeform 123"/>
          <p:cNvSpPr>
            <a:spLocks/>
          </p:cNvSpPr>
          <p:nvPr/>
        </p:nvSpPr>
        <p:spPr bwMode="auto">
          <a:xfrm>
            <a:off x="1692277" y="2064205"/>
            <a:ext cx="73025" cy="73025"/>
          </a:xfrm>
          <a:custGeom>
            <a:avLst/>
            <a:gdLst>
              <a:gd name="T0" fmla="*/ 52 w 71"/>
              <a:gd name="T1" fmla="*/ 10 h 72"/>
              <a:gd name="T2" fmla="*/ 62 w 71"/>
              <a:gd name="T3" fmla="*/ 53 h 72"/>
              <a:gd name="T4" fmla="*/ 19 w 71"/>
              <a:gd name="T5" fmla="*/ 63 h 72"/>
              <a:gd name="T6" fmla="*/ 9 w 71"/>
              <a:gd name="T7" fmla="*/ 20 h 72"/>
              <a:gd name="T8" fmla="*/ 52 w 71"/>
              <a:gd name="T9" fmla="*/ 10 h 72"/>
            </a:gdLst>
            <a:ahLst/>
            <a:cxnLst>
              <a:cxn ang="0">
                <a:pos x="T0" y="T1"/>
              </a:cxn>
              <a:cxn ang="0">
                <a:pos x="T2" y="T3"/>
              </a:cxn>
              <a:cxn ang="0">
                <a:pos x="T4" y="T5"/>
              </a:cxn>
              <a:cxn ang="0">
                <a:pos x="T6" y="T7"/>
              </a:cxn>
              <a:cxn ang="0">
                <a:pos x="T8" y="T9"/>
              </a:cxn>
            </a:cxnLst>
            <a:rect l="0" t="0" r="r" b="b"/>
            <a:pathLst>
              <a:path w="71" h="72">
                <a:moveTo>
                  <a:pt x="52" y="10"/>
                </a:moveTo>
                <a:cubicBezTo>
                  <a:pt x="67" y="19"/>
                  <a:pt x="71" y="38"/>
                  <a:pt x="62" y="53"/>
                </a:cubicBezTo>
                <a:cubicBezTo>
                  <a:pt x="53" y="68"/>
                  <a:pt x="34" y="72"/>
                  <a:pt x="19" y="63"/>
                </a:cubicBezTo>
                <a:cubicBezTo>
                  <a:pt x="4" y="54"/>
                  <a:pt x="0" y="34"/>
                  <a:pt x="9" y="20"/>
                </a:cubicBezTo>
                <a:cubicBezTo>
                  <a:pt x="18" y="5"/>
                  <a:pt x="38" y="0"/>
                  <a:pt x="52" y="1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7" name="Freeform 124"/>
          <p:cNvSpPr>
            <a:spLocks/>
          </p:cNvSpPr>
          <p:nvPr/>
        </p:nvSpPr>
        <p:spPr bwMode="auto">
          <a:xfrm>
            <a:off x="2230440" y="2392818"/>
            <a:ext cx="125413" cy="125412"/>
          </a:xfrm>
          <a:custGeom>
            <a:avLst/>
            <a:gdLst>
              <a:gd name="T0" fmla="*/ 91 w 124"/>
              <a:gd name="T1" fmla="*/ 16 h 123"/>
              <a:gd name="T2" fmla="*/ 108 w 124"/>
              <a:gd name="T3" fmla="*/ 90 h 123"/>
              <a:gd name="T4" fmla="*/ 33 w 124"/>
              <a:gd name="T5" fmla="*/ 107 h 123"/>
              <a:gd name="T6" fmla="*/ 16 w 124"/>
              <a:gd name="T7" fmla="*/ 33 h 123"/>
              <a:gd name="T8" fmla="*/ 91 w 124"/>
              <a:gd name="T9" fmla="*/ 16 h 123"/>
            </a:gdLst>
            <a:ahLst/>
            <a:cxnLst>
              <a:cxn ang="0">
                <a:pos x="T0" y="T1"/>
              </a:cxn>
              <a:cxn ang="0">
                <a:pos x="T2" y="T3"/>
              </a:cxn>
              <a:cxn ang="0">
                <a:pos x="T4" y="T5"/>
              </a:cxn>
              <a:cxn ang="0">
                <a:pos x="T6" y="T7"/>
              </a:cxn>
              <a:cxn ang="0">
                <a:pos x="T8" y="T9"/>
              </a:cxn>
            </a:cxnLst>
            <a:rect l="0" t="0" r="r" b="b"/>
            <a:pathLst>
              <a:path w="124" h="123">
                <a:moveTo>
                  <a:pt x="91" y="16"/>
                </a:moveTo>
                <a:cubicBezTo>
                  <a:pt x="116" y="32"/>
                  <a:pt x="124" y="65"/>
                  <a:pt x="108" y="90"/>
                </a:cubicBezTo>
                <a:cubicBezTo>
                  <a:pt x="92" y="116"/>
                  <a:pt x="59" y="123"/>
                  <a:pt x="33" y="107"/>
                </a:cubicBezTo>
                <a:cubicBezTo>
                  <a:pt x="8" y="91"/>
                  <a:pt x="0" y="58"/>
                  <a:pt x="16" y="33"/>
                </a:cubicBezTo>
                <a:cubicBezTo>
                  <a:pt x="32" y="7"/>
                  <a:pt x="65" y="0"/>
                  <a:pt x="91" y="1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8" name="Freeform 125"/>
          <p:cNvSpPr>
            <a:spLocks/>
          </p:cNvSpPr>
          <p:nvPr/>
        </p:nvSpPr>
        <p:spPr bwMode="auto">
          <a:xfrm>
            <a:off x="2503490" y="1449843"/>
            <a:ext cx="74613" cy="76200"/>
          </a:xfrm>
          <a:custGeom>
            <a:avLst/>
            <a:gdLst>
              <a:gd name="T0" fmla="*/ 54 w 74"/>
              <a:gd name="T1" fmla="*/ 10 h 75"/>
              <a:gd name="T2" fmla="*/ 65 w 74"/>
              <a:gd name="T3" fmla="*/ 55 h 75"/>
              <a:gd name="T4" fmla="*/ 20 w 74"/>
              <a:gd name="T5" fmla="*/ 65 h 75"/>
              <a:gd name="T6" fmla="*/ 9 w 74"/>
              <a:gd name="T7" fmla="*/ 20 h 75"/>
              <a:gd name="T8" fmla="*/ 54 w 74"/>
              <a:gd name="T9" fmla="*/ 10 h 75"/>
            </a:gdLst>
            <a:ahLst/>
            <a:cxnLst>
              <a:cxn ang="0">
                <a:pos x="T0" y="T1"/>
              </a:cxn>
              <a:cxn ang="0">
                <a:pos x="T2" y="T3"/>
              </a:cxn>
              <a:cxn ang="0">
                <a:pos x="T4" y="T5"/>
              </a:cxn>
              <a:cxn ang="0">
                <a:pos x="T6" y="T7"/>
              </a:cxn>
              <a:cxn ang="0">
                <a:pos x="T8" y="T9"/>
              </a:cxn>
            </a:cxnLst>
            <a:rect l="0" t="0" r="r" b="b"/>
            <a:pathLst>
              <a:path w="74" h="75">
                <a:moveTo>
                  <a:pt x="54" y="10"/>
                </a:moveTo>
                <a:cubicBezTo>
                  <a:pt x="70" y="20"/>
                  <a:pt x="74" y="40"/>
                  <a:pt x="65" y="55"/>
                </a:cubicBezTo>
                <a:cubicBezTo>
                  <a:pt x="55" y="70"/>
                  <a:pt x="35" y="75"/>
                  <a:pt x="20" y="65"/>
                </a:cubicBezTo>
                <a:cubicBezTo>
                  <a:pt x="4" y="56"/>
                  <a:pt x="0" y="36"/>
                  <a:pt x="9" y="20"/>
                </a:cubicBezTo>
                <a:cubicBezTo>
                  <a:pt x="19" y="5"/>
                  <a:pt x="39" y="0"/>
                  <a:pt x="54" y="1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9" name="Freeform 126"/>
          <p:cNvSpPr>
            <a:spLocks/>
          </p:cNvSpPr>
          <p:nvPr/>
        </p:nvSpPr>
        <p:spPr bwMode="auto">
          <a:xfrm>
            <a:off x="2003427" y="786268"/>
            <a:ext cx="74613" cy="74612"/>
          </a:xfrm>
          <a:custGeom>
            <a:avLst/>
            <a:gdLst>
              <a:gd name="T0" fmla="*/ 54 w 74"/>
              <a:gd name="T1" fmla="*/ 9 h 74"/>
              <a:gd name="T2" fmla="*/ 65 w 74"/>
              <a:gd name="T3" fmla="*/ 54 h 74"/>
              <a:gd name="T4" fmla="*/ 20 w 74"/>
              <a:gd name="T5" fmla="*/ 65 h 74"/>
              <a:gd name="T6" fmla="*/ 9 w 74"/>
              <a:gd name="T7" fmla="*/ 20 h 74"/>
              <a:gd name="T8" fmla="*/ 54 w 74"/>
              <a:gd name="T9" fmla="*/ 9 h 74"/>
            </a:gdLst>
            <a:ahLst/>
            <a:cxnLst>
              <a:cxn ang="0">
                <a:pos x="T0" y="T1"/>
              </a:cxn>
              <a:cxn ang="0">
                <a:pos x="T2" y="T3"/>
              </a:cxn>
              <a:cxn ang="0">
                <a:pos x="T4" y="T5"/>
              </a:cxn>
              <a:cxn ang="0">
                <a:pos x="T6" y="T7"/>
              </a:cxn>
              <a:cxn ang="0">
                <a:pos x="T8" y="T9"/>
              </a:cxn>
            </a:cxnLst>
            <a:rect l="0" t="0" r="r" b="b"/>
            <a:pathLst>
              <a:path w="74" h="74">
                <a:moveTo>
                  <a:pt x="54" y="9"/>
                </a:moveTo>
                <a:cubicBezTo>
                  <a:pt x="70" y="19"/>
                  <a:pt x="74" y="39"/>
                  <a:pt x="65" y="54"/>
                </a:cubicBezTo>
                <a:cubicBezTo>
                  <a:pt x="55" y="70"/>
                  <a:pt x="35" y="74"/>
                  <a:pt x="20" y="65"/>
                </a:cubicBezTo>
                <a:cubicBezTo>
                  <a:pt x="4" y="55"/>
                  <a:pt x="0" y="35"/>
                  <a:pt x="9" y="20"/>
                </a:cubicBezTo>
                <a:cubicBezTo>
                  <a:pt x="19" y="4"/>
                  <a:pt x="39" y="0"/>
                  <a:pt x="54" y="9"/>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0" name="Freeform 127"/>
          <p:cNvSpPr>
            <a:spLocks/>
          </p:cNvSpPr>
          <p:nvPr/>
        </p:nvSpPr>
        <p:spPr bwMode="auto">
          <a:xfrm>
            <a:off x="1974852" y="211593"/>
            <a:ext cx="76200" cy="74612"/>
          </a:xfrm>
          <a:custGeom>
            <a:avLst/>
            <a:gdLst>
              <a:gd name="T0" fmla="*/ 54 w 74"/>
              <a:gd name="T1" fmla="*/ 9 h 74"/>
              <a:gd name="T2" fmla="*/ 65 w 74"/>
              <a:gd name="T3" fmla="*/ 54 h 74"/>
              <a:gd name="T4" fmla="*/ 20 w 74"/>
              <a:gd name="T5" fmla="*/ 65 h 74"/>
              <a:gd name="T6" fmla="*/ 9 w 74"/>
              <a:gd name="T7" fmla="*/ 20 h 74"/>
              <a:gd name="T8" fmla="*/ 54 w 74"/>
              <a:gd name="T9" fmla="*/ 9 h 74"/>
            </a:gdLst>
            <a:ahLst/>
            <a:cxnLst>
              <a:cxn ang="0">
                <a:pos x="T0" y="T1"/>
              </a:cxn>
              <a:cxn ang="0">
                <a:pos x="T2" y="T3"/>
              </a:cxn>
              <a:cxn ang="0">
                <a:pos x="T4" y="T5"/>
              </a:cxn>
              <a:cxn ang="0">
                <a:pos x="T6" y="T7"/>
              </a:cxn>
              <a:cxn ang="0">
                <a:pos x="T8" y="T9"/>
              </a:cxn>
            </a:cxnLst>
            <a:rect l="0" t="0" r="r" b="b"/>
            <a:pathLst>
              <a:path w="74" h="74">
                <a:moveTo>
                  <a:pt x="54" y="9"/>
                </a:moveTo>
                <a:cubicBezTo>
                  <a:pt x="70" y="19"/>
                  <a:pt x="74" y="39"/>
                  <a:pt x="65" y="54"/>
                </a:cubicBezTo>
                <a:cubicBezTo>
                  <a:pt x="55" y="70"/>
                  <a:pt x="35" y="74"/>
                  <a:pt x="20" y="65"/>
                </a:cubicBezTo>
                <a:cubicBezTo>
                  <a:pt x="4" y="55"/>
                  <a:pt x="0" y="35"/>
                  <a:pt x="9" y="20"/>
                </a:cubicBezTo>
                <a:cubicBezTo>
                  <a:pt x="19" y="4"/>
                  <a:pt x="39" y="0"/>
                  <a:pt x="54" y="9"/>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1" name="Freeform 130"/>
          <p:cNvSpPr>
            <a:spLocks/>
          </p:cNvSpPr>
          <p:nvPr/>
        </p:nvSpPr>
        <p:spPr bwMode="auto">
          <a:xfrm>
            <a:off x="3497265" y="235405"/>
            <a:ext cx="76200" cy="76200"/>
          </a:xfrm>
          <a:custGeom>
            <a:avLst/>
            <a:gdLst>
              <a:gd name="T0" fmla="*/ 55 w 75"/>
              <a:gd name="T1" fmla="*/ 10 h 75"/>
              <a:gd name="T2" fmla="*/ 66 w 75"/>
              <a:gd name="T3" fmla="*/ 55 h 75"/>
              <a:gd name="T4" fmla="*/ 20 w 75"/>
              <a:gd name="T5" fmla="*/ 65 h 75"/>
              <a:gd name="T6" fmla="*/ 10 w 75"/>
              <a:gd name="T7" fmla="*/ 20 h 75"/>
              <a:gd name="T8" fmla="*/ 55 w 75"/>
              <a:gd name="T9" fmla="*/ 10 h 75"/>
            </a:gdLst>
            <a:ahLst/>
            <a:cxnLst>
              <a:cxn ang="0">
                <a:pos x="T0" y="T1"/>
              </a:cxn>
              <a:cxn ang="0">
                <a:pos x="T2" y="T3"/>
              </a:cxn>
              <a:cxn ang="0">
                <a:pos x="T4" y="T5"/>
              </a:cxn>
              <a:cxn ang="0">
                <a:pos x="T6" y="T7"/>
              </a:cxn>
              <a:cxn ang="0">
                <a:pos x="T8" y="T9"/>
              </a:cxn>
            </a:cxnLst>
            <a:rect l="0" t="0" r="r" b="b"/>
            <a:pathLst>
              <a:path w="75" h="75">
                <a:moveTo>
                  <a:pt x="55" y="10"/>
                </a:moveTo>
                <a:cubicBezTo>
                  <a:pt x="71" y="19"/>
                  <a:pt x="75" y="39"/>
                  <a:pt x="66" y="55"/>
                </a:cubicBezTo>
                <a:cubicBezTo>
                  <a:pt x="56" y="70"/>
                  <a:pt x="36" y="75"/>
                  <a:pt x="20" y="65"/>
                </a:cubicBezTo>
                <a:cubicBezTo>
                  <a:pt x="5" y="56"/>
                  <a:pt x="0" y="35"/>
                  <a:pt x="10" y="20"/>
                </a:cubicBezTo>
                <a:cubicBezTo>
                  <a:pt x="20" y="5"/>
                  <a:pt x="40" y="0"/>
                  <a:pt x="55" y="1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2" name="Freeform 132"/>
          <p:cNvSpPr>
            <a:spLocks/>
          </p:cNvSpPr>
          <p:nvPr/>
        </p:nvSpPr>
        <p:spPr bwMode="auto">
          <a:xfrm>
            <a:off x="4491833" y="375106"/>
            <a:ext cx="69850" cy="69850"/>
          </a:xfrm>
          <a:custGeom>
            <a:avLst/>
            <a:gdLst>
              <a:gd name="T0" fmla="*/ 50 w 68"/>
              <a:gd name="T1" fmla="*/ 9 h 68"/>
              <a:gd name="T2" fmla="*/ 59 w 68"/>
              <a:gd name="T3" fmla="*/ 50 h 68"/>
              <a:gd name="T4" fmla="*/ 18 w 68"/>
              <a:gd name="T5" fmla="*/ 60 h 68"/>
              <a:gd name="T6" fmla="*/ 9 w 68"/>
              <a:gd name="T7" fmla="*/ 19 h 68"/>
              <a:gd name="T8" fmla="*/ 50 w 68"/>
              <a:gd name="T9" fmla="*/ 9 h 68"/>
            </a:gdLst>
            <a:ahLst/>
            <a:cxnLst>
              <a:cxn ang="0">
                <a:pos x="T0" y="T1"/>
              </a:cxn>
              <a:cxn ang="0">
                <a:pos x="T2" y="T3"/>
              </a:cxn>
              <a:cxn ang="0">
                <a:pos x="T4" y="T5"/>
              </a:cxn>
              <a:cxn ang="0">
                <a:pos x="T6" y="T7"/>
              </a:cxn>
              <a:cxn ang="0">
                <a:pos x="T8" y="T9"/>
              </a:cxn>
            </a:cxnLst>
            <a:rect l="0" t="0" r="r" b="b"/>
            <a:pathLst>
              <a:path w="68" h="68">
                <a:moveTo>
                  <a:pt x="50" y="9"/>
                </a:moveTo>
                <a:cubicBezTo>
                  <a:pt x="64" y="18"/>
                  <a:pt x="68" y="36"/>
                  <a:pt x="59" y="50"/>
                </a:cubicBezTo>
                <a:cubicBezTo>
                  <a:pt x="50" y="64"/>
                  <a:pt x="32" y="68"/>
                  <a:pt x="18" y="60"/>
                </a:cubicBezTo>
                <a:cubicBezTo>
                  <a:pt x="4" y="51"/>
                  <a:pt x="0" y="33"/>
                  <a:pt x="9" y="19"/>
                </a:cubicBezTo>
                <a:cubicBezTo>
                  <a:pt x="17" y="5"/>
                  <a:pt x="36" y="0"/>
                  <a:pt x="50" y="9"/>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3" name="Freeform 133"/>
          <p:cNvSpPr>
            <a:spLocks/>
          </p:cNvSpPr>
          <p:nvPr/>
        </p:nvSpPr>
        <p:spPr bwMode="auto">
          <a:xfrm>
            <a:off x="3902077" y="1108530"/>
            <a:ext cx="82550" cy="80962"/>
          </a:xfrm>
          <a:custGeom>
            <a:avLst/>
            <a:gdLst>
              <a:gd name="T0" fmla="*/ 59 w 81"/>
              <a:gd name="T1" fmla="*/ 10 h 80"/>
              <a:gd name="T2" fmla="*/ 70 w 81"/>
              <a:gd name="T3" fmla="*/ 59 h 80"/>
              <a:gd name="T4" fmla="*/ 22 w 81"/>
              <a:gd name="T5" fmla="*/ 70 h 80"/>
              <a:gd name="T6" fmla="*/ 10 w 81"/>
              <a:gd name="T7" fmla="*/ 21 h 80"/>
              <a:gd name="T8" fmla="*/ 59 w 81"/>
              <a:gd name="T9" fmla="*/ 10 h 80"/>
            </a:gdLst>
            <a:ahLst/>
            <a:cxnLst>
              <a:cxn ang="0">
                <a:pos x="T0" y="T1"/>
              </a:cxn>
              <a:cxn ang="0">
                <a:pos x="T2" y="T3"/>
              </a:cxn>
              <a:cxn ang="0">
                <a:pos x="T4" y="T5"/>
              </a:cxn>
              <a:cxn ang="0">
                <a:pos x="T6" y="T7"/>
              </a:cxn>
              <a:cxn ang="0">
                <a:pos x="T8" y="T9"/>
              </a:cxn>
            </a:cxnLst>
            <a:rect l="0" t="0" r="r" b="b"/>
            <a:pathLst>
              <a:path w="81" h="80">
                <a:moveTo>
                  <a:pt x="59" y="10"/>
                </a:moveTo>
                <a:cubicBezTo>
                  <a:pt x="76" y="20"/>
                  <a:pt x="81" y="42"/>
                  <a:pt x="70" y="59"/>
                </a:cubicBezTo>
                <a:cubicBezTo>
                  <a:pt x="60" y="75"/>
                  <a:pt x="38" y="80"/>
                  <a:pt x="22" y="70"/>
                </a:cubicBezTo>
                <a:cubicBezTo>
                  <a:pt x="5" y="60"/>
                  <a:pt x="0" y="38"/>
                  <a:pt x="10" y="21"/>
                </a:cubicBezTo>
                <a:cubicBezTo>
                  <a:pt x="21" y="5"/>
                  <a:pt x="43" y="0"/>
                  <a:pt x="59" y="1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4" name="Freeform 134"/>
          <p:cNvSpPr>
            <a:spLocks/>
          </p:cNvSpPr>
          <p:nvPr/>
        </p:nvSpPr>
        <p:spPr bwMode="auto">
          <a:xfrm>
            <a:off x="5486402" y="252868"/>
            <a:ext cx="69850" cy="69850"/>
          </a:xfrm>
          <a:custGeom>
            <a:avLst/>
            <a:gdLst>
              <a:gd name="T0" fmla="*/ 50 w 68"/>
              <a:gd name="T1" fmla="*/ 8 h 68"/>
              <a:gd name="T2" fmla="*/ 60 w 68"/>
              <a:gd name="T3" fmla="*/ 49 h 68"/>
              <a:gd name="T4" fmla="*/ 19 w 68"/>
              <a:gd name="T5" fmla="*/ 59 h 68"/>
              <a:gd name="T6" fmla="*/ 9 w 68"/>
              <a:gd name="T7" fmla="*/ 18 h 68"/>
              <a:gd name="T8" fmla="*/ 50 w 68"/>
              <a:gd name="T9" fmla="*/ 8 h 68"/>
            </a:gdLst>
            <a:ahLst/>
            <a:cxnLst>
              <a:cxn ang="0">
                <a:pos x="T0" y="T1"/>
              </a:cxn>
              <a:cxn ang="0">
                <a:pos x="T2" y="T3"/>
              </a:cxn>
              <a:cxn ang="0">
                <a:pos x="T4" y="T5"/>
              </a:cxn>
              <a:cxn ang="0">
                <a:pos x="T6" y="T7"/>
              </a:cxn>
              <a:cxn ang="0">
                <a:pos x="T8" y="T9"/>
              </a:cxn>
            </a:cxnLst>
            <a:rect l="0" t="0" r="r" b="b"/>
            <a:pathLst>
              <a:path w="68" h="68">
                <a:moveTo>
                  <a:pt x="50" y="8"/>
                </a:moveTo>
                <a:cubicBezTo>
                  <a:pt x="64" y="17"/>
                  <a:pt x="68" y="35"/>
                  <a:pt x="60" y="49"/>
                </a:cubicBezTo>
                <a:cubicBezTo>
                  <a:pt x="51" y="63"/>
                  <a:pt x="32" y="68"/>
                  <a:pt x="19" y="59"/>
                </a:cubicBezTo>
                <a:cubicBezTo>
                  <a:pt x="5" y="50"/>
                  <a:pt x="0" y="32"/>
                  <a:pt x="9" y="18"/>
                </a:cubicBezTo>
                <a:cubicBezTo>
                  <a:pt x="18" y="4"/>
                  <a:pt x="36" y="0"/>
                  <a:pt x="50" y="8"/>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5" name="Freeform 138"/>
          <p:cNvSpPr>
            <a:spLocks/>
          </p:cNvSpPr>
          <p:nvPr/>
        </p:nvSpPr>
        <p:spPr bwMode="auto">
          <a:xfrm>
            <a:off x="2265365" y="1376818"/>
            <a:ext cx="58738" cy="58737"/>
          </a:xfrm>
          <a:custGeom>
            <a:avLst/>
            <a:gdLst>
              <a:gd name="T0" fmla="*/ 43 w 58"/>
              <a:gd name="T1" fmla="*/ 8 h 58"/>
              <a:gd name="T2" fmla="*/ 51 w 58"/>
              <a:gd name="T3" fmla="*/ 43 h 58"/>
              <a:gd name="T4" fmla="*/ 16 w 58"/>
              <a:gd name="T5" fmla="*/ 51 h 58"/>
              <a:gd name="T6" fmla="*/ 8 w 58"/>
              <a:gd name="T7" fmla="*/ 16 h 58"/>
              <a:gd name="T8" fmla="*/ 43 w 58"/>
              <a:gd name="T9" fmla="*/ 8 h 58"/>
            </a:gdLst>
            <a:ahLst/>
            <a:cxnLst>
              <a:cxn ang="0">
                <a:pos x="T0" y="T1"/>
              </a:cxn>
              <a:cxn ang="0">
                <a:pos x="T2" y="T3"/>
              </a:cxn>
              <a:cxn ang="0">
                <a:pos x="T4" y="T5"/>
              </a:cxn>
              <a:cxn ang="0">
                <a:pos x="T6" y="T7"/>
              </a:cxn>
              <a:cxn ang="0">
                <a:pos x="T8" y="T9"/>
              </a:cxn>
            </a:cxnLst>
            <a:rect l="0" t="0" r="r" b="b"/>
            <a:pathLst>
              <a:path w="58" h="58">
                <a:moveTo>
                  <a:pt x="43" y="8"/>
                </a:moveTo>
                <a:cubicBezTo>
                  <a:pt x="55" y="15"/>
                  <a:pt x="58" y="31"/>
                  <a:pt x="51" y="43"/>
                </a:cubicBezTo>
                <a:cubicBezTo>
                  <a:pt x="43" y="54"/>
                  <a:pt x="28" y="58"/>
                  <a:pt x="16" y="51"/>
                </a:cubicBezTo>
                <a:cubicBezTo>
                  <a:pt x="4" y="43"/>
                  <a:pt x="0" y="28"/>
                  <a:pt x="8" y="16"/>
                </a:cubicBezTo>
                <a:cubicBezTo>
                  <a:pt x="15" y="4"/>
                  <a:pt x="31" y="0"/>
                  <a:pt x="43" y="8"/>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6" name="Freeform 143"/>
          <p:cNvSpPr>
            <a:spLocks/>
          </p:cNvSpPr>
          <p:nvPr/>
        </p:nvSpPr>
        <p:spPr bwMode="auto">
          <a:xfrm>
            <a:off x="5567365" y="-328612"/>
            <a:ext cx="657225" cy="657225"/>
          </a:xfrm>
          <a:custGeom>
            <a:avLst/>
            <a:gdLst>
              <a:gd name="T0" fmla="*/ 474 w 647"/>
              <a:gd name="T1" fmla="*/ 83 h 646"/>
              <a:gd name="T2" fmla="*/ 563 w 647"/>
              <a:gd name="T3" fmla="*/ 474 h 646"/>
              <a:gd name="T4" fmla="*/ 172 w 647"/>
              <a:gd name="T5" fmla="*/ 563 h 646"/>
              <a:gd name="T6" fmla="*/ 83 w 647"/>
              <a:gd name="T7" fmla="*/ 172 h 646"/>
              <a:gd name="T8" fmla="*/ 474 w 647"/>
              <a:gd name="T9" fmla="*/ 83 h 646"/>
            </a:gdLst>
            <a:ahLst/>
            <a:cxnLst>
              <a:cxn ang="0">
                <a:pos x="T0" y="T1"/>
              </a:cxn>
              <a:cxn ang="0">
                <a:pos x="T2" y="T3"/>
              </a:cxn>
              <a:cxn ang="0">
                <a:pos x="T4" y="T5"/>
              </a:cxn>
              <a:cxn ang="0">
                <a:pos x="T6" y="T7"/>
              </a:cxn>
              <a:cxn ang="0">
                <a:pos x="T8" y="T9"/>
              </a:cxn>
            </a:cxnLst>
            <a:rect l="0" t="0" r="r" b="b"/>
            <a:pathLst>
              <a:path w="647" h="646">
                <a:moveTo>
                  <a:pt x="474" y="83"/>
                </a:moveTo>
                <a:cubicBezTo>
                  <a:pt x="607" y="166"/>
                  <a:pt x="647" y="341"/>
                  <a:pt x="563" y="474"/>
                </a:cubicBezTo>
                <a:cubicBezTo>
                  <a:pt x="480" y="606"/>
                  <a:pt x="305" y="646"/>
                  <a:pt x="172" y="563"/>
                </a:cubicBezTo>
                <a:cubicBezTo>
                  <a:pt x="40" y="480"/>
                  <a:pt x="0" y="305"/>
                  <a:pt x="83" y="172"/>
                </a:cubicBezTo>
                <a:cubicBezTo>
                  <a:pt x="166" y="40"/>
                  <a:pt x="341" y="0"/>
                  <a:pt x="474" y="83"/>
                </a:cubicBezTo>
                <a:close/>
              </a:path>
            </a:pathLst>
          </a:custGeom>
          <a:solidFill>
            <a:srgbClr val="45D8FF">
              <a:alpha val="15000"/>
            </a:srgbClr>
          </a:solidFill>
          <a:ln>
            <a:noFill/>
          </a:ln>
        </p:spPr>
        <p:txBody>
          <a:bodyPr vert="horz" wrap="square" lIns="91440" tIns="45720" rIns="91440" bIns="45720" numCol="1" anchor="t" anchorCtr="0" compatLnSpc="1">
            <a:prstTxWarp prst="textNoShape">
              <a:avLst/>
            </a:prstTxWarp>
          </a:bodyPr>
          <a:lstStyle/>
          <a:p>
            <a:endParaRPr lang="zh-CN" altLang="en-US" b="1"/>
          </a:p>
        </p:txBody>
      </p:sp>
      <p:sp>
        <p:nvSpPr>
          <p:cNvPr id="657" name="Freeform 158"/>
          <p:cNvSpPr>
            <a:spLocks/>
          </p:cNvSpPr>
          <p:nvPr/>
        </p:nvSpPr>
        <p:spPr bwMode="auto">
          <a:xfrm>
            <a:off x="5734053" y="-161925"/>
            <a:ext cx="322263" cy="323850"/>
          </a:xfrm>
          <a:custGeom>
            <a:avLst/>
            <a:gdLst>
              <a:gd name="T0" fmla="*/ 232 w 317"/>
              <a:gd name="T1" fmla="*/ 41 h 318"/>
              <a:gd name="T2" fmla="*/ 276 w 317"/>
              <a:gd name="T3" fmla="*/ 233 h 318"/>
              <a:gd name="T4" fmla="*/ 84 w 317"/>
              <a:gd name="T5" fmla="*/ 277 h 318"/>
              <a:gd name="T6" fmla="*/ 41 w 317"/>
              <a:gd name="T7" fmla="*/ 85 h 318"/>
              <a:gd name="T8" fmla="*/ 232 w 317"/>
              <a:gd name="T9" fmla="*/ 41 h 318"/>
            </a:gdLst>
            <a:ahLst/>
            <a:cxnLst>
              <a:cxn ang="0">
                <a:pos x="T0" y="T1"/>
              </a:cxn>
              <a:cxn ang="0">
                <a:pos x="T2" y="T3"/>
              </a:cxn>
              <a:cxn ang="0">
                <a:pos x="T4" y="T5"/>
              </a:cxn>
              <a:cxn ang="0">
                <a:pos x="T6" y="T7"/>
              </a:cxn>
              <a:cxn ang="0">
                <a:pos x="T8" y="T9"/>
              </a:cxn>
            </a:cxnLst>
            <a:rect l="0" t="0" r="r" b="b"/>
            <a:pathLst>
              <a:path w="317" h="318">
                <a:moveTo>
                  <a:pt x="232" y="41"/>
                </a:moveTo>
                <a:cubicBezTo>
                  <a:pt x="297" y="82"/>
                  <a:pt x="317" y="168"/>
                  <a:pt x="276" y="233"/>
                </a:cubicBezTo>
                <a:cubicBezTo>
                  <a:pt x="235" y="298"/>
                  <a:pt x="149" y="318"/>
                  <a:pt x="84" y="277"/>
                </a:cubicBezTo>
                <a:cubicBezTo>
                  <a:pt x="19" y="236"/>
                  <a:pt x="0" y="150"/>
                  <a:pt x="41" y="85"/>
                </a:cubicBezTo>
                <a:cubicBezTo>
                  <a:pt x="81" y="20"/>
                  <a:pt x="167" y="0"/>
                  <a:pt x="232" y="41"/>
                </a:cubicBezTo>
                <a:close/>
              </a:path>
            </a:pathLst>
          </a:custGeom>
          <a:solidFill>
            <a:srgbClr val="45D8FF">
              <a:alpha val="1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58" name="Freeform 5"/>
          <p:cNvSpPr>
            <a:spLocks/>
          </p:cNvSpPr>
          <p:nvPr/>
        </p:nvSpPr>
        <p:spPr bwMode="auto">
          <a:xfrm rot="21368463">
            <a:off x="10639678" y="6307770"/>
            <a:ext cx="569913" cy="900113"/>
          </a:xfrm>
          <a:custGeom>
            <a:avLst/>
            <a:gdLst>
              <a:gd name="T0" fmla="*/ 557 w 561"/>
              <a:gd name="T1" fmla="*/ 886 h 886"/>
              <a:gd name="T2" fmla="*/ 553 w 561"/>
              <a:gd name="T3" fmla="*/ 884 h 886"/>
              <a:gd name="T4" fmla="*/ 1 w 561"/>
              <a:gd name="T5" fmla="*/ 6 h 886"/>
              <a:gd name="T6" fmla="*/ 2 w 561"/>
              <a:gd name="T7" fmla="*/ 1 h 886"/>
              <a:gd name="T8" fmla="*/ 8 w 561"/>
              <a:gd name="T9" fmla="*/ 2 h 886"/>
              <a:gd name="T10" fmla="*/ 560 w 561"/>
              <a:gd name="T11" fmla="*/ 880 h 886"/>
              <a:gd name="T12" fmla="*/ 559 w 561"/>
              <a:gd name="T13" fmla="*/ 886 h 886"/>
              <a:gd name="T14" fmla="*/ 557 w 561"/>
              <a:gd name="T15" fmla="*/ 886 h 8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61" h="886">
                <a:moveTo>
                  <a:pt x="557" y="886"/>
                </a:moveTo>
                <a:cubicBezTo>
                  <a:pt x="555" y="886"/>
                  <a:pt x="554" y="886"/>
                  <a:pt x="553" y="884"/>
                </a:cubicBezTo>
                <a:cubicBezTo>
                  <a:pt x="1" y="6"/>
                  <a:pt x="1" y="6"/>
                  <a:pt x="1" y="6"/>
                </a:cubicBezTo>
                <a:cubicBezTo>
                  <a:pt x="0" y="5"/>
                  <a:pt x="1" y="2"/>
                  <a:pt x="2" y="1"/>
                </a:cubicBezTo>
                <a:cubicBezTo>
                  <a:pt x="4" y="0"/>
                  <a:pt x="7" y="0"/>
                  <a:pt x="8" y="2"/>
                </a:cubicBezTo>
                <a:cubicBezTo>
                  <a:pt x="560" y="880"/>
                  <a:pt x="560" y="880"/>
                  <a:pt x="560" y="880"/>
                </a:cubicBezTo>
                <a:cubicBezTo>
                  <a:pt x="561" y="882"/>
                  <a:pt x="561" y="885"/>
                  <a:pt x="559" y="886"/>
                </a:cubicBezTo>
                <a:cubicBezTo>
                  <a:pt x="558" y="886"/>
                  <a:pt x="557" y="886"/>
                  <a:pt x="557" y="88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9" name="Freeform 7"/>
          <p:cNvSpPr>
            <a:spLocks/>
          </p:cNvSpPr>
          <p:nvPr/>
        </p:nvSpPr>
        <p:spPr bwMode="auto">
          <a:xfrm rot="21368463">
            <a:off x="10623643" y="6327189"/>
            <a:ext cx="14288" cy="546100"/>
          </a:xfrm>
          <a:custGeom>
            <a:avLst/>
            <a:gdLst>
              <a:gd name="T0" fmla="*/ 4 w 15"/>
              <a:gd name="T1" fmla="*/ 537 h 537"/>
              <a:gd name="T2" fmla="*/ 4 w 15"/>
              <a:gd name="T3" fmla="*/ 537 h 537"/>
              <a:gd name="T4" fmla="*/ 0 w 15"/>
              <a:gd name="T5" fmla="*/ 533 h 537"/>
              <a:gd name="T6" fmla="*/ 7 w 15"/>
              <a:gd name="T7" fmla="*/ 4 h 537"/>
              <a:gd name="T8" fmla="*/ 11 w 15"/>
              <a:gd name="T9" fmla="*/ 0 h 537"/>
              <a:gd name="T10" fmla="*/ 11 w 15"/>
              <a:gd name="T11" fmla="*/ 0 h 537"/>
              <a:gd name="T12" fmla="*/ 15 w 15"/>
              <a:gd name="T13" fmla="*/ 4 h 537"/>
              <a:gd name="T14" fmla="*/ 8 w 15"/>
              <a:gd name="T15" fmla="*/ 533 h 537"/>
              <a:gd name="T16" fmla="*/ 4 w 15"/>
              <a:gd name="T17" fmla="*/ 537 h 5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537">
                <a:moveTo>
                  <a:pt x="4" y="537"/>
                </a:moveTo>
                <a:cubicBezTo>
                  <a:pt x="4" y="537"/>
                  <a:pt x="4" y="537"/>
                  <a:pt x="4" y="537"/>
                </a:cubicBezTo>
                <a:cubicBezTo>
                  <a:pt x="2" y="537"/>
                  <a:pt x="0" y="535"/>
                  <a:pt x="0" y="533"/>
                </a:cubicBezTo>
                <a:cubicBezTo>
                  <a:pt x="7" y="4"/>
                  <a:pt x="7" y="4"/>
                  <a:pt x="7" y="4"/>
                </a:cubicBezTo>
                <a:cubicBezTo>
                  <a:pt x="7" y="2"/>
                  <a:pt x="8" y="0"/>
                  <a:pt x="11" y="0"/>
                </a:cubicBezTo>
                <a:cubicBezTo>
                  <a:pt x="11" y="0"/>
                  <a:pt x="11" y="0"/>
                  <a:pt x="11" y="0"/>
                </a:cubicBezTo>
                <a:cubicBezTo>
                  <a:pt x="13" y="0"/>
                  <a:pt x="15" y="2"/>
                  <a:pt x="15" y="4"/>
                </a:cubicBezTo>
                <a:cubicBezTo>
                  <a:pt x="8" y="533"/>
                  <a:pt x="8" y="533"/>
                  <a:pt x="8" y="533"/>
                </a:cubicBezTo>
                <a:cubicBezTo>
                  <a:pt x="8" y="535"/>
                  <a:pt x="6" y="537"/>
                  <a:pt x="4" y="537"/>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0" name="Freeform 12"/>
          <p:cNvSpPr>
            <a:spLocks/>
          </p:cNvSpPr>
          <p:nvPr/>
        </p:nvSpPr>
        <p:spPr bwMode="auto">
          <a:xfrm rot="21368463">
            <a:off x="9139811" y="5939470"/>
            <a:ext cx="382588" cy="857250"/>
          </a:xfrm>
          <a:custGeom>
            <a:avLst/>
            <a:gdLst>
              <a:gd name="T0" fmla="*/ 5 w 378"/>
              <a:gd name="T1" fmla="*/ 845 h 845"/>
              <a:gd name="T2" fmla="*/ 3 w 378"/>
              <a:gd name="T3" fmla="*/ 845 h 845"/>
              <a:gd name="T4" fmla="*/ 1 w 378"/>
              <a:gd name="T5" fmla="*/ 840 h 845"/>
              <a:gd name="T6" fmla="*/ 369 w 378"/>
              <a:gd name="T7" fmla="*/ 3 h 845"/>
              <a:gd name="T8" fmla="*/ 375 w 378"/>
              <a:gd name="T9" fmla="*/ 1 h 845"/>
              <a:gd name="T10" fmla="*/ 377 w 378"/>
              <a:gd name="T11" fmla="*/ 6 h 845"/>
              <a:gd name="T12" fmla="*/ 8 w 378"/>
              <a:gd name="T13" fmla="*/ 843 h 845"/>
              <a:gd name="T14" fmla="*/ 5 w 378"/>
              <a:gd name="T15" fmla="*/ 845 h 8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8" h="845">
                <a:moveTo>
                  <a:pt x="5" y="845"/>
                </a:moveTo>
                <a:cubicBezTo>
                  <a:pt x="4" y="845"/>
                  <a:pt x="3" y="845"/>
                  <a:pt x="3" y="845"/>
                </a:cubicBezTo>
                <a:cubicBezTo>
                  <a:pt x="1" y="844"/>
                  <a:pt x="0" y="842"/>
                  <a:pt x="1" y="840"/>
                </a:cubicBezTo>
                <a:cubicBezTo>
                  <a:pt x="369" y="3"/>
                  <a:pt x="369" y="3"/>
                  <a:pt x="369" y="3"/>
                </a:cubicBezTo>
                <a:cubicBezTo>
                  <a:pt x="370" y="1"/>
                  <a:pt x="373" y="0"/>
                  <a:pt x="375" y="1"/>
                </a:cubicBezTo>
                <a:cubicBezTo>
                  <a:pt x="377" y="1"/>
                  <a:pt x="378" y="4"/>
                  <a:pt x="377" y="6"/>
                </a:cubicBezTo>
                <a:cubicBezTo>
                  <a:pt x="8" y="843"/>
                  <a:pt x="8" y="843"/>
                  <a:pt x="8" y="843"/>
                </a:cubicBezTo>
                <a:cubicBezTo>
                  <a:pt x="8" y="844"/>
                  <a:pt x="6" y="845"/>
                  <a:pt x="5" y="84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1" name="Freeform 13"/>
          <p:cNvSpPr>
            <a:spLocks/>
          </p:cNvSpPr>
          <p:nvPr/>
        </p:nvSpPr>
        <p:spPr bwMode="auto">
          <a:xfrm rot="21368463">
            <a:off x="8454071" y="5962572"/>
            <a:ext cx="1046163" cy="176213"/>
          </a:xfrm>
          <a:custGeom>
            <a:avLst/>
            <a:gdLst>
              <a:gd name="T0" fmla="*/ 5 w 1030"/>
              <a:gd name="T1" fmla="*/ 174 h 174"/>
              <a:gd name="T2" fmla="*/ 1 w 1030"/>
              <a:gd name="T3" fmla="*/ 170 h 174"/>
              <a:gd name="T4" fmla="*/ 4 w 1030"/>
              <a:gd name="T5" fmla="*/ 166 h 174"/>
              <a:gd name="T6" fmla="*/ 1025 w 1030"/>
              <a:gd name="T7" fmla="*/ 0 h 174"/>
              <a:gd name="T8" fmla="*/ 1030 w 1030"/>
              <a:gd name="T9" fmla="*/ 4 h 174"/>
              <a:gd name="T10" fmla="*/ 1027 w 1030"/>
              <a:gd name="T11" fmla="*/ 8 h 174"/>
              <a:gd name="T12" fmla="*/ 5 w 1030"/>
              <a:gd name="T13" fmla="*/ 174 h 174"/>
              <a:gd name="T14" fmla="*/ 5 w 1030"/>
              <a:gd name="T15" fmla="*/ 174 h 1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0" h="174">
                <a:moveTo>
                  <a:pt x="5" y="174"/>
                </a:moveTo>
                <a:cubicBezTo>
                  <a:pt x="3" y="174"/>
                  <a:pt x="1" y="172"/>
                  <a:pt x="1" y="170"/>
                </a:cubicBezTo>
                <a:cubicBezTo>
                  <a:pt x="0" y="168"/>
                  <a:pt x="2" y="166"/>
                  <a:pt x="4" y="166"/>
                </a:cubicBezTo>
                <a:cubicBezTo>
                  <a:pt x="1025" y="0"/>
                  <a:pt x="1025" y="0"/>
                  <a:pt x="1025" y="0"/>
                </a:cubicBezTo>
                <a:cubicBezTo>
                  <a:pt x="1028" y="0"/>
                  <a:pt x="1030" y="1"/>
                  <a:pt x="1030" y="4"/>
                </a:cubicBezTo>
                <a:cubicBezTo>
                  <a:pt x="1030" y="6"/>
                  <a:pt x="1029" y="8"/>
                  <a:pt x="1027" y="8"/>
                </a:cubicBezTo>
                <a:cubicBezTo>
                  <a:pt x="5" y="174"/>
                  <a:pt x="5" y="174"/>
                  <a:pt x="5" y="174"/>
                </a:cubicBezTo>
                <a:cubicBezTo>
                  <a:pt x="5" y="174"/>
                  <a:pt x="5" y="174"/>
                  <a:pt x="5" y="174"/>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2" name="Freeform 14"/>
          <p:cNvSpPr>
            <a:spLocks/>
          </p:cNvSpPr>
          <p:nvPr/>
        </p:nvSpPr>
        <p:spPr bwMode="auto">
          <a:xfrm rot="21368463">
            <a:off x="8483022" y="6140905"/>
            <a:ext cx="671513" cy="690563"/>
          </a:xfrm>
          <a:custGeom>
            <a:avLst/>
            <a:gdLst>
              <a:gd name="T0" fmla="*/ 658 w 662"/>
              <a:gd name="T1" fmla="*/ 680 h 680"/>
              <a:gd name="T2" fmla="*/ 655 w 662"/>
              <a:gd name="T3" fmla="*/ 679 h 680"/>
              <a:gd name="T4" fmla="*/ 2 w 662"/>
              <a:gd name="T5" fmla="*/ 7 h 680"/>
              <a:gd name="T6" fmla="*/ 2 w 662"/>
              <a:gd name="T7" fmla="*/ 2 h 680"/>
              <a:gd name="T8" fmla="*/ 8 w 662"/>
              <a:gd name="T9" fmla="*/ 2 h 680"/>
              <a:gd name="T10" fmla="*/ 660 w 662"/>
              <a:gd name="T11" fmla="*/ 673 h 680"/>
              <a:gd name="T12" fmla="*/ 660 w 662"/>
              <a:gd name="T13" fmla="*/ 679 h 680"/>
              <a:gd name="T14" fmla="*/ 658 w 662"/>
              <a:gd name="T15" fmla="*/ 680 h 6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2" h="680">
                <a:moveTo>
                  <a:pt x="658" y="680"/>
                </a:moveTo>
                <a:cubicBezTo>
                  <a:pt x="656" y="680"/>
                  <a:pt x="655" y="680"/>
                  <a:pt x="655" y="679"/>
                </a:cubicBezTo>
                <a:cubicBezTo>
                  <a:pt x="2" y="7"/>
                  <a:pt x="2" y="7"/>
                  <a:pt x="2" y="7"/>
                </a:cubicBezTo>
                <a:cubicBezTo>
                  <a:pt x="0" y="6"/>
                  <a:pt x="0" y="3"/>
                  <a:pt x="2" y="2"/>
                </a:cubicBezTo>
                <a:cubicBezTo>
                  <a:pt x="3" y="0"/>
                  <a:pt x="6" y="0"/>
                  <a:pt x="8" y="2"/>
                </a:cubicBezTo>
                <a:cubicBezTo>
                  <a:pt x="660" y="673"/>
                  <a:pt x="660" y="673"/>
                  <a:pt x="660" y="673"/>
                </a:cubicBezTo>
                <a:cubicBezTo>
                  <a:pt x="662" y="675"/>
                  <a:pt x="662" y="678"/>
                  <a:pt x="660" y="679"/>
                </a:cubicBezTo>
                <a:cubicBezTo>
                  <a:pt x="660" y="680"/>
                  <a:pt x="659" y="680"/>
                  <a:pt x="658" y="68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3" name="Freeform 15"/>
          <p:cNvSpPr>
            <a:spLocks/>
          </p:cNvSpPr>
          <p:nvPr/>
        </p:nvSpPr>
        <p:spPr bwMode="auto">
          <a:xfrm rot="21368463">
            <a:off x="8477891" y="6163737"/>
            <a:ext cx="44450" cy="466725"/>
          </a:xfrm>
          <a:custGeom>
            <a:avLst/>
            <a:gdLst>
              <a:gd name="T0" fmla="*/ 40 w 44"/>
              <a:gd name="T1" fmla="*/ 459 h 459"/>
              <a:gd name="T2" fmla="*/ 36 w 44"/>
              <a:gd name="T3" fmla="*/ 455 h 459"/>
              <a:gd name="T4" fmla="*/ 0 w 44"/>
              <a:gd name="T5" fmla="*/ 4 h 459"/>
              <a:gd name="T6" fmla="*/ 3 w 44"/>
              <a:gd name="T7" fmla="*/ 0 h 459"/>
              <a:gd name="T8" fmla="*/ 8 w 44"/>
              <a:gd name="T9" fmla="*/ 3 h 459"/>
              <a:gd name="T10" fmla="*/ 44 w 44"/>
              <a:gd name="T11" fmla="*/ 454 h 459"/>
              <a:gd name="T12" fmla="*/ 40 w 44"/>
              <a:gd name="T13" fmla="*/ 459 h 459"/>
              <a:gd name="T14" fmla="*/ 40 w 44"/>
              <a:gd name="T15" fmla="*/ 459 h 4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 h="459">
                <a:moveTo>
                  <a:pt x="40" y="459"/>
                </a:moveTo>
                <a:cubicBezTo>
                  <a:pt x="38" y="459"/>
                  <a:pt x="36" y="457"/>
                  <a:pt x="36" y="455"/>
                </a:cubicBezTo>
                <a:cubicBezTo>
                  <a:pt x="0" y="4"/>
                  <a:pt x="0" y="4"/>
                  <a:pt x="0" y="4"/>
                </a:cubicBezTo>
                <a:cubicBezTo>
                  <a:pt x="0" y="2"/>
                  <a:pt x="1" y="0"/>
                  <a:pt x="3" y="0"/>
                </a:cubicBezTo>
                <a:cubicBezTo>
                  <a:pt x="6" y="0"/>
                  <a:pt x="7" y="1"/>
                  <a:pt x="8" y="3"/>
                </a:cubicBezTo>
                <a:cubicBezTo>
                  <a:pt x="44" y="454"/>
                  <a:pt x="44" y="454"/>
                  <a:pt x="44" y="454"/>
                </a:cubicBezTo>
                <a:cubicBezTo>
                  <a:pt x="44" y="457"/>
                  <a:pt x="42" y="459"/>
                  <a:pt x="40" y="459"/>
                </a:cubicBezTo>
                <a:cubicBezTo>
                  <a:pt x="40" y="459"/>
                  <a:pt x="40" y="459"/>
                  <a:pt x="40" y="459"/>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4" name="Freeform 16"/>
          <p:cNvSpPr>
            <a:spLocks/>
          </p:cNvSpPr>
          <p:nvPr/>
        </p:nvSpPr>
        <p:spPr bwMode="auto">
          <a:xfrm rot="21368463">
            <a:off x="8534931" y="6597944"/>
            <a:ext cx="635000" cy="231775"/>
          </a:xfrm>
          <a:custGeom>
            <a:avLst/>
            <a:gdLst>
              <a:gd name="T0" fmla="*/ 622 w 626"/>
              <a:gd name="T1" fmla="*/ 229 h 229"/>
              <a:gd name="T2" fmla="*/ 620 w 626"/>
              <a:gd name="T3" fmla="*/ 229 h 229"/>
              <a:gd name="T4" fmla="*/ 4 w 626"/>
              <a:gd name="T5" fmla="*/ 9 h 229"/>
              <a:gd name="T6" fmla="*/ 1 w 626"/>
              <a:gd name="T7" fmla="*/ 3 h 229"/>
              <a:gd name="T8" fmla="*/ 6 w 626"/>
              <a:gd name="T9" fmla="*/ 1 h 229"/>
              <a:gd name="T10" fmla="*/ 623 w 626"/>
              <a:gd name="T11" fmla="*/ 221 h 229"/>
              <a:gd name="T12" fmla="*/ 625 w 626"/>
              <a:gd name="T13" fmla="*/ 227 h 229"/>
              <a:gd name="T14" fmla="*/ 622 w 626"/>
              <a:gd name="T15" fmla="*/ 229 h 2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26" h="229">
                <a:moveTo>
                  <a:pt x="622" y="229"/>
                </a:moveTo>
                <a:cubicBezTo>
                  <a:pt x="621" y="229"/>
                  <a:pt x="621" y="229"/>
                  <a:pt x="620" y="229"/>
                </a:cubicBezTo>
                <a:cubicBezTo>
                  <a:pt x="4" y="9"/>
                  <a:pt x="4" y="9"/>
                  <a:pt x="4" y="9"/>
                </a:cubicBezTo>
                <a:cubicBezTo>
                  <a:pt x="2" y="8"/>
                  <a:pt x="0" y="6"/>
                  <a:pt x="1" y="3"/>
                </a:cubicBezTo>
                <a:cubicBezTo>
                  <a:pt x="2" y="1"/>
                  <a:pt x="4" y="0"/>
                  <a:pt x="6" y="1"/>
                </a:cubicBezTo>
                <a:cubicBezTo>
                  <a:pt x="623" y="221"/>
                  <a:pt x="623" y="221"/>
                  <a:pt x="623" y="221"/>
                </a:cubicBezTo>
                <a:cubicBezTo>
                  <a:pt x="625" y="222"/>
                  <a:pt x="626" y="224"/>
                  <a:pt x="625" y="227"/>
                </a:cubicBezTo>
                <a:cubicBezTo>
                  <a:pt x="625" y="228"/>
                  <a:pt x="623" y="229"/>
                  <a:pt x="622" y="229"/>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5" name="Freeform 19"/>
          <p:cNvSpPr>
            <a:spLocks/>
          </p:cNvSpPr>
          <p:nvPr/>
        </p:nvSpPr>
        <p:spPr bwMode="auto">
          <a:xfrm rot="21368463">
            <a:off x="6978660" y="6671444"/>
            <a:ext cx="1570038" cy="284163"/>
          </a:xfrm>
          <a:custGeom>
            <a:avLst/>
            <a:gdLst>
              <a:gd name="T0" fmla="*/ 5 w 1548"/>
              <a:gd name="T1" fmla="*/ 280 h 280"/>
              <a:gd name="T2" fmla="*/ 1 w 1548"/>
              <a:gd name="T3" fmla="*/ 276 h 280"/>
              <a:gd name="T4" fmla="*/ 4 w 1548"/>
              <a:gd name="T5" fmla="*/ 272 h 280"/>
              <a:gd name="T6" fmla="*/ 1543 w 1548"/>
              <a:gd name="T7" fmla="*/ 1 h 280"/>
              <a:gd name="T8" fmla="*/ 1548 w 1548"/>
              <a:gd name="T9" fmla="*/ 4 h 280"/>
              <a:gd name="T10" fmla="*/ 1545 w 1548"/>
              <a:gd name="T11" fmla="*/ 9 h 280"/>
              <a:gd name="T12" fmla="*/ 5 w 1548"/>
              <a:gd name="T13" fmla="*/ 280 h 280"/>
              <a:gd name="T14" fmla="*/ 5 w 1548"/>
              <a:gd name="T15" fmla="*/ 280 h 2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48" h="280">
                <a:moveTo>
                  <a:pt x="5" y="280"/>
                </a:moveTo>
                <a:cubicBezTo>
                  <a:pt x="3" y="280"/>
                  <a:pt x="1" y="278"/>
                  <a:pt x="1" y="276"/>
                </a:cubicBezTo>
                <a:cubicBezTo>
                  <a:pt x="0" y="274"/>
                  <a:pt x="2" y="272"/>
                  <a:pt x="4" y="272"/>
                </a:cubicBezTo>
                <a:cubicBezTo>
                  <a:pt x="1543" y="1"/>
                  <a:pt x="1543" y="1"/>
                  <a:pt x="1543" y="1"/>
                </a:cubicBezTo>
                <a:cubicBezTo>
                  <a:pt x="1545" y="0"/>
                  <a:pt x="1548" y="2"/>
                  <a:pt x="1548" y="4"/>
                </a:cubicBezTo>
                <a:cubicBezTo>
                  <a:pt x="1548" y="6"/>
                  <a:pt x="1547" y="8"/>
                  <a:pt x="1545" y="9"/>
                </a:cubicBezTo>
                <a:cubicBezTo>
                  <a:pt x="5" y="280"/>
                  <a:pt x="5" y="280"/>
                  <a:pt x="5" y="280"/>
                </a:cubicBezTo>
                <a:cubicBezTo>
                  <a:pt x="5" y="280"/>
                  <a:pt x="5" y="280"/>
                  <a:pt x="5" y="28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6" name="Freeform 22"/>
          <p:cNvSpPr>
            <a:spLocks/>
          </p:cNvSpPr>
          <p:nvPr/>
        </p:nvSpPr>
        <p:spPr bwMode="auto">
          <a:xfrm rot="21368463">
            <a:off x="9498177" y="5908037"/>
            <a:ext cx="584200" cy="452438"/>
          </a:xfrm>
          <a:custGeom>
            <a:avLst/>
            <a:gdLst>
              <a:gd name="T0" fmla="*/ 572 w 576"/>
              <a:gd name="T1" fmla="*/ 446 h 446"/>
              <a:gd name="T2" fmla="*/ 569 w 576"/>
              <a:gd name="T3" fmla="*/ 445 h 446"/>
              <a:gd name="T4" fmla="*/ 3 w 576"/>
              <a:gd name="T5" fmla="*/ 7 h 446"/>
              <a:gd name="T6" fmla="*/ 2 w 576"/>
              <a:gd name="T7" fmla="*/ 2 h 446"/>
              <a:gd name="T8" fmla="*/ 7 w 576"/>
              <a:gd name="T9" fmla="*/ 1 h 446"/>
              <a:gd name="T10" fmla="*/ 574 w 576"/>
              <a:gd name="T11" fmla="*/ 439 h 446"/>
              <a:gd name="T12" fmla="*/ 575 w 576"/>
              <a:gd name="T13" fmla="*/ 444 h 446"/>
              <a:gd name="T14" fmla="*/ 572 w 576"/>
              <a:gd name="T15" fmla="*/ 446 h 4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6" h="446">
                <a:moveTo>
                  <a:pt x="572" y="446"/>
                </a:moveTo>
                <a:cubicBezTo>
                  <a:pt x="571" y="446"/>
                  <a:pt x="570" y="446"/>
                  <a:pt x="569" y="445"/>
                </a:cubicBezTo>
                <a:cubicBezTo>
                  <a:pt x="3" y="7"/>
                  <a:pt x="3" y="7"/>
                  <a:pt x="3" y="7"/>
                </a:cubicBezTo>
                <a:cubicBezTo>
                  <a:pt x="1" y="6"/>
                  <a:pt x="0" y="4"/>
                  <a:pt x="2" y="2"/>
                </a:cubicBezTo>
                <a:cubicBezTo>
                  <a:pt x="3" y="0"/>
                  <a:pt x="6" y="0"/>
                  <a:pt x="7" y="1"/>
                </a:cubicBezTo>
                <a:cubicBezTo>
                  <a:pt x="574" y="439"/>
                  <a:pt x="574" y="439"/>
                  <a:pt x="574" y="439"/>
                </a:cubicBezTo>
                <a:cubicBezTo>
                  <a:pt x="576" y="440"/>
                  <a:pt x="576" y="443"/>
                  <a:pt x="575" y="444"/>
                </a:cubicBezTo>
                <a:cubicBezTo>
                  <a:pt x="574" y="445"/>
                  <a:pt x="573" y="446"/>
                  <a:pt x="572" y="44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7" name="Freeform 23"/>
          <p:cNvSpPr>
            <a:spLocks/>
          </p:cNvSpPr>
          <p:nvPr/>
        </p:nvSpPr>
        <p:spPr bwMode="auto">
          <a:xfrm rot="21368463">
            <a:off x="9491334" y="6351180"/>
            <a:ext cx="623888" cy="541338"/>
          </a:xfrm>
          <a:custGeom>
            <a:avLst/>
            <a:gdLst>
              <a:gd name="T0" fmla="*/ 5 w 615"/>
              <a:gd name="T1" fmla="*/ 532 h 532"/>
              <a:gd name="T2" fmla="*/ 2 w 615"/>
              <a:gd name="T3" fmla="*/ 531 h 532"/>
              <a:gd name="T4" fmla="*/ 2 w 615"/>
              <a:gd name="T5" fmla="*/ 525 h 532"/>
              <a:gd name="T6" fmla="*/ 608 w 615"/>
              <a:gd name="T7" fmla="*/ 2 h 532"/>
              <a:gd name="T8" fmla="*/ 614 w 615"/>
              <a:gd name="T9" fmla="*/ 2 h 532"/>
              <a:gd name="T10" fmla="*/ 613 w 615"/>
              <a:gd name="T11" fmla="*/ 8 h 532"/>
              <a:gd name="T12" fmla="*/ 7 w 615"/>
              <a:gd name="T13" fmla="*/ 531 h 532"/>
              <a:gd name="T14" fmla="*/ 5 w 615"/>
              <a:gd name="T15" fmla="*/ 532 h 5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5" h="532">
                <a:moveTo>
                  <a:pt x="5" y="532"/>
                </a:moveTo>
                <a:cubicBezTo>
                  <a:pt x="4" y="532"/>
                  <a:pt x="2" y="532"/>
                  <a:pt x="2" y="531"/>
                </a:cubicBezTo>
                <a:cubicBezTo>
                  <a:pt x="0" y="529"/>
                  <a:pt x="0" y="527"/>
                  <a:pt x="2" y="525"/>
                </a:cubicBezTo>
                <a:cubicBezTo>
                  <a:pt x="608" y="2"/>
                  <a:pt x="608" y="2"/>
                  <a:pt x="608" y="2"/>
                </a:cubicBezTo>
                <a:cubicBezTo>
                  <a:pt x="610" y="0"/>
                  <a:pt x="612" y="1"/>
                  <a:pt x="614" y="2"/>
                </a:cubicBezTo>
                <a:cubicBezTo>
                  <a:pt x="615" y="4"/>
                  <a:pt x="615" y="6"/>
                  <a:pt x="613" y="8"/>
                </a:cubicBezTo>
                <a:cubicBezTo>
                  <a:pt x="7" y="531"/>
                  <a:pt x="7" y="531"/>
                  <a:pt x="7" y="531"/>
                </a:cubicBezTo>
                <a:cubicBezTo>
                  <a:pt x="7" y="532"/>
                  <a:pt x="6" y="532"/>
                  <a:pt x="5" y="532"/>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8" name="Freeform 24"/>
          <p:cNvSpPr>
            <a:spLocks/>
          </p:cNvSpPr>
          <p:nvPr/>
        </p:nvSpPr>
        <p:spPr bwMode="auto">
          <a:xfrm rot="21368463">
            <a:off x="10089167" y="6315033"/>
            <a:ext cx="530225" cy="38100"/>
          </a:xfrm>
          <a:custGeom>
            <a:avLst/>
            <a:gdLst>
              <a:gd name="T0" fmla="*/ 519 w 523"/>
              <a:gd name="T1" fmla="*/ 38 h 38"/>
              <a:gd name="T2" fmla="*/ 518 w 523"/>
              <a:gd name="T3" fmla="*/ 38 h 38"/>
              <a:gd name="T4" fmla="*/ 3 w 523"/>
              <a:gd name="T5" fmla="*/ 8 h 38"/>
              <a:gd name="T6" fmla="*/ 0 w 523"/>
              <a:gd name="T7" fmla="*/ 4 h 38"/>
              <a:gd name="T8" fmla="*/ 4 w 523"/>
              <a:gd name="T9" fmla="*/ 0 h 38"/>
              <a:gd name="T10" fmla="*/ 519 w 523"/>
              <a:gd name="T11" fmla="*/ 30 h 38"/>
              <a:gd name="T12" fmla="*/ 523 w 523"/>
              <a:gd name="T13" fmla="*/ 34 h 38"/>
              <a:gd name="T14" fmla="*/ 519 w 523"/>
              <a:gd name="T15" fmla="*/ 38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3" h="38">
                <a:moveTo>
                  <a:pt x="519" y="38"/>
                </a:moveTo>
                <a:cubicBezTo>
                  <a:pt x="519" y="38"/>
                  <a:pt x="518" y="38"/>
                  <a:pt x="518" y="38"/>
                </a:cubicBezTo>
                <a:cubicBezTo>
                  <a:pt x="3" y="8"/>
                  <a:pt x="3" y="8"/>
                  <a:pt x="3" y="8"/>
                </a:cubicBezTo>
                <a:cubicBezTo>
                  <a:pt x="1" y="8"/>
                  <a:pt x="0" y="6"/>
                  <a:pt x="0" y="4"/>
                </a:cubicBezTo>
                <a:cubicBezTo>
                  <a:pt x="0" y="1"/>
                  <a:pt x="2" y="0"/>
                  <a:pt x="4" y="0"/>
                </a:cubicBezTo>
                <a:cubicBezTo>
                  <a:pt x="519" y="30"/>
                  <a:pt x="519" y="30"/>
                  <a:pt x="519" y="30"/>
                </a:cubicBezTo>
                <a:cubicBezTo>
                  <a:pt x="521" y="30"/>
                  <a:pt x="523" y="32"/>
                  <a:pt x="523" y="34"/>
                </a:cubicBezTo>
                <a:cubicBezTo>
                  <a:pt x="522" y="37"/>
                  <a:pt x="521" y="38"/>
                  <a:pt x="519" y="38"/>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9" name="Freeform 25"/>
          <p:cNvSpPr>
            <a:spLocks/>
          </p:cNvSpPr>
          <p:nvPr/>
        </p:nvSpPr>
        <p:spPr bwMode="auto">
          <a:xfrm rot="21368463">
            <a:off x="10062019" y="5586488"/>
            <a:ext cx="838200" cy="727075"/>
          </a:xfrm>
          <a:custGeom>
            <a:avLst/>
            <a:gdLst>
              <a:gd name="T0" fmla="*/ 5 w 825"/>
              <a:gd name="T1" fmla="*/ 716 h 716"/>
              <a:gd name="T2" fmla="*/ 2 w 825"/>
              <a:gd name="T3" fmla="*/ 714 h 716"/>
              <a:gd name="T4" fmla="*/ 2 w 825"/>
              <a:gd name="T5" fmla="*/ 709 h 716"/>
              <a:gd name="T6" fmla="*/ 818 w 825"/>
              <a:gd name="T7" fmla="*/ 1 h 716"/>
              <a:gd name="T8" fmla="*/ 823 w 825"/>
              <a:gd name="T9" fmla="*/ 2 h 716"/>
              <a:gd name="T10" fmla="*/ 823 w 825"/>
              <a:gd name="T11" fmla="*/ 7 h 716"/>
              <a:gd name="T12" fmla="*/ 7 w 825"/>
              <a:gd name="T13" fmla="*/ 715 h 716"/>
              <a:gd name="T14" fmla="*/ 5 w 825"/>
              <a:gd name="T15" fmla="*/ 716 h 7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5" h="716">
                <a:moveTo>
                  <a:pt x="5" y="716"/>
                </a:moveTo>
                <a:cubicBezTo>
                  <a:pt x="4" y="716"/>
                  <a:pt x="2" y="715"/>
                  <a:pt x="2" y="714"/>
                </a:cubicBezTo>
                <a:cubicBezTo>
                  <a:pt x="0" y="713"/>
                  <a:pt x="0" y="710"/>
                  <a:pt x="2" y="709"/>
                </a:cubicBezTo>
                <a:cubicBezTo>
                  <a:pt x="818" y="1"/>
                  <a:pt x="818" y="1"/>
                  <a:pt x="818" y="1"/>
                </a:cubicBezTo>
                <a:cubicBezTo>
                  <a:pt x="819" y="0"/>
                  <a:pt x="822" y="0"/>
                  <a:pt x="823" y="2"/>
                </a:cubicBezTo>
                <a:cubicBezTo>
                  <a:pt x="825" y="3"/>
                  <a:pt x="825" y="6"/>
                  <a:pt x="823" y="7"/>
                </a:cubicBezTo>
                <a:cubicBezTo>
                  <a:pt x="7" y="715"/>
                  <a:pt x="7" y="715"/>
                  <a:pt x="7" y="715"/>
                </a:cubicBezTo>
                <a:cubicBezTo>
                  <a:pt x="6" y="716"/>
                  <a:pt x="6" y="716"/>
                  <a:pt x="5" y="71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0" name="Freeform 26"/>
          <p:cNvSpPr>
            <a:spLocks/>
          </p:cNvSpPr>
          <p:nvPr/>
        </p:nvSpPr>
        <p:spPr bwMode="auto">
          <a:xfrm rot="21368463">
            <a:off x="10584730" y="5568878"/>
            <a:ext cx="315913" cy="757238"/>
          </a:xfrm>
          <a:custGeom>
            <a:avLst/>
            <a:gdLst>
              <a:gd name="T0" fmla="*/ 5 w 310"/>
              <a:gd name="T1" fmla="*/ 746 h 746"/>
              <a:gd name="T2" fmla="*/ 3 w 310"/>
              <a:gd name="T3" fmla="*/ 746 h 746"/>
              <a:gd name="T4" fmla="*/ 1 w 310"/>
              <a:gd name="T5" fmla="*/ 741 h 746"/>
              <a:gd name="T6" fmla="*/ 302 w 310"/>
              <a:gd name="T7" fmla="*/ 3 h 746"/>
              <a:gd name="T8" fmla="*/ 307 w 310"/>
              <a:gd name="T9" fmla="*/ 0 h 746"/>
              <a:gd name="T10" fmla="*/ 309 w 310"/>
              <a:gd name="T11" fmla="*/ 6 h 746"/>
              <a:gd name="T12" fmla="*/ 8 w 310"/>
              <a:gd name="T13" fmla="*/ 744 h 746"/>
              <a:gd name="T14" fmla="*/ 5 w 310"/>
              <a:gd name="T15" fmla="*/ 746 h 7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0" h="746">
                <a:moveTo>
                  <a:pt x="5" y="746"/>
                </a:moveTo>
                <a:cubicBezTo>
                  <a:pt x="4" y="746"/>
                  <a:pt x="4" y="746"/>
                  <a:pt x="3" y="746"/>
                </a:cubicBezTo>
                <a:cubicBezTo>
                  <a:pt x="1" y="745"/>
                  <a:pt x="0" y="743"/>
                  <a:pt x="1" y="741"/>
                </a:cubicBezTo>
                <a:cubicBezTo>
                  <a:pt x="302" y="3"/>
                  <a:pt x="302" y="3"/>
                  <a:pt x="302" y="3"/>
                </a:cubicBezTo>
                <a:cubicBezTo>
                  <a:pt x="303" y="1"/>
                  <a:pt x="305" y="0"/>
                  <a:pt x="307" y="0"/>
                </a:cubicBezTo>
                <a:cubicBezTo>
                  <a:pt x="309" y="1"/>
                  <a:pt x="310" y="4"/>
                  <a:pt x="309" y="6"/>
                </a:cubicBezTo>
                <a:cubicBezTo>
                  <a:pt x="8" y="744"/>
                  <a:pt x="8" y="744"/>
                  <a:pt x="8" y="744"/>
                </a:cubicBezTo>
                <a:cubicBezTo>
                  <a:pt x="8" y="745"/>
                  <a:pt x="6" y="746"/>
                  <a:pt x="5" y="74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1" name="Freeform 27"/>
          <p:cNvSpPr>
            <a:spLocks/>
          </p:cNvSpPr>
          <p:nvPr/>
        </p:nvSpPr>
        <p:spPr bwMode="auto">
          <a:xfrm rot="21368463">
            <a:off x="10885086" y="5550203"/>
            <a:ext cx="263525" cy="596900"/>
          </a:xfrm>
          <a:custGeom>
            <a:avLst/>
            <a:gdLst>
              <a:gd name="T0" fmla="*/ 255 w 260"/>
              <a:gd name="T1" fmla="*/ 587 h 587"/>
              <a:gd name="T2" fmla="*/ 252 w 260"/>
              <a:gd name="T3" fmla="*/ 584 h 587"/>
              <a:gd name="T4" fmla="*/ 1 w 260"/>
              <a:gd name="T5" fmla="*/ 6 h 587"/>
              <a:gd name="T6" fmla="*/ 3 w 260"/>
              <a:gd name="T7" fmla="*/ 0 h 587"/>
              <a:gd name="T8" fmla="*/ 8 w 260"/>
              <a:gd name="T9" fmla="*/ 3 h 587"/>
              <a:gd name="T10" fmla="*/ 259 w 260"/>
              <a:gd name="T11" fmla="*/ 581 h 587"/>
              <a:gd name="T12" fmla="*/ 257 w 260"/>
              <a:gd name="T13" fmla="*/ 586 h 587"/>
              <a:gd name="T14" fmla="*/ 255 w 260"/>
              <a:gd name="T15" fmla="*/ 587 h 58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0" h="587">
                <a:moveTo>
                  <a:pt x="255" y="587"/>
                </a:moveTo>
                <a:cubicBezTo>
                  <a:pt x="254" y="587"/>
                  <a:pt x="252" y="586"/>
                  <a:pt x="252" y="584"/>
                </a:cubicBezTo>
                <a:cubicBezTo>
                  <a:pt x="1" y="6"/>
                  <a:pt x="1" y="6"/>
                  <a:pt x="1" y="6"/>
                </a:cubicBezTo>
                <a:cubicBezTo>
                  <a:pt x="0" y="4"/>
                  <a:pt x="1" y="1"/>
                  <a:pt x="3" y="0"/>
                </a:cubicBezTo>
                <a:cubicBezTo>
                  <a:pt x="5" y="0"/>
                  <a:pt x="7" y="1"/>
                  <a:pt x="8" y="3"/>
                </a:cubicBezTo>
                <a:cubicBezTo>
                  <a:pt x="259" y="581"/>
                  <a:pt x="259" y="581"/>
                  <a:pt x="259" y="581"/>
                </a:cubicBezTo>
                <a:cubicBezTo>
                  <a:pt x="260" y="583"/>
                  <a:pt x="259" y="585"/>
                  <a:pt x="257" y="586"/>
                </a:cubicBezTo>
                <a:cubicBezTo>
                  <a:pt x="257" y="587"/>
                  <a:pt x="256" y="587"/>
                  <a:pt x="255" y="587"/>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2" name="Freeform 28"/>
          <p:cNvSpPr>
            <a:spLocks/>
          </p:cNvSpPr>
          <p:nvPr/>
        </p:nvSpPr>
        <p:spPr bwMode="auto">
          <a:xfrm rot="21368463">
            <a:off x="10869954" y="5520122"/>
            <a:ext cx="1171575" cy="177800"/>
          </a:xfrm>
          <a:custGeom>
            <a:avLst/>
            <a:gdLst>
              <a:gd name="T0" fmla="*/ 1150 w 1155"/>
              <a:gd name="T1" fmla="*/ 175 h 175"/>
              <a:gd name="T2" fmla="*/ 1150 w 1155"/>
              <a:gd name="T3" fmla="*/ 175 h 175"/>
              <a:gd name="T4" fmla="*/ 4 w 1155"/>
              <a:gd name="T5" fmla="*/ 8 h 175"/>
              <a:gd name="T6" fmla="*/ 0 w 1155"/>
              <a:gd name="T7" fmla="*/ 4 h 175"/>
              <a:gd name="T8" fmla="*/ 5 w 1155"/>
              <a:gd name="T9" fmla="*/ 0 h 175"/>
              <a:gd name="T10" fmla="*/ 1151 w 1155"/>
              <a:gd name="T11" fmla="*/ 167 h 175"/>
              <a:gd name="T12" fmla="*/ 1154 w 1155"/>
              <a:gd name="T13" fmla="*/ 172 h 175"/>
              <a:gd name="T14" fmla="*/ 1150 w 1155"/>
              <a:gd name="T15" fmla="*/ 175 h 1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55" h="175">
                <a:moveTo>
                  <a:pt x="1150" y="175"/>
                </a:moveTo>
                <a:cubicBezTo>
                  <a:pt x="1150" y="175"/>
                  <a:pt x="1150" y="175"/>
                  <a:pt x="1150" y="175"/>
                </a:cubicBezTo>
                <a:cubicBezTo>
                  <a:pt x="4" y="8"/>
                  <a:pt x="4" y="8"/>
                  <a:pt x="4" y="8"/>
                </a:cubicBezTo>
                <a:cubicBezTo>
                  <a:pt x="2" y="8"/>
                  <a:pt x="0" y="6"/>
                  <a:pt x="0" y="4"/>
                </a:cubicBezTo>
                <a:cubicBezTo>
                  <a:pt x="1" y="1"/>
                  <a:pt x="3" y="0"/>
                  <a:pt x="5" y="0"/>
                </a:cubicBezTo>
                <a:cubicBezTo>
                  <a:pt x="1151" y="167"/>
                  <a:pt x="1151" y="167"/>
                  <a:pt x="1151" y="167"/>
                </a:cubicBezTo>
                <a:cubicBezTo>
                  <a:pt x="1153" y="168"/>
                  <a:pt x="1155" y="170"/>
                  <a:pt x="1154" y="172"/>
                </a:cubicBezTo>
                <a:cubicBezTo>
                  <a:pt x="1154" y="174"/>
                  <a:pt x="1152" y="175"/>
                  <a:pt x="1150" y="17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3" name="Freeform 29"/>
          <p:cNvSpPr>
            <a:spLocks/>
          </p:cNvSpPr>
          <p:nvPr/>
        </p:nvSpPr>
        <p:spPr bwMode="auto">
          <a:xfrm rot="21368463">
            <a:off x="10825512" y="4954882"/>
            <a:ext cx="1196975" cy="744538"/>
          </a:xfrm>
          <a:custGeom>
            <a:avLst/>
            <a:gdLst>
              <a:gd name="T0" fmla="*/ 1175 w 1180"/>
              <a:gd name="T1" fmla="*/ 733 h 733"/>
              <a:gd name="T2" fmla="*/ 1173 w 1180"/>
              <a:gd name="T3" fmla="*/ 733 h 733"/>
              <a:gd name="T4" fmla="*/ 2 w 1180"/>
              <a:gd name="T5" fmla="*/ 8 h 733"/>
              <a:gd name="T6" fmla="*/ 1 w 1180"/>
              <a:gd name="T7" fmla="*/ 2 h 733"/>
              <a:gd name="T8" fmla="*/ 7 w 1180"/>
              <a:gd name="T9" fmla="*/ 1 h 733"/>
              <a:gd name="T10" fmla="*/ 1177 w 1180"/>
              <a:gd name="T11" fmla="*/ 726 h 733"/>
              <a:gd name="T12" fmla="*/ 1179 w 1180"/>
              <a:gd name="T13" fmla="*/ 732 h 733"/>
              <a:gd name="T14" fmla="*/ 1175 w 1180"/>
              <a:gd name="T15" fmla="*/ 733 h 7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80" h="733">
                <a:moveTo>
                  <a:pt x="1175" y="733"/>
                </a:moveTo>
                <a:cubicBezTo>
                  <a:pt x="1175" y="733"/>
                  <a:pt x="1174" y="733"/>
                  <a:pt x="1173" y="733"/>
                </a:cubicBezTo>
                <a:cubicBezTo>
                  <a:pt x="2" y="8"/>
                  <a:pt x="2" y="8"/>
                  <a:pt x="2" y="8"/>
                </a:cubicBezTo>
                <a:cubicBezTo>
                  <a:pt x="1" y="6"/>
                  <a:pt x="0" y="4"/>
                  <a:pt x="1" y="2"/>
                </a:cubicBezTo>
                <a:cubicBezTo>
                  <a:pt x="2" y="0"/>
                  <a:pt x="5" y="0"/>
                  <a:pt x="7" y="1"/>
                </a:cubicBezTo>
                <a:cubicBezTo>
                  <a:pt x="1177" y="726"/>
                  <a:pt x="1177" y="726"/>
                  <a:pt x="1177" y="726"/>
                </a:cubicBezTo>
                <a:cubicBezTo>
                  <a:pt x="1179" y="727"/>
                  <a:pt x="1180" y="730"/>
                  <a:pt x="1179" y="732"/>
                </a:cubicBezTo>
                <a:cubicBezTo>
                  <a:pt x="1178" y="733"/>
                  <a:pt x="1177" y="733"/>
                  <a:pt x="1175" y="733"/>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4" name="Freeform 30"/>
          <p:cNvSpPr>
            <a:spLocks/>
          </p:cNvSpPr>
          <p:nvPr/>
        </p:nvSpPr>
        <p:spPr bwMode="auto">
          <a:xfrm rot="21368463">
            <a:off x="10798005" y="4874965"/>
            <a:ext cx="863600" cy="100013"/>
          </a:xfrm>
          <a:custGeom>
            <a:avLst/>
            <a:gdLst>
              <a:gd name="T0" fmla="*/ 5 w 851"/>
              <a:gd name="T1" fmla="*/ 100 h 100"/>
              <a:gd name="T2" fmla="*/ 1 w 851"/>
              <a:gd name="T3" fmla="*/ 97 h 100"/>
              <a:gd name="T4" fmla="*/ 4 w 851"/>
              <a:gd name="T5" fmla="*/ 92 h 100"/>
              <a:gd name="T6" fmla="*/ 846 w 851"/>
              <a:gd name="T7" fmla="*/ 0 h 100"/>
              <a:gd name="T8" fmla="*/ 850 w 851"/>
              <a:gd name="T9" fmla="*/ 4 h 100"/>
              <a:gd name="T10" fmla="*/ 847 w 851"/>
              <a:gd name="T11" fmla="*/ 8 h 100"/>
              <a:gd name="T12" fmla="*/ 5 w 851"/>
              <a:gd name="T13" fmla="*/ 100 h 100"/>
              <a:gd name="T14" fmla="*/ 5 w 851"/>
              <a:gd name="T15" fmla="*/ 100 h 1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51" h="100">
                <a:moveTo>
                  <a:pt x="5" y="100"/>
                </a:moveTo>
                <a:cubicBezTo>
                  <a:pt x="3" y="100"/>
                  <a:pt x="1" y="99"/>
                  <a:pt x="1" y="97"/>
                </a:cubicBezTo>
                <a:cubicBezTo>
                  <a:pt x="0" y="94"/>
                  <a:pt x="2" y="92"/>
                  <a:pt x="4" y="92"/>
                </a:cubicBezTo>
                <a:cubicBezTo>
                  <a:pt x="846" y="0"/>
                  <a:pt x="846" y="0"/>
                  <a:pt x="846" y="0"/>
                </a:cubicBezTo>
                <a:cubicBezTo>
                  <a:pt x="848" y="0"/>
                  <a:pt x="850" y="2"/>
                  <a:pt x="850" y="4"/>
                </a:cubicBezTo>
                <a:cubicBezTo>
                  <a:pt x="851" y="6"/>
                  <a:pt x="849" y="8"/>
                  <a:pt x="847" y="8"/>
                </a:cubicBezTo>
                <a:cubicBezTo>
                  <a:pt x="5" y="100"/>
                  <a:pt x="5" y="100"/>
                  <a:pt x="5" y="100"/>
                </a:cubicBezTo>
                <a:cubicBezTo>
                  <a:pt x="5" y="100"/>
                  <a:pt x="5" y="100"/>
                  <a:pt x="5" y="10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5" name="Freeform 31"/>
          <p:cNvSpPr>
            <a:spLocks/>
          </p:cNvSpPr>
          <p:nvPr/>
        </p:nvSpPr>
        <p:spPr bwMode="auto">
          <a:xfrm rot="21368463">
            <a:off x="11621045" y="4045820"/>
            <a:ext cx="142875" cy="804863"/>
          </a:xfrm>
          <a:custGeom>
            <a:avLst/>
            <a:gdLst>
              <a:gd name="T0" fmla="*/ 4 w 141"/>
              <a:gd name="T1" fmla="*/ 793 h 793"/>
              <a:gd name="T2" fmla="*/ 4 w 141"/>
              <a:gd name="T3" fmla="*/ 793 h 793"/>
              <a:gd name="T4" fmla="*/ 0 w 141"/>
              <a:gd name="T5" fmla="*/ 789 h 793"/>
              <a:gd name="T6" fmla="*/ 132 w 141"/>
              <a:gd name="T7" fmla="*/ 3 h 793"/>
              <a:gd name="T8" fmla="*/ 137 w 141"/>
              <a:gd name="T9" fmla="*/ 0 h 793"/>
              <a:gd name="T10" fmla="*/ 140 w 141"/>
              <a:gd name="T11" fmla="*/ 5 h 793"/>
              <a:gd name="T12" fmla="*/ 8 w 141"/>
              <a:gd name="T13" fmla="*/ 790 h 793"/>
              <a:gd name="T14" fmla="*/ 4 w 141"/>
              <a:gd name="T15" fmla="*/ 793 h 7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1" h="793">
                <a:moveTo>
                  <a:pt x="4" y="793"/>
                </a:moveTo>
                <a:cubicBezTo>
                  <a:pt x="4" y="793"/>
                  <a:pt x="4" y="793"/>
                  <a:pt x="4" y="793"/>
                </a:cubicBezTo>
                <a:cubicBezTo>
                  <a:pt x="2" y="793"/>
                  <a:pt x="0" y="791"/>
                  <a:pt x="0" y="789"/>
                </a:cubicBezTo>
                <a:cubicBezTo>
                  <a:pt x="132" y="3"/>
                  <a:pt x="132" y="3"/>
                  <a:pt x="132" y="3"/>
                </a:cubicBezTo>
                <a:cubicBezTo>
                  <a:pt x="133" y="1"/>
                  <a:pt x="135" y="0"/>
                  <a:pt x="137" y="0"/>
                </a:cubicBezTo>
                <a:cubicBezTo>
                  <a:pt x="139" y="1"/>
                  <a:pt x="141" y="3"/>
                  <a:pt x="140" y="5"/>
                </a:cubicBezTo>
                <a:cubicBezTo>
                  <a:pt x="8" y="790"/>
                  <a:pt x="8" y="790"/>
                  <a:pt x="8" y="790"/>
                </a:cubicBezTo>
                <a:cubicBezTo>
                  <a:pt x="8" y="792"/>
                  <a:pt x="6" y="793"/>
                  <a:pt x="4" y="793"/>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6" name="Freeform 32"/>
          <p:cNvSpPr>
            <a:spLocks/>
          </p:cNvSpPr>
          <p:nvPr/>
        </p:nvSpPr>
        <p:spPr bwMode="auto">
          <a:xfrm rot="21368463">
            <a:off x="11781903" y="4033663"/>
            <a:ext cx="209550" cy="1633538"/>
          </a:xfrm>
          <a:custGeom>
            <a:avLst/>
            <a:gdLst>
              <a:gd name="T0" fmla="*/ 201 w 206"/>
              <a:gd name="T1" fmla="*/ 1610 h 1610"/>
              <a:gd name="T2" fmla="*/ 197 w 206"/>
              <a:gd name="T3" fmla="*/ 1607 h 1610"/>
              <a:gd name="T4" fmla="*/ 0 w 206"/>
              <a:gd name="T5" fmla="*/ 5 h 1610"/>
              <a:gd name="T6" fmla="*/ 4 w 206"/>
              <a:gd name="T7" fmla="*/ 0 h 1610"/>
              <a:gd name="T8" fmla="*/ 8 w 206"/>
              <a:gd name="T9" fmla="*/ 4 h 1610"/>
              <a:gd name="T10" fmla="*/ 205 w 206"/>
              <a:gd name="T11" fmla="*/ 1606 h 1610"/>
              <a:gd name="T12" fmla="*/ 202 w 206"/>
              <a:gd name="T13" fmla="*/ 1610 h 1610"/>
              <a:gd name="T14" fmla="*/ 201 w 206"/>
              <a:gd name="T15" fmla="*/ 1610 h 16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1610">
                <a:moveTo>
                  <a:pt x="201" y="1610"/>
                </a:moveTo>
                <a:cubicBezTo>
                  <a:pt x="199" y="1610"/>
                  <a:pt x="198" y="1609"/>
                  <a:pt x="197" y="1607"/>
                </a:cubicBezTo>
                <a:cubicBezTo>
                  <a:pt x="0" y="5"/>
                  <a:pt x="0" y="5"/>
                  <a:pt x="0" y="5"/>
                </a:cubicBezTo>
                <a:cubicBezTo>
                  <a:pt x="0" y="2"/>
                  <a:pt x="2" y="0"/>
                  <a:pt x="4" y="0"/>
                </a:cubicBezTo>
                <a:cubicBezTo>
                  <a:pt x="6" y="0"/>
                  <a:pt x="8" y="1"/>
                  <a:pt x="8" y="4"/>
                </a:cubicBezTo>
                <a:cubicBezTo>
                  <a:pt x="205" y="1606"/>
                  <a:pt x="205" y="1606"/>
                  <a:pt x="205" y="1606"/>
                </a:cubicBezTo>
                <a:cubicBezTo>
                  <a:pt x="206" y="1608"/>
                  <a:pt x="204" y="1610"/>
                  <a:pt x="202" y="1610"/>
                </a:cubicBezTo>
                <a:cubicBezTo>
                  <a:pt x="202" y="1610"/>
                  <a:pt x="201" y="1610"/>
                  <a:pt x="201" y="161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7" name="Freeform 33"/>
          <p:cNvSpPr>
            <a:spLocks/>
          </p:cNvSpPr>
          <p:nvPr/>
        </p:nvSpPr>
        <p:spPr bwMode="auto">
          <a:xfrm rot="21368463">
            <a:off x="11675521" y="4834172"/>
            <a:ext cx="342900" cy="836613"/>
          </a:xfrm>
          <a:custGeom>
            <a:avLst/>
            <a:gdLst>
              <a:gd name="T0" fmla="*/ 333 w 338"/>
              <a:gd name="T1" fmla="*/ 825 h 825"/>
              <a:gd name="T2" fmla="*/ 330 w 338"/>
              <a:gd name="T3" fmla="*/ 823 h 825"/>
              <a:gd name="T4" fmla="*/ 1 w 338"/>
              <a:gd name="T5" fmla="*/ 6 h 825"/>
              <a:gd name="T6" fmla="*/ 3 w 338"/>
              <a:gd name="T7" fmla="*/ 1 h 825"/>
              <a:gd name="T8" fmla="*/ 8 w 338"/>
              <a:gd name="T9" fmla="*/ 3 h 825"/>
              <a:gd name="T10" fmla="*/ 337 w 338"/>
              <a:gd name="T11" fmla="*/ 820 h 825"/>
              <a:gd name="T12" fmla="*/ 335 w 338"/>
              <a:gd name="T13" fmla="*/ 825 h 825"/>
              <a:gd name="T14" fmla="*/ 333 w 338"/>
              <a:gd name="T15" fmla="*/ 825 h 8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8" h="825">
                <a:moveTo>
                  <a:pt x="333" y="825"/>
                </a:moveTo>
                <a:cubicBezTo>
                  <a:pt x="332" y="825"/>
                  <a:pt x="330" y="824"/>
                  <a:pt x="330" y="823"/>
                </a:cubicBezTo>
                <a:cubicBezTo>
                  <a:pt x="1" y="6"/>
                  <a:pt x="1" y="6"/>
                  <a:pt x="1" y="6"/>
                </a:cubicBezTo>
                <a:cubicBezTo>
                  <a:pt x="0" y="4"/>
                  <a:pt x="1" y="2"/>
                  <a:pt x="3" y="1"/>
                </a:cubicBezTo>
                <a:cubicBezTo>
                  <a:pt x="5" y="0"/>
                  <a:pt x="7" y="1"/>
                  <a:pt x="8" y="3"/>
                </a:cubicBezTo>
                <a:cubicBezTo>
                  <a:pt x="337" y="820"/>
                  <a:pt x="337" y="820"/>
                  <a:pt x="337" y="820"/>
                </a:cubicBezTo>
                <a:cubicBezTo>
                  <a:pt x="338" y="822"/>
                  <a:pt x="337" y="824"/>
                  <a:pt x="335" y="825"/>
                </a:cubicBezTo>
                <a:cubicBezTo>
                  <a:pt x="334" y="825"/>
                  <a:pt x="334" y="825"/>
                  <a:pt x="333" y="82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8" name="Freeform 34"/>
          <p:cNvSpPr>
            <a:spLocks/>
          </p:cNvSpPr>
          <p:nvPr/>
        </p:nvSpPr>
        <p:spPr bwMode="auto">
          <a:xfrm rot="21368463">
            <a:off x="12012146" y="4930663"/>
            <a:ext cx="342900" cy="717550"/>
          </a:xfrm>
          <a:custGeom>
            <a:avLst/>
            <a:gdLst>
              <a:gd name="T0" fmla="*/ 4 w 338"/>
              <a:gd name="T1" fmla="*/ 707 h 707"/>
              <a:gd name="T2" fmla="*/ 3 w 338"/>
              <a:gd name="T3" fmla="*/ 707 h 707"/>
              <a:gd name="T4" fmla="*/ 1 w 338"/>
              <a:gd name="T5" fmla="*/ 702 h 707"/>
              <a:gd name="T6" fmla="*/ 330 w 338"/>
              <a:gd name="T7" fmla="*/ 3 h 707"/>
              <a:gd name="T8" fmla="*/ 336 w 338"/>
              <a:gd name="T9" fmla="*/ 1 h 707"/>
              <a:gd name="T10" fmla="*/ 337 w 338"/>
              <a:gd name="T11" fmla="*/ 6 h 707"/>
              <a:gd name="T12" fmla="*/ 8 w 338"/>
              <a:gd name="T13" fmla="*/ 705 h 707"/>
              <a:gd name="T14" fmla="*/ 4 w 338"/>
              <a:gd name="T15" fmla="*/ 707 h 70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8" h="707">
                <a:moveTo>
                  <a:pt x="4" y="707"/>
                </a:moveTo>
                <a:cubicBezTo>
                  <a:pt x="4" y="707"/>
                  <a:pt x="3" y="707"/>
                  <a:pt x="3" y="707"/>
                </a:cubicBezTo>
                <a:cubicBezTo>
                  <a:pt x="1" y="706"/>
                  <a:pt x="0" y="704"/>
                  <a:pt x="1" y="702"/>
                </a:cubicBezTo>
                <a:cubicBezTo>
                  <a:pt x="330" y="3"/>
                  <a:pt x="330" y="3"/>
                  <a:pt x="330" y="3"/>
                </a:cubicBezTo>
                <a:cubicBezTo>
                  <a:pt x="331" y="1"/>
                  <a:pt x="334" y="0"/>
                  <a:pt x="336" y="1"/>
                </a:cubicBezTo>
                <a:cubicBezTo>
                  <a:pt x="337" y="2"/>
                  <a:pt x="338" y="4"/>
                  <a:pt x="337" y="6"/>
                </a:cubicBezTo>
                <a:cubicBezTo>
                  <a:pt x="8" y="705"/>
                  <a:pt x="8" y="705"/>
                  <a:pt x="8" y="705"/>
                </a:cubicBezTo>
                <a:cubicBezTo>
                  <a:pt x="7" y="707"/>
                  <a:pt x="6" y="707"/>
                  <a:pt x="4" y="707"/>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9" name="Freeform 35"/>
          <p:cNvSpPr>
            <a:spLocks/>
          </p:cNvSpPr>
          <p:nvPr/>
        </p:nvSpPr>
        <p:spPr bwMode="auto">
          <a:xfrm rot="21368463">
            <a:off x="12041440" y="5625598"/>
            <a:ext cx="749300" cy="182563"/>
          </a:xfrm>
          <a:custGeom>
            <a:avLst/>
            <a:gdLst>
              <a:gd name="T0" fmla="*/ 734 w 738"/>
              <a:gd name="T1" fmla="*/ 180 h 180"/>
              <a:gd name="T2" fmla="*/ 733 w 738"/>
              <a:gd name="T3" fmla="*/ 180 h 180"/>
              <a:gd name="T4" fmla="*/ 3 w 738"/>
              <a:gd name="T5" fmla="*/ 8 h 180"/>
              <a:gd name="T6" fmla="*/ 0 w 738"/>
              <a:gd name="T7" fmla="*/ 4 h 180"/>
              <a:gd name="T8" fmla="*/ 5 w 738"/>
              <a:gd name="T9" fmla="*/ 1 h 180"/>
              <a:gd name="T10" fmla="*/ 735 w 738"/>
              <a:gd name="T11" fmla="*/ 172 h 180"/>
              <a:gd name="T12" fmla="*/ 738 w 738"/>
              <a:gd name="T13" fmla="*/ 177 h 180"/>
              <a:gd name="T14" fmla="*/ 734 w 738"/>
              <a:gd name="T15" fmla="*/ 180 h 1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8" h="180">
                <a:moveTo>
                  <a:pt x="734" y="180"/>
                </a:moveTo>
                <a:cubicBezTo>
                  <a:pt x="734" y="180"/>
                  <a:pt x="733" y="180"/>
                  <a:pt x="733" y="180"/>
                </a:cubicBezTo>
                <a:cubicBezTo>
                  <a:pt x="3" y="8"/>
                  <a:pt x="3" y="8"/>
                  <a:pt x="3" y="8"/>
                </a:cubicBezTo>
                <a:cubicBezTo>
                  <a:pt x="1" y="8"/>
                  <a:pt x="0" y="6"/>
                  <a:pt x="0" y="4"/>
                </a:cubicBezTo>
                <a:cubicBezTo>
                  <a:pt x="1" y="1"/>
                  <a:pt x="3" y="0"/>
                  <a:pt x="5" y="1"/>
                </a:cubicBezTo>
                <a:cubicBezTo>
                  <a:pt x="735" y="172"/>
                  <a:pt x="735" y="172"/>
                  <a:pt x="735" y="172"/>
                </a:cubicBezTo>
                <a:cubicBezTo>
                  <a:pt x="737" y="172"/>
                  <a:pt x="738" y="175"/>
                  <a:pt x="738" y="177"/>
                </a:cubicBezTo>
                <a:cubicBezTo>
                  <a:pt x="737" y="179"/>
                  <a:pt x="736" y="180"/>
                  <a:pt x="734" y="18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0" name="Freeform 36"/>
          <p:cNvSpPr>
            <a:spLocks/>
          </p:cNvSpPr>
          <p:nvPr/>
        </p:nvSpPr>
        <p:spPr bwMode="auto">
          <a:xfrm rot="21368463">
            <a:off x="11757700" y="4023247"/>
            <a:ext cx="542925" cy="925513"/>
          </a:xfrm>
          <a:custGeom>
            <a:avLst/>
            <a:gdLst>
              <a:gd name="T0" fmla="*/ 531 w 535"/>
              <a:gd name="T1" fmla="*/ 912 h 912"/>
              <a:gd name="T2" fmla="*/ 527 w 535"/>
              <a:gd name="T3" fmla="*/ 910 h 912"/>
              <a:gd name="T4" fmla="*/ 1 w 535"/>
              <a:gd name="T5" fmla="*/ 6 h 912"/>
              <a:gd name="T6" fmla="*/ 2 w 535"/>
              <a:gd name="T7" fmla="*/ 1 h 912"/>
              <a:gd name="T8" fmla="*/ 8 w 535"/>
              <a:gd name="T9" fmla="*/ 2 h 912"/>
              <a:gd name="T10" fmla="*/ 534 w 535"/>
              <a:gd name="T11" fmla="*/ 906 h 912"/>
              <a:gd name="T12" fmla="*/ 533 w 535"/>
              <a:gd name="T13" fmla="*/ 911 h 912"/>
              <a:gd name="T14" fmla="*/ 531 w 535"/>
              <a:gd name="T15" fmla="*/ 912 h 9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5" h="912">
                <a:moveTo>
                  <a:pt x="531" y="912"/>
                </a:moveTo>
                <a:cubicBezTo>
                  <a:pt x="529" y="912"/>
                  <a:pt x="528" y="911"/>
                  <a:pt x="527" y="910"/>
                </a:cubicBezTo>
                <a:cubicBezTo>
                  <a:pt x="1" y="6"/>
                  <a:pt x="1" y="6"/>
                  <a:pt x="1" y="6"/>
                </a:cubicBezTo>
                <a:cubicBezTo>
                  <a:pt x="0" y="4"/>
                  <a:pt x="0" y="2"/>
                  <a:pt x="2" y="1"/>
                </a:cubicBezTo>
                <a:cubicBezTo>
                  <a:pt x="4" y="0"/>
                  <a:pt x="7" y="0"/>
                  <a:pt x="8" y="2"/>
                </a:cubicBezTo>
                <a:cubicBezTo>
                  <a:pt x="534" y="906"/>
                  <a:pt x="534" y="906"/>
                  <a:pt x="534" y="906"/>
                </a:cubicBezTo>
                <a:cubicBezTo>
                  <a:pt x="535" y="908"/>
                  <a:pt x="535" y="910"/>
                  <a:pt x="533" y="911"/>
                </a:cubicBezTo>
                <a:cubicBezTo>
                  <a:pt x="532" y="911"/>
                  <a:pt x="531" y="912"/>
                  <a:pt x="531" y="912"/>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1" name="Freeform 37"/>
          <p:cNvSpPr>
            <a:spLocks/>
          </p:cNvSpPr>
          <p:nvPr/>
        </p:nvSpPr>
        <p:spPr bwMode="auto">
          <a:xfrm rot="21368463">
            <a:off x="11739434" y="3995411"/>
            <a:ext cx="1387475" cy="411163"/>
          </a:xfrm>
          <a:custGeom>
            <a:avLst/>
            <a:gdLst>
              <a:gd name="T0" fmla="*/ 1363 w 1367"/>
              <a:gd name="T1" fmla="*/ 406 h 406"/>
              <a:gd name="T2" fmla="*/ 1362 w 1367"/>
              <a:gd name="T3" fmla="*/ 406 h 406"/>
              <a:gd name="T4" fmla="*/ 3 w 1367"/>
              <a:gd name="T5" fmla="*/ 8 h 406"/>
              <a:gd name="T6" fmla="*/ 1 w 1367"/>
              <a:gd name="T7" fmla="*/ 3 h 406"/>
              <a:gd name="T8" fmla="*/ 5 w 1367"/>
              <a:gd name="T9" fmla="*/ 0 h 406"/>
              <a:gd name="T10" fmla="*/ 1364 w 1367"/>
              <a:gd name="T11" fmla="*/ 398 h 406"/>
              <a:gd name="T12" fmla="*/ 1367 w 1367"/>
              <a:gd name="T13" fmla="*/ 403 h 406"/>
              <a:gd name="T14" fmla="*/ 1363 w 1367"/>
              <a:gd name="T15" fmla="*/ 406 h 4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67" h="406">
                <a:moveTo>
                  <a:pt x="1363" y="406"/>
                </a:moveTo>
                <a:cubicBezTo>
                  <a:pt x="1362" y="406"/>
                  <a:pt x="1362" y="406"/>
                  <a:pt x="1362" y="406"/>
                </a:cubicBezTo>
                <a:cubicBezTo>
                  <a:pt x="3" y="8"/>
                  <a:pt x="3" y="8"/>
                  <a:pt x="3" y="8"/>
                </a:cubicBezTo>
                <a:cubicBezTo>
                  <a:pt x="1" y="7"/>
                  <a:pt x="0" y="5"/>
                  <a:pt x="1" y="3"/>
                </a:cubicBezTo>
                <a:cubicBezTo>
                  <a:pt x="1" y="1"/>
                  <a:pt x="3" y="0"/>
                  <a:pt x="5" y="0"/>
                </a:cubicBezTo>
                <a:cubicBezTo>
                  <a:pt x="1364" y="398"/>
                  <a:pt x="1364" y="398"/>
                  <a:pt x="1364" y="398"/>
                </a:cubicBezTo>
                <a:cubicBezTo>
                  <a:pt x="1366" y="399"/>
                  <a:pt x="1367" y="401"/>
                  <a:pt x="1367" y="403"/>
                </a:cubicBezTo>
                <a:cubicBezTo>
                  <a:pt x="1366" y="405"/>
                  <a:pt x="1365" y="406"/>
                  <a:pt x="1363" y="40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2" name="Freeform 49"/>
          <p:cNvSpPr>
            <a:spLocks/>
          </p:cNvSpPr>
          <p:nvPr/>
        </p:nvSpPr>
        <p:spPr bwMode="auto">
          <a:xfrm rot="21368463">
            <a:off x="11161219" y="6119879"/>
            <a:ext cx="258763" cy="96838"/>
          </a:xfrm>
          <a:custGeom>
            <a:avLst/>
            <a:gdLst>
              <a:gd name="T0" fmla="*/ 251 w 255"/>
              <a:gd name="T1" fmla="*/ 95 h 95"/>
              <a:gd name="T2" fmla="*/ 249 w 255"/>
              <a:gd name="T3" fmla="*/ 94 h 95"/>
              <a:gd name="T4" fmla="*/ 3 w 255"/>
              <a:gd name="T5" fmla="*/ 8 h 95"/>
              <a:gd name="T6" fmla="*/ 1 w 255"/>
              <a:gd name="T7" fmla="*/ 3 h 95"/>
              <a:gd name="T8" fmla="*/ 6 w 255"/>
              <a:gd name="T9" fmla="*/ 1 h 95"/>
              <a:gd name="T10" fmla="*/ 252 w 255"/>
              <a:gd name="T11" fmla="*/ 87 h 95"/>
              <a:gd name="T12" fmla="*/ 254 w 255"/>
              <a:gd name="T13" fmla="*/ 92 h 95"/>
              <a:gd name="T14" fmla="*/ 251 w 255"/>
              <a:gd name="T15" fmla="*/ 95 h 9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5" h="95">
                <a:moveTo>
                  <a:pt x="251" y="95"/>
                </a:moveTo>
                <a:cubicBezTo>
                  <a:pt x="250" y="95"/>
                  <a:pt x="250" y="95"/>
                  <a:pt x="249" y="94"/>
                </a:cubicBezTo>
                <a:cubicBezTo>
                  <a:pt x="3" y="8"/>
                  <a:pt x="3" y="8"/>
                  <a:pt x="3" y="8"/>
                </a:cubicBezTo>
                <a:cubicBezTo>
                  <a:pt x="1" y="8"/>
                  <a:pt x="0" y="5"/>
                  <a:pt x="1" y="3"/>
                </a:cubicBezTo>
                <a:cubicBezTo>
                  <a:pt x="1" y="1"/>
                  <a:pt x="4" y="0"/>
                  <a:pt x="6" y="1"/>
                </a:cubicBezTo>
                <a:cubicBezTo>
                  <a:pt x="252" y="87"/>
                  <a:pt x="252" y="87"/>
                  <a:pt x="252" y="87"/>
                </a:cubicBezTo>
                <a:cubicBezTo>
                  <a:pt x="254" y="88"/>
                  <a:pt x="255" y="90"/>
                  <a:pt x="254" y="92"/>
                </a:cubicBezTo>
                <a:cubicBezTo>
                  <a:pt x="254" y="94"/>
                  <a:pt x="252" y="95"/>
                  <a:pt x="251" y="9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3" name="Freeform 50"/>
          <p:cNvSpPr>
            <a:spLocks/>
          </p:cNvSpPr>
          <p:nvPr/>
        </p:nvSpPr>
        <p:spPr bwMode="auto">
          <a:xfrm rot="21368463">
            <a:off x="11196637" y="6205999"/>
            <a:ext cx="258763" cy="974725"/>
          </a:xfrm>
          <a:custGeom>
            <a:avLst/>
            <a:gdLst>
              <a:gd name="T0" fmla="*/ 5 w 255"/>
              <a:gd name="T1" fmla="*/ 960 h 960"/>
              <a:gd name="T2" fmla="*/ 4 w 255"/>
              <a:gd name="T3" fmla="*/ 960 h 960"/>
              <a:gd name="T4" fmla="*/ 1 w 255"/>
              <a:gd name="T5" fmla="*/ 955 h 960"/>
              <a:gd name="T6" fmla="*/ 247 w 255"/>
              <a:gd name="T7" fmla="*/ 4 h 960"/>
              <a:gd name="T8" fmla="*/ 252 w 255"/>
              <a:gd name="T9" fmla="*/ 1 h 960"/>
              <a:gd name="T10" fmla="*/ 255 w 255"/>
              <a:gd name="T11" fmla="*/ 6 h 960"/>
              <a:gd name="T12" fmla="*/ 9 w 255"/>
              <a:gd name="T13" fmla="*/ 957 h 960"/>
              <a:gd name="T14" fmla="*/ 5 w 255"/>
              <a:gd name="T15" fmla="*/ 960 h 9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5" h="960">
                <a:moveTo>
                  <a:pt x="5" y="960"/>
                </a:moveTo>
                <a:cubicBezTo>
                  <a:pt x="4" y="960"/>
                  <a:pt x="4" y="960"/>
                  <a:pt x="4" y="960"/>
                </a:cubicBezTo>
                <a:cubicBezTo>
                  <a:pt x="2" y="960"/>
                  <a:pt x="0" y="957"/>
                  <a:pt x="1" y="955"/>
                </a:cubicBezTo>
                <a:cubicBezTo>
                  <a:pt x="247" y="4"/>
                  <a:pt x="247" y="4"/>
                  <a:pt x="247" y="4"/>
                </a:cubicBezTo>
                <a:cubicBezTo>
                  <a:pt x="247" y="1"/>
                  <a:pt x="250" y="0"/>
                  <a:pt x="252" y="1"/>
                </a:cubicBezTo>
                <a:cubicBezTo>
                  <a:pt x="254" y="1"/>
                  <a:pt x="255" y="3"/>
                  <a:pt x="255" y="6"/>
                </a:cubicBezTo>
                <a:cubicBezTo>
                  <a:pt x="9" y="957"/>
                  <a:pt x="9" y="957"/>
                  <a:pt x="9" y="957"/>
                </a:cubicBezTo>
                <a:cubicBezTo>
                  <a:pt x="8" y="959"/>
                  <a:pt x="6" y="960"/>
                  <a:pt x="5" y="96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4" name="Freeform 51"/>
          <p:cNvSpPr>
            <a:spLocks/>
          </p:cNvSpPr>
          <p:nvPr/>
        </p:nvSpPr>
        <p:spPr bwMode="auto">
          <a:xfrm rot="21368463">
            <a:off x="11396964" y="5672231"/>
            <a:ext cx="666750" cy="514350"/>
          </a:xfrm>
          <a:custGeom>
            <a:avLst/>
            <a:gdLst>
              <a:gd name="T0" fmla="*/ 5 w 658"/>
              <a:gd name="T1" fmla="*/ 506 h 506"/>
              <a:gd name="T2" fmla="*/ 1 w 658"/>
              <a:gd name="T3" fmla="*/ 504 h 506"/>
              <a:gd name="T4" fmla="*/ 2 w 658"/>
              <a:gd name="T5" fmla="*/ 498 h 506"/>
              <a:gd name="T6" fmla="*/ 651 w 658"/>
              <a:gd name="T7" fmla="*/ 1 h 506"/>
              <a:gd name="T8" fmla="*/ 656 w 658"/>
              <a:gd name="T9" fmla="*/ 2 h 506"/>
              <a:gd name="T10" fmla="*/ 656 w 658"/>
              <a:gd name="T11" fmla="*/ 8 h 506"/>
              <a:gd name="T12" fmla="*/ 7 w 658"/>
              <a:gd name="T13" fmla="*/ 505 h 506"/>
              <a:gd name="T14" fmla="*/ 5 w 658"/>
              <a:gd name="T15" fmla="*/ 506 h 5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8" h="506">
                <a:moveTo>
                  <a:pt x="5" y="506"/>
                </a:moveTo>
                <a:cubicBezTo>
                  <a:pt x="3" y="506"/>
                  <a:pt x="2" y="505"/>
                  <a:pt x="1" y="504"/>
                </a:cubicBezTo>
                <a:cubicBezTo>
                  <a:pt x="0" y="502"/>
                  <a:pt x="0" y="500"/>
                  <a:pt x="2" y="498"/>
                </a:cubicBezTo>
                <a:cubicBezTo>
                  <a:pt x="651" y="1"/>
                  <a:pt x="651" y="1"/>
                  <a:pt x="651" y="1"/>
                </a:cubicBezTo>
                <a:cubicBezTo>
                  <a:pt x="653" y="0"/>
                  <a:pt x="655" y="0"/>
                  <a:pt x="656" y="2"/>
                </a:cubicBezTo>
                <a:cubicBezTo>
                  <a:pt x="658" y="4"/>
                  <a:pt x="657" y="6"/>
                  <a:pt x="656" y="8"/>
                </a:cubicBezTo>
                <a:cubicBezTo>
                  <a:pt x="7" y="505"/>
                  <a:pt x="7" y="505"/>
                  <a:pt x="7" y="505"/>
                </a:cubicBezTo>
                <a:cubicBezTo>
                  <a:pt x="6" y="505"/>
                  <a:pt x="6" y="506"/>
                  <a:pt x="5" y="50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5" name="Freeform 52"/>
          <p:cNvSpPr>
            <a:spLocks/>
          </p:cNvSpPr>
          <p:nvPr/>
        </p:nvSpPr>
        <p:spPr bwMode="auto">
          <a:xfrm rot="21368463">
            <a:off x="11143485" y="5680770"/>
            <a:ext cx="917575" cy="427038"/>
          </a:xfrm>
          <a:custGeom>
            <a:avLst/>
            <a:gdLst>
              <a:gd name="T0" fmla="*/ 4 w 904"/>
              <a:gd name="T1" fmla="*/ 420 h 420"/>
              <a:gd name="T2" fmla="*/ 1 w 904"/>
              <a:gd name="T3" fmla="*/ 417 h 420"/>
              <a:gd name="T4" fmla="*/ 3 w 904"/>
              <a:gd name="T5" fmla="*/ 412 h 420"/>
              <a:gd name="T6" fmla="*/ 898 w 904"/>
              <a:gd name="T7" fmla="*/ 1 h 420"/>
              <a:gd name="T8" fmla="*/ 903 w 904"/>
              <a:gd name="T9" fmla="*/ 3 h 420"/>
              <a:gd name="T10" fmla="*/ 901 w 904"/>
              <a:gd name="T11" fmla="*/ 8 h 420"/>
              <a:gd name="T12" fmla="*/ 6 w 904"/>
              <a:gd name="T13" fmla="*/ 419 h 420"/>
              <a:gd name="T14" fmla="*/ 4 w 904"/>
              <a:gd name="T15" fmla="*/ 420 h 4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04" h="420">
                <a:moveTo>
                  <a:pt x="4" y="420"/>
                </a:moveTo>
                <a:cubicBezTo>
                  <a:pt x="3" y="420"/>
                  <a:pt x="2" y="419"/>
                  <a:pt x="1" y="417"/>
                </a:cubicBezTo>
                <a:cubicBezTo>
                  <a:pt x="0" y="415"/>
                  <a:pt x="1" y="413"/>
                  <a:pt x="3" y="412"/>
                </a:cubicBezTo>
                <a:cubicBezTo>
                  <a:pt x="898" y="1"/>
                  <a:pt x="898" y="1"/>
                  <a:pt x="898" y="1"/>
                </a:cubicBezTo>
                <a:cubicBezTo>
                  <a:pt x="900" y="0"/>
                  <a:pt x="902" y="1"/>
                  <a:pt x="903" y="3"/>
                </a:cubicBezTo>
                <a:cubicBezTo>
                  <a:pt x="904" y="5"/>
                  <a:pt x="903" y="7"/>
                  <a:pt x="901" y="8"/>
                </a:cubicBezTo>
                <a:cubicBezTo>
                  <a:pt x="6" y="419"/>
                  <a:pt x="6" y="419"/>
                  <a:pt x="6" y="419"/>
                </a:cubicBezTo>
                <a:cubicBezTo>
                  <a:pt x="6" y="420"/>
                  <a:pt x="5" y="420"/>
                  <a:pt x="4" y="42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6" name="Freeform 53"/>
          <p:cNvSpPr>
            <a:spLocks/>
          </p:cNvSpPr>
          <p:nvPr/>
        </p:nvSpPr>
        <p:spPr bwMode="auto">
          <a:xfrm rot="21368463">
            <a:off x="9491811" y="6365319"/>
            <a:ext cx="1146175" cy="509588"/>
          </a:xfrm>
          <a:custGeom>
            <a:avLst/>
            <a:gdLst>
              <a:gd name="T0" fmla="*/ 5 w 1130"/>
              <a:gd name="T1" fmla="*/ 501 h 501"/>
              <a:gd name="T2" fmla="*/ 1 w 1130"/>
              <a:gd name="T3" fmla="*/ 499 h 501"/>
              <a:gd name="T4" fmla="*/ 3 w 1130"/>
              <a:gd name="T5" fmla="*/ 494 h 501"/>
              <a:gd name="T6" fmla="*/ 1124 w 1130"/>
              <a:gd name="T7" fmla="*/ 1 h 501"/>
              <a:gd name="T8" fmla="*/ 1129 w 1130"/>
              <a:gd name="T9" fmla="*/ 3 h 501"/>
              <a:gd name="T10" fmla="*/ 1127 w 1130"/>
              <a:gd name="T11" fmla="*/ 8 h 501"/>
              <a:gd name="T12" fmla="*/ 6 w 1130"/>
              <a:gd name="T13" fmla="*/ 501 h 501"/>
              <a:gd name="T14" fmla="*/ 5 w 1130"/>
              <a:gd name="T15" fmla="*/ 501 h 5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30" h="501">
                <a:moveTo>
                  <a:pt x="5" y="501"/>
                </a:moveTo>
                <a:cubicBezTo>
                  <a:pt x="3" y="501"/>
                  <a:pt x="2" y="501"/>
                  <a:pt x="1" y="499"/>
                </a:cubicBezTo>
                <a:cubicBezTo>
                  <a:pt x="0" y="497"/>
                  <a:pt x="1" y="495"/>
                  <a:pt x="3" y="494"/>
                </a:cubicBezTo>
                <a:cubicBezTo>
                  <a:pt x="1124" y="1"/>
                  <a:pt x="1124" y="1"/>
                  <a:pt x="1124" y="1"/>
                </a:cubicBezTo>
                <a:cubicBezTo>
                  <a:pt x="1126" y="0"/>
                  <a:pt x="1128" y="1"/>
                  <a:pt x="1129" y="3"/>
                </a:cubicBezTo>
                <a:cubicBezTo>
                  <a:pt x="1130" y="5"/>
                  <a:pt x="1129" y="7"/>
                  <a:pt x="1127" y="8"/>
                </a:cubicBezTo>
                <a:cubicBezTo>
                  <a:pt x="6" y="501"/>
                  <a:pt x="6" y="501"/>
                  <a:pt x="6" y="501"/>
                </a:cubicBezTo>
                <a:cubicBezTo>
                  <a:pt x="6" y="501"/>
                  <a:pt x="5" y="501"/>
                  <a:pt x="5" y="501"/>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7" name="Freeform 111"/>
          <p:cNvSpPr>
            <a:spLocks/>
          </p:cNvSpPr>
          <p:nvPr/>
        </p:nvSpPr>
        <p:spPr bwMode="auto">
          <a:xfrm rot="21368463">
            <a:off x="8429371" y="6135316"/>
            <a:ext cx="74613" cy="74612"/>
          </a:xfrm>
          <a:custGeom>
            <a:avLst/>
            <a:gdLst>
              <a:gd name="T0" fmla="*/ 54 w 73"/>
              <a:gd name="T1" fmla="*/ 10 h 74"/>
              <a:gd name="T2" fmla="*/ 64 w 73"/>
              <a:gd name="T3" fmla="*/ 55 h 74"/>
              <a:gd name="T4" fmla="*/ 19 w 73"/>
              <a:gd name="T5" fmla="*/ 65 h 74"/>
              <a:gd name="T6" fmla="*/ 9 w 73"/>
              <a:gd name="T7" fmla="*/ 20 h 74"/>
              <a:gd name="T8" fmla="*/ 54 w 73"/>
              <a:gd name="T9" fmla="*/ 10 h 74"/>
            </a:gdLst>
            <a:ahLst/>
            <a:cxnLst>
              <a:cxn ang="0">
                <a:pos x="T0" y="T1"/>
              </a:cxn>
              <a:cxn ang="0">
                <a:pos x="T2" y="T3"/>
              </a:cxn>
              <a:cxn ang="0">
                <a:pos x="T4" y="T5"/>
              </a:cxn>
              <a:cxn ang="0">
                <a:pos x="T6" y="T7"/>
              </a:cxn>
              <a:cxn ang="0">
                <a:pos x="T8" y="T9"/>
              </a:cxn>
            </a:cxnLst>
            <a:rect l="0" t="0" r="r" b="b"/>
            <a:pathLst>
              <a:path w="73" h="74">
                <a:moveTo>
                  <a:pt x="54" y="10"/>
                </a:moveTo>
                <a:cubicBezTo>
                  <a:pt x="69" y="19"/>
                  <a:pt x="73" y="39"/>
                  <a:pt x="64" y="55"/>
                </a:cubicBezTo>
                <a:cubicBezTo>
                  <a:pt x="55" y="70"/>
                  <a:pt x="35" y="74"/>
                  <a:pt x="19" y="65"/>
                </a:cubicBezTo>
                <a:cubicBezTo>
                  <a:pt x="4" y="55"/>
                  <a:pt x="0" y="35"/>
                  <a:pt x="9" y="20"/>
                </a:cubicBezTo>
                <a:cubicBezTo>
                  <a:pt x="19" y="5"/>
                  <a:pt x="39" y="0"/>
                  <a:pt x="54" y="1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8" name="Freeform 112"/>
          <p:cNvSpPr>
            <a:spLocks/>
          </p:cNvSpPr>
          <p:nvPr/>
        </p:nvSpPr>
        <p:spPr bwMode="auto">
          <a:xfrm rot="21368463">
            <a:off x="8496676" y="6590606"/>
            <a:ext cx="74613" cy="74612"/>
          </a:xfrm>
          <a:custGeom>
            <a:avLst/>
            <a:gdLst>
              <a:gd name="T0" fmla="*/ 54 w 74"/>
              <a:gd name="T1" fmla="*/ 9 h 74"/>
              <a:gd name="T2" fmla="*/ 65 w 74"/>
              <a:gd name="T3" fmla="*/ 54 h 74"/>
              <a:gd name="T4" fmla="*/ 20 w 74"/>
              <a:gd name="T5" fmla="*/ 64 h 74"/>
              <a:gd name="T6" fmla="*/ 10 w 74"/>
              <a:gd name="T7" fmla="*/ 19 h 74"/>
              <a:gd name="T8" fmla="*/ 54 w 74"/>
              <a:gd name="T9" fmla="*/ 9 h 74"/>
            </a:gdLst>
            <a:ahLst/>
            <a:cxnLst>
              <a:cxn ang="0">
                <a:pos x="T0" y="T1"/>
              </a:cxn>
              <a:cxn ang="0">
                <a:pos x="T2" y="T3"/>
              </a:cxn>
              <a:cxn ang="0">
                <a:pos x="T4" y="T5"/>
              </a:cxn>
              <a:cxn ang="0">
                <a:pos x="T6" y="T7"/>
              </a:cxn>
              <a:cxn ang="0">
                <a:pos x="T8" y="T9"/>
              </a:cxn>
            </a:cxnLst>
            <a:rect l="0" t="0" r="r" b="b"/>
            <a:pathLst>
              <a:path w="74" h="74">
                <a:moveTo>
                  <a:pt x="54" y="9"/>
                </a:moveTo>
                <a:cubicBezTo>
                  <a:pt x="70" y="19"/>
                  <a:pt x="74" y="39"/>
                  <a:pt x="65" y="54"/>
                </a:cubicBezTo>
                <a:cubicBezTo>
                  <a:pt x="55" y="69"/>
                  <a:pt x="35" y="74"/>
                  <a:pt x="20" y="64"/>
                </a:cubicBezTo>
                <a:cubicBezTo>
                  <a:pt x="5" y="55"/>
                  <a:pt x="0" y="35"/>
                  <a:pt x="10" y="19"/>
                </a:cubicBezTo>
                <a:cubicBezTo>
                  <a:pt x="19" y="4"/>
                  <a:pt x="39" y="0"/>
                  <a:pt x="54" y="9"/>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9" name="Freeform 119"/>
          <p:cNvSpPr>
            <a:spLocks/>
          </p:cNvSpPr>
          <p:nvPr/>
        </p:nvSpPr>
        <p:spPr bwMode="auto">
          <a:xfrm rot="21368463">
            <a:off x="10054771" y="6300040"/>
            <a:ext cx="73025" cy="73025"/>
          </a:xfrm>
          <a:custGeom>
            <a:avLst/>
            <a:gdLst>
              <a:gd name="T0" fmla="*/ 52 w 72"/>
              <a:gd name="T1" fmla="*/ 9 h 72"/>
              <a:gd name="T2" fmla="*/ 62 w 72"/>
              <a:gd name="T3" fmla="*/ 52 h 72"/>
              <a:gd name="T4" fmla="*/ 19 w 72"/>
              <a:gd name="T5" fmla="*/ 62 h 72"/>
              <a:gd name="T6" fmla="*/ 9 w 72"/>
              <a:gd name="T7" fmla="*/ 19 h 72"/>
              <a:gd name="T8" fmla="*/ 52 w 72"/>
              <a:gd name="T9" fmla="*/ 9 h 72"/>
            </a:gdLst>
            <a:ahLst/>
            <a:cxnLst>
              <a:cxn ang="0">
                <a:pos x="T0" y="T1"/>
              </a:cxn>
              <a:cxn ang="0">
                <a:pos x="T2" y="T3"/>
              </a:cxn>
              <a:cxn ang="0">
                <a:pos x="T4" y="T5"/>
              </a:cxn>
              <a:cxn ang="0">
                <a:pos x="T6" y="T7"/>
              </a:cxn>
              <a:cxn ang="0">
                <a:pos x="T8" y="T9"/>
              </a:cxn>
            </a:cxnLst>
            <a:rect l="0" t="0" r="r" b="b"/>
            <a:pathLst>
              <a:path w="72" h="72">
                <a:moveTo>
                  <a:pt x="52" y="9"/>
                </a:moveTo>
                <a:cubicBezTo>
                  <a:pt x="67" y="18"/>
                  <a:pt x="72" y="38"/>
                  <a:pt x="62" y="52"/>
                </a:cubicBezTo>
                <a:cubicBezTo>
                  <a:pt x="53" y="67"/>
                  <a:pt x="34" y="72"/>
                  <a:pt x="19" y="62"/>
                </a:cubicBezTo>
                <a:cubicBezTo>
                  <a:pt x="4" y="53"/>
                  <a:pt x="0" y="34"/>
                  <a:pt x="9" y="19"/>
                </a:cubicBezTo>
                <a:cubicBezTo>
                  <a:pt x="18" y="4"/>
                  <a:pt x="38" y="0"/>
                  <a:pt x="52" y="9"/>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0" name="Freeform 120"/>
          <p:cNvSpPr>
            <a:spLocks/>
          </p:cNvSpPr>
          <p:nvPr/>
        </p:nvSpPr>
        <p:spPr bwMode="auto">
          <a:xfrm rot="21368463">
            <a:off x="9403767" y="5861283"/>
            <a:ext cx="168275" cy="166687"/>
          </a:xfrm>
          <a:custGeom>
            <a:avLst/>
            <a:gdLst>
              <a:gd name="T0" fmla="*/ 121 w 165"/>
              <a:gd name="T1" fmla="*/ 21 h 164"/>
              <a:gd name="T2" fmla="*/ 144 w 165"/>
              <a:gd name="T3" fmla="*/ 120 h 164"/>
              <a:gd name="T4" fmla="*/ 44 w 165"/>
              <a:gd name="T5" fmla="*/ 143 h 164"/>
              <a:gd name="T6" fmla="*/ 21 w 165"/>
              <a:gd name="T7" fmla="*/ 44 h 164"/>
              <a:gd name="T8" fmla="*/ 121 w 165"/>
              <a:gd name="T9" fmla="*/ 21 h 164"/>
            </a:gdLst>
            <a:ahLst/>
            <a:cxnLst>
              <a:cxn ang="0">
                <a:pos x="T0" y="T1"/>
              </a:cxn>
              <a:cxn ang="0">
                <a:pos x="T2" y="T3"/>
              </a:cxn>
              <a:cxn ang="0">
                <a:pos x="T4" y="T5"/>
              </a:cxn>
              <a:cxn ang="0">
                <a:pos x="T6" y="T7"/>
              </a:cxn>
              <a:cxn ang="0">
                <a:pos x="T8" y="T9"/>
              </a:cxn>
            </a:cxnLst>
            <a:rect l="0" t="0" r="r" b="b"/>
            <a:pathLst>
              <a:path w="165" h="164">
                <a:moveTo>
                  <a:pt x="121" y="21"/>
                </a:moveTo>
                <a:cubicBezTo>
                  <a:pt x="155" y="42"/>
                  <a:pt x="165" y="87"/>
                  <a:pt x="144" y="120"/>
                </a:cubicBezTo>
                <a:cubicBezTo>
                  <a:pt x="123" y="154"/>
                  <a:pt x="78" y="164"/>
                  <a:pt x="44" y="143"/>
                </a:cubicBezTo>
                <a:cubicBezTo>
                  <a:pt x="11" y="122"/>
                  <a:pt x="0" y="77"/>
                  <a:pt x="21" y="44"/>
                </a:cubicBezTo>
                <a:cubicBezTo>
                  <a:pt x="43" y="10"/>
                  <a:pt x="87" y="0"/>
                  <a:pt x="121" y="21"/>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1" name="Freeform 121"/>
          <p:cNvSpPr>
            <a:spLocks/>
          </p:cNvSpPr>
          <p:nvPr/>
        </p:nvSpPr>
        <p:spPr bwMode="auto">
          <a:xfrm rot="21368463">
            <a:off x="10557011" y="6283166"/>
            <a:ext cx="117475" cy="117475"/>
          </a:xfrm>
          <a:custGeom>
            <a:avLst/>
            <a:gdLst>
              <a:gd name="T0" fmla="*/ 85 w 116"/>
              <a:gd name="T1" fmla="*/ 15 h 116"/>
              <a:gd name="T2" fmla="*/ 101 w 116"/>
              <a:gd name="T3" fmla="*/ 85 h 116"/>
              <a:gd name="T4" fmla="*/ 31 w 116"/>
              <a:gd name="T5" fmla="*/ 101 h 116"/>
              <a:gd name="T6" fmla="*/ 15 w 116"/>
              <a:gd name="T7" fmla="*/ 31 h 116"/>
              <a:gd name="T8" fmla="*/ 85 w 116"/>
              <a:gd name="T9" fmla="*/ 15 h 116"/>
            </a:gdLst>
            <a:ahLst/>
            <a:cxnLst>
              <a:cxn ang="0">
                <a:pos x="T0" y="T1"/>
              </a:cxn>
              <a:cxn ang="0">
                <a:pos x="T2" y="T3"/>
              </a:cxn>
              <a:cxn ang="0">
                <a:pos x="T4" y="T5"/>
              </a:cxn>
              <a:cxn ang="0">
                <a:pos x="T6" y="T7"/>
              </a:cxn>
              <a:cxn ang="0">
                <a:pos x="T8" y="T9"/>
              </a:cxn>
            </a:cxnLst>
            <a:rect l="0" t="0" r="r" b="b"/>
            <a:pathLst>
              <a:path w="116" h="116">
                <a:moveTo>
                  <a:pt x="85" y="15"/>
                </a:moveTo>
                <a:cubicBezTo>
                  <a:pt x="109" y="29"/>
                  <a:pt x="116" y="61"/>
                  <a:pt x="101" y="85"/>
                </a:cubicBezTo>
                <a:cubicBezTo>
                  <a:pt x="86" y="108"/>
                  <a:pt x="55" y="116"/>
                  <a:pt x="31" y="101"/>
                </a:cubicBezTo>
                <a:cubicBezTo>
                  <a:pt x="7" y="86"/>
                  <a:pt x="0" y="54"/>
                  <a:pt x="15" y="31"/>
                </a:cubicBezTo>
                <a:cubicBezTo>
                  <a:pt x="30" y="7"/>
                  <a:pt x="61" y="0"/>
                  <a:pt x="85" y="1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2" name="Freeform 122"/>
          <p:cNvSpPr>
            <a:spLocks/>
          </p:cNvSpPr>
          <p:nvPr/>
        </p:nvSpPr>
        <p:spPr bwMode="auto">
          <a:xfrm rot="21368463">
            <a:off x="11974028" y="5589327"/>
            <a:ext cx="117475" cy="117475"/>
          </a:xfrm>
          <a:custGeom>
            <a:avLst/>
            <a:gdLst>
              <a:gd name="T0" fmla="*/ 85 w 116"/>
              <a:gd name="T1" fmla="*/ 15 h 116"/>
              <a:gd name="T2" fmla="*/ 101 w 116"/>
              <a:gd name="T3" fmla="*/ 85 h 116"/>
              <a:gd name="T4" fmla="*/ 31 w 116"/>
              <a:gd name="T5" fmla="*/ 101 h 116"/>
              <a:gd name="T6" fmla="*/ 15 w 116"/>
              <a:gd name="T7" fmla="*/ 31 h 116"/>
              <a:gd name="T8" fmla="*/ 85 w 116"/>
              <a:gd name="T9" fmla="*/ 15 h 116"/>
            </a:gdLst>
            <a:ahLst/>
            <a:cxnLst>
              <a:cxn ang="0">
                <a:pos x="T0" y="T1"/>
              </a:cxn>
              <a:cxn ang="0">
                <a:pos x="T2" y="T3"/>
              </a:cxn>
              <a:cxn ang="0">
                <a:pos x="T4" y="T5"/>
              </a:cxn>
              <a:cxn ang="0">
                <a:pos x="T6" y="T7"/>
              </a:cxn>
              <a:cxn ang="0">
                <a:pos x="T8" y="T9"/>
              </a:cxn>
            </a:cxnLst>
            <a:rect l="0" t="0" r="r" b="b"/>
            <a:pathLst>
              <a:path w="116" h="116">
                <a:moveTo>
                  <a:pt x="85" y="15"/>
                </a:moveTo>
                <a:cubicBezTo>
                  <a:pt x="109" y="30"/>
                  <a:pt x="116" y="62"/>
                  <a:pt x="101" y="85"/>
                </a:cubicBezTo>
                <a:cubicBezTo>
                  <a:pt x="86" y="109"/>
                  <a:pt x="55" y="116"/>
                  <a:pt x="31" y="101"/>
                </a:cubicBezTo>
                <a:cubicBezTo>
                  <a:pt x="7" y="87"/>
                  <a:pt x="0" y="55"/>
                  <a:pt x="15" y="31"/>
                </a:cubicBezTo>
                <a:cubicBezTo>
                  <a:pt x="30" y="8"/>
                  <a:pt x="61" y="0"/>
                  <a:pt x="85" y="1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3" name="Freeform 125"/>
          <p:cNvSpPr>
            <a:spLocks/>
          </p:cNvSpPr>
          <p:nvPr/>
        </p:nvSpPr>
        <p:spPr bwMode="auto">
          <a:xfrm rot="21368463">
            <a:off x="11378086" y="6163945"/>
            <a:ext cx="74613" cy="76200"/>
          </a:xfrm>
          <a:custGeom>
            <a:avLst/>
            <a:gdLst>
              <a:gd name="T0" fmla="*/ 54 w 74"/>
              <a:gd name="T1" fmla="*/ 10 h 75"/>
              <a:gd name="T2" fmla="*/ 65 w 74"/>
              <a:gd name="T3" fmla="*/ 55 h 75"/>
              <a:gd name="T4" fmla="*/ 20 w 74"/>
              <a:gd name="T5" fmla="*/ 65 h 75"/>
              <a:gd name="T6" fmla="*/ 9 w 74"/>
              <a:gd name="T7" fmla="*/ 20 h 75"/>
              <a:gd name="T8" fmla="*/ 54 w 74"/>
              <a:gd name="T9" fmla="*/ 10 h 75"/>
            </a:gdLst>
            <a:ahLst/>
            <a:cxnLst>
              <a:cxn ang="0">
                <a:pos x="T0" y="T1"/>
              </a:cxn>
              <a:cxn ang="0">
                <a:pos x="T2" y="T3"/>
              </a:cxn>
              <a:cxn ang="0">
                <a:pos x="T4" y="T5"/>
              </a:cxn>
              <a:cxn ang="0">
                <a:pos x="T6" y="T7"/>
              </a:cxn>
              <a:cxn ang="0">
                <a:pos x="T8" y="T9"/>
              </a:cxn>
            </a:cxnLst>
            <a:rect l="0" t="0" r="r" b="b"/>
            <a:pathLst>
              <a:path w="74" h="75">
                <a:moveTo>
                  <a:pt x="54" y="10"/>
                </a:moveTo>
                <a:cubicBezTo>
                  <a:pt x="70" y="20"/>
                  <a:pt x="74" y="40"/>
                  <a:pt x="65" y="55"/>
                </a:cubicBezTo>
                <a:cubicBezTo>
                  <a:pt x="55" y="70"/>
                  <a:pt x="35" y="75"/>
                  <a:pt x="20" y="65"/>
                </a:cubicBezTo>
                <a:cubicBezTo>
                  <a:pt x="4" y="56"/>
                  <a:pt x="0" y="36"/>
                  <a:pt x="9" y="20"/>
                </a:cubicBezTo>
                <a:cubicBezTo>
                  <a:pt x="19" y="5"/>
                  <a:pt x="39" y="0"/>
                  <a:pt x="54" y="1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4" name="Freeform 126"/>
          <p:cNvSpPr>
            <a:spLocks/>
          </p:cNvSpPr>
          <p:nvPr/>
        </p:nvSpPr>
        <p:spPr bwMode="auto">
          <a:xfrm rot="21368463">
            <a:off x="10834445" y="5535531"/>
            <a:ext cx="74613" cy="74612"/>
          </a:xfrm>
          <a:custGeom>
            <a:avLst/>
            <a:gdLst>
              <a:gd name="T0" fmla="*/ 54 w 74"/>
              <a:gd name="T1" fmla="*/ 9 h 74"/>
              <a:gd name="T2" fmla="*/ 65 w 74"/>
              <a:gd name="T3" fmla="*/ 54 h 74"/>
              <a:gd name="T4" fmla="*/ 20 w 74"/>
              <a:gd name="T5" fmla="*/ 65 h 74"/>
              <a:gd name="T6" fmla="*/ 9 w 74"/>
              <a:gd name="T7" fmla="*/ 20 h 74"/>
              <a:gd name="T8" fmla="*/ 54 w 74"/>
              <a:gd name="T9" fmla="*/ 9 h 74"/>
            </a:gdLst>
            <a:ahLst/>
            <a:cxnLst>
              <a:cxn ang="0">
                <a:pos x="T0" y="T1"/>
              </a:cxn>
              <a:cxn ang="0">
                <a:pos x="T2" y="T3"/>
              </a:cxn>
              <a:cxn ang="0">
                <a:pos x="T4" y="T5"/>
              </a:cxn>
              <a:cxn ang="0">
                <a:pos x="T6" y="T7"/>
              </a:cxn>
              <a:cxn ang="0">
                <a:pos x="T8" y="T9"/>
              </a:cxn>
            </a:cxnLst>
            <a:rect l="0" t="0" r="r" b="b"/>
            <a:pathLst>
              <a:path w="74" h="74">
                <a:moveTo>
                  <a:pt x="54" y="9"/>
                </a:moveTo>
                <a:cubicBezTo>
                  <a:pt x="70" y="19"/>
                  <a:pt x="74" y="39"/>
                  <a:pt x="65" y="54"/>
                </a:cubicBezTo>
                <a:cubicBezTo>
                  <a:pt x="55" y="70"/>
                  <a:pt x="35" y="74"/>
                  <a:pt x="20" y="65"/>
                </a:cubicBezTo>
                <a:cubicBezTo>
                  <a:pt x="4" y="55"/>
                  <a:pt x="0" y="35"/>
                  <a:pt x="9" y="20"/>
                </a:cubicBezTo>
                <a:cubicBezTo>
                  <a:pt x="19" y="4"/>
                  <a:pt x="39" y="0"/>
                  <a:pt x="54" y="9"/>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5" name="Freeform 127"/>
          <p:cNvSpPr>
            <a:spLocks/>
          </p:cNvSpPr>
          <p:nvPr/>
        </p:nvSpPr>
        <p:spPr bwMode="auto">
          <a:xfrm rot="21368463">
            <a:off x="10767257" y="4964029"/>
            <a:ext cx="76200" cy="74612"/>
          </a:xfrm>
          <a:custGeom>
            <a:avLst/>
            <a:gdLst>
              <a:gd name="T0" fmla="*/ 54 w 74"/>
              <a:gd name="T1" fmla="*/ 9 h 74"/>
              <a:gd name="T2" fmla="*/ 65 w 74"/>
              <a:gd name="T3" fmla="*/ 54 h 74"/>
              <a:gd name="T4" fmla="*/ 20 w 74"/>
              <a:gd name="T5" fmla="*/ 65 h 74"/>
              <a:gd name="T6" fmla="*/ 9 w 74"/>
              <a:gd name="T7" fmla="*/ 20 h 74"/>
              <a:gd name="T8" fmla="*/ 54 w 74"/>
              <a:gd name="T9" fmla="*/ 9 h 74"/>
            </a:gdLst>
            <a:ahLst/>
            <a:cxnLst>
              <a:cxn ang="0">
                <a:pos x="T0" y="T1"/>
              </a:cxn>
              <a:cxn ang="0">
                <a:pos x="T2" y="T3"/>
              </a:cxn>
              <a:cxn ang="0">
                <a:pos x="T4" y="T5"/>
              </a:cxn>
              <a:cxn ang="0">
                <a:pos x="T6" y="T7"/>
              </a:cxn>
              <a:cxn ang="0">
                <a:pos x="T8" y="T9"/>
              </a:cxn>
            </a:cxnLst>
            <a:rect l="0" t="0" r="r" b="b"/>
            <a:pathLst>
              <a:path w="74" h="74">
                <a:moveTo>
                  <a:pt x="54" y="9"/>
                </a:moveTo>
                <a:cubicBezTo>
                  <a:pt x="70" y="19"/>
                  <a:pt x="74" y="39"/>
                  <a:pt x="65" y="54"/>
                </a:cubicBezTo>
                <a:cubicBezTo>
                  <a:pt x="55" y="70"/>
                  <a:pt x="35" y="74"/>
                  <a:pt x="20" y="65"/>
                </a:cubicBezTo>
                <a:cubicBezTo>
                  <a:pt x="4" y="55"/>
                  <a:pt x="0" y="35"/>
                  <a:pt x="9" y="20"/>
                </a:cubicBezTo>
                <a:cubicBezTo>
                  <a:pt x="19" y="4"/>
                  <a:pt x="39" y="0"/>
                  <a:pt x="54" y="9"/>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6" name="Freeform 128"/>
          <p:cNvSpPr>
            <a:spLocks/>
          </p:cNvSpPr>
          <p:nvPr/>
        </p:nvSpPr>
        <p:spPr bwMode="auto">
          <a:xfrm rot="21368463">
            <a:off x="11611669" y="4814788"/>
            <a:ext cx="76200" cy="76200"/>
          </a:xfrm>
          <a:custGeom>
            <a:avLst/>
            <a:gdLst>
              <a:gd name="T0" fmla="*/ 55 w 75"/>
              <a:gd name="T1" fmla="*/ 10 h 75"/>
              <a:gd name="T2" fmla="*/ 65 w 75"/>
              <a:gd name="T3" fmla="*/ 55 h 75"/>
              <a:gd name="T4" fmla="*/ 20 w 75"/>
              <a:gd name="T5" fmla="*/ 65 h 75"/>
              <a:gd name="T6" fmla="*/ 10 w 75"/>
              <a:gd name="T7" fmla="*/ 20 h 75"/>
              <a:gd name="T8" fmla="*/ 55 w 75"/>
              <a:gd name="T9" fmla="*/ 10 h 75"/>
            </a:gdLst>
            <a:ahLst/>
            <a:cxnLst>
              <a:cxn ang="0">
                <a:pos x="T0" y="T1"/>
              </a:cxn>
              <a:cxn ang="0">
                <a:pos x="T2" y="T3"/>
              </a:cxn>
              <a:cxn ang="0">
                <a:pos x="T4" y="T5"/>
              </a:cxn>
              <a:cxn ang="0">
                <a:pos x="T6" y="T7"/>
              </a:cxn>
              <a:cxn ang="0">
                <a:pos x="T8" y="T9"/>
              </a:cxn>
            </a:cxnLst>
            <a:rect l="0" t="0" r="r" b="b"/>
            <a:pathLst>
              <a:path w="75" h="75">
                <a:moveTo>
                  <a:pt x="55" y="10"/>
                </a:moveTo>
                <a:cubicBezTo>
                  <a:pt x="70" y="19"/>
                  <a:pt x="75" y="39"/>
                  <a:pt x="65" y="55"/>
                </a:cubicBezTo>
                <a:cubicBezTo>
                  <a:pt x="56" y="70"/>
                  <a:pt x="36" y="75"/>
                  <a:pt x="20" y="65"/>
                </a:cubicBezTo>
                <a:cubicBezTo>
                  <a:pt x="5" y="55"/>
                  <a:pt x="0" y="35"/>
                  <a:pt x="10" y="20"/>
                </a:cubicBezTo>
                <a:cubicBezTo>
                  <a:pt x="20" y="5"/>
                  <a:pt x="40" y="0"/>
                  <a:pt x="55" y="1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7" name="Freeform 129"/>
          <p:cNvSpPr>
            <a:spLocks/>
          </p:cNvSpPr>
          <p:nvPr/>
        </p:nvSpPr>
        <p:spPr bwMode="auto">
          <a:xfrm rot="21368463">
            <a:off x="11670281" y="3986781"/>
            <a:ext cx="120650" cy="119062"/>
          </a:xfrm>
          <a:custGeom>
            <a:avLst/>
            <a:gdLst>
              <a:gd name="T0" fmla="*/ 87 w 119"/>
              <a:gd name="T1" fmla="*/ 15 h 118"/>
              <a:gd name="T2" fmla="*/ 104 w 119"/>
              <a:gd name="T3" fmla="*/ 86 h 118"/>
              <a:gd name="T4" fmla="*/ 32 w 119"/>
              <a:gd name="T5" fmla="*/ 103 h 118"/>
              <a:gd name="T6" fmla="*/ 16 w 119"/>
              <a:gd name="T7" fmla="*/ 31 h 118"/>
              <a:gd name="T8" fmla="*/ 87 w 119"/>
              <a:gd name="T9" fmla="*/ 15 h 118"/>
            </a:gdLst>
            <a:ahLst/>
            <a:cxnLst>
              <a:cxn ang="0">
                <a:pos x="T0" y="T1"/>
              </a:cxn>
              <a:cxn ang="0">
                <a:pos x="T2" y="T3"/>
              </a:cxn>
              <a:cxn ang="0">
                <a:pos x="T4" y="T5"/>
              </a:cxn>
              <a:cxn ang="0">
                <a:pos x="T6" y="T7"/>
              </a:cxn>
              <a:cxn ang="0">
                <a:pos x="T8" y="T9"/>
              </a:cxn>
            </a:cxnLst>
            <a:rect l="0" t="0" r="r" b="b"/>
            <a:pathLst>
              <a:path w="119" h="118">
                <a:moveTo>
                  <a:pt x="87" y="15"/>
                </a:moveTo>
                <a:cubicBezTo>
                  <a:pt x="111" y="30"/>
                  <a:pt x="119" y="62"/>
                  <a:pt x="104" y="86"/>
                </a:cubicBezTo>
                <a:cubicBezTo>
                  <a:pt x="88" y="111"/>
                  <a:pt x="56" y="118"/>
                  <a:pt x="32" y="103"/>
                </a:cubicBezTo>
                <a:cubicBezTo>
                  <a:pt x="8" y="87"/>
                  <a:pt x="0" y="55"/>
                  <a:pt x="16" y="31"/>
                </a:cubicBezTo>
                <a:cubicBezTo>
                  <a:pt x="31" y="7"/>
                  <a:pt x="63" y="0"/>
                  <a:pt x="87" y="1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8" name="Freeform 138"/>
          <p:cNvSpPr>
            <a:spLocks/>
          </p:cNvSpPr>
          <p:nvPr/>
        </p:nvSpPr>
        <p:spPr bwMode="auto">
          <a:xfrm rot="21368463">
            <a:off x="11135017" y="6107666"/>
            <a:ext cx="58738" cy="58737"/>
          </a:xfrm>
          <a:custGeom>
            <a:avLst/>
            <a:gdLst>
              <a:gd name="T0" fmla="*/ 43 w 58"/>
              <a:gd name="T1" fmla="*/ 8 h 58"/>
              <a:gd name="T2" fmla="*/ 51 w 58"/>
              <a:gd name="T3" fmla="*/ 43 h 58"/>
              <a:gd name="T4" fmla="*/ 16 w 58"/>
              <a:gd name="T5" fmla="*/ 51 h 58"/>
              <a:gd name="T6" fmla="*/ 8 w 58"/>
              <a:gd name="T7" fmla="*/ 16 h 58"/>
              <a:gd name="T8" fmla="*/ 43 w 58"/>
              <a:gd name="T9" fmla="*/ 8 h 58"/>
            </a:gdLst>
            <a:ahLst/>
            <a:cxnLst>
              <a:cxn ang="0">
                <a:pos x="T0" y="T1"/>
              </a:cxn>
              <a:cxn ang="0">
                <a:pos x="T2" y="T3"/>
              </a:cxn>
              <a:cxn ang="0">
                <a:pos x="T4" y="T5"/>
              </a:cxn>
              <a:cxn ang="0">
                <a:pos x="T6" y="T7"/>
              </a:cxn>
              <a:cxn ang="0">
                <a:pos x="T8" y="T9"/>
              </a:cxn>
            </a:cxnLst>
            <a:rect l="0" t="0" r="r" b="b"/>
            <a:pathLst>
              <a:path w="58" h="58">
                <a:moveTo>
                  <a:pt x="43" y="8"/>
                </a:moveTo>
                <a:cubicBezTo>
                  <a:pt x="55" y="15"/>
                  <a:pt x="58" y="31"/>
                  <a:pt x="51" y="43"/>
                </a:cubicBezTo>
                <a:cubicBezTo>
                  <a:pt x="43" y="54"/>
                  <a:pt x="28" y="58"/>
                  <a:pt x="16" y="51"/>
                </a:cubicBezTo>
                <a:cubicBezTo>
                  <a:pt x="4" y="43"/>
                  <a:pt x="0" y="28"/>
                  <a:pt x="8" y="16"/>
                </a:cubicBezTo>
                <a:cubicBezTo>
                  <a:pt x="15" y="4"/>
                  <a:pt x="31" y="0"/>
                  <a:pt x="43" y="8"/>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9" name="Freeform 28"/>
          <p:cNvSpPr>
            <a:spLocks/>
          </p:cNvSpPr>
          <p:nvPr/>
        </p:nvSpPr>
        <p:spPr bwMode="auto">
          <a:xfrm rot="2997005">
            <a:off x="1617318" y="-112733"/>
            <a:ext cx="557126" cy="177800"/>
          </a:xfrm>
          <a:custGeom>
            <a:avLst/>
            <a:gdLst>
              <a:gd name="T0" fmla="*/ 1150 w 1155"/>
              <a:gd name="T1" fmla="*/ 175 h 175"/>
              <a:gd name="T2" fmla="*/ 1150 w 1155"/>
              <a:gd name="T3" fmla="*/ 175 h 175"/>
              <a:gd name="T4" fmla="*/ 4 w 1155"/>
              <a:gd name="T5" fmla="*/ 8 h 175"/>
              <a:gd name="T6" fmla="*/ 0 w 1155"/>
              <a:gd name="T7" fmla="*/ 4 h 175"/>
              <a:gd name="T8" fmla="*/ 5 w 1155"/>
              <a:gd name="T9" fmla="*/ 0 h 175"/>
              <a:gd name="T10" fmla="*/ 1151 w 1155"/>
              <a:gd name="T11" fmla="*/ 167 h 175"/>
              <a:gd name="T12" fmla="*/ 1154 w 1155"/>
              <a:gd name="T13" fmla="*/ 172 h 175"/>
              <a:gd name="T14" fmla="*/ 1150 w 1155"/>
              <a:gd name="T15" fmla="*/ 175 h 1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55" h="175">
                <a:moveTo>
                  <a:pt x="1150" y="175"/>
                </a:moveTo>
                <a:cubicBezTo>
                  <a:pt x="1150" y="175"/>
                  <a:pt x="1150" y="175"/>
                  <a:pt x="1150" y="175"/>
                </a:cubicBezTo>
                <a:cubicBezTo>
                  <a:pt x="4" y="8"/>
                  <a:pt x="4" y="8"/>
                  <a:pt x="4" y="8"/>
                </a:cubicBezTo>
                <a:cubicBezTo>
                  <a:pt x="2" y="8"/>
                  <a:pt x="0" y="6"/>
                  <a:pt x="0" y="4"/>
                </a:cubicBezTo>
                <a:cubicBezTo>
                  <a:pt x="1" y="1"/>
                  <a:pt x="3" y="0"/>
                  <a:pt x="5" y="0"/>
                </a:cubicBezTo>
                <a:cubicBezTo>
                  <a:pt x="1151" y="167"/>
                  <a:pt x="1151" y="167"/>
                  <a:pt x="1151" y="167"/>
                </a:cubicBezTo>
                <a:cubicBezTo>
                  <a:pt x="1153" y="168"/>
                  <a:pt x="1155" y="170"/>
                  <a:pt x="1154" y="172"/>
                </a:cubicBezTo>
                <a:cubicBezTo>
                  <a:pt x="1154" y="174"/>
                  <a:pt x="1152" y="175"/>
                  <a:pt x="1150" y="17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00" name="Freeform 13"/>
          <p:cNvSpPr>
            <a:spLocks/>
          </p:cNvSpPr>
          <p:nvPr/>
        </p:nvSpPr>
        <p:spPr bwMode="auto">
          <a:xfrm>
            <a:off x="-403223" y="1083130"/>
            <a:ext cx="1046163" cy="176213"/>
          </a:xfrm>
          <a:custGeom>
            <a:avLst/>
            <a:gdLst>
              <a:gd name="T0" fmla="*/ 5 w 1030"/>
              <a:gd name="T1" fmla="*/ 174 h 174"/>
              <a:gd name="T2" fmla="*/ 1 w 1030"/>
              <a:gd name="T3" fmla="*/ 170 h 174"/>
              <a:gd name="T4" fmla="*/ 4 w 1030"/>
              <a:gd name="T5" fmla="*/ 166 h 174"/>
              <a:gd name="T6" fmla="*/ 1025 w 1030"/>
              <a:gd name="T7" fmla="*/ 0 h 174"/>
              <a:gd name="T8" fmla="*/ 1030 w 1030"/>
              <a:gd name="T9" fmla="*/ 4 h 174"/>
              <a:gd name="T10" fmla="*/ 1027 w 1030"/>
              <a:gd name="T11" fmla="*/ 8 h 174"/>
              <a:gd name="T12" fmla="*/ 5 w 1030"/>
              <a:gd name="T13" fmla="*/ 174 h 174"/>
              <a:gd name="T14" fmla="*/ 5 w 1030"/>
              <a:gd name="T15" fmla="*/ 174 h 1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0" h="174">
                <a:moveTo>
                  <a:pt x="5" y="174"/>
                </a:moveTo>
                <a:cubicBezTo>
                  <a:pt x="3" y="174"/>
                  <a:pt x="1" y="172"/>
                  <a:pt x="1" y="170"/>
                </a:cubicBezTo>
                <a:cubicBezTo>
                  <a:pt x="0" y="168"/>
                  <a:pt x="2" y="166"/>
                  <a:pt x="4" y="166"/>
                </a:cubicBezTo>
                <a:cubicBezTo>
                  <a:pt x="1025" y="0"/>
                  <a:pt x="1025" y="0"/>
                  <a:pt x="1025" y="0"/>
                </a:cubicBezTo>
                <a:cubicBezTo>
                  <a:pt x="1028" y="0"/>
                  <a:pt x="1030" y="1"/>
                  <a:pt x="1030" y="4"/>
                </a:cubicBezTo>
                <a:cubicBezTo>
                  <a:pt x="1030" y="6"/>
                  <a:pt x="1029" y="8"/>
                  <a:pt x="1027" y="8"/>
                </a:cubicBezTo>
                <a:cubicBezTo>
                  <a:pt x="5" y="174"/>
                  <a:pt x="5" y="174"/>
                  <a:pt x="5" y="174"/>
                </a:cubicBezTo>
                <a:cubicBezTo>
                  <a:pt x="5" y="174"/>
                  <a:pt x="5" y="174"/>
                  <a:pt x="5" y="174"/>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01" name="Freeform 148"/>
          <p:cNvSpPr>
            <a:spLocks/>
          </p:cNvSpPr>
          <p:nvPr/>
        </p:nvSpPr>
        <p:spPr bwMode="auto">
          <a:xfrm rot="21368463">
            <a:off x="8902610" y="6540171"/>
            <a:ext cx="528638" cy="530225"/>
          </a:xfrm>
          <a:custGeom>
            <a:avLst/>
            <a:gdLst>
              <a:gd name="T0" fmla="*/ 382 w 521"/>
              <a:gd name="T1" fmla="*/ 67 h 521"/>
              <a:gd name="T2" fmla="*/ 454 w 521"/>
              <a:gd name="T3" fmla="*/ 382 h 521"/>
              <a:gd name="T4" fmla="*/ 139 w 521"/>
              <a:gd name="T5" fmla="*/ 454 h 521"/>
              <a:gd name="T6" fmla="*/ 67 w 521"/>
              <a:gd name="T7" fmla="*/ 139 h 521"/>
              <a:gd name="T8" fmla="*/ 382 w 521"/>
              <a:gd name="T9" fmla="*/ 67 h 521"/>
            </a:gdLst>
            <a:ahLst/>
            <a:cxnLst>
              <a:cxn ang="0">
                <a:pos x="T0" y="T1"/>
              </a:cxn>
              <a:cxn ang="0">
                <a:pos x="T2" y="T3"/>
              </a:cxn>
              <a:cxn ang="0">
                <a:pos x="T4" y="T5"/>
              </a:cxn>
              <a:cxn ang="0">
                <a:pos x="T6" y="T7"/>
              </a:cxn>
              <a:cxn ang="0">
                <a:pos x="T8" y="T9"/>
              </a:cxn>
            </a:cxnLst>
            <a:rect l="0" t="0" r="r" b="b"/>
            <a:pathLst>
              <a:path w="521" h="521">
                <a:moveTo>
                  <a:pt x="382" y="67"/>
                </a:moveTo>
                <a:cubicBezTo>
                  <a:pt x="489" y="134"/>
                  <a:pt x="521" y="275"/>
                  <a:pt x="454" y="382"/>
                </a:cubicBezTo>
                <a:cubicBezTo>
                  <a:pt x="387" y="489"/>
                  <a:pt x="246" y="521"/>
                  <a:pt x="139" y="454"/>
                </a:cubicBezTo>
                <a:cubicBezTo>
                  <a:pt x="32" y="387"/>
                  <a:pt x="0" y="246"/>
                  <a:pt x="67" y="139"/>
                </a:cubicBezTo>
                <a:cubicBezTo>
                  <a:pt x="134" y="32"/>
                  <a:pt x="275" y="0"/>
                  <a:pt x="382" y="67"/>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02" name="Freeform 156"/>
          <p:cNvSpPr>
            <a:spLocks/>
          </p:cNvSpPr>
          <p:nvPr/>
        </p:nvSpPr>
        <p:spPr bwMode="auto">
          <a:xfrm rot="21368463">
            <a:off x="9029612" y="6668812"/>
            <a:ext cx="273050" cy="273050"/>
          </a:xfrm>
          <a:custGeom>
            <a:avLst/>
            <a:gdLst>
              <a:gd name="T0" fmla="*/ 198 w 270"/>
              <a:gd name="T1" fmla="*/ 34 h 269"/>
              <a:gd name="T2" fmla="*/ 235 w 270"/>
              <a:gd name="T3" fmla="*/ 197 h 269"/>
              <a:gd name="T4" fmla="*/ 72 w 270"/>
              <a:gd name="T5" fmla="*/ 235 h 269"/>
              <a:gd name="T6" fmla="*/ 35 w 270"/>
              <a:gd name="T7" fmla="*/ 72 h 269"/>
              <a:gd name="T8" fmla="*/ 198 w 270"/>
              <a:gd name="T9" fmla="*/ 34 h 269"/>
            </a:gdLst>
            <a:ahLst/>
            <a:cxnLst>
              <a:cxn ang="0">
                <a:pos x="T0" y="T1"/>
              </a:cxn>
              <a:cxn ang="0">
                <a:pos x="T2" y="T3"/>
              </a:cxn>
              <a:cxn ang="0">
                <a:pos x="T4" y="T5"/>
              </a:cxn>
              <a:cxn ang="0">
                <a:pos x="T6" y="T7"/>
              </a:cxn>
              <a:cxn ang="0">
                <a:pos x="T8" y="T9"/>
              </a:cxn>
            </a:cxnLst>
            <a:rect l="0" t="0" r="r" b="b"/>
            <a:pathLst>
              <a:path w="270" h="269">
                <a:moveTo>
                  <a:pt x="198" y="34"/>
                </a:moveTo>
                <a:cubicBezTo>
                  <a:pt x="253" y="69"/>
                  <a:pt x="270" y="142"/>
                  <a:pt x="235" y="197"/>
                </a:cubicBezTo>
                <a:cubicBezTo>
                  <a:pt x="201" y="253"/>
                  <a:pt x="128" y="269"/>
                  <a:pt x="72" y="235"/>
                </a:cubicBezTo>
                <a:cubicBezTo>
                  <a:pt x="17" y="200"/>
                  <a:pt x="0" y="127"/>
                  <a:pt x="35" y="72"/>
                </a:cubicBezTo>
                <a:cubicBezTo>
                  <a:pt x="70" y="16"/>
                  <a:pt x="143" y="0"/>
                  <a:pt x="198" y="34"/>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03" name="Freeform 156"/>
          <p:cNvSpPr>
            <a:spLocks/>
          </p:cNvSpPr>
          <p:nvPr/>
        </p:nvSpPr>
        <p:spPr bwMode="auto">
          <a:xfrm rot="21368463" flipV="1">
            <a:off x="9100511" y="6742091"/>
            <a:ext cx="126492" cy="126492"/>
          </a:xfrm>
          <a:custGeom>
            <a:avLst/>
            <a:gdLst>
              <a:gd name="T0" fmla="*/ 198 w 270"/>
              <a:gd name="T1" fmla="*/ 34 h 269"/>
              <a:gd name="T2" fmla="*/ 235 w 270"/>
              <a:gd name="T3" fmla="*/ 197 h 269"/>
              <a:gd name="T4" fmla="*/ 72 w 270"/>
              <a:gd name="T5" fmla="*/ 235 h 269"/>
              <a:gd name="T6" fmla="*/ 35 w 270"/>
              <a:gd name="T7" fmla="*/ 72 h 269"/>
              <a:gd name="T8" fmla="*/ 198 w 270"/>
              <a:gd name="T9" fmla="*/ 34 h 269"/>
            </a:gdLst>
            <a:ahLst/>
            <a:cxnLst>
              <a:cxn ang="0">
                <a:pos x="T0" y="T1"/>
              </a:cxn>
              <a:cxn ang="0">
                <a:pos x="T2" y="T3"/>
              </a:cxn>
              <a:cxn ang="0">
                <a:pos x="T4" y="T5"/>
              </a:cxn>
              <a:cxn ang="0">
                <a:pos x="T6" y="T7"/>
              </a:cxn>
              <a:cxn ang="0">
                <a:pos x="T8" y="T9"/>
              </a:cxn>
            </a:cxnLst>
            <a:rect l="0" t="0" r="r" b="b"/>
            <a:pathLst>
              <a:path w="270" h="269">
                <a:moveTo>
                  <a:pt x="198" y="34"/>
                </a:moveTo>
                <a:cubicBezTo>
                  <a:pt x="253" y="69"/>
                  <a:pt x="270" y="142"/>
                  <a:pt x="235" y="197"/>
                </a:cubicBezTo>
                <a:cubicBezTo>
                  <a:pt x="201" y="253"/>
                  <a:pt x="128" y="269"/>
                  <a:pt x="72" y="235"/>
                </a:cubicBezTo>
                <a:cubicBezTo>
                  <a:pt x="17" y="200"/>
                  <a:pt x="0" y="127"/>
                  <a:pt x="35" y="72"/>
                </a:cubicBezTo>
                <a:cubicBezTo>
                  <a:pt x="70" y="16"/>
                  <a:pt x="143" y="0"/>
                  <a:pt x="198" y="34"/>
                </a:cubicBezTo>
                <a:close/>
              </a:path>
            </a:pathLst>
          </a:custGeom>
          <a:solidFill>
            <a:srgbClr val="45D8FF"/>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04" name="Freeform 128"/>
          <p:cNvSpPr>
            <a:spLocks/>
          </p:cNvSpPr>
          <p:nvPr/>
        </p:nvSpPr>
        <p:spPr bwMode="auto">
          <a:xfrm>
            <a:off x="2827340" y="119518"/>
            <a:ext cx="76200" cy="76200"/>
          </a:xfrm>
          <a:custGeom>
            <a:avLst/>
            <a:gdLst>
              <a:gd name="T0" fmla="*/ 55 w 75"/>
              <a:gd name="T1" fmla="*/ 10 h 75"/>
              <a:gd name="T2" fmla="*/ 65 w 75"/>
              <a:gd name="T3" fmla="*/ 55 h 75"/>
              <a:gd name="T4" fmla="*/ 20 w 75"/>
              <a:gd name="T5" fmla="*/ 65 h 75"/>
              <a:gd name="T6" fmla="*/ 10 w 75"/>
              <a:gd name="T7" fmla="*/ 20 h 75"/>
              <a:gd name="T8" fmla="*/ 55 w 75"/>
              <a:gd name="T9" fmla="*/ 10 h 75"/>
            </a:gdLst>
            <a:ahLst/>
            <a:cxnLst>
              <a:cxn ang="0">
                <a:pos x="T0" y="T1"/>
              </a:cxn>
              <a:cxn ang="0">
                <a:pos x="T2" y="T3"/>
              </a:cxn>
              <a:cxn ang="0">
                <a:pos x="T4" y="T5"/>
              </a:cxn>
              <a:cxn ang="0">
                <a:pos x="T6" y="T7"/>
              </a:cxn>
              <a:cxn ang="0">
                <a:pos x="T8" y="T9"/>
              </a:cxn>
            </a:cxnLst>
            <a:rect l="0" t="0" r="r" b="b"/>
            <a:pathLst>
              <a:path w="75" h="75">
                <a:moveTo>
                  <a:pt x="55" y="10"/>
                </a:moveTo>
                <a:cubicBezTo>
                  <a:pt x="70" y="19"/>
                  <a:pt x="75" y="39"/>
                  <a:pt x="65" y="55"/>
                </a:cubicBezTo>
                <a:cubicBezTo>
                  <a:pt x="56" y="70"/>
                  <a:pt x="36" y="75"/>
                  <a:pt x="20" y="65"/>
                </a:cubicBezTo>
                <a:cubicBezTo>
                  <a:pt x="5" y="55"/>
                  <a:pt x="0" y="35"/>
                  <a:pt x="10" y="20"/>
                </a:cubicBezTo>
                <a:cubicBezTo>
                  <a:pt x="20" y="5"/>
                  <a:pt x="40" y="0"/>
                  <a:pt x="55" y="1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11" name="文本框 710"/>
          <p:cNvSpPr txBox="1"/>
          <p:nvPr/>
        </p:nvSpPr>
        <p:spPr>
          <a:xfrm>
            <a:off x="5630091" y="515630"/>
            <a:ext cx="5802289" cy="1107996"/>
          </a:xfrm>
          <a:prstGeom prst="rect">
            <a:avLst/>
          </a:prstGeom>
          <a:noFill/>
          <a:effectLst>
            <a:outerShdw sx="102000" sy="102000" algn="ctr" rotWithShape="0">
              <a:prstClr val="black">
                <a:alpha val="40000"/>
              </a:prstClr>
            </a:outerShdw>
          </a:effectLst>
        </p:spPr>
        <p:txBody>
          <a:bodyPr wrap="square" rtlCol="0">
            <a:spAutoFit/>
          </a:bodyPr>
          <a:lstStyle>
            <a:defPPr>
              <a:defRPr lang="zh-CN"/>
            </a:defPPr>
            <a:lvl1pPr algn="ctr">
              <a:defRPr sz="9600" spc="-300">
                <a:solidFill>
                  <a:srgbClr val="45D8FF"/>
                </a:solidFill>
                <a:effectLst>
                  <a:outerShdw blurRad="101600" dir="5400000" algn="ctr" rotWithShape="0">
                    <a:srgbClr val="45D8FF">
                      <a:alpha val="90000"/>
                    </a:srgbClr>
                  </a:outerShdw>
                </a:effectLst>
                <a:latin typeface="Futura Md BT" panose="020B0802020204020204" pitchFamily="34" charset="0"/>
              </a:defRPr>
            </a:lvl1pPr>
          </a:lstStyle>
          <a:p>
            <a:r>
              <a:rPr lang="zh-CN" altLang="en-US" sz="6600" b="1" spc="0" dirty="0" smtClean="0">
                <a:latin typeface="微软雅黑" panose="020B0503020204020204" pitchFamily="34" charset="-122"/>
                <a:ea typeface="微软雅黑" panose="020B0503020204020204" pitchFamily="34" charset="-122"/>
              </a:rPr>
              <a:t>直观感受下</a:t>
            </a:r>
            <a:endParaRPr lang="en-US" altLang="zh-CN" sz="6600" b="1" spc="0" dirty="0">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75052" y="2046108"/>
            <a:ext cx="6981663" cy="3899096"/>
          </a:xfrm>
          <a:prstGeom prst="rect">
            <a:avLst/>
          </a:prstGeom>
        </p:spPr>
      </p:pic>
      <p:pic>
        <p:nvPicPr>
          <p:cNvPr id="204" name="图片 20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70936" y="301504"/>
            <a:ext cx="2741271" cy="315310"/>
          </a:xfrm>
          <a:prstGeom prst="rect">
            <a:avLst/>
          </a:prstGeom>
        </p:spPr>
      </p:pic>
    </p:spTree>
    <p:extLst>
      <p:ext uri="{BB962C8B-B14F-4D97-AF65-F5344CB8AC3E}">
        <p14:creationId xmlns:p14="http://schemas.microsoft.com/office/powerpoint/2010/main" val="1926693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8" name="Freeform 182"/>
          <p:cNvSpPr>
            <a:spLocks/>
          </p:cNvSpPr>
          <p:nvPr/>
        </p:nvSpPr>
        <p:spPr bwMode="auto">
          <a:xfrm>
            <a:off x="-796605" y="-1016089"/>
            <a:ext cx="4048125" cy="4048126"/>
          </a:xfrm>
          <a:custGeom>
            <a:avLst/>
            <a:gdLst>
              <a:gd name="T0" fmla="*/ 2909 w 3967"/>
              <a:gd name="T1" fmla="*/ 511 h 3968"/>
              <a:gd name="T2" fmla="*/ 3456 w 3967"/>
              <a:gd name="T3" fmla="*/ 2909 h 3968"/>
              <a:gd name="T4" fmla="*/ 1059 w 3967"/>
              <a:gd name="T5" fmla="*/ 3457 h 3968"/>
              <a:gd name="T6" fmla="*/ 511 w 3967"/>
              <a:gd name="T7" fmla="*/ 1059 h 3968"/>
              <a:gd name="T8" fmla="*/ 2909 w 3967"/>
              <a:gd name="T9" fmla="*/ 511 h 3968"/>
            </a:gdLst>
            <a:ahLst/>
            <a:cxnLst>
              <a:cxn ang="0">
                <a:pos x="T0" y="T1"/>
              </a:cxn>
              <a:cxn ang="0">
                <a:pos x="T2" y="T3"/>
              </a:cxn>
              <a:cxn ang="0">
                <a:pos x="T4" y="T5"/>
              </a:cxn>
              <a:cxn ang="0">
                <a:pos x="T6" y="T7"/>
              </a:cxn>
              <a:cxn ang="0">
                <a:pos x="T8" y="T9"/>
              </a:cxn>
            </a:cxnLst>
            <a:rect l="0" t="0" r="r" b="b"/>
            <a:pathLst>
              <a:path w="3967" h="3968">
                <a:moveTo>
                  <a:pt x="2909" y="511"/>
                </a:moveTo>
                <a:cubicBezTo>
                  <a:pt x="3722" y="1022"/>
                  <a:pt x="3967" y="2096"/>
                  <a:pt x="3456" y="2909"/>
                </a:cubicBezTo>
                <a:cubicBezTo>
                  <a:pt x="2945" y="3722"/>
                  <a:pt x="1872" y="3968"/>
                  <a:pt x="1059" y="3457"/>
                </a:cubicBezTo>
                <a:cubicBezTo>
                  <a:pt x="245" y="2946"/>
                  <a:pt x="0" y="1872"/>
                  <a:pt x="511" y="1059"/>
                </a:cubicBezTo>
                <a:cubicBezTo>
                  <a:pt x="1022" y="245"/>
                  <a:pt x="2095" y="0"/>
                  <a:pt x="2909" y="511"/>
                </a:cubicBezTo>
                <a:close/>
              </a:path>
            </a:pathLst>
          </a:custGeom>
          <a:solidFill>
            <a:srgbClr val="45D8FF">
              <a:alpha val="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30" name="Freeform 184"/>
          <p:cNvSpPr>
            <a:spLocks/>
          </p:cNvSpPr>
          <p:nvPr/>
        </p:nvSpPr>
        <p:spPr bwMode="auto">
          <a:xfrm>
            <a:off x="-190180" y="-409664"/>
            <a:ext cx="2835275" cy="2835275"/>
          </a:xfrm>
          <a:custGeom>
            <a:avLst/>
            <a:gdLst>
              <a:gd name="T0" fmla="*/ 2037 w 2779"/>
              <a:gd name="T1" fmla="*/ 358 h 2778"/>
              <a:gd name="T2" fmla="*/ 2421 w 2779"/>
              <a:gd name="T3" fmla="*/ 2037 h 2778"/>
              <a:gd name="T4" fmla="*/ 742 w 2779"/>
              <a:gd name="T5" fmla="*/ 2420 h 2778"/>
              <a:gd name="T6" fmla="*/ 358 w 2779"/>
              <a:gd name="T7" fmla="*/ 741 h 2778"/>
              <a:gd name="T8" fmla="*/ 2037 w 2779"/>
              <a:gd name="T9" fmla="*/ 358 h 2778"/>
            </a:gdLst>
            <a:ahLst/>
            <a:cxnLst>
              <a:cxn ang="0">
                <a:pos x="T0" y="T1"/>
              </a:cxn>
              <a:cxn ang="0">
                <a:pos x="T2" y="T3"/>
              </a:cxn>
              <a:cxn ang="0">
                <a:pos x="T4" y="T5"/>
              </a:cxn>
              <a:cxn ang="0">
                <a:pos x="T6" y="T7"/>
              </a:cxn>
              <a:cxn ang="0">
                <a:pos x="T8" y="T9"/>
              </a:cxn>
            </a:cxnLst>
            <a:rect l="0" t="0" r="r" b="b"/>
            <a:pathLst>
              <a:path w="2779" h="2778">
                <a:moveTo>
                  <a:pt x="2037" y="358"/>
                </a:moveTo>
                <a:cubicBezTo>
                  <a:pt x="2607" y="715"/>
                  <a:pt x="2779" y="1467"/>
                  <a:pt x="2421" y="2037"/>
                </a:cubicBezTo>
                <a:cubicBezTo>
                  <a:pt x="2063" y="2606"/>
                  <a:pt x="1311" y="2778"/>
                  <a:pt x="742" y="2420"/>
                </a:cubicBezTo>
                <a:cubicBezTo>
                  <a:pt x="172" y="2062"/>
                  <a:pt x="0" y="1311"/>
                  <a:pt x="358" y="741"/>
                </a:cubicBezTo>
                <a:cubicBezTo>
                  <a:pt x="716" y="172"/>
                  <a:pt x="1468" y="0"/>
                  <a:pt x="2037" y="358"/>
                </a:cubicBezTo>
                <a:close/>
              </a:path>
            </a:pathLst>
          </a:custGeom>
          <a:solidFill>
            <a:srgbClr val="45D8FF">
              <a:alpha val="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00" name="Freeform 182"/>
          <p:cNvSpPr>
            <a:spLocks/>
          </p:cNvSpPr>
          <p:nvPr/>
        </p:nvSpPr>
        <p:spPr bwMode="auto">
          <a:xfrm rot="21368463">
            <a:off x="8058869" y="3866584"/>
            <a:ext cx="4048125" cy="4048126"/>
          </a:xfrm>
          <a:custGeom>
            <a:avLst/>
            <a:gdLst>
              <a:gd name="T0" fmla="*/ 2909 w 3967"/>
              <a:gd name="T1" fmla="*/ 511 h 3968"/>
              <a:gd name="T2" fmla="*/ 3456 w 3967"/>
              <a:gd name="T3" fmla="*/ 2909 h 3968"/>
              <a:gd name="T4" fmla="*/ 1059 w 3967"/>
              <a:gd name="T5" fmla="*/ 3457 h 3968"/>
              <a:gd name="T6" fmla="*/ 511 w 3967"/>
              <a:gd name="T7" fmla="*/ 1059 h 3968"/>
              <a:gd name="T8" fmla="*/ 2909 w 3967"/>
              <a:gd name="T9" fmla="*/ 511 h 3968"/>
            </a:gdLst>
            <a:ahLst/>
            <a:cxnLst>
              <a:cxn ang="0">
                <a:pos x="T0" y="T1"/>
              </a:cxn>
              <a:cxn ang="0">
                <a:pos x="T2" y="T3"/>
              </a:cxn>
              <a:cxn ang="0">
                <a:pos x="T4" y="T5"/>
              </a:cxn>
              <a:cxn ang="0">
                <a:pos x="T6" y="T7"/>
              </a:cxn>
              <a:cxn ang="0">
                <a:pos x="T8" y="T9"/>
              </a:cxn>
            </a:cxnLst>
            <a:rect l="0" t="0" r="r" b="b"/>
            <a:pathLst>
              <a:path w="3967" h="3968">
                <a:moveTo>
                  <a:pt x="2909" y="511"/>
                </a:moveTo>
                <a:cubicBezTo>
                  <a:pt x="3722" y="1022"/>
                  <a:pt x="3967" y="2096"/>
                  <a:pt x="3456" y="2909"/>
                </a:cubicBezTo>
                <a:cubicBezTo>
                  <a:pt x="2945" y="3722"/>
                  <a:pt x="1872" y="3968"/>
                  <a:pt x="1059" y="3457"/>
                </a:cubicBezTo>
                <a:cubicBezTo>
                  <a:pt x="245" y="2946"/>
                  <a:pt x="0" y="1872"/>
                  <a:pt x="511" y="1059"/>
                </a:cubicBezTo>
                <a:cubicBezTo>
                  <a:pt x="1022" y="245"/>
                  <a:pt x="2095" y="0"/>
                  <a:pt x="2909" y="511"/>
                </a:cubicBezTo>
                <a:close/>
              </a:path>
            </a:pathLst>
          </a:custGeom>
          <a:solidFill>
            <a:srgbClr val="45D8FF">
              <a:alpha val="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02" name="Freeform 184"/>
          <p:cNvSpPr>
            <a:spLocks/>
          </p:cNvSpPr>
          <p:nvPr/>
        </p:nvSpPr>
        <p:spPr bwMode="auto">
          <a:xfrm rot="21368463">
            <a:off x="8665294" y="4473009"/>
            <a:ext cx="2835275" cy="2835275"/>
          </a:xfrm>
          <a:custGeom>
            <a:avLst/>
            <a:gdLst>
              <a:gd name="T0" fmla="*/ 2037 w 2779"/>
              <a:gd name="T1" fmla="*/ 358 h 2778"/>
              <a:gd name="T2" fmla="*/ 2421 w 2779"/>
              <a:gd name="T3" fmla="*/ 2037 h 2778"/>
              <a:gd name="T4" fmla="*/ 742 w 2779"/>
              <a:gd name="T5" fmla="*/ 2420 h 2778"/>
              <a:gd name="T6" fmla="*/ 358 w 2779"/>
              <a:gd name="T7" fmla="*/ 741 h 2778"/>
              <a:gd name="T8" fmla="*/ 2037 w 2779"/>
              <a:gd name="T9" fmla="*/ 358 h 2778"/>
            </a:gdLst>
            <a:ahLst/>
            <a:cxnLst>
              <a:cxn ang="0">
                <a:pos x="T0" y="T1"/>
              </a:cxn>
              <a:cxn ang="0">
                <a:pos x="T2" y="T3"/>
              </a:cxn>
              <a:cxn ang="0">
                <a:pos x="T4" y="T5"/>
              </a:cxn>
              <a:cxn ang="0">
                <a:pos x="T6" y="T7"/>
              </a:cxn>
              <a:cxn ang="0">
                <a:pos x="T8" y="T9"/>
              </a:cxn>
            </a:cxnLst>
            <a:rect l="0" t="0" r="r" b="b"/>
            <a:pathLst>
              <a:path w="2779" h="2778">
                <a:moveTo>
                  <a:pt x="2037" y="358"/>
                </a:moveTo>
                <a:cubicBezTo>
                  <a:pt x="2607" y="715"/>
                  <a:pt x="2779" y="1467"/>
                  <a:pt x="2421" y="2037"/>
                </a:cubicBezTo>
                <a:cubicBezTo>
                  <a:pt x="2063" y="2606"/>
                  <a:pt x="1311" y="2778"/>
                  <a:pt x="742" y="2420"/>
                </a:cubicBezTo>
                <a:cubicBezTo>
                  <a:pt x="172" y="2062"/>
                  <a:pt x="0" y="1311"/>
                  <a:pt x="358" y="741"/>
                </a:cubicBezTo>
                <a:cubicBezTo>
                  <a:pt x="716" y="172"/>
                  <a:pt x="1468" y="0"/>
                  <a:pt x="2037" y="358"/>
                </a:cubicBezTo>
                <a:close/>
              </a:path>
            </a:pathLst>
          </a:custGeom>
          <a:solidFill>
            <a:srgbClr val="45D8FF">
              <a:alpha val="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23" name="Freeform 174"/>
          <p:cNvSpPr>
            <a:spLocks/>
          </p:cNvSpPr>
          <p:nvPr/>
        </p:nvSpPr>
        <p:spPr bwMode="auto">
          <a:xfrm>
            <a:off x="323256" y="3333750"/>
            <a:ext cx="2131302" cy="2131292"/>
          </a:xfrm>
          <a:custGeom>
            <a:avLst/>
            <a:gdLst>
              <a:gd name="T0" fmla="*/ 428 w 584"/>
              <a:gd name="T1" fmla="*/ 75 h 583"/>
              <a:gd name="T2" fmla="*/ 508 w 584"/>
              <a:gd name="T3" fmla="*/ 427 h 583"/>
              <a:gd name="T4" fmla="*/ 156 w 584"/>
              <a:gd name="T5" fmla="*/ 508 h 583"/>
              <a:gd name="T6" fmla="*/ 75 w 584"/>
              <a:gd name="T7" fmla="*/ 155 h 583"/>
              <a:gd name="T8" fmla="*/ 428 w 584"/>
              <a:gd name="T9" fmla="*/ 75 h 583"/>
            </a:gdLst>
            <a:ahLst/>
            <a:cxnLst>
              <a:cxn ang="0">
                <a:pos x="T0" y="T1"/>
              </a:cxn>
              <a:cxn ang="0">
                <a:pos x="T2" y="T3"/>
              </a:cxn>
              <a:cxn ang="0">
                <a:pos x="T4" y="T5"/>
              </a:cxn>
              <a:cxn ang="0">
                <a:pos x="T6" y="T7"/>
              </a:cxn>
              <a:cxn ang="0">
                <a:pos x="T8" y="T9"/>
              </a:cxn>
            </a:cxnLst>
            <a:rect l="0" t="0" r="r" b="b"/>
            <a:pathLst>
              <a:path w="584" h="583">
                <a:moveTo>
                  <a:pt x="428" y="75"/>
                </a:moveTo>
                <a:cubicBezTo>
                  <a:pt x="547" y="150"/>
                  <a:pt x="584" y="308"/>
                  <a:pt x="508" y="427"/>
                </a:cubicBezTo>
                <a:cubicBezTo>
                  <a:pt x="433" y="547"/>
                  <a:pt x="275" y="583"/>
                  <a:pt x="156" y="508"/>
                </a:cubicBezTo>
                <a:cubicBezTo>
                  <a:pt x="36" y="433"/>
                  <a:pt x="0" y="275"/>
                  <a:pt x="75" y="155"/>
                </a:cubicBezTo>
                <a:cubicBezTo>
                  <a:pt x="150" y="36"/>
                  <a:pt x="308" y="0"/>
                  <a:pt x="428" y="75"/>
                </a:cubicBezTo>
                <a:close/>
              </a:path>
            </a:pathLst>
          </a:custGeom>
          <a:solidFill>
            <a:srgbClr val="45D8FF">
              <a:alpha val="2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20" name="Freeform 174"/>
          <p:cNvSpPr>
            <a:spLocks/>
          </p:cNvSpPr>
          <p:nvPr/>
        </p:nvSpPr>
        <p:spPr bwMode="auto">
          <a:xfrm>
            <a:off x="3277735" y="2261395"/>
            <a:ext cx="460334" cy="460332"/>
          </a:xfrm>
          <a:custGeom>
            <a:avLst/>
            <a:gdLst>
              <a:gd name="T0" fmla="*/ 428 w 584"/>
              <a:gd name="T1" fmla="*/ 75 h 583"/>
              <a:gd name="T2" fmla="*/ 508 w 584"/>
              <a:gd name="T3" fmla="*/ 427 h 583"/>
              <a:gd name="T4" fmla="*/ 156 w 584"/>
              <a:gd name="T5" fmla="*/ 508 h 583"/>
              <a:gd name="T6" fmla="*/ 75 w 584"/>
              <a:gd name="T7" fmla="*/ 155 h 583"/>
              <a:gd name="T8" fmla="*/ 428 w 584"/>
              <a:gd name="T9" fmla="*/ 75 h 583"/>
            </a:gdLst>
            <a:ahLst/>
            <a:cxnLst>
              <a:cxn ang="0">
                <a:pos x="T0" y="T1"/>
              </a:cxn>
              <a:cxn ang="0">
                <a:pos x="T2" y="T3"/>
              </a:cxn>
              <a:cxn ang="0">
                <a:pos x="T4" y="T5"/>
              </a:cxn>
              <a:cxn ang="0">
                <a:pos x="T6" y="T7"/>
              </a:cxn>
              <a:cxn ang="0">
                <a:pos x="T8" y="T9"/>
              </a:cxn>
            </a:cxnLst>
            <a:rect l="0" t="0" r="r" b="b"/>
            <a:pathLst>
              <a:path w="584" h="583">
                <a:moveTo>
                  <a:pt x="428" y="75"/>
                </a:moveTo>
                <a:cubicBezTo>
                  <a:pt x="547" y="150"/>
                  <a:pt x="584" y="308"/>
                  <a:pt x="508" y="427"/>
                </a:cubicBezTo>
                <a:cubicBezTo>
                  <a:pt x="433" y="547"/>
                  <a:pt x="275" y="583"/>
                  <a:pt x="156" y="508"/>
                </a:cubicBezTo>
                <a:cubicBezTo>
                  <a:pt x="36" y="433"/>
                  <a:pt x="0" y="275"/>
                  <a:pt x="75" y="155"/>
                </a:cubicBezTo>
                <a:cubicBezTo>
                  <a:pt x="150" y="36"/>
                  <a:pt x="308" y="0"/>
                  <a:pt x="428" y="75"/>
                </a:cubicBezTo>
                <a:close/>
              </a:path>
            </a:pathLst>
          </a:custGeom>
          <a:solidFill>
            <a:srgbClr val="45D8FF">
              <a:alpha val="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22" name="Freeform 176"/>
          <p:cNvSpPr>
            <a:spLocks/>
          </p:cNvSpPr>
          <p:nvPr/>
        </p:nvSpPr>
        <p:spPr bwMode="auto">
          <a:xfrm>
            <a:off x="3830643" y="-488491"/>
            <a:ext cx="1071558" cy="1071556"/>
          </a:xfrm>
          <a:custGeom>
            <a:avLst/>
            <a:gdLst>
              <a:gd name="T0" fmla="*/ 862 w 1175"/>
              <a:gd name="T1" fmla="*/ 151 h 1175"/>
              <a:gd name="T2" fmla="*/ 1024 w 1175"/>
              <a:gd name="T3" fmla="*/ 861 h 1175"/>
              <a:gd name="T4" fmla="*/ 314 w 1175"/>
              <a:gd name="T5" fmla="*/ 1023 h 1175"/>
              <a:gd name="T6" fmla="*/ 152 w 1175"/>
              <a:gd name="T7" fmla="*/ 313 h 1175"/>
              <a:gd name="T8" fmla="*/ 862 w 1175"/>
              <a:gd name="T9" fmla="*/ 151 h 1175"/>
            </a:gdLst>
            <a:ahLst/>
            <a:cxnLst>
              <a:cxn ang="0">
                <a:pos x="T0" y="T1"/>
              </a:cxn>
              <a:cxn ang="0">
                <a:pos x="T2" y="T3"/>
              </a:cxn>
              <a:cxn ang="0">
                <a:pos x="T4" y="T5"/>
              </a:cxn>
              <a:cxn ang="0">
                <a:pos x="T6" y="T7"/>
              </a:cxn>
              <a:cxn ang="0">
                <a:pos x="T8" y="T9"/>
              </a:cxn>
            </a:cxnLst>
            <a:rect l="0" t="0" r="r" b="b"/>
            <a:pathLst>
              <a:path w="1175" h="1175">
                <a:moveTo>
                  <a:pt x="862" y="151"/>
                </a:moveTo>
                <a:cubicBezTo>
                  <a:pt x="1103" y="302"/>
                  <a:pt x="1175" y="620"/>
                  <a:pt x="1024" y="861"/>
                </a:cubicBezTo>
                <a:cubicBezTo>
                  <a:pt x="873" y="1102"/>
                  <a:pt x="555" y="1175"/>
                  <a:pt x="314" y="1023"/>
                </a:cubicBezTo>
                <a:cubicBezTo>
                  <a:pt x="73" y="872"/>
                  <a:pt x="0" y="554"/>
                  <a:pt x="152" y="313"/>
                </a:cubicBezTo>
                <a:cubicBezTo>
                  <a:pt x="303" y="73"/>
                  <a:pt x="621" y="0"/>
                  <a:pt x="862" y="151"/>
                </a:cubicBezTo>
                <a:close/>
              </a:path>
            </a:pathLst>
          </a:custGeom>
          <a:solidFill>
            <a:srgbClr val="45D8FF">
              <a:alpha val="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26" name="Freeform 180"/>
          <p:cNvSpPr>
            <a:spLocks/>
          </p:cNvSpPr>
          <p:nvPr/>
        </p:nvSpPr>
        <p:spPr bwMode="auto">
          <a:xfrm>
            <a:off x="4083275" y="-235859"/>
            <a:ext cx="566294" cy="566292"/>
          </a:xfrm>
          <a:custGeom>
            <a:avLst/>
            <a:gdLst>
              <a:gd name="T0" fmla="*/ 456 w 621"/>
              <a:gd name="T1" fmla="*/ 80 h 621"/>
              <a:gd name="T2" fmla="*/ 541 w 621"/>
              <a:gd name="T3" fmla="*/ 455 h 621"/>
              <a:gd name="T4" fmla="*/ 166 w 621"/>
              <a:gd name="T5" fmla="*/ 541 h 621"/>
              <a:gd name="T6" fmla="*/ 80 w 621"/>
              <a:gd name="T7" fmla="*/ 165 h 621"/>
              <a:gd name="T8" fmla="*/ 456 w 621"/>
              <a:gd name="T9" fmla="*/ 80 h 621"/>
            </a:gdLst>
            <a:ahLst/>
            <a:cxnLst>
              <a:cxn ang="0">
                <a:pos x="T0" y="T1"/>
              </a:cxn>
              <a:cxn ang="0">
                <a:pos x="T2" y="T3"/>
              </a:cxn>
              <a:cxn ang="0">
                <a:pos x="T4" y="T5"/>
              </a:cxn>
              <a:cxn ang="0">
                <a:pos x="T6" y="T7"/>
              </a:cxn>
              <a:cxn ang="0">
                <a:pos x="T8" y="T9"/>
              </a:cxn>
            </a:cxnLst>
            <a:rect l="0" t="0" r="r" b="b"/>
            <a:pathLst>
              <a:path w="621" h="621">
                <a:moveTo>
                  <a:pt x="456" y="80"/>
                </a:moveTo>
                <a:cubicBezTo>
                  <a:pt x="583" y="160"/>
                  <a:pt x="621" y="328"/>
                  <a:pt x="541" y="455"/>
                </a:cubicBezTo>
                <a:cubicBezTo>
                  <a:pt x="461" y="582"/>
                  <a:pt x="293" y="621"/>
                  <a:pt x="166" y="541"/>
                </a:cubicBezTo>
                <a:cubicBezTo>
                  <a:pt x="39" y="461"/>
                  <a:pt x="0" y="293"/>
                  <a:pt x="80" y="165"/>
                </a:cubicBezTo>
                <a:cubicBezTo>
                  <a:pt x="160" y="38"/>
                  <a:pt x="328" y="0"/>
                  <a:pt x="456" y="80"/>
                </a:cubicBezTo>
                <a:close/>
              </a:path>
            </a:pathLst>
          </a:custGeom>
          <a:solidFill>
            <a:srgbClr val="45D8FF">
              <a:alpha val="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27" name="Freeform 181"/>
          <p:cNvSpPr>
            <a:spLocks/>
          </p:cNvSpPr>
          <p:nvPr/>
        </p:nvSpPr>
        <p:spPr bwMode="auto">
          <a:xfrm>
            <a:off x="827090" y="3842205"/>
            <a:ext cx="1112838" cy="1111250"/>
          </a:xfrm>
          <a:custGeom>
            <a:avLst/>
            <a:gdLst>
              <a:gd name="T0" fmla="*/ 799 w 1090"/>
              <a:gd name="T1" fmla="*/ 140 h 1090"/>
              <a:gd name="T2" fmla="*/ 949 w 1090"/>
              <a:gd name="T3" fmla="*/ 799 h 1090"/>
              <a:gd name="T4" fmla="*/ 291 w 1090"/>
              <a:gd name="T5" fmla="*/ 950 h 1090"/>
              <a:gd name="T6" fmla="*/ 140 w 1090"/>
              <a:gd name="T7" fmla="*/ 291 h 1090"/>
              <a:gd name="T8" fmla="*/ 799 w 1090"/>
              <a:gd name="T9" fmla="*/ 140 h 1090"/>
            </a:gdLst>
            <a:ahLst/>
            <a:cxnLst>
              <a:cxn ang="0">
                <a:pos x="T0" y="T1"/>
              </a:cxn>
              <a:cxn ang="0">
                <a:pos x="T2" y="T3"/>
              </a:cxn>
              <a:cxn ang="0">
                <a:pos x="T4" y="T5"/>
              </a:cxn>
              <a:cxn ang="0">
                <a:pos x="T6" y="T7"/>
              </a:cxn>
              <a:cxn ang="0">
                <a:pos x="T8" y="T9"/>
              </a:cxn>
            </a:cxnLst>
            <a:rect l="0" t="0" r="r" b="b"/>
            <a:pathLst>
              <a:path w="1090" h="1090">
                <a:moveTo>
                  <a:pt x="799" y="140"/>
                </a:moveTo>
                <a:cubicBezTo>
                  <a:pt x="1022" y="281"/>
                  <a:pt x="1090" y="576"/>
                  <a:pt x="949" y="799"/>
                </a:cubicBezTo>
                <a:cubicBezTo>
                  <a:pt x="809" y="1023"/>
                  <a:pt x="514" y="1090"/>
                  <a:pt x="291" y="950"/>
                </a:cubicBezTo>
                <a:cubicBezTo>
                  <a:pt x="67" y="809"/>
                  <a:pt x="0" y="514"/>
                  <a:pt x="140" y="291"/>
                </a:cubicBezTo>
                <a:cubicBezTo>
                  <a:pt x="280" y="67"/>
                  <a:pt x="575" y="0"/>
                  <a:pt x="799" y="140"/>
                </a:cubicBezTo>
                <a:close/>
              </a:path>
            </a:pathLst>
          </a:custGeom>
          <a:solidFill>
            <a:srgbClr val="45D8FF">
              <a:alpha val="3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29" name="Freeform 183"/>
          <p:cNvSpPr>
            <a:spLocks/>
          </p:cNvSpPr>
          <p:nvPr/>
        </p:nvSpPr>
        <p:spPr bwMode="auto">
          <a:xfrm>
            <a:off x="1106490" y="4120018"/>
            <a:ext cx="554038" cy="555625"/>
          </a:xfrm>
          <a:custGeom>
            <a:avLst/>
            <a:gdLst>
              <a:gd name="T0" fmla="*/ 398 w 543"/>
              <a:gd name="T1" fmla="*/ 70 h 544"/>
              <a:gd name="T2" fmla="*/ 473 w 543"/>
              <a:gd name="T3" fmla="*/ 399 h 544"/>
              <a:gd name="T4" fmla="*/ 145 w 543"/>
              <a:gd name="T5" fmla="*/ 474 h 544"/>
              <a:gd name="T6" fmla="*/ 70 w 543"/>
              <a:gd name="T7" fmla="*/ 145 h 544"/>
              <a:gd name="T8" fmla="*/ 398 w 543"/>
              <a:gd name="T9" fmla="*/ 70 h 544"/>
            </a:gdLst>
            <a:ahLst/>
            <a:cxnLst>
              <a:cxn ang="0">
                <a:pos x="T0" y="T1"/>
              </a:cxn>
              <a:cxn ang="0">
                <a:pos x="T2" y="T3"/>
              </a:cxn>
              <a:cxn ang="0">
                <a:pos x="T4" y="T5"/>
              </a:cxn>
              <a:cxn ang="0">
                <a:pos x="T6" y="T7"/>
              </a:cxn>
              <a:cxn ang="0">
                <a:pos x="T8" y="T9"/>
              </a:cxn>
            </a:cxnLst>
            <a:rect l="0" t="0" r="r" b="b"/>
            <a:pathLst>
              <a:path w="543" h="544">
                <a:moveTo>
                  <a:pt x="398" y="70"/>
                </a:moveTo>
                <a:cubicBezTo>
                  <a:pt x="510" y="140"/>
                  <a:pt x="543" y="287"/>
                  <a:pt x="473" y="399"/>
                </a:cubicBezTo>
                <a:cubicBezTo>
                  <a:pt x="404" y="510"/>
                  <a:pt x="256" y="544"/>
                  <a:pt x="145" y="474"/>
                </a:cubicBezTo>
                <a:cubicBezTo>
                  <a:pt x="34" y="404"/>
                  <a:pt x="0" y="257"/>
                  <a:pt x="70" y="145"/>
                </a:cubicBezTo>
                <a:cubicBezTo>
                  <a:pt x="140" y="34"/>
                  <a:pt x="287" y="0"/>
                  <a:pt x="398" y="70"/>
                </a:cubicBezTo>
                <a:close/>
              </a:path>
            </a:pathLst>
          </a:custGeom>
          <a:solidFill>
            <a:srgbClr val="45D8FF">
              <a:alpha val="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88" name="Freeform 57"/>
          <p:cNvSpPr>
            <a:spLocks/>
          </p:cNvSpPr>
          <p:nvPr/>
        </p:nvSpPr>
        <p:spPr bwMode="auto">
          <a:xfrm>
            <a:off x="422278" y="2438855"/>
            <a:ext cx="973138" cy="1935163"/>
          </a:xfrm>
          <a:custGeom>
            <a:avLst/>
            <a:gdLst>
              <a:gd name="T0" fmla="*/ 951 w 958"/>
              <a:gd name="T1" fmla="*/ 1905 h 1905"/>
              <a:gd name="T2" fmla="*/ 945 w 958"/>
              <a:gd name="T3" fmla="*/ 1902 h 1905"/>
              <a:gd name="T4" fmla="*/ 1 w 958"/>
              <a:gd name="T5" fmla="*/ 10 h 1905"/>
              <a:gd name="T6" fmla="*/ 4 w 958"/>
              <a:gd name="T7" fmla="*/ 1 h 1905"/>
              <a:gd name="T8" fmla="*/ 12 w 958"/>
              <a:gd name="T9" fmla="*/ 4 h 1905"/>
              <a:gd name="T10" fmla="*/ 956 w 958"/>
              <a:gd name="T11" fmla="*/ 1896 h 1905"/>
              <a:gd name="T12" fmla="*/ 953 w 958"/>
              <a:gd name="T13" fmla="*/ 1904 h 1905"/>
              <a:gd name="T14" fmla="*/ 951 w 958"/>
              <a:gd name="T15" fmla="*/ 1905 h 19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58" h="1905">
                <a:moveTo>
                  <a:pt x="951" y="1905"/>
                </a:moveTo>
                <a:cubicBezTo>
                  <a:pt x="949" y="1905"/>
                  <a:pt x="946" y="1904"/>
                  <a:pt x="945" y="1902"/>
                </a:cubicBezTo>
                <a:cubicBezTo>
                  <a:pt x="1" y="10"/>
                  <a:pt x="1" y="10"/>
                  <a:pt x="1" y="10"/>
                </a:cubicBezTo>
                <a:cubicBezTo>
                  <a:pt x="0" y="7"/>
                  <a:pt x="1" y="3"/>
                  <a:pt x="4" y="1"/>
                </a:cubicBezTo>
                <a:cubicBezTo>
                  <a:pt x="7" y="0"/>
                  <a:pt x="10" y="1"/>
                  <a:pt x="12" y="4"/>
                </a:cubicBezTo>
                <a:cubicBezTo>
                  <a:pt x="956" y="1896"/>
                  <a:pt x="956" y="1896"/>
                  <a:pt x="956" y="1896"/>
                </a:cubicBezTo>
                <a:cubicBezTo>
                  <a:pt x="958" y="1899"/>
                  <a:pt x="956" y="1903"/>
                  <a:pt x="953" y="1904"/>
                </a:cubicBezTo>
                <a:cubicBezTo>
                  <a:pt x="953" y="1905"/>
                  <a:pt x="952" y="1905"/>
                  <a:pt x="951" y="1905"/>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0" name="Freeform 59"/>
          <p:cNvSpPr>
            <a:spLocks/>
          </p:cNvSpPr>
          <p:nvPr/>
        </p:nvSpPr>
        <p:spPr bwMode="auto">
          <a:xfrm>
            <a:off x="422278" y="1019630"/>
            <a:ext cx="819150" cy="1431925"/>
          </a:xfrm>
          <a:custGeom>
            <a:avLst/>
            <a:gdLst>
              <a:gd name="T0" fmla="*/ 6 w 806"/>
              <a:gd name="T1" fmla="*/ 1409 h 1409"/>
              <a:gd name="T2" fmla="*/ 4 w 806"/>
              <a:gd name="T3" fmla="*/ 1408 h 1409"/>
              <a:gd name="T4" fmla="*/ 1 w 806"/>
              <a:gd name="T5" fmla="*/ 1400 h 1409"/>
              <a:gd name="T6" fmla="*/ 794 w 806"/>
              <a:gd name="T7" fmla="*/ 4 h 1409"/>
              <a:gd name="T8" fmla="*/ 802 w 806"/>
              <a:gd name="T9" fmla="*/ 1 h 1409"/>
              <a:gd name="T10" fmla="*/ 804 w 806"/>
              <a:gd name="T11" fmla="*/ 10 h 1409"/>
              <a:gd name="T12" fmla="*/ 12 w 806"/>
              <a:gd name="T13" fmla="*/ 1406 h 1409"/>
              <a:gd name="T14" fmla="*/ 6 w 806"/>
              <a:gd name="T15" fmla="*/ 1409 h 14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6" h="1409">
                <a:moveTo>
                  <a:pt x="6" y="1409"/>
                </a:moveTo>
                <a:cubicBezTo>
                  <a:pt x="5" y="1409"/>
                  <a:pt x="4" y="1409"/>
                  <a:pt x="4" y="1408"/>
                </a:cubicBezTo>
                <a:cubicBezTo>
                  <a:pt x="1" y="1406"/>
                  <a:pt x="0" y="1403"/>
                  <a:pt x="1" y="1400"/>
                </a:cubicBezTo>
                <a:cubicBezTo>
                  <a:pt x="794" y="4"/>
                  <a:pt x="794" y="4"/>
                  <a:pt x="794" y="4"/>
                </a:cubicBezTo>
                <a:cubicBezTo>
                  <a:pt x="795" y="1"/>
                  <a:pt x="799" y="0"/>
                  <a:pt x="802" y="1"/>
                </a:cubicBezTo>
                <a:cubicBezTo>
                  <a:pt x="805" y="3"/>
                  <a:pt x="806" y="7"/>
                  <a:pt x="804" y="10"/>
                </a:cubicBezTo>
                <a:cubicBezTo>
                  <a:pt x="12" y="1406"/>
                  <a:pt x="12" y="1406"/>
                  <a:pt x="12" y="1406"/>
                </a:cubicBezTo>
                <a:cubicBezTo>
                  <a:pt x="11" y="1408"/>
                  <a:pt x="9" y="1409"/>
                  <a:pt x="6" y="1409"/>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1" name="Freeform 60"/>
          <p:cNvSpPr>
            <a:spLocks/>
          </p:cNvSpPr>
          <p:nvPr/>
        </p:nvSpPr>
        <p:spPr bwMode="auto">
          <a:xfrm rot="21439730">
            <a:off x="1263217" y="967857"/>
            <a:ext cx="2206471" cy="1571207"/>
          </a:xfrm>
          <a:custGeom>
            <a:avLst/>
            <a:gdLst>
              <a:gd name="T0" fmla="*/ 2332 w 2339"/>
              <a:gd name="T1" fmla="*/ 1665 h 1665"/>
              <a:gd name="T2" fmla="*/ 2329 w 2339"/>
              <a:gd name="T3" fmla="*/ 1664 h 1665"/>
              <a:gd name="T4" fmla="*/ 3 w 2339"/>
              <a:gd name="T5" fmla="*/ 11 h 1665"/>
              <a:gd name="T6" fmla="*/ 2 w 2339"/>
              <a:gd name="T7" fmla="*/ 3 h 1665"/>
              <a:gd name="T8" fmla="*/ 10 w 2339"/>
              <a:gd name="T9" fmla="*/ 2 h 1665"/>
              <a:gd name="T10" fmla="*/ 2335 w 2339"/>
              <a:gd name="T11" fmla="*/ 1654 h 1665"/>
              <a:gd name="T12" fmla="*/ 2337 w 2339"/>
              <a:gd name="T13" fmla="*/ 1662 h 1665"/>
              <a:gd name="T14" fmla="*/ 2332 w 2339"/>
              <a:gd name="T15" fmla="*/ 1665 h 16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9" h="1665">
                <a:moveTo>
                  <a:pt x="2332" y="1665"/>
                </a:moveTo>
                <a:cubicBezTo>
                  <a:pt x="2331" y="1665"/>
                  <a:pt x="2330" y="1665"/>
                  <a:pt x="2329" y="1664"/>
                </a:cubicBezTo>
                <a:cubicBezTo>
                  <a:pt x="3" y="11"/>
                  <a:pt x="3" y="11"/>
                  <a:pt x="3" y="11"/>
                </a:cubicBezTo>
                <a:cubicBezTo>
                  <a:pt x="1" y="10"/>
                  <a:pt x="0" y="6"/>
                  <a:pt x="2" y="3"/>
                </a:cubicBezTo>
                <a:cubicBezTo>
                  <a:pt x="4" y="0"/>
                  <a:pt x="8" y="0"/>
                  <a:pt x="10" y="2"/>
                </a:cubicBezTo>
                <a:cubicBezTo>
                  <a:pt x="2335" y="1654"/>
                  <a:pt x="2335" y="1654"/>
                  <a:pt x="2335" y="1654"/>
                </a:cubicBezTo>
                <a:cubicBezTo>
                  <a:pt x="2338" y="1656"/>
                  <a:pt x="2339" y="1660"/>
                  <a:pt x="2337" y="1662"/>
                </a:cubicBezTo>
                <a:cubicBezTo>
                  <a:pt x="2336" y="1664"/>
                  <a:pt x="2334" y="1665"/>
                  <a:pt x="2332" y="1665"/>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2" name="Freeform 61"/>
          <p:cNvSpPr>
            <a:spLocks/>
          </p:cNvSpPr>
          <p:nvPr/>
        </p:nvSpPr>
        <p:spPr bwMode="auto">
          <a:xfrm rot="21188738">
            <a:off x="1768773" y="2596183"/>
            <a:ext cx="1744625" cy="133350"/>
          </a:xfrm>
          <a:custGeom>
            <a:avLst/>
            <a:gdLst>
              <a:gd name="T0" fmla="*/ 6 w 1798"/>
              <a:gd name="T1" fmla="*/ 130 h 130"/>
              <a:gd name="T2" fmla="*/ 0 w 1798"/>
              <a:gd name="T3" fmla="*/ 125 h 130"/>
              <a:gd name="T4" fmla="*/ 6 w 1798"/>
              <a:gd name="T5" fmla="*/ 118 h 130"/>
              <a:gd name="T6" fmla="*/ 1792 w 1798"/>
              <a:gd name="T7" fmla="*/ 0 h 130"/>
              <a:gd name="T8" fmla="*/ 1798 w 1798"/>
              <a:gd name="T9" fmla="*/ 6 h 130"/>
              <a:gd name="T10" fmla="*/ 1792 w 1798"/>
              <a:gd name="T11" fmla="*/ 12 h 130"/>
              <a:gd name="T12" fmla="*/ 7 w 1798"/>
              <a:gd name="T13" fmla="*/ 130 h 130"/>
              <a:gd name="T14" fmla="*/ 6 w 1798"/>
              <a:gd name="T15" fmla="*/ 130 h 1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98" h="130">
                <a:moveTo>
                  <a:pt x="6" y="130"/>
                </a:moveTo>
                <a:cubicBezTo>
                  <a:pt x="3" y="130"/>
                  <a:pt x="1" y="128"/>
                  <a:pt x="0" y="125"/>
                </a:cubicBezTo>
                <a:cubicBezTo>
                  <a:pt x="0" y="121"/>
                  <a:pt x="3" y="118"/>
                  <a:pt x="6" y="118"/>
                </a:cubicBezTo>
                <a:cubicBezTo>
                  <a:pt x="1792" y="0"/>
                  <a:pt x="1792" y="0"/>
                  <a:pt x="1792" y="0"/>
                </a:cubicBezTo>
                <a:cubicBezTo>
                  <a:pt x="1795" y="0"/>
                  <a:pt x="1798" y="2"/>
                  <a:pt x="1798" y="6"/>
                </a:cubicBezTo>
                <a:cubicBezTo>
                  <a:pt x="1798" y="9"/>
                  <a:pt x="1796" y="12"/>
                  <a:pt x="1792" y="12"/>
                </a:cubicBezTo>
                <a:cubicBezTo>
                  <a:pt x="7" y="130"/>
                  <a:pt x="7" y="130"/>
                  <a:pt x="7" y="130"/>
                </a:cubicBezTo>
                <a:cubicBezTo>
                  <a:pt x="7" y="130"/>
                  <a:pt x="6" y="130"/>
                  <a:pt x="6" y="130"/>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4" name="Freeform 63"/>
          <p:cNvSpPr>
            <a:spLocks/>
          </p:cNvSpPr>
          <p:nvPr/>
        </p:nvSpPr>
        <p:spPr bwMode="auto">
          <a:xfrm>
            <a:off x="1227140" y="257630"/>
            <a:ext cx="1962150" cy="774700"/>
          </a:xfrm>
          <a:custGeom>
            <a:avLst/>
            <a:gdLst>
              <a:gd name="T0" fmla="*/ 7 w 1932"/>
              <a:gd name="T1" fmla="*/ 763 h 763"/>
              <a:gd name="T2" fmla="*/ 1 w 1932"/>
              <a:gd name="T3" fmla="*/ 759 h 763"/>
              <a:gd name="T4" fmla="*/ 5 w 1932"/>
              <a:gd name="T5" fmla="*/ 751 h 763"/>
              <a:gd name="T6" fmla="*/ 1923 w 1932"/>
              <a:gd name="T7" fmla="*/ 1 h 763"/>
              <a:gd name="T8" fmla="*/ 1931 w 1932"/>
              <a:gd name="T9" fmla="*/ 5 h 763"/>
              <a:gd name="T10" fmla="*/ 1927 w 1932"/>
              <a:gd name="T11" fmla="*/ 13 h 763"/>
              <a:gd name="T12" fmla="*/ 9 w 1932"/>
              <a:gd name="T13" fmla="*/ 762 h 763"/>
              <a:gd name="T14" fmla="*/ 7 w 1932"/>
              <a:gd name="T15" fmla="*/ 763 h 7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32" h="763">
                <a:moveTo>
                  <a:pt x="7" y="763"/>
                </a:moveTo>
                <a:cubicBezTo>
                  <a:pt x="4" y="763"/>
                  <a:pt x="2" y="761"/>
                  <a:pt x="1" y="759"/>
                </a:cubicBezTo>
                <a:cubicBezTo>
                  <a:pt x="0" y="756"/>
                  <a:pt x="2" y="752"/>
                  <a:pt x="5" y="751"/>
                </a:cubicBezTo>
                <a:cubicBezTo>
                  <a:pt x="1923" y="1"/>
                  <a:pt x="1923" y="1"/>
                  <a:pt x="1923" y="1"/>
                </a:cubicBezTo>
                <a:cubicBezTo>
                  <a:pt x="1926" y="0"/>
                  <a:pt x="1930" y="2"/>
                  <a:pt x="1931" y="5"/>
                </a:cubicBezTo>
                <a:cubicBezTo>
                  <a:pt x="1932" y="8"/>
                  <a:pt x="1931" y="11"/>
                  <a:pt x="1927" y="13"/>
                </a:cubicBezTo>
                <a:cubicBezTo>
                  <a:pt x="9" y="762"/>
                  <a:pt x="9" y="762"/>
                  <a:pt x="9" y="762"/>
                </a:cubicBezTo>
                <a:cubicBezTo>
                  <a:pt x="8" y="762"/>
                  <a:pt x="8" y="763"/>
                  <a:pt x="7" y="763"/>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5" name="Freeform 64"/>
          <p:cNvSpPr>
            <a:spLocks/>
          </p:cNvSpPr>
          <p:nvPr/>
        </p:nvSpPr>
        <p:spPr bwMode="auto">
          <a:xfrm>
            <a:off x="2654303" y="57605"/>
            <a:ext cx="534988" cy="212725"/>
          </a:xfrm>
          <a:custGeom>
            <a:avLst/>
            <a:gdLst>
              <a:gd name="T0" fmla="*/ 520 w 527"/>
              <a:gd name="T1" fmla="*/ 210 h 210"/>
              <a:gd name="T2" fmla="*/ 518 w 527"/>
              <a:gd name="T3" fmla="*/ 210 h 210"/>
              <a:gd name="T4" fmla="*/ 4 w 527"/>
              <a:gd name="T5" fmla="*/ 12 h 210"/>
              <a:gd name="T6" fmla="*/ 1 w 527"/>
              <a:gd name="T7" fmla="*/ 4 h 210"/>
              <a:gd name="T8" fmla="*/ 9 w 527"/>
              <a:gd name="T9" fmla="*/ 1 h 210"/>
              <a:gd name="T10" fmla="*/ 522 w 527"/>
              <a:gd name="T11" fmla="*/ 198 h 210"/>
              <a:gd name="T12" fmla="*/ 526 w 527"/>
              <a:gd name="T13" fmla="*/ 206 h 210"/>
              <a:gd name="T14" fmla="*/ 520 w 527"/>
              <a:gd name="T15" fmla="*/ 210 h 2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7" h="210">
                <a:moveTo>
                  <a:pt x="520" y="210"/>
                </a:moveTo>
                <a:cubicBezTo>
                  <a:pt x="520" y="210"/>
                  <a:pt x="519" y="210"/>
                  <a:pt x="518" y="210"/>
                </a:cubicBezTo>
                <a:cubicBezTo>
                  <a:pt x="4" y="12"/>
                  <a:pt x="4" y="12"/>
                  <a:pt x="4" y="12"/>
                </a:cubicBezTo>
                <a:cubicBezTo>
                  <a:pt x="1" y="11"/>
                  <a:pt x="0" y="7"/>
                  <a:pt x="1" y="4"/>
                </a:cubicBezTo>
                <a:cubicBezTo>
                  <a:pt x="2" y="1"/>
                  <a:pt x="6" y="0"/>
                  <a:pt x="9" y="1"/>
                </a:cubicBezTo>
                <a:cubicBezTo>
                  <a:pt x="522" y="198"/>
                  <a:pt x="522" y="198"/>
                  <a:pt x="522" y="198"/>
                </a:cubicBezTo>
                <a:cubicBezTo>
                  <a:pt x="526" y="200"/>
                  <a:pt x="527" y="203"/>
                  <a:pt x="526" y="206"/>
                </a:cubicBezTo>
                <a:cubicBezTo>
                  <a:pt x="525" y="209"/>
                  <a:pt x="523" y="210"/>
                  <a:pt x="520" y="210"/>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6" name="Freeform 65"/>
          <p:cNvSpPr>
            <a:spLocks/>
          </p:cNvSpPr>
          <p:nvPr/>
        </p:nvSpPr>
        <p:spPr bwMode="auto">
          <a:xfrm>
            <a:off x="3176590" y="257630"/>
            <a:ext cx="420688" cy="1263650"/>
          </a:xfrm>
          <a:custGeom>
            <a:avLst/>
            <a:gdLst>
              <a:gd name="T0" fmla="*/ 408 w 415"/>
              <a:gd name="T1" fmla="*/ 1243 h 1243"/>
              <a:gd name="T2" fmla="*/ 402 w 415"/>
              <a:gd name="T3" fmla="*/ 1239 h 1243"/>
              <a:gd name="T4" fmla="*/ 1 w 415"/>
              <a:gd name="T5" fmla="*/ 9 h 1243"/>
              <a:gd name="T6" fmla="*/ 4 w 415"/>
              <a:gd name="T7" fmla="*/ 1 h 1243"/>
              <a:gd name="T8" fmla="*/ 12 w 415"/>
              <a:gd name="T9" fmla="*/ 5 h 1243"/>
              <a:gd name="T10" fmla="*/ 413 w 415"/>
              <a:gd name="T11" fmla="*/ 1235 h 1243"/>
              <a:gd name="T12" fmla="*/ 410 w 415"/>
              <a:gd name="T13" fmla="*/ 1243 h 1243"/>
              <a:gd name="T14" fmla="*/ 408 w 415"/>
              <a:gd name="T15" fmla="*/ 1243 h 12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5" h="1243">
                <a:moveTo>
                  <a:pt x="408" y="1243"/>
                </a:moveTo>
                <a:cubicBezTo>
                  <a:pt x="405" y="1243"/>
                  <a:pt x="403" y="1241"/>
                  <a:pt x="402" y="1239"/>
                </a:cubicBezTo>
                <a:cubicBezTo>
                  <a:pt x="1" y="9"/>
                  <a:pt x="1" y="9"/>
                  <a:pt x="1" y="9"/>
                </a:cubicBezTo>
                <a:cubicBezTo>
                  <a:pt x="0" y="6"/>
                  <a:pt x="1" y="2"/>
                  <a:pt x="4" y="1"/>
                </a:cubicBezTo>
                <a:cubicBezTo>
                  <a:pt x="8" y="0"/>
                  <a:pt x="11" y="2"/>
                  <a:pt x="12" y="5"/>
                </a:cubicBezTo>
                <a:cubicBezTo>
                  <a:pt x="413" y="1235"/>
                  <a:pt x="413" y="1235"/>
                  <a:pt x="413" y="1235"/>
                </a:cubicBezTo>
                <a:cubicBezTo>
                  <a:pt x="415" y="1238"/>
                  <a:pt x="413" y="1242"/>
                  <a:pt x="410" y="1243"/>
                </a:cubicBezTo>
                <a:cubicBezTo>
                  <a:pt x="409" y="1243"/>
                  <a:pt x="408" y="1243"/>
                  <a:pt x="408" y="1243"/>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7" name="Freeform 66"/>
          <p:cNvSpPr>
            <a:spLocks/>
          </p:cNvSpPr>
          <p:nvPr/>
        </p:nvSpPr>
        <p:spPr bwMode="auto">
          <a:xfrm>
            <a:off x="1227140" y="1019630"/>
            <a:ext cx="2370138" cy="501650"/>
          </a:xfrm>
          <a:custGeom>
            <a:avLst/>
            <a:gdLst>
              <a:gd name="T0" fmla="*/ 2327 w 2333"/>
              <a:gd name="T1" fmla="*/ 493 h 493"/>
              <a:gd name="T2" fmla="*/ 2326 w 2333"/>
              <a:gd name="T3" fmla="*/ 493 h 493"/>
              <a:gd name="T4" fmla="*/ 6 w 2333"/>
              <a:gd name="T5" fmla="*/ 12 h 493"/>
              <a:gd name="T6" fmla="*/ 1 w 2333"/>
              <a:gd name="T7" fmla="*/ 5 h 493"/>
              <a:gd name="T8" fmla="*/ 8 w 2333"/>
              <a:gd name="T9" fmla="*/ 1 h 493"/>
              <a:gd name="T10" fmla="*/ 2328 w 2333"/>
              <a:gd name="T11" fmla="*/ 481 h 493"/>
              <a:gd name="T12" fmla="*/ 2333 w 2333"/>
              <a:gd name="T13" fmla="*/ 488 h 493"/>
              <a:gd name="T14" fmla="*/ 2327 w 2333"/>
              <a:gd name="T15" fmla="*/ 493 h 4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3" h="493">
                <a:moveTo>
                  <a:pt x="2327" y="493"/>
                </a:moveTo>
                <a:cubicBezTo>
                  <a:pt x="2326" y="493"/>
                  <a:pt x="2326" y="493"/>
                  <a:pt x="2326" y="493"/>
                </a:cubicBezTo>
                <a:cubicBezTo>
                  <a:pt x="6" y="12"/>
                  <a:pt x="6" y="12"/>
                  <a:pt x="6" y="12"/>
                </a:cubicBezTo>
                <a:cubicBezTo>
                  <a:pt x="2" y="12"/>
                  <a:pt x="0" y="9"/>
                  <a:pt x="1" y="5"/>
                </a:cubicBezTo>
                <a:cubicBezTo>
                  <a:pt x="2" y="2"/>
                  <a:pt x="5" y="0"/>
                  <a:pt x="8" y="1"/>
                </a:cubicBezTo>
                <a:cubicBezTo>
                  <a:pt x="2328" y="481"/>
                  <a:pt x="2328" y="481"/>
                  <a:pt x="2328" y="481"/>
                </a:cubicBezTo>
                <a:cubicBezTo>
                  <a:pt x="2331" y="482"/>
                  <a:pt x="2333" y="485"/>
                  <a:pt x="2333" y="488"/>
                </a:cubicBezTo>
                <a:cubicBezTo>
                  <a:pt x="2332" y="491"/>
                  <a:pt x="2330" y="493"/>
                  <a:pt x="2327" y="493"/>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8" name="Freeform 67"/>
          <p:cNvSpPr>
            <a:spLocks/>
          </p:cNvSpPr>
          <p:nvPr/>
        </p:nvSpPr>
        <p:spPr bwMode="auto">
          <a:xfrm>
            <a:off x="1227140" y="1019630"/>
            <a:ext cx="561975" cy="1812925"/>
          </a:xfrm>
          <a:custGeom>
            <a:avLst/>
            <a:gdLst>
              <a:gd name="T0" fmla="*/ 546 w 553"/>
              <a:gd name="T1" fmla="*/ 1783 h 1783"/>
              <a:gd name="T2" fmla="*/ 541 w 553"/>
              <a:gd name="T3" fmla="*/ 1779 h 1783"/>
              <a:gd name="T4" fmla="*/ 1 w 553"/>
              <a:gd name="T5" fmla="*/ 8 h 1783"/>
              <a:gd name="T6" fmla="*/ 5 w 553"/>
              <a:gd name="T7" fmla="*/ 1 h 1783"/>
              <a:gd name="T8" fmla="*/ 13 w 553"/>
              <a:gd name="T9" fmla="*/ 5 h 1783"/>
              <a:gd name="T10" fmla="*/ 552 w 553"/>
              <a:gd name="T11" fmla="*/ 1775 h 1783"/>
              <a:gd name="T12" fmla="*/ 548 w 553"/>
              <a:gd name="T13" fmla="*/ 1783 h 1783"/>
              <a:gd name="T14" fmla="*/ 546 w 553"/>
              <a:gd name="T15" fmla="*/ 1783 h 17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3" h="1783">
                <a:moveTo>
                  <a:pt x="546" y="1783"/>
                </a:moveTo>
                <a:cubicBezTo>
                  <a:pt x="544" y="1783"/>
                  <a:pt x="541" y="1782"/>
                  <a:pt x="541" y="1779"/>
                </a:cubicBezTo>
                <a:cubicBezTo>
                  <a:pt x="1" y="8"/>
                  <a:pt x="1" y="8"/>
                  <a:pt x="1" y="8"/>
                </a:cubicBezTo>
                <a:cubicBezTo>
                  <a:pt x="0" y="5"/>
                  <a:pt x="2" y="2"/>
                  <a:pt x="5" y="1"/>
                </a:cubicBezTo>
                <a:cubicBezTo>
                  <a:pt x="8" y="0"/>
                  <a:pt x="12" y="2"/>
                  <a:pt x="13" y="5"/>
                </a:cubicBezTo>
                <a:cubicBezTo>
                  <a:pt x="552" y="1775"/>
                  <a:pt x="552" y="1775"/>
                  <a:pt x="552" y="1775"/>
                </a:cubicBezTo>
                <a:cubicBezTo>
                  <a:pt x="553" y="1779"/>
                  <a:pt x="551" y="1782"/>
                  <a:pt x="548" y="1783"/>
                </a:cubicBezTo>
                <a:cubicBezTo>
                  <a:pt x="547" y="1783"/>
                  <a:pt x="547" y="1783"/>
                  <a:pt x="546" y="1783"/>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9" name="Freeform 68"/>
          <p:cNvSpPr>
            <a:spLocks/>
          </p:cNvSpPr>
          <p:nvPr/>
        </p:nvSpPr>
        <p:spPr bwMode="auto">
          <a:xfrm>
            <a:off x="1227140" y="57605"/>
            <a:ext cx="1439863" cy="974725"/>
          </a:xfrm>
          <a:custGeom>
            <a:avLst/>
            <a:gdLst>
              <a:gd name="T0" fmla="*/ 7 w 1418"/>
              <a:gd name="T1" fmla="*/ 960 h 960"/>
              <a:gd name="T2" fmla="*/ 2 w 1418"/>
              <a:gd name="T3" fmla="*/ 957 h 960"/>
              <a:gd name="T4" fmla="*/ 3 w 1418"/>
              <a:gd name="T5" fmla="*/ 949 h 960"/>
              <a:gd name="T6" fmla="*/ 1408 w 1418"/>
              <a:gd name="T7" fmla="*/ 1 h 960"/>
              <a:gd name="T8" fmla="*/ 1416 w 1418"/>
              <a:gd name="T9" fmla="*/ 3 h 960"/>
              <a:gd name="T10" fmla="*/ 1415 w 1418"/>
              <a:gd name="T11" fmla="*/ 11 h 960"/>
              <a:gd name="T12" fmla="*/ 10 w 1418"/>
              <a:gd name="T13" fmla="*/ 959 h 960"/>
              <a:gd name="T14" fmla="*/ 7 w 1418"/>
              <a:gd name="T15" fmla="*/ 960 h 9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18" h="960">
                <a:moveTo>
                  <a:pt x="7" y="960"/>
                </a:moveTo>
                <a:cubicBezTo>
                  <a:pt x="5" y="960"/>
                  <a:pt x="3" y="959"/>
                  <a:pt x="2" y="957"/>
                </a:cubicBezTo>
                <a:cubicBezTo>
                  <a:pt x="0" y="954"/>
                  <a:pt x="1" y="950"/>
                  <a:pt x="3" y="949"/>
                </a:cubicBezTo>
                <a:cubicBezTo>
                  <a:pt x="1408" y="1"/>
                  <a:pt x="1408" y="1"/>
                  <a:pt x="1408" y="1"/>
                </a:cubicBezTo>
                <a:cubicBezTo>
                  <a:pt x="1411" y="0"/>
                  <a:pt x="1415" y="0"/>
                  <a:pt x="1416" y="3"/>
                </a:cubicBezTo>
                <a:cubicBezTo>
                  <a:pt x="1418" y="6"/>
                  <a:pt x="1418" y="9"/>
                  <a:pt x="1415" y="11"/>
                </a:cubicBezTo>
                <a:cubicBezTo>
                  <a:pt x="10" y="959"/>
                  <a:pt x="10" y="959"/>
                  <a:pt x="10" y="959"/>
                </a:cubicBezTo>
                <a:cubicBezTo>
                  <a:pt x="9" y="959"/>
                  <a:pt x="8" y="960"/>
                  <a:pt x="7" y="960"/>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3" name="Freeform 72"/>
          <p:cNvSpPr>
            <a:spLocks/>
          </p:cNvSpPr>
          <p:nvPr/>
        </p:nvSpPr>
        <p:spPr bwMode="auto">
          <a:xfrm>
            <a:off x="4346578" y="24268"/>
            <a:ext cx="1111250" cy="158750"/>
          </a:xfrm>
          <a:custGeom>
            <a:avLst/>
            <a:gdLst>
              <a:gd name="T0" fmla="*/ 1088 w 1094"/>
              <a:gd name="T1" fmla="*/ 155 h 155"/>
              <a:gd name="T2" fmla="*/ 1087 w 1094"/>
              <a:gd name="T3" fmla="*/ 155 h 155"/>
              <a:gd name="T4" fmla="*/ 5 w 1094"/>
              <a:gd name="T5" fmla="*/ 12 h 155"/>
              <a:gd name="T6" fmla="*/ 0 w 1094"/>
              <a:gd name="T7" fmla="*/ 5 h 155"/>
              <a:gd name="T8" fmla="*/ 7 w 1094"/>
              <a:gd name="T9" fmla="*/ 0 h 155"/>
              <a:gd name="T10" fmla="*/ 1089 w 1094"/>
              <a:gd name="T11" fmla="*/ 143 h 155"/>
              <a:gd name="T12" fmla="*/ 1094 w 1094"/>
              <a:gd name="T13" fmla="*/ 150 h 155"/>
              <a:gd name="T14" fmla="*/ 1088 w 1094"/>
              <a:gd name="T15" fmla="*/ 155 h 15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94" h="155">
                <a:moveTo>
                  <a:pt x="1088" y="155"/>
                </a:moveTo>
                <a:cubicBezTo>
                  <a:pt x="1088" y="155"/>
                  <a:pt x="1087" y="155"/>
                  <a:pt x="1087" y="155"/>
                </a:cubicBezTo>
                <a:cubicBezTo>
                  <a:pt x="5" y="12"/>
                  <a:pt x="5" y="12"/>
                  <a:pt x="5" y="12"/>
                </a:cubicBezTo>
                <a:cubicBezTo>
                  <a:pt x="2" y="11"/>
                  <a:pt x="0" y="8"/>
                  <a:pt x="0" y="5"/>
                </a:cubicBezTo>
                <a:cubicBezTo>
                  <a:pt x="1" y="2"/>
                  <a:pt x="4" y="0"/>
                  <a:pt x="7" y="0"/>
                </a:cubicBezTo>
                <a:cubicBezTo>
                  <a:pt x="1089" y="143"/>
                  <a:pt x="1089" y="143"/>
                  <a:pt x="1089" y="143"/>
                </a:cubicBezTo>
                <a:cubicBezTo>
                  <a:pt x="1092" y="144"/>
                  <a:pt x="1094" y="147"/>
                  <a:pt x="1094" y="150"/>
                </a:cubicBezTo>
                <a:cubicBezTo>
                  <a:pt x="1093" y="153"/>
                  <a:pt x="1091" y="155"/>
                  <a:pt x="1088" y="155"/>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4" name="Freeform 73"/>
          <p:cNvSpPr>
            <a:spLocks/>
          </p:cNvSpPr>
          <p:nvPr/>
        </p:nvSpPr>
        <p:spPr bwMode="auto">
          <a:xfrm>
            <a:off x="5445128" y="168730"/>
            <a:ext cx="1619247" cy="887569"/>
          </a:xfrm>
          <a:custGeom>
            <a:avLst/>
            <a:gdLst>
              <a:gd name="T0" fmla="*/ 2006 w 2013"/>
              <a:gd name="T1" fmla="*/ 1103 h 1103"/>
              <a:gd name="T2" fmla="*/ 2003 w 2013"/>
              <a:gd name="T3" fmla="*/ 1103 h 1103"/>
              <a:gd name="T4" fmla="*/ 4 w 2013"/>
              <a:gd name="T5" fmla="*/ 12 h 1103"/>
              <a:gd name="T6" fmla="*/ 2 w 2013"/>
              <a:gd name="T7" fmla="*/ 4 h 1103"/>
              <a:gd name="T8" fmla="*/ 10 w 2013"/>
              <a:gd name="T9" fmla="*/ 2 h 1103"/>
              <a:gd name="T10" fmla="*/ 2009 w 2013"/>
              <a:gd name="T11" fmla="*/ 1092 h 1103"/>
              <a:gd name="T12" fmla="*/ 2011 w 2013"/>
              <a:gd name="T13" fmla="*/ 1100 h 1103"/>
              <a:gd name="T14" fmla="*/ 2006 w 2013"/>
              <a:gd name="T15" fmla="*/ 1103 h 11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13" h="1103">
                <a:moveTo>
                  <a:pt x="2006" y="1103"/>
                </a:moveTo>
                <a:cubicBezTo>
                  <a:pt x="2005" y="1103"/>
                  <a:pt x="2004" y="1103"/>
                  <a:pt x="2003" y="1103"/>
                </a:cubicBezTo>
                <a:cubicBezTo>
                  <a:pt x="4" y="12"/>
                  <a:pt x="4" y="12"/>
                  <a:pt x="4" y="12"/>
                </a:cubicBezTo>
                <a:cubicBezTo>
                  <a:pt x="1" y="11"/>
                  <a:pt x="0" y="7"/>
                  <a:pt x="2" y="4"/>
                </a:cubicBezTo>
                <a:cubicBezTo>
                  <a:pt x="3" y="1"/>
                  <a:pt x="7" y="0"/>
                  <a:pt x="10" y="2"/>
                </a:cubicBezTo>
                <a:cubicBezTo>
                  <a:pt x="2009" y="1092"/>
                  <a:pt x="2009" y="1092"/>
                  <a:pt x="2009" y="1092"/>
                </a:cubicBezTo>
                <a:cubicBezTo>
                  <a:pt x="2012" y="1094"/>
                  <a:pt x="2013" y="1097"/>
                  <a:pt x="2011" y="1100"/>
                </a:cubicBezTo>
                <a:cubicBezTo>
                  <a:pt x="2010" y="1102"/>
                  <a:pt x="2008" y="1103"/>
                  <a:pt x="2006" y="1103"/>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5" name="Freeform 74"/>
          <p:cNvSpPr>
            <a:spLocks/>
          </p:cNvSpPr>
          <p:nvPr/>
        </p:nvSpPr>
        <p:spPr bwMode="auto">
          <a:xfrm>
            <a:off x="6229353" y="-1064419"/>
            <a:ext cx="836613" cy="2128838"/>
          </a:xfrm>
          <a:custGeom>
            <a:avLst/>
            <a:gdLst>
              <a:gd name="T0" fmla="*/ 817 w 824"/>
              <a:gd name="T1" fmla="*/ 2096 h 2096"/>
              <a:gd name="T2" fmla="*/ 811 w 824"/>
              <a:gd name="T3" fmla="*/ 2093 h 2096"/>
              <a:gd name="T4" fmla="*/ 1 w 824"/>
              <a:gd name="T5" fmla="*/ 9 h 2096"/>
              <a:gd name="T6" fmla="*/ 4 w 824"/>
              <a:gd name="T7" fmla="*/ 1 h 2096"/>
              <a:gd name="T8" fmla="*/ 12 w 824"/>
              <a:gd name="T9" fmla="*/ 4 h 2096"/>
              <a:gd name="T10" fmla="*/ 822 w 824"/>
              <a:gd name="T11" fmla="*/ 2088 h 2096"/>
              <a:gd name="T12" fmla="*/ 819 w 824"/>
              <a:gd name="T13" fmla="*/ 2096 h 2096"/>
              <a:gd name="T14" fmla="*/ 817 w 824"/>
              <a:gd name="T15" fmla="*/ 2096 h 20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4" h="2096">
                <a:moveTo>
                  <a:pt x="817" y="2096"/>
                </a:moveTo>
                <a:cubicBezTo>
                  <a:pt x="814" y="2096"/>
                  <a:pt x="812" y="2095"/>
                  <a:pt x="811" y="2093"/>
                </a:cubicBezTo>
                <a:cubicBezTo>
                  <a:pt x="1" y="9"/>
                  <a:pt x="1" y="9"/>
                  <a:pt x="1" y="9"/>
                </a:cubicBezTo>
                <a:cubicBezTo>
                  <a:pt x="0" y="5"/>
                  <a:pt x="1" y="2"/>
                  <a:pt x="4" y="1"/>
                </a:cubicBezTo>
                <a:cubicBezTo>
                  <a:pt x="7" y="0"/>
                  <a:pt x="11" y="1"/>
                  <a:pt x="12" y="4"/>
                </a:cubicBezTo>
                <a:cubicBezTo>
                  <a:pt x="822" y="2088"/>
                  <a:pt x="822" y="2088"/>
                  <a:pt x="822" y="2088"/>
                </a:cubicBezTo>
                <a:cubicBezTo>
                  <a:pt x="824" y="2091"/>
                  <a:pt x="822" y="2095"/>
                  <a:pt x="819" y="2096"/>
                </a:cubicBezTo>
                <a:cubicBezTo>
                  <a:pt x="818" y="2096"/>
                  <a:pt x="818" y="2096"/>
                  <a:pt x="817" y="2096"/>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6" name="Freeform 75"/>
          <p:cNvSpPr>
            <a:spLocks/>
          </p:cNvSpPr>
          <p:nvPr/>
        </p:nvSpPr>
        <p:spPr bwMode="auto">
          <a:xfrm>
            <a:off x="5445128" y="-839332"/>
            <a:ext cx="1220788" cy="1022350"/>
          </a:xfrm>
          <a:custGeom>
            <a:avLst/>
            <a:gdLst>
              <a:gd name="T0" fmla="*/ 7 w 1202"/>
              <a:gd name="T1" fmla="*/ 1006 h 1006"/>
              <a:gd name="T2" fmla="*/ 2 w 1202"/>
              <a:gd name="T3" fmla="*/ 1004 h 1006"/>
              <a:gd name="T4" fmla="*/ 3 w 1202"/>
              <a:gd name="T5" fmla="*/ 996 h 1006"/>
              <a:gd name="T6" fmla="*/ 1191 w 1202"/>
              <a:gd name="T7" fmla="*/ 2 h 1006"/>
              <a:gd name="T8" fmla="*/ 1200 w 1202"/>
              <a:gd name="T9" fmla="*/ 2 h 1006"/>
              <a:gd name="T10" fmla="*/ 1199 w 1202"/>
              <a:gd name="T11" fmla="*/ 11 h 1006"/>
              <a:gd name="T12" fmla="*/ 11 w 1202"/>
              <a:gd name="T13" fmla="*/ 1005 h 1006"/>
              <a:gd name="T14" fmla="*/ 7 w 1202"/>
              <a:gd name="T15" fmla="*/ 1006 h 10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2" h="1006">
                <a:moveTo>
                  <a:pt x="7" y="1006"/>
                </a:moveTo>
                <a:cubicBezTo>
                  <a:pt x="5" y="1006"/>
                  <a:pt x="4" y="1005"/>
                  <a:pt x="2" y="1004"/>
                </a:cubicBezTo>
                <a:cubicBezTo>
                  <a:pt x="0" y="1001"/>
                  <a:pt x="1" y="998"/>
                  <a:pt x="3" y="996"/>
                </a:cubicBezTo>
                <a:cubicBezTo>
                  <a:pt x="1191" y="2"/>
                  <a:pt x="1191" y="2"/>
                  <a:pt x="1191" y="2"/>
                </a:cubicBezTo>
                <a:cubicBezTo>
                  <a:pt x="1194" y="0"/>
                  <a:pt x="1198" y="0"/>
                  <a:pt x="1200" y="2"/>
                </a:cubicBezTo>
                <a:cubicBezTo>
                  <a:pt x="1202" y="5"/>
                  <a:pt x="1202" y="9"/>
                  <a:pt x="1199" y="11"/>
                </a:cubicBezTo>
                <a:cubicBezTo>
                  <a:pt x="11" y="1005"/>
                  <a:pt x="11" y="1005"/>
                  <a:pt x="11" y="1005"/>
                </a:cubicBezTo>
                <a:cubicBezTo>
                  <a:pt x="10" y="1006"/>
                  <a:pt x="8" y="1006"/>
                  <a:pt x="7" y="1006"/>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7" name="Freeform 76"/>
          <p:cNvSpPr>
            <a:spLocks/>
          </p:cNvSpPr>
          <p:nvPr/>
        </p:nvSpPr>
        <p:spPr bwMode="auto">
          <a:xfrm>
            <a:off x="3582990" y="168730"/>
            <a:ext cx="1876425" cy="1352550"/>
          </a:xfrm>
          <a:custGeom>
            <a:avLst/>
            <a:gdLst>
              <a:gd name="T0" fmla="*/ 7 w 1846"/>
              <a:gd name="T1" fmla="*/ 1330 h 1330"/>
              <a:gd name="T2" fmla="*/ 2 w 1846"/>
              <a:gd name="T3" fmla="*/ 1327 h 1330"/>
              <a:gd name="T4" fmla="*/ 3 w 1846"/>
              <a:gd name="T5" fmla="*/ 1319 h 1330"/>
              <a:gd name="T6" fmla="*/ 1835 w 1846"/>
              <a:gd name="T7" fmla="*/ 2 h 1330"/>
              <a:gd name="T8" fmla="*/ 1844 w 1846"/>
              <a:gd name="T9" fmla="*/ 4 h 1330"/>
              <a:gd name="T10" fmla="*/ 1842 w 1846"/>
              <a:gd name="T11" fmla="*/ 12 h 1330"/>
              <a:gd name="T12" fmla="*/ 10 w 1846"/>
              <a:gd name="T13" fmla="*/ 1329 h 1330"/>
              <a:gd name="T14" fmla="*/ 7 w 1846"/>
              <a:gd name="T15" fmla="*/ 1330 h 13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46" h="1330">
                <a:moveTo>
                  <a:pt x="7" y="1330"/>
                </a:moveTo>
                <a:cubicBezTo>
                  <a:pt x="5" y="1330"/>
                  <a:pt x="3" y="1329"/>
                  <a:pt x="2" y="1327"/>
                </a:cubicBezTo>
                <a:cubicBezTo>
                  <a:pt x="0" y="1325"/>
                  <a:pt x="1" y="1321"/>
                  <a:pt x="3" y="1319"/>
                </a:cubicBezTo>
                <a:cubicBezTo>
                  <a:pt x="1835" y="2"/>
                  <a:pt x="1835" y="2"/>
                  <a:pt x="1835" y="2"/>
                </a:cubicBezTo>
                <a:cubicBezTo>
                  <a:pt x="1838" y="0"/>
                  <a:pt x="1842" y="1"/>
                  <a:pt x="1844" y="4"/>
                </a:cubicBezTo>
                <a:cubicBezTo>
                  <a:pt x="1846" y="6"/>
                  <a:pt x="1845" y="10"/>
                  <a:pt x="1842" y="12"/>
                </a:cubicBezTo>
                <a:cubicBezTo>
                  <a:pt x="10" y="1329"/>
                  <a:pt x="10" y="1329"/>
                  <a:pt x="10" y="1329"/>
                </a:cubicBezTo>
                <a:cubicBezTo>
                  <a:pt x="9" y="1329"/>
                  <a:pt x="8" y="1330"/>
                  <a:pt x="7" y="1330"/>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1" name="Freeform 80"/>
          <p:cNvSpPr>
            <a:spLocks/>
          </p:cNvSpPr>
          <p:nvPr/>
        </p:nvSpPr>
        <p:spPr bwMode="auto">
          <a:xfrm>
            <a:off x="3582990" y="24268"/>
            <a:ext cx="776288" cy="1497013"/>
          </a:xfrm>
          <a:custGeom>
            <a:avLst/>
            <a:gdLst>
              <a:gd name="T0" fmla="*/ 7 w 764"/>
              <a:gd name="T1" fmla="*/ 1473 h 1473"/>
              <a:gd name="T2" fmla="*/ 4 w 764"/>
              <a:gd name="T3" fmla="*/ 1472 h 1473"/>
              <a:gd name="T4" fmla="*/ 1 w 764"/>
              <a:gd name="T5" fmla="*/ 1464 h 1473"/>
              <a:gd name="T6" fmla="*/ 752 w 764"/>
              <a:gd name="T7" fmla="*/ 4 h 1473"/>
              <a:gd name="T8" fmla="*/ 760 w 764"/>
              <a:gd name="T9" fmla="*/ 2 h 1473"/>
              <a:gd name="T10" fmla="*/ 762 w 764"/>
              <a:gd name="T11" fmla="*/ 10 h 1473"/>
              <a:gd name="T12" fmla="*/ 12 w 764"/>
              <a:gd name="T13" fmla="*/ 1470 h 1473"/>
              <a:gd name="T14" fmla="*/ 7 w 764"/>
              <a:gd name="T15" fmla="*/ 1473 h 14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4" h="1473">
                <a:moveTo>
                  <a:pt x="7" y="1473"/>
                </a:moveTo>
                <a:cubicBezTo>
                  <a:pt x="6" y="1473"/>
                  <a:pt x="5" y="1473"/>
                  <a:pt x="4" y="1472"/>
                </a:cubicBezTo>
                <a:cubicBezTo>
                  <a:pt x="1" y="1471"/>
                  <a:pt x="0" y="1467"/>
                  <a:pt x="1" y="1464"/>
                </a:cubicBezTo>
                <a:cubicBezTo>
                  <a:pt x="752" y="4"/>
                  <a:pt x="752" y="4"/>
                  <a:pt x="752" y="4"/>
                </a:cubicBezTo>
                <a:cubicBezTo>
                  <a:pt x="753" y="1"/>
                  <a:pt x="757" y="0"/>
                  <a:pt x="760" y="2"/>
                </a:cubicBezTo>
                <a:cubicBezTo>
                  <a:pt x="763" y="3"/>
                  <a:pt x="764" y="7"/>
                  <a:pt x="762" y="10"/>
                </a:cubicBezTo>
                <a:cubicBezTo>
                  <a:pt x="12" y="1470"/>
                  <a:pt x="12" y="1470"/>
                  <a:pt x="12" y="1470"/>
                </a:cubicBezTo>
                <a:cubicBezTo>
                  <a:pt x="11" y="1472"/>
                  <a:pt x="9" y="1473"/>
                  <a:pt x="7" y="1473"/>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2" name="Freeform 81"/>
          <p:cNvSpPr>
            <a:spLocks/>
          </p:cNvSpPr>
          <p:nvPr/>
        </p:nvSpPr>
        <p:spPr bwMode="auto">
          <a:xfrm rot="5400000">
            <a:off x="696925" y="11562"/>
            <a:ext cx="1543050" cy="482600"/>
          </a:xfrm>
          <a:custGeom>
            <a:avLst/>
            <a:gdLst>
              <a:gd name="T0" fmla="*/ 1512 w 1519"/>
              <a:gd name="T1" fmla="*/ 476 h 476"/>
              <a:gd name="T2" fmla="*/ 1510 w 1519"/>
              <a:gd name="T3" fmla="*/ 475 h 476"/>
              <a:gd name="T4" fmla="*/ 5 w 1519"/>
              <a:gd name="T5" fmla="*/ 12 h 476"/>
              <a:gd name="T6" fmla="*/ 1 w 1519"/>
              <a:gd name="T7" fmla="*/ 5 h 476"/>
              <a:gd name="T8" fmla="*/ 9 w 1519"/>
              <a:gd name="T9" fmla="*/ 1 h 476"/>
              <a:gd name="T10" fmla="*/ 1514 w 1519"/>
              <a:gd name="T11" fmla="*/ 464 h 476"/>
              <a:gd name="T12" fmla="*/ 1518 w 1519"/>
              <a:gd name="T13" fmla="*/ 471 h 476"/>
              <a:gd name="T14" fmla="*/ 1512 w 1519"/>
              <a:gd name="T15" fmla="*/ 476 h 4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19" h="476">
                <a:moveTo>
                  <a:pt x="1512" y="476"/>
                </a:moveTo>
                <a:cubicBezTo>
                  <a:pt x="1511" y="476"/>
                  <a:pt x="1511" y="476"/>
                  <a:pt x="1510" y="475"/>
                </a:cubicBezTo>
                <a:cubicBezTo>
                  <a:pt x="5" y="12"/>
                  <a:pt x="5" y="12"/>
                  <a:pt x="5" y="12"/>
                </a:cubicBezTo>
                <a:cubicBezTo>
                  <a:pt x="2" y="11"/>
                  <a:pt x="0" y="8"/>
                  <a:pt x="1" y="5"/>
                </a:cubicBezTo>
                <a:cubicBezTo>
                  <a:pt x="2" y="2"/>
                  <a:pt x="5" y="0"/>
                  <a:pt x="9" y="1"/>
                </a:cubicBezTo>
                <a:cubicBezTo>
                  <a:pt x="1514" y="464"/>
                  <a:pt x="1514" y="464"/>
                  <a:pt x="1514" y="464"/>
                </a:cubicBezTo>
                <a:cubicBezTo>
                  <a:pt x="1517" y="465"/>
                  <a:pt x="1519" y="468"/>
                  <a:pt x="1518" y="471"/>
                </a:cubicBezTo>
                <a:cubicBezTo>
                  <a:pt x="1517" y="474"/>
                  <a:pt x="1514" y="476"/>
                  <a:pt x="1512" y="476"/>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6" name="Freeform 85"/>
          <p:cNvSpPr>
            <a:spLocks/>
          </p:cNvSpPr>
          <p:nvPr/>
        </p:nvSpPr>
        <p:spPr bwMode="auto">
          <a:xfrm>
            <a:off x="1381128" y="2819855"/>
            <a:ext cx="407988" cy="1554163"/>
          </a:xfrm>
          <a:custGeom>
            <a:avLst/>
            <a:gdLst>
              <a:gd name="T0" fmla="*/ 7 w 401"/>
              <a:gd name="T1" fmla="*/ 1530 h 1530"/>
              <a:gd name="T2" fmla="*/ 5 w 401"/>
              <a:gd name="T3" fmla="*/ 1530 h 1530"/>
              <a:gd name="T4" fmla="*/ 1 w 401"/>
              <a:gd name="T5" fmla="*/ 1522 h 1530"/>
              <a:gd name="T6" fmla="*/ 388 w 401"/>
              <a:gd name="T7" fmla="*/ 5 h 1530"/>
              <a:gd name="T8" fmla="*/ 396 w 401"/>
              <a:gd name="T9" fmla="*/ 0 h 1530"/>
              <a:gd name="T10" fmla="*/ 400 w 401"/>
              <a:gd name="T11" fmla="*/ 8 h 1530"/>
              <a:gd name="T12" fmla="*/ 13 w 401"/>
              <a:gd name="T13" fmla="*/ 1525 h 1530"/>
              <a:gd name="T14" fmla="*/ 7 w 401"/>
              <a:gd name="T15" fmla="*/ 1530 h 15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1" h="1530">
                <a:moveTo>
                  <a:pt x="7" y="1530"/>
                </a:moveTo>
                <a:cubicBezTo>
                  <a:pt x="6" y="1530"/>
                  <a:pt x="6" y="1530"/>
                  <a:pt x="5" y="1530"/>
                </a:cubicBezTo>
                <a:cubicBezTo>
                  <a:pt x="2" y="1529"/>
                  <a:pt x="0" y="1526"/>
                  <a:pt x="1" y="1522"/>
                </a:cubicBezTo>
                <a:cubicBezTo>
                  <a:pt x="388" y="5"/>
                  <a:pt x="388" y="5"/>
                  <a:pt x="388" y="5"/>
                </a:cubicBezTo>
                <a:cubicBezTo>
                  <a:pt x="389" y="2"/>
                  <a:pt x="393" y="0"/>
                  <a:pt x="396" y="0"/>
                </a:cubicBezTo>
                <a:cubicBezTo>
                  <a:pt x="399" y="1"/>
                  <a:pt x="401" y="4"/>
                  <a:pt x="400" y="8"/>
                </a:cubicBezTo>
                <a:cubicBezTo>
                  <a:pt x="13" y="1525"/>
                  <a:pt x="13" y="1525"/>
                  <a:pt x="13" y="1525"/>
                </a:cubicBezTo>
                <a:cubicBezTo>
                  <a:pt x="12" y="1528"/>
                  <a:pt x="9" y="1530"/>
                  <a:pt x="7" y="1530"/>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7" name="Freeform 86"/>
          <p:cNvSpPr>
            <a:spLocks/>
          </p:cNvSpPr>
          <p:nvPr/>
        </p:nvSpPr>
        <p:spPr bwMode="auto">
          <a:xfrm>
            <a:off x="-1516060" y="3354843"/>
            <a:ext cx="2911475" cy="1019175"/>
          </a:xfrm>
          <a:custGeom>
            <a:avLst/>
            <a:gdLst>
              <a:gd name="T0" fmla="*/ 2858 w 2865"/>
              <a:gd name="T1" fmla="*/ 1003 h 1003"/>
              <a:gd name="T2" fmla="*/ 2856 w 2865"/>
              <a:gd name="T3" fmla="*/ 1003 h 1003"/>
              <a:gd name="T4" fmla="*/ 5 w 2865"/>
              <a:gd name="T5" fmla="*/ 13 h 1003"/>
              <a:gd name="T6" fmla="*/ 1 w 2865"/>
              <a:gd name="T7" fmla="*/ 5 h 1003"/>
              <a:gd name="T8" fmla="*/ 9 w 2865"/>
              <a:gd name="T9" fmla="*/ 1 h 1003"/>
              <a:gd name="T10" fmla="*/ 2860 w 2865"/>
              <a:gd name="T11" fmla="*/ 991 h 1003"/>
              <a:gd name="T12" fmla="*/ 2863 w 2865"/>
              <a:gd name="T13" fmla="*/ 999 h 1003"/>
              <a:gd name="T14" fmla="*/ 2858 w 2865"/>
              <a:gd name="T15" fmla="*/ 1003 h 10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65" h="1003">
                <a:moveTo>
                  <a:pt x="2858" y="1003"/>
                </a:moveTo>
                <a:cubicBezTo>
                  <a:pt x="2857" y="1003"/>
                  <a:pt x="2856" y="1003"/>
                  <a:pt x="2856" y="1003"/>
                </a:cubicBezTo>
                <a:cubicBezTo>
                  <a:pt x="5" y="13"/>
                  <a:pt x="5" y="13"/>
                  <a:pt x="5" y="13"/>
                </a:cubicBezTo>
                <a:cubicBezTo>
                  <a:pt x="2" y="11"/>
                  <a:pt x="0" y="8"/>
                  <a:pt x="1" y="5"/>
                </a:cubicBezTo>
                <a:cubicBezTo>
                  <a:pt x="2" y="2"/>
                  <a:pt x="6" y="0"/>
                  <a:pt x="9" y="1"/>
                </a:cubicBezTo>
                <a:cubicBezTo>
                  <a:pt x="2860" y="991"/>
                  <a:pt x="2860" y="991"/>
                  <a:pt x="2860" y="991"/>
                </a:cubicBezTo>
                <a:cubicBezTo>
                  <a:pt x="2863" y="992"/>
                  <a:pt x="2865" y="996"/>
                  <a:pt x="2863" y="999"/>
                </a:cubicBezTo>
                <a:cubicBezTo>
                  <a:pt x="2863" y="1001"/>
                  <a:pt x="2860" y="1003"/>
                  <a:pt x="2858" y="1003"/>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8" name="Freeform 87"/>
          <p:cNvSpPr>
            <a:spLocks/>
          </p:cNvSpPr>
          <p:nvPr/>
        </p:nvSpPr>
        <p:spPr bwMode="auto">
          <a:xfrm>
            <a:off x="1227140" y="1019630"/>
            <a:ext cx="166688" cy="3354388"/>
          </a:xfrm>
          <a:custGeom>
            <a:avLst/>
            <a:gdLst>
              <a:gd name="T0" fmla="*/ 158 w 164"/>
              <a:gd name="T1" fmla="*/ 3301 h 3301"/>
              <a:gd name="T2" fmla="*/ 152 w 164"/>
              <a:gd name="T3" fmla="*/ 3295 h 3301"/>
              <a:gd name="T4" fmla="*/ 0 w 164"/>
              <a:gd name="T5" fmla="*/ 7 h 3301"/>
              <a:gd name="T6" fmla="*/ 6 w 164"/>
              <a:gd name="T7" fmla="*/ 1 h 3301"/>
              <a:gd name="T8" fmla="*/ 12 w 164"/>
              <a:gd name="T9" fmla="*/ 6 h 3301"/>
              <a:gd name="T10" fmla="*/ 164 w 164"/>
              <a:gd name="T11" fmla="*/ 3295 h 3301"/>
              <a:gd name="T12" fmla="*/ 158 w 164"/>
              <a:gd name="T13" fmla="*/ 3301 h 3301"/>
              <a:gd name="T14" fmla="*/ 158 w 164"/>
              <a:gd name="T15" fmla="*/ 3301 h 33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4" h="3301">
                <a:moveTo>
                  <a:pt x="158" y="3301"/>
                </a:moveTo>
                <a:cubicBezTo>
                  <a:pt x="155" y="3301"/>
                  <a:pt x="152" y="3298"/>
                  <a:pt x="152" y="3295"/>
                </a:cubicBezTo>
                <a:cubicBezTo>
                  <a:pt x="0" y="7"/>
                  <a:pt x="0" y="7"/>
                  <a:pt x="0" y="7"/>
                </a:cubicBezTo>
                <a:cubicBezTo>
                  <a:pt x="0" y="4"/>
                  <a:pt x="2" y="1"/>
                  <a:pt x="6" y="1"/>
                </a:cubicBezTo>
                <a:cubicBezTo>
                  <a:pt x="9" y="0"/>
                  <a:pt x="12" y="3"/>
                  <a:pt x="12" y="6"/>
                </a:cubicBezTo>
                <a:cubicBezTo>
                  <a:pt x="164" y="3295"/>
                  <a:pt x="164" y="3295"/>
                  <a:pt x="164" y="3295"/>
                </a:cubicBezTo>
                <a:cubicBezTo>
                  <a:pt x="164" y="3298"/>
                  <a:pt x="161" y="3301"/>
                  <a:pt x="158" y="3301"/>
                </a:cubicBezTo>
                <a:cubicBezTo>
                  <a:pt x="158" y="3301"/>
                  <a:pt x="158" y="3301"/>
                  <a:pt x="158" y="3301"/>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2" name="Freeform 91"/>
          <p:cNvSpPr>
            <a:spLocks/>
          </p:cNvSpPr>
          <p:nvPr/>
        </p:nvSpPr>
        <p:spPr bwMode="auto">
          <a:xfrm>
            <a:off x="346077" y="2373768"/>
            <a:ext cx="155575" cy="136525"/>
          </a:xfrm>
          <a:custGeom>
            <a:avLst/>
            <a:gdLst>
              <a:gd name="T0" fmla="*/ 77 w 153"/>
              <a:gd name="T1" fmla="*/ 0 h 134"/>
              <a:gd name="T2" fmla="*/ 20 w 153"/>
              <a:gd name="T3" fmla="*/ 31 h 134"/>
              <a:gd name="T4" fmla="*/ 41 w 153"/>
              <a:gd name="T5" fmla="*/ 124 h 134"/>
              <a:gd name="T6" fmla="*/ 77 w 153"/>
              <a:gd name="T7" fmla="*/ 134 h 134"/>
              <a:gd name="T8" fmla="*/ 133 w 153"/>
              <a:gd name="T9" fmla="*/ 103 h 134"/>
              <a:gd name="T10" fmla="*/ 112 w 153"/>
              <a:gd name="T11" fmla="*/ 10 h 134"/>
              <a:gd name="T12" fmla="*/ 77 w 153"/>
              <a:gd name="T13" fmla="*/ 0 h 134"/>
            </a:gdLst>
            <a:ahLst/>
            <a:cxnLst>
              <a:cxn ang="0">
                <a:pos x="T0" y="T1"/>
              </a:cxn>
              <a:cxn ang="0">
                <a:pos x="T2" y="T3"/>
              </a:cxn>
              <a:cxn ang="0">
                <a:pos x="T4" y="T5"/>
              </a:cxn>
              <a:cxn ang="0">
                <a:pos x="T6" y="T7"/>
              </a:cxn>
              <a:cxn ang="0">
                <a:pos x="T8" y="T9"/>
              </a:cxn>
              <a:cxn ang="0">
                <a:pos x="T10" y="T11"/>
              </a:cxn>
              <a:cxn ang="0">
                <a:pos x="T12" y="T13"/>
              </a:cxn>
            </a:cxnLst>
            <a:rect l="0" t="0" r="r" b="b"/>
            <a:pathLst>
              <a:path w="153" h="134">
                <a:moveTo>
                  <a:pt x="77" y="0"/>
                </a:moveTo>
                <a:cubicBezTo>
                  <a:pt x="54" y="0"/>
                  <a:pt x="33" y="11"/>
                  <a:pt x="20" y="31"/>
                </a:cubicBezTo>
                <a:cubicBezTo>
                  <a:pt x="0" y="63"/>
                  <a:pt x="10" y="104"/>
                  <a:pt x="41" y="124"/>
                </a:cubicBezTo>
                <a:cubicBezTo>
                  <a:pt x="52" y="131"/>
                  <a:pt x="64" y="134"/>
                  <a:pt x="77" y="134"/>
                </a:cubicBezTo>
                <a:cubicBezTo>
                  <a:pt x="99" y="134"/>
                  <a:pt x="121" y="123"/>
                  <a:pt x="133" y="103"/>
                </a:cubicBezTo>
                <a:cubicBezTo>
                  <a:pt x="153" y="71"/>
                  <a:pt x="144" y="30"/>
                  <a:pt x="112" y="10"/>
                </a:cubicBezTo>
                <a:cubicBezTo>
                  <a:pt x="101" y="3"/>
                  <a:pt x="89" y="0"/>
                  <a:pt x="77"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6" name="Freeform 95"/>
          <p:cNvSpPr>
            <a:spLocks/>
          </p:cNvSpPr>
          <p:nvPr/>
        </p:nvSpPr>
        <p:spPr bwMode="auto">
          <a:xfrm>
            <a:off x="1108077" y="918030"/>
            <a:ext cx="241300" cy="212725"/>
          </a:xfrm>
          <a:custGeom>
            <a:avLst/>
            <a:gdLst>
              <a:gd name="T0" fmla="*/ 119 w 238"/>
              <a:gd name="T1" fmla="*/ 0 h 210"/>
              <a:gd name="T2" fmla="*/ 30 w 238"/>
              <a:gd name="T3" fmla="*/ 49 h 210"/>
              <a:gd name="T4" fmla="*/ 63 w 238"/>
              <a:gd name="T5" fmla="*/ 194 h 210"/>
              <a:gd name="T6" fmla="*/ 119 w 238"/>
              <a:gd name="T7" fmla="*/ 210 h 210"/>
              <a:gd name="T8" fmla="*/ 208 w 238"/>
              <a:gd name="T9" fmla="*/ 161 h 210"/>
              <a:gd name="T10" fmla="*/ 175 w 238"/>
              <a:gd name="T11" fmla="*/ 16 h 210"/>
              <a:gd name="T12" fmla="*/ 119 w 238"/>
              <a:gd name="T13" fmla="*/ 0 h 210"/>
            </a:gdLst>
            <a:ahLst/>
            <a:cxnLst>
              <a:cxn ang="0">
                <a:pos x="T0" y="T1"/>
              </a:cxn>
              <a:cxn ang="0">
                <a:pos x="T2" y="T3"/>
              </a:cxn>
              <a:cxn ang="0">
                <a:pos x="T4" y="T5"/>
              </a:cxn>
              <a:cxn ang="0">
                <a:pos x="T6" y="T7"/>
              </a:cxn>
              <a:cxn ang="0">
                <a:pos x="T8" y="T9"/>
              </a:cxn>
              <a:cxn ang="0">
                <a:pos x="T10" y="T11"/>
              </a:cxn>
              <a:cxn ang="0">
                <a:pos x="T12" y="T13"/>
              </a:cxn>
            </a:cxnLst>
            <a:rect l="0" t="0" r="r" b="b"/>
            <a:pathLst>
              <a:path w="238" h="210">
                <a:moveTo>
                  <a:pt x="119" y="0"/>
                </a:moveTo>
                <a:cubicBezTo>
                  <a:pt x="84" y="0"/>
                  <a:pt x="50" y="17"/>
                  <a:pt x="30" y="49"/>
                </a:cubicBezTo>
                <a:cubicBezTo>
                  <a:pt x="0" y="98"/>
                  <a:pt x="14" y="163"/>
                  <a:pt x="63" y="194"/>
                </a:cubicBezTo>
                <a:cubicBezTo>
                  <a:pt x="81" y="204"/>
                  <a:pt x="100" y="210"/>
                  <a:pt x="119" y="210"/>
                </a:cubicBezTo>
                <a:cubicBezTo>
                  <a:pt x="154" y="210"/>
                  <a:pt x="188" y="192"/>
                  <a:pt x="208" y="161"/>
                </a:cubicBezTo>
                <a:cubicBezTo>
                  <a:pt x="238" y="112"/>
                  <a:pt x="224" y="47"/>
                  <a:pt x="175" y="16"/>
                </a:cubicBezTo>
                <a:cubicBezTo>
                  <a:pt x="157" y="5"/>
                  <a:pt x="138" y="0"/>
                  <a:pt x="119"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7" name="Freeform 96"/>
          <p:cNvSpPr>
            <a:spLocks/>
          </p:cNvSpPr>
          <p:nvPr/>
        </p:nvSpPr>
        <p:spPr bwMode="auto">
          <a:xfrm>
            <a:off x="1289052" y="4281943"/>
            <a:ext cx="173038" cy="152400"/>
          </a:xfrm>
          <a:custGeom>
            <a:avLst/>
            <a:gdLst>
              <a:gd name="T0" fmla="*/ 85 w 170"/>
              <a:gd name="T1" fmla="*/ 0 h 150"/>
              <a:gd name="T2" fmla="*/ 22 w 170"/>
              <a:gd name="T3" fmla="*/ 35 h 150"/>
              <a:gd name="T4" fmla="*/ 45 w 170"/>
              <a:gd name="T5" fmla="*/ 138 h 150"/>
              <a:gd name="T6" fmla="*/ 85 w 170"/>
              <a:gd name="T7" fmla="*/ 150 h 150"/>
              <a:gd name="T8" fmla="*/ 149 w 170"/>
              <a:gd name="T9" fmla="*/ 115 h 150"/>
              <a:gd name="T10" fmla="*/ 125 w 170"/>
              <a:gd name="T11" fmla="*/ 11 h 150"/>
              <a:gd name="T12" fmla="*/ 85 w 170"/>
              <a:gd name="T13" fmla="*/ 0 h 150"/>
            </a:gdLst>
            <a:ahLst/>
            <a:cxnLst>
              <a:cxn ang="0">
                <a:pos x="T0" y="T1"/>
              </a:cxn>
              <a:cxn ang="0">
                <a:pos x="T2" y="T3"/>
              </a:cxn>
              <a:cxn ang="0">
                <a:pos x="T4" y="T5"/>
              </a:cxn>
              <a:cxn ang="0">
                <a:pos x="T6" y="T7"/>
              </a:cxn>
              <a:cxn ang="0">
                <a:pos x="T8" y="T9"/>
              </a:cxn>
              <a:cxn ang="0">
                <a:pos x="T10" y="T11"/>
              </a:cxn>
              <a:cxn ang="0">
                <a:pos x="T12" y="T13"/>
              </a:cxn>
            </a:cxnLst>
            <a:rect l="0" t="0" r="r" b="b"/>
            <a:pathLst>
              <a:path w="170" h="150">
                <a:moveTo>
                  <a:pt x="85" y="0"/>
                </a:moveTo>
                <a:cubicBezTo>
                  <a:pt x="60" y="0"/>
                  <a:pt x="36" y="12"/>
                  <a:pt x="22" y="35"/>
                </a:cubicBezTo>
                <a:cubicBezTo>
                  <a:pt x="0" y="70"/>
                  <a:pt x="10" y="116"/>
                  <a:pt x="45" y="138"/>
                </a:cubicBezTo>
                <a:cubicBezTo>
                  <a:pt x="58" y="146"/>
                  <a:pt x="72" y="150"/>
                  <a:pt x="85" y="150"/>
                </a:cubicBezTo>
                <a:cubicBezTo>
                  <a:pt x="110" y="150"/>
                  <a:pt x="134" y="137"/>
                  <a:pt x="149" y="115"/>
                </a:cubicBezTo>
                <a:cubicBezTo>
                  <a:pt x="170" y="80"/>
                  <a:pt x="160" y="33"/>
                  <a:pt x="125" y="11"/>
                </a:cubicBezTo>
                <a:cubicBezTo>
                  <a:pt x="113" y="4"/>
                  <a:pt x="99" y="0"/>
                  <a:pt x="85"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8" name="Freeform 97"/>
          <p:cNvSpPr>
            <a:spLocks/>
          </p:cNvSpPr>
          <p:nvPr/>
        </p:nvSpPr>
        <p:spPr bwMode="auto">
          <a:xfrm>
            <a:off x="1722440" y="2775405"/>
            <a:ext cx="106363" cy="92075"/>
          </a:xfrm>
          <a:custGeom>
            <a:avLst/>
            <a:gdLst>
              <a:gd name="T0" fmla="*/ 53 w 105"/>
              <a:gd name="T1" fmla="*/ 0 h 91"/>
              <a:gd name="T2" fmla="*/ 14 w 105"/>
              <a:gd name="T3" fmla="*/ 21 h 91"/>
              <a:gd name="T4" fmla="*/ 28 w 105"/>
              <a:gd name="T5" fmla="*/ 84 h 91"/>
              <a:gd name="T6" fmla="*/ 52 w 105"/>
              <a:gd name="T7" fmla="*/ 91 h 91"/>
              <a:gd name="T8" fmla="*/ 91 w 105"/>
              <a:gd name="T9" fmla="*/ 70 h 91"/>
              <a:gd name="T10" fmla="*/ 77 w 105"/>
              <a:gd name="T11" fmla="*/ 7 h 91"/>
              <a:gd name="T12" fmla="*/ 53 w 105"/>
              <a:gd name="T13" fmla="*/ 0 h 91"/>
            </a:gdLst>
            <a:ahLst/>
            <a:cxnLst>
              <a:cxn ang="0">
                <a:pos x="T0" y="T1"/>
              </a:cxn>
              <a:cxn ang="0">
                <a:pos x="T2" y="T3"/>
              </a:cxn>
              <a:cxn ang="0">
                <a:pos x="T4" y="T5"/>
              </a:cxn>
              <a:cxn ang="0">
                <a:pos x="T6" y="T7"/>
              </a:cxn>
              <a:cxn ang="0">
                <a:pos x="T8" y="T9"/>
              </a:cxn>
              <a:cxn ang="0">
                <a:pos x="T10" y="T11"/>
              </a:cxn>
              <a:cxn ang="0">
                <a:pos x="T12" y="T13"/>
              </a:cxn>
            </a:cxnLst>
            <a:rect l="0" t="0" r="r" b="b"/>
            <a:pathLst>
              <a:path w="105" h="91">
                <a:moveTo>
                  <a:pt x="53" y="0"/>
                </a:moveTo>
                <a:cubicBezTo>
                  <a:pt x="37" y="0"/>
                  <a:pt x="23" y="7"/>
                  <a:pt x="14" y="21"/>
                </a:cubicBezTo>
                <a:cubicBezTo>
                  <a:pt x="0" y="43"/>
                  <a:pt x="7" y="71"/>
                  <a:pt x="28" y="84"/>
                </a:cubicBezTo>
                <a:cubicBezTo>
                  <a:pt x="36" y="89"/>
                  <a:pt x="44" y="91"/>
                  <a:pt x="52" y="91"/>
                </a:cubicBezTo>
                <a:cubicBezTo>
                  <a:pt x="68" y="91"/>
                  <a:pt x="82" y="84"/>
                  <a:pt x="91" y="70"/>
                </a:cubicBezTo>
                <a:cubicBezTo>
                  <a:pt x="105" y="48"/>
                  <a:pt x="98" y="20"/>
                  <a:pt x="77" y="7"/>
                </a:cubicBezTo>
                <a:cubicBezTo>
                  <a:pt x="69" y="2"/>
                  <a:pt x="61" y="0"/>
                  <a:pt x="53"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9" name="Freeform 98"/>
          <p:cNvSpPr>
            <a:spLocks/>
          </p:cNvSpPr>
          <p:nvPr/>
        </p:nvSpPr>
        <p:spPr bwMode="auto">
          <a:xfrm>
            <a:off x="3425827" y="2431712"/>
            <a:ext cx="153988" cy="134938"/>
          </a:xfrm>
          <a:custGeom>
            <a:avLst/>
            <a:gdLst>
              <a:gd name="T0" fmla="*/ 75 w 151"/>
              <a:gd name="T1" fmla="*/ 0 h 133"/>
              <a:gd name="T2" fmla="*/ 19 w 151"/>
              <a:gd name="T3" fmla="*/ 31 h 133"/>
              <a:gd name="T4" fmla="*/ 40 w 151"/>
              <a:gd name="T5" fmla="*/ 122 h 133"/>
              <a:gd name="T6" fmla="*/ 75 w 151"/>
              <a:gd name="T7" fmla="*/ 133 h 133"/>
              <a:gd name="T8" fmla="*/ 131 w 151"/>
              <a:gd name="T9" fmla="*/ 102 h 133"/>
              <a:gd name="T10" fmla="*/ 111 w 151"/>
              <a:gd name="T11" fmla="*/ 10 h 133"/>
              <a:gd name="T12" fmla="*/ 75 w 151"/>
              <a:gd name="T13" fmla="*/ 0 h 133"/>
            </a:gdLst>
            <a:ahLst/>
            <a:cxnLst>
              <a:cxn ang="0">
                <a:pos x="T0" y="T1"/>
              </a:cxn>
              <a:cxn ang="0">
                <a:pos x="T2" y="T3"/>
              </a:cxn>
              <a:cxn ang="0">
                <a:pos x="T4" y="T5"/>
              </a:cxn>
              <a:cxn ang="0">
                <a:pos x="T6" y="T7"/>
              </a:cxn>
              <a:cxn ang="0">
                <a:pos x="T8" y="T9"/>
              </a:cxn>
              <a:cxn ang="0">
                <a:pos x="T10" y="T11"/>
              </a:cxn>
              <a:cxn ang="0">
                <a:pos x="T12" y="T13"/>
              </a:cxn>
            </a:cxnLst>
            <a:rect l="0" t="0" r="r" b="b"/>
            <a:pathLst>
              <a:path w="151" h="133">
                <a:moveTo>
                  <a:pt x="75" y="0"/>
                </a:moveTo>
                <a:cubicBezTo>
                  <a:pt x="53" y="0"/>
                  <a:pt x="32" y="11"/>
                  <a:pt x="19" y="31"/>
                </a:cubicBezTo>
                <a:cubicBezTo>
                  <a:pt x="0" y="62"/>
                  <a:pt x="9" y="103"/>
                  <a:pt x="40" y="122"/>
                </a:cubicBezTo>
                <a:cubicBezTo>
                  <a:pt x="51" y="129"/>
                  <a:pt x="63" y="133"/>
                  <a:pt x="75" y="133"/>
                </a:cubicBezTo>
                <a:cubicBezTo>
                  <a:pt x="97" y="133"/>
                  <a:pt x="119" y="122"/>
                  <a:pt x="131" y="102"/>
                </a:cubicBezTo>
                <a:cubicBezTo>
                  <a:pt x="151" y="71"/>
                  <a:pt x="142" y="30"/>
                  <a:pt x="111" y="10"/>
                </a:cubicBezTo>
                <a:cubicBezTo>
                  <a:pt x="100" y="3"/>
                  <a:pt x="87" y="0"/>
                  <a:pt x="75"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0" name="Freeform 99"/>
          <p:cNvSpPr>
            <a:spLocks/>
          </p:cNvSpPr>
          <p:nvPr/>
        </p:nvSpPr>
        <p:spPr bwMode="auto">
          <a:xfrm>
            <a:off x="3536952" y="1470480"/>
            <a:ext cx="93663" cy="80963"/>
          </a:xfrm>
          <a:custGeom>
            <a:avLst/>
            <a:gdLst>
              <a:gd name="T0" fmla="*/ 46 w 93"/>
              <a:gd name="T1" fmla="*/ 0 h 81"/>
              <a:gd name="T2" fmla="*/ 12 w 93"/>
              <a:gd name="T3" fmla="*/ 19 h 81"/>
              <a:gd name="T4" fmla="*/ 25 w 93"/>
              <a:gd name="T5" fmla="*/ 75 h 81"/>
              <a:gd name="T6" fmla="*/ 46 w 93"/>
              <a:gd name="T7" fmla="*/ 81 h 81"/>
              <a:gd name="T8" fmla="*/ 81 w 93"/>
              <a:gd name="T9" fmla="*/ 62 h 81"/>
              <a:gd name="T10" fmla="*/ 68 w 93"/>
              <a:gd name="T11" fmla="*/ 6 h 81"/>
              <a:gd name="T12" fmla="*/ 46 w 93"/>
              <a:gd name="T13" fmla="*/ 0 h 81"/>
            </a:gdLst>
            <a:ahLst/>
            <a:cxnLst>
              <a:cxn ang="0">
                <a:pos x="T0" y="T1"/>
              </a:cxn>
              <a:cxn ang="0">
                <a:pos x="T2" y="T3"/>
              </a:cxn>
              <a:cxn ang="0">
                <a:pos x="T4" y="T5"/>
              </a:cxn>
              <a:cxn ang="0">
                <a:pos x="T6" y="T7"/>
              </a:cxn>
              <a:cxn ang="0">
                <a:pos x="T8" y="T9"/>
              </a:cxn>
              <a:cxn ang="0">
                <a:pos x="T10" y="T11"/>
              </a:cxn>
              <a:cxn ang="0">
                <a:pos x="T12" y="T13"/>
              </a:cxn>
            </a:cxnLst>
            <a:rect l="0" t="0" r="r" b="b"/>
            <a:pathLst>
              <a:path w="93" h="81">
                <a:moveTo>
                  <a:pt x="46" y="0"/>
                </a:moveTo>
                <a:cubicBezTo>
                  <a:pt x="33" y="0"/>
                  <a:pt x="20" y="7"/>
                  <a:pt x="12" y="19"/>
                </a:cubicBezTo>
                <a:cubicBezTo>
                  <a:pt x="0" y="38"/>
                  <a:pt x="6" y="63"/>
                  <a:pt x="25" y="75"/>
                </a:cubicBezTo>
                <a:cubicBezTo>
                  <a:pt x="31" y="79"/>
                  <a:pt x="39" y="81"/>
                  <a:pt x="46" y="81"/>
                </a:cubicBezTo>
                <a:cubicBezTo>
                  <a:pt x="60" y="81"/>
                  <a:pt x="73" y="74"/>
                  <a:pt x="81" y="62"/>
                </a:cubicBezTo>
                <a:cubicBezTo>
                  <a:pt x="93" y="43"/>
                  <a:pt x="87" y="18"/>
                  <a:pt x="68" y="6"/>
                </a:cubicBezTo>
                <a:cubicBezTo>
                  <a:pt x="61" y="2"/>
                  <a:pt x="54" y="0"/>
                  <a:pt x="46"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1" name="Freeform 100"/>
          <p:cNvSpPr>
            <a:spLocks/>
          </p:cNvSpPr>
          <p:nvPr/>
        </p:nvSpPr>
        <p:spPr bwMode="auto">
          <a:xfrm>
            <a:off x="3059115" y="184605"/>
            <a:ext cx="211138" cy="184150"/>
          </a:xfrm>
          <a:custGeom>
            <a:avLst/>
            <a:gdLst>
              <a:gd name="T0" fmla="*/ 104 w 208"/>
              <a:gd name="T1" fmla="*/ 0 h 182"/>
              <a:gd name="T2" fmla="*/ 27 w 208"/>
              <a:gd name="T3" fmla="*/ 42 h 182"/>
              <a:gd name="T4" fmla="*/ 56 w 208"/>
              <a:gd name="T5" fmla="*/ 168 h 182"/>
              <a:gd name="T6" fmla="*/ 104 w 208"/>
              <a:gd name="T7" fmla="*/ 182 h 182"/>
              <a:gd name="T8" fmla="*/ 182 w 208"/>
              <a:gd name="T9" fmla="*/ 139 h 182"/>
              <a:gd name="T10" fmla="*/ 153 w 208"/>
              <a:gd name="T11" fmla="*/ 14 h 182"/>
              <a:gd name="T12" fmla="*/ 104 w 208"/>
              <a:gd name="T13" fmla="*/ 0 h 182"/>
            </a:gdLst>
            <a:ahLst/>
            <a:cxnLst>
              <a:cxn ang="0">
                <a:pos x="T0" y="T1"/>
              </a:cxn>
              <a:cxn ang="0">
                <a:pos x="T2" y="T3"/>
              </a:cxn>
              <a:cxn ang="0">
                <a:pos x="T4" y="T5"/>
              </a:cxn>
              <a:cxn ang="0">
                <a:pos x="T6" y="T7"/>
              </a:cxn>
              <a:cxn ang="0">
                <a:pos x="T8" y="T9"/>
              </a:cxn>
              <a:cxn ang="0">
                <a:pos x="T10" y="T11"/>
              </a:cxn>
              <a:cxn ang="0">
                <a:pos x="T12" y="T13"/>
              </a:cxn>
            </a:cxnLst>
            <a:rect l="0" t="0" r="r" b="b"/>
            <a:pathLst>
              <a:path w="208" h="182">
                <a:moveTo>
                  <a:pt x="104" y="0"/>
                </a:moveTo>
                <a:cubicBezTo>
                  <a:pt x="74" y="0"/>
                  <a:pt x="44" y="15"/>
                  <a:pt x="27" y="42"/>
                </a:cubicBezTo>
                <a:cubicBezTo>
                  <a:pt x="0" y="85"/>
                  <a:pt x="13" y="141"/>
                  <a:pt x="56" y="168"/>
                </a:cubicBezTo>
                <a:cubicBezTo>
                  <a:pt x="71" y="178"/>
                  <a:pt x="88" y="182"/>
                  <a:pt x="104" y="182"/>
                </a:cubicBezTo>
                <a:cubicBezTo>
                  <a:pt x="135" y="182"/>
                  <a:pt x="164" y="167"/>
                  <a:pt x="182" y="139"/>
                </a:cubicBezTo>
                <a:cubicBezTo>
                  <a:pt x="208" y="97"/>
                  <a:pt x="196" y="40"/>
                  <a:pt x="153" y="14"/>
                </a:cubicBezTo>
                <a:cubicBezTo>
                  <a:pt x="138" y="4"/>
                  <a:pt x="121" y="0"/>
                  <a:pt x="104"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2" name="Freeform 101"/>
          <p:cNvSpPr>
            <a:spLocks/>
          </p:cNvSpPr>
          <p:nvPr/>
        </p:nvSpPr>
        <p:spPr bwMode="auto">
          <a:xfrm>
            <a:off x="2598740" y="13155"/>
            <a:ext cx="111125" cy="98425"/>
          </a:xfrm>
          <a:custGeom>
            <a:avLst/>
            <a:gdLst>
              <a:gd name="T0" fmla="*/ 55 w 109"/>
              <a:gd name="T1" fmla="*/ 0 h 96"/>
              <a:gd name="T2" fmla="*/ 14 w 109"/>
              <a:gd name="T3" fmla="*/ 22 h 96"/>
              <a:gd name="T4" fmla="*/ 29 w 109"/>
              <a:gd name="T5" fmla="*/ 88 h 96"/>
              <a:gd name="T6" fmla="*/ 55 w 109"/>
              <a:gd name="T7" fmla="*/ 96 h 96"/>
              <a:gd name="T8" fmla="*/ 95 w 109"/>
              <a:gd name="T9" fmla="*/ 73 h 96"/>
              <a:gd name="T10" fmla="*/ 80 w 109"/>
              <a:gd name="T11" fmla="*/ 7 h 96"/>
              <a:gd name="T12" fmla="*/ 55 w 109"/>
              <a:gd name="T13" fmla="*/ 0 h 96"/>
            </a:gdLst>
            <a:ahLst/>
            <a:cxnLst>
              <a:cxn ang="0">
                <a:pos x="T0" y="T1"/>
              </a:cxn>
              <a:cxn ang="0">
                <a:pos x="T2" y="T3"/>
              </a:cxn>
              <a:cxn ang="0">
                <a:pos x="T4" y="T5"/>
              </a:cxn>
              <a:cxn ang="0">
                <a:pos x="T6" y="T7"/>
              </a:cxn>
              <a:cxn ang="0">
                <a:pos x="T8" y="T9"/>
              </a:cxn>
              <a:cxn ang="0">
                <a:pos x="T10" y="T11"/>
              </a:cxn>
              <a:cxn ang="0">
                <a:pos x="T12" y="T13"/>
              </a:cxn>
            </a:cxnLst>
            <a:rect l="0" t="0" r="r" b="b"/>
            <a:pathLst>
              <a:path w="109" h="96">
                <a:moveTo>
                  <a:pt x="55" y="0"/>
                </a:moveTo>
                <a:cubicBezTo>
                  <a:pt x="39" y="0"/>
                  <a:pt x="23" y="8"/>
                  <a:pt x="14" y="22"/>
                </a:cubicBezTo>
                <a:cubicBezTo>
                  <a:pt x="0" y="45"/>
                  <a:pt x="7" y="74"/>
                  <a:pt x="29" y="88"/>
                </a:cubicBezTo>
                <a:cubicBezTo>
                  <a:pt x="37" y="93"/>
                  <a:pt x="46" y="96"/>
                  <a:pt x="55" y="96"/>
                </a:cubicBezTo>
                <a:cubicBezTo>
                  <a:pt x="71" y="96"/>
                  <a:pt x="86" y="88"/>
                  <a:pt x="95" y="73"/>
                </a:cubicBezTo>
                <a:cubicBezTo>
                  <a:pt x="109" y="51"/>
                  <a:pt x="103" y="21"/>
                  <a:pt x="80" y="7"/>
                </a:cubicBezTo>
                <a:cubicBezTo>
                  <a:pt x="72" y="2"/>
                  <a:pt x="63" y="0"/>
                  <a:pt x="55"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5" name="Freeform 104"/>
          <p:cNvSpPr>
            <a:spLocks/>
          </p:cNvSpPr>
          <p:nvPr/>
        </p:nvSpPr>
        <p:spPr bwMode="auto">
          <a:xfrm>
            <a:off x="4231448" y="-70319"/>
            <a:ext cx="227084" cy="198698"/>
          </a:xfrm>
          <a:custGeom>
            <a:avLst/>
            <a:gdLst>
              <a:gd name="T0" fmla="*/ 125 w 250"/>
              <a:gd name="T1" fmla="*/ 0 h 219"/>
              <a:gd name="T2" fmla="*/ 33 w 250"/>
              <a:gd name="T3" fmla="*/ 51 h 219"/>
              <a:gd name="T4" fmla="*/ 67 w 250"/>
              <a:gd name="T5" fmla="*/ 202 h 219"/>
              <a:gd name="T6" fmla="*/ 125 w 250"/>
              <a:gd name="T7" fmla="*/ 219 h 219"/>
              <a:gd name="T8" fmla="*/ 218 w 250"/>
              <a:gd name="T9" fmla="*/ 167 h 219"/>
              <a:gd name="T10" fmla="*/ 184 w 250"/>
              <a:gd name="T11" fmla="*/ 16 h 219"/>
              <a:gd name="T12" fmla="*/ 125 w 250"/>
              <a:gd name="T13" fmla="*/ 0 h 219"/>
            </a:gdLst>
            <a:ahLst/>
            <a:cxnLst>
              <a:cxn ang="0">
                <a:pos x="T0" y="T1"/>
              </a:cxn>
              <a:cxn ang="0">
                <a:pos x="T2" y="T3"/>
              </a:cxn>
              <a:cxn ang="0">
                <a:pos x="T4" y="T5"/>
              </a:cxn>
              <a:cxn ang="0">
                <a:pos x="T6" y="T7"/>
              </a:cxn>
              <a:cxn ang="0">
                <a:pos x="T8" y="T9"/>
              </a:cxn>
              <a:cxn ang="0">
                <a:pos x="T10" y="T11"/>
              </a:cxn>
              <a:cxn ang="0">
                <a:pos x="T12" y="T13"/>
              </a:cxn>
            </a:cxnLst>
            <a:rect l="0" t="0" r="r" b="b"/>
            <a:pathLst>
              <a:path w="250" h="219">
                <a:moveTo>
                  <a:pt x="125" y="0"/>
                </a:moveTo>
                <a:cubicBezTo>
                  <a:pt x="89" y="0"/>
                  <a:pt x="53" y="18"/>
                  <a:pt x="33" y="51"/>
                </a:cubicBezTo>
                <a:cubicBezTo>
                  <a:pt x="0" y="102"/>
                  <a:pt x="16" y="170"/>
                  <a:pt x="67" y="202"/>
                </a:cubicBezTo>
                <a:cubicBezTo>
                  <a:pt x="85" y="213"/>
                  <a:pt x="105" y="219"/>
                  <a:pt x="125" y="219"/>
                </a:cubicBezTo>
                <a:cubicBezTo>
                  <a:pt x="162" y="219"/>
                  <a:pt x="197" y="201"/>
                  <a:pt x="218" y="167"/>
                </a:cubicBezTo>
                <a:cubicBezTo>
                  <a:pt x="250" y="116"/>
                  <a:pt x="235" y="49"/>
                  <a:pt x="184" y="16"/>
                </a:cubicBezTo>
                <a:cubicBezTo>
                  <a:pt x="165" y="5"/>
                  <a:pt x="145" y="0"/>
                  <a:pt x="125"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6" name="Freeform 105"/>
          <p:cNvSpPr>
            <a:spLocks/>
          </p:cNvSpPr>
          <p:nvPr/>
        </p:nvSpPr>
        <p:spPr bwMode="auto">
          <a:xfrm>
            <a:off x="5367340" y="113168"/>
            <a:ext cx="147638" cy="128588"/>
          </a:xfrm>
          <a:custGeom>
            <a:avLst/>
            <a:gdLst>
              <a:gd name="T0" fmla="*/ 72 w 145"/>
              <a:gd name="T1" fmla="*/ 0 h 126"/>
              <a:gd name="T2" fmla="*/ 19 w 145"/>
              <a:gd name="T3" fmla="*/ 29 h 126"/>
              <a:gd name="T4" fmla="*/ 39 w 145"/>
              <a:gd name="T5" fmla="*/ 117 h 126"/>
              <a:gd name="T6" fmla="*/ 72 w 145"/>
              <a:gd name="T7" fmla="*/ 126 h 126"/>
              <a:gd name="T8" fmla="*/ 126 w 145"/>
              <a:gd name="T9" fmla="*/ 97 h 126"/>
              <a:gd name="T10" fmla="*/ 106 w 145"/>
              <a:gd name="T11" fmla="*/ 9 h 126"/>
              <a:gd name="T12" fmla="*/ 72 w 145"/>
              <a:gd name="T13" fmla="*/ 0 h 126"/>
            </a:gdLst>
            <a:ahLst/>
            <a:cxnLst>
              <a:cxn ang="0">
                <a:pos x="T0" y="T1"/>
              </a:cxn>
              <a:cxn ang="0">
                <a:pos x="T2" y="T3"/>
              </a:cxn>
              <a:cxn ang="0">
                <a:pos x="T4" y="T5"/>
              </a:cxn>
              <a:cxn ang="0">
                <a:pos x="T6" y="T7"/>
              </a:cxn>
              <a:cxn ang="0">
                <a:pos x="T8" y="T9"/>
              </a:cxn>
              <a:cxn ang="0">
                <a:pos x="T10" y="T11"/>
              </a:cxn>
              <a:cxn ang="0">
                <a:pos x="T12" y="T13"/>
              </a:cxn>
            </a:cxnLst>
            <a:rect l="0" t="0" r="r" b="b"/>
            <a:pathLst>
              <a:path w="145" h="126">
                <a:moveTo>
                  <a:pt x="72" y="0"/>
                </a:moveTo>
                <a:cubicBezTo>
                  <a:pt x="51" y="0"/>
                  <a:pt x="31" y="10"/>
                  <a:pt x="19" y="29"/>
                </a:cubicBezTo>
                <a:cubicBezTo>
                  <a:pt x="0" y="59"/>
                  <a:pt x="9" y="98"/>
                  <a:pt x="39" y="117"/>
                </a:cubicBezTo>
                <a:cubicBezTo>
                  <a:pt x="49" y="123"/>
                  <a:pt x="61" y="126"/>
                  <a:pt x="72" y="126"/>
                </a:cubicBezTo>
                <a:cubicBezTo>
                  <a:pt x="93" y="126"/>
                  <a:pt x="114" y="116"/>
                  <a:pt x="126" y="97"/>
                </a:cubicBezTo>
                <a:cubicBezTo>
                  <a:pt x="145" y="67"/>
                  <a:pt x="136" y="28"/>
                  <a:pt x="106" y="9"/>
                </a:cubicBezTo>
                <a:cubicBezTo>
                  <a:pt x="96" y="3"/>
                  <a:pt x="84" y="0"/>
                  <a:pt x="72"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3" name="Freeform 175"/>
          <p:cNvSpPr>
            <a:spLocks/>
          </p:cNvSpPr>
          <p:nvPr/>
        </p:nvSpPr>
        <p:spPr bwMode="auto">
          <a:xfrm rot="21368463">
            <a:off x="11161387" y="1972320"/>
            <a:ext cx="1606550" cy="1609725"/>
          </a:xfrm>
          <a:custGeom>
            <a:avLst/>
            <a:gdLst>
              <a:gd name="T0" fmla="*/ 1156 w 1576"/>
              <a:gd name="T1" fmla="*/ 203 h 1577"/>
              <a:gd name="T2" fmla="*/ 1373 w 1576"/>
              <a:gd name="T3" fmla="*/ 1156 h 1577"/>
              <a:gd name="T4" fmla="*/ 420 w 1576"/>
              <a:gd name="T5" fmla="*/ 1373 h 1577"/>
              <a:gd name="T6" fmla="*/ 203 w 1576"/>
              <a:gd name="T7" fmla="*/ 420 h 1577"/>
              <a:gd name="T8" fmla="*/ 1156 w 1576"/>
              <a:gd name="T9" fmla="*/ 203 h 1577"/>
            </a:gdLst>
            <a:ahLst/>
            <a:cxnLst>
              <a:cxn ang="0">
                <a:pos x="T0" y="T1"/>
              </a:cxn>
              <a:cxn ang="0">
                <a:pos x="T2" y="T3"/>
              </a:cxn>
              <a:cxn ang="0">
                <a:pos x="T4" y="T5"/>
              </a:cxn>
              <a:cxn ang="0">
                <a:pos x="T6" y="T7"/>
              </a:cxn>
              <a:cxn ang="0">
                <a:pos x="T8" y="T9"/>
              </a:cxn>
            </a:cxnLst>
            <a:rect l="0" t="0" r="r" b="b"/>
            <a:pathLst>
              <a:path w="1576" h="1577">
                <a:moveTo>
                  <a:pt x="1156" y="203"/>
                </a:moveTo>
                <a:cubicBezTo>
                  <a:pt x="1479" y="406"/>
                  <a:pt x="1576" y="833"/>
                  <a:pt x="1373" y="1156"/>
                </a:cubicBezTo>
                <a:cubicBezTo>
                  <a:pt x="1170" y="1479"/>
                  <a:pt x="744" y="1577"/>
                  <a:pt x="420" y="1373"/>
                </a:cubicBezTo>
                <a:cubicBezTo>
                  <a:pt x="97" y="1170"/>
                  <a:pt x="0" y="744"/>
                  <a:pt x="203" y="420"/>
                </a:cubicBezTo>
                <a:cubicBezTo>
                  <a:pt x="406" y="97"/>
                  <a:pt x="833" y="0"/>
                  <a:pt x="1156" y="203"/>
                </a:cubicBezTo>
                <a:close/>
              </a:path>
            </a:pathLst>
          </a:custGeom>
          <a:solidFill>
            <a:srgbClr val="45D8FF">
              <a:alpha val="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97" name="Freeform 179"/>
          <p:cNvSpPr>
            <a:spLocks/>
          </p:cNvSpPr>
          <p:nvPr/>
        </p:nvSpPr>
        <p:spPr bwMode="auto">
          <a:xfrm rot="21368463">
            <a:off x="11709021" y="2507310"/>
            <a:ext cx="511175" cy="512763"/>
          </a:xfrm>
          <a:custGeom>
            <a:avLst/>
            <a:gdLst>
              <a:gd name="T0" fmla="*/ 368 w 502"/>
              <a:gd name="T1" fmla="*/ 65 h 502"/>
              <a:gd name="T2" fmla="*/ 438 w 502"/>
              <a:gd name="T3" fmla="*/ 368 h 502"/>
              <a:gd name="T4" fmla="*/ 134 w 502"/>
              <a:gd name="T5" fmla="*/ 438 h 502"/>
              <a:gd name="T6" fmla="*/ 65 w 502"/>
              <a:gd name="T7" fmla="*/ 134 h 502"/>
              <a:gd name="T8" fmla="*/ 368 w 502"/>
              <a:gd name="T9" fmla="*/ 65 h 502"/>
            </a:gdLst>
            <a:ahLst/>
            <a:cxnLst>
              <a:cxn ang="0">
                <a:pos x="T0" y="T1"/>
              </a:cxn>
              <a:cxn ang="0">
                <a:pos x="T2" y="T3"/>
              </a:cxn>
              <a:cxn ang="0">
                <a:pos x="T4" y="T5"/>
              </a:cxn>
              <a:cxn ang="0">
                <a:pos x="T6" y="T7"/>
              </a:cxn>
              <a:cxn ang="0">
                <a:pos x="T8" y="T9"/>
              </a:cxn>
            </a:cxnLst>
            <a:rect l="0" t="0" r="r" b="b"/>
            <a:pathLst>
              <a:path w="502" h="502">
                <a:moveTo>
                  <a:pt x="368" y="65"/>
                </a:moveTo>
                <a:cubicBezTo>
                  <a:pt x="471" y="129"/>
                  <a:pt x="502" y="265"/>
                  <a:pt x="438" y="368"/>
                </a:cubicBezTo>
                <a:cubicBezTo>
                  <a:pt x="373" y="471"/>
                  <a:pt x="237" y="502"/>
                  <a:pt x="134" y="438"/>
                </a:cubicBezTo>
                <a:cubicBezTo>
                  <a:pt x="31" y="373"/>
                  <a:pt x="0" y="237"/>
                  <a:pt x="65" y="134"/>
                </a:cubicBezTo>
                <a:cubicBezTo>
                  <a:pt x="129" y="31"/>
                  <a:pt x="265" y="0"/>
                  <a:pt x="368" y="65"/>
                </a:cubicBezTo>
                <a:close/>
              </a:path>
            </a:pathLst>
          </a:custGeom>
          <a:solidFill>
            <a:srgbClr val="45D8FF">
              <a:alpha val="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62" name="Freeform 59"/>
          <p:cNvSpPr>
            <a:spLocks/>
          </p:cNvSpPr>
          <p:nvPr/>
        </p:nvSpPr>
        <p:spPr bwMode="auto">
          <a:xfrm rot="21368463">
            <a:off x="9317416" y="5848184"/>
            <a:ext cx="819150" cy="1431925"/>
          </a:xfrm>
          <a:custGeom>
            <a:avLst/>
            <a:gdLst>
              <a:gd name="T0" fmla="*/ 6 w 806"/>
              <a:gd name="T1" fmla="*/ 1409 h 1409"/>
              <a:gd name="T2" fmla="*/ 4 w 806"/>
              <a:gd name="T3" fmla="*/ 1408 h 1409"/>
              <a:gd name="T4" fmla="*/ 1 w 806"/>
              <a:gd name="T5" fmla="*/ 1400 h 1409"/>
              <a:gd name="T6" fmla="*/ 794 w 806"/>
              <a:gd name="T7" fmla="*/ 4 h 1409"/>
              <a:gd name="T8" fmla="*/ 802 w 806"/>
              <a:gd name="T9" fmla="*/ 1 h 1409"/>
              <a:gd name="T10" fmla="*/ 804 w 806"/>
              <a:gd name="T11" fmla="*/ 10 h 1409"/>
              <a:gd name="T12" fmla="*/ 12 w 806"/>
              <a:gd name="T13" fmla="*/ 1406 h 1409"/>
              <a:gd name="T14" fmla="*/ 6 w 806"/>
              <a:gd name="T15" fmla="*/ 1409 h 14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6" h="1409">
                <a:moveTo>
                  <a:pt x="6" y="1409"/>
                </a:moveTo>
                <a:cubicBezTo>
                  <a:pt x="5" y="1409"/>
                  <a:pt x="4" y="1409"/>
                  <a:pt x="4" y="1408"/>
                </a:cubicBezTo>
                <a:cubicBezTo>
                  <a:pt x="1" y="1406"/>
                  <a:pt x="0" y="1403"/>
                  <a:pt x="1" y="1400"/>
                </a:cubicBezTo>
                <a:cubicBezTo>
                  <a:pt x="794" y="4"/>
                  <a:pt x="794" y="4"/>
                  <a:pt x="794" y="4"/>
                </a:cubicBezTo>
                <a:cubicBezTo>
                  <a:pt x="795" y="1"/>
                  <a:pt x="799" y="0"/>
                  <a:pt x="802" y="1"/>
                </a:cubicBezTo>
                <a:cubicBezTo>
                  <a:pt x="805" y="3"/>
                  <a:pt x="806" y="7"/>
                  <a:pt x="804" y="10"/>
                </a:cubicBezTo>
                <a:cubicBezTo>
                  <a:pt x="12" y="1406"/>
                  <a:pt x="12" y="1406"/>
                  <a:pt x="12" y="1406"/>
                </a:cubicBezTo>
                <a:cubicBezTo>
                  <a:pt x="11" y="1408"/>
                  <a:pt x="9" y="1409"/>
                  <a:pt x="6" y="1409"/>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3" name="Freeform 60"/>
          <p:cNvSpPr>
            <a:spLocks/>
          </p:cNvSpPr>
          <p:nvPr/>
        </p:nvSpPr>
        <p:spPr bwMode="auto">
          <a:xfrm rot="21368463">
            <a:off x="10127449" y="5741316"/>
            <a:ext cx="2376488" cy="1692275"/>
          </a:xfrm>
          <a:custGeom>
            <a:avLst/>
            <a:gdLst>
              <a:gd name="T0" fmla="*/ 2332 w 2339"/>
              <a:gd name="T1" fmla="*/ 1665 h 1665"/>
              <a:gd name="T2" fmla="*/ 2329 w 2339"/>
              <a:gd name="T3" fmla="*/ 1664 h 1665"/>
              <a:gd name="T4" fmla="*/ 3 w 2339"/>
              <a:gd name="T5" fmla="*/ 11 h 1665"/>
              <a:gd name="T6" fmla="*/ 2 w 2339"/>
              <a:gd name="T7" fmla="*/ 3 h 1665"/>
              <a:gd name="T8" fmla="*/ 10 w 2339"/>
              <a:gd name="T9" fmla="*/ 2 h 1665"/>
              <a:gd name="T10" fmla="*/ 2335 w 2339"/>
              <a:gd name="T11" fmla="*/ 1654 h 1665"/>
              <a:gd name="T12" fmla="*/ 2337 w 2339"/>
              <a:gd name="T13" fmla="*/ 1662 h 1665"/>
              <a:gd name="T14" fmla="*/ 2332 w 2339"/>
              <a:gd name="T15" fmla="*/ 1665 h 16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9" h="1665">
                <a:moveTo>
                  <a:pt x="2332" y="1665"/>
                </a:moveTo>
                <a:cubicBezTo>
                  <a:pt x="2331" y="1665"/>
                  <a:pt x="2330" y="1665"/>
                  <a:pt x="2329" y="1664"/>
                </a:cubicBezTo>
                <a:cubicBezTo>
                  <a:pt x="3" y="11"/>
                  <a:pt x="3" y="11"/>
                  <a:pt x="3" y="11"/>
                </a:cubicBezTo>
                <a:cubicBezTo>
                  <a:pt x="1" y="10"/>
                  <a:pt x="0" y="6"/>
                  <a:pt x="2" y="3"/>
                </a:cubicBezTo>
                <a:cubicBezTo>
                  <a:pt x="4" y="0"/>
                  <a:pt x="8" y="0"/>
                  <a:pt x="10" y="2"/>
                </a:cubicBezTo>
                <a:cubicBezTo>
                  <a:pt x="2335" y="1654"/>
                  <a:pt x="2335" y="1654"/>
                  <a:pt x="2335" y="1654"/>
                </a:cubicBezTo>
                <a:cubicBezTo>
                  <a:pt x="2338" y="1656"/>
                  <a:pt x="2339" y="1660"/>
                  <a:pt x="2337" y="1662"/>
                </a:cubicBezTo>
                <a:cubicBezTo>
                  <a:pt x="2336" y="1664"/>
                  <a:pt x="2334" y="1665"/>
                  <a:pt x="2332" y="1665"/>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6" name="Freeform 63"/>
          <p:cNvSpPr>
            <a:spLocks/>
          </p:cNvSpPr>
          <p:nvPr/>
        </p:nvSpPr>
        <p:spPr bwMode="auto">
          <a:xfrm rot="21368463">
            <a:off x="10045759" y="4996027"/>
            <a:ext cx="1962150" cy="774700"/>
          </a:xfrm>
          <a:custGeom>
            <a:avLst/>
            <a:gdLst>
              <a:gd name="T0" fmla="*/ 7 w 1932"/>
              <a:gd name="T1" fmla="*/ 763 h 763"/>
              <a:gd name="T2" fmla="*/ 1 w 1932"/>
              <a:gd name="T3" fmla="*/ 759 h 763"/>
              <a:gd name="T4" fmla="*/ 5 w 1932"/>
              <a:gd name="T5" fmla="*/ 751 h 763"/>
              <a:gd name="T6" fmla="*/ 1923 w 1932"/>
              <a:gd name="T7" fmla="*/ 1 h 763"/>
              <a:gd name="T8" fmla="*/ 1931 w 1932"/>
              <a:gd name="T9" fmla="*/ 5 h 763"/>
              <a:gd name="T10" fmla="*/ 1927 w 1932"/>
              <a:gd name="T11" fmla="*/ 13 h 763"/>
              <a:gd name="T12" fmla="*/ 9 w 1932"/>
              <a:gd name="T13" fmla="*/ 762 h 763"/>
              <a:gd name="T14" fmla="*/ 7 w 1932"/>
              <a:gd name="T15" fmla="*/ 763 h 7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32" h="763">
                <a:moveTo>
                  <a:pt x="7" y="763"/>
                </a:moveTo>
                <a:cubicBezTo>
                  <a:pt x="4" y="763"/>
                  <a:pt x="2" y="761"/>
                  <a:pt x="1" y="759"/>
                </a:cubicBezTo>
                <a:cubicBezTo>
                  <a:pt x="0" y="756"/>
                  <a:pt x="2" y="752"/>
                  <a:pt x="5" y="751"/>
                </a:cubicBezTo>
                <a:cubicBezTo>
                  <a:pt x="1923" y="1"/>
                  <a:pt x="1923" y="1"/>
                  <a:pt x="1923" y="1"/>
                </a:cubicBezTo>
                <a:cubicBezTo>
                  <a:pt x="1926" y="0"/>
                  <a:pt x="1930" y="2"/>
                  <a:pt x="1931" y="5"/>
                </a:cubicBezTo>
                <a:cubicBezTo>
                  <a:pt x="1932" y="8"/>
                  <a:pt x="1931" y="11"/>
                  <a:pt x="1927" y="13"/>
                </a:cubicBezTo>
                <a:cubicBezTo>
                  <a:pt x="9" y="762"/>
                  <a:pt x="9" y="762"/>
                  <a:pt x="9" y="762"/>
                </a:cubicBezTo>
                <a:cubicBezTo>
                  <a:pt x="8" y="762"/>
                  <a:pt x="8" y="763"/>
                  <a:pt x="7" y="763"/>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7" name="Freeform 64"/>
          <p:cNvSpPr>
            <a:spLocks/>
          </p:cNvSpPr>
          <p:nvPr/>
        </p:nvSpPr>
        <p:spPr bwMode="auto">
          <a:xfrm rot="21368463">
            <a:off x="11438932" y="4749068"/>
            <a:ext cx="534988" cy="212725"/>
          </a:xfrm>
          <a:custGeom>
            <a:avLst/>
            <a:gdLst>
              <a:gd name="T0" fmla="*/ 520 w 527"/>
              <a:gd name="T1" fmla="*/ 210 h 210"/>
              <a:gd name="T2" fmla="*/ 518 w 527"/>
              <a:gd name="T3" fmla="*/ 210 h 210"/>
              <a:gd name="T4" fmla="*/ 4 w 527"/>
              <a:gd name="T5" fmla="*/ 12 h 210"/>
              <a:gd name="T6" fmla="*/ 1 w 527"/>
              <a:gd name="T7" fmla="*/ 4 h 210"/>
              <a:gd name="T8" fmla="*/ 9 w 527"/>
              <a:gd name="T9" fmla="*/ 1 h 210"/>
              <a:gd name="T10" fmla="*/ 522 w 527"/>
              <a:gd name="T11" fmla="*/ 198 h 210"/>
              <a:gd name="T12" fmla="*/ 526 w 527"/>
              <a:gd name="T13" fmla="*/ 206 h 210"/>
              <a:gd name="T14" fmla="*/ 520 w 527"/>
              <a:gd name="T15" fmla="*/ 210 h 2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7" h="210">
                <a:moveTo>
                  <a:pt x="520" y="210"/>
                </a:moveTo>
                <a:cubicBezTo>
                  <a:pt x="520" y="210"/>
                  <a:pt x="519" y="210"/>
                  <a:pt x="518" y="210"/>
                </a:cubicBezTo>
                <a:cubicBezTo>
                  <a:pt x="4" y="12"/>
                  <a:pt x="4" y="12"/>
                  <a:pt x="4" y="12"/>
                </a:cubicBezTo>
                <a:cubicBezTo>
                  <a:pt x="1" y="11"/>
                  <a:pt x="0" y="7"/>
                  <a:pt x="1" y="4"/>
                </a:cubicBezTo>
                <a:cubicBezTo>
                  <a:pt x="2" y="1"/>
                  <a:pt x="6" y="0"/>
                  <a:pt x="9" y="1"/>
                </a:cubicBezTo>
                <a:cubicBezTo>
                  <a:pt x="522" y="198"/>
                  <a:pt x="522" y="198"/>
                  <a:pt x="522" y="198"/>
                </a:cubicBezTo>
                <a:cubicBezTo>
                  <a:pt x="526" y="200"/>
                  <a:pt x="527" y="203"/>
                  <a:pt x="526" y="206"/>
                </a:cubicBezTo>
                <a:cubicBezTo>
                  <a:pt x="525" y="209"/>
                  <a:pt x="523" y="210"/>
                  <a:pt x="520" y="210"/>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8" name="Freeform 65"/>
          <p:cNvSpPr>
            <a:spLocks/>
          </p:cNvSpPr>
          <p:nvPr/>
        </p:nvSpPr>
        <p:spPr bwMode="auto">
          <a:xfrm rot="21368463">
            <a:off x="12008990" y="4916144"/>
            <a:ext cx="420688" cy="1263650"/>
          </a:xfrm>
          <a:custGeom>
            <a:avLst/>
            <a:gdLst>
              <a:gd name="T0" fmla="*/ 408 w 415"/>
              <a:gd name="T1" fmla="*/ 1243 h 1243"/>
              <a:gd name="T2" fmla="*/ 402 w 415"/>
              <a:gd name="T3" fmla="*/ 1239 h 1243"/>
              <a:gd name="T4" fmla="*/ 1 w 415"/>
              <a:gd name="T5" fmla="*/ 9 h 1243"/>
              <a:gd name="T6" fmla="*/ 4 w 415"/>
              <a:gd name="T7" fmla="*/ 1 h 1243"/>
              <a:gd name="T8" fmla="*/ 12 w 415"/>
              <a:gd name="T9" fmla="*/ 5 h 1243"/>
              <a:gd name="T10" fmla="*/ 413 w 415"/>
              <a:gd name="T11" fmla="*/ 1235 h 1243"/>
              <a:gd name="T12" fmla="*/ 410 w 415"/>
              <a:gd name="T13" fmla="*/ 1243 h 1243"/>
              <a:gd name="T14" fmla="*/ 408 w 415"/>
              <a:gd name="T15" fmla="*/ 1243 h 12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5" h="1243">
                <a:moveTo>
                  <a:pt x="408" y="1243"/>
                </a:moveTo>
                <a:cubicBezTo>
                  <a:pt x="405" y="1243"/>
                  <a:pt x="403" y="1241"/>
                  <a:pt x="402" y="1239"/>
                </a:cubicBezTo>
                <a:cubicBezTo>
                  <a:pt x="1" y="9"/>
                  <a:pt x="1" y="9"/>
                  <a:pt x="1" y="9"/>
                </a:cubicBezTo>
                <a:cubicBezTo>
                  <a:pt x="0" y="6"/>
                  <a:pt x="1" y="2"/>
                  <a:pt x="4" y="1"/>
                </a:cubicBezTo>
                <a:cubicBezTo>
                  <a:pt x="8" y="0"/>
                  <a:pt x="11" y="2"/>
                  <a:pt x="12" y="5"/>
                </a:cubicBezTo>
                <a:cubicBezTo>
                  <a:pt x="413" y="1235"/>
                  <a:pt x="413" y="1235"/>
                  <a:pt x="413" y="1235"/>
                </a:cubicBezTo>
                <a:cubicBezTo>
                  <a:pt x="415" y="1238"/>
                  <a:pt x="413" y="1242"/>
                  <a:pt x="410" y="1243"/>
                </a:cubicBezTo>
                <a:cubicBezTo>
                  <a:pt x="409" y="1243"/>
                  <a:pt x="408" y="1243"/>
                  <a:pt x="408" y="1243"/>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9" name="Freeform 66"/>
          <p:cNvSpPr>
            <a:spLocks/>
          </p:cNvSpPr>
          <p:nvPr/>
        </p:nvSpPr>
        <p:spPr bwMode="auto">
          <a:xfrm rot="21368463">
            <a:off x="10087391" y="5742880"/>
            <a:ext cx="2370138" cy="501650"/>
          </a:xfrm>
          <a:custGeom>
            <a:avLst/>
            <a:gdLst>
              <a:gd name="T0" fmla="*/ 2327 w 2333"/>
              <a:gd name="T1" fmla="*/ 493 h 493"/>
              <a:gd name="T2" fmla="*/ 2326 w 2333"/>
              <a:gd name="T3" fmla="*/ 493 h 493"/>
              <a:gd name="T4" fmla="*/ 6 w 2333"/>
              <a:gd name="T5" fmla="*/ 12 h 493"/>
              <a:gd name="T6" fmla="*/ 1 w 2333"/>
              <a:gd name="T7" fmla="*/ 5 h 493"/>
              <a:gd name="T8" fmla="*/ 8 w 2333"/>
              <a:gd name="T9" fmla="*/ 1 h 493"/>
              <a:gd name="T10" fmla="*/ 2328 w 2333"/>
              <a:gd name="T11" fmla="*/ 481 h 493"/>
              <a:gd name="T12" fmla="*/ 2333 w 2333"/>
              <a:gd name="T13" fmla="*/ 488 h 493"/>
              <a:gd name="T14" fmla="*/ 2327 w 2333"/>
              <a:gd name="T15" fmla="*/ 493 h 4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3" h="493">
                <a:moveTo>
                  <a:pt x="2327" y="493"/>
                </a:moveTo>
                <a:cubicBezTo>
                  <a:pt x="2326" y="493"/>
                  <a:pt x="2326" y="493"/>
                  <a:pt x="2326" y="493"/>
                </a:cubicBezTo>
                <a:cubicBezTo>
                  <a:pt x="6" y="12"/>
                  <a:pt x="6" y="12"/>
                  <a:pt x="6" y="12"/>
                </a:cubicBezTo>
                <a:cubicBezTo>
                  <a:pt x="2" y="12"/>
                  <a:pt x="0" y="9"/>
                  <a:pt x="1" y="5"/>
                </a:cubicBezTo>
                <a:cubicBezTo>
                  <a:pt x="2" y="2"/>
                  <a:pt x="5" y="0"/>
                  <a:pt x="8" y="1"/>
                </a:cubicBezTo>
                <a:cubicBezTo>
                  <a:pt x="2328" y="481"/>
                  <a:pt x="2328" y="481"/>
                  <a:pt x="2328" y="481"/>
                </a:cubicBezTo>
                <a:cubicBezTo>
                  <a:pt x="2331" y="482"/>
                  <a:pt x="2333" y="485"/>
                  <a:pt x="2333" y="488"/>
                </a:cubicBezTo>
                <a:cubicBezTo>
                  <a:pt x="2332" y="491"/>
                  <a:pt x="2330" y="493"/>
                  <a:pt x="2327" y="493"/>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0" name="Freeform 67"/>
          <p:cNvSpPr>
            <a:spLocks/>
          </p:cNvSpPr>
          <p:nvPr/>
        </p:nvSpPr>
        <p:spPr bwMode="auto">
          <a:xfrm rot="21368463">
            <a:off x="10133566" y="5802238"/>
            <a:ext cx="561975" cy="1812925"/>
          </a:xfrm>
          <a:custGeom>
            <a:avLst/>
            <a:gdLst>
              <a:gd name="T0" fmla="*/ 546 w 553"/>
              <a:gd name="T1" fmla="*/ 1783 h 1783"/>
              <a:gd name="T2" fmla="*/ 541 w 553"/>
              <a:gd name="T3" fmla="*/ 1779 h 1783"/>
              <a:gd name="T4" fmla="*/ 1 w 553"/>
              <a:gd name="T5" fmla="*/ 8 h 1783"/>
              <a:gd name="T6" fmla="*/ 5 w 553"/>
              <a:gd name="T7" fmla="*/ 1 h 1783"/>
              <a:gd name="T8" fmla="*/ 13 w 553"/>
              <a:gd name="T9" fmla="*/ 5 h 1783"/>
              <a:gd name="T10" fmla="*/ 552 w 553"/>
              <a:gd name="T11" fmla="*/ 1775 h 1783"/>
              <a:gd name="T12" fmla="*/ 548 w 553"/>
              <a:gd name="T13" fmla="*/ 1783 h 1783"/>
              <a:gd name="T14" fmla="*/ 546 w 553"/>
              <a:gd name="T15" fmla="*/ 1783 h 17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3" h="1783">
                <a:moveTo>
                  <a:pt x="546" y="1783"/>
                </a:moveTo>
                <a:cubicBezTo>
                  <a:pt x="544" y="1783"/>
                  <a:pt x="541" y="1782"/>
                  <a:pt x="541" y="1779"/>
                </a:cubicBezTo>
                <a:cubicBezTo>
                  <a:pt x="1" y="8"/>
                  <a:pt x="1" y="8"/>
                  <a:pt x="1" y="8"/>
                </a:cubicBezTo>
                <a:cubicBezTo>
                  <a:pt x="0" y="5"/>
                  <a:pt x="2" y="2"/>
                  <a:pt x="5" y="1"/>
                </a:cubicBezTo>
                <a:cubicBezTo>
                  <a:pt x="8" y="0"/>
                  <a:pt x="12" y="2"/>
                  <a:pt x="13" y="5"/>
                </a:cubicBezTo>
                <a:cubicBezTo>
                  <a:pt x="552" y="1775"/>
                  <a:pt x="552" y="1775"/>
                  <a:pt x="552" y="1775"/>
                </a:cubicBezTo>
                <a:cubicBezTo>
                  <a:pt x="553" y="1779"/>
                  <a:pt x="551" y="1782"/>
                  <a:pt x="548" y="1783"/>
                </a:cubicBezTo>
                <a:cubicBezTo>
                  <a:pt x="547" y="1783"/>
                  <a:pt x="547" y="1783"/>
                  <a:pt x="546" y="1783"/>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1" name="Freeform 68"/>
          <p:cNvSpPr>
            <a:spLocks/>
          </p:cNvSpPr>
          <p:nvPr/>
        </p:nvSpPr>
        <p:spPr bwMode="auto">
          <a:xfrm rot="21368463">
            <a:off x="10039620" y="4813803"/>
            <a:ext cx="1439863" cy="974725"/>
          </a:xfrm>
          <a:custGeom>
            <a:avLst/>
            <a:gdLst>
              <a:gd name="T0" fmla="*/ 7 w 1418"/>
              <a:gd name="T1" fmla="*/ 960 h 960"/>
              <a:gd name="T2" fmla="*/ 2 w 1418"/>
              <a:gd name="T3" fmla="*/ 957 h 960"/>
              <a:gd name="T4" fmla="*/ 3 w 1418"/>
              <a:gd name="T5" fmla="*/ 949 h 960"/>
              <a:gd name="T6" fmla="*/ 1408 w 1418"/>
              <a:gd name="T7" fmla="*/ 1 h 960"/>
              <a:gd name="T8" fmla="*/ 1416 w 1418"/>
              <a:gd name="T9" fmla="*/ 3 h 960"/>
              <a:gd name="T10" fmla="*/ 1415 w 1418"/>
              <a:gd name="T11" fmla="*/ 11 h 960"/>
              <a:gd name="T12" fmla="*/ 10 w 1418"/>
              <a:gd name="T13" fmla="*/ 959 h 960"/>
              <a:gd name="T14" fmla="*/ 7 w 1418"/>
              <a:gd name="T15" fmla="*/ 960 h 9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18" h="960">
                <a:moveTo>
                  <a:pt x="7" y="960"/>
                </a:moveTo>
                <a:cubicBezTo>
                  <a:pt x="5" y="960"/>
                  <a:pt x="3" y="959"/>
                  <a:pt x="2" y="957"/>
                </a:cubicBezTo>
                <a:cubicBezTo>
                  <a:pt x="0" y="954"/>
                  <a:pt x="1" y="950"/>
                  <a:pt x="3" y="949"/>
                </a:cubicBezTo>
                <a:cubicBezTo>
                  <a:pt x="1408" y="1"/>
                  <a:pt x="1408" y="1"/>
                  <a:pt x="1408" y="1"/>
                </a:cubicBezTo>
                <a:cubicBezTo>
                  <a:pt x="1411" y="0"/>
                  <a:pt x="1415" y="0"/>
                  <a:pt x="1416" y="3"/>
                </a:cubicBezTo>
                <a:cubicBezTo>
                  <a:pt x="1418" y="6"/>
                  <a:pt x="1418" y="9"/>
                  <a:pt x="1415" y="11"/>
                </a:cubicBezTo>
                <a:cubicBezTo>
                  <a:pt x="10" y="959"/>
                  <a:pt x="10" y="959"/>
                  <a:pt x="10" y="959"/>
                </a:cubicBezTo>
                <a:cubicBezTo>
                  <a:pt x="9" y="959"/>
                  <a:pt x="8" y="960"/>
                  <a:pt x="7" y="960"/>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2" name="Freeform 69"/>
          <p:cNvSpPr>
            <a:spLocks/>
          </p:cNvSpPr>
          <p:nvPr/>
        </p:nvSpPr>
        <p:spPr bwMode="auto">
          <a:xfrm rot="21368463">
            <a:off x="11365572" y="2771501"/>
            <a:ext cx="688975" cy="1987550"/>
          </a:xfrm>
          <a:custGeom>
            <a:avLst/>
            <a:gdLst>
              <a:gd name="T0" fmla="*/ 6 w 678"/>
              <a:gd name="T1" fmla="*/ 1955 h 1955"/>
              <a:gd name="T2" fmla="*/ 5 w 678"/>
              <a:gd name="T3" fmla="*/ 1955 h 1955"/>
              <a:gd name="T4" fmla="*/ 1 w 678"/>
              <a:gd name="T5" fmla="*/ 1947 h 1955"/>
              <a:gd name="T6" fmla="*/ 665 w 678"/>
              <a:gd name="T7" fmla="*/ 5 h 1955"/>
              <a:gd name="T8" fmla="*/ 673 w 678"/>
              <a:gd name="T9" fmla="*/ 1 h 1955"/>
              <a:gd name="T10" fmla="*/ 677 w 678"/>
              <a:gd name="T11" fmla="*/ 9 h 1955"/>
              <a:gd name="T12" fmla="*/ 12 w 678"/>
              <a:gd name="T13" fmla="*/ 1951 h 1955"/>
              <a:gd name="T14" fmla="*/ 6 w 678"/>
              <a:gd name="T15" fmla="*/ 1955 h 195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1955">
                <a:moveTo>
                  <a:pt x="6" y="1955"/>
                </a:moveTo>
                <a:cubicBezTo>
                  <a:pt x="6" y="1955"/>
                  <a:pt x="5" y="1955"/>
                  <a:pt x="5" y="1955"/>
                </a:cubicBezTo>
                <a:cubicBezTo>
                  <a:pt x="1" y="1954"/>
                  <a:pt x="0" y="1951"/>
                  <a:pt x="1" y="1947"/>
                </a:cubicBezTo>
                <a:cubicBezTo>
                  <a:pt x="665" y="5"/>
                  <a:pt x="665" y="5"/>
                  <a:pt x="665" y="5"/>
                </a:cubicBezTo>
                <a:cubicBezTo>
                  <a:pt x="666" y="2"/>
                  <a:pt x="670" y="0"/>
                  <a:pt x="673" y="1"/>
                </a:cubicBezTo>
                <a:cubicBezTo>
                  <a:pt x="676" y="2"/>
                  <a:pt x="678" y="6"/>
                  <a:pt x="677" y="9"/>
                </a:cubicBezTo>
                <a:cubicBezTo>
                  <a:pt x="12" y="1951"/>
                  <a:pt x="12" y="1951"/>
                  <a:pt x="12" y="1951"/>
                </a:cubicBezTo>
                <a:cubicBezTo>
                  <a:pt x="11" y="1954"/>
                  <a:pt x="9" y="1955"/>
                  <a:pt x="6" y="1955"/>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3" name="Freeform 70"/>
          <p:cNvSpPr>
            <a:spLocks/>
          </p:cNvSpPr>
          <p:nvPr/>
        </p:nvSpPr>
        <p:spPr bwMode="auto">
          <a:xfrm rot="21368463">
            <a:off x="12037221" y="2714647"/>
            <a:ext cx="1030288" cy="1954213"/>
          </a:xfrm>
          <a:custGeom>
            <a:avLst/>
            <a:gdLst>
              <a:gd name="T0" fmla="*/ 1008 w 1015"/>
              <a:gd name="T1" fmla="*/ 1923 h 1923"/>
              <a:gd name="T2" fmla="*/ 1003 w 1015"/>
              <a:gd name="T3" fmla="*/ 1920 h 1923"/>
              <a:gd name="T4" fmla="*/ 2 w 1015"/>
              <a:gd name="T5" fmla="*/ 10 h 1923"/>
              <a:gd name="T6" fmla="*/ 4 w 1015"/>
              <a:gd name="T7" fmla="*/ 2 h 1923"/>
              <a:gd name="T8" fmla="*/ 12 w 1015"/>
              <a:gd name="T9" fmla="*/ 4 h 1923"/>
              <a:gd name="T10" fmla="*/ 1013 w 1015"/>
              <a:gd name="T11" fmla="*/ 1914 h 1923"/>
              <a:gd name="T12" fmla="*/ 1011 w 1015"/>
              <a:gd name="T13" fmla="*/ 1922 h 1923"/>
              <a:gd name="T14" fmla="*/ 1008 w 1015"/>
              <a:gd name="T15" fmla="*/ 1923 h 19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15" h="1923">
                <a:moveTo>
                  <a:pt x="1008" y="1923"/>
                </a:moveTo>
                <a:cubicBezTo>
                  <a:pt x="1006" y="1923"/>
                  <a:pt x="1004" y="1922"/>
                  <a:pt x="1003" y="1920"/>
                </a:cubicBezTo>
                <a:cubicBezTo>
                  <a:pt x="2" y="10"/>
                  <a:pt x="2" y="10"/>
                  <a:pt x="2" y="10"/>
                </a:cubicBezTo>
                <a:cubicBezTo>
                  <a:pt x="0" y="7"/>
                  <a:pt x="1" y="3"/>
                  <a:pt x="4" y="2"/>
                </a:cubicBezTo>
                <a:cubicBezTo>
                  <a:pt x="7" y="0"/>
                  <a:pt x="11" y="1"/>
                  <a:pt x="12" y="4"/>
                </a:cubicBezTo>
                <a:cubicBezTo>
                  <a:pt x="1013" y="1914"/>
                  <a:pt x="1013" y="1914"/>
                  <a:pt x="1013" y="1914"/>
                </a:cubicBezTo>
                <a:cubicBezTo>
                  <a:pt x="1015" y="1917"/>
                  <a:pt x="1014" y="1921"/>
                  <a:pt x="1011" y="1922"/>
                </a:cubicBezTo>
                <a:cubicBezTo>
                  <a:pt x="1010" y="1923"/>
                  <a:pt x="1009" y="1923"/>
                  <a:pt x="1008" y="1923"/>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2" name="Freeform 79"/>
          <p:cNvSpPr>
            <a:spLocks/>
          </p:cNvSpPr>
          <p:nvPr/>
        </p:nvSpPr>
        <p:spPr bwMode="auto">
          <a:xfrm rot="21368463">
            <a:off x="11999357" y="2713088"/>
            <a:ext cx="1114425" cy="831850"/>
          </a:xfrm>
          <a:custGeom>
            <a:avLst/>
            <a:gdLst>
              <a:gd name="T0" fmla="*/ 1090 w 1097"/>
              <a:gd name="T1" fmla="*/ 819 h 819"/>
              <a:gd name="T2" fmla="*/ 1087 w 1097"/>
              <a:gd name="T3" fmla="*/ 818 h 819"/>
              <a:gd name="T4" fmla="*/ 3 w 1097"/>
              <a:gd name="T5" fmla="*/ 12 h 819"/>
              <a:gd name="T6" fmla="*/ 2 w 1097"/>
              <a:gd name="T7" fmla="*/ 3 h 819"/>
              <a:gd name="T8" fmla="*/ 11 w 1097"/>
              <a:gd name="T9" fmla="*/ 2 h 819"/>
              <a:gd name="T10" fmla="*/ 1094 w 1097"/>
              <a:gd name="T11" fmla="*/ 808 h 819"/>
              <a:gd name="T12" fmla="*/ 1095 w 1097"/>
              <a:gd name="T13" fmla="*/ 817 h 819"/>
              <a:gd name="T14" fmla="*/ 1090 w 1097"/>
              <a:gd name="T15" fmla="*/ 819 h 8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97" h="819">
                <a:moveTo>
                  <a:pt x="1090" y="819"/>
                </a:moveTo>
                <a:cubicBezTo>
                  <a:pt x="1089" y="819"/>
                  <a:pt x="1088" y="819"/>
                  <a:pt x="1087" y="818"/>
                </a:cubicBezTo>
                <a:cubicBezTo>
                  <a:pt x="3" y="12"/>
                  <a:pt x="3" y="12"/>
                  <a:pt x="3" y="12"/>
                </a:cubicBezTo>
                <a:cubicBezTo>
                  <a:pt x="1" y="10"/>
                  <a:pt x="0" y="6"/>
                  <a:pt x="2" y="3"/>
                </a:cubicBezTo>
                <a:cubicBezTo>
                  <a:pt x="4" y="1"/>
                  <a:pt x="8" y="0"/>
                  <a:pt x="11" y="2"/>
                </a:cubicBezTo>
                <a:cubicBezTo>
                  <a:pt x="1094" y="808"/>
                  <a:pt x="1094" y="808"/>
                  <a:pt x="1094" y="808"/>
                </a:cubicBezTo>
                <a:cubicBezTo>
                  <a:pt x="1097" y="810"/>
                  <a:pt x="1097" y="814"/>
                  <a:pt x="1095" y="817"/>
                </a:cubicBezTo>
                <a:cubicBezTo>
                  <a:pt x="1094" y="818"/>
                  <a:pt x="1092" y="819"/>
                  <a:pt x="1090" y="819"/>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4" name="Freeform 81"/>
          <p:cNvSpPr>
            <a:spLocks/>
          </p:cNvSpPr>
          <p:nvPr/>
        </p:nvSpPr>
        <p:spPr bwMode="auto">
          <a:xfrm rot="21368463">
            <a:off x="8530767" y="5404785"/>
            <a:ext cx="1543050" cy="482600"/>
          </a:xfrm>
          <a:custGeom>
            <a:avLst/>
            <a:gdLst>
              <a:gd name="T0" fmla="*/ 1512 w 1519"/>
              <a:gd name="T1" fmla="*/ 476 h 476"/>
              <a:gd name="T2" fmla="*/ 1510 w 1519"/>
              <a:gd name="T3" fmla="*/ 475 h 476"/>
              <a:gd name="T4" fmla="*/ 5 w 1519"/>
              <a:gd name="T5" fmla="*/ 12 h 476"/>
              <a:gd name="T6" fmla="*/ 1 w 1519"/>
              <a:gd name="T7" fmla="*/ 5 h 476"/>
              <a:gd name="T8" fmla="*/ 9 w 1519"/>
              <a:gd name="T9" fmla="*/ 1 h 476"/>
              <a:gd name="T10" fmla="*/ 1514 w 1519"/>
              <a:gd name="T11" fmla="*/ 464 h 476"/>
              <a:gd name="T12" fmla="*/ 1518 w 1519"/>
              <a:gd name="T13" fmla="*/ 471 h 476"/>
              <a:gd name="T14" fmla="*/ 1512 w 1519"/>
              <a:gd name="T15" fmla="*/ 476 h 4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19" h="476">
                <a:moveTo>
                  <a:pt x="1512" y="476"/>
                </a:moveTo>
                <a:cubicBezTo>
                  <a:pt x="1511" y="476"/>
                  <a:pt x="1511" y="476"/>
                  <a:pt x="1510" y="475"/>
                </a:cubicBezTo>
                <a:cubicBezTo>
                  <a:pt x="5" y="12"/>
                  <a:pt x="5" y="12"/>
                  <a:pt x="5" y="12"/>
                </a:cubicBezTo>
                <a:cubicBezTo>
                  <a:pt x="2" y="11"/>
                  <a:pt x="0" y="8"/>
                  <a:pt x="1" y="5"/>
                </a:cubicBezTo>
                <a:cubicBezTo>
                  <a:pt x="2" y="2"/>
                  <a:pt x="5" y="0"/>
                  <a:pt x="9" y="1"/>
                </a:cubicBezTo>
                <a:cubicBezTo>
                  <a:pt x="1514" y="464"/>
                  <a:pt x="1514" y="464"/>
                  <a:pt x="1514" y="464"/>
                </a:cubicBezTo>
                <a:cubicBezTo>
                  <a:pt x="1517" y="465"/>
                  <a:pt x="1519" y="468"/>
                  <a:pt x="1518" y="471"/>
                </a:cubicBezTo>
                <a:cubicBezTo>
                  <a:pt x="1517" y="474"/>
                  <a:pt x="1514" y="476"/>
                  <a:pt x="1512" y="476"/>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5" name="Freeform 82"/>
          <p:cNvSpPr>
            <a:spLocks/>
          </p:cNvSpPr>
          <p:nvPr/>
        </p:nvSpPr>
        <p:spPr bwMode="auto">
          <a:xfrm rot="21368463">
            <a:off x="5964478" y="5542794"/>
            <a:ext cx="2660650" cy="2768600"/>
          </a:xfrm>
          <a:custGeom>
            <a:avLst/>
            <a:gdLst>
              <a:gd name="T0" fmla="*/ 6 w 2619"/>
              <a:gd name="T1" fmla="*/ 2724 h 2724"/>
              <a:gd name="T2" fmla="*/ 2 w 2619"/>
              <a:gd name="T3" fmla="*/ 2722 h 2724"/>
              <a:gd name="T4" fmla="*/ 2 w 2619"/>
              <a:gd name="T5" fmla="*/ 2714 h 2724"/>
              <a:gd name="T6" fmla="*/ 2609 w 2619"/>
              <a:gd name="T7" fmla="*/ 3 h 2724"/>
              <a:gd name="T8" fmla="*/ 2617 w 2619"/>
              <a:gd name="T9" fmla="*/ 2 h 2724"/>
              <a:gd name="T10" fmla="*/ 2617 w 2619"/>
              <a:gd name="T11" fmla="*/ 11 h 2724"/>
              <a:gd name="T12" fmla="*/ 10 w 2619"/>
              <a:gd name="T13" fmla="*/ 2722 h 2724"/>
              <a:gd name="T14" fmla="*/ 6 w 2619"/>
              <a:gd name="T15" fmla="*/ 2724 h 27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19" h="2724">
                <a:moveTo>
                  <a:pt x="6" y="2724"/>
                </a:moveTo>
                <a:cubicBezTo>
                  <a:pt x="5" y="2724"/>
                  <a:pt x="3" y="2723"/>
                  <a:pt x="2" y="2722"/>
                </a:cubicBezTo>
                <a:cubicBezTo>
                  <a:pt x="0" y="2720"/>
                  <a:pt x="0" y="2716"/>
                  <a:pt x="2" y="2714"/>
                </a:cubicBezTo>
                <a:cubicBezTo>
                  <a:pt x="2609" y="3"/>
                  <a:pt x="2609" y="3"/>
                  <a:pt x="2609" y="3"/>
                </a:cubicBezTo>
                <a:cubicBezTo>
                  <a:pt x="2611" y="0"/>
                  <a:pt x="2615" y="0"/>
                  <a:pt x="2617" y="2"/>
                </a:cubicBezTo>
                <a:cubicBezTo>
                  <a:pt x="2619" y="5"/>
                  <a:pt x="2619" y="8"/>
                  <a:pt x="2617" y="11"/>
                </a:cubicBezTo>
                <a:cubicBezTo>
                  <a:pt x="10" y="2722"/>
                  <a:pt x="10" y="2722"/>
                  <a:pt x="10" y="2722"/>
                </a:cubicBezTo>
                <a:cubicBezTo>
                  <a:pt x="9" y="2723"/>
                  <a:pt x="8" y="2724"/>
                  <a:pt x="6" y="2724"/>
                </a:cubicBezTo>
                <a:close/>
              </a:path>
            </a:pathLst>
          </a:custGeom>
          <a:solidFill>
            <a:srgbClr val="45D8FF">
              <a:alpha val="1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87" name="Freeform 84"/>
          <p:cNvSpPr>
            <a:spLocks/>
          </p:cNvSpPr>
          <p:nvPr/>
        </p:nvSpPr>
        <p:spPr bwMode="auto">
          <a:xfrm rot="21368463">
            <a:off x="7398075" y="5494498"/>
            <a:ext cx="1227138" cy="2819400"/>
          </a:xfrm>
          <a:custGeom>
            <a:avLst/>
            <a:gdLst>
              <a:gd name="T0" fmla="*/ 7 w 1208"/>
              <a:gd name="T1" fmla="*/ 2774 h 2774"/>
              <a:gd name="T2" fmla="*/ 5 w 1208"/>
              <a:gd name="T3" fmla="*/ 2773 h 2774"/>
              <a:gd name="T4" fmla="*/ 2 w 1208"/>
              <a:gd name="T5" fmla="*/ 2765 h 2774"/>
              <a:gd name="T6" fmla="*/ 1195 w 1208"/>
              <a:gd name="T7" fmla="*/ 4 h 2774"/>
              <a:gd name="T8" fmla="*/ 1203 w 1208"/>
              <a:gd name="T9" fmla="*/ 1 h 2774"/>
              <a:gd name="T10" fmla="*/ 1206 w 1208"/>
              <a:gd name="T11" fmla="*/ 9 h 2774"/>
              <a:gd name="T12" fmla="*/ 13 w 1208"/>
              <a:gd name="T13" fmla="*/ 2770 h 2774"/>
              <a:gd name="T14" fmla="*/ 7 w 1208"/>
              <a:gd name="T15" fmla="*/ 2774 h 27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8" h="2774">
                <a:moveTo>
                  <a:pt x="7" y="2774"/>
                </a:moveTo>
                <a:cubicBezTo>
                  <a:pt x="6" y="2774"/>
                  <a:pt x="5" y="2774"/>
                  <a:pt x="5" y="2773"/>
                </a:cubicBezTo>
                <a:cubicBezTo>
                  <a:pt x="2" y="2772"/>
                  <a:pt x="0" y="2769"/>
                  <a:pt x="2" y="2765"/>
                </a:cubicBezTo>
                <a:cubicBezTo>
                  <a:pt x="1195" y="4"/>
                  <a:pt x="1195" y="4"/>
                  <a:pt x="1195" y="4"/>
                </a:cubicBezTo>
                <a:cubicBezTo>
                  <a:pt x="1197" y="1"/>
                  <a:pt x="1200" y="0"/>
                  <a:pt x="1203" y="1"/>
                </a:cubicBezTo>
                <a:cubicBezTo>
                  <a:pt x="1206" y="2"/>
                  <a:pt x="1208" y="6"/>
                  <a:pt x="1206" y="9"/>
                </a:cubicBezTo>
                <a:cubicBezTo>
                  <a:pt x="13" y="2770"/>
                  <a:pt x="13" y="2770"/>
                  <a:pt x="13" y="2770"/>
                </a:cubicBezTo>
                <a:cubicBezTo>
                  <a:pt x="12" y="2773"/>
                  <a:pt x="9" y="2774"/>
                  <a:pt x="7" y="2774"/>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0" name="Freeform 87"/>
          <p:cNvSpPr>
            <a:spLocks/>
          </p:cNvSpPr>
          <p:nvPr/>
        </p:nvSpPr>
        <p:spPr bwMode="auto">
          <a:xfrm rot="21368463">
            <a:off x="10185884" y="5813792"/>
            <a:ext cx="166688" cy="3354388"/>
          </a:xfrm>
          <a:custGeom>
            <a:avLst/>
            <a:gdLst>
              <a:gd name="T0" fmla="*/ 158 w 164"/>
              <a:gd name="T1" fmla="*/ 3301 h 3301"/>
              <a:gd name="T2" fmla="*/ 152 w 164"/>
              <a:gd name="T3" fmla="*/ 3295 h 3301"/>
              <a:gd name="T4" fmla="*/ 0 w 164"/>
              <a:gd name="T5" fmla="*/ 7 h 3301"/>
              <a:gd name="T6" fmla="*/ 6 w 164"/>
              <a:gd name="T7" fmla="*/ 1 h 3301"/>
              <a:gd name="T8" fmla="*/ 12 w 164"/>
              <a:gd name="T9" fmla="*/ 6 h 3301"/>
              <a:gd name="T10" fmla="*/ 164 w 164"/>
              <a:gd name="T11" fmla="*/ 3295 h 3301"/>
              <a:gd name="T12" fmla="*/ 158 w 164"/>
              <a:gd name="T13" fmla="*/ 3301 h 3301"/>
              <a:gd name="T14" fmla="*/ 158 w 164"/>
              <a:gd name="T15" fmla="*/ 3301 h 33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4" h="3301">
                <a:moveTo>
                  <a:pt x="158" y="3301"/>
                </a:moveTo>
                <a:cubicBezTo>
                  <a:pt x="155" y="3301"/>
                  <a:pt x="152" y="3298"/>
                  <a:pt x="152" y="3295"/>
                </a:cubicBezTo>
                <a:cubicBezTo>
                  <a:pt x="0" y="7"/>
                  <a:pt x="0" y="7"/>
                  <a:pt x="0" y="7"/>
                </a:cubicBezTo>
                <a:cubicBezTo>
                  <a:pt x="0" y="4"/>
                  <a:pt x="2" y="1"/>
                  <a:pt x="6" y="1"/>
                </a:cubicBezTo>
                <a:cubicBezTo>
                  <a:pt x="9" y="0"/>
                  <a:pt x="12" y="3"/>
                  <a:pt x="12" y="6"/>
                </a:cubicBezTo>
                <a:cubicBezTo>
                  <a:pt x="164" y="3295"/>
                  <a:pt x="164" y="3295"/>
                  <a:pt x="164" y="3295"/>
                </a:cubicBezTo>
                <a:cubicBezTo>
                  <a:pt x="164" y="3298"/>
                  <a:pt x="161" y="3301"/>
                  <a:pt x="158" y="3301"/>
                </a:cubicBezTo>
                <a:cubicBezTo>
                  <a:pt x="158" y="3301"/>
                  <a:pt x="158" y="3301"/>
                  <a:pt x="158" y="3301"/>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7" name="Freeform 94"/>
          <p:cNvSpPr>
            <a:spLocks/>
          </p:cNvSpPr>
          <p:nvPr/>
        </p:nvSpPr>
        <p:spPr bwMode="auto">
          <a:xfrm rot="21368463">
            <a:off x="8470752" y="5416963"/>
            <a:ext cx="109538" cy="95250"/>
          </a:xfrm>
          <a:custGeom>
            <a:avLst/>
            <a:gdLst>
              <a:gd name="T0" fmla="*/ 54 w 107"/>
              <a:gd name="T1" fmla="*/ 0 h 94"/>
              <a:gd name="T2" fmla="*/ 14 w 107"/>
              <a:gd name="T3" fmla="*/ 22 h 94"/>
              <a:gd name="T4" fmla="*/ 29 w 107"/>
              <a:gd name="T5" fmla="*/ 87 h 94"/>
              <a:gd name="T6" fmla="*/ 53 w 107"/>
              <a:gd name="T7" fmla="*/ 94 h 94"/>
              <a:gd name="T8" fmla="*/ 93 w 107"/>
              <a:gd name="T9" fmla="*/ 72 h 94"/>
              <a:gd name="T10" fmla="*/ 78 w 107"/>
              <a:gd name="T11" fmla="*/ 7 h 94"/>
              <a:gd name="T12" fmla="*/ 54 w 107"/>
              <a:gd name="T13" fmla="*/ 0 h 94"/>
            </a:gdLst>
            <a:ahLst/>
            <a:cxnLst>
              <a:cxn ang="0">
                <a:pos x="T0" y="T1"/>
              </a:cxn>
              <a:cxn ang="0">
                <a:pos x="T2" y="T3"/>
              </a:cxn>
              <a:cxn ang="0">
                <a:pos x="T4" y="T5"/>
              </a:cxn>
              <a:cxn ang="0">
                <a:pos x="T6" y="T7"/>
              </a:cxn>
              <a:cxn ang="0">
                <a:pos x="T8" y="T9"/>
              </a:cxn>
              <a:cxn ang="0">
                <a:pos x="T10" y="T11"/>
              </a:cxn>
              <a:cxn ang="0">
                <a:pos x="T12" y="T13"/>
              </a:cxn>
            </a:cxnLst>
            <a:rect l="0" t="0" r="r" b="b"/>
            <a:pathLst>
              <a:path w="107" h="94">
                <a:moveTo>
                  <a:pt x="54" y="0"/>
                </a:moveTo>
                <a:cubicBezTo>
                  <a:pt x="38" y="0"/>
                  <a:pt x="23" y="8"/>
                  <a:pt x="14" y="22"/>
                </a:cubicBezTo>
                <a:cubicBezTo>
                  <a:pt x="0" y="44"/>
                  <a:pt x="7" y="73"/>
                  <a:pt x="29" y="87"/>
                </a:cubicBezTo>
                <a:cubicBezTo>
                  <a:pt x="36" y="91"/>
                  <a:pt x="45" y="94"/>
                  <a:pt x="53" y="94"/>
                </a:cubicBezTo>
                <a:cubicBezTo>
                  <a:pt x="69" y="94"/>
                  <a:pt x="84" y="86"/>
                  <a:pt x="93" y="72"/>
                </a:cubicBezTo>
                <a:cubicBezTo>
                  <a:pt x="107" y="50"/>
                  <a:pt x="100" y="21"/>
                  <a:pt x="78" y="7"/>
                </a:cubicBezTo>
                <a:cubicBezTo>
                  <a:pt x="71" y="3"/>
                  <a:pt x="62" y="0"/>
                  <a:pt x="54"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8" name="Freeform 95"/>
          <p:cNvSpPr>
            <a:spLocks/>
          </p:cNvSpPr>
          <p:nvPr/>
        </p:nvSpPr>
        <p:spPr bwMode="auto">
          <a:xfrm rot="21368463">
            <a:off x="9954450" y="5721486"/>
            <a:ext cx="241300" cy="212725"/>
          </a:xfrm>
          <a:custGeom>
            <a:avLst/>
            <a:gdLst>
              <a:gd name="T0" fmla="*/ 119 w 238"/>
              <a:gd name="T1" fmla="*/ 0 h 210"/>
              <a:gd name="T2" fmla="*/ 30 w 238"/>
              <a:gd name="T3" fmla="*/ 49 h 210"/>
              <a:gd name="T4" fmla="*/ 63 w 238"/>
              <a:gd name="T5" fmla="*/ 194 h 210"/>
              <a:gd name="T6" fmla="*/ 119 w 238"/>
              <a:gd name="T7" fmla="*/ 210 h 210"/>
              <a:gd name="T8" fmla="*/ 208 w 238"/>
              <a:gd name="T9" fmla="*/ 161 h 210"/>
              <a:gd name="T10" fmla="*/ 175 w 238"/>
              <a:gd name="T11" fmla="*/ 16 h 210"/>
              <a:gd name="T12" fmla="*/ 119 w 238"/>
              <a:gd name="T13" fmla="*/ 0 h 210"/>
            </a:gdLst>
            <a:ahLst/>
            <a:cxnLst>
              <a:cxn ang="0">
                <a:pos x="T0" y="T1"/>
              </a:cxn>
              <a:cxn ang="0">
                <a:pos x="T2" y="T3"/>
              </a:cxn>
              <a:cxn ang="0">
                <a:pos x="T4" y="T5"/>
              </a:cxn>
              <a:cxn ang="0">
                <a:pos x="T6" y="T7"/>
              </a:cxn>
              <a:cxn ang="0">
                <a:pos x="T8" y="T9"/>
              </a:cxn>
              <a:cxn ang="0">
                <a:pos x="T10" y="T11"/>
              </a:cxn>
              <a:cxn ang="0">
                <a:pos x="T12" y="T13"/>
              </a:cxn>
            </a:cxnLst>
            <a:rect l="0" t="0" r="r" b="b"/>
            <a:pathLst>
              <a:path w="238" h="210">
                <a:moveTo>
                  <a:pt x="119" y="0"/>
                </a:moveTo>
                <a:cubicBezTo>
                  <a:pt x="84" y="0"/>
                  <a:pt x="50" y="17"/>
                  <a:pt x="30" y="49"/>
                </a:cubicBezTo>
                <a:cubicBezTo>
                  <a:pt x="0" y="98"/>
                  <a:pt x="14" y="163"/>
                  <a:pt x="63" y="194"/>
                </a:cubicBezTo>
                <a:cubicBezTo>
                  <a:pt x="81" y="204"/>
                  <a:pt x="100" y="210"/>
                  <a:pt x="119" y="210"/>
                </a:cubicBezTo>
                <a:cubicBezTo>
                  <a:pt x="154" y="210"/>
                  <a:pt x="188" y="192"/>
                  <a:pt x="208" y="161"/>
                </a:cubicBezTo>
                <a:cubicBezTo>
                  <a:pt x="238" y="112"/>
                  <a:pt x="224" y="47"/>
                  <a:pt x="175" y="16"/>
                </a:cubicBezTo>
                <a:cubicBezTo>
                  <a:pt x="157" y="5"/>
                  <a:pt x="138" y="0"/>
                  <a:pt x="119"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3" name="Freeform 100"/>
          <p:cNvSpPr>
            <a:spLocks/>
          </p:cNvSpPr>
          <p:nvPr/>
        </p:nvSpPr>
        <p:spPr bwMode="auto">
          <a:xfrm rot="21368463">
            <a:off x="11850778" y="4859465"/>
            <a:ext cx="211138" cy="184150"/>
          </a:xfrm>
          <a:custGeom>
            <a:avLst/>
            <a:gdLst>
              <a:gd name="T0" fmla="*/ 104 w 208"/>
              <a:gd name="T1" fmla="*/ 0 h 182"/>
              <a:gd name="T2" fmla="*/ 27 w 208"/>
              <a:gd name="T3" fmla="*/ 42 h 182"/>
              <a:gd name="T4" fmla="*/ 56 w 208"/>
              <a:gd name="T5" fmla="*/ 168 h 182"/>
              <a:gd name="T6" fmla="*/ 104 w 208"/>
              <a:gd name="T7" fmla="*/ 182 h 182"/>
              <a:gd name="T8" fmla="*/ 182 w 208"/>
              <a:gd name="T9" fmla="*/ 139 h 182"/>
              <a:gd name="T10" fmla="*/ 153 w 208"/>
              <a:gd name="T11" fmla="*/ 14 h 182"/>
              <a:gd name="T12" fmla="*/ 104 w 208"/>
              <a:gd name="T13" fmla="*/ 0 h 182"/>
            </a:gdLst>
            <a:ahLst/>
            <a:cxnLst>
              <a:cxn ang="0">
                <a:pos x="T0" y="T1"/>
              </a:cxn>
              <a:cxn ang="0">
                <a:pos x="T2" y="T3"/>
              </a:cxn>
              <a:cxn ang="0">
                <a:pos x="T4" y="T5"/>
              </a:cxn>
              <a:cxn ang="0">
                <a:pos x="T6" y="T7"/>
              </a:cxn>
              <a:cxn ang="0">
                <a:pos x="T8" y="T9"/>
              </a:cxn>
              <a:cxn ang="0">
                <a:pos x="T10" y="T11"/>
              </a:cxn>
              <a:cxn ang="0">
                <a:pos x="T12" y="T13"/>
              </a:cxn>
            </a:cxnLst>
            <a:rect l="0" t="0" r="r" b="b"/>
            <a:pathLst>
              <a:path w="208" h="182">
                <a:moveTo>
                  <a:pt x="104" y="0"/>
                </a:moveTo>
                <a:cubicBezTo>
                  <a:pt x="74" y="0"/>
                  <a:pt x="44" y="15"/>
                  <a:pt x="27" y="42"/>
                </a:cubicBezTo>
                <a:cubicBezTo>
                  <a:pt x="0" y="85"/>
                  <a:pt x="13" y="141"/>
                  <a:pt x="56" y="168"/>
                </a:cubicBezTo>
                <a:cubicBezTo>
                  <a:pt x="71" y="178"/>
                  <a:pt x="88" y="182"/>
                  <a:pt x="104" y="182"/>
                </a:cubicBezTo>
                <a:cubicBezTo>
                  <a:pt x="135" y="182"/>
                  <a:pt x="164" y="167"/>
                  <a:pt x="182" y="139"/>
                </a:cubicBezTo>
                <a:cubicBezTo>
                  <a:pt x="208" y="97"/>
                  <a:pt x="196" y="40"/>
                  <a:pt x="153" y="14"/>
                </a:cubicBezTo>
                <a:cubicBezTo>
                  <a:pt x="138" y="4"/>
                  <a:pt x="121" y="0"/>
                  <a:pt x="104"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4" name="Freeform 101"/>
          <p:cNvSpPr>
            <a:spLocks/>
          </p:cNvSpPr>
          <p:nvPr/>
        </p:nvSpPr>
        <p:spPr bwMode="auto">
          <a:xfrm rot="21368463">
            <a:off x="11377136" y="4722850"/>
            <a:ext cx="111125" cy="98425"/>
          </a:xfrm>
          <a:custGeom>
            <a:avLst/>
            <a:gdLst>
              <a:gd name="T0" fmla="*/ 55 w 109"/>
              <a:gd name="T1" fmla="*/ 0 h 96"/>
              <a:gd name="T2" fmla="*/ 14 w 109"/>
              <a:gd name="T3" fmla="*/ 22 h 96"/>
              <a:gd name="T4" fmla="*/ 29 w 109"/>
              <a:gd name="T5" fmla="*/ 88 h 96"/>
              <a:gd name="T6" fmla="*/ 55 w 109"/>
              <a:gd name="T7" fmla="*/ 96 h 96"/>
              <a:gd name="T8" fmla="*/ 95 w 109"/>
              <a:gd name="T9" fmla="*/ 73 h 96"/>
              <a:gd name="T10" fmla="*/ 80 w 109"/>
              <a:gd name="T11" fmla="*/ 7 h 96"/>
              <a:gd name="T12" fmla="*/ 55 w 109"/>
              <a:gd name="T13" fmla="*/ 0 h 96"/>
            </a:gdLst>
            <a:ahLst/>
            <a:cxnLst>
              <a:cxn ang="0">
                <a:pos x="T0" y="T1"/>
              </a:cxn>
              <a:cxn ang="0">
                <a:pos x="T2" y="T3"/>
              </a:cxn>
              <a:cxn ang="0">
                <a:pos x="T4" y="T5"/>
              </a:cxn>
              <a:cxn ang="0">
                <a:pos x="T6" y="T7"/>
              </a:cxn>
              <a:cxn ang="0">
                <a:pos x="T8" y="T9"/>
              </a:cxn>
              <a:cxn ang="0">
                <a:pos x="T10" y="T11"/>
              </a:cxn>
              <a:cxn ang="0">
                <a:pos x="T12" y="T13"/>
              </a:cxn>
            </a:cxnLst>
            <a:rect l="0" t="0" r="r" b="b"/>
            <a:pathLst>
              <a:path w="109" h="96">
                <a:moveTo>
                  <a:pt x="55" y="0"/>
                </a:moveTo>
                <a:cubicBezTo>
                  <a:pt x="39" y="0"/>
                  <a:pt x="23" y="8"/>
                  <a:pt x="14" y="22"/>
                </a:cubicBezTo>
                <a:cubicBezTo>
                  <a:pt x="0" y="45"/>
                  <a:pt x="7" y="74"/>
                  <a:pt x="29" y="88"/>
                </a:cubicBezTo>
                <a:cubicBezTo>
                  <a:pt x="37" y="93"/>
                  <a:pt x="46" y="96"/>
                  <a:pt x="55" y="96"/>
                </a:cubicBezTo>
                <a:cubicBezTo>
                  <a:pt x="71" y="96"/>
                  <a:pt x="86" y="88"/>
                  <a:pt x="95" y="73"/>
                </a:cubicBezTo>
                <a:cubicBezTo>
                  <a:pt x="109" y="51"/>
                  <a:pt x="103" y="21"/>
                  <a:pt x="80" y="7"/>
                </a:cubicBezTo>
                <a:cubicBezTo>
                  <a:pt x="72" y="2"/>
                  <a:pt x="63" y="0"/>
                  <a:pt x="55"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5" name="Freeform 102"/>
          <p:cNvSpPr>
            <a:spLocks/>
          </p:cNvSpPr>
          <p:nvPr/>
        </p:nvSpPr>
        <p:spPr bwMode="auto">
          <a:xfrm rot="21368463">
            <a:off x="11919664" y="2718054"/>
            <a:ext cx="111125" cy="96838"/>
          </a:xfrm>
          <a:custGeom>
            <a:avLst/>
            <a:gdLst>
              <a:gd name="T0" fmla="*/ 55 w 109"/>
              <a:gd name="T1" fmla="*/ 0 h 96"/>
              <a:gd name="T2" fmla="*/ 14 w 109"/>
              <a:gd name="T3" fmla="*/ 23 h 96"/>
              <a:gd name="T4" fmla="*/ 29 w 109"/>
              <a:gd name="T5" fmla="*/ 89 h 96"/>
              <a:gd name="T6" fmla="*/ 55 w 109"/>
              <a:gd name="T7" fmla="*/ 96 h 96"/>
              <a:gd name="T8" fmla="*/ 95 w 109"/>
              <a:gd name="T9" fmla="*/ 74 h 96"/>
              <a:gd name="T10" fmla="*/ 80 w 109"/>
              <a:gd name="T11" fmla="*/ 8 h 96"/>
              <a:gd name="T12" fmla="*/ 55 w 109"/>
              <a:gd name="T13" fmla="*/ 0 h 96"/>
            </a:gdLst>
            <a:ahLst/>
            <a:cxnLst>
              <a:cxn ang="0">
                <a:pos x="T0" y="T1"/>
              </a:cxn>
              <a:cxn ang="0">
                <a:pos x="T2" y="T3"/>
              </a:cxn>
              <a:cxn ang="0">
                <a:pos x="T4" y="T5"/>
              </a:cxn>
              <a:cxn ang="0">
                <a:pos x="T6" y="T7"/>
              </a:cxn>
              <a:cxn ang="0">
                <a:pos x="T8" y="T9"/>
              </a:cxn>
              <a:cxn ang="0">
                <a:pos x="T10" y="T11"/>
              </a:cxn>
              <a:cxn ang="0">
                <a:pos x="T12" y="T13"/>
              </a:cxn>
            </a:cxnLst>
            <a:rect l="0" t="0" r="r" b="b"/>
            <a:pathLst>
              <a:path w="109" h="96">
                <a:moveTo>
                  <a:pt x="55" y="0"/>
                </a:moveTo>
                <a:cubicBezTo>
                  <a:pt x="39" y="0"/>
                  <a:pt x="23" y="8"/>
                  <a:pt x="14" y="23"/>
                </a:cubicBezTo>
                <a:cubicBezTo>
                  <a:pt x="0" y="45"/>
                  <a:pt x="7" y="75"/>
                  <a:pt x="29" y="89"/>
                </a:cubicBezTo>
                <a:cubicBezTo>
                  <a:pt x="37" y="94"/>
                  <a:pt x="46" y="96"/>
                  <a:pt x="55" y="96"/>
                </a:cubicBezTo>
                <a:cubicBezTo>
                  <a:pt x="70" y="96"/>
                  <a:pt x="86" y="88"/>
                  <a:pt x="95" y="74"/>
                </a:cubicBezTo>
                <a:cubicBezTo>
                  <a:pt x="109" y="51"/>
                  <a:pt x="102" y="22"/>
                  <a:pt x="80" y="8"/>
                </a:cubicBezTo>
                <a:cubicBezTo>
                  <a:pt x="72" y="3"/>
                  <a:pt x="63" y="0"/>
                  <a:pt x="55"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0" name="Freeform 74"/>
          <p:cNvSpPr>
            <a:spLocks/>
          </p:cNvSpPr>
          <p:nvPr/>
        </p:nvSpPr>
        <p:spPr bwMode="auto">
          <a:xfrm rot="4811396">
            <a:off x="8020520" y="-1083402"/>
            <a:ext cx="836613" cy="2962146"/>
          </a:xfrm>
          <a:custGeom>
            <a:avLst/>
            <a:gdLst>
              <a:gd name="T0" fmla="*/ 817 w 824"/>
              <a:gd name="T1" fmla="*/ 2096 h 2096"/>
              <a:gd name="T2" fmla="*/ 811 w 824"/>
              <a:gd name="T3" fmla="*/ 2093 h 2096"/>
              <a:gd name="T4" fmla="*/ 1 w 824"/>
              <a:gd name="T5" fmla="*/ 9 h 2096"/>
              <a:gd name="T6" fmla="*/ 4 w 824"/>
              <a:gd name="T7" fmla="*/ 1 h 2096"/>
              <a:gd name="T8" fmla="*/ 12 w 824"/>
              <a:gd name="T9" fmla="*/ 4 h 2096"/>
              <a:gd name="T10" fmla="*/ 822 w 824"/>
              <a:gd name="T11" fmla="*/ 2088 h 2096"/>
              <a:gd name="T12" fmla="*/ 819 w 824"/>
              <a:gd name="T13" fmla="*/ 2096 h 2096"/>
              <a:gd name="T14" fmla="*/ 817 w 824"/>
              <a:gd name="T15" fmla="*/ 2096 h 20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4" h="2096">
                <a:moveTo>
                  <a:pt x="817" y="2096"/>
                </a:moveTo>
                <a:cubicBezTo>
                  <a:pt x="814" y="2096"/>
                  <a:pt x="812" y="2095"/>
                  <a:pt x="811" y="2093"/>
                </a:cubicBezTo>
                <a:cubicBezTo>
                  <a:pt x="1" y="9"/>
                  <a:pt x="1" y="9"/>
                  <a:pt x="1" y="9"/>
                </a:cubicBezTo>
                <a:cubicBezTo>
                  <a:pt x="0" y="5"/>
                  <a:pt x="1" y="2"/>
                  <a:pt x="4" y="1"/>
                </a:cubicBezTo>
                <a:cubicBezTo>
                  <a:pt x="7" y="0"/>
                  <a:pt x="11" y="1"/>
                  <a:pt x="12" y="4"/>
                </a:cubicBezTo>
                <a:cubicBezTo>
                  <a:pt x="822" y="2088"/>
                  <a:pt x="822" y="2088"/>
                  <a:pt x="822" y="2088"/>
                </a:cubicBezTo>
                <a:cubicBezTo>
                  <a:pt x="824" y="2091"/>
                  <a:pt x="822" y="2095"/>
                  <a:pt x="819" y="2096"/>
                </a:cubicBezTo>
                <a:cubicBezTo>
                  <a:pt x="818" y="2096"/>
                  <a:pt x="818" y="2096"/>
                  <a:pt x="817" y="2096"/>
                </a:cubicBezTo>
                <a:close/>
              </a:path>
            </a:pathLst>
          </a:custGeom>
          <a:solidFill>
            <a:srgbClr val="45D8FF">
              <a:alpha val="1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21" name="Freeform 81"/>
          <p:cNvSpPr>
            <a:spLocks/>
          </p:cNvSpPr>
          <p:nvPr/>
        </p:nvSpPr>
        <p:spPr bwMode="auto">
          <a:xfrm rot="292990">
            <a:off x="-282563" y="481462"/>
            <a:ext cx="1543050" cy="482600"/>
          </a:xfrm>
          <a:custGeom>
            <a:avLst/>
            <a:gdLst>
              <a:gd name="T0" fmla="*/ 1512 w 1519"/>
              <a:gd name="T1" fmla="*/ 476 h 476"/>
              <a:gd name="T2" fmla="*/ 1510 w 1519"/>
              <a:gd name="T3" fmla="*/ 475 h 476"/>
              <a:gd name="T4" fmla="*/ 5 w 1519"/>
              <a:gd name="T5" fmla="*/ 12 h 476"/>
              <a:gd name="T6" fmla="*/ 1 w 1519"/>
              <a:gd name="T7" fmla="*/ 5 h 476"/>
              <a:gd name="T8" fmla="*/ 9 w 1519"/>
              <a:gd name="T9" fmla="*/ 1 h 476"/>
              <a:gd name="T10" fmla="*/ 1514 w 1519"/>
              <a:gd name="T11" fmla="*/ 464 h 476"/>
              <a:gd name="T12" fmla="*/ 1518 w 1519"/>
              <a:gd name="T13" fmla="*/ 471 h 476"/>
              <a:gd name="T14" fmla="*/ 1512 w 1519"/>
              <a:gd name="T15" fmla="*/ 476 h 4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19" h="476">
                <a:moveTo>
                  <a:pt x="1512" y="476"/>
                </a:moveTo>
                <a:cubicBezTo>
                  <a:pt x="1511" y="476"/>
                  <a:pt x="1511" y="476"/>
                  <a:pt x="1510" y="475"/>
                </a:cubicBezTo>
                <a:cubicBezTo>
                  <a:pt x="5" y="12"/>
                  <a:pt x="5" y="12"/>
                  <a:pt x="5" y="12"/>
                </a:cubicBezTo>
                <a:cubicBezTo>
                  <a:pt x="2" y="11"/>
                  <a:pt x="0" y="8"/>
                  <a:pt x="1" y="5"/>
                </a:cubicBezTo>
                <a:cubicBezTo>
                  <a:pt x="2" y="2"/>
                  <a:pt x="5" y="0"/>
                  <a:pt x="9" y="1"/>
                </a:cubicBezTo>
                <a:cubicBezTo>
                  <a:pt x="1514" y="464"/>
                  <a:pt x="1514" y="464"/>
                  <a:pt x="1514" y="464"/>
                </a:cubicBezTo>
                <a:cubicBezTo>
                  <a:pt x="1517" y="465"/>
                  <a:pt x="1519" y="468"/>
                  <a:pt x="1518" y="471"/>
                </a:cubicBezTo>
                <a:cubicBezTo>
                  <a:pt x="1517" y="474"/>
                  <a:pt x="1514" y="476"/>
                  <a:pt x="1512" y="476"/>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5" name="Freeform 174"/>
          <p:cNvSpPr>
            <a:spLocks/>
          </p:cNvSpPr>
          <p:nvPr/>
        </p:nvSpPr>
        <p:spPr bwMode="auto">
          <a:xfrm>
            <a:off x="7002461" y="995363"/>
            <a:ext cx="113308" cy="113306"/>
          </a:xfrm>
          <a:custGeom>
            <a:avLst/>
            <a:gdLst>
              <a:gd name="T0" fmla="*/ 428 w 584"/>
              <a:gd name="T1" fmla="*/ 75 h 583"/>
              <a:gd name="T2" fmla="*/ 508 w 584"/>
              <a:gd name="T3" fmla="*/ 427 h 583"/>
              <a:gd name="T4" fmla="*/ 156 w 584"/>
              <a:gd name="T5" fmla="*/ 508 h 583"/>
              <a:gd name="T6" fmla="*/ 75 w 584"/>
              <a:gd name="T7" fmla="*/ 155 h 583"/>
              <a:gd name="T8" fmla="*/ 428 w 584"/>
              <a:gd name="T9" fmla="*/ 75 h 583"/>
            </a:gdLst>
            <a:ahLst/>
            <a:cxnLst>
              <a:cxn ang="0">
                <a:pos x="T0" y="T1"/>
              </a:cxn>
              <a:cxn ang="0">
                <a:pos x="T2" y="T3"/>
              </a:cxn>
              <a:cxn ang="0">
                <a:pos x="T4" y="T5"/>
              </a:cxn>
              <a:cxn ang="0">
                <a:pos x="T6" y="T7"/>
              </a:cxn>
              <a:cxn ang="0">
                <a:pos x="T8" y="T9"/>
              </a:cxn>
            </a:cxnLst>
            <a:rect l="0" t="0" r="r" b="b"/>
            <a:pathLst>
              <a:path w="584" h="583">
                <a:moveTo>
                  <a:pt x="428" y="75"/>
                </a:moveTo>
                <a:cubicBezTo>
                  <a:pt x="547" y="150"/>
                  <a:pt x="584" y="308"/>
                  <a:pt x="508" y="427"/>
                </a:cubicBezTo>
                <a:cubicBezTo>
                  <a:pt x="433" y="547"/>
                  <a:pt x="275" y="583"/>
                  <a:pt x="156" y="508"/>
                </a:cubicBezTo>
                <a:cubicBezTo>
                  <a:pt x="36" y="433"/>
                  <a:pt x="0" y="275"/>
                  <a:pt x="75" y="155"/>
                </a:cubicBezTo>
                <a:cubicBezTo>
                  <a:pt x="150" y="36"/>
                  <a:pt x="308" y="0"/>
                  <a:pt x="428" y="75"/>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27" name="Freeform 61"/>
          <p:cNvSpPr>
            <a:spLocks/>
          </p:cNvSpPr>
          <p:nvPr/>
        </p:nvSpPr>
        <p:spPr bwMode="auto">
          <a:xfrm rot="6175298">
            <a:off x="3053763" y="1936099"/>
            <a:ext cx="982498" cy="133350"/>
          </a:xfrm>
          <a:custGeom>
            <a:avLst/>
            <a:gdLst>
              <a:gd name="T0" fmla="*/ 6 w 1798"/>
              <a:gd name="T1" fmla="*/ 130 h 130"/>
              <a:gd name="T2" fmla="*/ 0 w 1798"/>
              <a:gd name="T3" fmla="*/ 125 h 130"/>
              <a:gd name="T4" fmla="*/ 6 w 1798"/>
              <a:gd name="T5" fmla="*/ 118 h 130"/>
              <a:gd name="T6" fmla="*/ 1792 w 1798"/>
              <a:gd name="T7" fmla="*/ 0 h 130"/>
              <a:gd name="T8" fmla="*/ 1798 w 1798"/>
              <a:gd name="T9" fmla="*/ 6 h 130"/>
              <a:gd name="T10" fmla="*/ 1792 w 1798"/>
              <a:gd name="T11" fmla="*/ 12 h 130"/>
              <a:gd name="T12" fmla="*/ 7 w 1798"/>
              <a:gd name="T13" fmla="*/ 130 h 130"/>
              <a:gd name="T14" fmla="*/ 6 w 1798"/>
              <a:gd name="T15" fmla="*/ 130 h 1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98" h="130">
                <a:moveTo>
                  <a:pt x="6" y="130"/>
                </a:moveTo>
                <a:cubicBezTo>
                  <a:pt x="3" y="130"/>
                  <a:pt x="1" y="128"/>
                  <a:pt x="0" y="125"/>
                </a:cubicBezTo>
                <a:cubicBezTo>
                  <a:pt x="0" y="121"/>
                  <a:pt x="3" y="118"/>
                  <a:pt x="6" y="118"/>
                </a:cubicBezTo>
                <a:cubicBezTo>
                  <a:pt x="1792" y="0"/>
                  <a:pt x="1792" y="0"/>
                  <a:pt x="1792" y="0"/>
                </a:cubicBezTo>
                <a:cubicBezTo>
                  <a:pt x="1795" y="0"/>
                  <a:pt x="1798" y="2"/>
                  <a:pt x="1798" y="6"/>
                </a:cubicBezTo>
                <a:cubicBezTo>
                  <a:pt x="1798" y="9"/>
                  <a:pt x="1796" y="12"/>
                  <a:pt x="1792" y="12"/>
                </a:cubicBezTo>
                <a:cubicBezTo>
                  <a:pt x="7" y="130"/>
                  <a:pt x="7" y="130"/>
                  <a:pt x="7" y="130"/>
                </a:cubicBezTo>
                <a:cubicBezTo>
                  <a:pt x="7" y="130"/>
                  <a:pt x="6" y="130"/>
                  <a:pt x="6" y="130"/>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1" name="Freeform 166"/>
          <p:cNvSpPr>
            <a:spLocks/>
          </p:cNvSpPr>
          <p:nvPr/>
        </p:nvSpPr>
        <p:spPr bwMode="auto">
          <a:xfrm>
            <a:off x="303215" y="2559505"/>
            <a:ext cx="277813" cy="279400"/>
          </a:xfrm>
          <a:custGeom>
            <a:avLst/>
            <a:gdLst>
              <a:gd name="T0" fmla="*/ 201 w 274"/>
              <a:gd name="T1" fmla="*/ 35 h 274"/>
              <a:gd name="T2" fmla="*/ 239 w 274"/>
              <a:gd name="T3" fmla="*/ 201 h 274"/>
              <a:gd name="T4" fmla="*/ 73 w 274"/>
              <a:gd name="T5" fmla="*/ 239 h 274"/>
              <a:gd name="T6" fmla="*/ 35 w 274"/>
              <a:gd name="T7" fmla="*/ 73 h 274"/>
              <a:gd name="T8" fmla="*/ 201 w 274"/>
              <a:gd name="T9" fmla="*/ 35 h 274"/>
            </a:gdLst>
            <a:ahLst/>
            <a:cxnLst>
              <a:cxn ang="0">
                <a:pos x="T0" y="T1"/>
              </a:cxn>
              <a:cxn ang="0">
                <a:pos x="T2" y="T3"/>
              </a:cxn>
              <a:cxn ang="0">
                <a:pos x="T4" y="T5"/>
              </a:cxn>
              <a:cxn ang="0">
                <a:pos x="T6" y="T7"/>
              </a:cxn>
              <a:cxn ang="0">
                <a:pos x="T8" y="T9"/>
              </a:cxn>
            </a:cxnLst>
            <a:rect l="0" t="0" r="r" b="b"/>
            <a:pathLst>
              <a:path w="274" h="274">
                <a:moveTo>
                  <a:pt x="201" y="35"/>
                </a:moveTo>
                <a:cubicBezTo>
                  <a:pt x="257" y="71"/>
                  <a:pt x="274" y="145"/>
                  <a:pt x="239" y="201"/>
                </a:cubicBezTo>
                <a:cubicBezTo>
                  <a:pt x="203" y="257"/>
                  <a:pt x="129" y="274"/>
                  <a:pt x="73" y="239"/>
                </a:cubicBezTo>
                <a:cubicBezTo>
                  <a:pt x="17" y="203"/>
                  <a:pt x="0" y="129"/>
                  <a:pt x="35" y="73"/>
                </a:cubicBezTo>
                <a:cubicBezTo>
                  <a:pt x="70" y="17"/>
                  <a:pt x="145" y="0"/>
                  <a:pt x="201" y="35"/>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72" name="Freeform 148"/>
          <p:cNvSpPr>
            <a:spLocks/>
          </p:cNvSpPr>
          <p:nvPr/>
        </p:nvSpPr>
        <p:spPr bwMode="auto">
          <a:xfrm>
            <a:off x="-7935" y="1680030"/>
            <a:ext cx="528638" cy="530225"/>
          </a:xfrm>
          <a:custGeom>
            <a:avLst/>
            <a:gdLst>
              <a:gd name="T0" fmla="*/ 382 w 521"/>
              <a:gd name="T1" fmla="*/ 67 h 521"/>
              <a:gd name="T2" fmla="*/ 454 w 521"/>
              <a:gd name="T3" fmla="*/ 382 h 521"/>
              <a:gd name="T4" fmla="*/ 139 w 521"/>
              <a:gd name="T5" fmla="*/ 454 h 521"/>
              <a:gd name="T6" fmla="*/ 67 w 521"/>
              <a:gd name="T7" fmla="*/ 139 h 521"/>
              <a:gd name="T8" fmla="*/ 382 w 521"/>
              <a:gd name="T9" fmla="*/ 67 h 521"/>
            </a:gdLst>
            <a:ahLst/>
            <a:cxnLst>
              <a:cxn ang="0">
                <a:pos x="T0" y="T1"/>
              </a:cxn>
              <a:cxn ang="0">
                <a:pos x="T2" y="T3"/>
              </a:cxn>
              <a:cxn ang="0">
                <a:pos x="T4" y="T5"/>
              </a:cxn>
              <a:cxn ang="0">
                <a:pos x="T6" y="T7"/>
              </a:cxn>
              <a:cxn ang="0">
                <a:pos x="T8" y="T9"/>
              </a:cxn>
            </a:cxnLst>
            <a:rect l="0" t="0" r="r" b="b"/>
            <a:pathLst>
              <a:path w="521" h="521">
                <a:moveTo>
                  <a:pt x="382" y="67"/>
                </a:moveTo>
                <a:cubicBezTo>
                  <a:pt x="489" y="134"/>
                  <a:pt x="521" y="275"/>
                  <a:pt x="454" y="382"/>
                </a:cubicBezTo>
                <a:cubicBezTo>
                  <a:pt x="387" y="489"/>
                  <a:pt x="246" y="521"/>
                  <a:pt x="139" y="454"/>
                </a:cubicBezTo>
                <a:cubicBezTo>
                  <a:pt x="32" y="387"/>
                  <a:pt x="0" y="246"/>
                  <a:pt x="67" y="139"/>
                </a:cubicBezTo>
                <a:cubicBezTo>
                  <a:pt x="134" y="32"/>
                  <a:pt x="275" y="0"/>
                  <a:pt x="382" y="67"/>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73" name="Freeform 156"/>
          <p:cNvSpPr>
            <a:spLocks/>
          </p:cNvSpPr>
          <p:nvPr/>
        </p:nvSpPr>
        <p:spPr bwMode="auto">
          <a:xfrm>
            <a:off x="119065" y="1808618"/>
            <a:ext cx="273050" cy="273050"/>
          </a:xfrm>
          <a:custGeom>
            <a:avLst/>
            <a:gdLst>
              <a:gd name="T0" fmla="*/ 198 w 270"/>
              <a:gd name="T1" fmla="*/ 34 h 269"/>
              <a:gd name="T2" fmla="*/ 235 w 270"/>
              <a:gd name="T3" fmla="*/ 197 h 269"/>
              <a:gd name="T4" fmla="*/ 72 w 270"/>
              <a:gd name="T5" fmla="*/ 235 h 269"/>
              <a:gd name="T6" fmla="*/ 35 w 270"/>
              <a:gd name="T7" fmla="*/ 72 h 269"/>
              <a:gd name="T8" fmla="*/ 198 w 270"/>
              <a:gd name="T9" fmla="*/ 34 h 269"/>
            </a:gdLst>
            <a:ahLst/>
            <a:cxnLst>
              <a:cxn ang="0">
                <a:pos x="T0" y="T1"/>
              </a:cxn>
              <a:cxn ang="0">
                <a:pos x="T2" y="T3"/>
              </a:cxn>
              <a:cxn ang="0">
                <a:pos x="T4" y="T5"/>
              </a:cxn>
              <a:cxn ang="0">
                <a:pos x="T6" y="T7"/>
              </a:cxn>
              <a:cxn ang="0">
                <a:pos x="T8" y="T9"/>
              </a:cxn>
            </a:cxnLst>
            <a:rect l="0" t="0" r="r" b="b"/>
            <a:pathLst>
              <a:path w="270" h="269">
                <a:moveTo>
                  <a:pt x="198" y="34"/>
                </a:moveTo>
                <a:cubicBezTo>
                  <a:pt x="253" y="69"/>
                  <a:pt x="270" y="142"/>
                  <a:pt x="235" y="197"/>
                </a:cubicBezTo>
                <a:cubicBezTo>
                  <a:pt x="201" y="253"/>
                  <a:pt x="128" y="269"/>
                  <a:pt x="72" y="235"/>
                </a:cubicBezTo>
                <a:cubicBezTo>
                  <a:pt x="17" y="200"/>
                  <a:pt x="0" y="127"/>
                  <a:pt x="35" y="72"/>
                </a:cubicBezTo>
                <a:cubicBezTo>
                  <a:pt x="70" y="16"/>
                  <a:pt x="143" y="0"/>
                  <a:pt x="198" y="34"/>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74" name="Freeform 150"/>
          <p:cNvSpPr>
            <a:spLocks/>
          </p:cNvSpPr>
          <p:nvPr/>
        </p:nvSpPr>
        <p:spPr bwMode="auto">
          <a:xfrm>
            <a:off x="-101597" y="368755"/>
            <a:ext cx="1470025" cy="1470025"/>
          </a:xfrm>
          <a:custGeom>
            <a:avLst/>
            <a:gdLst>
              <a:gd name="T0" fmla="*/ 1061 w 1447"/>
              <a:gd name="T1" fmla="*/ 186 h 1447"/>
              <a:gd name="T2" fmla="*/ 1260 w 1447"/>
              <a:gd name="T3" fmla="*/ 1061 h 1447"/>
              <a:gd name="T4" fmla="*/ 386 w 1447"/>
              <a:gd name="T5" fmla="*/ 1260 h 1447"/>
              <a:gd name="T6" fmla="*/ 186 w 1447"/>
              <a:gd name="T7" fmla="*/ 386 h 1447"/>
              <a:gd name="T8" fmla="*/ 1061 w 1447"/>
              <a:gd name="T9" fmla="*/ 186 h 1447"/>
            </a:gdLst>
            <a:ahLst/>
            <a:cxnLst>
              <a:cxn ang="0">
                <a:pos x="T0" y="T1"/>
              </a:cxn>
              <a:cxn ang="0">
                <a:pos x="T2" y="T3"/>
              </a:cxn>
              <a:cxn ang="0">
                <a:pos x="T4" y="T5"/>
              </a:cxn>
              <a:cxn ang="0">
                <a:pos x="T6" y="T7"/>
              </a:cxn>
              <a:cxn ang="0">
                <a:pos x="T8" y="T9"/>
              </a:cxn>
            </a:cxnLst>
            <a:rect l="0" t="0" r="r" b="b"/>
            <a:pathLst>
              <a:path w="1447" h="1447">
                <a:moveTo>
                  <a:pt x="1061" y="186"/>
                </a:moveTo>
                <a:cubicBezTo>
                  <a:pt x="1357" y="373"/>
                  <a:pt x="1447" y="764"/>
                  <a:pt x="1260" y="1061"/>
                </a:cubicBezTo>
                <a:cubicBezTo>
                  <a:pt x="1074" y="1357"/>
                  <a:pt x="683" y="1447"/>
                  <a:pt x="386" y="1260"/>
                </a:cubicBezTo>
                <a:cubicBezTo>
                  <a:pt x="89" y="1074"/>
                  <a:pt x="0" y="683"/>
                  <a:pt x="186" y="386"/>
                </a:cubicBezTo>
                <a:cubicBezTo>
                  <a:pt x="373" y="90"/>
                  <a:pt x="764" y="0"/>
                  <a:pt x="1061" y="186"/>
                </a:cubicBezTo>
                <a:close/>
              </a:path>
            </a:pathLst>
          </a:custGeom>
          <a:solidFill>
            <a:srgbClr val="45D8FF">
              <a:alpha val="1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75" name="Freeform 151"/>
          <p:cNvSpPr>
            <a:spLocks/>
          </p:cNvSpPr>
          <p:nvPr/>
        </p:nvSpPr>
        <p:spPr bwMode="auto">
          <a:xfrm>
            <a:off x="261940" y="730705"/>
            <a:ext cx="744538" cy="746125"/>
          </a:xfrm>
          <a:custGeom>
            <a:avLst/>
            <a:gdLst>
              <a:gd name="T0" fmla="*/ 537 w 733"/>
              <a:gd name="T1" fmla="*/ 94 h 733"/>
              <a:gd name="T2" fmla="*/ 639 w 733"/>
              <a:gd name="T3" fmla="*/ 537 h 733"/>
              <a:gd name="T4" fmla="*/ 195 w 733"/>
              <a:gd name="T5" fmla="*/ 639 h 733"/>
              <a:gd name="T6" fmla="*/ 94 w 733"/>
              <a:gd name="T7" fmla="*/ 195 h 733"/>
              <a:gd name="T8" fmla="*/ 537 w 733"/>
              <a:gd name="T9" fmla="*/ 94 h 733"/>
            </a:gdLst>
            <a:ahLst/>
            <a:cxnLst>
              <a:cxn ang="0">
                <a:pos x="T0" y="T1"/>
              </a:cxn>
              <a:cxn ang="0">
                <a:pos x="T2" y="T3"/>
              </a:cxn>
              <a:cxn ang="0">
                <a:pos x="T4" y="T5"/>
              </a:cxn>
              <a:cxn ang="0">
                <a:pos x="T6" y="T7"/>
              </a:cxn>
              <a:cxn ang="0">
                <a:pos x="T8" y="T9"/>
              </a:cxn>
            </a:cxnLst>
            <a:rect l="0" t="0" r="r" b="b"/>
            <a:pathLst>
              <a:path w="733" h="733">
                <a:moveTo>
                  <a:pt x="537" y="94"/>
                </a:moveTo>
                <a:cubicBezTo>
                  <a:pt x="688" y="189"/>
                  <a:pt x="733" y="387"/>
                  <a:pt x="639" y="537"/>
                </a:cubicBezTo>
                <a:cubicBezTo>
                  <a:pt x="544" y="688"/>
                  <a:pt x="346" y="733"/>
                  <a:pt x="195" y="639"/>
                </a:cubicBezTo>
                <a:cubicBezTo>
                  <a:pt x="45" y="544"/>
                  <a:pt x="0" y="346"/>
                  <a:pt x="94" y="195"/>
                </a:cubicBezTo>
                <a:cubicBezTo>
                  <a:pt x="189" y="45"/>
                  <a:pt x="387" y="0"/>
                  <a:pt x="537" y="94"/>
                </a:cubicBezTo>
                <a:close/>
              </a:path>
            </a:pathLst>
          </a:custGeom>
          <a:solidFill>
            <a:srgbClr val="45D8FF">
              <a:alpha val="1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76" name="Freeform 159"/>
          <p:cNvSpPr>
            <a:spLocks/>
          </p:cNvSpPr>
          <p:nvPr/>
        </p:nvSpPr>
        <p:spPr bwMode="auto">
          <a:xfrm>
            <a:off x="438153" y="908505"/>
            <a:ext cx="392113" cy="390525"/>
          </a:xfrm>
          <a:custGeom>
            <a:avLst/>
            <a:gdLst>
              <a:gd name="T0" fmla="*/ 282 w 385"/>
              <a:gd name="T1" fmla="*/ 49 h 385"/>
              <a:gd name="T2" fmla="*/ 335 w 385"/>
              <a:gd name="T3" fmla="*/ 282 h 385"/>
              <a:gd name="T4" fmla="*/ 102 w 385"/>
              <a:gd name="T5" fmla="*/ 336 h 385"/>
              <a:gd name="T6" fmla="*/ 49 w 385"/>
              <a:gd name="T7" fmla="*/ 103 h 385"/>
              <a:gd name="T8" fmla="*/ 282 w 385"/>
              <a:gd name="T9" fmla="*/ 49 h 385"/>
            </a:gdLst>
            <a:ahLst/>
            <a:cxnLst>
              <a:cxn ang="0">
                <a:pos x="T0" y="T1"/>
              </a:cxn>
              <a:cxn ang="0">
                <a:pos x="T2" y="T3"/>
              </a:cxn>
              <a:cxn ang="0">
                <a:pos x="T4" y="T5"/>
              </a:cxn>
              <a:cxn ang="0">
                <a:pos x="T6" y="T7"/>
              </a:cxn>
              <a:cxn ang="0">
                <a:pos x="T8" y="T9"/>
              </a:cxn>
            </a:cxnLst>
            <a:rect l="0" t="0" r="r" b="b"/>
            <a:pathLst>
              <a:path w="385" h="385">
                <a:moveTo>
                  <a:pt x="282" y="49"/>
                </a:moveTo>
                <a:cubicBezTo>
                  <a:pt x="361" y="99"/>
                  <a:pt x="385" y="203"/>
                  <a:pt x="335" y="282"/>
                </a:cubicBezTo>
                <a:cubicBezTo>
                  <a:pt x="286" y="361"/>
                  <a:pt x="181" y="385"/>
                  <a:pt x="102" y="336"/>
                </a:cubicBezTo>
                <a:cubicBezTo>
                  <a:pt x="23" y="286"/>
                  <a:pt x="0" y="182"/>
                  <a:pt x="49" y="103"/>
                </a:cubicBezTo>
                <a:cubicBezTo>
                  <a:pt x="99" y="23"/>
                  <a:pt x="203" y="0"/>
                  <a:pt x="282" y="49"/>
                </a:cubicBezTo>
                <a:close/>
              </a:path>
            </a:pathLst>
          </a:custGeom>
          <a:solidFill>
            <a:srgbClr val="45D8FF">
              <a:alpha val="1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77" name="Freeform 168"/>
          <p:cNvSpPr>
            <a:spLocks/>
          </p:cNvSpPr>
          <p:nvPr/>
        </p:nvSpPr>
        <p:spPr bwMode="auto">
          <a:xfrm>
            <a:off x="4383091" y="275093"/>
            <a:ext cx="282575" cy="282575"/>
          </a:xfrm>
          <a:custGeom>
            <a:avLst/>
            <a:gdLst>
              <a:gd name="T0" fmla="*/ 203 w 278"/>
              <a:gd name="T1" fmla="*/ 36 h 278"/>
              <a:gd name="T2" fmla="*/ 242 w 278"/>
              <a:gd name="T3" fmla="*/ 204 h 278"/>
              <a:gd name="T4" fmla="*/ 74 w 278"/>
              <a:gd name="T5" fmla="*/ 242 h 278"/>
              <a:gd name="T6" fmla="*/ 35 w 278"/>
              <a:gd name="T7" fmla="*/ 74 h 278"/>
              <a:gd name="T8" fmla="*/ 203 w 278"/>
              <a:gd name="T9" fmla="*/ 36 h 278"/>
            </a:gdLst>
            <a:ahLst/>
            <a:cxnLst>
              <a:cxn ang="0">
                <a:pos x="T0" y="T1"/>
              </a:cxn>
              <a:cxn ang="0">
                <a:pos x="T2" y="T3"/>
              </a:cxn>
              <a:cxn ang="0">
                <a:pos x="T4" y="T5"/>
              </a:cxn>
              <a:cxn ang="0">
                <a:pos x="T6" y="T7"/>
              </a:cxn>
              <a:cxn ang="0">
                <a:pos x="T8" y="T9"/>
              </a:cxn>
            </a:cxnLst>
            <a:rect l="0" t="0" r="r" b="b"/>
            <a:pathLst>
              <a:path w="278" h="278">
                <a:moveTo>
                  <a:pt x="203" y="36"/>
                </a:moveTo>
                <a:cubicBezTo>
                  <a:pt x="260" y="71"/>
                  <a:pt x="278" y="147"/>
                  <a:pt x="242" y="204"/>
                </a:cubicBezTo>
                <a:cubicBezTo>
                  <a:pt x="206" y="261"/>
                  <a:pt x="131" y="278"/>
                  <a:pt x="74" y="242"/>
                </a:cubicBezTo>
                <a:cubicBezTo>
                  <a:pt x="17" y="206"/>
                  <a:pt x="0" y="131"/>
                  <a:pt x="35" y="74"/>
                </a:cubicBezTo>
                <a:cubicBezTo>
                  <a:pt x="71" y="17"/>
                  <a:pt x="146" y="0"/>
                  <a:pt x="203" y="36"/>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78" name="Freeform 149"/>
          <p:cNvSpPr>
            <a:spLocks/>
          </p:cNvSpPr>
          <p:nvPr/>
        </p:nvSpPr>
        <p:spPr bwMode="auto">
          <a:xfrm>
            <a:off x="1463678" y="1306968"/>
            <a:ext cx="541338" cy="541338"/>
          </a:xfrm>
          <a:custGeom>
            <a:avLst/>
            <a:gdLst>
              <a:gd name="T0" fmla="*/ 390 w 533"/>
              <a:gd name="T1" fmla="*/ 69 h 533"/>
              <a:gd name="T2" fmla="*/ 464 w 533"/>
              <a:gd name="T3" fmla="*/ 391 h 533"/>
              <a:gd name="T4" fmla="*/ 142 w 533"/>
              <a:gd name="T5" fmla="*/ 464 h 533"/>
              <a:gd name="T6" fmla="*/ 69 w 533"/>
              <a:gd name="T7" fmla="*/ 142 h 533"/>
              <a:gd name="T8" fmla="*/ 390 w 533"/>
              <a:gd name="T9" fmla="*/ 69 h 533"/>
            </a:gdLst>
            <a:ahLst/>
            <a:cxnLst>
              <a:cxn ang="0">
                <a:pos x="T0" y="T1"/>
              </a:cxn>
              <a:cxn ang="0">
                <a:pos x="T2" y="T3"/>
              </a:cxn>
              <a:cxn ang="0">
                <a:pos x="T4" y="T5"/>
              </a:cxn>
              <a:cxn ang="0">
                <a:pos x="T6" y="T7"/>
              </a:cxn>
              <a:cxn ang="0">
                <a:pos x="T8" y="T9"/>
              </a:cxn>
            </a:cxnLst>
            <a:rect l="0" t="0" r="r" b="b"/>
            <a:pathLst>
              <a:path w="533" h="533">
                <a:moveTo>
                  <a:pt x="390" y="69"/>
                </a:moveTo>
                <a:cubicBezTo>
                  <a:pt x="500" y="137"/>
                  <a:pt x="533" y="281"/>
                  <a:pt x="464" y="391"/>
                </a:cubicBezTo>
                <a:cubicBezTo>
                  <a:pt x="395" y="500"/>
                  <a:pt x="251" y="533"/>
                  <a:pt x="142" y="464"/>
                </a:cubicBezTo>
                <a:cubicBezTo>
                  <a:pt x="33" y="395"/>
                  <a:pt x="0" y="251"/>
                  <a:pt x="69" y="142"/>
                </a:cubicBezTo>
                <a:cubicBezTo>
                  <a:pt x="137" y="33"/>
                  <a:pt x="281" y="0"/>
                  <a:pt x="390" y="69"/>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79" name="Freeform 160"/>
          <p:cNvSpPr>
            <a:spLocks/>
          </p:cNvSpPr>
          <p:nvPr/>
        </p:nvSpPr>
        <p:spPr bwMode="auto">
          <a:xfrm>
            <a:off x="1593853" y="1437143"/>
            <a:ext cx="279400" cy="280988"/>
          </a:xfrm>
          <a:custGeom>
            <a:avLst/>
            <a:gdLst>
              <a:gd name="T0" fmla="*/ 203 w 276"/>
              <a:gd name="T1" fmla="*/ 36 h 276"/>
              <a:gd name="T2" fmla="*/ 241 w 276"/>
              <a:gd name="T3" fmla="*/ 203 h 276"/>
              <a:gd name="T4" fmla="*/ 74 w 276"/>
              <a:gd name="T5" fmla="*/ 241 h 276"/>
              <a:gd name="T6" fmla="*/ 36 w 276"/>
              <a:gd name="T7" fmla="*/ 74 h 276"/>
              <a:gd name="T8" fmla="*/ 203 w 276"/>
              <a:gd name="T9" fmla="*/ 36 h 276"/>
            </a:gdLst>
            <a:ahLst/>
            <a:cxnLst>
              <a:cxn ang="0">
                <a:pos x="T0" y="T1"/>
              </a:cxn>
              <a:cxn ang="0">
                <a:pos x="T2" y="T3"/>
              </a:cxn>
              <a:cxn ang="0">
                <a:pos x="T4" y="T5"/>
              </a:cxn>
              <a:cxn ang="0">
                <a:pos x="T6" y="T7"/>
              </a:cxn>
              <a:cxn ang="0">
                <a:pos x="T8" y="T9"/>
              </a:cxn>
            </a:cxnLst>
            <a:rect l="0" t="0" r="r" b="b"/>
            <a:pathLst>
              <a:path w="276" h="276">
                <a:moveTo>
                  <a:pt x="203" y="36"/>
                </a:moveTo>
                <a:cubicBezTo>
                  <a:pt x="259" y="72"/>
                  <a:pt x="276" y="146"/>
                  <a:pt x="241" y="203"/>
                </a:cubicBezTo>
                <a:cubicBezTo>
                  <a:pt x="205" y="259"/>
                  <a:pt x="131" y="276"/>
                  <a:pt x="74" y="241"/>
                </a:cubicBezTo>
                <a:cubicBezTo>
                  <a:pt x="17" y="205"/>
                  <a:pt x="0" y="131"/>
                  <a:pt x="36" y="74"/>
                </a:cubicBezTo>
                <a:cubicBezTo>
                  <a:pt x="71" y="17"/>
                  <a:pt x="146" y="0"/>
                  <a:pt x="203" y="36"/>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80" name="Freeform 155"/>
          <p:cNvSpPr>
            <a:spLocks/>
          </p:cNvSpPr>
          <p:nvPr/>
        </p:nvSpPr>
        <p:spPr bwMode="auto">
          <a:xfrm>
            <a:off x="1717678" y="1893548"/>
            <a:ext cx="1149350" cy="1150938"/>
          </a:xfrm>
          <a:custGeom>
            <a:avLst/>
            <a:gdLst>
              <a:gd name="T0" fmla="*/ 830 w 1132"/>
              <a:gd name="T1" fmla="*/ 146 h 1132"/>
              <a:gd name="T2" fmla="*/ 986 w 1132"/>
              <a:gd name="T3" fmla="*/ 830 h 1132"/>
              <a:gd name="T4" fmla="*/ 302 w 1132"/>
              <a:gd name="T5" fmla="*/ 986 h 1132"/>
              <a:gd name="T6" fmla="*/ 146 w 1132"/>
              <a:gd name="T7" fmla="*/ 302 h 1132"/>
              <a:gd name="T8" fmla="*/ 830 w 1132"/>
              <a:gd name="T9" fmla="*/ 146 h 1132"/>
            </a:gdLst>
            <a:ahLst/>
            <a:cxnLst>
              <a:cxn ang="0">
                <a:pos x="T0" y="T1"/>
              </a:cxn>
              <a:cxn ang="0">
                <a:pos x="T2" y="T3"/>
              </a:cxn>
              <a:cxn ang="0">
                <a:pos x="T4" y="T5"/>
              </a:cxn>
              <a:cxn ang="0">
                <a:pos x="T6" y="T7"/>
              </a:cxn>
              <a:cxn ang="0">
                <a:pos x="T8" y="T9"/>
              </a:cxn>
            </a:cxnLst>
            <a:rect l="0" t="0" r="r" b="b"/>
            <a:pathLst>
              <a:path w="1132" h="1132">
                <a:moveTo>
                  <a:pt x="830" y="146"/>
                </a:moveTo>
                <a:cubicBezTo>
                  <a:pt x="1062" y="292"/>
                  <a:pt x="1132" y="598"/>
                  <a:pt x="986" y="830"/>
                </a:cubicBezTo>
                <a:cubicBezTo>
                  <a:pt x="840" y="1062"/>
                  <a:pt x="534" y="1132"/>
                  <a:pt x="302" y="986"/>
                </a:cubicBezTo>
                <a:cubicBezTo>
                  <a:pt x="70" y="840"/>
                  <a:pt x="0" y="534"/>
                  <a:pt x="146" y="302"/>
                </a:cubicBezTo>
                <a:cubicBezTo>
                  <a:pt x="292" y="70"/>
                  <a:pt x="598" y="0"/>
                  <a:pt x="830" y="146"/>
                </a:cubicBezTo>
                <a:close/>
              </a:path>
            </a:pathLst>
          </a:custGeom>
          <a:solidFill>
            <a:srgbClr val="45D8FF">
              <a:alpha val="1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81" name="Freeform 162"/>
          <p:cNvSpPr>
            <a:spLocks/>
          </p:cNvSpPr>
          <p:nvPr/>
        </p:nvSpPr>
        <p:spPr bwMode="auto">
          <a:xfrm>
            <a:off x="2003428" y="2172155"/>
            <a:ext cx="579438" cy="579438"/>
          </a:xfrm>
          <a:custGeom>
            <a:avLst/>
            <a:gdLst>
              <a:gd name="T0" fmla="*/ 418 w 570"/>
              <a:gd name="T1" fmla="*/ 73 h 570"/>
              <a:gd name="T2" fmla="*/ 497 w 570"/>
              <a:gd name="T3" fmla="*/ 418 h 570"/>
              <a:gd name="T4" fmla="*/ 152 w 570"/>
              <a:gd name="T5" fmla="*/ 497 h 570"/>
              <a:gd name="T6" fmla="*/ 73 w 570"/>
              <a:gd name="T7" fmla="*/ 152 h 570"/>
              <a:gd name="T8" fmla="*/ 418 w 570"/>
              <a:gd name="T9" fmla="*/ 73 h 570"/>
            </a:gdLst>
            <a:ahLst/>
            <a:cxnLst>
              <a:cxn ang="0">
                <a:pos x="T0" y="T1"/>
              </a:cxn>
              <a:cxn ang="0">
                <a:pos x="T2" y="T3"/>
              </a:cxn>
              <a:cxn ang="0">
                <a:pos x="T4" y="T5"/>
              </a:cxn>
              <a:cxn ang="0">
                <a:pos x="T6" y="T7"/>
              </a:cxn>
              <a:cxn ang="0">
                <a:pos x="T8" y="T9"/>
              </a:cxn>
            </a:cxnLst>
            <a:rect l="0" t="0" r="r" b="b"/>
            <a:pathLst>
              <a:path w="570" h="570">
                <a:moveTo>
                  <a:pt x="418" y="73"/>
                </a:moveTo>
                <a:cubicBezTo>
                  <a:pt x="535" y="147"/>
                  <a:pt x="570" y="301"/>
                  <a:pt x="497" y="418"/>
                </a:cubicBezTo>
                <a:cubicBezTo>
                  <a:pt x="423" y="535"/>
                  <a:pt x="269" y="570"/>
                  <a:pt x="152" y="497"/>
                </a:cubicBezTo>
                <a:cubicBezTo>
                  <a:pt x="35" y="423"/>
                  <a:pt x="0" y="269"/>
                  <a:pt x="73" y="152"/>
                </a:cubicBezTo>
                <a:cubicBezTo>
                  <a:pt x="147" y="35"/>
                  <a:pt x="301" y="0"/>
                  <a:pt x="418" y="73"/>
                </a:cubicBezTo>
                <a:close/>
              </a:path>
            </a:pathLst>
          </a:custGeom>
          <a:solidFill>
            <a:srgbClr val="45D8FF">
              <a:alpha val="1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82" name="Freeform 163"/>
          <p:cNvSpPr>
            <a:spLocks/>
          </p:cNvSpPr>
          <p:nvPr/>
        </p:nvSpPr>
        <p:spPr bwMode="auto">
          <a:xfrm>
            <a:off x="2138365" y="2307093"/>
            <a:ext cx="307975" cy="309563"/>
          </a:xfrm>
          <a:custGeom>
            <a:avLst/>
            <a:gdLst>
              <a:gd name="T0" fmla="*/ 223 w 304"/>
              <a:gd name="T1" fmla="*/ 39 h 304"/>
              <a:gd name="T2" fmla="*/ 265 w 304"/>
              <a:gd name="T3" fmla="*/ 223 h 304"/>
              <a:gd name="T4" fmla="*/ 81 w 304"/>
              <a:gd name="T5" fmla="*/ 265 h 304"/>
              <a:gd name="T6" fmla="*/ 39 w 304"/>
              <a:gd name="T7" fmla="*/ 81 h 304"/>
              <a:gd name="T8" fmla="*/ 223 w 304"/>
              <a:gd name="T9" fmla="*/ 39 h 304"/>
            </a:gdLst>
            <a:ahLst/>
            <a:cxnLst>
              <a:cxn ang="0">
                <a:pos x="T0" y="T1"/>
              </a:cxn>
              <a:cxn ang="0">
                <a:pos x="T2" y="T3"/>
              </a:cxn>
              <a:cxn ang="0">
                <a:pos x="T4" y="T5"/>
              </a:cxn>
              <a:cxn ang="0">
                <a:pos x="T6" y="T7"/>
              </a:cxn>
              <a:cxn ang="0">
                <a:pos x="T8" y="T9"/>
              </a:cxn>
            </a:cxnLst>
            <a:rect l="0" t="0" r="r" b="b"/>
            <a:pathLst>
              <a:path w="304" h="304">
                <a:moveTo>
                  <a:pt x="223" y="39"/>
                </a:moveTo>
                <a:cubicBezTo>
                  <a:pt x="285" y="78"/>
                  <a:pt x="304" y="161"/>
                  <a:pt x="265" y="223"/>
                </a:cubicBezTo>
                <a:cubicBezTo>
                  <a:pt x="226" y="285"/>
                  <a:pt x="144" y="304"/>
                  <a:pt x="81" y="265"/>
                </a:cubicBezTo>
                <a:cubicBezTo>
                  <a:pt x="19" y="226"/>
                  <a:pt x="0" y="144"/>
                  <a:pt x="39" y="81"/>
                </a:cubicBezTo>
                <a:cubicBezTo>
                  <a:pt x="78" y="19"/>
                  <a:pt x="161" y="0"/>
                  <a:pt x="223" y="39"/>
                </a:cubicBezTo>
                <a:close/>
              </a:path>
            </a:pathLst>
          </a:custGeom>
          <a:solidFill>
            <a:srgbClr val="45D8FF">
              <a:alpha val="1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83" name="Freeform 146"/>
          <p:cNvSpPr>
            <a:spLocks/>
          </p:cNvSpPr>
          <p:nvPr/>
        </p:nvSpPr>
        <p:spPr bwMode="auto">
          <a:xfrm>
            <a:off x="2133603" y="-78920"/>
            <a:ext cx="2124075" cy="2124075"/>
          </a:xfrm>
          <a:custGeom>
            <a:avLst/>
            <a:gdLst>
              <a:gd name="T0" fmla="*/ 1533 w 2091"/>
              <a:gd name="T1" fmla="*/ 269 h 2091"/>
              <a:gd name="T2" fmla="*/ 1822 w 2091"/>
              <a:gd name="T3" fmla="*/ 1533 h 2091"/>
              <a:gd name="T4" fmla="*/ 558 w 2091"/>
              <a:gd name="T5" fmla="*/ 1821 h 2091"/>
              <a:gd name="T6" fmla="*/ 270 w 2091"/>
              <a:gd name="T7" fmla="*/ 558 h 2091"/>
              <a:gd name="T8" fmla="*/ 1533 w 2091"/>
              <a:gd name="T9" fmla="*/ 269 h 2091"/>
            </a:gdLst>
            <a:ahLst/>
            <a:cxnLst>
              <a:cxn ang="0">
                <a:pos x="T0" y="T1"/>
              </a:cxn>
              <a:cxn ang="0">
                <a:pos x="T2" y="T3"/>
              </a:cxn>
              <a:cxn ang="0">
                <a:pos x="T4" y="T5"/>
              </a:cxn>
              <a:cxn ang="0">
                <a:pos x="T6" y="T7"/>
              </a:cxn>
              <a:cxn ang="0">
                <a:pos x="T8" y="T9"/>
              </a:cxn>
            </a:cxnLst>
            <a:rect l="0" t="0" r="r" b="b"/>
            <a:pathLst>
              <a:path w="2091" h="2091">
                <a:moveTo>
                  <a:pt x="1533" y="269"/>
                </a:moveTo>
                <a:cubicBezTo>
                  <a:pt x="1962" y="538"/>
                  <a:pt x="2091" y="1104"/>
                  <a:pt x="1822" y="1533"/>
                </a:cubicBezTo>
                <a:cubicBezTo>
                  <a:pt x="1553" y="1961"/>
                  <a:pt x="987" y="2091"/>
                  <a:pt x="558" y="1821"/>
                </a:cubicBezTo>
                <a:cubicBezTo>
                  <a:pt x="130" y="1552"/>
                  <a:pt x="0" y="986"/>
                  <a:pt x="270" y="558"/>
                </a:cubicBezTo>
                <a:cubicBezTo>
                  <a:pt x="539" y="129"/>
                  <a:pt x="1105" y="0"/>
                  <a:pt x="1533" y="269"/>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84" name="Freeform 147"/>
          <p:cNvSpPr>
            <a:spLocks/>
          </p:cNvSpPr>
          <p:nvPr/>
        </p:nvSpPr>
        <p:spPr bwMode="auto">
          <a:xfrm>
            <a:off x="2457453" y="243343"/>
            <a:ext cx="1477963" cy="1477963"/>
          </a:xfrm>
          <a:custGeom>
            <a:avLst/>
            <a:gdLst>
              <a:gd name="T0" fmla="*/ 1066 w 1454"/>
              <a:gd name="T1" fmla="*/ 187 h 1454"/>
              <a:gd name="T2" fmla="*/ 1267 w 1454"/>
              <a:gd name="T3" fmla="*/ 1066 h 1454"/>
              <a:gd name="T4" fmla="*/ 388 w 1454"/>
              <a:gd name="T5" fmla="*/ 1267 h 1454"/>
              <a:gd name="T6" fmla="*/ 187 w 1454"/>
              <a:gd name="T7" fmla="*/ 388 h 1454"/>
              <a:gd name="T8" fmla="*/ 1066 w 1454"/>
              <a:gd name="T9" fmla="*/ 187 h 1454"/>
            </a:gdLst>
            <a:ahLst/>
            <a:cxnLst>
              <a:cxn ang="0">
                <a:pos x="T0" y="T1"/>
              </a:cxn>
              <a:cxn ang="0">
                <a:pos x="T2" y="T3"/>
              </a:cxn>
              <a:cxn ang="0">
                <a:pos x="T4" y="T5"/>
              </a:cxn>
              <a:cxn ang="0">
                <a:pos x="T6" y="T7"/>
              </a:cxn>
              <a:cxn ang="0">
                <a:pos x="T8" y="T9"/>
              </a:cxn>
            </a:cxnLst>
            <a:rect l="0" t="0" r="r" b="b"/>
            <a:pathLst>
              <a:path w="1454" h="1454">
                <a:moveTo>
                  <a:pt x="1066" y="187"/>
                </a:moveTo>
                <a:cubicBezTo>
                  <a:pt x="1364" y="374"/>
                  <a:pt x="1454" y="768"/>
                  <a:pt x="1267" y="1066"/>
                </a:cubicBezTo>
                <a:cubicBezTo>
                  <a:pt x="1079" y="1364"/>
                  <a:pt x="686" y="1454"/>
                  <a:pt x="388" y="1267"/>
                </a:cubicBezTo>
                <a:cubicBezTo>
                  <a:pt x="90" y="1080"/>
                  <a:pt x="0" y="686"/>
                  <a:pt x="187" y="388"/>
                </a:cubicBezTo>
                <a:cubicBezTo>
                  <a:pt x="374" y="90"/>
                  <a:pt x="768" y="0"/>
                  <a:pt x="1066" y="187"/>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85" name="Freeform 161"/>
          <p:cNvSpPr>
            <a:spLocks/>
          </p:cNvSpPr>
          <p:nvPr/>
        </p:nvSpPr>
        <p:spPr bwMode="auto">
          <a:xfrm>
            <a:off x="3041653" y="827543"/>
            <a:ext cx="311150" cy="311150"/>
          </a:xfrm>
          <a:custGeom>
            <a:avLst/>
            <a:gdLst>
              <a:gd name="T0" fmla="*/ 224 w 306"/>
              <a:gd name="T1" fmla="*/ 39 h 306"/>
              <a:gd name="T2" fmla="*/ 267 w 306"/>
              <a:gd name="T3" fmla="*/ 224 h 306"/>
              <a:gd name="T4" fmla="*/ 81 w 306"/>
              <a:gd name="T5" fmla="*/ 267 h 306"/>
              <a:gd name="T6" fmla="*/ 39 w 306"/>
              <a:gd name="T7" fmla="*/ 82 h 306"/>
              <a:gd name="T8" fmla="*/ 224 w 306"/>
              <a:gd name="T9" fmla="*/ 39 h 306"/>
            </a:gdLst>
            <a:ahLst/>
            <a:cxnLst>
              <a:cxn ang="0">
                <a:pos x="T0" y="T1"/>
              </a:cxn>
              <a:cxn ang="0">
                <a:pos x="T2" y="T3"/>
              </a:cxn>
              <a:cxn ang="0">
                <a:pos x="T4" y="T5"/>
              </a:cxn>
              <a:cxn ang="0">
                <a:pos x="T6" y="T7"/>
              </a:cxn>
              <a:cxn ang="0">
                <a:pos x="T8" y="T9"/>
              </a:cxn>
            </a:cxnLst>
            <a:rect l="0" t="0" r="r" b="b"/>
            <a:pathLst>
              <a:path w="306" h="306">
                <a:moveTo>
                  <a:pt x="224" y="39"/>
                </a:moveTo>
                <a:cubicBezTo>
                  <a:pt x="287" y="79"/>
                  <a:pt x="306" y="162"/>
                  <a:pt x="267" y="224"/>
                </a:cubicBezTo>
                <a:cubicBezTo>
                  <a:pt x="227" y="287"/>
                  <a:pt x="144" y="306"/>
                  <a:pt x="81" y="267"/>
                </a:cubicBezTo>
                <a:cubicBezTo>
                  <a:pt x="19" y="227"/>
                  <a:pt x="0" y="144"/>
                  <a:pt x="39" y="82"/>
                </a:cubicBezTo>
                <a:cubicBezTo>
                  <a:pt x="79" y="19"/>
                  <a:pt x="162" y="0"/>
                  <a:pt x="224" y="39"/>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86" name="Freeform 164"/>
          <p:cNvSpPr>
            <a:spLocks/>
          </p:cNvSpPr>
          <p:nvPr/>
        </p:nvSpPr>
        <p:spPr bwMode="auto">
          <a:xfrm>
            <a:off x="1876428" y="113168"/>
            <a:ext cx="277813" cy="277813"/>
          </a:xfrm>
          <a:custGeom>
            <a:avLst/>
            <a:gdLst>
              <a:gd name="T0" fmla="*/ 201 w 274"/>
              <a:gd name="T1" fmla="*/ 35 h 274"/>
              <a:gd name="T2" fmla="*/ 239 w 274"/>
              <a:gd name="T3" fmla="*/ 201 h 274"/>
              <a:gd name="T4" fmla="*/ 73 w 274"/>
              <a:gd name="T5" fmla="*/ 239 h 274"/>
              <a:gd name="T6" fmla="*/ 35 w 274"/>
              <a:gd name="T7" fmla="*/ 73 h 274"/>
              <a:gd name="T8" fmla="*/ 201 w 274"/>
              <a:gd name="T9" fmla="*/ 35 h 274"/>
            </a:gdLst>
            <a:ahLst/>
            <a:cxnLst>
              <a:cxn ang="0">
                <a:pos x="T0" y="T1"/>
              </a:cxn>
              <a:cxn ang="0">
                <a:pos x="T2" y="T3"/>
              </a:cxn>
              <a:cxn ang="0">
                <a:pos x="T4" y="T5"/>
              </a:cxn>
              <a:cxn ang="0">
                <a:pos x="T6" y="T7"/>
              </a:cxn>
              <a:cxn ang="0">
                <a:pos x="T8" y="T9"/>
              </a:cxn>
            </a:cxnLst>
            <a:rect l="0" t="0" r="r" b="b"/>
            <a:pathLst>
              <a:path w="274" h="274">
                <a:moveTo>
                  <a:pt x="201" y="35"/>
                </a:moveTo>
                <a:cubicBezTo>
                  <a:pt x="257" y="71"/>
                  <a:pt x="274" y="145"/>
                  <a:pt x="239" y="201"/>
                </a:cubicBezTo>
                <a:cubicBezTo>
                  <a:pt x="203" y="257"/>
                  <a:pt x="129" y="274"/>
                  <a:pt x="73" y="239"/>
                </a:cubicBezTo>
                <a:cubicBezTo>
                  <a:pt x="17" y="204"/>
                  <a:pt x="0" y="129"/>
                  <a:pt x="35" y="73"/>
                </a:cubicBezTo>
                <a:cubicBezTo>
                  <a:pt x="70" y="17"/>
                  <a:pt x="145" y="0"/>
                  <a:pt x="201" y="35"/>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87" name="Freeform 144"/>
          <p:cNvSpPr>
            <a:spLocks/>
          </p:cNvSpPr>
          <p:nvPr/>
        </p:nvSpPr>
        <p:spPr bwMode="auto">
          <a:xfrm rot="21368463">
            <a:off x="11214820" y="3527719"/>
            <a:ext cx="1039813" cy="1041400"/>
          </a:xfrm>
          <a:custGeom>
            <a:avLst/>
            <a:gdLst>
              <a:gd name="T0" fmla="*/ 750 w 1024"/>
              <a:gd name="T1" fmla="*/ 132 h 1024"/>
              <a:gd name="T2" fmla="*/ 892 w 1024"/>
              <a:gd name="T3" fmla="*/ 751 h 1024"/>
              <a:gd name="T4" fmla="*/ 273 w 1024"/>
              <a:gd name="T5" fmla="*/ 892 h 1024"/>
              <a:gd name="T6" fmla="*/ 131 w 1024"/>
              <a:gd name="T7" fmla="*/ 273 h 1024"/>
              <a:gd name="T8" fmla="*/ 750 w 1024"/>
              <a:gd name="T9" fmla="*/ 132 h 1024"/>
            </a:gdLst>
            <a:ahLst/>
            <a:cxnLst>
              <a:cxn ang="0">
                <a:pos x="T0" y="T1"/>
              </a:cxn>
              <a:cxn ang="0">
                <a:pos x="T2" y="T3"/>
              </a:cxn>
              <a:cxn ang="0">
                <a:pos x="T4" y="T5"/>
              </a:cxn>
              <a:cxn ang="0">
                <a:pos x="T6" y="T7"/>
              </a:cxn>
              <a:cxn ang="0">
                <a:pos x="T8" y="T9"/>
              </a:cxn>
            </a:cxnLst>
            <a:rect l="0" t="0" r="r" b="b"/>
            <a:pathLst>
              <a:path w="1024" h="1024">
                <a:moveTo>
                  <a:pt x="750" y="132"/>
                </a:moveTo>
                <a:cubicBezTo>
                  <a:pt x="960" y="264"/>
                  <a:pt x="1024" y="541"/>
                  <a:pt x="892" y="751"/>
                </a:cubicBezTo>
                <a:cubicBezTo>
                  <a:pt x="760" y="961"/>
                  <a:pt x="483" y="1024"/>
                  <a:pt x="273" y="892"/>
                </a:cubicBezTo>
                <a:cubicBezTo>
                  <a:pt x="63" y="760"/>
                  <a:pt x="0" y="483"/>
                  <a:pt x="131" y="273"/>
                </a:cubicBezTo>
                <a:cubicBezTo>
                  <a:pt x="263" y="63"/>
                  <a:pt x="540" y="0"/>
                  <a:pt x="750" y="132"/>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88" name="Freeform 145"/>
          <p:cNvSpPr>
            <a:spLocks/>
          </p:cNvSpPr>
          <p:nvPr/>
        </p:nvSpPr>
        <p:spPr bwMode="auto">
          <a:xfrm rot="21368463">
            <a:off x="11459241" y="3772197"/>
            <a:ext cx="550863" cy="550863"/>
          </a:xfrm>
          <a:custGeom>
            <a:avLst/>
            <a:gdLst>
              <a:gd name="T0" fmla="*/ 397 w 541"/>
              <a:gd name="T1" fmla="*/ 70 h 542"/>
              <a:gd name="T2" fmla="*/ 472 w 541"/>
              <a:gd name="T3" fmla="*/ 397 h 542"/>
              <a:gd name="T4" fmla="*/ 144 w 541"/>
              <a:gd name="T5" fmla="*/ 472 h 542"/>
              <a:gd name="T6" fmla="*/ 70 w 541"/>
              <a:gd name="T7" fmla="*/ 145 h 542"/>
              <a:gd name="T8" fmla="*/ 397 w 541"/>
              <a:gd name="T9" fmla="*/ 70 h 542"/>
            </a:gdLst>
            <a:ahLst/>
            <a:cxnLst>
              <a:cxn ang="0">
                <a:pos x="T0" y="T1"/>
              </a:cxn>
              <a:cxn ang="0">
                <a:pos x="T2" y="T3"/>
              </a:cxn>
              <a:cxn ang="0">
                <a:pos x="T4" y="T5"/>
              </a:cxn>
              <a:cxn ang="0">
                <a:pos x="T6" y="T7"/>
              </a:cxn>
              <a:cxn ang="0">
                <a:pos x="T8" y="T9"/>
              </a:cxn>
            </a:cxnLst>
            <a:rect l="0" t="0" r="r" b="b"/>
            <a:pathLst>
              <a:path w="541" h="542">
                <a:moveTo>
                  <a:pt x="397" y="70"/>
                </a:moveTo>
                <a:cubicBezTo>
                  <a:pt x="508" y="140"/>
                  <a:pt x="541" y="286"/>
                  <a:pt x="472" y="397"/>
                </a:cubicBezTo>
                <a:cubicBezTo>
                  <a:pt x="402" y="508"/>
                  <a:pt x="255" y="542"/>
                  <a:pt x="144" y="472"/>
                </a:cubicBezTo>
                <a:cubicBezTo>
                  <a:pt x="33" y="402"/>
                  <a:pt x="0" y="256"/>
                  <a:pt x="70" y="145"/>
                </a:cubicBezTo>
                <a:cubicBezTo>
                  <a:pt x="139" y="34"/>
                  <a:pt x="286" y="0"/>
                  <a:pt x="397" y="70"/>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89" name="Freeform 167"/>
          <p:cNvSpPr>
            <a:spLocks/>
          </p:cNvSpPr>
          <p:nvPr/>
        </p:nvSpPr>
        <p:spPr bwMode="auto">
          <a:xfrm rot="21368463">
            <a:off x="11589470" y="3903957"/>
            <a:ext cx="290513" cy="288925"/>
          </a:xfrm>
          <a:custGeom>
            <a:avLst/>
            <a:gdLst>
              <a:gd name="T0" fmla="*/ 209 w 285"/>
              <a:gd name="T1" fmla="*/ 36 h 285"/>
              <a:gd name="T2" fmla="*/ 248 w 285"/>
              <a:gd name="T3" fmla="*/ 209 h 285"/>
              <a:gd name="T4" fmla="*/ 76 w 285"/>
              <a:gd name="T5" fmla="*/ 248 h 285"/>
              <a:gd name="T6" fmla="*/ 37 w 285"/>
              <a:gd name="T7" fmla="*/ 76 h 285"/>
              <a:gd name="T8" fmla="*/ 209 w 285"/>
              <a:gd name="T9" fmla="*/ 36 h 285"/>
            </a:gdLst>
            <a:ahLst/>
            <a:cxnLst>
              <a:cxn ang="0">
                <a:pos x="T0" y="T1"/>
              </a:cxn>
              <a:cxn ang="0">
                <a:pos x="T2" y="T3"/>
              </a:cxn>
              <a:cxn ang="0">
                <a:pos x="T4" y="T5"/>
              </a:cxn>
              <a:cxn ang="0">
                <a:pos x="T6" y="T7"/>
              </a:cxn>
              <a:cxn ang="0">
                <a:pos x="T8" y="T9"/>
              </a:cxn>
            </a:cxnLst>
            <a:rect l="0" t="0" r="r" b="b"/>
            <a:pathLst>
              <a:path w="285" h="285">
                <a:moveTo>
                  <a:pt x="209" y="36"/>
                </a:moveTo>
                <a:cubicBezTo>
                  <a:pt x="268" y="73"/>
                  <a:pt x="285" y="150"/>
                  <a:pt x="248" y="209"/>
                </a:cubicBezTo>
                <a:cubicBezTo>
                  <a:pt x="212" y="267"/>
                  <a:pt x="135" y="285"/>
                  <a:pt x="76" y="248"/>
                </a:cubicBezTo>
                <a:cubicBezTo>
                  <a:pt x="18" y="211"/>
                  <a:pt x="0" y="134"/>
                  <a:pt x="37" y="76"/>
                </a:cubicBezTo>
                <a:cubicBezTo>
                  <a:pt x="74" y="17"/>
                  <a:pt x="151" y="0"/>
                  <a:pt x="209" y="36"/>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90" name="Freeform 164"/>
          <p:cNvSpPr>
            <a:spLocks/>
          </p:cNvSpPr>
          <p:nvPr/>
        </p:nvSpPr>
        <p:spPr bwMode="auto">
          <a:xfrm rot="21368463">
            <a:off x="10669041" y="4865435"/>
            <a:ext cx="277813" cy="277813"/>
          </a:xfrm>
          <a:custGeom>
            <a:avLst/>
            <a:gdLst>
              <a:gd name="T0" fmla="*/ 201 w 274"/>
              <a:gd name="T1" fmla="*/ 35 h 274"/>
              <a:gd name="T2" fmla="*/ 239 w 274"/>
              <a:gd name="T3" fmla="*/ 201 h 274"/>
              <a:gd name="T4" fmla="*/ 73 w 274"/>
              <a:gd name="T5" fmla="*/ 239 h 274"/>
              <a:gd name="T6" fmla="*/ 35 w 274"/>
              <a:gd name="T7" fmla="*/ 73 h 274"/>
              <a:gd name="T8" fmla="*/ 201 w 274"/>
              <a:gd name="T9" fmla="*/ 35 h 274"/>
            </a:gdLst>
            <a:ahLst/>
            <a:cxnLst>
              <a:cxn ang="0">
                <a:pos x="T0" y="T1"/>
              </a:cxn>
              <a:cxn ang="0">
                <a:pos x="T2" y="T3"/>
              </a:cxn>
              <a:cxn ang="0">
                <a:pos x="T4" y="T5"/>
              </a:cxn>
              <a:cxn ang="0">
                <a:pos x="T6" y="T7"/>
              </a:cxn>
              <a:cxn ang="0">
                <a:pos x="T8" y="T9"/>
              </a:cxn>
            </a:cxnLst>
            <a:rect l="0" t="0" r="r" b="b"/>
            <a:pathLst>
              <a:path w="274" h="274">
                <a:moveTo>
                  <a:pt x="201" y="35"/>
                </a:moveTo>
                <a:cubicBezTo>
                  <a:pt x="257" y="71"/>
                  <a:pt x="274" y="145"/>
                  <a:pt x="239" y="201"/>
                </a:cubicBezTo>
                <a:cubicBezTo>
                  <a:pt x="203" y="257"/>
                  <a:pt x="129" y="274"/>
                  <a:pt x="73" y="239"/>
                </a:cubicBezTo>
                <a:cubicBezTo>
                  <a:pt x="17" y="204"/>
                  <a:pt x="0" y="129"/>
                  <a:pt x="35" y="73"/>
                </a:cubicBezTo>
                <a:cubicBezTo>
                  <a:pt x="70" y="17"/>
                  <a:pt x="145" y="0"/>
                  <a:pt x="201" y="35"/>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91" name="Freeform 146"/>
          <p:cNvSpPr>
            <a:spLocks/>
          </p:cNvSpPr>
          <p:nvPr/>
        </p:nvSpPr>
        <p:spPr bwMode="auto">
          <a:xfrm rot="21368463">
            <a:off x="10972739" y="4592255"/>
            <a:ext cx="2124075" cy="2124075"/>
          </a:xfrm>
          <a:custGeom>
            <a:avLst/>
            <a:gdLst>
              <a:gd name="T0" fmla="*/ 1533 w 2091"/>
              <a:gd name="T1" fmla="*/ 269 h 2091"/>
              <a:gd name="T2" fmla="*/ 1822 w 2091"/>
              <a:gd name="T3" fmla="*/ 1533 h 2091"/>
              <a:gd name="T4" fmla="*/ 558 w 2091"/>
              <a:gd name="T5" fmla="*/ 1821 h 2091"/>
              <a:gd name="T6" fmla="*/ 270 w 2091"/>
              <a:gd name="T7" fmla="*/ 558 h 2091"/>
              <a:gd name="T8" fmla="*/ 1533 w 2091"/>
              <a:gd name="T9" fmla="*/ 269 h 2091"/>
            </a:gdLst>
            <a:ahLst/>
            <a:cxnLst>
              <a:cxn ang="0">
                <a:pos x="T0" y="T1"/>
              </a:cxn>
              <a:cxn ang="0">
                <a:pos x="T2" y="T3"/>
              </a:cxn>
              <a:cxn ang="0">
                <a:pos x="T4" y="T5"/>
              </a:cxn>
              <a:cxn ang="0">
                <a:pos x="T6" y="T7"/>
              </a:cxn>
              <a:cxn ang="0">
                <a:pos x="T8" y="T9"/>
              </a:cxn>
            </a:cxnLst>
            <a:rect l="0" t="0" r="r" b="b"/>
            <a:pathLst>
              <a:path w="2091" h="2091">
                <a:moveTo>
                  <a:pt x="1533" y="269"/>
                </a:moveTo>
                <a:cubicBezTo>
                  <a:pt x="1962" y="538"/>
                  <a:pt x="2091" y="1104"/>
                  <a:pt x="1822" y="1533"/>
                </a:cubicBezTo>
                <a:cubicBezTo>
                  <a:pt x="1553" y="1961"/>
                  <a:pt x="987" y="2091"/>
                  <a:pt x="558" y="1821"/>
                </a:cubicBezTo>
                <a:cubicBezTo>
                  <a:pt x="130" y="1552"/>
                  <a:pt x="0" y="986"/>
                  <a:pt x="270" y="558"/>
                </a:cubicBezTo>
                <a:cubicBezTo>
                  <a:pt x="539" y="129"/>
                  <a:pt x="1105" y="0"/>
                  <a:pt x="1533" y="269"/>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92" name="Freeform 147"/>
          <p:cNvSpPr>
            <a:spLocks/>
          </p:cNvSpPr>
          <p:nvPr/>
        </p:nvSpPr>
        <p:spPr bwMode="auto">
          <a:xfrm rot="21368463">
            <a:off x="11296534" y="4914466"/>
            <a:ext cx="1477963" cy="1477963"/>
          </a:xfrm>
          <a:custGeom>
            <a:avLst/>
            <a:gdLst>
              <a:gd name="T0" fmla="*/ 1066 w 1454"/>
              <a:gd name="T1" fmla="*/ 187 h 1454"/>
              <a:gd name="T2" fmla="*/ 1267 w 1454"/>
              <a:gd name="T3" fmla="*/ 1066 h 1454"/>
              <a:gd name="T4" fmla="*/ 388 w 1454"/>
              <a:gd name="T5" fmla="*/ 1267 h 1454"/>
              <a:gd name="T6" fmla="*/ 187 w 1454"/>
              <a:gd name="T7" fmla="*/ 388 h 1454"/>
              <a:gd name="T8" fmla="*/ 1066 w 1454"/>
              <a:gd name="T9" fmla="*/ 187 h 1454"/>
            </a:gdLst>
            <a:ahLst/>
            <a:cxnLst>
              <a:cxn ang="0">
                <a:pos x="T0" y="T1"/>
              </a:cxn>
              <a:cxn ang="0">
                <a:pos x="T2" y="T3"/>
              </a:cxn>
              <a:cxn ang="0">
                <a:pos x="T4" y="T5"/>
              </a:cxn>
              <a:cxn ang="0">
                <a:pos x="T6" y="T7"/>
              </a:cxn>
              <a:cxn ang="0">
                <a:pos x="T8" y="T9"/>
              </a:cxn>
            </a:cxnLst>
            <a:rect l="0" t="0" r="r" b="b"/>
            <a:pathLst>
              <a:path w="1454" h="1454">
                <a:moveTo>
                  <a:pt x="1066" y="187"/>
                </a:moveTo>
                <a:cubicBezTo>
                  <a:pt x="1364" y="374"/>
                  <a:pt x="1454" y="768"/>
                  <a:pt x="1267" y="1066"/>
                </a:cubicBezTo>
                <a:cubicBezTo>
                  <a:pt x="1079" y="1364"/>
                  <a:pt x="686" y="1454"/>
                  <a:pt x="388" y="1267"/>
                </a:cubicBezTo>
                <a:cubicBezTo>
                  <a:pt x="90" y="1080"/>
                  <a:pt x="0" y="686"/>
                  <a:pt x="187" y="388"/>
                </a:cubicBezTo>
                <a:cubicBezTo>
                  <a:pt x="374" y="90"/>
                  <a:pt x="768" y="0"/>
                  <a:pt x="1066" y="187"/>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93" name="Freeform 161"/>
          <p:cNvSpPr>
            <a:spLocks/>
          </p:cNvSpPr>
          <p:nvPr/>
        </p:nvSpPr>
        <p:spPr bwMode="auto">
          <a:xfrm rot="21368463">
            <a:off x="11880786" y="5498611"/>
            <a:ext cx="311150" cy="311150"/>
          </a:xfrm>
          <a:custGeom>
            <a:avLst/>
            <a:gdLst>
              <a:gd name="T0" fmla="*/ 224 w 306"/>
              <a:gd name="T1" fmla="*/ 39 h 306"/>
              <a:gd name="T2" fmla="*/ 267 w 306"/>
              <a:gd name="T3" fmla="*/ 224 h 306"/>
              <a:gd name="T4" fmla="*/ 81 w 306"/>
              <a:gd name="T5" fmla="*/ 267 h 306"/>
              <a:gd name="T6" fmla="*/ 39 w 306"/>
              <a:gd name="T7" fmla="*/ 82 h 306"/>
              <a:gd name="T8" fmla="*/ 224 w 306"/>
              <a:gd name="T9" fmla="*/ 39 h 306"/>
            </a:gdLst>
            <a:ahLst/>
            <a:cxnLst>
              <a:cxn ang="0">
                <a:pos x="T0" y="T1"/>
              </a:cxn>
              <a:cxn ang="0">
                <a:pos x="T2" y="T3"/>
              </a:cxn>
              <a:cxn ang="0">
                <a:pos x="T4" y="T5"/>
              </a:cxn>
              <a:cxn ang="0">
                <a:pos x="T6" y="T7"/>
              </a:cxn>
              <a:cxn ang="0">
                <a:pos x="T8" y="T9"/>
              </a:cxn>
            </a:cxnLst>
            <a:rect l="0" t="0" r="r" b="b"/>
            <a:pathLst>
              <a:path w="306" h="306">
                <a:moveTo>
                  <a:pt x="224" y="39"/>
                </a:moveTo>
                <a:cubicBezTo>
                  <a:pt x="287" y="79"/>
                  <a:pt x="306" y="162"/>
                  <a:pt x="267" y="224"/>
                </a:cubicBezTo>
                <a:cubicBezTo>
                  <a:pt x="227" y="287"/>
                  <a:pt x="144" y="306"/>
                  <a:pt x="81" y="267"/>
                </a:cubicBezTo>
                <a:cubicBezTo>
                  <a:pt x="19" y="227"/>
                  <a:pt x="0" y="144"/>
                  <a:pt x="39" y="82"/>
                </a:cubicBezTo>
                <a:cubicBezTo>
                  <a:pt x="79" y="19"/>
                  <a:pt x="162" y="0"/>
                  <a:pt x="224" y="39"/>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94" name="Freeform 149"/>
          <p:cNvSpPr>
            <a:spLocks/>
          </p:cNvSpPr>
          <p:nvPr/>
        </p:nvSpPr>
        <p:spPr bwMode="auto">
          <a:xfrm rot="21368463">
            <a:off x="10346139" y="6075141"/>
            <a:ext cx="541338" cy="541338"/>
          </a:xfrm>
          <a:custGeom>
            <a:avLst/>
            <a:gdLst>
              <a:gd name="T0" fmla="*/ 390 w 533"/>
              <a:gd name="T1" fmla="*/ 69 h 533"/>
              <a:gd name="T2" fmla="*/ 464 w 533"/>
              <a:gd name="T3" fmla="*/ 391 h 533"/>
              <a:gd name="T4" fmla="*/ 142 w 533"/>
              <a:gd name="T5" fmla="*/ 464 h 533"/>
              <a:gd name="T6" fmla="*/ 69 w 533"/>
              <a:gd name="T7" fmla="*/ 142 h 533"/>
              <a:gd name="T8" fmla="*/ 390 w 533"/>
              <a:gd name="T9" fmla="*/ 69 h 533"/>
            </a:gdLst>
            <a:ahLst/>
            <a:cxnLst>
              <a:cxn ang="0">
                <a:pos x="T0" y="T1"/>
              </a:cxn>
              <a:cxn ang="0">
                <a:pos x="T2" y="T3"/>
              </a:cxn>
              <a:cxn ang="0">
                <a:pos x="T4" y="T5"/>
              </a:cxn>
              <a:cxn ang="0">
                <a:pos x="T6" y="T7"/>
              </a:cxn>
              <a:cxn ang="0">
                <a:pos x="T8" y="T9"/>
              </a:cxn>
            </a:cxnLst>
            <a:rect l="0" t="0" r="r" b="b"/>
            <a:pathLst>
              <a:path w="533" h="533">
                <a:moveTo>
                  <a:pt x="390" y="69"/>
                </a:moveTo>
                <a:cubicBezTo>
                  <a:pt x="500" y="137"/>
                  <a:pt x="533" y="281"/>
                  <a:pt x="464" y="391"/>
                </a:cubicBezTo>
                <a:cubicBezTo>
                  <a:pt x="395" y="500"/>
                  <a:pt x="251" y="533"/>
                  <a:pt x="142" y="464"/>
                </a:cubicBezTo>
                <a:cubicBezTo>
                  <a:pt x="33" y="395"/>
                  <a:pt x="0" y="251"/>
                  <a:pt x="69" y="142"/>
                </a:cubicBezTo>
                <a:cubicBezTo>
                  <a:pt x="137" y="33"/>
                  <a:pt x="281" y="0"/>
                  <a:pt x="390" y="69"/>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95" name="Freeform 160"/>
          <p:cNvSpPr>
            <a:spLocks/>
          </p:cNvSpPr>
          <p:nvPr/>
        </p:nvSpPr>
        <p:spPr bwMode="auto">
          <a:xfrm rot="21368463">
            <a:off x="10476315" y="6205369"/>
            <a:ext cx="279400" cy="280988"/>
          </a:xfrm>
          <a:custGeom>
            <a:avLst/>
            <a:gdLst>
              <a:gd name="T0" fmla="*/ 203 w 276"/>
              <a:gd name="T1" fmla="*/ 36 h 276"/>
              <a:gd name="T2" fmla="*/ 241 w 276"/>
              <a:gd name="T3" fmla="*/ 203 h 276"/>
              <a:gd name="T4" fmla="*/ 74 w 276"/>
              <a:gd name="T5" fmla="*/ 241 h 276"/>
              <a:gd name="T6" fmla="*/ 36 w 276"/>
              <a:gd name="T7" fmla="*/ 74 h 276"/>
              <a:gd name="T8" fmla="*/ 203 w 276"/>
              <a:gd name="T9" fmla="*/ 36 h 276"/>
            </a:gdLst>
            <a:ahLst/>
            <a:cxnLst>
              <a:cxn ang="0">
                <a:pos x="T0" y="T1"/>
              </a:cxn>
              <a:cxn ang="0">
                <a:pos x="T2" y="T3"/>
              </a:cxn>
              <a:cxn ang="0">
                <a:pos x="T4" y="T5"/>
              </a:cxn>
              <a:cxn ang="0">
                <a:pos x="T6" y="T7"/>
              </a:cxn>
              <a:cxn ang="0">
                <a:pos x="T8" y="T9"/>
              </a:cxn>
            </a:cxnLst>
            <a:rect l="0" t="0" r="r" b="b"/>
            <a:pathLst>
              <a:path w="276" h="276">
                <a:moveTo>
                  <a:pt x="203" y="36"/>
                </a:moveTo>
                <a:cubicBezTo>
                  <a:pt x="259" y="72"/>
                  <a:pt x="276" y="146"/>
                  <a:pt x="241" y="203"/>
                </a:cubicBezTo>
                <a:cubicBezTo>
                  <a:pt x="205" y="259"/>
                  <a:pt x="131" y="276"/>
                  <a:pt x="74" y="241"/>
                </a:cubicBezTo>
                <a:cubicBezTo>
                  <a:pt x="17" y="205"/>
                  <a:pt x="0" y="131"/>
                  <a:pt x="36" y="74"/>
                </a:cubicBezTo>
                <a:cubicBezTo>
                  <a:pt x="71" y="17"/>
                  <a:pt x="146" y="0"/>
                  <a:pt x="203" y="36"/>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96" name="Freeform 150"/>
          <p:cNvSpPr>
            <a:spLocks/>
          </p:cNvSpPr>
          <p:nvPr/>
        </p:nvSpPr>
        <p:spPr bwMode="auto">
          <a:xfrm rot="21368463">
            <a:off x="8751468" y="5212095"/>
            <a:ext cx="1470025" cy="1470025"/>
          </a:xfrm>
          <a:custGeom>
            <a:avLst/>
            <a:gdLst>
              <a:gd name="T0" fmla="*/ 1061 w 1447"/>
              <a:gd name="T1" fmla="*/ 186 h 1447"/>
              <a:gd name="T2" fmla="*/ 1260 w 1447"/>
              <a:gd name="T3" fmla="*/ 1061 h 1447"/>
              <a:gd name="T4" fmla="*/ 386 w 1447"/>
              <a:gd name="T5" fmla="*/ 1260 h 1447"/>
              <a:gd name="T6" fmla="*/ 186 w 1447"/>
              <a:gd name="T7" fmla="*/ 386 h 1447"/>
              <a:gd name="T8" fmla="*/ 1061 w 1447"/>
              <a:gd name="T9" fmla="*/ 186 h 1447"/>
            </a:gdLst>
            <a:ahLst/>
            <a:cxnLst>
              <a:cxn ang="0">
                <a:pos x="T0" y="T1"/>
              </a:cxn>
              <a:cxn ang="0">
                <a:pos x="T2" y="T3"/>
              </a:cxn>
              <a:cxn ang="0">
                <a:pos x="T4" y="T5"/>
              </a:cxn>
              <a:cxn ang="0">
                <a:pos x="T6" y="T7"/>
              </a:cxn>
              <a:cxn ang="0">
                <a:pos x="T8" y="T9"/>
              </a:cxn>
            </a:cxnLst>
            <a:rect l="0" t="0" r="r" b="b"/>
            <a:pathLst>
              <a:path w="1447" h="1447">
                <a:moveTo>
                  <a:pt x="1061" y="186"/>
                </a:moveTo>
                <a:cubicBezTo>
                  <a:pt x="1357" y="373"/>
                  <a:pt x="1447" y="764"/>
                  <a:pt x="1260" y="1061"/>
                </a:cubicBezTo>
                <a:cubicBezTo>
                  <a:pt x="1074" y="1357"/>
                  <a:pt x="683" y="1447"/>
                  <a:pt x="386" y="1260"/>
                </a:cubicBezTo>
                <a:cubicBezTo>
                  <a:pt x="89" y="1074"/>
                  <a:pt x="0" y="683"/>
                  <a:pt x="186" y="386"/>
                </a:cubicBezTo>
                <a:cubicBezTo>
                  <a:pt x="373" y="90"/>
                  <a:pt x="764" y="0"/>
                  <a:pt x="1061" y="186"/>
                </a:cubicBezTo>
                <a:close/>
              </a:path>
            </a:pathLst>
          </a:custGeom>
          <a:solidFill>
            <a:srgbClr val="45D8FF">
              <a:alpha val="1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97" name="Freeform 151"/>
          <p:cNvSpPr>
            <a:spLocks/>
          </p:cNvSpPr>
          <p:nvPr/>
        </p:nvSpPr>
        <p:spPr bwMode="auto">
          <a:xfrm rot="21368463">
            <a:off x="9115003" y="5573992"/>
            <a:ext cx="744538" cy="746125"/>
          </a:xfrm>
          <a:custGeom>
            <a:avLst/>
            <a:gdLst>
              <a:gd name="T0" fmla="*/ 537 w 733"/>
              <a:gd name="T1" fmla="*/ 94 h 733"/>
              <a:gd name="T2" fmla="*/ 639 w 733"/>
              <a:gd name="T3" fmla="*/ 537 h 733"/>
              <a:gd name="T4" fmla="*/ 195 w 733"/>
              <a:gd name="T5" fmla="*/ 639 h 733"/>
              <a:gd name="T6" fmla="*/ 94 w 733"/>
              <a:gd name="T7" fmla="*/ 195 h 733"/>
              <a:gd name="T8" fmla="*/ 537 w 733"/>
              <a:gd name="T9" fmla="*/ 94 h 733"/>
            </a:gdLst>
            <a:ahLst/>
            <a:cxnLst>
              <a:cxn ang="0">
                <a:pos x="T0" y="T1"/>
              </a:cxn>
              <a:cxn ang="0">
                <a:pos x="T2" y="T3"/>
              </a:cxn>
              <a:cxn ang="0">
                <a:pos x="T4" y="T5"/>
              </a:cxn>
              <a:cxn ang="0">
                <a:pos x="T6" y="T7"/>
              </a:cxn>
              <a:cxn ang="0">
                <a:pos x="T8" y="T9"/>
              </a:cxn>
            </a:cxnLst>
            <a:rect l="0" t="0" r="r" b="b"/>
            <a:pathLst>
              <a:path w="733" h="733">
                <a:moveTo>
                  <a:pt x="537" y="94"/>
                </a:moveTo>
                <a:cubicBezTo>
                  <a:pt x="688" y="189"/>
                  <a:pt x="733" y="387"/>
                  <a:pt x="639" y="537"/>
                </a:cubicBezTo>
                <a:cubicBezTo>
                  <a:pt x="544" y="688"/>
                  <a:pt x="346" y="733"/>
                  <a:pt x="195" y="639"/>
                </a:cubicBezTo>
                <a:cubicBezTo>
                  <a:pt x="45" y="544"/>
                  <a:pt x="0" y="346"/>
                  <a:pt x="94" y="195"/>
                </a:cubicBezTo>
                <a:cubicBezTo>
                  <a:pt x="189" y="45"/>
                  <a:pt x="387" y="0"/>
                  <a:pt x="537" y="94"/>
                </a:cubicBezTo>
                <a:close/>
              </a:path>
            </a:pathLst>
          </a:custGeom>
          <a:solidFill>
            <a:srgbClr val="45D8FF">
              <a:alpha val="1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98" name="Freeform 159"/>
          <p:cNvSpPr>
            <a:spLocks/>
          </p:cNvSpPr>
          <p:nvPr/>
        </p:nvSpPr>
        <p:spPr bwMode="auto">
          <a:xfrm rot="21368463">
            <a:off x="9291216" y="5751792"/>
            <a:ext cx="392113" cy="390525"/>
          </a:xfrm>
          <a:custGeom>
            <a:avLst/>
            <a:gdLst>
              <a:gd name="T0" fmla="*/ 282 w 385"/>
              <a:gd name="T1" fmla="*/ 49 h 385"/>
              <a:gd name="T2" fmla="*/ 335 w 385"/>
              <a:gd name="T3" fmla="*/ 282 h 385"/>
              <a:gd name="T4" fmla="*/ 102 w 385"/>
              <a:gd name="T5" fmla="*/ 336 h 385"/>
              <a:gd name="T6" fmla="*/ 49 w 385"/>
              <a:gd name="T7" fmla="*/ 103 h 385"/>
              <a:gd name="T8" fmla="*/ 282 w 385"/>
              <a:gd name="T9" fmla="*/ 49 h 385"/>
            </a:gdLst>
            <a:ahLst/>
            <a:cxnLst>
              <a:cxn ang="0">
                <a:pos x="T0" y="T1"/>
              </a:cxn>
              <a:cxn ang="0">
                <a:pos x="T2" y="T3"/>
              </a:cxn>
              <a:cxn ang="0">
                <a:pos x="T4" y="T5"/>
              </a:cxn>
              <a:cxn ang="0">
                <a:pos x="T6" y="T7"/>
              </a:cxn>
              <a:cxn ang="0">
                <a:pos x="T8" y="T9"/>
              </a:cxn>
            </a:cxnLst>
            <a:rect l="0" t="0" r="r" b="b"/>
            <a:pathLst>
              <a:path w="385" h="385">
                <a:moveTo>
                  <a:pt x="282" y="49"/>
                </a:moveTo>
                <a:cubicBezTo>
                  <a:pt x="361" y="99"/>
                  <a:pt x="385" y="203"/>
                  <a:pt x="335" y="282"/>
                </a:cubicBezTo>
                <a:cubicBezTo>
                  <a:pt x="286" y="361"/>
                  <a:pt x="181" y="385"/>
                  <a:pt x="102" y="336"/>
                </a:cubicBezTo>
                <a:cubicBezTo>
                  <a:pt x="23" y="286"/>
                  <a:pt x="0" y="182"/>
                  <a:pt x="49" y="103"/>
                </a:cubicBezTo>
                <a:cubicBezTo>
                  <a:pt x="99" y="23"/>
                  <a:pt x="203" y="0"/>
                  <a:pt x="282" y="49"/>
                </a:cubicBezTo>
                <a:close/>
              </a:path>
            </a:pathLst>
          </a:custGeom>
          <a:solidFill>
            <a:srgbClr val="45D8FF">
              <a:alpha val="1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99" name="Freeform 165"/>
          <p:cNvSpPr>
            <a:spLocks/>
          </p:cNvSpPr>
          <p:nvPr/>
        </p:nvSpPr>
        <p:spPr bwMode="auto">
          <a:xfrm rot="21368463">
            <a:off x="8330404" y="6035107"/>
            <a:ext cx="277813" cy="277813"/>
          </a:xfrm>
          <a:custGeom>
            <a:avLst/>
            <a:gdLst>
              <a:gd name="T0" fmla="*/ 201 w 274"/>
              <a:gd name="T1" fmla="*/ 35 h 274"/>
              <a:gd name="T2" fmla="*/ 239 w 274"/>
              <a:gd name="T3" fmla="*/ 201 h 274"/>
              <a:gd name="T4" fmla="*/ 73 w 274"/>
              <a:gd name="T5" fmla="*/ 239 h 274"/>
              <a:gd name="T6" fmla="*/ 35 w 274"/>
              <a:gd name="T7" fmla="*/ 73 h 274"/>
              <a:gd name="T8" fmla="*/ 201 w 274"/>
              <a:gd name="T9" fmla="*/ 35 h 274"/>
            </a:gdLst>
            <a:ahLst/>
            <a:cxnLst>
              <a:cxn ang="0">
                <a:pos x="T0" y="T1"/>
              </a:cxn>
              <a:cxn ang="0">
                <a:pos x="T2" y="T3"/>
              </a:cxn>
              <a:cxn ang="0">
                <a:pos x="T4" y="T5"/>
              </a:cxn>
              <a:cxn ang="0">
                <a:pos x="T6" y="T7"/>
              </a:cxn>
              <a:cxn ang="0">
                <a:pos x="T8" y="T9"/>
              </a:cxn>
            </a:cxnLst>
            <a:rect l="0" t="0" r="r" b="b"/>
            <a:pathLst>
              <a:path w="274" h="274">
                <a:moveTo>
                  <a:pt x="201" y="35"/>
                </a:moveTo>
                <a:cubicBezTo>
                  <a:pt x="257" y="70"/>
                  <a:pt x="274" y="145"/>
                  <a:pt x="239" y="201"/>
                </a:cubicBezTo>
                <a:cubicBezTo>
                  <a:pt x="204" y="257"/>
                  <a:pt x="129" y="274"/>
                  <a:pt x="73" y="239"/>
                </a:cubicBezTo>
                <a:cubicBezTo>
                  <a:pt x="17" y="203"/>
                  <a:pt x="0" y="129"/>
                  <a:pt x="35" y="73"/>
                </a:cubicBezTo>
                <a:cubicBezTo>
                  <a:pt x="71" y="17"/>
                  <a:pt x="145" y="0"/>
                  <a:pt x="201" y="35"/>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00" name="Freeform 142"/>
          <p:cNvSpPr>
            <a:spLocks/>
          </p:cNvSpPr>
          <p:nvPr/>
        </p:nvSpPr>
        <p:spPr bwMode="auto">
          <a:xfrm>
            <a:off x="5262565" y="-631825"/>
            <a:ext cx="1265238" cy="1263650"/>
          </a:xfrm>
          <a:custGeom>
            <a:avLst/>
            <a:gdLst>
              <a:gd name="T0" fmla="*/ 912 w 1244"/>
              <a:gd name="T1" fmla="*/ 160 h 1244"/>
              <a:gd name="T2" fmla="*/ 1084 w 1244"/>
              <a:gd name="T3" fmla="*/ 912 h 1244"/>
              <a:gd name="T4" fmla="*/ 332 w 1244"/>
              <a:gd name="T5" fmla="*/ 1084 h 1244"/>
              <a:gd name="T6" fmla="*/ 161 w 1244"/>
              <a:gd name="T7" fmla="*/ 332 h 1244"/>
              <a:gd name="T8" fmla="*/ 912 w 1244"/>
              <a:gd name="T9" fmla="*/ 160 h 1244"/>
            </a:gdLst>
            <a:ahLst/>
            <a:cxnLst>
              <a:cxn ang="0">
                <a:pos x="T0" y="T1"/>
              </a:cxn>
              <a:cxn ang="0">
                <a:pos x="T2" y="T3"/>
              </a:cxn>
              <a:cxn ang="0">
                <a:pos x="T4" y="T5"/>
              </a:cxn>
              <a:cxn ang="0">
                <a:pos x="T6" y="T7"/>
              </a:cxn>
              <a:cxn ang="0">
                <a:pos x="T8" y="T9"/>
              </a:cxn>
            </a:cxnLst>
            <a:rect l="0" t="0" r="r" b="b"/>
            <a:pathLst>
              <a:path w="1244" h="1244">
                <a:moveTo>
                  <a:pt x="912" y="160"/>
                </a:moveTo>
                <a:cubicBezTo>
                  <a:pt x="1167" y="321"/>
                  <a:pt x="1244" y="657"/>
                  <a:pt x="1084" y="912"/>
                </a:cubicBezTo>
                <a:cubicBezTo>
                  <a:pt x="924" y="1167"/>
                  <a:pt x="587" y="1244"/>
                  <a:pt x="332" y="1084"/>
                </a:cubicBezTo>
                <a:cubicBezTo>
                  <a:pt x="77" y="924"/>
                  <a:pt x="0" y="587"/>
                  <a:pt x="161" y="332"/>
                </a:cubicBezTo>
                <a:cubicBezTo>
                  <a:pt x="321" y="77"/>
                  <a:pt x="657" y="0"/>
                  <a:pt x="912" y="160"/>
                </a:cubicBezTo>
                <a:close/>
              </a:path>
            </a:pathLst>
          </a:custGeom>
          <a:solidFill>
            <a:srgbClr val="45D8FF">
              <a:alpha val="1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01" name="Freeform 5"/>
          <p:cNvSpPr>
            <a:spLocks/>
          </p:cNvSpPr>
          <p:nvPr/>
        </p:nvSpPr>
        <p:spPr bwMode="auto">
          <a:xfrm>
            <a:off x="1728790" y="1559380"/>
            <a:ext cx="569913" cy="900113"/>
          </a:xfrm>
          <a:custGeom>
            <a:avLst/>
            <a:gdLst>
              <a:gd name="T0" fmla="*/ 557 w 561"/>
              <a:gd name="T1" fmla="*/ 886 h 886"/>
              <a:gd name="T2" fmla="*/ 553 w 561"/>
              <a:gd name="T3" fmla="*/ 884 h 886"/>
              <a:gd name="T4" fmla="*/ 1 w 561"/>
              <a:gd name="T5" fmla="*/ 6 h 886"/>
              <a:gd name="T6" fmla="*/ 2 w 561"/>
              <a:gd name="T7" fmla="*/ 1 h 886"/>
              <a:gd name="T8" fmla="*/ 8 w 561"/>
              <a:gd name="T9" fmla="*/ 2 h 886"/>
              <a:gd name="T10" fmla="*/ 560 w 561"/>
              <a:gd name="T11" fmla="*/ 880 h 886"/>
              <a:gd name="T12" fmla="*/ 559 w 561"/>
              <a:gd name="T13" fmla="*/ 886 h 886"/>
              <a:gd name="T14" fmla="*/ 557 w 561"/>
              <a:gd name="T15" fmla="*/ 886 h 8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61" h="886">
                <a:moveTo>
                  <a:pt x="557" y="886"/>
                </a:moveTo>
                <a:cubicBezTo>
                  <a:pt x="555" y="886"/>
                  <a:pt x="554" y="886"/>
                  <a:pt x="553" y="884"/>
                </a:cubicBezTo>
                <a:cubicBezTo>
                  <a:pt x="1" y="6"/>
                  <a:pt x="1" y="6"/>
                  <a:pt x="1" y="6"/>
                </a:cubicBezTo>
                <a:cubicBezTo>
                  <a:pt x="0" y="5"/>
                  <a:pt x="1" y="2"/>
                  <a:pt x="2" y="1"/>
                </a:cubicBezTo>
                <a:cubicBezTo>
                  <a:pt x="4" y="0"/>
                  <a:pt x="7" y="0"/>
                  <a:pt x="8" y="2"/>
                </a:cubicBezTo>
                <a:cubicBezTo>
                  <a:pt x="560" y="880"/>
                  <a:pt x="560" y="880"/>
                  <a:pt x="560" y="880"/>
                </a:cubicBezTo>
                <a:cubicBezTo>
                  <a:pt x="561" y="882"/>
                  <a:pt x="561" y="885"/>
                  <a:pt x="559" y="886"/>
                </a:cubicBezTo>
                <a:cubicBezTo>
                  <a:pt x="558" y="886"/>
                  <a:pt x="557" y="886"/>
                  <a:pt x="557" y="88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2" name="Freeform 6"/>
          <p:cNvSpPr>
            <a:spLocks/>
          </p:cNvSpPr>
          <p:nvPr/>
        </p:nvSpPr>
        <p:spPr bwMode="auto">
          <a:xfrm>
            <a:off x="1722440" y="2095955"/>
            <a:ext cx="576263" cy="363538"/>
          </a:xfrm>
          <a:custGeom>
            <a:avLst/>
            <a:gdLst>
              <a:gd name="T0" fmla="*/ 564 w 568"/>
              <a:gd name="T1" fmla="*/ 358 h 358"/>
              <a:gd name="T2" fmla="*/ 562 w 568"/>
              <a:gd name="T3" fmla="*/ 358 h 358"/>
              <a:gd name="T4" fmla="*/ 3 w 568"/>
              <a:gd name="T5" fmla="*/ 8 h 358"/>
              <a:gd name="T6" fmla="*/ 2 w 568"/>
              <a:gd name="T7" fmla="*/ 3 h 358"/>
              <a:gd name="T8" fmla="*/ 7 w 568"/>
              <a:gd name="T9" fmla="*/ 2 h 358"/>
              <a:gd name="T10" fmla="*/ 566 w 568"/>
              <a:gd name="T11" fmla="*/ 351 h 358"/>
              <a:gd name="T12" fmla="*/ 567 w 568"/>
              <a:gd name="T13" fmla="*/ 356 h 358"/>
              <a:gd name="T14" fmla="*/ 564 w 568"/>
              <a:gd name="T15" fmla="*/ 358 h 3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68" h="358">
                <a:moveTo>
                  <a:pt x="564" y="358"/>
                </a:moveTo>
                <a:cubicBezTo>
                  <a:pt x="563" y="358"/>
                  <a:pt x="562" y="358"/>
                  <a:pt x="562" y="358"/>
                </a:cubicBezTo>
                <a:cubicBezTo>
                  <a:pt x="3" y="8"/>
                  <a:pt x="3" y="8"/>
                  <a:pt x="3" y="8"/>
                </a:cubicBezTo>
                <a:cubicBezTo>
                  <a:pt x="1" y="7"/>
                  <a:pt x="0" y="5"/>
                  <a:pt x="2" y="3"/>
                </a:cubicBezTo>
                <a:cubicBezTo>
                  <a:pt x="3" y="1"/>
                  <a:pt x="5" y="0"/>
                  <a:pt x="7" y="2"/>
                </a:cubicBezTo>
                <a:cubicBezTo>
                  <a:pt x="566" y="351"/>
                  <a:pt x="566" y="351"/>
                  <a:pt x="566" y="351"/>
                </a:cubicBezTo>
                <a:cubicBezTo>
                  <a:pt x="568" y="352"/>
                  <a:pt x="568" y="355"/>
                  <a:pt x="567" y="356"/>
                </a:cubicBezTo>
                <a:cubicBezTo>
                  <a:pt x="566" y="358"/>
                  <a:pt x="565" y="358"/>
                  <a:pt x="564" y="358"/>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3" name="Freeform 7"/>
          <p:cNvSpPr>
            <a:spLocks/>
          </p:cNvSpPr>
          <p:nvPr/>
        </p:nvSpPr>
        <p:spPr bwMode="auto">
          <a:xfrm>
            <a:off x="1724027" y="1559380"/>
            <a:ext cx="14288" cy="546100"/>
          </a:xfrm>
          <a:custGeom>
            <a:avLst/>
            <a:gdLst>
              <a:gd name="T0" fmla="*/ 4 w 15"/>
              <a:gd name="T1" fmla="*/ 537 h 537"/>
              <a:gd name="T2" fmla="*/ 4 w 15"/>
              <a:gd name="T3" fmla="*/ 537 h 537"/>
              <a:gd name="T4" fmla="*/ 0 w 15"/>
              <a:gd name="T5" fmla="*/ 533 h 537"/>
              <a:gd name="T6" fmla="*/ 7 w 15"/>
              <a:gd name="T7" fmla="*/ 4 h 537"/>
              <a:gd name="T8" fmla="*/ 11 w 15"/>
              <a:gd name="T9" fmla="*/ 0 h 537"/>
              <a:gd name="T10" fmla="*/ 11 w 15"/>
              <a:gd name="T11" fmla="*/ 0 h 537"/>
              <a:gd name="T12" fmla="*/ 15 w 15"/>
              <a:gd name="T13" fmla="*/ 4 h 537"/>
              <a:gd name="T14" fmla="*/ 8 w 15"/>
              <a:gd name="T15" fmla="*/ 533 h 537"/>
              <a:gd name="T16" fmla="*/ 4 w 15"/>
              <a:gd name="T17" fmla="*/ 537 h 5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537">
                <a:moveTo>
                  <a:pt x="4" y="537"/>
                </a:moveTo>
                <a:cubicBezTo>
                  <a:pt x="4" y="537"/>
                  <a:pt x="4" y="537"/>
                  <a:pt x="4" y="537"/>
                </a:cubicBezTo>
                <a:cubicBezTo>
                  <a:pt x="2" y="537"/>
                  <a:pt x="0" y="535"/>
                  <a:pt x="0" y="533"/>
                </a:cubicBezTo>
                <a:cubicBezTo>
                  <a:pt x="7" y="4"/>
                  <a:pt x="7" y="4"/>
                  <a:pt x="7" y="4"/>
                </a:cubicBezTo>
                <a:cubicBezTo>
                  <a:pt x="7" y="2"/>
                  <a:pt x="8" y="0"/>
                  <a:pt x="11" y="0"/>
                </a:cubicBezTo>
                <a:cubicBezTo>
                  <a:pt x="11" y="0"/>
                  <a:pt x="11" y="0"/>
                  <a:pt x="11" y="0"/>
                </a:cubicBezTo>
                <a:cubicBezTo>
                  <a:pt x="13" y="0"/>
                  <a:pt x="15" y="2"/>
                  <a:pt x="15" y="4"/>
                </a:cubicBezTo>
                <a:cubicBezTo>
                  <a:pt x="8" y="533"/>
                  <a:pt x="8" y="533"/>
                  <a:pt x="8" y="533"/>
                </a:cubicBezTo>
                <a:cubicBezTo>
                  <a:pt x="8" y="535"/>
                  <a:pt x="6" y="537"/>
                  <a:pt x="4" y="537"/>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4" name="Freeform 8"/>
          <p:cNvSpPr>
            <a:spLocks/>
          </p:cNvSpPr>
          <p:nvPr/>
        </p:nvSpPr>
        <p:spPr bwMode="auto">
          <a:xfrm>
            <a:off x="593727" y="2059443"/>
            <a:ext cx="1138238" cy="46038"/>
          </a:xfrm>
          <a:custGeom>
            <a:avLst/>
            <a:gdLst>
              <a:gd name="T0" fmla="*/ 1118 w 1122"/>
              <a:gd name="T1" fmla="*/ 44 h 44"/>
              <a:gd name="T2" fmla="*/ 1118 w 1122"/>
              <a:gd name="T3" fmla="*/ 44 h 44"/>
              <a:gd name="T4" fmla="*/ 4 w 1122"/>
              <a:gd name="T5" fmla="*/ 8 h 44"/>
              <a:gd name="T6" fmla="*/ 0 w 1122"/>
              <a:gd name="T7" fmla="*/ 4 h 44"/>
              <a:gd name="T8" fmla="*/ 4 w 1122"/>
              <a:gd name="T9" fmla="*/ 0 h 44"/>
              <a:gd name="T10" fmla="*/ 1118 w 1122"/>
              <a:gd name="T11" fmla="*/ 36 h 44"/>
              <a:gd name="T12" fmla="*/ 1122 w 1122"/>
              <a:gd name="T13" fmla="*/ 40 h 44"/>
              <a:gd name="T14" fmla="*/ 1118 w 1122"/>
              <a:gd name="T15" fmla="*/ 44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2" h="44">
                <a:moveTo>
                  <a:pt x="1118" y="44"/>
                </a:moveTo>
                <a:cubicBezTo>
                  <a:pt x="1118" y="44"/>
                  <a:pt x="1118" y="44"/>
                  <a:pt x="1118" y="44"/>
                </a:cubicBezTo>
                <a:cubicBezTo>
                  <a:pt x="4" y="8"/>
                  <a:pt x="4" y="8"/>
                  <a:pt x="4" y="8"/>
                </a:cubicBezTo>
                <a:cubicBezTo>
                  <a:pt x="1" y="8"/>
                  <a:pt x="0" y="7"/>
                  <a:pt x="0" y="4"/>
                </a:cubicBezTo>
                <a:cubicBezTo>
                  <a:pt x="0" y="2"/>
                  <a:pt x="2" y="0"/>
                  <a:pt x="4" y="0"/>
                </a:cubicBezTo>
                <a:cubicBezTo>
                  <a:pt x="1118" y="36"/>
                  <a:pt x="1118" y="36"/>
                  <a:pt x="1118" y="36"/>
                </a:cubicBezTo>
                <a:cubicBezTo>
                  <a:pt x="1120" y="36"/>
                  <a:pt x="1122" y="38"/>
                  <a:pt x="1122" y="40"/>
                </a:cubicBezTo>
                <a:cubicBezTo>
                  <a:pt x="1122" y="42"/>
                  <a:pt x="1120" y="44"/>
                  <a:pt x="1118" y="44"/>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5" name="Freeform 9"/>
          <p:cNvSpPr>
            <a:spLocks/>
          </p:cNvSpPr>
          <p:nvPr/>
        </p:nvSpPr>
        <p:spPr bwMode="auto">
          <a:xfrm>
            <a:off x="433390" y="2059443"/>
            <a:ext cx="168275" cy="647700"/>
          </a:xfrm>
          <a:custGeom>
            <a:avLst/>
            <a:gdLst>
              <a:gd name="T0" fmla="*/ 4 w 166"/>
              <a:gd name="T1" fmla="*/ 637 h 637"/>
              <a:gd name="T2" fmla="*/ 4 w 166"/>
              <a:gd name="T3" fmla="*/ 637 h 637"/>
              <a:gd name="T4" fmla="*/ 1 w 166"/>
              <a:gd name="T5" fmla="*/ 632 h 637"/>
              <a:gd name="T6" fmla="*/ 158 w 166"/>
              <a:gd name="T7" fmla="*/ 3 h 637"/>
              <a:gd name="T8" fmla="*/ 163 w 166"/>
              <a:gd name="T9" fmla="*/ 1 h 637"/>
              <a:gd name="T10" fmla="*/ 166 w 166"/>
              <a:gd name="T11" fmla="*/ 5 h 637"/>
              <a:gd name="T12" fmla="*/ 8 w 166"/>
              <a:gd name="T13" fmla="*/ 634 h 637"/>
              <a:gd name="T14" fmla="*/ 4 w 166"/>
              <a:gd name="T15" fmla="*/ 637 h 6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6" h="637">
                <a:moveTo>
                  <a:pt x="4" y="637"/>
                </a:moveTo>
                <a:cubicBezTo>
                  <a:pt x="4" y="637"/>
                  <a:pt x="4" y="637"/>
                  <a:pt x="4" y="637"/>
                </a:cubicBezTo>
                <a:cubicBezTo>
                  <a:pt x="1" y="636"/>
                  <a:pt x="0" y="634"/>
                  <a:pt x="1" y="632"/>
                </a:cubicBezTo>
                <a:cubicBezTo>
                  <a:pt x="158" y="3"/>
                  <a:pt x="158" y="3"/>
                  <a:pt x="158" y="3"/>
                </a:cubicBezTo>
                <a:cubicBezTo>
                  <a:pt x="158" y="1"/>
                  <a:pt x="161" y="0"/>
                  <a:pt x="163" y="1"/>
                </a:cubicBezTo>
                <a:cubicBezTo>
                  <a:pt x="165" y="1"/>
                  <a:pt x="166" y="3"/>
                  <a:pt x="166" y="5"/>
                </a:cubicBezTo>
                <a:cubicBezTo>
                  <a:pt x="8" y="634"/>
                  <a:pt x="8" y="634"/>
                  <a:pt x="8" y="634"/>
                </a:cubicBezTo>
                <a:cubicBezTo>
                  <a:pt x="8" y="636"/>
                  <a:pt x="6" y="637"/>
                  <a:pt x="4" y="637"/>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6" name="Freeform 10"/>
          <p:cNvSpPr>
            <a:spLocks/>
          </p:cNvSpPr>
          <p:nvPr/>
        </p:nvSpPr>
        <p:spPr bwMode="auto">
          <a:xfrm>
            <a:off x="258765" y="1934030"/>
            <a:ext cx="182563" cy="773113"/>
          </a:xfrm>
          <a:custGeom>
            <a:avLst/>
            <a:gdLst>
              <a:gd name="T0" fmla="*/ 176 w 181"/>
              <a:gd name="T1" fmla="*/ 761 h 761"/>
              <a:gd name="T2" fmla="*/ 173 w 181"/>
              <a:gd name="T3" fmla="*/ 758 h 761"/>
              <a:gd name="T4" fmla="*/ 1 w 181"/>
              <a:gd name="T5" fmla="*/ 5 h 761"/>
              <a:gd name="T6" fmla="*/ 4 w 181"/>
              <a:gd name="T7" fmla="*/ 0 h 761"/>
              <a:gd name="T8" fmla="*/ 8 w 181"/>
              <a:gd name="T9" fmla="*/ 3 h 761"/>
              <a:gd name="T10" fmla="*/ 180 w 181"/>
              <a:gd name="T11" fmla="*/ 756 h 761"/>
              <a:gd name="T12" fmla="*/ 177 w 181"/>
              <a:gd name="T13" fmla="*/ 761 h 761"/>
              <a:gd name="T14" fmla="*/ 176 w 181"/>
              <a:gd name="T15" fmla="*/ 761 h 7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1" h="761">
                <a:moveTo>
                  <a:pt x="176" y="761"/>
                </a:moveTo>
                <a:cubicBezTo>
                  <a:pt x="175" y="761"/>
                  <a:pt x="173" y="760"/>
                  <a:pt x="173" y="758"/>
                </a:cubicBezTo>
                <a:cubicBezTo>
                  <a:pt x="1" y="5"/>
                  <a:pt x="1" y="5"/>
                  <a:pt x="1" y="5"/>
                </a:cubicBezTo>
                <a:cubicBezTo>
                  <a:pt x="0" y="3"/>
                  <a:pt x="1" y="1"/>
                  <a:pt x="4" y="0"/>
                </a:cubicBezTo>
                <a:cubicBezTo>
                  <a:pt x="6" y="0"/>
                  <a:pt x="8" y="1"/>
                  <a:pt x="8" y="3"/>
                </a:cubicBezTo>
                <a:cubicBezTo>
                  <a:pt x="180" y="756"/>
                  <a:pt x="180" y="756"/>
                  <a:pt x="180" y="756"/>
                </a:cubicBezTo>
                <a:cubicBezTo>
                  <a:pt x="181" y="758"/>
                  <a:pt x="180" y="760"/>
                  <a:pt x="177" y="761"/>
                </a:cubicBezTo>
                <a:cubicBezTo>
                  <a:pt x="177" y="761"/>
                  <a:pt x="177" y="761"/>
                  <a:pt x="176" y="761"/>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7" name="Freeform 11"/>
          <p:cNvSpPr>
            <a:spLocks/>
          </p:cNvSpPr>
          <p:nvPr/>
        </p:nvSpPr>
        <p:spPr bwMode="auto">
          <a:xfrm>
            <a:off x="-488948" y="2697618"/>
            <a:ext cx="930275" cy="163513"/>
          </a:xfrm>
          <a:custGeom>
            <a:avLst/>
            <a:gdLst>
              <a:gd name="T0" fmla="*/ 5 w 917"/>
              <a:gd name="T1" fmla="*/ 161 h 161"/>
              <a:gd name="T2" fmla="*/ 1 w 917"/>
              <a:gd name="T3" fmla="*/ 158 h 161"/>
              <a:gd name="T4" fmla="*/ 4 w 917"/>
              <a:gd name="T5" fmla="*/ 153 h 161"/>
              <a:gd name="T6" fmla="*/ 912 w 917"/>
              <a:gd name="T7" fmla="*/ 1 h 161"/>
              <a:gd name="T8" fmla="*/ 916 w 917"/>
              <a:gd name="T9" fmla="*/ 4 h 161"/>
              <a:gd name="T10" fmla="*/ 913 w 917"/>
              <a:gd name="T11" fmla="*/ 9 h 161"/>
              <a:gd name="T12" fmla="*/ 5 w 917"/>
              <a:gd name="T13" fmla="*/ 161 h 161"/>
              <a:gd name="T14" fmla="*/ 5 w 917"/>
              <a:gd name="T15" fmla="*/ 161 h 1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17" h="161">
                <a:moveTo>
                  <a:pt x="5" y="161"/>
                </a:moveTo>
                <a:cubicBezTo>
                  <a:pt x="3" y="161"/>
                  <a:pt x="1" y="160"/>
                  <a:pt x="1" y="158"/>
                </a:cubicBezTo>
                <a:cubicBezTo>
                  <a:pt x="0" y="155"/>
                  <a:pt x="2" y="153"/>
                  <a:pt x="4" y="153"/>
                </a:cubicBezTo>
                <a:cubicBezTo>
                  <a:pt x="912" y="1"/>
                  <a:pt x="912" y="1"/>
                  <a:pt x="912" y="1"/>
                </a:cubicBezTo>
                <a:cubicBezTo>
                  <a:pt x="914" y="0"/>
                  <a:pt x="916" y="2"/>
                  <a:pt x="916" y="4"/>
                </a:cubicBezTo>
                <a:cubicBezTo>
                  <a:pt x="917" y="6"/>
                  <a:pt x="915" y="8"/>
                  <a:pt x="913" y="9"/>
                </a:cubicBezTo>
                <a:cubicBezTo>
                  <a:pt x="5" y="161"/>
                  <a:pt x="5" y="161"/>
                  <a:pt x="5" y="161"/>
                </a:cubicBezTo>
                <a:cubicBezTo>
                  <a:pt x="5" y="161"/>
                  <a:pt x="5" y="161"/>
                  <a:pt x="5" y="161"/>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8" name="Freeform 12"/>
          <p:cNvSpPr>
            <a:spLocks/>
          </p:cNvSpPr>
          <p:nvPr/>
        </p:nvSpPr>
        <p:spPr bwMode="auto">
          <a:xfrm>
            <a:off x="258765" y="1084718"/>
            <a:ext cx="382588" cy="857250"/>
          </a:xfrm>
          <a:custGeom>
            <a:avLst/>
            <a:gdLst>
              <a:gd name="T0" fmla="*/ 5 w 378"/>
              <a:gd name="T1" fmla="*/ 845 h 845"/>
              <a:gd name="T2" fmla="*/ 3 w 378"/>
              <a:gd name="T3" fmla="*/ 845 h 845"/>
              <a:gd name="T4" fmla="*/ 1 w 378"/>
              <a:gd name="T5" fmla="*/ 840 h 845"/>
              <a:gd name="T6" fmla="*/ 369 w 378"/>
              <a:gd name="T7" fmla="*/ 3 h 845"/>
              <a:gd name="T8" fmla="*/ 375 w 378"/>
              <a:gd name="T9" fmla="*/ 1 h 845"/>
              <a:gd name="T10" fmla="*/ 377 w 378"/>
              <a:gd name="T11" fmla="*/ 6 h 845"/>
              <a:gd name="T12" fmla="*/ 8 w 378"/>
              <a:gd name="T13" fmla="*/ 843 h 845"/>
              <a:gd name="T14" fmla="*/ 5 w 378"/>
              <a:gd name="T15" fmla="*/ 845 h 8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8" h="845">
                <a:moveTo>
                  <a:pt x="5" y="845"/>
                </a:moveTo>
                <a:cubicBezTo>
                  <a:pt x="4" y="845"/>
                  <a:pt x="3" y="845"/>
                  <a:pt x="3" y="845"/>
                </a:cubicBezTo>
                <a:cubicBezTo>
                  <a:pt x="1" y="844"/>
                  <a:pt x="0" y="842"/>
                  <a:pt x="1" y="840"/>
                </a:cubicBezTo>
                <a:cubicBezTo>
                  <a:pt x="369" y="3"/>
                  <a:pt x="369" y="3"/>
                  <a:pt x="369" y="3"/>
                </a:cubicBezTo>
                <a:cubicBezTo>
                  <a:pt x="370" y="1"/>
                  <a:pt x="373" y="0"/>
                  <a:pt x="375" y="1"/>
                </a:cubicBezTo>
                <a:cubicBezTo>
                  <a:pt x="377" y="1"/>
                  <a:pt x="378" y="4"/>
                  <a:pt x="377" y="6"/>
                </a:cubicBezTo>
                <a:cubicBezTo>
                  <a:pt x="8" y="843"/>
                  <a:pt x="8" y="843"/>
                  <a:pt x="8" y="843"/>
                </a:cubicBezTo>
                <a:cubicBezTo>
                  <a:pt x="8" y="844"/>
                  <a:pt x="6" y="845"/>
                  <a:pt x="5" y="84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9" name="Freeform 14"/>
          <p:cNvSpPr>
            <a:spLocks/>
          </p:cNvSpPr>
          <p:nvPr/>
        </p:nvSpPr>
        <p:spPr bwMode="auto">
          <a:xfrm>
            <a:off x="-404810" y="1251405"/>
            <a:ext cx="671513" cy="690563"/>
          </a:xfrm>
          <a:custGeom>
            <a:avLst/>
            <a:gdLst>
              <a:gd name="T0" fmla="*/ 658 w 662"/>
              <a:gd name="T1" fmla="*/ 680 h 680"/>
              <a:gd name="T2" fmla="*/ 655 w 662"/>
              <a:gd name="T3" fmla="*/ 679 h 680"/>
              <a:gd name="T4" fmla="*/ 2 w 662"/>
              <a:gd name="T5" fmla="*/ 7 h 680"/>
              <a:gd name="T6" fmla="*/ 2 w 662"/>
              <a:gd name="T7" fmla="*/ 2 h 680"/>
              <a:gd name="T8" fmla="*/ 8 w 662"/>
              <a:gd name="T9" fmla="*/ 2 h 680"/>
              <a:gd name="T10" fmla="*/ 660 w 662"/>
              <a:gd name="T11" fmla="*/ 673 h 680"/>
              <a:gd name="T12" fmla="*/ 660 w 662"/>
              <a:gd name="T13" fmla="*/ 679 h 680"/>
              <a:gd name="T14" fmla="*/ 658 w 662"/>
              <a:gd name="T15" fmla="*/ 680 h 6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2" h="680">
                <a:moveTo>
                  <a:pt x="658" y="680"/>
                </a:moveTo>
                <a:cubicBezTo>
                  <a:pt x="656" y="680"/>
                  <a:pt x="655" y="680"/>
                  <a:pt x="655" y="679"/>
                </a:cubicBezTo>
                <a:cubicBezTo>
                  <a:pt x="2" y="7"/>
                  <a:pt x="2" y="7"/>
                  <a:pt x="2" y="7"/>
                </a:cubicBezTo>
                <a:cubicBezTo>
                  <a:pt x="0" y="6"/>
                  <a:pt x="0" y="3"/>
                  <a:pt x="2" y="2"/>
                </a:cubicBezTo>
                <a:cubicBezTo>
                  <a:pt x="3" y="0"/>
                  <a:pt x="6" y="0"/>
                  <a:pt x="8" y="2"/>
                </a:cubicBezTo>
                <a:cubicBezTo>
                  <a:pt x="660" y="673"/>
                  <a:pt x="660" y="673"/>
                  <a:pt x="660" y="673"/>
                </a:cubicBezTo>
                <a:cubicBezTo>
                  <a:pt x="662" y="675"/>
                  <a:pt x="662" y="678"/>
                  <a:pt x="660" y="679"/>
                </a:cubicBezTo>
                <a:cubicBezTo>
                  <a:pt x="660" y="680"/>
                  <a:pt x="659" y="680"/>
                  <a:pt x="658" y="68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0" name="Freeform 18"/>
          <p:cNvSpPr>
            <a:spLocks/>
          </p:cNvSpPr>
          <p:nvPr/>
        </p:nvSpPr>
        <p:spPr bwMode="auto">
          <a:xfrm>
            <a:off x="-488948" y="1934030"/>
            <a:ext cx="755650" cy="927100"/>
          </a:xfrm>
          <a:custGeom>
            <a:avLst/>
            <a:gdLst>
              <a:gd name="T0" fmla="*/ 5 w 745"/>
              <a:gd name="T1" fmla="*/ 913 h 913"/>
              <a:gd name="T2" fmla="*/ 2 w 745"/>
              <a:gd name="T3" fmla="*/ 912 h 913"/>
              <a:gd name="T4" fmla="*/ 2 w 745"/>
              <a:gd name="T5" fmla="*/ 906 h 913"/>
              <a:gd name="T6" fmla="*/ 737 w 745"/>
              <a:gd name="T7" fmla="*/ 2 h 913"/>
              <a:gd name="T8" fmla="*/ 743 w 745"/>
              <a:gd name="T9" fmla="*/ 1 h 913"/>
              <a:gd name="T10" fmla="*/ 744 w 745"/>
              <a:gd name="T11" fmla="*/ 7 h 913"/>
              <a:gd name="T12" fmla="*/ 8 w 745"/>
              <a:gd name="T13" fmla="*/ 911 h 913"/>
              <a:gd name="T14" fmla="*/ 5 w 745"/>
              <a:gd name="T15" fmla="*/ 913 h 9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45" h="913">
                <a:moveTo>
                  <a:pt x="5" y="913"/>
                </a:moveTo>
                <a:cubicBezTo>
                  <a:pt x="4" y="913"/>
                  <a:pt x="3" y="913"/>
                  <a:pt x="2" y="912"/>
                </a:cubicBezTo>
                <a:cubicBezTo>
                  <a:pt x="1" y="911"/>
                  <a:pt x="0" y="908"/>
                  <a:pt x="2" y="906"/>
                </a:cubicBezTo>
                <a:cubicBezTo>
                  <a:pt x="737" y="2"/>
                  <a:pt x="737" y="2"/>
                  <a:pt x="737" y="2"/>
                </a:cubicBezTo>
                <a:cubicBezTo>
                  <a:pt x="739" y="0"/>
                  <a:pt x="741" y="0"/>
                  <a:pt x="743" y="1"/>
                </a:cubicBezTo>
                <a:cubicBezTo>
                  <a:pt x="745" y="3"/>
                  <a:pt x="745" y="5"/>
                  <a:pt x="744" y="7"/>
                </a:cubicBezTo>
                <a:cubicBezTo>
                  <a:pt x="8" y="911"/>
                  <a:pt x="8" y="911"/>
                  <a:pt x="8" y="911"/>
                </a:cubicBezTo>
                <a:cubicBezTo>
                  <a:pt x="7" y="912"/>
                  <a:pt x="6" y="913"/>
                  <a:pt x="5" y="913"/>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1" name="Freeform 22"/>
          <p:cNvSpPr>
            <a:spLocks/>
          </p:cNvSpPr>
          <p:nvPr/>
        </p:nvSpPr>
        <p:spPr bwMode="auto">
          <a:xfrm>
            <a:off x="631827" y="1084718"/>
            <a:ext cx="584200" cy="452438"/>
          </a:xfrm>
          <a:custGeom>
            <a:avLst/>
            <a:gdLst>
              <a:gd name="T0" fmla="*/ 572 w 576"/>
              <a:gd name="T1" fmla="*/ 446 h 446"/>
              <a:gd name="T2" fmla="*/ 569 w 576"/>
              <a:gd name="T3" fmla="*/ 445 h 446"/>
              <a:gd name="T4" fmla="*/ 3 w 576"/>
              <a:gd name="T5" fmla="*/ 7 h 446"/>
              <a:gd name="T6" fmla="*/ 2 w 576"/>
              <a:gd name="T7" fmla="*/ 2 h 446"/>
              <a:gd name="T8" fmla="*/ 7 w 576"/>
              <a:gd name="T9" fmla="*/ 1 h 446"/>
              <a:gd name="T10" fmla="*/ 574 w 576"/>
              <a:gd name="T11" fmla="*/ 439 h 446"/>
              <a:gd name="T12" fmla="*/ 575 w 576"/>
              <a:gd name="T13" fmla="*/ 444 h 446"/>
              <a:gd name="T14" fmla="*/ 572 w 576"/>
              <a:gd name="T15" fmla="*/ 446 h 4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6" h="446">
                <a:moveTo>
                  <a:pt x="572" y="446"/>
                </a:moveTo>
                <a:cubicBezTo>
                  <a:pt x="571" y="446"/>
                  <a:pt x="570" y="446"/>
                  <a:pt x="569" y="445"/>
                </a:cubicBezTo>
                <a:cubicBezTo>
                  <a:pt x="3" y="7"/>
                  <a:pt x="3" y="7"/>
                  <a:pt x="3" y="7"/>
                </a:cubicBezTo>
                <a:cubicBezTo>
                  <a:pt x="1" y="6"/>
                  <a:pt x="0" y="4"/>
                  <a:pt x="2" y="2"/>
                </a:cubicBezTo>
                <a:cubicBezTo>
                  <a:pt x="3" y="0"/>
                  <a:pt x="6" y="0"/>
                  <a:pt x="7" y="1"/>
                </a:cubicBezTo>
                <a:cubicBezTo>
                  <a:pt x="574" y="439"/>
                  <a:pt x="574" y="439"/>
                  <a:pt x="574" y="439"/>
                </a:cubicBezTo>
                <a:cubicBezTo>
                  <a:pt x="576" y="440"/>
                  <a:pt x="576" y="443"/>
                  <a:pt x="575" y="444"/>
                </a:cubicBezTo>
                <a:cubicBezTo>
                  <a:pt x="574" y="445"/>
                  <a:pt x="573" y="446"/>
                  <a:pt x="572" y="44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2" name="Freeform 23"/>
          <p:cNvSpPr>
            <a:spLocks/>
          </p:cNvSpPr>
          <p:nvPr/>
        </p:nvSpPr>
        <p:spPr bwMode="auto">
          <a:xfrm>
            <a:off x="592140" y="1527630"/>
            <a:ext cx="623888" cy="541338"/>
          </a:xfrm>
          <a:custGeom>
            <a:avLst/>
            <a:gdLst>
              <a:gd name="T0" fmla="*/ 5 w 615"/>
              <a:gd name="T1" fmla="*/ 532 h 532"/>
              <a:gd name="T2" fmla="*/ 2 w 615"/>
              <a:gd name="T3" fmla="*/ 531 h 532"/>
              <a:gd name="T4" fmla="*/ 2 w 615"/>
              <a:gd name="T5" fmla="*/ 525 h 532"/>
              <a:gd name="T6" fmla="*/ 608 w 615"/>
              <a:gd name="T7" fmla="*/ 2 h 532"/>
              <a:gd name="T8" fmla="*/ 614 w 615"/>
              <a:gd name="T9" fmla="*/ 2 h 532"/>
              <a:gd name="T10" fmla="*/ 613 w 615"/>
              <a:gd name="T11" fmla="*/ 8 h 532"/>
              <a:gd name="T12" fmla="*/ 7 w 615"/>
              <a:gd name="T13" fmla="*/ 531 h 532"/>
              <a:gd name="T14" fmla="*/ 5 w 615"/>
              <a:gd name="T15" fmla="*/ 532 h 5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5" h="532">
                <a:moveTo>
                  <a:pt x="5" y="532"/>
                </a:moveTo>
                <a:cubicBezTo>
                  <a:pt x="4" y="532"/>
                  <a:pt x="2" y="532"/>
                  <a:pt x="2" y="531"/>
                </a:cubicBezTo>
                <a:cubicBezTo>
                  <a:pt x="0" y="529"/>
                  <a:pt x="0" y="527"/>
                  <a:pt x="2" y="525"/>
                </a:cubicBezTo>
                <a:cubicBezTo>
                  <a:pt x="608" y="2"/>
                  <a:pt x="608" y="2"/>
                  <a:pt x="608" y="2"/>
                </a:cubicBezTo>
                <a:cubicBezTo>
                  <a:pt x="610" y="0"/>
                  <a:pt x="612" y="1"/>
                  <a:pt x="614" y="2"/>
                </a:cubicBezTo>
                <a:cubicBezTo>
                  <a:pt x="615" y="4"/>
                  <a:pt x="615" y="6"/>
                  <a:pt x="613" y="8"/>
                </a:cubicBezTo>
                <a:cubicBezTo>
                  <a:pt x="7" y="531"/>
                  <a:pt x="7" y="531"/>
                  <a:pt x="7" y="531"/>
                </a:cubicBezTo>
                <a:cubicBezTo>
                  <a:pt x="7" y="532"/>
                  <a:pt x="6" y="532"/>
                  <a:pt x="5" y="532"/>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3" name="Freeform 24"/>
          <p:cNvSpPr>
            <a:spLocks/>
          </p:cNvSpPr>
          <p:nvPr/>
        </p:nvSpPr>
        <p:spPr bwMode="auto">
          <a:xfrm>
            <a:off x="1208090" y="1529218"/>
            <a:ext cx="530225" cy="38100"/>
          </a:xfrm>
          <a:custGeom>
            <a:avLst/>
            <a:gdLst>
              <a:gd name="T0" fmla="*/ 519 w 523"/>
              <a:gd name="T1" fmla="*/ 38 h 38"/>
              <a:gd name="T2" fmla="*/ 518 w 523"/>
              <a:gd name="T3" fmla="*/ 38 h 38"/>
              <a:gd name="T4" fmla="*/ 3 w 523"/>
              <a:gd name="T5" fmla="*/ 8 h 38"/>
              <a:gd name="T6" fmla="*/ 0 w 523"/>
              <a:gd name="T7" fmla="*/ 4 h 38"/>
              <a:gd name="T8" fmla="*/ 4 w 523"/>
              <a:gd name="T9" fmla="*/ 0 h 38"/>
              <a:gd name="T10" fmla="*/ 519 w 523"/>
              <a:gd name="T11" fmla="*/ 30 h 38"/>
              <a:gd name="T12" fmla="*/ 523 w 523"/>
              <a:gd name="T13" fmla="*/ 34 h 38"/>
              <a:gd name="T14" fmla="*/ 519 w 523"/>
              <a:gd name="T15" fmla="*/ 38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3" h="38">
                <a:moveTo>
                  <a:pt x="519" y="38"/>
                </a:moveTo>
                <a:cubicBezTo>
                  <a:pt x="519" y="38"/>
                  <a:pt x="518" y="38"/>
                  <a:pt x="518" y="38"/>
                </a:cubicBezTo>
                <a:cubicBezTo>
                  <a:pt x="3" y="8"/>
                  <a:pt x="3" y="8"/>
                  <a:pt x="3" y="8"/>
                </a:cubicBezTo>
                <a:cubicBezTo>
                  <a:pt x="1" y="8"/>
                  <a:pt x="0" y="6"/>
                  <a:pt x="0" y="4"/>
                </a:cubicBezTo>
                <a:cubicBezTo>
                  <a:pt x="0" y="1"/>
                  <a:pt x="2" y="0"/>
                  <a:pt x="4" y="0"/>
                </a:cubicBezTo>
                <a:cubicBezTo>
                  <a:pt x="519" y="30"/>
                  <a:pt x="519" y="30"/>
                  <a:pt x="519" y="30"/>
                </a:cubicBezTo>
                <a:cubicBezTo>
                  <a:pt x="521" y="30"/>
                  <a:pt x="523" y="32"/>
                  <a:pt x="523" y="34"/>
                </a:cubicBezTo>
                <a:cubicBezTo>
                  <a:pt x="522" y="37"/>
                  <a:pt x="521" y="38"/>
                  <a:pt x="519" y="38"/>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4" name="Freeform 25"/>
          <p:cNvSpPr>
            <a:spLocks/>
          </p:cNvSpPr>
          <p:nvPr/>
        </p:nvSpPr>
        <p:spPr bwMode="auto">
          <a:xfrm>
            <a:off x="1206502" y="810080"/>
            <a:ext cx="838200" cy="727075"/>
          </a:xfrm>
          <a:custGeom>
            <a:avLst/>
            <a:gdLst>
              <a:gd name="T0" fmla="*/ 5 w 825"/>
              <a:gd name="T1" fmla="*/ 716 h 716"/>
              <a:gd name="T2" fmla="*/ 2 w 825"/>
              <a:gd name="T3" fmla="*/ 714 h 716"/>
              <a:gd name="T4" fmla="*/ 2 w 825"/>
              <a:gd name="T5" fmla="*/ 709 h 716"/>
              <a:gd name="T6" fmla="*/ 818 w 825"/>
              <a:gd name="T7" fmla="*/ 1 h 716"/>
              <a:gd name="T8" fmla="*/ 823 w 825"/>
              <a:gd name="T9" fmla="*/ 2 h 716"/>
              <a:gd name="T10" fmla="*/ 823 w 825"/>
              <a:gd name="T11" fmla="*/ 7 h 716"/>
              <a:gd name="T12" fmla="*/ 7 w 825"/>
              <a:gd name="T13" fmla="*/ 715 h 716"/>
              <a:gd name="T14" fmla="*/ 5 w 825"/>
              <a:gd name="T15" fmla="*/ 716 h 7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5" h="716">
                <a:moveTo>
                  <a:pt x="5" y="716"/>
                </a:moveTo>
                <a:cubicBezTo>
                  <a:pt x="4" y="716"/>
                  <a:pt x="2" y="715"/>
                  <a:pt x="2" y="714"/>
                </a:cubicBezTo>
                <a:cubicBezTo>
                  <a:pt x="0" y="713"/>
                  <a:pt x="0" y="710"/>
                  <a:pt x="2" y="709"/>
                </a:cubicBezTo>
                <a:cubicBezTo>
                  <a:pt x="818" y="1"/>
                  <a:pt x="818" y="1"/>
                  <a:pt x="818" y="1"/>
                </a:cubicBezTo>
                <a:cubicBezTo>
                  <a:pt x="819" y="0"/>
                  <a:pt x="822" y="0"/>
                  <a:pt x="823" y="2"/>
                </a:cubicBezTo>
                <a:cubicBezTo>
                  <a:pt x="825" y="3"/>
                  <a:pt x="825" y="6"/>
                  <a:pt x="823" y="7"/>
                </a:cubicBezTo>
                <a:cubicBezTo>
                  <a:pt x="7" y="715"/>
                  <a:pt x="7" y="715"/>
                  <a:pt x="7" y="715"/>
                </a:cubicBezTo>
                <a:cubicBezTo>
                  <a:pt x="6" y="716"/>
                  <a:pt x="6" y="716"/>
                  <a:pt x="5" y="71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5" name="Freeform 26"/>
          <p:cNvSpPr>
            <a:spLocks/>
          </p:cNvSpPr>
          <p:nvPr/>
        </p:nvSpPr>
        <p:spPr bwMode="auto">
          <a:xfrm>
            <a:off x="1728790" y="810080"/>
            <a:ext cx="315913" cy="757238"/>
          </a:xfrm>
          <a:custGeom>
            <a:avLst/>
            <a:gdLst>
              <a:gd name="T0" fmla="*/ 5 w 310"/>
              <a:gd name="T1" fmla="*/ 746 h 746"/>
              <a:gd name="T2" fmla="*/ 3 w 310"/>
              <a:gd name="T3" fmla="*/ 746 h 746"/>
              <a:gd name="T4" fmla="*/ 1 w 310"/>
              <a:gd name="T5" fmla="*/ 741 h 746"/>
              <a:gd name="T6" fmla="*/ 302 w 310"/>
              <a:gd name="T7" fmla="*/ 3 h 746"/>
              <a:gd name="T8" fmla="*/ 307 w 310"/>
              <a:gd name="T9" fmla="*/ 0 h 746"/>
              <a:gd name="T10" fmla="*/ 309 w 310"/>
              <a:gd name="T11" fmla="*/ 6 h 746"/>
              <a:gd name="T12" fmla="*/ 8 w 310"/>
              <a:gd name="T13" fmla="*/ 744 h 746"/>
              <a:gd name="T14" fmla="*/ 5 w 310"/>
              <a:gd name="T15" fmla="*/ 746 h 7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0" h="746">
                <a:moveTo>
                  <a:pt x="5" y="746"/>
                </a:moveTo>
                <a:cubicBezTo>
                  <a:pt x="4" y="746"/>
                  <a:pt x="4" y="746"/>
                  <a:pt x="3" y="746"/>
                </a:cubicBezTo>
                <a:cubicBezTo>
                  <a:pt x="1" y="745"/>
                  <a:pt x="0" y="743"/>
                  <a:pt x="1" y="741"/>
                </a:cubicBezTo>
                <a:cubicBezTo>
                  <a:pt x="302" y="3"/>
                  <a:pt x="302" y="3"/>
                  <a:pt x="302" y="3"/>
                </a:cubicBezTo>
                <a:cubicBezTo>
                  <a:pt x="303" y="1"/>
                  <a:pt x="305" y="0"/>
                  <a:pt x="307" y="0"/>
                </a:cubicBezTo>
                <a:cubicBezTo>
                  <a:pt x="309" y="1"/>
                  <a:pt x="310" y="4"/>
                  <a:pt x="309" y="6"/>
                </a:cubicBezTo>
                <a:cubicBezTo>
                  <a:pt x="8" y="744"/>
                  <a:pt x="8" y="744"/>
                  <a:pt x="8" y="744"/>
                </a:cubicBezTo>
                <a:cubicBezTo>
                  <a:pt x="8" y="745"/>
                  <a:pt x="6" y="746"/>
                  <a:pt x="5" y="74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6" name="Freeform 27"/>
          <p:cNvSpPr>
            <a:spLocks/>
          </p:cNvSpPr>
          <p:nvPr/>
        </p:nvSpPr>
        <p:spPr bwMode="auto">
          <a:xfrm>
            <a:off x="2035177" y="810080"/>
            <a:ext cx="263525" cy="596900"/>
          </a:xfrm>
          <a:custGeom>
            <a:avLst/>
            <a:gdLst>
              <a:gd name="T0" fmla="*/ 255 w 260"/>
              <a:gd name="T1" fmla="*/ 587 h 587"/>
              <a:gd name="T2" fmla="*/ 252 w 260"/>
              <a:gd name="T3" fmla="*/ 584 h 587"/>
              <a:gd name="T4" fmla="*/ 1 w 260"/>
              <a:gd name="T5" fmla="*/ 6 h 587"/>
              <a:gd name="T6" fmla="*/ 3 w 260"/>
              <a:gd name="T7" fmla="*/ 0 h 587"/>
              <a:gd name="T8" fmla="*/ 8 w 260"/>
              <a:gd name="T9" fmla="*/ 3 h 587"/>
              <a:gd name="T10" fmla="*/ 259 w 260"/>
              <a:gd name="T11" fmla="*/ 581 h 587"/>
              <a:gd name="T12" fmla="*/ 257 w 260"/>
              <a:gd name="T13" fmla="*/ 586 h 587"/>
              <a:gd name="T14" fmla="*/ 255 w 260"/>
              <a:gd name="T15" fmla="*/ 587 h 58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0" h="587">
                <a:moveTo>
                  <a:pt x="255" y="587"/>
                </a:moveTo>
                <a:cubicBezTo>
                  <a:pt x="254" y="587"/>
                  <a:pt x="252" y="586"/>
                  <a:pt x="252" y="584"/>
                </a:cubicBezTo>
                <a:cubicBezTo>
                  <a:pt x="1" y="6"/>
                  <a:pt x="1" y="6"/>
                  <a:pt x="1" y="6"/>
                </a:cubicBezTo>
                <a:cubicBezTo>
                  <a:pt x="0" y="4"/>
                  <a:pt x="1" y="1"/>
                  <a:pt x="3" y="0"/>
                </a:cubicBezTo>
                <a:cubicBezTo>
                  <a:pt x="5" y="0"/>
                  <a:pt x="7" y="1"/>
                  <a:pt x="8" y="3"/>
                </a:cubicBezTo>
                <a:cubicBezTo>
                  <a:pt x="259" y="581"/>
                  <a:pt x="259" y="581"/>
                  <a:pt x="259" y="581"/>
                </a:cubicBezTo>
                <a:cubicBezTo>
                  <a:pt x="260" y="583"/>
                  <a:pt x="259" y="585"/>
                  <a:pt x="257" y="586"/>
                </a:cubicBezTo>
                <a:cubicBezTo>
                  <a:pt x="257" y="587"/>
                  <a:pt x="256" y="587"/>
                  <a:pt x="255" y="587"/>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7" name="Freeform 28"/>
          <p:cNvSpPr>
            <a:spLocks/>
          </p:cNvSpPr>
          <p:nvPr/>
        </p:nvSpPr>
        <p:spPr bwMode="auto">
          <a:xfrm>
            <a:off x="2035177" y="810080"/>
            <a:ext cx="1171575" cy="177800"/>
          </a:xfrm>
          <a:custGeom>
            <a:avLst/>
            <a:gdLst>
              <a:gd name="T0" fmla="*/ 1150 w 1155"/>
              <a:gd name="T1" fmla="*/ 175 h 175"/>
              <a:gd name="T2" fmla="*/ 1150 w 1155"/>
              <a:gd name="T3" fmla="*/ 175 h 175"/>
              <a:gd name="T4" fmla="*/ 4 w 1155"/>
              <a:gd name="T5" fmla="*/ 8 h 175"/>
              <a:gd name="T6" fmla="*/ 0 w 1155"/>
              <a:gd name="T7" fmla="*/ 4 h 175"/>
              <a:gd name="T8" fmla="*/ 5 w 1155"/>
              <a:gd name="T9" fmla="*/ 0 h 175"/>
              <a:gd name="T10" fmla="*/ 1151 w 1155"/>
              <a:gd name="T11" fmla="*/ 167 h 175"/>
              <a:gd name="T12" fmla="*/ 1154 w 1155"/>
              <a:gd name="T13" fmla="*/ 172 h 175"/>
              <a:gd name="T14" fmla="*/ 1150 w 1155"/>
              <a:gd name="T15" fmla="*/ 175 h 1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55" h="175">
                <a:moveTo>
                  <a:pt x="1150" y="175"/>
                </a:moveTo>
                <a:cubicBezTo>
                  <a:pt x="1150" y="175"/>
                  <a:pt x="1150" y="175"/>
                  <a:pt x="1150" y="175"/>
                </a:cubicBezTo>
                <a:cubicBezTo>
                  <a:pt x="4" y="8"/>
                  <a:pt x="4" y="8"/>
                  <a:pt x="4" y="8"/>
                </a:cubicBezTo>
                <a:cubicBezTo>
                  <a:pt x="2" y="8"/>
                  <a:pt x="0" y="6"/>
                  <a:pt x="0" y="4"/>
                </a:cubicBezTo>
                <a:cubicBezTo>
                  <a:pt x="1" y="1"/>
                  <a:pt x="3" y="0"/>
                  <a:pt x="5" y="0"/>
                </a:cubicBezTo>
                <a:cubicBezTo>
                  <a:pt x="1151" y="167"/>
                  <a:pt x="1151" y="167"/>
                  <a:pt x="1151" y="167"/>
                </a:cubicBezTo>
                <a:cubicBezTo>
                  <a:pt x="1153" y="168"/>
                  <a:pt x="1155" y="170"/>
                  <a:pt x="1154" y="172"/>
                </a:cubicBezTo>
                <a:cubicBezTo>
                  <a:pt x="1154" y="174"/>
                  <a:pt x="1152" y="175"/>
                  <a:pt x="1150" y="17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8" name="Freeform 29"/>
          <p:cNvSpPr>
            <a:spLocks/>
          </p:cNvSpPr>
          <p:nvPr/>
        </p:nvSpPr>
        <p:spPr bwMode="auto">
          <a:xfrm>
            <a:off x="2009777" y="243343"/>
            <a:ext cx="1196975" cy="744538"/>
          </a:xfrm>
          <a:custGeom>
            <a:avLst/>
            <a:gdLst>
              <a:gd name="T0" fmla="*/ 1175 w 1180"/>
              <a:gd name="T1" fmla="*/ 733 h 733"/>
              <a:gd name="T2" fmla="*/ 1173 w 1180"/>
              <a:gd name="T3" fmla="*/ 733 h 733"/>
              <a:gd name="T4" fmla="*/ 2 w 1180"/>
              <a:gd name="T5" fmla="*/ 8 h 733"/>
              <a:gd name="T6" fmla="*/ 1 w 1180"/>
              <a:gd name="T7" fmla="*/ 2 h 733"/>
              <a:gd name="T8" fmla="*/ 7 w 1180"/>
              <a:gd name="T9" fmla="*/ 1 h 733"/>
              <a:gd name="T10" fmla="*/ 1177 w 1180"/>
              <a:gd name="T11" fmla="*/ 726 h 733"/>
              <a:gd name="T12" fmla="*/ 1179 w 1180"/>
              <a:gd name="T13" fmla="*/ 732 h 733"/>
              <a:gd name="T14" fmla="*/ 1175 w 1180"/>
              <a:gd name="T15" fmla="*/ 733 h 7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80" h="733">
                <a:moveTo>
                  <a:pt x="1175" y="733"/>
                </a:moveTo>
                <a:cubicBezTo>
                  <a:pt x="1175" y="733"/>
                  <a:pt x="1174" y="733"/>
                  <a:pt x="1173" y="733"/>
                </a:cubicBezTo>
                <a:cubicBezTo>
                  <a:pt x="2" y="8"/>
                  <a:pt x="2" y="8"/>
                  <a:pt x="2" y="8"/>
                </a:cubicBezTo>
                <a:cubicBezTo>
                  <a:pt x="1" y="6"/>
                  <a:pt x="0" y="4"/>
                  <a:pt x="1" y="2"/>
                </a:cubicBezTo>
                <a:cubicBezTo>
                  <a:pt x="2" y="0"/>
                  <a:pt x="5" y="0"/>
                  <a:pt x="7" y="1"/>
                </a:cubicBezTo>
                <a:cubicBezTo>
                  <a:pt x="1177" y="726"/>
                  <a:pt x="1177" y="726"/>
                  <a:pt x="1177" y="726"/>
                </a:cubicBezTo>
                <a:cubicBezTo>
                  <a:pt x="1179" y="727"/>
                  <a:pt x="1180" y="730"/>
                  <a:pt x="1179" y="732"/>
                </a:cubicBezTo>
                <a:cubicBezTo>
                  <a:pt x="1178" y="733"/>
                  <a:pt x="1177" y="733"/>
                  <a:pt x="1175" y="733"/>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9" name="Freeform 30"/>
          <p:cNvSpPr>
            <a:spLocks/>
          </p:cNvSpPr>
          <p:nvPr/>
        </p:nvSpPr>
        <p:spPr bwMode="auto">
          <a:xfrm>
            <a:off x="2009777" y="151268"/>
            <a:ext cx="863600" cy="100013"/>
          </a:xfrm>
          <a:custGeom>
            <a:avLst/>
            <a:gdLst>
              <a:gd name="T0" fmla="*/ 5 w 851"/>
              <a:gd name="T1" fmla="*/ 100 h 100"/>
              <a:gd name="T2" fmla="*/ 1 w 851"/>
              <a:gd name="T3" fmla="*/ 97 h 100"/>
              <a:gd name="T4" fmla="*/ 4 w 851"/>
              <a:gd name="T5" fmla="*/ 92 h 100"/>
              <a:gd name="T6" fmla="*/ 846 w 851"/>
              <a:gd name="T7" fmla="*/ 0 h 100"/>
              <a:gd name="T8" fmla="*/ 850 w 851"/>
              <a:gd name="T9" fmla="*/ 4 h 100"/>
              <a:gd name="T10" fmla="*/ 847 w 851"/>
              <a:gd name="T11" fmla="*/ 8 h 100"/>
              <a:gd name="T12" fmla="*/ 5 w 851"/>
              <a:gd name="T13" fmla="*/ 100 h 100"/>
              <a:gd name="T14" fmla="*/ 5 w 851"/>
              <a:gd name="T15" fmla="*/ 100 h 1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51" h="100">
                <a:moveTo>
                  <a:pt x="5" y="100"/>
                </a:moveTo>
                <a:cubicBezTo>
                  <a:pt x="3" y="100"/>
                  <a:pt x="1" y="99"/>
                  <a:pt x="1" y="97"/>
                </a:cubicBezTo>
                <a:cubicBezTo>
                  <a:pt x="0" y="94"/>
                  <a:pt x="2" y="92"/>
                  <a:pt x="4" y="92"/>
                </a:cubicBezTo>
                <a:cubicBezTo>
                  <a:pt x="846" y="0"/>
                  <a:pt x="846" y="0"/>
                  <a:pt x="846" y="0"/>
                </a:cubicBezTo>
                <a:cubicBezTo>
                  <a:pt x="848" y="0"/>
                  <a:pt x="850" y="2"/>
                  <a:pt x="850" y="4"/>
                </a:cubicBezTo>
                <a:cubicBezTo>
                  <a:pt x="851" y="6"/>
                  <a:pt x="849" y="8"/>
                  <a:pt x="847" y="8"/>
                </a:cubicBezTo>
                <a:cubicBezTo>
                  <a:pt x="5" y="100"/>
                  <a:pt x="5" y="100"/>
                  <a:pt x="5" y="100"/>
                </a:cubicBezTo>
                <a:cubicBezTo>
                  <a:pt x="5" y="100"/>
                  <a:pt x="5" y="100"/>
                  <a:pt x="5" y="10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0" name="Freeform 31"/>
          <p:cNvSpPr>
            <a:spLocks/>
          </p:cNvSpPr>
          <p:nvPr/>
        </p:nvSpPr>
        <p:spPr bwMode="auto">
          <a:xfrm>
            <a:off x="2863852" y="-645657"/>
            <a:ext cx="142875" cy="804863"/>
          </a:xfrm>
          <a:custGeom>
            <a:avLst/>
            <a:gdLst>
              <a:gd name="T0" fmla="*/ 4 w 141"/>
              <a:gd name="T1" fmla="*/ 793 h 793"/>
              <a:gd name="T2" fmla="*/ 4 w 141"/>
              <a:gd name="T3" fmla="*/ 793 h 793"/>
              <a:gd name="T4" fmla="*/ 0 w 141"/>
              <a:gd name="T5" fmla="*/ 789 h 793"/>
              <a:gd name="T6" fmla="*/ 132 w 141"/>
              <a:gd name="T7" fmla="*/ 3 h 793"/>
              <a:gd name="T8" fmla="*/ 137 w 141"/>
              <a:gd name="T9" fmla="*/ 0 h 793"/>
              <a:gd name="T10" fmla="*/ 140 w 141"/>
              <a:gd name="T11" fmla="*/ 5 h 793"/>
              <a:gd name="T12" fmla="*/ 8 w 141"/>
              <a:gd name="T13" fmla="*/ 790 h 793"/>
              <a:gd name="T14" fmla="*/ 4 w 141"/>
              <a:gd name="T15" fmla="*/ 793 h 7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1" h="793">
                <a:moveTo>
                  <a:pt x="4" y="793"/>
                </a:moveTo>
                <a:cubicBezTo>
                  <a:pt x="4" y="793"/>
                  <a:pt x="4" y="793"/>
                  <a:pt x="4" y="793"/>
                </a:cubicBezTo>
                <a:cubicBezTo>
                  <a:pt x="2" y="793"/>
                  <a:pt x="0" y="791"/>
                  <a:pt x="0" y="789"/>
                </a:cubicBezTo>
                <a:cubicBezTo>
                  <a:pt x="132" y="3"/>
                  <a:pt x="132" y="3"/>
                  <a:pt x="132" y="3"/>
                </a:cubicBezTo>
                <a:cubicBezTo>
                  <a:pt x="133" y="1"/>
                  <a:pt x="135" y="0"/>
                  <a:pt x="137" y="0"/>
                </a:cubicBezTo>
                <a:cubicBezTo>
                  <a:pt x="139" y="1"/>
                  <a:pt x="141" y="3"/>
                  <a:pt x="140" y="5"/>
                </a:cubicBezTo>
                <a:cubicBezTo>
                  <a:pt x="8" y="790"/>
                  <a:pt x="8" y="790"/>
                  <a:pt x="8" y="790"/>
                </a:cubicBezTo>
                <a:cubicBezTo>
                  <a:pt x="8" y="792"/>
                  <a:pt x="6" y="793"/>
                  <a:pt x="4" y="793"/>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1" name="Freeform 32"/>
          <p:cNvSpPr>
            <a:spLocks/>
          </p:cNvSpPr>
          <p:nvPr/>
        </p:nvSpPr>
        <p:spPr bwMode="auto">
          <a:xfrm>
            <a:off x="2997202" y="-645657"/>
            <a:ext cx="209550" cy="1633538"/>
          </a:xfrm>
          <a:custGeom>
            <a:avLst/>
            <a:gdLst>
              <a:gd name="T0" fmla="*/ 201 w 206"/>
              <a:gd name="T1" fmla="*/ 1610 h 1610"/>
              <a:gd name="T2" fmla="*/ 197 w 206"/>
              <a:gd name="T3" fmla="*/ 1607 h 1610"/>
              <a:gd name="T4" fmla="*/ 0 w 206"/>
              <a:gd name="T5" fmla="*/ 5 h 1610"/>
              <a:gd name="T6" fmla="*/ 4 w 206"/>
              <a:gd name="T7" fmla="*/ 0 h 1610"/>
              <a:gd name="T8" fmla="*/ 8 w 206"/>
              <a:gd name="T9" fmla="*/ 4 h 1610"/>
              <a:gd name="T10" fmla="*/ 205 w 206"/>
              <a:gd name="T11" fmla="*/ 1606 h 1610"/>
              <a:gd name="T12" fmla="*/ 202 w 206"/>
              <a:gd name="T13" fmla="*/ 1610 h 1610"/>
              <a:gd name="T14" fmla="*/ 201 w 206"/>
              <a:gd name="T15" fmla="*/ 1610 h 16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1610">
                <a:moveTo>
                  <a:pt x="201" y="1610"/>
                </a:moveTo>
                <a:cubicBezTo>
                  <a:pt x="199" y="1610"/>
                  <a:pt x="198" y="1609"/>
                  <a:pt x="197" y="1607"/>
                </a:cubicBezTo>
                <a:cubicBezTo>
                  <a:pt x="0" y="5"/>
                  <a:pt x="0" y="5"/>
                  <a:pt x="0" y="5"/>
                </a:cubicBezTo>
                <a:cubicBezTo>
                  <a:pt x="0" y="2"/>
                  <a:pt x="2" y="0"/>
                  <a:pt x="4" y="0"/>
                </a:cubicBezTo>
                <a:cubicBezTo>
                  <a:pt x="6" y="0"/>
                  <a:pt x="8" y="1"/>
                  <a:pt x="8" y="4"/>
                </a:cubicBezTo>
                <a:cubicBezTo>
                  <a:pt x="205" y="1606"/>
                  <a:pt x="205" y="1606"/>
                  <a:pt x="205" y="1606"/>
                </a:cubicBezTo>
                <a:cubicBezTo>
                  <a:pt x="206" y="1608"/>
                  <a:pt x="204" y="1610"/>
                  <a:pt x="202" y="1610"/>
                </a:cubicBezTo>
                <a:cubicBezTo>
                  <a:pt x="202" y="1610"/>
                  <a:pt x="201" y="1610"/>
                  <a:pt x="201" y="161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2" name="Freeform 33"/>
          <p:cNvSpPr>
            <a:spLocks/>
          </p:cNvSpPr>
          <p:nvPr/>
        </p:nvSpPr>
        <p:spPr bwMode="auto">
          <a:xfrm>
            <a:off x="2863852" y="151268"/>
            <a:ext cx="342900" cy="836613"/>
          </a:xfrm>
          <a:custGeom>
            <a:avLst/>
            <a:gdLst>
              <a:gd name="T0" fmla="*/ 333 w 338"/>
              <a:gd name="T1" fmla="*/ 825 h 825"/>
              <a:gd name="T2" fmla="*/ 330 w 338"/>
              <a:gd name="T3" fmla="*/ 823 h 825"/>
              <a:gd name="T4" fmla="*/ 1 w 338"/>
              <a:gd name="T5" fmla="*/ 6 h 825"/>
              <a:gd name="T6" fmla="*/ 3 w 338"/>
              <a:gd name="T7" fmla="*/ 1 h 825"/>
              <a:gd name="T8" fmla="*/ 8 w 338"/>
              <a:gd name="T9" fmla="*/ 3 h 825"/>
              <a:gd name="T10" fmla="*/ 337 w 338"/>
              <a:gd name="T11" fmla="*/ 820 h 825"/>
              <a:gd name="T12" fmla="*/ 335 w 338"/>
              <a:gd name="T13" fmla="*/ 825 h 825"/>
              <a:gd name="T14" fmla="*/ 333 w 338"/>
              <a:gd name="T15" fmla="*/ 825 h 8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8" h="825">
                <a:moveTo>
                  <a:pt x="333" y="825"/>
                </a:moveTo>
                <a:cubicBezTo>
                  <a:pt x="332" y="825"/>
                  <a:pt x="330" y="824"/>
                  <a:pt x="330" y="823"/>
                </a:cubicBezTo>
                <a:cubicBezTo>
                  <a:pt x="1" y="6"/>
                  <a:pt x="1" y="6"/>
                  <a:pt x="1" y="6"/>
                </a:cubicBezTo>
                <a:cubicBezTo>
                  <a:pt x="0" y="4"/>
                  <a:pt x="1" y="2"/>
                  <a:pt x="3" y="1"/>
                </a:cubicBezTo>
                <a:cubicBezTo>
                  <a:pt x="5" y="0"/>
                  <a:pt x="7" y="1"/>
                  <a:pt x="8" y="3"/>
                </a:cubicBezTo>
                <a:cubicBezTo>
                  <a:pt x="337" y="820"/>
                  <a:pt x="337" y="820"/>
                  <a:pt x="337" y="820"/>
                </a:cubicBezTo>
                <a:cubicBezTo>
                  <a:pt x="338" y="822"/>
                  <a:pt x="337" y="824"/>
                  <a:pt x="335" y="825"/>
                </a:cubicBezTo>
                <a:cubicBezTo>
                  <a:pt x="334" y="825"/>
                  <a:pt x="334" y="825"/>
                  <a:pt x="333" y="82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3" name="Freeform 34"/>
          <p:cNvSpPr>
            <a:spLocks/>
          </p:cNvSpPr>
          <p:nvPr/>
        </p:nvSpPr>
        <p:spPr bwMode="auto">
          <a:xfrm>
            <a:off x="3197227" y="270330"/>
            <a:ext cx="342900" cy="717550"/>
          </a:xfrm>
          <a:custGeom>
            <a:avLst/>
            <a:gdLst>
              <a:gd name="T0" fmla="*/ 4 w 338"/>
              <a:gd name="T1" fmla="*/ 707 h 707"/>
              <a:gd name="T2" fmla="*/ 3 w 338"/>
              <a:gd name="T3" fmla="*/ 707 h 707"/>
              <a:gd name="T4" fmla="*/ 1 w 338"/>
              <a:gd name="T5" fmla="*/ 702 h 707"/>
              <a:gd name="T6" fmla="*/ 330 w 338"/>
              <a:gd name="T7" fmla="*/ 3 h 707"/>
              <a:gd name="T8" fmla="*/ 336 w 338"/>
              <a:gd name="T9" fmla="*/ 1 h 707"/>
              <a:gd name="T10" fmla="*/ 337 w 338"/>
              <a:gd name="T11" fmla="*/ 6 h 707"/>
              <a:gd name="T12" fmla="*/ 8 w 338"/>
              <a:gd name="T13" fmla="*/ 705 h 707"/>
              <a:gd name="T14" fmla="*/ 4 w 338"/>
              <a:gd name="T15" fmla="*/ 707 h 70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8" h="707">
                <a:moveTo>
                  <a:pt x="4" y="707"/>
                </a:moveTo>
                <a:cubicBezTo>
                  <a:pt x="4" y="707"/>
                  <a:pt x="3" y="707"/>
                  <a:pt x="3" y="707"/>
                </a:cubicBezTo>
                <a:cubicBezTo>
                  <a:pt x="1" y="706"/>
                  <a:pt x="0" y="704"/>
                  <a:pt x="1" y="702"/>
                </a:cubicBezTo>
                <a:cubicBezTo>
                  <a:pt x="330" y="3"/>
                  <a:pt x="330" y="3"/>
                  <a:pt x="330" y="3"/>
                </a:cubicBezTo>
                <a:cubicBezTo>
                  <a:pt x="331" y="1"/>
                  <a:pt x="334" y="0"/>
                  <a:pt x="336" y="1"/>
                </a:cubicBezTo>
                <a:cubicBezTo>
                  <a:pt x="337" y="2"/>
                  <a:pt x="338" y="4"/>
                  <a:pt x="337" y="6"/>
                </a:cubicBezTo>
                <a:cubicBezTo>
                  <a:pt x="8" y="705"/>
                  <a:pt x="8" y="705"/>
                  <a:pt x="8" y="705"/>
                </a:cubicBezTo>
                <a:cubicBezTo>
                  <a:pt x="7" y="707"/>
                  <a:pt x="6" y="707"/>
                  <a:pt x="4" y="707"/>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4" name="Freeform 35"/>
          <p:cNvSpPr>
            <a:spLocks/>
          </p:cNvSpPr>
          <p:nvPr/>
        </p:nvSpPr>
        <p:spPr bwMode="auto">
          <a:xfrm>
            <a:off x="3197227" y="979943"/>
            <a:ext cx="749300" cy="182563"/>
          </a:xfrm>
          <a:custGeom>
            <a:avLst/>
            <a:gdLst>
              <a:gd name="T0" fmla="*/ 734 w 738"/>
              <a:gd name="T1" fmla="*/ 180 h 180"/>
              <a:gd name="T2" fmla="*/ 733 w 738"/>
              <a:gd name="T3" fmla="*/ 180 h 180"/>
              <a:gd name="T4" fmla="*/ 3 w 738"/>
              <a:gd name="T5" fmla="*/ 8 h 180"/>
              <a:gd name="T6" fmla="*/ 0 w 738"/>
              <a:gd name="T7" fmla="*/ 4 h 180"/>
              <a:gd name="T8" fmla="*/ 5 w 738"/>
              <a:gd name="T9" fmla="*/ 1 h 180"/>
              <a:gd name="T10" fmla="*/ 735 w 738"/>
              <a:gd name="T11" fmla="*/ 172 h 180"/>
              <a:gd name="T12" fmla="*/ 738 w 738"/>
              <a:gd name="T13" fmla="*/ 177 h 180"/>
              <a:gd name="T14" fmla="*/ 734 w 738"/>
              <a:gd name="T15" fmla="*/ 180 h 1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8" h="180">
                <a:moveTo>
                  <a:pt x="734" y="180"/>
                </a:moveTo>
                <a:cubicBezTo>
                  <a:pt x="734" y="180"/>
                  <a:pt x="733" y="180"/>
                  <a:pt x="733" y="180"/>
                </a:cubicBezTo>
                <a:cubicBezTo>
                  <a:pt x="3" y="8"/>
                  <a:pt x="3" y="8"/>
                  <a:pt x="3" y="8"/>
                </a:cubicBezTo>
                <a:cubicBezTo>
                  <a:pt x="1" y="8"/>
                  <a:pt x="0" y="6"/>
                  <a:pt x="0" y="4"/>
                </a:cubicBezTo>
                <a:cubicBezTo>
                  <a:pt x="1" y="1"/>
                  <a:pt x="3" y="0"/>
                  <a:pt x="5" y="1"/>
                </a:cubicBezTo>
                <a:cubicBezTo>
                  <a:pt x="735" y="172"/>
                  <a:pt x="735" y="172"/>
                  <a:pt x="735" y="172"/>
                </a:cubicBezTo>
                <a:cubicBezTo>
                  <a:pt x="737" y="172"/>
                  <a:pt x="738" y="175"/>
                  <a:pt x="738" y="177"/>
                </a:cubicBezTo>
                <a:cubicBezTo>
                  <a:pt x="737" y="179"/>
                  <a:pt x="736" y="180"/>
                  <a:pt x="734" y="18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5" name="Freeform 36"/>
          <p:cNvSpPr>
            <a:spLocks/>
          </p:cNvSpPr>
          <p:nvPr/>
        </p:nvSpPr>
        <p:spPr bwMode="auto">
          <a:xfrm>
            <a:off x="2997202" y="-645657"/>
            <a:ext cx="542925" cy="925513"/>
          </a:xfrm>
          <a:custGeom>
            <a:avLst/>
            <a:gdLst>
              <a:gd name="T0" fmla="*/ 531 w 535"/>
              <a:gd name="T1" fmla="*/ 912 h 912"/>
              <a:gd name="T2" fmla="*/ 527 w 535"/>
              <a:gd name="T3" fmla="*/ 910 h 912"/>
              <a:gd name="T4" fmla="*/ 1 w 535"/>
              <a:gd name="T5" fmla="*/ 6 h 912"/>
              <a:gd name="T6" fmla="*/ 2 w 535"/>
              <a:gd name="T7" fmla="*/ 1 h 912"/>
              <a:gd name="T8" fmla="*/ 8 w 535"/>
              <a:gd name="T9" fmla="*/ 2 h 912"/>
              <a:gd name="T10" fmla="*/ 534 w 535"/>
              <a:gd name="T11" fmla="*/ 906 h 912"/>
              <a:gd name="T12" fmla="*/ 533 w 535"/>
              <a:gd name="T13" fmla="*/ 911 h 912"/>
              <a:gd name="T14" fmla="*/ 531 w 535"/>
              <a:gd name="T15" fmla="*/ 912 h 9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5" h="912">
                <a:moveTo>
                  <a:pt x="531" y="912"/>
                </a:moveTo>
                <a:cubicBezTo>
                  <a:pt x="529" y="912"/>
                  <a:pt x="528" y="911"/>
                  <a:pt x="527" y="910"/>
                </a:cubicBezTo>
                <a:cubicBezTo>
                  <a:pt x="1" y="6"/>
                  <a:pt x="1" y="6"/>
                  <a:pt x="1" y="6"/>
                </a:cubicBezTo>
                <a:cubicBezTo>
                  <a:pt x="0" y="4"/>
                  <a:pt x="0" y="2"/>
                  <a:pt x="2" y="1"/>
                </a:cubicBezTo>
                <a:cubicBezTo>
                  <a:pt x="4" y="0"/>
                  <a:pt x="7" y="0"/>
                  <a:pt x="8" y="2"/>
                </a:cubicBezTo>
                <a:cubicBezTo>
                  <a:pt x="534" y="906"/>
                  <a:pt x="534" y="906"/>
                  <a:pt x="534" y="906"/>
                </a:cubicBezTo>
                <a:cubicBezTo>
                  <a:pt x="535" y="908"/>
                  <a:pt x="535" y="910"/>
                  <a:pt x="533" y="911"/>
                </a:cubicBezTo>
                <a:cubicBezTo>
                  <a:pt x="532" y="911"/>
                  <a:pt x="531" y="912"/>
                  <a:pt x="531" y="912"/>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6" name="Freeform 38"/>
          <p:cNvSpPr>
            <a:spLocks/>
          </p:cNvSpPr>
          <p:nvPr/>
        </p:nvSpPr>
        <p:spPr bwMode="auto">
          <a:xfrm>
            <a:off x="3532190" y="-244020"/>
            <a:ext cx="852488" cy="523875"/>
          </a:xfrm>
          <a:custGeom>
            <a:avLst/>
            <a:gdLst>
              <a:gd name="T0" fmla="*/ 5 w 841"/>
              <a:gd name="T1" fmla="*/ 515 h 515"/>
              <a:gd name="T2" fmla="*/ 1 w 841"/>
              <a:gd name="T3" fmla="*/ 513 h 515"/>
              <a:gd name="T4" fmla="*/ 3 w 841"/>
              <a:gd name="T5" fmla="*/ 507 h 515"/>
              <a:gd name="T6" fmla="*/ 835 w 841"/>
              <a:gd name="T7" fmla="*/ 1 h 515"/>
              <a:gd name="T8" fmla="*/ 840 w 841"/>
              <a:gd name="T9" fmla="*/ 3 h 515"/>
              <a:gd name="T10" fmla="*/ 839 w 841"/>
              <a:gd name="T11" fmla="*/ 8 h 515"/>
              <a:gd name="T12" fmla="*/ 7 w 841"/>
              <a:gd name="T13" fmla="*/ 514 h 515"/>
              <a:gd name="T14" fmla="*/ 5 w 841"/>
              <a:gd name="T15" fmla="*/ 515 h 5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1" h="515">
                <a:moveTo>
                  <a:pt x="5" y="515"/>
                </a:moveTo>
                <a:cubicBezTo>
                  <a:pt x="3" y="515"/>
                  <a:pt x="2" y="514"/>
                  <a:pt x="1" y="513"/>
                </a:cubicBezTo>
                <a:cubicBezTo>
                  <a:pt x="0" y="511"/>
                  <a:pt x="1" y="508"/>
                  <a:pt x="3" y="507"/>
                </a:cubicBezTo>
                <a:cubicBezTo>
                  <a:pt x="835" y="1"/>
                  <a:pt x="835" y="1"/>
                  <a:pt x="835" y="1"/>
                </a:cubicBezTo>
                <a:cubicBezTo>
                  <a:pt x="837" y="0"/>
                  <a:pt x="839" y="1"/>
                  <a:pt x="840" y="3"/>
                </a:cubicBezTo>
                <a:cubicBezTo>
                  <a:pt x="841" y="5"/>
                  <a:pt x="841" y="7"/>
                  <a:pt x="839" y="8"/>
                </a:cubicBezTo>
                <a:cubicBezTo>
                  <a:pt x="7" y="514"/>
                  <a:pt x="7" y="514"/>
                  <a:pt x="7" y="514"/>
                </a:cubicBezTo>
                <a:cubicBezTo>
                  <a:pt x="6" y="514"/>
                  <a:pt x="6" y="515"/>
                  <a:pt x="5" y="51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7" name="Freeform 39"/>
          <p:cNvSpPr>
            <a:spLocks/>
          </p:cNvSpPr>
          <p:nvPr/>
        </p:nvSpPr>
        <p:spPr bwMode="auto">
          <a:xfrm>
            <a:off x="3937002" y="-244020"/>
            <a:ext cx="447675" cy="1406525"/>
          </a:xfrm>
          <a:custGeom>
            <a:avLst/>
            <a:gdLst>
              <a:gd name="T0" fmla="*/ 5 w 441"/>
              <a:gd name="T1" fmla="*/ 1385 h 1385"/>
              <a:gd name="T2" fmla="*/ 4 w 441"/>
              <a:gd name="T3" fmla="*/ 1385 h 1385"/>
              <a:gd name="T4" fmla="*/ 1 w 441"/>
              <a:gd name="T5" fmla="*/ 1380 h 1385"/>
              <a:gd name="T6" fmla="*/ 433 w 441"/>
              <a:gd name="T7" fmla="*/ 4 h 1385"/>
              <a:gd name="T8" fmla="*/ 438 w 441"/>
              <a:gd name="T9" fmla="*/ 1 h 1385"/>
              <a:gd name="T10" fmla="*/ 441 w 441"/>
              <a:gd name="T11" fmla="*/ 6 h 1385"/>
              <a:gd name="T12" fmla="*/ 9 w 441"/>
              <a:gd name="T13" fmla="*/ 1382 h 1385"/>
              <a:gd name="T14" fmla="*/ 5 w 441"/>
              <a:gd name="T15" fmla="*/ 1385 h 13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1" h="1385">
                <a:moveTo>
                  <a:pt x="5" y="1385"/>
                </a:moveTo>
                <a:cubicBezTo>
                  <a:pt x="5" y="1385"/>
                  <a:pt x="4" y="1385"/>
                  <a:pt x="4" y="1385"/>
                </a:cubicBezTo>
                <a:cubicBezTo>
                  <a:pt x="2" y="1384"/>
                  <a:pt x="0" y="1382"/>
                  <a:pt x="1" y="1380"/>
                </a:cubicBezTo>
                <a:cubicBezTo>
                  <a:pt x="433" y="4"/>
                  <a:pt x="433" y="4"/>
                  <a:pt x="433" y="4"/>
                </a:cubicBezTo>
                <a:cubicBezTo>
                  <a:pt x="434" y="1"/>
                  <a:pt x="436" y="0"/>
                  <a:pt x="438" y="1"/>
                </a:cubicBezTo>
                <a:cubicBezTo>
                  <a:pt x="440" y="2"/>
                  <a:pt x="441" y="4"/>
                  <a:pt x="441" y="6"/>
                </a:cubicBezTo>
                <a:cubicBezTo>
                  <a:pt x="9" y="1382"/>
                  <a:pt x="9" y="1382"/>
                  <a:pt x="9" y="1382"/>
                </a:cubicBezTo>
                <a:cubicBezTo>
                  <a:pt x="8" y="1384"/>
                  <a:pt x="7" y="1385"/>
                  <a:pt x="5" y="138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8" name="Freeform 40"/>
          <p:cNvSpPr>
            <a:spLocks/>
          </p:cNvSpPr>
          <p:nvPr/>
        </p:nvSpPr>
        <p:spPr bwMode="auto">
          <a:xfrm>
            <a:off x="4375152" y="-244020"/>
            <a:ext cx="157163" cy="666750"/>
          </a:xfrm>
          <a:custGeom>
            <a:avLst/>
            <a:gdLst>
              <a:gd name="T0" fmla="*/ 150 w 155"/>
              <a:gd name="T1" fmla="*/ 656 h 656"/>
              <a:gd name="T2" fmla="*/ 146 w 155"/>
              <a:gd name="T3" fmla="*/ 652 h 656"/>
              <a:gd name="T4" fmla="*/ 1 w 155"/>
              <a:gd name="T5" fmla="*/ 6 h 656"/>
              <a:gd name="T6" fmla="*/ 4 w 155"/>
              <a:gd name="T7" fmla="*/ 1 h 656"/>
              <a:gd name="T8" fmla="*/ 9 w 155"/>
              <a:gd name="T9" fmla="*/ 4 h 656"/>
              <a:gd name="T10" fmla="*/ 154 w 155"/>
              <a:gd name="T11" fmla="*/ 651 h 656"/>
              <a:gd name="T12" fmla="*/ 151 w 155"/>
              <a:gd name="T13" fmla="*/ 655 h 656"/>
              <a:gd name="T14" fmla="*/ 150 w 155"/>
              <a:gd name="T15" fmla="*/ 656 h 6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5" h="656">
                <a:moveTo>
                  <a:pt x="150" y="656"/>
                </a:moveTo>
                <a:cubicBezTo>
                  <a:pt x="148" y="656"/>
                  <a:pt x="147" y="654"/>
                  <a:pt x="146" y="652"/>
                </a:cubicBezTo>
                <a:cubicBezTo>
                  <a:pt x="1" y="6"/>
                  <a:pt x="1" y="6"/>
                  <a:pt x="1" y="6"/>
                </a:cubicBezTo>
                <a:cubicBezTo>
                  <a:pt x="0" y="3"/>
                  <a:pt x="2" y="1"/>
                  <a:pt x="4" y="1"/>
                </a:cubicBezTo>
                <a:cubicBezTo>
                  <a:pt x="6" y="0"/>
                  <a:pt x="8" y="2"/>
                  <a:pt x="9" y="4"/>
                </a:cubicBezTo>
                <a:cubicBezTo>
                  <a:pt x="154" y="651"/>
                  <a:pt x="154" y="651"/>
                  <a:pt x="154" y="651"/>
                </a:cubicBezTo>
                <a:cubicBezTo>
                  <a:pt x="155" y="653"/>
                  <a:pt x="153" y="655"/>
                  <a:pt x="151" y="655"/>
                </a:cubicBezTo>
                <a:cubicBezTo>
                  <a:pt x="151" y="656"/>
                  <a:pt x="150" y="656"/>
                  <a:pt x="150" y="65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9" name="Freeform 41"/>
          <p:cNvSpPr>
            <a:spLocks/>
          </p:cNvSpPr>
          <p:nvPr/>
        </p:nvSpPr>
        <p:spPr bwMode="auto">
          <a:xfrm>
            <a:off x="4524377" y="287793"/>
            <a:ext cx="1006475" cy="134938"/>
          </a:xfrm>
          <a:custGeom>
            <a:avLst/>
            <a:gdLst>
              <a:gd name="T0" fmla="*/ 4 w 992"/>
              <a:gd name="T1" fmla="*/ 133 h 133"/>
              <a:gd name="T2" fmla="*/ 0 w 992"/>
              <a:gd name="T3" fmla="*/ 129 h 133"/>
              <a:gd name="T4" fmla="*/ 4 w 992"/>
              <a:gd name="T5" fmla="*/ 125 h 133"/>
              <a:gd name="T6" fmla="*/ 988 w 992"/>
              <a:gd name="T7" fmla="*/ 0 h 133"/>
              <a:gd name="T8" fmla="*/ 992 w 992"/>
              <a:gd name="T9" fmla="*/ 4 h 133"/>
              <a:gd name="T10" fmla="*/ 989 w 992"/>
              <a:gd name="T11" fmla="*/ 8 h 133"/>
              <a:gd name="T12" fmla="*/ 5 w 992"/>
              <a:gd name="T13" fmla="*/ 133 h 133"/>
              <a:gd name="T14" fmla="*/ 4 w 992"/>
              <a:gd name="T15" fmla="*/ 133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92" h="133">
                <a:moveTo>
                  <a:pt x="4" y="133"/>
                </a:moveTo>
                <a:cubicBezTo>
                  <a:pt x="2" y="133"/>
                  <a:pt x="0" y="131"/>
                  <a:pt x="0" y="129"/>
                </a:cubicBezTo>
                <a:cubicBezTo>
                  <a:pt x="0" y="127"/>
                  <a:pt x="1" y="125"/>
                  <a:pt x="4" y="125"/>
                </a:cubicBezTo>
                <a:cubicBezTo>
                  <a:pt x="988" y="0"/>
                  <a:pt x="988" y="0"/>
                  <a:pt x="988" y="0"/>
                </a:cubicBezTo>
                <a:cubicBezTo>
                  <a:pt x="990" y="0"/>
                  <a:pt x="992" y="2"/>
                  <a:pt x="992" y="4"/>
                </a:cubicBezTo>
                <a:cubicBezTo>
                  <a:pt x="992" y="6"/>
                  <a:pt x="991" y="8"/>
                  <a:pt x="989" y="8"/>
                </a:cubicBezTo>
                <a:cubicBezTo>
                  <a:pt x="5" y="133"/>
                  <a:pt x="5" y="133"/>
                  <a:pt x="5" y="133"/>
                </a:cubicBezTo>
                <a:cubicBezTo>
                  <a:pt x="5" y="133"/>
                  <a:pt x="4" y="133"/>
                  <a:pt x="4" y="133"/>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0" name="Freeform 42"/>
          <p:cNvSpPr>
            <a:spLocks/>
          </p:cNvSpPr>
          <p:nvPr/>
        </p:nvSpPr>
        <p:spPr bwMode="auto">
          <a:xfrm>
            <a:off x="4524377" y="-639307"/>
            <a:ext cx="342900" cy="1062038"/>
          </a:xfrm>
          <a:custGeom>
            <a:avLst/>
            <a:gdLst>
              <a:gd name="T0" fmla="*/ 4 w 338"/>
              <a:gd name="T1" fmla="*/ 1046 h 1046"/>
              <a:gd name="T2" fmla="*/ 3 w 338"/>
              <a:gd name="T3" fmla="*/ 1045 h 1046"/>
              <a:gd name="T4" fmla="*/ 0 w 338"/>
              <a:gd name="T5" fmla="*/ 1040 h 1046"/>
              <a:gd name="T6" fmla="*/ 329 w 338"/>
              <a:gd name="T7" fmla="*/ 4 h 1046"/>
              <a:gd name="T8" fmla="*/ 334 w 338"/>
              <a:gd name="T9" fmla="*/ 1 h 1046"/>
              <a:gd name="T10" fmla="*/ 337 w 338"/>
              <a:gd name="T11" fmla="*/ 6 h 1046"/>
              <a:gd name="T12" fmla="*/ 8 w 338"/>
              <a:gd name="T13" fmla="*/ 1043 h 1046"/>
              <a:gd name="T14" fmla="*/ 4 w 338"/>
              <a:gd name="T15" fmla="*/ 1046 h 10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8" h="1046">
                <a:moveTo>
                  <a:pt x="4" y="1046"/>
                </a:moveTo>
                <a:cubicBezTo>
                  <a:pt x="4" y="1046"/>
                  <a:pt x="3" y="1045"/>
                  <a:pt x="3" y="1045"/>
                </a:cubicBezTo>
                <a:cubicBezTo>
                  <a:pt x="1" y="1045"/>
                  <a:pt x="0" y="1042"/>
                  <a:pt x="0" y="1040"/>
                </a:cubicBezTo>
                <a:cubicBezTo>
                  <a:pt x="329" y="4"/>
                  <a:pt x="329" y="4"/>
                  <a:pt x="329" y="4"/>
                </a:cubicBezTo>
                <a:cubicBezTo>
                  <a:pt x="330" y="2"/>
                  <a:pt x="332" y="0"/>
                  <a:pt x="334" y="1"/>
                </a:cubicBezTo>
                <a:cubicBezTo>
                  <a:pt x="337" y="2"/>
                  <a:pt x="338" y="4"/>
                  <a:pt x="337" y="6"/>
                </a:cubicBezTo>
                <a:cubicBezTo>
                  <a:pt x="8" y="1043"/>
                  <a:pt x="8" y="1043"/>
                  <a:pt x="8" y="1043"/>
                </a:cubicBezTo>
                <a:cubicBezTo>
                  <a:pt x="7" y="1044"/>
                  <a:pt x="6" y="1046"/>
                  <a:pt x="4" y="104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1" name="Freeform 44"/>
          <p:cNvSpPr>
            <a:spLocks/>
          </p:cNvSpPr>
          <p:nvPr/>
        </p:nvSpPr>
        <p:spPr bwMode="auto">
          <a:xfrm>
            <a:off x="4857752" y="-639307"/>
            <a:ext cx="673100" cy="935038"/>
          </a:xfrm>
          <a:custGeom>
            <a:avLst/>
            <a:gdLst>
              <a:gd name="T0" fmla="*/ 659 w 664"/>
              <a:gd name="T1" fmla="*/ 921 h 921"/>
              <a:gd name="T2" fmla="*/ 656 w 664"/>
              <a:gd name="T3" fmla="*/ 920 h 921"/>
              <a:gd name="T4" fmla="*/ 1 w 664"/>
              <a:gd name="T5" fmla="*/ 7 h 921"/>
              <a:gd name="T6" fmla="*/ 2 w 664"/>
              <a:gd name="T7" fmla="*/ 2 h 921"/>
              <a:gd name="T8" fmla="*/ 7 w 664"/>
              <a:gd name="T9" fmla="*/ 2 h 921"/>
              <a:gd name="T10" fmla="*/ 662 w 664"/>
              <a:gd name="T11" fmla="*/ 915 h 921"/>
              <a:gd name="T12" fmla="*/ 661 w 664"/>
              <a:gd name="T13" fmla="*/ 921 h 921"/>
              <a:gd name="T14" fmla="*/ 659 w 664"/>
              <a:gd name="T15" fmla="*/ 921 h 9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4" h="921">
                <a:moveTo>
                  <a:pt x="659" y="921"/>
                </a:moveTo>
                <a:cubicBezTo>
                  <a:pt x="658" y="921"/>
                  <a:pt x="657" y="921"/>
                  <a:pt x="656" y="920"/>
                </a:cubicBezTo>
                <a:cubicBezTo>
                  <a:pt x="1" y="7"/>
                  <a:pt x="1" y="7"/>
                  <a:pt x="1" y="7"/>
                </a:cubicBezTo>
                <a:cubicBezTo>
                  <a:pt x="0" y="5"/>
                  <a:pt x="0" y="3"/>
                  <a:pt x="2" y="2"/>
                </a:cubicBezTo>
                <a:cubicBezTo>
                  <a:pt x="4" y="0"/>
                  <a:pt x="6" y="1"/>
                  <a:pt x="7" y="2"/>
                </a:cubicBezTo>
                <a:cubicBezTo>
                  <a:pt x="662" y="915"/>
                  <a:pt x="662" y="915"/>
                  <a:pt x="662" y="915"/>
                </a:cubicBezTo>
                <a:cubicBezTo>
                  <a:pt x="664" y="917"/>
                  <a:pt x="663" y="919"/>
                  <a:pt x="661" y="921"/>
                </a:cubicBezTo>
                <a:cubicBezTo>
                  <a:pt x="661" y="921"/>
                  <a:pt x="660" y="921"/>
                  <a:pt x="659" y="921"/>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2" name="Freeform 47"/>
          <p:cNvSpPr>
            <a:spLocks/>
          </p:cNvSpPr>
          <p:nvPr/>
        </p:nvSpPr>
        <p:spPr bwMode="auto">
          <a:xfrm>
            <a:off x="5522915" y="-23813"/>
            <a:ext cx="312735" cy="319543"/>
          </a:xfrm>
          <a:custGeom>
            <a:avLst/>
            <a:gdLst>
              <a:gd name="T0" fmla="*/ 4 w 362"/>
              <a:gd name="T1" fmla="*/ 279 h 279"/>
              <a:gd name="T2" fmla="*/ 1 w 362"/>
              <a:gd name="T3" fmla="*/ 278 h 279"/>
              <a:gd name="T4" fmla="*/ 2 w 362"/>
              <a:gd name="T5" fmla="*/ 272 h 279"/>
              <a:gd name="T6" fmla="*/ 355 w 362"/>
              <a:gd name="T7" fmla="*/ 1 h 279"/>
              <a:gd name="T8" fmla="*/ 361 w 362"/>
              <a:gd name="T9" fmla="*/ 2 h 279"/>
              <a:gd name="T10" fmla="*/ 360 w 362"/>
              <a:gd name="T11" fmla="*/ 8 h 279"/>
              <a:gd name="T12" fmla="*/ 7 w 362"/>
              <a:gd name="T13" fmla="*/ 279 h 279"/>
              <a:gd name="T14" fmla="*/ 4 w 362"/>
              <a:gd name="T15" fmla="*/ 279 h 27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2" h="279">
                <a:moveTo>
                  <a:pt x="4" y="279"/>
                </a:moveTo>
                <a:cubicBezTo>
                  <a:pt x="3" y="279"/>
                  <a:pt x="2" y="279"/>
                  <a:pt x="1" y="278"/>
                </a:cubicBezTo>
                <a:cubicBezTo>
                  <a:pt x="0" y="276"/>
                  <a:pt x="0" y="274"/>
                  <a:pt x="2" y="272"/>
                </a:cubicBezTo>
                <a:cubicBezTo>
                  <a:pt x="355" y="1"/>
                  <a:pt x="355" y="1"/>
                  <a:pt x="355" y="1"/>
                </a:cubicBezTo>
                <a:cubicBezTo>
                  <a:pt x="357" y="0"/>
                  <a:pt x="359" y="0"/>
                  <a:pt x="361" y="2"/>
                </a:cubicBezTo>
                <a:cubicBezTo>
                  <a:pt x="362" y="4"/>
                  <a:pt x="362" y="6"/>
                  <a:pt x="360" y="8"/>
                </a:cubicBezTo>
                <a:cubicBezTo>
                  <a:pt x="7" y="279"/>
                  <a:pt x="7" y="279"/>
                  <a:pt x="7" y="279"/>
                </a:cubicBezTo>
                <a:cubicBezTo>
                  <a:pt x="6" y="279"/>
                  <a:pt x="5" y="279"/>
                  <a:pt x="4" y="279"/>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3" name="Freeform 48"/>
          <p:cNvSpPr>
            <a:spLocks/>
          </p:cNvSpPr>
          <p:nvPr/>
        </p:nvSpPr>
        <p:spPr bwMode="auto">
          <a:xfrm>
            <a:off x="3937002" y="413205"/>
            <a:ext cx="595313" cy="749300"/>
          </a:xfrm>
          <a:custGeom>
            <a:avLst/>
            <a:gdLst>
              <a:gd name="T0" fmla="*/ 5 w 587"/>
              <a:gd name="T1" fmla="*/ 738 h 738"/>
              <a:gd name="T2" fmla="*/ 2 w 587"/>
              <a:gd name="T3" fmla="*/ 737 h 738"/>
              <a:gd name="T4" fmla="*/ 2 w 587"/>
              <a:gd name="T5" fmla="*/ 731 h 738"/>
              <a:gd name="T6" fmla="*/ 579 w 587"/>
              <a:gd name="T7" fmla="*/ 2 h 738"/>
              <a:gd name="T8" fmla="*/ 585 w 587"/>
              <a:gd name="T9" fmla="*/ 1 h 738"/>
              <a:gd name="T10" fmla="*/ 585 w 587"/>
              <a:gd name="T11" fmla="*/ 7 h 738"/>
              <a:gd name="T12" fmla="*/ 8 w 587"/>
              <a:gd name="T13" fmla="*/ 736 h 738"/>
              <a:gd name="T14" fmla="*/ 5 w 587"/>
              <a:gd name="T15" fmla="*/ 738 h 7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7" h="738">
                <a:moveTo>
                  <a:pt x="5" y="738"/>
                </a:moveTo>
                <a:cubicBezTo>
                  <a:pt x="4" y="738"/>
                  <a:pt x="3" y="738"/>
                  <a:pt x="2" y="737"/>
                </a:cubicBezTo>
                <a:cubicBezTo>
                  <a:pt x="1" y="736"/>
                  <a:pt x="0" y="733"/>
                  <a:pt x="2" y="731"/>
                </a:cubicBezTo>
                <a:cubicBezTo>
                  <a:pt x="579" y="2"/>
                  <a:pt x="579" y="2"/>
                  <a:pt x="579" y="2"/>
                </a:cubicBezTo>
                <a:cubicBezTo>
                  <a:pt x="580" y="0"/>
                  <a:pt x="583" y="0"/>
                  <a:pt x="585" y="1"/>
                </a:cubicBezTo>
                <a:cubicBezTo>
                  <a:pt x="586" y="3"/>
                  <a:pt x="587" y="5"/>
                  <a:pt x="585" y="7"/>
                </a:cubicBezTo>
                <a:cubicBezTo>
                  <a:pt x="8" y="736"/>
                  <a:pt x="8" y="736"/>
                  <a:pt x="8" y="736"/>
                </a:cubicBezTo>
                <a:cubicBezTo>
                  <a:pt x="7" y="737"/>
                  <a:pt x="6" y="738"/>
                  <a:pt x="5" y="738"/>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4" name="Freeform 49"/>
          <p:cNvSpPr>
            <a:spLocks/>
          </p:cNvSpPr>
          <p:nvPr/>
        </p:nvSpPr>
        <p:spPr bwMode="auto">
          <a:xfrm>
            <a:off x="2289177" y="1397455"/>
            <a:ext cx="258763" cy="96838"/>
          </a:xfrm>
          <a:custGeom>
            <a:avLst/>
            <a:gdLst>
              <a:gd name="T0" fmla="*/ 251 w 255"/>
              <a:gd name="T1" fmla="*/ 95 h 95"/>
              <a:gd name="T2" fmla="*/ 249 w 255"/>
              <a:gd name="T3" fmla="*/ 94 h 95"/>
              <a:gd name="T4" fmla="*/ 3 w 255"/>
              <a:gd name="T5" fmla="*/ 8 h 95"/>
              <a:gd name="T6" fmla="*/ 1 w 255"/>
              <a:gd name="T7" fmla="*/ 3 h 95"/>
              <a:gd name="T8" fmla="*/ 6 w 255"/>
              <a:gd name="T9" fmla="*/ 1 h 95"/>
              <a:gd name="T10" fmla="*/ 252 w 255"/>
              <a:gd name="T11" fmla="*/ 87 h 95"/>
              <a:gd name="T12" fmla="*/ 254 w 255"/>
              <a:gd name="T13" fmla="*/ 92 h 95"/>
              <a:gd name="T14" fmla="*/ 251 w 255"/>
              <a:gd name="T15" fmla="*/ 95 h 9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5" h="95">
                <a:moveTo>
                  <a:pt x="251" y="95"/>
                </a:moveTo>
                <a:cubicBezTo>
                  <a:pt x="250" y="95"/>
                  <a:pt x="250" y="95"/>
                  <a:pt x="249" y="94"/>
                </a:cubicBezTo>
                <a:cubicBezTo>
                  <a:pt x="3" y="8"/>
                  <a:pt x="3" y="8"/>
                  <a:pt x="3" y="8"/>
                </a:cubicBezTo>
                <a:cubicBezTo>
                  <a:pt x="1" y="8"/>
                  <a:pt x="0" y="5"/>
                  <a:pt x="1" y="3"/>
                </a:cubicBezTo>
                <a:cubicBezTo>
                  <a:pt x="1" y="1"/>
                  <a:pt x="4" y="0"/>
                  <a:pt x="6" y="1"/>
                </a:cubicBezTo>
                <a:cubicBezTo>
                  <a:pt x="252" y="87"/>
                  <a:pt x="252" y="87"/>
                  <a:pt x="252" y="87"/>
                </a:cubicBezTo>
                <a:cubicBezTo>
                  <a:pt x="254" y="88"/>
                  <a:pt x="255" y="90"/>
                  <a:pt x="254" y="92"/>
                </a:cubicBezTo>
                <a:cubicBezTo>
                  <a:pt x="254" y="94"/>
                  <a:pt x="252" y="95"/>
                  <a:pt x="251" y="9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5" name="Freeform 50"/>
          <p:cNvSpPr>
            <a:spLocks/>
          </p:cNvSpPr>
          <p:nvPr/>
        </p:nvSpPr>
        <p:spPr bwMode="auto">
          <a:xfrm>
            <a:off x="2289177" y="1484768"/>
            <a:ext cx="258763" cy="974725"/>
          </a:xfrm>
          <a:custGeom>
            <a:avLst/>
            <a:gdLst>
              <a:gd name="T0" fmla="*/ 5 w 255"/>
              <a:gd name="T1" fmla="*/ 960 h 960"/>
              <a:gd name="T2" fmla="*/ 4 w 255"/>
              <a:gd name="T3" fmla="*/ 960 h 960"/>
              <a:gd name="T4" fmla="*/ 1 w 255"/>
              <a:gd name="T5" fmla="*/ 955 h 960"/>
              <a:gd name="T6" fmla="*/ 247 w 255"/>
              <a:gd name="T7" fmla="*/ 4 h 960"/>
              <a:gd name="T8" fmla="*/ 252 w 255"/>
              <a:gd name="T9" fmla="*/ 1 h 960"/>
              <a:gd name="T10" fmla="*/ 255 w 255"/>
              <a:gd name="T11" fmla="*/ 6 h 960"/>
              <a:gd name="T12" fmla="*/ 9 w 255"/>
              <a:gd name="T13" fmla="*/ 957 h 960"/>
              <a:gd name="T14" fmla="*/ 5 w 255"/>
              <a:gd name="T15" fmla="*/ 960 h 9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5" h="960">
                <a:moveTo>
                  <a:pt x="5" y="960"/>
                </a:moveTo>
                <a:cubicBezTo>
                  <a:pt x="4" y="960"/>
                  <a:pt x="4" y="960"/>
                  <a:pt x="4" y="960"/>
                </a:cubicBezTo>
                <a:cubicBezTo>
                  <a:pt x="2" y="960"/>
                  <a:pt x="0" y="957"/>
                  <a:pt x="1" y="955"/>
                </a:cubicBezTo>
                <a:cubicBezTo>
                  <a:pt x="247" y="4"/>
                  <a:pt x="247" y="4"/>
                  <a:pt x="247" y="4"/>
                </a:cubicBezTo>
                <a:cubicBezTo>
                  <a:pt x="247" y="1"/>
                  <a:pt x="250" y="0"/>
                  <a:pt x="252" y="1"/>
                </a:cubicBezTo>
                <a:cubicBezTo>
                  <a:pt x="254" y="1"/>
                  <a:pt x="255" y="3"/>
                  <a:pt x="255" y="6"/>
                </a:cubicBezTo>
                <a:cubicBezTo>
                  <a:pt x="9" y="957"/>
                  <a:pt x="9" y="957"/>
                  <a:pt x="9" y="957"/>
                </a:cubicBezTo>
                <a:cubicBezTo>
                  <a:pt x="8" y="959"/>
                  <a:pt x="6" y="960"/>
                  <a:pt x="5" y="96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6" name="Freeform 51"/>
          <p:cNvSpPr>
            <a:spLocks/>
          </p:cNvSpPr>
          <p:nvPr/>
        </p:nvSpPr>
        <p:spPr bwMode="auto">
          <a:xfrm>
            <a:off x="2540002" y="979943"/>
            <a:ext cx="666750" cy="514350"/>
          </a:xfrm>
          <a:custGeom>
            <a:avLst/>
            <a:gdLst>
              <a:gd name="T0" fmla="*/ 5 w 658"/>
              <a:gd name="T1" fmla="*/ 506 h 506"/>
              <a:gd name="T2" fmla="*/ 1 w 658"/>
              <a:gd name="T3" fmla="*/ 504 h 506"/>
              <a:gd name="T4" fmla="*/ 2 w 658"/>
              <a:gd name="T5" fmla="*/ 498 h 506"/>
              <a:gd name="T6" fmla="*/ 651 w 658"/>
              <a:gd name="T7" fmla="*/ 1 h 506"/>
              <a:gd name="T8" fmla="*/ 656 w 658"/>
              <a:gd name="T9" fmla="*/ 2 h 506"/>
              <a:gd name="T10" fmla="*/ 656 w 658"/>
              <a:gd name="T11" fmla="*/ 8 h 506"/>
              <a:gd name="T12" fmla="*/ 7 w 658"/>
              <a:gd name="T13" fmla="*/ 505 h 506"/>
              <a:gd name="T14" fmla="*/ 5 w 658"/>
              <a:gd name="T15" fmla="*/ 506 h 5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8" h="506">
                <a:moveTo>
                  <a:pt x="5" y="506"/>
                </a:moveTo>
                <a:cubicBezTo>
                  <a:pt x="3" y="506"/>
                  <a:pt x="2" y="505"/>
                  <a:pt x="1" y="504"/>
                </a:cubicBezTo>
                <a:cubicBezTo>
                  <a:pt x="0" y="502"/>
                  <a:pt x="0" y="500"/>
                  <a:pt x="2" y="498"/>
                </a:cubicBezTo>
                <a:cubicBezTo>
                  <a:pt x="651" y="1"/>
                  <a:pt x="651" y="1"/>
                  <a:pt x="651" y="1"/>
                </a:cubicBezTo>
                <a:cubicBezTo>
                  <a:pt x="653" y="0"/>
                  <a:pt x="655" y="0"/>
                  <a:pt x="656" y="2"/>
                </a:cubicBezTo>
                <a:cubicBezTo>
                  <a:pt x="658" y="4"/>
                  <a:pt x="657" y="6"/>
                  <a:pt x="656" y="8"/>
                </a:cubicBezTo>
                <a:cubicBezTo>
                  <a:pt x="7" y="505"/>
                  <a:pt x="7" y="505"/>
                  <a:pt x="7" y="505"/>
                </a:cubicBezTo>
                <a:cubicBezTo>
                  <a:pt x="6" y="505"/>
                  <a:pt x="6" y="506"/>
                  <a:pt x="5" y="50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7" name="Freeform 52"/>
          <p:cNvSpPr>
            <a:spLocks/>
          </p:cNvSpPr>
          <p:nvPr/>
        </p:nvSpPr>
        <p:spPr bwMode="auto">
          <a:xfrm>
            <a:off x="2289177" y="979943"/>
            <a:ext cx="917575" cy="427038"/>
          </a:xfrm>
          <a:custGeom>
            <a:avLst/>
            <a:gdLst>
              <a:gd name="T0" fmla="*/ 4 w 904"/>
              <a:gd name="T1" fmla="*/ 420 h 420"/>
              <a:gd name="T2" fmla="*/ 1 w 904"/>
              <a:gd name="T3" fmla="*/ 417 h 420"/>
              <a:gd name="T4" fmla="*/ 3 w 904"/>
              <a:gd name="T5" fmla="*/ 412 h 420"/>
              <a:gd name="T6" fmla="*/ 898 w 904"/>
              <a:gd name="T7" fmla="*/ 1 h 420"/>
              <a:gd name="T8" fmla="*/ 903 w 904"/>
              <a:gd name="T9" fmla="*/ 3 h 420"/>
              <a:gd name="T10" fmla="*/ 901 w 904"/>
              <a:gd name="T11" fmla="*/ 8 h 420"/>
              <a:gd name="T12" fmla="*/ 6 w 904"/>
              <a:gd name="T13" fmla="*/ 419 h 420"/>
              <a:gd name="T14" fmla="*/ 4 w 904"/>
              <a:gd name="T15" fmla="*/ 420 h 4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04" h="420">
                <a:moveTo>
                  <a:pt x="4" y="420"/>
                </a:moveTo>
                <a:cubicBezTo>
                  <a:pt x="3" y="420"/>
                  <a:pt x="2" y="419"/>
                  <a:pt x="1" y="417"/>
                </a:cubicBezTo>
                <a:cubicBezTo>
                  <a:pt x="0" y="415"/>
                  <a:pt x="1" y="413"/>
                  <a:pt x="3" y="412"/>
                </a:cubicBezTo>
                <a:cubicBezTo>
                  <a:pt x="898" y="1"/>
                  <a:pt x="898" y="1"/>
                  <a:pt x="898" y="1"/>
                </a:cubicBezTo>
                <a:cubicBezTo>
                  <a:pt x="900" y="0"/>
                  <a:pt x="902" y="1"/>
                  <a:pt x="903" y="3"/>
                </a:cubicBezTo>
                <a:cubicBezTo>
                  <a:pt x="904" y="5"/>
                  <a:pt x="903" y="7"/>
                  <a:pt x="901" y="8"/>
                </a:cubicBezTo>
                <a:cubicBezTo>
                  <a:pt x="6" y="419"/>
                  <a:pt x="6" y="419"/>
                  <a:pt x="6" y="419"/>
                </a:cubicBezTo>
                <a:cubicBezTo>
                  <a:pt x="6" y="420"/>
                  <a:pt x="5" y="420"/>
                  <a:pt x="4" y="42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8" name="Freeform 53"/>
          <p:cNvSpPr>
            <a:spLocks/>
          </p:cNvSpPr>
          <p:nvPr/>
        </p:nvSpPr>
        <p:spPr bwMode="auto">
          <a:xfrm>
            <a:off x="592140" y="1559380"/>
            <a:ext cx="1146175" cy="509588"/>
          </a:xfrm>
          <a:custGeom>
            <a:avLst/>
            <a:gdLst>
              <a:gd name="T0" fmla="*/ 5 w 1130"/>
              <a:gd name="T1" fmla="*/ 501 h 501"/>
              <a:gd name="T2" fmla="*/ 1 w 1130"/>
              <a:gd name="T3" fmla="*/ 499 h 501"/>
              <a:gd name="T4" fmla="*/ 3 w 1130"/>
              <a:gd name="T5" fmla="*/ 494 h 501"/>
              <a:gd name="T6" fmla="*/ 1124 w 1130"/>
              <a:gd name="T7" fmla="*/ 1 h 501"/>
              <a:gd name="T8" fmla="*/ 1129 w 1130"/>
              <a:gd name="T9" fmla="*/ 3 h 501"/>
              <a:gd name="T10" fmla="*/ 1127 w 1130"/>
              <a:gd name="T11" fmla="*/ 8 h 501"/>
              <a:gd name="T12" fmla="*/ 6 w 1130"/>
              <a:gd name="T13" fmla="*/ 501 h 501"/>
              <a:gd name="T14" fmla="*/ 5 w 1130"/>
              <a:gd name="T15" fmla="*/ 501 h 5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30" h="501">
                <a:moveTo>
                  <a:pt x="5" y="501"/>
                </a:moveTo>
                <a:cubicBezTo>
                  <a:pt x="3" y="501"/>
                  <a:pt x="2" y="501"/>
                  <a:pt x="1" y="499"/>
                </a:cubicBezTo>
                <a:cubicBezTo>
                  <a:pt x="0" y="497"/>
                  <a:pt x="1" y="495"/>
                  <a:pt x="3" y="494"/>
                </a:cubicBezTo>
                <a:cubicBezTo>
                  <a:pt x="1124" y="1"/>
                  <a:pt x="1124" y="1"/>
                  <a:pt x="1124" y="1"/>
                </a:cubicBezTo>
                <a:cubicBezTo>
                  <a:pt x="1126" y="0"/>
                  <a:pt x="1128" y="1"/>
                  <a:pt x="1129" y="3"/>
                </a:cubicBezTo>
                <a:cubicBezTo>
                  <a:pt x="1130" y="5"/>
                  <a:pt x="1129" y="7"/>
                  <a:pt x="1127" y="8"/>
                </a:cubicBezTo>
                <a:cubicBezTo>
                  <a:pt x="6" y="501"/>
                  <a:pt x="6" y="501"/>
                  <a:pt x="6" y="501"/>
                </a:cubicBezTo>
                <a:cubicBezTo>
                  <a:pt x="6" y="501"/>
                  <a:pt x="5" y="501"/>
                  <a:pt x="5" y="501"/>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9" name="Freeform 115"/>
          <p:cNvSpPr>
            <a:spLocks/>
          </p:cNvSpPr>
          <p:nvPr/>
        </p:nvSpPr>
        <p:spPr bwMode="auto">
          <a:xfrm>
            <a:off x="198440" y="1881643"/>
            <a:ext cx="120650" cy="120650"/>
          </a:xfrm>
          <a:custGeom>
            <a:avLst/>
            <a:gdLst>
              <a:gd name="T0" fmla="*/ 87 w 119"/>
              <a:gd name="T1" fmla="*/ 15 h 119"/>
              <a:gd name="T2" fmla="*/ 104 w 119"/>
              <a:gd name="T3" fmla="*/ 87 h 119"/>
              <a:gd name="T4" fmla="*/ 32 w 119"/>
              <a:gd name="T5" fmla="*/ 104 h 119"/>
              <a:gd name="T6" fmla="*/ 15 w 119"/>
              <a:gd name="T7" fmla="*/ 32 h 119"/>
              <a:gd name="T8" fmla="*/ 87 w 119"/>
              <a:gd name="T9" fmla="*/ 15 h 119"/>
            </a:gdLst>
            <a:ahLst/>
            <a:cxnLst>
              <a:cxn ang="0">
                <a:pos x="T0" y="T1"/>
              </a:cxn>
              <a:cxn ang="0">
                <a:pos x="T2" y="T3"/>
              </a:cxn>
              <a:cxn ang="0">
                <a:pos x="T4" y="T5"/>
              </a:cxn>
              <a:cxn ang="0">
                <a:pos x="T6" y="T7"/>
              </a:cxn>
              <a:cxn ang="0">
                <a:pos x="T8" y="T9"/>
              </a:cxn>
            </a:cxnLst>
            <a:rect l="0" t="0" r="r" b="b"/>
            <a:pathLst>
              <a:path w="119" h="119">
                <a:moveTo>
                  <a:pt x="87" y="15"/>
                </a:moveTo>
                <a:cubicBezTo>
                  <a:pt x="112" y="30"/>
                  <a:pt x="119" y="63"/>
                  <a:pt x="104" y="87"/>
                </a:cubicBezTo>
                <a:cubicBezTo>
                  <a:pt x="89" y="112"/>
                  <a:pt x="56" y="119"/>
                  <a:pt x="32" y="104"/>
                </a:cubicBezTo>
                <a:cubicBezTo>
                  <a:pt x="7" y="88"/>
                  <a:pt x="0" y="56"/>
                  <a:pt x="15" y="32"/>
                </a:cubicBezTo>
                <a:cubicBezTo>
                  <a:pt x="31" y="7"/>
                  <a:pt x="63" y="0"/>
                  <a:pt x="87" y="1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0" name="Freeform 117"/>
          <p:cNvSpPr>
            <a:spLocks/>
          </p:cNvSpPr>
          <p:nvPr/>
        </p:nvSpPr>
        <p:spPr bwMode="auto">
          <a:xfrm>
            <a:off x="398465" y="2667455"/>
            <a:ext cx="73025" cy="73025"/>
          </a:xfrm>
          <a:custGeom>
            <a:avLst/>
            <a:gdLst>
              <a:gd name="T0" fmla="*/ 52 w 72"/>
              <a:gd name="T1" fmla="*/ 10 h 72"/>
              <a:gd name="T2" fmla="*/ 62 w 72"/>
              <a:gd name="T3" fmla="*/ 53 h 72"/>
              <a:gd name="T4" fmla="*/ 19 w 72"/>
              <a:gd name="T5" fmla="*/ 63 h 72"/>
              <a:gd name="T6" fmla="*/ 9 w 72"/>
              <a:gd name="T7" fmla="*/ 20 h 72"/>
              <a:gd name="T8" fmla="*/ 52 w 72"/>
              <a:gd name="T9" fmla="*/ 10 h 72"/>
            </a:gdLst>
            <a:ahLst/>
            <a:cxnLst>
              <a:cxn ang="0">
                <a:pos x="T0" y="T1"/>
              </a:cxn>
              <a:cxn ang="0">
                <a:pos x="T2" y="T3"/>
              </a:cxn>
              <a:cxn ang="0">
                <a:pos x="T4" y="T5"/>
              </a:cxn>
              <a:cxn ang="0">
                <a:pos x="T6" y="T7"/>
              </a:cxn>
              <a:cxn ang="0">
                <a:pos x="T8" y="T9"/>
              </a:cxn>
            </a:cxnLst>
            <a:rect l="0" t="0" r="r" b="b"/>
            <a:pathLst>
              <a:path w="72" h="72">
                <a:moveTo>
                  <a:pt x="52" y="10"/>
                </a:moveTo>
                <a:cubicBezTo>
                  <a:pt x="67" y="19"/>
                  <a:pt x="72" y="38"/>
                  <a:pt x="62" y="53"/>
                </a:cubicBezTo>
                <a:cubicBezTo>
                  <a:pt x="53" y="68"/>
                  <a:pt x="34" y="72"/>
                  <a:pt x="19" y="63"/>
                </a:cubicBezTo>
                <a:cubicBezTo>
                  <a:pt x="4" y="54"/>
                  <a:pt x="0" y="34"/>
                  <a:pt x="9" y="20"/>
                </a:cubicBezTo>
                <a:cubicBezTo>
                  <a:pt x="18" y="5"/>
                  <a:pt x="38" y="0"/>
                  <a:pt x="52" y="1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1" name="Freeform 118"/>
          <p:cNvSpPr>
            <a:spLocks/>
          </p:cNvSpPr>
          <p:nvPr/>
        </p:nvSpPr>
        <p:spPr bwMode="auto">
          <a:xfrm>
            <a:off x="561977" y="2030868"/>
            <a:ext cx="71438" cy="73025"/>
          </a:xfrm>
          <a:custGeom>
            <a:avLst/>
            <a:gdLst>
              <a:gd name="T0" fmla="*/ 52 w 71"/>
              <a:gd name="T1" fmla="*/ 9 h 72"/>
              <a:gd name="T2" fmla="*/ 62 w 71"/>
              <a:gd name="T3" fmla="*/ 53 h 72"/>
              <a:gd name="T4" fmla="*/ 19 w 71"/>
              <a:gd name="T5" fmla="*/ 63 h 72"/>
              <a:gd name="T6" fmla="*/ 9 w 71"/>
              <a:gd name="T7" fmla="*/ 19 h 72"/>
              <a:gd name="T8" fmla="*/ 52 w 71"/>
              <a:gd name="T9" fmla="*/ 9 h 72"/>
            </a:gdLst>
            <a:ahLst/>
            <a:cxnLst>
              <a:cxn ang="0">
                <a:pos x="T0" y="T1"/>
              </a:cxn>
              <a:cxn ang="0">
                <a:pos x="T2" y="T3"/>
              </a:cxn>
              <a:cxn ang="0">
                <a:pos x="T4" y="T5"/>
              </a:cxn>
              <a:cxn ang="0">
                <a:pos x="T6" y="T7"/>
              </a:cxn>
              <a:cxn ang="0">
                <a:pos x="T8" y="T9"/>
              </a:cxn>
            </a:cxnLst>
            <a:rect l="0" t="0" r="r" b="b"/>
            <a:pathLst>
              <a:path w="71" h="72">
                <a:moveTo>
                  <a:pt x="52" y="9"/>
                </a:moveTo>
                <a:cubicBezTo>
                  <a:pt x="67" y="19"/>
                  <a:pt x="71" y="38"/>
                  <a:pt x="62" y="53"/>
                </a:cubicBezTo>
                <a:cubicBezTo>
                  <a:pt x="53" y="67"/>
                  <a:pt x="33" y="72"/>
                  <a:pt x="19" y="63"/>
                </a:cubicBezTo>
                <a:cubicBezTo>
                  <a:pt x="4" y="53"/>
                  <a:pt x="0" y="34"/>
                  <a:pt x="9" y="19"/>
                </a:cubicBezTo>
                <a:cubicBezTo>
                  <a:pt x="18" y="5"/>
                  <a:pt x="37" y="0"/>
                  <a:pt x="52" y="9"/>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2" name="Freeform 119"/>
          <p:cNvSpPr>
            <a:spLocks/>
          </p:cNvSpPr>
          <p:nvPr/>
        </p:nvSpPr>
        <p:spPr bwMode="auto">
          <a:xfrm>
            <a:off x="1176340" y="1499055"/>
            <a:ext cx="73025" cy="73025"/>
          </a:xfrm>
          <a:custGeom>
            <a:avLst/>
            <a:gdLst>
              <a:gd name="T0" fmla="*/ 52 w 72"/>
              <a:gd name="T1" fmla="*/ 9 h 72"/>
              <a:gd name="T2" fmla="*/ 62 w 72"/>
              <a:gd name="T3" fmla="*/ 52 h 72"/>
              <a:gd name="T4" fmla="*/ 19 w 72"/>
              <a:gd name="T5" fmla="*/ 62 h 72"/>
              <a:gd name="T6" fmla="*/ 9 w 72"/>
              <a:gd name="T7" fmla="*/ 19 h 72"/>
              <a:gd name="T8" fmla="*/ 52 w 72"/>
              <a:gd name="T9" fmla="*/ 9 h 72"/>
            </a:gdLst>
            <a:ahLst/>
            <a:cxnLst>
              <a:cxn ang="0">
                <a:pos x="T0" y="T1"/>
              </a:cxn>
              <a:cxn ang="0">
                <a:pos x="T2" y="T3"/>
              </a:cxn>
              <a:cxn ang="0">
                <a:pos x="T4" y="T5"/>
              </a:cxn>
              <a:cxn ang="0">
                <a:pos x="T6" y="T7"/>
              </a:cxn>
              <a:cxn ang="0">
                <a:pos x="T8" y="T9"/>
              </a:cxn>
            </a:cxnLst>
            <a:rect l="0" t="0" r="r" b="b"/>
            <a:pathLst>
              <a:path w="72" h="72">
                <a:moveTo>
                  <a:pt x="52" y="9"/>
                </a:moveTo>
                <a:cubicBezTo>
                  <a:pt x="67" y="18"/>
                  <a:pt x="72" y="38"/>
                  <a:pt x="62" y="52"/>
                </a:cubicBezTo>
                <a:cubicBezTo>
                  <a:pt x="53" y="67"/>
                  <a:pt x="34" y="72"/>
                  <a:pt x="19" y="62"/>
                </a:cubicBezTo>
                <a:cubicBezTo>
                  <a:pt x="4" y="53"/>
                  <a:pt x="0" y="34"/>
                  <a:pt x="9" y="19"/>
                </a:cubicBezTo>
                <a:cubicBezTo>
                  <a:pt x="18" y="4"/>
                  <a:pt x="38" y="0"/>
                  <a:pt x="52" y="9"/>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3" name="Freeform 120"/>
          <p:cNvSpPr>
            <a:spLocks/>
          </p:cNvSpPr>
          <p:nvPr/>
        </p:nvSpPr>
        <p:spPr bwMode="auto">
          <a:xfrm>
            <a:off x="550865" y="1018043"/>
            <a:ext cx="168275" cy="166687"/>
          </a:xfrm>
          <a:custGeom>
            <a:avLst/>
            <a:gdLst>
              <a:gd name="T0" fmla="*/ 121 w 165"/>
              <a:gd name="T1" fmla="*/ 21 h 164"/>
              <a:gd name="T2" fmla="*/ 144 w 165"/>
              <a:gd name="T3" fmla="*/ 120 h 164"/>
              <a:gd name="T4" fmla="*/ 44 w 165"/>
              <a:gd name="T5" fmla="*/ 143 h 164"/>
              <a:gd name="T6" fmla="*/ 21 w 165"/>
              <a:gd name="T7" fmla="*/ 44 h 164"/>
              <a:gd name="T8" fmla="*/ 121 w 165"/>
              <a:gd name="T9" fmla="*/ 21 h 164"/>
            </a:gdLst>
            <a:ahLst/>
            <a:cxnLst>
              <a:cxn ang="0">
                <a:pos x="T0" y="T1"/>
              </a:cxn>
              <a:cxn ang="0">
                <a:pos x="T2" y="T3"/>
              </a:cxn>
              <a:cxn ang="0">
                <a:pos x="T4" y="T5"/>
              </a:cxn>
              <a:cxn ang="0">
                <a:pos x="T6" y="T7"/>
              </a:cxn>
              <a:cxn ang="0">
                <a:pos x="T8" y="T9"/>
              </a:cxn>
            </a:cxnLst>
            <a:rect l="0" t="0" r="r" b="b"/>
            <a:pathLst>
              <a:path w="165" h="164">
                <a:moveTo>
                  <a:pt x="121" y="21"/>
                </a:moveTo>
                <a:cubicBezTo>
                  <a:pt x="155" y="42"/>
                  <a:pt x="165" y="87"/>
                  <a:pt x="144" y="120"/>
                </a:cubicBezTo>
                <a:cubicBezTo>
                  <a:pt x="123" y="154"/>
                  <a:pt x="78" y="164"/>
                  <a:pt x="44" y="143"/>
                </a:cubicBezTo>
                <a:cubicBezTo>
                  <a:pt x="11" y="122"/>
                  <a:pt x="0" y="77"/>
                  <a:pt x="21" y="44"/>
                </a:cubicBezTo>
                <a:cubicBezTo>
                  <a:pt x="43" y="10"/>
                  <a:pt x="87" y="0"/>
                  <a:pt x="121" y="21"/>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4" name="Freeform 121"/>
          <p:cNvSpPr>
            <a:spLocks/>
          </p:cNvSpPr>
          <p:nvPr/>
        </p:nvSpPr>
        <p:spPr bwMode="auto">
          <a:xfrm>
            <a:off x="1674815" y="1514930"/>
            <a:ext cx="117475" cy="117475"/>
          </a:xfrm>
          <a:custGeom>
            <a:avLst/>
            <a:gdLst>
              <a:gd name="T0" fmla="*/ 85 w 116"/>
              <a:gd name="T1" fmla="*/ 15 h 116"/>
              <a:gd name="T2" fmla="*/ 101 w 116"/>
              <a:gd name="T3" fmla="*/ 85 h 116"/>
              <a:gd name="T4" fmla="*/ 31 w 116"/>
              <a:gd name="T5" fmla="*/ 101 h 116"/>
              <a:gd name="T6" fmla="*/ 15 w 116"/>
              <a:gd name="T7" fmla="*/ 31 h 116"/>
              <a:gd name="T8" fmla="*/ 85 w 116"/>
              <a:gd name="T9" fmla="*/ 15 h 116"/>
            </a:gdLst>
            <a:ahLst/>
            <a:cxnLst>
              <a:cxn ang="0">
                <a:pos x="T0" y="T1"/>
              </a:cxn>
              <a:cxn ang="0">
                <a:pos x="T2" y="T3"/>
              </a:cxn>
              <a:cxn ang="0">
                <a:pos x="T4" y="T5"/>
              </a:cxn>
              <a:cxn ang="0">
                <a:pos x="T6" y="T7"/>
              </a:cxn>
              <a:cxn ang="0">
                <a:pos x="T8" y="T9"/>
              </a:cxn>
            </a:cxnLst>
            <a:rect l="0" t="0" r="r" b="b"/>
            <a:pathLst>
              <a:path w="116" h="116">
                <a:moveTo>
                  <a:pt x="85" y="15"/>
                </a:moveTo>
                <a:cubicBezTo>
                  <a:pt x="109" y="29"/>
                  <a:pt x="116" y="61"/>
                  <a:pt x="101" y="85"/>
                </a:cubicBezTo>
                <a:cubicBezTo>
                  <a:pt x="86" y="108"/>
                  <a:pt x="55" y="116"/>
                  <a:pt x="31" y="101"/>
                </a:cubicBezTo>
                <a:cubicBezTo>
                  <a:pt x="7" y="86"/>
                  <a:pt x="0" y="54"/>
                  <a:pt x="15" y="31"/>
                </a:cubicBezTo>
                <a:cubicBezTo>
                  <a:pt x="30" y="7"/>
                  <a:pt x="61" y="0"/>
                  <a:pt x="85" y="1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5" name="Freeform 122"/>
          <p:cNvSpPr>
            <a:spLocks/>
          </p:cNvSpPr>
          <p:nvPr/>
        </p:nvSpPr>
        <p:spPr bwMode="auto">
          <a:xfrm>
            <a:off x="3135315" y="918030"/>
            <a:ext cx="117475" cy="117475"/>
          </a:xfrm>
          <a:custGeom>
            <a:avLst/>
            <a:gdLst>
              <a:gd name="T0" fmla="*/ 85 w 116"/>
              <a:gd name="T1" fmla="*/ 15 h 116"/>
              <a:gd name="T2" fmla="*/ 101 w 116"/>
              <a:gd name="T3" fmla="*/ 85 h 116"/>
              <a:gd name="T4" fmla="*/ 31 w 116"/>
              <a:gd name="T5" fmla="*/ 101 h 116"/>
              <a:gd name="T6" fmla="*/ 15 w 116"/>
              <a:gd name="T7" fmla="*/ 31 h 116"/>
              <a:gd name="T8" fmla="*/ 85 w 116"/>
              <a:gd name="T9" fmla="*/ 15 h 116"/>
            </a:gdLst>
            <a:ahLst/>
            <a:cxnLst>
              <a:cxn ang="0">
                <a:pos x="T0" y="T1"/>
              </a:cxn>
              <a:cxn ang="0">
                <a:pos x="T2" y="T3"/>
              </a:cxn>
              <a:cxn ang="0">
                <a:pos x="T4" y="T5"/>
              </a:cxn>
              <a:cxn ang="0">
                <a:pos x="T6" y="T7"/>
              </a:cxn>
              <a:cxn ang="0">
                <a:pos x="T8" y="T9"/>
              </a:cxn>
            </a:cxnLst>
            <a:rect l="0" t="0" r="r" b="b"/>
            <a:pathLst>
              <a:path w="116" h="116">
                <a:moveTo>
                  <a:pt x="85" y="15"/>
                </a:moveTo>
                <a:cubicBezTo>
                  <a:pt x="109" y="30"/>
                  <a:pt x="116" y="62"/>
                  <a:pt x="101" y="85"/>
                </a:cubicBezTo>
                <a:cubicBezTo>
                  <a:pt x="86" y="109"/>
                  <a:pt x="55" y="116"/>
                  <a:pt x="31" y="101"/>
                </a:cubicBezTo>
                <a:cubicBezTo>
                  <a:pt x="7" y="87"/>
                  <a:pt x="0" y="55"/>
                  <a:pt x="15" y="31"/>
                </a:cubicBezTo>
                <a:cubicBezTo>
                  <a:pt x="30" y="8"/>
                  <a:pt x="61" y="0"/>
                  <a:pt x="85" y="1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6" name="Freeform 123"/>
          <p:cNvSpPr>
            <a:spLocks/>
          </p:cNvSpPr>
          <p:nvPr/>
        </p:nvSpPr>
        <p:spPr bwMode="auto">
          <a:xfrm>
            <a:off x="1692277" y="2064205"/>
            <a:ext cx="73025" cy="73025"/>
          </a:xfrm>
          <a:custGeom>
            <a:avLst/>
            <a:gdLst>
              <a:gd name="T0" fmla="*/ 52 w 71"/>
              <a:gd name="T1" fmla="*/ 10 h 72"/>
              <a:gd name="T2" fmla="*/ 62 w 71"/>
              <a:gd name="T3" fmla="*/ 53 h 72"/>
              <a:gd name="T4" fmla="*/ 19 w 71"/>
              <a:gd name="T5" fmla="*/ 63 h 72"/>
              <a:gd name="T6" fmla="*/ 9 w 71"/>
              <a:gd name="T7" fmla="*/ 20 h 72"/>
              <a:gd name="T8" fmla="*/ 52 w 71"/>
              <a:gd name="T9" fmla="*/ 10 h 72"/>
            </a:gdLst>
            <a:ahLst/>
            <a:cxnLst>
              <a:cxn ang="0">
                <a:pos x="T0" y="T1"/>
              </a:cxn>
              <a:cxn ang="0">
                <a:pos x="T2" y="T3"/>
              </a:cxn>
              <a:cxn ang="0">
                <a:pos x="T4" y="T5"/>
              </a:cxn>
              <a:cxn ang="0">
                <a:pos x="T6" y="T7"/>
              </a:cxn>
              <a:cxn ang="0">
                <a:pos x="T8" y="T9"/>
              </a:cxn>
            </a:cxnLst>
            <a:rect l="0" t="0" r="r" b="b"/>
            <a:pathLst>
              <a:path w="71" h="72">
                <a:moveTo>
                  <a:pt x="52" y="10"/>
                </a:moveTo>
                <a:cubicBezTo>
                  <a:pt x="67" y="19"/>
                  <a:pt x="71" y="38"/>
                  <a:pt x="62" y="53"/>
                </a:cubicBezTo>
                <a:cubicBezTo>
                  <a:pt x="53" y="68"/>
                  <a:pt x="34" y="72"/>
                  <a:pt x="19" y="63"/>
                </a:cubicBezTo>
                <a:cubicBezTo>
                  <a:pt x="4" y="54"/>
                  <a:pt x="0" y="34"/>
                  <a:pt x="9" y="20"/>
                </a:cubicBezTo>
                <a:cubicBezTo>
                  <a:pt x="18" y="5"/>
                  <a:pt x="38" y="0"/>
                  <a:pt x="52" y="1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7" name="Freeform 124"/>
          <p:cNvSpPr>
            <a:spLocks/>
          </p:cNvSpPr>
          <p:nvPr/>
        </p:nvSpPr>
        <p:spPr bwMode="auto">
          <a:xfrm>
            <a:off x="2230440" y="2392818"/>
            <a:ext cx="125413" cy="125412"/>
          </a:xfrm>
          <a:custGeom>
            <a:avLst/>
            <a:gdLst>
              <a:gd name="T0" fmla="*/ 91 w 124"/>
              <a:gd name="T1" fmla="*/ 16 h 123"/>
              <a:gd name="T2" fmla="*/ 108 w 124"/>
              <a:gd name="T3" fmla="*/ 90 h 123"/>
              <a:gd name="T4" fmla="*/ 33 w 124"/>
              <a:gd name="T5" fmla="*/ 107 h 123"/>
              <a:gd name="T6" fmla="*/ 16 w 124"/>
              <a:gd name="T7" fmla="*/ 33 h 123"/>
              <a:gd name="T8" fmla="*/ 91 w 124"/>
              <a:gd name="T9" fmla="*/ 16 h 123"/>
            </a:gdLst>
            <a:ahLst/>
            <a:cxnLst>
              <a:cxn ang="0">
                <a:pos x="T0" y="T1"/>
              </a:cxn>
              <a:cxn ang="0">
                <a:pos x="T2" y="T3"/>
              </a:cxn>
              <a:cxn ang="0">
                <a:pos x="T4" y="T5"/>
              </a:cxn>
              <a:cxn ang="0">
                <a:pos x="T6" y="T7"/>
              </a:cxn>
              <a:cxn ang="0">
                <a:pos x="T8" y="T9"/>
              </a:cxn>
            </a:cxnLst>
            <a:rect l="0" t="0" r="r" b="b"/>
            <a:pathLst>
              <a:path w="124" h="123">
                <a:moveTo>
                  <a:pt x="91" y="16"/>
                </a:moveTo>
                <a:cubicBezTo>
                  <a:pt x="116" y="32"/>
                  <a:pt x="124" y="65"/>
                  <a:pt x="108" y="90"/>
                </a:cubicBezTo>
                <a:cubicBezTo>
                  <a:pt x="92" y="116"/>
                  <a:pt x="59" y="123"/>
                  <a:pt x="33" y="107"/>
                </a:cubicBezTo>
                <a:cubicBezTo>
                  <a:pt x="8" y="91"/>
                  <a:pt x="0" y="58"/>
                  <a:pt x="16" y="33"/>
                </a:cubicBezTo>
                <a:cubicBezTo>
                  <a:pt x="32" y="7"/>
                  <a:pt x="65" y="0"/>
                  <a:pt x="91" y="1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8" name="Freeform 125"/>
          <p:cNvSpPr>
            <a:spLocks/>
          </p:cNvSpPr>
          <p:nvPr/>
        </p:nvSpPr>
        <p:spPr bwMode="auto">
          <a:xfrm>
            <a:off x="2503490" y="1449843"/>
            <a:ext cx="74613" cy="76200"/>
          </a:xfrm>
          <a:custGeom>
            <a:avLst/>
            <a:gdLst>
              <a:gd name="T0" fmla="*/ 54 w 74"/>
              <a:gd name="T1" fmla="*/ 10 h 75"/>
              <a:gd name="T2" fmla="*/ 65 w 74"/>
              <a:gd name="T3" fmla="*/ 55 h 75"/>
              <a:gd name="T4" fmla="*/ 20 w 74"/>
              <a:gd name="T5" fmla="*/ 65 h 75"/>
              <a:gd name="T6" fmla="*/ 9 w 74"/>
              <a:gd name="T7" fmla="*/ 20 h 75"/>
              <a:gd name="T8" fmla="*/ 54 w 74"/>
              <a:gd name="T9" fmla="*/ 10 h 75"/>
            </a:gdLst>
            <a:ahLst/>
            <a:cxnLst>
              <a:cxn ang="0">
                <a:pos x="T0" y="T1"/>
              </a:cxn>
              <a:cxn ang="0">
                <a:pos x="T2" y="T3"/>
              </a:cxn>
              <a:cxn ang="0">
                <a:pos x="T4" y="T5"/>
              </a:cxn>
              <a:cxn ang="0">
                <a:pos x="T6" y="T7"/>
              </a:cxn>
              <a:cxn ang="0">
                <a:pos x="T8" y="T9"/>
              </a:cxn>
            </a:cxnLst>
            <a:rect l="0" t="0" r="r" b="b"/>
            <a:pathLst>
              <a:path w="74" h="75">
                <a:moveTo>
                  <a:pt x="54" y="10"/>
                </a:moveTo>
                <a:cubicBezTo>
                  <a:pt x="70" y="20"/>
                  <a:pt x="74" y="40"/>
                  <a:pt x="65" y="55"/>
                </a:cubicBezTo>
                <a:cubicBezTo>
                  <a:pt x="55" y="70"/>
                  <a:pt x="35" y="75"/>
                  <a:pt x="20" y="65"/>
                </a:cubicBezTo>
                <a:cubicBezTo>
                  <a:pt x="4" y="56"/>
                  <a:pt x="0" y="36"/>
                  <a:pt x="9" y="20"/>
                </a:cubicBezTo>
                <a:cubicBezTo>
                  <a:pt x="19" y="5"/>
                  <a:pt x="39" y="0"/>
                  <a:pt x="54" y="1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9" name="Freeform 126"/>
          <p:cNvSpPr>
            <a:spLocks/>
          </p:cNvSpPr>
          <p:nvPr/>
        </p:nvSpPr>
        <p:spPr bwMode="auto">
          <a:xfrm>
            <a:off x="2003427" y="786268"/>
            <a:ext cx="74613" cy="74612"/>
          </a:xfrm>
          <a:custGeom>
            <a:avLst/>
            <a:gdLst>
              <a:gd name="T0" fmla="*/ 54 w 74"/>
              <a:gd name="T1" fmla="*/ 9 h 74"/>
              <a:gd name="T2" fmla="*/ 65 w 74"/>
              <a:gd name="T3" fmla="*/ 54 h 74"/>
              <a:gd name="T4" fmla="*/ 20 w 74"/>
              <a:gd name="T5" fmla="*/ 65 h 74"/>
              <a:gd name="T6" fmla="*/ 9 w 74"/>
              <a:gd name="T7" fmla="*/ 20 h 74"/>
              <a:gd name="T8" fmla="*/ 54 w 74"/>
              <a:gd name="T9" fmla="*/ 9 h 74"/>
            </a:gdLst>
            <a:ahLst/>
            <a:cxnLst>
              <a:cxn ang="0">
                <a:pos x="T0" y="T1"/>
              </a:cxn>
              <a:cxn ang="0">
                <a:pos x="T2" y="T3"/>
              </a:cxn>
              <a:cxn ang="0">
                <a:pos x="T4" y="T5"/>
              </a:cxn>
              <a:cxn ang="0">
                <a:pos x="T6" y="T7"/>
              </a:cxn>
              <a:cxn ang="0">
                <a:pos x="T8" y="T9"/>
              </a:cxn>
            </a:cxnLst>
            <a:rect l="0" t="0" r="r" b="b"/>
            <a:pathLst>
              <a:path w="74" h="74">
                <a:moveTo>
                  <a:pt x="54" y="9"/>
                </a:moveTo>
                <a:cubicBezTo>
                  <a:pt x="70" y="19"/>
                  <a:pt x="74" y="39"/>
                  <a:pt x="65" y="54"/>
                </a:cubicBezTo>
                <a:cubicBezTo>
                  <a:pt x="55" y="70"/>
                  <a:pt x="35" y="74"/>
                  <a:pt x="20" y="65"/>
                </a:cubicBezTo>
                <a:cubicBezTo>
                  <a:pt x="4" y="55"/>
                  <a:pt x="0" y="35"/>
                  <a:pt x="9" y="20"/>
                </a:cubicBezTo>
                <a:cubicBezTo>
                  <a:pt x="19" y="4"/>
                  <a:pt x="39" y="0"/>
                  <a:pt x="54" y="9"/>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0" name="Freeform 127"/>
          <p:cNvSpPr>
            <a:spLocks/>
          </p:cNvSpPr>
          <p:nvPr/>
        </p:nvSpPr>
        <p:spPr bwMode="auto">
          <a:xfrm>
            <a:off x="1974852" y="211593"/>
            <a:ext cx="76200" cy="74612"/>
          </a:xfrm>
          <a:custGeom>
            <a:avLst/>
            <a:gdLst>
              <a:gd name="T0" fmla="*/ 54 w 74"/>
              <a:gd name="T1" fmla="*/ 9 h 74"/>
              <a:gd name="T2" fmla="*/ 65 w 74"/>
              <a:gd name="T3" fmla="*/ 54 h 74"/>
              <a:gd name="T4" fmla="*/ 20 w 74"/>
              <a:gd name="T5" fmla="*/ 65 h 74"/>
              <a:gd name="T6" fmla="*/ 9 w 74"/>
              <a:gd name="T7" fmla="*/ 20 h 74"/>
              <a:gd name="T8" fmla="*/ 54 w 74"/>
              <a:gd name="T9" fmla="*/ 9 h 74"/>
            </a:gdLst>
            <a:ahLst/>
            <a:cxnLst>
              <a:cxn ang="0">
                <a:pos x="T0" y="T1"/>
              </a:cxn>
              <a:cxn ang="0">
                <a:pos x="T2" y="T3"/>
              </a:cxn>
              <a:cxn ang="0">
                <a:pos x="T4" y="T5"/>
              </a:cxn>
              <a:cxn ang="0">
                <a:pos x="T6" y="T7"/>
              </a:cxn>
              <a:cxn ang="0">
                <a:pos x="T8" y="T9"/>
              </a:cxn>
            </a:cxnLst>
            <a:rect l="0" t="0" r="r" b="b"/>
            <a:pathLst>
              <a:path w="74" h="74">
                <a:moveTo>
                  <a:pt x="54" y="9"/>
                </a:moveTo>
                <a:cubicBezTo>
                  <a:pt x="70" y="19"/>
                  <a:pt x="74" y="39"/>
                  <a:pt x="65" y="54"/>
                </a:cubicBezTo>
                <a:cubicBezTo>
                  <a:pt x="55" y="70"/>
                  <a:pt x="35" y="74"/>
                  <a:pt x="20" y="65"/>
                </a:cubicBezTo>
                <a:cubicBezTo>
                  <a:pt x="4" y="55"/>
                  <a:pt x="0" y="35"/>
                  <a:pt x="9" y="20"/>
                </a:cubicBezTo>
                <a:cubicBezTo>
                  <a:pt x="19" y="4"/>
                  <a:pt x="39" y="0"/>
                  <a:pt x="54" y="9"/>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1" name="Freeform 130"/>
          <p:cNvSpPr>
            <a:spLocks/>
          </p:cNvSpPr>
          <p:nvPr/>
        </p:nvSpPr>
        <p:spPr bwMode="auto">
          <a:xfrm>
            <a:off x="3497265" y="235405"/>
            <a:ext cx="76200" cy="76200"/>
          </a:xfrm>
          <a:custGeom>
            <a:avLst/>
            <a:gdLst>
              <a:gd name="T0" fmla="*/ 55 w 75"/>
              <a:gd name="T1" fmla="*/ 10 h 75"/>
              <a:gd name="T2" fmla="*/ 66 w 75"/>
              <a:gd name="T3" fmla="*/ 55 h 75"/>
              <a:gd name="T4" fmla="*/ 20 w 75"/>
              <a:gd name="T5" fmla="*/ 65 h 75"/>
              <a:gd name="T6" fmla="*/ 10 w 75"/>
              <a:gd name="T7" fmla="*/ 20 h 75"/>
              <a:gd name="T8" fmla="*/ 55 w 75"/>
              <a:gd name="T9" fmla="*/ 10 h 75"/>
            </a:gdLst>
            <a:ahLst/>
            <a:cxnLst>
              <a:cxn ang="0">
                <a:pos x="T0" y="T1"/>
              </a:cxn>
              <a:cxn ang="0">
                <a:pos x="T2" y="T3"/>
              </a:cxn>
              <a:cxn ang="0">
                <a:pos x="T4" y="T5"/>
              </a:cxn>
              <a:cxn ang="0">
                <a:pos x="T6" y="T7"/>
              </a:cxn>
              <a:cxn ang="0">
                <a:pos x="T8" y="T9"/>
              </a:cxn>
            </a:cxnLst>
            <a:rect l="0" t="0" r="r" b="b"/>
            <a:pathLst>
              <a:path w="75" h="75">
                <a:moveTo>
                  <a:pt x="55" y="10"/>
                </a:moveTo>
                <a:cubicBezTo>
                  <a:pt x="71" y="19"/>
                  <a:pt x="75" y="39"/>
                  <a:pt x="66" y="55"/>
                </a:cubicBezTo>
                <a:cubicBezTo>
                  <a:pt x="56" y="70"/>
                  <a:pt x="36" y="75"/>
                  <a:pt x="20" y="65"/>
                </a:cubicBezTo>
                <a:cubicBezTo>
                  <a:pt x="5" y="56"/>
                  <a:pt x="0" y="35"/>
                  <a:pt x="10" y="20"/>
                </a:cubicBezTo>
                <a:cubicBezTo>
                  <a:pt x="20" y="5"/>
                  <a:pt x="40" y="0"/>
                  <a:pt x="55" y="1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2" name="Freeform 132"/>
          <p:cNvSpPr>
            <a:spLocks/>
          </p:cNvSpPr>
          <p:nvPr/>
        </p:nvSpPr>
        <p:spPr bwMode="auto">
          <a:xfrm>
            <a:off x="4491833" y="375106"/>
            <a:ext cx="69850" cy="69850"/>
          </a:xfrm>
          <a:custGeom>
            <a:avLst/>
            <a:gdLst>
              <a:gd name="T0" fmla="*/ 50 w 68"/>
              <a:gd name="T1" fmla="*/ 9 h 68"/>
              <a:gd name="T2" fmla="*/ 59 w 68"/>
              <a:gd name="T3" fmla="*/ 50 h 68"/>
              <a:gd name="T4" fmla="*/ 18 w 68"/>
              <a:gd name="T5" fmla="*/ 60 h 68"/>
              <a:gd name="T6" fmla="*/ 9 w 68"/>
              <a:gd name="T7" fmla="*/ 19 h 68"/>
              <a:gd name="T8" fmla="*/ 50 w 68"/>
              <a:gd name="T9" fmla="*/ 9 h 68"/>
            </a:gdLst>
            <a:ahLst/>
            <a:cxnLst>
              <a:cxn ang="0">
                <a:pos x="T0" y="T1"/>
              </a:cxn>
              <a:cxn ang="0">
                <a:pos x="T2" y="T3"/>
              </a:cxn>
              <a:cxn ang="0">
                <a:pos x="T4" y="T5"/>
              </a:cxn>
              <a:cxn ang="0">
                <a:pos x="T6" y="T7"/>
              </a:cxn>
              <a:cxn ang="0">
                <a:pos x="T8" y="T9"/>
              </a:cxn>
            </a:cxnLst>
            <a:rect l="0" t="0" r="r" b="b"/>
            <a:pathLst>
              <a:path w="68" h="68">
                <a:moveTo>
                  <a:pt x="50" y="9"/>
                </a:moveTo>
                <a:cubicBezTo>
                  <a:pt x="64" y="18"/>
                  <a:pt x="68" y="36"/>
                  <a:pt x="59" y="50"/>
                </a:cubicBezTo>
                <a:cubicBezTo>
                  <a:pt x="50" y="64"/>
                  <a:pt x="32" y="68"/>
                  <a:pt x="18" y="60"/>
                </a:cubicBezTo>
                <a:cubicBezTo>
                  <a:pt x="4" y="51"/>
                  <a:pt x="0" y="33"/>
                  <a:pt x="9" y="19"/>
                </a:cubicBezTo>
                <a:cubicBezTo>
                  <a:pt x="17" y="5"/>
                  <a:pt x="36" y="0"/>
                  <a:pt x="50" y="9"/>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3" name="Freeform 133"/>
          <p:cNvSpPr>
            <a:spLocks/>
          </p:cNvSpPr>
          <p:nvPr/>
        </p:nvSpPr>
        <p:spPr bwMode="auto">
          <a:xfrm>
            <a:off x="3902077" y="1108530"/>
            <a:ext cx="82550" cy="80962"/>
          </a:xfrm>
          <a:custGeom>
            <a:avLst/>
            <a:gdLst>
              <a:gd name="T0" fmla="*/ 59 w 81"/>
              <a:gd name="T1" fmla="*/ 10 h 80"/>
              <a:gd name="T2" fmla="*/ 70 w 81"/>
              <a:gd name="T3" fmla="*/ 59 h 80"/>
              <a:gd name="T4" fmla="*/ 22 w 81"/>
              <a:gd name="T5" fmla="*/ 70 h 80"/>
              <a:gd name="T6" fmla="*/ 10 w 81"/>
              <a:gd name="T7" fmla="*/ 21 h 80"/>
              <a:gd name="T8" fmla="*/ 59 w 81"/>
              <a:gd name="T9" fmla="*/ 10 h 80"/>
            </a:gdLst>
            <a:ahLst/>
            <a:cxnLst>
              <a:cxn ang="0">
                <a:pos x="T0" y="T1"/>
              </a:cxn>
              <a:cxn ang="0">
                <a:pos x="T2" y="T3"/>
              </a:cxn>
              <a:cxn ang="0">
                <a:pos x="T4" y="T5"/>
              </a:cxn>
              <a:cxn ang="0">
                <a:pos x="T6" y="T7"/>
              </a:cxn>
              <a:cxn ang="0">
                <a:pos x="T8" y="T9"/>
              </a:cxn>
            </a:cxnLst>
            <a:rect l="0" t="0" r="r" b="b"/>
            <a:pathLst>
              <a:path w="81" h="80">
                <a:moveTo>
                  <a:pt x="59" y="10"/>
                </a:moveTo>
                <a:cubicBezTo>
                  <a:pt x="76" y="20"/>
                  <a:pt x="81" y="42"/>
                  <a:pt x="70" y="59"/>
                </a:cubicBezTo>
                <a:cubicBezTo>
                  <a:pt x="60" y="75"/>
                  <a:pt x="38" y="80"/>
                  <a:pt x="22" y="70"/>
                </a:cubicBezTo>
                <a:cubicBezTo>
                  <a:pt x="5" y="60"/>
                  <a:pt x="0" y="38"/>
                  <a:pt x="10" y="21"/>
                </a:cubicBezTo>
                <a:cubicBezTo>
                  <a:pt x="21" y="5"/>
                  <a:pt x="43" y="0"/>
                  <a:pt x="59" y="1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4" name="Freeform 134"/>
          <p:cNvSpPr>
            <a:spLocks/>
          </p:cNvSpPr>
          <p:nvPr/>
        </p:nvSpPr>
        <p:spPr bwMode="auto">
          <a:xfrm>
            <a:off x="5486402" y="252868"/>
            <a:ext cx="69850" cy="69850"/>
          </a:xfrm>
          <a:custGeom>
            <a:avLst/>
            <a:gdLst>
              <a:gd name="T0" fmla="*/ 50 w 68"/>
              <a:gd name="T1" fmla="*/ 8 h 68"/>
              <a:gd name="T2" fmla="*/ 60 w 68"/>
              <a:gd name="T3" fmla="*/ 49 h 68"/>
              <a:gd name="T4" fmla="*/ 19 w 68"/>
              <a:gd name="T5" fmla="*/ 59 h 68"/>
              <a:gd name="T6" fmla="*/ 9 w 68"/>
              <a:gd name="T7" fmla="*/ 18 h 68"/>
              <a:gd name="T8" fmla="*/ 50 w 68"/>
              <a:gd name="T9" fmla="*/ 8 h 68"/>
            </a:gdLst>
            <a:ahLst/>
            <a:cxnLst>
              <a:cxn ang="0">
                <a:pos x="T0" y="T1"/>
              </a:cxn>
              <a:cxn ang="0">
                <a:pos x="T2" y="T3"/>
              </a:cxn>
              <a:cxn ang="0">
                <a:pos x="T4" y="T5"/>
              </a:cxn>
              <a:cxn ang="0">
                <a:pos x="T6" y="T7"/>
              </a:cxn>
              <a:cxn ang="0">
                <a:pos x="T8" y="T9"/>
              </a:cxn>
            </a:cxnLst>
            <a:rect l="0" t="0" r="r" b="b"/>
            <a:pathLst>
              <a:path w="68" h="68">
                <a:moveTo>
                  <a:pt x="50" y="8"/>
                </a:moveTo>
                <a:cubicBezTo>
                  <a:pt x="64" y="17"/>
                  <a:pt x="68" y="35"/>
                  <a:pt x="60" y="49"/>
                </a:cubicBezTo>
                <a:cubicBezTo>
                  <a:pt x="51" y="63"/>
                  <a:pt x="32" y="68"/>
                  <a:pt x="19" y="59"/>
                </a:cubicBezTo>
                <a:cubicBezTo>
                  <a:pt x="5" y="50"/>
                  <a:pt x="0" y="32"/>
                  <a:pt x="9" y="18"/>
                </a:cubicBezTo>
                <a:cubicBezTo>
                  <a:pt x="18" y="4"/>
                  <a:pt x="36" y="0"/>
                  <a:pt x="50" y="8"/>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5" name="Freeform 138"/>
          <p:cNvSpPr>
            <a:spLocks/>
          </p:cNvSpPr>
          <p:nvPr/>
        </p:nvSpPr>
        <p:spPr bwMode="auto">
          <a:xfrm>
            <a:off x="2265365" y="1376818"/>
            <a:ext cx="58738" cy="58737"/>
          </a:xfrm>
          <a:custGeom>
            <a:avLst/>
            <a:gdLst>
              <a:gd name="T0" fmla="*/ 43 w 58"/>
              <a:gd name="T1" fmla="*/ 8 h 58"/>
              <a:gd name="T2" fmla="*/ 51 w 58"/>
              <a:gd name="T3" fmla="*/ 43 h 58"/>
              <a:gd name="T4" fmla="*/ 16 w 58"/>
              <a:gd name="T5" fmla="*/ 51 h 58"/>
              <a:gd name="T6" fmla="*/ 8 w 58"/>
              <a:gd name="T7" fmla="*/ 16 h 58"/>
              <a:gd name="T8" fmla="*/ 43 w 58"/>
              <a:gd name="T9" fmla="*/ 8 h 58"/>
            </a:gdLst>
            <a:ahLst/>
            <a:cxnLst>
              <a:cxn ang="0">
                <a:pos x="T0" y="T1"/>
              </a:cxn>
              <a:cxn ang="0">
                <a:pos x="T2" y="T3"/>
              </a:cxn>
              <a:cxn ang="0">
                <a:pos x="T4" y="T5"/>
              </a:cxn>
              <a:cxn ang="0">
                <a:pos x="T6" y="T7"/>
              </a:cxn>
              <a:cxn ang="0">
                <a:pos x="T8" y="T9"/>
              </a:cxn>
            </a:cxnLst>
            <a:rect l="0" t="0" r="r" b="b"/>
            <a:pathLst>
              <a:path w="58" h="58">
                <a:moveTo>
                  <a:pt x="43" y="8"/>
                </a:moveTo>
                <a:cubicBezTo>
                  <a:pt x="55" y="15"/>
                  <a:pt x="58" y="31"/>
                  <a:pt x="51" y="43"/>
                </a:cubicBezTo>
                <a:cubicBezTo>
                  <a:pt x="43" y="54"/>
                  <a:pt x="28" y="58"/>
                  <a:pt x="16" y="51"/>
                </a:cubicBezTo>
                <a:cubicBezTo>
                  <a:pt x="4" y="43"/>
                  <a:pt x="0" y="28"/>
                  <a:pt x="8" y="16"/>
                </a:cubicBezTo>
                <a:cubicBezTo>
                  <a:pt x="15" y="4"/>
                  <a:pt x="31" y="0"/>
                  <a:pt x="43" y="8"/>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6" name="Freeform 143"/>
          <p:cNvSpPr>
            <a:spLocks/>
          </p:cNvSpPr>
          <p:nvPr/>
        </p:nvSpPr>
        <p:spPr bwMode="auto">
          <a:xfrm>
            <a:off x="5567365" y="-328612"/>
            <a:ext cx="657225" cy="657225"/>
          </a:xfrm>
          <a:custGeom>
            <a:avLst/>
            <a:gdLst>
              <a:gd name="T0" fmla="*/ 474 w 647"/>
              <a:gd name="T1" fmla="*/ 83 h 646"/>
              <a:gd name="T2" fmla="*/ 563 w 647"/>
              <a:gd name="T3" fmla="*/ 474 h 646"/>
              <a:gd name="T4" fmla="*/ 172 w 647"/>
              <a:gd name="T5" fmla="*/ 563 h 646"/>
              <a:gd name="T6" fmla="*/ 83 w 647"/>
              <a:gd name="T7" fmla="*/ 172 h 646"/>
              <a:gd name="T8" fmla="*/ 474 w 647"/>
              <a:gd name="T9" fmla="*/ 83 h 646"/>
            </a:gdLst>
            <a:ahLst/>
            <a:cxnLst>
              <a:cxn ang="0">
                <a:pos x="T0" y="T1"/>
              </a:cxn>
              <a:cxn ang="0">
                <a:pos x="T2" y="T3"/>
              </a:cxn>
              <a:cxn ang="0">
                <a:pos x="T4" y="T5"/>
              </a:cxn>
              <a:cxn ang="0">
                <a:pos x="T6" y="T7"/>
              </a:cxn>
              <a:cxn ang="0">
                <a:pos x="T8" y="T9"/>
              </a:cxn>
            </a:cxnLst>
            <a:rect l="0" t="0" r="r" b="b"/>
            <a:pathLst>
              <a:path w="647" h="646">
                <a:moveTo>
                  <a:pt x="474" y="83"/>
                </a:moveTo>
                <a:cubicBezTo>
                  <a:pt x="607" y="166"/>
                  <a:pt x="647" y="341"/>
                  <a:pt x="563" y="474"/>
                </a:cubicBezTo>
                <a:cubicBezTo>
                  <a:pt x="480" y="606"/>
                  <a:pt x="305" y="646"/>
                  <a:pt x="172" y="563"/>
                </a:cubicBezTo>
                <a:cubicBezTo>
                  <a:pt x="40" y="480"/>
                  <a:pt x="0" y="305"/>
                  <a:pt x="83" y="172"/>
                </a:cubicBezTo>
                <a:cubicBezTo>
                  <a:pt x="166" y="40"/>
                  <a:pt x="341" y="0"/>
                  <a:pt x="474" y="83"/>
                </a:cubicBezTo>
                <a:close/>
              </a:path>
            </a:pathLst>
          </a:custGeom>
          <a:solidFill>
            <a:srgbClr val="45D8FF">
              <a:alpha val="15000"/>
            </a:srgbClr>
          </a:solidFill>
          <a:ln>
            <a:noFill/>
          </a:ln>
        </p:spPr>
        <p:txBody>
          <a:bodyPr vert="horz" wrap="square" lIns="91440" tIns="45720" rIns="91440" bIns="45720" numCol="1" anchor="t" anchorCtr="0" compatLnSpc="1">
            <a:prstTxWarp prst="textNoShape">
              <a:avLst/>
            </a:prstTxWarp>
          </a:bodyPr>
          <a:lstStyle/>
          <a:p>
            <a:endParaRPr lang="zh-CN" altLang="en-US" b="1"/>
          </a:p>
        </p:txBody>
      </p:sp>
      <p:sp>
        <p:nvSpPr>
          <p:cNvPr id="657" name="Freeform 158"/>
          <p:cNvSpPr>
            <a:spLocks/>
          </p:cNvSpPr>
          <p:nvPr/>
        </p:nvSpPr>
        <p:spPr bwMode="auto">
          <a:xfrm>
            <a:off x="5734053" y="-161925"/>
            <a:ext cx="322263" cy="323850"/>
          </a:xfrm>
          <a:custGeom>
            <a:avLst/>
            <a:gdLst>
              <a:gd name="T0" fmla="*/ 232 w 317"/>
              <a:gd name="T1" fmla="*/ 41 h 318"/>
              <a:gd name="T2" fmla="*/ 276 w 317"/>
              <a:gd name="T3" fmla="*/ 233 h 318"/>
              <a:gd name="T4" fmla="*/ 84 w 317"/>
              <a:gd name="T5" fmla="*/ 277 h 318"/>
              <a:gd name="T6" fmla="*/ 41 w 317"/>
              <a:gd name="T7" fmla="*/ 85 h 318"/>
              <a:gd name="T8" fmla="*/ 232 w 317"/>
              <a:gd name="T9" fmla="*/ 41 h 318"/>
            </a:gdLst>
            <a:ahLst/>
            <a:cxnLst>
              <a:cxn ang="0">
                <a:pos x="T0" y="T1"/>
              </a:cxn>
              <a:cxn ang="0">
                <a:pos x="T2" y="T3"/>
              </a:cxn>
              <a:cxn ang="0">
                <a:pos x="T4" y="T5"/>
              </a:cxn>
              <a:cxn ang="0">
                <a:pos x="T6" y="T7"/>
              </a:cxn>
              <a:cxn ang="0">
                <a:pos x="T8" y="T9"/>
              </a:cxn>
            </a:cxnLst>
            <a:rect l="0" t="0" r="r" b="b"/>
            <a:pathLst>
              <a:path w="317" h="318">
                <a:moveTo>
                  <a:pt x="232" y="41"/>
                </a:moveTo>
                <a:cubicBezTo>
                  <a:pt x="297" y="82"/>
                  <a:pt x="317" y="168"/>
                  <a:pt x="276" y="233"/>
                </a:cubicBezTo>
                <a:cubicBezTo>
                  <a:pt x="235" y="298"/>
                  <a:pt x="149" y="318"/>
                  <a:pt x="84" y="277"/>
                </a:cubicBezTo>
                <a:cubicBezTo>
                  <a:pt x="19" y="236"/>
                  <a:pt x="0" y="150"/>
                  <a:pt x="41" y="85"/>
                </a:cubicBezTo>
                <a:cubicBezTo>
                  <a:pt x="81" y="20"/>
                  <a:pt x="167" y="0"/>
                  <a:pt x="232" y="41"/>
                </a:cubicBezTo>
                <a:close/>
              </a:path>
            </a:pathLst>
          </a:custGeom>
          <a:solidFill>
            <a:srgbClr val="45D8FF">
              <a:alpha val="1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58" name="Freeform 5"/>
          <p:cNvSpPr>
            <a:spLocks/>
          </p:cNvSpPr>
          <p:nvPr/>
        </p:nvSpPr>
        <p:spPr bwMode="auto">
          <a:xfrm rot="21368463">
            <a:off x="10639678" y="6307770"/>
            <a:ext cx="569913" cy="900113"/>
          </a:xfrm>
          <a:custGeom>
            <a:avLst/>
            <a:gdLst>
              <a:gd name="T0" fmla="*/ 557 w 561"/>
              <a:gd name="T1" fmla="*/ 886 h 886"/>
              <a:gd name="T2" fmla="*/ 553 w 561"/>
              <a:gd name="T3" fmla="*/ 884 h 886"/>
              <a:gd name="T4" fmla="*/ 1 w 561"/>
              <a:gd name="T5" fmla="*/ 6 h 886"/>
              <a:gd name="T6" fmla="*/ 2 w 561"/>
              <a:gd name="T7" fmla="*/ 1 h 886"/>
              <a:gd name="T8" fmla="*/ 8 w 561"/>
              <a:gd name="T9" fmla="*/ 2 h 886"/>
              <a:gd name="T10" fmla="*/ 560 w 561"/>
              <a:gd name="T11" fmla="*/ 880 h 886"/>
              <a:gd name="T12" fmla="*/ 559 w 561"/>
              <a:gd name="T13" fmla="*/ 886 h 886"/>
              <a:gd name="T14" fmla="*/ 557 w 561"/>
              <a:gd name="T15" fmla="*/ 886 h 8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61" h="886">
                <a:moveTo>
                  <a:pt x="557" y="886"/>
                </a:moveTo>
                <a:cubicBezTo>
                  <a:pt x="555" y="886"/>
                  <a:pt x="554" y="886"/>
                  <a:pt x="553" y="884"/>
                </a:cubicBezTo>
                <a:cubicBezTo>
                  <a:pt x="1" y="6"/>
                  <a:pt x="1" y="6"/>
                  <a:pt x="1" y="6"/>
                </a:cubicBezTo>
                <a:cubicBezTo>
                  <a:pt x="0" y="5"/>
                  <a:pt x="1" y="2"/>
                  <a:pt x="2" y="1"/>
                </a:cubicBezTo>
                <a:cubicBezTo>
                  <a:pt x="4" y="0"/>
                  <a:pt x="7" y="0"/>
                  <a:pt x="8" y="2"/>
                </a:cubicBezTo>
                <a:cubicBezTo>
                  <a:pt x="560" y="880"/>
                  <a:pt x="560" y="880"/>
                  <a:pt x="560" y="880"/>
                </a:cubicBezTo>
                <a:cubicBezTo>
                  <a:pt x="561" y="882"/>
                  <a:pt x="561" y="885"/>
                  <a:pt x="559" y="886"/>
                </a:cubicBezTo>
                <a:cubicBezTo>
                  <a:pt x="558" y="886"/>
                  <a:pt x="557" y="886"/>
                  <a:pt x="557" y="88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9" name="Freeform 7"/>
          <p:cNvSpPr>
            <a:spLocks/>
          </p:cNvSpPr>
          <p:nvPr/>
        </p:nvSpPr>
        <p:spPr bwMode="auto">
          <a:xfrm rot="21368463">
            <a:off x="10623643" y="6327189"/>
            <a:ext cx="14288" cy="546100"/>
          </a:xfrm>
          <a:custGeom>
            <a:avLst/>
            <a:gdLst>
              <a:gd name="T0" fmla="*/ 4 w 15"/>
              <a:gd name="T1" fmla="*/ 537 h 537"/>
              <a:gd name="T2" fmla="*/ 4 w 15"/>
              <a:gd name="T3" fmla="*/ 537 h 537"/>
              <a:gd name="T4" fmla="*/ 0 w 15"/>
              <a:gd name="T5" fmla="*/ 533 h 537"/>
              <a:gd name="T6" fmla="*/ 7 w 15"/>
              <a:gd name="T7" fmla="*/ 4 h 537"/>
              <a:gd name="T8" fmla="*/ 11 w 15"/>
              <a:gd name="T9" fmla="*/ 0 h 537"/>
              <a:gd name="T10" fmla="*/ 11 w 15"/>
              <a:gd name="T11" fmla="*/ 0 h 537"/>
              <a:gd name="T12" fmla="*/ 15 w 15"/>
              <a:gd name="T13" fmla="*/ 4 h 537"/>
              <a:gd name="T14" fmla="*/ 8 w 15"/>
              <a:gd name="T15" fmla="*/ 533 h 537"/>
              <a:gd name="T16" fmla="*/ 4 w 15"/>
              <a:gd name="T17" fmla="*/ 537 h 5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537">
                <a:moveTo>
                  <a:pt x="4" y="537"/>
                </a:moveTo>
                <a:cubicBezTo>
                  <a:pt x="4" y="537"/>
                  <a:pt x="4" y="537"/>
                  <a:pt x="4" y="537"/>
                </a:cubicBezTo>
                <a:cubicBezTo>
                  <a:pt x="2" y="537"/>
                  <a:pt x="0" y="535"/>
                  <a:pt x="0" y="533"/>
                </a:cubicBezTo>
                <a:cubicBezTo>
                  <a:pt x="7" y="4"/>
                  <a:pt x="7" y="4"/>
                  <a:pt x="7" y="4"/>
                </a:cubicBezTo>
                <a:cubicBezTo>
                  <a:pt x="7" y="2"/>
                  <a:pt x="8" y="0"/>
                  <a:pt x="11" y="0"/>
                </a:cubicBezTo>
                <a:cubicBezTo>
                  <a:pt x="11" y="0"/>
                  <a:pt x="11" y="0"/>
                  <a:pt x="11" y="0"/>
                </a:cubicBezTo>
                <a:cubicBezTo>
                  <a:pt x="13" y="0"/>
                  <a:pt x="15" y="2"/>
                  <a:pt x="15" y="4"/>
                </a:cubicBezTo>
                <a:cubicBezTo>
                  <a:pt x="8" y="533"/>
                  <a:pt x="8" y="533"/>
                  <a:pt x="8" y="533"/>
                </a:cubicBezTo>
                <a:cubicBezTo>
                  <a:pt x="8" y="535"/>
                  <a:pt x="6" y="537"/>
                  <a:pt x="4" y="537"/>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0" name="Freeform 12"/>
          <p:cNvSpPr>
            <a:spLocks/>
          </p:cNvSpPr>
          <p:nvPr/>
        </p:nvSpPr>
        <p:spPr bwMode="auto">
          <a:xfrm rot="21368463">
            <a:off x="9139811" y="5939470"/>
            <a:ext cx="382588" cy="857250"/>
          </a:xfrm>
          <a:custGeom>
            <a:avLst/>
            <a:gdLst>
              <a:gd name="T0" fmla="*/ 5 w 378"/>
              <a:gd name="T1" fmla="*/ 845 h 845"/>
              <a:gd name="T2" fmla="*/ 3 w 378"/>
              <a:gd name="T3" fmla="*/ 845 h 845"/>
              <a:gd name="T4" fmla="*/ 1 w 378"/>
              <a:gd name="T5" fmla="*/ 840 h 845"/>
              <a:gd name="T6" fmla="*/ 369 w 378"/>
              <a:gd name="T7" fmla="*/ 3 h 845"/>
              <a:gd name="T8" fmla="*/ 375 w 378"/>
              <a:gd name="T9" fmla="*/ 1 h 845"/>
              <a:gd name="T10" fmla="*/ 377 w 378"/>
              <a:gd name="T11" fmla="*/ 6 h 845"/>
              <a:gd name="T12" fmla="*/ 8 w 378"/>
              <a:gd name="T13" fmla="*/ 843 h 845"/>
              <a:gd name="T14" fmla="*/ 5 w 378"/>
              <a:gd name="T15" fmla="*/ 845 h 8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8" h="845">
                <a:moveTo>
                  <a:pt x="5" y="845"/>
                </a:moveTo>
                <a:cubicBezTo>
                  <a:pt x="4" y="845"/>
                  <a:pt x="3" y="845"/>
                  <a:pt x="3" y="845"/>
                </a:cubicBezTo>
                <a:cubicBezTo>
                  <a:pt x="1" y="844"/>
                  <a:pt x="0" y="842"/>
                  <a:pt x="1" y="840"/>
                </a:cubicBezTo>
                <a:cubicBezTo>
                  <a:pt x="369" y="3"/>
                  <a:pt x="369" y="3"/>
                  <a:pt x="369" y="3"/>
                </a:cubicBezTo>
                <a:cubicBezTo>
                  <a:pt x="370" y="1"/>
                  <a:pt x="373" y="0"/>
                  <a:pt x="375" y="1"/>
                </a:cubicBezTo>
                <a:cubicBezTo>
                  <a:pt x="377" y="1"/>
                  <a:pt x="378" y="4"/>
                  <a:pt x="377" y="6"/>
                </a:cubicBezTo>
                <a:cubicBezTo>
                  <a:pt x="8" y="843"/>
                  <a:pt x="8" y="843"/>
                  <a:pt x="8" y="843"/>
                </a:cubicBezTo>
                <a:cubicBezTo>
                  <a:pt x="8" y="844"/>
                  <a:pt x="6" y="845"/>
                  <a:pt x="5" y="84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1" name="Freeform 13"/>
          <p:cNvSpPr>
            <a:spLocks/>
          </p:cNvSpPr>
          <p:nvPr/>
        </p:nvSpPr>
        <p:spPr bwMode="auto">
          <a:xfrm rot="21368463">
            <a:off x="8454071" y="5962572"/>
            <a:ext cx="1046163" cy="176213"/>
          </a:xfrm>
          <a:custGeom>
            <a:avLst/>
            <a:gdLst>
              <a:gd name="T0" fmla="*/ 5 w 1030"/>
              <a:gd name="T1" fmla="*/ 174 h 174"/>
              <a:gd name="T2" fmla="*/ 1 w 1030"/>
              <a:gd name="T3" fmla="*/ 170 h 174"/>
              <a:gd name="T4" fmla="*/ 4 w 1030"/>
              <a:gd name="T5" fmla="*/ 166 h 174"/>
              <a:gd name="T6" fmla="*/ 1025 w 1030"/>
              <a:gd name="T7" fmla="*/ 0 h 174"/>
              <a:gd name="T8" fmla="*/ 1030 w 1030"/>
              <a:gd name="T9" fmla="*/ 4 h 174"/>
              <a:gd name="T10" fmla="*/ 1027 w 1030"/>
              <a:gd name="T11" fmla="*/ 8 h 174"/>
              <a:gd name="T12" fmla="*/ 5 w 1030"/>
              <a:gd name="T13" fmla="*/ 174 h 174"/>
              <a:gd name="T14" fmla="*/ 5 w 1030"/>
              <a:gd name="T15" fmla="*/ 174 h 1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0" h="174">
                <a:moveTo>
                  <a:pt x="5" y="174"/>
                </a:moveTo>
                <a:cubicBezTo>
                  <a:pt x="3" y="174"/>
                  <a:pt x="1" y="172"/>
                  <a:pt x="1" y="170"/>
                </a:cubicBezTo>
                <a:cubicBezTo>
                  <a:pt x="0" y="168"/>
                  <a:pt x="2" y="166"/>
                  <a:pt x="4" y="166"/>
                </a:cubicBezTo>
                <a:cubicBezTo>
                  <a:pt x="1025" y="0"/>
                  <a:pt x="1025" y="0"/>
                  <a:pt x="1025" y="0"/>
                </a:cubicBezTo>
                <a:cubicBezTo>
                  <a:pt x="1028" y="0"/>
                  <a:pt x="1030" y="1"/>
                  <a:pt x="1030" y="4"/>
                </a:cubicBezTo>
                <a:cubicBezTo>
                  <a:pt x="1030" y="6"/>
                  <a:pt x="1029" y="8"/>
                  <a:pt x="1027" y="8"/>
                </a:cubicBezTo>
                <a:cubicBezTo>
                  <a:pt x="5" y="174"/>
                  <a:pt x="5" y="174"/>
                  <a:pt x="5" y="174"/>
                </a:cubicBezTo>
                <a:cubicBezTo>
                  <a:pt x="5" y="174"/>
                  <a:pt x="5" y="174"/>
                  <a:pt x="5" y="174"/>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2" name="Freeform 14"/>
          <p:cNvSpPr>
            <a:spLocks/>
          </p:cNvSpPr>
          <p:nvPr/>
        </p:nvSpPr>
        <p:spPr bwMode="auto">
          <a:xfrm rot="21368463">
            <a:off x="8483022" y="6140905"/>
            <a:ext cx="671513" cy="690563"/>
          </a:xfrm>
          <a:custGeom>
            <a:avLst/>
            <a:gdLst>
              <a:gd name="T0" fmla="*/ 658 w 662"/>
              <a:gd name="T1" fmla="*/ 680 h 680"/>
              <a:gd name="T2" fmla="*/ 655 w 662"/>
              <a:gd name="T3" fmla="*/ 679 h 680"/>
              <a:gd name="T4" fmla="*/ 2 w 662"/>
              <a:gd name="T5" fmla="*/ 7 h 680"/>
              <a:gd name="T6" fmla="*/ 2 w 662"/>
              <a:gd name="T7" fmla="*/ 2 h 680"/>
              <a:gd name="T8" fmla="*/ 8 w 662"/>
              <a:gd name="T9" fmla="*/ 2 h 680"/>
              <a:gd name="T10" fmla="*/ 660 w 662"/>
              <a:gd name="T11" fmla="*/ 673 h 680"/>
              <a:gd name="T12" fmla="*/ 660 w 662"/>
              <a:gd name="T13" fmla="*/ 679 h 680"/>
              <a:gd name="T14" fmla="*/ 658 w 662"/>
              <a:gd name="T15" fmla="*/ 680 h 6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2" h="680">
                <a:moveTo>
                  <a:pt x="658" y="680"/>
                </a:moveTo>
                <a:cubicBezTo>
                  <a:pt x="656" y="680"/>
                  <a:pt x="655" y="680"/>
                  <a:pt x="655" y="679"/>
                </a:cubicBezTo>
                <a:cubicBezTo>
                  <a:pt x="2" y="7"/>
                  <a:pt x="2" y="7"/>
                  <a:pt x="2" y="7"/>
                </a:cubicBezTo>
                <a:cubicBezTo>
                  <a:pt x="0" y="6"/>
                  <a:pt x="0" y="3"/>
                  <a:pt x="2" y="2"/>
                </a:cubicBezTo>
                <a:cubicBezTo>
                  <a:pt x="3" y="0"/>
                  <a:pt x="6" y="0"/>
                  <a:pt x="8" y="2"/>
                </a:cubicBezTo>
                <a:cubicBezTo>
                  <a:pt x="660" y="673"/>
                  <a:pt x="660" y="673"/>
                  <a:pt x="660" y="673"/>
                </a:cubicBezTo>
                <a:cubicBezTo>
                  <a:pt x="662" y="675"/>
                  <a:pt x="662" y="678"/>
                  <a:pt x="660" y="679"/>
                </a:cubicBezTo>
                <a:cubicBezTo>
                  <a:pt x="660" y="680"/>
                  <a:pt x="659" y="680"/>
                  <a:pt x="658" y="68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3" name="Freeform 15"/>
          <p:cNvSpPr>
            <a:spLocks/>
          </p:cNvSpPr>
          <p:nvPr/>
        </p:nvSpPr>
        <p:spPr bwMode="auto">
          <a:xfrm rot="21368463">
            <a:off x="8477891" y="6163737"/>
            <a:ext cx="44450" cy="466725"/>
          </a:xfrm>
          <a:custGeom>
            <a:avLst/>
            <a:gdLst>
              <a:gd name="T0" fmla="*/ 40 w 44"/>
              <a:gd name="T1" fmla="*/ 459 h 459"/>
              <a:gd name="T2" fmla="*/ 36 w 44"/>
              <a:gd name="T3" fmla="*/ 455 h 459"/>
              <a:gd name="T4" fmla="*/ 0 w 44"/>
              <a:gd name="T5" fmla="*/ 4 h 459"/>
              <a:gd name="T6" fmla="*/ 3 w 44"/>
              <a:gd name="T7" fmla="*/ 0 h 459"/>
              <a:gd name="T8" fmla="*/ 8 w 44"/>
              <a:gd name="T9" fmla="*/ 3 h 459"/>
              <a:gd name="T10" fmla="*/ 44 w 44"/>
              <a:gd name="T11" fmla="*/ 454 h 459"/>
              <a:gd name="T12" fmla="*/ 40 w 44"/>
              <a:gd name="T13" fmla="*/ 459 h 459"/>
              <a:gd name="T14" fmla="*/ 40 w 44"/>
              <a:gd name="T15" fmla="*/ 459 h 4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 h="459">
                <a:moveTo>
                  <a:pt x="40" y="459"/>
                </a:moveTo>
                <a:cubicBezTo>
                  <a:pt x="38" y="459"/>
                  <a:pt x="36" y="457"/>
                  <a:pt x="36" y="455"/>
                </a:cubicBezTo>
                <a:cubicBezTo>
                  <a:pt x="0" y="4"/>
                  <a:pt x="0" y="4"/>
                  <a:pt x="0" y="4"/>
                </a:cubicBezTo>
                <a:cubicBezTo>
                  <a:pt x="0" y="2"/>
                  <a:pt x="1" y="0"/>
                  <a:pt x="3" y="0"/>
                </a:cubicBezTo>
                <a:cubicBezTo>
                  <a:pt x="6" y="0"/>
                  <a:pt x="7" y="1"/>
                  <a:pt x="8" y="3"/>
                </a:cubicBezTo>
                <a:cubicBezTo>
                  <a:pt x="44" y="454"/>
                  <a:pt x="44" y="454"/>
                  <a:pt x="44" y="454"/>
                </a:cubicBezTo>
                <a:cubicBezTo>
                  <a:pt x="44" y="457"/>
                  <a:pt x="42" y="459"/>
                  <a:pt x="40" y="459"/>
                </a:cubicBezTo>
                <a:cubicBezTo>
                  <a:pt x="40" y="459"/>
                  <a:pt x="40" y="459"/>
                  <a:pt x="40" y="459"/>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4" name="Freeform 16"/>
          <p:cNvSpPr>
            <a:spLocks/>
          </p:cNvSpPr>
          <p:nvPr/>
        </p:nvSpPr>
        <p:spPr bwMode="auto">
          <a:xfrm rot="21368463">
            <a:off x="8534931" y="6597944"/>
            <a:ext cx="635000" cy="231775"/>
          </a:xfrm>
          <a:custGeom>
            <a:avLst/>
            <a:gdLst>
              <a:gd name="T0" fmla="*/ 622 w 626"/>
              <a:gd name="T1" fmla="*/ 229 h 229"/>
              <a:gd name="T2" fmla="*/ 620 w 626"/>
              <a:gd name="T3" fmla="*/ 229 h 229"/>
              <a:gd name="T4" fmla="*/ 4 w 626"/>
              <a:gd name="T5" fmla="*/ 9 h 229"/>
              <a:gd name="T6" fmla="*/ 1 w 626"/>
              <a:gd name="T7" fmla="*/ 3 h 229"/>
              <a:gd name="T8" fmla="*/ 6 w 626"/>
              <a:gd name="T9" fmla="*/ 1 h 229"/>
              <a:gd name="T10" fmla="*/ 623 w 626"/>
              <a:gd name="T11" fmla="*/ 221 h 229"/>
              <a:gd name="T12" fmla="*/ 625 w 626"/>
              <a:gd name="T13" fmla="*/ 227 h 229"/>
              <a:gd name="T14" fmla="*/ 622 w 626"/>
              <a:gd name="T15" fmla="*/ 229 h 2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26" h="229">
                <a:moveTo>
                  <a:pt x="622" y="229"/>
                </a:moveTo>
                <a:cubicBezTo>
                  <a:pt x="621" y="229"/>
                  <a:pt x="621" y="229"/>
                  <a:pt x="620" y="229"/>
                </a:cubicBezTo>
                <a:cubicBezTo>
                  <a:pt x="4" y="9"/>
                  <a:pt x="4" y="9"/>
                  <a:pt x="4" y="9"/>
                </a:cubicBezTo>
                <a:cubicBezTo>
                  <a:pt x="2" y="8"/>
                  <a:pt x="0" y="6"/>
                  <a:pt x="1" y="3"/>
                </a:cubicBezTo>
                <a:cubicBezTo>
                  <a:pt x="2" y="1"/>
                  <a:pt x="4" y="0"/>
                  <a:pt x="6" y="1"/>
                </a:cubicBezTo>
                <a:cubicBezTo>
                  <a:pt x="623" y="221"/>
                  <a:pt x="623" y="221"/>
                  <a:pt x="623" y="221"/>
                </a:cubicBezTo>
                <a:cubicBezTo>
                  <a:pt x="625" y="222"/>
                  <a:pt x="626" y="224"/>
                  <a:pt x="625" y="227"/>
                </a:cubicBezTo>
                <a:cubicBezTo>
                  <a:pt x="625" y="228"/>
                  <a:pt x="623" y="229"/>
                  <a:pt x="622" y="229"/>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5" name="Freeform 19"/>
          <p:cNvSpPr>
            <a:spLocks/>
          </p:cNvSpPr>
          <p:nvPr/>
        </p:nvSpPr>
        <p:spPr bwMode="auto">
          <a:xfrm rot="21368463">
            <a:off x="6978660" y="6671444"/>
            <a:ext cx="1570038" cy="284163"/>
          </a:xfrm>
          <a:custGeom>
            <a:avLst/>
            <a:gdLst>
              <a:gd name="T0" fmla="*/ 5 w 1548"/>
              <a:gd name="T1" fmla="*/ 280 h 280"/>
              <a:gd name="T2" fmla="*/ 1 w 1548"/>
              <a:gd name="T3" fmla="*/ 276 h 280"/>
              <a:gd name="T4" fmla="*/ 4 w 1548"/>
              <a:gd name="T5" fmla="*/ 272 h 280"/>
              <a:gd name="T6" fmla="*/ 1543 w 1548"/>
              <a:gd name="T7" fmla="*/ 1 h 280"/>
              <a:gd name="T8" fmla="*/ 1548 w 1548"/>
              <a:gd name="T9" fmla="*/ 4 h 280"/>
              <a:gd name="T10" fmla="*/ 1545 w 1548"/>
              <a:gd name="T11" fmla="*/ 9 h 280"/>
              <a:gd name="T12" fmla="*/ 5 w 1548"/>
              <a:gd name="T13" fmla="*/ 280 h 280"/>
              <a:gd name="T14" fmla="*/ 5 w 1548"/>
              <a:gd name="T15" fmla="*/ 280 h 2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48" h="280">
                <a:moveTo>
                  <a:pt x="5" y="280"/>
                </a:moveTo>
                <a:cubicBezTo>
                  <a:pt x="3" y="280"/>
                  <a:pt x="1" y="278"/>
                  <a:pt x="1" y="276"/>
                </a:cubicBezTo>
                <a:cubicBezTo>
                  <a:pt x="0" y="274"/>
                  <a:pt x="2" y="272"/>
                  <a:pt x="4" y="272"/>
                </a:cubicBezTo>
                <a:cubicBezTo>
                  <a:pt x="1543" y="1"/>
                  <a:pt x="1543" y="1"/>
                  <a:pt x="1543" y="1"/>
                </a:cubicBezTo>
                <a:cubicBezTo>
                  <a:pt x="1545" y="0"/>
                  <a:pt x="1548" y="2"/>
                  <a:pt x="1548" y="4"/>
                </a:cubicBezTo>
                <a:cubicBezTo>
                  <a:pt x="1548" y="6"/>
                  <a:pt x="1547" y="8"/>
                  <a:pt x="1545" y="9"/>
                </a:cubicBezTo>
                <a:cubicBezTo>
                  <a:pt x="5" y="280"/>
                  <a:pt x="5" y="280"/>
                  <a:pt x="5" y="280"/>
                </a:cubicBezTo>
                <a:cubicBezTo>
                  <a:pt x="5" y="280"/>
                  <a:pt x="5" y="280"/>
                  <a:pt x="5" y="28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6" name="Freeform 22"/>
          <p:cNvSpPr>
            <a:spLocks/>
          </p:cNvSpPr>
          <p:nvPr/>
        </p:nvSpPr>
        <p:spPr bwMode="auto">
          <a:xfrm rot="21368463">
            <a:off x="9498177" y="5908037"/>
            <a:ext cx="584200" cy="452438"/>
          </a:xfrm>
          <a:custGeom>
            <a:avLst/>
            <a:gdLst>
              <a:gd name="T0" fmla="*/ 572 w 576"/>
              <a:gd name="T1" fmla="*/ 446 h 446"/>
              <a:gd name="T2" fmla="*/ 569 w 576"/>
              <a:gd name="T3" fmla="*/ 445 h 446"/>
              <a:gd name="T4" fmla="*/ 3 w 576"/>
              <a:gd name="T5" fmla="*/ 7 h 446"/>
              <a:gd name="T6" fmla="*/ 2 w 576"/>
              <a:gd name="T7" fmla="*/ 2 h 446"/>
              <a:gd name="T8" fmla="*/ 7 w 576"/>
              <a:gd name="T9" fmla="*/ 1 h 446"/>
              <a:gd name="T10" fmla="*/ 574 w 576"/>
              <a:gd name="T11" fmla="*/ 439 h 446"/>
              <a:gd name="T12" fmla="*/ 575 w 576"/>
              <a:gd name="T13" fmla="*/ 444 h 446"/>
              <a:gd name="T14" fmla="*/ 572 w 576"/>
              <a:gd name="T15" fmla="*/ 446 h 4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6" h="446">
                <a:moveTo>
                  <a:pt x="572" y="446"/>
                </a:moveTo>
                <a:cubicBezTo>
                  <a:pt x="571" y="446"/>
                  <a:pt x="570" y="446"/>
                  <a:pt x="569" y="445"/>
                </a:cubicBezTo>
                <a:cubicBezTo>
                  <a:pt x="3" y="7"/>
                  <a:pt x="3" y="7"/>
                  <a:pt x="3" y="7"/>
                </a:cubicBezTo>
                <a:cubicBezTo>
                  <a:pt x="1" y="6"/>
                  <a:pt x="0" y="4"/>
                  <a:pt x="2" y="2"/>
                </a:cubicBezTo>
                <a:cubicBezTo>
                  <a:pt x="3" y="0"/>
                  <a:pt x="6" y="0"/>
                  <a:pt x="7" y="1"/>
                </a:cubicBezTo>
                <a:cubicBezTo>
                  <a:pt x="574" y="439"/>
                  <a:pt x="574" y="439"/>
                  <a:pt x="574" y="439"/>
                </a:cubicBezTo>
                <a:cubicBezTo>
                  <a:pt x="576" y="440"/>
                  <a:pt x="576" y="443"/>
                  <a:pt x="575" y="444"/>
                </a:cubicBezTo>
                <a:cubicBezTo>
                  <a:pt x="574" y="445"/>
                  <a:pt x="573" y="446"/>
                  <a:pt x="572" y="44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7" name="Freeform 23"/>
          <p:cNvSpPr>
            <a:spLocks/>
          </p:cNvSpPr>
          <p:nvPr/>
        </p:nvSpPr>
        <p:spPr bwMode="auto">
          <a:xfrm rot="21368463">
            <a:off x="9491334" y="6351180"/>
            <a:ext cx="623888" cy="541338"/>
          </a:xfrm>
          <a:custGeom>
            <a:avLst/>
            <a:gdLst>
              <a:gd name="T0" fmla="*/ 5 w 615"/>
              <a:gd name="T1" fmla="*/ 532 h 532"/>
              <a:gd name="T2" fmla="*/ 2 w 615"/>
              <a:gd name="T3" fmla="*/ 531 h 532"/>
              <a:gd name="T4" fmla="*/ 2 w 615"/>
              <a:gd name="T5" fmla="*/ 525 h 532"/>
              <a:gd name="T6" fmla="*/ 608 w 615"/>
              <a:gd name="T7" fmla="*/ 2 h 532"/>
              <a:gd name="T8" fmla="*/ 614 w 615"/>
              <a:gd name="T9" fmla="*/ 2 h 532"/>
              <a:gd name="T10" fmla="*/ 613 w 615"/>
              <a:gd name="T11" fmla="*/ 8 h 532"/>
              <a:gd name="T12" fmla="*/ 7 w 615"/>
              <a:gd name="T13" fmla="*/ 531 h 532"/>
              <a:gd name="T14" fmla="*/ 5 w 615"/>
              <a:gd name="T15" fmla="*/ 532 h 5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5" h="532">
                <a:moveTo>
                  <a:pt x="5" y="532"/>
                </a:moveTo>
                <a:cubicBezTo>
                  <a:pt x="4" y="532"/>
                  <a:pt x="2" y="532"/>
                  <a:pt x="2" y="531"/>
                </a:cubicBezTo>
                <a:cubicBezTo>
                  <a:pt x="0" y="529"/>
                  <a:pt x="0" y="527"/>
                  <a:pt x="2" y="525"/>
                </a:cubicBezTo>
                <a:cubicBezTo>
                  <a:pt x="608" y="2"/>
                  <a:pt x="608" y="2"/>
                  <a:pt x="608" y="2"/>
                </a:cubicBezTo>
                <a:cubicBezTo>
                  <a:pt x="610" y="0"/>
                  <a:pt x="612" y="1"/>
                  <a:pt x="614" y="2"/>
                </a:cubicBezTo>
                <a:cubicBezTo>
                  <a:pt x="615" y="4"/>
                  <a:pt x="615" y="6"/>
                  <a:pt x="613" y="8"/>
                </a:cubicBezTo>
                <a:cubicBezTo>
                  <a:pt x="7" y="531"/>
                  <a:pt x="7" y="531"/>
                  <a:pt x="7" y="531"/>
                </a:cubicBezTo>
                <a:cubicBezTo>
                  <a:pt x="7" y="532"/>
                  <a:pt x="6" y="532"/>
                  <a:pt x="5" y="532"/>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8" name="Freeform 24"/>
          <p:cNvSpPr>
            <a:spLocks/>
          </p:cNvSpPr>
          <p:nvPr/>
        </p:nvSpPr>
        <p:spPr bwMode="auto">
          <a:xfrm rot="21368463">
            <a:off x="10089167" y="6315033"/>
            <a:ext cx="530225" cy="38100"/>
          </a:xfrm>
          <a:custGeom>
            <a:avLst/>
            <a:gdLst>
              <a:gd name="T0" fmla="*/ 519 w 523"/>
              <a:gd name="T1" fmla="*/ 38 h 38"/>
              <a:gd name="T2" fmla="*/ 518 w 523"/>
              <a:gd name="T3" fmla="*/ 38 h 38"/>
              <a:gd name="T4" fmla="*/ 3 w 523"/>
              <a:gd name="T5" fmla="*/ 8 h 38"/>
              <a:gd name="T6" fmla="*/ 0 w 523"/>
              <a:gd name="T7" fmla="*/ 4 h 38"/>
              <a:gd name="T8" fmla="*/ 4 w 523"/>
              <a:gd name="T9" fmla="*/ 0 h 38"/>
              <a:gd name="T10" fmla="*/ 519 w 523"/>
              <a:gd name="T11" fmla="*/ 30 h 38"/>
              <a:gd name="T12" fmla="*/ 523 w 523"/>
              <a:gd name="T13" fmla="*/ 34 h 38"/>
              <a:gd name="T14" fmla="*/ 519 w 523"/>
              <a:gd name="T15" fmla="*/ 38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3" h="38">
                <a:moveTo>
                  <a:pt x="519" y="38"/>
                </a:moveTo>
                <a:cubicBezTo>
                  <a:pt x="519" y="38"/>
                  <a:pt x="518" y="38"/>
                  <a:pt x="518" y="38"/>
                </a:cubicBezTo>
                <a:cubicBezTo>
                  <a:pt x="3" y="8"/>
                  <a:pt x="3" y="8"/>
                  <a:pt x="3" y="8"/>
                </a:cubicBezTo>
                <a:cubicBezTo>
                  <a:pt x="1" y="8"/>
                  <a:pt x="0" y="6"/>
                  <a:pt x="0" y="4"/>
                </a:cubicBezTo>
                <a:cubicBezTo>
                  <a:pt x="0" y="1"/>
                  <a:pt x="2" y="0"/>
                  <a:pt x="4" y="0"/>
                </a:cubicBezTo>
                <a:cubicBezTo>
                  <a:pt x="519" y="30"/>
                  <a:pt x="519" y="30"/>
                  <a:pt x="519" y="30"/>
                </a:cubicBezTo>
                <a:cubicBezTo>
                  <a:pt x="521" y="30"/>
                  <a:pt x="523" y="32"/>
                  <a:pt x="523" y="34"/>
                </a:cubicBezTo>
                <a:cubicBezTo>
                  <a:pt x="522" y="37"/>
                  <a:pt x="521" y="38"/>
                  <a:pt x="519" y="38"/>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9" name="Freeform 25"/>
          <p:cNvSpPr>
            <a:spLocks/>
          </p:cNvSpPr>
          <p:nvPr/>
        </p:nvSpPr>
        <p:spPr bwMode="auto">
          <a:xfrm rot="21368463">
            <a:off x="10062019" y="5586488"/>
            <a:ext cx="838200" cy="727075"/>
          </a:xfrm>
          <a:custGeom>
            <a:avLst/>
            <a:gdLst>
              <a:gd name="T0" fmla="*/ 5 w 825"/>
              <a:gd name="T1" fmla="*/ 716 h 716"/>
              <a:gd name="T2" fmla="*/ 2 w 825"/>
              <a:gd name="T3" fmla="*/ 714 h 716"/>
              <a:gd name="T4" fmla="*/ 2 w 825"/>
              <a:gd name="T5" fmla="*/ 709 h 716"/>
              <a:gd name="T6" fmla="*/ 818 w 825"/>
              <a:gd name="T7" fmla="*/ 1 h 716"/>
              <a:gd name="T8" fmla="*/ 823 w 825"/>
              <a:gd name="T9" fmla="*/ 2 h 716"/>
              <a:gd name="T10" fmla="*/ 823 w 825"/>
              <a:gd name="T11" fmla="*/ 7 h 716"/>
              <a:gd name="T12" fmla="*/ 7 w 825"/>
              <a:gd name="T13" fmla="*/ 715 h 716"/>
              <a:gd name="T14" fmla="*/ 5 w 825"/>
              <a:gd name="T15" fmla="*/ 716 h 7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5" h="716">
                <a:moveTo>
                  <a:pt x="5" y="716"/>
                </a:moveTo>
                <a:cubicBezTo>
                  <a:pt x="4" y="716"/>
                  <a:pt x="2" y="715"/>
                  <a:pt x="2" y="714"/>
                </a:cubicBezTo>
                <a:cubicBezTo>
                  <a:pt x="0" y="713"/>
                  <a:pt x="0" y="710"/>
                  <a:pt x="2" y="709"/>
                </a:cubicBezTo>
                <a:cubicBezTo>
                  <a:pt x="818" y="1"/>
                  <a:pt x="818" y="1"/>
                  <a:pt x="818" y="1"/>
                </a:cubicBezTo>
                <a:cubicBezTo>
                  <a:pt x="819" y="0"/>
                  <a:pt x="822" y="0"/>
                  <a:pt x="823" y="2"/>
                </a:cubicBezTo>
                <a:cubicBezTo>
                  <a:pt x="825" y="3"/>
                  <a:pt x="825" y="6"/>
                  <a:pt x="823" y="7"/>
                </a:cubicBezTo>
                <a:cubicBezTo>
                  <a:pt x="7" y="715"/>
                  <a:pt x="7" y="715"/>
                  <a:pt x="7" y="715"/>
                </a:cubicBezTo>
                <a:cubicBezTo>
                  <a:pt x="6" y="716"/>
                  <a:pt x="6" y="716"/>
                  <a:pt x="5" y="71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0" name="Freeform 26"/>
          <p:cNvSpPr>
            <a:spLocks/>
          </p:cNvSpPr>
          <p:nvPr/>
        </p:nvSpPr>
        <p:spPr bwMode="auto">
          <a:xfrm rot="21368463">
            <a:off x="10584730" y="5568878"/>
            <a:ext cx="315913" cy="757238"/>
          </a:xfrm>
          <a:custGeom>
            <a:avLst/>
            <a:gdLst>
              <a:gd name="T0" fmla="*/ 5 w 310"/>
              <a:gd name="T1" fmla="*/ 746 h 746"/>
              <a:gd name="T2" fmla="*/ 3 w 310"/>
              <a:gd name="T3" fmla="*/ 746 h 746"/>
              <a:gd name="T4" fmla="*/ 1 w 310"/>
              <a:gd name="T5" fmla="*/ 741 h 746"/>
              <a:gd name="T6" fmla="*/ 302 w 310"/>
              <a:gd name="T7" fmla="*/ 3 h 746"/>
              <a:gd name="T8" fmla="*/ 307 w 310"/>
              <a:gd name="T9" fmla="*/ 0 h 746"/>
              <a:gd name="T10" fmla="*/ 309 w 310"/>
              <a:gd name="T11" fmla="*/ 6 h 746"/>
              <a:gd name="T12" fmla="*/ 8 w 310"/>
              <a:gd name="T13" fmla="*/ 744 h 746"/>
              <a:gd name="T14" fmla="*/ 5 w 310"/>
              <a:gd name="T15" fmla="*/ 746 h 7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0" h="746">
                <a:moveTo>
                  <a:pt x="5" y="746"/>
                </a:moveTo>
                <a:cubicBezTo>
                  <a:pt x="4" y="746"/>
                  <a:pt x="4" y="746"/>
                  <a:pt x="3" y="746"/>
                </a:cubicBezTo>
                <a:cubicBezTo>
                  <a:pt x="1" y="745"/>
                  <a:pt x="0" y="743"/>
                  <a:pt x="1" y="741"/>
                </a:cubicBezTo>
                <a:cubicBezTo>
                  <a:pt x="302" y="3"/>
                  <a:pt x="302" y="3"/>
                  <a:pt x="302" y="3"/>
                </a:cubicBezTo>
                <a:cubicBezTo>
                  <a:pt x="303" y="1"/>
                  <a:pt x="305" y="0"/>
                  <a:pt x="307" y="0"/>
                </a:cubicBezTo>
                <a:cubicBezTo>
                  <a:pt x="309" y="1"/>
                  <a:pt x="310" y="4"/>
                  <a:pt x="309" y="6"/>
                </a:cubicBezTo>
                <a:cubicBezTo>
                  <a:pt x="8" y="744"/>
                  <a:pt x="8" y="744"/>
                  <a:pt x="8" y="744"/>
                </a:cubicBezTo>
                <a:cubicBezTo>
                  <a:pt x="8" y="745"/>
                  <a:pt x="6" y="746"/>
                  <a:pt x="5" y="74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1" name="Freeform 27"/>
          <p:cNvSpPr>
            <a:spLocks/>
          </p:cNvSpPr>
          <p:nvPr/>
        </p:nvSpPr>
        <p:spPr bwMode="auto">
          <a:xfrm rot="21368463">
            <a:off x="10885086" y="5550203"/>
            <a:ext cx="263525" cy="596900"/>
          </a:xfrm>
          <a:custGeom>
            <a:avLst/>
            <a:gdLst>
              <a:gd name="T0" fmla="*/ 255 w 260"/>
              <a:gd name="T1" fmla="*/ 587 h 587"/>
              <a:gd name="T2" fmla="*/ 252 w 260"/>
              <a:gd name="T3" fmla="*/ 584 h 587"/>
              <a:gd name="T4" fmla="*/ 1 w 260"/>
              <a:gd name="T5" fmla="*/ 6 h 587"/>
              <a:gd name="T6" fmla="*/ 3 w 260"/>
              <a:gd name="T7" fmla="*/ 0 h 587"/>
              <a:gd name="T8" fmla="*/ 8 w 260"/>
              <a:gd name="T9" fmla="*/ 3 h 587"/>
              <a:gd name="T10" fmla="*/ 259 w 260"/>
              <a:gd name="T11" fmla="*/ 581 h 587"/>
              <a:gd name="T12" fmla="*/ 257 w 260"/>
              <a:gd name="T13" fmla="*/ 586 h 587"/>
              <a:gd name="T14" fmla="*/ 255 w 260"/>
              <a:gd name="T15" fmla="*/ 587 h 58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0" h="587">
                <a:moveTo>
                  <a:pt x="255" y="587"/>
                </a:moveTo>
                <a:cubicBezTo>
                  <a:pt x="254" y="587"/>
                  <a:pt x="252" y="586"/>
                  <a:pt x="252" y="584"/>
                </a:cubicBezTo>
                <a:cubicBezTo>
                  <a:pt x="1" y="6"/>
                  <a:pt x="1" y="6"/>
                  <a:pt x="1" y="6"/>
                </a:cubicBezTo>
                <a:cubicBezTo>
                  <a:pt x="0" y="4"/>
                  <a:pt x="1" y="1"/>
                  <a:pt x="3" y="0"/>
                </a:cubicBezTo>
                <a:cubicBezTo>
                  <a:pt x="5" y="0"/>
                  <a:pt x="7" y="1"/>
                  <a:pt x="8" y="3"/>
                </a:cubicBezTo>
                <a:cubicBezTo>
                  <a:pt x="259" y="581"/>
                  <a:pt x="259" y="581"/>
                  <a:pt x="259" y="581"/>
                </a:cubicBezTo>
                <a:cubicBezTo>
                  <a:pt x="260" y="583"/>
                  <a:pt x="259" y="585"/>
                  <a:pt x="257" y="586"/>
                </a:cubicBezTo>
                <a:cubicBezTo>
                  <a:pt x="257" y="587"/>
                  <a:pt x="256" y="587"/>
                  <a:pt x="255" y="587"/>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2" name="Freeform 28"/>
          <p:cNvSpPr>
            <a:spLocks/>
          </p:cNvSpPr>
          <p:nvPr/>
        </p:nvSpPr>
        <p:spPr bwMode="auto">
          <a:xfrm rot="21368463">
            <a:off x="10869954" y="5520122"/>
            <a:ext cx="1171575" cy="177800"/>
          </a:xfrm>
          <a:custGeom>
            <a:avLst/>
            <a:gdLst>
              <a:gd name="T0" fmla="*/ 1150 w 1155"/>
              <a:gd name="T1" fmla="*/ 175 h 175"/>
              <a:gd name="T2" fmla="*/ 1150 w 1155"/>
              <a:gd name="T3" fmla="*/ 175 h 175"/>
              <a:gd name="T4" fmla="*/ 4 w 1155"/>
              <a:gd name="T5" fmla="*/ 8 h 175"/>
              <a:gd name="T6" fmla="*/ 0 w 1155"/>
              <a:gd name="T7" fmla="*/ 4 h 175"/>
              <a:gd name="T8" fmla="*/ 5 w 1155"/>
              <a:gd name="T9" fmla="*/ 0 h 175"/>
              <a:gd name="T10" fmla="*/ 1151 w 1155"/>
              <a:gd name="T11" fmla="*/ 167 h 175"/>
              <a:gd name="T12" fmla="*/ 1154 w 1155"/>
              <a:gd name="T13" fmla="*/ 172 h 175"/>
              <a:gd name="T14" fmla="*/ 1150 w 1155"/>
              <a:gd name="T15" fmla="*/ 175 h 1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55" h="175">
                <a:moveTo>
                  <a:pt x="1150" y="175"/>
                </a:moveTo>
                <a:cubicBezTo>
                  <a:pt x="1150" y="175"/>
                  <a:pt x="1150" y="175"/>
                  <a:pt x="1150" y="175"/>
                </a:cubicBezTo>
                <a:cubicBezTo>
                  <a:pt x="4" y="8"/>
                  <a:pt x="4" y="8"/>
                  <a:pt x="4" y="8"/>
                </a:cubicBezTo>
                <a:cubicBezTo>
                  <a:pt x="2" y="8"/>
                  <a:pt x="0" y="6"/>
                  <a:pt x="0" y="4"/>
                </a:cubicBezTo>
                <a:cubicBezTo>
                  <a:pt x="1" y="1"/>
                  <a:pt x="3" y="0"/>
                  <a:pt x="5" y="0"/>
                </a:cubicBezTo>
                <a:cubicBezTo>
                  <a:pt x="1151" y="167"/>
                  <a:pt x="1151" y="167"/>
                  <a:pt x="1151" y="167"/>
                </a:cubicBezTo>
                <a:cubicBezTo>
                  <a:pt x="1153" y="168"/>
                  <a:pt x="1155" y="170"/>
                  <a:pt x="1154" y="172"/>
                </a:cubicBezTo>
                <a:cubicBezTo>
                  <a:pt x="1154" y="174"/>
                  <a:pt x="1152" y="175"/>
                  <a:pt x="1150" y="17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3" name="Freeform 29"/>
          <p:cNvSpPr>
            <a:spLocks/>
          </p:cNvSpPr>
          <p:nvPr/>
        </p:nvSpPr>
        <p:spPr bwMode="auto">
          <a:xfrm rot="21368463">
            <a:off x="10825512" y="4954882"/>
            <a:ext cx="1196975" cy="744538"/>
          </a:xfrm>
          <a:custGeom>
            <a:avLst/>
            <a:gdLst>
              <a:gd name="T0" fmla="*/ 1175 w 1180"/>
              <a:gd name="T1" fmla="*/ 733 h 733"/>
              <a:gd name="T2" fmla="*/ 1173 w 1180"/>
              <a:gd name="T3" fmla="*/ 733 h 733"/>
              <a:gd name="T4" fmla="*/ 2 w 1180"/>
              <a:gd name="T5" fmla="*/ 8 h 733"/>
              <a:gd name="T6" fmla="*/ 1 w 1180"/>
              <a:gd name="T7" fmla="*/ 2 h 733"/>
              <a:gd name="T8" fmla="*/ 7 w 1180"/>
              <a:gd name="T9" fmla="*/ 1 h 733"/>
              <a:gd name="T10" fmla="*/ 1177 w 1180"/>
              <a:gd name="T11" fmla="*/ 726 h 733"/>
              <a:gd name="T12" fmla="*/ 1179 w 1180"/>
              <a:gd name="T13" fmla="*/ 732 h 733"/>
              <a:gd name="T14" fmla="*/ 1175 w 1180"/>
              <a:gd name="T15" fmla="*/ 733 h 7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80" h="733">
                <a:moveTo>
                  <a:pt x="1175" y="733"/>
                </a:moveTo>
                <a:cubicBezTo>
                  <a:pt x="1175" y="733"/>
                  <a:pt x="1174" y="733"/>
                  <a:pt x="1173" y="733"/>
                </a:cubicBezTo>
                <a:cubicBezTo>
                  <a:pt x="2" y="8"/>
                  <a:pt x="2" y="8"/>
                  <a:pt x="2" y="8"/>
                </a:cubicBezTo>
                <a:cubicBezTo>
                  <a:pt x="1" y="6"/>
                  <a:pt x="0" y="4"/>
                  <a:pt x="1" y="2"/>
                </a:cubicBezTo>
                <a:cubicBezTo>
                  <a:pt x="2" y="0"/>
                  <a:pt x="5" y="0"/>
                  <a:pt x="7" y="1"/>
                </a:cubicBezTo>
                <a:cubicBezTo>
                  <a:pt x="1177" y="726"/>
                  <a:pt x="1177" y="726"/>
                  <a:pt x="1177" y="726"/>
                </a:cubicBezTo>
                <a:cubicBezTo>
                  <a:pt x="1179" y="727"/>
                  <a:pt x="1180" y="730"/>
                  <a:pt x="1179" y="732"/>
                </a:cubicBezTo>
                <a:cubicBezTo>
                  <a:pt x="1178" y="733"/>
                  <a:pt x="1177" y="733"/>
                  <a:pt x="1175" y="733"/>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4" name="Freeform 30"/>
          <p:cNvSpPr>
            <a:spLocks/>
          </p:cNvSpPr>
          <p:nvPr/>
        </p:nvSpPr>
        <p:spPr bwMode="auto">
          <a:xfrm rot="21368463">
            <a:off x="10798005" y="4874965"/>
            <a:ext cx="863600" cy="100013"/>
          </a:xfrm>
          <a:custGeom>
            <a:avLst/>
            <a:gdLst>
              <a:gd name="T0" fmla="*/ 5 w 851"/>
              <a:gd name="T1" fmla="*/ 100 h 100"/>
              <a:gd name="T2" fmla="*/ 1 w 851"/>
              <a:gd name="T3" fmla="*/ 97 h 100"/>
              <a:gd name="T4" fmla="*/ 4 w 851"/>
              <a:gd name="T5" fmla="*/ 92 h 100"/>
              <a:gd name="T6" fmla="*/ 846 w 851"/>
              <a:gd name="T7" fmla="*/ 0 h 100"/>
              <a:gd name="T8" fmla="*/ 850 w 851"/>
              <a:gd name="T9" fmla="*/ 4 h 100"/>
              <a:gd name="T10" fmla="*/ 847 w 851"/>
              <a:gd name="T11" fmla="*/ 8 h 100"/>
              <a:gd name="T12" fmla="*/ 5 w 851"/>
              <a:gd name="T13" fmla="*/ 100 h 100"/>
              <a:gd name="T14" fmla="*/ 5 w 851"/>
              <a:gd name="T15" fmla="*/ 100 h 1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51" h="100">
                <a:moveTo>
                  <a:pt x="5" y="100"/>
                </a:moveTo>
                <a:cubicBezTo>
                  <a:pt x="3" y="100"/>
                  <a:pt x="1" y="99"/>
                  <a:pt x="1" y="97"/>
                </a:cubicBezTo>
                <a:cubicBezTo>
                  <a:pt x="0" y="94"/>
                  <a:pt x="2" y="92"/>
                  <a:pt x="4" y="92"/>
                </a:cubicBezTo>
                <a:cubicBezTo>
                  <a:pt x="846" y="0"/>
                  <a:pt x="846" y="0"/>
                  <a:pt x="846" y="0"/>
                </a:cubicBezTo>
                <a:cubicBezTo>
                  <a:pt x="848" y="0"/>
                  <a:pt x="850" y="2"/>
                  <a:pt x="850" y="4"/>
                </a:cubicBezTo>
                <a:cubicBezTo>
                  <a:pt x="851" y="6"/>
                  <a:pt x="849" y="8"/>
                  <a:pt x="847" y="8"/>
                </a:cubicBezTo>
                <a:cubicBezTo>
                  <a:pt x="5" y="100"/>
                  <a:pt x="5" y="100"/>
                  <a:pt x="5" y="100"/>
                </a:cubicBezTo>
                <a:cubicBezTo>
                  <a:pt x="5" y="100"/>
                  <a:pt x="5" y="100"/>
                  <a:pt x="5" y="10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5" name="Freeform 31"/>
          <p:cNvSpPr>
            <a:spLocks/>
          </p:cNvSpPr>
          <p:nvPr/>
        </p:nvSpPr>
        <p:spPr bwMode="auto">
          <a:xfrm rot="21368463">
            <a:off x="11621045" y="4045820"/>
            <a:ext cx="142875" cy="804863"/>
          </a:xfrm>
          <a:custGeom>
            <a:avLst/>
            <a:gdLst>
              <a:gd name="T0" fmla="*/ 4 w 141"/>
              <a:gd name="T1" fmla="*/ 793 h 793"/>
              <a:gd name="T2" fmla="*/ 4 w 141"/>
              <a:gd name="T3" fmla="*/ 793 h 793"/>
              <a:gd name="T4" fmla="*/ 0 w 141"/>
              <a:gd name="T5" fmla="*/ 789 h 793"/>
              <a:gd name="T6" fmla="*/ 132 w 141"/>
              <a:gd name="T7" fmla="*/ 3 h 793"/>
              <a:gd name="T8" fmla="*/ 137 w 141"/>
              <a:gd name="T9" fmla="*/ 0 h 793"/>
              <a:gd name="T10" fmla="*/ 140 w 141"/>
              <a:gd name="T11" fmla="*/ 5 h 793"/>
              <a:gd name="T12" fmla="*/ 8 w 141"/>
              <a:gd name="T13" fmla="*/ 790 h 793"/>
              <a:gd name="T14" fmla="*/ 4 w 141"/>
              <a:gd name="T15" fmla="*/ 793 h 7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1" h="793">
                <a:moveTo>
                  <a:pt x="4" y="793"/>
                </a:moveTo>
                <a:cubicBezTo>
                  <a:pt x="4" y="793"/>
                  <a:pt x="4" y="793"/>
                  <a:pt x="4" y="793"/>
                </a:cubicBezTo>
                <a:cubicBezTo>
                  <a:pt x="2" y="793"/>
                  <a:pt x="0" y="791"/>
                  <a:pt x="0" y="789"/>
                </a:cubicBezTo>
                <a:cubicBezTo>
                  <a:pt x="132" y="3"/>
                  <a:pt x="132" y="3"/>
                  <a:pt x="132" y="3"/>
                </a:cubicBezTo>
                <a:cubicBezTo>
                  <a:pt x="133" y="1"/>
                  <a:pt x="135" y="0"/>
                  <a:pt x="137" y="0"/>
                </a:cubicBezTo>
                <a:cubicBezTo>
                  <a:pt x="139" y="1"/>
                  <a:pt x="141" y="3"/>
                  <a:pt x="140" y="5"/>
                </a:cubicBezTo>
                <a:cubicBezTo>
                  <a:pt x="8" y="790"/>
                  <a:pt x="8" y="790"/>
                  <a:pt x="8" y="790"/>
                </a:cubicBezTo>
                <a:cubicBezTo>
                  <a:pt x="8" y="792"/>
                  <a:pt x="6" y="793"/>
                  <a:pt x="4" y="793"/>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6" name="Freeform 32"/>
          <p:cNvSpPr>
            <a:spLocks/>
          </p:cNvSpPr>
          <p:nvPr/>
        </p:nvSpPr>
        <p:spPr bwMode="auto">
          <a:xfrm rot="21368463">
            <a:off x="11781903" y="4033663"/>
            <a:ext cx="209550" cy="1633538"/>
          </a:xfrm>
          <a:custGeom>
            <a:avLst/>
            <a:gdLst>
              <a:gd name="T0" fmla="*/ 201 w 206"/>
              <a:gd name="T1" fmla="*/ 1610 h 1610"/>
              <a:gd name="T2" fmla="*/ 197 w 206"/>
              <a:gd name="T3" fmla="*/ 1607 h 1610"/>
              <a:gd name="T4" fmla="*/ 0 w 206"/>
              <a:gd name="T5" fmla="*/ 5 h 1610"/>
              <a:gd name="T6" fmla="*/ 4 w 206"/>
              <a:gd name="T7" fmla="*/ 0 h 1610"/>
              <a:gd name="T8" fmla="*/ 8 w 206"/>
              <a:gd name="T9" fmla="*/ 4 h 1610"/>
              <a:gd name="T10" fmla="*/ 205 w 206"/>
              <a:gd name="T11" fmla="*/ 1606 h 1610"/>
              <a:gd name="T12" fmla="*/ 202 w 206"/>
              <a:gd name="T13" fmla="*/ 1610 h 1610"/>
              <a:gd name="T14" fmla="*/ 201 w 206"/>
              <a:gd name="T15" fmla="*/ 1610 h 16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1610">
                <a:moveTo>
                  <a:pt x="201" y="1610"/>
                </a:moveTo>
                <a:cubicBezTo>
                  <a:pt x="199" y="1610"/>
                  <a:pt x="198" y="1609"/>
                  <a:pt x="197" y="1607"/>
                </a:cubicBezTo>
                <a:cubicBezTo>
                  <a:pt x="0" y="5"/>
                  <a:pt x="0" y="5"/>
                  <a:pt x="0" y="5"/>
                </a:cubicBezTo>
                <a:cubicBezTo>
                  <a:pt x="0" y="2"/>
                  <a:pt x="2" y="0"/>
                  <a:pt x="4" y="0"/>
                </a:cubicBezTo>
                <a:cubicBezTo>
                  <a:pt x="6" y="0"/>
                  <a:pt x="8" y="1"/>
                  <a:pt x="8" y="4"/>
                </a:cubicBezTo>
                <a:cubicBezTo>
                  <a:pt x="205" y="1606"/>
                  <a:pt x="205" y="1606"/>
                  <a:pt x="205" y="1606"/>
                </a:cubicBezTo>
                <a:cubicBezTo>
                  <a:pt x="206" y="1608"/>
                  <a:pt x="204" y="1610"/>
                  <a:pt x="202" y="1610"/>
                </a:cubicBezTo>
                <a:cubicBezTo>
                  <a:pt x="202" y="1610"/>
                  <a:pt x="201" y="1610"/>
                  <a:pt x="201" y="161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7" name="Freeform 33"/>
          <p:cNvSpPr>
            <a:spLocks/>
          </p:cNvSpPr>
          <p:nvPr/>
        </p:nvSpPr>
        <p:spPr bwMode="auto">
          <a:xfrm rot="21368463">
            <a:off x="11675521" y="4834172"/>
            <a:ext cx="342900" cy="836613"/>
          </a:xfrm>
          <a:custGeom>
            <a:avLst/>
            <a:gdLst>
              <a:gd name="T0" fmla="*/ 333 w 338"/>
              <a:gd name="T1" fmla="*/ 825 h 825"/>
              <a:gd name="T2" fmla="*/ 330 w 338"/>
              <a:gd name="T3" fmla="*/ 823 h 825"/>
              <a:gd name="T4" fmla="*/ 1 w 338"/>
              <a:gd name="T5" fmla="*/ 6 h 825"/>
              <a:gd name="T6" fmla="*/ 3 w 338"/>
              <a:gd name="T7" fmla="*/ 1 h 825"/>
              <a:gd name="T8" fmla="*/ 8 w 338"/>
              <a:gd name="T9" fmla="*/ 3 h 825"/>
              <a:gd name="T10" fmla="*/ 337 w 338"/>
              <a:gd name="T11" fmla="*/ 820 h 825"/>
              <a:gd name="T12" fmla="*/ 335 w 338"/>
              <a:gd name="T13" fmla="*/ 825 h 825"/>
              <a:gd name="T14" fmla="*/ 333 w 338"/>
              <a:gd name="T15" fmla="*/ 825 h 8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8" h="825">
                <a:moveTo>
                  <a:pt x="333" y="825"/>
                </a:moveTo>
                <a:cubicBezTo>
                  <a:pt x="332" y="825"/>
                  <a:pt x="330" y="824"/>
                  <a:pt x="330" y="823"/>
                </a:cubicBezTo>
                <a:cubicBezTo>
                  <a:pt x="1" y="6"/>
                  <a:pt x="1" y="6"/>
                  <a:pt x="1" y="6"/>
                </a:cubicBezTo>
                <a:cubicBezTo>
                  <a:pt x="0" y="4"/>
                  <a:pt x="1" y="2"/>
                  <a:pt x="3" y="1"/>
                </a:cubicBezTo>
                <a:cubicBezTo>
                  <a:pt x="5" y="0"/>
                  <a:pt x="7" y="1"/>
                  <a:pt x="8" y="3"/>
                </a:cubicBezTo>
                <a:cubicBezTo>
                  <a:pt x="337" y="820"/>
                  <a:pt x="337" y="820"/>
                  <a:pt x="337" y="820"/>
                </a:cubicBezTo>
                <a:cubicBezTo>
                  <a:pt x="338" y="822"/>
                  <a:pt x="337" y="824"/>
                  <a:pt x="335" y="825"/>
                </a:cubicBezTo>
                <a:cubicBezTo>
                  <a:pt x="334" y="825"/>
                  <a:pt x="334" y="825"/>
                  <a:pt x="333" y="82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8" name="Freeform 34"/>
          <p:cNvSpPr>
            <a:spLocks/>
          </p:cNvSpPr>
          <p:nvPr/>
        </p:nvSpPr>
        <p:spPr bwMode="auto">
          <a:xfrm rot="21368463">
            <a:off x="12012146" y="4930663"/>
            <a:ext cx="342900" cy="717550"/>
          </a:xfrm>
          <a:custGeom>
            <a:avLst/>
            <a:gdLst>
              <a:gd name="T0" fmla="*/ 4 w 338"/>
              <a:gd name="T1" fmla="*/ 707 h 707"/>
              <a:gd name="T2" fmla="*/ 3 w 338"/>
              <a:gd name="T3" fmla="*/ 707 h 707"/>
              <a:gd name="T4" fmla="*/ 1 w 338"/>
              <a:gd name="T5" fmla="*/ 702 h 707"/>
              <a:gd name="T6" fmla="*/ 330 w 338"/>
              <a:gd name="T7" fmla="*/ 3 h 707"/>
              <a:gd name="T8" fmla="*/ 336 w 338"/>
              <a:gd name="T9" fmla="*/ 1 h 707"/>
              <a:gd name="T10" fmla="*/ 337 w 338"/>
              <a:gd name="T11" fmla="*/ 6 h 707"/>
              <a:gd name="T12" fmla="*/ 8 w 338"/>
              <a:gd name="T13" fmla="*/ 705 h 707"/>
              <a:gd name="T14" fmla="*/ 4 w 338"/>
              <a:gd name="T15" fmla="*/ 707 h 70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8" h="707">
                <a:moveTo>
                  <a:pt x="4" y="707"/>
                </a:moveTo>
                <a:cubicBezTo>
                  <a:pt x="4" y="707"/>
                  <a:pt x="3" y="707"/>
                  <a:pt x="3" y="707"/>
                </a:cubicBezTo>
                <a:cubicBezTo>
                  <a:pt x="1" y="706"/>
                  <a:pt x="0" y="704"/>
                  <a:pt x="1" y="702"/>
                </a:cubicBezTo>
                <a:cubicBezTo>
                  <a:pt x="330" y="3"/>
                  <a:pt x="330" y="3"/>
                  <a:pt x="330" y="3"/>
                </a:cubicBezTo>
                <a:cubicBezTo>
                  <a:pt x="331" y="1"/>
                  <a:pt x="334" y="0"/>
                  <a:pt x="336" y="1"/>
                </a:cubicBezTo>
                <a:cubicBezTo>
                  <a:pt x="337" y="2"/>
                  <a:pt x="338" y="4"/>
                  <a:pt x="337" y="6"/>
                </a:cubicBezTo>
                <a:cubicBezTo>
                  <a:pt x="8" y="705"/>
                  <a:pt x="8" y="705"/>
                  <a:pt x="8" y="705"/>
                </a:cubicBezTo>
                <a:cubicBezTo>
                  <a:pt x="7" y="707"/>
                  <a:pt x="6" y="707"/>
                  <a:pt x="4" y="707"/>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9" name="Freeform 35"/>
          <p:cNvSpPr>
            <a:spLocks/>
          </p:cNvSpPr>
          <p:nvPr/>
        </p:nvSpPr>
        <p:spPr bwMode="auto">
          <a:xfrm rot="21368463">
            <a:off x="12041440" y="5625598"/>
            <a:ext cx="749300" cy="182563"/>
          </a:xfrm>
          <a:custGeom>
            <a:avLst/>
            <a:gdLst>
              <a:gd name="T0" fmla="*/ 734 w 738"/>
              <a:gd name="T1" fmla="*/ 180 h 180"/>
              <a:gd name="T2" fmla="*/ 733 w 738"/>
              <a:gd name="T3" fmla="*/ 180 h 180"/>
              <a:gd name="T4" fmla="*/ 3 w 738"/>
              <a:gd name="T5" fmla="*/ 8 h 180"/>
              <a:gd name="T6" fmla="*/ 0 w 738"/>
              <a:gd name="T7" fmla="*/ 4 h 180"/>
              <a:gd name="T8" fmla="*/ 5 w 738"/>
              <a:gd name="T9" fmla="*/ 1 h 180"/>
              <a:gd name="T10" fmla="*/ 735 w 738"/>
              <a:gd name="T11" fmla="*/ 172 h 180"/>
              <a:gd name="T12" fmla="*/ 738 w 738"/>
              <a:gd name="T13" fmla="*/ 177 h 180"/>
              <a:gd name="T14" fmla="*/ 734 w 738"/>
              <a:gd name="T15" fmla="*/ 180 h 1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8" h="180">
                <a:moveTo>
                  <a:pt x="734" y="180"/>
                </a:moveTo>
                <a:cubicBezTo>
                  <a:pt x="734" y="180"/>
                  <a:pt x="733" y="180"/>
                  <a:pt x="733" y="180"/>
                </a:cubicBezTo>
                <a:cubicBezTo>
                  <a:pt x="3" y="8"/>
                  <a:pt x="3" y="8"/>
                  <a:pt x="3" y="8"/>
                </a:cubicBezTo>
                <a:cubicBezTo>
                  <a:pt x="1" y="8"/>
                  <a:pt x="0" y="6"/>
                  <a:pt x="0" y="4"/>
                </a:cubicBezTo>
                <a:cubicBezTo>
                  <a:pt x="1" y="1"/>
                  <a:pt x="3" y="0"/>
                  <a:pt x="5" y="1"/>
                </a:cubicBezTo>
                <a:cubicBezTo>
                  <a:pt x="735" y="172"/>
                  <a:pt x="735" y="172"/>
                  <a:pt x="735" y="172"/>
                </a:cubicBezTo>
                <a:cubicBezTo>
                  <a:pt x="737" y="172"/>
                  <a:pt x="738" y="175"/>
                  <a:pt x="738" y="177"/>
                </a:cubicBezTo>
                <a:cubicBezTo>
                  <a:pt x="737" y="179"/>
                  <a:pt x="736" y="180"/>
                  <a:pt x="734" y="18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0" name="Freeform 36"/>
          <p:cNvSpPr>
            <a:spLocks/>
          </p:cNvSpPr>
          <p:nvPr/>
        </p:nvSpPr>
        <p:spPr bwMode="auto">
          <a:xfrm rot="21368463">
            <a:off x="11757700" y="4023247"/>
            <a:ext cx="542925" cy="925513"/>
          </a:xfrm>
          <a:custGeom>
            <a:avLst/>
            <a:gdLst>
              <a:gd name="T0" fmla="*/ 531 w 535"/>
              <a:gd name="T1" fmla="*/ 912 h 912"/>
              <a:gd name="T2" fmla="*/ 527 w 535"/>
              <a:gd name="T3" fmla="*/ 910 h 912"/>
              <a:gd name="T4" fmla="*/ 1 w 535"/>
              <a:gd name="T5" fmla="*/ 6 h 912"/>
              <a:gd name="T6" fmla="*/ 2 w 535"/>
              <a:gd name="T7" fmla="*/ 1 h 912"/>
              <a:gd name="T8" fmla="*/ 8 w 535"/>
              <a:gd name="T9" fmla="*/ 2 h 912"/>
              <a:gd name="T10" fmla="*/ 534 w 535"/>
              <a:gd name="T11" fmla="*/ 906 h 912"/>
              <a:gd name="T12" fmla="*/ 533 w 535"/>
              <a:gd name="T13" fmla="*/ 911 h 912"/>
              <a:gd name="T14" fmla="*/ 531 w 535"/>
              <a:gd name="T15" fmla="*/ 912 h 9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5" h="912">
                <a:moveTo>
                  <a:pt x="531" y="912"/>
                </a:moveTo>
                <a:cubicBezTo>
                  <a:pt x="529" y="912"/>
                  <a:pt x="528" y="911"/>
                  <a:pt x="527" y="910"/>
                </a:cubicBezTo>
                <a:cubicBezTo>
                  <a:pt x="1" y="6"/>
                  <a:pt x="1" y="6"/>
                  <a:pt x="1" y="6"/>
                </a:cubicBezTo>
                <a:cubicBezTo>
                  <a:pt x="0" y="4"/>
                  <a:pt x="0" y="2"/>
                  <a:pt x="2" y="1"/>
                </a:cubicBezTo>
                <a:cubicBezTo>
                  <a:pt x="4" y="0"/>
                  <a:pt x="7" y="0"/>
                  <a:pt x="8" y="2"/>
                </a:cubicBezTo>
                <a:cubicBezTo>
                  <a:pt x="534" y="906"/>
                  <a:pt x="534" y="906"/>
                  <a:pt x="534" y="906"/>
                </a:cubicBezTo>
                <a:cubicBezTo>
                  <a:pt x="535" y="908"/>
                  <a:pt x="535" y="910"/>
                  <a:pt x="533" y="911"/>
                </a:cubicBezTo>
                <a:cubicBezTo>
                  <a:pt x="532" y="911"/>
                  <a:pt x="531" y="912"/>
                  <a:pt x="531" y="912"/>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1" name="Freeform 37"/>
          <p:cNvSpPr>
            <a:spLocks/>
          </p:cNvSpPr>
          <p:nvPr/>
        </p:nvSpPr>
        <p:spPr bwMode="auto">
          <a:xfrm rot="21368463">
            <a:off x="11739434" y="3995411"/>
            <a:ext cx="1387475" cy="411163"/>
          </a:xfrm>
          <a:custGeom>
            <a:avLst/>
            <a:gdLst>
              <a:gd name="T0" fmla="*/ 1363 w 1367"/>
              <a:gd name="T1" fmla="*/ 406 h 406"/>
              <a:gd name="T2" fmla="*/ 1362 w 1367"/>
              <a:gd name="T3" fmla="*/ 406 h 406"/>
              <a:gd name="T4" fmla="*/ 3 w 1367"/>
              <a:gd name="T5" fmla="*/ 8 h 406"/>
              <a:gd name="T6" fmla="*/ 1 w 1367"/>
              <a:gd name="T7" fmla="*/ 3 h 406"/>
              <a:gd name="T8" fmla="*/ 5 w 1367"/>
              <a:gd name="T9" fmla="*/ 0 h 406"/>
              <a:gd name="T10" fmla="*/ 1364 w 1367"/>
              <a:gd name="T11" fmla="*/ 398 h 406"/>
              <a:gd name="T12" fmla="*/ 1367 w 1367"/>
              <a:gd name="T13" fmla="*/ 403 h 406"/>
              <a:gd name="T14" fmla="*/ 1363 w 1367"/>
              <a:gd name="T15" fmla="*/ 406 h 4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67" h="406">
                <a:moveTo>
                  <a:pt x="1363" y="406"/>
                </a:moveTo>
                <a:cubicBezTo>
                  <a:pt x="1362" y="406"/>
                  <a:pt x="1362" y="406"/>
                  <a:pt x="1362" y="406"/>
                </a:cubicBezTo>
                <a:cubicBezTo>
                  <a:pt x="3" y="8"/>
                  <a:pt x="3" y="8"/>
                  <a:pt x="3" y="8"/>
                </a:cubicBezTo>
                <a:cubicBezTo>
                  <a:pt x="1" y="7"/>
                  <a:pt x="0" y="5"/>
                  <a:pt x="1" y="3"/>
                </a:cubicBezTo>
                <a:cubicBezTo>
                  <a:pt x="1" y="1"/>
                  <a:pt x="3" y="0"/>
                  <a:pt x="5" y="0"/>
                </a:cubicBezTo>
                <a:cubicBezTo>
                  <a:pt x="1364" y="398"/>
                  <a:pt x="1364" y="398"/>
                  <a:pt x="1364" y="398"/>
                </a:cubicBezTo>
                <a:cubicBezTo>
                  <a:pt x="1366" y="399"/>
                  <a:pt x="1367" y="401"/>
                  <a:pt x="1367" y="403"/>
                </a:cubicBezTo>
                <a:cubicBezTo>
                  <a:pt x="1366" y="405"/>
                  <a:pt x="1365" y="406"/>
                  <a:pt x="1363" y="40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2" name="Freeform 49"/>
          <p:cNvSpPr>
            <a:spLocks/>
          </p:cNvSpPr>
          <p:nvPr/>
        </p:nvSpPr>
        <p:spPr bwMode="auto">
          <a:xfrm rot="21368463">
            <a:off x="11161219" y="6119879"/>
            <a:ext cx="258763" cy="96838"/>
          </a:xfrm>
          <a:custGeom>
            <a:avLst/>
            <a:gdLst>
              <a:gd name="T0" fmla="*/ 251 w 255"/>
              <a:gd name="T1" fmla="*/ 95 h 95"/>
              <a:gd name="T2" fmla="*/ 249 w 255"/>
              <a:gd name="T3" fmla="*/ 94 h 95"/>
              <a:gd name="T4" fmla="*/ 3 w 255"/>
              <a:gd name="T5" fmla="*/ 8 h 95"/>
              <a:gd name="T6" fmla="*/ 1 w 255"/>
              <a:gd name="T7" fmla="*/ 3 h 95"/>
              <a:gd name="T8" fmla="*/ 6 w 255"/>
              <a:gd name="T9" fmla="*/ 1 h 95"/>
              <a:gd name="T10" fmla="*/ 252 w 255"/>
              <a:gd name="T11" fmla="*/ 87 h 95"/>
              <a:gd name="T12" fmla="*/ 254 w 255"/>
              <a:gd name="T13" fmla="*/ 92 h 95"/>
              <a:gd name="T14" fmla="*/ 251 w 255"/>
              <a:gd name="T15" fmla="*/ 95 h 9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5" h="95">
                <a:moveTo>
                  <a:pt x="251" y="95"/>
                </a:moveTo>
                <a:cubicBezTo>
                  <a:pt x="250" y="95"/>
                  <a:pt x="250" y="95"/>
                  <a:pt x="249" y="94"/>
                </a:cubicBezTo>
                <a:cubicBezTo>
                  <a:pt x="3" y="8"/>
                  <a:pt x="3" y="8"/>
                  <a:pt x="3" y="8"/>
                </a:cubicBezTo>
                <a:cubicBezTo>
                  <a:pt x="1" y="8"/>
                  <a:pt x="0" y="5"/>
                  <a:pt x="1" y="3"/>
                </a:cubicBezTo>
                <a:cubicBezTo>
                  <a:pt x="1" y="1"/>
                  <a:pt x="4" y="0"/>
                  <a:pt x="6" y="1"/>
                </a:cubicBezTo>
                <a:cubicBezTo>
                  <a:pt x="252" y="87"/>
                  <a:pt x="252" y="87"/>
                  <a:pt x="252" y="87"/>
                </a:cubicBezTo>
                <a:cubicBezTo>
                  <a:pt x="254" y="88"/>
                  <a:pt x="255" y="90"/>
                  <a:pt x="254" y="92"/>
                </a:cubicBezTo>
                <a:cubicBezTo>
                  <a:pt x="254" y="94"/>
                  <a:pt x="252" y="95"/>
                  <a:pt x="251" y="9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3" name="Freeform 50"/>
          <p:cNvSpPr>
            <a:spLocks/>
          </p:cNvSpPr>
          <p:nvPr/>
        </p:nvSpPr>
        <p:spPr bwMode="auto">
          <a:xfrm rot="21368463">
            <a:off x="11196637" y="6205999"/>
            <a:ext cx="258763" cy="974725"/>
          </a:xfrm>
          <a:custGeom>
            <a:avLst/>
            <a:gdLst>
              <a:gd name="T0" fmla="*/ 5 w 255"/>
              <a:gd name="T1" fmla="*/ 960 h 960"/>
              <a:gd name="T2" fmla="*/ 4 w 255"/>
              <a:gd name="T3" fmla="*/ 960 h 960"/>
              <a:gd name="T4" fmla="*/ 1 w 255"/>
              <a:gd name="T5" fmla="*/ 955 h 960"/>
              <a:gd name="T6" fmla="*/ 247 w 255"/>
              <a:gd name="T7" fmla="*/ 4 h 960"/>
              <a:gd name="T8" fmla="*/ 252 w 255"/>
              <a:gd name="T9" fmla="*/ 1 h 960"/>
              <a:gd name="T10" fmla="*/ 255 w 255"/>
              <a:gd name="T11" fmla="*/ 6 h 960"/>
              <a:gd name="T12" fmla="*/ 9 w 255"/>
              <a:gd name="T13" fmla="*/ 957 h 960"/>
              <a:gd name="T14" fmla="*/ 5 w 255"/>
              <a:gd name="T15" fmla="*/ 960 h 9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5" h="960">
                <a:moveTo>
                  <a:pt x="5" y="960"/>
                </a:moveTo>
                <a:cubicBezTo>
                  <a:pt x="4" y="960"/>
                  <a:pt x="4" y="960"/>
                  <a:pt x="4" y="960"/>
                </a:cubicBezTo>
                <a:cubicBezTo>
                  <a:pt x="2" y="960"/>
                  <a:pt x="0" y="957"/>
                  <a:pt x="1" y="955"/>
                </a:cubicBezTo>
                <a:cubicBezTo>
                  <a:pt x="247" y="4"/>
                  <a:pt x="247" y="4"/>
                  <a:pt x="247" y="4"/>
                </a:cubicBezTo>
                <a:cubicBezTo>
                  <a:pt x="247" y="1"/>
                  <a:pt x="250" y="0"/>
                  <a:pt x="252" y="1"/>
                </a:cubicBezTo>
                <a:cubicBezTo>
                  <a:pt x="254" y="1"/>
                  <a:pt x="255" y="3"/>
                  <a:pt x="255" y="6"/>
                </a:cubicBezTo>
                <a:cubicBezTo>
                  <a:pt x="9" y="957"/>
                  <a:pt x="9" y="957"/>
                  <a:pt x="9" y="957"/>
                </a:cubicBezTo>
                <a:cubicBezTo>
                  <a:pt x="8" y="959"/>
                  <a:pt x="6" y="960"/>
                  <a:pt x="5" y="96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4" name="Freeform 51"/>
          <p:cNvSpPr>
            <a:spLocks/>
          </p:cNvSpPr>
          <p:nvPr/>
        </p:nvSpPr>
        <p:spPr bwMode="auto">
          <a:xfrm rot="21368463">
            <a:off x="11396964" y="5672231"/>
            <a:ext cx="666750" cy="514350"/>
          </a:xfrm>
          <a:custGeom>
            <a:avLst/>
            <a:gdLst>
              <a:gd name="T0" fmla="*/ 5 w 658"/>
              <a:gd name="T1" fmla="*/ 506 h 506"/>
              <a:gd name="T2" fmla="*/ 1 w 658"/>
              <a:gd name="T3" fmla="*/ 504 h 506"/>
              <a:gd name="T4" fmla="*/ 2 w 658"/>
              <a:gd name="T5" fmla="*/ 498 h 506"/>
              <a:gd name="T6" fmla="*/ 651 w 658"/>
              <a:gd name="T7" fmla="*/ 1 h 506"/>
              <a:gd name="T8" fmla="*/ 656 w 658"/>
              <a:gd name="T9" fmla="*/ 2 h 506"/>
              <a:gd name="T10" fmla="*/ 656 w 658"/>
              <a:gd name="T11" fmla="*/ 8 h 506"/>
              <a:gd name="T12" fmla="*/ 7 w 658"/>
              <a:gd name="T13" fmla="*/ 505 h 506"/>
              <a:gd name="T14" fmla="*/ 5 w 658"/>
              <a:gd name="T15" fmla="*/ 506 h 5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8" h="506">
                <a:moveTo>
                  <a:pt x="5" y="506"/>
                </a:moveTo>
                <a:cubicBezTo>
                  <a:pt x="3" y="506"/>
                  <a:pt x="2" y="505"/>
                  <a:pt x="1" y="504"/>
                </a:cubicBezTo>
                <a:cubicBezTo>
                  <a:pt x="0" y="502"/>
                  <a:pt x="0" y="500"/>
                  <a:pt x="2" y="498"/>
                </a:cubicBezTo>
                <a:cubicBezTo>
                  <a:pt x="651" y="1"/>
                  <a:pt x="651" y="1"/>
                  <a:pt x="651" y="1"/>
                </a:cubicBezTo>
                <a:cubicBezTo>
                  <a:pt x="653" y="0"/>
                  <a:pt x="655" y="0"/>
                  <a:pt x="656" y="2"/>
                </a:cubicBezTo>
                <a:cubicBezTo>
                  <a:pt x="658" y="4"/>
                  <a:pt x="657" y="6"/>
                  <a:pt x="656" y="8"/>
                </a:cubicBezTo>
                <a:cubicBezTo>
                  <a:pt x="7" y="505"/>
                  <a:pt x="7" y="505"/>
                  <a:pt x="7" y="505"/>
                </a:cubicBezTo>
                <a:cubicBezTo>
                  <a:pt x="6" y="505"/>
                  <a:pt x="6" y="506"/>
                  <a:pt x="5" y="50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5" name="Freeform 52"/>
          <p:cNvSpPr>
            <a:spLocks/>
          </p:cNvSpPr>
          <p:nvPr/>
        </p:nvSpPr>
        <p:spPr bwMode="auto">
          <a:xfrm rot="21368463">
            <a:off x="11143485" y="5680770"/>
            <a:ext cx="917575" cy="427038"/>
          </a:xfrm>
          <a:custGeom>
            <a:avLst/>
            <a:gdLst>
              <a:gd name="T0" fmla="*/ 4 w 904"/>
              <a:gd name="T1" fmla="*/ 420 h 420"/>
              <a:gd name="T2" fmla="*/ 1 w 904"/>
              <a:gd name="T3" fmla="*/ 417 h 420"/>
              <a:gd name="T4" fmla="*/ 3 w 904"/>
              <a:gd name="T5" fmla="*/ 412 h 420"/>
              <a:gd name="T6" fmla="*/ 898 w 904"/>
              <a:gd name="T7" fmla="*/ 1 h 420"/>
              <a:gd name="T8" fmla="*/ 903 w 904"/>
              <a:gd name="T9" fmla="*/ 3 h 420"/>
              <a:gd name="T10" fmla="*/ 901 w 904"/>
              <a:gd name="T11" fmla="*/ 8 h 420"/>
              <a:gd name="T12" fmla="*/ 6 w 904"/>
              <a:gd name="T13" fmla="*/ 419 h 420"/>
              <a:gd name="T14" fmla="*/ 4 w 904"/>
              <a:gd name="T15" fmla="*/ 420 h 4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04" h="420">
                <a:moveTo>
                  <a:pt x="4" y="420"/>
                </a:moveTo>
                <a:cubicBezTo>
                  <a:pt x="3" y="420"/>
                  <a:pt x="2" y="419"/>
                  <a:pt x="1" y="417"/>
                </a:cubicBezTo>
                <a:cubicBezTo>
                  <a:pt x="0" y="415"/>
                  <a:pt x="1" y="413"/>
                  <a:pt x="3" y="412"/>
                </a:cubicBezTo>
                <a:cubicBezTo>
                  <a:pt x="898" y="1"/>
                  <a:pt x="898" y="1"/>
                  <a:pt x="898" y="1"/>
                </a:cubicBezTo>
                <a:cubicBezTo>
                  <a:pt x="900" y="0"/>
                  <a:pt x="902" y="1"/>
                  <a:pt x="903" y="3"/>
                </a:cubicBezTo>
                <a:cubicBezTo>
                  <a:pt x="904" y="5"/>
                  <a:pt x="903" y="7"/>
                  <a:pt x="901" y="8"/>
                </a:cubicBezTo>
                <a:cubicBezTo>
                  <a:pt x="6" y="419"/>
                  <a:pt x="6" y="419"/>
                  <a:pt x="6" y="419"/>
                </a:cubicBezTo>
                <a:cubicBezTo>
                  <a:pt x="6" y="420"/>
                  <a:pt x="5" y="420"/>
                  <a:pt x="4" y="42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6" name="Freeform 53"/>
          <p:cNvSpPr>
            <a:spLocks/>
          </p:cNvSpPr>
          <p:nvPr/>
        </p:nvSpPr>
        <p:spPr bwMode="auto">
          <a:xfrm rot="21368463">
            <a:off x="9491811" y="6365319"/>
            <a:ext cx="1146175" cy="509588"/>
          </a:xfrm>
          <a:custGeom>
            <a:avLst/>
            <a:gdLst>
              <a:gd name="T0" fmla="*/ 5 w 1130"/>
              <a:gd name="T1" fmla="*/ 501 h 501"/>
              <a:gd name="T2" fmla="*/ 1 w 1130"/>
              <a:gd name="T3" fmla="*/ 499 h 501"/>
              <a:gd name="T4" fmla="*/ 3 w 1130"/>
              <a:gd name="T5" fmla="*/ 494 h 501"/>
              <a:gd name="T6" fmla="*/ 1124 w 1130"/>
              <a:gd name="T7" fmla="*/ 1 h 501"/>
              <a:gd name="T8" fmla="*/ 1129 w 1130"/>
              <a:gd name="T9" fmla="*/ 3 h 501"/>
              <a:gd name="T10" fmla="*/ 1127 w 1130"/>
              <a:gd name="T11" fmla="*/ 8 h 501"/>
              <a:gd name="T12" fmla="*/ 6 w 1130"/>
              <a:gd name="T13" fmla="*/ 501 h 501"/>
              <a:gd name="T14" fmla="*/ 5 w 1130"/>
              <a:gd name="T15" fmla="*/ 501 h 5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30" h="501">
                <a:moveTo>
                  <a:pt x="5" y="501"/>
                </a:moveTo>
                <a:cubicBezTo>
                  <a:pt x="3" y="501"/>
                  <a:pt x="2" y="501"/>
                  <a:pt x="1" y="499"/>
                </a:cubicBezTo>
                <a:cubicBezTo>
                  <a:pt x="0" y="497"/>
                  <a:pt x="1" y="495"/>
                  <a:pt x="3" y="494"/>
                </a:cubicBezTo>
                <a:cubicBezTo>
                  <a:pt x="1124" y="1"/>
                  <a:pt x="1124" y="1"/>
                  <a:pt x="1124" y="1"/>
                </a:cubicBezTo>
                <a:cubicBezTo>
                  <a:pt x="1126" y="0"/>
                  <a:pt x="1128" y="1"/>
                  <a:pt x="1129" y="3"/>
                </a:cubicBezTo>
                <a:cubicBezTo>
                  <a:pt x="1130" y="5"/>
                  <a:pt x="1129" y="7"/>
                  <a:pt x="1127" y="8"/>
                </a:cubicBezTo>
                <a:cubicBezTo>
                  <a:pt x="6" y="501"/>
                  <a:pt x="6" y="501"/>
                  <a:pt x="6" y="501"/>
                </a:cubicBezTo>
                <a:cubicBezTo>
                  <a:pt x="6" y="501"/>
                  <a:pt x="5" y="501"/>
                  <a:pt x="5" y="501"/>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7" name="Freeform 111"/>
          <p:cNvSpPr>
            <a:spLocks/>
          </p:cNvSpPr>
          <p:nvPr/>
        </p:nvSpPr>
        <p:spPr bwMode="auto">
          <a:xfrm rot="21368463">
            <a:off x="8429371" y="6135316"/>
            <a:ext cx="74613" cy="74612"/>
          </a:xfrm>
          <a:custGeom>
            <a:avLst/>
            <a:gdLst>
              <a:gd name="T0" fmla="*/ 54 w 73"/>
              <a:gd name="T1" fmla="*/ 10 h 74"/>
              <a:gd name="T2" fmla="*/ 64 w 73"/>
              <a:gd name="T3" fmla="*/ 55 h 74"/>
              <a:gd name="T4" fmla="*/ 19 w 73"/>
              <a:gd name="T5" fmla="*/ 65 h 74"/>
              <a:gd name="T6" fmla="*/ 9 w 73"/>
              <a:gd name="T7" fmla="*/ 20 h 74"/>
              <a:gd name="T8" fmla="*/ 54 w 73"/>
              <a:gd name="T9" fmla="*/ 10 h 74"/>
            </a:gdLst>
            <a:ahLst/>
            <a:cxnLst>
              <a:cxn ang="0">
                <a:pos x="T0" y="T1"/>
              </a:cxn>
              <a:cxn ang="0">
                <a:pos x="T2" y="T3"/>
              </a:cxn>
              <a:cxn ang="0">
                <a:pos x="T4" y="T5"/>
              </a:cxn>
              <a:cxn ang="0">
                <a:pos x="T6" y="T7"/>
              </a:cxn>
              <a:cxn ang="0">
                <a:pos x="T8" y="T9"/>
              </a:cxn>
            </a:cxnLst>
            <a:rect l="0" t="0" r="r" b="b"/>
            <a:pathLst>
              <a:path w="73" h="74">
                <a:moveTo>
                  <a:pt x="54" y="10"/>
                </a:moveTo>
                <a:cubicBezTo>
                  <a:pt x="69" y="19"/>
                  <a:pt x="73" y="39"/>
                  <a:pt x="64" y="55"/>
                </a:cubicBezTo>
                <a:cubicBezTo>
                  <a:pt x="55" y="70"/>
                  <a:pt x="35" y="74"/>
                  <a:pt x="19" y="65"/>
                </a:cubicBezTo>
                <a:cubicBezTo>
                  <a:pt x="4" y="55"/>
                  <a:pt x="0" y="35"/>
                  <a:pt x="9" y="20"/>
                </a:cubicBezTo>
                <a:cubicBezTo>
                  <a:pt x="19" y="5"/>
                  <a:pt x="39" y="0"/>
                  <a:pt x="54" y="1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8" name="Freeform 112"/>
          <p:cNvSpPr>
            <a:spLocks/>
          </p:cNvSpPr>
          <p:nvPr/>
        </p:nvSpPr>
        <p:spPr bwMode="auto">
          <a:xfrm rot="21368463">
            <a:off x="8496676" y="6590606"/>
            <a:ext cx="74613" cy="74612"/>
          </a:xfrm>
          <a:custGeom>
            <a:avLst/>
            <a:gdLst>
              <a:gd name="T0" fmla="*/ 54 w 74"/>
              <a:gd name="T1" fmla="*/ 9 h 74"/>
              <a:gd name="T2" fmla="*/ 65 w 74"/>
              <a:gd name="T3" fmla="*/ 54 h 74"/>
              <a:gd name="T4" fmla="*/ 20 w 74"/>
              <a:gd name="T5" fmla="*/ 64 h 74"/>
              <a:gd name="T6" fmla="*/ 10 w 74"/>
              <a:gd name="T7" fmla="*/ 19 h 74"/>
              <a:gd name="T8" fmla="*/ 54 w 74"/>
              <a:gd name="T9" fmla="*/ 9 h 74"/>
            </a:gdLst>
            <a:ahLst/>
            <a:cxnLst>
              <a:cxn ang="0">
                <a:pos x="T0" y="T1"/>
              </a:cxn>
              <a:cxn ang="0">
                <a:pos x="T2" y="T3"/>
              </a:cxn>
              <a:cxn ang="0">
                <a:pos x="T4" y="T5"/>
              </a:cxn>
              <a:cxn ang="0">
                <a:pos x="T6" y="T7"/>
              </a:cxn>
              <a:cxn ang="0">
                <a:pos x="T8" y="T9"/>
              </a:cxn>
            </a:cxnLst>
            <a:rect l="0" t="0" r="r" b="b"/>
            <a:pathLst>
              <a:path w="74" h="74">
                <a:moveTo>
                  <a:pt x="54" y="9"/>
                </a:moveTo>
                <a:cubicBezTo>
                  <a:pt x="70" y="19"/>
                  <a:pt x="74" y="39"/>
                  <a:pt x="65" y="54"/>
                </a:cubicBezTo>
                <a:cubicBezTo>
                  <a:pt x="55" y="69"/>
                  <a:pt x="35" y="74"/>
                  <a:pt x="20" y="64"/>
                </a:cubicBezTo>
                <a:cubicBezTo>
                  <a:pt x="5" y="55"/>
                  <a:pt x="0" y="35"/>
                  <a:pt x="10" y="19"/>
                </a:cubicBezTo>
                <a:cubicBezTo>
                  <a:pt x="19" y="4"/>
                  <a:pt x="39" y="0"/>
                  <a:pt x="54" y="9"/>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9" name="Freeform 119"/>
          <p:cNvSpPr>
            <a:spLocks/>
          </p:cNvSpPr>
          <p:nvPr/>
        </p:nvSpPr>
        <p:spPr bwMode="auto">
          <a:xfrm rot="21368463">
            <a:off x="10054771" y="6300040"/>
            <a:ext cx="73025" cy="73025"/>
          </a:xfrm>
          <a:custGeom>
            <a:avLst/>
            <a:gdLst>
              <a:gd name="T0" fmla="*/ 52 w 72"/>
              <a:gd name="T1" fmla="*/ 9 h 72"/>
              <a:gd name="T2" fmla="*/ 62 w 72"/>
              <a:gd name="T3" fmla="*/ 52 h 72"/>
              <a:gd name="T4" fmla="*/ 19 w 72"/>
              <a:gd name="T5" fmla="*/ 62 h 72"/>
              <a:gd name="T6" fmla="*/ 9 w 72"/>
              <a:gd name="T7" fmla="*/ 19 h 72"/>
              <a:gd name="T8" fmla="*/ 52 w 72"/>
              <a:gd name="T9" fmla="*/ 9 h 72"/>
            </a:gdLst>
            <a:ahLst/>
            <a:cxnLst>
              <a:cxn ang="0">
                <a:pos x="T0" y="T1"/>
              </a:cxn>
              <a:cxn ang="0">
                <a:pos x="T2" y="T3"/>
              </a:cxn>
              <a:cxn ang="0">
                <a:pos x="T4" y="T5"/>
              </a:cxn>
              <a:cxn ang="0">
                <a:pos x="T6" y="T7"/>
              </a:cxn>
              <a:cxn ang="0">
                <a:pos x="T8" y="T9"/>
              </a:cxn>
            </a:cxnLst>
            <a:rect l="0" t="0" r="r" b="b"/>
            <a:pathLst>
              <a:path w="72" h="72">
                <a:moveTo>
                  <a:pt x="52" y="9"/>
                </a:moveTo>
                <a:cubicBezTo>
                  <a:pt x="67" y="18"/>
                  <a:pt x="72" y="38"/>
                  <a:pt x="62" y="52"/>
                </a:cubicBezTo>
                <a:cubicBezTo>
                  <a:pt x="53" y="67"/>
                  <a:pt x="34" y="72"/>
                  <a:pt x="19" y="62"/>
                </a:cubicBezTo>
                <a:cubicBezTo>
                  <a:pt x="4" y="53"/>
                  <a:pt x="0" y="34"/>
                  <a:pt x="9" y="19"/>
                </a:cubicBezTo>
                <a:cubicBezTo>
                  <a:pt x="18" y="4"/>
                  <a:pt x="38" y="0"/>
                  <a:pt x="52" y="9"/>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0" name="Freeform 120"/>
          <p:cNvSpPr>
            <a:spLocks/>
          </p:cNvSpPr>
          <p:nvPr/>
        </p:nvSpPr>
        <p:spPr bwMode="auto">
          <a:xfrm rot="21368463">
            <a:off x="9403767" y="5861283"/>
            <a:ext cx="168275" cy="166687"/>
          </a:xfrm>
          <a:custGeom>
            <a:avLst/>
            <a:gdLst>
              <a:gd name="T0" fmla="*/ 121 w 165"/>
              <a:gd name="T1" fmla="*/ 21 h 164"/>
              <a:gd name="T2" fmla="*/ 144 w 165"/>
              <a:gd name="T3" fmla="*/ 120 h 164"/>
              <a:gd name="T4" fmla="*/ 44 w 165"/>
              <a:gd name="T5" fmla="*/ 143 h 164"/>
              <a:gd name="T6" fmla="*/ 21 w 165"/>
              <a:gd name="T7" fmla="*/ 44 h 164"/>
              <a:gd name="T8" fmla="*/ 121 w 165"/>
              <a:gd name="T9" fmla="*/ 21 h 164"/>
            </a:gdLst>
            <a:ahLst/>
            <a:cxnLst>
              <a:cxn ang="0">
                <a:pos x="T0" y="T1"/>
              </a:cxn>
              <a:cxn ang="0">
                <a:pos x="T2" y="T3"/>
              </a:cxn>
              <a:cxn ang="0">
                <a:pos x="T4" y="T5"/>
              </a:cxn>
              <a:cxn ang="0">
                <a:pos x="T6" y="T7"/>
              </a:cxn>
              <a:cxn ang="0">
                <a:pos x="T8" y="T9"/>
              </a:cxn>
            </a:cxnLst>
            <a:rect l="0" t="0" r="r" b="b"/>
            <a:pathLst>
              <a:path w="165" h="164">
                <a:moveTo>
                  <a:pt x="121" y="21"/>
                </a:moveTo>
                <a:cubicBezTo>
                  <a:pt x="155" y="42"/>
                  <a:pt x="165" y="87"/>
                  <a:pt x="144" y="120"/>
                </a:cubicBezTo>
                <a:cubicBezTo>
                  <a:pt x="123" y="154"/>
                  <a:pt x="78" y="164"/>
                  <a:pt x="44" y="143"/>
                </a:cubicBezTo>
                <a:cubicBezTo>
                  <a:pt x="11" y="122"/>
                  <a:pt x="0" y="77"/>
                  <a:pt x="21" y="44"/>
                </a:cubicBezTo>
                <a:cubicBezTo>
                  <a:pt x="43" y="10"/>
                  <a:pt x="87" y="0"/>
                  <a:pt x="121" y="21"/>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1" name="Freeform 121"/>
          <p:cNvSpPr>
            <a:spLocks/>
          </p:cNvSpPr>
          <p:nvPr/>
        </p:nvSpPr>
        <p:spPr bwMode="auto">
          <a:xfrm rot="21368463">
            <a:off x="10557011" y="6283166"/>
            <a:ext cx="117475" cy="117475"/>
          </a:xfrm>
          <a:custGeom>
            <a:avLst/>
            <a:gdLst>
              <a:gd name="T0" fmla="*/ 85 w 116"/>
              <a:gd name="T1" fmla="*/ 15 h 116"/>
              <a:gd name="T2" fmla="*/ 101 w 116"/>
              <a:gd name="T3" fmla="*/ 85 h 116"/>
              <a:gd name="T4" fmla="*/ 31 w 116"/>
              <a:gd name="T5" fmla="*/ 101 h 116"/>
              <a:gd name="T6" fmla="*/ 15 w 116"/>
              <a:gd name="T7" fmla="*/ 31 h 116"/>
              <a:gd name="T8" fmla="*/ 85 w 116"/>
              <a:gd name="T9" fmla="*/ 15 h 116"/>
            </a:gdLst>
            <a:ahLst/>
            <a:cxnLst>
              <a:cxn ang="0">
                <a:pos x="T0" y="T1"/>
              </a:cxn>
              <a:cxn ang="0">
                <a:pos x="T2" y="T3"/>
              </a:cxn>
              <a:cxn ang="0">
                <a:pos x="T4" y="T5"/>
              </a:cxn>
              <a:cxn ang="0">
                <a:pos x="T6" y="T7"/>
              </a:cxn>
              <a:cxn ang="0">
                <a:pos x="T8" y="T9"/>
              </a:cxn>
            </a:cxnLst>
            <a:rect l="0" t="0" r="r" b="b"/>
            <a:pathLst>
              <a:path w="116" h="116">
                <a:moveTo>
                  <a:pt x="85" y="15"/>
                </a:moveTo>
                <a:cubicBezTo>
                  <a:pt x="109" y="29"/>
                  <a:pt x="116" y="61"/>
                  <a:pt x="101" y="85"/>
                </a:cubicBezTo>
                <a:cubicBezTo>
                  <a:pt x="86" y="108"/>
                  <a:pt x="55" y="116"/>
                  <a:pt x="31" y="101"/>
                </a:cubicBezTo>
                <a:cubicBezTo>
                  <a:pt x="7" y="86"/>
                  <a:pt x="0" y="54"/>
                  <a:pt x="15" y="31"/>
                </a:cubicBezTo>
                <a:cubicBezTo>
                  <a:pt x="30" y="7"/>
                  <a:pt x="61" y="0"/>
                  <a:pt x="85" y="1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2" name="Freeform 122"/>
          <p:cNvSpPr>
            <a:spLocks/>
          </p:cNvSpPr>
          <p:nvPr/>
        </p:nvSpPr>
        <p:spPr bwMode="auto">
          <a:xfrm rot="21368463">
            <a:off x="11974028" y="5589327"/>
            <a:ext cx="117475" cy="117475"/>
          </a:xfrm>
          <a:custGeom>
            <a:avLst/>
            <a:gdLst>
              <a:gd name="T0" fmla="*/ 85 w 116"/>
              <a:gd name="T1" fmla="*/ 15 h 116"/>
              <a:gd name="T2" fmla="*/ 101 w 116"/>
              <a:gd name="T3" fmla="*/ 85 h 116"/>
              <a:gd name="T4" fmla="*/ 31 w 116"/>
              <a:gd name="T5" fmla="*/ 101 h 116"/>
              <a:gd name="T6" fmla="*/ 15 w 116"/>
              <a:gd name="T7" fmla="*/ 31 h 116"/>
              <a:gd name="T8" fmla="*/ 85 w 116"/>
              <a:gd name="T9" fmla="*/ 15 h 116"/>
            </a:gdLst>
            <a:ahLst/>
            <a:cxnLst>
              <a:cxn ang="0">
                <a:pos x="T0" y="T1"/>
              </a:cxn>
              <a:cxn ang="0">
                <a:pos x="T2" y="T3"/>
              </a:cxn>
              <a:cxn ang="0">
                <a:pos x="T4" y="T5"/>
              </a:cxn>
              <a:cxn ang="0">
                <a:pos x="T6" y="T7"/>
              </a:cxn>
              <a:cxn ang="0">
                <a:pos x="T8" y="T9"/>
              </a:cxn>
            </a:cxnLst>
            <a:rect l="0" t="0" r="r" b="b"/>
            <a:pathLst>
              <a:path w="116" h="116">
                <a:moveTo>
                  <a:pt x="85" y="15"/>
                </a:moveTo>
                <a:cubicBezTo>
                  <a:pt x="109" y="30"/>
                  <a:pt x="116" y="62"/>
                  <a:pt x="101" y="85"/>
                </a:cubicBezTo>
                <a:cubicBezTo>
                  <a:pt x="86" y="109"/>
                  <a:pt x="55" y="116"/>
                  <a:pt x="31" y="101"/>
                </a:cubicBezTo>
                <a:cubicBezTo>
                  <a:pt x="7" y="87"/>
                  <a:pt x="0" y="55"/>
                  <a:pt x="15" y="31"/>
                </a:cubicBezTo>
                <a:cubicBezTo>
                  <a:pt x="30" y="8"/>
                  <a:pt x="61" y="0"/>
                  <a:pt x="85" y="1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3" name="Freeform 125"/>
          <p:cNvSpPr>
            <a:spLocks/>
          </p:cNvSpPr>
          <p:nvPr/>
        </p:nvSpPr>
        <p:spPr bwMode="auto">
          <a:xfrm rot="21368463">
            <a:off x="11378086" y="6163945"/>
            <a:ext cx="74613" cy="76200"/>
          </a:xfrm>
          <a:custGeom>
            <a:avLst/>
            <a:gdLst>
              <a:gd name="T0" fmla="*/ 54 w 74"/>
              <a:gd name="T1" fmla="*/ 10 h 75"/>
              <a:gd name="T2" fmla="*/ 65 w 74"/>
              <a:gd name="T3" fmla="*/ 55 h 75"/>
              <a:gd name="T4" fmla="*/ 20 w 74"/>
              <a:gd name="T5" fmla="*/ 65 h 75"/>
              <a:gd name="T6" fmla="*/ 9 w 74"/>
              <a:gd name="T7" fmla="*/ 20 h 75"/>
              <a:gd name="T8" fmla="*/ 54 w 74"/>
              <a:gd name="T9" fmla="*/ 10 h 75"/>
            </a:gdLst>
            <a:ahLst/>
            <a:cxnLst>
              <a:cxn ang="0">
                <a:pos x="T0" y="T1"/>
              </a:cxn>
              <a:cxn ang="0">
                <a:pos x="T2" y="T3"/>
              </a:cxn>
              <a:cxn ang="0">
                <a:pos x="T4" y="T5"/>
              </a:cxn>
              <a:cxn ang="0">
                <a:pos x="T6" y="T7"/>
              </a:cxn>
              <a:cxn ang="0">
                <a:pos x="T8" y="T9"/>
              </a:cxn>
            </a:cxnLst>
            <a:rect l="0" t="0" r="r" b="b"/>
            <a:pathLst>
              <a:path w="74" h="75">
                <a:moveTo>
                  <a:pt x="54" y="10"/>
                </a:moveTo>
                <a:cubicBezTo>
                  <a:pt x="70" y="20"/>
                  <a:pt x="74" y="40"/>
                  <a:pt x="65" y="55"/>
                </a:cubicBezTo>
                <a:cubicBezTo>
                  <a:pt x="55" y="70"/>
                  <a:pt x="35" y="75"/>
                  <a:pt x="20" y="65"/>
                </a:cubicBezTo>
                <a:cubicBezTo>
                  <a:pt x="4" y="56"/>
                  <a:pt x="0" y="36"/>
                  <a:pt x="9" y="20"/>
                </a:cubicBezTo>
                <a:cubicBezTo>
                  <a:pt x="19" y="5"/>
                  <a:pt x="39" y="0"/>
                  <a:pt x="54" y="1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4" name="Freeform 126"/>
          <p:cNvSpPr>
            <a:spLocks/>
          </p:cNvSpPr>
          <p:nvPr/>
        </p:nvSpPr>
        <p:spPr bwMode="auto">
          <a:xfrm rot="21368463">
            <a:off x="10834445" y="5535531"/>
            <a:ext cx="74613" cy="74612"/>
          </a:xfrm>
          <a:custGeom>
            <a:avLst/>
            <a:gdLst>
              <a:gd name="T0" fmla="*/ 54 w 74"/>
              <a:gd name="T1" fmla="*/ 9 h 74"/>
              <a:gd name="T2" fmla="*/ 65 w 74"/>
              <a:gd name="T3" fmla="*/ 54 h 74"/>
              <a:gd name="T4" fmla="*/ 20 w 74"/>
              <a:gd name="T5" fmla="*/ 65 h 74"/>
              <a:gd name="T6" fmla="*/ 9 w 74"/>
              <a:gd name="T7" fmla="*/ 20 h 74"/>
              <a:gd name="T8" fmla="*/ 54 w 74"/>
              <a:gd name="T9" fmla="*/ 9 h 74"/>
            </a:gdLst>
            <a:ahLst/>
            <a:cxnLst>
              <a:cxn ang="0">
                <a:pos x="T0" y="T1"/>
              </a:cxn>
              <a:cxn ang="0">
                <a:pos x="T2" y="T3"/>
              </a:cxn>
              <a:cxn ang="0">
                <a:pos x="T4" y="T5"/>
              </a:cxn>
              <a:cxn ang="0">
                <a:pos x="T6" y="T7"/>
              </a:cxn>
              <a:cxn ang="0">
                <a:pos x="T8" y="T9"/>
              </a:cxn>
            </a:cxnLst>
            <a:rect l="0" t="0" r="r" b="b"/>
            <a:pathLst>
              <a:path w="74" h="74">
                <a:moveTo>
                  <a:pt x="54" y="9"/>
                </a:moveTo>
                <a:cubicBezTo>
                  <a:pt x="70" y="19"/>
                  <a:pt x="74" y="39"/>
                  <a:pt x="65" y="54"/>
                </a:cubicBezTo>
                <a:cubicBezTo>
                  <a:pt x="55" y="70"/>
                  <a:pt x="35" y="74"/>
                  <a:pt x="20" y="65"/>
                </a:cubicBezTo>
                <a:cubicBezTo>
                  <a:pt x="4" y="55"/>
                  <a:pt x="0" y="35"/>
                  <a:pt x="9" y="20"/>
                </a:cubicBezTo>
                <a:cubicBezTo>
                  <a:pt x="19" y="4"/>
                  <a:pt x="39" y="0"/>
                  <a:pt x="54" y="9"/>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5" name="Freeform 127"/>
          <p:cNvSpPr>
            <a:spLocks/>
          </p:cNvSpPr>
          <p:nvPr/>
        </p:nvSpPr>
        <p:spPr bwMode="auto">
          <a:xfrm rot="21368463">
            <a:off x="10767257" y="4964029"/>
            <a:ext cx="76200" cy="74612"/>
          </a:xfrm>
          <a:custGeom>
            <a:avLst/>
            <a:gdLst>
              <a:gd name="T0" fmla="*/ 54 w 74"/>
              <a:gd name="T1" fmla="*/ 9 h 74"/>
              <a:gd name="T2" fmla="*/ 65 w 74"/>
              <a:gd name="T3" fmla="*/ 54 h 74"/>
              <a:gd name="T4" fmla="*/ 20 w 74"/>
              <a:gd name="T5" fmla="*/ 65 h 74"/>
              <a:gd name="T6" fmla="*/ 9 w 74"/>
              <a:gd name="T7" fmla="*/ 20 h 74"/>
              <a:gd name="T8" fmla="*/ 54 w 74"/>
              <a:gd name="T9" fmla="*/ 9 h 74"/>
            </a:gdLst>
            <a:ahLst/>
            <a:cxnLst>
              <a:cxn ang="0">
                <a:pos x="T0" y="T1"/>
              </a:cxn>
              <a:cxn ang="0">
                <a:pos x="T2" y="T3"/>
              </a:cxn>
              <a:cxn ang="0">
                <a:pos x="T4" y="T5"/>
              </a:cxn>
              <a:cxn ang="0">
                <a:pos x="T6" y="T7"/>
              </a:cxn>
              <a:cxn ang="0">
                <a:pos x="T8" y="T9"/>
              </a:cxn>
            </a:cxnLst>
            <a:rect l="0" t="0" r="r" b="b"/>
            <a:pathLst>
              <a:path w="74" h="74">
                <a:moveTo>
                  <a:pt x="54" y="9"/>
                </a:moveTo>
                <a:cubicBezTo>
                  <a:pt x="70" y="19"/>
                  <a:pt x="74" y="39"/>
                  <a:pt x="65" y="54"/>
                </a:cubicBezTo>
                <a:cubicBezTo>
                  <a:pt x="55" y="70"/>
                  <a:pt x="35" y="74"/>
                  <a:pt x="20" y="65"/>
                </a:cubicBezTo>
                <a:cubicBezTo>
                  <a:pt x="4" y="55"/>
                  <a:pt x="0" y="35"/>
                  <a:pt x="9" y="20"/>
                </a:cubicBezTo>
                <a:cubicBezTo>
                  <a:pt x="19" y="4"/>
                  <a:pt x="39" y="0"/>
                  <a:pt x="54" y="9"/>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6" name="Freeform 128"/>
          <p:cNvSpPr>
            <a:spLocks/>
          </p:cNvSpPr>
          <p:nvPr/>
        </p:nvSpPr>
        <p:spPr bwMode="auto">
          <a:xfrm rot="21368463">
            <a:off x="11611669" y="4814788"/>
            <a:ext cx="76200" cy="76200"/>
          </a:xfrm>
          <a:custGeom>
            <a:avLst/>
            <a:gdLst>
              <a:gd name="T0" fmla="*/ 55 w 75"/>
              <a:gd name="T1" fmla="*/ 10 h 75"/>
              <a:gd name="T2" fmla="*/ 65 w 75"/>
              <a:gd name="T3" fmla="*/ 55 h 75"/>
              <a:gd name="T4" fmla="*/ 20 w 75"/>
              <a:gd name="T5" fmla="*/ 65 h 75"/>
              <a:gd name="T6" fmla="*/ 10 w 75"/>
              <a:gd name="T7" fmla="*/ 20 h 75"/>
              <a:gd name="T8" fmla="*/ 55 w 75"/>
              <a:gd name="T9" fmla="*/ 10 h 75"/>
            </a:gdLst>
            <a:ahLst/>
            <a:cxnLst>
              <a:cxn ang="0">
                <a:pos x="T0" y="T1"/>
              </a:cxn>
              <a:cxn ang="0">
                <a:pos x="T2" y="T3"/>
              </a:cxn>
              <a:cxn ang="0">
                <a:pos x="T4" y="T5"/>
              </a:cxn>
              <a:cxn ang="0">
                <a:pos x="T6" y="T7"/>
              </a:cxn>
              <a:cxn ang="0">
                <a:pos x="T8" y="T9"/>
              </a:cxn>
            </a:cxnLst>
            <a:rect l="0" t="0" r="r" b="b"/>
            <a:pathLst>
              <a:path w="75" h="75">
                <a:moveTo>
                  <a:pt x="55" y="10"/>
                </a:moveTo>
                <a:cubicBezTo>
                  <a:pt x="70" y="19"/>
                  <a:pt x="75" y="39"/>
                  <a:pt x="65" y="55"/>
                </a:cubicBezTo>
                <a:cubicBezTo>
                  <a:pt x="56" y="70"/>
                  <a:pt x="36" y="75"/>
                  <a:pt x="20" y="65"/>
                </a:cubicBezTo>
                <a:cubicBezTo>
                  <a:pt x="5" y="55"/>
                  <a:pt x="0" y="35"/>
                  <a:pt x="10" y="20"/>
                </a:cubicBezTo>
                <a:cubicBezTo>
                  <a:pt x="20" y="5"/>
                  <a:pt x="40" y="0"/>
                  <a:pt x="55" y="1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7" name="Freeform 129"/>
          <p:cNvSpPr>
            <a:spLocks/>
          </p:cNvSpPr>
          <p:nvPr/>
        </p:nvSpPr>
        <p:spPr bwMode="auto">
          <a:xfrm rot="21368463">
            <a:off x="11670281" y="3986781"/>
            <a:ext cx="120650" cy="119062"/>
          </a:xfrm>
          <a:custGeom>
            <a:avLst/>
            <a:gdLst>
              <a:gd name="T0" fmla="*/ 87 w 119"/>
              <a:gd name="T1" fmla="*/ 15 h 118"/>
              <a:gd name="T2" fmla="*/ 104 w 119"/>
              <a:gd name="T3" fmla="*/ 86 h 118"/>
              <a:gd name="T4" fmla="*/ 32 w 119"/>
              <a:gd name="T5" fmla="*/ 103 h 118"/>
              <a:gd name="T6" fmla="*/ 16 w 119"/>
              <a:gd name="T7" fmla="*/ 31 h 118"/>
              <a:gd name="T8" fmla="*/ 87 w 119"/>
              <a:gd name="T9" fmla="*/ 15 h 118"/>
            </a:gdLst>
            <a:ahLst/>
            <a:cxnLst>
              <a:cxn ang="0">
                <a:pos x="T0" y="T1"/>
              </a:cxn>
              <a:cxn ang="0">
                <a:pos x="T2" y="T3"/>
              </a:cxn>
              <a:cxn ang="0">
                <a:pos x="T4" y="T5"/>
              </a:cxn>
              <a:cxn ang="0">
                <a:pos x="T6" y="T7"/>
              </a:cxn>
              <a:cxn ang="0">
                <a:pos x="T8" y="T9"/>
              </a:cxn>
            </a:cxnLst>
            <a:rect l="0" t="0" r="r" b="b"/>
            <a:pathLst>
              <a:path w="119" h="118">
                <a:moveTo>
                  <a:pt x="87" y="15"/>
                </a:moveTo>
                <a:cubicBezTo>
                  <a:pt x="111" y="30"/>
                  <a:pt x="119" y="62"/>
                  <a:pt x="104" y="86"/>
                </a:cubicBezTo>
                <a:cubicBezTo>
                  <a:pt x="88" y="111"/>
                  <a:pt x="56" y="118"/>
                  <a:pt x="32" y="103"/>
                </a:cubicBezTo>
                <a:cubicBezTo>
                  <a:pt x="8" y="87"/>
                  <a:pt x="0" y="55"/>
                  <a:pt x="16" y="31"/>
                </a:cubicBezTo>
                <a:cubicBezTo>
                  <a:pt x="31" y="7"/>
                  <a:pt x="63" y="0"/>
                  <a:pt x="87" y="1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8" name="Freeform 138"/>
          <p:cNvSpPr>
            <a:spLocks/>
          </p:cNvSpPr>
          <p:nvPr/>
        </p:nvSpPr>
        <p:spPr bwMode="auto">
          <a:xfrm rot="21368463">
            <a:off x="11135017" y="6107666"/>
            <a:ext cx="58738" cy="58737"/>
          </a:xfrm>
          <a:custGeom>
            <a:avLst/>
            <a:gdLst>
              <a:gd name="T0" fmla="*/ 43 w 58"/>
              <a:gd name="T1" fmla="*/ 8 h 58"/>
              <a:gd name="T2" fmla="*/ 51 w 58"/>
              <a:gd name="T3" fmla="*/ 43 h 58"/>
              <a:gd name="T4" fmla="*/ 16 w 58"/>
              <a:gd name="T5" fmla="*/ 51 h 58"/>
              <a:gd name="T6" fmla="*/ 8 w 58"/>
              <a:gd name="T7" fmla="*/ 16 h 58"/>
              <a:gd name="T8" fmla="*/ 43 w 58"/>
              <a:gd name="T9" fmla="*/ 8 h 58"/>
            </a:gdLst>
            <a:ahLst/>
            <a:cxnLst>
              <a:cxn ang="0">
                <a:pos x="T0" y="T1"/>
              </a:cxn>
              <a:cxn ang="0">
                <a:pos x="T2" y="T3"/>
              </a:cxn>
              <a:cxn ang="0">
                <a:pos x="T4" y="T5"/>
              </a:cxn>
              <a:cxn ang="0">
                <a:pos x="T6" y="T7"/>
              </a:cxn>
              <a:cxn ang="0">
                <a:pos x="T8" y="T9"/>
              </a:cxn>
            </a:cxnLst>
            <a:rect l="0" t="0" r="r" b="b"/>
            <a:pathLst>
              <a:path w="58" h="58">
                <a:moveTo>
                  <a:pt x="43" y="8"/>
                </a:moveTo>
                <a:cubicBezTo>
                  <a:pt x="55" y="15"/>
                  <a:pt x="58" y="31"/>
                  <a:pt x="51" y="43"/>
                </a:cubicBezTo>
                <a:cubicBezTo>
                  <a:pt x="43" y="54"/>
                  <a:pt x="28" y="58"/>
                  <a:pt x="16" y="51"/>
                </a:cubicBezTo>
                <a:cubicBezTo>
                  <a:pt x="4" y="43"/>
                  <a:pt x="0" y="28"/>
                  <a:pt x="8" y="16"/>
                </a:cubicBezTo>
                <a:cubicBezTo>
                  <a:pt x="15" y="4"/>
                  <a:pt x="31" y="0"/>
                  <a:pt x="43" y="8"/>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9" name="Freeform 28"/>
          <p:cNvSpPr>
            <a:spLocks/>
          </p:cNvSpPr>
          <p:nvPr/>
        </p:nvSpPr>
        <p:spPr bwMode="auto">
          <a:xfrm rot="2997005">
            <a:off x="1617318" y="-112733"/>
            <a:ext cx="557126" cy="177800"/>
          </a:xfrm>
          <a:custGeom>
            <a:avLst/>
            <a:gdLst>
              <a:gd name="T0" fmla="*/ 1150 w 1155"/>
              <a:gd name="T1" fmla="*/ 175 h 175"/>
              <a:gd name="T2" fmla="*/ 1150 w 1155"/>
              <a:gd name="T3" fmla="*/ 175 h 175"/>
              <a:gd name="T4" fmla="*/ 4 w 1155"/>
              <a:gd name="T5" fmla="*/ 8 h 175"/>
              <a:gd name="T6" fmla="*/ 0 w 1155"/>
              <a:gd name="T7" fmla="*/ 4 h 175"/>
              <a:gd name="T8" fmla="*/ 5 w 1155"/>
              <a:gd name="T9" fmla="*/ 0 h 175"/>
              <a:gd name="T10" fmla="*/ 1151 w 1155"/>
              <a:gd name="T11" fmla="*/ 167 h 175"/>
              <a:gd name="T12" fmla="*/ 1154 w 1155"/>
              <a:gd name="T13" fmla="*/ 172 h 175"/>
              <a:gd name="T14" fmla="*/ 1150 w 1155"/>
              <a:gd name="T15" fmla="*/ 175 h 1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55" h="175">
                <a:moveTo>
                  <a:pt x="1150" y="175"/>
                </a:moveTo>
                <a:cubicBezTo>
                  <a:pt x="1150" y="175"/>
                  <a:pt x="1150" y="175"/>
                  <a:pt x="1150" y="175"/>
                </a:cubicBezTo>
                <a:cubicBezTo>
                  <a:pt x="4" y="8"/>
                  <a:pt x="4" y="8"/>
                  <a:pt x="4" y="8"/>
                </a:cubicBezTo>
                <a:cubicBezTo>
                  <a:pt x="2" y="8"/>
                  <a:pt x="0" y="6"/>
                  <a:pt x="0" y="4"/>
                </a:cubicBezTo>
                <a:cubicBezTo>
                  <a:pt x="1" y="1"/>
                  <a:pt x="3" y="0"/>
                  <a:pt x="5" y="0"/>
                </a:cubicBezTo>
                <a:cubicBezTo>
                  <a:pt x="1151" y="167"/>
                  <a:pt x="1151" y="167"/>
                  <a:pt x="1151" y="167"/>
                </a:cubicBezTo>
                <a:cubicBezTo>
                  <a:pt x="1153" y="168"/>
                  <a:pt x="1155" y="170"/>
                  <a:pt x="1154" y="172"/>
                </a:cubicBezTo>
                <a:cubicBezTo>
                  <a:pt x="1154" y="174"/>
                  <a:pt x="1152" y="175"/>
                  <a:pt x="1150" y="17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00" name="Freeform 13"/>
          <p:cNvSpPr>
            <a:spLocks/>
          </p:cNvSpPr>
          <p:nvPr/>
        </p:nvSpPr>
        <p:spPr bwMode="auto">
          <a:xfrm>
            <a:off x="-403223" y="1083130"/>
            <a:ext cx="1046163" cy="176213"/>
          </a:xfrm>
          <a:custGeom>
            <a:avLst/>
            <a:gdLst>
              <a:gd name="T0" fmla="*/ 5 w 1030"/>
              <a:gd name="T1" fmla="*/ 174 h 174"/>
              <a:gd name="T2" fmla="*/ 1 w 1030"/>
              <a:gd name="T3" fmla="*/ 170 h 174"/>
              <a:gd name="T4" fmla="*/ 4 w 1030"/>
              <a:gd name="T5" fmla="*/ 166 h 174"/>
              <a:gd name="T6" fmla="*/ 1025 w 1030"/>
              <a:gd name="T7" fmla="*/ 0 h 174"/>
              <a:gd name="T8" fmla="*/ 1030 w 1030"/>
              <a:gd name="T9" fmla="*/ 4 h 174"/>
              <a:gd name="T10" fmla="*/ 1027 w 1030"/>
              <a:gd name="T11" fmla="*/ 8 h 174"/>
              <a:gd name="T12" fmla="*/ 5 w 1030"/>
              <a:gd name="T13" fmla="*/ 174 h 174"/>
              <a:gd name="T14" fmla="*/ 5 w 1030"/>
              <a:gd name="T15" fmla="*/ 174 h 1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0" h="174">
                <a:moveTo>
                  <a:pt x="5" y="174"/>
                </a:moveTo>
                <a:cubicBezTo>
                  <a:pt x="3" y="174"/>
                  <a:pt x="1" y="172"/>
                  <a:pt x="1" y="170"/>
                </a:cubicBezTo>
                <a:cubicBezTo>
                  <a:pt x="0" y="168"/>
                  <a:pt x="2" y="166"/>
                  <a:pt x="4" y="166"/>
                </a:cubicBezTo>
                <a:cubicBezTo>
                  <a:pt x="1025" y="0"/>
                  <a:pt x="1025" y="0"/>
                  <a:pt x="1025" y="0"/>
                </a:cubicBezTo>
                <a:cubicBezTo>
                  <a:pt x="1028" y="0"/>
                  <a:pt x="1030" y="1"/>
                  <a:pt x="1030" y="4"/>
                </a:cubicBezTo>
                <a:cubicBezTo>
                  <a:pt x="1030" y="6"/>
                  <a:pt x="1029" y="8"/>
                  <a:pt x="1027" y="8"/>
                </a:cubicBezTo>
                <a:cubicBezTo>
                  <a:pt x="5" y="174"/>
                  <a:pt x="5" y="174"/>
                  <a:pt x="5" y="174"/>
                </a:cubicBezTo>
                <a:cubicBezTo>
                  <a:pt x="5" y="174"/>
                  <a:pt x="5" y="174"/>
                  <a:pt x="5" y="174"/>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01" name="Freeform 148"/>
          <p:cNvSpPr>
            <a:spLocks/>
          </p:cNvSpPr>
          <p:nvPr/>
        </p:nvSpPr>
        <p:spPr bwMode="auto">
          <a:xfrm rot="21368463">
            <a:off x="8902610" y="6540171"/>
            <a:ext cx="528638" cy="530225"/>
          </a:xfrm>
          <a:custGeom>
            <a:avLst/>
            <a:gdLst>
              <a:gd name="T0" fmla="*/ 382 w 521"/>
              <a:gd name="T1" fmla="*/ 67 h 521"/>
              <a:gd name="T2" fmla="*/ 454 w 521"/>
              <a:gd name="T3" fmla="*/ 382 h 521"/>
              <a:gd name="T4" fmla="*/ 139 w 521"/>
              <a:gd name="T5" fmla="*/ 454 h 521"/>
              <a:gd name="T6" fmla="*/ 67 w 521"/>
              <a:gd name="T7" fmla="*/ 139 h 521"/>
              <a:gd name="T8" fmla="*/ 382 w 521"/>
              <a:gd name="T9" fmla="*/ 67 h 521"/>
            </a:gdLst>
            <a:ahLst/>
            <a:cxnLst>
              <a:cxn ang="0">
                <a:pos x="T0" y="T1"/>
              </a:cxn>
              <a:cxn ang="0">
                <a:pos x="T2" y="T3"/>
              </a:cxn>
              <a:cxn ang="0">
                <a:pos x="T4" y="T5"/>
              </a:cxn>
              <a:cxn ang="0">
                <a:pos x="T6" y="T7"/>
              </a:cxn>
              <a:cxn ang="0">
                <a:pos x="T8" y="T9"/>
              </a:cxn>
            </a:cxnLst>
            <a:rect l="0" t="0" r="r" b="b"/>
            <a:pathLst>
              <a:path w="521" h="521">
                <a:moveTo>
                  <a:pt x="382" y="67"/>
                </a:moveTo>
                <a:cubicBezTo>
                  <a:pt x="489" y="134"/>
                  <a:pt x="521" y="275"/>
                  <a:pt x="454" y="382"/>
                </a:cubicBezTo>
                <a:cubicBezTo>
                  <a:pt x="387" y="489"/>
                  <a:pt x="246" y="521"/>
                  <a:pt x="139" y="454"/>
                </a:cubicBezTo>
                <a:cubicBezTo>
                  <a:pt x="32" y="387"/>
                  <a:pt x="0" y="246"/>
                  <a:pt x="67" y="139"/>
                </a:cubicBezTo>
                <a:cubicBezTo>
                  <a:pt x="134" y="32"/>
                  <a:pt x="275" y="0"/>
                  <a:pt x="382" y="67"/>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02" name="Freeform 156"/>
          <p:cNvSpPr>
            <a:spLocks/>
          </p:cNvSpPr>
          <p:nvPr/>
        </p:nvSpPr>
        <p:spPr bwMode="auto">
          <a:xfrm rot="21368463">
            <a:off x="9029612" y="6668812"/>
            <a:ext cx="273050" cy="273050"/>
          </a:xfrm>
          <a:custGeom>
            <a:avLst/>
            <a:gdLst>
              <a:gd name="T0" fmla="*/ 198 w 270"/>
              <a:gd name="T1" fmla="*/ 34 h 269"/>
              <a:gd name="T2" fmla="*/ 235 w 270"/>
              <a:gd name="T3" fmla="*/ 197 h 269"/>
              <a:gd name="T4" fmla="*/ 72 w 270"/>
              <a:gd name="T5" fmla="*/ 235 h 269"/>
              <a:gd name="T6" fmla="*/ 35 w 270"/>
              <a:gd name="T7" fmla="*/ 72 h 269"/>
              <a:gd name="T8" fmla="*/ 198 w 270"/>
              <a:gd name="T9" fmla="*/ 34 h 269"/>
            </a:gdLst>
            <a:ahLst/>
            <a:cxnLst>
              <a:cxn ang="0">
                <a:pos x="T0" y="T1"/>
              </a:cxn>
              <a:cxn ang="0">
                <a:pos x="T2" y="T3"/>
              </a:cxn>
              <a:cxn ang="0">
                <a:pos x="T4" y="T5"/>
              </a:cxn>
              <a:cxn ang="0">
                <a:pos x="T6" y="T7"/>
              </a:cxn>
              <a:cxn ang="0">
                <a:pos x="T8" y="T9"/>
              </a:cxn>
            </a:cxnLst>
            <a:rect l="0" t="0" r="r" b="b"/>
            <a:pathLst>
              <a:path w="270" h="269">
                <a:moveTo>
                  <a:pt x="198" y="34"/>
                </a:moveTo>
                <a:cubicBezTo>
                  <a:pt x="253" y="69"/>
                  <a:pt x="270" y="142"/>
                  <a:pt x="235" y="197"/>
                </a:cubicBezTo>
                <a:cubicBezTo>
                  <a:pt x="201" y="253"/>
                  <a:pt x="128" y="269"/>
                  <a:pt x="72" y="235"/>
                </a:cubicBezTo>
                <a:cubicBezTo>
                  <a:pt x="17" y="200"/>
                  <a:pt x="0" y="127"/>
                  <a:pt x="35" y="72"/>
                </a:cubicBezTo>
                <a:cubicBezTo>
                  <a:pt x="70" y="16"/>
                  <a:pt x="143" y="0"/>
                  <a:pt x="198" y="34"/>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03" name="Freeform 156"/>
          <p:cNvSpPr>
            <a:spLocks/>
          </p:cNvSpPr>
          <p:nvPr/>
        </p:nvSpPr>
        <p:spPr bwMode="auto">
          <a:xfrm rot="21368463" flipV="1">
            <a:off x="9100511" y="6742091"/>
            <a:ext cx="126492" cy="126492"/>
          </a:xfrm>
          <a:custGeom>
            <a:avLst/>
            <a:gdLst>
              <a:gd name="T0" fmla="*/ 198 w 270"/>
              <a:gd name="T1" fmla="*/ 34 h 269"/>
              <a:gd name="T2" fmla="*/ 235 w 270"/>
              <a:gd name="T3" fmla="*/ 197 h 269"/>
              <a:gd name="T4" fmla="*/ 72 w 270"/>
              <a:gd name="T5" fmla="*/ 235 h 269"/>
              <a:gd name="T6" fmla="*/ 35 w 270"/>
              <a:gd name="T7" fmla="*/ 72 h 269"/>
              <a:gd name="T8" fmla="*/ 198 w 270"/>
              <a:gd name="T9" fmla="*/ 34 h 269"/>
            </a:gdLst>
            <a:ahLst/>
            <a:cxnLst>
              <a:cxn ang="0">
                <a:pos x="T0" y="T1"/>
              </a:cxn>
              <a:cxn ang="0">
                <a:pos x="T2" y="T3"/>
              </a:cxn>
              <a:cxn ang="0">
                <a:pos x="T4" y="T5"/>
              </a:cxn>
              <a:cxn ang="0">
                <a:pos x="T6" y="T7"/>
              </a:cxn>
              <a:cxn ang="0">
                <a:pos x="T8" y="T9"/>
              </a:cxn>
            </a:cxnLst>
            <a:rect l="0" t="0" r="r" b="b"/>
            <a:pathLst>
              <a:path w="270" h="269">
                <a:moveTo>
                  <a:pt x="198" y="34"/>
                </a:moveTo>
                <a:cubicBezTo>
                  <a:pt x="253" y="69"/>
                  <a:pt x="270" y="142"/>
                  <a:pt x="235" y="197"/>
                </a:cubicBezTo>
                <a:cubicBezTo>
                  <a:pt x="201" y="253"/>
                  <a:pt x="128" y="269"/>
                  <a:pt x="72" y="235"/>
                </a:cubicBezTo>
                <a:cubicBezTo>
                  <a:pt x="17" y="200"/>
                  <a:pt x="0" y="127"/>
                  <a:pt x="35" y="72"/>
                </a:cubicBezTo>
                <a:cubicBezTo>
                  <a:pt x="70" y="16"/>
                  <a:pt x="143" y="0"/>
                  <a:pt x="198" y="34"/>
                </a:cubicBezTo>
                <a:close/>
              </a:path>
            </a:pathLst>
          </a:custGeom>
          <a:solidFill>
            <a:srgbClr val="45D8FF"/>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04" name="Freeform 128"/>
          <p:cNvSpPr>
            <a:spLocks/>
          </p:cNvSpPr>
          <p:nvPr/>
        </p:nvSpPr>
        <p:spPr bwMode="auto">
          <a:xfrm>
            <a:off x="2827340" y="119518"/>
            <a:ext cx="76200" cy="76200"/>
          </a:xfrm>
          <a:custGeom>
            <a:avLst/>
            <a:gdLst>
              <a:gd name="T0" fmla="*/ 55 w 75"/>
              <a:gd name="T1" fmla="*/ 10 h 75"/>
              <a:gd name="T2" fmla="*/ 65 w 75"/>
              <a:gd name="T3" fmla="*/ 55 h 75"/>
              <a:gd name="T4" fmla="*/ 20 w 75"/>
              <a:gd name="T5" fmla="*/ 65 h 75"/>
              <a:gd name="T6" fmla="*/ 10 w 75"/>
              <a:gd name="T7" fmla="*/ 20 h 75"/>
              <a:gd name="T8" fmla="*/ 55 w 75"/>
              <a:gd name="T9" fmla="*/ 10 h 75"/>
            </a:gdLst>
            <a:ahLst/>
            <a:cxnLst>
              <a:cxn ang="0">
                <a:pos x="T0" y="T1"/>
              </a:cxn>
              <a:cxn ang="0">
                <a:pos x="T2" y="T3"/>
              </a:cxn>
              <a:cxn ang="0">
                <a:pos x="T4" y="T5"/>
              </a:cxn>
              <a:cxn ang="0">
                <a:pos x="T6" y="T7"/>
              </a:cxn>
              <a:cxn ang="0">
                <a:pos x="T8" y="T9"/>
              </a:cxn>
            </a:cxnLst>
            <a:rect l="0" t="0" r="r" b="b"/>
            <a:pathLst>
              <a:path w="75" h="75">
                <a:moveTo>
                  <a:pt x="55" y="10"/>
                </a:moveTo>
                <a:cubicBezTo>
                  <a:pt x="70" y="19"/>
                  <a:pt x="75" y="39"/>
                  <a:pt x="65" y="55"/>
                </a:cubicBezTo>
                <a:cubicBezTo>
                  <a:pt x="56" y="70"/>
                  <a:pt x="36" y="75"/>
                  <a:pt x="20" y="65"/>
                </a:cubicBezTo>
                <a:cubicBezTo>
                  <a:pt x="5" y="55"/>
                  <a:pt x="0" y="35"/>
                  <a:pt x="10" y="20"/>
                </a:cubicBezTo>
                <a:cubicBezTo>
                  <a:pt x="20" y="5"/>
                  <a:pt x="40" y="0"/>
                  <a:pt x="55" y="1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11" name="文本框 710"/>
          <p:cNvSpPr txBox="1"/>
          <p:nvPr/>
        </p:nvSpPr>
        <p:spPr>
          <a:xfrm>
            <a:off x="5630091" y="515630"/>
            <a:ext cx="5802289" cy="1107996"/>
          </a:xfrm>
          <a:prstGeom prst="rect">
            <a:avLst/>
          </a:prstGeom>
          <a:noFill/>
          <a:effectLst>
            <a:outerShdw sx="102000" sy="102000" algn="ctr" rotWithShape="0">
              <a:prstClr val="black">
                <a:alpha val="40000"/>
              </a:prstClr>
            </a:outerShdw>
          </a:effectLst>
        </p:spPr>
        <p:txBody>
          <a:bodyPr wrap="square" rtlCol="0">
            <a:spAutoFit/>
          </a:bodyPr>
          <a:lstStyle>
            <a:defPPr>
              <a:defRPr lang="zh-CN"/>
            </a:defPPr>
            <a:lvl1pPr algn="ctr">
              <a:defRPr sz="9600" spc="-300">
                <a:solidFill>
                  <a:srgbClr val="45D8FF"/>
                </a:solidFill>
                <a:effectLst>
                  <a:outerShdw blurRad="101600" dir="5400000" algn="ctr" rotWithShape="0">
                    <a:srgbClr val="45D8FF">
                      <a:alpha val="90000"/>
                    </a:srgbClr>
                  </a:outerShdw>
                </a:effectLst>
                <a:latin typeface="Futura Md BT" panose="020B0802020204020204" pitchFamily="34" charset="0"/>
              </a:defRPr>
            </a:lvl1pPr>
          </a:lstStyle>
          <a:p>
            <a:r>
              <a:rPr lang="zh-CN" altLang="en-US" sz="6600" b="1" spc="0" dirty="0" smtClean="0">
                <a:latin typeface="微软雅黑" panose="020B0503020204020204" pitchFamily="34" charset="-122"/>
                <a:ea typeface="微软雅黑" panose="020B0503020204020204" pitchFamily="34" charset="-122"/>
              </a:rPr>
              <a:t>作用</a:t>
            </a:r>
            <a:endParaRPr lang="en-US" altLang="zh-CN" sz="6600" b="1" spc="0" dirty="0">
              <a:latin typeface="微软雅黑" panose="020B0503020204020204" pitchFamily="34" charset="-122"/>
              <a:ea typeface="微软雅黑" panose="020B0503020204020204" pitchFamily="34" charset="-122"/>
            </a:endParaRPr>
          </a:p>
        </p:txBody>
      </p:sp>
      <p:sp>
        <p:nvSpPr>
          <p:cNvPr id="204" name="文本框 203"/>
          <p:cNvSpPr txBox="1"/>
          <p:nvPr/>
        </p:nvSpPr>
        <p:spPr>
          <a:xfrm>
            <a:off x="1859035" y="1799367"/>
            <a:ext cx="10079812" cy="3416320"/>
          </a:xfrm>
          <a:prstGeom prst="rect">
            <a:avLst/>
          </a:prstGeom>
          <a:noFill/>
          <a:effectLst>
            <a:outerShdw sx="102000" sy="102000" algn="ctr" rotWithShape="0">
              <a:prstClr val="black">
                <a:alpha val="40000"/>
              </a:prstClr>
            </a:outerShdw>
          </a:effectLst>
        </p:spPr>
        <p:txBody>
          <a:bodyPr wrap="square" rtlCol="0">
            <a:spAutoFit/>
          </a:bodyPr>
          <a:lstStyle>
            <a:defPPr>
              <a:defRPr lang="zh-CN"/>
            </a:defPPr>
            <a:lvl1pPr algn="ctr">
              <a:defRPr sz="9600" spc="-300">
                <a:solidFill>
                  <a:srgbClr val="45D8FF"/>
                </a:solidFill>
                <a:effectLst>
                  <a:outerShdw blurRad="101600" dir="5400000" algn="ctr" rotWithShape="0">
                    <a:srgbClr val="45D8FF">
                      <a:alpha val="90000"/>
                    </a:srgbClr>
                  </a:outerShdw>
                </a:effectLst>
                <a:latin typeface="Futura Md BT" panose="020B0802020204020204" pitchFamily="34" charset="0"/>
              </a:defRPr>
            </a:lvl1pPr>
          </a:lstStyle>
          <a:p>
            <a:pPr algn="l"/>
            <a:r>
              <a:rPr lang="en-US" altLang="zh-CN" sz="3600" b="1" spc="0" dirty="0">
                <a:latin typeface="微软雅黑" panose="020B0503020204020204" pitchFamily="34" charset="-122"/>
                <a:ea typeface="微软雅黑" panose="020B0503020204020204" pitchFamily="34" charset="-122"/>
              </a:rPr>
              <a:t>	</a:t>
            </a:r>
            <a:r>
              <a:rPr lang="en-US" altLang="zh-CN" sz="3600" b="1" spc="0" dirty="0" smtClean="0">
                <a:latin typeface="微软雅黑" panose="020B0503020204020204" pitchFamily="34" charset="-122"/>
                <a:ea typeface="微软雅黑" panose="020B0503020204020204" pitchFamily="34" charset="-122"/>
              </a:rPr>
              <a:t>1.app</a:t>
            </a:r>
            <a:r>
              <a:rPr lang="zh-CN" altLang="en-US" sz="3600" b="1" spc="0" dirty="0" smtClean="0">
                <a:latin typeface="微软雅黑" panose="020B0503020204020204" pitchFamily="34" charset="-122"/>
                <a:ea typeface="微软雅黑" panose="020B0503020204020204" pitchFamily="34" charset="-122"/>
              </a:rPr>
              <a:t>手机测试（覆盖各种类型手机）</a:t>
            </a:r>
            <a:endParaRPr lang="en-US" altLang="zh-CN" sz="3600" b="1" spc="0" dirty="0" smtClean="0">
              <a:latin typeface="微软雅黑" panose="020B0503020204020204" pitchFamily="34" charset="-122"/>
              <a:ea typeface="微软雅黑" panose="020B0503020204020204" pitchFamily="34" charset="-122"/>
            </a:endParaRPr>
          </a:p>
          <a:p>
            <a:pPr algn="l"/>
            <a:r>
              <a:rPr lang="en-US" altLang="zh-CN" sz="3600" b="1" spc="0" dirty="0">
                <a:latin typeface="微软雅黑" panose="020B0503020204020204" pitchFamily="34" charset="-122"/>
                <a:ea typeface="微软雅黑" panose="020B0503020204020204" pitchFamily="34" charset="-122"/>
              </a:rPr>
              <a:t>	</a:t>
            </a:r>
            <a:r>
              <a:rPr lang="en-US" altLang="zh-CN" sz="3600" b="1" spc="0" dirty="0" smtClean="0">
                <a:latin typeface="微软雅黑" panose="020B0503020204020204" pitchFamily="34" charset="-122"/>
                <a:ea typeface="微软雅黑" panose="020B0503020204020204" pitchFamily="34" charset="-122"/>
              </a:rPr>
              <a:t>2.</a:t>
            </a:r>
            <a:r>
              <a:rPr lang="zh-CN" altLang="en-US" sz="3600" b="1" spc="0" dirty="0" smtClean="0">
                <a:latin typeface="微软雅黑" panose="020B0503020204020204" pitchFamily="34" charset="-122"/>
                <a:ea typeface="微软雅黑" panose="020B0503020204020204" pitchFamily="34" charset="-122"/>
              </a:rPr>
              <a:t>爬虫自动化数据抓取</a:t>
            </a:r>
            <a:endParaRPr lang="en-US" altLang="zh-CN" sz="3600" b="1" spc="0" dirty="0" smtClean="0">
              <a:latin typeface="微软雅黑" panose="020B0503020204020204" pitchFamily="34" charset="-122"/>
              <a:ea typeface="微软雅黑" panose="020B0503020204020204" pitchFamily="34" charset="-122"/>
            </a:endParaRPr>
          </a:p>
          <a:p>
            <a:pPr algn="l"/>
            <a:r>
              <a:rPr lang="en-US" altLang="zh-CN" sz="3600" b="1" spc="0" dirty="0">
                <a:latin typeface="微软雅黑" panose="020B0503020204020204" pitchFamily="34" charset="-122"/>
                <a:ea typeface="微软雅黑" panose="020B0503020204020204" pitchFamily="34" charset="-122"/>
              </a:rPr>
              <a:t>	</a:t>
            </a:r>
            <a:r>
              <a:rPr lang="en-US" altLang="zh-CN" sz="3600" b="1" spc="0" dirty="0" smtClean="0">
                <a:latin typeface="微软雅黑" panose="020B0503020204020204" pitchFamily="34" charset="-122"/>
                <a:ea typeface="微软雅黑" panose="020B0503020204020204" pitchFamily="34" charset="-122"/>
              </a:rPr>
              <a:t>3.</a:t>
            </a:r>
            <a:r>
              <a:rPr lang="zh-CN" altLang="en-US" sz="3600" b="1" spc="0" dirty="0" smtClean="0">
                <a:latin typeface="微软雅黑" panose="020B0503020204020204" pitchFamily="34" charset="-122"/>
                <a:ea typeface="微软雅黑" panose="020B0503020204020204" pitchFamily="34" charset="-122"/>
              </a:rPr>
              <a:t>养号（微信号，</a:t>
            </a:r>
            <a:r>
              <a:rPr lang="en-US" altLang="zh-CN" sz="3600" b="1" spc="0" dirty="0" err="1" smtClean="0">
                <a:latin typeface="微软雅黑" panose="020B0503020204020204" pitchFamily="34" charset="-122"/>
                <a:ea typeface="微软雅黑" panose="020B0503020204020204" pitchFamily="34" charset="-122"/>
              </a:rPr>
              <a:t>qq</a:t>
            </a:r>
            <a:r>
              <a:rPr lang="zh-CN" altLang="en-US" sz="3600" b="1" spc="0" dirty="0" smtClean="0">
                <a:latin typeface="微软雅黑" panose="020B0503020204020204" pitchFamily="34" charset="-122"/>
                <a:ea typeface="微软雅黑" panose="020B0503020204020204" pitchFamily="34" charset="-122"/>
              </a:rPr>
              <a:t>号，</a:t>
            </a:r>
            <a:r>
              <a:rPr lang="mr-IN" altLang="zh-CN" sz="3600" b="1" spc="0" dirty="0" smtClean="0">
                <a:latin typeface="微软雅黑" panose="020B0503020204020204" pitchFamily="34" charset="-122"/>
                <a:ea typeface="微软雅黑" panose="020B0503020204020204" pitchFamily="34" charset="-122"/>
              </a:rPr>
              <a:t>…</a:t>
            </a:r>
            <a:r>
              <a:rPr lang="zh-CN" altLang="en-US" sz="3600" b="1" spc="0" dirty="0" smtClean="0">
                <a:latin typeface="微软雅黑" panose="020B0503020204020204" pitchFamily="34" charset="-122"/>
                <a:ea typeface="微软雅黑" panose="020B0503020204020204" pitchFamily="34" charset="-122"/>
              </a:rPr>
              <a:t>）</a:t>
            </a:r>
            <a:endParaRPr lang="en-US" altLang="zh-CN" sz="3600" b="1" spc="0" dirty="0" smtClean="0">
              <a:latin typeface="微软雅黑" panose="020B0503020204020204" pitchFamily="34" charset="-122"/>
              <a:ea typeface="微软雅黑" panose="020B0503020204020204" pitchFamily="34" charset="-122"/>
            </a:endParaRPr>
          </a:p>
          <a:p>
            <a:pPr algn="l"/>
            <a:r>
              <a:rPr lang="en-US" altLang="zh-CN" sz="3600" b="1" spc="0" dirty="0">
                <a:latin typeface="微软雅黑" panose="020B0503020204020204" pitchFamily="34" charset="-122"/>
                <a:ea typeface="微软雅黑" panose="020B0503020204020204" pitchFamily="34" charset="-122"/>
              </a:rPr>
              <a:t>	</a:t>
            </a:r>
            <a:r>
              <a:rPr lang="en-US" altLang="zh-CN" sz="3600" b="1" spc="0" dirty="0" smtClean="0">
                <a:latin typeface="微软雅黑" panose="020B0503020204020204" pitchFamily="34" charset="-122"/>
                <a:ea typeface="微软雅黑" panose="020B0503020204020204" pitchFamily="34" charset="-122"/>
              </a:rPr>
              <a:t>3.</a:t>
            </a:r>
            <a:r>
              <a:rPr lang="zh-CN" altLang="en-US" sz="3600" b="1" spc="0" dirty="0" smtClean="0">
                <a:latin typeface="微软雅黑" panose="020B0503020204020204" pitchFamily="34" charset="-122"/>
                <a:ea typeface="微软雅黑" panose="020B0503020204020204" pitchFamily="34" charset="-122"/>
              </a:rPr>
              <a:t>销售推广（微商，）</a:t>
            </a:r>
            <a:endParaRPr lang="en-US" altLang="zh-CN" sz="3600" b="1" spc="0" dirty="0" smtClean="0">
              <a:latin typeface="微软雅黑" panose="020B0503020204020204" pitchFamily="34" charset="-122"/>
              <a:ea typeface="微软雅黑" panose="020B0503020204020204" pitchFamily="34" charset="-122"/>
            </a:endParaRPr>
          </a:p>
          <a:p>
            <a:pPr algn="l"/>
            <a:r>
              <a:rPr lang="en-US" altLang="zh-CN" sz="3600" b="1" spc="0" dirty="0">
                <a:latin typeface="微软雅黑" panose="020B0503020204020204" pitchFamily="34" charset="-122"/>
                <a:ea typeface="微软雅黑" panose="020B0503020204020204" pitchFamily="34" charset="-122"/>
              </a:rPr>
              <a:t>	</a:t>
            </a:r>
            <a:r>
              <a:rPr lang="en-US" altLang="zh-CN" sz="3600" b="1" spc="0" dirty="0" smtClean="0">
                <a:latin typeface="微软雅黑" panose="020B0503020204020204" pitchFamily="34" charset="-122"/>
                <a:ea typeface="微软雅黑" panose="020B0503020204020204" pitchFamily="34" charset="-122"/>
              </a:rPr>
              <a:t>4.</a:t>
            </a:r>
            <a:r>
              <a:rPr lang="zh-CN" altLang="en-US" sz="3600" b="1" spc="0" dirty="0" smtClean="0">
                <a:latin typeface="微软雅黑" panose="020B0503020204020204" pitchFamily="34" charset="-122"/>
                <a:ea typeface="微软雅黑" panose="020B0503020204020204" pitchFamily="34" charset="-122"/>
              </a:rPr>
              <a:t>薅羊毛（</a:t>
            </a:r>
            <a:r>
              <a:rPr lang="en-US" altLang="zh-CN" sz="3600" b="1" spc="0" dirty="0" smtClean="0">
                <a:latin typeface="微软雅黑" panose="020B0503020204020204" pitchFamily="34" charset="-122"/>
                <a:ea typeface="微软雅黑" panose="020B0503020204020204" pitchFamily="34" charset="-122"/>
              </a:rPr>
              <a:t>app</a:t>
            </a:r>
            <a:r>
              <a:rPr lang="zh-CN" altLang="en-US" sz="3600" b="1" spc="0" dirty="0" smtClean="0">
                <a:latin typeface="微软雅黑" panose="020B0503020204020204" pitchFamily="34" charset="-122"/>
                <a:ea typeface="微软雅黑" panose="020B0503020204020204" pitchFamily="34" charset="-122"/>
              </a:rPr>
              <a:t>各种优惠活动）</a:t>
            </a:r>
            <a:endParaRPr lang="en-US" altLang="zh-CN" sz="3600" b="1" spc="0" dirty="0">
              <a:latin typeface="微软雅黑" panose="020B0503020204020204" pitchFamily="34" charset="-122"/>
              <a:ea typeface="微软雅黑" panose="020B0503020204020204" pitchFamily="34" charset="-122"/>
            </a:endParaRPr>
          </a:p>
          <a:p>
            <a:pPr algn="l"/>
            <a:r>
              <a:rPr lang="en-US" altLang="zh-CN" sz="3600" b="1" spc="0" dirty="0" smtClean="0">
                <a:latin typeface="微软雅黑" panose="020B0503020204020204" pitchFamily="34" charset="-122"/>
                <a:ea typeface="微软雅黑" panose="020B0503020204020204" pitchFamily="34" charset="-122"/>
              </a:rPr>
              <a:t>	</a:t>
            </a:r>
            <a:endParaRPr lang="en-US" altLang="zh-CN" sz="3600" b="1" spc="0" dirty="0">
              <a:latin typeface="微软雅黑" panose="020B0503020204020204" pitchFamily="34" charset="-122"/>
              <a:ea typeface="微软雅黑" panose="020B0503020204020204" pitchFamily="34" charset="-122"/>
            </a:endParaRPr>
          </a:p>
        </p:txBody>
      </p:sp>
      <p:pic>
        <p:nvPicPr>
          <p:cNvPr id="205" name="图片 20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70936" y="301504"/>
            <a:ext cx="2741271" cy="315310"/>
          </a:xfrm>
          <a:prstGeom prst="rect">
            <a:avLst/>
          </a:prstGeom>
        </p:spPr>
      </p:pic>
    </p:spTree>
    <p:extLst>
      <p:ext uri="{BB962C8B-B14F-4D97-AF65-F5344CB8AC3E}">
        <p14:creationId xmlns:p14="http://schemas.microsoft.com/office/powerpoint/2010/main" val="424016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8" name="Freeform 182"/>
          <p:cNvSpPr>
            <a:spLocks/>
          </p:cNvSpPr>
          <p:nvPr/>
        </p:nvSpPr>
        <p:spPr bwMode="auto">
          <a:xfrm>
            <a:off x="-796605" y="-1016089"/>
            <a:ext cx="4048125" cy="4048126"/>
          </a:xfrm>
          <a:custGeom>
            <a:avLst/>
            <a:gdLst>
              <a:gd name="T0" fmla="*/ 2909 w 3967"/>
              <a:gd name="T1" fmla="*/ 511 h 3968"/>
              <a:gd name="T2" fmla="*/ 3456 w 3967"/>
              <a:gd name="T3" fmla="*/ 2909 h 3968"/>
              <a:gd name="T4" fmla="*/ 1059 w 3967"/>
              <a:gd name="T5" fmla="*/ 3457 h 3968"/>
              <a:gd name="T6" fmla="*/ 511 w 3967"/>
              <a:gd name="T7" fmla="*/ 1059 h 3968"/>
              <a:gd name="T8" fmla="*/ 2909 w 3967"/>
              <a:gd name="T9" fmla="*/ 511 h 3968"/>
            </a:gdLst>
            <a:ahLst/>
            <a:cxnLst>
              <a:cxn ang="0">
                <a:pos x="T0" y="T1"/>
              </a:cxn>
              <a:cxn ang="0">
                <a:pos x="T2" y="T3"/>
              </a:cxn>
              <a:cxn ang="0">
                <a:pos x="T4" y="T5"/>
              </a:cxn>
              <a:cxn ang="0">
                <a:pos x="T6" y="T7"/>
              </a:cxn>
              <a:cxn ang="0">
                <a:pos x="T8" y="T9"/>
              </a:cxn>
            </a:cxnLst>
            <a:rect l="0" t="0" r="r" b="b"/>
            <a:pathLst>
              <a:path w="3967" h="3968">
                <a:moveTo>
                  <a:pt x="2909" y="511"/>
                </a:moveTo>
                <a:cubicBezTo>
                  <a:pt x="3722" y="1022"/>
                  <a:pt x="3967" y="2096"/>
                  <a:pt x="3456" y="2909"/>
                </a:cubicBezTo>
                <a:cubicBezTo>
                  <a:pt x="2945" y="3722"/>
                  <a:pt x="1872" y="3968"/>
                  <a:pt x="1059" y="3457"/>
                </a:cubicBezTo>
                <a:cubicBezTo>
                  <a:pt x="245" y="2946"/>
                  <a:pt x="0" y="1872"/>
                  <a:pt x="511" y="1059"/>
                </a:cubicBezTo>
                <a:cubicBezTo>
                  <a:pt x="1022" y="245"/>
                  <a:pt x="2095" y="0"/>
                  <a:pt x="2909" y="511"/>
                </a:cubicBezTo>
                <a:close/>
              </a:path>
            </a:pathLst>
          </a:custGeom>
          <a:solidFill>
            <a:srgbClr val="45D8FF">
              <a:alpha val="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30" name="Freeform 184"/>
          <p:cNvSpPr>
            <a:spLocks/>
          </p:cNvSpPr>
          <p:nvPr/>
        </p:nvSpPr>
        <p:spPr bwMode="auto">
          <a:xfrm>
            <a:off x="-190180" y="-409664"/>
            <a:ext cx="2835275" cy="2835275"/>
          </a:xfrm>
          <a:custGeom>
            <a:avLst/>
            <a:gdLst>
              <a:gd name="T0" fmla="*/ 2037 w 2779"/>
              <a:gd name="T1" fmla="*/ 358 h 2778"/>
              <a:gd name="T2" fmla="*/ 2421 w 2779"/>
              <a:gd name="T3" fmla="*/ 2037 h 2778"/>
              <a:gd name="T4" fmla="*/ 742 w 2779"/>
              <a:gd name="T5" fmla="*/ 2420 h 2778"/>
              <a:gd name="T6" fmla="*/ 358 w 2779"/>
              <a:gd name="T7" fmla="*/ 741 h 2778"/>
              <a:gd name="T8" fmla="*/ 2037 w 2779"/>
              <a:gd name="T9" fmla="*/ 358 h 2778"/>
            </a:gdLst>
            <a:ahLst/>
            <a:cxnLst>
              <a:cxn ang="0">
                <a:pos x="T0" y="T1"/>
              </a:cxn>
              <a:cxn ang="0">
                <a:pos x="T2" y="T3"/>
              </a:cxn>
              <a:cxn ang="0">
                <a:pos x="T4" y="T5"/>
              </a:cxn>
              <a:cxn ang="0">
                <a:pos x="T6" y="T7"/>
              </a:cxn>
              <a:cxn ang="0">
                <a:pos x="T8" y="T9"/>
              </a:cxn>
            </a:cxnLst>
            <a:rect l="0" t="0" r="r" b="b"/>
            <a:pathLst>
              <a:path w="2779" h="2778">
                <a:moveTo>
                  <a:pt x="2037" y="358"/>
                </a:moveTo>
                <a:cubicBezTo>
                  <a:pt x="2607" y="715"/>
                  <a:pt x="2779" y="1467"/>
                  <a:pt x="2421" y="2037"/>
                </a:cubicBezTo>
                <a:cubicBezTo>
                  <a:pt x="2063" y="2606"/>
                  <a:pt x="1311" y="2778"/>
                  <a:pt x="742" y="2420"/>
                </a:cubicBezTo>
                <a:cubicBezTo>
                  <a:pt x="172" y="2062"/>
                  <a:pt x="0" y="1311"/>
                  <a:pt x="358" y="741"/>
                </a:cubicBezTo>
                <a:cubicBezTo>
                  <a:pt x="716" y="172"/>
                  <a:pt x="1468" y="0"/>
                  <a:pt x="2037" y="358"/>
                </a:cubicBezTo>
                <a:close/>
              </a:path>
            </a:pathLst>
          </a:custGeom>
          <a:solidFill>
            <a:srgbClr val="45D8FF">
              <a:alpha val="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00" name="Freeform 182"/>
          <p:cNvSpPr>
            <a:spLocks/>
          </p:cNvSpPr>
          <p:nvPr/>
        </p:nvSpPr>
        <p:spPr bwMode="auto">
          <a:xfrm rot="21368463">
            <a:off x="8058869" y="3866584"/>
            <a:ext cx="4048125" cy="4048126"/>
          </a:xfrm>
          <a:custGeom>
            <a:avLst/>
            <a:gdLst>
              <a:gd name="T0" fmla="*/ 2909 w 3967"/>
              <a:gd name="T1" fmla="*/ 511 h 3968"/>
              <a:gd name="T2" fmla="*/ 3456 w 3967"/>
              <a:gd name="T3" fmla="*/ 2909 h 3968"/>
              <a:gd name="T4" fmla="*/ 1059 w 3967"/>
              <a:gd name="T5" fmla="*/ 3457 h 3968"/>
              <a:gd name="T6" fmla="*/ 511 w 3967"/>
              <a:gd name="T7" fmla="*/ 1059 h 3968"/>
              <a:gd name="T8" fmla="*/ 2909 w 3967"/>
              <a:gd name="T9" fmla="*/ 511 h 3968"/>
            </a:gdLst>
            <a:ahLst/>
            <a:cxnLst>
              <a:cxn ang="0">
                <a:pos x="T0" y="T1"/>
              </a:cxn>
              <a:cxn ang="0">
                <a:pos x="T2" y="T3"/>
              </a:cxn>
              <a:cxn ang="0">
                <a:pos x="T4" y="T5"/>
              </a:cxn>
              <a:cxn ang="0">
                <a:pos x="T6" y="T7"/>
              </a:cxn>
              <a:cxn ang="0">
                <a:pos x="T8" y="T9"/>
              </a:cxn>
            </a:cxnLst>
            <a:rect l="0" t="0" r="r" b="b"/>
            <a:pathLst>
              <a:path w="3967" h="3968">
                <a:moveTo>
                  <a:pt x="2909" y="511"/>
                </a:moveTo>
                <a:cubicBezTo>
                  <a:pt x="3722" y="1022"/>
                  <a:pt x="3967" y="2096"/>
                  <a:pt x="3456" y="2909"/>
                </a:cubicBezTo>
                <a:cubicBezTo>
                  <a:pt x="2945" y="3722"/>
                  <a:pt x="1872" y="3968"/>
                  <a:pt x="1059" y="3457"/>
                </a:cubicBezTo>
                <a:cubicBezTo>
                  <a:pt x="245" y="2946"/>
                  <a:pt x="0" y="1872"/>
                  <a:pt x="511" y="1059"/>
                </a:cubicBezTo>
                <a:cubicBezTo>
                  <a:pt x="1022" y="245"/>
                  <a:pt x="2095" y="0"/>
                  <a:pt x="2909" y="511"/>
                </a:cubicBezTo>
                <a:close/>
              </a:path>
            </a:pathLst>
          </a:custGeom>
          <a:solidFill>
            <a:srgbClr val="45D8FF">
              <a:alpha val="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02" name="Freeform 184"/>
          <p:cNvSpPr>
            <a:spLocks/>
          </p:cNvSpPr>
          <p:nvPr/>
        </p:nvSpPr>
        <p:spPr bwMode="auto">
          <a:xfrm rot="21368463">
            <a:off x="8665294" y="4473009"/>
            <a:ext cx="2835275" cy="2835275"/>
          </a:xfrm>
          <a:custGeom>
            <a:avLst/>
            <a:gdLst>
              <a:gd name="T0" fmla="*/ 2037 w 2779"/>
              <a:gd name="T1" fmla="*/ 358 h 2778"/>
              <a:gd name="T2" fmla="*/ 2421 w 2779"/>
              <a:gd name="T3" fmla="*/ 2037 h 2778"/>
              <a:gd name="T4" fmla="*/ 742 w 2779"/>
              <a:gd name="T5" fmla="*/ 2420 h 2778"/>
              <a:gd name="T6" fmla="*/ 358 w 2779"/>
              <a:gd name="T7" fmla="*/ 741 h 2778"/>
              <a:gd name="T8" fmla="*/ 2037 w 2779"/>
              <a:gd name="T9" fmla="*/ 358 h 2778"/>
            </a:gdLst>
            <a:ahLst/>
            <a:cxnLst>
              <a:cxn ang="0">
                <a:pos x="T0" y="T1"/>
              </a:cxn>
              <a:cxn ang="0">
                <a:pos x="T2" y="T3"/>
              </a:cxn>
              <a:cxn ang="0">
                <a:pos x="T4" y="T5"/>
              </a:cxn>
              <a:cxn ang="0">
                <a:pos x="T6" y="T7"/>
              </a:cxn>
              <a:cxn ang="0">
                <a:pos x="T8" y="T9"/>
              </a:cxn>
            </a:cxnLst>
            <a:rect l="0" t="0" r="r" b="b"/>
            <a:pathLst>
              <a:path w="2779" h="2778">
                <a:moveTo>
                  <a:pt x="2037" y="358"/>
                </a:moveTo>
                <a:cubicBezTo>
                  <a:pt x="2607" y="715"/>
                  <a:pt x="2779" y="1467"/>
                  <a:pt x="2421" y="2037"/>
                </a:cubicBezTo>
                <a:cubicBezTo>
                  <a:pt x="2063" y="2606"/>
                  <a:pt x="1311" y="2778"/>
                  <a:pt x="742" y="2420"/>
                </a:cubicBezTo>
                <a:cubicBezTo>
                  <a:pt x="172" y="2062"/>
                  <a:pt x="0" y="1311"/>
                  <a:pt x="358" y="741"/>
                </a:cubicBezTo>
                <a:cubicBezTo>
                  <a:pt x="716" y="172"/>
                  <a:pt x="1468" y="0"/>
                  <a:pt x="2037" y="358"/>
                </a:cubicBezTo>
                <a:close/>
              </a:path>
            </a:pathLst>
          </a:custGeom>
          <a:solidFill>
            <a:srgbClr val="45D8FF">
              <a:alpha val="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23" name="Freeform 174"/>
          <p:cNvSpPr>
            <a:spLocks/>
          </p:cNvSpPr>
          <p:nvPr/>
        </p:nvSpPr>
        <p:spPr bwMode="auto">
          <a:xfrm>
            <a:off x="323256" y="3333750"/>
            <a:ext cx="2131302" cy="2131292"/>
          </a:xfrm>
          <a:custGeom>
            <a:avLst/>
            <a:gdLst>
              <a:gd name="T0" fmla="*/ 428 w 584"/>
              <a:gd name="T1" fmla="*/ 75 h 583"/>
              <a:gd name="T2" fmla="*/ 508 w 584"/>
              <a:gd name="T3" fmla="*/ 427 h 583"/>
              <a:gd name="T4" fmla="*/ 156 w 584"/>
              <a:gd name="T5" fmla="*/ 508 h 583"/>
              <a:gd name="T6" fmla="*/ 75 w 584"/>
              <a:gd name="T7" fmla="*/ 155 h 583"/>
              <a:gd name="T8" fmla="*/ 428 w 584"/>
              <a:gd name="T9" fmla="*/ 75 h 583"/>
            </a:gdLst>
            <a:ahLst/>
            <a:cxnLst>
              <a:cxn ang="0">
                <a:pos x="T0" y="T1"/>
              </a:cxn>
              <a:cxn ang="0">
                <a:pos x="T2" y="T3"/>
              </a:cxn>
              <a:cxn ang="0">
                <a:pos x="T4" y="T5"/>
              </a:cxn>
              <a:cxn ang="0">
                <a:pos x="T6" y="T7"/>
              </a:cxn>
              <a:cxn ang="0">
                <a:pos x="T8" y="T9"/>
              </a:cxn>
            </a:cxnLst>
            <a:rect l="0" t="0" r="r" b="b"/>
            <a:pathLst>
              <a:path w="584" h="583">
                <a:moveTo>
                  <a:pt x="428" y="75"/>
                </a:moveTo>
                <a:cubicBezTo>
                  <a:pt x="547" y="150"/>
                  <a:pt x="584" y="308"/>
                  <a:pt x="508" y="427"/>
                </a:cubicBezTo>
                <a:cubicBezTo>
                  <a:pt x="433" y="547"/>
                  <a:pt x="275" y="583"/>
                  <a:pt x="156" y="508"/>
                </a:cubicBezTo>
                <a:cubicBezTo>
                  <a:pt x="36" y="433"/>
                  <a:pt x="0" y="275"/>
                  <a:pt x="75" y="155"/>
                </a:cubicBezTo>
                <a:cubicBezTo>
                  <a:pt x="150" y="36"/>
                  <a:pt x="308" y="0"/>
                  <a:pt x="428" y="75"/>
                </a:cubicBezTo>
                <a:close/>
              </a:path>
            </a:pathLst>
          </a:custGeom>
          <a:solidFill>
            <a:srgbClr val="45D8FF">
              <a:alpha val="2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20" name="Freeform 174"/>
          <p:cNvSpPr>
            <a:spLocks/>
          </p:cNvSpPr>
          <p:nvPr/>
        </p:nvSpPr>
        <p:spPr bwMode="auto">
          <a:xfrm>
            <a:off x="3277735" y="2261395"/>
            <a:ext cx="460334" cy="460332"/>
          </a:xfrm>
          <a:custGeom>
            <a:avLst/>
            <a:gdLst>
              <a:gd name="T0" fmla="*/ 428 w 584"/>
              <a:gd name="T1" fmla="*/ 75 h 583"/>
              <a:gd name="T2" fmla="*/ 508 w 584"/>
              <a:gd name="T3" fmla="*/ 427 h 583"/>
              <a:gd name="T4" fmla="*/ 156 w 584"/>
              <a:gd name="T5" fmla="*/ 508 h 583"/>
              <a:gd name="T6" fmla="*/ 75 w 584"/>
              <a:gd name="T7" fmla="*/ 155 h 583"/>
              <a:gd name="T8" fmla="*/ 428 w 584"/>
              <a:gd name="T9" fmla="*/ 75 h 583"/>
            </a:gdLst>
            <a:ahLst/>
            <a:cxnLst>
              <a:cxn ang="0">
                <a:pos x="T0" y="T1"/>
              </a:cxn>
              <a:cxn ang="0">
                <a:pos x="T2" y="T3"/>
              </a:cxn>
              <a:cxn ang="0">
                <a:pos x="T4" y="T5"/>
              </a:cxn>
              <a:cxn ang="0">
                <a:pos x="T6" y="T7"/>
              </a:cxn>
              <a:cxn ang="0">
                <a:pos x="T8" y="T9"/>
              </a:cxn>
            </a:cxnLst>
            <a:rect l="0" t="0" r="r" b="b"/>
            <a:pathLst>
              <a:path w="584" h="583">
                <a:moveTo>
                  <a:pt x="428" y="75"/>
                </a:moveTo>
                <a:cubicBezTo>
                  <a:pt x="547" y="150"/>
                  <a:pt x="584" y="308"/>
                  <a:pt x="508" y="427"/>
                </a:cubicBezTo>
                <a:cubicBezTo>
                  <a:pt x="433" y="547"/>
                  <a:pt x="275" y="583"/>
                  <a:pt x="156" y="508"/>
                </a:cubicBezTo>
                <a:cubicBezTo>
                  <a:pt x="36" y="433"/>
                  <a:pt x="0" y="275"/>
                  <a:pt x="75" y="155"/>
                </a:cubicBezTo>
                <a:cubicBezTo>
                  <a:pt x="150" y="36"/>
                  <a:pt x="308" y="0"/>
                  <a:pt x="428" y="75"/>
                </a:cubicBezTo>
                <a:close/>
              </a:path>
            </a:pathLst>
          </a:custGeom>
          <a:solidFill>
            <a:srgbClr val="45D8FF">
              <a:alpha val="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22" name="Freeform 176"/>
          <p:cNvSpPr>
            <a:spLocks/>
          </p:cNvSpPr>
          <p:nvPr/>
        </p:nvSpPr>
        <p:spPr bwMode="auto">
          <a:xfrm>
            <a:off x="3830643" y="-488491"/>
            <a:ext cx="1071558" cy="1071556"/>
          </a:xfrm>
          <a:custGeom>
            <a:avLst/>
            <a:gdLst>
              <a:gd name="T0" fmla="*/ 862 w 1175"/>
              <a:gd name="T1" fmla="*/ 151 h 1175"/>
              <a:gd name="T2" fmla="*/ 1024 w 1175"/>
              <a:gd name="T3" fmla="*/ 861 h 1175"/>
              <a:gd name="T4" fmla="*/ 314 w 1175"/>
              <a:gd name="T5" fmla="*/ 1023 h 1175"/>
              <a:gd name="T6" fmla="*/ 152 w 1175"/>
              <a:gd name="T7" fmla="*/ 313 h 1175"/>
              <a:gd name="T8" fmla="*/ 862 w 1175"/>
              <a:gd name="T9" fmla="*/ 151 h 1175"/>
            </a:gdLst>
            <a:ahLst/>
            <a:cxnLst>
              <a:cxn ang="0">
                <a:pos x="T0" y="T1"/>
              </a:cxn>
              <a:cxn ang="0">
                <a:pos x="T2" y="T3"/>
              </a:cxn>
              <a:cxn ang="0">
                <a:pos x="T4" y="T5"/>
              </a:cxn>
              <a:cxn ang="0">
                <a:pos x="T6" y="T7"/>
              </a:cxn>
              <a:cxn ang="0">
                <a:pos x="T8" y="T9"/>
              </a:cxn>
            </a:cxnLst>
            <a:rect l="0" t="0" r="r" b="b"/>
            <a:pathLst>
              <a:path w="1175" h="1175">
                <a:moveTo>
                  <a:pt x="862" y="151"/>
                </a:moveTo>
                <a:cubicBezTo>
                  <a:pt x="1103" y="302"/>
                  <a:pt x="1175" y="620"/>
                  <a:pt x="1024" y="861"/>
                </a:cubicBezTo>
                <a:cubicBezTo>
                  <a:pt x="873" y="1102"/>
                  <a:pt x="555" y="1175"/>
                  <a:pt x="314" y="1023"/>
                </a:cubicBezTo>
                <a:cubicBezTo>
                  <a:pt x="73" y="872"/>
                  <a:pt x="0" y="554"/>
                  <a:pt x="152" y="313"/>
                </a:cubicBezTo>
                <a:cubicBezTo>
                  <a:pt x="303" y="73"/>
                  <a:pt x="621" y="0"/>
                  <a:pt x="862" y="151"/>
                </a:cubicBezTo>
                <a:close/>
              </a:path>
            </a:pathLst>
          </a:custGeom>
          <a:solidFill>
            <a:srgbClr val="45D8FF">
              <a:alpha val="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26" name="Freeform 180"/>
          <p:cNvSpPr>
            <a:spLocks/>
          </p:cNvSpPr>
          <p:nvPr/>
        </p:nvSpPr>
        <p:spPr bwMode="auto">
          <a:xfrm>
            <a:off x="4083275" y="-235859"/>
            <a:ext cx="566294" cy="566292"/>
          </a:xfrm>
          <a:custGeom>
            <a:avLst/>
            <a:gdLst>
              <a:gd name="T0" fmla="*/ 456 w 621"/>
              <a:gd name="T1" fmla="*/ 80 h 621"/>
              <a:gd name="T2" fmla="*/ 541 w 621"/>
              <a:gd name="T3" fmla="*/ 455 h 621"/>
              <a:gd name="T4" fmla="*/ 166 w 621"/>
              <a:gd name="T5" fmla="*/ 541 h 621"/>
              <a:gd name="T6" fmla="*/ 80 w 621"/>
              <a:gd name="T7" fmla="*/ 165 h 621"/>
              <a:gd name="T8" fmla="*/ 456 w 621"/>
              <a:gd name="T9" fmla="*/ 80 h 621"/>
            </a:gdLst>
            <a:ahLst/>
            <a:cxnLst>
              <a:cxn ang="0">
                <a:pos x="T0" y="T1"/>
              </a:cxn>
              <a:cxn ang="0">
                <a:pos x="T2" y="T3"/>
              </a:cxn>
              <a:cxn ang="0">
                <a:pos x="T4" y="T5"/>
              </a:cxn>
              <a:cxn ang="0">
                <a:pos x="T6" y="T7"/>
              </a:cxn>
              <a:cxn ang="0">
                <a:pos x="T8" y="T9"/>
              </a:cxn>
            </a:cxnLst>
            <a:rect l="0" t="0" r="r" b="b"/>
            <a:pathLst>
              <a:path w="621" h="621">
                <a:moveTo>
                  <a:pt x="456" y="80"/>
                </a:moveTo>
                <a:cubicBezTo>
                  <a:pt x="583" y="160"/>
                  <a:pt x="621" y="328"/>
                  <a:pt x="541" y="455"/>
                </a:cubicBezTo>
                <a:cubicBezTo>
                  <a:pt x="461" y="582"/>
                  <a:pt x="293" y="621"/>
                  <a:pt x="166" y="541"/>
                </a:cubicBezTo>
                <a:cubicBezTo>
                  <a:pt x="39" y="461"/>
                  <a:pt x="0" y="293"/>
                  <a:pt x="80" y="165"/>
                </a:cubicBezTo>
                <a:cubicBezTo>
                  <a:pt x="160" y="38"/>
                  <a:pt x="328" y="0"/>
                  <a:pt x="456" y="80"/>
                </a:cubicBezTo>
                <a:close/>
              </a:path>
            </a:pathLst>
          </a:custGeom>
          <a:solidFill>
            <a:srgbClr val="45D8FF">
              <a:alpha val="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27" name="Freeform 181"/>
          <p:cNvSpPr>
            <a:spLocks/>
          </p:cNvSpPr>
          <p:nvPr/>
        </p:nvSpPr>
        <p:spPr bwMode="auto">
          <a:xfrm>
            <a:off x="827090" y="3842205"/>
            <a:ext cx="1112838" cy="1111250"/>
          </a:xfrm>
          <a:custGeom>
            <a:avLst/>
            <a:gdLst>
              <a:gd name="T0" fmla="*/ 799 w 1090"/>
              <a:gd name="T1" fmla="*/ 140 h 1090"/>
              <a:gd name="T2" fmla="*/ 949 w 1090"/>
              <a:gd name="T3" fmla="*/ 799 h 1090"/>
              <a:gd name="T4" fmla="*/ 291 w 1090"/>
              <a:gd name="T5" fmla="*/ 950 h 1090"/>
              <a:gd name="T6" fmla="*/ 140 w 1090"/>
              <a:gd name="T7" fmla="*/ 291 h 1090"/>
              <a:gd name="T8" fmla="*/ 799 w 1090"/>
              <a:gd name="T9" fmla="*/ 140 h 1090"/>
            </a:gdLst>
            <a:ahLst/>
            <a:cxnLst>
              <a:cxn ang="0">
                <a:pos x="T0" y="T1"/>
              </a:cxn>
              <a:cxn ang="0">
                <a:pos x="T2" y="T3"/>
              </a:cxn>
              <a:cxn ang="0">
                <a:pos x="T4" y="T5"/>
              </a:cxn>
              <a:cxn ang="0">
                <a:pos x="T6" y="T7"/>
              </a:cxn>
              <a:cxn ang="0">
                <a:pos x="T8" y="T9"/>
              </a:cxn>
            </a:cxnLst>
            <a:rect l="0" t="0" r="r" b="b"/>
            <a:pathLst>
              <a:path w="1090" h="1090">
                <a:moveTo>
                  <a:pt x="799" y="140"/>
                </a:moveTo>
                <a:cubicBezTo>
                  <a:pt x="1022" y="281"/>
                  <a:pt x="1090" y="576"/>
                  <a:pt x="949" y="799"/>
                </a:cubicBezTo>
                <a:cubicBezTo>
                  <a:pt x="809" y="1023"/>
                  <a:pt x="514" y="1090"/>
                  <a:pt x="291" y="950"/>
                </a:cubicBezTo>
                <a:cubicBezTo>
                  <a:pt x="67" y="809"/>
                  <a:pt x="0" y="514"/>
                  <a:pt x="140" y="291"/>
                </a:cubicBezTo>
                <a:cubicBezTo>
                  <a:pt x="280" y="67"/>
                  <a:pt x="575" y="0"/>
                  <a:pt x="799" y="140"/>
                </a:cubicBezTo>
                <a:close/>
              </a:path>
            </a:pathLst>
          </a:custGeom>
          <a:solidFill>
            <a:srgbClr val="45D8FF">
              <a:alpha val="3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29" name="Freeform 183"/>
          <p:cNvSpPr>
            <a:spLocks/>
          </p:cNvSpPr>
          <p:nvPr/>
        </p:nvSpPr>
        <p:spPr bwMode="auto">
          <a:xfrm>
            <a:off x="1106490" y="4120018"/>
            <a:ext cx="554038" cy="555625"/>
          </a:xfrm>
          <a:custGeom>
            <a:avLst/>
            <a:gdLst>
              <a:gd name="T0" fmla="*/ 398 w 543"/>
              <a:gd name="T1" fmla="*/ 70 h 544"/>
              <a:gd name="T2" fmla="*/ 473 w 543"/>
              <a:gd name="T3" fmla="*/ 399 h 544"/>
              <a:gd name="T4" fmla="*/ 145 w 543"/>
              <a:gd name="T5" fmla="*/ 474 h 544"/>
              <a:gd name="T6" fmla="*/ 70 w 543"/>
              <a:gd name="T7" fmla="*/ 145 h 544"/>
              <a:gd name="T8" fmla="*/ 398 w 543"/>
              <a:gd name="T9" fmla="*/ 70 h 544"/>
            </a:gdLst>
            <a:ahLst/>
            <a:cxnLst>
              <a:cxn ang="0">
                <a:pos x="T0" y="T1"/>
              </a:cxn>
              <a:cxn ang="0">
                <a:pos x="T2" y="T3"/>
              </a:cxn>
              <a:cxn ang="0">
                <a:pos x="T4" y="T5"/>
              </a:cxn>
              <a:cxn ang="0">
                <a:pos x="T6" y="T7"/>
              </a:cxn>
              <a:cxn ang="0">
                <a:pos x="T8" y="T9"/>
              </a:cxn>
            </a:cxnLst>
            <a:rect l="0" t="0" r="r" b="b"/>
            <a:pathLst>
              <a:path w="543" h="544">
                <a:moveTo>
                  <a:pt x="398" y="70"/>
                </a:moveTo>
                <a:cubicBezTo>
                  <a:pt x="510" y="140"/>
                  <a:pt x="543" y="287"/>
                  <a:pt x="473" y="399"/>
                </a:cubicBezTo>
                <a:cubicBezTo>
                  <a:pt x="404" y="510"/>
                  <a:pt x="256" y="544"/>
                  <a:pt x="145" y="474"/>
                </a:cubicBezTo>
                <a:cubicBezTo>
                  <a:pt x="34" y="404"/>
                  <a:pt x="0" y="257"/>
                  <a:pt x="70" y="145"/>
                </a:cubicBezTo>
                <a:cubicBezTo>
                  <a:pt x="140" y="34"/>
                  <a:pt x="287" y="0"/>
                  <a:pt x="398" y="70"/>
                </a:cubicBezTo>
                <a:close/>
              </a:path>
            </a:pathLst>
          </a:custGeom>
          <a:solidFill>
            <a:srgbClr val="45D8FF">
              <a:alpha val="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88" name="Freeform 57"/>
          <p:cNvSpPr>
            <a:spLocks/>
          </p:cNvSpPr>
          <p:nvPr/>
        </p:nvSpPr>
        <p:spPr bwMode="auto">
          <a:xfrm>
            <a:off x="422278" y="2438855"/>
            <a:ext cx="973138" cy="1935163"/>
          </a:xfrm>
          <a:custGeom>
            <a:avLst/>
            <a:gdLst>
              <a:gd name="T0" fmla="*/ 951 w 958"/>
              <a:gd name="T1" fmla="*/ 1905 h 1905"/>
              <a:gd name="T2" fmla="*/ 945 w 958"/>
              <a:gd name="T3" fmla="*/ 1902 h 1905"/>
              <a:gd name="T4" fmla="*/ 1 w 958"/>
              <a:gd name="T5" fmla="*/ 10 h 1905"/>
              <a:gd name="T6" fmla="*/ 4 w 958"/>
              <a:gd name="T7" fmla="*/ 1 h 1905"/>
              <a:gd name="T8" fmla="*/ 12 w 958"/>
              <a:gd name="T9" fmla="*/ 4 h 1905"/>
              <a:gd name="T10" fmla="*/ 956 w 958"/>
              <a:gd name="T11" fmla="*/ 1896 h 1905"/>
              <a:gd name="T12" fmla="*/ 953 w 958"/>
              <a:gd name="T13" fmla="*/ 1904 h 1905"/>
              <a:gd name="T14" fmla="*/ 951 w 958"/>
              <a:gd name="T15" fmla="*/ 1905 h 19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58" h="1905">
                <a:moveTo>
                  <a:pt x="951" y="1905"/>
                </a:moveTo>
                <a:cubicBezTo>
                  <a:pt x="949" y="1905"/>
                  <a:pt x="946" y="1904"/>
                  <a:pt x="945" y="1902"/>
                </a:cubicBezTo>
                <a:cubicBezTo>
                  <a:pt x="1" y="10"/>
                  <a:pt x="1" y="10"/>
                  <a:pt x="1" y="10"/>
                </a:cubicBezTo>
                <a:cubicBezTo>
                  <a:pt x="0" y="7"/>
                  <a:pt x="1" y="3"/>
                  <a:pt x="4" y="1"/>
                </a:cubicBezTo>
                <a:cubicBezTo>
                  <a:pt x="7" y="0"/>
                  <a:pt x="10" y="1"/>
                  <a:pt x="12" y="4"/>
                </a:cubicBezTo>
                <a:cubicBezTo>
                  <a:pt x="956" y="1896"/>
                  <a:pt x="956" y="1896"/>
                  <a:pt x="956" y="1896"/>
                </a:cubicBezTo>
                <a:cubicBezTo>
                  <a:pt x="958" y="1899"/>
                  <a:pt x="956" y="1903"/>
                  <a:pt x="953" y="1904"/>
                </a:cubicBezTo>
                <a:cubicBezTo>
                  <a:pt x="953" y="1905"/>
                  <a:pt x="952" y="1905"/>
                  <a:pt x="951" y="1905"/>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0" name="Freeform 59"/>
          <p:cNvSpPr>
            <a:spLocks/>
          </p:cNvSpPr>
          <p:nvPr/>
        </p:nvSpPr>
        <p:spPr bwMode="auto">
          <a:xfrm>
            <a:off x="422278" y="1019630"/>
            <a:ext cx="819150" cy="1431925"/>
          </a:xfrm>
          <a:custGeom>
            <a:avLst/>
            <a:gdLst>
              <a:gd name="T0" fmla="*/ 6 w 806"/>
              <a:gd name="T1" fmla="*/ 1409 h 1409"/>
              <a:gd name="T2" fmla="*/ 4 w 806"/>
              <a:gd name="T3" fmla="*/ 1408 h 1409"/>
              <a:gd name="T4" fmla="*/ 1 w 806"/>
              <a:gd name="T5" fmla="*/ 1400 h 1409"/>
              <a:gd name="T6" fmla="*/ 794 w 806"/>
              <a:gd name="T7" fmla="*/ 4 h 1409"/>
              <a:gd name="T8" fmla="*/ 802 w 806"/>
              <a:gd name="T9" fmla="*/ 1 h 1409"/>
              <a:gd name="T10" fmla="*/ 804 w 806"/>
              <a:gd name="T11" fmla="*/ 10 h 1409"/>
              <a:gd name="T12" fmla="*/ 12 w 806"/>
              <a:gd name="T13" fmla="*/ 1406 h 1409"/>
              <a:gd name="T14" fmla="*/ 6 w 806"/>
              <a:gd name="T15" fmla="*/ 1409 h 14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6" h="1409">
                <a:moveTo>
                  <a:pt x="6" y="1409"/>
                </a:moveTo>
                <a:cubicBezTo>
                  <a:pt x="5" y="1409"/>
                  <a:pt x="4" y="1409"/>
                  <a:pt x="4" y="1408"/>
                </a:cubicBezTo>
                <a:cubicBezTo>
                  <a:pt x="1" y="1406"/>
                  <a:pt x="0" y="1403"/>
                  <a:pt x="1" y="1400"/>
                </a:cubicBezTo>
                <a:cubicBezTo>
                  <a:pt x="794" y="4"/>
                  <a:pt x="794" y="4"/>
                  <a:pt x="794" y="4"/>
                </a:cubicBezTo>
                <a:cubicBezTo>
                  <a:pt x="795" y="1"/>
                  <a:pt x="799" y="0"/>
                  <a:pt x="802" y="1"/>
                </a:cubicBezTo>
                <a:cubicBezTo>
                  <a:pt x="805" y="3"/>
                  <a:pt x="806" y="7"/>
                  <a:pt x="804" y="10"/>
                </a:cubicBezTo>
                <a:cubicBezTo>
                  <a:pt x="12" y="1406"/>
                  <a:pt x="12" y="1406"/>
                  <a:pt x="12" y="1406"/>
                </a:cubicBezTo>
                <a:cubicBezTo>
                  <a:pt x="11" y="1408"/>
                  <a:pt x="9" y="1409"/>
                  <a:pt x="6" y="1409"/>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1" name="Freeform 60"/>
          <p:cNvSpPr>
            <a:spLocks/>
          </p:cNvSpPr>
          <p:nvPr/>
        </p:nvSpPr>
        <p:spPr bwMode="auto">
          <a:xfrm rot="21439730">
            <a:off x="1263217" y="967857"/>
            <a:ext cx="2206471" cy="1571207"/>
          </a:xfrm>
          <a:custGeom>
            <a:avLst/>
            <a:gdLst>
              <a:gd name="T0" fmla="*/ 2332 w 2339"/>
              <a:gd name="T1" fmla="*/ 1665 h 1665"/>
              <a:gd name="T2" fmla="*/ 2329 w 2339"/>
              <a:gd name="T3" fmla="*/ 1664 h 1665"/>
              <a:gd name="T4" fmla="*/ 3 w 2339"/>
              <a:gd name="T5" fmla="*/ 11 h 1665"/>
              <a:gd name="T6" fmla="*/ 2 w 2339"/>
              <a:gd name="T7" fmla="*/ 3 h 1665"/>
              <a:gd name="T8" fmla="*/ 10 w 2339"/>
              <a:gd name="T9" fmla="*/ 2 h 1665"/>
              <a:gd name="T10" fmla="*/ 2335 w 2339"/>
              <a:gd name="T11" fmla="*/ 1654 h 1665"/>
              <a:gd name="T12" fmla="*/ 2337 w 2339"/>
              <a:gd name="T13" fmla="*/ 1662 h 1665"/>
              <a:gd name="T14" fmla="*/ 2332 w 2339"/>
              <a:gd name="T15" fmla="*/ 1665 h 16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9" h="1665">
                <a:moveTo>
                  <a:pt x="2332" y="1665"/>
                </a:moveTo>
                <a:cubicBezTo>
                  <a:pt x="2331" y="1665"/>
                  <a:pt x="2330" y="1665"/>
                  <a:pt x="2329" y="1664"/>
                </a:cubicBezTo>
                <a:cubicBezTo>
                  <a:pt x="3" y="11"/>
                  <a:pt x="3" y="11"/>
                  <a:pt x="3" y="11"/>
                </a:cubicBezTo>
                <a:cubicBezTo>
                  <a:pt x="1" y="10"/>
                  <a:pt x="0" y="6"/>
                  <a:pt x="2" y="3"/>
                </a:cubicBezTo>
                <a:cubicBezTo>
                  <a:pt x="4" y="0"/>
                  <a:pt x="8" y="0"/>
                  <a:pt x="10" y="2"/>
                </a:cubicBezTo>
                <a:cubicBezTo>
                  <a:pt x="2335" y="1654"/>
                  <a:pt x="2335" y="1654"/>
                  <a:pt x="2335" y="1654"/>
                </a:cubicBezTo>
                <a:cubicBezTo>
                  <a:pt x="2338" y="1656"/>
                  <a:pt x="2339" y="1660"/>
                  <a:pt x="2337" y="1662"/>
                </a:cubicBezTo>
                <a:cubicBezTo>
                  <a:pt x="2336" y="1664"/>
                  <a:pt x="2334" y="1665"/>
                  <a:pt x="2332" y="1665"/>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2" name="Freeform 61"/>
          <p:cNvSpPr>
            <a:spLocks/>
          </p:cNvSpPr>
          <p:nvPr/>
        </p:nvSpPr>
        <p:spPr bwMode="auto">
          <a:xfrm rot="21188738">
            <a:off x="1768773" y="2596183"/>
            <a:ext cx="1744625" cy="133350"/>
          </a:xfrm>
          <a:custGeom>
            <a:avLst/>
            <a:gdLst>
              <a:gd name="T0" fmla="*/ 6 w 1798"/>
              <a:gd name="T1" fmla="*/ 130 h 130"/>
              <a:gd name="T2" fmla="*/ 0 w 1798"/>
              <a:gd name="T3" fmla="*/ 125 h 130"/>
              <a:gd name="T4" fmla="*/ 6 w 1798"/>
              <a:gd name="T5" fmla="*/ 118 h 130"/>
              <a:gd name="T6" fmla="*/ 1792 w 1798"/>
              <a:gd name="T7" fmla="*/ 0 h 130"/>
              <a:gd name="T8" fmla="*/ 1798 w 1798"/>
              <a:gd name="T9" fmla="*/ 6 h 130"/>
              <a:gd name="T10" fmla="*/ 1792 w 1798"/>
              <a:gd name="T11" fmla="*/ 12 h 130"/>
              <a:gd name="T12" fmla="*/ 7 w 1798"/>
              <a:gd name="T13" fmla="*/ 130 h 130"/>
              <a:gd name="T14" fmla="*/ 6 w 1798"/>
              <a:gd name="T15" fmla="*/ 130 h 1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98" h="130">
                <a:moveTo>
                  <a:pt x="6" y="130"/>
                </a:moveTo>
                <a:cubicBezTo>
                  <a:pt x="3" y="130"/>
                  <a:pt x="1" y="128"/>
                  <a:pt x="0" y="125"/>
                </a:cubicBezTo>
                <a:cubicBezTo>
                  <a:pt x="0" y="121"/>
                  <a:pt x="3" y="118"/>
                  <a:pt x="6" y="118"/>
                </a:cubicBezTo>
                <a:cubicBezTo>
                  <a:pt x="1792" y="0"/>
                  <a:pt x="1792" y="0"/>
                  <a:pt x="1792" y="0"/>
                </a:cubicBezTo>
                <a:cubicBezTo>
                  <a:pt x="1795" y="0"/>
                  <a:pt x="1798" y="2"/>
                  <a:pt x="1798" y="6"/>
                </a:cubicBezTo>
                <a:cubicBezTo>
                  <a:pt x="1798" y="9"/>
                  <a:pt x="1796" y="12"/>
                  <a:pt x="1792" y="12"/>
                </a:cubicBezTo>
                <a:cubicBezTo>
                  <a:pt x="7" y="130"/>
                  <a:pt x="7" y="130"/>
                  <a:pt x="7" y="130"/>
                </a:cubicBezTo>
                <a:cubicBezTo>
                  <a:pt x="7" y="130"/>
                  <a:pt x="6" y="130"/>
                  <a:pt x="6" y="130"/>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4" name="Freeform 63"/>
          <p:cNvSpPr>
            <a:spLocks/>
          </p:cNvSpPr>
          <p:nvPr/>
        </p:nvSpPr>
        <p:spPr bwMode="auto">
          <a:xfrm>
            <a:off x="1227140" y="257630"/>
            <a:ext cx="1962150" cy="774700"/>
          </a:xfrm>
          <a:custGeom>
            <a:avLst/>
            <a:gdLst>
              <a:gd name="T0" fmla="*/ 7 w 1932"/>
              <a:gd name="T1" fmla="*/ 763 h 763"/>
              <a:gd name="T2" fmla="*/ 1 w 1932"/>
              <a:gd name="T3" fmla="*/ 759 h 763"/>
              <a:gd name="T4" fmla="*/ 5 w 1932"/>
              <a:gd name="T5" fmla="*/ 751 h 763"/>
              <a:gd name="T6" fmla="*/ 1923 w 1932"/>
              <a:gd name="T7" fmla="*/ 1 h 763"/>
              <a:gd name="T8" fmla="*/ 1931 w 1932"/>
              <a:gd name="T9" fmla="*/ 5 h 763"/>
              <a:gd name="T10" fmla="*/ 1927 w 1932"/>
              <a:gd name="T11" fmla="*/ 13 h 763"/>
              <a:gd name="T12" fmla="*/ 9 w 1932"/>
              <a:gd name="T13" fmla="*/ 762 h 763"/>
              <a:gd name="T14" fmla="*/ 7 w 1932"/>
              <a:gd name="T15" fmla="*/ 763 h 7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32" h="763">
                <a:moveTo>
                  <a:pt x="7" y="763"/>
                </a:moveTo>
                <a:cubicBezTo>
                  <a:pt x="4" y="763"/>
                  <a:pt x="2" y="761"/>
                  <a:pt x="1" y="759"/>
                </a:cubicBezTo>
                <a:cubicBezTo>
                  <a:pt x="0" y="756"/>
                  <a:pt x="2" y="752"/>
                  <a:pt x="5" y="751"/>
                </a:cubicBezTo>
                <a:cubicBezTo>
                  <a:pt x="1923" y="1"/>
                  <a:pt x="1923" y="1"/>
                  <a:pt x="1923" y="1"/>
                </a:cubicBezTo>
                <a:cubicBezTo>
                  <a:pt x="1926" y="0"/>
                  <a:pt x="1930" y="2"/>
                  <a:pt x="1931" y="5"/>
                </a:cubicBezTo>
                <a:cubicBezTo>
                  <a:pt x="1932" y="8"/>
                  <a:pt x="1931" y="11"/>
                  <a:pt x="1927" y="13"/>
                </a:cubicBezTo>
                <a:cubicBezTo>
                  <a:pt x="9" y="762"/>
                  <a:pt x="9" y="762"/>
                  <a:pt x="9" y="762"/>
                </a:cubicBezTo>
                <a:cubicBezTo>
                  <a:pt x="8" y="762"/>
                  <a:pt x="8" y="763"/>
                  <a:pt x="7" y="763"/>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5" name="Freeform 64"/>
          <p:cNvSpPr>
            <a:spLocks/>
          </p:cNvSpPr>
          <p:nvPr/>
        </p:nvSpPr>
        <p:spPr bwMode="auto">
          <a:xfrm>
            <a:off x="2654303" y="57605"/>
            <a:ext cx="534988" cy="212725"/>
          </a:xfrm>
          <a:custGeom>
            <a:avLst/>
            <a:gdLst>
              <a:gd name="T0" fmla="*/ 520 w 527"/>
              <a:gd name="T1" fmla="*/ 210 h 210"/>
              <a:gd name="T2" fmla="*/ 518 w 527"/>
              <a:gd name="T3" fmla="*/ 210 h 210"/>
              <a:gd name="T4" fmla="*/ 4 w 527"/>
              <a:gd name="T5" fmla="*/ 12 h 210"/>
              <a:gd name="T6" fmla="*/ 1 w 527"/>
              <a:gd name="T7" fmla="*/ 4 h 210"/>
              <a:gd name="T8" fmla="*/ 9 w 527"/>
              <a:gd name="T9" fmla="*/ 1 h 210"/>
              <a:gd name="T10" fmla="*/ 522 w 527"/>
              <a:gd name="T11" fmla="*/ 198 h 210"/>
              <a:gd name="T12" fmla="*/ 526 w 527"/>
              <a:gd name="T13" fmla="*/ 206 h 210"/>
              <a:gd name="T14" fmla="*/ 520 w 527"/>
              <a:gd name="T15" fmla="*/ 210 h 2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7" h="210">
                <a:moveTo>
                  <a:pt x="520" y="210"/>
                </a:moveTo>
                <a:cubicBezTo>
                  <a:pt x="520" y="210"/>
                  <a:pt x="519" y="210"/>
                  <a:pt x="518" y="210"/>
                </a:cubicBezTo>
                <a:cubicBezTo>
                  <a:pt x="4" y="12"/>
                  <a:pt x="4" y="12"/>
                  <a:pt x="4" y="12"/>
                </a:cubicBezTo>
                <a:cubicBezTo>
                  <a:pt x="1" y="11"/>
                  <a:pt x="0" y="7"/>
                  <a:pt x="1" y="4"/>
                </a:cubicBezTo>
                <a:cubicBezTo>
                  <a:pt x="2" y="1"/>
                  <a:pt x="6" y="0"/>
                  <a:pt x="9" y="1"/>
                </a:cubicBezTo>
                <a:cubicBezTo>
                  <a:pt x="522" y="198"/>
                  <a:pt x="522" y="198"/>
                  <a:pt x="522" y="198"/>
                </a:cubicBezTo>
                <a:cubicBezTo>
                  <a:pt x="526" y="200"/>
                  <a:pt x="527" y="203"/>
                  <a:pt x="526" y="206"/>
                </a:cubicBezTo>
                <a:cubicBezTo>
                  <a:pt x="525" y="209"/>
                  <a:pt x="523" y="210"/>
                  <a:pt x="520" y="210"/>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6" name="Freeform 65"/>
          <p:cNvSpPr>
            <a:spLocks/>
          </p:cNvSpPr>
          <p:nvPr/>
        </p:nvSpPr>
        <p:spPr bwMode="auto">
          <a:xfrm>
            <a:off x="3176590" y="257630"/>
            <a:ext cx="420688" cy="1263650"/>
          </a:xfrm>
          <a:custGeom>
            <a:avLst/>
            <a:gdLst>
              <a:gd name="T0" fmla="*/ 408 w 415"/>
              <a:gd name="T1" fmla="*/ 1243 h 1243"/>
              <a:gd name="T2" fmla="*/ 402 w 415"/>
              <a:gd name="T3" fmla="*/ 1239 h 1243"/>
              <a:gd name="T4" fmla="*/ 1 w 415"/>
              <a:gd name="T5" fmla="*/ 9 h 1243"/>
              <a:gd name="T6" fmla="*/ 4 w 415"/>
              <a:gd name="T7" fmla="*/ 1 h 1243"/>
              <a:gd name="T8" fmla="*/ 12 w 415"/>
              <a:gd name="T9" fmla="*/ 5 h 1243"/>
              <a:gd name="T10" fmla="*/ 413 w 415"/>
              <a:gd name="T11" fmla="*/ 1235 h 1243"/>
              <a:gd name="T12" fmla="*/ 410 w 415"/>
              <a:gd name="T13" fmla="*/ 1243 h 1243"/>
              <a:gd name="T14" fmla="*/ 408 w 415"/>
              <a:gd name="T15" fmla="*/ 1243 h 12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5" h="1243">
                <a:moveTo>
                  <a:pt x="408" y="1243"/>
                </a:moveTo>
                <a:cubicBezTo>
                  <a:pt x="405" y="1243"/>
                  <a:pt x="403" y="1241"/>
                  <a:pt x="402" y="1239"/>
                </a:cubicBezTo>
                <a:cubicBezTo>
                  <a:pt x="1" y="9"/>
                  <a:pt x="1" y="9"/>
                  <a:pt x="1" y="9"/>
                </a:cubicBezTo>
                <a:cubicBezTo>
                  <a:pt x="0" y="6"/>
                  <a:pt x="1" y="2"/>
                  <a:pt x="4" y="1"/>
                </a:cubicBezTo>
                <a:cubicBezTo>
                  <a:pt x="8" y="0"/>
                  <a:pt x="11" y="2"/>
                  <a:pt x="12" y="5"/>
                </a:cubicBezTo>
                <a:cubicBezTo>
                  <a:pt x="413" y="1235"/>
                  <a:pt x="413" y="1235"/>
                  <a:pt x="413" y="1235"/>
                </a:cubicBezTo>
                <a:cubicBezTo>
                  <a:pt x="415" y="1238"/>
                  <a:pt x="413" y="1242"/>
                  <a:pt x="410" y="1243"/>
                </a:cubicBezTo>
                <a:cubicBezTo>
                  <a:pt x="409" y="1243"/>
                  <a:pt x="408" y="1243"/>
                  <a:pt x="408" y="1243"/>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7" name="Freeform 66"/>
          <p:cNvSpPr>
            <a:spLocks/>
          </p:cNvSpPr>
          <p:nvPr/>
        </p:nvSpPr>
        <p:spPr bwMode="auto">
          <a:xfrm>
            <a:off x="1227140" y="1019630"/>
            <a:ext cx="2370138" cy="501650"/>
          </a:xfrm>
          <a:custGeom>
            <a:avLst/>
            <a:gdLst>
              <a:gd name="T0" fmla="*/ 2327 w 2333"/>
              <a:gd name="T1" fmla="*/ 493 h 493"/>
              <a:gd name="T2" fmla="*/ 2326 w 2333"/>
              <a:gd name="T3" fmla="*/ 493 h 493"/>
              <a:gd name="T4" fmla="*/ 6 w 2333"/>
              <a:gd name="T5" fmla="*/ 12 h 493"/>
              <a:gd name="T6" fmla="*/ 1 w 2333"/>
              <a:gd name="T7" fmla="*/ 5 h 493"/>
              <a:gd name="T8" fmla="*/ 8 w 2333"/>
              <a:gd name="T9" fmla="*/ 1 h 493"/>
              <a:gd name="T10" fmla="*/ 2328 w 2333"/>
              <a:gd name="T11" fmla="*/ 481 h 493"/>
              <a:gd name="T12" fmla="*/ 2333 w 2333"/>
              <a:gd name="T13" fmla="*/ 488 h 493"/>
              <a:gd name="T14" fmla="*/ 2327 w 2333"/>
              <a:gd name="T15" fmla="*/ 493 h 4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3" h="493">
                <a:moveTo>
                  <a:pt x="2327" y="493"/>
                </a:moveTo>
                <a:cubicBezTo>
                  <a:pt x="2326" y="493"/>
                  <a:pt x="2326" y="493"/>
                  <a:pt x="2326" y="493"/>
                </a:cubicBezTo>
                <a:cubicBezTo>
                  <a:pt x="6" y="12"/>
                  <a:pt x="6" y="12"/>
                  <a:pt x="6" y="12"/>
                </a:cubicBezTo>
                <a:cubicBezTo>
                  <a:pt x="2" y="12"/>
                  <a:pt x="0" y="9"/>
                  <a:pt x="1" y="5"/>
                </a:cubicBezTo>
                <a:cubicBezTo>
                  <a:pt x="2" y="2"/>
                  <a:pt x="5" y="0"/>
                  <a:pt x="8" y="1"/>
                </a:cubicBezTo>
                <a:cubicBezTo>
                  <a:pt x="2328" y="481"/>
                  <a:pt x="2328" y="481"/>
                  <a:pt x="2328" y="481"/>
                </a:cubicBezTo>
                <a:cubicBezTo>
                  <a:pt x="2331" y="482"/>
                  <a:pt x="2333" y="485"/>
                  <a:pt x="2333" y="488"/>
                </a:cubicBezTo>
                <a:cubicBezTo>
                  <a:pt x="2332" y="491"/>
                  <a:pt x="2330" y="493"/>
                  <a:pt x="2327" y="493"/>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8" name="Freeform 67"/>
          <p:cNvSpPr>
            <a:spLocks/>
          </p:cNvSpPr>
          <p:nvPr/>
        </p:nvSpPr>
        <p:spPr bwMode="auto">
          <a:xfrm>
            <a:off x="1227140" y="1019630"/>
            <a:ext cx="561975" cy="1812925"/>
          </a:xfrm>
          <a:custGeom>
            <a:avLst/>
            <a:gdLst>
              <a:gd name="T0" fmla="*/ 546 w 553"/>
              <a:gd name="T1" fmla="*/ 1783 h 1783"/>
              <a:gd name="T2" fmla="*/ 541 w 553"/>
              <a:gd name="T3" fmla="*/ 1779 h 1783"/>
              <a:gd name="T4" fmla="*/ 1 w 553"/>
              <a:gd name="T5" fmla="*/ 8 h 1783"/>
              <a:gd name="T6" fmla="*/ 5 w 553"/>
              <a:gd name="T7" fmla="*/ 1 h 1783"/>
              <a:gd name="T8" fmla="*/ 13 w 553"/>
              <a:gd name="T9" fmla="*/ 5 h 1783"/>
              <a:gd name="T10" fmla="*/ 552 w 553"/>
              <a:gd name="T11" fmla="*/ 1775 h 1783"/>
              <a:gd name="T12" fmla="*/ 548 w 553"/>
              <a:gd name="T13" fmla="*/ 1783 h 1783"/>
              <a:gd name="T14" fmla="*/ 546 w 553"/>
              <a:gd name="T15" fmla="*/ 1783 h 17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3" h="1783">
                <a:moveTo>
                  <a:pt x="546" y="1783"/>
                </a:moveTo>
                <a:cubicBezTo>
                  <a:pt x="544" y="1783"/>
                  <a:pt x="541" y="1782"/>
                  <a:pt x="541" y="1779"/>
                </a:cubicBezTo>
                <a:cubicBezTo>
                  <a:pt x="1" y="8"/>
                  <a:pt x="1" y="8"/>
                  <a:pt x="1" y="8"/>
                </a:cubicBezTo>
                <a:cubicBezTo>
                  <a:pt x="0" y="5"/>
                  <a:pt x="2" y="2"/>
                  <a:pt x="5" y="1"/>
                </a:cubicBezTo>
                <a:cubicBezTo>
                  <a:pt x="8" y="0"/>
                  <a:pt x="12" y="2"/>
                  <a:pt x="13" y="5"/>
                </a:cubicBezTo>
                <a:cubicBezTo>
                  <a:pt x="552" y="1775"/>
                  <a:pt x="552" y="1775"/>
                  <a:pt x="552" y="1775"/>
                </a:cubicBezTo>
                <a:cubicBezTo>
                  <a:pt x="553" y="1779"/>
                  <a:pt x="551" y="1782"/>
                  <a:pt x="548" y="1783"/>
                </a:cubicBezTo>
                <a:cubicBezTo>
                  <a:pt x="547" y="1783"/>
                  <a:pt x="547" y="1783"/>
                  <a:pt x="546" y="1783"/>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9" name="Freeform 68"/>
          <p:cNvSpPr>
            <a:spLocks/>
          </p:cNvSpPr>
          <p:nvPr/>
        </p:nvSpPr>
        <p:spPr bwMode="auto">
          <a:xfrm>
            <a:off x="1227140" y="57605"/>
            <a:ext cx="1439863" cy="974725"/>
          </a:xfrm>
          <a:custGeom>
            <a:avLst/>
            <a:gdLst>
              <a:gd name="T0" fmla="*/ 7 w 1418"/>
              <a:gd name="T1" fmla="*/ 960 h 960"/>
              <a:gd name="T2" fmla="*/ 2 w 1418"/>
              <a:gd name="T3" fmla="*/ 957 h 960"/>
              <a:gd name="T4" fmla="*/ 3 w 1418"/>
              <a:gd name="T5" fmla="*/ 949 h 960"/>
              <a:gd name="T6" fmla="*/ 1408 w 1418"/>
              <a:gd name="T7" fmla="*/ 1 h 960"/>
              <a:gd name="T8" fmla="*/ 1416 w 1418"/>
              <a:gd name="T9" fmla="*/ 3 h 960"/>
              <a:gd name="T10" fmla="*/ 1415 w 1418"/>
              <a:gd name="T11" fmla="*/ 11 h 960"/>
              <a:gd name="T12" fmla="*/ 10 w 1418"/>
              <a:gd name="T13" fmla="*/ 959 h 960"/>
              <a:gd name="T14" fmla="*/ 7 w 1418"/>
              <a:gd name="T15" fmla="*/ 960 h 9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18" h="960">
                <a:moveTo>
                  <a:pt x="7" y="960"/>
                </a:moveTo>
                <a:cubicBezTo>
                  <a:pt x="5" y="960"/>
                  <a:pt x="3" y="959"/>
                  <a:pt x="2" y="957"/>
                </a:cubicBezTo>
                <a:cubicBezTo>
                  <a:pt x="0" y="954"/>
                  <a:pt x="1" y="950"/>
                  <a:pt x="3" y="949"/>
                </a:cubicBezTo>
                <a:cubicBezTo>
                  <a:pt x="1408" y="1"/>
                  <a:pt x="1408" y="1"/>
                  <a:pt x="1408" y="1"/>
                </a:cubicBezTo>
                <a:cubicBezTo>
                  <a:pt x="1411" y="0"/>
                  <a:pt x="1415" y="0"/>
                  <a:pt x="1416" y="3"/>
                </a:cubicBezTo>
                <a:cubicBezTo>
                  <a:pt x="1418" y="6"/>
                  <a:pt x="1418" y="9"/>
                  <a:pt x="1415" y="11"/>
                </a:cubicBezTo>
                <a:cubicBezTo>
                  <a:pt x="10" y="959"/>
                  <a:pt x="10" y="959"/>
                  <a:pt x="10" y="959"/>
                </a:cubicBezTo>
                <a:cubicBezTo>
                  <a:pt x="9" y="959"/>
                  <a:pt x="8" y="960"/>
                  <a:pt x="7" y="960"/>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3" name="Freeform 72"/>
          <p:cNvSpPr>
            <a:spLocks/>
          </p:cNvSpPr>
          <p:nvPr/>
        </p:nvSpPr>
        <p:spPr bwMode="auto">
          <a:xfrm>
            <a:off x="4346578" y="24268"/>
            <a:ext cx="1111250" cy="158750"/>
          </a:xfrm>
          <a:custGeom>
            <a:avLst/>
            <a:gdLst>
              <a:gd name="T0" fmla="*/ 1088 w 1094"/>
              <a:gd name="T1" fmla="*/ 155 h 155"/>
              <a:gd name="T2" fmla="*/ 1087 w 1094"/>
              <a:gd name="T3" fmla="*/ 155 h 155"/>
              <a:gd name="T4" fmla="*/ 5 w 1094"/>
              <a:gd name="T5" fmla="*/ 12 h 155"/>
              <a:gd name="T6" fmla="*/ 0 w 1094"/>
              <a:gd name="T7" fmla="*/ 5 h 155"/>
              <a:gd name="T8" fmla="*/ 7 w 1094"/>
              <a:gd name="T9" fmla="*/ 0 h 155"/>
              <a:gd name="T10" fmla="*/ 1089 w 1094"/>
              <a:gd name="T11" fmla="*/ 143 h 155"/>
              <a:gd name="T12" fmla="*/ 1094 w 1094"/>
              <a:gd name="T13" fmla="*/ 150 h 155"/>
              <a:gd name="T14" fmla="*/ 1088 w 1094"/>
              <a:gd name="T15" fmla="*/ 155 h 15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94" h="155">
                <a:moveTo>
                  <a:pt x="1088" y="155"/>
                </a:moveTo>
                <a:cubicBezTo>
                  <a:pt x="1088" y="155"/>
                  <a:pt x="1087" y="155"/>
                  <a:pt x="1087" y="155"/>
                </a:cubicBezTo>
                <a:cubicBezTo>
                  <a:pt x="5" y="12"/>
                  <a:pt x="5" y="12"/>
                  <a:pt x="5" y="12"/>
                </a:cubicBezTo>
                <a:cubicBezTo>
                  <a:pt x="2" y="11"/>
                  <a:pt x="0" y="8"/>
                  <a:pt x="0" y="5"/>
                </a:cubicBezTo>
                <a:cubicBezTo>
                  <a:pt x="1" y="2"/>
                  <a:pt x="4" y="0"/>
                  <a:pt x="7" y="0"/>
                </a:cubicBezTo>
                <a:cubicBezTo>
                  <a:pt x="1089" y="143"/>
                  <a:pt x="1089" y="143"/>
                  <a:pt x="1089" y="143"/>
                </a:cubicBezTo>
                <a:cubicBezTo>
                  <a:pt x="1092" y="144"/>
                  <a:pt x="1094" y="147"/>
                  <a:pt x="1094" y="150"/>
                </a:cubicBezTo>
                <a:cubicBezTo>
                  <a:pt x="1093" y="153"/>
                  <a:pt x="1091" y="155"/>
                  <a:pt x="1088" y="155"/>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4" name="Freeform 73"/>
          <p:cNvSpPr>
            <a:spLocks/>
          </p:cNvSpPr>
          <p:nvPr/>
        </p:nvSpPr>
        <p:spPr bwMode="auto">
          <a:xfrm>
            <a:off x="5445128" y="168730"/>
            <a:ext cx="1619247" cy="887569"/>
          </a:xfrm>
          <a:custGeom>
            <a:avLst/>
            <a:gdLst>
              <a:gd name="T0" fmla="*/ 2006 w 2013"/>
              <a:gd name="T1" fmla="*/ 1103 h 1103"/>
              <a:gd name="T2" fmla="*/ 2003 w 2013"/>
              <a:gd name="T3" fmla="*/ 1103 h 1103"/>
              <a:gd name="T4" fmla="*/ 4 w 2013"/>
              <a:gd name="T5" fmla="*/ 12 h 1103"/>
              <a:gd name="T6" fmla="*/ 2 w 2013"/>
              <a:gd name="T7" fmla="*/ 4 h 1103"/>
              <a:gd name="T8" fmla="*/ 10 w 2013"/>
              <a:gd name="T9" fmla="*/ 2 h 1103"/>
              <a:gd name="T10" fmla="*/ 2009 w 2013"/>
              <a:gd name="T11" fmla="*/ 1092 h 1103"/>
              <a:gd name="T12" fmla="*/ 2011 w 2013"/>
              <a:gd name="T13" fmla="*/ 1100 h 1103"/>
              <a:gd name="T14" fmla="*/ 2006 w 2013"/>
              <a:gd name="T15" fmla="*/ 1103 h 11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13" h="1103">
                <a:moveTo>
                  <a:pt x="2006" y="1103"/>
                </a:moveTo>
                <a:cubicBezTo>
                  <a:pt x="2005" y="1103"/>
                  <a:pt x="2004" y="1103"/>
                  <a:pt x="2003" y="1103"/>
                </a:cubicBezTo>
                <a:cubicBezTo>
                  <a:pt x="4" y="12"/>
                  <a:pt x="4" y="12"/>
                  <a:pt x="4" y="12"/>
                </a:cubicBezTo>
                <a:cubicBezTo>
                  <a:pt x="1" y="11"/>
                  <a:pt x="0" y="7"/>
                  <a:pt x="2" y="4"/>
                </a:cubicBezTo>
                <a:cubicBezTo>
                  <a:pt x="3" y="1"/>
                  <a:pt x="7" y="0"/>
                  <a:pt x="10" y="2"/>
                </a:cubicBezTo>
                <a:cubicBezTo>
                  <a:pt x="2009" y="1092"/>
                  <a:pt x="2009" y="1092"/>
                  <a:pt x="2009" y="1092"/>
                </a:cubicBezTo>
                <a:cubicBezTo>
                  <a:pt x="2012" y="1094"/>
                  <a:pt x="2013" y="1097"/>
                  <a:pt x="2011" y="1100"/>
                </a:cubicBezTo>
                <a:cubicBezTo>
                  <a:pt x="2010" y="1102"/>
                  <a:pt x="2008" y="1103"/>
                  <a:pt x="2006" y="1103"/>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5" name="Freeform 74"/>
          <p:cNvSpPr>
            <a:spLocks/>
          </p:cNvSpPr>
          <p:nvPr/>
        </p:nvSpPr>
        <p:spPr bwMode="auto">
          <a:xfrm>
            <a:off x="6229353" y="-1064419"/>
            <a:ext cx="836613" cy="2128838"/>
          </a:xfrm>
          <a:custGeom>
            <a:avLst/>
            <a:gdLst>
              <a:gd name="T0" fmla="*/ 817 w 824"/>
              <a:gd name="T1" fmla="*/ 2096 h 2096"/>
              <a:gd name="T2" fmla="*/ 811 w 824"/>
              <a:gd name="T3" fmla="*/ 2093 h 2096"/>
              <a:gd name="T4" fmla="*/ 1 w 824"/>
              <a:gd name="T5" fmla="*/ 9 h 2096"/>
              <a:gd name="T6" fmla="*/ 4 w 824"/>
              <a:gd name="T7" fmla="*/ 1 h 2096"/>
              <a:gd name="T8" fmla="*/ 12 w 824"/>
              <a:gd name="T9" fmla="*/ 4 h 2096"/>
              <a:gd name="T10" fmla="*/ 822 w 824"/>
              <a:gd name="T11" fmla="*/ 2088 h 2096"/>
              <a:gd name="T12" fmla="*/ 819 w 824"/>
              <a:gd name="T13" fmla="*/ 2096 h 2096"/>
              <a:gd name="T14" fmla="*/ 817 w 824"/>
              <a:gd name="T15" fmla="*/ 2096 h 20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4" h="2096">
                <a:moveTo>
                  <a:pt x="817" y="2096"/>
                </a:moveTo>
                <a:cubicBezTo>
                  <a:pt x="814" y="2096"/>
                  <a:pt x="812" y="2095"/>
                  <a:pt x="811" y="2093"/>
                </a:cubicBezTo>
                <a:cubicBezTo>
                  <a:pt x="1" y="9"/>
                  <a:pt x="1" y="9"/>
                  <a:pt x="1" y="9"/>
                </a:cubicBezTo>
                <a:cubicBezTo>
                  <a:pt x="0" y="5"/>
                  <a:pt x="1" y="2"/>
                  <a:pt x="4" y="1"/>
                </a:cubicBezTo>
                <a:cubicBezTo>
                  <a:pt x="7" y="0"/>
                  <a:pt x="11" y="1"/>
                  <a:pt x="12" y="4"/>
                </a:cubicBezTo>
                <a:cubicBezTo>
                  <a:pt x="822" y="2088"/>
                  <a:pt x="822" y="2088"/>
                  <a:pt x="822" y="2088"/>
                </a:cubicBezTo>
                <a:cubicBezTo>
                  <a:pt x="824" y="2091"/>
                  <a:pt x="822" y="2095"/>
                  <a:pt x="819" y="2096"/>
                </a:cubicBezTo>
                <a:cubicBezTo>
                  <a:pt x="818" y="2096"/>
                  <a:pt x="818" y="2096"/>
                  <a:pt x="817" y="2096"/>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6" name="Freeform 75"/>
          <p:cNvSpPr>
            <a:spLocks/>
          </p:cNvSpPr>
          <p:nvPr/>
        </p:nvSpPr>
        <p:spPr bwMode="auto">
          <a:xfrm>
            <a:off x="5445128" y="-839332"/>
            <a:ext cx="1220788" cy="1022350"/>
          </a:xfrm>
          <a:custGeom>
            <a:avLst/>
            <a:gdLst>
              <a:gd name="T0" fmla="*/ 7 w 1202"/>
              <a:gd name="T1" fmla="*/ 1006 h 1006"/>
              <a:gd name="T2" fmla="*/ 2 w 1202"/>
              <a:gd name="T3" fmla="*/ 1004 h 1006"/>
              <a:gd name="T4" fmla="*/ 3 w 1202"/>
              <a:gd name="T5" fmla="*/ 996 h 1006"/>
              <a:gd name="T6" fmla="*/ 1191 w 1202"/>
              <a:gd name="T7" fmla="*/ 2 h 1006"/>
              <a:gd name="T8" fmla="*/ 1200 w 1202"/>
              <a:gd name="T9" fmla="*/ 2 h 1006"/>
              <a:gd name="T10" fmla="*/ 1199 w 1202"/>
              <a:gd name="T11" fmla="*/ 11 h 1006"/>
              <a:gd name="T12" fmla="*/ 11 w 1202"/>
              <a:gd name="T13" fmla="*/ 1005 h 1006"/>
              <a:gd name="T14" fmla="*/ 7 w 1202"/>
              <a:gd name="T15" fmla="*/ 1006 h 10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2" h="1006">
                <a:moveTo>
                  <a:pt x="7" y="1006"/>
                </a:moveTo>
                <a:cubicBezTo>
                  <a:pt x="5" y="1006"/>
                  <a:pt x="4" y="1005"/>
                  <a:pt x="2" y="1004"/>
                </a:cubicBezTo>
                <a:cubicBezTo>
                  <a:pt x="0" y="1001"/>
                  <a:pt x="1" y="998"/>
                  <a:pt x="3" y="996"/>
                </a:cubicBezTo>
                <a:cubicBezTo>
                  <a:pt x="1191" y="2"/>
                  <a:pt x="1191" y="2"/>
                  <a:pt x="1191" y="2"/>
                </a:cubicBezTo>
                <a:cubicBezTo>
                  <a:pt x="1194" y="0"/>
                  <a:pt x="1198" y="0"/>
                  <a:pt x="1200" y="2"/>
                </a:cubicBezTo>
                <a:cubicBezTo>
                  <a:pt x="1202" y="5"/>
                  <a:pt x="1202" y="9"/>
                  <a:pt x="1199" y="11"/>
                </a:cubicBezTo>
                <a:cubicBezTo>
                  <a:pt x="11" y="1005"/>
                  <a:pt x="11" y="1005"/>
                  <a:pt x="11" y="1005"/>
                </a:cubicBezTo>
                <a:cubicBezTo>
                  <a:pt x="10" y="1006"/>
                  <a:pt x="8" y="1006"/>
                  <a:pt x="7" y="1006"/>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7" name="Freeform 76"/>
          <p:cNvSpPr>
            <a:spLocks/>
          </p:cNvSpPr>
          <p:nvPr/>
        </p:nvSpPr>
        <p:spPr bwMode="auto">
          <a:xfrm>
            <a:off x="3582990" y="168730"/>
            <a:ext cx="1876425" cy="1352550"/>
          </a:xfrm>
          <a:custGeom>
            <a:avLst/>
            <a:gdLst>
              <a:gd name="T0" fmla="*/ 7 w 1846"/>
              <a:gd name="T1" fmla="*/ 1330 h 1330"/>
              <a:gd name="T2" fmla="*/ 2 w 1846"/>
              <a:gd name="T3" fmla="*/ 1327 h 1330"/>
              <a:gd name="T4" fmla="*/ 3 w 1846"/>
              <a:gd name="T5" fmla="*/ 1319 h 1330"/>
              <a:gd name="T6" fmla="*/ 1835 w 1846"/>
              <a:gd name="T7" fmla="*/ 2 h 1330"/>
              <a:gd name="T8" fmla="*/ 1844 w 1846"/>
              <a:gd name="T9" fmla="*/ 4 h 1330"/>
              <a:gd name="T10" fmla="*/ 1842 w 1846"/>
              <a:gd name="T11" fmla="*/ 12 h 1330"/>
              <a:gd name="T12" fmla="*/ 10 w 1846"/>
              <a:gd name="T13" fmla="*/ 1329 h 1330"/>
              <a:gd name="T14" fmla="*/ 7 w 1846"/>
              <a:gd name="T15" fmla="*/ 1330 h 13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46" h="1330">
                <a:moveTo>
                  <a:pt x="7" y="1330"/>
                </a:moveTo>
                <a:cubicBezTo>
                  <a:pt x="5" y="1330"/>
                  <a:pt x="3" y="1329"/>
                  <a:pt x="2" y="1327"/>
                </a:cubicBezTo>
                <a:cubicBezTo>
                  <a:pt x="0" y="1325"/>
                  <a:pt x="1" y="1321"/>
                  <a:pt x="3" y="1319"/>
                </a:cubicBezTo>
                <a:cubicBezTo>
                  <a:pt x="1835" y="2"/>
                  <a:pt x="1835" y="2"/>
                  <a:pt x="1835" y="2"/>
                </a:cubicBezTo>
                <a:cubicBezTo>
                  <a:pt x="1838" y="0"/>
                  <a:pt x="1842" y="1"/>
                  <a:pt x="1844" y="4"/>
                </a:cubicBezTo>
                <a:cubicBezTo>
                  <a:pt x="1846" y="6"/>
                  <a:pt x="1845" y="10"/>
                  <a:pt x="1842" y="12"/>
                </a:cubicBezTo>
                <a:cubicBezTo>
                  <a:pt x="10" y="1329"/>
                  <a:pt x="10" y="1329"/>
                  <a:pt x="10" y="1329"/>
                </a:cubicBezTo>
                <a:cubicBezTo>
                  <a:pt x="9" y="1329"/>
                  <a:pt x="8" y="1330"/>
                  <a:pt x="7" y="1330"/>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1" name="Freeform 80"/>
          <p:cNvSpPr>
            <a:spLocks/>
          </p:cNvSpPr>
          <p:nvPr/>
        </p:nvSpPr>
        <p:spPr bwMode="auto">
          <a:xfrm>
            <a:off x="3582990" y="24268"/>
            <a:ext cx="776288" cy="1497013"/>
          </a:xfrm>
          <a:custGeom>
            <a:avLst/>
            <a:gdLst>
              <a:gd name="T0" fmla="*/ 7 w 764"/>
              <a:gd name="T1" fmla="*/ 1473 h 1473"/>
              <a:gd name="T2" fmla="*/ 4 w 764"/>
              <a:gd name="T3" fmla="*/ 1472 h 1473"/>
              <a:gd name="T4" fmla="*/ 1 w 764"/>
              <a:gd name="T5" fmla="*/ 1464 h 1473"/>
              <a:gd name="T6" fmla="*/ 752 w 764"/>
              <a:gd name="T7" fmla="*/ 4 h 1473"/>
              <a:gd name="T8" fmla="*/ 760 w 764"/>
              <a:gd name="T9" fmla="*/ 2 h 1473"/>
              <a:gd name="T10" fmla="*/ 762 w 764"/>
              <a:gd name="T11" fmla="*/ 10 h 1473"/>
              <a:gd name="T12" fmla="*/ 12 w 764"/>
              <a:gd name="T13" fmla="*/ 1470 h 1473"/>
              <a:gd name="T14" fmla="*/ 7 w 764"/>
              <a:gd name="T15" fmla="*/ 1473 h 14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4" h="1473">
                <a:moveTo>
                  <a:pt x="7" y="1473"/>
                </a:moveTo>
                <a:cubicBezTo>
                  <a:pt x="6" y="1473"/>
                  <a:pt x="5" y="1473"/>
                  <a:pt x="4" y="1472"/>
                </a:cubicBezTo>
                <a:cubicBezTo>
                  <a:pt x="1" y="1471"/>
                  <a:pt x="0" y="1467"/>
                  <a:pt x="1" y="1464"/>
                </a:cubicBezTo>
                <a:cubicBezTo>
                  <a:pt x="752" y="4"/>
                  <a:pt x="752" y="4"/>
                  <a:pt x="752" y="4"/>
                </a:cubicBezTo>
                <a:cubicBezTo>
                  <a:pt x="753" y="1"/>
                  <a:pt x="757" y="0"/>
                  <a:pt x="760" y="2"/>
                </a:cubicBezTo>
                <a:cubicBezTo>
                  <a:pt x="763" y="3"/>
                  <a:pt x="764" y="7"/>
                  <a:pt x="762" y="10"/>
                </a:cubicBezTo>
                <a:cubicBezTo>
                  <a:pt x="12" y="1470"/>
                  <a:pt x="12" y="1470"/>
                  <a:pt x="12" y="1470"/>
                </a:cubicBezTo>
                <a:cubicBezTo>
                  <a:pt x="11" y="1472"/>
                  <a:pt x="9" y="1473"/>
                  <a:pt x="7" y="1473"/>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2" name="Freeform 81"/>
          <p:cNvSpPr>
            <a:spLocks/>
          </p:cNvSpPr>
          <p:nvPr/>
        </p:nvSpPr>
        <p:spPr bwMode="auto">
          <a:xfrm rot="5400000">
            <a:off x="696925" y="11562"/>
            <a:ext cx="1543050" cy="482600"/>
          </a:xfrm>
          <a:custGeom>
            <a:avLst/>
            <a:gdLst>
              <a:gd name="T0" fmla="*/ 1512 w 1519"/>
              <a:gd name="T1" fmla="*/ 476 h 476"/>
              <a:gd name="T2" fmla="*/ 1510 w 1519"/>
              <a:gd name="T3" fmla="*/ 475 h 476"/>
              <a:gd name="T4" fmla="*/ 5 w 1519"/>
              <a:gd name="T5" fmla="*/ 12 h 476"/>
              <a:gd name="T6" fmla="*/ 1 w 1519"/>
              <a:gd name="T7" fmla="*/ 5 h 476"/>
              <a:gd name="T8" fmla="*/ 9 w 1519"/>
              <a:gd name="T9" fmla="*/ 1 h 476"/>
              <a:gd name="T10" fmla="*/ 1514 w 1519"/>
              <a:gd name="T11" fmla="*/ 464 h 476"/>
              <a:gd name="T12" fmla="*/ 1518 w 1519"/>
              <a:gd name="T13" fmla="*/ 471 h 476"/>
              <a:gd name="T14" fmla="*/ 1512 w 1519"/>
              <a:gd name="T15" fmla="*/ 476 h 4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19" h="476">
                <a:moveTo>
                  <a:pt x="1512" y="476"/>
                </a:moveTo>
                <a:cubicBezTo>
                  <a:pt x="1511" y="476"/>
                  <a:pt x="1511" y="476"/>
                  <a:pt x="1510" y="475"/>
                </a:cubicBezTo>
                <a:cubicBezTo>
                  <a:pt x="5" y="12"/>
                  <a:pt x="5" y="12"/>
                  <a:pt x="5" y="12"/>
                </a:cubicBezTo>
                <a:cubicBezTo>
                  <a:pt x="2" y="11"/>
                  <a:pt x="0" y="8"/>
                  <a:pt x="1" y="5"/>
                </a:cubicBezTo>
                <a:cubicBezTo>
                  <a:pt x="2" y="2"/>
                  <a:pt x="5" y="0"/>
                  <a:pt x="9" y="1"/>
                </a:cubicBezTo>
                <a:cubicBezTo>
                  <a:pt x="1514" y="464"/>
                  <a:pt x="1514" y="464"/>
                  <a:pt x="1514" y="464"/>
                </a:cubicBezTo>
                <a:cubicBezTo>
                  <a:pt x="1517" y="465"/>
                  <a:pt x="1519" y="468"/>
                  <a:pt x="1518" y="471"/>
                </a:cubicBezTo>
                <a:cubicBezTo>
                  <a:pt x="1517" y="474"/>
                  <a:pt x="1514" y="476"/>
                  <a:pt x="1512" y="476"/>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6" name="Freeform 85"/>
          <p:cNvSpPr>
            <a:spLocks/>
          </p:cNvSpPr>
          <p:nvPr/>
        </p:nvSpPr>
        <p:spPr bwMode="auto">
          <a:xfrm>
            <a:off x="1381128" y="2819855"/>
            <a:ext cx="407988" cy="1554163"/>
          </a:xfrm>
          <a:custGeom>
            <a:avLst/>
            <a:gdLst>
              <a:gd name="T0" fmla="*/ 7 w 401"/>
              <a:gd name="T1" fmla="*/ 1530 h 1530"/>
              <a:gd name="T2" fmla="*/ 5 w 401"/>
              <a:gd name="T3" fmla="*/ 1530 h 1530"/>
              <a:gd name="T4" fmla="*/ 1 w 401"/>
              <a:gd name="T5" fmla="*/ 1522 h 1530"/>
              <a:gd name="T6" fmla="*/ 388 w 401"/>
              <a:gd name="T7" fmla="*/ 5 h 1530"/>
              <a:gd name="T8" fmla="*/ 396 w 401"/>
              <a:gd name="T9" fmla="*/ 0 h 1530"/>
              <a:gd name="T10" fmla="*/ 400 w 401"/>
              <a:gd name="T11" fmla="*/ 8 h 1530"/>
              <a:gd name="T12" fmla="*/ 13 w 401"/>
              <a:gd name="T13" fmla="*/ 1525 h 1530"/>
              <a:gd name="T14" fmla="*/ 7 w 401"/>
              <a:gd name="T15" fmla="*/ 1530 h 15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1" h="1530">
                <a:moveTo>
                  <a:pt x="7" y="1530"/>
                </a:moveTo>
                <a:cubicBezTo>
                  <a:pt x="6" y="1530"/>
                  <a:pt x="6" y="1530"/>
                  <a:pt x="5" y="1530"/>
                </a:cubicBezTo>
                <a:cubicBezTo>
                  <a:pt x="2" y="1529"/>
                  <a:pt x="0" y="1526"/>
                  <a:pt x="1" y="1522"/>
                </a:cubicBezTo>
                <a:cubicBezTo>
                  <a:pt x="388" y="5"/>
                  <a:pt x="388" y="5"/>
                  <a:pt x="388" y="5"/>
                </a:cubicBezTo>
                <a:cubicBezTo>
                  <a:pt x="389" y="2"/>
                  <a:pt x="393" y="0"/>
                  <a:pt x="396" y="0"/>
                </a:cubicBezTo>
                <a:cubicBezTo>
                  <a:pt x="399" y="1"/>
                  <a:pt x="401" y="4"/>
                  <a:pt x="400" y="8"/>
                </a:cubicBezTo>
                <a:cubicBezTo>
                  <a:pt x="13" y="1525"/>
                  <a:pt x="13" y="1525"/>
                  <a:pt x="13" y="1525"/>
                </a:cubicBezTo>
                <a:cubicBezTo>
                  <a:pt x="12" y="1528"/>
                  <a:pt x="9" y="1530"/>
                  <a:pt x="7" y="1530"/>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7" name="Freeform 86"/>
          <p:cNvSpPr>
            <a:spLocks/>
          </p:cNvSpPr>
          <p:nvPr/>
        </p:nvSpPr>
        <p:spPr bwMode="auto">
          <a:xfrm>
            <a:off x="-1516060" y="3354843"/>
            <a:ext cx="2911475" cy="1019175"/>
          </a:xfrm>
          <a:custGeom>
            <a:avLst/>
            <a:gdLst>
              <a:gd name="T0" fmla="*/ 2858 w 2865"/>
              <a:gd name="T1" fmla="*/ 1003 h 1003"/>
              <a:gd name="T2" fmla="*/ 2856 w 2865"/>
              <a:gd name="T3" fmla="*/ 1003 h 1003"/>
              <a:gd name="T4" fmla="*/ 5 w 2865"/>
              <a:gd name="T5" fmla="*/ 13 h 1003"/>
              <a:gd name="T6" fmla="*/ 1 w 2865"/>
              <a:gd name="T7" fmla="*/ 5 h 1003"/>
              <a:gd name="T8" fmla="*/ 9 w 2865"/>
              <a:gd name="T9" fmla="*/ 1 h 1003"/>
              <a:gd name="T10" fmla="*/ 2860 w 2865"/>
              <a:gd name="T11" fmla="*/ 991 h 1003"/>
              <a:gd name="T12" fmla="*/ 2863 w 2865"/>
              <a:gd name="T13" fmla="*/ 999 h 1003"/>
              <a:gd name="T14" fmla="*/ 2858 w 2865"/>
              <a:gd name="T15" fmla="*/ 1003 h 10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65" h="1003">
                <a:moveTo>
                  <a:pt x="2858" y="1003"/>
                </a:moveTo>
                <a:cubicBezTo>
                  <a:pt x="2857" y="1003"/>
                  <a:pt x="2856" y="1003"/>
                  <a:pt x="2856" y="1003"/>
                </a:cubicBezTo>
                <a:cubicBezTo>
                  <a:pt x="5" y="13"/>
                  <a:pt x="5" y="13"/>
                  <a:pt x="5" y="13"/>
                </a:cubicBezTo>
                <a:cubicBezTo>
                  <a:pt x="2" y="11"/>
                  <a:pt x="0" y="8"/>
                  <a:pt x="1" y="5"/>
                </a:cubicBezTo>
                <a:cubicBezTo>
                  <a:pt x="2" y="2"/>
                  <a:pt x="6" y="0"/>
                  <a:pt x="9" y="1"/>
                </a:cubicBezTo>
                <a:cubicBezTo>
                  <a:pt x="2860" y="991"/>
                  <a:pt x="2860" y="991"/>
                  <a:pt x="2860" y="991"/>
                </a:cubicBezTo>
                <a:cubicBezTo>
                  <a:pt x="2863" y="992"/>
                  <a:pt x="2865" y="996"/>
                  <a:pt x="2863" y="999"/>
                </a:cubicBezTo>
                <a:cubicBezTo>
                  <a:pt x="2863" y="1001"/>
                  <a:pt x="2860" y="1003"/>
                  <a:pt x="2858" y="1003"/>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8" name="Freeform 87"/>
          <p:cNvSpPr>
            <a:spLocks/>
          </p:cNvSpPr>
          <p:nvPr/>
        </p:nvSpPr>
        <p:spPr bwMode="auto">
          <a:xfrm>
            <a:off x="1227140" y="1019630"/>
            <a:ext cx="166688" cy="3354388"/>
          </a:xfrm>
          <a:custGeom>
            <a:avLst/>
            <a:gdLst>
              <a:gd name="T0" fmla="*/ 158 w 164"/>
              <a:gd name="T1" fmla="*/ 3301 h 3301"/>
              <a:gd name="T2" fmla="*/ 152 w 164"/>
              <a:gd name="T3" fmla="*/ 3295 h 3301"/>
              <a:gd name="T4" fmla="*/ 0 w 164"/>
              <a:gd name="T5" fmla="*/ 7 h 3301"/>
              <a:gd name="T6" fmla="*/ 6 w 164"/>
              <a:gd name="T7" fmla="*/ 1 h 3301"/>
              <a:gd name="T8" fmla="*/ 12 w 164"/>
              <a:gd name="T9" fmla="*/ 6 h 3301"/>
              <a:gd name="T10" fmla="*/ 164 w 164"/>
              <a:gd name="T11" fmla="*/ 3295 h 3301"/>
              <a:gd name="T12" fmla="*/ 158 w 164"/>
              <a:gd name="T13" fmla="*/ 3301 h 3301"/>
              <a:gd name="T14" fmla="*/ 158 w 164"/>
              <a:gd name="T15" fmla="*/ 3301 h 33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4" h="3301">
                <a:moveTo>
                  <a:pt x="158" y="3301"/>
                </a:moveTo>
                <a:cubicBezTo>
                  <a:pt x="155" y="3301"/>
                  <a:pt x="152" y="3298"/>
                  <a:pt x="152" y="3295"/>
                </a:cubicBezTo>
                <a:cubicBezTo>
                  <a:pt x="0" y="7"/>
                  <a:pt x="0" y="7"/>
                  <a:pt x="0" y="7"/>
                </a:cubicBezTo>
                <a:cubicBezTo>
                  <a:pt x="0" y="4"/>
                  <a:pt x="2" y="1"/>
                  <a:pt x="6" y="1"/>
                </a:cubicBezTo>
                <a:cubicBezTo>
                  <a:pt x="9" y="0"/>
                  <a:pt x="12" y="3"/>
                  <a:pt x="12" y="6"/>
                </a:cubicBezTo>
                <a:cubicBezTo>
                  <a:pt x="164" y="3295"/>
                  <a:pt x="164" y="3295"/>
                  <a:pt x="164" y="3295"/>
                </a:cubicBezTo>
                <a:cubicBezTo>
                  <a:pt x="164" y="3298"/>
                  <a:pt x="161" y="3301"/>
                  <a:pt x="158" y="3301"/>
                </a:cubicBezTo>
                <a:cubicBezTo>
                  <a:pt x="158" y="3301"/>
                  <a:pt x="158" y="3301"/>
                  <a:pt x="158" y="3301"/>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2" name="Freeform 91"/>
          <p:cNvSpPr>
            <a:spLocks/>
          </p:cNvSpPr>
          <p:nvPr/>
        </p:nvSpPr>
        <p:spPr bwMode="auto">
          <a:xfrm>
            <a:off x="346077" y="2373768"/>
            <a:ext cx="155575" cy="136525"/>
          </a:xfrm>
          <a:custGeom>
            <a:avLst/>
            <a:gdLst>
              <a:gd name="T0" fmla="*/ 77 w 153"/>
              <a:gd name="T1" fmla="*/ 0 h 134"/>
              <a:gd name="T2" fmla="*/ 20 w 153"/>
              <a:gd name="T3" fmla="*/ 31 h 134"/>
              <a:gd name="T4" fmla="*/ 41 w 153"/>
              <a:gd name="T5" fmla="*/ 124 h 134"/>
              <a:gd name="T6" fmla="*/ 77 w 153"/>
              <a:gd name="T7" fmla="*/ 134 h 134"/>
              <a:gd name="T8" fmla="*/ 133 w 153"/>
              <a:gd name="T9" fmla="*/ 103 h 134"/>
              <a:gd name="T10" fmla="*/ 112 w 153"/>
              <a:gd name="T11" fmla="*/ 10 h 134"/>
              <a:gd name="T12" fmla="*/ 77 w 153"/>
              <a:gd name="T13" fmla="*/ 0 h 134"/>
            </a:gdLst>
            <a:ahLst/>
            <a:cxnLst>
              <a:cxn ang="0">
                <a:pos x="T0" y="T1"/>
              </a:cxn>
              <a:cxn ang="0">
                <a:pos x="T2" y="T3"/>
              </a:cxn>
              <a:cxn ang="0">
                <a:pos x="T4" y="T5"/>
              </a:cxn>
              <a:cxn ang="0">
                <a:pos x="T6" y="T7"/>
              </a:cxn>
              <a:cxn ang="0">
                <a:pos x="T8" y="T9"/>
              </a:cxn>
              <a:cxn ang="0">
                <a:pos x="T10" y="T11"/>
              </a:cxn>
              <a:cxn ang="0">
                <a:pos x="T12" y="T13"/>
              </a:cxn>
            </a:cxnLst>
            <a:rect l="0" t="0" r="r" b="b"/>
            <a:pathLst>
              <a:path w="153" h="134">
                <a:moveTo>
                  <a:pt x="77" y="0"/>
                </a:moveTo>
                <a:cubicBezTo>
                  <a:pt x="54" y="0"/>
                  <a:pt x="33" y="11"/>
                  <a:pt x="20" y="31"/>
                </a:cubicBezTo>
                <a:cubicBezTo>
                  <a:pt x="0" y="63"/>
                  <a:pt x="10" y="104"/>
                  <a:pt x="41" y="124"/>
                </a:cubicBezTo>
                <a:cubicBezTo>
                  <a:pt x="52" y="131"/>
                  <a:pt x="64" y="134"/>
                  <a:pt x="77" y="134"/>
                </a:cubicBezTo>
                <a:cubicBezTo>
                  <a:pt x="99" y="134"/>
                  <a:pt x="121" y="123"/>
                  <a:pt x="133" y="103"/>
                </a:cubicBezTo>
                <a:cubicBezTo>
                  <a:pt x="153" y="71"/>
                  <a:pt x="144" y="30"/>
                  <a:pt x="112" y="10"/>
                </a:cubicBezTo>
                <a:cubicBezTo>
                  <a:pt x="101" y="3"/>
                  <a:pt x="89" y="0"/>
                  <a:pt x="77"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6" name="Freeform 95"/>
          <p:cNvSpPr>
            <a:spLocks/>
          </p:cNvSpPr>
          <p:nvPr/>
        </p:nvSpPr>
        <p:spPr bwMode="auto">
          <a:xfrm>
            <a:off x="1108077" y="918030"/>
            <a:ext cx="241300" cy="212725"/>
          </a:xfrm>
          <a:custGeom>
            <a:avLst/>
            <a:gdLst>
              <a:gd name="T0" fmla="*/ 119 w 238"/>
              <a:gd name="T1" fmla="*/ 0 h 210"/>
              <a:gd name="T2" fmla="*/ 30 w 238"/>
              <a:gd name="T3" fmla="*/ 49 h 210"/>
              <a:gd name="T4" fmla="*/ 63 w 238"/>
              <a:gd name="T5" fmla="*/ 194 h 210"/>
              <a:gd name="T6" fmla="*/ 119 w 238"/>
              <a:gd name="T7" fmla="*/ 210 h 210"/>
              <a:gd name="T8" fmla="*/ 208 w 238"/>
              <a:gd name="T9" fmla="*/ 161 h 210"/>
              <a:gd name="T10" fmla="*/ 175 w 238"/>
              <a:gd name="T11" fmla="*/ 16 h 210"/>
              <a:gd name="T12" fmla="*/ 119 w 238"/>
              <a:gd name="T13" fmla="*/ 0 h 210"/>
            </a:gdLst>
            <a:ahLst/>
            <a:cxnLst>
              <a:cxn ang="0">
                <a:pos x="T0" y="T1"/>
              </a:cxn>
              <a:cxn ang="0">
                <a:pos x="T2" y="T3"/>
              </a:cxn>
              <a:cxn ang="0">
                <a:pos x="T4" y="T5"/>
              </a:cxn>
              <a:cxn ang="0">
                <a:pos x="T6" y="T7"/>
              </a:cxn>
              <a:cxn ang="0">
                <a:pos x="T8" y="T9"/>
              </a:cxn>
              <a:cxn ang="0">
                <a:pos x="T10" y="T11"/>
              </a:cxn>
              <a:cxn ang="0">
                <a:pos x="T12" y="T13"/>
              </a:cxn>
            </a:cxnLst>
            <a:rect l="0" t="0" r="r" b="b"/>
            <a:pathLst>
              <a:path w="238" h="210">
                <a:moveTo>
                  <a:pt x="119" y="0"/>
                </a:moveTo>
                <a:cubicBezTo>
                  <a:pt x="84" y="0"/>
                  <a:pt x="50" y="17"/>
                  <a:pt x="30" y="49"/>
                </a:cubicBezTo>
                <a:cubicBezTo>
                  <a:pt x="0" y="98"/>
                  <a:pt x="14" y="163"/>
                  <a:pt x="63" y="194"/>
                </a:cubicBezTo>
                <a:cubicBezTo>
                  <a:pt x="81" y="204"/>
                  <a:pt x="100" y="210"/>
                  <a:pt x="119" y="210"/>
                </a:cubicBezTo>
                <a:cubicBezTo>
                  <a:pt x="154" y="210"/>
                  <a:pt x="188" y="192"/>
                  <a:pt x="208" y="161"/>
                </a:cubicBezTo>
                <a:cubicBezTo>
                  <a:pt x="238" y="112"/>
                  <a:pt x="224" y="47"/>
                  <a:pt x="175" y="16"/>
                </a:cubicBezTo>
                <a:cubicBezTo>
                  <a:pt x="157" y="5"/>
                  <a:pt x="138" y="0"/>
                  <a:pt x="119"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7" name="Freeform 96"/>
          <p:cNvSpPr>
            <a:spLocks/>
          </p:cNvSpPr>
          <p:nvPr/>
        </p:nvSpPr>
        <p:spPr bwMode="auto">
          <a:xfrm>
            <a:off x="1289052" y="4281943"/>
            <a:ext cx="173038" cy="152400"/>
          </a:xfrm>
          <a:custGeom>
            <a:avLst/>
            <a:gdLst>
              <a:gd name="T0" fmla="*/ 85 w 170"/>
              <a:gd name="T1" fmla="*/ 0 h 150"/>
              <a:gd name="T2" fmla="*/ 22 w 170"/>
              <a:gd name="T3" fmla="*/ 35 h 150"/>
              <a:gd name="T4" fmla="*/ 45 w 170"/>
              <a:gd name="T5" fmla="*/ 138 h 150"/>
              <a:gd name="T6" fmla="*/ 85 w 170"/>
              <a:gd name="T7" fmla="*/ 150 h 150"/>
              <a:gd name="T8" fmla="*/ 149 w 170"/>
              <a:gd name="T9" fmla="*/ 115 h 150"/>
              <a:gd name="T10" fmla="*/ 125 w 170"/>
              <a:gd name="T11" fmla="*/ 11 h 150"/>
              <a:gd name="T12" fmla="*/ 85 w 170"/>
              <a:gd name="T13" fmla="*/ 0 h 150"/>
            </a:gdLst>
            <a:ahLst/>
            <a:cxnLst>
              <a:cxn ang="0">
                <a:pos x="T0" y="T1"/>
              </a:cxn>
              <a:cxn ang="0">
                <a:pos x="T2" y="T3"/>
              </a:cxn>
              <a:cxn ang="0">
                <a:pos x="T4" y="T5"/>
              </a:cxn>
              <a:cxn ang="0">
                <a:pos x="T6" y="T7"/>
              </a:cxn>
              <a:cxn ang="0">
                <a:pos x="T8" y="T9"/>
              </a:cxn>
              <a:cxn ang="0">
                <a:pos x="T10" y="T11"/>
              </a:cxn>
              <a:cxn ang="0">
                <a:pos x="T12" y="T13"/>
              </a:cxn>
            </a:cxnLst>
            <a:rect l="0" t="0" r="r" b="b"/>
            <a:pathLst>
              <a:path w="170" h="150">
                <a:moveTo>
                  <a:pt x="85" y="0"/>
                </a:moveTo>
                <a:cubicBezTo>
                  <a:pt x="60" y="0"/>
                  <a:pt x="36" y="12"/>
                  <a:pt x="22" y="35"/>
                </a:cubicBezTo>
                <a:cubicBezTo>
                  <a:pt x="0" y="70"/>
                  <a:pt x="10" y="116"/>
                  <a:pt x="45" y="138"/>
                </a:cubicBezTo>
                <a:cubicBezTo>
                  <a:pt x="58" y="146"/>
                  <a:pt x="72" y="150"/>
                  <a:pt x="85" y="150"/>
                </a:cubicBezTo>
                <a:cubicBezTo>
                  <a:pt x="110" y="150"/>
                  <a:pt x="134" y="137"/>
                  <a:pt x="149" y="115"/>
                </a:cubicBezTo>
                <a:cubicBezTo>
                  <a:pt x="170" y="80"/>
                  <a:pt x="160" y="33"/>
                  <a:pt x="125" y="11"/>
                </a:cubicBezTo>
                <a:cubicBezTo>
                  <a:pt x="113" y="4"/>
                  <a:pt x="99" y="0"/>
                  <a:pt x="85"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8" name="Freeform 97"/>
          <p:cNvSpPr>
            <a:spLocks/>
          </p:cNvSpPr>
          <p:nvPr/>
        </p:nvSpPr>
        <p:spPr bwMode="auto">
          <a:xfrm>
            <a:off x="1722440" y="2775405"/>
            <a:ext cx="106363" cy="92075"/>
          </a:xfrm>
          <a:custGeom>
            <a:avLst/>
            <a:gdLst>
              <a:gd name="T0" fmla="*/ 53 w 105"/>
              <a:gd name="T1" fmla="*/ 0 h 91"/>
              <a:gd name="T2" fmla="*/ 14 w 105"/>
              <a:gd name="T3" fmla="*/ 21 h 91"/>
              <a:gd name="T4" fmla="*/ 28 w 105"/>
              <a:gd name="T5" fmla="*/ 84 h 91"/>
              <a:gd name="T6" fmla="*/ 52 w 105"/>
              <a:gd name="T7" fmla="*/ 91 h 91"/>
              <a:gd name="T8" fmla="*/ 91 w 105"/>
              <a:gd name="T9" fmla="*/ 70 h 91"/>
              <a:gd name="T10" fmla="*/ 77 w 105"/>
              <a:gd name="T11" fmla="*/ 7 h 91"/>
              <a:gd name="T12" fmla="*/ 53 w 105"/>
              <a:gd name="T13" fmla="*/ 0 h 91"/>
            </a:gdLst>
            <a:ahLst/>
            <a:cxnLst>
              <a:cxn ang="0">
                <a:pos x="T0" y="T1"/>
              </a:cxn>
              <a:cxn ang="0">
                <a:pos x="T2" y="T3"/>
              </a:cxn>
              <a:cxn ang="0">
                <a:pos x="T4" y="T5"/>
              </a:cxn>
              <a:cxn ang="0">
                <a:pos x="T6" y="T7"/>
              </a:cxn>
              <a:cxn ang="0">
                <a:pos x="T8" y="T9"/>
              </a:cxn>
              <a:cxn ang="0">
                <a:pos x="T10" y="T11"/>
              </a:cxn>
              <a:cxn ang="0">
                <a:pos x="T12" y="T13"/>
              </a:cxn>
            </a:cxnLst>
            <a:rect l="0" t="0" r="r" b="b"/>
            <a:pathLst>
              <a:path w="105" h="91">
                <a:moveTo>
                  <a:pt x="53" y="0"/>
                </a:moveTo>
                <a:cubicBezTo>
                  <a:pt x="37" y="0"/>
                  <a:pt x="23" y="7"/>
                  <a:pt x="14" y="21"/>
                </a:cubicBezTo>
                <a:cubicBezTo>
                  <a:pt x="0" y="43"/>
                  <a:pt x="7" y="71"/>
                  <a:pt x="28" y="84"/>
                </a:cubicBezTo>
                <a:cubicBezTo>
                  <a:pt x="36" y="89"/>
                  <a:pt x="44" y="91"/>
                  <a:pt x="52" y="91"/>
                </a:cubicBezTo>
                <a:cubicBezTo>
                  <a:pt x="68" y="91"/>
                  <a:pt x="82" y="84"/>
                  <a:pt x="91" y="70"/>
                </a:cubicBezTo>
                <a:cubicBezTo>
                  <a:pt x="105" y="48"/>
                  <a:pt x="98" y="20"/>
                  <a:pt x="77" y="7"/>
                </a:cubicBezTo>
                <a:cubicBezTo>
                  <a:pt x="69" y="2"/>
                  <a:pt x="61" y="0"/>
                  <a:pt x="53"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9" name="Freeform 98"/>
          <p:cNvSpPr>
            <a:spLocks/>
          </p:cNvSpPr>
          <p:nvPr/>
        </p:nvSpPr>
        <p:spPr bwMode="auto">
          <a:xfrm>
            <a:off x="3425827" y="2431712"/>
            <a:ext cx="153988" cy="134938"/>
          </a:xfrm>
          <a:custGeom>
            <a:avLst/>
            <a:gdLst>
              <a:gd name="T0" fmla="*/ 75 w 151"/>
              <a:gd name="T1" fmla="*/ 0 h 133"/>
              <a:gd name="T2" fmla="*/ 19 w 151"/>
              <a:gd name="T3" fmla="*/ 31 h 133"/>
              <a:gd name="T4" fmla="*/ 40 w 151"/>
              <a:gd name="T5" fmla="*/ 122 h 133"/>
              <a:gd name="T6" fmla="*/ 75 w 151"/>
              <a:gd name="T7" fmla="*/ 133 h 133"/>
              <a:gd name="T8" fmla="*/ 131 w 151"/>
              <a:gd name="T9" fmla="*/ 102 h 133"/>
              <a:gd name="T10" fmla="*/ 111 w 151"/>
              <a:gd name="T11" fmla="*/ 10 h 133"/>
              <a:gd name="T12" fmla="*/ 75 w 151"/>
              <a:gd name="T13" fmla="*/ 0 h 133"/>
            </a:gdLst>
            <a:ahLst/>
            <a:cxnLst>
              <a:cxn ang="0">
                <a:pos x="T0" y="T1"/>
              </a:cxn>
              <a:cxn ang="0">
                <a:pos x="T2" y="T3"/>
              </a:cxn>
              <a:cxn ang="0">
                <a:pos x="T4" y="T5"/>
              </a:cxn>
              <a:cxn ang="0">
                <a:pos x="T6" y="T7"/>
              </a:cxn>
              <a:cxn ang="0">
                <a:pos x="T8" y="T9"/>
              </a:cxn>
              <a:cxn ang="0">
                <a:pos x="T10" y="T11"/>
              </a:cxn>
              <a:cxn ang="0">
                <a:pos x="T12" y="T13"/>
              </a:cxn>
            </a:cxnLst>
            <a:rect l="0" t="0" r="r" b="b"/>
            <a:pathLst>
              <a:path w="151" h="133">
                <a:moveTo>
                  <a:pt x="75" y="0"/>
                </a:moveTo>
                <a:cubicBezTo>
                  <a:pt x="53" y="0"/>
                  <a:pt x="32" y="11"/>
                  <a:pt x="19" y="31"/>
                </a:cubicBezTo>
                <a:cubicBezTo>
                  <a:pt x="0" y="62"/>
                  <a:pt x="9" y="103"/>
                  <a:pt x="40" y="122"/>
                </a:cubicBezTo>
                <a:cubicBezTo>
                  <a:pt x="51" y="129"/>
                  <a:pt x="63" y="133"/>
                  <a:pt x="75" y="133"/>
                </a:cubicBezTo>
                <a:cubicBezTo>
                  <a:pt x="97" y="133"/>
                  <a:pt x="119" y="122"/>
                  <a:pt x="131" y="102"/>
                </a:cubicBezTo>
                <a:cubicBezTo>
                  <a:pt x="151" y="71"/>
                  <a:pt x="142" y="30"/>
                  <a:pt x="111" y="10"/>
                </a:cubicBezTo>
                <a:cubicBezTo>
                  <a:pt x="100" y="3"/>
                  <a:pt x="87" y="0"/>
                  <a:pt x="75"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0" name="Freeform 99"/>
          <p:cNvSpPr>
            <a:spLocks/>
          </p:cNvSpPr>
          <p:nvPr/>
        </p:nvSpPr>
        <p:spPr bwMode="auto">
          <a:xfrm>
            <a:off x="3536952" y="1470480"/>
            <a:ext cx="93663" cy="80963"/>
          </a:xfrm>
          <a:custGeom>
            <a:avLst/>
            <a:gdLst>
              <a:gd name="T0" fmla="*/ 46 w 93"/>
              <a:gd name="T1" fmla="*/ 0 h 81"/>
              <a:gd name="T2" fmla="*/ 12 w 93"/>
              <a:gd name="T3" fmla="*/ 19 h 81"/>
              <a:gd name="T4" fmla="*/ 25 w 93"/>
              <a:gd name="T5" fmla="*/ 75 h 81"/>
              <a:gd name="T6" fmla="*/ 46 w 93"/>
              <a:gd name="T7" fmla="*/ 81 h 81"/>
              <a:gd name="T8" fmla="*/ 81 w 93"/>
              <a:gd name="T9" fmla="*/ 62 h 81"/>
              <a:gd name="T10" fmla="*/ 68 w 93"/>
              <a:gd name="T11" fmla="*/ 6 h 81"/>
              <a:gd name="T12" fmla="*/ 46 w 93"/>
              <a:gd name="T13" fmla="*/ 0 h 81"/>
            </a:gdLst>
            <a:ahLst/>
            <a:cxnLst>
              <a:cxn ang="0">
                <a:pos x="T0" y="T1"/>
              </a:cxn>
              <a:cxn ang="0">
                <a:pos x="T2" y="T3"/>
              </a:cxn>
              <a:cxn ang="0">
                <a:pos x="T4" y="T5"/>
              </a:cxn>
              <a:cxn ang="0">
                <a:pos x="T6" y="T7"/>
              </a:cxn>
              <a:cxn ang="0">
                <a:pos x="T8" y="T9"/>
              </a:cxn>
              <a:cxn ang="0">
                <a:pos x="T10" y="T11"/>
              </a:cxn>
              <a:cxn ang="0">
                <a:pos x="T12" y="T13"/>
              </a:cxn>
            </a:cxnLst>
            <a:rect l="0" t="0" r="r" b="b"/>
            <a:pathLst>
              <a:path w="93" h="81">
                <a:moveTo>
                  <a:pt x="46" y="0"/>
                </a:moveTo>
                <a:cubicBezTo>
                  <a:pt x="33" y="0"/>
                  <a:pt x="20" y="7"/>
                  <a:pt x="12" y="19"/>
                </a:cubicBezTo>
                <a:cubicBezTo>
                  <a:pt x="0" y="38"/>
                  <a:pt x="6" y="63"/>
                  <a:pt x="25" y="75"/>
                </a:cubicBezTo>
                <a:cubicBezTo>
                  <a:pt x="31" y="79"/>
                  <a:pt x="39" y="81"/>
                  <a:pt x="46" y="81"/>
                </a:cubicBezTo>
                <a:cubicBezTo>
                  <a:pt x="60" y="81"/>
                  <a:pt x="73" y="74"/>
                  <a:pt x="81" y="62"/>
                </a:cubicBezTo>
                <a:cubicBezTo>
                  <a:pt x="93" y="43"/>
                  <a:pt x="87" y="18"/>
                  <a:pt x="68" y="6"/>
                </a:cubicBezTo>
                <a:cubicBezTo>
                  <a:pt x="61" y="2"/>
                  <a:pt x="54" y="0"/>
                  <a:pt x="46"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1" name="Freeform 100"/>
          <p:cNvSpPr>
            <a:spLocks/>
          </p:cNvSpPr>
          <p:nvPr/>
        </p:nvSpPr>
        <p:spPr bwMode="auto">
          <a:xfrm>
            <a:off x="3059115" y="184605"/>
            <a:ext cx="211138" cy="184150"/>
          </a:xfrm>
          <a:custGeom>
            <a:avLst/>
            <a:gdLst>
              <a:gd name="T0" fmla="*/ 104 w 208"/>
              <a:gd name="T1" fmla="*/ 0 h 182"/>
              <a:gd name="T2" fmla="*/ 27 w 208"/>
              <a:gd name="T3" fmla="*/ 42 h 182"/>
              <a:gd name="T4" fmla="*/ 56 w 208"/>
              <a:gd name="T5" fmla="*/ 168 h 182"/>
              <a:gd name="T6" fmla="*/ 104 w 208"/>
              <a:gd name="T7" fmla="*/ 182 h 182"/>
              <a:gd name="T8" fmla="*/ 182 w 208"/>
              <a:gd name="T9" fmla="*/ 139 h 182"/>
              <a:gd name="T10" fmla="*/ 153 w 208"/>
              <a:gd name="T11" fmla="*/ 14 h 182"/>
              <a:gd name="T12" fmla="*/ 104 w 208"/>
              <a:gd name="T13" fmla="*/ 0 h 182"/>
            </a:gdLst>
            <a:ahLst/>
            <a:cxnLst>
              <a:cxn ang="0">
                <a:pos x="T0" y="T1"/>
              </a:cxn>
              <a:cxn ang="0">
                <a:pos x="T2" y="T3"/>
              </a:cxn>
              <a:cxn ang="0">
                <a:pos x="T4" y="T5"/>
              </a:cxn>
              <a:cxn ang="0">
                <a:pos x="T6" y="T7"/>
              </a:cxn>
              <a:cxn ang="0">
                <a:pos x="T8" y="T9"/>
              </a:cxn>
              <a:cxn ang="0">
                <a:pos x="T10" y="T11"/>
              </a:cxn>
              <a:cxn ang="0">
                <a:pos x="T12" y="T13"/>
              </a:cxn>
            </a:cxnLst>
            <a:rect l="0" t="0" r="r" b="b"/>
            <a:pathLst>
              <a:path w="208" h="182">
                <a:moveTo>
                  <a:pt x="104" y="0"/>
                </a:moveTo>
                <a:cubicBezTo>
                  <a:pt x="74" y="0"/>
                  <a:pt x="44" y="15"/>
                  <a:pt x="27" y="42"/>
                </a:cubicBezTo>
                <a:cubicBezTo>
                  <a:pt x="0" y="85"/>
                  <a:pt x="13" y="141"/>
                  <a:pt x="56" y="168"/>
                </a:cubicBezTo>
                <a:cubicBezTo>
                  <a:pt x="71" y="178"/>
                  <a:pt x="88" y="182"/>
                  <a:pt x="104" y="182"/>
                </a:cubicBezTo>
                <a:cubicBezTo>
                  <a:pt x="135" y="182"/>
                  <a:pt x="164" y="167"/>
                  <a:pt x="182" y="139"/>
                </a:cubicBezTo>
                <a:cubicBezTo>
                  <a:pt x="208" y="97"/>
                  <a:pt x="196" y="40"/>
                  <a:pt x="153" y="14"/>
                </a:cubicBezTo>
                <a:cubicBezTo>
                  <a:pt x="138" y="4"/>
                  <a:pt x="121" y="0"/>
                  <a:pt x="104"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2" name="Freeform 101"/>
          <p:cNvSpPr>
            <a:spLocks/>
          </p:cNvSpPr>
          <p:nvPr/>
        </p:nvSpPr>
        <p:spPr bwMode="auto">
          <a:xfrm>
            <a:off x="2598740" y="13155"/>
            <a:ext cx="111125" cy="98425"/>
          </a:xfrm>
          <a:custGeom>
            <a:avLst/>
            <a:gdLst>
              <a:gd name="T0" fmla="*/ 55 w 109"/>
              <a:gd name="T1" fmla="*/ 0 h 96"/>
              <a:gd name="T2" fmla="*/ 14 w 109"/>
              <a:gd name="T3" fmla="*/ 22 h 96"/>
              <a:gd name="T4" fmla="*/ 29 w 109"/>
              <a:gd name="T5" fmla="*/ 88 h 96"/>
              <a:gd name="T6" fmla="*/ 55 w 109"/>
              <a:gd name="T7" fmla="*/ 96 h 96"/>
              <a:gd name="T8" fmla="*/ 95 w 109"/>
              <a:gd name="T9" fmla="*/ 73 h 96"/>
              <a:gd name="T10" fmla="*/ 80 w 109"/>
              <a:gd name="T11" fmla="*/ 7 h 96"/>
              <a:gd name="T12" fmla="*/ 55 w 109"/>
              <a:gd name="T13" fmla="*/ 0 h 96"/>
            </a:gdLst>
            <a:ahLst/>
            <a:cxnLst>
              <a:cxn ang="0">
                <a:pos x="T0" y="T1"/>
              </a:cxn>
              <a:cxn ang="0">
                <a:pos x="T2" y="T3"/>
              </a:cxn>
              <a:cxn ang="0">
                <a:pos x="T4" y="T5"/>
              </a:cxn>
              <a:cxn ang="0">
                <a:pos x="T6" y="T7"/>
              </a:cxn>
              <a:cxn ang="0">
                <a:pos x="T8" y="T9"/>
              </a:cxn>
              <a:cxn ang="0">
                <a:pos x="T10" y="T11"/>
              </a:cxn>
              <a:cxn ang="0">
                <a:pos x="T12" y="T13"/>
              </a:cxn>
            </a:cxnLst>
            <a:rect l="0" t="0" r="r" b="b"/>
            <a:pathLst>
              <a:path w="109" h="96">
                <a:moveTo>
                  <a:pt x="55" y="0"/>
                </a:moveTo>
                <a:cubicBezTo>
                  <a:pt x="39" y="0"/>
                  <a:pt x="23" y="8"/>
                  <a:pt x="14" y="22"/>
                </a:cubicBezTo>
                <a:cubicBezTo>
                  <a:pt x="0" y="45"/>
                  <a:pt x="7" y="74"/>
                  <a:pt x="29" y="88"/>
                </a:cubicBezTo>
                <a:cubicBezTo>
                  <a:pt x="37" y="93"/>
                  <a:pt x="46" y="96"/>
                  <a:pt x="55" y="96"/>
                </a:cubicBezTo>
                <a:cubicBezTo>
                  <a:pt x="71" y="96"/>
                  <a:pt x="86" y="88"/>
                  <a:pt x="95" y="73"/>
                </a:cubicBezTo>
                <a:cubicBezTo>
                  <a:pt x="109" y="51"/>
                  <a:pt x="103" y="21"/>
                  <a:pt x="80" y="7"/>
                </a:cubicBezTo>
                <a:cubicBezTo>
                  <a:pt x="72" y="2"/>
                  <a:pt x="63" y="0"/>
                  <a:pt x="55"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5" name="Freeform 104"/>
          <p:cNvSpPr>
            <a:spLocks/>
          </p:cNvSpPr>
          <p:nvPr/>
        </p:nvSpPr>
        <p:spPr bwMode="auto">
          <a:xfrm>
            <a:off x="4231448" y="-70319"/>
            <a:ext cx="227084" cy="198698"/>
          </a:xfrm>
          <a:custGeom>
            <a:avLst/>
            <a:gdLst>
              <a:gd name="T0" fmla="*/ 125 w 250"/>
              <a:gd name="T1" fmla="*/ 0 h 219"/>
              <a:gd name="T2" fmla="*/ 33 w 250"/>
              <a:gd name="T3" fmla="*/ 51 h 219"/>
              <a:gd name="T4" fmla="*/ 67 w 250"/>
              <a:gd name="T5" fmla="*/ 202 h 219"/>
              <a:gd name="T6" fmla="*/ 125 w 250"/>
              <a:gd name="T7" fmla="*/ 219 h 219"/>
              <a:gd name="T8" fmla="*/ 218 w 250"/>
              <a:gd name="T9" fmla="*/ 167 h 219"/>
              <a:gd name="T10" fmla="*/ 184 w 250"/>
              <a:gd name="T11" fmla="*/ 16 h 219"/>
              <a:gd name="T12" fmla="*/ 125 w 250"/>
              <a:gd name="T13" fmla="*/ 0 h 219"/>
            </a:gdLst>
            <a:ahLst/>
            <a:cxnLst>
              <a:cxn ang="0">
                <a:pos x="T0" y="T1"/>
              </a:cxn>
              <a:cxn ang="0">
                <a:pos x="T2" y="T3"/>
              </a:cxn>
              <a:cxn ang="0">
                <a:pos x="T4" y="T5"/>
              </a:cxn>
              <a:cxn ang="0">
                <a:pos x="T6" y="T7"/>
              </a:cxn>
              <a:cxn ang="0">
                <a:pos x="T8" y="T9"/>
              </a:cxn>
              <a:cxn ang="0">
                <a:pos x="T10" y="T11"/>
              </a:cxn>
              <a:cxn ang="0">
                <a:pos x="T12" y="T13"/>
              </a:cxn>
            </a:cxnLst>
            <a:rect l="0" t="0" r="r" b="b"/>
            <a:pathLst>
              <a:path w="250" h="219">
                <a:moveTo>
                  <a:pt x="125" y="0"/>
                </a:moveTo>
                <a:cubicBezTo>
                  <a:pt x="89" y="0"/>
                  <a:pt x="53" y="18"/>
                  <a:pt x="33" y="51"/>
                </a:cubicBezTo>
                <a:cubicBezTo>
                  <a:pt x="0" y="102"/>
                  <a:pt x="16" y="170"/>
                  <a:pt x="67" y="202"/>
                </a:cubicBezTo>
                <a:cubicBezTo>
                  <a:pt x="85" y="213"/>
                  <a:pt x="105" y="219"/>
                  <a:pt x="125" y="219"/>
                </a:cubicBezTo>
                <a:cubicBezTo>
                  <a:pt x="162" y="219"/>
                  <a:pt x="197" y="201"/>
                  <a:pt x="218" y="167"/>
                </a:cubicBezTo>
                <a:cubicBezTo>
                  <a:pt x="250" y="116"/>
                  <a:pt x="235" y="49"/>
                  <a:pt x="184" y="16"/>
                </a:cubicBezTo>
                <a:cubicBezTo>
                  <a:pt x="165" y="5"/>
                  <a:pt x="145" y="0"/>
                  <a:pt x="125"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6" name="Freeform 105"/>
          <p:cNvSpPr>
            <a:spLocks/>
          </p:cNvSpPr>
          <p:nvPr/>
        </p:nvSpPr>
        <p:spPr bwMode="auto">
          <a:xfrm>
            <a:off x="5367340" y="113168"/>
            <a:ext cx="147638" cy="128588"/>
          </a:xfrm>
          <a:custGeom>
            <a:avLst/>
            <a:gdLst>
              <a:gd name="T0" fmla="*/ 72 w 145"/>
              <a:gd name="T1" fmla="*/ 0 h 126"/>
              <a:gd name="T2" fmla="*/ 19 w 145"/>
              <a:gd name="T3" fmla="*/ 29 h 126"/>
              <a:gd name="T4" fmla="*/ 39 w 145"/>
              <a:gd name="T5" fmla="*/ 117 h 126"/>
              <a:gd name="T6" fmla="*/ 72 w 145"/>
              <a:gd name="T7" fmla="*/ 126 h 126"/>
              <a:gd name="T8" fmla="*/ 126 w 145"/>
              <a:gd name="T9" fmla="*/ 97 h 126"/>
              <a:gd name="T10" fmla="*/ 106 w 145"/>
              <a:gd name="T11" fmla="*/ 9 h 126"/>
              <a:gd name="T12" fmla="*/ 72 w 145"/>
              <a:gd name="T13" fmla="*/ 0 h 126"/>
            </a:gdLst>
            <a:ahLst/>
            <a:cxnLst>
              <a:cxn ang="0">
                <a:pos x="T0" y="T1"/>
              </a:cxn>
              <a:cxn ang="0">
                <a:pos x="T2" y="T3"/>
              </a:cxn>
              <a:cxn ang="0">
                <a:pos x="T4" y="T5"/>
              </a:cxn>
              <a:cxn ang="0">
                <a:pos x="T6" y="T7"/>
              </a:cxn>
              <a:cxn ang="0">
                <a:pos x="T8" y="T9"/>
              </a:cxn>
              <a:cxn ang="0">
                <a:pos x="T10" y="T11"/>
              </a:cxn>
              <a:cxn ang="0">
                <a:pos x="T12" y="T13"/>
              </a:cxn>
            </a:cxnLst>
            <a:rect l="0" t="0" r="r" b="b"/>
            <a:pathLst>
              <a:path w="145" h="126">
                <a:moveTo>
                  <a:pt x="72" y="0"/>
                </a:moveTo>
                <a:cubicBezTo>
                  <a:pt x="51" y="0"/>
                  <a:pt x="31" y="10"/>
                  <a:pt x="19" y="29"/>
                </a:cubicBezTo>
                <a:cubicBezTo>
                  <a:pt x="0" y="59"/>
                  <a:pt x="9" y="98"/>
                  <a:pt x="39" y="117"/>
                </a:cubicBezTo>
                <a:cubicBezTo>
                  <a:pt x="49" y="123"/>
                  <a:pt x="61" y="126"/>
                  <a:pt x="72" y="126"/>
                </a:cubicBezTo>
                <a:cubicBezTo>
                  <a:pt x="93" y="126"/>
                  <a:pt x="114" y="116"/>
                  <a:pt x="126" y="97"/>
                </a:cubicBezTo>
                <a:cubicBezTo>
                  <a:pt x="145" y="67"/>
                  <a:pt x="136" y="28"/>
                  <a:pt x="106" y="9"/>
                </a:cubicBezTo>
                <a:cubicBezTo>
                  <a:pt x="96" y="3"/>
                  <a:pt x="84" y="0"/>
                  <a:pt x="72"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3" name="Freeform 175"/>
          <p:cNvSpPr>
            <a:spLocks/>
          </p:cNvSpPr>
          <p:nvPr/>
        </p:nvSpPr>
        <p:spPr bwMode="auto">
          <a:xfrm rot="21368463">
            <a:off x="11161387" y="1972320"/>
            <a:ext cx="1606550" cy="1609725"/>
          </a:xfrm>
          <a:custGeom>
            <a:avLst/>
            <a:gdLst>
              <a:gd name="T0" fmla="*/ 1156 w 1576"/>
              <a:gd name="T1" fmla="*/ 203 h 1577"/>
              <a:gd name="T2" fmla="*/ 1373 w 1576"/>
              <a:gd name="T3" fmla="*/ 1156 h 1577"/>
              <a:gd name="T4" fmla="*/ 420 w 1576"/>
              <a:gd name="T5" fmla="*/ 1373 h 1577"/>
              <a:gd name="T6" fmla="*/ 203 w 1576"/>
              <a:gd name="T7" fmla="*/ 420 h 1577"/>
              <a:gd name="T8" fmla="*/ 1156 w 1576"/>
              <a:gd name="T9" fmla="*/ 203 h 1577"/>
            </a:gdLst>
            <a:ahLst/>
            <a:cxnLst>
              <a:cxn ang="0">
                <a:pos x="T0" y="T1"/>
              </a:cxn>
              <a:cxn ang="0">
                <a:pos x="T2" y="T3"/>
              </a:cxn>
              <a:cxn ang="0">
                <a:pos x="T4" y="T5"/>
              </a:cxn>
              <a:cxn ang="0">
                <a:pos x="T6" y="T7"/>
              </a:cxn>
              <a:cxn ang="0">
                <a:pos x="T8" y="T9"/>
              </a:cxn>
            </a:cxnLst>
            <a:rect l="0" t="0" r="r" b="b"/>
            <a:pathLst>
              <a:path w="1576" h="1577">
                <a:moveTo>
                  <a:pt x="1156" y="203"/>
                </a:moveTo>
                <a:cubicBezTo>
                  <a:pt x="1479" y="406"/>
                  <a:pt x="1576" y="833"/>
                  <a:pt x="1373" y="1156"/>
                </a:cubicBezTo>
                <a:cubicBezTo>
                  <a:pt x="1170" y="1479"/>
                  <a:pt x="744" y="1577"/>
                  <a:pt x="420" y="1373"/>
                </a:cubicBezTo>
                <a:cubicBezTo>
                  <a:pt x="97" y="1170"/>
                  <a:pt x="0" y="744"/>
                  <a:pt x="203" y="420"/>
                </a:cubicBezTo>
                <a:cubicBezTo>
                  <a:pt x="406" y="97"/>
                  <a:pt x="833" y="0"/>
                  <a:pt x="1156" y="203"/>
                </a:cubicBezTo>
                <a:close/>
              </a:path>
            </a:pathLst>
          </a:custGeom>
          <a:solidFill>
            <a:srgbClr val="45D8FF">
              <a:alpha val="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97" name="Freeform 179"/>
          <p:cNvSpPr>
            <a:spLocks/>
          </p:cNvSpPr>
          <p:nvPr/>
        </p:nvSpPr>
        <p:spPr bwMode="auto">
          <a:xfrm rot="21368463">
            <a:off x="11709021" y="2507310"/>
            <a:ext cx="511175" cy="512763"/>
          </a:xfrm>
          <a:custGeom>
            <a:avLst/>
            <a:gdLst>
              <a:gd name="T0" fmla="*/ 368 w 502"/>
              <a:gd name="T1" fmla="*/ 65 h 502"/>
              <a:gd name="T2" fmla="*/ 438 w 502"/>
              <a:gd name="T3" fmla="*/ 368 h 502"/>
              <a:gd name="T4" fmla="*/ 134 w 502"/>
              <a:gd name="T5" fmla="*/ 438 h 502"/>
              <a:gd name="T6" fmla="*/ 65 w 502"/>
              <a:gd name="T7" fmla="*/ 134 h 502"/>
              <a:gd name="T8" fmla="*/ 368 w 502"/>
              <a:gd name="T9" fmla="*/ 65 h 502"/>
            </a:gdLst>
            <a:ahLst/>
            <a:cxnLst>
              <a:cxn ang="0">
                <a:pos x="T0" y="T1"/>
              </a:cxn>
              <a:cxn ang="0">
                <a:pos x="T2" y="T3"/>
              </a:cxn>
              <a:cxn ang="0">
                <a:pos x="T4" y="T5"/>
              </a:cxn>
              <a:cxn ang="0">
                <a:pos x="T6" y="T7"/>
              </a:cxn>
              <a:cxn ang="0">
                <a:pos x="T8" y="T9"/>
              </a:cxn>
            </a:cxnLst>
            <a:rect l="0" t="0" r="r" b="b"/>
            <a:pathLst>
              <a:path w="502" h="502">
                <a:moveTo>
                  <a:pt x="368" y="65"/>
                </a:moveTo>
                <a:cubicBezTo>
                  <a:pt x="471" y="129"/>
                  <a:pt x="502" y="265"/>
                  <a:pt x="438" y="368"/>
                </a:cubicBezTo>
                <a:cubicBezTo>
                  <a:pt x="373" y="471"/>
                  <a:pt x="237" y="502"/>
                  <a:pt x="134" y="438"/>
                </a:cubicBezTo>
                <a:cubicBezTo>
                  <a:pt x="31" y="373"/>
                  <a:pt x="0" y="237"/>
                  <a:pt x="65" y="134"/>
                </a:cubicBezTo>
                <a:cubicBezTo>
                  <a:pt x="129" y="31"/>
                  <a:pt x="265" y="0"/>
                  <a:pt x="368" y="65"/>
                </a:cubicBezTo>
                <a:close/>
              </a:path>
            </a:pathLst>
          </a:custGeom>
          <a:solidFill>
            <a:srgbClr val="45D8FF">
              <a:alpha val="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62" name="Freeform 59"/>
          <p:cNvSpPr>
            <a:spLocks/>
          </p:cNvSpPr>
          <p:nvPr/>
        </p:nvSpPr>
        <p:spPr bwMode="auto">
          <a:xfrm rot="21368463">
            <a:off x="9317416" y="5848184"/>
            <a:ext cx="819150" cy="1431925"/>
          </a:xfrm>
          <a:custGeom>
            <a:avLst/>
            <a:gdLst>
              <a:gd name="T0" fmla="*/ 6 w 806"/>
              <a:gd name="T1" fmla="*/ 1409 h 1409"/>
              <a:gd name="T2" fmla="*/ 4 w 806"/>
              <a:gd name="T3" fmla="*/ 1408 h 1409"/>
              <a:gd name="T4" fmla="*/ 1 w 806"/>
              <a:gd name="T5" fmla="*/ 1400 h 1409"/>
              <a:gd name="T6" fmla="*/ 794 w 806"/>
              <a:gd name="T7" fmla="*/ 4 h 1409"/>
              <a:gd name="T8" fmla="*/ 802 w 806"/>
              <a:gd name="T9" fmla="*/ 1 h 1409"/>
              <a:gd name="T10" fmla="*/ 804 w 806"/>
              <a:gd name="T11" fmla="*/ 10 h 1409"/>
              <a:gd name="T12" fmla="*/ 12 w 806"/>
              <a:gd name="T13" fmla="*/ 1406 h 1409"/>
              <a:gd name="T14" fmla="*/ 6 w 806"/>
              <a:gd name="T15" fmla="*/ 1409 h 14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6" h="1409">
                <a:moveTo>
                  <a:pt x="6" y="1409"/>
                </a:moveTo>
                <a:cubicBezTo>
                  <a:pt x="5" y="1409"/>
                  <a:pt x="4" y="1409"/>
                  <a:pt x="4" y="1408"/>
                </a:cubicBezTo>
                <a:cubicBezTo>
                  <a:pt x="1" y="1406"/>
                  <a:pt x="0" y="1403"/>
                  <a:pt x="1" y="1400"/>
                </a:cubicBezTo>
                <a:cubicBezTo>
                  <a:pt x="794" y="4"/>
                  <a:pt x="794" y="4"/>
                  <a:pt x="794" y="4"/>
                </a:cubicBezTo>
                <a:cubicBezTo>
                  <a:pt x="795" y="1"/>
                  <a:pt x="799" y="0"/>
                  <a:pt x="802" y="1"/>
                </a:cubicBezTo>
                <a:cubicBezTo>
                  <a:pt x="805" y="3"/>
                  <a:pt x="806" y="7"/>
                  <a:pt x="804" y="10"/>
                </a:cubicBezTo>
                <a:cubicBezTo>
                  <a:pt x="12" y="1406"/>
                  <a:pt x="12" y="1406"/>
                  <a:pt x="12" y="1406"/>
                </a:cubicBezTo>
                <a:cubicBezTo>
                  <a:pt x="11" y="1408"/>
                  <a:pt x="9" y="1409"/>
                  <a:pt x="6" y="1409"/>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3" name="Freeform 60"/>
          <p:cNvSpPr>
            <a:spLocks/>
          </p:cNvSpPr>
          <p:nvPr/>
        </p:nvSpPr>
        <p:spPr bwMode="auto">
          <a:xfrm rot="21368463">
            <a:off x="10127449" y="5741316"/>
            <a:ext cx="2376488" cy="1692275"/>
          </a:xfrm>
          <a:custGeom>
            <a:avLst/>
            <a:gdLst>
              <a:gd name="T0" fmla="*/ 2332 w 2339"/>
              <a:gd name="T1" fmla="*/ 1665 h 1665"/>
              <a:gd name="T2" fmla="*/ 2329 w 2339"/>
              <a:gd name="T3" fmla="*/ 1664 h 1665"/>
              <a:gd name="T4" fmla="*/ 3 w 2339"/>
              <a:gd name="T5" fmla="*/ 11 h 1665"/>
              <a:gd name="T6" fmla="*/ 2 w 2339"/>
              <a:gd name="T7" fmla="*/ 3 h 1665"/>
              <a:gd name="T8" fmla="*/ 10 w 2339"/>
              <a:gd name="T9" fmla="*/ 2 h 1665"/>
              <a:gd name="T10" fmla="*/ 2335 w 2339"/>
              <a:gd name="T11" fmla="*/ 1654 h 1665"/>
              <a:gd name="T12" fmla="*/ 2337 w 2339"/>
              <a:gd name="T13" fmla="*/ 1662 h 1665"/>
              <a:gd name="T14" fmla="*/ 2332 w 2339"/>
              <a:gd name="T15" fmla="*/ 1665 h 16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9" h="1665">
                <a:moveTo>
                  <a:pt x="2332" y="1665"/>
                </a:moveTo>
                <a:cubicBezTo>
                  <a:pt x="2331" y="1665"/>
                  <a:pt x="2330" y="1665"/>
                  <a:pt x="2329" y="1664"/>
                </a:cubicBezTo>
                <a:cubicBezTo>
                  <a:pt x="3" y="11"/>
                  <a:pt x="3" y="11"/>
                  <a:pt x="3" y="11"/>
                </a:cubicBezTo>
                <a:cubicBezTo>
                  <a:pt x="1" y="10"/>
                  <a:pt x="0" y="6"/>
                  <a:pt x="2" y="3"/>
                </a:cubicBezTo>
                <a:cubicBezTo>
                  <a:pt x="4" y="0"/>
                  <a:pt x="8" y="0"/>
                  <a:pt x="10" y="2"/>
                </a:cubicBezTo>
                <a:cubicBezTo>
                  <a:pt x="2335" y="1654"/>
                  <a:pt x="2335" y="1654"/>
                  <a:pt x="2335" y="1654"/>
                </a:cubicBezTo>
                <a:cubicBezTo>
                  <a:pt x="2338" y="1656"/>
                  <a:pt x="2339" y="1660"/>
                  <a:pt x="2337" y="1662"/>
                </a:cubicBezTo>
                <a:cubicBezTo>
                  <a:pt x="2336" y="1664"/>
                  <a:pt x="2334" y="1665"/>
                  <a:pt x="2332" y="1665"/>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6" name="Freeform 63"/>
          <p:cNvSpPr>
            <a:spLocks/>
          </p:cNvSpPr>
          <p:nvPr/>
        </p:nvSpPr>
        <p:spPr bwMode="auto">
          <a:xfrm rot="21368463">
            <a:off x="10045759" y="4996027"/>
            <a:ext cx="1962150" cy="774700"/>
          </a:xfrm>
          <a:custGeom>
            <a:avLst/>
            <a:gdLst>
              <a:gd name="T0" fmla="*/ 7 w 1932"/>
              <a:gd name="T1" fmla="*/ 763 h 763"/>
              <a:gd name="T2" fmla="*/ 1 w 1932"/>
              <a:gd name="T3" fmla="*/ 759 h 763"/>
              <a:gd name="T4" fmla="*/ 5 w 1932"/>
              <a:gd name="T5" fmla="*/ 751 h 763"/>
              <a:gd name="T6" fmla="*/ 1923 w 1932"/>
              <a:gd name="T7" fmla="*/ 1 h 763"/>
              <a:gd name="T8" fmla="*/ 1931 w 1932"/>
              <a:gd name="T9" fmla="*/ 5 h 763"/>
              <a:gd name="T10" fmla="*/ 1927 w 1932"/>
              <a:gd name="T11" fmla="*/ 13 h 763"/>
              <a:gd name="T12" fmla="*/ 9 w 1932"/>
              <a:gd name="T13" fmla="*/ 762 h 763"/>
              <a:gd name="T14" fmla="*/ 7 w 1932"/>
              <a:gd name="T15" fmla="*/ 763 h 7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32" h="763">
                <a:moveTo>
                  <a:pt x="7" y="763"/>
                </a:moveTo>
                <a:cubicBezTo>
                  <a:pt x="4" y="763"/>
                  <a:pt x="2" y="761"/>
                  <a:pt x="1" y="759"/>
                </a:cubicBezTo>
                <a:cubicBezTo>
                  <a:pt x="0" y="756"/>
                  <a:pt x="2" y="752"/>
                  <a:pt x="5" y="751"/>
                </a:cubicBezTo>
                <a:cubicBezTo>
                  <a:pt x="1923" y="1"/>
                  <a:pt x="1923" y="1"/>
                  <a:pt x="1923" y="1"/>
                </a:cubicBezTo>
                <a:cubicBezTo>
                  <a:pt x="1926" y="0"/>
                  <a:pt x="1930" y="2"/>
                  <a:pt x="1931" y="5"/>
                </a:cubicBezTo>
                <a:cubicBezTo>
                  <a:pt x="1932" y="8"/>
                  <a:pt x="1931" y="11"/>
                  <a:pt x="1927" y="13"/>
                </a:cubicBezTo>
                <a:cubicBezTo>
                  <a:pt x="9" y="762"/>
                  <a:pt x="9" y="762"/>
                  <a:pt x="9" y="762"/>
                </a:cubicBezTo>
                <a:cubicBezTo>
                  <a:pt x="8" y="762"/>
                  <a:pt x="8" y="763"/>
                  <a:pt x="7" y="763"/>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7" name="Freeform 64"/>
          <p:cNvSpPr>
            <a:spLocks/>
          </p:cNvSpPr>
          <p:nvPr/>
        </p:nvSpPr>
        <p:spPr bwMode="auto">
          <a:xfrm rot="21368463">
            <a:off x="11438932" y="4749068"/>
            <a:ext cx="534988" cy="212725"/>
          </a:xfrm>
          <a:custGeom>
            <a:avLst/>
            <a:gdLst>
              <a:gd name="T0" fmla="*/ 520 w 527"/>
              <a:gd name="T1" fmla="*/ 210 h 210"/>
              <a:gd name="T2" fmla="*/ 518 w 527"/>
              <a:gd name="T3" fmla="*/ 210 h 210"/>
              <a:gd name="T4" fmla="*/ 4 w 527"/>
              <a:gd name="T5" fmla="*/ 12 h 210"/>
              <a:gd name="T6" fmla="*/ 1 w 527"/>
              <a:gd name="T7" fmla="*/ 4 h 210"/>
              <a:gd name="T8" fmla="*/ 9 w 527"/>
              <a:gd name="T9" fmla="*/ 1 h 210"/>
              <a:gd name="T10" fmla="*/ 522 w 527"/>
              <a:gd name="T11" fmla="*/ 198 h 210"/>
              <a:gd name="T12" fmla="*/ 526 w 527"/>
              <a:gd name="T13" fmla="*/ 206 h 210"/>
              <a:gd name="T14" fmla="*/ 520 w 527"/>
              <a:gd name="T15" fmla="*/ 210 h 2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7" h="210">
                <a:moveTo>
                  <a:pt x="520" y="210"/>
                </a:moveTo>
                <a:cubicBezTo>
                  <a:pt x="520" y="210"/>
                  <a:pt x="519" y="210"/>
                  <a:pt x="518" y="210"/>
                </a:cubicBezTo>
                <a:cubicBezTo>
                  <a:pt x="4" y="12"/>
                  <a:pt x="4" y="12"/>
                  <a:pt x="4" y="12"/>
                </a:cubicBezTo>
                <a:cubicBezTo>
                  <a:pt x="1" y="11"/>
                  <a:pt x="0" y="7"/>
                  <a:pt x="1" y="4"/>
                </a:cubicBezTo>
                <a:cubicBezTo>
                  <a:pt x="2" y="1"/>
                  <a:pt x="6" y="0"/>
                  <a:pt x="9" y="1"/>
                </a:cubicBezTo>
                <a:cubicBezTo>
                  <a:pt x="522" y="198"/>
                  <a:pt x="522" y="198"/>
                  <a:pt x="522" y="198"/>
                </a:cubicBezTo>
                <a:cubicBezTo>
                  <a:pt x="526" y="200"/>
                  <a:pt x="527" y="203"/>
                  <a:pt x="526" y="206"/>
                </a:cubicBezTo>
                <a:cubicBezTo>
                  <a:pt x="525" y="209"/>
                  <a:pt x="523" y="210"/>
                  <a:pt x="520" y="210"/>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8" name="Freeform 65"/>
          <p:cNvSpPr>
            <a:spLocks/>
          </p:cNvSpPr>
          <p:nvPr/>
        </p:nvSpPr>
        <p:spPr bwMode="auto">
          <a:xfrm rot="21368463">
            <a:off x="12008990" y="4916144"/>
            <a:ext cx="420688" cy="1263650"/>
          </a:xfrm>
          <a:custGeom>
            <a:avLst/>
            <a:gdLst>
              <a:gd name="T0" fmla="*/ 408 w 415"/>
              <a:gd name="T1" fmla="*/ 1243 h 1243"/>
              <a:gd name="T2" fmla="*/ 402 w 415"/>
              <a:gd name="T3" fmla="*/ 1239 h 1243"/>
              <a:gd name="T4" fmla="*/ 1 w 415"/>
              <a:gd name="T5" fmla="*/ 9 h 1243"/>
              <a:gd name="T6" fmla="*/ 4 w 415"/>
              <a:gd name="T7" fmla="*/ 1 h 1243"/>
              <a:gd name="T8" fmla="*/ 12 w 415"/>
              <a:gd name="T9" fmla="*/ 5 h 1243"/>
              <a:gd name="T10" fmla="*/ 413 w 415"/>
              <a:gd name="T11" fmla="*/ 1235 h 1243"/>
              <a:gd name="T12" fmla="*/ 410 w 415"/>
              <a:gd name="T13" fmla="*/ 1243 h 1243"/>
              <a:gd name="T14" fmla="*/ 408 w 415"/>
              <a:gd name="T15" fmla="*/ 1243 h 12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5" h="1243">
                <a:moveTo>
                  <a:pt x="408" y="1243"/>
                </a:moveTo>
                <a:cubicBezTo>
                  <a:pt x="405" y="1243"/>
                  <a:pt x="403" y="1241"/>
                  <a:pt x="402" y="1239"/>
                </a:cubicBezTo>
                <a:cubicBezTo>
                  <a:pt x="1" y="9"/>
                  <a:pt x="1" y="9"/>
                  <a:pt x="1" y="9"/>
                </a:cubicBezTo>
                <a:cubicBezTo>
                  <a:pt x="0" y="6"/>
                  <a:pt x="1" y="2"/>
                  <a:pt x="4" y="1"/>
                </a:cubicBezTo>
                <a:cubicBezTo>
                  <a:pt x="8" y="0"/>
                  <a:pt x="11" y="2"/>
                  <a:pt x="12" y="5"/>
                </a:cubicBezTo>
                <a:cubicBezTo>
                  <a:pt x="413" y="1235"/>
                  <a:pt x="413" y="1235"/>
                  <a:pt x="413" y="1235"/>
                </a:cubicBezTo>
                <a:cubicBezTo>
                  <a:pt x="415" y="1238"/>
                  <a:pt x="413" y="1242"/>
                  <a:pt x="410" y="1243"/>
                </a:cubicBezTo>
                <a:cubicBezTo>
                  <a:pt x="409" y="1243"/>
                  <a:pt x="408" y="1243"/>
                  <a:pt x="408" y="1243"/>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9" name="Freeform 66"/>
          <p:cNvSpPr>
            <a:spLocks/>
          </p:cNvSpPr>
          <p:nvPr/>
        </p:nvSpPr>
        <p:spPr bwMode="auto">
          <a:xfrm rot="21368463">
            <a:off x="10087391" y="5742880"/>
            <a:ext cx="2370138" cy="501650"/>
          </a:xfrm>
          <a:custGeom>
            <a:avLst/>
            <a:gdLst>
              <a:gd name="T0" fmla="*/ 2327 w 2333"/>
              <a:gd name="T1" fmla="*/ 493 h 493"/>
              <a:gd name="T2" fmla="*/ 2326 w 2333"/>
              <a:gd name="T3" fmla="*/ 493 h 493"/>
              <a:gd name="T4" fmla="*/ 6 w 2333"/>
              <a:gd name="T5" fmla="*/ 12 h 493"/>
              <a:gd name="T6" fmla="*/ 1 w 2333"/>
              <a:gd name="T7" fmla="*/ 5 h 493"/>
              <a:gd name="T8" fmla="*/ 8 w 2333"/>
              <a:gd name="T9" fmla="*/ 1 h 493"/>
              <a:gd name="T10" fmla="*/ 2328 w 2333"/>
              <a:gd name="T11" fmla="*/ 481 h 493"/>
              <a:gd name="T12" fmla="*/ 2333 w 2333"/>
              <a:gd name="T13" fmla="*/ 488 h 493"/>
              <a:gd name="T14" fmla="*/ 2327 w 2333"/>
              <a:gd name="T15" fmla="*/ 493 h 4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3" h="493">
                <a:moveTo>
                  <a:pt x="2327" y="493"/>
                </a:moveTo>
                <a:cubicBezTo>
                  <a:pt x="2326" y="493"/>
                  <a:pt x="2326" y="493"/>
                  <a:pt x="2326" y="493"/>
                </a:cubicBezTo>
                <a:cubicBezTo>
                  <a:pt x="6" y="12"/>
                  <a:pt x="6" y="12"/>
                  <a:pt x="6" y="12"/>
                </a:cubicBezTo>
                <a:cubicBezTo>
                  <a:pt x="2" y="12"/>
                  <a:pt x="0" y="9"/>
                  <a:pt x="1" y="5"/>
                </a:cubicBezTo>
                <a:cubicBezTo>
                  <a:pt x="2" y="2"/>
                  <a:pt x="5" y="0"/>
                  <a:pt x="8" y="1"/>
                </a:cubicBezTo>
                <a:cubicBezTo>
                  <a:pt x="2328" y="481"/>
                  <a:pt x="2328" y="481"/>
                  <a:pt x="2328" y="481"/>
                </a:cubicBezTo>
                <a:cubicBezTo>
                  <a:pt x="2331" y="482"/>
                  <a:pt x="2333" y="485"/>
                  <a:pt x="2333" y="488"/>
                </a:cubicBezTo>
                <a:cubicBezTo>
                  <a:pt x="2332" y="491"/>
                  <a:pt x="2330" y="493"/>
                  <a:pt x="2327" y="493"/>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0" name="Freeform 67"/>
          <p:cNvSpPr>
            <a:spLocks/>
          </p:cNvSpPr>
          <p:nvPr/>
        </p:nvSpPr>
        <p:spPr bwMode="auto">
          <a:xfrm rot="21368463">
            <a:off x="10133566" y="5802238"/>
            <a:ext cx="561975" cy="1812925"/>
          </a:xfrm>
          <a:custGeom>
            <a:avLst/>
            <a:gdLst>
              <a:gd name="T0" fmla="*/ 546 w 553"/>
              <a:gd name="T1" fmla="*/ 1783 h 1783"/>
              <a:gd name="T2" fmla="*/ 541 w 553"/>
              <a:gd name="T3" fmla="*/ 1779 h 1783"/>
              <a:gd name="T4" fmla="*/ 1 w 553"/>
              <a:gd name="T5" fmla="*/ 8 h 1783"/>
              <a:gd name="T6" fmla="*/ 5 w 553"/>
              <a:gd name="T7" fmla="*/ 1 h 1783"/>
              <a:gd name="T8" fmla="*/ 13 w 553"/>
              <a:gd name="T9" fmla="*/ 5 h 1783"/>
              <a:gd name="T10" fmla="*/ 552 w 553"/>
              <a:gd name="T11" fmla="*/ 1775 h 1783"/>
              <a:gd name="T12" fmla="*/ 548 w 553"/>
              <a:gd name="T13" fmla="*/ 1783 h 1783"/>
              <a:gd name="T14" fmla="*/ 546 w 553"/>
              <a:gd name="T15" fmla="*/ 1783 h 17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3" h="1783">
                <a:moveTo>
                  <a:pt x="546" y="1783"/>
                </a:moveTo>
                <a:cubicBezTo>
                  <a:pt x="544" y="1783"/>
                  <a:pt x="541" y="1782"/>
                  <a:pt x="541" y="1779"/>
                </a:cubicBezTo>
                <a:cubicBezTo>
                  <a:pt x="1" y="8"/>
                  <a:pt x="1" y="8"/>
                  <a:pt x="1" y="8"/>
                </a:cubicBezTo>
                <a:cubicBezTo>
                  <a:pt x="0" y="5"/>
                  <a:pt x="2" y="2"/>
                  <a:pt x="5" y="1"/>
                </a:cubicBezTo>
                <a:cubicBezTo>
                  <a:pt x="8" y="0"/>
                  <a:pt x="12" y="2"/>
                  <a:pt x="13" y="5"/>
                </a:cubicBezTo>
                <a:cubicBezTo>
                  <a:pt x="552" y="1775"/>
                  <a:pt x="552" y="1775"/>
                  <a:pt x="552" y="1775"/>
                </a:cubicBezTo>
                <a:cubicBezTo>
                  <a:pt x="553" y="1779"/>
                  <a:pt x="551" y="1782"/>
                  <a:pt x="548" y="1783"/>
                </a:cubicBezTo>
                <a:cubicBezTo>
                  <a:pt x="547" y="1783"/>
                  <a:pt x="547" y="1783"/>
                  <a:pt x="546" y="1783"/>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1" name="Freeform 68"/>
          <p:cNvSpPr>
            <a:spLocks/>
          </p:cNvSpPr>
          <p:nvPr/>
        </p:nvSpPr>
        <p:spPr bwMode="auto">
          <a:xfrm rot="21368463">
            <a:off x="10039620" y="4813803"/>
            <a:ext cx="1439863" cy="974725"/>
          </a:xfrm>
          <a:custGeom>
            <a:avLst/>
            <a:gdLst>
              <a:gd name="T0" fmla="*/ 7 w 1418"/>
              <a:gd name="T1" fmla="*/ 960 h 960"/>
              <a:gd name="T2" fmla="*/ 2 w 1418"/>
              <a:gd name="T3" fmla="*/ 957 h 960"/>
              <a:gd name="T4" fmla="*/ 3 w 1418"/>
              <a:gd name="T5" fmla="*/ 949 h 960"/>
              <a:gd name="T6" fmla="*/ 1408 w 1418"/>
              <a:gd name="T7" fmla="*/ 1 h 960"/>
              <a:gd name="T8" fmla="*/ 1416 w 1418"/>
              <a:gd name="T9" fmla="*/ 3 h 960"/>
              <a:gd name="T10" fmla="*/ 1415 w 1418"/>
              <a:gd name="T11" fmla="*/ 11 h 960"/>
              <a:gd name="T12" fmla="*/ 10 w 1418"/>
              <a:gd name="T13" fmla="*/ 959 h 960"/>
              <a:gd name="T14" fmla="*/ 7 w 1418"/>
              <a:gd name="T15" fmla="*/ 960 h 9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18" h="960">
                <a:moveTo>
                  <a:pt x="7" y="960"/>
                </a:moveTo>
                <a:cubicBezTo>
                  <a:pt x="5" y="960"/>
                  <a:pt x="3" y="959"/>
                  <a:pt x="2" y="957"/>
                </a:cubicBezTo>
                <a:cubicBezTo>
                  <a:pt x="0" y="954"/>
                  <a:pt x="1" y="950"/>
                  <a:pt x="3" y="949"/>
                </a:cubicBezTo>
                <a:cubicBezTo>
                  <a:pt x="1408" y="1"/>
                  <a:pt x="1408" y="1"/>
                  <a:pt x="1408" y="1"/>
                </a:cubicBezTo>
                <a:cubicBezTo>
                  <a:pt x="1411" y="0"/>
                  <a:pt x="1415" y="0"/>
                  <a:pt x="1416" y="3"/>
                </a:cubicBezTo>
                <a:cubicBezTo>
                  <a:pt x="1418" y="6"/>
                  <a:pt x="1418" y="9"/>
                  <a:pt x="1415" y="11"/>
                </a:cubicBezTo>
                <a:cubicBezTo>
                  <a:pt x="10" y="959"/>
                  <a:pt x="10" y="959"/>
                  <a:pt x="10" y="959"/>
                </a:cubicBezTo>
                <a:cubicBezTo>
                  <a:pt x="9" y="959"/>
                  <a:pt x="8" y="960"/>
                  <a:pt x="7" y="960"/>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2" name="Freeform 69"/>
          <p:cNvSpPr>
            <a:spLocks/>
          </p:cNvSpPr>
          <p:nvPr/>
        </p:nvSpPr>
        <p:spPr bwMode="auto">
          <a:xfrm rot="21368463">
            <a:off x="11365572" y="2771501"/>
            <a:ext cx="688975" cy="1987550"/>
          </a:xfrm>
          <a:custGeom>
            <a:avLst/>
            <a:gdLst>
              <a:gd name="T0" fmla="*/ 6 w 678"/>
              <a:gd name="T1" fmla="*/ 1955 h 1955"/>
              <a:gd name="T2" fmla="*/ 5 w 678"/>
              <a:gd name="T3" fmla="*/ 1955 h 1955"/>
              <a:gd name="T4" fmla="*/ 1 w 678"/>
              <a:gd name="T5" fmla="*/ 1947 h 1955"/>
              <a:gd name="T6" fmla="*/ 665 w 678"/>
              <a:gd name="T7" fmla="*/ 5 h 1955"/>
              <a:gd name="T8" fmla="*/ 673 w 678"/>
              <a:gd name="T9" fmla="*/ 1 h 1955"/>
              <a:gd name="T10" fmla="*/ 677 w 678"/>
              <a:gd name="T11" fmla="*/ 9 h 1955"/>
              <a:gd name="T12" fmla="*/ 12 w 678"/>
              <a:gd name="T13" fmla="*/ 1951 h 1955"/>
              <a:gd name="T14" fmla="*/ 6 w 678"/>
              <a:gd name="T15" fmla="*/ 1955 h 195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1955">
                <a:moveTo>
                  <a:pt x="6" y="1955"/>
                </a:moveTo>
                <a:cubicBezTo>
                  <a:pt x="6" y="1955"/>
                  <a:pt x="5" y="1955"/>
                  <a:pt x="5" y="1955"/>
                </a:cubicBezTo>
                <a:cubicBezTo>
                  <a:pt x="1" y="1954"/>
                  <a:pt x="0" y="1951"/>
                  <a:pt x="1" y="1947"/>
                </a:cubicBezTo>
                <a:cubicBezTo>
                  <a:pt x="665" y="5"/>
                  <a:pt x="665" y="5"/>
                  <a:pt x="665" y="5"/>
                </a:cubicBezTo>
                <a:cubicBezTo>
                  <a:pt x="666" y="2"/>
                  <a:pt x="670" y="0"/>
                  <a:pt x="673" y="1"/>
                </a:cubicBezTo>
                <a:cubicBezTo>
                  <a:pt x="676" y="2"/>
                  <a:pt x="678" y="6"/>
                  <a:pt x="677" y="9"/>
                </a:cubicBezTo>
                <a:cubicBezTo>
                  <a:pt x="12" y="1951"/>
                  <a:pt x="12" y="1951"/>
                  <a:pt x="12" y="1951"/>
                </a:cubicBezTo>
                <a:cubicBezTo>
                  <a:pt x="11" y="1954"/>
                  <a:pt x="9" y="1955"/>
                  <a:pt x="6" y="1955"/>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3" name="Freeform 70"/>
          <p:cNvSpPr>
            <a:spLocks/>
          </p:cNvSpPr>
          <p:nvPr/>
        </p:nvSpPr>
        <p:spPr bwMode="auto">
          <a:xfrm rot="21368463">
            <a:off x="12037221" y="2714647"/>
            <a:ext cx="1030288" cy="1954213"/>
          </a:xfrm>
          <a:custGeom>
            <a:avLst/>
            <a:gdLst>
              <a:gd name="T0" fmla="*/ 1008 w 1015"/>
              <a:gd name="T1" fmla="*/ 1923 h 1923"/>
              <a:gd name="T2" fmla="*/ 1003 w 1015"/>
              <a:gd name="T3" fmla="*/ 1920 h 1923"/>
              <a:gd name="T4" fmla="*/ 2 w 1015"/>
              <a:gd name="T5" fmla="*/ 10 h 1923"/>
              <a:gd name="T6" fmla="*/ 4 w 1015"/>
              <a:gd name="T7" fmla="*/ 2 h 1923"/>
              <a:gd name="T8" fmla="*/ 12 w 1015"/>
              <a:gd name="T9" fmla="*/ 4 h 1923"/>
              <a:gd name="T10" fmla="*/ 1013 w 1015"/>
              <a:gd name="T11" fmla="*/ 1914 h 1923"/>
              <a:gd name="T12" fmla="*/ 1011 w 1015"/>
              <a:gd name="T13" fmla="*/ 1922 h 1923"/>
              <a:gd name="T14" fmla="*/ 1008 w 1015"/>
              <a:gd name="T15" fmla="*/ 1923 h 19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15" h="1923">
                <a:moveTo>
                  <a:pt x="1008" y="1923"/>
                </a:moveTo>
                <a:cubicBezTo>
                  <a:pt x="1006" y="1923"/>
                  <a:pt x="1004" y="1922"/>
                  <a:pt x="1003" y="1920"/>
                </a:cubicBezTo>
                <a:cubicBezTo>
                  <a:pt x="2" y="10"/>
                  <a:pt x="2" y="10"/>
                  <a:pt x="2" y="10"/>
                </a:cubicBezTo>
                <a:cubicBezTo>
                  <a:pt x="0" y="7"/>
                  <a:pt x="1" y="3"/>
                  <a:pt x="4" y="2"/>
                </a:cubicBezTo>
                <a:cubicBezTo>
                  <a:pt x="7" y="0"/>
                  <a:pt x="11" y="1"/>
                  <a:pt x="12" y="4"/>
                </a:cubicBezTo>
                <a:cubicBezTo>
                  <a:pt x="1013" y="1914"/>
                  <a:pt x="1013" y="1914"/>
                  <a:pt x="1013" y="1914"/>
                </a:cubicBezTo>
                <a:cubicBezTo>
                  <a:pt x="1015" y="1917"/>
                  <a:pt x="1014" y="1921"/>
                  <a:pt x="1011" y="1922"/>
                </a:cubicBezTo>
                <a:cubicBezTo>
                  <a:pt x="1010" y="1923"/>
                  <a:pt x="1009" y="1923"/>
                  <a:pt x="1008" y="1923"/>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2" name="Freeform 79"/>
          <p:cNvSpPr>
            <a:spLocks/>
          </p:cNvSpPr>
          <p:nvPr/>
        </p:nvSpPr>
        <p:spPr bwMode="auto">
          <a:xfrm rot="21368463">
            <a:off x="11999357" y="2713088"/>
            <a:ext cx="1114425" cy="831850"/>
          </a:xfrm>
          <a:custGeom>
            <a:avLst/>
            <a:gdLst>
              <a:gd name="T0" fmla="*/ 1090 w 1097"/>
              <a:gd name="T1" fmla="*/ 819 h 819"/>
              <a:gd name="T2" fmla="*/ 1087 w 1097"/>
              <a:gd name="T3" fmla="*/ 818 h 819"/>
              <a:gd name="T4" fmla="*/ 3 w 1097"/>
              <a:gd name="T5" fmla="*/ 12 h 819"/>
              <a:gd name="T6" fmla="*/ 2 w 1097"/>
              <a:gd name="T7" fmla="*/ 3 h 819"/>
              <a:gd name="T8" fmla="*/ 11 w 1097"/>
              <a:gd name="T9" fmla="*/ 2 h 819"/>
              <a:gd name="T10" fmla="*/ 1094 w 1097"/>
              <a:gd name="T11" fmla="*/ 808 h 819"/>
              <a:gd name="T12" fmla="*/ 1095 w 1097"/>
              <a:gd name="T13" fmla="*/ 817 h 819"/>
              <a:gd name="T14" fmla="*/ 1090 w 1097"/>
              <a:gd name="T15" fmla="*/ 819 h 8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97" h="819">
                <a:moveTo>
                  <a:pt x="1090" y="819"/>
                </a:moveTo>
                <a:cubicBezTo>
                  <a:pt x="1089" y="819"/>
                  <a:pt x="1088" y="819"/>
                  <a:pt x="1087" y="818"/>
                </a:cubicBezTo>
                <a:cubicBezTo>
                  <a:pt x="3" y="12"/>
                  <a:pt x="3" y="12"/>
                  <a:pt x="3" y="12"/>
                </a:cubicBezTo>
                <a:cubicBezTo>
                  <a:pt x="1" y="10"/>
                  <a:pt x="0" y="6"/>
                  <a:pt x="2" y="3"/>
                </a:cubicBezTo>
                <a:cubicBezTo>
                  <a:pt x="4" y="1"/>
                  <a:pt x="8" y="0"/>
                  <a:pt x="11" y="2"/>
                </a:cubicBezTo>
                <a:cubicBezTo>
                  <a:pt x="1094" y="808"/>
                  <a:pt x="1094" y="808"/>
                  <a:pt x="1094" y="808"/>
                </a:cubicBezTo>
                <a:cubicBezTo>
                  <a:pt x="1097" y="810"/>
                  <a:pt x="1097" y="814"/>
                  <a:pt x="1095" y="817"/>
                </a:cubicBezTo>
                <a:cubicBezTo>
                  <a:pt x="1094" y="818"/>
                  <a:pt x="1092" y="819"/>
                  <a:pt x="1090" y="819"/>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4" name="Freeform 81"/>
          <p:cNvSpPr>
            <a:spLocks/>
          </p:cNvSpPr>
          <p:nvPr/>
        </p:nvSpPr>
        <p:spPr bwMode="auto">
          <a:xfrm rot="21368463">
            <a:off x="8530767" y="5404785"/>
            <a:ext cx="1543050" cy="482600"/>
          </a:xfrm>
          <a:custGeom>
            <a:avLst/>
            <a:gdLst>
              <a:gd name="T0" fmla="*/ 1512 w 1519"/>
              <a:gd name="T1" fmla="*/ 476 h 476"/>
              <a:gd name="T2" fmla="*/ 1510 w 1519"/>
              <a:gd name="T3" fmla="*/ 475 h 476"/>
              <a:gd name="T4" fmla="*/ 5 w 1519"/>
              <a:gd name="T5" fmla="*/ 12 h 476"/>
              <a:gd name="T6" fmla="*/ 1 w 1519"/>
              <a:gd name="T7" fmla="*/ 5 h 476"/>
              <a:gd name="T8" fmla="*/ 9 w 1519"/>
              <a:gd name="T9" fmla="*/ 1 h 476"/>
              <a:gd name="T10" fmla="*/ 1514 w 1519"/>
              <a:gd name="T11" fmla="*/ 464 h 476"/>
              <a:gd name="T12" fmla="*/ 1518 w 1519"/>
              <a:gd name="T13" fmla="*/ 471 h 476"/>
              <a:gd name="T14" fmla="*/ 1512 w 1519"/>
              <a:gd name="T15" fmla="*/ 476 h 4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19" h="476">
                <a:moveTo>
                  <a:pt x="1512" y="476"/>
                </a:moveTo>
                <a:cubicBezTo>
                  <a:pt x="1511" y="476"/>
                  <a:pt x="1511" y="476"/>
                  <a:pt x="1510" y="475"/>
                </a:cubicBezTo>
                <a:cubicBezTo>
                  <a:pt x="5" y="12"/>
                  <a:pt x="5" y="12"/>
                  <a:pt x="5" y="12"/>
                </a:cubicBezTo>
                <a:cubicBezTo>
                  <a:pt x="2" y="11"/>
                  <a:pt x="0" y="8"/>
                  <a:pt x="1" y="5"/>
                </a:cubicBezTo>
                <a:cubicBezTo>
                  <a:pt x="2" y="2"/>
                  <a:pt x="5" y="0"/>
                  <a:pt x="9" y="1"/>
                </a:cubicBezTo>
                <a:cubicBezTo>
                  <a:pt x="1514" y="464"/>
                  <a:pt x="1514" y="464"/>
                  <a:pt x="1514" y="464"/>
                </a:cubicBezTo>
                <a:cubicBezTo>
                  <a:pt x="1517" y="465"/>
                  <a:pt x="1519" y="468"/>
                  <a:pt x="1518" y="471"/>
                </a:cubicBezTo>
                <a:cubicBezTo>
                  <a:pt x="1517" y="474"/>
                  <a:pt x="1514" y="476"/>
                  <a:pt x="1512" y="476"/>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5" name="Freeform 82"/>
          <p:cNvSpPr>
            <a:spLocks/>
          </p:cNvSpPr>
          <p:nvPr/>
        </p:nvSpPr>
        <p:spPr bwMode="auto">
          <a:xfrm rot="21368463">
            <a:off x="5964478" y="5542794"/>
            <a:ext cx="2660650" cy="2768600"/>
          </a:xfrm>
          <a:custGeom>
            <a:avLst/>
            <a:gdLst>
              <a:gd name="T0" fmla="*/ 6 w 2619"/>
              <a:gd name="T1" fmla="*/ 2724 h 2724"/>
              <a:gd name="T2" fmla="*/ 2 w 2619"/>
              <a:gd name="T3" fmla="*/ 2722 h 2724"/>
              <a:gd name="T4" fmla="*/ 2 w 2619"/>
              <a:gd name="T5" fmla="*/ 2714 h 2724"/>
              <a:gd name="T6" fmla="*/ 2609 w 2619"/>
              <a:gd name="T7" fmla="*/ 3 h 2724"/>
              <a:gd name="T8" fmla="*/ 2617 w 2619"/>
              <a:gd name="T9" fmla="*/ 2 h 2724"/>
              <a:gd name="T10" fmla="*/ 2617 w 2619"/>
              <a:gd name="T11" fmla="*/ 11 h 2724"/>
              <a:gd name="T12" fmla="*/ 10 w 2619"/>
              <a:gd name="T13" fmla="*/ 2722 h 2724"/>
              <a:gd name="T14" fmla="*/ 6 w 2619"/>
              <a:gd name="T15" fmla="*/ 2724 h 27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19" h="2724">
                <a:moveTo>
                  <a:pt x="6" y="2724"/>
                </a:moveTo>
                <a:cubicBezTo>
                  <a:pt x="5" y="2724"/>
                  <a:pt x="3" y="2723"/>
                  <a:pt x="2" y="2722"/>
                </a:cubicBezTo>
                <a:cubicBezTo>
                  <a:pt x="0" y="2720"/>
                  <a:pt x="0" y="2716"/>
                  <a:pt x="2" y="2714"/>
                </a:cubicBezTo>
                <a:cubicBezTo>
                  <a:pt x="2609" y="3"/>
                  <a:pt x="2609" y="3"/>
                  <a:pt x="2609" y="3"/>
                </a:cubicBezTo>
                <a:cubicBezTo>
                  <a:pt x="2611" y="0"/>
                  <a:pt x="2615" y="0"/>
                  <a:pt x="2617" y="2"/>
                </a:cubicBezTo>
                <a:cubicBezTo>
                  <a:pt x="2619" y="5"/>
                  <a:pt x="2619" y="8"/>
                  <a:pt x="2617" y="11"/>
                </a:cubicBezTo>
                <a:cubicBezTo>
                  <a:pt x="10" y="2722"/>
                  <a:pt x="10" y="2722"/>
                  <a:pt x="10" y="2722"/>
                </a:cubicBezTo>
                <a:cubicBezTo>
                  <a:pt x="9" y="2723"/>
                  <a:pt x="8" y="2724"/>
                  <a:pt x="6" y="2724"/>
                </a:cubicBezTo>
                <a:close/>
              </a:path>
            </a:pathLst>
          </a:custGeom>
          <a:solidFill>
            <a:srgbClr val="45D8FF">
              <a:alpha val="1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87" name="Freeform 84"/>
          <p:cNvSpPr>
            <a:spLocks/>
          </p:cNvSpPr>
          <p:nvPr/>
        </p:nvSpPr>
        <p:spPr bwMode="auto">
          <a:xfrm rot="21368463">
            <a:off x="7398075" y="5494498"/>
            <a:ext cx="1227138" cy="2819400"/>
          </a:xfrm>
          <a:custGeom>
            <a:avLst/>
            <a:gdLst>
              <a:gd name="T0" fmla="*/ 7 w 1208"/>
              <a:gd name="T1" fmla="*/ 2774 h 2774"/>
              <a:gd name="T2" fmla="*/ 5 w 1208"/>
              <a:gd name="T3" fmla="*/ 2773 h 2774"/>
              <a:gd name="T4" fmla="*/ 2 w 1208"/>
              <a:gd name="T5" fmla="*/ 2765 h 2774"/>
              <a:gd name="T6" fmla="*/ 1195 w 1208"/>
              <a:gd name="T7" fmla="*/ 4 h 2774"/>
              <a:gd name="T8" fmla="*/ 1203 w 1208"/>
              <a:gd name="T9" fmla="*/ 1 h 2774"/>
              <a:gd name="T10" fmla="*/ 1206 w 1208"/>
              <a:gd name="T11" fmla="*/ 9 h 2774"/>
              <a:gd name="T12" fmla="*/ 13 w 1208"/>
              <a:gd name="T13" fmla="*/ 2770 h 2774"/>
              <a:gd name="T14" fmla="*/ 7 w 1208"/>
              <a:gd name="T15" fmla="*/ 2774 h 27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8" h="2774">
                <a:moveTo>
                  <a:pt x="7" y="2774"/>
                </a:moveTo>
                <a:cubicBezTo>
                  <a:pt x="6" y="2774"/>
                  <a:pt x="5" y="2774"/>
                  <a:pt x="5" y="2773"/>
                </a:cubicBezTo>
                <a:cubicBezTo>
                  <a:pt x="2" y="2772"/>
                  <a:pt x="0" y="2769"/>
                  <a:pt x="2" y="2765"/>
                </a:cubicBezTo>
                <a:cubicBezTo>
                  <a:pt x="1195" y="4"/>
                  <a:pt x="1195" y="4"/>
                  <a:pt x="1195" y="4"/>
                </a:cubicBezTo>
                <a:cubicBezTo>
                  <a:pt x="1197" y="1"/>
                  <a:pt x="1200" y="0"/>
                  <a:pt x="1203" y="1"/>
                </a:cubicBezTo>
                <a:cubicBezTo>
                  <a:pt x="1206" y="2"/>
                  <a:pt x="1208" y="6"/>
                  <a:pt x="1206" y="9"/>
                </a:cubicBezTo>
                <a:cubicBezTo>
                  <a:pt x="13" y="2770"/>
                  <a:pt x="13" y="2770"/>
                  <a:pt x="13" y="2770"/>
                </a:cubicBezTo>
                <a:cubicBezTo>
                  <a:pt x="12" y="2773"/>
                  <a:pt x="9" y="2774"/>
                  <a:pt x="7" y="2774"/>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0" name="Freeform 87"/>
          <p:cNvSpPr>
            <a:spLocks/>
          </p:cNvSpPr>
          <p:nvPr/>
        </p:nvSpPr>
        <p:spPr bwMode="auto">
          <a:xfrm rot="21368463">
            <a:off x="10185884" y="5813792"/>
            <a:ext cx="166688" cy="3354388"/>
          </a:xfrm>
          <a:custGeom>
            <a:avLst/>
            <a:gdLst>
              <a:gd name="T0" fmla="*/ 158 w 164"/>
              <a:gd name="T1" fmla="*/ 3301 h 3301"/>
              <a:gd name="T2" fmla="*/ 152 w 164"/>
              <a:gd name="T3" fmla="*/ 3295 h 3301"/>
              <a:gd name="T4" fmla="*/ 0 w 164"/>
              <a:gd name="T5" fmla="*/ 7 h 3301"/>
              <a:gd name="T6" fmla="*/ 6 w 164"/>
              <a:gd name="T7" fmla="*/ 1 h 3301"/>
              <a:gd name="T8" fmla="*/ 12 w 164"/>
              <a:gd name="T9" fmla="*/ 6 h 3301"/>
              <a:gd name="T10" fmla="*/ 164 w 164"/>
              <a:gd name="T11" fmla="*/ 3295 h 3301"/>
              <a:gd name="T12" fmla="*/ 158 w 164"/>
              <a:gd name="T13" fmla="*/ 3301 h 3301"/>
              <a:gd name="T14" fmla="*/ 158 w 164"/>
              <a:gd name="T15" fmla="*/ 3301 h 33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4" h="3301">
                <a:moveTo>
                  <a:pt x="158" y="3301"/>
                </a:moveTo>
                <a:cubicBezTo>
                  <a:pt x="155" y="3301"/>
                  <a:pt x="152" y="3298"/>
                  <a:pt x="152" y="3295"/>
                </a:cubicBezTo>
                <a:cubicBezTo>
                  <a:pt x="0" y="7"/>
                  <a:pt x="0" y="7"/>
                  <a:pt x="0" y="7"/>
                </a:cubicBezTo>
                <a:cubicBezTo>
                  <a:pt x="0" y="4"/>
                  <a:pt x="2" y="1"/>
                  <a:pt x="6" y="1"/>
                </a:cubicBezTo>
                <a:cubicBezTo>
                  <a:pt x="9" y="0"/>
                  <a:pt x="12" y="3"/>
                  <a:pt x="12" y="6"/>
                </a:cubicBezTo>
                <a:cubicBezTo>
                  <a:pt x="164" y="3295"/>
                  <a:pt x="164" y="3295"/>
                  <a:pt x="164" y="3295"/>
                </a:cubicBezTo>
                <a:cubicBezTo>
                  <a:pt x="164" y="3298"/>
                  <a:pt x="161" y="3301"/>
                  <a:pt x="158" y="3301"/>
                </a:cubicBezTo>
                <a:cubicBezTo>
                  <a:pt x="158" y="3301"/>
                  <a:pt x="158" y="3301"/>
                  <a:pt x="158" y="3301"/>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7" name="Freeform 94"/>
          <p:cNvSpPr>
            <a:spLocks/>
          </p:cNvSpPr>
          <p:nvPr/>
        </p:nvSpPr>
        <p:spPr bwMode="auto">
          <a:xfrm rot="21368463">
            <a:off x="8470752" y="5416963"/>
            <a:ext cx="109538" cy="95250"/>
          </a:xfrm>
          <a:custGeom>
            <a:avLst/>
            <a:gdLst>
              <a:gd name="T0" fmla="*/ 54 w 107"/>
              <a:gd name="T1" fmla="*/ 0 h 94"/>
              <a:gd name="T2" fmla="*/ 14 w 107"/>
              <a:gd name="T3" fmla="*/ 22 h 94"/>
              <a:gd name="T4" fmla="*/ 29 w 107"/>
              <a:gd name="T5" fmla="*/ 87 h 94"/>
              <a:gd name="T6" fmla="*/ 53 w 107"/>
              <a:gd name="T7" fmla="*/ 94 h 94"/>
              <a:gd name="T8" fmla="*/ 93 w 107"/>
              <a:gd name="T9" fmla="*/ 72 h 94"/>
              <a:gd name="T10" fmla="*/ 78 w 107"/>
              <a:gd name="T11" fmla="*/ 7 h 94"/>
              <a:gd name="T12" fmla="*/ 54 w 107"/>
              <a:gd name="T13" fmla="*/ 0 h 94"/>
            </a:gdLst>
            <a:ahLst/>
            <a:cxnLst>
              <a:cxn ang="0">
                <a:pos x="T0" y="T1"/>
              </a:cxn>
              <a:cxn ang="0">
                <a:pos x="T2" y="T3"/>
              </a:cxn>
              <a:cxn ang="0">
                <a:pos x="T4" y="T5"/>
              </a:cxn>
              <a:cxn ang="0">
                <a:pos x="T6" y="T7"/>
              </a:cxn>
              <a:cxn ang="0">
                <a:pos x="T8" y="T9"/>
              </a:cxn>
              <a:cxn ang="0">
                <a:pos x="T10" y="T11"/>
              </a:cxn>
              <a:cxn ang="0">
                <a:pos x="T12" y="T13"/>
              </a:cxn>
            </a:cxnLst>
            <a:rect l="0" t="0" r="r" b="b"/>
            <a:pathLst>
              <a:path w="107" h="94">
                <a:moveTo>
                  <a:pt x="54" y="0"/>
                </a:moveTo>
                <a:cubicBezTo>
                  <a:pt x="38" y="0"/>
                  <a:pt x="23" y="8"/>
                  <a:pt x="14" y="22"/>
                </a:cubicBezTo>
                <a:cubicBezTo>
                  <a:pt x="0" y="44"/>
                  <a:pt x="7" y="73"/>
                  <a:pt x="29" y="87"/>
                </a:cubicBezTo>
                <a:cubicBezTo>
                  <a:pt x="36" y="91"/>
                  <a:pt x="45" y="94"/>
                  <a:pt x="53" y="94"/>
                </a:cubicBezTo>
                <a:cubicBezTo>
                  <a:pt x="69" y="94"/>
                  <a:pt x="84" y="86"/>
                  <a:pt x="93" y="72"/>
                </a:cubicBezTo>
                <a:cubicBezTo>
                  <a:pt x="107" y="50"/>
                  <a:pt x="100" y="21"/>
                  <a:pt x="78" y="7"/>
                </a:cubicBezTo>
                <a:cubicBezTo>
                  <a:pt x="71" y="3"/>
                  <a:pt x="62" y="0"/>
                  <a:pt x="54"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8" name="Freeform 95"/>
          <p:cNvSpPr>
            <a:spLocks/>
          </p:cNvSpPr>
          <p:nvPr/>
        </p:nvSpPr>
        <p:spPr bwMode="auto">
          <a:xfrm rot="21368463">
            <a:off x="9954450" y="5721486"/>
            <a:ext cx="241300" cy="212725"/>
          </a:xfrm>
          <a:custGeom>
            <a:avLst/>
            <a:gdLst>
              <a:gd name="T0" fmla="*/ 119 w 238"/>
              <a:gd name="T1" fmla="*/ 0 h 210"/>
              <a:gd name="T2" fmla="*/ 30 w 238"/>
              <a:gd name="T3" fmla="*/ 49 h 210"/>
              <a:gd name="T4" fmla="*/ 63 w 238"/>
              <a:gd name="T5" fmla="*/ 194 h 210"/>
              <a:gd name="T6" fmla="*/ 119 w 238"/>
              <a:gd name="T7" fmla="*/ 210 h 210"/>
              <a:gd name="T8" fmla="*/ 208 w 238"/>
              <a:gd name="T9" fmla="*/ 161 h 210"/>
              <a:gd name="T10" fmla="*/ 175 w 238"/>
              <a:gd name="T11" fmla="*/ 16 h 210"/>
              <a:gd name="T12" fmla="*/ 119 w 238"/>
              <a:gd name="T13" fmla="*/ 0 h 210"/>
            </a:gdLst>
            <a:ahLst/>
            <a:cxnLst>
              <a:cxn ang="0">
                <a:pos x="T0" y="T1"/>
              </a:cxn>
              <a:cxn ang="0">
                <a:pos x="T2" y="T3"/>
              </a:cxn>
              <a:cxn ang="0">
                <a:pos x="T4" y="T5"/>
              </a:cxn>
              <a:cxn ang="0">
                <a:pos x="T6" y="T7"/>
              </a:cxn>
              <a:cxn ang="0">
                <a:pos x="T8" y="T9"/>
              </a:cxn>
              <a:cxn ang="0">
                <a:pos x="T10" y="T11"/>
              </a:cxn>
              <a:cxn ang="0">
                <a:pos x="T12" y="T13"/>
              </a:cxn>
            </a:cxnLst>
            <a:rect l="0" t="0" r="r" b="b"/>
            <a:pathLst>
              <a:path w="238" h="210">
                <a:moveTo>
                  <a:pt x="119" y="0"/>
                </a:moveTo>
                <a:cubicBezTo>
                  <a:pt x="84" y="0"/>
                  <a:pt x="50" y="17"/>
                  <a:pt x="30" y="49"/>
                </a:cubicBezTo>
                <a:cubicBezTo>
                  <a:pt x="0" y="98"/>
                  <a:pt x="14" y="163"/>
                  <a:pt x="63" y="194"/>
                </a:cubicBezTo>
                <a:cubicBezTo>
                  <a:pt x="81" y="204"/>
                  <a:pt x="100" y="210"/>
                  <a:pt x="119" y="210"/>
                </a:cubicBezTo>
                <a:cubicBezTo>
                  <a:pt x="154" y="210"/>
                  <a:pt x="188" y="192"/>
                  <a:pt x="208" y="161"/>
                </a:cubicBezTo>
                <a:cubicBezTo>
                  <a:pt x="238" y="112"/>
                  <a:pt x="224" y="47"/>
                  <a:pt x="175" y="16"/>
                </a:cubicBezTo>
                <a:cubicBezTo>
                  <a:pt x="157" y="5"/>
                  <a:pt x="138" y="0"/>
                  <a:pt x="119"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3" name="Freeform 100"/>
          <p:cNvSpPr>
            <a:spLocks/>
          </p:cNvSpPr>
          <p:nvPr/>
        </p:nvSpPr>
        <p:spPr bwMode="auto">
          <a:xfrm rot="21368463">
            <a:off x="11850778" y="4859465"/>
            <a:ext cx="211138" cy="184150"/>
          </a:xfrm>
          <a:custGeom>
            <a:avLst/>
            <a:gdLst>
              <a:gd name="T0" fmla="*/ 104 w 208"/>
              <a:gd name="T1" fmla="*/ 0 h 182"/>
              <a:gd name="T2" fmla="*/ 27 w 208"/>
              <a:gd name="T3" fmla="*/ 42 h 182"/>
              <a:gd name="T4" fmla="*/ 56 w 208"/>
              <a:gd name="T5" fmla="*/ 168 h 182"/>
              <a:gd name="T6" fmla="*/ 104 w 208"/>
              <a:gd name="T7" fmla="*/ 182 h 182"/>
              <a:gd name="T8" fmla="*/ 182 w 208"/>
              <a:gd name="T9" fmla="*/ 139 h 182"/>
              <a:gd name="T10" fmla="*/ 153 w 208"/>
              <a:gd name="T11" fmla="*/ 14 h 182"/>
              <a:gd name="T12" fmla="*/ 104 w 208"/>
              <a:gd name="T13" fmla="*/ 0 h 182"/>
            </a:gdLst>
            <a:ahLst/>
            <a:cxnLst>
              <a:cxn ang="0">
                <a:pos x="T0" y="T1"/>
              </a:cxn>
              <a:cxn ang="0">
                <a:pos x="T2" y="T3"/>
              </a:cxn>
              <a:cxn ang="0">
                <a:pos x="T4" y="T5"/>
              </a:cxn>
              <a:cxn ang="0">
                <a:pos x="T6" y="T7"/>
              </a:cxn>
              <a:cxn ang="0">
                <a:pos x="T8" y="T9"/>
              </a:cxn>
              <a:cxn ang="0">
                <a:pos x="T10" y="T11"/>
              </a:cxn>
              <a:cxn ang="0">
                <a:pos x="T12" y="T13"/>
              </a:cxn>
            </a:cxnLst>
            <a:rect l="0" t="0" r="r" b="b"/>
            <a:pathLst>
              <a:path w="208" h="182">
                <a:moveTo>
                  <a:pt x="104" y="0"/>
                </a:moveTo>
                <a:cubicBezTo>
                  <a:pt x="74" y="0"/>
                  <a:pt x="44" y="15"/>
                  <a:pt x="27" y="42"/>
                </a:cubicBezTo>
                <a:cubicBezTo>
                  <a:pt x="0" y="85"/>
                  <a:pt x="13" y="141"/>
                  <a:pt x="56" y="168"/>
                </a:cubicBezTo>
                <a:cubicBezTo>
                  <a:pt x="71" y="178"/>
                  <a:pt x="88" y="182"/>
                  <a:pt x="104" y="182"/>
                </a:cubicBezTo>
                <a:cubicBezTo>
                  <a:pt x="135" y="182"/>
                  <a:pt x="164" y="167"/>
                  <a:pt x="182" y="139"/>
                </a:cubicBezTo>
                <a:cubicBezTo>
                  <a:pt x="208" y="97"/>
                  <a:pt x="196" y="40"/>
                  <a:pt x="153" y="14"/>
                </a:cubicBezTo>
                <a:cubicBezTo>
                  <a:pt x="138" y="4"/>
                  <a:pt x="121" y="0"/>
                  <a:pt x="104"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4" name="Freeform 101"/>
          <p:cNvSpPr>
            <a:spLocks/>
          </p:cNvSpPr>
          <p:nvPr/>
        </p:nvSpPr>
        <p:spPr bwMode="auto">
          <a:xfrm rot="21368463">
            <a:off x="11377136" y="4722850"/>
            <a:ext cx="111125" cy="98425"/>
          </a:xfrm>
          <a:custGeom>
            <a:avLst/>
            <a:gdLst>
              <a:gd name="T0" fmla="*/ 55 w 109"/>
              <a:gd name="T1" fmla="*/ 0 h 96"/>
              <a:gd name="T2" fmla="*/ 14 w 109"/>
              <a:gd name="T3" fmla="*/ 22 h 96"/>
              <a:gd name="T4" fmla="*/ 29 w 109"/>
              <a:gd name="T5" fmla="*/ 88 h 96"/>
              <a:gd name="T6" fmla="*/ 55 w 109"/>
              <a:gd name="T7" fmla="*/ 96 h 96"/>
              <a:gd name="T8" fmla="*/ 95 w 109"/>
              <a:gd name="T9" fmla="*/ 73 h 96"/>
              <a:gd name="T10" fmla="*/ 80 w 109"/>
              <a:gd name="T11" fmla="*/ 7 h 96"/>
              <a:gd name="T12" fmla="*/ 55 w 109"/>
              <a:gd name="T13" fmla="*/ 0 h 96"/>
            </a:gdLst>
            <a:ahLst/>
            <a:cxnLst>
              <a:cxn ang="0">
                <a:pos x="T0" y="T1"/>
              </a:cxn>
              <a:cxn ang="0">
                <a:pos x="T2" y="T3"/>
              </a:cxn>
              <a:cxn ang="0">
                <a:pos x="T4" y="T5"/>
              </a:cxn>
              <a:cxn ang="0">
                <a:pos x="T6" y="T7"/>
              </a:cxn>
              <a:cxn ang="0">
                <a:pos x="T8" y="T9"/>
              </a:cxn>
              <a:cxn ang="0">
                <a:pos x="T10" y="T11"/>
              </a:cxn>
              <a:cxn ang="0">
                <a:pos x="T12" y="T13"/>
              </a:cxn>
            </a:cxnLst>
            <a:rect l="0" t="0" r="r" b="b"/>
            <a:pathLst>
              <a:path w="109" h="96">
                <a:moveTo>
                  <a:pt x="55" y="0"/>
                </a:moveTo>
                <a:cubicBezTo>
                  <a:pt x="39" y="0"/>
                  <a:pt x="23" y="8"/>
                  <a:pt x="14" y="22"/>
                </a:cubicBezTo>
                <a:cubicBezTo>
                  <a:pt x="0" y="45"/>
                  <a:pt x="7" y="74"/>
                  <a:pt x="29" y="88"/>
                </a:cubicBezTo>
                <a:cubicBezTo>
                  <a:pt x="37" y="93"/>
                  <a:pt x="46" y="96"/>
                  <a:pt x="55" y="96"/>
                </a:cubicBezTo>
                <a:cubicBezTo>
                  <a:pt x="71" y="96"/>
                  <a:pt x="86" y="88"/>
                  <a:pt x="95" y="73"/>
                </a:cubicBezTo>
                <a:cubicBezTo>
                  <a:pt x="109" y="51"/>
                  <a:pt x="103" y="21"/>
                  <a:pt x="80" y="7"/>
                </a:cubicBezTo>
                <a:cubicBezTo>
                  <a:pt x="72" y="2"/>
                  <a:pt x="63" y="0"/>
                  <a:pt x="55"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5" name="Freeform 102"/>
          <p:cNvSpPr>
            <a:spLocks/>
          </p:cNvSpPr>
          <p:nvPr/>
        </p:nvSpPr>
        <p:spPr bwMode="auto">
          <a:xfrm rot="21368463">
            <a:off x="11919664" y="2718054"/>
            <a:ext cx="111125" cy="96838"/>
          </a:xfrm>
          <a:custGeom>
            <a:avLst/>
            <a:gdLst>
              <a:gd name="T0" fmla="*/ 55 w 109"/>
              <a:gd name="T1" fmla="*/ 0 h 96"/>
              <a:gd name="T2" fmla="*/ 14 w 109"/>
              <a:gd name="T3" fmla="*/ 23 h 96"/>
              <a:gd name="T4" fmla="*/ 29 w 109"/>
              <a:gd name="T5" fmla="*/ 89 h 96"/>
              <a:gd name="T6" fmla="*/ 55 w 109"/>
              <a:gd name="T7" fmla="*/ 96 h 96"/>
              <a:gd name="T8" fmla="*/ 95 w 109"/>
              <a:gd name="T9" fmla="*/ 74 h 96"/>
              <a:gd name="T10" fmla="*/ 80 w 109"/>
              <a:gd name="T11" fmla="*/ 8 h 96"/>
              <a:gd name="T12" fmla="*/ 55 w 109"/>
              <a:gd name="T13" fmla="*/ 0 h 96"/>
            </a:gdLst>
            <a:ahLst/>
            <a:cxnLst>
              <a:cxn ang="0">
                <a:pos x="T0" y="T1"/>
              </a:cxn>
              <a:cxn ang="0">
                <a:pos x="T2" y="T3"/>
              </a:cxn>
              <a:cxn ang="0">
                <a:pos x="T4" y="T5"/>
              </a:cxn>
              <a:cxn ang="0">
                <a:pos x="T6" y="T7"/>
              </a:cxn>
              <a:cxn ang="0">
                <a:pos x="T8" y="T9"/>
              </a:cxn>
              <a:cxn ang="0">
                <a:pos x="T10" y="T11"/>
              </a:cxn>
              <a:cxn ang="0">
                <a:pos x="T12" y="T13"/>
              </a:cxn>
            </a:cxnLst>
            <a:rect l="0" t="0" r="r" b="b"/>
            <a:pathLst>
              <a:path w="109" h="96">
                <a:moveTo>
                  <a:pt x="55" y="0"/>
                </a:moveTo>
                <a:cubicBezTo>
                  <a:pt x="39" y="0"/>
                  <a:pt x="23" y="8"/>
                  <a:pt x="14" y="23"/>
                </a:cubicBezTo>
                <a:cubicBezTo>
                  <a:pt x="0" y="45"/>
                  <a:pt x="7" y="75"/>
                  <a:pt x="29" y="89"/>
                </a:cubicBezTo>
                <a:cubicBezTo>
                  <a:pt x="37" y="94"/>
                  <a:pt x="46" y="96"/>
                  <a:pt x="55" y="96"/>
                </a:cubicBezTo>
                <a:cubicBezTo>
                  <a:pt x="70" y="96"/>
                  <a:pt x="86" y="88"/>
                  <a:pt x="95" y="74"/>
                </a:cubicBezTo>
                <a:cubicBezTo>
                  <a:pt x="109" y="51"/>
                  <a:pt x="102" y="22"/>
                  <a:pt x="80" y="8"/>
                </a:cubicBezTo>
                <a:cubicBezTo>
                  <a:pt x="72" y="3"/>
                  <a:pt x="63" y="0"/>
                  <a:pt x="55"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0" name="Freeform 74"/>
          <p:cNvSpPr>
            <a:spLocks/>
          </p:cNvSpPr>
          <p:nvPr/>
        </p:nvSpPr>
        <p:spPr bwMode="auto">
          <a:xfrm rot="4811396">
            <a:off x="8020520" y="-1083402"/>
            <a:ext cx="836613" cy="2962146"/>
          </a:xfrm>
          <a:custGeom>
            <a:avLst/>
            <a:gdLst>
              <a:gd name="T0" fmla="*/ 817 w 824"/>
              <a:gd name="T1" fmla="*/ 2096 h 2096"/>
              <a:gd name="T2" fmla="*/ 811 w 824"/>
              <a:gd name="T3" fmla="*/ 2093 h 2096"/>
              <a:gd name="T4" fmla="*/ 1 w 824"/>
              <a:gd name="T5" fmla="*/ 9 h 2096"/>
              <a:gd name="T6" fmla="*/ 4 w 824"/>
              <a:gd name="T7" fmla="*/ 1 h 2096"/>
              <a:gd name="T8" fmla="*/ 12 w 824"/>
              <a:gd name="T9" fmla="*/ 4 h 2096"/>
              <a:gd name="T10" fmla="*/ 822 w 824"/>
              <a:gd name="T11" fmla="*/ 2088 h 2096"/>
              <a:gd name="T12" fmla="*/ 819 w 824"/>
              <a:gd name="T13" fmla="*/ 2096 h 2096"/>
              <a:gd name="T14" fmla="*/ 817 w 824"/>
              <a:gd name="T15" fmla="*/ 2096 h 20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4" h="2096">
                <a:moveTo>
                  <a:pt x="817" y="2096"/>
                </a:moveTo>
                <a:cubicBezTo>
                  <a:pt x="814" y="2096"/>
                  <a:pt x="812" y="2095"/>
                  <a:pt x="811" y="2093"/>
                </a:cubicBezTo>
                <a:cubicBezTo>
                  <a:pt x="1" y="9"/>
                  <a:pt x="1" y="9"/>
                  <a:pt x="1" y="9"/>
                </a:cubicBezTo>
                <a:cubicBezTo>
                  <a:pt x="0" y="5"/>
                  <a:pt x="1" y="2"/>
                  <a:pt x="4" y="1"/>
                </a:cubicBezTo>
                <a:cubicBezTo>
                  <a:pt x="7" y="0"/>
                  <a:pt x="11" y="1"/>
                  <a:pt x="12" y="4"/>
                </a:cubicBezTo>
                <a:cubicBezTo>
                  <a:pt x="822" y="2088"/>
                  <a:pt x="822" y="2088"/>
                  <a:pt x="822" y="2088"/>
                </a:cubicBezTo>
                <a:cubicBezTo>
                  <a:pt x="824" y="2091"/>
                  <a:pt x="822" y="2095"/>
                  <a:pt x="819" y="2096"/>
                </a:cubicBezTo>
                <a:cubicBezTo>
                  <a:pt x="818" y="2096"/>
                  <a:pt x="818" y="2096"/>
                  <a:pt x="817" y="2096"/>
                </a:cubicBezTo>
                <a:close/>
              </a:path>
            </a:pathLst>
          </a:custGeom>
          <a:solidFill>
            <a:srgbClr val="45D8FF">
              <a:alpha val="1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21" name="Freeform 81"/>
          <p:cNvSpPr>
            <a:spLocks/>
          </p:cNvSpPr>
          <p:nvPr/>
        </p:nvSpPr>
        <p:spPr bwMode="auto">
          <a:xfrm rot="292990">
            <a:off x="-282563" y="481462"/>
            <a:ext cx="1543050" cy="482600"/>
          </a:xfrm>
          <a:custGeom>
            <a:avLst/>
            <a:gdLst>
              <a:gd name="T0" fmla="*/ 1512 w 1519"/>
              <a:gd name="T1" fmla="*/ 476 h 476"/>
              <a:gd name="T2" fmla="*/ 1510 w 1519"/>
              <a:gd name="T3" fmla="*/ 475 h 476"/>
              <a:gd name="T4" fmla="*/ 5 w 1519"/>
              <a:gd name="T5" fmla="*/ 12 h 476"/>
              <a:gd name="T6" fmla="*/ 1 w 1519"/>
              <a:gd name="T7" fmla="*/ 5 h 476"/>
              <a:gd name="T8" fmla="*/ 9 w 1519"/>
              <a:gd name="T9" fmla="*/ 1 h 476"/>
              <a:gd name="T10" fmla="*/ 1514 w 1519"/>
              <a:gd name="T11" fmla="*/ 464 h 476"/>
              <a:gd name="T12" fmla="*/ 1518 w 1519"/>
              <a:gd name="T13" fmla="*/ 471 h 476"/>
              <a:gd name="T14" fmla="*/ 1512 w 1519"/>
              <a:gd name="T15" fmla="*/ 476 h 4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19" h="476">
                <a:moveTo>
                  <a:pt x="1512" y="476"/>
                </a:moveTo>
                <a:cubicBezTo>
                  <a:pt x="1511" y="476"/>
                  <a:pt x="1511" y="476"/>
                  <a:pt x="1510" y="475"/>
                </a:cubicBezTo>
                <a:cubicBezTo>
                  <a:pt x="5" y="12"/>
                  <a:pt x="5" y="12"/>
                  <a:pt x="5" y="12"/>
                </a:cubicBezTo>
                <a:cubicBezTo>
                  <a:pt x="2" y="11"/>
                  <a:pt x="0" y="8"/>
                  <a:pt x="1" y="5"/>
                </a:cubicBezTo>
                <a:cubicBezTo>
                  <a:pt x="2" y="2"/>
                  <a:pt x="5" y="0"/>
                  <a:pt x="9" y="1"/>
                </a:cubicBezTo>
                <a:cubicBezTo>
                  <a:pt x="1514" y="464"/>
                  <a:pt x="1514" y="464"/>
                  <a:pt x="1514" y="464"/>
                </a:cubicBezTo>
                <a:cubicBezTo>
                  <a:pt x="1517" y="465"/>
                  <a:pt x="1519" y="468"/>
                  <a:pt x="1518" y="471"/>
                </a:cubicBezTo>
                <a:cubicBezTo>
                  <a:pt x="1517" y="474"/>
                  <a:pt x="1514" y="476"/>
                  <a:pt x="1512" y="476"/>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5" name="Freeform 174"/>
          <p:cNvSpPr>
            <a:spLocks/>
          </p:cNvSpPr>
          <p:nvPr/>
        </p:nvSpPr>
        <p:spPr bwMode="auto">
          <a:xfrm>
            <a:off x="7002461" y="995363"/>
            <a:ext cx="113308" cy="113306"/>
          </a:xfrm>
          <a:custGeom>
            <a:avLst/>
            <a:gdLst>
              <a:gd name="T0" fmla="*/ 428 w 584"/>
              <a:gd name="T1" fmla="*/ 75 h 583"/>
              <a:gd name="T2" fmla="*/ 508 w 584"/>
              <a:gd name="T3" fmla="*/ 427 h 583"/>
              <a:gd name="T4" fmla="*/ 156 w 584"/>
              <a:gd name="T5" fmla="*/ 508 h 583"/>
              <a:gd name="T6" fmla="*/ 75 w 584"/>
              <a:gd name="T7" fmla="*/ 155 h 583"/>
              <a:gd name="T8" fmla="*/ 428 w 584"/>
              <a:gd name="T9" fmla="*/ 75 h 583"/>
            </a:gdLst>
            <a:ahLst/>
            <a:cxnLst>
              <a:cxn ang="0">
                <a:pos x="T0" y="T1"/>
              </a:cxn>
              <a:cxn ang="0">
                <a:pos x="T2" y="T3"/>
              </a:cxn>
              <a:cxn ang="0">
                <a:pos x="T4" y="T5"/>
              </a:cxn>
              <a:cxn ang="0">
                <a:pos x="T6" y="T7"/>
              </a:cxn>
              <a:cxn ang="0">
                <a:pos x="T8" y="T9"/>
              </a:cxn>
            </a:cxnLst>
            <a:rect l="0" t="0" r="r" b="b"/>
            <a:pathLst>
              <a:path w="584" h="583">
                <a:moveTo>
                  <a:pt x="428" y="75"/>
                </a:moveTo>
                <a:cubicBezTo>
                  <a:pt x="547" y="150"/>
                  <a:pt x="584" y="308"/>
                  <a:pt x="508" y="427"/>
                </a:cubicBezTo>
                <a:cubicBezTo>
                  <a:pt x="433" y="547"/>
                  <a:pt x="275" y="583"/>
                  <a:pt x="156" y="508"/>
                </a:cubicBezTo>
                <a:cubicBezTo>
                  <a:pt x="36" y="433"/>
                  <a:pt x="0" y="275"/>
                  <a:pt x="75" y="155"/>
                </a:cubicBezTo>
                <a:cubicBezTo>
                  <a:pt x="150" y="36"/>
                  <a:pt x="308" y="0"/>
                  <a:pt x="428" y="75"/>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27" name="Freeform 61"/>
          <p:cNvSpPr>
            <a:spLocks/>
          </p:cNvSpPr>
          <p:nvPr/>
        </p:nvSpPr>
        <p:spPr bwMode="auto">
          <a:xfrm rot="6175298">
            <a:off x="3053763" y="1936099"/>
            <a:ext cx="982498" cy="133350"/>
          </a:xfrm>
          <a:custGeom>
            <a:avLst/>
            <a:gdLst>
              <a:gd name="T0" fmla="*/ 6 w 1798"/>
              <a:gd name="T1" fmla="*/ 130 h 130"/>
              <a:gd name="T2" fmla="*/ 0 w 1798"/>
              <a:gd name="T3" fmla="*/ 125 h 130"/>
              <a:gd name="T4" fmla="*/ 6 w 1798"/>
              <a:gd name="T5" fmla="*/ 118 h 130"/>
              <a:gd name="T6" fmla="*/ 1792 w 1798"/>
              <a:gd name="T7" fmla="*/ 0 h 130"/>
              <a:gd name="T8" fmla="*/ 1798 w 1798"/>
              <a:gd name="T9" fmla="*/ 6 h 130"/>
              <a:gd name="T10" fmla="*/ 1792 w 1798"/>
              <a:gd name="T11" fmla="*/ 12 h 130"/>
              <a:gd name="T12" fmla="*/ 7 w 1798"/>
              <a:gd name="T13" fmla="*/ 130 h 130"/>
              <a:gd name="T14" fmla="*/ 6 w 1798"/>
              <a:gd name="T15" fmla="*/ 130 h 1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98" h="130">
                <a:moveTo>
                  <a:pt x="6" y="130"/>
                </a:moveTo>
                <a:cubicBezTo>
                  <a:pt x="3" y="130"/>
                  <a:pt x="1" y="128"/>
                  <a:pt x="0" y="125"/>
                </a:cubicBezTo>
                <a:cubicBezTo>
                  <a:pt x="0" y="121"/>
                  <a:pt x="3" y="118"/>
                  <a:pt x="6" y="118"/>
                </a:cubicBezTo>
                <a:cubicBezTo>
                  <a:pt x="1792" y="0"/>
                  <a:pt x="1792" y="0"/>
                  <a:pt x="1792" y="0"/>
                </a:cubicBezTo>
                <a:cubicBezTo>
                  <a:pt x="1795" y="0"/>
                  <a:pt x="1798" y="2"/>
                  <a:pt x="1798" y="6"/>
                </a:cubicBezTo>
                <a:cubicBezTo>
                  <a:pt x="1798" y="9"/>
                  <a:pt x="1796" y="12"/>
                  <a:pt x="1792" y="12"/>
                </a:cubicBezTo>
                <a:cubicBezTo>
                  <a:pt x="7" y="130"/>
                  <a:pt x="7" y="130"/>
                  <a:pt x="7" y="130"/>
                </a:cubicBezTo>
                <a:cubicBezTo>
                  <a:pt x="7" y="130"/>
                  <a:pt x="6" y="130"/>
                  <a:pt x="6" y="130"/>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1" name="Freeform 166"/>
          <p:cNvSpPr>
            <a:spLocks/>
          </p:cNvSpPr>
          <p:nvPr/>
        </p:nvSpPr>
        <p:spPr bwMode="auto">
          <a:xfrm>
            <a:off x="303215" y="2559505"/>
            <a:ext cx="277813" cy="279400"/>
          </a:xfrm>
          <a:custGeom>
            <a:avLst/>
            <a:gdLst>
              <a:gd name="T0" fmla="*/ 201 w 274"/>
              <a:gd name="T1" fmla="*/ 35 h 274"/>
              <a:gd name="T2" fmla="*/ 239 w 274"/>
              <a:gd name="T3" fmla="*/ 201 h 274"/>
              <a:gd name="T4" fmla="*/ 73 w 274"/>
              <a:gd name="T5" fmla="*/ 239 h 274"/>
              <a:gd name="T6" fmla="*/ 35 w 274"/>
              <a:gd name="T7" fmla="*/ 73 h 274"/>
              <a:gd name="T8" fmla="*/ 201 w 274"/>
              <a:gd name="T9" fmla="*/ 35 h 274"/>
            </a:gdLst>
            <a:ahLst/>
            <a:cxnLst>
              <a:cxn ang="0">
                <a:pos x="T0" y="T1"/>
              </a:cxn>
              <a:cxn ang="0">
                <a:pos x="T2" y="T3"/>
              </a:cxn>
              <a:cxn ang="0">
                <a:pos x="T4" y="T5"/>
              </a:cxn>
              <a:cxn ang="0">
                <a:pos x="T6" y="T7"/>
              </a:cxn>
              <a:cxn ang="0">
                <a:pos x="T8" y="T9"/>
              </a:cxn>
            </a:cxnLst>
            <a:rect l="0" t="0" r="r" b="b"/>
            <a:pathLst>
              <a:path w="274" h="274">
                <a:moveTo>
                  <a:pt x="201" y="35"/>
                </a:moveTo>
                <a:cubicBezTo>
                  <a:pt x="257" y="71"/>
                  <a:pt x="274" y="145"/>
                  <a:pt x="239" y="201"/>
                </a:cubicBezTo>
                <a:cubicBezTo>
                  <a:pt x="203" y="257"/>
                  <a:pt x="129" y="274"/>
                  <a:pt x="73" y="239"/>
                </a:cubicBezTo>
                <a:cubicBezTo>
                  <a:pt x="17" y="203"/>
                  <a:pt x="0" y="129"/>
                  <a:pt x="35" y="73"/>
                </a:cubicBezTo>
                <a:cubicBezTo>
                  <a:pt x="70" y="17"/>
                  <a:pt x="145" y="0"/>
                  <a:pt x="201" y="35"/>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72" name="Freeform 148"/>
          <p:cNvSpPr>
            <a:spLocks/>
          </p:cNvSpPr>
          <p:nvPr/>
        </p:nvSpPr>
        <p:spPr bwMode="auto">
          <a:xfrm>
            <a:off x="-7935" y="1680030"/>
            <a:ext cx="528638" cy="530225"/>
          </a:xfrm>
          <a:custGeom>
            <a:avLst/>
            <a:gdLst>
              <a:gd name="T0" fmla="*/ 382 w 521"/>
              <a:gd name="T1" fmla="*/ 67 h 521"/>
              <a:gd name="T2" fmla="*/ 454 w 521"/>
              <a:gd name="T3" fmla="*/ 382 h 521"/>
              <a:gd name="T4" fmla="*/ 139 w 521"/>
              <a:gd name="T5" fmla="*/ 454 h 521"/>
              <a:gd name="T6" fmla="*/ 67 w 521"/>
              <a:gd name="T7" fmla="*/ 139 h 521"/>
              <a:gd name="T8" fmla="*/ 382 w 521"/>
              <a:gd name="T9" fmla="*/ 67 h 521"/>
            </a:gdLst>
            <a:ahLst/>
            <a:cxnLst>
              <a:cxn ang="0">
                <a:pos x="T0" y="T1"/>
              </a:cxn>
              <a:cxn ang="0">
                <a:pos x="T2" y="T3"/>
              </a:cxn>
              <a:cxn ang="0">
                <a:pos x="T4" y="T5"/>
              </a:cxn>
              <a:cxn ang="0">
                <a:pos x="T6" y="T7"/>
              </a:cxn>
              <a:cxn ang="0">
                <a:pos x="T8" y="T9"/>
              </a:cxn>
            </a:cxnLst>
            <a:rect l="0" t="0" r="r" b="b"/>
            <a:pathLst>
              <a:path w="521" h="521">
                <a:moveTo>
                  <a:pt x="382" y="67"/>
                </a:moveTo>
                <a:cubicBezTo>
                  <a:pt x="489" y="134"/>
                  <a:pt x="521" y="275"/>
                  <a:pt x="454" y="382"/>
                </a:cubicBezTo>
                <a:cubicBezTo>
                  <a:pt x="387" y="489"/>
                  <a:pt x="246" y="521"/>
                  <a:pt x="139" y="454"/>
                </a:cubicBezTo>
                <a:cubicBezTo>
                  <a:pt x="32" y="387"/>
                  <a:pt x="0" y="246"/>
                  <a:pt x="67" y="139"/>
                </a:cubicBezTo>
                <a:cubicBezTo>
                  <a:pt x="134" y="32"/>
                  <a:pt x="275" y="0"/>
                  <a:pt x="382" y="67"/>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73" name="Freeform 156"/>
          <p:cNvSpPr>
            <a:spLocks/>
          </p:cNvSpPr>
          <p:nvPr/>
        </p:nvSpPr>
        <p:spPr bwMode="auto">
          <a:xfrm>
            <a:off x="119065" y="1808618"/>
            <a:ext cx="273050" cy="273050"/>
          </a:xfrm>
          <a:custGeom>
            <a:avLst/>
            <a:gdLst>
              <a:gd name="T0" fmla="*/ 198 w 270"/>
              <a:gd name="T1" fmla="*/ 34 h 269"/>
              <a:gd name="T2" fmla="*/ 235 w 270"/>
              <a:gd name="T3" fmla="*/ 197 h 269"/>
              <a:gd name="T4" fmla="*/ 72 w 270"/>
              <a:gd name="T5" fmla="*/ 235 h 269"/>
              <a:gd name="T6" fmla="*/ 35 w 270"/>
              <a:gd name="T7" fmla="*/ 72 h 269"/>
              <a:gd name="T8" fmla="*/ 198 w 270"/>
              <a:gd name="T9" fmla="*/ 34 h 269"/>
            </a:gdLst>
            <a:ahLst/>
            <a:cxnLst>
              <a:cxn ang="0">
                <a:pos x="T0" y="T1"/>
              </a:cxn>
              <a:cxn ang="0">
                <a:pos x="T2" y="T3"/>
              </a:cxn>
              <a:cxn ang="0">
                <a:pos x="T4" y="T5"/>
              </a:cxn>
              <a:cxn ang="0">
                <a:pos x="T6" y="T7"/>
              </a:cxn>
              <a:cxn ang="0">
                <a:pos x="T8" y="T9"/>
              </a:cxn>
            </a:cxnLst>
            <a:rect l="0" t="0" r="r" b="b"/>
            <a:pathLst>
              <a:path w="270" h="269">
                <a:moveTo>
                  <a:pt x="198" y="34"/>
                </a:moveTo>
                <a:cubicBezTo>
                  <a:pt x="253" y="69"/>
                  <a:pt x="270" y="142"/>
                  <a:pt x="235" y="197"/>
                </a:cubicBezTo>
                <a:cubicBezTo>
                  <a:pt x="201" y="253"/>
                  <a:pt x="128" y="269"/>
                  <a:pt x="72" y="235"/>
                </a:cubicBezTo>
                <a:cubicBezTo>
                  <a:pt x="17" y="200"/>
                  <a:pt x="0" y="127"/>
                  <a:pt x="35" y="72"/>
                </a:cubicBezTo>
                <a:cubicBezTo>
                  <a:pt x="70" y="16"/>
                  <a:pt x="143" y="0"/>
                  <a:pt x="198" y="34"/>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74" name="Freeform 150"/>
          <p:cNvSpPr>
            <a:spLocks/>
          </p:cNvSpPr>
          <p:nvPr/>
        </p:nvSpPr>
        <p:spPr bwMode="auto">
          <a:xfrm>
            <a:off x="-101597" y="368755"/>
            <a:ext cx="1470025" cy="1470025"/>
          </a:xfrm>
          <a:custGeom>
            <a:avLst/>
            <a:gdLst>
              <a:gd name="T0" fmla="*/ 1061 w 1447"/>
              <a:gd name="T1" fmla="*/ 186 h 1447"/>
              <a:gd name="T2" fmla="*/ 1260 w 1447"/>
              <a:gd name="T3" fmla="*/ 1061 h 1447"/>
              <a:gd name="T4" fmla="*/ 386 w 1447"/>
              <a:gd name="T5" fmla="*/ 1260 h 1447"/>
              <a:gd name="T6" fmla="*/ 186 w 1447"/>
              <a:gd name="T7" fmla="*/ 386 h 1447"/>
              <a:gd name="T8" fmla="*/ 1061 w 1447"/>
              <a:gd name="T9" fmla="*/ 186 h 1447"/>
            </a:gdLst>
            <a:ahLst/>
            <a:cxnLst>
              <a:cxn ang="0">
                <a:pos x="T0" y="T1"/>
              </a:cxn>
              <a:cxn ang="0">
                <a:pos x="T2" y="T3"/>
              </a:cxn>
              <a:cxn ang="0">
                <a:pos x="T4" y="T5"/>
              </a:cxn>
              <a:cxn ang="0">
                <a:pos x="T6" y="T7"/>
              </a:cxn>
              <a:cxn ang="0">
                <a:pos x="T8" y="T9"/>
              </a:cxn>
            </a:cxnLst>
            <a:rect l="0" t="0" r="r" b="b"/>
            <a:pathLst>
              <a:path w="1447" h="1447">
                <a:moveTo>
                  <a:pt x="1061" y="186"/>
                </a:moveTo>
                <a:cubicBezTo>
                  <a:pt x="1357" y="373"/>
                  <a:pt x="1447" y="764"/>
                  <a:pt x="1260" y="1061"/>
                </a:cubicBezTo>
                <a:cubicBezTo>
                  <a:pt x="1074" y="1357"/>
                  <a:pt x="683" y="1447"/>
                  <a:pt x="386" y="1260"/>
                </a:cubicBezTo>
                <a:cubicBezTo>
                  <a:pt x="89" y="1074"/>
                  <a:pt x="0" y="683"/>
                  <a:pt x="186" y="386"/>
                </a:cubicBezTo>
                <a:cubicBezTo>
                  <a:pt x="373" y="90"/>
                  <a:pt x="764" y="0"/>
                  <a:pt x="1061" y="186"/>
                </a:cubicBezTo>
                <a:close/>
              </a:path>
            </a:pathLst>
          </a:custGeom>
          <a:solidFill>
            <a:srgbClr val="45D8FF">
              <a:alpha val="1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75" name="Freeform 151"/>
          <p:cNvSpPr>
            <a:spLocks/>
          </p:cNvSpPr>
          <p:nvPr/>
        </p:nvSpPr>
        <p:spPr bwMode="auto">
          <a:xfrm>
            <a:off x="261940" y="730705"/>
            <a:ext cx="744538" cy="746125"/>
          </a:xfrm>
          <a:custGeom>
            <a:avLst/>
            <a:gdLst>
              <a:gd name="T0" fmla="*/ 537 w 733"/>
              <a:gd name="T1" fmla="*/ 94 h 733"/>
              <a:gd name="T2" fmla="*/ 639 w 733"/>
              <a:gd name="T3" fmla="*/ 537 h 733"/>
              <a:gd name="T4" fmla="*/ 195 w 733"/>
              <a:gd name="T5" fmla="*/ 639 h 733"/>
              <a:gd name="T6" fmla="*/ 94 w 733"/>
              <a:gd name="T7" fmla="*/ 195 h 733"/>
              <a:gd name="T8" fmla="*/ 537 w 733"/>
              <a:gd name="T9" fmla="*/ 94 h 733"/>
            </a:gdLst>
            <a:ahLst/>
            <a:cxnLst>
              <a:cxn ang="0">
                <a:pos x="T0" y="T1"/>
              </a:cxn>
              <a:cxn ang="0">
                <a:pos x="T2" y="T3"/>
              </a:cxn>
              <a:cxn ang="0">
                <a:pos x="T4" y="T5"/>
              </a:cxn>
              <a:cxn ang="0">
                <a:pos x="T6" y="T7"/>
              </a:cxn>
              <a:cxn ang="0">
                <a:pos x="T8" y="T9"/>
              </a:cxn>
            </a:cxnLst>
            <a:rect l="0" t="0" r="r" b="b"/>
            <a:pathLst>
              <a:path w="733" h="733">
                <a:moveTo>
                  <a:pt x="537" y="94"/>
                </a:moveTo>
                <a:cubicBezTo>
                  <a:pt x="688" y="189"/>
                  <a:pt x="733" y="387"/>
                  <a:pt x="639" y="537"/>
                </a:cubicBezTo>
                <a:cubicBezTo>
                  <a:pt x="544" y="688"/>
                  <a:pt x="346" y="733"/>
                  <a:pt x="195" y="639"/>
                </a:cubicBezTo>
                <a:cubicBezTo>
                  <a:pt x="45" y="544"/>
                  <a:pt x="0" y="346"/>
                  <a:pt x="94" y="195"/>
                </a:cubicBezTo>
                <a:cubicBezTo>
                  <a:pt x="189" y="45"/>
                  <a:pt x="387" y="0"/>
                  <a:pt x="537" y="94"/>
                </a:cubicBezTo>
                <a:close/>
              </a:path>
            </a:pathLst>
          </a:custGeom>
          <a:solidFill>
            <a:srgbClr val="45D8FF">
              <a:alpha val="1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76" name="Freeform 159"/>
          <p:cNvSpPr>
            <a:spLocks/>
          </p:cNvSpPr>
          <p:nvPr/>
        </p:nvSpPr>
        <p:spPr bwMode="auto">
          <a:xfrm>
            <a:off x="438153" y="908505"/>
            <a:ext cx="392113" cy="390525"/>
          </a:xfrm>
          <a:custGeom>
            <a:avLst/>
            <a:gdLst>
              <a:gd name="T0" fmla="*/ 282 w 385"/>
              <a:gd name="T1" fmla="*/ 49 h 385"/>
              <a:gd name="T2" fmla="*/ 335 w 385"/>
              <a:gd name="T3" fmla="*/ 282 h 385"/>
              <a:gd name="T4" fmla="*/ 102 w 385"/>
              <a:gd name="T5" fmla="*/ 336 h 385"/>
              <a:gd name="T6" fmla="*/ 49 w 385"/>
              <a:gd name="T7" fmla="*/ 103 h 385"/>
              <a:gd name="T8" fmla="*/ 282 w 385"/>
              <a:gd name="T9" fmla="*/ 49 h 385"/>
            </a:gdLst>
            <a:ahLst/>
            <a:cxnLst>
              <a:cxn ang="0">
                <a:pos x="T0" y="T1"/>
              </a:cxn>
              <a:cxn ang="0">
                <a:pos x="T2" y="T3"/>
              </a:cxn>
              <a:cxn ang="0">
                <a:pos x="T4" y="T5"/>
              </a:cxn>
              <a:cxn ang="0">
                <a:pos x="T6" y="T7"/>
              </a:cxn>
              <a:cxn ang="0">
                <a:pos x="T8" y="T9"/>
              </a:cxn>
            </a:cxnLst>
            <a:rect l="0" t="0" r="r" b="b"/>
            <a:pathLst>
              <a:path w="385" h="385">
                <a:moveTo>
                  <a:pt x="282" y="49"/>
                </a:moveTo>
                <a:cubicBezTo>
                  <a:pt x="361" y="99"/>
                  <a:pt x="385" y="203"/>
                  <a:pt x="335" y="282"/>
                </a:cubicBezTo>
                <a:cubicBezTo>
                  <a:pt x="286" y="361"/>
                  <a:pt x="181" y="385"/>
                  <a:pt x="102" y="336"/>
                </a:cubicBezTo>
                <a:cubicBezTo>
                  <a:pt x="23" y="286"/>
                  <a:pt x="0" y="182"/>
                  <a:pt x="49" y="103"/>
                </a:cubicBezTo>
                <a:cubicBezTo>
                  <a:pt x="99" y="23"/>
                  <a:pt x="203" y="0"/>
                  <a:pt x="282" y="49"/>
                </a:cubicBezTo>
                <a:close/>
              </a:path>
            </a:pathLst>
          </a:custGeom>
          <a:solidFill>
            <a:srgbClr val="45D8FF">
              <a:alpha val="1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77" name="Freeform 168"/>
          <p:cNvSpPr>
            <a:spLocks/>
          </p:cNvSpPr>
          <p:nvPr/>
        </p:nvSpPr>
        <p:spPr bwMode="auto">
          <a:xfrm>
            <a:off x="4383091" y="275093"/>
            <a:ext cx="282575" cy="282575"/>
          </a:xfrm>
          <a:custGeom>
            <a:avLst/>
            <a:gdLst>
              <a:gd name="T0" fmla="*/ 203 w 278"/>
              <a:gd name="T1" fmla="*/ 36 h 278"/>
              <a:gd name="T2" fmla="*/ 242 w 278"/>
              <a:gd name="T3" fmla="*/ 204 h 278"/>
              <a:gd name="T4" fmla="*/ 74 w 278"/>
              <a:gd name="T5" fmla="*/ 242 h 278"/>
              <a:gd name="T6" fmla="*/ 35 w 278"/>
              <a:gd name="T7" fmla="*/ 74 h 278"/>
              <a:gd name="T8" fmla="*/ 203 w 278"/>
              <a:gd name="T9" fmla="*/ 36 h 278"/>
            </a:gdLst>
            <a:ahLst/>
            <a:cxnLst>
              <a:cxn ang="0">
                <a:pos x="T0" y="T1"/>
              </a:cxn>
              <a:cxn ang="0">
                <a:pos x="T2" y="T3"/>
              </a:cxn>
              <a:cxn ang="0">
                <a:pos x="T4" y="T5"/>
              </a:cxn>
              <a:cxn ang="0">
                <a:pos x="T6" y="T7"/>
              </a:cxn>
              <a:cxn ang="0">
                <a:pos x="T8" y="T9"/>
              </a:cxn>
            </a:cxnLst>
            <a:rect l="0" t="0" r="r" b="b"/>
            <a:pathLst>
              <a:path w="278" h="278">
                <a:moveTo>
                  <a:pt x="203" y="36"/>
                </a:moveTo>
                <a:cubicBezTo>
                  <a:pt x="260" y="71"/>
                  <a:pt x="278" y="147"/>
                  <a:pt x="242" y="204"/>
                </a:cubicBezTo>
                <a:cubicBezTo>
                  <a:pt x="206" y="261"/>
                  <a:pt x="131" y="278"/>
                  <a:pt x="74" y="242"/>
                </a:cubicBezTo>
                <a:cubicBezTo>
                  <a:pt x="17" y="206"/>
                  <a:pt x="0" y="131"/>
                  <a:pt x="35" y="74"/>
                </a:cubicBezTo>
                <a:cubicBezTo>
                  <a:pt x="71" y="17"/>
                  <a:pt x="146" y="0"/>
                  <a:pt x="203" y="36"/>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78" name="Freeform 149"/>
          <p:cNvSpPr>
            <a:spLocks/>
          </p:cNvSpPr>
          <p:nvPr/>
        </p:nvSpPr>
        <p:spPr bwMode="auto">
          <a:xfrm>
            <a:off x="1463678" y="1306968"/>
            <a:ext cx="541338" cy="541338"/>
          </a:xfrm>
          <a:custGeom>
            <a:avLst/>
            <a:gdLst>
              <a:gd name="T0" fmla="*/ 390 w 533"/>
              <a:gd name="T1" fmla="*/ 69 h 533"/>
              <a:gd name="T2" fmla="*/ 464 w 533"/>
              <a:gd name="T3" fmla="*/ 391 h 533"/>
              <a:gd name="T4" fmla="*/ 142 w 533"/>
              <a:gd name="T5" fmla="*/ 464 h 533"/>
              <a:gd name="T6" fmla="*/ 69 w 533"/>
              <a:gd name="T7" fmla="*/ 142 h 533"/>
              <a:gd name="T8" fmla="*/ 390 w 533"/>
              <a:gd name="T9" fmla="*/ 69 h 533"/>
            </a:gdLst>
            <a:ahLst/>
            <a:cxnLst>
              <a:cxn ang="0">
                <a:pos x="T0" y="T1"/>
              </a:cxn>
              <a:cxn ang="0">
                <a:pos x="T2" y="T3"/>
              </a:cxn>
              <a:cxn ang="0">
                <a:pos x="T4" y="T5"/>
              </a:cxn>
              <a:cxn ang="0">
                <a:pos x="T6" y="T7"/>
              </a:cxn>
              <a:cxn ang="0">
                <a:pos x="T8" y="T9"/>
              </a:cxn>
            </a:cxnLst>
            <a:rect l="0" t="0" r="r" b="b"/>
            <a:pathLst>
              <a:path w="533" h="533">
                <a:moveTo>
                  <a:pt x="390" y="69"/>
                </a:moveTo>
                <a:cubicBezTo>
                  <a:pt x="500" y="137"/>
                  <a:pt x="533" y="281"/>
                  <a:pt x="464" y="391"/>
                </a:cubicBezTo>
                <a:cubicBezTo>
                  <a:pt x="395" y="500"/>
                  <a:pt x="251" y="533"/>
                  <a:pt x="142" y="464"/>
                </a:cubicBezTo>
                <a:cubicBezTo>
                  <a:pt x="33" y="395"/>
                  <a:pt x="0" y="251"/>
                  <a:pt x="69" y="142"/>
                </a:cubicBezTo>
                <a:cubicBezTo>
                  <a:pt x="137" y="33"/>
                  <a:pt x="281" y="0"/>
                  <a:pt x="390" y="69"/>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79" name="Freeform 160"/>
          <p:cNvSpPr>
            <a:spLocks/>
          </p:cNvSpPr>
          <p:nvPr/>
        </p:nvSpPr>
        <p:spPr bwMode="auto">
          <a:xfrm>
            <a:off x="1593853" y="1437143"/>
            <a:ext cx="279400" cy="280988"/>
          </a:xfrm>
          <a:custGeom>
            <a:avLst/>
            <a:gdLst>
              <a:gd name="T0" fmla="*/ 203 w 276"/>
              <a:gd name="T1" fmla="*/ 36 h 276"/>
              <a:gd name="T2" fmla="*/ 241 w 276"/>
              <a:gd name="T3" fmla="*/ 203 h 276"/>
              <a:gd name="T4" fmla="*/ 74 w 276"/>
              <a:gd name="T5" fmla="*/ 241 h 276"/>
              <a:gd name="T6" fmla="*/ 36 w 276"/>
              <a:gd name="T7" fmla="*/ 74 h 276"/>
              <a:gd name="T8" fmla="*/ 203 w 276"/>
              <a:gd name="T9" fmla="*/ 36 h 276"/>
            </a:gdLst>
            <a:ahLst/>
            <a:cxnLst>
              <a:cxn ang="0">
                <a:pos x="T0" y="T1"/>
              </a:cxn>
              <a:cxn ang="0">
                <a:pos x="T2" y="T3"/>
              </a:cxn>
              <a:cxn ang="0">
                <a:pos x="T4" y="T5"/>
              </a:cxn>
              <a:cxn ang="0">
                <a:pos x="T6" y="T7"/>
              </a:cxn>
              <a:cxn ang="0">
                <a:pos x="T8" y="T9"/>
              </a:cxn>
            </a:cxnLst>
            <a:rect l="0" t="0" r="r" b="b"/>
            <a:pathLst>
              <a:path w="276" h="276">
                <a:moveTo>
                  <a:pt x="203" y="36"/>
                </a:moveTo>
                <a:cubicBezTo>
                  <a:pt x="259" y="72"/>
                  <a:pt x="276" y="146"/>
                  <a:pt x="241" y="203"/>
                </a:cubicBezTo>
                <a:cubicBezTo>
                  <a:pt x="205" y="259"/>
                  <a:pt x="131" y="276"/>
                  <a:pt x="74" y="241"/>
                </a:cubicBezTo>
                <a:cubicBezTo>
                  <a:pt x="17" y="205"/>
                  <a:pt x="0" y="131"/>
                  <a:pt x="36" y="74"/>
                </a:cubicBezTo>
                <a:cubicBezTo>
                  <a:pt x="71" y="17"/>
                  <a:pt x="146" y="0"/>
                  <a:pt x="203" y="36"/>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80" name="Freeform 155"/>
          <p:cNvSpPr>
            <a:spLocks/>
          </p:cNvSpPr>
          <p:nvPr/>
        </p:nvSpPr>
        <p:spPr bwMode="auto">
          <a:xfrm>
            <a:off x="1717678" y="1893548"/>
            <a:ext cx="1149350" cy="1150938"/>
          </a:xfrm>
          <a:custGeom>
            <a:avLst/>
            <a:gdLst>
              <a:gd name="T0" fmla="*/ 830 w 1132"/>
              <a:gd name="T1" fmla="*/ 146 h 1132"/>
              <a:gd name="T2" fmla="*/ 986 w 1132"/>
              <a:gd name="T3" fmla="*/ 830 h 1132"/>
              <a:gd name="T4" fmla="*/ 302 w 1132"/>
              <a:gd name="T5" fmla="*/ 986 h 1132"/>
              <a:gd name="T6" fmla="*/ 146 w 1132"/>
              <a:gd name="T7" fmla="*/ 302 h 1132"/>
              <a:gd name="T8" fmla="*/ 830 w 1132"/>
              <a:gd name="T9" fmla="*/ 146 h 1132"/>
            </a:gdLst>
            <a:ahLst/>
            <a:cxnLst>
              <a:cxn ang="0">
                <a:pos x="T0" y="T1"/>
              </a:cxn>
              <a:cxn ang="0">
                <a:pos x="T2" y="T3"/>
              </a:cxn>
              <a:cxn ang="0">
                <a:pos x="T4" y="T5"/>
              </a:cxn>
              <a:cxn ang="0">
                <a:pos x="T6" y="T7"/>
              </a:cxn>
              <a:cxn ang="0">
                <a:pos x="T8" y="T9"/>
              </a:cxn>
            </a:cxnLst>
            <a:rect l="0" t="0" r="r" b="b"/>
            <a:pathLst>
              <a:path w="1132" h="1132">
                <a:moveTo>
                  <a:pt x="830" y="146"/>
                </a:moveTo>
                <a:cubicBezTo>
                  <a:pt x="1062" y="292"/>
                  <a:pt x="1132" y="598"/>
                  <a:pt x="986" y="830"/>
                </a:cubicBezTo>
                <a:cubicBezTo>
                  <a:pt x="840" y="1062"/>
                  <a:pt x="534" y="1132"/>
                  <a:pt x="302" y="986"/>
                </a:cubicBezTo>
                <a:cubicBezTo>
                  <a:pt x="70" y="840"/>
                  <a:pt x="0" y="534"/>
                  <a:pt x="146" y="302"/>
                </a:cubicBezTo>
                <a:cubicBezTo>
                  <a:pt x="292" y="70"/>
                  <a:pt x="598" y="0"/>
                  <a:pt x="830" y="146"/>
                </a:cubicBezTo>
                <a:close/>
              </a:path>
            </a:pathLst>
          </a:custGeom>
          <a:solidFill>
            <a:srgbClr val="45D8FF">
              <a:alpha val="1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81" name="Freeform 162"/>
          <p:cNvSpPr>
            <a:spLocks/>
          </p:cNvSpPr>
          <p:nvPr/>
        </p:nvSpPr>
        <p:spPr bwMode="auto">
          <a:xfrm>
            <a:off x="2003428" y="2172155"/>
            <a:ext cx="579438" cy="579438"/>
          </a:xfrm>
          <a:custGeom>
            <a:avLst/>
            <a:gdLst>
              <a:gd name="T0" fmla="*/ 418 w 570"/>
              <a:gd name="T1" fmla="*/ 73 h 570"/>
              <a:gd name="T2" fmla="*/ 497 w 570"/>
              <a:gd name="T3" fmla="*/ 418 h 570"/>
              <a:gd name="T4" fmla="*/ 152 w 570"/>
              <a:gd name="T5" fmla="*/ 497 h 570"/>
              <a:gd name="T6" fmla="*/ 73 w 570"/>
              <a:gd name="T7" fmla="*/ 152 h 570"/>
              <a:gd name="T8" fmla="*/ 418 w 570"/>
              <a:gd name="T9" fmla="*/ 73 h 570"/>
            </a:gdLst>
            <a:ahLst/>
            <a:cxnLst>
              <a:cxn ang="0">
                <a:pos x="T0" y="T1"/>
              </a:cxn>
              <a:cxn ang="0">
                <a:pos x="T2" y="T3"/>
              </a:cxn>
              <a:cxn ang="0">
                <a:pos x="T4" y="T5"/>
              </a:cxn>
              <a:cxn ang="0">
                <a:pos x="T6" y="T7"/>
              </a:cxn>
              <a:cxn ang="0">
                <a:pos x="T8" y="T9"/>
              </a:cxn>
            </a:cxnLst>
            <a:rect l="0" t="0" r="r" b="b"/>
            <a:pathLst>
              <a:path w="570" h="570">
                <a:moveTo>
                  <a:pt x="418" y="73"/>
                </a:moveTo>
                <a:cubicBezTo>
                  <a:pt x="535" y="147"/>
                  <a:pt x="570" y="301"/>
                  <a:pt x="497" y="418"/>
                </a:cubicBezTo>
                <a:cubicBezTo>
                  <a:pt x="423" y="535"/>
                  <a:pt x="269" y="570"/>
                  <a:pt x="152" y="497"/>
                </a:cubicBezTo>
                <a:cubicBezTo>
                  <a:pt x="35" y="423"/>
                  <a:pt x="0" y="269"/>
                  <a:pt x="73" y="152"/>
                </a:cubicBezTo>
                <a:cubicBezTo>
                  <a:pt x="147" y="35"/>
                  <a:pt x="301" y="0"/>
                  <a:pt x="418" y="73"/>
                </a:cubicBezTo>
                <a:close/>
              </a:path>
            </a:pathLst>
          </a:custGeom>
          <a:solidFill>
            <a:srgbClr val="45D8FF">
              <a:alpha val="1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82" name="Freeform 163"/>
          <p:cNvSpPr>
            <a:spLocks/>
          </p:cNvSpPr>
          <p:nvPr/>
        </p:nvSpPr>
        <p:spPr bwMode="auto">
          <a:xfrm>
            <a:off x="2138365" y="2307093"/>
            <a:ext cx="307975" cy="309563"/>
          </a:xfrm>
          <a:custGeom>
            <a:avLst/>
            <a:gdLst>
              <a:gd name="T0" fmla="*/ 223 w 304"/>
              <a:gd name="T1" fmla="*/ 39 h 304"/>
              <a:gd name="T2" fmla="*/ 265 w 304"/>
              <a:gd name="T3" fmla="*/ 223 h 304"/>
              <a:gd name="T4" fmla="*/ 81 w 304"/>
              <a:gd name="T5" fmla="*/ 265 h 304"/>
              <a:gd name="T6" fmla="*/ 39 w 304"/>
              <a:gd name="T7" fmla="*/ 81 h 304"/>
              <a:gd name="T8" fmla="*/ 223 w 304"/>
              <a:gd name="T9" fmla="*/ 39 h 304"/>
            </a:gdLst>
            <a:ahLst/>
            <a:cxnLst>
              <a:cxn ang="0">
                <a:pos x="T0" y="T1"/>
              </a:cxn>
              <a:cxn ang="0">
                <a:pos x="T2" y="T3"/>
              </a:cxn>
              <a:cxn ang="0">
                <a:pos x="T4" y="T5"/>
              </a:cxn>
              <a:cxn ang="0">
                <a:pos x="T6" y="T7"/>
              </a:cxn>
              <a:cxn ang="0">
                <a:pos x="T8" y="T9"/>
              </a:cxn>
            </a:cxnLst>
            <a:rect l="0" t="0" r="r" b="b"/>
            <a:pathLst>
              <a:path w="304" h="304">
                <a:moveTo>
                  <a:pt x="223" y="39"/>
                </a:moveTo>
                <a:cubicBezTo>
                  <a:pt x="285" y="78"/>
                  <a:pt x="304" y="161"/>
                  <a:pt x="265" y="223"/>
                </a:cubicBezTo>
                <a:cubicBezTo>
                  <a:pt x="226" y="285"/>
                  <a:pt x="144" y="304"/>
                  <a:pt x="81" y="265"/>
                </a:cubicBezTo>
                <a:cubicBezTo>
                  <a:pt x="19" y="226"/>
                  <a:pt x="0" y="144"/>
                  <a:pt x="39" y="81"/>
                </a:cubicBezTo>
                <a:cubicBezTo>
                  <a:pt x="78" y="19"/>
                  <a:pt x="161" y="0"/>
                  <a:pt x="223" y="39"/>
                </a:cubicBezTo>
                <a:close/>
              </a:path>
            </a:pathLst>
          </a:custGeom>
          <a:solidFill>
            <a:srgbClr val="45D8FF">
              <a:alpha val="1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83" name="Freeform 146"/>
          <p:cNvSpPr>
            <a:spLocks/>
          </p:cNvSpPr>
          <p:nvPr/>
        </p:nvSpPr>
        <p:spPr bwMode="auto">
          <a:xfrm>
            <a:off x="2133603" y="-78920"/>
            <a:ext cx="2124075" cy="2124075"/>
          </a:xfrm>
          <a:custGeom>
            <a:avLst/>
            <a:gdLst>
              <a:gd name="T0" fmla="*/ 1533 w 2091"/>
              <a:gd name="T1" fmla="*/ 269 h 2091"/>
              <a:gd name="T2" fmla="*/ 1822 w 2091"/>
              <a:gd name="T3" fmla="*/ 1533 h 2091"/>
              <a:gd name="T4" fmla="*/ 558 w 2091"/>
              <a:gd name="T5" fmla="*/ 1821 h 2091"/>
              <a:gd name="T6" fmla="*/ 270 w 2091"/>
              <a:gd name="T7" fmla="*/ 558 h 2091"/>
              <a:gd name="T8" fmla="*/ 1533 w 2091"/>
              <a:gd name="T9" fmla="*/ 269 h 2091"/>
            </a:gdLst>
            <a:ahLst/>
            <a:cxnLst>
              <a:cxn ang="0">
                <a:pos x="T0" y="T1"/>
              </a:cxn>
              <a:cxn ang="0">
                <a:pos x="T2" y="T3"/>
              </a:cxn>
              <a:cxn ang="0">
                <a:pos x="T4" y="T5"/>
              </a:cxn>
              <a:cxn ang="0">
                <a:pos x="T6" y="T7"/>
              </a:cxn>
              <a:cxn ang="0">
                <a:pos x="T8" y="T9"/>
              </a:cxn>
            </a:cxnLst>
            <a:rect l="0" t="0" r="r" b="b"/>
            <a:pathLst>
              <a:path w="2091" h="2091">
                <a:moveTo>
                  <a:pt x="1533" y="269"/>
                </a:moveTo>
                <a:cubicBezTo>
                  <a:pt x="1962" y="538"/>
                  <a:pt x="2091" y="1104"/>
                  <a:pt x="1822" y="1533"/>
                </a:cubicBezTo>
                <a:cubicBezTo>
                  <a:pt x="1553" y="1961"/>
                  <a:pt x="987" y="2091"/>
                  <a:pt x="558" y="1821"/>
                </a:cubicBezTo>
                <a:cubicBezTo>
                  <a:pt x="130" y="1552"/>
                  <a:pt x="0" y="986"/>
                  <a:pt x="270" y="558"/>
                </a:cubicBezTo>
                <a:cubicBezTo>
                  <a:pt x="539" y="129"/>
                  <a:pt x="1105" y="0"/>
                  <a:pt x="1533" y="269"/>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84" name="Freeform 147"/>
          <p:cNvSpPr>
            <a:spLocks/>
          </p:cNvSpPr>
          <p:nvPr/>
        </p:nvSpPr>
        <p:spPr bwMode="auto">
          <a:xfrm>
            <a:off x="2457453" y="243343"/>
            <a:ext cx="1477963" cy="1477963"/>
          </a:xfrm>
          <a:custGeom>
            <a:avLst/>
            <a:gdLst>
              <a:gd name="T0" fmla="*/ 1066 w 1454"/>
              <a:gd name="T1" fmla="*/ 187 h 1454"/>
              <a:gd name="T2" fmla="*/ 1267 w 1454"/>
              <a:gd name="T3" fmla="*/ 1066 h 1454"/>
              <a:gd name="T4" fmla="*/ 388 w 1454"/>
              <a:gd name="T5" fmla="*/ 1267 h 1454"/>
              <a:gd name="T6" fmla="*/ 187 w 1454"/>
              <a:gd name="T7" fmla="*/ 388 h 1454"/>
              <a:gd name="T8" fmla="*/ 1066 w 1454"/>
              <a:gd name="T9" fmla="*/ 187 h 1454"/>
            </a:gdLst>
            <a:ahLst/>
            <a:cxnLst>
              <a:cxn ang="0">
                <a:pos x="T0" y="T1"/>
              </a:cxn>
              <a:cxn ang="0">
                <a:pos x="T2" y="T3"/>
              </a:cxn>
              <a:cxn ang="0">
                <a:pos x="T4" y="T5"/>
              </a:cxn>
              <a:cxn ang="0">
                <a:pos x="T6" y="T7"/>
              </a:cxn>
              <a:cxn ang="0">
                <a:pos x="T8" y="T9"/>
              </a:cxn>
            </a:cxnLst>
            <a:rect l="0" t="0" r="r" b="b"/>
            <a:pathLst>
              <a:path w="1454" h="1454">
                <a:moveTo>
                  <a:pt x="1066" y="187"/>
                </a:moveTo>
                <a:cubicBezTo>
                  <a:pt x="1364" y="374"/>
                  <a:pt x="1454" y="768"/>
                  <a:pt x="1267" y="1066"/>
                </a:cubicBezTo>
                <a:cubicBezTo>
                  <a:pt x="1079" y="1364"/>
                  <a:pt x="686" y="1454"/>
                  <a:pt x="388" y="1267"/>
                </a:cubicBezTo>
                <a:cubicBezTo>
                  <a:pt x="90" y="1080"/>
                  <a:pt x="0" y="686"/>
                  <a:pt x="187" y="388"/>
                </a:cubicBezTo>
                <a:cubicBezTo>
                  <a:pt x="374" y="90"/>
                  <a:pt x="768" y="0"/>
                  <a:pt x="1066" y="187"/>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85" name="Freeform 161"/>
          <p:cNvSpPr>
            <a:spLocks/>
          </p:cNvSpPr>
          <p:nvPr/>
        </p:nvSpPr>
        <p:spPr bwMode="auto">
          <a:xfrm>
            <a:off x="3041653" y="827543"/>
            <a:ext cx="311150" cy="311150"/>
          </a:xfrm>
          <a:custGeom>
            <a:avLst/>
            <a:gdLst>
              <a:gd name="T0" fmla="*/ 224 w 306"/>
              <a:gd name="T1" fmla="*/ 39 h 306"/>
              <a:gd name="T2" fmla="*/ 267 w 306"/>
              <a:gd name="T3" fmla="*/ 224 h 306"/>
              <a:gd name="T4" fmla="*/ 81 w 306"/>
              <a:gd name="T5" fmla="*/ 267 h 306"/>
              <a:gd name="T6" fmla="*/ 39 w 306"/>
              <a:gd name="T7" fmla="*/ 82 h 306"/>
              <a:gd name="T8" fmla="*/ 224 w 306"/>
              <a:gd name="T9" fmla="*/ 39 h 306"/>
            </a:gdLst>
            <a:ahLst/>
            <a:cxnLst>
              <a:cxn ang="0">
                <a:pos x="T0" y="T1"/>
              </a:cxn>
              <a:cxn ang="0">
                <a:pos x="T2" y="T3"/>
              </a:cxn>
              <a:cxn ang="0">
                <a:pos x="T4" y="T5"/>
              </a:cxn>
              <a:cxn ang="0">
                <a:pos x="T6" y="T7"/>
              </a:cxn>
              <a:cxn ang="0">
                <a:pos x="T8" y="T9"/>
              </a:cxn>
            </a:cxnLst>
            <a:rect l="0" t="0" r="r" b="b"/>
            <a:pathLst>
              <a:path w="306" h="306">
                <a:moveTo>
                  <a:pt x="224" y="39"/>
                </a:moveTo>
                <a:cubicBezTo>
                  <a:pt x="287" y="79"/>
                  <a:pt x="306" y="162"/>
                  <a:pt x="267" y="224"/>
                </a:cubicBezTo>
                <a:cubicBezTo>
                  <a:pt x="227" y="287"/>
                  <a:pt x="144" y="306"/>
                  <a:pt x="81" y="267"/>
                </a:cubicBezTo>
                <a:cubicBezTo>
                  <a:pt x="19" y="227"/>
                  <a:pt x="0" y="144"/>
                  <a:pt x="39" y="82"/>
                </a:cubicBezTo>
                <a:cubicBezTo>
                  <a:pt x="79" y="19"/>
                  <a:pt x="162" y="0"/>
                  <a:pt x="224" y="39"/>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86" name="Freeform 164"/>
          <p:cNvSpPr>
            <a:spLocks/>
          </p:cNvSpPr>
          <p:nvPr/>
        </p:nvSpPr>
        <p:spPr bwMode="auto">
          <a:xfrm>
            <a:off x="1876428" y="113168"/>
            <a:ext cx="277813" cy="277813"/>
          </a:xfrm>
          <a:custGeom>
            <a:avLst/>
            <a:gdLst>
              <a:gd name="T0" fmla="*/ 201 w 274"/>
              <a:gd name="T1" fmla="*/ 35 h 274"/>
              <a:gd name="T2" fmla="*/ 239 w 274"/>
              <a:gd name="T3" fmla="*/ 201 h 274"/>
              <a:gd name="T4" fmla="*/ 73 w 274"/>
              <a:gd name="T5" fmla="*/ 239 h 274"/>
              <a:gd name="T6" fmla="*/ 35 w 274"/>
              <a:gd name="T7" fmla="*/ 73 h 274"/>
              <a:gd name="T8" fmla="*/ 201 w 274"/>
              <a:gd name="T9" fmla="*/ 35 h 274"/>
            </a:gdLst>
            <a:ahLst/>
            <a:cxnLst>
              <a:cxn ang="0">
                <a:pos x="T0" y="T1"/>
              </a:cxn>
              <a:cxn ang="0">
                <a:pos x="T2" y="T3"/>
              </a:cxn>
              <a:cxn ang="0">
                <a:pos x="T4" y="T5"/>
              </a:cxn>
              <a:cxn ang="0">
                <a:pos x="T6" y="T7"/>
              </a:cxn>
              <a:cxn ang="0">
                <a:pos x="T8" y="T9"/>
              </a:cxn>
            </a:cxnLst>
            <a:rect l="0" t="0" r="r" b="b"/>
            <a:pathLst>
              <a:path w="274" h="274">
                <a:moveTo>
                  <a:pt x="201" y="35"/>
                </a:moveTo>
                <a:cubicBezTo>
                  <a:pt x="257" y="71"/>
                  <a:pt x="274" y="145"/>
                  <a:pt x="239" y="201"/>
                </a:cubicBezTo>
                <a:cubicBezTo>
                  <a:pt x="203" y="257"/>
                  <a:pt x="129" y="274"/>
                  <a:pt x="73" y="239"/>
                </a:cubicBezTo>
                <a:cubicBezTo>
                  <a:pt x="17" y="204"/>
                  <a:pt x="0" y="129"/>
                  <a:pt x="35" y="73"/>
                </a:cubicBezTo>
                <a:cubicBezTo>
                  <a:pt x="70" y="17"/>
                  <a:pt x="145" y="0"/>
                  <a:pt x="201" y="35"/>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87" name="Freeform 144"/>
          <p:cNvSpPr>
            <a:spLocks/>
          </p:cNvSpPr>
          <p:nvPr/>
        </p:nvSpPr>
        <p:spPr bwMode="auto">
          <a:xfrm rot="21368463">
            <a:off x="11214820" y="3527719"/>
            <a:ext cx="1039813" cy="1041400"/>
          </a:xfrm>
          <a:custGeom>
            <a:avLst/>
            <a:gdLst>
              <a:gd name="T0" fmla="*/ 750 w 1024"/>
              <a:gd name="T1" fmla="*/ 132 h 1024"/>
              <a:gd name="T2" fmla="*/ 892 w 1024"/>
              <a:gd name="T3" fmla="*/ 751 h 1024"/>
              <a:gd name="T4" fmla="*/ 273 w 1024"/>
              <a:gd name="T5" fmla="*/ 892 h 1024"/>
              <a:gd name="T6" fmla="*/ 131 w 1024"/>
              <a:gd name="T7" fmla="*/ 273 h 1024"/>
              <a:gd name="T8" fmla="*/ 750 w 1024"/>
              <a:gd name="T9" fmla="*/ 132 h 1024"/>
            </a:gdLst>
            <a:ahLst/>
            <a:cxnLst>
              <a:cxn ang="0">
                <a:pos x="T0" y="T1"/>
              </a:cxn>
              <a:cxn ang="0">
                <a:pos x="T2" y="T3"/>
              </a:cxn>
              <a:cxn ang="0">
                <a:pos x="T4" y="T5"/>
              </a:cxn>
              <a:cxn ang="0">
                <a:pos x="T6" y="T7"/>
              </a:cxn>
              <a:cxn ang="0">
                <a:pos x="T8" y="T9"/>
              </a:cxn>
            </a:cxnLst>
            <a:rect l="0" t="0" r="r" b="b"/>
            <a:pathLst>
              <a:path w="1024" h="1024">
                <a:moveTo>
                  <a:pt x="750" y="132"/>
                </a:moveTo>
                <a:cubicBezTo>
                  <a:pt x="960" y="264"/>
                  <a:pt x="1024" y="541"/>
                  <a:pt x="892" y="751"/>
                </a:cubicBezTo>
                <a:cubicBezTo>
                  <a:pt x="760" y="961"/>
                  <a:pt x="483" y="1024"/>
                  <a:pt x="273" y="892"/>
                </a:cubicBezTo>
                <a:cubicBezTo>
                  <a:pt x="63" y="760"/>
                  <a:pt x="0" y="483"/>
                  <a:pt x="131" y="273"/>
                </a:cubicBezTo>
                <a:cubicBezTo>
                  <a:pt x="263" y="63"/>
                  <a:pt x="540" y="0"/>
                  <a:pt x="750" y="132"/>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88" name="Freeform 145"/>
          <p:cNvSpPr>
            <a:spLocks/>
          </p:cNvSpPr>
          <p:nvPr/>
        </p:nvSpPr>
        <p:spPr bwMode="auto">
          <a:xfrm rot="21368463">
            <a:off x="11459241" y="3772197"/>
            <a:ext cx="550863" cy="550863"/>
          </a:xfrm>
          <a:custGeom>
            <a:avLst/>
            <a:gdLst>
              <a:gd name="T0" fmla="*/ 397 w 541"/>
              <a:gd name="T1" fmla="*/ 70 h 542"/>
              <a:gd name="T2" fmla="*/ 472 w 541"/>
              <a:gd name="T3" fmla="*/ 397 h 542"/>
              <a:gd name="T4" fmla="*/ 144 w 541"/>
              <a:gd name="T5" fmla="*/ 472 h 542"/>
              <a:gd name="T6" fmla="*/ 70 w 541"/>
              <a:gd name="T7" fmla="*/ 145 h 542"/>
              <a:gd name="T8" fmla="*/ 397 w 541"/>
              <a:gd name="T9" fmla="*/ 70 h 542"/>
            </a:gdLst>
            <a:ahLst/>
            <a:cxnLst>
              <a:cxn ang="0">
                <a:pos x="T0" y="T1"/>
              </a:cxn>
              <a:cxn ang="0">
                <a:pos x="T2" y="T3"/>
              </a:cxn>
              <a:cxn ang="0">
                <a:pos x="T4" y="T5"/>
              </a:cxn>
              <a:cxn ang="0">
                <a:pos x="T6" y="T7"/>
              </a:cxn>
              <a:cxn ang="0">
                <a:pos x="T8" y="T9"/>
              </a:cxn>
            </a:cxnLst>
            <a:rect l="0" t="0" r="r" b="b"/>
            <a:pathLst>
              <a:path w="541" h="542">
                <a:moveTo>
                  <a:pt x="397" y="70"/>
                </a:moveTo>
                <a:cubicBezTo>
                  <a:pt x="508" y="140"/>
                  <a:pt x="541" y="286"/>
                  <a:pt x="472" y="397"/>
                </a:cubicBezTo>
                <a:cubicBezTo>
                  <a:pt x="402" y="508"/>
                  <a:pt x="255" y="542"/>
                  <a:pt x="144" y="472"/>
                </a:cubicBezTo>
                <a:cubicBezTo>
                  <a:pt x="33" y="402"/>
                  <a:pt x="0" y="256"/>
                  <a:pt x="70" y="145"/>
                </a:cubicBezTo>
                <a:cubicBezTo>
                  <a:pt x="139" y="34"/>
                  <a:pt x="286" y="0"/>
                  <a:pt x="397" y="70"/>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89" name="Freeform 167"/>
          <p:cNvSpPr>
            <a:spLocks/>
          </p:cNvSpPr>
          <p:nvPr/>
        </p:nvSpPr>
        <p:spPr bwMode="auto">
          <a:xfrm rot="21368463">
            <a:off x="11589470" y="3903957"/>
            <a:ext cx="290513" cy="288925"/>
          </a:xfrm>
          <a:custGeom>
            <a:avLst/>
            <a:gdLst>
              <a:gd name="T0" fmla="*/ 209 w 285"/>
              <a:gd name="T1" fmla="*/ 36 h 285"/>
              <a:gd name="T2" fmla="*/ 248 w 285"/>
              <a:gd name="T3" fmla="*/ 209 h 285"/>
              <a:gd name="T4" fmla="*/ 76 w 285"/>
              <a:gd name="T5" fmla="*/ 248 h 285"/>
              <a:gd name="T6" fmla="*/ 37 w 285"/>
              <a:gd name="T7" fmla="*/ 76 h 285"/>
              <a:gd name="T8" fmla="*/ 209 w 285"/>
              <a:gd name="T9" fmla="*/ 36 h 285"/>
            </a:gdLst>
            <a:ahLst/>
            <a:cxnLst>
              <a:cxn ang="0">
                <a:pos x="T0" y="T1"/>
              </a:cxn>
              <a:cxn ang="0">
                <a:pos x="T2" y="T3"/>
              </a:cxn>
              <a:cxn ang="0">
                <a:pos x="T4" y="T5"/>
              </a:cxn>
              <a:cxn ang="0">
                <a:pos x="T6" y="T7"/>
              </a:cxn>
              <a:cxn ang="0">
                <a:pos x="T8" y="T9"/>
              </a:cxn>
            </a:cxnLst>
            <a:rect l="0" t="0" r="r" b="b"/>
            <a:pathLst>
              <a:path w="285" h="285">
                <a:moveTo>
                  <a:pt x="209" y="36"/>
                </a:moveTo>
                <a:cubicBezTo>
                  <a:pt x="268" y="73"/>
                  <a:pt x="285" y="150"/>
                  <a:pt x="248" y="209"/>
                </a:cubicBezTo>
                <a:cubicBezTo>
                  <a:pt x="212" y="267"/>
                  <a:pt x="135" y="285"/>
                  <a:pt x="76" y="248"/>
                </a:cubicBezTo>
                <a:cubicBezTo>
                  <a:pt x="18" y="211"/>
                  <a:pt x="0" y="134"/>
                  <a:pt x="37" y="76"/>
                </a:cubicBezTo>
                <a:cubicBezTo>
                  <a:pt x="74" y="17"/>
                  <a:pt x="151" y="0"/>
                  <a:pt x="209" y="36"/>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90" name="Freeform 164"/>
          <p:cNvSpPr>
            <a:spLocks/>
          </p:cNvSpPr>
          <p:nvPr/>
        </p:nvSpPr>
        <p:spPr bwMode="auto">
          <a:xfrm rot="21368463">
            <a:off x="10669041" y="4865435"/>
            <a:ext cx="277813" cy="277813"/>
          </a:xfrm>
          <a:custGeom>
            <a:avLst/>
            <a:gdLst>
              <a:gd name="T0" fmla="*/ 201 w 274"/>
              <a:gd name="T1" fmla="*/ 35 h 274"/>
              <a:gd name="T2" fmla="*/ 239 w 274"/>
              <a:gd name="T3" fmla="*/ 201 h 274"/>
              <a:gd name="T4" fmla="*/ 73 w 274"/>
              <a:gd name="T5" fmla="*/ 239 h 274"/>
              <a:gd name="T6" fmla="*/ 35 w 274"/>
              <a:gd name="T7" fmla="*/ 73 h 274"/>
              <a:gd name="T8" fmla="*/ 201 w 274"/>
              <a:gd name="T9" fmla="*/ 35 h 274"/>
            </a:gdLst>
            <a:ahLst/>
            <a:cxnLst>
              <a:cxn ang="0">
                <a:pos x="T0" y="T1"/>
              </a:cxn>
              <a:cxn ang="0">
                <a:pos x="T2" y="T3"/>
              </a:cxn>
              <a:cxn ang="0">
                <a:pos x="T4" y="T5"/>
              </a:cxn>
              <a:cxn ang="0">
                <a:pos x="T6" y="T7"/>
              </a:cxn>
              <a:cxn ang="0">
                <a:pos x="T8" y="T9"/>
              </a:cxn>
            </a:cxnLst>
            <a:rect l="0" t="0" r="r" b="b"/>
            <a:pathLst>
              <a:path w="274" h="274">
                <a:moveTo>
                  <a:pt x="201" y="35"/>
                </a:moveTo>
                <a:cubicBezTo>
                  <a:pt x="257" y="71"/>
                  <a:pt x="274" y="145"/>
                  <a:pt x="239" y="201"/>
                </a:cubicBezTo>
                <a:cubicBezTo>
                  <a:pt x="203" y="257"/>
                  <a:pt x="129" y="274"/>
                  <a:pt x="73" y="239"/>
                </a:cubicBezTo>
                <a:cubicBezTo>
                  <a:pt x="17" y="204"/>
                  <a:pt x="0" y="129"/>
                  <a:pt x="35" y="73"/>
                </a:cubicBezTo>
                <a:cubicBezTo>
                  <a:pt x="70" y="17"/>
                  <a:pt x="145" y="0"/>
                  <a:pt x="201" y="35"/>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91" name="Freeform 146"/>
          <p:cNvSpPr>
            <a:spLocks/>
          </p:cNvSpPr>
          <p:nvPr/>
        </p:nvSpPr>
        <p:spPr bwMode="auto">
          <a:xfrm rot="21368463">
            <a:off x="10972739" y="4592255"/>
            <a:ext cx="2124075" cy="2124075"/>
          </a:xfrm>
          <a:custGeom>
            <a:avLst/>
            <a:gdLst>
              <a:gd name="T0" fmla="*/ 1533 w 2091"/>
              <a:gd name="T1" fmla="*/ 269 h 2091"/>
              <a:gd name="T2" fmla="*/ 1822 w 2091"/>
              <a:gd name="T3" fmla="*/ 1533 h 2091"/>
              <a:gd name="T4" fmla="*/ 558 w 2091"/>
              <a:gd name="T5" fmla="*/ 1821 h 2091"/>
              <a:gd name="T6" fmla="*/ 270 w 2091"/>
              <a:gd name="T7" fmla="*/ 558 h 2091"/>
              <a:gd name="T8" fmla="*/ 1533 w 2091"/>
              <a:gd name="T9" fmla="*/ 269 h 2091"/>
            </a:gdLst>
            <a:ahLst/>
            <a:cxnLst>
              <a:cxn ang="0">
                <a:pos x="T0" y="T1"/>
              </a:cxn>
              <a:cxn ang="0">
                <a:pos x="T2" y="T3"/>
              </a:cxn>
              <a:cxn ang="0">
                <a:pos x="T4" y="T5"/>
              </a:cxn>
              <a:cxn ang="0">
                <a:pos x="T6" y="T7"/>
              </a:cxn>
              <a:cxn ang="0">
                <a:pos x="T8" y="T9"/>
              </a:cxn>
            </a:cxnLst>
            <a:rect l="0" t="0" r="r" b="b"/>
            <a:pathLst>
              <a:path w="2091" h="2091">
                <a:moveTo>
                  <a:pt x="1533" y="269"/>
                </a:moveTo>
                <a:cubicBezTo>
                  <a:pt x="1962" y="538"/>
                  <a:pt x="2091" y="1104"/>
                  <a:pt x="1822" y="1533"/>
                </a:cubicBezTo>
                <a:cubicBezTo>
                  <a:pt x="1553" y="1961"/>
                  <a:pt x="987" y="2091"/>
                  <a:pt x="558" y="1821"/>
                </a:cubicBezTo>
                <a:cubicBezTo>
                  <a:pt x="130" y="1552"/>
                  <a:pt x="0" y="986"/>
                  <a:pt x="270" y="558"/>
                </a:cubicBezTo>
                <a:cubicBezTo>
                  <a:pt x="539" y="129"/>
                  <a:pt x="1105" y="0"/>
                  <a:pt x="1533" y="269"/>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92" name="Freeform 147"/>
          <p:cNvSpPr>
            <a:spLocks/>
          </p:cNvSpPr>
          <p:nvPr/>
        </p:nvSpPr>
        <p:spPr bwMode="auto">
          <a:xfrm rot="21368463">
            <a:off x="11296534" y="4914466"/>
            <a:ext cx="1477963" cy="1477963"/>
          </a:xfrm>
          <a:custGeom>
            <a:avLst/>
            <a:gdLst>
              <a:gd name="T0" fmla="*/ 1066 w 1454"/>
              <a:gd name="T1" fmla="*/ 187 h 1454"/>
              <a:gd name="T2" fmla="*/ 1267 w 1454"/>
              <a:gd name="T3" fmla="*/ 1066 h 1454"/>
              <a:gd name="T4" fmla="*/ 388 w 1454"/>
              <a:gd name="T5" fmla="*/ 1267 h 1454"/>
              <a:gd name="T6" fmla="*/ 187 w 1454"/>
              <a:gd name="T7" fmla="*/ 388 h 1454"/>
              <a:gd name="T8" fmla="*/ 1066 w 1454"/>
              <a:gd name="T9" fmla="*/ 187 h 1454"/>
            </a:gdLst>
            <a:ahLst/>
            <a:cxnLst>
              <a:cxn ang="0">
                <a:pos x="T0" y="T1"/>
              </a:cxn>
              <a:cxn ang="0">
                <a:pos x="T2" y="T3"/>
              </a:cxn>
              <a:cxn ang="0">
                <a:pos x="T4" y="T5"/>
              </a:cxn>
              <a:cxn ang="0">
                <a:pos x="T6" y="T7"/>
              </a:cxn>
              <a:cxn ang="0">
                <a:pos x="T8" y="T9"/>
              </a:cxn>
            </a:cxnLst>
            <a:rect l="0" t="0" r="r" b="b"/>
            <a:pathLst>
              <a:path w="1454" h="1454">
                <a:moveTo>
                  <a:pt x="1066" y="187"/>
                </a:moveTo>
                <a:cubicBezTo>
                  <a:pt x="1364" y="374"/>
                  <a:pt x="1454" y="768"/>
                  <a:pt x="1267" y="1066"/>
                </a:cubicBezTo>
                <a:cubicBezTo>
                  <a:pt x="1079" y="1364"/>
                  <a:pt x="686" y="1454"/>
                  <a:pt x="388" y="1267"/>
                </a:cubicBezTo>
                <a:cubicBezTo>
                  <a:pt x="90" y="1080"/>
                  <a:pt x="0" y="686"/>
                  <a:pt x="187" y="388"/>
                </a:cubicBezTo>
                <a:cubicBezTo>
                  <a:pt x="374" y="90"/>
                  <a:pt x="768" y="0"/>
                  <a:pt x="1066" y="187"/>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93" name="Freeform 161"/>
          <p:cNvSpPr>
            <a:spLocks/>
          </p:cNvSpPr>
          <p:nvPr/>
        </p:nvSpPr>
        <p:spPr bwMode="auto">
          <a:xfrm rot="21368463">
            <a:off x="11880786" y="5498611"/>
            <a:ext cx="311150" cy="311150"/>
          </a:xfrm>
          <a:custGeom>
            <a:avLst/>
            <a:gdLst>
              <a:gd name="T0" fmla="*/ 224 w 306"/>
              <a:gd name="T1" fmla="*/ 39 h 306"/>
              <a:gd name="T2" fmla="*/ 267 w 306"/>
              <a:gd name="T3" fmla="*/ 224 h 306"/>
              <a:gd name="T4" fmla="*/ 81 w 306"/>
              <a:gd name="T5" fmla="*/ 267 h 306"/>
              <a:gd name="T6" fmla="*/ 39 w 306"/>
              <a:gd name="T7" fmla="*/ 82 h 306"/>
              <a:gd name="T8" fmla="*/ 224 w 306"/>
              <a:gd name="T9" fmla="*/ 39 h 306"/>
            </a:gdLst>
            <a:ahLst/>
            <a:cxnLst>
              <a:cxn ang="0">
                <a:pos x="T0" y="T1"/>
              </a:cxn>
              <a:cxn ang="0">
                <a:pos x="T2" y="T3"/>
              </a:cxn>
              <a:cxn ang="0">
                <a:pos x="T4" y="T5"/>
              </a:cxn>
              <a:cxn ang="0">
                <a:pos x="T6" y="T7"/>
              </a:cxn>
              <a:cxn ang="0">
                <a:pos x="T8" y="T9"/>
              </a:cxn>
            </a:cxnLst>
            <a:rect l="0" t="0" r="r" b="b"/>
            <a:pathLst>
              <a:path w="306" h="306">
                <a:moveTo>
                  <a:pt x="224" y="39"/>
                </a:moveTo>
                <a:cubicBezTo>
                  <a:pt x="287" y="79"/>
                  <a:pt x="306" y="162"/>
                  <a:pt x="267" y="224"/>
                </a:cubicBezTo>
                <a:cubicBezTo>
                  <a:pt x="227" y="287"/>
                  <a:pt x="144" y="306"/>
                  <a:pt x="81" y="267"/>
                </a:cubicBezTo>
                <a:cubicBezTo>
                  <a:pt x="19" y="227"/>
                  <a:pt x="0" y="144"/>
                  <a:pt x="39" y="82"/>
                </a:cubicBezTo>
                <a:cubicBezTo>
                  <a:pt x="79" y="19"/>
                  <a:pt x="162" y="0"/>
                  <a:pt x="224" y="39"/>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94" name="Freeform 149"/>
          <p:cNvSpPr>
            <a:spLocks/>
          </p:cNvSpPr>
          <p:nvPr/>
        </p:nvSpPr>
        <p:spPr bwMode="auto">
          <a:xfrm rot="21368463">
            <a:off x="10346139" y="6075141"/>
            <a:ext cx="541338" cy="541338"/>
          </a:xfrm>
          <a:custGeom>
            <a:avLst/>
            <a:gdLst>
              <a:gd name="T0" fmla="*/ 390 w 533"/>
              <a:gd name="T1" fmla="*/ 69 h 533"/>
              <a:gd name="T2" fmla="*/ 464 w 533"/>
              <a:gd name="T3" fmla="*/ 391 h 533"/>
              <a:gd name="T4" fmla="*/ 142 w 533"/>
              <a:gd name="T5" fmla="*/ 464 h 533"/>
              <a:gd name="T6" fmla="*/ 69 w 533"/>
              <a:gd name="T7" fmla="*/ 142 h 533"/>
              <a:gd name="T8" fmla="*/ 390 w 533"/>
              <a:gd name="T9" fmla="*/ 69 h 533"/>
            </a:gdLst>
            <a:ahLst/>
            <a:cxnLst>
              <a:cxn ang="0">
                <a:pos x="T0" y="T1"/>
              </a:cxn>
              <a:cxn ang="0">
                <a:pos x="T2" y="T3"/>
              </a:cxn>
              <a:cxn ang="0">
                <a:pos x="T4" y="T5"/>
              </a:cxn>
              <a:cxn ang="0">
                <a:pos x="T6" y="T7"/>
              </a:cxn>
              <a:cxn ang="0">
                <a:pos x="T8" y="T9"/>
              </a:cxn>
            </a:cxnLst>
            <a:rect l="0" t="0" r="r" b="b"/>
            <a:pathLst>
              <a:path w="533" h="533">
                <a:moveTo>
                  <a:pt x="390" y="69"/>
                </a:moveTo>
                <a:cubicBezTo>
                  <a:pt x="500" y="137"/>
                  <a:pt x="533" y="281"/>
                  <a:pt x="464" y="391"/>
                </a:cubicBezTo>
                <a:cubicBezTo>
                  <a:pt x="395" y="500"/>
                  <a:pt x="251" y="533"/>
                  <a:pt x="142" y="464"/>
                </a:cubicBezTo>
                <a:cubicBezTo>
                  <a:pt x="33" y="395"/>
                  <a:pt x="0" y="251"/>
                  <a:pt x="69" y="142"/>
                </a:cubicBezTo>
                <a:cubicBezTo>
                  <a:pt x="137" y="33"/>
                  <a:pt x="281" y="0"/>
                  <a:pt x="390" y="69"/>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95" name="Freeform 160"/>
          <p:cNvSpPr>
            <a:spLocks/>
          </p:cNvSpPr>
          <p:nvPr/>
        </p:nvSpPr>
        <p:spPr bwMode="auto">
          <a:xfrm rot="21368463">
            <a:off x="10476315" y="6205369"/>
            <a:ext cx="279400" cy="280988"/>
          </a:xfrm>
          <a:custGeom>
            <a:avLst/>
            <a:gdLst>
              <a:gd name="T0" fmla="*/ 203 w 276"/>
              <a:gd name="T1" fmla="*/ 36 h 276"/>
              <a:gd name="T2" fmla="*/ 241 w 276"/>
              <a:gd name="T3" fmla="*/ 203 h 276"/>
              <a:gd name="T4" fmla="*/ 74 w 276"/>
              <a:gd name="T5" fmla="*/ 241 h 276"/>
              <a:gd name="T6" fmla="*/ 36 w 276"/>
              <a:gd name="T7" fmla="*/ 74 h 276"/>
              <a:gd name="T8" fmla="*/ 203 w 276"/>
              <a:gd name="T9" fmla="*/ 36 h 276"/>
            </a:gdLst>
            <a:ahLst/>
            <a:cxnLst>
              <a:cxn ang="0">
                <a:pos x="T0" y="T1"/>
              </a:cxn>
              <a:cxn ang="0">
                <a:pos x="T2" y="T3"/>
              </a:cxn>
              <a:cxn ang="0">
                <a:pos x="T4" y="T5"/>
              </a:cxn>
              <a:cxn ang="0">
                <a:pos x="T6" y="T7"/>
              </a:cxn>
              <a:cxn ang="0">
                <a:pos x="T8" y="T9"/>
              </a:cxn>
            </a:cxnLst>
            <a:rect l="0" t="0" r="r" b="b"/>
            <a:pathLst>
              <a:path w="276" h="276">
                <a:moveTo>
                  <a:pt x="203" y="36"/>
                </a:moveTo>
                <a:cubicBezTo>
                  <a:pt x="259" y="72"/>
                  <a:pt x="276" y="146"/>
                  <a:pt x="241" y="203"/>
                </a:cubicBezTo>
                <a:cubicBezTo>
                  <a:pt x="205" y="259"/>
                  <a:pt x="131" y="276"/>
                  <a:pt x="74" y="241"/>
                </a:cubicBezTo>
                <a:cubicBezTo>
                  <a:pt x="17" y="205"/>
                  <a:pt x="0" y="131"/>
                  <a:pt x="36" y="74"/>
                </a:cubicBezTo>
                <a:cubicBezTo>
                  <a:pt x="71" y="17"/>
                  <a:pt x="146" y="0"/>
                  <a:pt x="203" y="36"/>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96" name="Freeform 150"/>
          <p:cNvSpPr>
            <a:spLocks/>
          </p:cNvSpPr>
          <p:nvPr/>
        </p:nvSpPr>
        <p:spPr bwMode="auto">
          <a:xfrm rot="21368463">
            <a:off x="8751468" y="5212095"/>
            <a:ext cx="1470025" cy="1470025"/>
          </a:xfrm>
          <a:custGeom>
            <a:avLst/>
            <a:gdLst>
              <a:gd name="T0" fmla="*/ 1061 w 1447"/>
              <a:gd name="T1" fmla="*/ 186 h 1447"/>
              <a:gd name="T2" fmla="*/ 1260 w 1447"/>
              <a:gd name="T3" fmla="*/ 1061 h 1447"/>
              <a:gd name="T4" fmla="*/ 386 w 1447"/>
              <a:gd name="T5" fmla="*/ 1260 h 1447"/>
              <a:gd name="T6" fmla="*/ 186 w 1447"/>
              <a:gd name="T7" fmla="*/ 386 h 1447"/>
              <a:gd name="T8" fmla="*/ 1061 w 1447"/>
              <a:gd name="T9" fmla="*/ 186 h 1447"/>
            </a:gdLst>
            <a:ahLst/>
            <a:cxnLst>
              <a:cxn ang="0">
                <a:pos x="T0" y="T1"/>
              </a:cxn>
              <a:cxn ang="0">
                <a:pos x="T2" y="T3"/>
              </a:cxn>
              <a:cxn ang="0">
                <a:pos x="T4" y="T5"/>
              </a:cxn>
              <a:cxn ang="0">
                <a:pos x="T6" y="T7"/>
              </a:cxn>
              <a:cxn ang="0">
                <a:pos x="T8" y="T9"/>
              </a:cxn>
            </a:cxnLst>
            <a:rect l="0" t="0" r="r" b="b"/>
            <a:pathLst>
              <a:path w="1447" h="1447">
                <a:moveTo>
                  <a:pt x="1061" y="186"/>
                </a:moveTo>
                <a:cubicBezTo>
                  <a:pt x="1357" y="373"/>
                  <a:pt x="1447" y="764"/>
                  <a:pt x="1260" y="1061"/>
                </a:cubicBezTo>
                <a:cubicBezTo>
                  <a:pt x="1074" y="1357"/>
                  <a:pt x="683" y="1447"/>
                  <a:pt x="386" y="1260"/>
                </a:cubicBezTo>
                <a:cubicBezTo>
                  <a:pt x="89" y="1074"/>
                  <a:pt x="0" y="683"/>
                  <a:pt x="186" y="386"/>
                </a:cubicBezTo>
                <a:cubicBezTo>
                  <a:pt x="373" y="90"/>
                  <a:pt x="764" y="0"/>
                  <a:pt x="1061" y="186"/>
                </a:cubicBezTo>
                <a:close/>
              </a:path>
            </a:pathLst>
          </a:custGeom>
          <a:solidFill>
            <a:srgbClr val="45D8FF">
              <a:alpha val="1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97" name="Freeform 151"/>
          <p:cNvSpPr>
            <a:spLocks/>
          </p:cNvSpPr>
          <p:nvPr/>
        </p:nvSpPr>
        <p:spPr bwMode="auto">
          <a:xfrm rot="21368463">
            <a:off x="9115003" y="5573992"/>
            <a:ext cx="744538" cy="746125"/>
          </a:xfrm>
          <a:custGeom>
            <a:avLst/>
            <a:gdLst>
              <a:gd name="T0" fmla="*/ 537 w 733"/>
              <a:gd name="T1" fmla="*/ 94 h 733"/>
              <a:gd name="T2" fmla="*/ 639 w 733"/>
              <a:gd name="T3" fmla="*/ 537 h 733"/>
              <a:gd name="T4" fmla="*/ 195 w 733"/>
              <a:gd name="T5" fmla="*/ 639 h 733"/>
              <a:gd name="T6" fmla="*/ 94 w 733"/>
              <a:gd name="T7" fmla="*/ 195 h 733"/>
              <a:gd name="T8" fmla="*/ 537 w 733"/>
              <a:gd name="T9" fmla="*/ 94 h 733"/>
            </a:gdLst>
            <a:ahLst/>
            <a:cxnLst>
              <a:cxn ang="0">
                <a:pos x="T0" y="T1"/>
              </a:cxn>
              <a:cxn ang="0">
                <a:pos x="T2" y="T3"/>
              </a:cxn>
              <a:cxn ang="0">
                <a:pos x="T4" y="T5"/>
              </a:cxn>
              <a:cxn ang="0">
                <a:pos x="T6" y="T7"/>
              </a:cxn>
              <a:cxn ang="0">
                <a:pos x="T8" y="T9"/>
              </a:cxn>
            </a:cxnLst>
            <a:rect l="0" t="0" r="r" b="b"/>
            <a:pathLst>
              <a:path w="733" h="733">
                <a:moveTo>
                  <a:pt x="537" y="94"/>
                </a:moveTo>
                <a:cubicBezTo>
                  <a:pt x="688" y="189"/>
                  <a:pt x="733" y="387"/>
                  <a:pt x="639" y="537"/>
                </a:cubicBezTo>
                <a:cubicBezTo>
                  <a:pt x="544" y="688"/>
                  <a:pt x="346" y="733"/>
                  <a:pt x="195" y="639"/>
                </a:cubicBezTo>
                <a:cubicBezTo>
                  <a:pt x="45" y="544"/>
                  <a:pt x="0" y="346"/>
                  <a:pt x="94" y="195"/>
                </a:cubicBezTo>
                <a:cubicBezTo>
                  <a:pt x="189" y="45"/>
                  <a:pt x="387" y="0"/>
                  <a:pt x="537" y="94"/>
                </a:cubicBezTo>
                <a:close/>
              </a:path>
            </a:pathLst>
          </a:custGeom>
          <a:solidFill>
            <a:srgbClr val="45D8FF">
              <a:alpha val="1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98" name="Freeform 159"/>
          <p:cNvSpPr>
            <a:spLocks/>
          </p:cNvSpPr>
          <p:nvPr/>
        </p:nvSpPr>
        <p:spPr bwMode="auto">
          <a:xfrm rot="21368463">
            <a:off x="9291216" y="5751792"/>
            <a:ext cx="392113" cy="390525"/>
          </a:xfrm>
          <a:custGeom>
            <a:avLst/>
            <a:gdLst>
              <a:gd name="T0" fmla="*/ 282 w 385"/>
              <a:gd name="T1" fmla="*/ 49 h 385"/>
              <a:gd name="T2" fmla="*/ 335 w 385"/>
              <a:gd name="T3" fmla="*/ 282 h 385"/>
              <a:gd name="T4" fmla="*/ 102 w 385"/>
              <a:gd name="T5" fmla="*/ 336 h 385"/>
              <a:gd name="T6" fmla="*/ 49 w 385"/>
              <a:gd name="T7" fmla="*/ 103 h 385"/>
              <a:gd name="T8" fmla="*/ 282 w 385"/>
              <a:gd name="T9" fmla="*/ 49 h 385"/>
            </a:gdLst>
            <a:ahLst/>
            <a:cxnLst>
              <a:cxn ang="0">
                <a:pos x="T0" y="T1"/>
              </a:cxn>
              <a:cxn ang="0">
                <a:pos x="T2" y="T3"/>
              </a:cxn>
              <a:cxn ang="0">
                <a:pos x="T4" y="T5"/>
              </a:cxn>
              <a:cxn ang="0">
                <a:pos x="T6" y="T7"/>
              </a:cxn>
              <a:cxn ang="0">
                <a:pos x="T8" y="T9"/>
              </a:cxn>
            </a:cxnLst>
            <a:rect l="0" t="0" r="r" b="b"/>
            <a:pathLst>
              <a:path w="385" h="385">
                <a:moveTo>
                  <a:pt x="282" y="49"/>
                </a:moveTo>
                <a:cubicBezTo>
                  <a:pt x="361" y="99"/>
                  <a:pt x="385" y="203"/>
                  <a:pt x="335" y="282"/>
                </a:cubicBezTo>
                <a:cubicBezTo>
                  <a:pt x="286" y="361"/>
                  <a:pt x="181" y="385"/>
                  <a:pt x="102" y="336"/>
                </a:cubicBezTo>
                <a:cubicBezTo>
                  <a:pt x="23" y="286"/>
                  <a:pt x="0" y="182"/>
                  <a:pt x="49" y="103"/>
                </a:cubicBezTo>
                <a:cubicBezTo>
                  <a:pt x="99" y="23"/>
                  <a:pt x="203" y="0"/>
                  <a:pt x="282" y="49"/>
                </a:cubicBezTo>
                <a:close/>
              </a:path>
            </a:pathLst>
          </a:custGeom>
          <a:solidFill>
            <a:srgbClr val="45D8FF">
              <a:alpha val="1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99" name="Freeform 165"/>
          <p:cNvSpPr>
            <a:spLocks/>
          </p:cNvSpPr>
          <p:nvPr/>
        </p:nvSpPr>
        <p:spPr bwMode="auto">
          <a:xfrm rot="21368463">
            <a:off x="8330404" y="6035107"/>
            <a:ext cx="277813" cy="277813"/>
          </a:xfrm>
          <a:custGeom>
            <a:avLst/>
            <a:gdLst>
              <a:gd name="T0" fmla="*/ 201 w 274"/>
              <a:gd name="T1" fmla="*/ 35 h 274"/>
              <a:gd name="T2" fmla="*/ 239 w 274"/>
              <a:gd name="T3" fmla="*/ 201 h 274"/>
              <a:gd name="T4" fmla="*/ 73 w 274"/>
              <a:gd name="T5" fmla="*/ 239 h 274"/>
              <a:gd name="T6" fmla="*/ 35 w 274"/>
              <a:gd name="T7" fmla="*/ 73 h 274"/>
              <a:gd name="T8" fmla="*/ 201 w 274"/>
              <a:gd name="T9" fmla="*/ 35 h 274"/>
            </a:gdLst>
            <a:ahLst/>
            <a:cxnLst>
              <a:cxn ang="0">
                <a:pos x="T0" y="T1"/>
              </a:cxn>
              <a:cxn ang="0">
                <a:pos x="T2" y="T3"/>
              </a:cxn>
              <a:cxn ang="0">
                <a:pos x="T4" y="T5"/>
              </a:cxn>
              <a:cxn ang="0">
                <a:pos x="T6" y="T7"/>
              </a:cxn>
              <a:cxn ang="0">
                <a:pos x="T8" y="T9"/>
              </a:cxn>
            </a:cxnLst>
            <a:rect l="0" t="0" r="r" b="b"/>
            <a:pathLst>
              <a:path w="274" h="274">
                <a:moveTo>
                  <a:pt x="201" y="35"/>
                </a:moveTo>
                <a:cubicBezTo>
                  <a:pt x="257" y="70"/>
                  <a:pt x="274" y="145"/>
                  <a:pt x="239" y="201"/>
                </a:cubicBezTo>
                <a:cubicBezTo>
                  <a:pt x="204" y="257"/>
                  <a:pt x="129" y="274"/>
                  <a:pt x="73" y="239"/>
                </a:cubicBezTo>
                <a:cubicBezTo>
                  <a:pt x="17" y="203"/>
                  <a:pt x="0" y="129"/>
                  <a:pt x="35" y="73"/>
                </a:cubicBezTo>
                <a:cubicBezTo>
                  <a:pt x="71" y="17"/>
                  <a:pt x="145" y="0"/>
                  <a:pt x="201" y="35"/>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00" name="Freeform 142"/>
          <p:cNvSpPr>
            <a:spLocks/>
          </p:cNvSpPr>
          <p:nvPr/>
        </p:nvSpPr>
        <p:spPr bwMode="auto">
          <a:xfrm>
            <a:off x="5262565" y="-631825"/>
            <a:ext cx="1265238" cy="1263650"/>
          </a:xfrm>
          <a:custGeom>
            <a:avLst/>
            <a:gdLst>
              <a:gd name="T0" fmla="*/ 912 w 1244"/>
              <a:gd name="T1" fmla="*/ 160 h 1244"/>
              <a:gd name="T2" fmla="*/ 1084 w 1244"/>
              <a:gd name="T3" fmla="*/ 912 h 1244"/>
              <a:gd name="T4" fmla="*/ 332 w 1244"/>
              <a:gd name="T5" fmla="*/ 1084 h 1244"/>
              <a:gd name="T6" fmla="*/ 161 w 1244"/>
              <a:gd name="T7" fmla="*/ 332 h 1244"/>
              <a:gd name="T8" fmla="*/ 912 w 1244"/>
              <a:gd name="T9" fmla="*/ 160 h 1244"/>
            </a:gdLst>
            <a:ahLst/>
            <a:cxnLst>
              <a:cxn ang="0">
                <a:pos x="T0" y="T1"/>
              </a:cxn>
              <a:cxn ang="0">
                <a:pos x="T2" y="T3"/>
              </a:cxn>
              <a:cxn ang="0">
                <a:pos x="T4" y="T5"/>
              </a:cxn>
              <a:cxn ang="0">
                <a:pos x="T6" y="T7"/>
              </a:cxn>
              <a:cxn ang="0">
                <a:pos x="T8" y="T9"/>
              </a:cxn>
            </a:cxnLst>
            <a:rect l="0" t="0" r="r" b="b"/>
            <a:pathLst>
              <a:path w="1244" h="1244">
                <a:moveTo>
                  <a:pt x="912" y="160"/>
                </a:moveTo>
                <a:cubicBezTo>
                  <a:pt x="1167" y="321"/>
                  <a:pt x="1244" y="657"/>
                  <a:pt x="1084" y="912"/>
                </a:cubicBezTo>
                <a:cubicBezTo>
                  <a:pt x="924" y="1167"/>
                  <a:pt x="587" y="1244"/>
                  <a:pt x="332" y="1084"/>
                </a:cubicBezTo>
                <a:cubicBezTo>
                  <a:pt x="77" y="924"/>
                  <a:pt x="0" y="587"/>
                  <a:pt x="161" y="332"/>
                </a:cubicBezTo>
                <a:cubicBezTo>
                  <a:pt x="321" y="77"/>
                  <a:pt x="657" y="0"/>
                  <a:pt x="912" y="160"/>
                </a:cubicBezTo>
                <a:close/>
              </a:path>
            </a:pathLst>
          </a:custGeom>
          <a:solidFill>
            <a:srgbClr val="45D8FF">
              <a:alpha val="1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01" name="Freeform 5"/>
          <p:cNvSpPr>
            <a:spLocks/>
          </p:cNvSpPr>
          <p:nvPr/>
        </p:nvSpPr>
        <p:spPr bwMode="auto">
          <a:xfrm>
            <a:off x="1728790" y="1559380"/>
            <a:ext cx="569913" cy="900113"/>
          </a:xfrm>
          <a:custGeom>
            <a:avLst/>
            <a:gdLst>
              <a:gd name="T0" fmla="*/ 557 w 561"/>
              <a:gd name="T1" fmla="*/ 886 h 886"/>
              <a:gd name="T2" fmla="*/ 553 w 561"/>
              <a:gd name="T3" fmla="*/ 884 h 886"/>
              <a:gd name="T4" fmla="*/ 1 w 561"/>
              <a:gd name="T5" fmla="*/ 6 h 886"/>
              <a:gd name="T6" fmla="*/ 2 w 561"/>
              <a:gd name="T7" fmla="*/ 1 h 886"/>
              <a:gd name="T8" fmla="*/ 8 w 561"/>
              <a:gd name="T9" fmla="*/ 2 h 886"/>
              <a:gd name="T10" fmla="*/ 560 w 561"/>
              <a:gd name="T11" fmla="*/ 880 h 886"/>
              <a:gd name="T12" fmla="*/ 559 w 561"/>
              <a:gd name="T13" fmla="*/ 886 h 886"/>
              <a:gd name="T14" fmla="*/ 557 w 561"/>
              <a:gd name="T15" fmla="*/ 886 h 8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61" h="886">
                <a:moveTo>
                  <a:pt x="557" y="886"/>
                </a:moveTo>
                <a:cubicBezTo>
                  <a:pt x="555" y="886"/>
                  <a:pt x="554" y="886"/>
                  <a:pt x="553" y="884"/>
                </a:cubicBezTo>
                <a:cubicBezTo>
                  <a:pt x="1" y="6"/>
                  <a:pt x="1" y="6"/>
                  <a:pt x="1" y="6"/>
                </a:cubicBezTo>
                <a:cubicBezTo>
                  <a:pt x="0" y="5"/>
                  <a:pt x="1" y="2"/>
                  <a:pt x="2" y="1"/>
                </a:cubicBezTo>
                <a:cubicBezTo>
                  <a:pt x="4" y="0"/>
                  <a:pt x="7" y="0"/>
                  <a:pt x="8" y="2"/>
                </a:cubicBezTo>
                <a:cubicBezTo>
                  <a:pt x="560" y="880"/>
                  <a:pt x="560" y="880"/>
                  <a:pt x="560" y="880"/>
                </a:cubicBezTo>
                <a:cubicBezTo>
                  <a:pt x="561" y="882"/>
                  <a:pt x="561" y="885"/>
                  <a:pt x="559" y="886"/>
                </a:cubicBezTo>
                <a:cubicBezTo>
                  <a:pt x="558" y="886"/>
                  <a:pt x="557" y="886"/>
                  <a:pt x="557" y="88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2" name="Freeform 6"/>
          <p:cNvSpPr>
            <a:spLocks/>
          </p:cNvSpPr>
          <p:nvPr/>
        </p:nvSpPr>
        <p:spPr bwMode="auto">
          <a:xfrm>
            <a:off x="1722440" y="2095955"/>
            <a:ext cx="576263" cy="363538"/>
          </a:xfrm>
          <a:custGeom>
            <a:avLst/>
            <a:gdLst>
              <a:gd name="T0" fmla="*/ 564 w 568"/>
              <a:gd name="T1" fmla="*/ 358 h 358"/>
              <a:gd name="T2" fmla="*/ 562 w 568"/>
              <a:gd name="T3" fmla="*/ 358 h 358"/>
              <a:gd name="T4" fmla="*/ 3 w 568"/>
              <a:gd name="T5" fmla="*/ 8 h 358"/>
              <a:gd name="T6" fmla="*/ 2 w 568"/>
              <a:gd name="T7" fmla="*/ 3 h 358"/>
              <a:gd name="T8" fmla="*/ 7 w 568"/>
              <a:gd name="T9" fmla="*/ 2 h 358"/>
              <a:gd name="T10" fmla="*/ 566 w 568"/>
              <a:gd name="T11" fmla="*/ 351 h 358"/>
              <a:gd name="T12" fmla="*/ 567 w 568"/>
              <a:gd name="T13" fmla="*/ 356 h 358"/>
              <a:gd name="T14" fmla="*/ 564 w 568"/>
              <a:gd name="T15" fmla="*/ 358 h 3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68" h="358">
                <a:moveTo>
                  <a:pt x="564" y="358"/>
                </a:moveTo>
                <a:cubicBezTo>
                  <a:pt x="563" y="358"/>
                  <a:pt x="562" y="358"/>
                  <a:pt x="562" y="358"/>
                </a:cubicBezTo>
                <a:cubicBezTo>
                  <a:pt x="3" y="8"/>
                  <a:pt x="3" y="8"/>
                  <a:pt x="3" y="8"/>
                </a:cubicBezTo>
                <a:cubicBezTo>
                  <a:pt x="1" y="7"/>
                  <a:pt x="0" y="5"/>
                  <a:pt x="2" y="3"/>
                </a:cubicBezTo>
                <a:cubicBezTo>
                  <a:pt x="3" y="1"/>
                  <a:pt x="5" y="0"/>
                  <a:pt x="7" y="2"/>
                </a:cubicBezTo>
                <a:cubicBezTo>
                  <a:pt x="566" y="351"/>
                  <a:pt x="566" y="351"/>
                  <a:pt x="566" y="351"/>
                </a:cubicBezTo>
                <a:cubicBezTo>
                  <a:pt x="568" y="352"/>
                  <a:pt x="568" y="355"/>
                  <a:pt x="567" y="356"/>
                </a:cubicBezTo>
                <a:cubicBezTo>
                  <a:pt x="566" y="358"/>
                  <a:pt x="565" y="358"/>
                  <a:pt x="564" y="358"/>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3" name="Freeform 7"/>
          <p:cNvSpPr>
            <a:spLocks/>
          </p:cNvSpPr>
          <p:nvPr/>
        </p:nvSpPr>
        <p:spPr bwMode="auto">
          <a:xfrm>
            <a:off x="1724027" y="1559380"/>
            <a:ext cx="14288" cy="546100"/>
          </a:xfrm>
          <a:custGeom>
            <a:avLst/>
            <a:gdLst>
              <a:gd name="T0" fmla="*/ 4 w 15"/>
              <a:gd name="T1" fmla="*/ 537 h 537"/>
              <a:gd name="T2" fmla="*/ 4 w 15"/>
              <a:gd name="T3" fmla="*/ 537 h 537"/>
              <a:gd name="T4" fmla="*/ 0 w 15"/>
              <a:gd name="T5" fmla="*/ 533 h 537"/>
              <a:gd name="T6" fmla="*/ 7 w 15"/>
              <a:gd name="T7" fmla="*/ 4 h 537"/>
              <a:gd name="T8" fmla="*/ 11 w 15"/>
              <a:gd name="T9" fmla="*/ 0 h 537"/>
              <a:gd name="T10" fmla="*/ 11 w 15"/>
              <a:gd name="T11" fmla="*/ 0 h 537"/>
              <a:gd name="T12" fmla="*/ 15 w 15"/>
              <a:gd name="T13" fmla="*/ 4 h 537"/>
              <a:gd name="T14" fmla="*/ 8 w 15"/>
              <a:gd name="T15" fmla="*/ 533 h 537"/>
              <a:gd name="T16" fmla="*/ 4 w 15"/>
              <a:gd name="T17" fmla="*/ 537 h 5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537">
                <a:moveTo>
                  <a:pt x="4" y="537"/>
                </a:moveTo>
                <a:cubicBezTo>
                  <a:pt x="4" y="537"/>
                  <a:pt x="4" y="537"/>
                  <a:pt x="4" y="537"/>
                </a:cubicBezTo>
                <a:cubicBezTo>
                  <a:pt x="2" y="537"/>
                  <a:pt x="0" y="535"/>
                  <a:pt x="0" y="533"/>
                </a:cubicBezTo>
                <a:cubicBezTo>
                  <a:pt x="7" y="4"/>
                  <a:pt x="7" y="4"/>
                  <a:pt x="7" y="4"/>
                </a:cubicBezTo>
                <a:cubicBezTo>
                  <a:pt x="7" y="2"/>
                  <a:pt x="8" y="0"/>
                  <a:pt x="11" y="0"/>
                </a:cubicBezTo>
                <a:cubicBezTo>
                  <a:pt x="11" y="0"/>
                  <a:pt x="11" y="0"/>
                  <a:pt x="11" y="0"/>
                </a:cubicBezTo>
                <a:cubicBezTo>
                  <a:pt x="13" y="0"/>
                  <a:pt x="15" y="2"/>
                  <a:pt x="15" y="4"/>
                </a:cubicBezTo>
                <a:cubicBezTo>
                  <a:pt x="8" y="533"/>
                  <a:pt x="8" y="533"/>
                  <a:pt x="8" y="533"/>
                </a:cubicBezTo>
                <a:cubicBezTo>
                  <a:pt x="8" y="535"/>
                  <a:pt x="6" y="537"/>
                  <a:pt x="4" y="537"/>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4" name="Freeform 8"/>
          <p:cNvSpPr>
            <a:spLocks/>
          </p:cNvSpPr>
          <p:nvPr/>
        </p:nvSpPr>
        <p:spPr bwMode="auto">
          <a:xfrm>
            <a:off x="593727" y="2059443"/>
            <a:ext cx="1138238" cy="46038"/>
          </a:xfrm>
          <a:custGeom>
            <a:avLst/>
            <a:gdLst>
              <a:gd name="T0" fmla="*/ 1118 w 1122"/>
              <a:gd name="T1" fmla="*/ 44 h 44"/>
              <a:gd name="T2" fmla="*/ 1118 w 1122"/>
              <a:gd name="T3" fmla="*/ 44 h 44"/>
              <a:gd name="T4" fmla="*/ 4 w 1122"/>
              <a:gd name="T5" fmla="*/ 8 h 44"/>
              <a:gd name="T6" fmla="*/ 0 w 1122"/>
              <a:gd name="T7" fmla="*/ 4 h 44"/>
              <a:gd name="T8" fmla="*/ 4 w 1122"/>
              <a:gd name="T9" fmla="*/ 0 h 44"/>
              <a:gd name="T10" fmla="*/ 1118 w 1122"/>
              <a:gd name="T11" fmla="*/ 36 h 44"/>
              <a:gd name="T12" fmla="*/ 1122 w 1122"/>
              <a:gd name="T13" fmla="*/ 40 h 44"/>
              <a:gd name="T14" fmla="*/ 1118 w 1122"/>
              <a:gd name="T15" fmla="*/ 44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2" h="44">
                <a:moveTo>
                  <a:pt x="1118" y="44"/>
                </a:moveTo>
                <a:cubicBezTo>
                  <a:pt x="1118" y="44"/>
                  <a:pt x="1118" y="44"/>
                  <a:pt x="1118" y="44"/>
                </a:cubicBezTo>
                <a:cubicBezTo>
                  <a:pt x="4" y="8"/>
                  <a:pt x="4" y="8"/>
                  <a:pt x="4" y="8"/>
                </a:cubicBezTo>
                <a:cubicBezTo>
                  <a:pt x="1" y="8"/>
                  <a:pt x="0" y="7"/>
                  <a:pt x="0" y="4"/>
                </a:cubicBezTo>
                <a:cubicBezTo>
                  <a:pt x="0" y="2"/>
                  <a:pt x="2" y="0"/>
                  <a:pt x="4" y="0"/>
                </a:cubicBezTo>
                <a:cubicBezTo>
                  <a:pt x="1118" y="36"/>
                  <a:pt x="1118" y="36"/>
                  <a:pt x="1118" y="36"/>
                </a:cubicBezTo>
                <a:cubicBezTo>
                  <a:pt x="1120" y="36"/>
                  <a:pt x="1122" y="38"/>
                  <a:pt x="1122" y="40"/>
                </a:cubicBezTo>
                <a:cubicBezTo>
                  <a:pt x="1122" y="42"/>
                  <a:pt x="1120" y="44"/>
                  <a:pt x="1118" y="44"/>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5" name="Freeform 9"/>
          <p:cNvSpPr>
            <a:spLocks/>
          </p:cNvSpPr>
          <p:nvPr/>
        </p:nvSpPr>
        <p:spPr bwMode="auto">
          <a:xfrm>
            <a:off x="433390" y="2059443"/>
            <a:ext cx="168275" cy="647700"/>
          </a:xfrm>
          <a:custGeom>
            <a:avLst/>
            <a:gdLst>
              <a:gd name="T0" fmla="*/ 4 w 166"/>
              <a:gd name="T1" fmla="*/ 637 h 637"/>
              <a:gd name="T2" fmla="*/ 4 w 166"/>
              <a:gd name="T3" fmla="*/ 637 h 637"/>
              <a:gd name="T4" fmla="*/ 1 w 166"/>
              <a:gd name="T5" fmla="*/ 632 h 637"/>
              <a:gd name="T6" fmla="*/ 158 w 166"/>
              <a:gd name="T7" fmla="*/ 3 h 637"/>
              <a:gd name="T8" fmla="*/ 163 w 166"/>
              <a:gd name="T9" fmla="*/ 1 h 637"/>
              <a:gd name="T10" fmla="*/ 166 w 166"/>
              <a:gd name="T11" fmla="*/ 5 h 637"/>
              <a:gd name="T12" fmla="*/ 8 w 166"/>
              <a:gd name="T13" fmla="*/ 634 h 637"/>
              <a:gd name="T14" fmla="*/ 4 w 166"/>
              <a:gd name="T15" fmla="*/ 637 h 6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6" h="637">
                <a:moveTo>
                  <a:pt x="4" y="637"/>
                </a:moveTo>
                <a:cubicBezTo>
                  <a:pt x="4" y="637"/>
                  <a:pt x="4" y="637"/>
                  <a:pt x="4" y="637"/>
                </a:cubicBezTo>
                <a:cubicBezTo>
                  <a:pt x="1" y="636"/>
                  <a:pt x="0" y="634"/>
                  <a:pt x="1" y="632"/>
                </a:cubicBezTo>
                <a:cubicBezTo>
                  <a:pt x="158" y="3"/>
                  <a:pt x="158" y="3"/>
                  <a:pt x="158" y="3"/>
                </a:cubicBezTo>
                <a:cubicBezTo>
                  <a:pt x="158" y="1"/>
                  <a:pt x="161" y="0"/>
                  <a:pt x="163" y="1"/>
                </a:cubicBezTo>
                <a:cubicBezTo>
                  <a:pt x="165" y="1"/>
                  <a:pt x="166" y="3"/>
                  <a:pt x="166" y="5"/>
                </a:cubicBezTo>
                <a:cubicBezTo>
                  <a:pt x="8" y="634"/>
                  <a:pt x="8" y="634"/>
                  <a:pt x="8" y="634"/>
                </a:cubicBezTo>
                <a:cubicBezTo>
                  <a:pt x="8" y="636"/>
                  <a:pt x="6" y="637"/>
                  <a:pt x="4" y="637"/>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6" name="Freeform 10"/>
          <p:cNvSpPr>
            <a:spLocks/>
          </p:cNvSpPr>
          <p:nvPr/>
        </p:nvSpPr>
        <p:spPr bwMode="auto">
          <a:xfrm>
            <a:off x="258765" y="1934030"/>
            <a:ext cx="182563" cy="773113"/>
          </a:xfrm>
          <a:custGeom>
            <a:avLst/>
            <a:gdLst>
              <a:gd name="T0" fmla="*/ 176 w 181"/>
              <a:gd name="T1" fmla="*/ 761 h 761"/>
              <a:gd name="T2" fmla="*/ 173 w 181"/>
              <a:gd name="T3" fmla="*/ 758 h 761"/>
              <a:gd name="T4" fmla="*/ 1 w 181"/>
              <a:gd name="T5" fmla="*/ 5 h 761"/>
              <a:gd name="T6" fmla="*/ 4 w 181"/>
              <a:gd name="T7" fmla="*/ 0 h 761"/>
              <a:gd name="T8" fmla="*/ 8 w 181"/>
              <a:gd name="T9" fmla="*/ 3 h 761"/>
              <a:gd name="T10" fmla="*/ 180 w 181"/>
              <a:gd name="T11" fmla="*/ 756 h 761"/>
              <a:gd name="T12" fmla="*/ 177 w 181"/>
              <a:gd name="T13" fmla="*/ 761 h 761"/>
              <a:gd name="T14" fmla="*/ 176 w 181"/>
              <a:gd name="T15" fmla="*/ 761 h 7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1" h="761">
                <a:moveTo>
                  <a:pt x="176" y="761"/>
                </a:moveTo>
                <a:cubicBezTo>
                  <a:pt x="175" y="761"/>
                  <a:pt x="173" y="760"/>
                  <a:pt x="173" y="758"/>
                </a:cubicBezTo>
                <a:cubicBezTo>
                  <a:pt x="1" y="5"/>
                  <a:pt x="1" y="5"/>
                  <a:pt x="1" y="5"/>
                </a:cubicBezTo>
                <a:cubicBezTo>
                  <a:pt x="0" y="3"/>
                  <a:pt x="1" y="1"/>
                  <a:pt x="4" y="0"/>
                </a:cubicBezTo>
                <a:cubicBezTo>
                  <a:pt x="6" y="0"/>
                  <a:pt x="8" y="1"/>
                  <a:pt x="8" y="3"/>
                </a:cubicBezTo>
                <a:cubicBezTo>
                  <a:pt x="180" y="756"/>
                  <a:pt x="180" y="756"/>
                  <a:pt x="180" y="756"/>
                </a:cubicBezTo>
                <a:cubicBezTo>
                  <a:pt x="181" y="758"/>
                  <a:pt x="180" y="760"/>
                  <a:pt x="177" y="761"/>
                </a:cubicBezTo>
                <a:cubicBezTo>
                  <a:pt x="177" y="761"/>
                  <a:pt x="177" y="761"/>
                  <a:pt x="176" y="761"/>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7" name="Freeform 11"/>
          <p:cNvSpPr>
            <a:spLocks/>
          </p:cNvSpPr>
          <p:nvPr/>
        </p:nvSpPr>
        <p:spPr bwMode="auto">
          <a:xfrm>
            <a:off x="-488948" y="2697618"/>
            <a:ext cx="930275" cy="163513"/>
          </a:xfrm>
          <a:custGeom>
            <a:avLst/>
            <a:gdLst>
              <a:gd name="T0" fmla="*/ 5 w 917"/>
              <a:gd name="T1" fmla="*/ 161 h 161"/>
              <a:gd name="T2" fmla="*/ 1 w 917"/>
              <a:gd name="T3" fmla="*/ 158 h 161"/>
              <a:gd name="T4" fmla="*/ 4 w 917"/>
              <a:gd name="T5" fmla="*/ 153 h 161"/>
              <a:gd name="T6" fmla="*/ 912 w 917"/>
              <a:gd name="T7" fmla="*/ 1 h 161"/>
              <a:gd name="T8" fmla="*/ 916 w 917"/>
              <a:gd name="T9" fmla="*/ 4 h 161"/>
              <a:gd name="T10" fmla="*/ 913 w 917"/>
              <a:gd name="T11" fmla="*/ 9 h 161"/>
              <a:gd name="T12" fmla="*/ 5 w 917"/>
              <a:gd name="T13" fmla="*/ 161 h 161"/>
              <a:gd name="T14" fmla="*/ 5 w 917"/>
              <a:gd name="T15" fmla="*/ 161 h 1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17" h="161">
                <a:moveTo>
                  <a:pt x="5" y="161"/>
                </a:moveTo>
                <a:cubicBezTo>
                  <a:pt x="3" y="161"/>
                  <a:pt x="1" y="160"/>
                  <a:pt x="1" y="158"/>
                </a:cubicBezTo>
                <a:cubicBezTo>
                  <a:pt x="0" y="155"/>
                  <a:pt x="2" y="153"/>
                  <a:pt x="4" y="153"/>
                </a:cubicBezTo>
                <a:cubicBezTo>
                  <a:pt x="912" y="1"/>
                  <a:pt x="912" y="1"/>
                  <a:pt x="912" y="1"/>
                </a:cubicBezTo>
                <a:cubicBezTo>
                  <a:pt x="914" y="0"/>
                  <a:pt x="916" y="2"/>
                  <a:pt x="916" y="4"/>
                </a:cubicBezTo>
                <a:cubicBezTo>
                  <a:pt x="917" y="6"/>
                  <a:pt x="915" y="8"/>
                  <a:pt x="913" y="9"/>
                </a:cubicBezTo>
                <a:cubicBezTo>
                  <a:pt x="5" y="161"/>
                  <a:pt x="5" y="161"/>
                  <a:pt x="5" y="161"/>
                </a:cubicBezTo>
                <a:cubicBezTo>
                  <a:pt x="5" y="161"/>
                  <a:pt x="5" y="161"/>
                  <a:pt x="5" y="161"/>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8" name="Freeform 12"/>
          <p:cNvSpPr>
            <a:spLocks/>
          </p:cNvSpPr>
          <p:nvPr/>
        </p:nvSpPr>
        <p:spPr bwMode="auto">
          <a:xfrm>
            <a:off x="258765" y="1084718"/>
            <a:ext cx="382588" cy="857250"/>
          </a:xfrm>
          <a:custGeom>
            <a:avLst/>
            <a:gdLst>
              <a:gd name="T0" fmla="*/ 5 w 378"/>
              <a:gd name="T1" fmla="*/ 845 h 845"/>
              <a:gd name="T2" fmla="*/ 3 w 378"/>
              <a:gd name="T3" fmla="*/ 845 h 845"/>
              <a:gd name="T4" fmla="*/ 1 w 378"/>
              <a:gd name="T5" fmla="*/ 840 h 845"/>
              <a:gd name="T6" fmla="*/ 369 w 378"/>
              <a:gd name="T7" fmla="*/ 3 h 845"/>
              <a:gd name="T8" fmla="*/ 375 w 378"/>
              <a:gd name="T9" fmla="*/ 1 h 845"/>
              <a:gd name="T10" fmla="*/ 377 w 378"/>
              <a:gd name="T11" fmla="*/ 6 h 845"/>
              <a:gd name="T12" fmla="*/ 8 w 378"/>
              <a:gd name="T13" fmla="*/ 843 h 845"/>
              <a:gd name="T14" fmla="*/ 5 w 378"/>
              <a:gd name="T15" fmla="*/ 845 h 8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8" h="845">
                <a:moveTo>
                  <a:pt x="5" y="845"/>
                </a:moveTo>
                <a:cubicBezTo>
                  <a:pt x="4" y="845"/>
                  <a:pt x="3" y="845"/>
                  <a:pt x="3" y="845"/>
                </a:cubicBezTo>
                <a:cubicBezTo>
                  <a:pt x="1" y="844"/>
                  <a:pt x="0" y="842"/>
                  <a:pt x="1" y="840"/>
                </a:cubicBezTo>
                <a:cubicBezTo>
                  <a:pt x="369" y="3"/>
                  <a:pt x="369" y="3"/>
                  <a:pt x="369" y="3"/>
                </a:cubicBezTo>
                <a:cubicBezTo>
                  <a:pt x="370" y="1"/>
                  <a:pt x="373" y="0"/>
                  <a:pt x="375" y="1"/>
                </a:cubicBezTo>
                <a:cubicBezTo>
                  <a:pt x="377" y="1"/>
                  <a:pt x="378" y="4"/>
                  <a:pt x="377" y="6"/>
                </a:cubicBezTo>
                <a:cubicBezTo>
                  <a:pt x="8" y="843"/>
                  <a:pt x="8" y="843"/>
                  <a:pt x="8" y="843"/>
                </a:cubicBezTo>
                <a:cubicBezTo>
                  <a:pt x="8" y="844"/>
                  <a:pt x="6" y="845"/>
                  <a:pt x="5" y="84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9" name="Freeform 14"/>
          <p:cNvSpPr>
            <a:spLocks/>
          </p:cNvSpPr>
          <p:nvPr/>
        </p:nvSpPr>
        <p:spPr bwMode="auto">
          <a:xfrm>
            <a:off x="-404810" y="1251405"/>
            <a:ext cx="671513" cy="690563"/>
          </a:xfrm>
          <a:custGeom>
            <a:avLst/>
            <a:gdLst>
              <a:gd name="T0" fmla="*/ 658 w 662"/>
              <a:gd name="T1" fmla="*/ 680 h 680"/>
              <a:gd name="T2" fmla="*/ 655 w 662"/>
              <a:gd name="T3" fmla="*/ 679 h 680"/>
              <a:gd name="T4" fmla="*/ 2 w 662"/>
              <a:gd name="T5" fmla="*/ 7 h 680"/>
              <a:gd name="T6" fmla="*/ 2 w 662"/>
              <a:gd name="T7" fmla="*/ 2 h 680"/>
              <a:gd name="T8" fmla="*/ 8 w 662"/>
              <a:gd name="T9" fmla="*/ 2 h 680"/>
              <a:gd name="T10" fmla="*/ 660 w 662"/>
              <a:gd name="T11" fmla="*/ 673 h 680"/>
              <a:gd name="T12" fmla="*/ 660 w 662"/>
              <a:gd name="T13" fmla="*/ 679 h 680"/>
              <a:gd name="T14" fmla="*/ 658 w 662"/>
              <a:gd name="T15" fmla="*/ 680 h 6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2" h="680">
                <a:moveTo>
                  <a:pt x="658" y="680"/>
                </a:moveTo>
                <a:cubicBezTo>
                  <a:pt x="656" y="680"/>
                  <a:pt x="655" y="680"/>
                  <a:pt x="655" y="679"/>
                </a:cubicBezTo>
                <a:cubicBezTo>
                  <a:pt x="2" y="7"/>
                  <a:pt x="2" y="7"/>
                  <a:pt x="2" y="7"/>
                </a:cubicBezTo>
                <a:cubicBezTo>
                  <a:pt x="0" y="6"/>
                  <a:pt x="0" y="3"/>
                  <a:pt x="2" y="2"/>
                </a:cubicBezTo>
                <a:cubicBezTo>
                  <a:pt x="3" y="0"/>
                  <a:pt x="6" y="0"/>
                  <a:pt x="8" y="2"/>
                </a:cubicBezTo>
                <a:cubicBezTo>
                  <a:pt x="660" y="673"/>
                  <a:pt x="660" y="673"/>
                  <a:pt x="660" y="673"/>
                </a:cubicBezTo>
                <a:cubicBezTo>
                  <a:pt x="662" y="675"/>
                  <a:pt x="662" y="678"/>
                  <a:pt x="660" y="679"/>
                </a:cubicBezTo>
                <a:cubicBezTo>
                  <a:pt x="660" y="680"/>
                  <a:pt x="659" y="680"/>
                  <a:pt x="658" y="68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0" name="Freeform 18"/>
          <p:cNvSpPr>
            <a:spLocks/>
          </p:cNvSpPr>
          <p:nvPr/>
        </p:nvSpPr>
        <p:spPr bwMode="auto">
          <a:xfrm>
            <a:off x="-488948" y="1934030"/>
            <a:ext cx="755650" cy="927100"/>
          </a:xfrm>
          <a:custGeom>
            <a:avLst/>
            <a:gdLst>
              <a:gd name="T0" fmla="*/ 5 w 745"/>
              <a:gd name="T1" fmla="*/ 913 h 913"/>
              <a:gd name="T2" fmla="*/ 2 w 745"/>
              <a:gd name="T3" fmla="*/ 912 h 913"/>
              <a:gd name="T4" fmla="*/ 2 w 745"/>
              <a:gd name="T5" fmla="*/ 906 h 913"/>
              <a:gd name="T6" fmla="*/ 737 w 745"/>
              <a:gd name="T7" fmla="*/ 2 h 913"/>
              <a:gd name="T8" fmla="*/ 743 w 745"/>
              <a:gd name="T9" fmla="*/ 1 h 913"/>
              <a:gd name="T10" fmla="*/ 744 w 745"/>
              <a:gd name="T11" fmla="*/ 7 h 913"/>
              <a:gd name="T12" fmla="*/ 8 w 745"/>
              <a:gd name="T13" fmla="*/ 911 h 913"/>
              <a:gd name="T14" fmla="*/ 5 w 745"/>
              <a:gd name="T15" fmla="*/ 913 h 9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45" h="913">
                <a:moveTo>
                  <a:pt x="5" y="913"/>
                </a:moveTo>
                <a:cubicBezTo>
                  <a:pt x="4" y="913"/>
                  <a:pt x="3" y="913"/>
                  <a:pt x="2" y="912"/>
                </a:cubicBezTo>
                <a:cubicBezTo>
                  <a:pt x="1" y="911"/>
                  <a:pt x="0" y="908"/>
                  <a:pt x="2" y="906"/>
                </a:cubicBezTo>
                <a:cubicBezTo>
                  <a:pt x="737" y="2"/>
                  <a:pt x="737" y="2"/>
                  <a:pt x="737" y="2"/>
                </a:cubicBezTo>
                <a:cubicBezTo>
                  <a:pt x="739" y="0"/>
                  <a:pt x="741" y="0"/>
                  <a:pt x="743" y="1"/>
                </a:cubicBezTo>
                <a:cubicBezTo>
                  <a:pt x="745" y="3"/>
                  <a:pt x="745" y="5"/>
                  <a:pt x="744" y="7"/>
                </a:cubicBezTo>
                <a:cubicBezTo>
                  <a:pt x="8" y="911"/>
                  <a:pt x="8" y="911"/>
                  <a:pt x="8" y="911"/>
                </a:cubicBezTo>
                <a:cubicBezTo>
                  <a:pt x="7" y="912"/>
                  <a:pt x="6" y="913"/>
                  <a:pt x="5" y="913"/>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1" name="Freeform 22"/>
          <p:cNvSpPr>
            <a:spLocks/>
          </p:cNvSpPr>
          <p:nvPr/>
        </p:nvSpPr>
        <p:spPr bwMode="auto">
          <a:xfrm>
            <a:off x="631827" y="1084718"/>
            <a:ext cx="584200" cy="452438"/>
          </a:xfrm>
          <a:custGeom>
            <a:avLst/>
            <a:gdLst>
              <a:gd name="T0" fmla="*/ 572 w 576"/>
              <a:gd name="T1" fmla="*/ 446 h 446"/>
              <a:gd name="T2" fmla="*/ 569 w 576"/>
              <a:gd name="T3" fmla="*/ 445 h 446"/>
              <a:gd name="T4" fmla="*/ 3 w 576"/>
              <a:gd name="T5" fmla="*/ 7 h 446"/>
              <a:gd name="T6" fmla="*/ 2 w 576"/>
              <a:gd name="T7" fmla="*/ 2 h 446"/>
              <a:gd name="T8" fmla="*/ 7 w 576"/>
              <a:gd name="T9" fmla="*/ 1 h 446"/>
              <a:gd name="T10" fmla="*/ 574 w 576"/>
              <a:gd name="T11" fmla="*/ 439 h 446"/>
              <a:gd name="T12" fmla="*/ 575 w 576"/>
              <a:gd name="T13" fmla="*/ 444 h 446"/>
              <a:gd name="T14" fmla="*/ 572 w 576"/>
              <a:gd name="T15" fmla="*/ 446 h 4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6" h="446">
                <a:moveTo>
                  <a:pt x="572" y="446"/>
                </a:moveTo>
                <a:cubicBezTo>
                  <a:pt x="571" y="446"/>
                  <a:pt x="570" y="446"/>
                  <a:pt x="569" y="445"/>
                </a:cubicBezTo>
                <a:cubicBezTo>
                  <a:pt x="3" y="7"/>
                  <a:pt x="3" y="7"/>
                  <a:pt x="3" y="7"/>
                </a:cubicBezTo>
                <a:cubicBezTo>
                  <a:pt x="1" y="6"/>
                  <a:pt x="0" y="4"/>
                  <a:pt x="2" y="2"/>
                </a:cubicBezTo>
                <a:cubicBezTo>
                  <a:pt x="3" y="0"/>
                  <a:pt x="6" y="0"/>
                  <a:pt x="7" y="1"/>
                </a:cubicBezTo>
                <a:cubicBezTo>
                  <a:pt x="574" y="439"/>
                  <a:pt x="574" y="439"/>
                  <a:pt x="574" y="439"/>
                </a:cubicBezTo>
                <a:cubicBezTo>
                  <a:pt x="576" y="440"/>
                  <a:pt x="576" y="443"/>
                  <a:pt x="575" y="444"/>
                </a:cubicBezTo>
                <a:cubicBezTo>
                  <a:pt x="574" y="445"/>
                  <a:pt x="573" y="446"/>
                  <a:pt x="572" y="44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2" name="Freeform 23"/>
          <p:cNvSpPr>
            <a:spLocks/>
          </p:cNvSpPr>
          <p:nvPr/>
        </p:nvSpPr>
        <p:spPr bwMode="auto">
          <a:xfrm>
            <a:off x="592140" y="1527630"/>
            <a:ext cx="623888" cy="541338"/>
          </a:xfrm>
          <a:custGeom>
            <a:avLst/>
            <a:gdLst>
              <a:gd name="T0" fmla="*/ 5 w 615"/>
              <a:gd name="T1" fmla="*/ 532 h 532"/>
              <a:gd name="T2" fmla="*/ 2 w 615"/>
              <a:gd name="T3" fmla="*/ 531 h 532"/>
              <a:gd name="T4" fmla="*/ 2 w 615"/>
              <a:gd name="T5" fmla="*/ 525 h 532"/>
              <a:gd name="T6" fmla="*/ 608 w 615"/>
              <a:gd name="T7" fmla="*/ 2 h 532"/>
              <a:gd name="T8" fmla="*/ 614 w 615"/>
              <a:gd name="T9" fmla="*/ 2 h 532"/>
              <a:gd name="T10" fmla="*/ 613 w 615"/>
              <a:gd name="T11" fmla="*/ 8 h 532"/>
              <a:gd name="T12" fmla="*/ 7 w 615"/>
              <a:gd name="T13" fmla="*/ 531 h 532"/>
              <a:gd name="T14" fmla="*/ 5 w 615"/>
              <a:gd name="T15" fmla="*/ 532 h 5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5" h="532">
                <a:moveTo>
                  <a:pt x="5" y="532"/>
                </a:moveTo>
                <a:cubicBezTo>
                  <a:pt x="4" y="532"/>
                  <a:pt x="2" y="532"/>
                  <a:pt x="2" y="531"/>
                </a:cubicBezTo>
                <a:cubicBezTo>
                  <a:pt x="0" y="529"/>
                  <a:pt x="0" y="527"/>
                  <a:pt x="2" y="525"/>
                </a:cubicBezTo>
                <a:cubicBezTo>
                  <a:pt x="608" y="2"/>
                  <a:pt x="608" y="2"/>
                  <a:pt x="608" y="2"/>
                </a:cubicBezTo>
                <a:cubicBezTo>
                  <a:pt x="610" y="0"/>
                  <a:pt x="612" y="1"/>
                  <a:pt x="614" y="2"/>
                </a:cubicBezTo>
                <a:cubicBezTo>
                  <a:pt x="615" y="4"/>
                  <a:pt x="615" y="6"/>
                  <a:pt x="613" y="8"/>
                </a:cubicBezTo>
                <a:cubicBezTo>
                  <a:pt x="7" y="531"/>
                  <a:pt x="7" y="531"/>
                  <a:pt x="7" y="531"/>
                </a:cubicBezTo>
                <a:cubicBezTo>
                  <a:pt x="7" y="532"/>
                  <a:pt x="6" y="532"/>
                  <a:pt x="5" y="532"/>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3" name="Freeform 24"/>
          <p:cNvSpPr>
            <a:spLocks/>
          </p:cNvSpPr>
          <p:nvPr/>
        </p:nvSpPr>
        <p:spPr bwMode="auto">
          <a:xfrm>
            <a:off x="1208090" y="1529218"/>
            <a:ext cx="530225" cy="38100"/>
          </a:xfrm>
          <a:custGeom>
            <a:avLst/>
            <a:gdLst>
              <a:gd name="T0" fmla="*/ 519 w 523"/>
              <a:gd name="T1" fmla="*/ 38 h 38"/>
              <a:gd name="T2" fmla="*/ 518 w 523"/>
              <a:gd name="T3" fmla="*/ 38 h 38"/>
              <a:gd name="T4" fmla="*/ 3 w 523"/>
              <a:gd name="T5" fmla="*/ 8 h 38"/>
              <a:gd name="T6" fmla="*/ 0 w 523"/>
              <a:gd name="T7" fmla="*/ 4 h 38"/>
              <a:gd name="T8" fmla="*/ 4 w 523"/>
              <a:gd name="T9" fmla="*/ 0 h 38"/>
              <a:gd name="T10" fmla="*/ 519 w 523"/>
              <a:gd name="T11" fmla="*/ 30 h 38"/>
              <a:gd name="T12" fmla="*/ 523 w 523"/>
              <a:gd name="T13" fmla="*/ 34 h 38"/>
              <a:gd name="T14" fmla="*/ 519 w 523"/>
              <a:gd name="T15" fmla="*/ 38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3" h="38">
                <a:moveTo>
                  <a:pt x="519" y="38"/>
                </a:moveTo>
                <a:cubicBezTo>
                  <a:pt x="519" y="38"/>
                  <a:pt x="518" y="38"/>
                  <a:pt x="518" y="38"/>
                </a:cubicBezTo>
                <a:cubicBezTo>
                  <a:pt x="3" y="8"/>
                  <a:pt x="3" y="8"/>
                  <a:pt x="3" y="8"/>
                </a:cubicBezTo>
                <a:cubicBezTo>
                  <a:pt x="1" y="8"/>
                  <a:pt x="0" y="6"/>
                  <a:pt x="0" y="4"/>
                </a:cubicBezTo>
                <a:cubicBezTo>
                  <a:pt x="0" y="1"/>
                  <a:pt x="2" y="0"/>
                  <a:pt x="4" y="0"/>
                </a:cubicBezTo>
                <a:cubicBezTo>
                  <a:pt x="519" y="30"/>
                  <a:pt x="519" y="30"/>
                  <a:pt x="519" y="30"/>
                </a:cubicBezTo>
                <a:cubicBezTo>
                  <a:pt x="521" y="30"/>
                  <a:pt x="523" y="32"/>
                  <a:pt x="523" y="34"/>
                </a:cubicBezTo>
                <a:cubicBezTo>
                  <a:pt x="522" y="37"/>
                  <a:pt x="521" y="38"/>
                  <a:pt x="519" y="38"/>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4" name="Freeform 25"/>
          <p:cNvSpPr>
            <a:spLocks/>
          </p:cNvSpPr>
          <p:nvPr/>
        </p:nvSpPr>
        <p:spPr bwMode="auto">
          <a:xfrm>
            <a:off x="1206502" y="810080"/>
            <a:ext cx="838200" cy="727075"/>
          </a:xfrm>
          <a:custGeom>
            <a:avLst/>
            <a:gdLst>
              <a:gd name="T0" fmla="*/ 5 w 825"/>
              <a:gd name="T1" fmla="*/ 716 h 716"/>
              <a:gd name="T2" fmla="*/ 2 w 825"/>
              <a:gd name="T3" fmla="*/ 714 h 716"/>
              <a:gd name="T4" fmla="*/ 2 w 825"/>
              <a:gd name="T5" fmla="*/ 709 h 716"/>
              <a:gd name="T6" fmla="*/ 818 w 825"/>
              <a:gd name="T7" fmla="*/ 1 h 716"/>
              <a:gd name="T8" fmla="*/ 823 w 825"/>
              <a:gd name="T9" fmla="*/ 2 h 716"/>
              <a:gd name="T10" fmla="*/ 823 w 825"/>
              <a:gd name="T11" fmla="*/ 7 h 716"/>
              <a:gd name="T12" fmla="*/ 7 w 825"/>
              <a:gd name="T13" fmla="*/ 715 h 716"/>
              <a:gd name="T14" fmla="*/ 5 w 825"/>
              <a:gd name="T15" fmla="*/ 716 h 7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5" h="716">
                <a:moveTo>
                  <a:pt x="5" y="716"/>
                </a:moveTo>
                <a:cubicBezTo>
                  <a:pt x="4" y="716"/>
                  <a:pt x="2" y="715"/>
                  <a:pt x="2" y="714"/>
                </a:cubicBezTo>
                <a:cubicBezTo>
                  <a:pt x="0" y="713"/>
                  <a:pt x="0" y="710"/>
                  <a:pt x="2" y="709"/>
                </a:cubicBezTo>
                <a:cubicBezTo>
                  <a:pt x="818" y="1"/>
                  <a:pt x="818" y="1"/>
                  <a:pt x="818" y="1"/>
                </a:cubicBezTo>
                <a:cubicBezTo>
                  <a:pt x="819" y="0"/>
                  <a:pt x="822" y="0"/>
                  <a:pt x="823" y="2"/>
                </a:cubicBezTo>
                <a:cubicBezTo>
                  <a:pt x="825" y="3"/>
                  <a:pt x="825" y="6"/>
                  <a:pt x="823" y="7"/>
                </a:cubicBezTo>
                <a:cubicBezTo>
                  <a:pt x="7" y="715"/>
                  <a:pt x="7" y="715"/>
                  <a:pt x="7" y="715"/>
                </a:cubicBezTo>
                <a:cubicBezTo>
                  <a:pt x="6" y="716"/>
                  <a:pt x="6" y="716"/>
                  <a:pt x="5" y="71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5" name="Freeform 26"/>
          <p:cNvSpPr>
            <a:spLocks/>
          </p:cNvSpPr>
          <p:nvPr/>
        </p:nvSpPr>
        <p:spPr bwMode="auto">
          <a:xfrm>
            <a:off x="1728790" y="810080"/>
            <a:ext cx="315913" cy="757238"/>
          </a:xfrm>
          <a:custGeom>
            <a:avLst/>
            <a:gdLst>
              <a:gd name="T0" fmla="*/ 5 w 310"/>
              <a:gd name="T1" fmla="*/ 746 h 746"/>
              <a:gd name="T2" fmla="*/ 3 w 310"/>
              <a:gd name="T3" fmla="*/ 746 h 746"/>
              <a:gd name="T4" fmla="*/ 1 w 310"/>
              <a:gd name="T5" fmla="*/ 741 h 746"/>
              <a:gd name="T6" fmla="*/ 302 w 310"/>
              <a:gd name="T7" fmla="*/ 3 h 746"/>
              <a:gd name="T8" fmla="*/ 307 w 310"/>
              <a:gd name="T9" fmla="*/ 0 h 746"/>
              <a:gd name="T10" fmla="*/ 309 w 310"/>
              <a:gd name="T11" fmla="*/ 6 h 746"/>
              <a:gd name="T12" fmla="*/ 8 w 310"/>
              <a:gd name="T13" fmla="*/ 744 h 746"/>
              <a:gd name="T14" fmla="*/ 5 w 310"/>
              <a:gd name="T15" fmla="*/ 746 h 7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0" h="746">
                <a:moveTo>
                  <a:pt x="5" y="746"/>
                </a:moveTo>
                <a:cubicBezTo>
                  <a:pt x="4" y="746"/>
                  <a:pt x="4" y="746"/>
                  <a:pt x="3" y="746"/>
                </a:cubicBezTo>
                <a:cubicBezTo>
                  <a:pt x="1" y="745"/>
                  <a:pt x="0" y="743"/>
                  <a:pt x="1" y="741"/>
                </a:cubicBezTo>
                <a:cubicBezTo>
                  <a:pt x="302" y="3"/>
                  <a:pt x="302" y="3"/>
                  <a:pt x="302" y="3"/>
                </a:cubicBezTo>
                <a:cubicBezTo>
                  <a:pt x="303" y="1"/>
                  <a:pt x="305" y="0"/>
                  <a:pt x="307" y="0"/>
                </a:cubicBezTo>
                <a:cubicBezTo>
                  <a:pt x="309" y="1"/>
                  <a:pt x="310" y="4"/>
                  <a:pt x="309" y="6"/>
                </a:cubicBezTo>
                <a:cubicBezTo>
                  <a:pt x="8" y="744"/>
                  <a:pt x="8" y="744"/>
                  <a:pt x="8" y="744"/>
                </a:cubicBezTo>
                <a:cubicBezTo>
                  <a:pt x="8" y="745"/>
                  <a:pt x="6" y="746"/>
                  <a:pt x="5" y="74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6" name="Freeform 27"/>
          <p:cNvSpPr>
            <a:spLocks/>
          </p:cNvSpPr>
          <p:nvPr/>
        </p:nvSpPr>
        <p:spPr bwMode="auto">
          <a:xfrm>
            <a:off x="2035177" y="810080"/>
            <a:ext cx="263525" cy="596900"/>
          </a:xfrm>
          <a:custGeom>
            <a:avLst/>
            <a:gdLst>
              <a:gd name="T0" fmla="*/ 255 w 260"/>
              <a:gd name="T1" fmla="*/ 587 h 587"/>
              <a:gd name="T2" fmla="*/ 252 w 260"/>
              <a:gd name="T3" fmla="*/ 584 h 587"/>
              <a:gd name="T4" fmla="*/ 1 w 260"/>
              <a:gd name="T5" fmla="*/ 6 h 587"/>
              <a:gd name="T6" fmla="*/ 3 w 260"/>
              <a:gd name="T7" fmla="*/ 0 h 587"/>
              <a:gd name="T8" fmla="*/ 8 w 260"/>
              <a:gd name="T9" fmla="*/ 3 h 587"/>
              <a:gd name="T10" fmla="*/ 259 w 260"/>
              <a:gd name="T11" fmla="*/ 581 h 587"/>
              <a:gd name="T12" fmla="*/ 257 w 260"/>
              <a:gd name="T13" fmla="*/ 586 h 587"/>
              <a:gd name="T14" fmla="*/ 255 w 260"/>
              <a:gd name="T15" fmla="*/ 587 h 58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0" h="587">
                <a:moveTo>
                  <a:pt x="255" y="587"/>
                </a:moveTo>
                <a:cubicBezTo>
                  <a:pt x="254" y="587"/>
                  <a:pt x="252" y="586"/>
                  <a:pt x="252" y="584"/>
                </a:cubicBezTo>
                <a:cubicBezTo>
                  <a:pt x="1" y="6"/>
                  <a:pt x="1" y="6"/>
                  <a:pt x="1" y="6"/>
                </a:cubicBezTo>
                <a:cubicBezTo>
                  <a:pt x="0" y="4"/>
                  <a:pt x="1" y="1"/>
                  <a:pt x="3" y="0"/>
                </a:cubicBezTo>
                <a:cubicBezTo>
                  <a:pt x="5" y="0"/>
                  <a:pt x="7" y="1"/>
                  <a:pt x="8" y="3"/>
                </a:cubicBezTo>
                <a:cubicBezTo>
                  <a:pt x="259" y="581"/>
                  <a:pt x="259" y="581"/>
                  <a:pt x="259" y="581"/>
                </a:cubicBezTo>
                <a:cubicBezTo>
                  <a:pt x="260" y="583"/>
                  <a:pt x="259" y="585"/>
                  <a:pt x="257" y="586"/>
                </a:cubicBezTo>
                <a:cubicBezTo>
                  <a:pt x="257" y="587"/>
                  <a:pt x="256" y="587"/>
                  <a:pt x="255" y="587"/>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7" name="Freeform 28"/>
          <p:cNvSpPr>
            <a:spLocks/>
          </p:cNvSpPr>
          <p:nvPr/>
        </p:nvSpPr>
        <p:spPr bwMode="auto">
          <a:xfrm>
            <a:off x="2035177" y="810080"/>
            <a:ext cx="1171575" cy="177800"/>
          </a:xfrm>
          <a:custGeom>
            <a:avLst/>
            <a:gdLst>
              <a:gd name="T0" fmla="*/ 1150 w 1155"/>
              <a:gd name="T1" fmla="*/ 175 h 175"/>
              <a:gd name="T2" fmla="*/ 1150 w 1155"/>
              <a:gd name="T3" fmla="*/ 175 h 175"/>
              <a:gd name="T4" fmla="*/ 4 w 1155"/>
              <a:gd name="T5" fmla="*/ 8 h 175"/>
              <a:gd name="T6" fmla="*/ 0 w 1155"/>
              <a:gd name="T7" fmla="*/ 4 h 175"/>
              <a:gd name="T8" fmla="*/ 5 w 1155"/>
              <a:gd name="T9" fmla="*/ 0 h 175"/>
              <a:gd name="T10" fmla="*/ 1151 w 1155"/>
              <a:gd name="T11" fmla="*/ 167 h 175"/>
              <a:gd name="T12" fmla="*/ 1154 w 1155"/>
              <a:gd name="T13" fmla="*/ 172 h 175"/>
              <a:gd name="T14" fmla="*/ 1150 w 1155"/>
              <a:gd name="T15" fmla="*/ 175 h 1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55" h="175">
                <a:moveTo>
                  <a:pt x="1150" y="175"/>
                </a:moveTo>
                <a:cubicBezTo>
                  <a:pt x="1150" y="175"/>
                  <a:pt x="1150" y="175"/>
                  <a:pt x="1150" y="175"/>
                </a:cubicBezTo>
                <a:cubicBezTo>
                  <a:pt x="4" y="8"/>
                  <a:pt x="4" y="8"/>
                  <a:pt x="4" y="8"/>
                </a:cubicBezTo>
                <a:cubicBezTo>
                  <a:pt x="2" y="8"/>
                  <a:pt x="0" y="6"/>
                  <a:pt x="0" y="4"/>
                </a:cubicBezTo>
                <a:cubicBezTo>
                  <a:pt x="1" y="1"/>
                  <a:pt x="3" y="0"/>
                  <a:pt x="5" y="0"/>
                </a:cubicBezTo>
                <a:cubicBezTo>
                  <a:pt x="1151" y="167"/>
                  <a:pt x="1151" y="167"/>
                  <a:pt x="1151" y="167"/>
                </a:cubicBezTo>
                <a:cubicBezTo>
                  <a:pt x="1153" y="168"/>
                  <a:pt x="1155" y="170"/>
                  <a:pt x="1154" y="172"/>
                </a:cubicBezTo>
                <a:cubicBezTo>
                  <a:pt x="1154" y="174"/>
                  <a:pt x="1152" y="175"/>
                  <a:pt x="1150" y="17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8" name="Freeform 29"/>
          <p:cNvSpPr>
            <a:spLocks/>
          </p:cNvSpPr>
          <p:nvPr/>
        </p:nvSpPr>
        <p:spPr bwMode="auto">
          <a:xfrm>
            <a:off x="2009777" y="243343"/>
            <a:ext cx="1196975" cy="744538"/>
          </a:xfrm>
          <a:custGeom>
            <a:avLst/>
            <a:gdLst>
              <a:gd name="T0" fmla="*/ 1175 w 1180"/>
              <a:gd name="T1" fmla="*/ 733 h 733"/>
              <a:gd name="T2" fmla="*/ 1173 w 1180"/>
              <a:gd name="T3" fmla="*/ 733 h 733"/>
              <a:gd name="T4" fmla="*/ 2 w 1180"/>
              <a:gd name="T5" fmla="*/ 8 h 733"/>
              <a:gd name="T6" fmla="*/ 1 w 1180"/>
              <a:gd name="T7" fmla="*/ 2 h 733"/>
              <a:gd name="T8" fmla="*/ 7 w 1180"/>
              <a:gd name="T9" fmla="*/ 1 h 733"/>
              <a:gd name="T10" fmla="*/ 1177 w 1180"/>
              <a:gd name="T11" fmla="*/ 726 h 733"/>
              <a:gd name="T12" fmla="*/ 1179 w 1180"/>
              <a:gd name="T13" fmla="*/ 732 h 733"/>
              <a:gd name="T14" fmla="*/ 1175 w 1180"/>
              <a:gd name="T15" fmla="*/ 733 h 7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80" h="733">
                <a:moveTo>
                  <a:pt x="1175" y="733"/>
                </a:moveTo>
                <a:cubicBezTo>
                  <a:pt x="1175" y="733"/>
                  <a:pt x="1174" y="733"/>
                  <a:pt x="1173" y="733"/>
                </a:cubicBezTo>
                <a:cubicBezTo>
                  <a:pt x="2" y="8"/>
                  <a:pt x="2" y="8"/>
                  <a:pt x="2" y="8"/>
                </a:cubicBezTo>
                <a:cubicBezTo>
                  <a:pt x="1" y="6"/>
                  <a:pt x="0" y="4"/>
                  <a:pt x="1" y="2"/>
                </a:cubicBezTo>
                <a:cubicBezTo>
                  <a:pt x="2" y="0"/>
                  <a:pt x="5" y="0"/>
                  <a:pt x="7" y="1"/>
                </a:cubicBezTo>
                <a:cubicBezTo>
                  <a:pt x="1177" y="726"/>
                  <a:pt x="1177" y="726"/>
                  <a:pt x="1177" y="726"/>
                </a:cubicBezTo>
                <a:cubicBezTo>
                  <a:pt x="1179" y="727"/>
                  <a:pt x="1180" y="730"/>
                  <a:pt x="1179" y="732"/>
                </a:cubicBezTo>
                <a:cubicBezTo>
                  <a:pt x="1178" y="733"/>
                  <a:pt x="1177" y="733"/>
                  <a:pt x="1175" y="733"/>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9" name="Freeform 30"/>
          <p:cNvSpPr>
            <a:spLocks/>
          </p:cNvSpPr>
          <p:nvPr/>
        </p:nvSpPr>
        <p:spPr bwMode="auto">
          <a:xfrm>
            <a:off x="2009777" y="151268"/>
            <a:ext cx="863600" cy="100013"/>
          </a:xfrm>
          <a:custGeom>
            <a:avLst/>
            <a:gdLst>
              <a:gd name="T0" fmla="*/ 5 w 851"/>
              <a:gd name="T1" fmla="*/ 100 h 100"/>
              <a:gd name="T2" fmla="*/ 1 w 851"/>
              <a:gd name="T3" fmla="*/ 97 h 100"/>
              <a:gd name="T4" fmla="*/ 4 w 851"/>
              <a:gd name="T5" fmla="*/ 92 h 100"/>
              <a:gd name="T6" fmla="*/ 846 w 851"/>
              <a:gd name="T7" fmla="*/ 0 h 100"/>
              <a:gd name="T8" fmla="*/ 850 w 851"/>
              <a:gd name="T9" fmla="*/ 4 h 100"/>
              <a:gd name="T10" fmla="*/ 847 w 851"/>
              <a:gd name="T11" fmla="*/ 8 h 100"/>
              <a:gd name="T12" fmla="*/ 5 w 851"/>
              <a:gd name="T13" fmla="*/ 100 h 100"/>
              <a:gd name="T14" fmla="*/ 5 w 851"/>
              <a:gd name="T15" fmla="*/ 100 h 1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51" h="100">
                <a:moveTo>
                  <a:pt x="5" y="100"/>
                </a:moveTo>
                <a:cubicBezTo>
                  <a:pt x="3" y="100"/>
                  <a:pt x="1" y="99"/>
                  <a:pt x="1" y="97"/>
                </a:cubicBezTo>
                <a:cubicBezTo>
                  <a:pt x="0" y="94"/>
                  <a:pt x="2" y="92"/>
                  <a:pt x="4" y="92"/>
                </a:cubicBezTo>
                <a:cubicBezTo>
                  <a:pt x="846" y="0"/>
                  <a:pt x="846" y="0"/>
                  <a:pt x="846" y="0"/>
                </a:cubicBezTo>
                <a:cubicBezTo>
                  <a:pt x="848" y="0"/>
                  <a:pt x="850" y="2"/>
                  <a:pt x="850" y="4"/>
                </a:cubicBezTo>
                <a:cubicBezTo>
                  <a:pt x="851" y="6"/>
                  <a:pt x="849" y="8"/>
                  <a:pt x="847" y="8"/>
                </a:cubicBezTo>
                <a:cubicBezTo>
                  <a:pt x="5" y="100"/>
                  <a:pt x="5" y="100"/>
                  <a:pt x="5" y="100"/>
                </a:cubicBezTo>
                <a:cubicBezTo>
                  <a:pt x="5" y="100"/>
                  <a:pt x="5" y="100"/>
                  <a:pt x="5" y="10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0" name="Freeform 31"/>
          <p:cNvSpPr>
            <a:spLocks/>
          </p:cNvSpPr>
          <p:nvPr/>
        </p:nvSpPr>
        <p:spPr bwMode="auto">
          <a:xfrm>
            <a:off x="2863852" y="-645657"/>
            <a:ext cx="142875" cy="804863"/>
          </a:xfrm>
          <a:custGeom>
            <a:avLst/>
            <a:gdLst>
              <a:gd name="T0" fmla="*/ 4 w 141"/>
              <a:gd name="T1" fmla="*/ 793 h 793"/>
              <a:gd name="T2" fmla="*/ 4 w 141"/>
              <a:gd name="T3" fmla="*/ 793 h 793"/>
              <a:gd name="T4" fmla="*/ 0 w 141"/>
              <a:gd name="T5" fmla="*/ 789 h 793"/>
              <a:gd name="T6" fmla="*/ 132 w 141"/>
              <a:gd name="T7" fmla="*/ 3 h 793"/>
              <a:gd name="T8" fmla="*/ 137 w 141"/>
              <a:gd name="T9" fmla="*/ 0 h 793"/>
              <a:gd name="T10" fmla="*/ 140 w 141"/>
              <a:gd name="T11" fmla="*/ 5 h 793"/>
              <a:gd name="T12" fmla="*/ 8 w 141"/>
              <a:gd name="T13" fmla="*/ 790 h 793"/>
              <a:gd name="T14" fmla="*/ 4 w 141"/>
              <a:gd name="T15" fmla="*/ 793 h 7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1" h="793">
                <a:moveTo>
                  <a:pt x="4" y="793"/>
                </a:moveTo>
                <a:cubicBezTo>
                  <a:pt x="4" y="793"/>
                  <a:pt x="4" y="793"/>
                  <a:pt x="4" y="793"/>
                </a:cubicBezTo>
                <a:cubicBezTo>
                  <a:pt x="2" y="793"/>
                  <a:pt x="0" y="791"/>
                  <a:pt x="0" y="789"/>
                </a:cubicBezTo>
                <a:cubicBezTo>
                  <a:pt x="132" y="3"/>
                  <a:pt x="132" y="3"/>
                  <a:pt x="132" y="3"/>
                </a:cubicBezTo>
                <a:cubicBezTo>
                  <a:pt x="133" y="1"/>
                  <a:pt x="135" y="0"/>
                  <a:pt x="137" y="0"/>
                </a:cubicBezTo>
                <a:cubicBezTo>
                  <a:pt x="139" y="1"/>
                  <a:pt x="141" y="3"/>
                  <a:pt x="140" y="5"/>
                </a:cubicBezTo>
                <a:cubicBezTo>
                  <a:pt x="8" y="790"/>
                  <a:pt x="8" y="790"/>
                  <a:pt x="8" y="790"/>
                </a:cubicBezTo>
                <a:cubicBezTo>
                  <a:pt x="8" y="792"/>
                  <a:pt x="6" y="793"/>
                  <a:pt x="4" y="793"/>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1" name="Freeform 32"/>
          <p:cNvSpPr>
            <a:spLocks/>
          </p:cNvSpPr>
          <p:nvPr/>
        </p:nvSpPr>
        <p:spPr bwMode="auto">
          <a:xfrm>
            <a:off x="2997202" y="-645657"/>
            <a:ext cx="209550" cy="1633538"/>
          </a:xfrm>
          <a:custGeom>
            <a:avLst/>
            <a:gdLst>
              <a:gd name="T0" fmla="*/ 201 w 206"/>
              <a:gd name="T1" fmla="*/ 1610 h 1610"/>
              <a:gd name="T2" fmla="*/ 197 w 206"/>
              <a:gd name="T3" fmla="*/ 1607 h 1610"/>
              <a:gd name="T4" fmla="*/ 0 w 206"/>
              <a:gd name="T5" fmla="*/ 5 h 1610"/>
              <a:gd name="T6" fmla="*/ 4 w 206"/>
              <a:gd name="T7" fmla="*/ 0 h 1610"/>
              <a:gd name="T8" fmla="*/ 8 w 206"/>
              <a:gd name="T9" fmla="*/ 4 h 1610"/>
              <a:gd name="T10" fmla="*/ 205 w 206"/>
              <a:gd name="T11" fmla="*/ 1606 h 1610"/>
              <a:gd name="T12" fmla="*/ 202 w 206"/>
              <a:gd name="T13" fmla="*/ 1610 h 1610"/>
              <a:gd name="T14" fmla="*/ 201 w 206"/>
              <a:gd name="T15" fmla="*/ 1610 h 16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1610">
                <a:moveTo>
                  <a:pt x="201" y="1610"/>
                </a:moveTo>
                <a:cubicBezTo>
                  <a:pt x="199" y="1610"/>
                  <a:pt x="198" y="1609"/>
                  <a:pt x="197" y="1607"/>
                </a:cubicBezTo>
                <a:cubicBezTo>
                  <a:pt x="0" y="5"/>
                  <a:pt x="0" y="5"/>
                  <a:pt x="0" y="5"/>
                </a:cubicBezTo>
                <a:cubicBezTo>
                  <a:pt x="0" y="2"/>
                  <a:pt x="2" y="0"/>
                  <a:pt x="4" y="0"/>
                </a:cubicBezTo>
                <a:cubicBezTo>
                  <a:pt x="6" y="0"/>
                  <a:pt x="8" y="1"/>
                  <a:pt x="8" y="4"/>
                </a:cubicBezTo>
                <a:cubicBezTo>
                  <a:pt x="205" y="1606"/>
                  <a:pt x="205" y="1606"/>
                  <a:pt x="205" y="1606"/>
                </a:cubicBezTo>
                <a:cubicBezTo>
                  <a:pt x="206" y="1608"/>
                  <a:pt x="204" y="1610"/>
                  <a:pt x="202" y="1610"/>
                </a:cubicBezTo>
                <a:cubicBezTo>
                  <a:pt x="202" y="1610"/>
                  <a:pt x="201" y="1610"/>
                  <a:pt x="201" y="161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2" name="Freeform 33"/>
          <p:cNvSpPr>
            <a:spLocks/>
          </p:cNvSpPr>
          <p:nvPr/>
        </p:nvSpPr>
        <p:spPr bwMode="auto">
          <a:xfrm>
            <a:off x="2863852" y="151268"/>
            <a:ext cx="342900" cy="836613"/>
          </a:xfrm>
          <a:custGeom>
            <a:avLst/>
            <a:gdLst>
              <a:gd name="T0" fmla="*/ 333 w 338"/>
              <a:gd name="T1" fmla="*/ 825 h 825"/>
              <a:gd name="T2" fmla="*/ 330 w 338"/>
              <a:gd name="T3" fmla="*/ 823 h 825"/>
              <a:gd name="T4" fmla="*/ 1 w 338"/>
              <a:gd name="T5" fmla="*/ 6 h 825"/>
              <a:gd name="T6" fmla="*/ 3 w 338"/>
              <a:gd name="T7" fmla="*/ 1 h 825"/>
              <a:gd name="T8" fmla="*/ 8 w 338"/>
              <a:gd name="T9" fmla="*/ 3 h 825"/>
              <a:gd name="T10" fmla="*/ 337 w 338"/>
              <a:gd name="T11" fmla="*/ 820 h 825"/>
              <a:gd name="T12" fmla="*/ 335 w 338"/>
              <a:gd name="T13" fmla="*/ 825 h 825"/>
              <a:gd name="T14" fmla="*/ 333 w 338"/>
              <a:gd name="T15" fmla="*/ 825 h 8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8" h="825">
                <a:moveTo>
                  <a:pt x="333" y="825"/>
                </a:moveTo>
                <a:cubicBezTo>
                  <a:pt x="332" y="825"/>
                  <a:pt x="330" y="824"/>
                  <a:pt x="330" y="823"/>
                </a:cubicBezTo>
                <a:cubicBezTo>
                  <a:pt x="1" y="6"/>
                  <a:pt x="1" y="6"/>
                  <a:pt x="1" y="6"/>
                </a:cubicBezTo>
                <a:cubicBezTo>
                  <a:pt x="0" y="4"/>
                  <a:pt x="1" y="2"/>
                  <a:pt x="3" y="1"/>
                </a:cubicBezTo>
                <a:cubicBezTo>
                  <a:pt x="5" y="0"/>
                  <a:pt x="7" y="1"/>
                  <a:pt x="8" y="3"/>
                </a:cubicBezTo>
                <a:cubicBezTo>
                  <a:pt x="337" y="820"/>
                  <a:pt x="337" y="820"/>
                  <a:pt x="337" y="820"/>
                </a:cubicBezTo>
                <a:cubicBezTo>
                  <a:pt x="338" y="822"/>
                  <a:pt x="337" y="824"/>
                  <a:pt x="335" y="825"/>
                </a:cubicBezTo>
                <a:cubicBezTo>
                  <a:pt x="334" y="825"/>
                  <a:pt x="334" y="825"/>
                  <a:pt x="333" y="82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3" name="Freeform 34"/>
          <p:cNvSpPr>
            <a:spLocks/>
          </p:cNvSpPr>
          <p:nvPr/>
        </p:nvSpPr>
        <p:spPr bwMode="auto">
          <a:xfrm>
            <a:off x="3197227" y="270330"/>
            <a:ext cx="342900" cy="717550"/>
          </a:xfrm>
          <a:custGeom>
            <a:avLst/>
            <a:gdLst>
              <a:gd name="T0" fmla="*/ 4 w 338"/>
              <a:gd name="T1" fmla="*/ 707 h 707"/>
              <a:gd name="T2" fmla="*/ 3 w 338"/>
              <a:gd name="T3" fmla="*/ 707 h 707"/>
              <a:gd name="T4" fmla="*/ 1 w 338"/>
              <a:gd name="T5" fmla="*/ 702 h 707"/>
              <a:gd name="T6" fmla="*/ 330 w 338"/>
              <a:gd name="T7" fmla="*/ 3 h 707"/>
              <a:gd name="T8" fmla="*/ 336 w 338"/>
              <a:gd name="T9" fmla="*/ 1 h 707"/>
              <a:gd name="T10" fmla="*/ 337 w 338"/>
              <a:gd name="T11" fmla="*/ 6 h 707"/>
              <a:gd name="T12" fmla="*/ 8 w 338"/>
              <a:gd name="T13" fmla="*/ 705 h 707"/>
              <a:gd name="T14" fmla="*/ 4 w 338"/>
              <a:gd name="T15" fmla="*/ 707 h 70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8" h="707">
                <a:moveTo>
                  <a:pt x="4" y="707"/>
                </a:moveTo>
                <a:cubicBezTo>
                  <a:pt x="4" y="707"/>
                  <a:pt x="3" y="707"/>
                  <a:pt x="3" y="707"/>
                </a:cubicBezTo>
                <a:cubicBezTo>
                  <a:pt x="1" y="706"/>
                  <a:pt x="0" y="704"/>
                  <a:pt x="1" y="702"/>
                </a:cubicBezTo>
                <a:cubicBezTo>
                  <a:pt x="330" y="3"/>
                  <a:pt x="330" y="3"/>
                  <a:pt x="330" y="3"/>
                </a:cubicBezTo>
                <a:cubicBezTo>
                  <a:pt x="331" y="1"/>
                  <a:pt x="334" y="0"/>
                  <a:pt x="336" y="1"/>
                </a:cubicBezTo>
                <a:cubicBezTo>
                  <a:pt x="337" y="2"/>
                  <a:pt x="338" y="4"/>
                  <a:pt x="337" y="6"/>
                </a:cubicBezTo>
                <a:cubicBezTo>
                  <a:pt x="8" y="705"/>
                  <a:pt x="8" y="705"/>
                  <a:pt x="8" y="705"/>
                </a:cubicBezTo>
                <a:cubicBezTo>
                  <a:pt x="7" y="707"/>
                  <a:pt x="6" y="707"/>
                  <a:pt x="4" y="707"/>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4" name="Freeform 35"/>
          <p:cNvSpPr>
            <a:spLocks/>
          </p:cNvSpPr>
          <p:nvPr/>
        </p:nvSpPr>
        <p:spPr bwMode="auto">
          <a:xfrm>
            <a:off x="3197227" y="979943"/>
            <a:ext cx="749300" cy="182563"/>
          </a:xfrm>
          <a:custGeom>
            <a:avLst/>
            <a:gdLst>
              <a:gd name="T0" fmla="*/ 734 w 738"/>
              <a:gd name="T1" fmla="*/ 180 h 180"/>
              <a:gd name="T2" fmla="*/ 733 w 738"/>
              <a:gd name="T3" fmla="*/ 180 h 180"/>
              <a:gd name="T4" fmla="*/ 3 w 738"/>
              <a:gd name="T5" fmla="*/ 8 h 180"/>
              <a:gd name="T6" fmla="*/ 0 w 738"/>
              <a:gd name="T7" fmla="*/ 4 h 180"/>
              <a:gd name="T8" fmla="*/ 5 w 738"/>
              <a:gd name="T9" fmla="*/ 1 h 180"/>
              <a:gd name="T10" fmla="*/ 735 w 738"/>
              <a:gd name="T11" fmla="*/ 172 h 180"/>
              <a:gd name="T12" fmla="*/ 738 w 738"/>
              <a:gd name="T13" fmla="*/ 177 h 180"/>
              <a:gd name="T14" fmla="*/ 734 w 738"/>
              <a:gd name="T15" fmla="*/ 180 h 1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8" h="180">
                <a:moveTo>
                  <a:pt x="734" y="180"/>
                </a:moveTo>
                <a:cubicBezTo>
                  <a:pt x="734" y="180"/>
                  <a:pt x="733" y="180"/>
                  <a:pt x="733" y="180"/>
                </a:cubicBezTo>
                <a:cubicBezTo>
                  <a:pt x="3" y="8"/>
                  <a:pt x="3" y="8"/>
                  <a:pt x="3" y="8"/>
                </a:cubicBezTo>
                <a:cubicBezTo>
                  <a:pt x="1" y="8"/>
                  <a:pt x="0" y="6"/>
                  <a:pt x="0" y="4"/>
                </a:cubicBezTo>
                <a:cubicBezTo>
                  <a:pt x="1" y="1"/>
                  <a:pt x="3" y="0"/>
                  <a:pt x="5" y="1"/>
                </a:cubicBezTo>
                <a:cubicBezTo>
                  <a:pt x="735" y="172"/>
                  <a:pt x="735" y="172"/>
                  <a:pt x="735" y="172"/>
                </a:cubicBezTo>
                <a:cubicBezTo>
                  <a:pt x="737" y="172"/>
                  <a:pt x="738" y="175"/>
                  <a:pt x="738" y="177"/>
                </a:cubicBezTo>
                <a:cubicBezTo>
                  <a:pt x="737" y="179"/>
                  <a:pt x="736" y="180"/>
                  <a:pt x="734" y="18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5" name="Freeform 36"/>
          <p:cNvSpPr>
            <a:spLocks/>
          </p:cNvSpPr>
          <p:nvPr/>
        </p:nvSpPr>
        <p:spPr bwMode="auto">
          <a:xfrm>
            <a:off x="2997202" y="-645657"/>
            <a:ext cx="542925" cy="925513"/>
          </a:xfrm>
          <a:custGeom>
            <a:avLst/>
            <a:gdLst>
              <a:gd name="T0" fmla="*/ 531 w 535"/>
              <a:gd name="T1" fmla="*/ 912 h 912"/>
              <a:gd name="T2" fmla="*/ 527 w 535"/>
              <a:gd name="T3" fmla="*/ 910 h 912"/>
              <a:gd name="T4" fmla="*/ 1 w 535"/>
              <a:gd name="T5" fmla="*/ 6 h 912"/>
              <a:gd name="T6" fmla="*/ 2 w 535"/>
              <a:gd name="T7" fmla="*/ 1 h 912"/>
              <a:gd name="T8" fmla="*/ 8 w 535"/>
              <a:gd name="T9" fmla="*/ 2 h 912"/>
              <a:gd name="T10" fmla="*/ 534 w 535"/>
              <a:gd name="T11" fmla="*/ 906 h 912"/>
              <a:gd name="T12" fmla="*/ 533 w 535"/>
              <a:gd name="T13" fmla="*/ 911 h 912"/>
              <a:gd name="T14" fmla="*/ 531 w 535"/>
              <a:gd name="T15" fmla="*/ 912 h 9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5" h="912">
                <a:moveTo>
                  <a:pt x="531" y="912"/>
                </a:moveTo>
                <a:cubicBezTo>
                  <a:pt x="529" y="912"/>
                  <a:pt x="528" y="911"/>
                  <a:pt x="527" y="910"/>
                </a:cubicBezTo>
                <a:cubicBezTo>
                  <a:pt x="1" y="6"/>
                  <a:pt x="1" y="6"/>
                  <a:pt x="1" y="6"/>
                </a:cubicBezTo>
                <a:cubicBezTo>
                  <a:pt x="0" y="4"/>
                  <a:pt x="0" y="2"/>
                  <a:pt x="2" y="1"/>
                </a:cubicBezTo>
                <a:cubicBezTo>
                  <a:pt x="4" y="0"/>
                  <a:pt x="7" y="0"/>
                  <a:pt x="8" y="2"/>
                </a:cubicBezTo>
                <a:cubicBezTo>
                  <a:pt x="534" y="906"/>
                  <a:pt x="534" y="906"/>
                  <a:pt x="534" y="906"/>
                </a:cubicBezTo>
                <a:cubicBezTo>
                  <a:pt x="535" y="908"/>
                  <a:pt x="535" y="910"/>
                  <a:pt x="533" y="911"/>
                </a:cubicBezTo>
                <a:cubicBezTo>
                  <a:pt x="532" y="911"/>
                  <a:pt x="531" y="912"/>
                  <a:pt x="531" y="912"/>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6" name="Freeform 38"/>
          <p:cNvSpPr>
            <a:spLocks/>
          </p:cNvSpPr>
          <p:nvPr/>
        </p:nvSpPr>
        <p:spPr bwMode="auto">
          <a:xfrm>
            <a:off x="3532190" y="-244020"/>
            <a:ext cx="852488" cy="523875"/>
          </a:xfrm>
          <a:custGeom>
            <a:avLst/>
            <a:gdLst>
              <a:gd name="T0" fmla="*/ 5 w 841"/>
              <a:gd name="T1" fmla="*/ 515 h 515"/>
              <a:gd name="T2" fmla="*/ 1 w 841"/>
              <a:gd name="T3" fmla="*/ 513 h 515"/>
              <a:gd name="T4" fmla="*/ 3 w 841"/>
              <a:gd name="T5" fmla="*/ 507 h 515"/>
              <a:gd name="T6" fmla="*/ 835 w 841"/>
              <a:gd name="T7" fmla="*/ 1 h 515"/>
              <a:gd name="T8" fmla="*/ 840 w 841"/>
              <a:gd name="T9" fmla="*/ 3 h 515"/>
              <a:gd name="T10" fmla="*/ 839 w 841"/>
              <a:gd name="T11" fmla="*/ 8 h 515"/>
              <a:gd name="T12" fmla="*/ 7 w 841"/>
              <a:gd name="T13" fmla="*/ 514 h 515"/>
              <a:gd name="T14" fmla="*/ 5 w 841"/>
              <a:gd name="T15" fmla="*/ 515 h 5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1" h="515">
                <a:moveTo>
                  <a:pt x="5" y="515"/>
                </a:moveTo>
                <a:cubicBezTo>
                  <a:pt x="3" y="515"/>
                  <a:pt x="2" y="514"/>
                  <a:pt x="1" y="513"/>
                </a:cubicBezTo>
                <a:cubicBezTo>
                  <a:pt x="0" y="511"/>
                  <a:pt x="1" y="508"/>
                  <a:pt x="3" y="507"/>
                </a:cubicBezTo>
                <a:cubicBezTo>
                  <a:pt x="835" y="1"/>
                  <a:pt x="835" y="1"/>
                  <a:pt x="835" y="1"/>
                </a:cubicBezTo>
                <a:cubicBezTo>
                  <a:pt x="837" y="0"/>
                  <a:pt x="839" y="1"/>
                  <a:pt x="840" y="3"/>
                </a:cubicBezTo>
                <a:cubicBezTo>
                  <a:pt x="841" y="5"/>
                  <a:pt x="841" y="7"/>
                  <a:pt x="839" y="8"/>
                </a:cubicBezTo>
                <a:cubicBezTo>
                  <a:pt x="7" y="514"/>
                  <a:pt x="7" y="514"/>
                  <a:pt x="7" y="514"/>
                </a:cubicBezTo>
                <a:cubicBezTo>
                  <a:pt x="6" y="514"/>
                  <a:pt x="6" y="515"/>
                  <a:pt x="5" y="51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7" name="Freeform 39"/>
          <p:cNvSpPr>
            <a:spLocks/>
          </p:cNvSpPr>
          <p:nvPr/>
        </p:nvSpPr>
        <p:spPr bwMode="auto">
          <a:xfrm>
            <a:off x="3937002" y="-244020"/>
            <a:ext cx="447675" cy="1406525"/>
          </a:xfrm>
          <a:custGeom>
            <a:avLst/>
            <a:gdLst>
              <a:gd name="T0" fmla="*/ 5 w 441"/>
              <a:gd name="T1" fmla="*/ 1385 h 1385"/>
              <a:gd name="T2" fmla="*/ 4 w 441"/>
              <a:gd name="T3" fmla="*/ 1385 h 1385"/>
              <a:gd name="T4" fmla="*/ 1 w 441"/>
              <a:gd name="T5" fmla="*/ 1380 h 1385"/>
              <a:gd name="T6" fmla="*/ 433 w 441"/>
              <a:gd name="T7" fmla="*/ 4 h 1385"/>
              <a:gd name="T8" fmla="*/ 438 w 441"/>
              <a:gd name="T9" fmla="*/ 1 h 1385"/>
              <a:gd name="T10" fmla="*/ 441 w 441"/>
              <a:gd name="T11" fmla="*/ 6 h 1385"/>
              <a:gd name="T12" fmla="*/ 9 w 441"/>
              <a:gd name="T13" fmla="*/ 1382 h 1385"/>
              <a:gd name="T14" fmla="*/ 5 w 441"/>
              <a:gd name="T15" fmla="*/ 1385 h 13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1" h="1385">
                <a:moveTo>
                  <a:pt x="5" y="1385"/>
                </a:moveTo>
                <a:cubicBezTo>
                  <a:pt x="5" y="1385"/>
                  <a:pt x="4" y="1385"/>
                  <a:pt x="4" y="1385"/>
                </a:cubicBezTo>
                <a:cubicBezTo>
                  <a:pt x="2" y="1384"/>
                  <a:pt x="0" y="1382"/>
                  <a:pt x="1" y="1380"/>
                </a:cubicBezTo>
                <a:cubicBezTo>
                  <a:pt x="433" y="4"/>
                  <a:pt x="433" y="4"/>
                  <a:pt x="433" y="4"/>
                </a:cubicBezTo>
                <a:cubicBezTo>
                  <a:pt x="434" y="1"/>
                  <a:pt x="436" y="0"/>
                  <a:pt x="438" y="1"/>
                </a:cubicBezTo>
                <a:cubicBezTo>
                  <a:pt x="440" y="2"/>
                  <a:pt x="441" y="4"/>
                  <a:pt x="441" y="6"/>
                </a:cubicBezTo>
                <a:cubicBezTo>
                  <a:pt x="9" y="1382"/>
                  <a:pt x="9" y="1382"/>
                  <a:pt x="9" y="1382"/>
                </a:cubicBezTo>
                <a:cubicBezTo>
                  <a:pt x="8" y="1384"/>
                  <a:pt x="7" y="1385"/>
                  <a:pt x="5" y="138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8" name="Freeform 40"/>
          <p:cNvSpPr>
            <a:spLocks/>
          </p:cNvSpPr>
          <p:nvPr/>
        </p:nvSpPr>
        <p:spPr bwMode="auto">
          <a:xfrm>
            <a:off x="4375152" y="-244020"/>
            <a:ext cx="157163" cy="666750"/>
          </a:xfrm>
          <a:custGeom>
            <a:avLst/>
            <a:gdLst>
              <a:gd name="T0" fmla="*/ 150 w 155"/>
              <a:gd name="T1" fmla="*/ 656 h 656"/>
              <a:gd name="T2" fmla="*/ 146 w 155"/>
              <a:gd name="T3" fmla="*/ 652 h 656"/>
              <a:gd name="T4" fmla="*/ 1 w 155"/>
              <a:gd name="T5" fmla="*/ 6 h 656"/>
              <a:gd name="T6" fmla="*/ 4 w 155"/>
              <a:gd name="T7" fmla="*/ 1 h 656"/>
              <a:gd name="T8" fmla="*/ 9 w 155"/>
              <a:gd name="T9" fmla="*/ 4 h 656"/>
              <a:gd name="T10" fmla="*/ 154 w 155"/>
              <a:gd name="T11" fmla="*/ 651 h 656"/>
              <a:gd name="T12" fmla="*/ 151 w 155"/>
              <a:gd name="T13" fmla="*/ 655 h 656"/>
              <a:gd name="T14" fmla="*/ 150 w 155"/>
              <a:gd name="T15" fmla="*/ 656 h 6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5" h="656">
                <a:moveTo>
                  <a:pt x="150" y="656"/>
                </a:moveTo>
                <a:cubicBezTo>
                  <a:pt x="148" y="656"/>
                  <a:pt x="147" y="654"/>
                  <a:pt x="146" y="652"/>
                </a:cubicBezTo>
                <a:cubicBezTo>
                  <a:pt x="1" y="6"/>
                  <a:pt x="1" y="6"/>
                  <a:pt x="1" y="6"/>
                </a:cubicBezTo>
                <a:cubicBezTo>
                  <a:pt x="0" y="3"/>
                  <a:pt x="2" y="1"/>
                  <a:pt x="4" y="1"/>
                </a:cubicBezTo>
                <a:cubicBezTo>
                  <a:pt x="6" y="0"/>
                  <a:pt x="8" y="2"/>
                  <a:pt x="9" y="4"/>
                </a:cubicBezTo>
                <a:cubicBezTo>
                  <a:pt x="154" y="651"/>
                  <a:pt x="154" y="651"/>
                  <a:pt x="154" y="651"/>
                </a:cubicBezTo>
                <a:cubicBezTo>
                  <a:pt x="155" y="653"/>
                  <a:pt x="153" y="655"/>
                  <a:pt x="151" y="655"/>
                </a:cubicBezTo>
                <a:cubicBezTo>
                  <a:pt x="151" y="656"/>
                  <a:pt x="150" y="656"/>
                  <a:pt x="150" y="65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9" name="Freeform 41"/>
          <p:cNvSpPr>
            <a:spLocks/>
          </p:cNvSpPr>
          <p:nvPr/>
        </p:nvSpPr>
        <p:spPr bwMode="auto">
          <a:xfrm>
            <a:off x="4524377" y="287793"/>
            <a:ext cx="1006475" cy="134938"/>
          </a:xfrm>
          <a:custGeom>
            <a:avLst/>
            <a:gdLst>
              <a:gd name="T0" fmla="*/ 4 w 992"/>
              <a:gd name="T1" fmla="*/ 133 h 133"/>
              <a:gd name="T2" fmla="*/ 0 w 992"/>
              <a:gd name="T3" fmla="*/ 129 h 133"/>
              <a:gd name="T4" fmla="*/ 4 w 992"/>
              <a:gd name="T5" fmla="*/ 125 h 133"/>
              <a:gd name="T6" fmla="*/ 988 w 992"/>
              <a:gd name="T7" fmla="*/ 0 h 133"/>
              <a:gd name="T8" fmla="*/ 992 w 992"/>
              <a:gd name="T9" fmla="*/ 4 h 133"/>
              <a:gd name="T10" fmla="*/ 989 w 992"/>
              <a:gd name="T11" fmla="*/ 8 h 133"/>
              <a:gd name="T12" fmla="*/ 5 w 992"/>
              <a:gd name="T13" fmla="*/ 133 h 133"/>
              <a:gd name="T14" fmla="*/ 4 w 992"/>
              <a:gd name="T15" fmla="*/ 133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92" h="133">
                <a:moveTo>
                  <a:pt x="4" y="133"/>
                </a:moveTo>
                <a:cubicBezTo>
                  <a:pt x="2" y="133"/>
                  <a:pt x="0" y="131"/>
                  <a:pt x="0" y="129"/>
                </a:cubicBezTo>
                <a:cubicBezTo>
                  <a:pt x="0" y="127"/>
                  <a:pt x="1" y="125"/>
                  <a:pt x="4" y="125"/>
                </a:cubicBezTo>
                <a:cubicBezTo>
                  <a:pt x="988" y="0"/>
                  <a:pt x="988" y="0"/>
                  <a:pt x="988" y="0"/>
                </a:cubicBezTo>
                <a:cubicBezTo>
                  <a:pt x="990" y="0"/>
                  <a:pt x="992" y="2"/>
                  <a:pt x="992" y="4"/>
                </a:cubicBezTo>
                <a:cubicBezTo>
                  <a:pt x="992" y="6"/>
                  <a:pt x="991" y="8"/>
                  <a:pt x="989" y="8"/>
                </a:cubicBezTo>
                <a:cubicBezTo>
                  <a:pt x="5" y="133"/>
                  <a:pt x="5" y="133"/>
                  <a:pt x="5" y="133"/>
                </a:cubicBezTo>
                <a:cubicBezTo>
                  <a:pt x="5" y="133"/>
                  <a:pt x="4" y="133"/>
                  <a:pt x="4" y="133"/>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0" name="Freeform 42"/>
          <p:cNvSpPr>
            <a:spLocks/>
          </p:cNvSpPr>
          <p:nvPr/>
        </p:nvSpPr>
        <p:spPr bwMode="auto">
          <a:xfrm>
            <a:off x="4524377" y="-639307"/>
            <a:ext cx="342900" cy="1062038"/>
          </a:xfrm>
          <a:custGeom>
            <a:avLst/>
            <a:gdLst>
              <a:gd name="T0" fmla="*/ 4 w 338"/>
              <a:gd name="T1" fmla="*/ 1046 h 1046"/>
              <a:gd name="T2" fmla="*/ 3 w 338"/>
              <a:gd name="T3" fmla="*/ 1045 h 1046"/>
              <a:gd name="T4" fmla="*/ 0 w 338"/>
              <a:gd name="T5" fmla="*/ 1040 h 1046"/>
              <a:gd name="T6" fmla="*/ 329 w 338"/>
              <a:gd name="T7" fmla="*/ 4 h 1046"/>
              <a:gd name="T8" fmla="*/ 334 w 338"/>
              <a:gd name="T9" fmla="*/ 1 h 1046"/>
              <a:gd name="T10" fmla="*/ 337 w 338"/>
              <a:gd name="T11" fmla="*/ 6 h 1046"/>
              <a:gd name="T12" fmla="*/ 8 w 338"/>
              <a:gd name="T13" fmla="*/ 1043 h 1046"/>
              <a:gd name="T14" fmla="*/ 4 w 338"/>
              <a:gd name="T15" fmla="*/ 1046 h 10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8" h="1046">
                <a:moveTo>
                  <a:pt x="4" y="1046"/>
                </a:moveTo>
                <a:cubicBezTo>
                  <a:pt x="4" y="1046"/>
                  <a:pt x="3" y="1045"/>
                  <a:pt x="3" y="1045"/>
                </a:cubicBezTo>
                <a:cubicBezTo>
                  <a:pt x="1" y="1045"/>
                  <a:pt x="0" y="1042"/>
                  <a:pt x="0" y="1040"/>
                </a:cubicBezTo>
                <a:cubicBezTo>
                  <a:pt x="329" y="4"/>
                  <a:pt x="329" y="4"/>
                  <a:pt x="329" y="4"/>
                </a:cubicBezTo>
                <a:cubicBezTo>
                  <a:pt x="330" y="2"/>
                  <a:pt x="332" y="0"/>
                  <a:pt x="334" y="1"/>
                </a:cubicBezTo>
                <a:cubicBezTo>
                  <a:pt x="337" y="2"/>
                  <a:pt x="338" y="4"/>
                  <a:pt x="337" y="6"/>
                </a:cubicBezTo>
                <a:cubicBezTo>
                  <a:pt x="8" y="1043"/>
                  <a:pt x="8" y="1043"/>
                  <a:pt x="8" y="1043"/>
                </a:cubicBezTo>
                <a:cubicBezTo>
                  <a:pt x="7" y="1044"/>
                  <a:pt x="6" y="1046"/>
                  <a:pt x="4" y="104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1" name="Freeform 44"/>
          <p:cNvSpPr>
            <a:spLocks/>
          </p:cNvSpPr>
          <p:nvPr/>
        </p:nvSpPr>
        <p:spPr bwMode="auto">
          <a:xfrm>
            <a:off x="4857752" y="-639307"/>
            <a:ext cx="673100" cy="935038"/>
          </a:xfrm>
          <a:custGeom>
            <a:avLst/>
            <a:gdLst>
              <a:gd name="T0" fmla="*/ 659 w 664"/>
              <a:gd name="T1" fmla="*/ 921 h 921"/>
              <a:gd name="T2" fmla="*/ 656 w 664"/>
              <a:gd name="T3" fmla="*/ 920 h 921"/>
              <a:gd name="T4" fmla="*/ 1 w 664"/>
              <a:gd name="T5" fmla="*/ 7 h 921"/>
              <a:gd name="T6" fmla="*/ 2 w 664"/>
              <a:gd name="T7" fmla="*/ 2 h 921"/>
              <a:gd name="T8" fmla="*/ 7 w 664"/>
              <a:gd name="T9" fmla="*/ 2 h 921"/>
              <a:gd name="T10" fmla="*/ 662 w 664"/>
              <a:gd name="T11" fmla="*/ 915 h 921"/>
              <a:gd name="T12" fmla="*/ 661 w 664"/>
              <a:gd name="T13" fmla="*/ 921 h 921"/>
              <a:gd name="T14" fmla="*/ 659 w 664"/>
              <a:gd name="T15" fmla="*/ 921 h 9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4" h="921">
                <a:moveTo>
                  <a:pt x="659" y="921"/>
                </a:moveTo>
                <a:cubicBezTo>
                  <a:pt x="658" y="921"/>
                  <a:pt x="657" y="921"/>
                  <a:pt x="656" y="920"/>
                </a:cubicBezTo>
                <a:cubicBezTo>
                  <a:pt x="1" y="7"/>
                  <a:pt x="1" y="7"/>
                  <a:pt x="1" y="7"/>
                </a:cubicBezTo>
                <a:cubicBezTo>
                  <a:pt x="0" y="5"/>
                  <a:pt x="0" y="3"/>
                  <a:pt x="2" y="2"/>
                </a:cubicBezTo>
                <a:cubicBezTo>
                  <a:pt x="4" y="0"/>
                  <a:pt x="6" y="1"/>
                  <a:pt x="7" y="2"/>
                </a:cubicBezTo>
                <a:cubicBezTo>
                  <a:pt x="662" y="915"/>
                  <a:pt x="662" y="915"/>
                  <a:pt x="662" y="915"/>
                </a:cubicBezTo>
                <a:cubicBezTo>
                  <a:pt x="664" y="917"/>
                  <a:pt x="663" y="919"/>
                  <a:pt x="661" y="921"/>
                </a:cubicBezTo>
                <a:cubicBezTo>
                  <a:pt x="661" y="921"/>
                  <a:pt x="660" y="921"/>
                  <a:pt x="659" y="921"/>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2" name="Freeform 47"/>
          <p:cNvSpPr>
            <a:spLocks/>
          </p:cNvSpPr>
          <p:nvPr/>
        </p:nvSpPr>
        <p:spPr bwMode="auto">
          <a:xfrm>
            <a:off x="5522915" y="-23813"/>
            <a:ext cx="312735" cy="319543"/>
          </a:xfrm>
          <a:custGeom>
            <a:avLst/>
            <a:gdLst>
              <a:gd name="T0" fmla="*/ 4 w 362"/>
              <a:gd name="T1" fmla="*/ 279 h 279"/>
              <a:gd name="T2" fmla="*/ 1 w 362"/>
              <a:gd name="T3" fmla="*/ 278 h 279"/>
              <a:gd name="T4" fmla="*/ 2 w 362"/>
              <a:gd name="T5" fmla="*/ 272 h 279"/>
              <a:gd name="T6" fmla="*/ 355 w 362"/>
              <a:gd name="T7" fmla="*/ 1 h 279"/>
              <a:gd name="T8" fmla="*/ 361 w 362"/>
              <a:gd name="T9" fmla="*/ 2 h 279"/>
              <a:gd name="T10" fmla="*/ 360 w 362"/>
              <a:gd name="T11" fmla="*/ 8 h 279"/>
              <a:gd name="T12" fmla="*/ 7 w 362"/>
              <a:gd name="T13" fmla="*/ 279 h 279"/>
              <a:gd name="T14" fmla="*/ 4 w 362"/>
              <a:gd name="T15" fmla="*/ 279 h 27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2" h="279">
                <a:moveTo>
                  <a:pt x="4" y="279"/>
                </a:moveTo>
                <a:cubicBezTo>
                  <a:pt x="3" y="279"/>
                  <a:pt x="2" y="279"/>
                  <a:pt x="1" y="278"/>
                </a:cubicBezTo>
                <a:cubicBezTo>
                  <a:pt x="0" y="276"/>
                  <a:pt x="0" y="274"/>
                  <a:pt x="2" y="272"/>
                </a:cubicBezTo>
                <a:cubicBezTo>
                  <a:pt x="355" y="1"/>
                  <a:pt x="355" y="1"/>
                  <a:pt x="355" y="1"/>
                </a:cubicBezTo>
                <a:cubicBezTo>
                  <a:pt x="357" y="0"/>
                  <a:pt x="359" y="0"/>
                  <a:pt x="361" y="2"/>
                </a:cubicBezTo>
                <a:cubicBezTo>
                  <a:pt x="362" y="4"/>
                  <a:pt x="362" y="6"/>
                  <a:pt x="360" y="8"/>
                </a:cubicBezTo>
                <a:cubicBezTo>
                  <a:pt x="7" y="279"/>
                  <a:pt x="7" y="279"/>
                  <a:pt x="7" y="279"/>
                </a:cubicBezTo>
                <a:cubicBezTo>
                  <a:pt x="6" y="279"/>
                  <a:pt x="5" y="279"/>
                  <a:pt x="4" y="279"/>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3" name="Freeform 48"/>
          <p:cNvSpPr>
            <a:spLocks/>
          </p:cNvSpPr>
          <p:nvPr/>
        </p:nvSpPr>
        <p:spPr bwMode="auto">
          <a:xfrm>
            <a:off x="3937002" y="413205"/>
            <a:ext cx="595313" cy="749300"/>
          </a:xfrm>
          <a:custGeom>
            <a:avLst/>
            <a:gdLst>
              <a:gd name="T0" fmla="*/ 5 w 587"/>
              <a:gd name="T1" fmla="*/ 738 h 738"/>
              <a:gd name="T2" fmla="*/ 2 w 587"/>
              <a:gd name="T3" fmla="*/ 737 h 738"/>
              <a:gd name="T4" fmla="*/ 2 w 587"/>
              <a:gd name="T5" fmla="*/ 731 h 738"/>
              <a:gd name="T6" fmla="*/ 579 w 587"/>
              <a:gd name="T7" fmla="*/ 2 h 738"/>
              <a:gd name="T8" fmla="*/ 585 w 587"/>
              <a:gd name="T9" fmla="*/ 1 h 738"/>
              <a:gd name="T10" fmla="*/ 585 w 587"/>
              <a:gd name="T11" fmla="*/ 7 h 738"/>
              <a:gd name="T12" fmla="*/ 8 w 587"/>
              <a:gd name="T13" fmla="*/ 736 h 738"/>
              <a:gd name="T14" fmla="*/ 5 w 587"/>
              <a:gd name="T15" fmla="*/ 738 h 7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7" h="738">
                <a:moveTo>
                  <a:pt x="5" y="738"/>
                </a:moveTo>
                <a:cubicBezTo>
                  <a:pt x="4" y="738"/>
                  <a:pt x="3" y="738"/>
                  <a:pt x="2" y="737"/>
                </a:cubicBezTo>
                <a:cubicBezTo>
                  <a:pt x="1" y="736"/>
                  <a:pt x="0" y="733"/>
                  <a:pt x="2" y="731"/>
                </a:cubicBezTo>
                <a:cubicBezTo>
                  <a:pt x="579" y="2"/>
                  <a:pt x="579" y="2"/>
                  <a:pt x="579" y="2"/>
                </a:cubicBezTo>
                <a:cubicBezTo>
                  <a:pt x="580" y="0"/>
                  <a:pt x="583" y="0"/>
                  <a:pt x="585" y="1"/>
                </a:cubicBezTo>
                <a:cubicBezTo>
                  <a:pt x="586" y="3"/>
                  <a:pt x="587" y="5"/>
                  <a:pt x="585" y="7"/>
                </a:cubicBezTo>
                <a:cubicBezTo>
                  <a:pt x="8" y="736"/>
                  <a:pt x="8" y="736"/>
                  <a:pt x="8" y="736"/>
                </a:cubicBezTo>
                <a:cubicBezTo>
                  <a:pt x="7" y="737"/>
                  <a:pt x="6" y="738"/>
                  <a:pt x="5" y="738"/>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4" name="Freeform 49"/>
          <p:cNvSpPr>
            <a:spLocks/>
          </p:cNvSpPr>
          <p:nvPr/>
        </p:nvSpPr>
        <p:spPr bwMode="auto">
          <a:xfrm>
            <a:off x="2289177" y="1397455"/>
            <a:ext cx="258763" cy="96838"/>
          </a:xfrm>
          <a:custGeom>
            <a:avLst/>
            <a:gdLst>
              <a:gd name="T0" fmla="*/ 251 w 255"/>
              <a:gd name="T1" fmla="*/ 95 h 95"/>
              <a:gd name="T2" fmla="*/ 249 w 255"/>
              <a:gd name="T3" fmla="*/ 94 h 95"/>
              <a:gd name="T4" fmla="*/ 3 w 255"/>
              <a:gd name="T5" fmla="*/ 8 h 95"/>
              <a:gd name="T6" fmla="*/ 1 w 255"/>
              <a:gd name="T7" fmla="*/ 3 h 95"/>
              <a:gd name="T8" fmla="*/ 6 w 255"/>
              <a:gd name="T9" fmla="*/ 1 h 95"/>
              <a:gd name="T10" fmla="*/ 252 w 255"/>
              <a:gd name="T11" fmla="*/ 87 h 95"/>
              <a:gd name="T12" fmla="*/ 254 w 255"/>
              <a:gd name="T13" fmla="*/ 92 h 95"/>
              <a:gd name="T14" fmla="*/ 251 w 255"/>
              <a:gd name="T15" fmla="*/ 95 h 9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5" h="95">
                <a:moveTo>
                  <a:pt x="251" y="95"/>
                </a:moveTo>
                <a:cubicBezTo>
                  <a:pt x="250" y="95"/>
                  <a:pt x="250" y="95"/>
                  <a:pt x="249" y="94"/>
                </a:cubicBezTo>
                <a:cubicBezTo>
                  <a:pt x="3" y="8"/>
                  <a:pt x="3" y="8"/>
                  <a:pt x="3" y="8"/>
                </a:cubicBezTo>
                <a:cubicBezTo>
                  <a:pt x="1" y="8"/>
                  <a:pt x="0" y="5"/>
                  <a:pt x="1" y="3"/>
                </a:cubicBezTo>
                <a:cubicBezTo>
                  <a:pt x="1" y="1"/>
                  <a:pt x="4" y="0"/>
                  <a:pt x="6" y="1"/>
                </a:cubicBezTo>
                <a:cubicBezTo>
                  <a:pt x="252" y="87"/>
                  <a:pt x="252" y="87"/>
                  <a:pt x="252" y="87"/>
                </a:cubicBezTo>
                <a:cubicBezTo>
                  <a:pt x="254" y="88"/>
                  <a:pt x="255" y="90"/>
                  <a:pt x="254" y="92"/>
                </a:cubicBezTo>
                <a:cubicBezTo>
                  <a:pt x="254" y="94"/>
                  <a:pt x="252" y="95"/>
                  <a:pt x="251" y="9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5" name="Freeform 50"/>
          <p:cNvSpPr>
            <a:spLocks/>
          </p:cNvSpPr>
          <p:nvPr/>
        </p:nvSpPr>
        <p:spPr bwMode="auto">
          <a:xfrm>
            <a:off x="2289177" y="1484768"/>
            <a:ext cx="258763" cy="974725"/>
          </a:xfrm>
          <a:custGeom>
            <a:avLst/>
            <a:gdLst>
              <a:gd name="T0" fmla="*/ 5 w 255"/>
              <a:gd name="T1" fmla="*/ 960 h 960"/>
              <a:gd name="T2" fmla="*/ 4 w 255"/>
              <a:gd name="T3" fmla="*/ 960 h 960"/>
              <a:gd name="T4" fmla="*/ 1 w 255"/>
              <a:gd name="T5" fmla="*/ 955 h 960"/>
              <a:gd name="T6" fmla="*/ 247 w 255"/>
              <a:gd name="T7" fmla="*/ 4 h 960"/>
              <a:gd name="T8" fmla="*/ 252 w 255"/>
              <a:gd name="T9" fmla="*/ 1 h 960"/>
              <a:gd name="T10" fmla="*/ 255 w 255"/>
              <a:gd name="T11" fmla="*/ 6 h 960"/>
              <a:gd name="T12" fmla="*/ 9 w 255"/>
              <a:gd name="T13" fmla="*/ 957 h 960"/>
              <a:gd name="T14" fmla="*/ 5 w 255"/>
              <a:gd name="T15" fmla="*/ 960 h 9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5" h="960">
                <a:moveTo>
                  <a:pt x="5" y="960"/>
                </a:moveTo>
                <a:cubicBezTo>
                  <a:pt x="4" y="960"/>
                  <a:pt x="4" y="960"/>
                  <a:pt x="4" y="960"/>
                </a:cubicBezTo>
                <a:cubicBezTo>
                  <a:pt x="2" y="960"/>
                  <a:pt x="0" y="957"/>
                  <a:pt x="1" y="955"/>
                </a:cubicBezTo>
                <a:cubicBezTo>
                  <a:pt x="247" y="4"/>
                  <a:pt x="247" y="4"/>
                  <a:pt x="247" y="4"/>
                </a:cubicBezTo>
                <a:cubicBezTo>
                  <a:pt x="247" y="1"/>
                  <a:pt x="250" y="0"/>
                  <a:pt x="252" y="1"/>
                </a:cubicBezTo>
                <a:cubicBezTo>
                  <a:pt x="254" y="1"/>
                  <a:pt x="255" y="3"/>
                  <a:pt x="255" y="6"/>
                </a:cubicBezTo>
                <a:cubicBezTo>
                  <a:pt x="9" y="957"/>
                  <a:pt x="9" y="957"/>
                  <a:pt x="9" y="957"/>
                </a:cubicBezTo>
                <a:cubicBezTo>
                  <a:pt x="8" y="959"/>
                  <a:pt x="6" y="960"/>
                  <a:pt x="5" y="96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6" name="Freeform 51"/>
          <p:cNvSpPr>
            <a:spLocks/>
          </p:cNvSpPr>
          <p:nvPr/>
        </p:nvSpPr>
        <p:spPr bwMode="auto">
          <a:xfrm>
            <a:off x="2540002" y="979943"/>
            <a:ext cx="666750" cy="514350"/>
          </a:xfrm>
          <a:custGeom>
            <a:avLst/>
            <a:gdLst>
              <a:gd name="T0" fmla="*/ 5 w 658"/>
              <a:gd name="T1" fmla="*/ 506 h 506"/>
              <a:gd name="T2" fmla="*/ 1 w 658"/>
              <a:gd name="T3" fmla="*/ 504 h 506"/>
              <a:gd name="T4" fmla="*/ 2 w 658"/>
              <a:gd name="T5" fmla="*/ 498 h 506"/>
              <a:gd name="T6" fmla="*/ 651 w 658"/>
              <a:gd name="T7" fmla="*/ 1 h 506"/>
              <a:gd name="T8" fmla="*/ 656 w 658"/>
              <a:gd name="T9" fmla="*/ 2 h 506"/>
              <a:gd name="T10" fmla="*/ 656 w 658"/>
              <a:gd name="T11" fmla="*/ 8 h 506"/>
              <a:gd name="T12" fmla="*/ 7 w 658"/>
              <a:gd name="T13" fmla="*/ 505 h 506"/>
              <a:gd name="T14" fmla="*/ 5 w 658"/>
              <a:gd name="T15" fmla="*/ 506 h 5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8" h="506">
                <a:moveTo>
                  <a:pt x="5" y="506"/>
                </a:moveTo>
                <a:cubicBezTo>
                  <a:pt x="3" y="506"/>
                  <a:pt x="2" y="505"/>
                  <a:pt x="1" y="504"/>
                </a:cubicBezTo>
                <a:cubicBezTo>
                  <a:pt x="0" y="502"/>
                  <a:pt x="0" y="500"/>
                  <a:pt x="2" y="498"/>
                </a:cubicBezTo>
                <a:cubicBezTo>
                  <a:pt x="651" y="1"/>
                  <a:pt x="651" y="1"/>
                  <a:pt x="651" y="1"/>
                </a:cubicBezTo>
                <a:cubicBezTo>
                  <a:pt x="653" y="0"/>
                  <a:pt x="655" y="0"/>
                  <a:pt x="656" y="2"/>
                </a:cubicBezTo>
                <a:cubicBezTo>
                  <a:pt x="658" y="4"/>
                  <a:pt x="657" y="6"/>
                  <a:pt x="656" y="8"/>
                </a:cubicBezTo>
                <a:cubicBezTo>
                  <a:pt x="7" y="505"/>
                  <a:pt x="7" y="505"/>
                  <a:pt x="7" y="505"/>
                </a:cubicBezTo>
                <a:cubicBezTo>
                  <a:pt x="6" y="505"/>
                  <a:pt x="6" y="506"/>
                  <a:pt x="5" y="50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7" name="Freeform 52"/>
          <p:cNvSpPr>
            <a:spLocks/>
          </p:cNvSpPr>
          <p:nvPr/>
        </p:nvSpPr>
        <p:spPr bwMode="auto">
          <a:xfrm>
            <a:off x="2289177" y="979943"/>
            <a:ext cx="917575" cy="427038"/>
          </a:xfrm>
          <a:custGeom>
            <a:avLst/>
            <a:gdLst>
              <a:gd name="T0" fmla="*/ 4 w 904"/>
              <a:gd name="T1" fmla="*/ 420 h 420"/>
              <a:gd name="T2" fmla="*/ 1 w 904"/>
              <a:gd name="T3" fmla="*/ 417 h 420"/>
              <a:gd name="T4" fmla="*/ 3 w 904"/>
              <a:gd name="T5" fmla="*/ 412 h 420"/>
              <a:gd name="T6" fmla="*/ 898 w 904"/>
              <a:gd name="T7" fmla="*/ 1 h 420"/>
              <a:gd name="T8" fmla="*/ 903 w 904"/>
              <a:gd name="T9" fmla="*/ 3 h 420"/>
              <a:gd name="T10" fmla="*/ 901 w 904"/>
              <a:gd name="T11" fmla="*/ 8 h 420"/>
              <a:gd name="T12" fmla="*/ 6 w 904"/>
              <a:gd name="T13" fmla="*/ 419 h 420"/>
              <a:gd name="T14" fmla="*/ 4 w 904"/>
              <a:gd name="T15" fmla="*/ 420 h 4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04" h="420">
                <a:moveTo>
                  <a:pt x="4" y="420"/>
                </a:moveTo>
                <a:cubicBezTo>
                  <a:pt x="3" y="420"/>
                  <a:pt x="2" y="419"/>
                  <a:pt x="1" y="417"/>
                </a:cubicBezTo>
                <a:cubicBezTo>
                  <a:pt x="0" y="415"/>
                  <a:pt x="1" y="413"/>
                  <a:pt x="3" y="412"/>
                </a:cubicBezTo>
                <a:cubicBezTo>
                  <a:pt x="898" y="1"/>
                  <a:pt x="898" y="1"/>
                  <a:pt x="898" y="1"/>
                </a:cubicBezTo>
                <a:cubicBezTo>
                  <a:pt x="900" y="0"/>
                  <a:pt x="902" y="1"/>
                  <a:pt x="903" y="3"/>
                </a:cubicBezTo>
                <a:cubicBezTo>
                  <a:pt x="904" y="5"/>
                  <a:pt x="903" y="7"/>
                  <a:pt x="901" y="8"/>
                </a:cubicBezTo>
                <a:cubicBezTo>
                  <a:pt x="6" y="419"/>
                  <a:pt x="6" y="419"/>
                  <a:pt x="6" y="419"/>
                </a:cubicBezTo>
                <a:cubicBezTo>
                  <a:pt x="6" y="420"/>
                  <a:pt x="5" y="420"/>
                  <a:pt x="4" y="42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8" name="Freeform 53"/>
          <p:cNvSpPr>
            <a:spLocks/>
          </p:cNvSpPr>
          <p:nvPr/>
        </p:nvSpPr>
        <p:spPr bwMode="auto">
          <a:xfrm>
            <a:off x="592140" y="1559380"/>
            <a:ext cx="1146175" cy="509588"/>
          </a:xfrm>
          <a:custGeom>
            <a:avLst/>
            <a:gdLst>
              <a:gd name="T0" fmla="*/ 5 w 1130"/>
              <a:gd name="T1" fmla="*/ 501 h 501"/>
              <a:gd name="T2" fmla="*/ 1 w 1130"/>
              <a:gd name="T3" fmla="*/ 499 h 501"/>
              <a:gd name="T4" fmla="*/ 3 w 1130"/>
              <a:gd name="T5" fmla="*/ 494 h 501"/>
              <a:gd name="T6" fmla="*/ 1124 w 1130"/>
              <a:gd name="T7" fmla="*/ 1 h 501"/>
              <a:gd name="T8" fmla="*/ 1129 w 1130"/>
              <a:gd name="T9" fmla="*/ 3 h 501"/>
              <a:gd name="T10" fmla="*/ 1127 w 1130"/>
              <a:gd name="T11" fmla="*/ 8 h 501"/>
              <a:gd name="T12" fmla="*/ 6 w 1130"/>
              <a:gd name="T13" fmla="*/ 501 h 501"/>
              <a:gd name="T14" fmla="*/ 5 w 1130"/>
              <a:gd name="T15" fmla="*/ 501 h 5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30" h="501">
                <a:moveTo>
                  <a:pt x="5" y="501"/>
                </a:moveTo>
                <a:cubicBezTo>
                  <a:pt x="3" y="501"/>
                  <a:pt x="2" y="501"/>
                  <a:pt x="1" y="499"/>
                </a:cubicBezTo>
                <a:cubicBezTo>
                  <a:pt x="0" y="497"/>
                  <a:pt x="1" y="495"/>
                  <a:pt x="3" y="494"/>
                </a:cubicBezTo>
                <a:cubicBezTo>
                  <a:pt x="1124" y="1"/>
                  <a:pt x="1124" y="1"/>
                  <a:pt x="1124" y="1"/>
                </a:cubicBezTo>
                <a:cubicBezTo>
                  <a:pt x="1126" y="0"/>
                  <a:pt x="1128" y="1"/>
                  <a:pt x="1129" y="3"/>
                </a:cubicBezTo>
                <a:cubicBezTo>
                  <a:pt x="1130" y="5"/>
                  <a:pt x="1129" y="7"/>
                  <a:pt x="1127" y="8"/>
                </a:cubicBezTo>
                <a:cubicBezTo>
                  <a:pt x="6" y="501"/>
                  <a:pt x="6" y="501"/>
                  <a:pt x="6" y="501"/>
                </a:cubicBezTo>
                <a:cubicBezTo>
                  <a:pt x="6" y="501"/>
                  <a:pt x="5" y="501"/>
                  <a:pt x="5" y="501"/>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9" name="Freeform 115"/>
          <p:cNvSpPr>
            <a:spLocks/>
          </p:cNvSpPr>
          <p:nvPr/>
        </p:nvSpPr>
        <p:spPr bwMode="auto">
          <a:xfrm>
            <a:off x="198440" y="1881643"/>
            <a:ext cx="120650" cy="120650"/>
          </a:xfrm>
          <a:custGeom>
            <a:avLst/>
            <a:gdLst>
              <a:gd name="T0" fmla="*/ 87 w 119"/>
              <a:gd name="T1" fmla="*/ 15 h 119"/>
              <a:gd name="T2" fmla="*/ 104 w 119"/>
              <a:gd name="T3" fmla="*/ 87 h 119"/>
              <a:gd name="T4" fmla="*/ 32 w 119"/>
              <a:gd name="T5" fmla="*/ 104 h 119"/>
              <a:gd name="T6" fmla="*/ 15 w 119"/>
              <a:gd name="T7" fmla="*/ 32 h 119"/>
              <a:gd name="T8" fmla="*/ 87 w 119"/>
              <a:gd name="T9" fmla="*/ 15 h 119"/>
            </a:gdLst>
            <a:ahLst/>
            <a:cxnLst>
              <a:cxn ang="0">
                <a:pos x="T0" y="T1"/>
              </a:cxn>
              <a:cxn ang="0">
                <a:pos x="T2" y="T3"/>
              </a:cxn>
              <a:cxn ang="0">
                <a:pos x="T4" y="T5"/>
              </a:cxn>
              <a:cxn ang="0">
                <a:pos x="T6" y="T7"/>
              </a:cxn>
              <a:cxn ang="0">
                <a:pos x="T8" y="T9"/>
              </a:cxn>
            </a:cxnLst>
            <a:rect l="0" t="0" r="r" b="b"/>
            <a:pathLst>
              <a:path w="119" h="119">
                <a:moveTo>
                  <a:pt x="87" y="15"/>
                </a:moveTo>
                <a:cubicBezTo>
                  <a:pt x="112" y="30"/>
                  <a:pt x="119" y="63"/>
                  <a:pt x="104" y="87"/>
                </a:cubicBezTo>
                <a:cubicBezTo>
                  <a:pt x="89" y="112"/>
                  <a:pt x="56" y="119"/>
                  <a:pt x="32" y="104"/>
                </a:cubicBezTo>
                <a:cubicBezTo>
                  <a:pt x="7" y="88"/>
                  <a:pt x="0" y="56"/>
                  <a:pt x="15" y="32"/>
                </a:cubicBezTo>
                <a:cubicBezTo>
                  <a:pt x="31" y="7"/>
                  <a:pt x="63" y="0"/>
                  <a:pt x="87" y="1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0" name="Freeform 117"/>
          <p:cNvSpPr>
            <a:spLocks/>
          </p:cNvSpPr>
          <p:nvPr/>
        </p:nvSpPr>
        <p:spPr bwMode="auto">
          <a:xfrm>
            <a:off x="398465" y="2667455"/>
            <a:ext cx="73025" cy="73025"/>
          </a:xfrm>
          <a:custGeom>
            <a:avLst/>
            <a:gdLst>
              <a:gd name="T0" fmla="*/ 52 w 72"/>
              <a:gd name="T1" fmla="*/ 10 h 72"/>
              <a:gd name="T2" fmla="*/ 62 w 72"/>
              <a:gd name="T3" fmla="*/ 53 h 72"/>
              <a:gd name="T4" fmla="*/ 19 w 72"/>
              <a:gd name="T5" fmla="*/ 63 h 72"/>
              <a:gd name="T6" fmla="*/ 9 w 72"/>
              <a:gd name="T7" fmla="*/ 20 h 72"/>
              <a:gd name="T8" fmla="*/ 52 w 72"/>
              <a:gd name="T9" fmla="*/ 10 h 72"/>
            </a:gdLst>
            <a:ahLst/>
            <a:cxnLst>
              <a:cxn ang="0">
                <a:pos x="T0" y="T1"/>
              </a:cxn>
              <a:cxn ang="0">
                <a:pos x="T2" y="T3"/>
              </a:cxn>
              <a:cxn ang="0">
                <a:pos x="T4" y="T5"/>
              </a:cxn>
              <a:cxn ang="0">
                <a:pos x="T6" y="T7"/>
              </a:cxn>
              <a:cxn ang="0">
                <a:pos x="T8" y="T9"/>
              </a:cxn>
            </a:cxnLst>
            <a:rect l="0" t="0" r="r" b="b"/>
            <a:pathLst>
              <a:path w="72" h="72">
                <a:moveTo>
                  <a:pt x="52" y="10"/>
                </a:moveTo>
                <a:cubicBezTo>
                  <a:pt x="67" y="19"/>
                  <a:pt x="72" y="38"/>
                  <a:pt x="62" y="53"/>
                </a:cubicBezTo>
                <a:cubicBezTo>
                  <a:pt x="53" y="68"/>
                  <a:pt x="34" y="72"/>
                  <a:pt x="19" y="63"/>
                </a:cubicBezTo>
                <a:cubicBezTo>
                  <a:pt x="4" y="54"/>
                  <a:pt x="0" y="34"/>
                  <a:pt x="9" y="20"/>
                </a:cubicBezTo>
                <a:cubicBezTo>
                  <a:pt x="18" y="5"/>
                  <a:pt x="38" y="0"/>
                  <a:pt x="52" y="1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1" name="Freeform 118"/>
          <p:cNvSpPr>
            <a:spLocks/>
          </p:cNvSpPr>
          <p:nvPr/>
        </p:nvSpPr>
        <p:spPr bwMode="auto">
          <a:xfrm>
            <a:off x="561977" y="2030868"/>
            <a:ext cx="71438" cy="73025"/>
          </a:xfrm>
          <a:custGeom>
            <a:avLst/>
            <a:gdLst>
              <a:gd name="T0" fmla="*/ 52 w 71"/>
              <a:gd name="T1" fmla="*/ 9 h 72"/>
              <a:gd name="T2" fmla="*/ 62 w 71"/>
              <a:gd name="T3" fmla="*/ 53 h 72"/>
              <a:gd name="T4" fmla="*/ 19 w 71"/>
              <a:gd name="T5" fmla="*/ 63 h 72"/>
              <a:gd name="T6" fmla="*/ 9 w 71"/>
              <a:gd name="T7" fmla="*/ 19 h 72"/>
              <a:gd name="T8" fmla="*/ 52 w 71"/>
              <a:gd name="T9" fmla="*/ 9 h 72"/>
            </a:gdLst>
            <a:ahLst/>
            <a:cxnLst>
              <a:cxn ang="0">
                <a:pos x="T0" y="T1"/>
              </a:cxn>
              <a:cxn ang="0">
                <a:pos x="T2" y="T3"/>
              </a:cxn>
              <a:cxn ang="0">
                <a:pos x="T4" y="T5"/>
              </a:cxn>
              <a:cxn ang="0">
                <a:pos x="T6" y="T7"/>
              </a:cxn>
              <a:cxn ang="0">
                <a:pos x="T8" y="T9"/>
              </a:cxn>
            </a:cxnLst>
            <a:rect l="0" t="0" r="r" b="b"/>
            <a:pathLst>
              <a:path w="71" h="72">
                <a:moveTo>
                  <a:pt x="52" y="9"/>
                </a:moveTo>
                <a:cubicBezTo>
                  <a:pt x="67" y="19"/>
                  <a:pt x="71" y="38"/>
                  <a:pt x="62" y="53"/>
                </a:cubicBezTo>
                <a:cubicBezTo>
                  <a:pt x="53" y="67"/>
                  <a:pt x="33" y="72"/>
                  <a:pt x="19" y="63"/>
                </a:cubicBezTo>
                <a:cubicBezTo>
                  <a:pt x="4" y="53"/>
                  <a:pt x="0" y="34"/>
                  <a:pt x="9" y="19"/>
                </a:cubicBezTo>
                <a:cubicBezTo>
                  <a:pt x="18" y="5"/>
                  <a:pt x="37" y="0"/>
                  <a:pt x="52" y="9"/>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2" name="Freeform 119"/>
          <p:cNvSpPr>
            <a:spLocks/>
          </p:cNvSpPr>
          <p:nvPr/>
        </p:nvSpPr>
        <p:spPr bwMode="auto">
          <a:xfrm>
            <a:off x="1176340" y="1499055"/>
            <a:ext cx="73025" cy="73025"/>
          </a:xfrm>
          <a:custGeom>
            <a:avLst/>
            <a:gdLst>
              <a:gd name="T0" fmla="*/ 52 w 72"/>
              <a:gd name="T1" fmla="*/ 9 h 72"/>
              <a:gd name="T2" fmla="*/ 62 w 72"/>
              <a:gd name="T3" fmla="*/ 52 h 72"/>
              <a:gd name="T4" fmla="*/ 19 w 72"/>
              <a:gd name="T5" fmla="*/ 62 h 72"/>
              <a:gd name="T6" fmla="*/ 9 w 72"/>
              <a:gd name="T7" fmla="*/ 19 h 72"/>
              <a:gd name="T8" fmla="*/ 52 w 72"/>
              <a:gd name="T9" fmla="*/ 9 h 72"/>
            </a:gdLst>
            <a:ahLst/>
            <a:cxnLst>
              <a:cxn ang="0">
                <a:pos x="T0" y="T1"/>
              </a:cxn>
              <a:cxn ang="0">
                <a:pos x="T2" y="T3"/>
              </a:cxn>
              <a:cxn ang="0">
                <a:pos x="T4" y="T5"/>
              </a:cxn>
              <a:cxn ang="0">
                <a:pos x="T6" y="T7"/>
              </a:cxn>
              <a:cxn ang="0">
                <a:pos x="T8" y="T9"/>
              </a:cxn>
            </a:cxnLst>
            <a:rect l="0" t="0" r="r" b="b"/>
            <a:pathLst>
              <a:path w="72" h="72">
                <a:moveTo>
                  <a:pt x="52" y="9"/>
                </a:moveTo>
                <a:cubicBezTo>
                  <a:pt x="67" y="18"/>
                  <a:pt x="72" y="38"/>
                  <a:pt x="62" y="52"/>
                </a:cubicBezTo>
                <a:cubicBezTo>
                  <a:pt x="53" y="67"/>
                  <a:pt x="34" y="72"/>
                  <a:pt x="19" y="62"/>
                </a:cubicBezTo>
                <a:cubicBezTo>
                  <a:pt x="4" y="53"/>
                  <a:pt x="0" y="34"/>
                  <a:pt x="9" y="19"/>
                </a:cubicBezTo>
                <a:cubicBezTo>
                  <a:pt x="18" y="4"/>
                  <a:pt x="38" y="0"/>
                  <a:pt x="52" y="9"/>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3" name="Freeform 120"/>
          <p:cNvSpPr>
            <a:spLocks/>
          </p:cNvSpPr>
          <p:nvPr/>
        </p:nvSpPr>
        <p:spPr bwMode="auto">
          <a:xfrm>
            <a:off x="550865" y="1018043"/>
            <a:ext cx="168275" cy="166687"/>
          </a:xfrm>
          <a:custGeom>
            <a:avLst/>
            <a:gdLst>
              <a:gd name="T0" fmla="*/ 121 w 165"/>
              <a:gd name="T1" fmla="*/ 21 h 164"/>
              <a:gd name="T2" fmla="*/ 144 w 165"/>
              <a:gd name="T3" fmla="*/ 120 h 164"/>
              <a:gd name="T4" fmla="*/ 44 w 165"/>
              <a:gd name="T5" fmla="*/ 143 h 164"/>
              <a:gd name="T6" fmla="*/ 21 w 165"/>
              <a:gd name="T7" fmla="*/ 44 h 164"/>
              <a:gd name="T8" fmla="*/ 121 w 165"/>
              <a:gd name="T9" fmla="*/ 21 h 164"/>
            </a:gdLst>
            <a:ahLst/>
            <a:cxnLst>
              <a:cxn ang="0">
                <a:pos x="T0" y="T1"/>
              </a:cxn>
              <a:cxn ang="0">
                <a:pos x="T2" y="T3"/>
              </a:cxn>
              <a:cxn ang="0">
                <a:pos x="T4" y="T5"/>
              </a:cxn>
              <a:cxn ang="0">
                <a:pos x="T6" y="T7"/>
              </a:cxn>
              <a:cxn ang="0">
                <a:pos x="T8" y="T9"/>
              </a:cxn>
            </a:cxnLst>
            <a:rect l="0" t="0" r="r" b="b"/>
            <a:pathLst>
              <a:path w="165" h="164">
                <a:moveTo>
                  <a:pt x="121" y="21"/>
                </a:moveTo>
                <a:cubicBezTo>
                  <a:pt x="155" y="42"/>
                  <a:pt x="165" y="87"/>
                  <a:pt x="144" y="120"/>
                </a:cubicBezTo>
                <a:cubicBezTo>
                  <a:pt x="123" y="154"/>
                  <a:pt x="78" y="164"/>
                  <a:pt x="44" y="143"/>
                </a:cubicBezTo>
                <a:cubicBezTo>
                  <a:pt x="11" y="122"/>
                  <a:pt x="0" y="77"/>
                  <a:pt x="21" y="44"/>
                </a:cubicBezTo>
                <a:cubicBezTo>
                  <a:pt x="43" y="10"/>
                  <a:pt x="87" y="0"/>
                  <a:pt x="121" y="21"/>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4" name="Freeform 121"/>
          <p:cNvSpPr>
            <a:spLocks/>
          </p:cNvSpPr>
          <p:nvPr/>
        </p:nvSpPr>
        <p:spPr bwMode="auto">
          <a:xfrm>
            <a:off x="1674815" y="1514930"/>
            <a:ext cx="117475" cy="117475"/>
          </a:xfrm>
          <a:custGeom>
            <a:avLst/>
            <a:gdLst>
              <a:gd name="T0" fmla="*/ 85 w 116"/>
              <a:gd name="T1" fmla="*/ 15 h 116"/>
              <a:gd name="T2" fmla="*/ 101 w 116"/>
              <a:gd name="T3" fmla="*/ 85 h 116"/>
              <a:gd name="T4" fmla="*/ 31 w 116"/>
              <a:gd name="T5" fmla="*/ 101 h 116"/>
              <a:gd name="T6" fmla="*/ 15 w 116"/>
              <a:gd name="T7" fmla="*/ 31 h 116"/>
              <a:gd name="T8" fmla="*/ 85 w 116"/>
              <a:gd name="T9" fmla="*/ 15 h 116"/>
            </a:gdLst>
            <a:ahLst/>
            <a:cxnLst>
              <a:cxn ang="0">
                <a:pos x="T0" y="T1"/>
              </a:cxn>
              <a:cxn ang="0">
                <a:pos x="T2" y="T3"/>
              </a:cxn>
              <a:cxn ang="0">
                <a:pos x="T4" y="T5"/>
              </a:cxn>
              <a:cxn ang="0">
                <a:pos x="T6" y="T7"/>
              </a:cxn>
              <a:cxn ang="0">
                <a:pos x="T8" y="T9"/>
              </a:cxn>
            </a:cxnLst>
            <a:rect l="0" t="0" r="r" b="b"/>
            <a:pathLst>
              <a:path w="116" h="116">
                <a:moveTo>
                  <a:pt x="85" y="15"/>
                </a:moveTo>
                <a:cubicBezTo>
                  <a:pt x="109" y="29"/>
                  <a:pt x="116" y="61"/>
                  <a:pt x="101" y="85"/>
                </a:cubicBezTo>
                <a:cubicBezTo>
                  <a:pt x="86" y="108"/>
                  <a:pt x="55" y="116"/>
                  <a:pt x="31" y="101"/>
                </a:cubicBezTo>
                <a:cubicBezTo>
                  <a:pt x="7" y="86"/>
                  <a:pt x="0" y="54"/>
                  <a:pt x="15" y="31"/>
                </a:cubicBezTo>
                <a:cubicBezTo>
                  <a:pt x="30" y="7"/>
                  <a:pt x="61" y="0"/>
                  <a:pt x="85" y="1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5" name="Freeform 122"/>
          <p:cNvSpPr>
            <a:spLocks/>
          </p:cNvSpPr>
          <p:nvPr/>
        </p:nvSpPr>
        <p:spPr bwMode="auto">
          <a:xfrm>
            <a:off x="3135315" y="918030"/>
            <a:ext cx="117475" cy="117475"/>
          </a:xfrm>
          <a:custGeom>
            <a:avLst/>
            <a:gdLst>
              <a:gd name="T0" fmla="*/ 85 w 116"/>
              <a:gd name="T1" fmla="*/ 15 h 116"/>
              <a:gd name="T2" fmla="*/ 101 w 116"/>
              <a:gd name="T3" fmla="*/ 85 h 116"/>
              <a:gd name="T4" fmla="*/ 31 w 116"/>
              <a:gd name="T5" fmla="*/ 101 h 116"/>
              <a:gd name="T6" fmla="*/ 15 w 116"/>
              <a:gd name="T7" fmla="*/ 31 h 116"/>
              <a:gd name="T8" fmla="*/ 85 w 116"/>
              <a:gd name="T9" fmla="*/ 15 h 116"/>
            </a:gdLst>
            <a:ahLst/>
            <a:cxnLst>
              <a:cxn ang="0">
                <a:pos x="T0" y="T1"/>
              </a:cxn>
              <a:cxn ang="0">
                <a:pos x="T2" y="T3"/>
              </a:cxn>
              <a:cxn ang="0">
                <a:pos x="T4" y="T5"/>
              </a:cxn>
              <a:cxn ang="0">
                <a:pos x="T6" y="T7"/>
              </a:cxn>
              <a:cxn ang="0">
                <a:pos x="T8" y="T9"/>
              </a:cxn>
            </a:cxnLst>
            <a:rect l="0" t="0" r="r" b="b"/>
            <a:pathLst>
              <a:path w="116" h="116">
                <a:moveTo>
                  <a:pt x="85" y="15"/>
                </a:moveTo>
                <a:cubicBezTo>
                  <a:pt x="109" y="30"/>
                  <a:pt x="116" y="62"/>
                  <a:pt x="101" y="85"/>
                </a:cubicBezTo>
                <a:cubicBezTo>
                  <a:pt x="86" y="109"/>
                  <a:pt x="55" y="116"/>
                  <a:pt x="31" y="101"/>
                </a:cubicBezTo>
                <a:cubicBezTo>
                  <a:pt x="7" y="87"/>
                  <a:pt x="0" y="55"/>
                  <a:pt x="15" y="31"/>
                </a:cubicBezTo>
                <a:cubicBezTo>
                  <a:pt x="30" y="8"/>
                  <a:pt x="61" y="0"/>
                  <a:pt x="85" y="1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6" name="Freeform 123"/>
          <p:cNvSpPr>
            <a:spLocks/>
          </p:cNvSpPr>
          <p:nvPr/>
        </p:nvSpPr>
        <p:spPr bwMode="auto">
          <a:xfrm>
            <a:off x="1692277" y="2064205"/>
            <a:ext cx="73025" cy="73025"/>
          </a:xfrm>
          <a:custGeom>
            <a:avLst/>
            <a:gdLst>
              <a:gd name="T0" fmla="*/ 52 w 71"/>
              <a:gd name="T1" fmla="*/ 10 h 72"/>
              <a:gd name="T2" fmla="*/ 62 w 71"/>
              <a:gd name="T3" fmla="*/ 53 h 72"/>
              <a:gd name="T4" fmla="*/ 19 w 71"/>
              <a:gd name="T5" fmla="*/ 63 h 72"/>
              <a:gd name="T6" fmla="*/ 9 w 71"/>
              <a:gd name="T7" fmla="*/ 20 h 72"/>
              <a:gd name="T8" fmla="*/ 52 w 71"/>
              <a:gd name="T9" fmla="*/ 10 h 72"/>
            </a:gdLst>
            <a:ahLst/>
            <a:cxnLst>
              <a:cxn ang="0">
                <a:pos x="T0" y="T1"/>
              </a:cxn>
              <a:cxn ang="0">
                <a:pos x="T2" y="T3"/>
              </a:cxn>
              <a:cxn ang="0">
                <a:pos x="T4" y="T5"/>
              </a:cxn>
              <a:cxn ang="0">
                <a:pos x="T6" y="T7"/>
              </a:cxn>
              <a:cxn ang="0">
                <a:pos x="T8" y="T9"/>
              </a:cxn>
            </a:cxnLst>
            <a:rect l="0" t="0" r="r" b="b"/>
            <a:pathLst>
              <a:path w="71" h="72">
                <a:moveTo>
                  <a:pt x="52" y="10"/>
                </a:moveTo>
                <a:cubicBezTo>
                  <a:pt x="67" y="19"/>
                  <a:pt x="71" y="38"/>
                  <a:pt x="62" y="53"/>
                </a:cubicBezTo>
                <a:cubicBezTo>
                  <a:pt x="53" y="68"/>
                  <a:pt x="34" y="72"/>
                  <a:pt x="19" y="63"/>
                </a:cubicBezTo>
                <a:cubicBezTo>
                  <a:pt x="4" y="54"/>
                  <a:pt x="0" y="34"/>
                  <a:pt x="9" y="20"/>
                </a:cubicBezTo>
                <a:cubicBezTo>
                  <a:pt x="18" y="5"/>
                  <a:pt x="38" y="0"/>
                  <a:pt x="52" y="1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7" name="Freeform 124"/>
          <p:cNvSpPr>
            <a:spLocks/>
          </p:cNvSpPr>
          <p:nvPr/>
        </p:nvSpPr>
        <p:spPr bwMode="auto">
          <a:xfrm>
            <a:off x="2230440" y="2392818"/>
            <a:ext cx="125413" cy="125412"/>
          </a:xfrm>
          <a:custGeom>
            <a:avLst/>
            <a:gdLst>
              <a:gd name="T0" fmla="*/ 91 w 124"/>
              <a:gd name="T1" fmla="*/ 16 h 123"/>
              <a:gd name="T2" fmla="*/ 108 w 124"/>
              <a:gd name="T3" fmla="*/ 90 h 123"/>
              <a:gd name="T4" fmla="*/ 33 w 124"/>
              <a:gd name="T5" fmla="*/ 107 h 123"/>
              <a:gd name="T6" fmla="*/ 16 w 124"/>
              <a:gd name="T7" fmla="*/ 33 h 123"/>
              <a:gd name="T8" fmla="*/ 91 w 124"/>
              <a:gd name="T9" fmla="*/ 16 h 123"/>
            </a:gdLst>
            <a:ahLst/>
            <a:cxnLst>
              <a:cxn ang="0">
                <a:pos x="T0" y="T1"/>
              </a:cxn>
              <a:cxn ang="0">
                <a:pos x="T2" y="T3"/>
              </a:cxn>
              <a:cxn ang="0">
                <a:pos x="T4" y="T5"/>
              </a:cxn>
              <a:cxn ang="0">
                <a:pos x="T6" y="T7"/>
              </a:cxn>
              <a:cxn ang="0">
                <a:pos x="T8" y="T9"/>
              </a:cxn>
            </a:cxnLst>
            <a:rect l="0" t="0" r="r" b="b"/>
            <a:pathLst>
              <a:path w="124" h="123">
                <a:moveTo>
                  <a:pt x="91" y="16"/>
                </a:moveTo>
                <a:cubicBezTo>
                  <a:pt x="116" y="32"/>
                  <a:pt x="124" y="65"/>
                  <a:pt x="108" y="90"/>
                </a:cubicBezTo>
                <a:cubicBezTo>
                  <a:pt x="92" y="116"/>
                  <a:pt x="59" y="123"/>
                  <a:pt x="33" y="107"/>
                </a:cubicBezTo>
                <a:cubicBezTo>
                  <a:pt x="8" y="91"/>
                  <a:pt x="0" y="58"/>
                  <a:pt x="16" y="33"/>
                </a:cubicBezTo>
                <a:cubicBezTo>
                  <a:pt x="32" y="7"/>
                  <a:pt x="65" y="0"/>
                  <a:pt x="91" y="1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8" name="Freeform 125"/>
          <p:cNvSpPr>
            <a:spLocks/>
          </p:cNvSpPr>
          <p:nvPr/>
        </p:nvSpPr>
        <p:spPr bwMode="auto">
          <a:xfrm>
            <a:off x="2503490" y="1449843"/>
            <a:ext cx="74613" cy="76200"/>
          </a:xfrm>
          <a:custGeom>
            <a:avLst/>
            <a:gdLst>
              <a:gd name="T0" fmla="*/ 54 w 74"/>
              <a:gd name="T1" fmla="*/ 10 h 75"/>
              <a:gd name="T2" fmla="*/ 65 w 74"/>
              <a:gd name="T3" fmla="*/ 55 h 75"/>
              <a:gd name="T4" fmla="*/ 20 w 74"/>
              <a:gd name="T5" fmla="*/ 65 h 75"/>
              <a:gd name="T6" fmla="*/ 9 w 74"/>
              <a:gd name="T7" fmla="*/ 20 h 75"/>
              <a:gd name="T8" fmla="*/ 54 w 74"/>
              <a:gd name="T9" fmla="*/ 10 h 75"/>
            </a:gdLst>
            <a:ahLst/>
            <a:cxnLst>
              <a:cxn ang="0">
                <a:pos x="T0" y="T1"/>
              </a:cxn>
              <a:cxn ang="0">
                <a:pos x="T2" y="T3"/>
              </a:cxn>
              <a:cxn ang="0">
                <a:pos x="T4" y="T5"/>
              </a:cxn>
              <a:cxn ang="0">
                <a:pos x="T6" y="T7"/>
              </a:cxn>
              <a:cxn ang="0">
                <a:pos x="T8" y="T9"/>
              </a:cxn>
            </a:cxnLst>
            <a:rect l="0" t="0" r="r" b="b"/>
            <a:pathLst>
              <a:path w="74" h="75">
                <a:moveTo>
                  <a:pt x="54" y="10"/>
                </a:moveTo>
                <a:cubicBezTo>
                  <a:pt x="70" y="20"/>
                  <a:pt x="74" y="40"/>
                  <a:pt x="65" y="55"/>
                </a:cubicBezTo>
                <a:cubicBezTo>
                  <a:pt x="55" y="70"/>
                  <a:pt x="35" y="75"/>
                  <a:pt x="20" y="65"/>
                </a:cubicBezTo>
                <a:cubicBezTo>
                  <a:pt x="4" y="56"/>
                  <a:pt x="0" y="36"/>
                  <a:pt x="9" y="20"/>
                </a:cubicBezTo>
                <a:cubicBezTo>
                  <a:pt x="19" y="5"/>
                  <a:pt x="39" y="0"/>
                  <a:pt x="54" y="1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9" name="Freeform 126"/>
          <p:cNvSpPr>
            <a:spLocks/>
          </p:cNvSpPr>
          <p:nvPr/>
        </p:nvSpPr>
        <p:spPr bwMode="auto">
          <a:xfrm>
            <a:off x="2003427" y="786268"/>
            <a:ext cx="74613" cy="74612"/>
          </a:xfrm>
          <a:custGeom>
            <a:avLst/>
            <a:gdLst>
              <a:gd name="T0" fmla="*/ 54 w 74"/>
              <a:gd name="T1" fmla="*/ 9 h 74"/>
              <a:gd name="T2" fmla="*/ 65 w 74"/>
              <a:gd name="T3" fmla="*/ 54 h 74"/>
              <a:gd name="T4" fmla="*/ 20 w 74"/>
              <a:gd name="T5" fmla="*/ 65 h 74"/>
              <a:gd name="T6" fmla="*/ 9 w 74"/>
              <a:gd name="T7" fmla="*/ 20 h 74"/>
              <a:gd name="T8" fmla="*/ 54 w 74"/>
              <a:gd name="T9" fmla="*/ 9 h 74"/>
            </a:gdLst>
            <a:ahLst/>
            <a:cxnLst>
              <a:cxn ang="0">
                <a:pos x="T0" y="T1"/>
              </a:cxn>
              <a:cxn ang="0">
                <a:pos x="T2" y="T3"/>
              </a:cxn>
              <a:cxn ang="0">
                <a:pos x="T4" y="T5"/>
              </a:cxn>
              <a:cxn ang="0">
                <a:pos x="T6" y="T7"/>
              </a:cxn>
              <a:cxn ang="0">
                <a:pos x="T8" y="T9"/>
              </a:cxn>
            </a:cxnLst>
            <a:rect l="0" t="0" r="r" b="b"/>
            <a:pathLst>
              <a:path w="74" h="74">
                <a:moveTo>
                  <a:pt x="54" y="9"/>
                </a:moveTo>
                <a:cubicBezTo>
                  <a:pt x="70" y="19"/>
                  <a:pt x="74" y="39"/>
                  <a:pt x="65" y="54"/>
                </a:cubicBezTo>
                <a:cubicBezTo>
                  <a:pt x="55" y="70"/>
                  <a:pt x="35" y="74"/>
                  <a:pt x="20" y="65"/>
                </a:cubicBezTo>
                <a:cubicBezTo>
                  <a:pt x="4" y="55"/>
                  <a:pt x="0" y="35"/>
                  <a:pt x="9" y="20"/>
                </a:cubicBezTo>
                <a:cubicBezTo>
                  <a:pt x="19" y="4"/>
                  <a:pt x="39" y="0"/>
                  <a:pt x="54" y="9"/>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0" name="Freeform 127"/>
          <p:cNvSpPr>
            <a:spLocks/>
          </p:cNvSpPr>
          <p:nvPr/>
        </p:nvSpPr>
        <p:spPr bwMode="auto">
          <a:xfrm>
            <a:off x="1974852" y="211593"/>
            <a:ext cx="76200" cy="74612"/>
          </a:xfrm>
          <a:custGeom>
            <a:avLst/>
            <a:gdLst>
              <a:gd name="T0" fmla="*/ 54 w 74"/>
              <a:gd name="T1" fmla="*/ 9 h 74"/>
              <a:gd name="T2" fmla="*/ 65 w 74"/>
              <a:gd name="T3" fmla="*/ 54 h 74"/>
              <a:gd name="T4" fmla="*/ 20 w 74"/>
              <a:gd name="T5" fmla="*/ 65 h 74"/>
              <a:gd name="T6" fmla="*/ 9 w 74"/>
              <a:gd name="T7" fmla="*/ 20 h 74"/>
              <a:gd name="T8" fmla="*/ 54 w 74"/>
              <a:gd name="T9" fmla="*/ 9 h 74"/>
            </a:gdLst>
            <a:ahLst/>
            <a:cxnLst>
              <a:cxn ang="0">
                <a:pos x="T0" y="T1"/>
              </a:cxn>
              <a:cxn ang="0">
                <a:pos x="T2" y="T3"/>
              </a:cxn>
              <a:cxn ang="0">
                <a:pos x="T4" y="T5"/>
              </a:cxn>
              <a:cxn ang="0">
                <a:pos x="T6" y="T7"/>
              </a:cxn>
              <a:cxn ang="0">
                <a:pos x="T8" y="T9"/>
              </a:cxn>
            </a:cxnLst>
            <a:rect l="0" t="0" r="r" b="b"/>
            <a:pathLst>
              <a:path w="74" h="74">
                <a:moveTo>
                  <a:pt x="54" y="9"/>
                </a:moveTo>
                <a:cubicBezTo>
                  <a:pt x="70" y="19"/>
                  <a:pt x="74" y="39"/>
                  <a:pt x="65" y="54"/>
                </a:cubicBezTo>
                <a:cubicBezTo>
                  <a:pt x="55" y="70"/>
                  <a:pt x="35" y="74"/>
                  <a:pt x="20" y="65"/>
                </a:cubicBezTo>
                <a:cubicBezTo>
                  <a:pt x="4" y="55"/>
                  <a:pt x="0" y="35"/>
                  <a:pt x="9" y="20"/>
                </a:cubicBezTo>
                <a:cubicBezTo>
                  <a:pt x="19" y="4"/>
                  <a:pt x="39" y="0"/>
                  <a:pt x="54" y="9"/>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1" name="Freeform 130"/>
          <p:cNvSpPr>
            <a:spLocks/>
          </p:cNvSpPr>
          <p:nvPr/>
        </p:nvSpPr>
        <p:spPr bwMode="auto">
          <a:xfrm>
            <a:off x="3497265" y="235405"/>
            <a:ext cx="76200" cy="76200"/>
          </a:xfrm>
          <a:custGeom>
            <a:avLst/>
            <a:gdLst>
              <a:gd name="T0" fmla="*/ 55 w 75"/>
              <a:gd name="T1" fmla="*/ 10 h 75"/>
              <a:gd name="T2" fmla="*/ 66 w 75"/>
              <a:gd name="T3" fmla="*/ 55 h 75"/>
              <a:gd name="T4" fmla="*/ 20 w 75"/>
              <a:gd name="T5" fmla="*/ 65 h 75"/>
              <a:gd name="T6" fmla="*/ 10 w 75"/>
              <a:gd name="T7" fmla="*/ 20 h 75"/>
              <a:gd name="T8" fmla="*/ 55 w 75"/>
              <a:gd name="T9" fmla="*/ 10 h 75"/>
            </a:gdLst>
            <a:ahLst/>
            <a:cxnLst>
              <a:cxn ang="0">
                <a:pos x="T0" y="T1"/>
              </a:cxn>
              <a:cxn ang="0">
                <a:pos x="T2" y="T3"/>
              </a:cxn>
              <a:cxn ang="0">
                <a:pos x="T4" y="T5"/>
              </a:cxn>
              <a:cxn ang="0">
                <a:pos x="T6" y="T7"/>
              </a:cxn>
              <a:cxn ang="0">
                <a:pos x="T8" y="T9"/>
              </a:cxn>
            </a:cxnLst>
            <a:rect l="0" t="0" r="r" b="b"/>
            <a:pathLst>
              <a:path w="75" h="75">
                <a:moveTo>
                  <a:pt x="55" y="10"/>
                </a:moveTo>
                <a:cubicBezTo>
                  <a:pt x="71" y="19"/>
                  <a:pt x="75" y="39"/>
                  <a:pt x="66" y="55"/>
                </a:cubicBezTo>
                <a:cubicBezTo>
                  <a:pt x="56" y="70"/>
                  <a:pt x="36" y="75"/>
                  <a:pt x="20" y="65"/>
                </a:cubicBezTo>
                <a:cubicBezTo>
                  <a:pt x="5" y="56"/>
                  <a:pt x="0" y="35"/>
                  <a:pt x="10" y="20"/>
                </a:cubicBezTo>
                <a:cubicBezTo>
                  <a:pt x="20" y="5"/>
                  <a:pt x="40" y="0"/>
                  <a:pt x="55" y="1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2" name="Freeform 132"/>
          <p:cNvSpPr>
            <a:spLocks/>
          </p:cNvSpPr>
          <p:nvPr/>
        </p:nvSpPr>
        <p:spPr bwMode="auto">
          <a:xfrm>
            <a:off x="4491833" y="375106"/>
            <a:ext cx="69850" cy="69850"/>
          </a:xfrm>
          <a:custGeom>
            <a:avLst/>
            <a:gdLst>
              <a:gd name="T0" fmla="*/ 50 w 68"/>
              <a:gd name="T1" fmla="*/ 9 h 68"/>
              <a:gd name="T2" fmla="*/ 59 w 68"/>
              <a:gd name="T3" fmla="*/ 50 h 68"/>
              <a:gd name="T4" fmla="*/ 18 w 68"/>
              <a:gd name="T5" fmla="*/ 60 h 68"/>
              <a:gd name="T6" fmla="*/ 9 w 68"/>
              <a:gd name="T7" fmla="*/ 19 h 68"/>
              <a:gd name="T8" fmla="*/ 50 w 68"/>
              <a:gd name="T9" fmla="*/ 9 h 68"/>
            </a:gdLst>
            <a:ahLst/>
            <a:cxnLst>
              <a:cxn ang="0">
                <a:pos x="T0" y="T1"/>
              </a:cxn>
              <a:cxn ang="0">
                <a:pos x="T2" y="T3"/>
              </a:cxn>
              <a:cxn ang="0">
                <a:pos x="T4" y="T5"/>
              </a:cxn>
              <a:cxn ang="0">
                <a:pos x="T6" y="T7"/>
              </a:cxn>
              <a:cxn ang="0">
                <a:pos x="T8" y="T9"/>
              </a:cxn>
            </a:cxnLst>
            <a:rect l="0" t="0" r="r" b="b"/>
            <a:pathLst>
              <a:path w="68" h="68">
                <a:moveTo>
                  <a:pt x="50" y="9"/>
                </a:moveTo>
                <a:cubicBezTo>
                  <a:pt x="64" y="18"/>
                  <a:pt x="68" y="36"/>
                  <a:pt x="59" y="50"/>
                </a:cubicBezTo>
                <a:cubicBezTo>
                  <a:pt x="50" y="64"/>
                  <a:pt x="32" y="68"/>
                  <a:pt x="18" y="60"/>
                </a:cubicBezTo>
                <a:cubicBezTo>
                  <a:pt x="4" y="51"/>
                  <a:pt x="0" y="33"/>
                  <a:pt x="9" y="19"/>
                </a:cubicBezTo>
                <a:cubicBezTo>
                  <a:pt x="17" y="5"/>
                  <a:pt x="36" y="0"/>
                  <a:pt x="50" y="9"/>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3" name="Freeform 133"/>
          <p:cNvSpPr>
            <a:spLocks/>
          </p:cNvSpPr>
          <p:nvPr/>
        </p:nvSpPr>
        <p:spPr bwMode="auto">
          <a:xfrm>
            <a:off x="3902077" y="1108530"/>
            <a:ext cx="82550" cy="80962"/>
          </a:xfrm>
          <a:custGeom>
            <a:avLst/>
            <a:gdLst>
              <a:gd name="T0" fmla="*/ 59 w 81"/>
              <a:gd name="T1" fmla="*/ 10 h 80"/>
              <a:gd name="T2" fmla="*/ 70 w 81"/>
              <a:gd name="T3" fmla="*/ 59 h 80"/>
              <a:gd name="T4" fmla="*/ 22 w 81"/>
              <a:gd name="T5" fmla="*/ 70 h 80"/>
              <a:gd name="T6" fmla="*/ 10 w 81"/>
              <a:gd name="T7" fmla="*/ 21 h 80"/>
              <a:gd name="T8" fmla="*/ 59 w 81"/>
              <a:gd name="T9" fmla="*/ 10 h 80"/>
            </a:gdLst>
            <a:ahLst/>
            <a:cxnLst>
              <a:cxn ang="0">
                <a:pos x="T0" y="T1"/>
              </a:cxn>
              <a:cxn ang="0">
                <a:pos x="T2" y="T3"/>
              </a:cxn>
              <a:cxn ang="0">
                <a:pos x="T4" y="T5"/>
              </a:cxn>
              <a:cxn ang="0">
                <a:pos x="T6" y="T7"/>
              </a:cxn>
              <a:cxn ang="0">
                <a:pos x="T8" y="T9"/>
              </a:cxn>
            </a:cxnLst>
            <a:rect l="0" t="0" r="r" b="b"/>
            <a:pathLst>
              <a:path w="81" h="80">
                <a:moveTo>
                  <a:pt x="59" y="10"/>
                </a:moveTo>
                <a:cubicBezTo>
                  <a:pt x="76" y="20"/>
                  <a:pt x="81" y="42"/>
                  <a:pt x="70" y="59"/>
                </a:cubicBezTo>
                <a:cubicBezTo>
                  <a:pt x="60" y="75"/>
                  <a:pt x="38" y="80"/>
                  <a:pt x="22" y="70"/>
                </a:cubicBezTo>
                <a:cubicBezTo>
                  <a:pt x="5" y="60"/>
                  <a:pt x="0" y="38"/>
                  <a:pt x="10" y="21"/>
                </a:cubicBezTo>
                <a:cubicBezTo>
                  <a:pt x="21" y="5"/>
                  <a:pt x="43" y="0"/>
                  <a:pt x="59" y="1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4" name="Freeform 134"/>
          <p:cNvSpPr>
            <a:spLocks/>
          </p:cNvSpPr>
          <p:nvPr/>
        </p:nvSpPr>
        <p:spPr bwMode="auto">
          <a:xfrm>
            <a:off x="5486402" y="252868"/>
            <a:ext cx="69850" cy="69850"/>
          </a:xfrm>
          <a:custGeom>
            <a:avLst/>
            <a:gdLst>
              <a:gd name="T0" fmla="*/ 50 w 68"/>
              <a:gd name="T1" fmla="*/ 8 h 68"/>
              <a:gd name="T2" fmla="*/ 60 w 68"/>
              <a:gd name="T3" fmla="*/ 49 h 68"/>
              <a:gd name="T4" fmla="*/ 19 w 68"/>
              <a:gd name="T5" fmla="*/ 59 h 68"/>
              <a:gd name="T6" fmla="*/ 9 w 68"/>
              <a:gd name="T7" fmla="*/ 18 h 68"/>
              <a:gd name="T8" fmla="*/ 50 w 68"/>
              <a:gd name="T9" fmla="*/ 8 h 68"/>
            </a:gdLst>
            <a:ahLst/>
            <a:cxnLst>
              <a:cxn ang="0">
                <a:pos x="T0" y="T1"/>
              </a:cxn>
              <a:cxn ang="0">
                <a:pos x="T2" y="T3"/>
              </a:cxn>
              <a:cxn ang="0">
                <a:pos x="T4" y="T5"/>
              </a:cxn>
              <a:cxn ang="0">
                <a:pos x="T6" y="T7"/>
              </a:cxn>
              <a:cxn ang="0">
                <a:pos x="T8" y="T9"/>
              </a:cxn>
            </a:cxnLst>
            <a:rect l="0" t="0" r="r" b="b"/>
            <a:pathLst>
              <a:path w="68" h="68">
                <a:moveTo>
                  <a:pt x="50" y="8"/>
                </a:moveTo>
                <a:cubicBezTo>
                  <a:pt x="64" y="17"/>
                  <a:pt x="68" y="35"/>
                  <a:pt x="60" y="49"/>
                </a:cubicBezTo>
                <a:cubicBezTo>
                  <a:pt x="51" y="63"/>
                  <a:pt x="32" y="68"/>
                  <a:pt x="19" y="59"/>
                </a:cubicBezTo>
                <a:cubicBezTo>
                  <a:pt x="5" y="50"/>
                  <a:pt x="0" y="32"/>
                  <a:pt x="9" y="18"/>
                </a:cubicBezTo>
                <a:cubicBezTo>
                  <a:pt x="18" y="4"/>
                  <a:pt x="36" y="0"/>
                  <a:pt x="50" y="8"/>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5" name="Freeform 138"/>
          <p:cNvSpPr>
            <a:spLocks/>
          </p:cNvSpPr>
          <p:nvPr/>
        </p:nvSpPr>
        <p:spPr bwMode="auto">
          <a:xfrm>
            <a:off x="2265365" y="1376818"/>
            <a:ext cx="58738" cy="58737"/>
          </a:xfrm>
          <a:custGeom>
            <a:avLst/>
            <a:gdLst>
              <a:gd name="T0" fmla="*/ 43 w 58"/>
              <a:gd name="T1" fmla="*/ 8 h 58"/>
              <a:gd name="T2" fmla="*/ 51 w 58"/>
              <a:gd name="T3" fmla="*/ 43 h 58"/>
              <a:gd name="T4" fmla="*/ 16 w 58"/>
              <a:gd name="T5" fmla="*/ 51 h 58"/>
              <a:gd name="T6" fmla="*/ 8 w 58"/>
              <a:gd name="T7" fmla="*/ 16 h 58"/>
              <a:gd name="T8" fmla="*/ 43 w 58"/>
              <a:gd name="T9" fmla="*/ 8 h 58"/>
            </a:gdLst>
            <a:ahLst/>
            <a:cxnLst>
              <a:cxn ang="0">
                <a:pos x="T0" y="T1"/>
              </a:cxn>
              <a:cxn ang="0">
                <a:pos x="T2" y="T3"/>
              </a:cxn>
              <a:cxn ang="0">
                <a:pos x="T4" y="T5"/>
              </a:cxn>
              <a:cxn ang="0">
                <a:pos x="T6" y="T7"/>
              </a:cxn>
              <a:cxn ang="0">
                <a:pos x="T8" y="T9"/>
              </a:cxn>
            </a:cxnLst>
            <a:rect l="0" t="0" r="r" b="b"/>
            <a:pathLst>
              <a:path w="58" h="58">
                <a:moveTo>
                  <a:pt x="43" y="8"/>
                </a:moveTo>
                <a:cubicBezTo>
                  <a:pt x="55" y="15"/>
                  <a:pt x="58" y="31"/>
                  <a:pt x="51" y="43"/>
                </a:cubicBezTo>
                <a:cubicBezTo>
                  <a:pt x="43" y="54"/>
                  <a:pt x="28" y="58"/>
                  <a:pt x="16" y="51"/>
                </a:cubicBezTo>
                <a:cubicBezTo>
                  <a:pt x="4" y="43"/>
                  <a:pt x="0" y="28"/>
                  <a:pt x="8" y="16"/>
                </a:cubicBezTo>
                <a:cubicBezTo>
                  <a:pt x="15" y="4"/>
                  <a:pt x="31" y="0"/>
                  <a:pt x="43" y="8"/>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6" name="Freeform 143"/>
          <p:cNvSpPr>
            <a:spLocks/>
          </p:cNvSpPr>
          <p:nvPr/>
        </p:nvSpPr>
        <p:spPr bwMode="auto">
          <a:xfrm>
            <a:off x="5567365" y="-328612"/>
            <a:ext cx="657225" cy="657225"/>
          </a:xfrm>
          <a:custGeom>
            <a:avLst/>
            <a:gdLst>
              <a:gd name="T0" fmla="*/ 474 w 647"/>
              <a:gd name="T1" fmla="*/ 83 h 646"/>
              <a:gd name="T2" fmla="*/ 563 w 647"/>
              <a:gd name="T3" fmla="*/ 474 h 646"/>
              <a:gd name="T4" fmla="*/ 172 w 647"/>
              <a:gd name="T5" fmla="*/ 563 h 646"/>
              <a:gd name="T6" fmla="*/ 83 w 647"/>
              <a:gd name="T7" fmla="*/ 172 h 646"/>
              <a:gd name="T8" fmla="*/ 474 w 647"/>
              <a:gd name="T9" fmla="*/ 83 h 646"/>
            </a:gdLst>
            <a:ahLst/>
            <a:cxnLst>
              <a:cxn ang="0">
                <a:pos x="T0" y="T1"/>
              </a:cxn>
              <a:cxn ang="0">
                <a:pos x="T2" y="T3"/>
              </a:cxn>
              <a:cxn ang="0">
                <a:pos x="T4" y="T5"/>
              </a:cxn>
              <a:cxn ang="0">
                <a:pos x="T6" y="T7"/>
              </a:cxn>
              <a:cxn ang="0">
                <a:pos x="T8" y="T9"/>
              </a:cxn>
            </a:cxnLst>
            <a:rect l="0" t="0" r="r" b="b"/>
            <a:pathLst>
              <a:path w="647" h="646">
                <a:moveTo>
                  <a:pt x="474" y="83"/>
                </a:moveTo>
                <a:cubicBezTo>
                  <a:pt x="607" y="166"/>
                  <a:pt x="647" y="341"/>
                  <a:pt x="563" y="474"/>
                </a:cubicBezTo>
                <a:cubicBezTo>
                  <a:pt x="480" y="606"/>
                  <a:pt x="305" y="646"/>
                  <a:pt x="172" y="563"/>
                </a:cubicBezTo>
                <a:cubicBezTo>
                  <a:pt x="40" y="480"/>
                  <a:pt x="0" y="305"/>
                  <a:pt x="83" y="172"/>
                </a:cubicBezTo>
                <a:cubicBezTo>
                  <a:pt x="166" y="40"/>
                  <a:pt x="341" y="0"/>
                  <a:pt x="474" y="83"/>
                </a:cubicBezTo>
                <a:close/>
              </a:path>
            </a:pathLst>
          </a:custGeom>
          <a:solidFill>
            <a:srgbClr val="45D8FF">
              <a:alpha val="15000"/>
            </a:srgbClr>
          </a:solidFill>
          <a:ln>
            <a:noFill/>
          </a:ln>
        </p:spPr>
        <p:txBody>
          <a:bodyPr vert="horz" wrap="square" lIns="91440" tIns="45720" rIns="91440" bIns="45720" numCol="1" anchor="t" anchorCtr="0" compatLnSpc="1">
            <a:prstTxWarp prst="textNoShape">
              <a:avLst/>
            </a:prstTxWarp>
          </a:bodyPr>
          <a:lstStyle/>
          <a:p>
            <a:endParaRPr lang="zh-CN" altLang="en-US" b="1"/>
          </a:p>
        </p:txBody>
      </p:sp>
      <p:sp>
        <p:nvSpPr>
          <p:cNvPr id="657" name="Freeform 158"/>
          <p:cNvSpPr>
            <a:spLocks/>
          </p:cNvSpPr>
          <p:nvPr/>
        </p:nvSpPr>
        <p:spPr bwMode="auto">
          <a:xfrm>
            <a:off x="5734053" y="-161925"/>
            <a:ext cx="322263" cy="323850"/>
          </a:xfrm>
          <a:custGeom>
            <a:avLst/>
            <a:gdLst>
              <a:gd name="T0" fmla="*/ 232 w 317"/>
              <a:gd name="T1" fmla="*/ 41 h 318"/>
              <a:gd name="T2" fmla="*/ 276 w 317"/>
              <a:gd name="T3" fmla="*/ 233 h 318"/>
              <a:gd name="T4" fmla="*/ 84 w 317"/>
              <a:gd name="T5" fmla="*/ 277 h 318"/>
              <a:gd name="T6" fmla="*/ 41 w 317"/>
              <a:gd name="T7" fmla="*/ 85 h 318"/>
              <a:gd name="T8" fmla="*/ 232 w 317"/>
              <a:gd name="T9" fmla="*/ 41 h 318"/>
            </a:gdLst>
            <a:ahLst/>
            <a:cxnLst>
              <a:cxn ang="0">
                <a:pos x="T0" y="T1"/>
              </a:cxn>
              <a:cxn ang="0">
                <a:pos x="T2" y="T3"/>
              </a:cxn>
              <a:cxn ang="0">
                <a:pos x="T4" y="T5"/>
              </a:cxn>
              <a:cxn ang="0">
                <a:pos x="T6" y="T7"/>
              </a:cxn>
              <a:cxn ang="0">
                <a:pos x="T8" y="T9"/>
              </a:cxn>
            </a:cxnLst>
            <a:rect l="0" t="0" r="r" b="b"/>
            <a:pathLst>
              <a:path w="317" h="318">
                <a:moveTo>
                  <a:pt x="232" y="41"/>
                </a:moveTo>
                <a:cubicBezTo>
                  <a:pt x="297" y="82"/>
                  <a:pt x="317" y="168"/>
                  <a:pt x="276" y="233"/>
                </a:cubicBezTo>
                <a:cubicBezTo>
                  <a:pt x="235" y="298"/>
                  <a:pt x="149" y="318"/>
                  <a:pt x="84" y="277"/>
                </a:cubicBezTo>
                <a:cubicBezTo>
                  <a:pt x="19" y="236"/>
                  <a:pt x="0" y="150"/>
                  <a:pt x="41" y="85"/>
                </a:cubicBezTo>
                <a:cubicBezTo>
                  <a:pt x="81" y="20"/>
                  <a:pt x="167" y="0"/>
                  <a:pt x="232" y="41"/>
                </a:cubicBezTo>
                <a:close/>
              </a:path>
            </a:pathLst>
          </a:custGeom>
          <a:solidFill>
            <a:srgbClr val="45D8FF">
              <a:alpha val="1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58" name="Freeform 5"/>
          <p:cNvSpPr>
            <a:spLocks/>
          </p:cNvSpPr>
          <p:nvPr/>
        </p:nvSpPr>
        <p:spPr bwMode="auto">
          <a:xfrm rot="21368463">
            <a:off x="10639678" y="6307770"/>
            <a:ext cx="569913" cy="900113"/>
          </a:xfrm>
          <a:custGeom>
            <a:avLst/>
            <a:gdLst>
              <a:gd name="T0" fmla="*/ 557 w 561"/>
              <a:gd name="T1" fmla="*/ 886 h 886"/>
              <a:gd name="T2" fmla="*/ 553 w 561"/>
              <a:gd name="T3" fmla="*/ 884 h 886"/>
              <a:gd name="T4" fmla="*/ 1 w 561"/>
              <a:gd name="T5" fmla="*/ 6 h 886"/>
              <a:gd name="T6" fmla="*/ 2 w 561"/>
              <a:gd name="T7" fmla="*/ 1 h 886"/>
              <a:gd name="T8" fmla="*/ 8 w 561"/>
              <a:gd name="T9" fmla="*/ 2 h 886"/>
              <a:gd name="T10" fmla="*/ 560 w 561"/>
              <a:gd name="T11" fmla="*/ 880 h 886"/>
              <a:gd name="T12" fmla="*/ 559 w 561"/>
              <a:gd name="T13" fmla="*/ 886 h 886"/>
              <a:gd name="T14" fmla="*/ 557 w 561"/>
              <a:gd name="T15" fmla="*/ 886 h 8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61" h="886">
                <a:moveTo>
                  <a:pt x="557" y="886"/>
                </a:moveTo>
                <a:cubicBezTo>
                  <a:pt x="555" y="886"/>
                  <a:pt x="554" y="886"/>
                  <a:pt x="553" y="884"/>
                </a:cubicBezTo>
                <a:cubicBezTo>
                  <a:pt x="1" y="6"/>
                  <a:pt x="1" y="6"/>
                  <a:pt x="1" y="6"/>
                </a:cubicBezTo>
                <a:cubicBezTo>
                  <a:pt x="0" y="5"/>
                  <a:pt x="1" y="2"/>
                  <a:pt x="2" y="1"/>
                </a:cubicBezTo>
                <a:cubicBezTo>
                  <a:pt x="4" y="0"/>
                  <a:pt x="7" y="0"/>
                  <a:pt x="8" y="2"/>
                </a:cubicBezTo>
                <a:cubicBezTo>
                  <a:pt x="560" y="880"/>
                  <a:pt x="560" y="880"/>
                  <a:pt x="560" y="880"/>
                </a:cubicBezTo>
                <a:cubicBezTo>
                  <a:pt x="561" y="882"/>
                  <a:pt x="561" y="885"/>
                  <a:pt x="559" y="886"/>
                </a:cubicBezTo>
                <a:cubicBezTo>
                  <a:pt x="558" y="886"/>
                  <a:pt x="557" y="886"/>
                  <a:pt x="557" y="88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9" name="Freeform 7"/>
          <p:cNvSpPr>
            <a:spLocks/>
          </p:cNvSpPr>
          <p:nvPr/>
        </p:nvSpPr>
        <p:spPr bwMode="auto">
          <a:xfrm rot="21368463">
            <a:off x="10623643" y="6327189"/>
            <a:ext cx="14288" cy="546100"/>
          </a:xfrm>
          <a:custGeom>
            <a:avLst/>
            <a:gdLst>
              <a:gd name="T0" fmla="*/ 4 w 15"/>
              <a:gd name="T1" fmla="*/ 537 h 537"/>
              <a:gd name="T2" fmla="*/ 4 w 15"/>
              <a:gd name="T3" fmla="*/ 537 h 537"/>
              <a:gd name="T4" fmla="*/ 0 w 15"/>
              <a:gd name="T5" fmla="*/ 533 h 537"/>
              <a:gd name="T6" fmla="*/ 7 w 15"/>
              <a:gd name="T7" fmla="*/ 4 h 537"/>
              <a:gd name="T8" fmla="*/ 11 w 15"/>
              <a:gd name="T9" fmla="*/ 0 h 537"/>
              <a:gd name="T10" fmla="*/ 11 w 15"/>
              <a:gd name="T11" fmla="*/ 0 h 537"/>
              <a:gd name="T12" fmla="*/ 15 w 15"/>
              <a:gd name="T13" fmla="*/ 4 h 537"/>
              <a:gd name="T14" fmla="*/ 8 w 15"/>
              <a:gd name="T15" fmla="*/ 533 h 537"/>
              <a:gd name="T16" fmla="*/ 4 w 15"/>
              <a:gd name="T17" fmla="*/ 537 h 5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537">
                <a:moveTo>
                  <a:pt x="4" y="537"/>
                </a:moveTo>
                <a:cubicBezTo>
                  <a:pt x="4" y="537"/>
                  <a:pt x="4" y="537"/>
                  <a:pt x="4" y="537"/>
                </a:cubicBezTo>
                <a:cubicBezTo>
                  <a:pt x="2" y="537"/>
                  <a:pt x="0" y="535"/>
                  <a:pt x="0" y="533"/>
                </a:cubicBezTo>
                <a:cubicBezTo>
                  <a:pt x="7" y="4"/>
                  <a:pt x="7" y="4"/>
                  <a:pt x="7" y="4"/>
                </a:cubicBezTo>
                <a:cubicBezTo>
                  <a:pt x="7" y="2"/>
                  <a:pt x="8" y="0"/>
                  <a:pt x="11" y="0"/>
                </a:cubicBezTo>
                <a:cubicBezTo>
                  <a:pt x="11" y="0"/>
                  <a:pt x="11" y="0"/>
                  <a:pt x="11" y="0"/>
                </a:cubicBezTo>
                <a:cubicBezTo>
                  <a:pt x="13" y="0"/>
                  <a:pt x="15" y="2"/>
                  <a:pt x="15" y="4"/>
                </a:cubicBezTo>
                <a:cubicBezTo>
                  <a:pt x="8" y="533"/>
                  <a:pt x="8" y="533"/>
                  <a:pt x="8" y="533"/>
                </a:cubicBezTo>
                <a:cubicBezTo>
                  <a:pt x="8" y="535"/>
                  <a:pt x="6" y="537"/>
                  <a:pt x="4" y="537"/>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0" name="Freeform 12"/>
          <p:cNvSpPr>
            <a:spLocks/>
          </p:cNvSpPr>
          <p:nvPr/>
        </p:nvSpPr>
        <p:spPr bwMode="auto">
          <a:xfrm rot="21368463">
            <a:off x="9139811" y="5939470"/>
            <a:ext cx="382588" cy="857250"/>
          </a:xfrm>
          <a:custGeom>
            <a:avLst/>
            <a:gdLst>
              <a:gd name="T0" fmla="*/ 5 w 378"/>
              <a:gd name="T1" fmla="*/ 845 h 845"/>
              <a:gd name="T2" fmla="*/ 3 w 378"/>
              <a:gd name="T3" fmla="*/ 845 h 845"/>
              <a:gd name="T4" fmla="*/ 1 w 378"/>
              <a:gd name="T5" fmla="*/ 840 h 845"/>
              <a:gd name="T6" fmla="*/ 369 w 378"/>
              <a:gd name="T7" fmla="*/ 3 h 845"/>
              <a:gd name="T8" fmla="*/ 375 w 378"/>
              <a:gd name="T9" fmla="*/ 1 h 845"/>
              <a:gd name="T10" fmla="*/ 377 w 378"/>
              <a:gd name="T11" fmla="*/ 6 h 845"/>
              <a:gd name="T12" fmla="*/ 8 w 378"/>
              <a:gd name="T13" fmla="*/ 843 h 845"/>
              <a:gd name="T14" fmla="*/ 5 w 378"/>
              <a:gd name="T15" fmla="*/ 845 h 8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8" h="845">
                <a:moveTo>
                  <a:pt x="5" y="845"/>
                </a:moveTo>
                <a:cubicBezTo>
                  <a:pt x="4" y="845"/>
                  <a:pt x="3" y="845"/>
                  <a:pt x="3" y="845"/>
                </a:cubicBezTo>
                <a:cubicBezTo>
                  <a:pt x="1" y="844"/>
                  <a:pt x="0" y="842"/>
                  <a:pt x="1" y="840"/>
                </a:cubicBezTo>
                <a:cubicBezTo>
                  <a:pt x="369" y="3"/>
                  <a:pt x="369" y="3"/>
                  <a:pt x="369" y="3"/>
                </a:cubicBezTo>
                <a:cubicBezTo>
                  <a:pt x="370" y="1"/>
                  <a:pt x="373" y="0"/>
                  <a:pt x="375" y="1"/>
                </a:cubicBezTo>
                <a:cubicBezTo>
                  <a:pt x="377" y="1"/>
                  <a:pt x="378" y="4"/>
                  <a:pt x="377" y="6"/>
                </a:cubicBezTo>
                <a:cubicBezTo>
                  <a:pt x="8" y="843"/>
                  <a:pt x="8" y="843"/>
                  <a:pt x="8" y="843"/>
                </a:cubicBezTo>
                <a:cubicBezTo>
                  <a:pt x="8" y="844"/>
                  <a:pt x="6" y="845"/>
                  <a:pt x="5" y="84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1" name="Freeform 13"/>
          <p:cNvSpPr>
            <a:spLocks/>
          </p:cNvSpPr>
          <p:nvPr/>
        </p:nvSpPr>
        <p:spPr bwMode="auto">
          <a:xfrm rot="21368463">
            <a:off x="8454071" y="5962572"/>
            <a:ext cx="1046163" cy="176213"/>
          </a:xfrm>
          <a:custGeom>
            <a:avLst/>
            <a:gdLst>
              <a:gd name="T0" fmla="*/ 5 w 1030"/>
              <a:gd name="T1" fmla="*/ 174 h 174"/>
              <a:gd name="T2" fmla="*/ 1 w 1030"/>
              <a:gd name="T3" fmla="*/ 170 h 174"/>
              <a:gd name="T4" fmla="*/ 4 w 1030"/>
              <a:gd name="T5" fmla="*/ 166 h 174"/>
              <a:gd name="T6" fmla="*/ 1025 w 1030"/>
              <a:gd name="T7" fmla="*/ 0 h 174"/>
              <a:gd name="T8" fmla="*/ 1030 w 1030"/>
              <a:gd name="T9" fmla="*/ 4 h 174"/>
              <a:gd name="T10" fmla="*/ 1027 w 1030"/>
              <a:gd name="T11" fmla="*/ 8 h 174"/>
              <a:gd name="T12" fmla="*/ 5 w 1030"/>
              <a:gd name="T13" fmla="*/ 174 h 174"/>
              <a:gd name="T14" fmla="*/ 5 w 1030"/>
              <a:gd name="T15" fmla="*/ 174 h 1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0" h="174">
                <a:moveTo>
                  <a:pt x="5" y="174"/>
                </a:moveTo>
                <a:cubicBezTo>
                  <a:pt x="3" y="174"/>
                  <a:pt x="1" y="172"/>
                  <a:pt x="1" y="170"/>
                </a:cubicBezTo>
                <a:cubicBezTo>
                  <a:pt x="0" y="168"/>
                  <a:pt x="2" y="166"/>
                  <a:pt x="4" y="166"/>
                </a:cubicBezTo>
                <a:cubicBezTo>
                  <a:pt x="1025" y="0"/>
                  <a:pt x="1025" y="0"/>
                  <a:pt x="1025" y="0"/>
                </a:cubicBezTo>
                <a:cubicBezTo>
                  <a:pt x="1028" y="0"/>
                  <a:pt x="1030" y="1"/>
                  <a:pt x="1030" y="4"/>
                </a:cubicBezTo>
                <a:cubicBezTo>
                  <a:pt x="1030" y="6"/>
                  <a:pt x="1029" y="8"/>
                  <a:pt x="1027" y="8"/>
                </a:cubicBezTo>
                <a:cubicBezTo>
                  <a:pt x="5" y="174"/>
                  <a:pt x="5" y="174"/>
                  <a:pt x="5" y="174"/>
                </a:cubicBezTo>
                <a:cubicBezTo>
                  <a:pt x="5" y="174"/>
                  <a:pt x="5" y="174"/>
                  <a:pt x="5" y="174"/>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2" name="Freeform 14"/>
          <p:cNvSpPr>
            <a:spLocks/>
          </p:cNvSpPr>
          <p:nvPr/>
        </p:nvSpPr>
        <p:spPr bwMode="auto">
          <a:xfrm rot="21368463">
            <a:off x="8483022" y="6140905"/>
            <a:ext cx="671513" cy="690563"/>
          </a:xfrm>
          <a:custGeom>
            <a:avLst/>
            <a:gdLst>
              <a:gd name="T0" fmla="*/ 658 w 662"/>
              <a:gd name="T1" fmla="*/ 680 h 680"/>
              <a:gd name="T2" fmla="*/ 655 w 662"/>
              <a:gd name="T3" fmla="*/ 679 h 680"/>
              <a:gd name="T4" fmla="*/ 2 w 662"/>
              <a:gd name="T5" fmla="*/ 7 h 680"/>
              <a:gd name="T6" fmla="*/ 2 w 662"/>
              <a:gd name="T7" fmla="*/ 2 h 680"/>
              <a:gd name="T8" fmla="*/ 8 w 662"/>
              <a:gd name="T9" fmla="*/ 2 h 680"/>
              <a:gd name="T10" fmla="*/ 660 w 662"/>
              <a:gd name="T11" fmla="*/ 673 h 680"/>
              <a:gd name="T12" fmla="*/ 660 w 662"/>
              <a:gd name="T13" fmla="*/ 679 h 680"/>
              <a:gd name="T14" fmla="*/ 658 w 662"/>
              <a:gd name="T15" fmla="*/ 680 h 6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2" h="680">
                <a:moveTo>
                  <a:pt x="658" y="680"/>
                </a:moveTo>
                <a:cubicBezTo>
                  <a:pt x="656" y="680"/>
                  <a:pt x="655" y="680"/>
                  <a:pt x="655" y="679"/>
                </a:cubicBezTo>
                <a:cubicBezTo>
                  <a:pt x="2" y="7"/>
                  <a:pt x="2" y="7"/>
                  <a:pt x="2" y="7"/>
                </a:cubicBezTo>
                <a:cubicBezTo>
                  <a:pt x="0" y="6"/>
                  <a:pt x="0" y="3"/>
                  <a:pt x="2" y="2"/>
                </a:cubicBezTo>
                <a:cubicBezTo>
                  <a:pt x="3" y="0"/>
                  <a:pt x="6" y="0"/>
                  <a:pt x="8" y="2"/>
                </a:cubicBezTo>
                <a:cubicBezTo>
                  <a:pt x="660" y="673"/>
                  <a:pt x="660" y="673"/>
                  <a:pt x="660" y="673"/>
                </a:cubicBezTo>
                <a:cubicBezTo>
                  <a:pt x="662" y="675"/>
                  <a:pt x="662" y="678"/>
                  <a:pt x="660" y="679"/>
                </a:cubicBezTo>
                <a:cubicBezTo>
                  <a:pt x="660" y="680"/>
                  <a:pt x="659" y="680"/>
                  <a:pt x="658" y="68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3" name="Freeform 15"/>
          <p:cNvSpPr>
            <a:spLocks/>
          </p:cNvSpPr>
          <p:nvPr/>
        </p:nvSpPr>
        <p:spPr bwMode="auto">
          <a:xfrm rot="21368463">
            <a:off x="8477891" y="6163737"/>
            <a:ext cx="44450" cy="466725"/>
          </a:xfrm>
          <a:custGeom>
            <a:avLst/>
            <a:gdLst>
              <a:gd name="T0" fmla="*/ 40 w 44"/>
              <a:gd name="T1" fmla="*/ 459 h 459"/>
              <a:gd name="T2" fmla="*/ 36 w 44"/>
              <a:gd name="T3" fmla="*/ 455 h 459"/>
              <a:gd name="T4" fmla="*/ 0 w 44"/>
              <a:gd name="T5" fmla="*/ 4 h 459"/>
              <a:gd name="T6" fmla="*/ 3 w 44"/>
              <a:gd name="T7" fmla="*/ 0 h 459"/>
              <a:gd name="T8" fmla="*/ 8 w 44"/>
              <a:gd name="T9" fmla="*/ 3 h 459"/>
              <a:gd name="T10" fmla="*/ 44 w 44"/>
              <a:gd name="T11" fmla="*/ 454 h 459"/>
              <a:gd name="T12" fmla="*/ 40 w 44"/>
              <a:gd name="T13" fmla="*/ 459 h 459"/>
              <a:gd name="T14" fmla="*/ 40 w 44"/>
              <a:gd name="T15" fmla="*/ 459 h 4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 h="459">
                <a:moveTo>
                  <a:pt x="40" y="459"/>
                </a:moveTo>
                <a:cubicBezTo>
                  <a:pt x="38" y="459"/>
                  <a:pt x="36" y="457"/>
                  <a:pt x="36" y="455"/>
                </a:cubicBezTo>
                <a:cubicBezTo>
                  <a:pt x="0" y="4"/>
                  <a:pt x="0" y="4"/>
                  <a:pt x="0" y="4"/>
                </a:cubicBezTo>
                <a:cubicBezTo>
                  <a:pt x="0" y="2"/>
                  <a:pt x="1" y="0"/>
                  <a:pt x="3" y="0"/>
                </a:cubicBezTo>
                <a:cubicBezTo>
                  <a:pt x="6" y="0"/>
                  <a:pt x="7" y="1"/>
                  <a:pt x="8" y="3"/>
                </a:cubicBezTo>
                <a:cubicBezTo>
                  <a:pt x="44" y="454"/>
                  <a:pt x="44" y="454"/>
                  <a:pt x="44" y="454"/>
                </a:cubicBezTo>
                <a:cubicBezTo>
                  <a:pt x="44" y="457"/>
                  <a:pt x="42" y="459"/>
                  <a:pt x="40" y="459"/>
                </a:cubicBezTo>
                <a:cubicBezTo>
                  <a:pt x="40" y="459"/>
                  <a:pt x="40" y="459"/>
                  <a:pt x="40" y="459"/>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4" name="Freeform 16"/>
          <p:cNvSpPr>
            <a:spLocks/>
          </p:cNvSpPr>
          <p:nvPr/>
        </p:nvSpPr>
        <p:spPr bwMode="auto">
          <a:xfrm rot="21368463">
            <a:off x="8534931" y="6597944"/>
            <a:ext cx="635000" cy="231775"/>
          </a:xfrm>
          <a:custGeom>
            <a:avLst/>
            <a:gdLst>
              <a:gd name="T0" fmla="*/ 622 w 626"/>
              <a:gd name="T1" fmla="*/ 229 h 229"/>
              <a:gd name="T2" fmla="*/ 620 w 626"/>
              <a:gd name="T3" fmla="*/ 229 h 229"/>
              <a:gd name="T4" fmla="*/ 4 w 626"/>
              <a:gd name="T5" fmla="*/ 9 h 229"/>
              <a:gd name="T6" fmla="*/ 1 w 626"/>
              <a:gd name="T7" fmla="*/ 3 h 229"/>
              <a:gd name="T8" fmla="*/ 6 w 626"/>
              <a:gd name="T9" fmla="*/ 1 h 229"/>
              <a:gd name="T10" fmla="*/ 623 w 626"/>
              <a:gd name="T11" fmla="*/ 221 h 229"/>
              <a:gd name="T12" fmla="*/ 625 w 626"/>
              <a:gd name="T13" fmla="*/ 227 h 229"/>
              <a:gd name="T14" fmla="*/ 622 w 626"/>
              <a:gd name="T15" fmla="*/ 229 h 2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26" h="229">
                <a:moveTo>
                  <a:pt x="622" y="229"/>
                </a:moveTo>
                <a:cubicBezTo>
                  <a:pt x="621" y="229"/>
                  <a:pt x="621" y="229"/>
                  <a:pt x="620" y="229"/>
                </a:cubicBezTo>
                <a:cubicBezTo>
                  <a:pt x="4" y="9"/>
                  <a:pt x="4" y="9"/>
                  <a:pt x="4" y="9"/>
                </a:cubicBezTo>
                <a:cubicBezTo>
                  <a:pt x="2" y="8"/>
                  <a:pt x="0" y="6"/>
                  <a:pt x="1" y="3"/>
                </a:cubicBezTo>
                <a:cubicBezTo>
                  <a:pt x="2" y="1"/>
                  <a:pt x="4" y="0"/>
                  <a:pt x="6" y="1"/>
                </a:cubicBezTo>
                <a:cubicBezTo>
                  <a:pt x="623" y="221"/>
                  <a:pt x="623" y="221"/>
                  <a:pt x="623" y="221"/>
                </a:cubicBezTo>
                <a:cubicBezTo>
                  <a:pt x="625" y="222"/>
                  <a:pt x="626" y="224"/>
                  <a:pt x="625" y="227"/>
                </a:cubicBezTo>
                <a:cubicBezTo>
                  <a:pt x="625" y="228"/>
                  <a:pt x="623" y="229"/>
                  <a:pt x="622" y="229"/>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5" name="Freeform 19"/>
          <p:cNvSpPr>
            <a:spLocks/>
          </p:cNvSpPr>
          <p:nvPr/>
        </p:nvSpPr>
        <p:spPr bwMode="auto">
          <a:xfrm rot="21368463">
            <a:off x="6978660" y="6671444"/>
            <a:ext cx="1570038" cy="284163"/>
          </a:xfrm>
          <a:custGeom>
            <a:avLst/>
            <a:gdLst>
              <a:gd name="T0" fmla="*/ 5 w 1548"/>
              <a:gd name="T1" fmla="*/ 280 h 280"/>
              <a:gd name="T2" fmla="*/ 1 w 1548"/>
              <a:gd name="T3" fmla="*/ 276 h 280"/>
              <a:gd name="T4" fmla="*/ 4 w 1548"/>
              <a:gd name="T5" fmla="*/ 272 h 280"/>
              <a:gd name="T6" fmla="*/ 1543 w 1548"/>
              <a:gd name="T7" fmla="*/ 1 h 280"/>
              <a:gd name="T8" fmla="*/ 1548 w 1548"/>
              <a:gd name="T9" fmla="*/ 4 h 280"/>
              <a:gd name="T10" fmla="*/ 1545 w 1548"/>
              <a:gd name="T11" fmla="*/ 9 h 280"/>
              <a:gd name="T12" fmla="*/ 5 w 1548"/>
              <a:gd name="T13" fmla="*/ 280 h 280"/>
              <a:gd name="T14" fmla="*/ 5 w 1548"/>
              <a:gd name="T15" fmla="*/ 280 h 2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48" h="280">
                <a:moveTo>
                  <a:pt x="5" y="280"/>
                </a:moveTo>
                <a:cubicBezTo>
                  <a:pt x="3" y="280"/>
                  <a:pt x="1" y="278"/>
                  <a:pt x="1" y="276"/>
                </a:cubicBezTo>
                <a:cubicBezTo>
                  <a:pt x="0" y="274"/>
                  <a:pt x="2" y="272"/>
                  <a:pt x="4" y="272"/>
                </a:cubicBezTo>
                <a:cubicBezTo>
                  <a:pt x="1543" y="1"/>
                  <a:pt x="1543" y="1"/>
                  <a:pt x="1543" y="1"/>
                </a:cubicBezTo>
                <a:cubicBezTo>
                  <a:pt x="1545" y="0"/>
                  <a:pt x="1548" y="2"/>
                  <a:pt x="1548" y="4"/>
                </a:cubicBezTo>
                <a:cubicBezTo>
                  <a:pt x="1548" y="6"/>
                  <a:pt x="1547" y="8"/>
                  <a:pt x="1545" y="9"/>
                </a:cubicBezTo>
                <a:cubicBezTo>
                  <a:pt x="5" y="280"/>
                  <a:pt x="5" y="280"/>
                  <a:pt x="5" y="280"/>
                </a:cubicBezTo>
                <a:cubicBezTo>
                  <a:pt x="5" y="280"/>
                  <a:pt x="5" y="280"/>
                  <a:pt x="5" y="28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6" name="Freeform 22"/>
          <p:cNvSpPr>
            <a:spLocks/>
          </p:cNvSpPr>
          <p:nvPr/>
        </p:nvSpPr>
        <p:spPr bwMode="auto">
          <a:xfrm rot="21368463">
            <a:off x="9498177" y="5908037"/>
            <a:ext cx="584200" cy="452438"/>
          </a:xfrm>
          <a:custGeom>
            <a:avLst/>
            <a:gdLst>
              <a:gd name="T0" fmla="*/ 572 w 576"/>
              <a:gd name="T1" fmla="*/ 446 h 446"/>
              <a:gd name="T2" fmla="*/ 569 w 576"/>
              <a:gd name="T3" fmla="*/ 445 h 446"/>
              <a:gd name="T4" fmla="*/ 3 w 576"/>
              <a:gd name="T5" fmla="*/ 7 h 446"/>
              <a:gd name="T6" fmla="*/ 2 w 576"/>
              <a:gd name="T7" fmla="*/ 2 h 446"/>
              <a:gd name="T8" fmla="*/ 7 w 576"/>
              <a:gd name="T9" fmla="*/ 1 h 446"/>
              <a:gd name="T10" fmla="*/ 574 w 576"/>
              <a:gd name="T11" fmla="*/ 439 h 446"/>
              <a:gd name="T12" fmla="*/ 575 w 576"/>
              <a:gd name="T13" fmla="*/ 444 h 446"/>
              <a:gd name="T14" fmla="*/ 572 w 576"/>
              <a:gd name="T15" fmla="*/ 446 h 4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6" h="446">
                <a:moveTo>
                  <a:pt x="572" y="446"/>
                </a:moveTo>
                <a:cubicBezTo>
                  <a:pt x="571" y="446"/>
                  <a:pt x="570" y="446"/>
                  <a:pt x="569" y="445"/>
                </a:cubicBezTo>
                <a:cubicBezTo>
                  <a:pt x="3" y="7"/>
                  <a:pt x="3" y="7"/>
                  <a:pt x="3" y="7"/>
                </a:cubicBezTo>
                <a:cubicBezTo>
                  <a:pt x="1" y="6"/>
                  <a:pt x="0" y="4"/>
                  <a:pt x="2" y="2"/>
                </a:cubicBezTo>
                <a:cubicBezTo>
                  <a:pt x="3" y="0"/>
                  <a:pt x="6" y="0"/>
                  <a:pt x="7" y="1"/>
                </a:cubicBezTo>
                <a:cubicBezTo>
                  <a:pt x="574" y="439"/>
                  <a:pt x="574" y="439"/>
                  <a:pt x="574" y="439"/>
                </a:cubicBezTo>
                <a:cubicBezTo>
                  <a:pt x="576" y="440"/>
                  <a:pt x="576" y="443"/>
                  <a:pt x="575" y="444"/>
                </a:cubicBezTo>
                <a:cubicBezTo>
                  <a:pt x="574" y="445"/>
                  <a:pt x="573" y="446"/>
                  <a:pt x="572" y="44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7" name="Freeform 23"/>
          <p:cNvSpPr>
            <a:spLocks/>
          </p:cNvSpPr>
          <p:nvPr/>
        </p:nvSpPr>
        <p:spPr bwMode="auto">
          <a:xfrm rot="21368463">
            <a:off x="9491334" y="6351180"/>
            <a:ext cx="623888" cy="541338"/>
          </a:xfrm>
          <a:custGeom>
            <a:avLst/>
            <a:gdLst>
              <a:gd name="T0" fmla="*/ 5 w 615"/>
              <a:gd name="T1" fmla="*/ 532 h 532"/>
              <a:gd name="T2" fmla="*/ 2 w 615"/>
              <a:gd name="T3" fmla="*/ 531 h 532"/>
              <a:gd name="T4" fmla="*/ 2 w 615"/>
              <a:gd name="T5" fmla="*/ 525 h 532"/>
              <a:gd name="T6" fmla="*/ 608 w 615"/>
              <a:gd name="T7" fmla="*/ 2 h 532"/>
              <a:gd name="T8" fmla="*/ 614 w 615"/>
              <a:gd name="T9" fmla="*/ 2 h 532"/>
              <a:gd name="T10" fmla="*/ 613 w 615"/>
              <a:gd name="T11" fmla="*/ 8 h 532"/>
              <a:gd name="T12" fmla="*/ 7 w 615"/>
              <a:gd name="T13" fmla="*/ 531 h 532"/>
              <a:gd name="T14" fmla="*/ 5 w 615"/>
              <a:gd name="T15" fmla="*/ 532 h 5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5" h="532">
                <a:moveTo>
                  <a:pt x="5" y="532"/>
                </a:moveTo>
                <a:cubicBezTo>
                  <a:pt x="4" y="532"/>
                  <a:pt x="2" y="532"/>
                  <a:pt x="2" y="531"/>
                </a:cubicBezTo>
                <a:cubicBezTo>
                  <a:pt x="0" y="529"/>
                  <a:pt x="0" y="527"/>
                  <a:pt x="2" y="525"/>
                </a:cubicBezTo>
                <a:cubicBezTo>
                  <a:pt x="608" y="2"/>
                  <a:pt x="608" y="2"/>
                  <a:pt x="608" y="2"/>
                </a:cubicBezTo>
                <a:cubicBezTo>
                  <a:pt x="610" y="0"/>
                  <a:pt x="612" y="1"/>
                  <a:pt x="614" y="2"/>
                </a:cubicBezTo>
                <a:cubicBezTo>
                  <a:pt x="615" y="4"/>
                  <a:pt x="615" y="6"/>
                  <a:pt x="613" y="8"/>
                </a:cubicBezTo>
                <a:cubicBezTo>
                  <a:pt x="7" y="531"/>
                  <a:pt x="7" y="531"/>
                  <a:pt x="7" y="531"/>
                </a:cubicBezTo>
                <a:cubicBezTo>
                  <a:pt x="7" y="532"/>
                  <a:pt x="6" y="532"/>
                  <a:pt x="5" y="532"/>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8" name="Freeform 24"/>
          <p:cNvSpPr>
            <a:spLocks/>
          </p:cNvSpPr>
          <p:nvPr/>
        </p:nvSpPr>
        <p:spPr bwMode="auto">
          <a:xfrm rot="21368463">
            <a:off x="10089167" y="6315033"/>
            <a:ext cx="530225" cy="38100"/>
          </a:xfrm>
          <a:custGeom>
            <a:avLst/>
            <a:gdLst>
              <a:gd name="T0" fmla="*/ 519 w 523"/>
              <a:gd name="T1" fmla="*/ 38 h 38"/>
              <a:gd name="T2" fmla="*/ 518 w 523"/>
              <a:gd name="T3" fmla="*/ 38 h 38"/>
              <a:gd name="T4" fmla="*/ 3 w 523"/>
              <a:gd name="T5" fmla="*/ 8 h 38"/>
              <a:gd name="T6" fmla="*/ 0 w 523"/>
              <a:gd name="T7" fmla="*/ 4 h 38"/>
              <a:gd name="T8" fmla="*/ 4 w 523"/>
              <a:gd name="T9" fmla="*/ 0 h 38"/>
              <a:gd name="T10" fmla="*/ 519 w 523"/>
              <a:gd name="T11" fmla="*/ 30 h 38"/>
              <a:gd name="T12" fmla="*/ 523 w 523"/>
              <a:gd name="T13" fmla="*/ 34 h 38"/>
              <a:gd name="T14" fmla="*/ 519 w 523"/>
              <a:gd name="T15" fmla="*/ 38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3" h="38">
                <a:moveTo>
                  <a:pt x="519" y="38"/>
                </a:moveTo>
                <a:cubicBezTo>
                  <a:pt x="519" y="38"/>
                  <a:pt x="518" y="38"/>
                  <a:pt x="518" y="38"/>
                </a:cubicBezTo>
                <a:cubicBezTo>
                  <a:pt x="3" y="8"/>
                  <a:pt x="3" y="8"/>
                  <a:pt x="3" y="8"/>
                </a:cubicBezTo>
                <a:cubicBezTo>
                  <a:pt x="1" y="8"/>
                  <a:pt x="0" y="6"/>
                  <a:pt x="0" y="4"/>
                </a:cubicBezTo>
                <a:cubicBezTo>
                  <a:pt x="0" y="1"/>
                  <a:pt x="2" y="0"/>
                  <a:pt x="4" y="0"/>
                </a:cubicBezTo>
                <a:cubicBezTo>
                  <a:pt x="519" y="30"/>
                  <a:pt x="519" y="30"/>
                  <a:pt x="519" y="30"/>
                </a:cubicBezTo>
                <a:cubicBezTo>
                  <a:pt x="521" y="30"/>
                  <a:pt x="523" y="32"/>
                  <a:pt x="523" y="34"/>
                </a:cubicBezTo>
                <a:cubicBezTo>
                  <a:pt x="522" y="37"/>
                  <a:pt x="521" y="38"/>
                  <a:pt x="519" y="38"/>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9" name="Freeform 25"/>
          <p:cNvSpPr>
            <a:spLocks/>
          </p:cNvSpPr>
          <p:nvPr/>
        </p:nvSpPr>
        <p:spPr bwMode="auto">
          <a:xfrm rot="21368463">
            <a:off x="10062019" y="5586488"/>
            <a:ext cx="838200" cy="727075"/>
          </a:xfrm>
          <a:custGeom>
            <a:avLst/>
            <a:gdLst>
              <a:gd name="T0" fmla="*/ 5 w 825"/>
              <a:gd name="T1" fmla="*/ 716 h 716"/>
              <a:gd name="T2" fmla="*/ 2 w 825"/>
              <a:gd name="T3" fmla="*/ 714 h 716"/>
              <a:gd name="T4" fmla="*/ 2 w 825"/>
              <a:gd name="T5" fmla="*/ 709 h 716"/>
              <a:gd name="T6" fmla="*/ 818 w 825"/>
              <a:gd name="T7" fmla="*/ 1 h 716"/>
              <a:gd name="T8" fmla="*/ 823 w 825"/>
              <a:gd name="T9" fmla="*/ 2 h 716"/>
              <a:gd name="T10" fmla="*/ 823 w 825"/>
              <a:gd name="T11" fmla="*/ 7 h 716"/>
              <a:gd name="T12" fmla="*/ 7 w 825"/>
              <a:gd name="T13" fmla="*/ 715 h 716"/>
              <a:gd name="T14" fmla="*/ 5 w 825"/>
              <a:gd name="T15" fmla="*/ 716 h 7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5" h="716">
                <a:moveTo>
                  <a:pt x="5" y="716"/>
                </a:moveTo>
                <a:cubicBezTo>
                  <a:pt x="4" y="716"/>
                  <a:pt x="2" y="715"/>
                  <a:pt x="2" y="714"/>
                </a:cubicBezTo>
                <a:cubicBezTo>
                  <a:pt x="0" y="713"/>
                  <a:pt x="0" y="710"/>
                  <a:pt x="2" y="709"/>
                </a:cubicBezTo>
                <a:cubicBezTo>
                  <a:pt x="818" y="1"/>
                  <a:pt x="818" y="1"/>
                  <a:pt x="818" y="1"/>
                </a:cubicBezTo>
                <a:cubicBezTo>
                  <a:pt x="819" y="0"/>
                  <a:pt x="822" y="0"/>
                  <a:pt x="823" y="2"/>
                </a:cubicBezTo>
                <a:cubicBezTo>
                  <a:pt x="825" y="3"/>
                  <a:pt x="825" y="6"/>
                  <a:pt x="823" y="7"/>
                </a:cubicBezTo>
                <a:cubicBezTo>
                  <a:pt x="7" y="715"/>
                  <a:pt x="7" y="715"/>
                  <a:pt x="7" y="715"/>
                </a:cubicBezTo>
                <a:cubicBezTo>
                  <a:pt x="6" y="716"/>
                  <a:pt x="6" y="716"/>
                  <a:pt x="5" y="71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0" name="Freeform 26"/>
          <p:cNvSpPr>
            <a:spLocks/>
          </p:cNvSpPr>
          <p:nvPr/>
        </p:nvSpPr>
        <p:spPr bwMode="auto">
          <a:xfrm rot="21368463">
            <a:off x="10584730" y="5568878"/>
            <a:ext cx="315913" cy="757238"/>
          </a:xfrm>
          <a:custGeom>
            <a:avLst/>
            <a:gdLst>
              <a:gd name="T0" fmla="*/ 5 w 310"/>
              <a:gd name="T1" fmla="*/ 746 h 746"/>
              <a:gd name="T2" fmla="*/ 3 w 310"/>
              <a:gd name="T3" fmla="*/ 746 h 746"/>
              <a:gd name="T4" fmla="*/ 1 w 310"/>
              <a:gd name="T5" fmla="*/ 741 h 746"/>
              <a:gd name="T6" fmla="*/ 302 w 310"/>
              <a:gd name="T7" fmla="*/ 3 h 746"/>
              <a:gd name="T8" fmla="*/ 307 w 310"/>
              <a:gd name="T9" fmla="*/ 0 h 746"/>
              <a:gd name="T10" fmla="*/ 309 w 310"/>
              <a:gd name="T11" fmla="*/ 6 h 746"/>
              <a:gd name="T12" fmla="*/ 8 w 310"/>
              <a:gd name="T13" fmla="*/ 744 h 746"/>
              <a:gd name="T14" fmla="*/ 5 w 310"/>
              <a:gd name="T15" fmla="*/ 746 h 7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0" h="746">
                <a:moveTo>
                  <a:pt x="5" y="746"/>
                </a:moveTo>
                <a:cubicBezTo>
                  <a:pt x="4" y="746"/>
                  <a:pt x="4" y="746"/>
                  <a:pt x="3" y="746"/>
                </a:cubicBezTo>
                <a:cubicBezTo>
                  <a:pt x="1" y="745"/>
                  <a:pt x="0" y="743"/>
                  <a:pt x="1" y="741"/>
                </a:cubicBezTo>
                <a:cubicBezTo>
                  <a:pt x="302" y="3"/>
                  <a:pt x="302" y="3"/>
                  <a:pt x="302" y="3"/>
                </a:cubicBezTo>
                <a:cubicBezTo>
                  <a:pt x="303" y="1"/>
                  <a:pt x="305" y="0"/>
                  <a:pt x="307" y="0"/>
                </a:cubicBezTo>
                <a:cubicBezTo>
                  <a:pt x="309" y="1"/>
                  <a:pt x="310" y="4"/>
                  <a:pt x="309" y="6"/>
                </a:cubicBezTo>
                <a:cubicBezTo>
                  <a:pt x="8" y="744"/>
                  <a:pt x="8" y="744"/>
                  <a:pt x="8" y="744"/>
                </a:cubicBezTo>
                <a:cubicBezTo>
                  <a:pt x="8" y="745"/>
                  <a:pt x="6" y="746"/>
                  <a:pt x="5" y="74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1" name="Freeform 27"/>
          <p:cNvSpPr>
            <a:spLocks/>
          </p:cNvSpPr>
          <p:nvPr/>
        </p:nvSpPr>
        <p:spPr bwMode="auto">
          <a:xfrm rot="21368463">
            <a:off x="10885086" y="5550203"/>
            <a:ext cx="263525" cy="596900"/>
          </a:xfrm>
          <a:custGeom>
            <a:avLst/>
            <a:gdLst>
              <a:gd name="T0" fmla="*/ 255 w 260"/>
              <a:gd name="T1" fmla="*/ 587 h 587"/>
              <a:gd name="T2" fmla="*/ 252 w 260"/>
              <a:gd name="T3" fmla="*/ 584 h 587"/>
              <a:gd name="T4" fmla="*/ 1 w 260"/>
              <a:gd name="T5" fmla="*/ 6 h 587"/>
              <a:gd name="T6" fmla="*/ 3 w 260"/>
              <a:gd name="T7" fmla="*/ 0 h 587"/>
              <a:gd name="T8" fmla="*/ 8 w 260"/>
              <a:gd name="T9" fmla="*/ 3 h 587"/>
              <a:gd name="T10" fmla="*/ 259 w 260"/>
              <a:gd name="T11" fmla="*/ 581 h 587"/>
              <a:gd name="T12" fmla="*/ 257 w 260"/>
              <a:gd name="T13" fmla="*/ 586 h 587"/>
              <a:gd name="T14" fmla="*/ 255 w 260"/>
              <a:gd name="T15" fmla="*/ 587 h 58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0" h="587">
                <a:moveTo>
                  <a:pt x="255" y="587"/>
                </a:moveTo>
                <a:cubicBezTo>
                  <a:pt x="254" y="587"/>
                  <a:pt x="252" y="586"/>
                  <a:pt x="252" y="584"/>
                </a:cubicBezTo>
                <a:cubicBezTo>
                  <a:pt x="1" y="6"/>
                  <a:pt x="1" y="6"/>
                  <a:pt x="1" y="6"/>
                </a:cubicBezTo>
                <a:cubicBezTo>
                  <a:pt x="0" y="4"/>
                  <a:pt x="1" y="1"/>
                  <a:pt x="3" y="0"/>
                </a:cubicBezTo>
                <a:cubicBezTo>
                  <a:pt x="5" y="0"/>
                  <a:pt x="7" y="1"/>
                  <a:pt x="8" y="3"/>
                </a:cubicBezTo>
                <a:cubicBezTo>
                  <a:pt x="259" y="581"/>
                  <a:pt x="259" y="581"/>
                  <a:pt x="259" y="581"/>
                </a:cubicBezTo>
                <a:cubicBezTo>
                  <a:pt x="260" y="583"/>
                  <a:pt x="259" y="585"/>
                  <a:pt x="257" y="586"/>
                </a:cubicBezTo>
                <a:cubicBezTo>
                  <a:pt x="257" y="587"/>
                  <a:pt x="256" y="587"/>
                  <a:pt x="255" y="587"/>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2" name="Freeform 28"/>
          <p:cNvSpPr>
            <a:spLocks/>
          </p:cNvSpPr>
          <p:nvPr/>
        </p:nvSpPr>
        <p:spPr bwMode="auto">
          <a:xfrm rot="21368463">
            <a:off x="10869954" y="5520122"/>
            <a:ext cx="1171575" cy="177800"/>
          </a:xfrm>
          <a:custGeom>
            <a:avLst/>
            <a:gdLst>
              <a:gd name="T0" fmla="*/ 1150 w 1155"/>
              <a:gd name="T1" fmla="*/ 175 h 175"/>
              <a:gd name="T2" fmla="*/ 1150 w 1155"/>
              <a:gd name="T3" fmla="*/ 175 h 175"/>
              <a:gd name="T4" fmla="*/ 4 w 1155"/>
              <a:gd name="T5" fmla="*/ 8 h 175"/>
              <a:gd name="T6" fmla="*/ 0 w 1155"/>
              <a:gd name="T7" fmla="*/ 4 h 175"/>
              <a:gd name="T8" fmla="*/ 5 w 1155"/>
              <a:gd name="T9" fmla="*/ 0 h 175"/>
              <a:gd name="T10" fmla="*/ 1151 w 1155"/>
              <a:gd name="T11" fmla="*/ 167 h 175"/>
              <a:gd name="T12" fmla="*/ 1154 w 1155"/>
              <a:gd name="T13" fmla="*/ 172 h 175"/>
              <a:gd name="T14" fmla="*/ 1150 w 1155"/>
              <a:gd name="T15" fmla="*/ 175 h 1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55" h="175">
                <a:moveTo>
                  <a:pt x="1150" y="175"/>
                </a:moveTo>
                <a:cubicBezTo>
                  <a:pt x="1150" y="175"/>
                  <a:pt x="1150" y="175"/>
                  <a:pt x="1150" y="175"/>
                </a:cubicBezTo>
                <a:cubicBezTo>
                  <a:pt x="4" y="8"/>
                  <a:pt x="4" y="8"/>
                  <a:pt x="4" y="8"/>
                </a:cubicBezTo>
                <a:cubicBezTo>
                  <a:pt x="2" y="8"/>
                  <a:pt x="0" y="6"/>
                  <a:pt x="0" y="4"/>
                </a:cubicBezTo>
                <a:cubicBezTo>
                  <a:pt x="1" y="1"/>
                  <a:pt x="3" y="0"/>
                  <a:pt x="5" y="0"/>
                </a:cubicBezTo>
                <a:cubicBezTo>
                  <a:pt x="1151" y="167"/>
                  <a:pt x="1151" y="167"/>
                  <a:pt x="1151" y="167"/>
                </a:cubicBezTo>
                <a:cubicBezTo>
                  <a:pt x="1153" y="168"/>
                  <a:pt x="1155" y="170"/>
                  <a:pt x="1154" y="172"/>
                </a:cubicBezTo>
                <a:cubicBezTo>
                  <a:pt x="1154" y="174"/>
                  <a:pt x="1152" y="175"/>
                  <a:pt x="1150" y="17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3" name="Freeform 29"/>
          <p:cNvSpPr>
            <a:spLocks/>
          </p:cNvSpPr>
          <p:nvPr/>
        </p:nvSpPr>
        <p:spPr bwMode="auto">
          <a:xfrm rot="21368463">
            <a:off x="10825512" y="4954882"/>
            <a:ext cx="1196975" cy="744538"/>
          </a:xfrm>
          <a:custGeom>
            <a:avLst/>
            <a:gdLst>
              <a:gd name="T0" fmla="*/ 1175 w 1180"/>
              <a:gd name="T1" fmla="*/ 733 h 733"/>
              <a:gd name="T2" fmla="*/ 1173 w 1180"/>
              <a:gd name="T3" fmla="*/ 733 h 733"/>
              <a:gd name="T4" fmla="*/ 2 w 1180"/>
              <a:gd name="T5" fmla="*/ 8 h 733"/>
              <a:gd name="T6" fmla="*/ 1 w 1180"/>
              <a:gd name="T7" fmla="*/ 2 h 733"/>
              <a:gd name="T8" fmla="*/ 7 w 1180"/>
              <a:gd name="T9" fmla="*/ 1 h 733"/>
              <a:gd name="T10" fmla="*/ 1177 w 1180"/>
              <a:gd name="T11" fmla="*/ 726 h 733"/>
              <a:gd name="T12" fmla="*/ 1179 w 1180"/>
              <a:gd name="T13" fmla="*/ 732 h 733"/>
              <a:gd name="T14" fmla="*/ 1175 w 1180"/>
              <a:gd name="T15" fmla="*/ 733 h 7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80" h="733">
                <a:moveTo>
                  <a:pt x="1175" y="733"/>
                </a:moveTo>
                <a:cubicBezTo>
                  <a:pt x="1175" y="733"/>
                  <a:pt x="1174" y="733"/>
                  <a:pt x="1173" y="733"/>
                </a:cubicBezTo>
                <a:cubicBezTo>
                  <a:pt x="2" y="8"/>
                  <a:pt x="2" y="8"/>
                  <a:pt x="2" y="8"/>
                </a:cubicBezTo>
                <a:cubicBezTo>
                  <a:pt x="1" y="6"/>
                  <a:pt x="0" y="4"/>
                  <a:pt x="1" y="2"/>
                </a:cubicBezTo>
                <a:cubicBezTo>
                  <a:pt x="2" y="0"/>
                  <a:pt x="5" y="0"/>
                  <a:pt x="7" y="1"/>
                </a:cubicBezTo>
                <a:cubicBezTo>
                  <a:pt x="1177" y="726"/>
                  <a:pt x="1177" y="726"/>
                  <a:pt x="1177" y="726"/>
                </a:cubicBezTo>
                <a:cubicBezTo>
                  <a:pt x="1179" y="727"/>
                  <a:pt x="1180" y="730"/>
                  <a:pt x="1179" y="732"/>
                </a:cubicBezTo>
                <a:cubicBezTo>
                  <a:pt x="1178" y="733"/>
                  <a:pt x="1177" y="733"/>
                  <a:pt x="1175" y="733"/>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4" name="Freeform 30"/>
          <p:cNvSpPr>
            <a:spLocks/>
          </p:cNvSpPr>
          <p:nvPr/>
        </p:nvSpPr>
        <p:spPr bwMode="auto">
          <a:xfrm rot="21368463">
            <a:off x="10798005" y="4874965"/>
            <a:ext cx="863600" cy="100013"/>
          </a:xfrm>
          <a:custGeom>
            <a:avLst/>
            <a:gdLst>
              <a:gd name="T0" fmla="*/ 5 w 851"/>
              <a:gd name="T1" fmla="*/ 100 h 100"/>
              <a:gd name="T2" fmla="*/ 1 w 851"/>
              <a:gd name="T3" fmla="*/ 97 h 100"/>
              <a:gd name="T4" fmla="*/ 4 w 851"/>
              <a:gd name="T5" fmla="*/ 92 h 100"/>
              <a:gd name="T6" fmla="*/ 846 w 851"/>
              <a:gd name="T7" fmla="*/ 0 h 100"/>
              <a:gd name="T8" fmla="*/ 850 w 851"/>
              <a:gd name="T9" fmla="*/ 4 h 100"/>
              <a:gd name="T10" fmla="*/ 847 w 851"/>
              <a:gd name="T11" fmla="*/ 8 h 100"/>
              <a:gd name="T12" fmla="*/ 5 w 851"/>
              <a:gd name="T13" fmla="*/ 100 h 100"/>
              <a:gd name="T14" fmla="*/ 5 w 851"/>
              <a:gd name="T15" fmla="*/ 100 h 1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51" h="100">
                <a:moveTo>
                  <a:pt x="5" y="100"/>
                </a:moveTo>
                <a:cubicBezTo>
                  <a:pt x="3" y="100"/>
                  <a:pt x="1" y="99"/>
                  <a:pt x="1" y="97"/>
                </a:cubicBezTo>
                <a:cubicBezTo>
                  <a:pt x="0" y="94"/>
                  <a:pt x="2" y="92"/>
                  <a:pt x="4" y="92"/>
                </a:cubicBezTo>
                <a:cubicBezTo>
                  <a:pt x="846" y="0"/>
                  <a:pt x="846" y="0"/>
                  <a:pt x="846" y="0"/>
                </a:cubicBezTo>
                <a:cubicBezTo>
                  <a:pt x="848" y="0"/>
                  <a:pt x="850" y="2"/>
                  <a:pt x="850" y="4"/>
                </a:cubicBezTo>
                <a:cubicBezTo>
                  <a:pt x="851" y="6"/>
                  <a:pt x="849" y="8"/>
                  <a:pt x="847" y="8"/>
                </a:cubicBezTo>
                <a:cubicBezTo>
                  <a:pt x="5" y="100"/>
                  <a:pt x="5" y="100"/>
                  <a:pt x="5" y="100"/>
                </a:cubicBezTo>
                <a:cubicBezTo>
                  <a:pt x="5" y="100"/>
                  <a:pt x="5" y="100"/>
                  <a:pt x="5" y="10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5" name="Freeform 31"/>
          <p:cNvSpPr>
            <a:spLocks/>
          </p:cNvSpPr>
          <p:nvPr/>
        </p:nvSpPr>
        <p:spPr bwMode="auto">
          <a:xfrm rot="21368463">
            <a:off x="11621045" y="4045820"/>
            <a:ext cx="142875" cy="804863"/>
          </a:xfrm>
          <a:custGeom>
            <a:avLst/>
            <a:gdLst>
              <a:gd name="T0" fmla="*/ 4 w 141"/>
              <a:gd name="T1" fmla="*/ 793 h 793"/>
              <a:gd name="T2" fmla="*/ 4 w 141"/>
              <a:gd name="T3" fmla="*/ 793 h 793"/>
              <a:gd name="T4" fmla="*/ 0 w 141"/>
              <a:gd name="T5" fmla="*/ 789 h 793"/>
              <a:gd name="T6" fmla="*/ 132 w 141"/>
              <a:gd name="T7" fmla="*/ 3 h 793"/>
              <a:gd name="T8" fmla="*/ 137 w 141"/>
              <a:gd name="T9" fmla="*/ 0 h 793"/>
              <a:gd name="T10" fmla="*/ 140 w 141"/>
              <a:gd name="T11" fmla="*/ 5 h 793"/>
              <a:gd name="T12" fmla="*/ 8 w 141"/>
              <a:gd name="T13" fmla="*/ 790 h 793"/>
              <a:gd name="T14" fmla="*/ 4 w 141"/>
              <a:gd name="T15" fmla="*/ 793 h 7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1" h="793">
                <a:moveTo>
                  <a:pt x="4" y="793"/>
                </a:moveTo>
                <a:cubicBezTo>
                  <a:pt x="4" y="793"/>
                  <a:pt x="4" y="793"/>
                  <a:pt x="4" y="793"/>
                </a:cubicBezTo>
                <a:cubicBezTo>
                  <a:pt x="2" y="793"/>
                  <a:pt x="0" y="791"/>
                  <a:pt x="0" y="789"/>
                </a:cubicBezTo>
                <a:cubicBezTo>
                  <a:pt x="132" y="3"/>
                  <a:pt x="132" y="3"/>
                  <a:pt x="132" y="3"/>
                </a:cubicBezTo>
                <a:cubicBezTo>
                  <a:pt x="133" y="1"/>
                  <a:pt x="135" y="0"/>
                  <a:pt x="137" y="0"/>
                </a:cubicBezTo>
                <a:cubicBezTo>
                  <a:pt x="139" y="1"/>
                  <a:pt x="141" y="3"/>
                  <a:pt x="140" y="5"/>
                </a:cubicBezTo>
                <a:cubicBezTo>
                  <a:pt x="8" y="790"/>
                  <a:pt x="8" y="790"/>
                  <a:pt x="8" y="790"/>
                </a:cubicBezTo>
                <a:cubicBezTo>
                  <a:pt x="8" y="792"/>
                  <a:pt x="6" y="793"/>
                  <a:pt x="4" y="793"/>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6" name="Freeform 32"/>
          <p:cNvSpPr>
            <a:spLocks/>
          </p:cNvSpPr>
          <p:nvPr/>
        </p:nvSpPr>
        <p:spPr bwMode="auto">
          <a:xfrm rot="21368463">
            <a:off x="11781903" y="4033663"/>
            <a:ext cx="209550" cy="1633538"/>
          </a:xfrm>
          <a:custGeom>
            <a:avLst/>
            <a:gdLst>
              <a:gd name="T0" fmla="*/ 201 w 206"/>
              <a:gd name="T1" fmla="*/ 1610 h 1610"/>
              <a:gd name="T2" fmla="*/ 197 w 206"/>
              <a:gd name="T3" fmla="*/ 1607 h 1610"/>
              <a:gd name="T4" fmla="*/ 0 w 206"/>
              <a:gd name="T5" fmla="*/ 5 h 1610"/>
              <a:gd name="T6" fmla="*/ 4 w 206"/>
              <a:gd name="T7" fmla="*/ 0 h 1610"/>
              <a:gd name="T8" fmla="*/ 8 w 206"/>
              <a:gd name="T9" fmla="*/ 4 h 1610"/>
              <a:gd name="T10" fmla="*/ 205 w 206"/>
              <a:gd name="T11" fmla="*/ 1606 h 1610"/>
              <a:gd name="T12" fmla="*/ 202 w 206"/>
              <a:gd name="T13" fmla="*/ 1610 h 1610"/>
              <a:gd name="T14" fmla="*/ 201 w 206"/>
              <a:gd name="T15" fmla="*/ 1610 h 16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1610">
                <a:moveTo>
                  <a:pt x="201" y="1610"/>
                </a:moveTo>
                <a:cubicBezTo>
                  <a:pt x="199" y="1610"/>
                  <a:pt x="198" y="1609"/>
                  <a:pt x="197" y="1607"/>
                </a:cubicBezTo>
                <a:cubicBezTo>
                  <a:pt x="0" y="5"/>
                  <a:pt x="0" y="5"/>
                  <a:pt x="0" y="5"/>
                </a:cubicBezTo>
                <a:cubicBezTo>
                  <a:pt x="0" y="2"/>
                  <a:pt x="2" y="0"/>
                  <a:pt x="4" y="0"/>
                </a:cubicBezTo>
                <a:cubicBezTo>
                  <a:pt x="6" y="0"/>
                  <a:pt x="8" y="1"/>
                  <a:pt x="8" y="4"/>
                </a:cubicBezTo>
                <a:cubicBezTo>
                  <a:pt x="205" y="1606"/>
                  <a:pt x="205" y="1606"/>
                  <a:pt x="205" y="1606"/>
                </a:cubicBezTo>
                <a:cubicBezTo>
                  <a:pt x="206" y="1608"/>
                  <a:pt x="204" y="1610"/>
                  <a:pt x="202" y="1610"/>
                </a:cubicBezTo>
                <a:cubicBezTo>
                  <a:pt x="202" y="1610"/>
                  <a:pt x="201" y="1610"/>
                  <a:pt x="201" y="161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7" name="Freeform 33"/>
          <p:cNvSpPr>
            <a:spLocks/>
          </p:cNvSpPr>
          <p:nvPr/>
        </p:nvSpPr>
        <p:spPr bwMode="auto">
          <a:xfrm rot="21368463">
            <a:off x="11675521" y="4834172"/>
            <a:ext cx="342900" cy="836613"/>
          </a:xfrm>
          <a:custGeom>
            <a:avLst/>
            <a:gdLst>
              <a:gd name="T0" fmla="*/ 333 w 338"/>
              <a:gd name="T1" fmla="*/ 825 h 825"/>
              <a:gd name="T2" fmla="*/ 330 w 338"/>
              <a:gd name="T3" fmla="*/ 823 h 825"/>
              <a:gd name="T4" fmla="*/ 1 w 338"/>
              <a:gd name="T5" fmla="*/ 6 h 825"/>
              <a:gd name="T6" fmla="*/ 3 w 338"/>
              <a:gd name="T7" fmla="*/ 1 h 825"/>
              <a:gd name="T8" fmla="*/ 8 w 338"/>
              <a:gd name="T9" fmla="*/ 3 h 825"/>
              <a:gd name="T10" fmla="*/ 337 w 338"/>
              <a:gd name="T11" fmla="*/ 820 h 825"/>
              <a:gd name="T12" fmla="*/ 335 w 338"/>
              <a:gd name="T13" fmla="*/ 825 h 825"/>
              <a:gd name="T14" fmla="*/ 333 w 338"/>
              <a:gd name="T15" fmla="*/ 825 h 8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8" h="825">
                <a:moveTo>
                  <a:pt x="333" y="825"/>
                </a:moveTo>
                <a:cubicBezTo>
                  <a:pt x="332" y="825"/>
                  <a:pt x="330" y="824"/>
                  <a:pt x="330" y="823"/>
                </a:cubicBezTo>
                <a:cubicBezTo>
                  <a:pt x="1" y="6"/>
                  <a:pt x="1" y="6"/>
                  <a:pt x="1" y="6"/>
                </a:cubicBezTo>
                <a:cubicBezTo>
                  <a:pt x="0" y="4"/>
                  <a:pt x="1" y="2"/>
                  <a:pt x="3" y="1"/>
                </a:cubicBezTo>
                <a:cubicBezTo>
                  <a:pt x="5" y="0"/>
                  <a:pt x="7" y="1"/>
                  <a:pt x="8" y="3"/>
                </a:cubicBezTo>
                <a:cubicBezTo>
                  <a:pt x="337" y="820"/>
                  <a:pt x="337" y="820"/>
                  <a:pt x="337" y="820"/>
                </a:cubicBezTo>
                <a:cubicBezTo>
                  <a:pt x="338" y="822"/>
                  <a:pt x="337" y="824"/>
                  <a:pt x="335" y="825"/>
                </a:cubicBezTo>
                <a:cubicBezTo>
                  <a:pt x="334" y="825"/>
                  <a:pt x="334" y="825"/>
                  <a:pt x="333" y="82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8" name="Freeform 34"/>
          <p:cNvSpPr>
            <a:spLocks/>
          </p:cNvSpPr>
          <p:nvPr/>
        </p:nvSpPr>
        <p:spPr bwMode="auto">
          <a:xfrm rot="21368463">
            <a:off x="12012146" y="4930663"/>
            <a:ext cx="342900" cy="717550"/>
          </a:xfrm>
          <a:custGeom>
            <a:avLst/>
            <a:gdLst>
              <a:gd name="T0" fmla="*/ 4 w 338"/>
              <a:gd name="T1" fmla="*/ 707 h 707"/>
              <a:gd name="T2" fmla="*/ 3 w 338"/>
              <a:gd name="T3" fmla="*/ 707 h 707"/>
              <a:gd name="T4" fmla="*/ 1 w 338"/>
              <a:gd name="T5" fmla="*/ 702 h 707"/>
              <a:gd name="T6" fmla="*/ 330 w 338"/>
              <a:gd name="T7" fmla="*/ 3 h 707"/>
              <a:gd name="T8" fmla="*/ 336 w 338"/>
              <a:gd name="T9" fmla="*/ 1 h 707"/>
              <a:gd name="T10" fmla="*/ 337 w 338"/>
              <a:gd name="T11" fmla="*/ 6 h 707"/>
              <a:gd name="T12" fmla="*/ 8 w 338"/>
              <a:gd name="T13" fmla="*/ 705 h 707"/>
              <a:gd name="T14" fmla="*/ 4 w 338"/>
              <a:gd name="T15" fmla="*/ 707 h 70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8" h="707">
                <a:moveTo>
                  <a:pt x="4" y="707"/>
                </a:moveTo>
                <a:cubicBezTo>
                  <a:pt x="4" y="707"/>
                  <a:pt x="3" y="707"/>
                  <a:pt x="3" y="707"/>
                </a:cubicBezTo>
                <a:cubicBezTo>
                  <a:pt x="1" y="706"/>
                  <a:pt x="0" y="704"/>
                  <a:pt x="1" y="702"/>
                </a:cubicBezTo>
                <a:cubicBezTo>
                  <a:pt x="330" y="3"/>
                  <a:pt x="330" y="3"/>
                  <a:pt x="330" y="3"/>
                </a:cubicBezTo>
                <a:cubicBezTo>
                  <a:pt x="331" y="1"/>
                  <a:pt x="334" y="0"/>
                  <a:pt x="336" y="1"/>
                </a:cubicBezTo>
                <a:cubicBezTo>
                  <a:pt x="337" y="2"/>
                  <a:pt x="338" y="4"/>
                  <a:pt x="337" y="6"/>
                </a:cubicBezTo>
                <a:cubicBezTo>
                  <a:pt x="8" y="705"/>
                  <a:pt x="8" y="705"/>
                  <a:pt x="8" y="705"/>
                </a:cubicBezTo>
                <a:cubicBezTo>
                  <a:pt x="7" y="707"/>
                  <a:pt x="6" y="707"/>
                  <a:pt x="4" y="707"/>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9" name="Freeform 35"/>
          <p:cNvSpPr>
            <a:spLocks/>
          </p:cNvSpPr>
          <p:nvPr/>
        </p:nvSpPr>
        <p:spPr bwMode="auto">
          <a:xfrm rot="21368463">
            <a:off x="12041440" y="5625598"/>
            <a:ext cx="749300" cy="182563"/>
          </a:xfrm>
          <a:custGeom>
            <a:avLst/>
            <a:gdLst>
              <a:gd name="T0" fmla="*/ 734 w 738"/>
              <a:gd name="T1" fmla="*/ 180 h 180"/>
              <a:gd name="T2" fmla="*/ 733 w 738"/>
              <a:gd name="T3" fmla="*/ 180 h 180"/>
              <a:gd name="T4" fmla="*/ 3 w 738"/>
              <a:gd name="T5" fmla="*/ 8 h 180"/>
              <a:gd name="T6" fmla="*/ 0 w 738"/>
              <a:gd name="T7" fmla="*/ 4 h 180"/>
              <a:gd name="T8" fmla="*/ 5 w 738"/>
              <a:gd name="T9" fmla="*/ 1 h 180"/>
              <a:gd name="T10" fmla="*/ 735 w 738"/>
              <a:gd name="T11" fmla="*/ 172 h 180"/>
              <a:gd name="T12" fmla="*/ 738 w 738"/>
              <a:gd name="T13" fmla="*/ 177 h 180"/>
              <a:gd name="T14" fmla="*/ 734 w 738"/>
              <a:gd name="T15" fmla="*/ 180 h 1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8" h="180">
                <a:moveTo>
                  <a:pt x="734" y="180"/>
                </a:moveTo>
                <a:cubicBezTo>
                  <a:pt x="734" y="180"/>
                  <a:pt x="733" y="180"/>
                  <a:pt x="733" y="180"/>
                </a:cubicBezTo>
                <a:cubicBezTo>
                  <a:pt x="3" y="8"/>
                  <a:pt x="3" y="8"/>
                  <a:pt x="3" y="8"/>
                </a:cubicBezTo>
                <a:cubicBezTo>
                  <a:pt x="1" y="8"/>
                  <a:pt x="0" y="6"/>
                  <a:pt x="0" y="4"/>
                </a:cubicBezTo>
                <a:cubicBezTo>
                  <a:pt x="1" y="1"/>
                  <a:pt x="3" y="0"/>
                  <a:pt x="5" y="1"/>
                </a:cubicBezTo>
                <a:cubicBezTo>
                  <a:pt x="735" y="172"/>
                  <a:pt x="735" y="172"/>
                  <a:pt x="735" y="172"/>
                </a:cubicBezTo>
                <a:cubicBezTo>
                  <a:pt x="737" y="172"/>
                  <a:pt x="738" y="175"/>
                  <a:pt x="738" y="177"/>
                </a:cubicBezTo>
                <a:cubicBezTo>
                  <a:pt x="737" y="179"/>
                  <a:pt x="736" y="180"/>
                  <a:pt x="734" y="18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0" name="Freeform 36"/>
          <p:cNvSpPr>
            <a:spLocks/>
          </p:cNvSpPr>
          <p:nvPr/>
        </p:nvSpPr>
        <p:spPr bwMode="auto">
          <a:xfrm rot="21368463">
            <a:off x="11757700" y="4023247"/>
            <a:ext cx="542925" cy="925513"/>
          </a:xfrm>
          <a:custGeom>
            <a:avLst/>
            <a:gdLst>
              <a:gd name="T0" fmla="*/ 531 w 535"/>
              <a:gd name="T1" fmla="*/ 912 h 912"/>
              <a:gd name="T2" fmla="*/ 527 w 535"/>
              <a:gd name="T3" fmla="*/ 910 h 912"/>
              <a:gd name="T4" fmla="*/ 1 w 535"/>
              <a:gd name="T5" fmla="*/ 6 h 912"/>
              <a:gd name="T6" fmla="*/ 2 w 535"/>
              <a:gd name="T7" fmla="*/ 1 h 912"/>
              <a:gd name="T8" fmla="*/ 8 w 535"/>
              <a:gd name="T9" fmla="*/ 2 h 912"/>
              <a:gd name="T10" fmla="*/ 534 w 535"/>
              <a:gd name="T11" fmla="*/ 906 h 912"/>
              <a:gd name="T12" fmla="*/ 533 w 535"/>
              <a:gd name="T13" fmla="*/ 911 h 912"/>
              <a:gd name="T14" fmla="*/ 531 w 535"/>
              <a:gd name="T15" fmla="*/ 912 h 9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5" h="912">
                <a:moveTo>
                  <a:pt x="531" y="912"/>
                </a:moveTo>
                <a:cubicBezTo>
                  <a:pt x="529" y="912"/>
                  <a:pt x="528" y="911"/>
                  <a:pt x="527" y="910"/>
                </a:cubicBezTo>
                <a:cubicBezTo>
                  <a:pt x="1" y="6"/>
                  <a:pt x="1" y="6"/>
                  <a:pt x="1" y="6"/>
                </a:cubicBezTo>
                <a:cubicBezTo>
                  <a:pt x="0" y="4"/>
                  <a:pt x="0" y="2"/>
                  <a:pt x="2" y="1"/>
                </a:cubicBezTo>
                <a:cubicBezTo>
                  <a:pt x="4" y="0"/>
                  <a:pt x="7" y="0"/>
                  <a:pt x="8" y="2"/>
                </a:cubicBezTo>
                <a:cubicBezTo>
                  <a:pt x="534" y="906"/>
                  <a:pt x="534" y="906"/>
                  <a:pt x="534" y="906"/>
                </a:cubicBezTo>
                <a:cubicBezTo>
                  <a:pt x="535" y="908"/>
                  <a:pt x="535" y="910"/>
                  <a:pt x="533" y="911"/>
                </a:cubicBezTo>
                <a:cubicBezTo>
                  <a:pt x="532" y="911"/>
                  <a:pt x="531" y="912"/>
                  <a:pt x="531" y="912"/>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1" name="Freeform 37"/>
          <p:cNvSpPr>
            <a:spLocks/>
          </p:cNvSpPr>
          <p:nvPr/>
        </p:nvSpPr>
        <p:spPr bwMode="auto">
          <a:xfrm rot="21368463">
            <a:off x="11739434" y="3995411"/>
            <a:ext cx="1387475" cy="411163"/>
          </a:xfrm>
          <a:custGeom>
            <a:avLst/>
            <a:gdLst>
              <a:gd name="T0" fmla="*/ 1363 w 1367"/>
              <a:gd name="T1" fmla="*/ 406 h 406"/>
              <a:gd name="T2" fmla="*/ 1362 w 1367"/>
              <a:gd name="T3" fmla="*/ 406 h 406"/>
              <a:gd name="T4" fmla="*/ 3 w 1367"/>
              <a:gd name="T5" fmla="*/ 8 h 406"/>
              <a:gd name="T6" fmla="*/ 1 w 1367"/>
              <a:gd name="T7" fmla="*/ 3 h 406"/>
              <a:gd name="T8" fmla="*/ 5 w 1367"/>
              <a:gd name="T9" fmla="*/ 0 h 406"/>
              <a:gd name="T10" fmla="*/ 1364 w 1367"/>
              <a:gd name="T11" fmla="*/ 398 h 406"/>
              <a:gd name="T12" fmla="*/ 1367 w 1367"/>
              <a:gd name="T13" fmla="*/ 403 h 406"/>
              <a:gd name="T14" fmla="*/ 1363 w 1367"/>
              <a:gd name="T15" fmla="*/ 406 h 4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67" h="406">
                <a:moveTo>
                  <a:pt x="1363" y="406"/>
                </a:moveTo>
                <a:cubicBezTo>
                  <a:pt x="1362" y="406"/>
                  <a:pt x="1362" y="406"/>
                  <a:pt x="1362" y="406"/>
                </a:cubicBezTo>
                <a:cubicBezTo>
                  <a:pt x="3" y="8"/>
                  <a:pt x="3" y="8"/>
                  <a:pt x="3" y="8"/>
                </a:cubicBezTo>
                <a:cubicBezTo>
                  <a:pt x="1" y="7"/>
                  <a:pt x="0" y="5"/>
                  <a:pt x="1" y="3"/>
                </a:cubicBezTo>
                <a:cubicBezTo>
                  <a:pt x="1" y="1"/>
                  <a:pt x="3" y="0"/>
                  <a:pt x="5" y="0"/>
                </a:cubicBezTo>
                <a:cubicBezTo>
                  <a:pt x="1364" y="398"/>
                  <a:pt x="1364" y="398"/>
                  <a:pt x="1364" y="398"/>
                </a:cubicBezTo>
                <a:cubicBezTo>
                  <a:pt x="1366" y="399"/>
                  <a:pt x="1367" y="401"/>
                  <a:pt x="1367" y="403"/>
                </a:cubicBezTo>
                <a:cubicBezTo>
                  <a:pt x="1366" y="405"/>
                  <a:pt x="1365" y="406"/>
                  <a:pt x="1363" y="40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2" name="Freeform 49"/>
          <p:cNvSpPr>
            <a:spLocks/>
          </p:cNvSpPr>
          <p:nvPr/>
        </p:nvSpPr>
        <p:spPr bwMode="auto">
          <a:xfrm rot="21368463">
            <a:off x="11161219" y="6119879"/>
            <a:ext cx="258763" cy="96838"/>
          </a:xfrm>
          <a:custGeom>
            <a:avLst/>
            <a:gdLst>
              <a:gd name="T0" fmla="*/ 251 w 255"/>
              <a:gd name="T1" fmla="*/ 95 h 95"/>
              <a:gd name="T2" fmla="*/ 249 w 255"/>
              <a:gd name="T3" fmla="*/ 94 h 95"/>
              <a:gd name="T4" fmla="*/ 3 w 255"/>
              <a:gd name="T5" fmla="*/ 8 h 95"/>
              <a:gd name="T6" fmla="*/ 1 w 255"/>
              <a:gd name="T7" fmla="*/ 3 h 95"/>
              <a:gd name="T8" fmla="*/ 6 w 255"/>
              <a:gd name="T9" fmla="*/ 1 h 95"/>
              <a:gd name="T10" fmla="*/ 252 w 255"/>
              <a:gd name="T11" fmla="*/ 87 h 95"/>
              <a:gd name="T12" fmla="*/ 254 w 255"/>
              <a:gd name="T13" fmla="*/ 92 h 95"/>
              <a:gd name="T14" fmla="*/ 251 w 255"/>
              <a:gd name="T15" fmla="*/ 95 h 9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5" h="95">
                <a:moveTo>
                  <a:pt x="251" y="95"/>
                </a:moveTo>
                <a:cubicBezTo>
                  <a:pt x="250" y="95"/>
                  <a:pt x="250" y="95"/>
                  <a:pt x="249" y="94"/>
                </a:cubicBezTo>
                <a:cubicBezTo>
                  <a:pt x="3" y="8"/>
                  <a:pt x="3" y="8"/>
                  <a:pt x="3" y="8"/>
                </a:cubicBezTo>
                <a:cubicBezTo>
                  <a:pt x="1" y="8"/>
                  <a:pt x="0" y="5"/>
                  <a:pt x="1" y="3"/>
                </a:cubicBezTo>
                <a:cubicBezTo>
                  <a:pt x="1" y="1"/>
                  <a:pt x="4" y="0"/>
                  <a:pt x="6" y="1"/>
                </a:cubicBezTo>
                <a:cubicBezTo>
                  <a:pt x="252" y="87"/>
                  <a:pt x="252" y="87"/>
                  <a:pt x="252" y="87"/>
                </a:cubicBezTo>
                <a:cubicBezTo>
                  <a:pt x="254" y="88"/>
                  <a:pt x="255" y="90"/>
                  <a:pt x="254" y="92"/>
                </a:cubicBezTo>
                <a:cubicBezTo>
                  <a:pt x="254" y="94"/>
                  <a:pt x="252" y="95"/>
                  <a:pt x="251" y="9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3" name="Freeform 50"/>
          <p:cNvSpPr>
            <a:spLocks/>
          </p:cNvSpPr>
          <p:nvPr/>
        </p:nvSpPr>
        <p:spPr bwMode="auto">
          <a:xfrm rot="21368463">
            <a:off x="11196637" y="6205999"/>
            <a:ext cx="258763" cy="974725"/>
          </a:xfrm>
          <a:custGeom>
            <a:avLst/>
            <a:gdLst>
              <a:gd name="T0" fmla="*/ 5 w 255"/>
              <a:gd name="T1" fmla="*/ 960 h 960"/>
              <a:gd name="T2" fmla="*/ 4 w 255"/>
              <a:gd name="T3" fmla="*/ 960 h 960"/>
              <a:gd name="T4" fmla="*/ 1 w 255"/>
              <a:gd name="T5" fmla="*/ 955 h 960"/>
              <a:gd name="T6" fmla="*/ 247 w 255"/>
              <a:gd name="T7" fmla="*/ 4 h 960"/>
              <a:gd name="T8" fmla="*/ 252 w 255"/>
              <a:gd name="T9" fmla="*/ 1 h 960"/>
              <a:gd name="T10" fmla="*/ 255 w 255"/>
              <a:gd name="T11" fmla="*/ 6 h 960"/>
              <a:gd name="T12" fmla="*/ 9 w 255"/>
              <a:gd name="T13" fmla="*/ 957 h 960"/>
              <a:gd name="T14" fmla="*/ 5 w 255"/>
              <a:gd name="T15" fmla="*/ 960 h 9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5" h="960">
                <a:moveTo>
                  <a:pt x="5" y="960"/>
                </a:moveTo>
                <a:cubicBezTo>
                  <a:pt x="4" y="960"/>
                  <a:pt x="4" y="960"/>
                  <a:pt x="4" y="960"/>
                </a:cubicBezTo>
                <a:cubicBezTo>
                  <a:pt x="2" y="960"/>
                  <a:pt x="0" y="957"/>
                  <a:pt x="1" y="955"/>
                </a:cubicBezTo>
                <a:cubicBezTo>
                  <a:pt x="247" y="4"/>
                  <a:pt x="247" y="4"/>
                  <a:pt x="247" y="4"/>
                </a:cubicBezTo>
                <a:cubicBezTo>
                  <a:pt x="247" y="1"/>
                  <a:pt x="250" y="0"/>
                  <a:pt x="252" y="1"/>
                </a:cubicBezTo>
                <a:cubicBezTo>
                  <a:pt x="254" y="1"/>
                  <a:pt x="255" y="3"/>
                  <a:pt x="255" y="6"/>
                </a:cubicBezTo>
                <a:cubicBezTo>
                  <a:pt x="9" y="957"/>
                  <a:pt x="9" y="957"/>
                  <a:pt x="9" y="957"/>
                </a:cubicBezTo>
                <a:cubicBezTo>
                  <a:pt x="8" y="959"/>
                  <a:pt x="6" y="960"/>
                  <a:pt x="5" y="96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4" name="Freeform 51"/>
          <p:cNvSpPr>
            <a:spLocks/>
          </p:cNvSpPr>
          <p:nvPr/>
        </p:nvSpPr>
        <p:spPr bwMode="auto">
          <a:xfrm rot="21368463">
            <a:off x="11396964" y="5672231"/>
            <a:ext cx="666750" cy="514350"/>
          </a:xfrm>
          <a:custGeom>
            <a:avLst/>
            <a:gdLst>
              <a:gd name="T0" fmla="*/ 5 w 658"/>
              <a:gd name="T1" fmla="*/ 506 h 506"/>
              <a:gd name="T2" fmla="*/ 1 w 658"/>
              <a:gd name="T3" fmla="*/ 504 h 506"/>
              <a:gd name="T4" fmla="*/ 2 w 658"/>
              <a:gd name="T5" fmla="*/ 498 h 506"/>
              <a:gd name="T6" fmla="*/ 651 w 658"/>
              <a:gd name="T7" fmla="*/ 1 h 506"/>
              <a:gd name="T8" fmla="*/ 656 w 658"/>
              <a:gd name="T9" fmla="*/ 2 h 506"/>
              <a:gd name="T10" fmla="*/ 656 w 658"/>
              <a:gd name="T11" fmla="*/ 8 h 506"/>
              <a:gd name="T12" fmla="*/ 7 w 658"/>
              <a:gd name="T13" fmla="*/ 505 h 506"/>
              <a:gd name="T14" fmla="*/ 5 w 658"/>
              <a:gd name="T15" fmla="*/ 506 h 5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8" h="506">
                <a:moveTo>
                  <a:pt x="5" y="506"/>
                </a:moveTo>
                <a:cubicBezTo>
                  <a:pt x="3" y="506"/>
                  <a:pt x="2" y="505"/>
                  <a:pt x="1" y="504"/>
                </a:cubicBezTo>
                <a:cubicBezTo>
                  <a:pt x="0" y="502"/>
                  <a:pt x="0" y="500"/>
                  <a:pt x="2" y="498"/>
                </a:cubicBezTo>
                <a:cubicBezTo>
                  <a:pt x="651" y="1"/>
                  <a:pt x="651" y="1"/>
                  <a:pt x="651" y="1"/>
                </a:cubicBezTo>
                <a:cubicBezTo>
                  <a:pt x="653" y="0"/>
                  <a:pt x="655" y="0"/>
                  <a:pt x="656" y="2"/>
                </a:cubicBezTo>
                <a:cubicBezTo>
                  <a:pt x="658" y="4"/>
                  <a:pt x="657" y="6"/>
                  <a:pt x="656" y="8"/>
                </a:cubicBezTo>
                <a:cubicBezTo>
                  <a:pt x="7" y="505"/>
                  <a:pt x="7" y="505"/>
                  <a:pt x="7" y="505"/>
                </a:cubicBezTo>
                <a:cubicBezTo>
                  <a:pt x="6" y="505"/>
                  <a:pt x="6" y="506"/>
                  <a:pt x="5" y="50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5" name="Freeform 52"/>
          <p:cNvSpPr>
            <a:spLocks/>
          </p:cNvSpPr>
          <p:nvPr/>
        </p:nvSpPr>
        <p:spPr bwMode="auto">
          <a:xfrm rot="21368463">
            <a:off x="11143485" y="5680770"/>
            <a:ext cx="917575" cy="427038"/>
          </a:xfrm>
          <a:custGeom>
            <a:avLst/>
            <a:gdLst>
              <a:gd name="T0" fmla="*/ 4 w 904"/>
              <a:gd name="T1" fmla="*/ 420 h 420"/>
              <a:gd name="T2" fmla="*/ 1 w 904"/>
              <a:gd name="T3" fmla="*/ 417 h 420"/>
              <a:gd name="T4" fmla="*/ 3 w 904"/>
              <a:gd name="T5" fmla="*/ 412 h 420"/>
              <a:gd name="T6" fmla="*/ 898 w 904"/>
              <a:gd name="T7" fmla="*/ 1 h 420"/>
              <a:gd name="T8" fmla="*/ 903 w 904"/>
              <a:gd name="T9" fmla="*/ 3 h 420"/>
              <a:gd name="T10" fmla="*/ 901 w 904"/>
              <a:gd name="T11" fmla="*/ 8 h 420"/>
              <a:gd name="T12" fmla="*/ 6 w 904"/>
              <a:gd name="T13" fmla="*/ 419 h 420"/>
              <a:gd name="T14" fmla="*/ 4 w 904"/>
              <a:gd name="T15" fmla="*/ 420 h 4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04" h="420">
                <a:moveTo>
                  <a:pt x="4" y="420"/>
                </a:moveTo>
                <a:cubicBezTo>
                  <a:pt x="3" y="420"/>
                  <a:pt x="2" y="419"/>
                  <a:pt x="1" y="417"/>
                </a:cubicBezTo>
                <a:cubicBezTo>
                  <a:pt x="0" y="415"/>
                  <a:pt x="1" y="413"/>
                  <a:pt x="3" y="412"/>
                </a:cubicBezTo>
                <a:cubicBezTo>
                  <a:pt x="898" y="1"/>
                  <a:pt x="898" y="1"/>
                  <a:pt x="898" y="1"/>
                </a:cubicBezTo>
                <a:cubicBezTo>
                  <a:pt x="900" y="0"/>
                  <a:pt x="902" y="1"/>
                  <a:pt x="903" y="3"/>
                </a:cubicBezTo>
                <a:cubicBezTo>
                  <a:pt x="904" y="5"/>
                  <a:pt x="903" y="7"/>
                  <a:pt x="901" y="8"/>
                </a:cubicBezTo>
                <a:cubicBezTo>
                  <a:pt x="6" y="419"/>
                  <a:pt x="6" y="419"/>
                  <a:pt x="6" y="419"/>
                </a:cubicBezTo>
                <a:cubicBezTo>
                  <a:pt x="6" y="420"/>
                  <a:pt x="5" y="420"/>
                  <a:pt x="4" y="42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6" name="Freeform 53"/>
          <p:cNvSpPr>
            <a:spLocks/>
          </p:cNvSpPr>
          <p:nvPr/>
        </p:nvSpPr>
        <p:spPr bwMode="auto">
          <a:xfrm rot="21368463">
            <a:off x="9491811" y="6365319"/>
            <a:ext cx="1146175" cy="509588"/>
          </a:xfrm>
          <a:custGeom>
            <a:avLst/>
            <a:gdLst>
              <a:gd name="T0" fmla="*/ 5 w 1130"/>
              <a:gd name="T1" fmla="*/ 501 h 501"/>
              <a:gd name="T2" fmla="*/ 1 w 1130"/>
              <a:gd name="T3" fmla="*/ 499 h 501"/>
              <a:gd name="T4" fmla="*/ 3 w 1130"/>
              <a:gd name="T5" fmla="*/ 494 h 501"/>
              <a:gd name="T6" fmla="*/ 1124 w 1130"/>
              <a:gd name="T7" fmla="*/ 1 h 501"/>
              <a:gd name="T8" fmla="*/ 1129 w 1130"/>
              <a:gd name="T9" fmla="*/ 3 h 501"/>
              <a:gd name="T10" fmla="*/ 1127 w 1130"/>
              <a:gd name="T11" fmla="*/ 8 h 501"/>
              <a:gd name="T12" fmla="*/ 6 w 1130"/>
              <a:gd name="T13" fmla="*/ 501 h 501"/>
              <a:gd name="T14" fmla="*/ 5 w 1130"/>
              <a:gd name="T15" fmla="*/ 501 h 5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30" h="501">
                <a:moveTo>
                  <a:pt x="5" y="501"/>
                </a:moveTo>
                <a:cubicBezTo>
                  <a:pt x="3" y="501"/>
                  <a:pt x="2" y="501"/>
                  <a:pt x="1" y="499"/>
                </a:cubicBezTo>
                <a:cubicBezTo>
                  <a:pt x="0" y="497"/>
                  <a:pt x="1" y="495"/>
                  <a:pt x="3" y="494"/>
                </a:cubicBezTo>
                <a:cubicBezTo>
                  <a:pt x="1124" y="1"/>
                  <a:pt x="1124" y="1"/>
                  <a:pt x="1124" y="1"/>
                </a:cubicBezTo>
                <a:cubicBezTo>
                  <a:pt x="1126" y="0"/>
                  <a:pt x="1128" y="1"/>
                  <a:pt x="1129" y="3"/>
                </a:cubicBezTo>
                <a:cubicBezTo>
                  <a:pt x="1130" y="5"/>
                  <a:pt x="1129" y="7"/>
                  <a:pt x="1127" y="8"/>
                </a:cubicBezTo>
                <a:cubicBezTo>
                  <a:pt x="6" y="501"/>
                  <a:pt x="6" y="501"/>
                  <a:pt x="6" y="501"/>
                </a:cubicBezTo>
                <a:cubicBezTo>
                  <a:pt x="6" y="501"/>
                  <a:pt x="5" y="501"/>
                  <a:pt x="5" y="501"/>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7" name="Freeform 111"/>
          <p:cNvSpPr>
            <a:spLocks/>
          </p:cNvSpPr>
          <p:nvPr/>
        </p:nvSpPr>
        <p:spPr bwMode="auto">
          <a:xfrm rot="21368463">
            <a:off x="8429371" y="6135316"/>
            <a:ext cx="74613" cy="74612"/>
          </a:xfrm>
          <a:custGeom>
            <a:avLst/>
            <a:gdLst>
              <a:gd name="T0" fmla="*/ 54 w 73"/>
              <a:gd name="T1" fmla="*/ 10 h 74"/>
              <a:gd name="T2" fmla="*/ 64 w 73"/>
              <a:gd name="T3" fmla="*/ 55 h 74"/>
              <a:gd name="T4" fmla="*/ 19 w 73"/>
              <a:gd name="T5" fmla="*/ 65 h 74"/>
              <a:gd name="T6" fmla="*/ 9 w 73"/>
              <a:gd name="T7" fmla="*/ 20 h 74"/>
              <a:gd name="T8" fmla="*/ 54 w 73"/>
              <a:gd name="T9" fmla="*/ 10 h 74"/>
            </a:gdLst>
            <a:ahLst/>
            <a:cxnLst>
              <a:cxn ang="0">
                <a:pos x="T0" y="T1"/>
              </a:cxn>
              <a:cxn ang="0">
                <a:pos x="T2" y="T3"/>
              </a:cxn>
              <a:cxn ang="0">
                <a:pos x="T4" y="T5"/>
              </a:cxn>
              <a:cxn ang="0">
                <a:pos x="T6" y="T7"/>
              </a:cxn>
              <a:cxn ang="0">
                <a:pos x="T8" y="T9"/>
              </a:cxn>
            </a:cxnLst>
            <a:rect l="0" t="0" r="r" b="b"/>
            <a:pathLst>
              <a:path w="73" h="74">
                <a:moveTo>
                  <a:pt x="54" y="10"/>
                </a:moveTo>
                <a:cubicBezTo>
                  <a:pt x="69" y="19"/>
                  <a:pt x="73" y="39"/>
                  <a:pt x="64" y="55"/>
                </a:cubicBezTo>
                <a:cubicBezTo>
                  <a:pt x="55" y="70"/>
                  <a:pt x="35" y="74"/>
                  <a:pt x="19" y="65"/>
                </a:cubicBezTo>
                <a:cubicBezTo>
                  <a:pt x="4" y="55"/>
                  <a:pt x="0" y="35"/>
                  <a:pt x="9" y="20"/>
                </a:cubicBezTo>
                <a:cubicBezTo>
                  <a:pt x="19" y="5"/>
                  <a:pt x="39" y="0"/>
                  <a:pt x="54" y="1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8" name="Freeform 112"/>
          <p:cNvSpPr>
            <a:spLocks/>
          </p:cNvSpPr>
          <p:nvPr/>
        </p:nvSpPr>
        <p:spPr bwMode="auto">
          <a:xfrm rot="21368463">
            <a:off x="8496676" y="6590606"/>
            <a:ext cx="74613" cy="74612"/>
          </a:xfrm>
          <a:custGeom>
            <a:avLst/>
            <a:gdLst>
              <a:gd name="T0" fmla="*/ 54 w 74"/>
              <a:gd name="T1" fmla="*/ 9 h 74"/>
              <a:gd name="T2" fmla="*/ 65 w 74"/>
              <a:gd name="T3" fmla="*/ 54 h 74"/>
              <a:gd name="T4" fmla="*/ 20 w 74"/>
              <a:gd name="T5" fmla="*/ 64 h 74"/>
              <a:gd name="T6" fmla="*/ 10 w 74"/>
              <a:gd name="T7" fmla="*/ 19 h 74"/>
              <a:gd name="T8" fmla="*/ 54 w 74"/>
              <a:gd name="T9" fmla="*/ 9 h 74"/>
            </a:gdLst>
            <a:ahLst/>
            <a:cxnLst>
              <a:cxn ang="0">
                <a:pos x="T0" y="T1"/>
              </a:cxn>
              <a:cxn ang="0">
                <a:pos x="T2" y="T3"/>
              </a:cxn>
              <a:cxn ang="0">
                <a:pos x="T4" y="T5"/>
              </a:cxn>
              <a:cxn ang="0">
                <a:pos x="T6" y="T7"/>
              </a:cxn>
              <a:cxn ang="0">
                <a:pos x="T8" y="T9"/>
              </a:cxn>
            </a:cxnLst>
            <a:rect l="0" t="0" r="r" b="b"/>
            <a:pathLst>
              <a:path w="74" h="74">
                <a:moveTo>
                  <a:pt x="54" y="9"/>
                </a:moveTo>
                <a:cubicBezTo>
                  <a:pt x="70" y="19"/>
                  <a:pt x="74" y="39"/>
                  <a:pt x="65" y="54"/>
                </a:cubicBezTo>
                <a:cubicBezTo>
                  <a:pt x="55" y="69"/>
                  <a:pt x="35" y="74"/>
                  <a:pt x="20" y="64"/>
                </a:cubicBezTo>
                <a:cubicBezTo>
                  <a:pt x="5" y="55"/>
                  <a:pt x="0" y="35"/>
                  <a:pt x="10" y="19"/>
                </a:cubicBezTo>
                <a:cubicBezTo>
                  <a:pt x="19" y="4"/>
                  <a:pt x="39" y="0"/>
                  <a:pt x="54" y="9"/>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9" name="Freeform 119"/>
          <p:cNvSpPr>
            <a:spLocks/>
          </p:cNvSpPr>
          <p:nvPr/>
        </p:nvSpPr>
        <p:spPr bwMode="auto">
          <a:xfrm rot="21368463">
            <a:off x="10054771" y="6300040"/>
            <a:ext cx="73025" cy="73025"/>
          </a:xfrm>
          <a:custGeom>
            <a:avLst/>
            <a:gdLst>
              <a:gd name="T0" fmla="*/ 52 w 72"/>
              <a:gd name="T1" fmla="*/ 9 h 72"/>
              <a:gd name="T2" fmla="*/ 62 w 72"/>
              <a:gd name="T3" fmla="*/ 52 h 72"/>
              <a:gd name="T4" fmla="*/ 19 w 72"/>
              <a:gd name="T5" fmla="*/ 62 h 72"/>
              <a:gd name="T6" fmla="*/ 9 w 72"/>
              <a:gd name="T7" fmla="*/ 19 h 72"/>
              <a:gd name="T8" fmla="*/ 52 w 72"/>
              <a:gd name="T9" fmla="*/ 9 h 72"/>
            </a:gdLst>
            <a:ahLst/>
            <a:cxnLst>
              <a:cxn ang="0">
                <a:pos x="T0" y="T1"/>
              </a:cxn>
              <a:cxn ang="0">
                <a:pos x="T2" y="T3"/>
              </a:cxn>
              <a:cxn ang="0">
                <a:pos x="T4" y="T5"/>
              </a:cxn>
              <a:cxn ang="0">
                <a:pos x="T6" y="T7"/>
              </a:cxn>
              <a:cxn ang="0">
                <a:pos x="T8" y="T9"/>
              </a:cxn>
            </a:cxnLst>
            <a:rect l="0" t="0" r="r" b="b"/>
            <a:pathLst>
              <a:path w="72" h="72">
                <a:moveTo>
                  <a:pt x="52" y="9"/>
                </a:moveTo>
                <a:cubicBezTo>
                  <a:pt x="67" y="18"/>
                  <a:pt x="72" y="38"/>
                  <a:pt x="62" y="52"/>
                </a:cubicBezTo>
                <a:cubicBezTo>
                  <a:pt x="53" y="67"/>
                  <a:pt x="34" y="72"/>
                  <a:pt x="19" y="62"/>
                </a:cubicBezTo>
                <a:cubicBezTo>
                  <a:pt x="4" y="53"/>
                  <a:pt x="0" y="34"/>
                  <a:pt x="9" y="19"/>
                </a:cubicBezTo>
                <a:cubicBezTo>
                  <a:pt x="18" y="4"/>
                  <a:pt x="38" y="0"/>
                  <a:pt x="52" y="9"/>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0" name="Freeform 120"/>
          <p:cNvSpPr>
            <a:spLocks/>
          </p:cNvSpPr>
          <p:nvPr/>
        </p:nvSpPr>
        <p:spPr bwMode="auto">
          <a:xfrm rot="21368463">
            <a:off x="9403767" y="5861283"/>
            <a:ext cx="168275" cy="166687"/>
          </a:xfrm>
          <a:custGeom>
            <a:avLst/>
            <a:gdLst>
              <a:gd name="T0" fmla="*/ 121 w 165"/>
              <a:gd name="T1" fmla="*/ 21 h 164"/>
              <a:gd name="T2" fmla="*/ 144 w 165"/>
              <a:gd name="T3" fmla="*/ 120 h 164"/>
              <a:gd name="T4" fmla="*/ 44 w 165"/>
              <a:gd name="T5" fmla="*/ 143 h 164"/>
              <a:gd name="T6" fmla="*/ 21 w 165"/>
              <a:gd name="T7" fmla="*/ 44 h 164"/>
              <a:gd name="T8" fmla="*/ 121 w 165"/>
              <a:gd name="T9" fmla="*/ 21 h 164"/>
            </a:gdLst>
            <a:ahLst/>
            <a:cxnLst>
              <a:cxn ang="0">
                <a:pos x="T0" y="T1"/>
              </a:cxn>
              <a:cxn ang="0">
                <a:pos x="T2" y="T3"/>
              </a:cxn>
              <a:cxn ang="0">
                <a:pos x="T4" y="T5"/>
              </a:cxn>
              <a:cxn ang="0">
                <a:pos x="T6" y="T7"/>
              </a:cxn>
              <a:cxn ang="0">
                <a:pos x="T8" y="T9"/>
              </a:cxn>
            </a:cxnLst>
            <a:rect l="0" t="0" r="r" b="b"/>
            <a:pathLst>
              <a:path w="165" h="164">
                <a:moveTo>
                  <a:pt x="121" y="21"/>
                </a:moveTo>
                <a:cubicBezTo>
                  <a:pt x="155" y="42"/>
                  <a:pt x="165" y="87"/>
                  <a:pt x="144" y="120"/>
                </a:cubicBezTo>
                <a:cubicBezTo>
                  <a:pt x="123" y="154"/>
                  <a:pt x="78" y="164"/>
                  <a:pt x="44" y="143"/>
                </a:cubicBezTo>
                <a:cubicBezTo>
                  <a:pt x="11" y="122"/>
                  <a:pt x="0" y="77"/>
                  <a:pt x="21" y="44"/>
                </a:cubicBezTo>
                <a:cubicBezTo>
                  <a:pt x="43" y="10"/>
                  <a:pt x="87" y="0"/>
                  <a:pt x="121" y="21"/>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1" name="Freeform 121"/>
          <p:cNvSpPr>
            <a:spLocks/>
          </p:cNvSpPr>
          <p:nvPr/>
        </p:nvSpPr>
        <p:spPr bwMode="auto">
          <a:xfrm rot="21368463">
            <a:off x="10557011" y="6283166"/>
            <a:ext cx="117475" cy="117475"/>
          </a:xfrm>
          <a:custGeom>
            <a:avLst/>
            <a:gdLst>
              <a:gd name="T0" fmla="*/ 85 w 116"/>
              <a:gd name="T1" fmla="*/ 15 h 116"/>
              <a:gd name="T2" fmla="*/ 101 w 116"/>
              <a:gd name="T3" fmla="*/ 85 h 116"/>
              <a:gd name="T4" fmla="*/ 31 w 116"/>
              <a:gd name="T5" fmla="*/ 101 h 116"/>
              <a:gd name="T6" fmla="*/ 15 w 116"/>
              <a:gd name="T7" fmla="*/ 31 h 116"/>
              <a:gd name="T8" fmla="*/ 85 w 116"/>
              <a:gd name="T9" fmla="*/ 15 h 116"/>
            </a:gdLst>
            <a:ahLst/>
            <a:cxnLst>
              <a:cxn ang="0">
                <a:pos x="T0" y="T1"/>
              </a:cxn>
              <a:cxn ang="0">
                <a:pos x="T2" y="T3"/>
              </a:cxn>
              <a:cxn ang="0">
                <a:pos x="T4" y="T5"/>
              </a:cxn>
              <a:cxn ang="0">
                <a:pos x="T6" y="T7"/>
              </a:cxn>
              <a:cxn ang="0">
                <a:pos x="T8" y="T9"/>
              </a:cxn>
            </a:cxnLst>
            <a:rect l="0" t="0" r="r" b="b"/>
            <a:pathLst>
              <a:path w="116" h="116">
                <a:moveTo>
                  <a:pt x="85" y="15"/>
                </a:moveTo>
                <a:cubicBezTo>
                  <a:pt x="109" y="29"/>
                  <a:pt x="116" y="61"/>
                  <a:pt x="101" y="85"/>
                </a:cubicBezTo>
                <a:cubicBezTo>
                  <a:pt x="86" y="108"/>
                  <a:pt x="55" y="116"/>
                  <a:pt x="31" y="101"/>
                </a:cubicBezTo>
                <a:cubicBezTo>
                  <a:pt x="7" y="86"/>
                  <a:pt x="0" y="54"/>
                  <a:pt x="15" y="31"/>
                </a:cubicBezTo>
                <a:cubicBezTo>
                  <a:pt x="30" y="7"/>
                  <a:pt x="61" y="0"/>
                  <a:pt x="85" y="1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2" name="Freeform 122"/>
          <p:cNvSpPr>
            <a:spLocks/>
          </p:cNvSpPr>
          <p:nvPr/>
        </p:nvSpPr>
        <p:spPr bwMode="auto">
          <a:xfrm rot="21368463">
            <a:off x="11974028" y="5589327"/>
            <a:ext cx="117475" cy="117475"/>
          </a:xfrm>
          <a:custGeom>
            <a:avLst/>
            <a:gdLst>
              <a:gd name="T0" fmla="*/ 85 w 116"/>
              <a:gd name="T1" fmla="*/ 15 h 116"/>
              <a:gd name="T2" fmla="*/ 101 w 116"/>
              <a:gd name="T3" fmla="*/ 85 h 116"/>
              <a:gd name="T4" fmla="*/ 31 w 116"/>
              <a:gd name="T5" fmla="*/ 101 h 116"/>
              <a:gd name="T6" fmla="*/ 15 w 116"/>
              <a:gd name="T7" fmla="*/ 31 h 116"/>
              <a:gd name="T8" fmla="*/ 85 w 116"/>
              <a:gd name="T9" fmla="*/ 15 h 116"/>
            </a:gdLst>
            <a:ahLst/>
            <a:cxnLst>
              <a:cxn ang="0">
                <a:pos x="T0" y="T1"/>
              </a:cxn>
              <a:cxn ang="0">
                <a:pos x="T2" y="T3"/>
              </a:cxn>
              <a:cxn ang="0">
                <a:pos x="T4" y="T5"/>
              </a:cxn>
              <a:cxn ang="0">
                <a:pos x="T6" y="T7"/>
              </a:cxn>
              <a:cxn ang="0">
                <a:pos x="T8" y="T9"/>
              </a:cxn>
            </a:cxnLst>
            <a:rect l="0" t="0" r="r" b="b"/>
            <a:pathLst>
              <a:path w="116" h="116">
                <a:moveTo>
                  <a:pt x="85" y="15"/>
                </a:moveTo>
                <a:cubicBezTo>
                  <a:pt x="109" y="30"/>
                  <a:pt x="116" y="62"/>
                  <a:pt x="101" y="85"/>
                </a:cubicBezTo>
                <a:cubicBezTo>
                  <a:pt x="86" y="109"/>
                  <a:pt x="55" y="116"/>
                  <a:pt x="31" y="101"/>
                </a:cubicBezTo>
                <a:cubicBezTo>
                  <a:pt x="7" y="87"/>
                  <a:pt x="0" y="55"/>
                  <a:pt x="15" y="31"/>
                </a:cubicBezTo>
                <a:cubicBezTo>
                  <a:pt x="30" y="8"/>
                  <a:pt x="61" y="0"/>
                  <a:pt x="85" y="1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3" name="Freeform 125"/>
          <p:cNvSpPr>
            <a:spLocks/>
          </p:cNvSpPr>
          <p:nvPr/>
        </p:nvSpPr>
        <p:spPr bwMode="auto">
          <a:xfrm rot="21368463">
            <a:off x="11378086" y="6163945"/>
            <a:ext cx="74613" cy="76200"/>
          </a:xfrm>
          <a:custGeom>
            <a:avLst/>
            <a:gdLst>
              <a:gd name="T0" fmla="*/ 54 w 74"/>
              <a:gd name="T1" fmla="*/ 10 h 75"/>
              <a:gd name="T2" fmla="*/ 65 w 74"/>
              <a:gd name="T3" fmla="*/ 55 h 75"/>
              <a:gd name="T4" fmla="*/ 20 w 74"/>
              <a:gd name="T5" fmla="*/ 65 h 75"/>
              <a:gd name="T6" fmla="*/ 9 w 74"/>
              <a:gd name="T7" fmla="*/ 20 h 75"/>
              <a:gd name="T8" fmla="*/ 54 w 74"/>
              <a:gd name="T9" fmla="*/ 10 h 75"/>
            </a:gdLst>
            <a:ahLst/>
            <a:cxnLst>
              <a:cxn ang="0">
                <a:pos x="T0" y="T1"/>
              </a:cxn>
              <a:cxn ang="0">
                <a:pos x="T2" y="T3"/>
              </a:cxn>
              <a:cxn ang="0">
                <a:pos x="T4" y="T5"/>
              </a:cxn>
              <a:cxn ang="0">
                <a:pos x="T6" y="T7"/>
              </a:cxn>
              <a:cxn ang="0">
                <a:pos x="T8" y="T9"/>
              </a:cxn>
            </a:cxnLst>
            <a:rect l="0" t="0" r="r" b="b"/>
            <a:pathLst>
              <a:path w="74" h="75">
                <a:moveTo>
                  <a:pt x="54" y="10"/>
                </a:moveTo>
                <a:cubicBezTo>
                  <a:pt x="70" y="20"/>
                  <a:pt x="74" y="40"/>
                  <a:pt x="65" y="55"/>
                </a:cubicBezTo>
                <a:cubicBezTo>
                  <a:pt x="55" y="70"/>
                  <a:pt x="35" y="75"/>
                  <a:pt x="20" y="65"/>
                </a:cubicBezTo>
                <a:cubicBezTo>
                  <a:pt x="4" y="56"/>
                  <a:pt x="0" y="36"/>
                  <a:pt x="9" y="20"/>
                </a:cubicBezTo>
                <a:cubicBezTo>
                  <a:pt x="19" y="5"/>
                  <a:pt x="39" y="0"/>
                  <a:pt x="54" y="1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4" name="Freeform 126"/>
          <p:cNvSpPr>
            <a:spLocks/>
          </p:cNvSpPr>
          <p:nvPr/>
        </p:nvSpPr>
        <p:spPr bwMode="auto">
          <a:xfrm rot="21368463">
            <a:off x="10834445" y="5535531"/>
            <a:ext cx="74613" cy="74612"/>
          </a:xfrm>
          <a:custGeom>
            <a:avLst/>
            <a:gdLst>
              <a:gd name="T0" fmla="*/ 54 w 74"/>
              <a:gd name="T1" fmla="*/ 9 h 74"/>
              <a:gd name="T2" fmla="*/ 65 w 74"/>
              <a:gd name="T3" fmla="*/ 54 h 74"/>
              <a:gd name="T4" fmla="*/ 20 w 74"/>
              <a:gd name="T5" fmla="*/ 65 h 74"/>
              <a:gd name="T6" fmla="*/ 9 w 74"/>
              <a:gd name="T7" fmla="*/ 20 h 74"/>
              <a:gd name="T8" fmla="*/ 54 w 74"/>
              <a:gd name="T9" fmla="*/ 9 h 74"/>
            </a:gdLst>
            <a:ahLst/>
            <a:cxnLst>
              <a:cxn ang="0">
                <a:pos x="T0" y="T1"/>
              </a:cxn>
              <a:cxn ang="0">
                <a:pos x="T2" y="T3"/>
              </a:cxn>
              <a:cxn ang="0">
                <a:pos x="T4" y="T5"/>
              </a:cxn>
              <a:cxn ang="0">
                <a:pos x="T6" y="T7"/>
              </a:cxn>
              <a:cxn ang="0">
                <a:pos x="T8" y="T9"/>
              </a:cxn>
            </a:cxnLst>
            <a:rect l="0" t="0" r="r" b="b"/>
            <a:pathLst>
              <a:path w="74" h="74">
                <a:moveTo>
                  <a:pt x="54" y="9"/>
                </a:moveTo>
                <a:cubicBezTo>
                  <a:pt x="70" y="19"/>
                  <a:pt x="74" y="39"/>
                  <a:pt x="65" y="54"/>
                </a:cubicBezTo>
                <a:cubicBezTo>
                  <a:pt x="55" y="70"/>
                  <a:pt x="35" y="74"/>
                  <a:pt x="20" y="65"/>
                </a:cubicBezTo>
                <a:cubicBezTo>
                  <a:pt x="4" y="55"/>
                  <a:pt x="0" y="35"/>
                  <a:pt x="9" y="20"/>
                </a:cubicBezTo>
                <a:cubicBezTo>
                  <a:pt x="19" y="4"/>
                  <a:pt x="39" y="0"/>
                  <a:pt x="54" y="9"/>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5" name="Freeform 127"/>
          <p:cNvSpPr>
            <a:spLocks/>
          </p:cNvSpPr>
          <p:nvPr/>
        </p:nvSpPr>
        <p:spPr bwMode="auto">
          <a:xfrm rot="21368463">
            <a:off x="10767257" y="4964029"/>
            <a:ext cx="76200" cy="74612"/>
          </a:xfrm>
          <a:custGeom>
            <a:avLst/>
            <a:gdLst>
              <a:gd name="T0" fmla="*/ 54 w 74"/>
              <a:gd name="T1" fmla="*/ 9 h 74"/>
              <a:gd name="T2" fmla="*/ 65 w 74"/>
              <a:gd name="T3" fmla="*/ 54 h 74"/>
              <a:gd name="T4" fmla="*/ 20 w 74"/>
              <a:gd name="T5" fmla="*/ 65 h 74"/>
              <a:gd name="T6" fmla="*/ 9 w 74"/>
              <a:gd name="T7" fmla="*/ 20 h 74"/>
              <a:gd name="T8" fmla="*/ 54 w 74"/>
              <a:gd name="T9" fmla="*/ 9 h 74"/>
            </a:gdLst>
            <a:ahLst/>
            <a:cxnLst>
              <a:cxn ang="0">
                <a:pos x="T0" y="T1"/>
              </a:cxn>
              <a:cxn ang="0">
                <a:pos x="T2" y="T3"/>
              </a:cxn>
              <a:cxn ang="0">
                <a:pos x="T4" y="T5"/>
              </a:cxn>
              <a:cxn ang="0">
                <a:pos x="T6" y="T7"/>
              </a:cxn>
              <a:cxn ang="0">
                <a:pos x="T8" y="T9"/>
              </a:cxn>
            </a:cxnLst>
            <a:rect l="0" t="0" r="r" b="b"/>
            <a:pathLst>
              <a:path w="74" h="74">
                <a:moveTo>
                  <a:pt x="54" y="9"/>
                </a:moveTo>
                <a:cubicBezTo>
                  <a:pt x="70" y="19"/>
                  <a:pt x="74" y="39"/>
                  <a:pt x="65" y="54"/>
                </a:cubicBezTo>
                <a:cubicBezTo>
                  <a:pt x="55" y="70"/>
                  <a:pt x="35" y="74"/>
                  <a:pt x="20" y="65"/>
                </a:cubicBezTo>
                <a:cubicBezTo>
                  <a:pt x="4" y="55"/>
                  <a:pt x="0" y="35"/>
                  <a:pt x="9" y="20"/>
                </a:cubicBezTo>
                <a:cubicBezTo>
                  <a:pt x="19" y="4"/>
                  <a:pt x="39" y="0"/>
                  <a:pt x="54" y="9"/>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6" name="Freeform 128"/>
          <p:cNvSpPr>
            <a:spLocks/>
          </p:cNvSpPr>
          <p:nvPr/>
        </p:nvSpPr>
        <p:spPr bwMode="auto">
          <a:xfrm rot="21368463">
            <a:off x="11611669" y="4814788"/>
            <a:ext cx="76200" cy="76200"/>
          </a:xfrm>
          <a:custGeom>
            <a:avLst/>
            <a:gdLst>
              <a:gd name="T0" fmla="*/ 55 w 75"/>
              <a:gd name="T1" fmla="*/ 10 h 75"/>
              <a:gd name="T2" fmla="*/ 65 w 75"/>
              <a:gd name="T3" fmla="*/ 55 h 75"/>
              <a:gd name="T4" fmla="*/ 20 w 75"/>
              <a:gd name="T5" fmla="*/ 65 h 75"/>
              <a:gd name="T6" fmla="*/ 10 w 75"/>
              <a:gd name="T7" fmla="*/ 20 h 75"/>
              <a:gd name="T8" fmla="*/ 55 w 75"/>
              <a:gd name="T9" fmla="*/ 10 h 75"/>
            </a:gdLst>
            <a:ahLst/>
            <a:cxnLst>
              <a:cxn ang="0">
                <a:pos x="T0" y="T1"/>
              </a:cxn>
              <a:cxn ang="0">
                <a:pos x="T2" y="T3"/>
              </a:cxn>
              <a:cxn ang="0">
                <a:pos x="T4" y="T5"/>
              </a:cxn>
              <a:cxn ang="0">
                <a:pos x="T6" y="T7"/>
              </a:cxn>
              <a:cxn ang="0">
                <a:pos x="T8" y="T9"/>
              </a:cxn>
            </a:cxnLst>
            <a:rect l="0" t="0" r="r" b="b"/>
            <a:pathLst>
              <a:path w="75" h="75">
                <a:moveTo>
                  <a:pt x="55" y="10"/>
                </a:moveTo>
                <a:cubicBezTo>
                  <a:pt x="70" y="19"/>
                  <a:pt x="75" y="39"/>
                  <a:pt x="65" y="55"/>
                </a:cubicBezTo>
                <a:cubicBezTo>
                  <a:pt x="56" y="70"/>
                  <a:pt x="36" y="75"/>
                  <a:pt x="20" y="65"/>
                </a:cubicBezTo>
                <a:cubicBezTo>
                  <a:pt x="5" y="55"/>
                  <a:pt x="0" y="35"/>
                  <a:pt x="10" y="20"/>
                </a:cubicBezTo>
                <a:cubicBezTo>
                  <a:pt x="20" y="5"/>
                  <a:pt x="40" y="0"/>
                  <a:pt x="55" y="1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7" name="Freeform 129"/>
          <p:cNvSpPr>
            <a:spLocks/>
          </p:cNvSpPr>
          <p:nvPr/>
        </p:nvSpPr>
        <p:spPr bwMode="auto">
          <a:xfrm rot="21368463">
            <a:off x="11670281" y="3986781"/>
            <a:ext cx="120650" cy="119062"/>
          </a:xfrm>
          <a:custGeom>
            <a:avLst/>
            <a:gdLst>
              <a:gd name="T0" fmla="*/ 87 w 119"/>
              <a:gd name="T1" fmla="*/ 15 h 118"/>
              <a:gd name="T2" fmla="*/ 104 w 119"/>
              <a:gd name="T3" fmla="*/ 86 h 118"/>
              <a:gd name="T4" fmla="*/ 32 w 119"/>
              <a:gd name="T5" fmla="*/ 103 h 118"/>
              <a:gd name="T6" fmla="*/ 16 w 119"/>
              <a:gd name="T7" fmla="*/ 31 h 118"/>
              <a:gd name="T8" fmla="*/ 87 w 119"/>
              <a:gd name="T9" fmla="*/ 15 h 118"/>
            </a:gdLst>
            <a:ahLst/>
            <a:cxnLst>
              <a:cxn ang="0">
                <a:pos x="T0" y="T1"/>
              </a:cxn>
              <a:cxn ang="0">
                <a:pos x="T2" y="T3"/>
              </a:cxn>
              <a:cxn ang="0">
                <a:pos x="T4" y="T5"/>
              </a:cxn>
              <a:cxn ang="0">
                <a:pos x="T6" y="T7"/>
              </a:cxn>
              <a:cxn ang="0">
                <a:pos x="T8" y="T9"/>
              </a:cxn>
            </a:cxnLst>
            <a:rect l="0" t="0" r="r" b="b"/>
            <a:pathLst>
              <a:path w="119" h="118">
                <a:moveTo>
                  <a:pt x="87" y="15"/>
                </a:moveTo>
                <a:cubicBezTo>
                  <a:pt x="111" y="30"/>
                  <a:pt x="119" y="62"/>
                  <a:pt x="104" y="86"/>
                </a:cubicBezTo>
                <a:cubicBezTo>
                  <a:pt x="88" y="111"/>
                  <a:pt x="56" y="118"/>
                  <a:pt x="32" y="103"/>
                </a:cubicBezTo>
                <a:cubicBezTo>
                  <a:pt x="8" y="87"/>
                  <a:pt x="0" y="55"/>
                  <a:pt x="16" y="31"/>
                </a:cubicBezTo>
                <a:cubicBezTo>
                  <a:pt x="31" y="7"/>
                  <a:pt x="63" y="0"/>
                  <a:pt x="87" y="1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8" name="Freeform 138"/>
          <p:cNvSpPr>
            <a:spLocks/>
          </p:cNvSpPr>
          <p:nvPr/>
        </p:nvSpPr>
        <p:spPr bwMode="auto">
          <a:xfrm rot="21368463">
            <a:off x="11135017" y="6107666"/>
            <a:ext cx="58738" cy="58737"/>
          </a:xfrm>
          <a:custGeom>
            <a:avLst/>
            <a:gdLst>
              <a:gd name="T0" fmla="*/ 43 w 58"/>
              <a:gd name="T1" fmla="*/ 8 h 58"/>
              <a:gd name="T2" fmla="*/ 51 w 58"/>
              <a:gd name="T3" fmla="*/ 43 h 58"/>
              <a:gd name="T4" fmla="*/ 16 w 58"/>
              <a:gd name="T5" fmla="*/ 51 h 58"/>
              <a:gd name="T6" fmla="*/ 8 w 58"/>
              <a:gd name="T7" fmla="*/ 16 h 58"/>
              <a:gd name="T8" fmla="*/ 43 w 58"/>
              <a:gd name="T9" fmla="*/ 8 h 58"/>
            </a:gdLst>
            <a:ahLst/>
            <a:cxnLst>
              <a:cxn ang="0">
                <a:pos x="T0" y="T1"/>
              </a:cxn>
              <a:cxn ang="0">
                <a:pos x="T2" y="T3"/>
              </a:cxn>
              <a:cxn ang="0">
                <a:pos x="T4" y="T5"/>
              </a:cxn>
              <a:cxn ang="0">
                <a:pos x="T6" y="T7"/>
              </a:cxn>
              <a:cxn ang="0">
                <a:pos x="T8" y="T9"/>
              </a:cxn>
            </a:cxnLst>
            <a:rect l="0" t="0" r="r" b="b"/>
            <a:pathLst>
              <a:path w="58" h="58">
                <a:moveTo>
                  <a:pt x="43" y="8"/>
                </a:moveTo>
                <a:cubicBezTo>
                  <a:pt x="55" y="15"/>
                  <a:pt x="58" y="31"/>
                  <a:pt x="51" y="43"/>
                </a:cubicBezTo>
                <a:cubicBezTo>
                  <a:pt x="43" y="54"/>
                  <a:pt x="28" y="58"/>
                  <a:pt x="16" y="51"/>
                </a:cubicBezTo>
                <a:cubicBezTo>
                  <a:pt x="4" y="43"/>
                  <a:pt x="0" y="28"/>
                  <a:pt x="8" y="16"/>
                </a:cubicBezTo>
                <a:cubicBezTo>
                  <a:pt x="15" y="4"/>
                  <a:pt x="31" y="0"/>
                  <a:pt x="43" y="8"/>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9" name="Freeform 28"/>
          <p:cNvSpPr>
            <a:spLocks/>
          </p:cNvSpPr>
          <p:nvPr/>
        </p:nvSpPr>
        <p:spPr bwMode="auto">
          <a:xfrm rot="2997005">
            <a:off x="1617318" y="-112733"/>
            <a:ext cx="557126" cy="177800"/>
          </a:xfrm>
          <a:custGeom>
            <a:avLst/>
            <a:gdLst>
              <a:gd name="T0" fmla="*/ 1150 w 1155"/>
              <a:gd name="T1" fmla="*/ 175 h 175"/>
              <a:gd name="T2" fmla="*/ 1150 w 1155"/>
              <a:gd name="T3" fmla="*/ 175 h 175"/>
              <a:gd name="T4" fmla="*/ 4 w 1155"/>
              <a:gd name="T5" fmla="*/ 8 h 175"/>
              <a:gd name="T6" fmla="*/ 0 w 1155"/>
              <a:gd name="T7" fmla="*/ 4 h 175"/>
              <a:gd name="T8" fmla="*/ 5 w 1155"/>
              <a:gd name="T9" fmla="*/ 0 h 175"/>
              <a:gd name="T10" fmla="*/ 1151 w 1155"/>
              <a:gd name="T11" fmla="*/ 167 h 175"/>
              <a:gd name="T12" fmla="*/ 1154 w 1155"/>
              <a:gd name="T13" fmla="*/ 172 h 175"/>
              <a:gd name="T14" fmla="*/ 1150 w 1155"/>
              <a:gd name="T15" fmla="*/ 175 h 1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55" h="175">
                <a:moveTo>
                  <a:pt x="1150" y="175"/>
                </a:moveTo>
                <a:cubicBezTo>
                  <a:pt x="1150" y="175"/>
                  <a:pt x="1150" y="175"/>
                  <a:pt x="1150" y="175"/>
                </a:cubicBezTo>
                <a:cubicBezTo>
                  <a:pt x="4" y="8"/>
                  <a:pt x="4" y="8"/>
                  <a:pt x="4" y="8"/>
                </a:cubicBezTo>
                <a:cubicBezTo>
                  <a:pt x="2" y="8"/>
                  <a:pt x="0" y="6"/>
                  <a:pt x="0" y="4"/>
                </a:cubicBezTo>
                <a:cubicBezTo>
                  <a:pt x="1" y="1"/>
                  <a:pt x="3" y="0"/>
                  <a:pt x="5" y="0"/>
                </a:cubicBezTo>
                <a:cubicBezTo>
                  <a:pt x="1151" y="167"/>
                  <a:pt x="1151" y="167"/>
                  <a:pt x="1151" y="167"/>
                </a:cubicBezTo>
                <a:cubicBezTo>
                  <a:pt x="1153" y="168"/>
                  <a:pt x="1155" y="170"/>
                  <a:pt x="1154" y="172"/>
                </a:cubicBezTo>
                <a:cubicBezTo>
                  <a:pt x="1154" y="174"/>
                  <a:pt x="1152" y="175"/>
                  <a:pt x="1150" y="17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00" name="Freeform 13"/>
          <p:cNvSpPr>
            <a:spLocks/>
          </p:cNvSpPr>
          <p:nvPr/>
        </p:nvSpPr>
        <p:spPr bwMode="auto">
          <a:xfrm>
            <a:off x="-403223" y="1083130"/>
            <a:ext cx="1046163" cy="176213"/>
          </a:xfrm>
          <a:custGeom>
            <a:avLst/>
            <a:gdLst>
              <a:gd name="T0" fmla="*/ 5 w 1030"/>
              <a:gd name="T1" fmla="*/ 174 h 174"/>
              <a:gd name="T2" fmla="*/ 1 w 1030"/>
              <a:gd name="T3" fmla="*/ 170 h 174"/>
              <a:gd name="T4" fmla="*/ 4 w 1030"/>
              <a:gd name="T5" fmla="*/ 166 h 174"/>
              <a:gd name="T6" fmla="*/ 1025 w 1030"/>
              <a:gd name="T7" fmla="*/ 0 h 174"/>
              <a:gd name="T8" fmla="*/ 1030 w 1030"/>
              <a:gd name="T9" fmla="*/ 4 h 174"/>
              <a:gd name="T10" fmla="*/ 1027 w 1030"/>
              <a:gd name="T11" fmla="*/ 8 h 174"/>
              <a:gd name="T12" fmla="*/ 5 w 1030"/>
              <a:gd name="T13" fmla="*/ 174 h 174"/>
              <a:gd name="T14" fmla="*/ 5 w 1030"/>
              <a:gd name="T15" fmla="*/ 174 h 1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0" h="174">
                <a:moveTo>
                  <a:pt x="5" y="174"/>
                </a:moveTo>
                <a:cubicBezTo>
                  <a:pt x="3" y="174"/>
                  <a:pt x="1" y="172"/>
                  <a:pt x="1" y="170"/>
                </a:cubicBezTo>
                <a:cubicBezTo>
                  <a:pt x="0" y="168"/>
                  <a:pt x="2" y="166"/>
                  <a:pt x="4" y="166"/>
                </a:cubicBezTo>
                <a:cubicBezTo>
                  <a:pt x="1025" y="0"/>
                  <a:pt x="1025" y="0"/>
                  <a:pt x="1025" y="0"/>
                </a:cubicBezTo>
                <a:cubicBezTo>
                  <a:pt x="1028" y="0"/>
                  <a:pt x="1030" y="1"/>
                  <a:pt x="1030" y="4"/>
                </a:cubicBezTo>
                <a:cubicBezTo>
                  <a:pt x="1030" y="6"/>
                  <a:pt x="1029" y="8"/>
                  <a:pt x="1027" y="8"/>
                </a:cubicBezTo>
                <a:cubicBezTo>
                  <a:pt x="5" y="174"/>
                  <a:pt x="5" y="174"/>
                  <a:pt x="5" y="174"/>
                </a:cubicBezTo>
                <a:cubicBezTo>
                  <a:pt x="5" y="174"/>
                  <a:pt x="5" y="174"/>
                  <a:pt x="5" y="174"/>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01" name="Freeform 148"/>
          <p:cNvSpPr>
            <a:spLocks/>
          </p:cNvSpPr>
          <p:nvPr/>
        </p:nvSpPr>
        <p:spPr bwMode="auto">
          <a:xfrm rot="21368463">
            <a:off x="8902610" y="6540171"/>
            <a:ext cx="528638" cy="530225"/>
          </a:xfrm>
          <a:custGeom>
            <a:avLst/>
            <a:gdLst>
              <a:gd name="T0" fmla="*/ 382 w 521"/>
              <a:gd name="T1" fmla="*/ 67 h 521"/>
              <a:gd name="T2" fmla="*/ 454 w 521"/>
              <a:gd name="T3" fmla="*/ 382 h 521"/>
              <a:gd name="T4" fmla="*/ 139 w 521"/>
              <a:gd name="T5" fmla="*/ 454 h 521"/>
              <a:gd name="T6" fmla="*/ 67 w 521"/>
              <a:gd name="T7" fmla="*/ 139 h 521"/>
              <a:gd name="T8" fmla="*/ 382 w 521"/>
              <a:gd name="T9" fmla="*/ 67 h 521"/>
            </a:gdLst>
            <a:ahLst/>
            <a:cxnLst>
              <a:cxn ang="0">
                <a:pos x="T0" y="T1"/>
              </a:cxn>
              <a:cxn ang="0">
                <a:pos x="T2" y="T3"/>
              </a:cxn>
              <a:cxn ang="0">
                <a:pos x="T4" y="T5"/>
              </a:cxn>
              <a:cxn ang="0">
                <a:pos x="T6" y="T7"/>
              </a:cxn>
              <a:cxn ang="0">
                <a:pos x="T8" y="T9"/>
              </a:cxn>
            </a:cxnLst>
            <a:rect l="0" t="0" r="r" b="b"/>
            <a:pathLst>
              <a:path w="521" h="521">
                <a:moveTo>
                  <a:pt x="382" y="67"/>
                </a:moveTo>
                <a:cubicBezTo>
                  <a:pt x="489" y="134"/>
                  <a:pt x="521" y="275"/>
                  <a:pt x="454" y="382"/>
                </a:cubicBezTo>
                <a:cubicBezTo>
                  <a:pt x="387" y="489"/>
                  <a:pt x="246" y="521"/>
                  <a:pt x="139" y="454"/>
                </a:cubicBezTo>
                <a:cubicBezTo>
                  <a:pt x="32" y="387"/>
                  <a:pt x="0" y="246"/>
                  <a:pt x="67" y="139"/>
                </a:cubicBezTo>
                <a:cubicBezTo>
                  <a:pt x="134" y="32"/>
                  <a:pt x="275" y="0"/>
                  <a:pt x="382" y="67"/>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02" name="Freeform 156"/>
          <p:cNvSpPr>
            <a:spLocks/>
          </p:cNvSpPr>
          <p:nvPr/>
        </p:nvSpPr>
        <p:spPr bwMode="auto">
          <a:xfrm rot="21368463">
            <a:off x="9029612" y="6668812"/>
            <a:ext cx="273050" cy="273050"/>
          </a:xfrm>
          <a:custGeom>
            <a:avLst/>
            <a:gdLst>
              <a:gd name="T0" fmla="*/ 198 w 270"/>
              <a:gd name="T1" fmla="*/ 34 h 269"/>
              <a:gd name="T2" fmla="*/ 235 w 270"/>
              <a:gd name="T3" fmla="*/ 197 h 269"/>
              <a:gd name="T4" fmla="*/ 72 w 270"/>
              <a:gd name="T5" fmla="*/ 235 h 269"/>
              <a:gd name="T6" fmla="*/ 35 w 270"/>
              <a:gd name="T7" fmla="*/ 72 h 269"/>
              <a:gd name="T8" fmla="*/ 198 w 270"/>
              <a:gd name="T9" fmla="*/ 34 h 269"/>
            </a:gdLst>
            <a:ahLst/>
            <a:cxnLst>
              <a:cxn ang="0">
                <a:pos x="T0" y="T1"/>
              </a:cxn>
              <a:cxn ang="0">
                <a:pos x="T2" y="T3"/>
              </a:cxn>
              <a:cxn ang="0">
                <a:pos x="T4" y="T5"/>
              </a:cxn>
              <a:cxn ang="0">
                <a:pos x="T6" y="T7"/>
              </a:cxn>
              <a:cxn ang="0">
                <a:pos x="T8" y="T9"/>
              </a:cxn>
            </a:cxnLst>
            <a:rect l="0" t="0" r="r" b="b"/>
            <a:pathLst>
              <a:path w="270" h="269">
                <a:moveTo>
                  <a:pt x="198" y="34"/>
                </a:moveTo>
                <a:cubicBezTo>
                  <a:pt x="253" y="69"/>
                  <a:pt x="270" y="142"/>
                  <a:pt x="235" y="197"/>
                </a:cubicBezTo>
                <a:cubicBezTo>
                  <a:pt x="201" y="253"/>
                  <a:pt x="128" y="269"/>
                  <a:pt x="72" y="235"/>
                </a:cubicBezTo>
                <a:cubicBezTo>
                  <a:pt x="17" y="200"/>
                  <a:pt x="0" y="127"/>
                  <a:pt x="35" y="72"/>
                </a:cubicBezTo>
                <a:cubicBezTo>
                  <a:pt x="70" y="16"/>
                  <a:pt x="143" y="0"/>
                  <a:pt x="198" y="34"/>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03" name="Freeform 156"/>
          <p:cNvSpPr>
            <a:spLocks/>
          </p:cNvSpPr>
          <p:nvPr/>
        </p:nvSpPr>
        <p:spPr bwMode="auto">
          <a:xfrm rot="21368463" flipV="1">
            <a:off x="9100511" y="6742091"/>
            <a:ext cx="126492" cy="126492"/>
          </a:xfrm>
          <a:custGeom>
            <a:avLst/>
            <a:gdLst>
              <a:gd name="T0" fmla="*/ 198 w 270"/>
              <a:gd name="T1" fmla="*/ 34 h 269"/>
              <a:gd name="T2" fmla="*/ 235 w 270"/>
              <a:gd name="T3" fmla="*/ 197 h 269"/>
              <a:gd name="T4" fmla="*/ 72 w 270"/>
              <a:gd name="T5" fmla="*/ 235 h 269"/>
              <a:gd name="T6" fmla="*/ 35 w 270"/>
              <a:gd name="T7" fmla="*/ 72 h 269"/>
              <a:gd name="T8" fmla="*/ 198 w 270"/>
              <a:gd name="T9" fmla="*/ 34 h 269"/>
            </a:gdLst>
            <a:ahLst/>
            <a:cxnLst>
              <a:cxn ang="0">
                <a:pos x="T0" y="T1"/>
              </a:cxn>
              <a:cxn ang="0">
                <a:pos x="T2" y="T3"/>
              </a:cxn>
              <a:cxn ang="0">
                <a:pos x="T4" y="T5"/>
              </a:cxn>
              <a:cxn ang="0">
                <a:pos x="T6" y="T7"/>
              </a:cxn>
              <a:cxn ang="0">
                <a:pos x="T8" y="T9"/>
              </a:cxn>
            </a:cxnLst>
            <a:rect l="0" t="0" r="r" b="b"/>
            <a:pathLst>
              <a:path w="270" h="269">
                <a:moveTo>
                  <a:pt x="198" y="34"/>
                </a:moveTo>
                <a:cubicBezTo>
                  <a:pt x="253" y="69"/>
                  <a:pt x="270" y="142"/>
                  <a:pt x="235" y="197"/>
                </a:cubicBezTo>
                <a:cubicBezTo>
                  <a:pt x="201" y="253"/>
                  <a:pt x="128" y="269"/>
                  <a:pt x="72" y="235"/>
                </a:cubicBezTo>
                <a:cubicBezTo>
                  <a:pt x="17" y="200"/>
                  <a:pt x="0" y="127"/>
                  <a:pt x="35" y="72"/>
                </a:cubicBezTo>
                <a:cubicBezTo>
                  <a:pt x="70" y="16"/>
                  <a:pt x="143" y="0"/>
                  <a:pt x="198" y="34"/>
                </a:cubicBezTo>
                <a:close/>
              </a:path>
            </a:pathLst>
          </a:custGeom>
          <a:solidFill>
            <a:srgbClr val="45D8FF"/>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04" name="Freeform 128"/>
          <p:cNvSpPr>
            <a:spLocks/>
          </p:cNvSpPr>
          <p:nvPr/>
        </p:nvSpPr>
        <p:spPr bwMode="auto">
          <a:xfrm>
            <a:off x="2827340" y="119518"/>
            <a:ext cx="76200" cy="76200"/>
          </a:xfrm>
          <a:custGeom>
            <a:avLst/>
            <a:gdLst>
              <a:gd name="T0" fmla="*/ 55 w 75"/>
              <a:gd name="T1" fmla="*/ 10 h 75"/>
              <a:gd name="T2" fmla="*/ 65 w 75"/>
              <a:gd name="T3" fmla="*/ 55 h 75"/>
              <a:gd name="T4" fmla="*/ 20 w 75"/>
              <a:gd name="T5" fmla="*/ 65 h 75"/>
              <a:gd name="T6" fmla="*/ 10 w 75"/>
              <a:gd name="T7" fmla="*/ 20 h 75"/>
              <a:gd name="T8" fmla="*/ 55 w 75"/>
              <a:gd name="T9" fmla="*/ 10 h 75"/>
            </a:gdLst>
            <a:ahLst/>
            <a:cxnLst>
              <a:cxn ang="0">
                <a:pos x="T0" y="T1"/>
              </a:cxn>
              <a:cxn ang="0">
                <a:pos x="T2" y="T3"/>
              </a:cxn>
              <a:cxn ang="0">
                <a:pos x="T4" y="T5"/>
              </a:cxn>
              <a:cxn ang="0">
                <a:pos x="T6" y="T7"/>
              </a:cxn>
              <a:cxn ang="0">
                <a:pos x="T8" y="T9"/>
              </a:cxn>
            </a:cxnLst>
            <a:rect l="0" t="0" r="r" b="b"/>
            <a:pathLst>
              <a:path w="75" h="75">
                <a:moveTo>
                  <a:pt x="55" y="10"/>
                </a:moveTo>
                <a:cubicBezTo>
                  <a:pt x="70" y="19"/>
                  <a:pt x="75" y="39"/>
                  <a:pt x="65" y="55"/>
                </a:cubicBezTo>
                <a:cubicBezTo>
                  <a:pt x="56" y="70"/>
                  <a:pt x="36" y="75"/>
                  <a:pt x="20" y="65"/>
                </a:cubicBezTo>
                <a:cubicBezTo>
                  <a:pt x="5" y="55"/>
                  <a:pt x="0" y="35"/>
                  <a:pt x="10" y="20"/>
                </a:cubicBezTo>
                <a:cubicBezTo>
                  <a:pt x="20" y="5"/>
                  <a:pt x="40" y="0"/>
                  <a:pt x="55" y="1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11" name="文本框 710"/>
          <p:cNvSpPr txBox="1"/>
          <p:nvPr/>
        </p:nvSpPr>
        <p:spPr>
          <a:xfrm>
            <a:off x="1695444" y="2638612"/>
            <a:ext cx="8578868" cy="2123658"/>
          </a:xfrm>
          <a:prstGeom prst="rect">
            <a:avLst/>
          </a:prstGeom>
          <a:noFill/>
          <a:effectLst>
            <a:outerShdw sx="102000" sy="102000" algn="ctr" rotWithShape="0">
              <a:prstClr val="black">
                <a:alpha val="40000"/>
              </a:prstClr>
            </a:outerShdw>
          </a:effectLst>
        </p:spPr>
        <p:txBody>
          <a:bodyPr wrap="square" rtlCol="0">
            <a:spAutoFit/>
          </a:bodyPr>
          <a:lstStyle>
            <a:defPPr>
              <a:defRPr lang="zh-CN"/>
            </a:defPPr>
            <a:lvl1pPr algn="ctr">
              <a:defRPr sz="9600" spc="-300">
                <a:solidFill>
                  <a:srgbClr val="45D8FF"/>
                </a:solidFill>
                <a:effectLst>
                  <a:outerShdw blurRad="101600" dir="5400000" algn="ctr" rotWithShape="0">
                    <a:srgbClr val="45D8FF">
                      <a:alpha val="90000"/>
                    </a:srgbClr>
                  </a:outerShdw>
                </a:effectLst>
                <a:latin typeface="Futura Md BT" panose="020B0802020204020204" pitchFamily="34" charset="0"/>
              </a:defRPr>
            </a:lvl1pPr>
          </a:lstStyle>
          <a:p>
            <a:r>
              <a:rPr lang="zh-CN" altLang="en-US" sz="6600" b="1" spc="0" dirty="0" smtClean="0">
                <a:latin typeface="微软雅黑" panose="020B0503020204020204" pitchFamily="34" charset="-122"/>
                <a:ea typeface="微软雅黑" panose="020B0503020204020204" pitchFamily="34" charset="-122"/>
              </a:rPr>
              <a:t>当然，在这里只是一种技术</a:t>
            </a:r>
            <a:endParaRPr lang="en-US" altLang="zh-CN" sz="6600" b="1" spc="0" dirty="0">
              <a:latin typeface="微软雅黑" panose="020B0503020204020204" pitchFamily="34" charset="-122"/>
              <a:ea typeface="微软雅黑" panose="020B0503020204020204" pitchFamily="34" charset="-122"/>
            </a:endParaRPr>
          </a:p>
        </p:txBody>
      </p:sp>
      <p:pic>
        <p:nvPicPr>
          <p:cNvPr id="203" name="图片 20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70936" y="301504"/>
            <a:ext cx="2741271" cy="315310"/>
          </a:xfrm>
          <a:prstGeom prst="rect">
            <a:avLst/>
          </a:prstGeom>
        </p:spPr>
      </p:pic>
    </p:spTree>
    <p:extLst>
      <p:ext uri="{BB962C8B-B14F-4D97-AF65-F5344CB8AC3E}">
        <p14:creationId xmlns:p14="http://schemas.microsoft.com/office/powerpoint/2010/main" val="1072898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8" name="Freeform 182"/>
          <p:cNvSpPr>
            <a:spLocks/>
          </p:cNvSpPr>
          <p:nvPr/>
        </p:nvSpPr>
        <p:spPr bwMode="auto">
          <a:xfrm>
            <a:off x="-796605" y="-1016089"/>
            <a:ext cx="4048125" cy="4048126"/>
          </a:xfrm>
          <a:custGeom>
            <a:avLst/>
            <a:gdLst>
              <a:gd name="T0" fmla="*/ 2909 w 3967"/>
              <a:gd name="T1" fmla="*/ 511 h 3968"/>
              <a:gd name="T2" fmla="*/ 3456 w 3967"/>
              <a:gd name="T3" fmla="*/ 2909 h 3968"/>
              <a:gd name="T4" fmla="*/ 1059 w 3967"/>
              <a:gd name="T5" fmla="*/ 3457 h 3968"/>
              <a:gd name="T6" fmla="*/ 511 w 3967"/>
              <a:gd name="T7" fmla="*/ 1059 h 3968"/>
              <a:gd name="T8" fmla="*/ 2909 w 3967"/>
              <a:gd name="T9" fmla="*/ 511 h 3968"/>
            </a:gdLst>
            <a:ahLst/>
            <a:cxnLst>
              <a:cxn ang="0">
                <a:pos x="T0" y="T1"/>
              </a:cxn>
              <a:cxn ang="0">
                <a:pos x="T2" y="T3"/>
              </a:cxn>
              <a:cxn ang="0">
                <a:pos x="T4" y="T5"/>
              </a:cxn>
              <a:cxn ang="0">
                <a:pos x="T6" y="T7"/>
              </a:cxn>
              <a:cxn ang="0">
                <a:pos x="T8" y="T9"/>
              </a:cxn>
            </a:cxnLst>
            <a:rect l="0" t="0" r="r" b="b"/>
            <a:pathLst>
              <a:path w="3967" h="3968">
                <a:moveTo>
                  <a:pt x="2909" y="511"/>
                </a:moveTo>
                <a:cubicBezTo>
                  <a:pt x="3722" y="1022"/>
                  <a:pt x="3967" y="2096"/>
                  <a:pt x="3456" y="2909"/>
                </a:cubicBezTo>
                <a:cubicBezTo>
                  <a:pt x="2945" y="3722"/>
                  <a:pt x="1872" y="3968"/>
                  <a:pt x="1059" y="3457"/>
                </a:cubicBezTo>
                <a:cubicBezTo>
                  <a:pt x="245" y="2946"/>
                  <a:pt x="0" y="1872"/>
                  <a:pt x="511" y="1059"/>
                </a:cubicBezTo>
                <a:cubicBezTo>
                  <a:pt x="1022" y="245"/>
                  <a:pt x="2095" y="0"/>
                  <a:pt x="2909" y="511"/>
                </a:cubicBezTo>
                <a:close/>
              </a:path>
            </a:pathLst>
          </a:custGeom>
          <a:solidFill>
            <a:srgbClr val="45D8FF">
              <a:alpha val="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30" name="Freeform 184"/>
          <p:cNvSpPr>
            <a:spLocks/>
          </p:cNvSpPr>
          <p:nvPr/>
        </p:nvSpPr>
        <p:spPr bwMode="auto">
          <a:xfrm>
            <a:off x="-190180" y="-409664"/>
            <a:ext cx="2835275" cy="2835275"/>
          </a:xfrm>
          <a:custGeom>
            <a:avLst/>
            <a:gdLst>
              <a:gd name="T0" fmla="*/ 2037 w 2779"/>
              <a:gd name="T1" fmla="*/ 358 h 2778"/>
              <a:gd name="T2" fmla="*/ 2421 w 2779"/>
              <a:gd name="T3" fmla="*/ 2037 h 2778"/>
              <a:gd name="T4" fmla="*/ 742 w 2779"/>
              <a:gd name="T5" fmla="*/ 2420 h 2778"/>
              <a:gd name="T6" fmla="*/ 358 w 2779"/>
              <a:gd name="T7" fmla="*/ 741 h 2778"/>
              <a:gd name="T8" fmla="*/ 2037 w 2779"/>
              <a:gd name="T9" fmla="*/ 358 h 2778"/>
            </a:gdLst>
            <a:ahLst/>
            <a:cxnLst>
              <a:cxn ang="0">
                <a:pos x="T0" y="T1"/>
              </a:cxn>
              <a:cxn ang="0">
                <a:pos x="T2" y="T3"/>
              </a:cxn>
              <a:cxn ang="0">
                <a:pos x="T4" y="T5"/>
              </a:cxn>
              <a:cxn ang="0">
                <a:pos x="T6" y="T7"/>
              </a:cxn>
              <a:cxn ang="0">
                <a:pos x="T8" y="T9"/>
              </a:cxn>
            </a:cxnLst>
            <a:rect l="0" t="0" r="r" b="b"/>
            <a:pathLst>
              <a:path w="2779" h="2778">
                <a:moveTo>
                  <a:pt x="2037" y="358"/>
                </a:moveTo>
                <a:cubicBezTo>
                  <a:pt x="2607" y="715"/>
                  <a:pt x="2779" y="1467"/>
                  <a:pt x="2421" y="2037"/>
                </a:cubicBezTo>
                <a:cubicBezTo>
                  <a:pt x="2063" y="2606"/>
                  <a:pt x="1311" y="2778"/>
                  <a:pt x="742" y="2420"/>
                </a:cubicBezTo>
                <a:cubicBezTo>
                  <a:pt x="172" y="2062"/>
                  <a:pt x="0" y="1311"/>
                  <a:pt x="358" y="741"/>
                </a:cubicBezTo>
                <a:cubicBezTo>
                  <a:pt x="716" y="172"/>
                  <a:pt x="1468" y="0"/>
                  <a:pt x="2037" y="358"/>
                </a:cubicBezTo>
                <a:close/>
              </a:path>
            </a:pathLst>
          </a:custGeom>
          <a:solidFill>
            <a:srgbClr val="45D8FF">
              <a:alpha val="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00" name="Freeform 182"/>
          <p:cNvSpPr>
            <a:spLocks/>
          </p:cNvSpPr>
          <p:nvPr/>
        </p:nvSpPr>
        <p:spPr bwMode="auto">
          <a:xfrm rot="21368463">
            <a:off x="8058869" y="3866584"/>
            <a:ext cx="4048125" cy="4048126"/>
          </a:xfrm>
          <a:custGeom>
            <a:avLst/>
            <a:gdLst>
              <a:gd name="T0" fmla="*/ 2909 w 3967"/>
              <a:gd name="T1" fmla="*/ 511 h 3968"/>
              <a:gd name="T2" fmla="*/ 3456 w 3967"/>
              <a:gd name="T3" fmla="*/ 2909 h 3968"/>
              <a:gd name="T4" fmla="*/ 1059 w 3967"/>
              <a:gd name="T5" fmla="*/ 3457 h 3968"/>
              <a:gd name="T6" fmla="*/ 511 w 3967"/>
              <a:gd name="T7" fmla="*/ 1059 h 3968"/>
              <a:gd name="T8" fmla="*/ 2909 w 3967"/>
              <a:gd name="T9" fmla="*/ 511 h 3968"/>
            </a:gdLst>
            <a:ahLst/>
            <a:cxnLst>
              <a:cxn ang="0">
                <a:pos x="T0" y="T1"/>
              </a:cxn>
              <a:cxn ang="0">
                <a:pos x="T2" y="T3"/>
              </a:cxn>
              <a:cxn ang="0">
                <a:pos x="T4" y="T5"/>
              </a:cxn>
              <a:cxn ang="0">
                <a:pos x="T6" y="T7"/>
              </a:cxn>
              <a:cxn ang="0">
                <a:pos x="T8" y="T9"/>
              </a:cxn>
            </a:cxnLst>
            <a:rect l="0" t="0" r="r" b="b"/>
            <a:pathLst>
              <a:path w="3967" h="3968">
                <a:moveTo>
                  <a:pt x="2909" y="511"/>
                </a:moveTo>
                <a:cubicBezTo>
                  <a:pt x="3722" y="1022"/>
                  <a:pt x="3967" y="2096"/>
                  <a:pt x="3456" y="2909"/>
                </a:cubicBezTo>
                <a:cubicBezTo>
                  <a:pt x="2945" y="3722"/>
                  <a:pt x="1872" y="3968"/>
                  <a:pt x="1059" y="3457"/>
                </a:cubicBezTo>
                <a:cubicBezTo>
                  <a:pt x="245" y="2946"/>
                  <a:pt x="0" y="1872"/>
                  <a:pt x="511" y="1059"/>
                </a:cubicBezTo>
                <a:cubicBezTo>
                  <a:pt x="1022" y="245"/>
                  <a:pt x="2095" y="0"/>
                  <a:pt x="2909" y="511"/>
                </a:cubicBezTo>
                <a:close/>
              </a:path>
            </a:pathLst>
          </a:custGeom>
          <a:solidFill>
            <a:srgbClr val="45D8FF">
              <a:alpha val="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02" name="Freeform 184"/>
          <p:cNvSpPr>
            <a:spLocks/>
          </p:cNvSpPr>
          <p:nvPr/>
        </p:nvSpPr>
        <p:spPr bwMode="auto">
          <a:xfrm rot="21368463">
            <a:off x="8665294" y="4473009"/>
            <a:ext cx="2835275" cy="2835275"/>
          </a:xfrm>
          <a:custGeom>
            <a:avLst/>
            <a:gdLst>
              <a:gd name="T0" fmla="*/ 2037 w 2779"/>
              <a:gd name="T1" fmla="*/ 358 h 2778"/>
              <a:gd name="T2" fmla="*/ 2421 w 2779"/>
              <a:gd name="T3" fmla="*/ 2037 h 2778"/>
              <a:gd name="T4" fmla="*/ 742 w 2779"/>
              <a:gd name="T5" fmla="*/ 2420 h 2778"/>
              <a:gd name="T6" fmla="*/ 358 w 2779"/>
              <a:gd name="T7" fmla="*/ 741 h 2778"/>
              <a:gd name="T8" fmla="*/ 2037 w 2779"/>
              <a:gd name="T9" fmla="*/ 358 h 2778"/>
            </a:gdLst>
            <a:ahLst/>
            <a:cxnLst>
              <a:cxn ang="0">
                <a:pos x="T0" y="T1"/>
              </a:cxn>
              <a:cxn ang="0">
                <a:pos x="T2" y="T3"/>
              </a:cxn>
              <a:cxn ang="0">
                <a:pos x="T4" y="T5"/>
              </a:cxn>
              <a:cxn ang="0">
                <a:pos x="T6" y="T7"/>
              </a:cxn>
              <a:cxn ang="0">
                <a:pos x="T8" y="T9"/>
              </a:cxn>
            </a:cxnLst>
            <a:rect l="0" t="0" r="r" b="b"/>
            <a:pathLst>
              <a:path w="2779" h="2778">
                <a:moveTo>
                  <a:pt x="2037" y="358"/>
                </a:moveTo>
                <a:cubicBezTo>
                  <a:pt x="2607" y="715"/>
                  <a:pt x="2779" y="1467"/>
                  <a:pt x="2421" y="2037"/>
                </a:cubicBezTo>
                <a:cubicBezTo>
                  <a:pt x="2063" y="2606"/>
                  <a:pt x="1311" y="2778"/>
                  <a:pt x="742" y="2420"/>
                </a:cubicBezTo>
                <a:cubicBezTo>
                  <a:pt x="172" y="2062"/>
                  <a:pt x="0" y="1311"/>
                  <a:pt x="358" y="741"/>
                </a:cubicBezTo>
                <a:cubicBezTo>
                  <a:pt x="716" y="172"/>
                  <a:pt x="1468" y="0"/>
                  <a:pt x="2037" y="358"/>
                </a:cubicBezTo>
                <a:close/>
              </a:path>
            </a:pathLst>
          </a:custGeom>
          <a:solidFill>
            <a:srgbClr val="45D8FF">
              <a:alpha val="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23" name="Freeform 174"/>
          <p:cNvSpPr>
            <a:spLocks/>
          </p:cNvSpPr>
          <p:nvPr/>
        </p:nvSpPr>
        <p:spPr bwMode="auto">
          <a:xfrm>
            <a:off x="323256" y="3333750"/>
            <a:ext cx="2131302" cy="2131292"/>
          </a:xfrm>
          <a:custGeom>
            <a:avLst/>
            <a:gdLst>
              <a:gd name="T0" fmla="*/ 428 w 584"/>
              <a:gd name="T1" fmla="*/ 75 h 583"/>
              <a:gd name="T2" fmla="*/ 508 w 584"/>
              <a:gd name="T3" fmla="*/ 427 h 583"/>
              <a:gd name="T4" fmla="*/ 156 w 584"/>
              <a:gd name="T5" fmla="*/ 508 h 583"/>
              <a:gd name="T6" fmla="*/ 75 w 584"/>
              <a:gd name="T7" fmla="*/ 155 h 583"/>
              <a:gd name="T8" fmla="*/ 428 w 584"/>
              <a:gd name="T9" fmla="*/ 75 h 583"/>
            </a:gdLst>
            <a:ahLst/>
            <a:cxnLst>
              <a:cxn ang="0">
                <a:pos x="T0" y="T1"/>
              </a:cxn>
              <a:cxn ang="0">
                <a:pos x="T2" y="T3"/>
              </a:cxn>
              <a:cxn ang="0">
                <a:pos x="T4" y="T5"/>
              </a:cxn>
              <a:cxn ang="0">
                <a:pos x="T6" y="T7"/>
              </a:cxn>
              <a:cxn ang="0">
                <a:pos x="T8" y="T9"/>
              </a:cxn>
            </a:cxnLst>
            <a:rect l="0" t="0" r="r" b="b"/>
            <a:pathLst>
              <a:path w="584" h="583">
                <a:moveTo>
                  <a:pt x="428" y="75"/>
                </a:moveTo>
                <a:cubicBezTo>
                  <a:pt x="547" y="150"/>
                  <a:pt x="584" y="308"/>
                  <a:pt x="508" y="427"/>
                </a:cubicBezTo>
                <a:cubicBezTo>
                  <a:pt x="433" y="547"/>
                  <a:pt x="275" y="583"/>
                  <a:pt x="156" y="508"/>
                </a:cubicBezTo>
                <a:cubicBezTo>
                  <a:pt x="36" y="433"/>
                  <a:pt x="0" y="275"/>
                  <a:pt x="75" y="155"/>
                </a:cubicBezTo>
                <a:cubicBezTo>
                  <a:pt x="150" y="36"/>
                  <a:pt x="308" y="0"/>
                  <a:pt x="428" y="75"/>
                </a:cubicBezTo>
                <a:close/>
              </a:path>
            </a:pathLst>
          </a:custGeom>
          <a:solidFill>
            <a:srgbClr val="45D8FF">
              <a:alpha val="2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20" name="Freeform 174"/>
          <p:cNvSpPr>
            <a:spLocks/>
          </p:cNvSpPr>
          <p:nvPr/>
        </p:nvSpPr>
        <p:spPr bwMode="auto">
          <a:xfrm>
            <a:off x="3277735" y="2261395"/>
            <a:ext cx="460334" cy="460332"/>
          </a:xfrm>
          <a:custGeom>
            <a:avLst/>
            <a:gdLst>
              <a:gd name="T0" fmla="*/ 428 w 584"/>
              <a:gd name="T1" fmla="*/ 75 h 583"/>
              <a:gd name="T2" fmla="*/ 508 w 584"/>
              <a:gd name="T3" fmla="*/ 427 h 583"/>
              <a:gd name="T4" fmla="*/ 156 w 584"/>
              <a:gd name="T5" fmla="*/ 508 h 583"/>
              <a:gd name="T6" fmla="*/ 75 w 584"/>
              <a:gd name="T7" fmla="*/ 155 h 583"/>
              <a:gd name="T8" fmla="*/ 428 w 584"/>
              <a:gd name="T9" fmla="*/ 75 h 583"/>
            </a:gdLst>
            <a:ahLst/>
            <a:cxnLst>
              <a:cxn ang="0">
                <a:pos x="T0" y="T1"/>
              </a:cxn>
              <a:cxn ang="0">
                <a:pos x="T2" y="T3"/>
              </a:cxn>
              <a:cxn ang="0">
                <a:pos x="T4" y="T5"/>
              </a:cxn>
              <a:cxn ang="0">
                <a:pos x="T6" y="T7"/>
              </a:cxn>
              <a:cxn ang="0">
                <a:pos x="T8" y="T9"/>
              </a:cxn>
            </a:cxnLst>
            <a:rect l="0" t="0" r="r" b="b"/>
            <a:pathLst>
              <a:path w="584" h="583">
                <a:moveTo>
                  <a:pt x="428" y="75"/>
                </a:moveTo>
                <a:cubicBezTo>
                  <a:pt x="547" y="150"/>
                  <a:pt x="584" y="308"/>
                  <a:pt x="508" y="427"/>
                </a:cubicBezTo>
                <a:cubicBezTo>
                  <a:pt x="433" y="547"/>
                  <a:pt x="275" y="583"/>
                  <a:pt x="156" y="508"/>
                </a:cubicBezTo>
                <a:cubicBezTo>
                  <a:pt x="36" y="433"/>
                  <a:pt x="0" y="275"/>
                  <a:pt x="75" y="155"/>
                </a:cubicBezTo>
                <a:cubicBezTo>
                  <a:pt x="150" y="36"/>
                  <a:pt x="308" y="0"/>
                  <a:pt x="428" y="75"/>
                </a:cubicBezTo>
                <a:close/>
              </a:path>
            </a:pathLst>
          </a:custGeom>
          <a:solidFill>
            <a:srgbClr val="45D8FF">
              <a:alpha val="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22" name="Freeform 176"/>
          <p:cNvSpPr>
            <a:spLocks/>
          </p:cNvSpPr>
          <p:nvPr/>
        </p:nvSpPr>
        <p:spPr bwMode="auto">
          <a:xfrm>
            <a:off x="3830643" y="-488491"/>
            <a:ext cx="1071558" cy="1071556"/>
          </a:xfrm>
          <a:custGeom>
            <a:avLst/>
            <a:gdLst>
              <a:gd name="T0" fmla="*/ 862 w 1175"/>
              <a:gd name="T1" fmla="*/ 151 h 1175"/>
              <a:gd name="T2" fmla="*/ 1024 w 1175"/>
              <a:gd name="T3" fmla="*/ 861 h 1175"/>
              <a:gd name="T4" fmla="*/ 314 w 1175"/>
              <a:gd name="T5" fmla="*/ 1023 h 1175"/>
              <a:gd name="T6" fmla="*/ 152 w 1175"/>
              <a:gd name="T7" fmla="*/ 313 h 1175"/>
              <a:gd name="T8" fmla="*/ 862 w 1175"/>
              <a:gd name="T9" fmla="*/ 151 h 1175"/>
            </a:gdLst>
            <a:ahLst/>
            <a:cxnLst>
              <a:cxn ang="0">
                <a:pos x="T0" y="T1"/>
              </a:cxn>
              <a:cxn ang="0">
                <a:pos x="T2" y="T3"/>
              </a:cxn>
              <a:cxn ang="0">
                <a:pos x="T4" y="T5"/>
              </a:cxn>
              <a:cxn ang="0">
                <a:pos x="T6" y="T7"/>
              </a:cxn>
              <a:cxn ang="0">
                <a:pos x="T8" y="T9"/>
              </a:cxn>
            </a:cxnLst>
            <a:rect l="0" t="0" r="r" b="b"/>
            <a:pathLst>
              <a:path w="1175" h="1175">
                <a:moveTo>
                  <a:pt x="862" y="151"/>
                </a:moveTo>
                <a:cubicBezTo>
                  <a:pt x="1103" y="302"/>
                  <a:pt x="1175" y="620"/>
                  <a:pt x="1024" y="861"/>
                </a:cubicBezTo>
                <a:cubicBezTo>
                  <a:pt x="873" y="1102"/>
                  <a:pt x="555" y="1175"/>
                  <a:pt x="314" y="1023"/>
                </a:cubicBezTo>
                <a:cubicBezTo>
                  <a:pt x="73" y="872"/>
                  <a:pt x="0" y="554"/>
                  <a:pt x="152" y="313"/>
                </a:cubicBezTo>
                <a:cubicBezTo>
                  <a:pt x="303" y="73"/>
                  <a:pt x="621" y="0"/>
                  <a:pt x="862" y="151"/>
                </a:cubicBezTo>
                <a:close/>
              </a:path>
            </a:pathLst>
          </a:custGeom>
          <a:solidFill>
            <a:srgbClr val="45D8FF">
              <a:alpha val="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26" name="Freeform 180"/>
          <p:cNvSpPr>
            <a:spLocks/>
          </p:cNvSpPr>
          <p:nvPr/>
        </p:nvSpPr>
        <p:spPr bwMode="auto">
          <a:xfrm>
            <a:off x="4083275" y="-235859"/>
            <a:ext cx="566294" cy="566292"/>
          </a:xfrm>
          <a:custGeom>
            <a:avLst/>
            <a:gdLst>
              <a:gd name="T0" fmla="*/ 456 w 621"/>
              <a:gd name="T1" fmla="*/ 80 h 621"/>
              <a:gd name="T2" fmla="*/ 541 w 621"/>
              <a:gd name="T3" fmla="*/ 455 h 621"/>
              <a:gd name="T4" fmla="*/ 166 w 621"/>
              <a:gd name="T5" fmla="*/ 541 h 621"/>
              <a:gd name="T6" fmla="*/ 80 w 621"/>
              <a:gd name="T7" fmla="*/ 165 h 621"/>
              <a:gd name="T8" fmla="*/ 456 w 621"/>
              <a:gd name="T9" fmla="*/ 80 h 621"/>
            </a:gdLst>
            <a:ahLst/>
            <a:cxnLst>
              <a:cxn ang="0">
                <a:pos x="T0" y="T1"/>
              </a:cxn>
              <a:cxn ang="0">
                <a:pos x="T2" y="T3"/>
              </a:cxn>
              <a:cxn ang="0">
                <a:pos x="T4" y="T5"/>
              </a:cxn>
              <a:cxn ang="0">
                <a:pos x="T6" y="T7"/>
              </a:cxn>
              <a:cxn ang="0">
                <a:pos x="T8" y="T9"/>
              </a:cxn>
            </a:cxnLst>
            <a:rect l="0" t="0" r="r" b="b"/>
            <a:pathLst>
              <a:path w="621" h="621">
                <a:moveTo>
                  <a:pt x="456" y="80"/>
                </a:moveTo>
                <a:cubicBezTo>
                  <a:pt x="583" y="160"/>
                  <a:pt x="621" y="328"/>
                  <a:pt x="541" y="455"/>
                </a:cubicBezTo>
                <a:cubicBezTo>
                  <a:pt x="461" y="582"/>
                  <a:pt x="293" y="621"/>
                  <a:pt x="166" y="541"/>
                </a:cubicBezTo>
                <a:cubicBezTo>
                  <a:pt x="39" y="461"/>
                  <a:pt x="0" y="293"/>
                  <a:pt x="80" y="165"/>
                </a:cubicBezTo>
                <a:cubicBezTo>
                  <a:pt x="160" y="38"/>
                  <a:pt x="328" y="0"/>
                  <a:pt x="456" y="80"/>
                </a:cubicBezTo>
                <a:close/>
              </a:path>
            </a:pathLst>
          </a:custGeom>
          <a:solidFill>
            <a:srgbClr val="45D8FF">
              <a:alpha val="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27" name="Freeform 181"/>
          <p:cNvSpPr>
            <a:spLocks/>
          </p:cNvSpPr>
          <p:nvPr/>
        </p:nvSpPr>
        <p:spPr bwMode="auto">
          <a:xfrm>
            <a:off x="827090" y="3842205"/>
            <a:ext cx="1112838" cy="1111250"/>
          </a:xfrm>
          <a:custGeom>
            <a:avLst/>
            <a:gdLst>
              <a:gd name="T0" fmla="*/ 799 w 1090"/>
              <a:gd name="T1" fmla="*/ 140 h 1090"/>
              <a:gd name="T2" fmla="*/ 949 w 1090"/>
              <a:gd name="T3" fmla="*/ 799 h 1090"/>
              <a:gd name="T4" fmla="*/ 291 w 1090"/>
              <a:gd name="T5" fmla="*/ 950 h 1090"/>
              <a:gd name="T6" fmla="*/ 140 w 1090"/>
              <a:gd name="T7" fmla="*/ 291 h 1090"/>
              <a:gd name="T8" fmla="*/ 799 w 1090"/>
              <a:gd name="T9" fmla="*/ 140 h 1090"/>
            </a:gdLst>
            <a:ahLst/>
            <a:cxnLst>
              <a:cxn ang="0">
                <a:pos x="T0" y="T1"/>
              </a:cxn>
              <a:cxn ang="0">
                <a:pos x="T2" y="T3"/>
              </a:cxn>
              <a:cxn ang="0">
                <a:pos x="T4" y="T5"/>
              </a:cxn>
              <a:cxn ang="0">
                <a:pos x="T6" y="T7"/>
              </a:cxn>
              <a:cxn ang="0">
                <a:pos x="T8" y="T9"/>
              </a:cxn>
            </a:cxnLst>
            <a:rect l="0" t="0" r="r" b="b"/>
            <a:pathLst>
              <a:path w="1090" h="1090">
                <a:moveTo>
                  <a:pt x="799" y="140"/>
                </a:moveTo>
                <a:cubicBezTo>
                  <a:pt x="1022" y="281"/>
                  <a:pt x="1090" y="576"/>
                  <a:pt x="949" y="799"/>
                </a:cubicBezTo>
                <a:cubicBezTo>
                  <a:pt x="809" y="1023"/>
                  <a:pt x="514" y="1090"/>
                  <a:pt x="291" y="950"/>
                </a:cubicBezTo>
                <a:cubicBezTo>
                  <a:pt x="67" y="809"/>
                  <a:pt x="0" y="514"/>
                  <a:pt x="140" y="291"/>
                </a:cubicBezTo>
                <a:cubicBezTo>
                  <a:pt x="280" y="67"/>
                  <a:pt x="575" y="0"/>
                  <a:pt x="799" y="140"/>
                </a:cubicBezTo>
                <a:close/>
              </a:path>
            </a:pathLst>
          </a:custGeom>
          <a:solidFill>
            <a:srgbClr val="45D8FF">
              <a:alpha val="3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29" name="Freeform 183"/>
          <p:cNvSpPr>
            <a:spLocks/>
          </p:cNvSpPr>
          <p:nvPr/>
        </p:nvSpPr>
        <p:spPr bwMode="auto">
          <a:xfrm>
            <a:off x="1106490" y="4120018"/>
            <a:ext cx="554038" cy="555625"/>
          </a:xfrm>
          <a:custGeom>
            <a:avLst/>
            <a:gdLst>
              <a:gd name="T0" fmla="*/ 398 w 543"/>
              <a:gd name="T1" fmla="*/ 70 h 544"/>
              <a:gd name="T2" fmla="*/ 473 w 543"/>
              <a:gd name="T3" fmla="*/ 399 h 544"/>
              <a:gd name="T4" fmla="*/ 145 w 543"/>
              <a:gd name="T5" fmla="*/ 474 h 544"/>
              <a:gd name="T6" fmla="*/ 70 w 543"/>
              <a:gd name="T7" fmla="*/ 145 h 544"/>
              <a:gd name="T8" fmla="*/ 398 w 543"/>
              <a:gd name="T9" fmla="*/ 70 h 544"/>
            </a:gdLst>
            <a:ahLst/>
            <a:cxnLst>
              <a:cxn ang="0">
                <a:pos x="T0" y="T1"/>
              </a:cxn>
              <a:cxn ang="0">
                <a:pos x="T2" y="T3"/>
              </a:cxn>
              <a:cxn ang="0">
                <a:pos x="T4" y="T5"/>
              </a:cxn>
              <a:cxn ang="0">
                <a:pos x="T6" y="T7"/>
              </a:cxn>
              <a:cxn ang="0">
                <a:pos x="T8" y="T9"/>
              </a:cxn>
            </a:cxnLst>
            <a:rect l="0" t="0" r="r" b="b"/>
            <a:pathLst>
              <a:path w="543" h="544">
                <a:moveTo>
                  <a:pt x="398" y="70"/>
                </a:moveTo>
                <a:cubicBezTo>
                  <a:pt x="510" y="140"/>
                  <a:pt x="543" y="287"/>
                  <a:pt x="473" y="399"/>
                </a:cubicBezTo>
                <a:cubicBezTo>
                  <a:pt x="404" y="510"/>
                  <a:pt x="256" y="544"/>
                  <a:pt x="145" y="474"/>
                </a:cubicBezTo>
                <a:cubicBezTo>
                  <a:pt x="34" y="404"/>
                  <a:pt x="0" y="257"/>
                  <a:pt x="70" y="145"/>
                </a:cubicBezTo>
                <a:cubicBezTo>
                  <a:pt x="140" y="34"/>
                  <a:pt x="287" y="0"/>
                  <a:pt x="398" y="70"/>
                </a:cubicBezTo>
                <a:close/>
              </a:path>
            </a:pathLst>
          </a:custGeom>
          <a:solidFill>
            <a:srgbClr val="45D8FF">
              <a:alpha val="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88" name="Freeform 57"/>
          <p:cNvSpPr>
            <a:spLocks/>
          </p:cNvSpPr>
          <p:nvPr/>
        </p:nvSpPr>
        <p:spPr bwMode="auto">
          <a:xfrm>
            <a:off x="422278" y="2438855"/>
            <a:ext cx="973138" cy="1935163"/>
          </a:xfrm>
          <a:custGeom>
            <a:avLst/>
            <a:gdLst>
              <a:gd name="T0" fmla="*/ 951 w 958"/>
              <a:gd name="T1" fmla="*/ 1905 h 1905"/>
              <a:gd name="T2" fmla="*/ 945 w 958"/>
              <a:gd name="T3" fmla="*/ 1902 h 1905"/>
              <a:gd name="T4" fmla="*/ 1 w 958"/>
              <a:gd name="T5" fmla="*/ 10 h 1905"/>
              <a:gd name="T6" fmla="*/ 4 w 958"/>
              <a:gd name="T7" fmla="*/ 1 h 1905"/>
              <a:gd name="T8" fmla="*/ 12 w 958"/>
              <a:gd name="T9" fmla="*/ 4 h 1905"/>
              <a:gd name="T10" fmla="*/ 956 w 958"/>
              <a:gd name="T11" fmla="*/ 1896 h 1905"/>
              <a:gd name="T12" fmla="*/ 953 w 958"/>
              <a:gd name="T13" fmla="*/ 1904 h 1905"/>
              <a:gd name="T14" fmla="*/ 951 w 958"/>
              <a:gd name="T15" fmla="*/ 1905 h 19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58" h="1905">
                <a:moveTo>
                  <a:pt x="951" y="1905"/>
                </a:moveTo>
                <a:cubicBezTo>
                  <a:pt x="949" y="1905"/>
                  <a:pt x="946" y="1904"/>
                  <a:pt x="945" y="1902"/>
                </a:cubicBezTo>
                <a:cubicBezTo>
                  <a:pt x="1" y="10"/>
                  <a:pt x="1" y="10"/>
                  <a:pt x="1" y="10"/>
                </a:cubicBezTo>
                <a:cubicBezTo>
                  <a:pt x="0" y="7"/>
                  <a:pt x="1" y="3"/>
                  <a:pt x="4" y="1"/>
                </a:cubicBezTo>
                <a:cubicBezTo>
                  <a:pt x="7" y="0"/>
                  <a:pt x="10" y="1"/>
                  <a:pt x="12" y="4"/>
                </a:cubicBezTo>
                <a:cubicBezTo>
                  <a:pt x="956" y="1896"/>
                  <a:pt x="956" y="1896"/>
                  <a:pt x="956" y="1896"/>
                </a:cubicBezTo>
                <a:cubicBezTo>
                  <a:pt x="958" y="1899"/>
                  <a:pt x="956" y="1903"/>
                  <a:pt x="953" y="1904"/>
                </a:cubicBezTo>
                <a:cubicBezTo>
                  <a:pt x="953" y="1905"/>
                  <a:pt x="952" y="1905"/>
                  <a:pt x="951" y="1905"/>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0" name="Freeform 59"/>
          <p:cNvSpPr>
            <a:spLocks/>
          </p:cNvSpPr>
          <p:nvPr/>
        </p:nvSpPr>
        <p:spPr bwMode="auto">
          <a:xfrm>
            <a:off x="422278" y="1019630"/>
            <a:ext cx="819150" cy="1431925"/>
          </a:xfrm>
          <a:custGeom>
            <a:avLst/>
            <a:gdLst>
              <a:gd name="T0" fmla="*/ 6 w 806"/>
              <a:gd name="T1" fmla="*/ 1409 h 1409"/>
              <a:gd name="T2" fmla="*/ 4 w 806"/>
              <a:gd name="T3" fmla="*/ 1408 h 1409"/>
              <a:gd name="T4" fmla="*/ 1 w 806"/>
              <a:gd name="T5" fmla="*/ 1400 h 1409"/>
              <a:gd name="T6" fmla="*/ 794 w 806"/>
              <a:gd name="T7" fmla="*/ 4 h 1409"/>
              <a:gd name="T8" fmla="*/ 802 w 806"/>
              <a:gd name="T9" fmla="*/ 1 h 1409"/>
              <a:gd name="T10" fmla="*/ 804 w 806"/>
              <a:gd name="T11" fmla="*/ 10 h 1409"/>
              <a:gd name="T12" fmla="*/ 12 w 806"/>
              <a:gd name="T13" fmla="*/ 1406 h 1409"/>
              <a:gd name="T14" fmla="*/ 6 w 806"/>
              <a:gd name="T15" fmla="*/ 1409 h 14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6" h="1409">
                <a:moveTo>
                  <a:pt x="6" y="1409"/>
                </a:moveTo>
                <a:cubicBezTo>
                  <a:pt x="5" y="1409"/>
                  <a:pt x="4" y="1409"/>
                  <a:pt x="4" y="1408"/>
                </a:cubicBezTo>
                <a:cubicBezTo>
                  <a:pt x="1" y="1406"/>
                  <a:pt x="0" y="1403"/>
                  <a:pt x="1" y="1400"/>
                </a:cubicBezTo>
                <a:cubicBezTo>
                  <a:pt x="794" y="4"/>
                  <a:pt x="794" y="4"/>
                  <a:pt x="794" y="4"/>
                </a:cubicBezTo>
                <a:cubicBezTo>
                  <a:pt x="795" y="1"/>
                  <a:pt x="799" y="0"/>
                  <a:pt x="802" y="1"/>
                </a:cubicBezTo>
                <a:cubicBezTo>
                  <a:pt x="805" y="3"/>
                  <a:pt x="806" y="7"/>
                  <a:pt x="804" y="10"/>
                </a:cubicBezTo>
                <a:cubicBezTo>
                  <a:pt x="12" y="1406"/>
                  <a:pt x="12" y="1406"/>
                  <a:pt x="12" y="1406"/>
                </a:cubicBezTo>
                <a:cubicBezTo>
                  <a:pt x="11" y="1408"/>
                  <a:pt x="9" y="1409"/>
                  <a:pt x="6" y="1409"/>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1" name="Freeform 60"/>
          <p:cNvSpPr>
            <a:spLocks/>
          </p:cNvSpPr>
          <p:nvPr/>
        </p:nvSpPr>
        <p:spPr bwMode="auto">
          <a:xfrm rot="21439730">
            <a:off x="1263217" y="967857"/>
            <a:ext cx="2206471" cy="1571207"/>
          </a:xfrm>
          <a:custGeom>
            <a:avLst/>
            <a:gdLst>
              <a:gd name="T0" fmla="*/ 2332 w 2339"/>
              <a:gd name="T1" fmla="*/ 1665 h 1665"/>
              <a:gd name="T2" fmla="*/ 2329 w 2339"/>
              <a:gd name="T3" fmla="*/ 1664 h 1665"/>
              <a:gd name="T4" fmla="*/ 3 w 2339"/>
              <a:gd name="T5" fmla="*/ 11 h 1665"/>
              <a:gd name="T6" fmla="*/ 2 w 2339"/>
              <a:gd name="T7" fmla="*/ 3 h 1665"/>
              <a:gd name="T8" fmla="*/ 10 w 2339"/>
              <a:gd name="T9" fmla="*/ 2 h 1665"/>
              <a:gd name="T10" fmla="*/ 2335 w 2339"/>
              <a:gd name="T11" fmla="*/ 1654 h 1665"/>
              <a:gd name="T12" fmla="*/ 2337 w 2339"/>
              <a:gd name="T13" fmla="*/ 1662 h 1665"/>
              <a:gd name="T14" fmla="*/ 2332 w 2339"/>
              <a:gd name="T15" fmla="*/ 1665 h 16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9" h="1665">
                <a:moveTo>
                  <a:pt x="2332" y="1665"/>
                </a:moveTo>
                <a:cubicBezTo>
                  <a:pt x="2331" y="1665"/>
                  <a:pt x="2330" y="1665"/>
                  <a:pt x="2329" y="1664"/>
                </a:cubicBezTo>
                <a:cubicBezTo>
                  <a:pt x="3" y="11"/>
                  <a:pt x="3" y="11"/>
                  <a:pt x="3" y="11"/>
                </a:cubicBezTo>
                <a:cubicBezTo>
                  <a:pt x="1" y="10"/>
                  <a:pt x="0" y="6"/>
                  <a:pt x="2" y="3"/>
                </a:cubicBezTo>
                <a:cubicBezTo>
                  <a:pt x="4" y="0"/>
                  <a:pt x="8" y="0"/>
                  <a:pt x="10" y="2"/>
                </a:cubicBezTo>
                <a:cubicBezTo>
                  <a:pt x="2335" y="1654"/>
                  <a:pt x="2335" y="1654"/>
                  <a:pt x="2335" y="1654"/>
                </a:cubicBezTo>
                <a:cubicBezTo>
                  <a:pt x="2338" y="1656"/>
                  <a:pt x="2339" y="1660"/>
                  <a:pt x="2337" y="1662"/>
                </a:cubicBezTo>
                <a:cubicBezTo>
                  <a:pt x="2336" y="1664"/>
                  <a:pt x="2334" y="1665"/>
                  <a:pt x="2332" y="1665"/>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2" name="Freeform 61"/>
          <p:cNvSpPr>
            <a:spLocks/>
          </p:cNvSpPr>
          <p:nvPr/>
        </p:nvSpPr>
        <p:spPr bwMode="auto">
          <a:xfrm rot="21188738">
            <a:off x="1768773" y="2596183"/>
            <a:ext cx="1744625" cy="133350"/>
          </a:xfrm>
          <a:custGeom>
            <a:avLst/>
            <a:gdLst>
              <a:gd name="T0" fmla="*/ 6 w 1798"/>
              <a:gd name="T1" fmla="*/ 130 h 130"/>
              <a:gd name="T2" fmla="*/ 0 w 1798"/>
              <a:gd name="T3" fmla="*/ 125 h 130"/>
              <a:gd name="T4" fmla="*/ 6 w 1798"/>
              <a:gd name="T5" fmla="*/ 118 h 130"/>
              <a:gd name="T6" fmla="*/ 1792 w 1798"/>
              <a:gd name="T7" fmla="*/ 0 h 130"/>
              <a:gd name="T8" fmla="*/ 1798 w 1798"/>
              <a:gd name="T9" fmla="*/ 6 h 130"/>
              <a:gd name="T10" fmla="*/ 1792 w 1798"/>
              <a:gd name="T11" fmla="*/ 12 h 130"/>
              <a:gd name="T12" fmla="*/ 7 w 1798"/>
              <a:gd name="T13" fmla="*/ 130 h 130"/>
              <a:gd name="T14" fmla="*/ 6 w 1798"/>
              <a:gd name="T15" fmla="*/ 130 h 1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98" h="130">
                <a:moveTo>
                  <a:pt x="6" y="130"/>
                </a:moveTo>
                <a:cubicBezTo>
                  <a:pt x="3" y="130"/>
                  <a:pt x="1" y="128"/>
                  <a:pt x="0" y="125"/>
                </a:cubicBezTo>
                <a:cubicBezTo>
                  <a:pt x="0" y="121"/>
                  <a:pt x="3" y="118"/>
                  <a:pt x="6" y="118"/>
                </a:cubicBezTo>
                <a:cubicBezTo>
                  <a:pt x="1792" y="0"/>
                  <a:pt x="1792" y="0"/>
                  <a:pt x="1792" y="0"/>
                </a:cubicBezTo>
                <a:cubicBezTo>
                  <a:pt x="1795" y="0"/>
                  <a:pt x="1798" y="2"/>
                  <a:pt x="1798" y="6"/>
                </a:cubicBezTo>
                <a:cubicBezTo>
                  <a:pt x="1798" y="9"/>
                  <a:pt x="1796" y="12"/>
                  <a:pt x="1792" y="12"/>
                </a:cubicBezTo>
                <a:cubicBezTo>
                  <a:pt x="7" y="130"/>
                  <a:pt x="7" y="130"/>
                  <a:pt x="7" y="130"/>
                </a:cubicBezTo>
                <a:cubicBezTo>
                  <a:pt x="7" y="130"/>
                  <a:pt x="6" y="130"/>
                  <a:pt x="6" y="130"/>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4" name="Freeform 63"/>
          <p:cNvSpPr>
            <a:spLocks/>
          </p:cNvSpPr>
          <p:nvPr/>
        </p:nvSpPr>
        <p:spPr bwMode="auto">
          <a:xfrm>
            <a:off x="1227140" y="257630"/>
            <a:ext cx="1962150" cy="774700"/>
          </a:xfrm>
          <a:custGeom>
            <a:avLst/>
            <a:gdLst>
              <a:gd name="T0" fmla="*/ 7 w 1932"/>
              <a:gd name="T1" fmla="*/ 763 h 763"/>
              <a:gd name="T2" fmla="*/ 1 w 1932"/>
              <a:gd name="T3" fmla="*/ 759 h 763"/>
              <a:gd name="T4" fmla="*/ 5 w 1932"/>
              <a:gd name="T5" fmla="*/ 751 h 763"/>
              <a:gd name="T6" fmla="*/ 1923 w 1932"/>
              <a:gd name="T7" fmla="*/ 1 h 763"/>
              <a:gd name="T8" fmla="*/ 1931 w 1932"/>
              <a:gd name="T9" fmla="*/ 5 h 763"/>
              <a:gd name="T10" fmla="*/ 1927 w 1932"/>
              <a:gd name="T11" fmla="*/ 13 h 763"/>
              <a:gd name="T12" fmla="*/ 9 w 1932"/>
              <a:gd name="T13" fmla="*/ 762 h 763"/>
              <a:gd name="T14" fmla="*/ 7 w 1932"/>
              <a:gd name="T15" fmla="*/ 763 h 7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32" h="763">
                <a:moveTo>
                  <a:pt x="7" y="763"/>
                </a:moveTo>
                <a:cubicBezTo>
                  <a:pt x="4" y="763"/>
                  <a:pt x="2" y="761"/>
                  <a:pt x="1" y="759"/>
                </a:cubicBezTo>
                <a:cubicBezTo>
                  <a:pt x="0" y="756"/>
                  <a:pt x="2" y="752"/>
                  <a:pt x="5" y="751"/>
                </a:cubicBezTo>
                <a:cubicBezTo>
                  <a:pt x="1923" y="1"/>
                  <a:pt x="1923" y="1"/>
                  <a:pt x="1923" y="1"/>
                </a:cubicBezTo>
                <a:cubicBezTo>
                  <a:pt x="1926" y="0"/>
                  <a:pt x="1930" y="2"/>
                  <a:pt x="1931" y="5"/>
                </a:cubicBezTo>
                <a:cubicBezTo>
                  <a:pt x="1932" y="8"/>
                  <a:pt x="1931" y="11"/>
                  <a:pt x="1927" y="13"/>
                </a:cubicBezTo>
                <a:cubicBezTo>
                  <a:pt x="9" y="762"/>
                  <a:pt x="9" y="762"/>
                  <a:pt x="9" y="762"/>
                </a:cubicBezTo>
                <a:cubicBezTo>
                  <a:pt x="8" y="762"/>
                  <a:pt x="8" y="763"/>
                  <a:pt x="7" y="763"/>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5" name="Freeform 64"/>
          <p:cNvSpPr>
            <a:spLocks/>
          </p:cNvSpPr>
          <p:nvPr/>
        </p:nvSpPr>
        <p:spPr bwMode="auto">
          <a:xfrm>
            <a:off x="2654303" y="57605"/>
            <a:ext cx="534988" cy="212725"/>
          </a:xfrm>
          <a:custGeom>
            <a:avLst/>
            <a:gdLst>
              <a:gd name="T0" fmla="*/ 520 w 527"/>
              <a:gd name="T1" fmla="*/ 210 h 210"/>
              <a:gd name="T2" fmla="*/ 518 w 527"/>
              <a:gd name="T3" fmla="*/ 210 h 210"/>
              <a:gd name="T4" fmla="*/ 4 w 527"/>
              <a:gd name="T5" fmla="*/ 12 h 210"/>
              <a:gd name="T6" fmla="*/ 1 w 527"/>
              <a:gd name="T7" fmla="*/ 4 h 210"/>
              <a:gd name="T8" fmla="*/ 9 w 527"/>
              <a:gd name="T9" fmla="*/ 1 h 210"/>
              <a:gd name="T10" fmla="*/ 522 w 527"/>
              <a:gd name="T11" fmla="*/ 198 h 210"/>
              <a:gd name="T12" fmla="*/ 526 w 527"/>
              <a:gd name="T13" fmla="*/ 206 h 210"/>
              <a:gd name="T14" fmla="*/ 520 w 527"/>
              <a:gd name="T15" fmla="*/ 210 h 2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7" h="210">
                <a:moveTo>
                  <a:pt x="520" y="210"/>
                </a:moveTo>
                <a:cubicBezTo>
                  <a:pt x="520" y="210"/>
                  <a:pt x="519" y="210"/>
                  <a:pt x="518" y="210"/>
                </a:cubicBezTo>
                <a:cubicBezTo>
                  <a:pt x="4" y="12"/>
                  <a:pt x="4" y="12"/>
                  <a:pt x="4" y="12"/>
                </a:cubicBezTo>
                <a:cubicBezTo>
                  <a:pt x="1" y="11"/>
                  <a:pt x="0" y="7"/>
                  <a:pt x="1" y="4"/>
                </a:cubicBezTo>
                <a:cubicBezTo>
                  <a:pt x="2" y="1"/>
                  <a:pt x="6" y="0"/>
                  <a:pt x="9" y="1"/>
                </a:cubicBezTo>
                <a:cubicBezTo>
                  <a:pt x="522" y="198"/>
                  <a:pt x="522" y="198"/>
                  <a:pt x="522" y="198"/>
                </a:cubicBezTo>
                <a:cubicBezTo>
                  <a:pt x="526" y="200"/>
                  <a:pt x="527" y="203"/>
                  <a:pt x="526" y="206"/>
                </a:cubicBezTo>
                <a:cubicBezTo>
                  <a:pt x="525" y="209"/>
                  <a:pt x="523" y="210"/>
                  <a:pt x="520" y="210"/>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6" name="Freeform 65"/>
          <p:cNvSpPr>
            <a:spLocks/>
          </p:cNvSpPr>
          <p:nvPr/>
        </p:nvSpPr>
        <p:spPr bwMode="auto">
          <a:xfrm>
            <a:off x="3176590" y="257630"/>
            <a:ext cx="420688" cy="1263650"/>
          </a:xfrm>
          <a:custGeom>
            <a:avLst/>
            <a:gdLst>
              <a:gd name="T0" fmla="*/ 408 w 415"/>
              <a:gd name="T1" fmla="*/ 1243 h 1243"/>
              <a:gd name="T2" fmla="*/ 402 w 415"/>
              <a:gd name="T3" fmla="*/ 1239 h 1243"/>
              <a:gd name="T4" fmla="*/ 1 w 415"/>
              <a:gd name="T5" fmla="*/ 9 h 1243"/>
              <a:gd name="T6" fmla="*/ 4 w 415"/>
              <a:gd name="T7" fmla="*/ 1 h 1243"/>
              <a:gd name="T8" fmla="*/ 12 w 415"/>
              <a:gd name="T9" fmla="*/ 5 h 1243"/>
              <a:gd name="T10" fmla="*/ 413 w 415"/>
              <a:gd name="T11" fmla="*/ 1235 h 1243"/>
              <a:gd name="T12" fmla="*/ 410 w 415"/>
              <a:gd name="T13" fmla="*/ 1243 h 1243"/>
              <a:gd name="T14" fmla="*/ 408 w 415"/>
              <a:gd name="T15" fmla="*/ 1243 h 12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5" h="1243">
                <a:moveTo>
                  <a:pt x="408" y="1243"/>
                </a:moveTo>
                <a:cubicBezTo>
                  <a:pt x="405" y="1243"/>
                  <a:pt x="403" y="1241"/>
                  <a:pt x="402" y="1239"/>
                </a:cubicBezTo>
                <a:cubicBezTo>
                  <a:pt x="1" y="9"/>
                  <a:pt x="1" y="9"/>
                  <a:pt x="1" y="9"/>
                </a:cubicBezTo>
                <a:cubicBezTo>
                  <a:pt x="0" y="6"/>
                  <a:pt x="1" y="2"/>
                  <a:pt x="4" y="1"/>
                </a:cubicBezTo>
                <a:cubicBezTo>
                  <a:pt x="8" y="0"/>
                  <a:pt x="11" y="2"/>
                  <a:pt x="12" y="5"/>
                </a:cubicBezTo>
                <a:cubicBezTo>
                  <a:pt x="413" y="1235"/>
                  <a:pt x="413" y="1235"/>
                  <a:pt x="413" y="1235"/>
                </a:cubicBezTo>
                <a:cubicBezTo>
                  <a:pt x="415" y="1238"/>
                  <a:pt x="413" y="1242"/>
                  <a:pt x="410" y="1243"/>
                </a:cubicBezTo>
                <a:cubicBezTo>
                  <a:pt x="409" y="1243"/>
                  <a:pt x="408" y="1243"/>
                  <a:pt x="408" y="1243"/>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7" name="Freeform 66"/>
          <p:cNvSpPr>
            <a:spLocks/>
          </p:cNvSpPr>
          <p:nvPr/>
        </p:nvSpPr>
        <p:spPr bwMode="auto">
          <a:xfrm>
            <a:off x="1227140" y="1019630"/>
            <a:ext cx="2370138" cy="501650"/>
          </a:xfrm>
          <a:custGeom>
            <a:avLst/>
            <a:gdLst>
              <a:gd name="T0" fmla="*/ 2327 w 2333"/>
              <a:gd name="T1" fmla="*/ 493 h 493"/>
              <a:gd name="T2" fmla="*/ 2326 w 2333"/>
              <a:gd name="T3" fmla="*/ 493 h 493"/>
              <a:gd name="T4" fmla="*/ 6 w 2333"/>
              <a:gd name="T5" fmla="*/ 12 h 493"/>
              <a:gd name="T6" fmla="*/ 1 w 2333"/>
              <a:gd name="T7" fmla="*/ 5 h 493"/>
              <a:gd name="T8" fmla="*/ 8 w 2333"/>
              <a:gd name="T9" fmla="*/ 1 h 493"/>
              <a:gd name="T10" fmla="*/ 2328 w 2333"/>
              <a:gd name="T11" fmla="*/ 481 h 493"/>
              <a:gd name="T12" fmla="*/ 2333 w 2333"/>
              <a:gd name="T13" fmla="*/ 488 h 493"/>
              <a:gd name="T14" fmla="*/ 2327 w 2333"/>
              <a:gd name="T15" fmla="*/ 493 h 4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3" h="493">
                <a:moveTo>
                  <a:pt x="2327" y="493"/>
                </a:moveTo>
                <a:cubicBezTo>
                  <a:pt x="2326" y="493"/>
                  <a:pt x="2326" y="493"/>
                  <a:pt x="2326" y="493"/>
                </a:cubicBezTo>
                <a:cubicBezTo>
                  <a:pt x="6" y="12"/>
                  <a:pt x="6" y="12"/>
                  <a:pt x="6" y="12"/>
                </a:cubicBezTo>
                <a:cubicBezTo>
                  <a:pt x="2" y="12"/>
                  <a:pt x="0" y="9"/>
                  <a:pt x="1" y="5"/>
                </a:cubicBezTo>
                <a:cubicBezTo>
                  <a:pt x="2" y="2"/>
                  <a:pt x="5" y="0"/>
                  <a:pt x="8" y="1"/>
                </a:cubicBezTo>
                <a:cubicBezTo>
                  <a:pt x="2328" y="481"/>
                  <a:pt x="2328" y="481"/>
                  <a:pt x="2328" y="481"/>
                </a:cubicBezTo>
                <a:cubicBezTo>
                  <a:pt x="2331" y="482"/>
                  <a:pt x="2333" y="485"/>
                  <a:pt x="2333" y="488"/>
                </a:cubicBezTo>
                <a:cubicBezTo>
                  <a:pt x="2332" y="491"/>
                  <a:pt x="2330" y="493"/>
                  <a:pt x="2327" y="493"/>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8" name="Freeform 67"/>
          <p:cNvSpPr>
            <a:spLocks/>
          </p:cNvSpPr>
          <p:nvPr/>
        </p:nvSpPr>
        <p:spPr bwMode="auto">
          <a:xfrm>
            <a:off x="1227140" y="1019630"/>
            <a:ext cx="561975" cy="1812925"/>
          </a:xfrm>
          <a:custGeom>
            <a:avLst/>
            <a:gdLst>
              <a:gd name="T0" fmla="*/ 546 w 553"/>
              <a:gd name="T1" fmla="*/ 1783 h 1783"/>
              <a:gd name="T2" fmla="*/ 541 w 553"/>
              <a:gd name="T3" fmla="*/ 1779 h 1783"/>
              <a:gd name="T4" fmla="*/ 1 w 553"/>
              <a:gd name="T5" fmla="*/ 8 h 1783"/>
              <a:gd name="T6" fmla="*/ 5 w 553"/>
              <a:gd name="T7" fmla="*/ 1 h 1783"/>
              <a:gd name="T8" fmla="*/ 13 w 553"/>
              <a:gd name="T9" fmla="*/ 5 h 1783"/>
              <a:gd name="T10" fmla="*/ 552 w 553"/>
              <a:gd name="T11" fmla="*/ 1775 h 1783"/>
              <a:gd name="T12" fmla="*/ 548 w 553"/>
              <a:gd name="T13" fmla="*/ 1783 h 1783"/>
              <a:gd name="T14" fmla="*/ 546 w 553"/>
              <a:gd name="T15" fmla="*/ 1783 h 17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3" h="1783">
                <a:moveTo>
                  <a:pt x="546" y="1783"/>
                </a:moveTo>
                <a:cubicBezTo>
                  <a:pt x="544" y="1783"/>
                  <a:pt x="541" y="1782"/>
                  <a:pt x="541" y="1779"/>
                </a:cubicBezTo>
                <a:cubicBezTo>
                  <a:pt x="1" y="8"/>
                  <a:pt x="1" y="8"/>
                  <a:pt x="1" y="8"/>
                </a:cubicBezTo>
                <a:cubicBezTo>
                  <a:pt x="0" y="5"/>
                  <a:pt x="2" y="2"/>
                  <a:pt x="5" y="1"/>
                </a:cubicBezTo>
                <a:cubicBezTo>
                  <a:pt x="8" y="0"/>
                  <a:pt x="12" y="2"/>
                  <a:pt x="13" y="5"/>
                </a:cubicBezTo>
                <a:cubicBezTo>
                  <a:pt x="552" y="1775"/>
                  <a:pt x="552" y="1775"/>
                  <a:pt x="552" y="1775"/>
                </a:cubicBezTo>
                <a:cubicBezTo>
                  <a:pt x="553" y="1779"/>
                  <a:pt x="551" y="1782"/>
                  <a:pt x="548" y="1783"/>
                </a:cubicBezTo>
                <a:cubicBezTo>
                  <a:pt x="547" y="1783"/>
                  <a:pt x="547" y="1783"/>
                  <a:pt x="546" y="1783"/>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9" name="Freeform 68"/>
          <p:cNvSpPr>
            <a:spLocks/>
          </p:cNvSpPr>
          <p:nvPr/>
        </p:nvSpPr>
        <p:spPr bwMode="auto">
          <a:xfrm>
            <a:off x="1227140" y="57605"/>
            <a:ext cx="1439863" cy="974725"/>
          </a:xfrm>
          <a:custGeom>
            <a:avLst/>
            <a:gdLst>
              <a:gd name="T0" fmla="*/ 7 w 1418"/>
              <a:gd name="T1" fmla="*/ 960 h 960"/>
              <a:gd name="T2" fmla="*/ 2 w 1418"/>
              <a:gd name="T3" fmla="*/ 957 h 960"/>
              <a:gd name="T4" fmla="*/ 3 w 1418"/>
              <a:gd name="T5" fmla="*/ 949 h 960"/>
              <a:gd name="T6" fmla="*/ 1408 w 1418"/>
              <a:gd name="T7" fmla="*/ 1 h 960"/>
              <a:gd name="T8" fmla="*/ 1416 w 1418"/>
              <a:gd name="T9" fmla="*/ 3 h 960"/>
              <a:gd name="T10" fmla="*/ 1415 w 1418"/>
              <a:gd name="T11" fmla="*/ 11 h 960"/>
              <a:gd name="T12" fmla="*/ 10 w 1418"/>
              <a:gd name="T13" fmla="*/ 959 h 960"/>
              <a:gd name="T14" fmla="*/ 7 w 1418"/>
              <a:gd name="T15" fmla="*/ 960 h 9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18" h="960">
                <a:moveTo>
                  <a:pt x="7" y="960"/>
                </a:moveTo>
                <a:cubicBezTo>
                  <a:pt x="5" y="960"/>
                  <a:pt x="3" y="959"/>
                  <a:pt x="2" y="957"/>
                </a:cubicBezTo>
                <a:cubicBezTo>
                  <a:pt x="0" y="954"/>
                  <a:pt x="1" y="950"/>
                  <a:pt x="3" y="949"/>
                </a:cubicBezTo>
                <a:cubicBezTo>
                  <a:pt x="1408" y="1"/>
                  <a:pt x="1408" y="1"/>
                  <a:pt x="1408" y="1"/>
                </a:cubicBezTo>
                <a:cubicBezTo>
                  <a:pt x="1411" y="0"/>
                  <a:pt x="1415" y="0"/>
                  <a:pt x="1416" y="3"/>
                </a:cubicBezTo>
                <a:cubicBezTo>
                  <a:pt x="1418" y="6"/>
                  <a:pt x="1418" y="9"/>
                  <a:pt x="1415" y="11"/>
                </a:cubicBezTo>
                <a:cubicBezTo>
                  <a:pt x="10" y="959"/>
                  <a:pt x="10" y="959"/>
                  <a:pt x="10" y="959"/>
                </a:cubicBezTo>
                <a:cubicBezTo>
                  <a:pt x="9" y="959"/>
                  <a:pt x="8" y="960"/>
                  <a:pt x="7" y="960"/>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3" name="Freeform 72"/>
          <p:cNvSpPr>
            <a:spLocks/>
          </p:cNvSpPr>
          <p:nvPr/>
        </p:nvSpPr>
        <p:spPr bwMode="auto">
          <a:xfrm>
            <a:off x="4346578" y="24268"/>
            <a:ext cx="1111250" cy="158750"/>
          </a:xfrm>
          <a:custGeom>
            <a:avLst/>
            <a:gdLst>
              <a:gd name="T0" fmla="*/ 1088 w 1094"/>
              <a:gd name="T1" fmla="*/ 155 h 155"/>
              <a:gd name="T2" fmla="*/ 1087 w 1094"/>
              <a:gd name="T3" fmla="*/ 155 h 155"/>
              <a:gd name="T4" fmla="*/ 5 w 1094"/>
              <a:gd name="T5" fmla="*/ 12 h 155"/>
              <a:gd name="T6" fmla="*/ 0 w 1094"/>
              <a:gd name="T7" fmla="*/ 5 h 155"/>
              <a:gd name="T8" fmla="*/ 7 w 1094"/>
              <a:gd name="T9" fmla="*/ 0 h 155"/>
              <a:gd name="T10" fmla="*/ 1089 w 1094"/>
              <a:gd name="T11" fmla="*/ 143 h 155"/>
              <a:gd name="T12" fmla="*/ 1094 w 1094"/>
              <a:gd name="T13" fmla="*/ 150 h 155"/>
              <a:gd name="T14" fmla="*/ 1088 w 1094"/>
              <a:gd name="T15" fmla="*/ 155 h 15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94" h="155">
                <a:moveTo>
                  <a:pt x="1088" y="155"/>
                </a:moveTo>
                <a:cubicBezTo>
                  <a:pt x="1088" y="155"/>
                  <a:pt x="1087" y="155"/>
                  <a:pt x="1087" y="155"/>
                </a:cubicBezTo>
                <a:cubicBezTo>
                  <a:pt x="5" y="12"/>
                  <a:pt x="5" y="12"/>
                  <a:pt x="5" y="12"/>
                </a:cubicBezTo>
                <a:cubicBezTo>
                  <a:pt x="2" y="11"/>
                  <a:pt x="0" y="8"/>
                  <a:pt x="0" y="5"/>
                </a:cubicBezTo>
                <a:cubicBezTo>
                  <a:pt x="1" y="2"/>
                  <a:pt x="4" y="0"/>
                  <a:pt x="7" y="0"/>
                </a:cubicBezTo>
                <a:cubicBezTo>
                  <a:pt x="1089" y="143"/>
                  <a:pt x="1089" y="143"/>
                  <a:pt x="1089" y="143"/>
                </a:cubicBezTo>
                <a:cubicBezTo>
                  <a:pt x="1092" y="144"/>
                  <a:pt x="1094" y="147"/>
                  <a:pt x="1094" y="150"/>
                </a:cubicBezTo>
                <a:cubicBezTo>
                  <a:pt x="1093" y="153"/>
                  <a:pt x="1091" y="155"/>
                  <a:pt x="1088" y="155"/>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4" name="Freeform 73"/>
          <p:cNvSpPr>
            <a:spLocks/>
          </p:cNvSpPr>
          <p:nvPr/>
        </p:nvSpPr>
        <p:spPr bwMode="auto">
          <a:xfrm>
            <a:off x="5445128" y="168730"/>
            <a:ext cx="1619247" cy="887569"/>
          </a:xfrm>
          <a:custGeom>
            <a:avLst/>
            <a:gdLst>
              <a:gd name="T0" fmla="*/ 2006 w 2013"/>
              <a:gd name="T1" fmla="*/ 1103 h 1103"/>
              <a:gd name="T2" fmla="*/ 2003 w 2013"/>
              <a:gd name="T3" fmla="*/ 1103 h 1103"/>
              <a:gd name="T4" fmla="*/ 4 w 2013"/>
              <a:gd name="T5" fmla="*/ 12 h 1103"/>
              <a:gd name="T6" fmla="*/ 2 w 2013"/>
              <a:gd name="T7" fmla="*/ 4 h 1103"/>
              <a:gd name="T8" fmla="*/ 10 w 2013"/>
              <a:gd name="T9" fmla="*/ 2 h 1103"/>
              <a:gd name="T10" fmla="*/ 2009 w 2013"/>
              <a:gd name="T11" fmla="*/ 1092 h 1103"/>
              <a:gd name="T12" fmla="*/ 2011 w 2013"/>
              <a:gd name="T13" fmla="*/ 1100 h 1103"/>
              <a:gd name="T14" fmla="*/ 2006 w 2013"/>
              <a:gd name="T15" fmla="*/ 1103 h 11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13" h="1103">
                <a:moveTo>
                  <a:pt x="2006" y="1103"/>
                </a:moveTo>
                <a:cubicBezTo>
                  <a:pt x="2005" y="1103"/>
                  <a:pt x="2004" y="1103"/>
                  <a:pt x="2003" y="1103"/>
                </a:cubicBezTo>
                <a:cubicBezTo>
                  <a:pt x="4" y="12"/>
                  <a:pt x="4" y="12"/>
                  <a:pt x="4" y="12"/>
                </a:cubicBezTo>
                <a:cubicBezTo>
                  <a:pt x="1" y="11"/>
                  <a:pt x="0" y="7"/>
                  <a:pt x="2" y="4"/>
                </a:cubicBezTo>
                <a:cubicBezTo>
                  <a:pt x="3" y="1"/>
                  <a:pt x="7" y="0"/>
                  <a:pt x="10" y="2"/>
                </a:cubicBezTo>
                <a:cubicBezTo>
                  <a:pt x="2009" y="1092"/>
                  <a:pt x="2009" y="1092"/>
                  <a:pt x="2009" y="1092"/>
                </a:cubicBezTo>
                <a:cubicBezTo>
                  <a:pt x="2012" y="1094"/>
                  <a:pt x="2013" y="1097"/>
                  <a:pt x="2011" y="1100"/>
                </a:cubicBezTo>
                <a:cubicBezTo>
                  <a:pt x="2010" y="1102"/>
                  <a:pt x="2008" y="1103"/>
                  <a:pt x="2006" y="1103"/>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5" name="Freeform 74"/>
          <p:cNvSpPr>
            <a:spLocks/>
          </p:cNvSpPr>
          <p:nvPr/>
        </p:nvSpPr>
        <p:spPr bwMode="auto">
          <a:xfrm>
            <a:off x="6229353" y="-1064419"/>
            <a:ext cx="836613" cy="2128838"/>
          </a:xfrm>
          <a:custGeom>
            <a:avLst/>
            <a:gdLst>
              <a:gd name="T0" fmla="*/ 817 w 824"/>
              <a:gd name="T1" fmla="*/ 2096 h 2096"/>
              <a:gd name="T2" fmla="*/ 811 w 824"/>
              <a:gd name="T3" fmla="*/ 2093 h 2096"/>
              <a:gd name="T4" fmla="*/ 1 w 824"/>
              <a:gd name="T5" fmla="*/ 9 h 2096"/>
              <a:gd name="T6" fmla="*/ 4 w 824"/>
              <a:gd name="T7" fmla="*/ 1 h 2096"/>
              <a:gd name="T8" fmla="*/ 12 w 824"/>
              <a:gd name="T9" fmla="*/ 4 h 2096"/>
              <a:gd name="T10" fmla="*/ 822 w 824"/>
              <a:gd name="T11" fmla="*/ 2088 h 2096"/>
              <a:gd name="T12" fmla="*/ 819 w 824"/>
              <a:gd name="T13" fmla="*/ 2096 h 2096"/>
              <a:gd name="T14" fmla="*/ 817 w 824"/>
              <a:gd name="T15" fmla="*/ 2096 h 20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4" h="2096">
                <a:moveTo>
                  <a:pt x="817" y="2096"/>
                </a:moveTo>
                <a:cubicBezTo>
                  <a:pt x="814" y="2096"/>
                  <a:pt x="812" y="2095"/>
                  <a:pt x="811" y="2093"/>
                </a:cubicBezTo>
                <a:cubicBezTo>
                  <a:pt x="1" y="9"/>
                  <a:pt x="1" y="9"/>
                  <a:pt x="1" y="9"/>
                </a:cubicBezTo>
                <a:cubicBezTo>
                  <a:pt x="0" y="5"/>
                  <a:pt x="1" y="2"/>
                  <a:pt x="4" y="1"/>
                </a:cubicBezTo>
                <a:cubicBezTo>
                  <a:pt x="7" y="0"/>
                  <a:pt x="11" y="1"/>
                  <a:pt x="12" y="4"/>
                </a:cubicBezTo>
                <a:cubicBezTo>
                  <a:pt x="822" y="2088"/>
                  <a:pt x="822" y="2088"/>
                  <a:pt x="822" y="2088"/>
                </a:cubicBezTo>
                <a:cubicBezTo>
                  <a:pt x="824" y="2091"/>
                  <a:pt x="822" y="2095"/>
                  <a:pt x="819" y="2096"/>
                </a:cubicBezTo>
                <a:cubicBezTo>
                  <a:pt x="818" y="2096"/>
                  <a:pt x="818" y="2096"/>
                  <a:pt x="817" y="2096"/>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6" name="Freeform 75"/>
          <p:cNvSpPr>
            <a:spLocks/>
          </p:cNvSpPr>
          <p:nvPr/>
        </p:nvSpPr>
        <p:spPr bwMode="auto">
          <a:xfrm>
            <a:off x="5445128" y="-839332"/>
            <a:ext cx="1220788" cy="1022350"/>
          </a:xfrm>
          <a:custGeom>
            <a:avLst/>
            <a:gdLst>
              <a:gd name="T0" fmla="*/ 7 w 1202"/>
              <a:gd name="T1" fmla="*/ 1006 h 1006"/>
              <a:gd name="T2" fmla="*/ 2 w 1202"/>
              <a:gd name="T3" fmla="*/ 1004 h 1006"/>
              <a:gd name="T4" fmla="*/ 3 w 1202"/>
              <a:gd name="T5" fmla="*/ 996 h 1006"/>
              <a:gd name="T6" fmla="*/ 1191 w 1202"/>
              <a:gd name="T7" fmla="*/ 2 h 1006"/>
              <a:gd name="T8" fmla="*/ 1200 w 1202"/>
              <a:gd name="T9" fmla="*/ 2 h 1006"/>
              <a:gd name="T10" fmla="*/ 1199 w 1202"/>
              <a:gd name="T11" fmla="*/ 11 h 1006"/>
              <a:gd name="T12" fmla="*/ 11 w 1202"/>
              <a:gd name="T13" fmla="*/ 1005 h 1006"/>
              <a:gd name="T14" fmla="*/ 7 w 1202"/>
              <a:gd name="T15" fmla="*/ 1006 h 10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2" h="1006">
                <a:moveTo>
                  <a:pt x="7" y="1006"/>
                </a:moveTo>
                <a:cubicBezTo>
                  <a:pt x="5" y="1006"/>
                  <a:pt x="4" y="1005"/>
                  <a:pt x="2" y="1004"/>
                </a:cubicBezTo>
                <a:cubicBezTo>
                  <a:pt x="0" y="1001"/>
                  <a:pt x="1" y="998"/>
                  <a:pt x="3" y="996"/>
                </a:cubicBezTo>
                <a:cubicBezTo>
                  <a:pt x="1191" y="2"/>
                  <a:pt x="1191" y="2"/>
                  <a:pt x="1191" y="2"/>
                </a:cubicBezTo>
                <a:cubicBezTo>
                  <a:pt x="1194" y="0"/>
                  <a:pt x="1198" y="0"/>
                  <a:pt x="1200" y="2"/>
                </a:cubicBezTo>
                <a:cubicBezTo>
                  <a:pt x="1202" y="5"/>
                  <a:pt x="1202" y="9"/>
                  <a:pt x="1199" y="11"/>
                </a:cubicBezTo>
                <a:cubicBezTo>
                  <a:pt x="11" y="1005"/>
                  <a:pt x="11" y="1005"/>
                  <a:pt x="11" y="1005"/>
                </a:cubicBezTo>
                <a:cubicBezTo>
                  <a:pt x="10" y="1006"/>
                  <a:pt x="8" y="1006"/>
                  <a:pt x="7" y="1006"/>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7" name="Freeform 76"/>
          <p:cNvSpPr>
            <a:spLocks/>
          </p:cNvSpPr>
          <p:nvPr/>
        </p:nvSpPr>
        <p:spPr bwMode="auto">
          <a:xfrm>
            <a:off x="3582990" y="168730"/>
            <a:ext cx="1876425" cy="1352550"/>
          </a:xfrm>
          <a:custGeom>
            <a:avLst/>
            <a:gdLst>
              <a:gd name="T0" fmla="*/ 7 w 1846"/>
              <a:gd name="T1" fmla="*/ 1330 h 1330"/>
              <a:gd name="T2" fmla="*/ 2 w 1846"/>
              <a:gd name="T3" fmla="*/ 1327 h 1330"/>
              <a:gd name="T4" fmla="*/ 3 w 1846"/>
              <a:gd name="T5" fmla="*/ 1319 h 1330"/>
              <a:gd name="T6" fmla="*/ 1835 w 1846"/>
              <a:gd name="T7" fmla="*/ 2 h 1330"/>
              <a:gd name="T8" fmla="*/ 1844 w 1846"/>
              <a:gd name="T9" fmla="*/ 4 h 1330"/>
              <a:gd name="T10" fmla="*/ 1842 w 1846"/>
              <a:gd name="T11" fmla="*/ 12 h 1330"/>
              <a:gd name="T12" fmla="*/ 10 w 1846"/>
              <a:gd name="T13" fmla="*/ 1329 h 1330"/>
              <a:gd name="T14" fmla="*/ 7 w 1846"/>
              <a:gd name="T15" fmla="*/ 1330 h 13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46" h="1330">
                <a:moveTo>
                  <a:pt x="7" y="1330"/>
                </a:moveTo>
                <a:cubicBezTo>
                  <a:pt x="5" y="1330"/>
                  <a:pt x="3" y="1329"/>
                  <a:pt x="2" y="1327"/>
                </a:cubicBezTo>
                <a:cubicBezTo>
                  <a:pt x="0" y="1325"/>
                  <a:pt x="1" y="1321"/>
                  <a:pt x="3" y="1319"/>
                </a:cubicBezTo>
                <a:cubicBezTo>
                  <a:pt x="1835" y="2"/>
                  <a:pt x="1835" y="2"/>
                  <a:pt x="1835" y="2"/>
                </a:cubicBezTo>
                <a:cubicBezTo>
                  <a:pt x="1838" y="0"/>
                  <a:pt x="1842" y="1"/>
                  <a:pt x="1844" y="4"/>
                </a:cubicBezTo>
                <a:cubicBezTo>
                  <a:pt x="1846" y="6"/>
                  <a:pt x="1845" y="10"/>
                  <a:pt x="1842" y="12"/>
                </a:cubicBezTo>
                <a:cubicBezTo>
                  <a:pt x="10" y="1329"/>
                  <a:pt x="10" y="1329"/>
                  <a:pt x="10" y="1329"/>
                </a:cubicBezTo>
                <a:cubicBezTo>
                  <a:pt x="9" y="1329"/>
                  <a:pt x="8" y="1330"/>
                  <a:pt x="7" y="1330"/>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1" name="Freeform 80"/>
          <p:cNvSpPr>
            <a:spLocks/>
          </p:cNvSpPr>
          <p:nvPr/>
        </p:nvSpPr>
        <p:spPr bwMode="auto">
          <a:xfrm>
            <a:off x="3582990" y="24268"/>
            <a:ext cx="776288" cy="1497013"/>
          </a:xfrm>
          <a:custGeom>
            <a:avLst/>
            <a:gdLst>
              <a:gd name="T0" fmla="*/ 7 w 764"/>
              <a:gd name="T1" fmla="*/ 1473 h 1473"/>
              <a:gd name="T2" fmla="*/ 4 w 764"/>
              <a:gd name="T3" fmla="*/ 1472 h 1473"/>
              <a:gd name="T4" fmla="*/ 1 w 764"/>
              <a:gd name="T5" fmla="*/ 1464 h 1473"/>
              <a:gd name="T6" fmla="*/ 752 w 764"/>
              <a:gd name="T7" fmla="*/ 4 h 1473"/>
              <a:gd name="T8" fmla="*/ 760 w 764"/>
              <a:gd name="T9" fmla="*/ 2 h 1473"/>
              <a:gd name="T10" fmla="*/ 762 w 764"/>
              <a:gd name="T11" fmla="*/ 10 h 1473"/>
              <a:gd name="T12" fmla="*/ 12 w 764"/>
              <a:gd name="T13" fmla="*/ 1470 h 1473"/>
              <a:gd name="T14" fmla="*/ 7 w 764"/>
              <a:gd name="T15" fmla="*/ 1473 h 14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4" h="1473">
                <a:moveTo>
                  <a:pt x="7" y="1473"/>
                </a:moveTo>
                <a:cubicBezTo>
                  <a:pt x="6" y="1473"/>
                  <a:pt x="5" y="1473"/>
                  <a:pt x="4" y="1472"/>
                </a:cubicBezTo>
                <a:cubicBezTo>
                  <a:pt x="1" y="1471"/>
                  <a:pt x="0" y="1467"/>
                  <a:pt x="1" y="1464"/>
                </a:cubicBezTo>
                <a:cubicBezTo>
                  <a:pt x="752" y="4"/>
                  <a:pt x="752" y="4"/>
                  <a:pt x="752" y="4"/>
                </a:cubicBezTo>
                <a:cubicBezTo>
                  <a:pt x="753" y="1"/>
                  <a:pt x="757" y="0"/>
                  <a:pt x="760" y="2"/>
                </a:cubicBezTo>
                <a:cubicBezTo>
                  <a:pt x="763" y="3"/>
                  <a:pt x="764" y="7"/>
                  <a:pt x="762" y="10"/>
                </a:cubicBezTo>
                <a:cubicBezTo>
                  <a:pt x="12" y="1470"/>
                  <a:pt x="12" y="1470"/>
                  <a:pt x="12" y="1470"/>
                </a:cubicBezTo>
                <a:cubicBezTo>
                  <a:pt x="11" y="1472"/>
                  <a:pt x="9" y="1473"/>
                  <a:pt x="7" y="1473"/>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2" name="Freeform 81"/>
          <p:cNvSpPr>
            <a:spLocks/>
          </p:cNvSpPr>
          <p:nvPr/>
        </p:nvSpPr>
        <p:spPr bwMode="auto">
          <a:xfrm rot="5400000">
            <a:off x="696925" y="11562"/>
            <a:ext cx="1543050" cy="482600"/>
          </a:xfrm>
          <a:custGeom>
            <a:avLst/>
            <a:gdLst>
              <a:gd name="T0" fmla="*/ 1512 w 1519"/>
              <a:gd name="T1" fmla="*/ 476 h 476"/>
              <a:gd name="T2" fmla="*/ 1510 w 1519"/>
              <a:gd name="T3" fmla="*/ 475 h 476"/>
              <a:gd name="T4" fmla="*/ 5 w 1519"/>
              <a:gd name="T5" fmla="*/ 12 h 476"/>
              <a:gd name="T6" fmla="*/ 1 w 1519"/>
              <a:gd name="T7" fmla="*/ 5 h 476"/>
              <a:gd name="T8" fmla="*/ 9 w 1519"/>
              <a:gd name="T9" fmla="*/ 1 h 476"/>
              <a:gd name="T10" fmla="*/ 1514 w 1519"/>
              <a:gd name="T11" fmla="*/ 464 h 476"/>
              <a:gd name="T12" fmla="*/ 1518 w 1519"/>
              <a:gd name="T13" fmla="*/ 471 h 476"/>
              <a:gd name="T14" fmla="*/ 1512 w 1519"/>
              <a:gd name="T15" fmla="*/ 476 h 4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19" h="476">
                <a:moveTo>
                  <a:pt x="1512" y="476"/>
                </a:moveTo>
                <a:cubicBezTo>
                  <a:pt x="1511" y="476"/>
                  <a:pt x="1511" y="476"/>
                  <a:pt x="1510" y="475"/>
                </a:cubicBezTo>
                <a:cubicBezTo>
                  <a:pt x="5" y="12"/>
                  <a:pt x="5" y="12"/>
                  <a:pt x="5" y="12"/>
                </a:cubicBezTo>
                <a:cubicBezTo>
                  <a:pt x="2" y="11"/>
                  <a:pt x="0" y="8"/>
                  <a:pt x="1" y="5"/>
                </a:cubicBezTo>
                <a:cubicBezTo>
                  <a:pt x="2" y="2"/>
                  <a:pt x="5" y="0"/>
                  <a:pt x="9" y="1"/>
                </a:cubicBezTo>
                <a:cubicBezTo>
                  <a:pt x="1514" y="464"/>
                  <a:pt x="1514" y="464"/>
                  <a:pt x="1514" y="464"/>
                </a:cubicBezTo>
                <a:cubicBezTo>
                  <a:pt x="1517" y="465"/>
                  <a:pt x="1519" y="468"/>
                  <a:pt x="1518" y="471"/>
                </a:cubicBezTo>
                <a:cubicBezTo>
                  <a:pt x="1517" y="474"/>
                  <a:pt x="1514" y="476"/>
                  <a:pt x="1512" y="476"/>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6" name="Freeform 85"/>
          <p:cNvSpPr>
            <a:spLocks/>
          </p:cNvSpPr>
          <p:nvPr/>
        </p:nvSpPr>
        <p:spPr bwMode="auto">
          <a:xfrm>
            <a:off x="1381128" y="2819855"/>
            <a:ext cx="407988" cy="1554163"/>
          </a:xfrm>
          <a:custGeom>
            <a:avLst/>
            <a:gdLst>
              <a:gd name="T0" fmla="*/ 7 w 401"/>
              <a:gd name="T1" fmla="*/ 1530 h 1530"/>
              <a:gd name="T2" fmla="*/ 5 w 401"/>
              <a:gd name="T3" fmla="*/ 1530 h 1530"/>
              <a:gd name="T4" fmla="*/ 1 w 401"/>
              <a:gd name="T5" fmla="*/ 1522 h 1530"/>
              <a:gd name="T6" fmla="*/ 388 w 401"/>
              <a:gd name="T7" fmla="*/ 5 h 1530"/>
              <a:gd name="T8" fmla="*/ 396 w 401"/>
              <a:gd name="T9" fmla="*/ 0 h 1530"/>
              <a:gd name="T10" fmla="*/ 400 w 401"/>
              <a:gd name="T11" fmla="*/ 8 h 1530"/>
              <a:gd name="T12" fmla="*/ 13 w 401"/>
              <a:gd name="T13" fmla="*/ 1525 h 1530"/>
              <a:gd name="T14" fmla="*/ 7 w 401"/>
              <a:gd name="T15" fmla="*/ 1530 h 15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1" h="1530">
                <a:moveTo>
                  <a:pt x="7" y="1530"/>
                </a:moveTo>
                <a:cubicBezTo>
                  <a:pt x="6" y="1530"/>
                  <a:pt x="6" y="1530"/>
                  <a:pt x="5" y="1530"/>
                </a:cubicBezTo>
                <a:cubicBezTo>
                  <a:pt x="2" y="1529"/>
                  <a:pt x="0" y="1526"/>
                  <a:pt x="1" y="1522"/>
                </a:cubicBezTo>
                <a:cubicBezTo>
                  <a:pt x="388" y="5"/>
                  <a:pt x="388" y="5"/>
                  <a:pt x="388" y="5"/>
                </a:cubicBezTo>
                <a:cubicBezTo>
                  <a:pt x="389" y="2"/>
                  <a:pt x="393" y="0"/>
                  <a:pt x="396" y="0"/>
                </a:cubicBezTo>
                <a:cubicBezTo>
                  <a:pt x="399" y="1"/>
                  <a:pt x="401" y="4"/>
                  <a:pt x="400" y="8"/>
                </a:cubicBezTo>
                <a:cubicBezTo>
                  <a:pt x="13" y="1525"/>
                  <a:pt x="13" y="1525"/>
                  <a:pt x="13" y="1525"/>
                </a:cubicBezTo>
                <a:cubicBezTo>
                  <a:pt x="12" y="1528"/>
                  <a:pt x="9" y="1530"/>
                  <a:pt x="7" y="1530"/>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7" name="Freeform 86"/>
          <p:cNvSpPr>
            <a:spLocks/>
          </p:cNvSpPr>
          <p:nvPr/>
        </p:nvSpPr>
        <p:spPr bwMode="auto">
          <a:xfrm>
            <a:off x="-1516060" y="3354843"/>
            <a:ext cx="2911475" cy="1019175"/>
          </a:xfrm>
          <a:custGeom>
            <a:avLst/>
            <a:gdLst>
              <a:gd name="T0" fmla="*/ 2858 w 2865"/>
              <a:gd name="T1" fmla="*/ 1003 h 1003"/>
              <a:gd name="T2" fmla="*/ 2856 w 2865"/>
              <a:gd name="T3" fmla="*/ 1003 h 1003"/>
              <a:gd name="T4" fmla="*/ 5 w 2865"/>
              <a:gd name="T5" fmla="*/ 13 h 1003"/>
              <a:gd name="T6" fmla="*/ 1 w 2865"/>
              <a:gd name="T7" fmla="*/ 5 h 1003"/>
              <a:gd name="T8" fmla="*/ 9 w 2865"/>
              <a:gd name="T9" fmla="*/ 1 h 1003"/>
              <a:gd name="T10" fmla="*/ 2860 w 2865"/>
              <a:gd name="T11" fmla="*/ 991 h 1003"/>
              <a:gd name="T12" fmla="*/ 2863 w 2865"/>
              <a:gd name="T13" fmla="*/ 999 h 1003"/>
              <a:gd name="T14" fmla="*/ 2858 w 2865"/>
              <a:gd name="T15" fmla="*/ 1003 h 10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65" h="1003">
                <a:moveTo>
                  <a:pt x="2858" y="1003"/>
                </a:moveTo>
                <a:cubicBezTo>
                  <a:pt x="2857" y="1003"/>
                  <a:pt x="2856" y="1003"/>
                  <a:pt x="2856" y="1003"/>
                </a:cubicBezTo>
                <a:cubicBezTo>
                  <a:pt x="5" y="13"/>
                  <a:pt x="5" y="13"/>
                  <a:pt x="5" y="13"/>
                </a:cubicBezTo>
                <a:cubicBezTo>
                  <a:pt x="2" y="11"/>
                  <a:pt x="0" y="8"/>
                  <a:pt x="1" y="5"/>
                </a:cubicBezTo>
                <a:cubicBezTo>
                  <a:pt x="2" y="2"/>
                  <a:pt x="6" y="0"/>
                  <a:pt x="9" y="1"/>
                </a:cubicBezTo>
                <a:cubicBezTo>
                  <a:pt x="2860" y="991"/>
                  <a:pt x="2860" y="991"/>
                  <a:pt x="2860" y="991"/>
                </a:cubicBezTo>
                <a:cubicBezTo>
                  <a:pt x="2863" y="992"/>
                  <a:pt x="2865" y="996"/>
                  <a:pt x="2863" y="999"/>
                </a:cubicBezTo>
                <a:cubicBezTo>
                  <a:pt x="2863" y="1001"/>
                  <a:pt x="2860" y="1003"/>
                  <a:pt x="2858" y="1003"/>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8" name="Freeform 87"/>
          <p:cNvSpPr>
            <a:spLocks/>
          </p:cNvSpPr>
          <p:nvPr/>
        </p:nvSpPr>
        <p:spPr bwMode="auto">
          <a:xfrm>
            <a:off x="1227140" y="1019630"/>
            <a:ext cx="166688" cy="3354388"/>
          </a:xfrm>
          <a:custGeom>
            <a:avLst/>
            <a:gdLst>
              <a:gd name="T0" fmla="*/ 158 w 164"/>
              <a:gd name="T1" fmla="*/ 3301 h 3301"/>
              <a:gd name="T2" fmla="*/ 152 w 164"/>
              <a:gd name="T3" fmla="*/ 3295 h 3301"/>
              <a:gd name="T4" fmla="*/ 0 w 164"/>
              <a:gd name="T5" fmla="*/ 7 h 3301"/>
              <a:gd name="T6" fmla="*/ 6 w 164"/>
              <a:gd name="T7" fmla="*/ 1 h 3301"/>
              <a:gd name="T8" fmla="*/ 12 w 164"/>
              <a:gd name="T9" fmla="*/ 6 h 3301"/>
              <a:gd name="T10" fmla="*/ 164 w 164"/>
              <a:gd name="T11" fmla="*/ 3295 h 3301"/>
              <a:gd name="T12" fmla="*/ 158 w 164"/>
              <a:gd name="T13" fmla="*/ 3301 h 3301"/>
              <a:gd name="T14" fmla="*/ 158 w 164"/>
              <a:gd name="T15" fmla="*/ 3301 h 33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4" h="3301">
                <a:moveTo>
                  <a:pt x="158" y="3301"/>
                </a:moveTo>
                <a:cubicBezTo>
                  <a:pt x="155" y="3301"/>
                  <a:pt x="152" y="3298"/>
                  <a:pt x="152" y="3295"/>
                </a:cubicBezTo>
                <a:cubicBezTo>
                  <a:pt x="0" y="7"/>
                  <a:pt x="0" y="7"/>
                  <a:pt x="0" y="7"/>
                </a:cubicBezTo>
                <a:cubicBezTo>
                  <a:pt x="0" y="4"/>
                  <a:pt x="2" y="1"/>
                  <a:pt x="6" y="1"/>
                </a:cubicBezTo>
                <a:cubicBezTo>
                  <a:pt x="9" y="0"/>
                  <a:pt x="12" y="3"/>
                  <a:pt x="12" y="6"/>
                </a:cubicBezTo>
                <a:cubicBezTo>
                  <a:pt x="164" y="3295"/>
                  <a:pt x="164" y="3295"/>
                  <a:pt x="164" y="3295"/>
                </a:cubicBezTo>
                <a:cubicBezTo>
                  <a:pt x="164" y="3298"/>
                  <a:pt x="161" y="3301"/>
                  <a:pt x="158" y="3301"/>
                </a:cubicBezTo>
                <a:cubicBezTo>
                  <a:pt x="158" y="3301"/>
                  <a:pt x="158" y="3301"/>
                  <a:pt x="158" y="3301"/>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2" name="Freeform 91"/>
          <p:cNvSpPr>
            <a:spLocks/>
          </p:cNvSpPr>
          <p:nvPr/>
        </p:nvSpPr>
        <p:spPr bwMode="auto">
          <a:xfrm>
            <a:off x="346077" y="2373768"/>
            <a:ext cx="155575" cy="136525"/>
          </a:xfrm>
          <a:custGeom>
            <a:avLst/>
            <a:gdLst>
              <a:gd name="T0" fmla="*/ 77 w 153"/>
              <a:gd name="T1" fmla="*/ 0 h 134"/>
              <a:gd name="T2" fmla="*/ 20 w 153"/>
              <a:gd name="T3" fmla="*/ 31 h 134"/>
              <a:gd name="T4" fmla="*/ 41 w 153"/>
              <a:gd name="T5" fmla="*/ 124 h 134"/>
              <a:gd name="T6" fmla="*/ 77 w 153"/>
              <a:gd name="T7" fmla="*/ 134 h 134"/>
              <a:gd name="T8" fmla="*/ 133 w 153"/>
              <a:gd name="T9" fmla="*/ 103 h 134"/>
              <a:gd name="T10" fmla="*/ 112 w 153"/>
              <a:gd name="T11" fmla="*/ 10 h 134"/>
              <a:gd name="T12" fmla="*/ 77 w 153"/>
              <a:gd name="T13" fmla="*/ 0 h 134"/>
            </a:gdLst>
            <a:ahLst/>
            <a:cxnLst>
              <a:cxn ang="0">
                <a:pos x="T0" y="T1"/>
              </a:cxn>
              <a:cxn ang="0">
                <a:pos x="T2" y="T3"/>
              </a:cxn>
              <a:cxn ang="0">
                <a:pos x="T4" y="T5"/>
              </a:cxn>
              <a:cxn ang="0">
                <a:pos x="T6" y="T7"/>
              </a:cxn>
              <a:cxn ang="0">
                <a:pos x="T8" y="T9"/>
              </a:cxn>
              <a:cxn ang="0">
                <a:pos x="T10" y="T11"/>
              </a:cxn>
              <a:cxn ang="0">
                <a:pos x="T12" y="T13"/>
              </a:cxn>
            </a:cxnLst>
            <a:rect l="0" t="0" r="r" b="b"/>
            <a:pathLst>
              <a:path w="153" h="134">
                <a:moveTo>
                  <a:pt x="77" y="0"/>
                </a:moveTo>
                <a:cubicBezTo>
                  <a:pt x="54" y="0"/>
                  <a:pt x="33" y="11"/>
                  <a:pt x="20" y="31"/>
                </a:cubicBezTo>
                <a:cubicBezTo>
                  <a:pt x="0" y="63"/>
                  <a:pt x="10" y="104"/>
                  <a:pt x="41" y="124"/>
                </a:cubicBezTo>
                <a:cubicBezTo>
                  <a:pt x="52" y="131"/>
                  <a:pt x="64" y="134"/>
                  <a:pt x="77" y="134"/>
                </a:cubicBezTo>
                <a:cubicBezTo>
                  <a:pt x="99" y="134"/>
                  <a:pt x="121" y="123"/>
                  <a:pt x="133" y="103"/>
                </a:cubicBezTo>
                <a:cubicBezTo>
                  <a:pt x="153" y="71"/>
                  <a:pt x="144" y="30"/>
                  <a:pt x="112" y="10"/>
                </a:cubicBezTo>
                <a:cubicBezTo>
                  <a:pt x="101" y="3"/>
                  <a:pt x="89" y="0"/>
                  <a:pt x="77"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6" name="Freeform 95"/>
          <p:cNvSpPr>
            <a:spLocks/>
          </p:cNvSpPr>
          <p:nvPr/>
        </p:nvSpPr>
        <p:spPr bwMode="auto">
          <a:xfrm>
            <a:off x="1108077" y="918030"/>
            <a:ext cx="241300" cy="212725"/>
          </a:xfrm>
          <a:custGeom>
            <a:avLst/>
            <a:gdLst>
              <a:gd name="T0" fmla="*/ 119 w 238"/>
              <a:gd name="T1" fmla="*/ 0 h 210"/>
              <a:gd name="T2" fmla="*/ 30 w 238"/>
              <a:gd name="T3" fmla="*/ 49 h 210"/>
              <a:gd name="T4" fmla="*/ 63 w 238"/>
              <a:gd name="T5" fmla="*/ 194 h 210"/>
              <a:gd name="T6" fmla="*/ 119 w 238"/>
              <a:gd name="T7" fmla="*/ 210 h 210"/>
              <a:gd name="T8" fmla="*/ 208 w 238"/>
              <a:gd name="T9" fmla="*/ 161 h 210"/>
              <a:gd name="T10" fmla="*/ 175 w 238"/>
              <a:gd name="T11" fmla="*/ 16 h 210"/>
              <a:gd name="T12" fmla="*/ 119 w 238"/>
              <a:gd name="T13" fmla="*/ 0 h 210"/>
            </a:gdLst>
            <a:ahLst/>
            <a:cxnLst>
              <a:cxn ang="0">
                <a:pos x="T0" y="T1"/>
              </a:cxn>
              <a:cxn ang="0">
                <a:pos x="T2" y="T3"/>
              </a:cxn>
              <a:cxn ang="0">
                <a:pos x="T4" y="T5"/>
              </a:cxn>
              <a:cxn ang="0">
                <a:pos x="T6" y="T7"/>
              </a:cxn>
              <a:cxn ang="0">
                <a:pos x="T8" y="T9"/>
              </a:cxn>
              <a:cxn ang="0">
                <a:pos x="T10" y="T11"/>
              </a:cxn>
              <a:cxn ang="0">
                <a:pos x="T12" y="T13"/>
              </a:cxn>
            </a:cxnLst>
            <a:rect l="0" t="0" r="r" b="b"/>
            <a:pathLst>
              <a:path w="238" h="210">
                <a:moveTo>
                  <a:pt x="119" y="0"/>
                </a:moveTo>
                <a:cubicBezTo>
                  <a:pt x="84" y="0"/>
                  <a:pt x="50" y="17"/>
                  <a:pt x="30" y="49"/>
                </a:cubicBezTo>
                <a:cubicBezTo>
                  <a:pt x="0" y="98"/>
                  <a:pt x="14" y="163"/>
                  <a:pt x="63" y="194"/>
                </a:cubicBezTo>
                <a:cubicBezTo>
                  <a:pt x="81" y="204"/>
                  <a:pt x="100" y="210"/>
                  <a:pt x="119" y="210"/>
                </a:cubicBezTo>
                <a:cubicBezTo>
                  <a:pt x="154" y="210"/>
                  <a:pt x="188" y="192"/>
                  <a:pt x="208" y="161"/>
                </a:cubicBezTo>
                <a:cubicBezTo>
                  <a:pt x="238" y="112"/>
                  <a:pt x="224" y="47"/>
                  <a:pt x="175" y="16"/>
                </a:cubicBezTo>
                <a:cubicBezTo>
                  <a:pt x="157" y="5"/>
                  <a:pt x="138" y="0"/>
                  <a:pt x="119"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7" name="Freeform 96"/>
          <p:cNvSpPr>
            <a:spLocks/>
          </p:cNvSpPr>
          <p:nvPr/>
        </p:nvSpPr>
        <p:spPr bwMode="auto">
          <a:xfrm>
            <a:off x="1289052" y="4281943"/>
            <a:ext cx="173038" cy="152400"/>
          </a:xfrm>
          <a:custGeom>
            <a:avLst/>
            <a:gdLst>
              <a:gd name="T0" fmla="*/ 85 w 170"/>
              <a:gd name="T1" fmla="*/ 0 h 150"/>
              <a:gd name="T2" fmla="*/ 22 w 170"/>
              <a:gd name="T3" fmla="*/ 35 h 150"/>
              <a:gd name="T4" fmla="*/ 45 w 170"/>
              <a:gd name="T5" fmla="*/ 138 h 150"/>
              <a:gd name="T6" fmla="*/ 85 w 170"/>
              <a:gd name="T7" fmla="*/ 150 h 150"/>
              <a:gd name="T8" fmla="*/ 149 w 170"/>
              <a:gd name="T9" fmla="*/ 115 h 150"/>
              <a:gd name="T10" fmla="*/ 125 w 170"/>
              <a:gd name="T11" fmla="*/ 11 h 150"/>
              <a:gd name="T12" fmla="*/ 85 w 170"/>
              <a:gd name="T13" fmla="*/ 0 h 150"/>
            </a:gdLst>
            <a:ahLst/>
            <a:cxnLst>
              <a:cxn ang="0">
                <a:pos x="T0" y="T1"/>
              </a:cxn>
              <a:cxn ang="0">
                <a:pos x="T2" y="T3"/>
              </a:cxn>
              <a:cxn ang="0">
                <a:pos x="T4" y="T5"/>
              </a:cxn>
              <a:cxn ang="0">
                <a:pos x="T6" y="T7"/>
              </a:cxn>
              <a:cxn ang="0">
                <a:pos x="T8" y="T9"/>
              </a:cxn>
              <a:cxn ang="0">
                <a:pos x="T10" y="T11"/>
              </a:cxn>
              <a:cxn ang="0">
                <a:pos x="T12" y="T13"/>
              </a:cxn>
            </a:cxnLst>
            <a:rect l="0" t="0" r="r" b="b"/>
            <a:pathLst>
              <a:path w="170" h="150">
                <a:moveTo>
                  <a:pt x="85" y="0"/>
                </a:moveTo>
                <a:cubicBezTo>
                  <a:pt x="60" y="0"/>
                  <a:pt x="36" y="12"/>
                  <a:pt x="22" y="35"/>
                </a:cubicBezTo>
                <a:cubicBezTo>
                  <a:pt x="0" y="70"/>
                  <a:pt x="10" y="116"/>
                  <a:pt x="45" y="138"/>
                </a:cubicBezTo>
                <a:cubicBezTo>
                  <a:pt x="58" y="146"/>
                  <a:pt x="72" y="150"/>
                  <a:pt x="85" y="150"/>
                </a:cubicBezTo>
                <a:cubicBezTo>
                  <a:pt x="110" y="150"/>
                  <a:pt x="134" y="137"/>
                  <a:pt x="149" y="115"/>
                </a:cubicBezTo>
                <a:cubicBezTo>
                  <a:pt x="170" y="80"/>
                  <a:pt x="160" y="33"/>
                  <a:pt x="125" y="11"/>
                </a:cubicBezTo>
                <a:cubicBezTo>
                  <a:pt x="113" y="4"/>
                  <a:pt x="99" y="0"/>
                  <a:pt x="85"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8" name="Freeform 97"/>
          <p:cNvSpPr>
            <a:spLocks/>
          </p:cNvSpPr>
          <p:nvPr/>
        </p:nvSpPr>
        <p:spPr bwMode="auto">
          <a:xfrm>
            <a:off x="1722440" y="2775405"/>
            <a:ext cx="106363" cy="92075"/>
          </a:xfrm>
          <a:custGeom>
            <a:avLst/>
            <a:gdLst>
              <a:gd name="T0" fmla="*/ 53 w 105"/>
              <a:gd name="T1" fmla="*/ 0 h 91"/>
              <a:gd name="T2" fmla="*/ 14 w 105"/>
              <a:gd name="T3" fmla="*/ 21 h 91"/>
              <a:gd name="T4" fmla="*/ 28 w 105"/>
              <a:gd name="T5" fmla="*/ 84 h 91"/>
              <a:gd name="T6" fmla="*/ 52 w 105"/>
              <a:gd name="T7" fmla="*/ 91 h 91"/>
              <a:gd name="T8" fmla="*/ 91 w 105"/>
              <a:gd name="T9" fmla="*/ 70 h 91"/>
              <a:gd name="T10" fmla="*/ 77 w 105"/>
              <a:gd name="T11" fmla="*/ 7 h 91"/>
              <a:gd name="T12" fmla="*/ 53 w 105"/>
              <a:gd name="T13" fmla="*/ 0 h 91"/>
            </a:gdLst>
            <a:ahLst/>
            <a:cxnLst>
              <a:cxn ang="0">
                <a:pos x="T0" y="T1"/>
              </a:cxn>
              <a:cxn ang="0">
                <a:pos x="T2" y="T3"/>
              </a:cxn>
              <a:cxn ang="0">
                <a:pos x="T4" y="T5"/>
              </a:cxn>
              <a:cxn ang="0">
                <a:pos x="T6" y="T7"/>
              </a:cxn>
              <a:cxn ang="0">
                <a:pos x="T8" y="T9"/>
              </a:cxn>
              <a:cxn ang="0">
                <a:pos x="T10" y="T11"/>
              </a:cxn>
              <a:cxn ang="0">
                <a:pos x="T12" y="T13"/>
              </a:cxn>
            </a:cxnLst>
            <a:rect l="0" t="0" r="r" b="b"/>
            <a:pathLst>
              <a:path w="105" h="91">
                <a:moveTo>
                  <a:pt x="53" y="0"/>
                </a:moveTo>
                <a:cubicBezTo>
                  <a:pt x="37" y="0"/>
                  <a:pt x="23" y="7"/>
                  <a:pt x="14" y="21"/>
                </a:cubicBezTo>
                <a:cubicBezTo>
                  <a:pt x="0" y="43"/>
                  <a:pt x="7" y="71"/>
                  <a:pt x="28" y="84"/>
                </a:cubicBezTo>
                <a:cubicBezTo>
                  <a:pt x="36" y="89"/>
                  <a:pt x="44" y="91"/>
                  <a:pt x="52" y="91"/>
                </a:cubicBezTo>
                <a:cubicBezTo>
                  <a:pt x="68" y="91"/>
                  <a:pt x="82" y="84"/>
                  <a:pt x="91" y="70"/>
                </a:cubicBezTo>
                <a:cubicBezTo>
                  <a:pt x="105" y="48"/>
                  <a:pt x="98" y="20"/>
                  <a:pt x="77" y="7"/>
                </a:cubicBezTo>
                <a:cubicBezTo>
                  <a:pt x="69" y="2"/>
                  <a:pt x="61" y="0"/>
                  <a:pt x="53"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9" name="Freeform 98"/>
          <p:cNvSpPr>
            <a:spLocks/>
          </p:cNvSpPr>
          <p:nvPr/>
        </p:nvSpPr>
        <p:spPr bwMode="auto">
          <a:xfrm>
            <a:off x="3425827" y="2431712"/>
            <a:ext cx="153988" cy="134938"/>
          </a:xfrm>
          <a:custGeom>
            <a:avLst/>
            <a:gdLst>
              <a:gd name="T0" fmla="*/ 75 w 151"/>
              <a:gd name="T1" fmla="*/ 0 h 133"/>
              <a:gd name="T2" fmla="*/ 19 w 151"/>
              <a:gd name="T3" fmla="*/ 31 h 133"/>
              <a:gd name="T4" fmla="*/ 40 w 151"/>
              <a:gd name="T5" fmla="*/ 122 h 133"/>
              <a:gd name="T6" fmla="*/ 75 w 151"/>
              <a:gd name="T7" fmla="*/ 133 h 133"/>
              <a:gd name="T8" fmla="*/ 131 w 151"/>
              <a:gd name="T9" fmla="*/ 102 h 133"/>
              <a:gd name="T10" fmla="*/ 111 w 151"/>
              <a:gd name="T11" fmla="*/ 10 h 133"/>
              <a:gd name="T12" fmla="*/ 75 w 151"/>
              <a:gd name="T13" fmla="*/ 0 h 133"/>
            </a:gdLst>
            <a:ahLst/>
            <a:cxnLst>
              <a:cxn ang="0">
                <a:pos x="T0" y="T1"/>
              </a:cxn>
              <a:cxn ang="0">
                <a:pos x="T2" y="T3"/>
              </a:cxn>
              <a:cxn ang="0">
                <a:pos x="T4" y="T5"/>
              </a:cxn>
              <a:cxn ang="0">
                <a:pos x="T6" y="T7"/>
              </a:cxn>
              <a:cxn ang="0">
                <a:pos x="T8" y="T9"/>
              </a:cxn>
              <a:cxn ang="0">
                <a:pos x="T10" y="T11"/>
              </a:cxn>
              <a:cxn ang="0">
                <a:pos x="T12" y="T13"/>
              </a:cxn>
            </a:cxnLst>
            <a:rect l="0" t="0" r="r" b="b"/>
            <a:pathLst>
              <a:path w="151" h="133">
                <a:moveTo>
                  <a:pt x="75" y="0"/>
                </a:moveTo>
                <a:cubicBezTo>
                  <a:pt x="53" y="0"/>
                  <a:pt x="32" y="11"/>
                  <a:pt x="19" y="31"/>
                </a:cubicBezTo>
                <a:cubicBezTo>
                  <a:pt x="0" y="62"/>
                  <a:pt x="9" y="103"/>
                  <a:pt x="40" y="122"/>
                </a:cubicBezTo>
                <a:cubicBezTo>
                  <a:pt x="51" y="129"/>
                  <a:pt x="63" y="133"/>
                  <a:pt x="75" y="133"/>
                </a:cubicBezTo>
                <a:cubicBezTo>
                  <a:pt x="97" y="133"/>
                  <a:pt x="119" y="122"/>
                  <a:pt x="131" y="102"/>
                </a:cubicBezTo>
                <a:cubicBezTo>
                  <a:pt x="151" y="71"/>
                  <a:pt x="142" y="30"/>
                  <a:pt x="111" y="10"/>
                </a:cubicBezTo>
                <a:cubicBezTo>
                  <a:pt x="100" y="3"/>
                  <a:pt x="87" y="0"/>
                  <a:pt x="75"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0" name="Freeform 99"/>
          <p:cNvSpPr>
            <a:spLocks/>
          </p:cNvSpPr>
          <p:nvPr/>
        </p:nvSpPr>
        <p:spPr bwMode="auto">
          <a:xfrm>
            <a:off x="3536952" y="1470480"/>
            <a:ext cx="93663" cy="80963"/>
          </a:xfrm>
          <a:custGeom>
            <a:avLst/>
            <a:gdLst>
              <a:gd name="T0" fmla="*/ 46 w 93"/>
              <a:gd name="T1" fmla="*/ 0 h 81"/>
              <a:gd name="T2" fmla="*/ 12 w 93"/>
              <a:gd name="T3" fmla="*/ 19 h 81"/>
              <a:gd name="T4" fmla="*/ 25 w 93"/>
              <a:gd name="T5" fmla="*/ 75 h 81"/>
              <a:gd name="T6" fmla="*/ 46 w 93"/>
              <a:gd name="T7" fmla="*/ 81 h 81"/>
              <a:gd name="T8" fmla="*/ 81 w 93"/>
              <a:gd name="T9" fmla="*/ 62 h 81"/>
              <a:gd name="T10" fmla="*/ 68 w 93"/>
              <a:gd name="T11" fmla="*/ 6 h 81"/>
              <a:gd name="T12" fmla="*/ 46 w 93"/>
              <a:gd name="T13" fmla="*/ 0 h 81"/>
            </a:gdLst>
            <a:ahLst/>
            <a:cxnLst>
              <a:cxn ang="0">
                <a:pos x="T0" y="T1"/>
              </a:cxn>
              <a:cxn ang="0">
                <a:pos x="T2" y="T3"/>
              </a:cxn>
              <a:cxn ang="0">
                <a:pos x="T4" y="T5"/>
              </a:cxn>
              <a:cxn ang="0">
                <a:pos x="T6" y="T7"/>
              </a:cxn>
              <a:cxn ang="0">
                <a:pos x="T8" y="T9"/>
              </a:cxn>
              <a:cxn ang="0">
                <a:pos x="T10" y="T11"/>
              </a:cxn>
              <a:cxn ang="0">
                <a:pos x="T12" y="T13"/>
              </a:cxn>
            </a:cxnLst>
            <a:rect l="0" t="0" r="r" b="b"/>
            <a:pathLst>
              <a:path w="93" h="81">
                <a:moveTo>
                  <a:pt x="46" y="0"/>
                </a:moveTo>
                <a:cubicBezTo>
                  <a:pt x="33" y="0"/>
                  <a:pt x="20" y="7"/>
                  <a:pt x="12" y="19"/>
                </a:cubicBezTo>
                <a:cubicBezTo>
                  <a:pt x="0" y="38"/>
                  <a:pt x="6" y="63"/>
                  <a:pt x="25" y="75"/>
                </a:cubicBezTo>
                <a:cubicBezTo>
                  <a:pt x="31" y="79"/>
                  <a:pt x="39" y="81"/>
                  <a:pt x="46" y="81"/>
                </a:cubicBezTo>
                <a:cubicBezTo>
                  <a:pt x="60" y="81"/>
                  <a:pt x="73" y="74"/>
                  <a:pt x="81" y="62"/>
                </a:cubicBezTo>
                <a:cubicBezTo>
                  <a:pt x="93" y="43"/>
                  <a:pt x="87" y="18"/>
                  <a:pt x="68" y="6"/>
                </a:cubicBezTo>
                <a:cubicBezTo>
                  <a:pt x="61" y="2"/>
                  <a:pt x="54" y="0"/>
                  <a:pt x="46"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1" name="Freeform 100"/>
          <p:cNvSpPr>
            <a:spLocks/>
          </p:cNvSpPr>
          <p:nvPr/>
        </p:nvSpPr>
        <p:spPr bwMode="auto">
          <a:xfrm>
            <a:off x="3059115" y="184605"/>
            <a:ext cx="211138" cy="184150"/>
          </a:xfrm>
          <a:custGeom>
            <a:avLst/>
            <a:gdLst>
              <a:gd name="T0" fmla="*/ 104 w 208"/>
              <a:gd name="T1" fmla="*/ 0 h 182"/>
              <a:gd name="T2" fmla="*/ 27 w 208"/>
              <a:gd name="T3" fmla="*/ 42 h 182"/>
              <a:gd name="T4" fmla="*/ 56 w 208"/>
              <a:gd name="T5" fmla="*/ 168 h 182"/>
              <a:gd name="T6" fmla="*/ 104 w 208"/>
              <a:gd name="T7" fmla="*/ 182 h 182"/>
              <a:gd name="T8" fmla="*/ 182 w 208"/>
              <a:gd name="T9" fmla="*/ 139 h 182"/>
              <a:gd name="T10" fmla="*/ 153 w 208"/>
              <a:gd name="T11" fmla="*/ 14 h 182"/>
              <a:gd name="T12" fmla="*/ 104 w 208"/>
              <a:gd name="T13" fmla="*/ 0 h 182"/>
            </a:gdLst>
            <a:ahLst/>
            <a:cxnLst>
              <a:cxn ang="0">
                <a:pos x="T0" y="T1"/>
              </a:cxn>
              <a:cxn ang="0">
                <a:pos x="T2" y="T3"/>
              </a:cxn>
              <a:cxn ang="0">
                <a:pos x="T4" y="T5"/>
              </a:cxn>
              <a:cxn ang="0">
                <a:pos x="T6" y="T7"/>
              </a:cxn>
              <a:cxn ang="0">
                <a:pos x="T8" y="T9"/>
              </a:cxn>
              <a:cxn ang="0">
                <a:pos x="T10" y="T11"/>
              </a:cxn>
              <a:cxn ang="0">
                <a:pos x="T12" y="T13"/>
              </a:cxn>
            </a:cxnLst>
            <a:rect l="0" t="0" r="r" b="b"/>
            <a:pathLst>
              <a:path w="208" h="182">
                <a:moveTo>
                  <a:pt x="104" y="0"/>
                </a:moveTo>
                <a:cubicBezTo>
                  <a:pt x="74" y="0"/>
                  <a:pt x="44" y="15"/>
                  <a:pt x="27" y="42"/>
                </a:cubicBezTo>
                <a:cubicBezTo>
                  <a:pt x="0" y="85"/>
                  <a:pt x="13" y="141"/>
                  <a:pt x="56" y="168"/>
                </a:cubicBezTo>
                <a:cubicBezTo>
                  <a:pt x="71" y="178"/>
                  <a:pt x="88" y="182"/>
                  <a:pt x="104" y="182"/>
                </a:cubicBezTo>
                <a:cubicBezTo>
                  <a:pt x="135" y="182"/>
                  <a:pt x="164" y="167"/>
                  <a:pt x="182" y="139"/>
                </a:cubicBezTo>
                <a:cubicBezTo>
                  <a:pt x="208" y="97"/>
                  <a:pt x="196" y="40"/>
                  <a:pt x="153" y="14"/>
                </a:cubicBezTo>
                <a:cubicBezTo>
                  <a:pt x="138" y="4"/>
                  <a:pt x="121" y="0"/>
                  <a:pt x="104"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2" name="Freeform 101"/>
          <p:cNvSpPr>
            <a:spLocks/>
          </p:cNvSpPr>
          <p:nvPr/>
        </p:nvSpPr>
        <p:spPr bwMode="auto">
          <a:xfrm>
            <a:off x="2598740" y="13155"/>
            <a:ext cx="111125" cy="98425"/>
          </a:xfrm>
          <a:custGeom>
            <a:avLst/>
            <a:gdLst>
              <a:gd name="T0" fmla="*/ 55 w 109"/>
              <a:gd name="T1" fmla="*/ 0 h 96"/>
              <a:gd name="T2" fmla="*/ 14 w 109"/>
              <a:gd name="T3" fmla="*/ 22 h 96"/>
              <a:gd name="T4" fmla="*/ 29 w 109"/>
              <a:gd name="T5" fmla="*/ 88 h 96"/>
              <a:gd name="T6" fmla="*/ 55 w 109"/>
              <a:gd name="T7" fmla="*/ 96 h 96"/>
              <a:gd name="T8" fmla="*/ 95 w 109"/>
              <a:gd name="T9" fmla="*/ 73 h 96"/>
              <a:gd name="T10" fmla="*/ 80 w 109"/>
              <a:gd name="T11" fmla="*/ 7 h 96"/>
              <a:gd name="T12" fmla="*/ 55 w 109"/>
              <a:gd name="T13" fmla="*/ 0 h 96"/>
            </a:gdLst>
            <a:ahLst/>
            <a:cxnLst>
              <a:cxn ang="0">
                <a:pos x="T0" y="T1"/>
              </a:cxn>
              <a:cxn ang="0">
                <a:pos x="T2" y="T3"/>
              </a:cxn>
              <a:cxn ang="0">
                <a:pos x="T4" y="T5"/>
              </a:cxn>
              <a:cxn ang="0">
                <a:pos x="T6" y="T7"/>
              </a:cxn>
              <a:cxn ang="0">
                <a:pos x="T8" y="T9"/>
              </a:cxn>
              <a:cxn ang="0">
                <a:pos x="T10" y="T11"/>
              </a:cxn>
              <a:cxn ang="0">
                <a:pos x="T12" y="T13"/>
              </a:cxn>
            </a:cxnLst>
            <a:rect l="0" t="0" r="r" b="b"/>
            <a:pathLst>
              <a:path w="109" h="96">
                <a:moveTo>
                  <a:pt x="55" y="0"/>
                </a:moveTo>
                <a:cubicBezTo>
                  <a:pt x="39" y="0"/>
                  <a:pt x="23" y="8"/>
                  <a:pt x="14" y="22"/>
                </a:cubicBezTo>
                <a:cubicBezTo>
                  <a:pt x="0" y="45"/>
                  <a:pt x="7" y="74"/>
                  <a:pt x="29" y="88"/>
                </a:cubicBezTo>
                <a:cubicBezTo>
                  <a:pt x="37" y="93"/>
                  <a:pt x="46" y="96"/>
                  <a:pt x="55" y="96"/>
                </a:cubicBezTo>
                <a:cubicBezTo>
                  <a:pt x="71" y="96"/>
                  <a:pt x="86" y="88"/>
                  <a:pt x="95" y="73"/>
                </a:cubicBezTo>
                <a:cubicBezTo>
                  <a:pt x="109" y="51"/>
                  <a:pt x="103" y="21"/>
                  <a:pt x="80" y="7"/>
                </a:cubicBezTo>
                <a:cubicBezTo>
                  <a:pt x="72" y="2"/>
                  <a:pt x="63" y="0"/>
                  <a:pt x="55"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5" name="Freeform 104"/>
          <p:cNvSpPr>
            <a:spLocks/>
          </p:cNvSpPr>
          <p:nvPr/>
        </p:nvSpPr>
        <p:spPr bwMode="auto">
          <a:xfrm>
            <a:off x="4231448" y="-70319"/>
            <a:ext cx="227084" cy="198698"/>
          </a:xfrm>
          <a:custGeom>
            <a:avLst/>
            <a:gdLst>
              <a:gd name="T0" fmla="*/ 125 w 250"/>
              <a:gd name="T1" fmla="*/ 0 h 219"/>
              <a:gd name="T2" fmla="*/ 33 w 250"/>
              <a:gd name="T3" fmla="*/ 51 h 219"/>
              <a:gd name="T4" fmla="*/ 67 w 250"/>
              <a:gd name="T5" fmla="*/ 202 h 219"/>
              <a:gd name="T6" fmla="*/ 125 w 250"/>
              <a:gd name="T7" fmla="*/ 219 h 219"/>
              <a:gd name="T8" fmla="*/ 218 w 250"/>
              <a:gd name="T9" fmla="*/ 167 h 219"/>
              <a:gd name="T10" fmla="*/ 184 w 250"/>
              <a:gd name="T11" fmla="*/ 16 h 219"/>
              <a:gd name="T12" fmla="*/ 125 w 250"/>
              <a:gd name="T13" fmla="*/ 0 h 219"/>
            </a:gdLst>
            <a:ahLst/>
            <a:cxnLst>
              <a:cxn ang="0">
                <a:pos x="T0" y="T1"/>
              </a:cxn>
              <a:cxn ang="0">
                <a:pos x="T2" y="T3"/>
              </a:cxn>
              <a:cxn ang="0">
                <a:pos x="T4" y="T5"/>
              </a:cxn>
              <a:cxn ang="0">
                <a:pos x="T6" y="T7"/>
              </a:cxn>
              <a:cxn ang="0">
                <a:pos x="T8" y="T9"/>
              </a:cxn>
              <a:cxn ang="0">
                <a:pos x="T10" y="T11"/>
              </a:cxn>
              <a:cxn ang="0">
                <a:pos x="T12" y="T13"/>
              </a:cxn>
            </a:cxnLst>
            <a:rect l="0" t="0" r="r" b="b"/>
            <a:pathLst>
              <a:path w="250" h="219">
                <a:moveTo>
                  <a:pt x="125" y="0"/>
                </a:moveTo>
                <a:cubicBezTo>
                  <a:pt x="89" y="0"/>
                  <a:pt x="53" y="18"/>
                  <a:pt x="33" y="51"/>
                </a:cubicBezTo>
                <a:cubicBezTo>
                  <a:pt x="0" y="102"/>
                  <a:pt x="16" y="170"/>
                  <a:pt x="67" y="202"/>
                </a:cubicBezTo>
                <a:cubicBezTo>
                  <a:pt x="85" y="213"/>
                  <a:pt x="105" y="219"/>
                  <a:pt x="125" y="219"/>
                </a:cubicBezTo>
                <a:cubicBezTo>
                  <a:pt x="162" y="219"/>
                  <a:pt x="197" y="201"/>
                  <a:pt x="218" y="167"/>
                </a:cubicBezTo>
                <a:cubicBezTo>
                  <a:pt x="250" y="116"/>
                  <a:pt x="235" y="49"/>
                  <a:pt x="184" y="16"/>
                </a:cubicBezTo>
                <a:cubicBezTo>
                  <a:pt x="165" y="5"/>
                  <a:pt x="145" y="0"/>
                  <a:pt x="125"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6" name="Freeform 105"/>
          <p:cNvSpPr>
            <a:spLocks/>
          </p:cNvSpPr>
          <p:nvPr/>
        </p:nvSpPr>
        <p:spPr bwMode="auto">
          <a:xfrm>
            <a:off x="5367340" y="113168"/>
            <a:ext cx="147638" cy="128588"/>
          </a:xfrm>
          <a:custGeom>
            <a:avLst/>
            <a:gdLst>
              <a:gd name="T0" fmla="*/ 72 w 145"/>
              <a:gd name="T1" fmla="*/ 0 h 126"/>
              <a:gd name="T2" fmla="*/ 19 w 145"/>
              <a:gd name="T3" fmla="*/ 29 h 126"/>
              <a:gd name="T4" fmla="*/ 39 w 145"/>
              <a:gd name="T5" fmla="*/ 117 h 126"/>
              <a:gd name="T6" fmla="*/ 72 w 145"/>
              <a:gd name="T7" fmla="*/ 126 h 126"/>
              <a:gd name="T8" fmla="*/ 126 w 145"/>
              <a:gd name="T9" fmla="*/ 97 h 126"/>
              <a:gd name="T10" fmla="*/ 106 w 145"/>
              <a:gd name="T11" fmla="*/ 9 h 126"/>
              <a:gd name="T12" fmla="*/ 72 w 145"/>
              <a:gd name="T13" fmla="*/ 0 h 126"/>
            </a:gdLst>
            <a:ahLst/>
            <a:cxnLst>
              <a:cxn ang="0">
                <a:pos x="T0" y="T1"/>
              </a:cxn>
              <a:cxn ang="0">
                <a:pos x="T2" y="T3"/>
              </a:cxn>
              <a:cxn ang="0">
                <a:pos x="T4" y="T5"/>
              </a:cxn>
              <a:cxn ang="0">
                <a:pos x="T6" y="T7"/>
              </a:cxn>
              <a:cxn ang="0">
                <a:pos x="T8" y="T9"/>
              </a:cxn>
              <a:cxn ang="0">
                <a:pos x="T10" y="T11"/>
              </a:cxn>
              <a:cxn ang="0">
                <a:pos x="T12" y="T13"/>
              </a:cxn>
            </a:cxnLst>
            <a:rect l="0" t="0" r="r" b="b"/>
            <a:pathLst>
              <a:path w="145" h="126">
                <a:moveTo>
                  <a:pt x="72" y="0"/>
                </a:moveTo>
                <a:cubicBezTo>
                  <a:pt x="51" y="0"/>
                  <a:pt x="31" y="10"/>
                  <a:pt x="19" y="29"/>
                </a:cubicBezTo>
                <a:cubicBezTo>
                  <a:pt x="0" y="59"/>
                  <a:pt x="9" y="98"/>
                  <a:pt x="39" y="117"/>
                </a:cubicBezTo>
                <a:cubicBezTo>
                  <a:pt x="49" y="123"/>
                  <a:pt x="61" y="126"/>
                  <a:pt x="72" y="126"/>
                </a:cubicBezTo>
                <a:cubicBezTo>
                  <a:pt x="93" y="126"/>
                  <a:pt x="114" y="116"/>
                  <a:pt x="126" y="97"/>
                </a:cubicBezTo>
                <a:cubicBezTo>
                  <a:pt x="145" y="67"/>
                  <a:pt x="136" y="28"/>
                  <a:pt x="106" y="9"/>
                </a:cubicBezTo>
                <a:cubicBezTo>
                  <a:pt x="96" y="3"/>
                  <a:pt x="84" y="0"/>
                  <a:pt x="72"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3" name="Freeform 175"/>
          <p:cNvSpPr>
            <a:spLocks/>
          </p:cNvSpPr>
          <p:nvPr/>
        </p:nvSpPr>
        <p:spPr bwMode="auto">
          <a:xfrm rot="21368463">
            <a:off x="11161387" y="1972320"/>
            <a:ext cx="1606550" cy="1609725"/>
          </a:xfrm>
          <a:custGeom>
            <a:avLst/>
            <a:gdLst>
              <a:gd name="T0" fmla="*/ 1156 w 1576"/>
              <a:gd name="T1" fmla="*/ 203 h 1577"/>
              <a:gd name="T2" fmla="*/ 1373 w 1576"/>
              <a:gd name="T3" fmla="*/ 1156 h 1577"/>
              <a:gd name="T4" fmla="*/ 420 w 1576"/>
              <a:gd name="T5" fmla="*/ 1373 h 1577"/>
              <a:gd name="T6" fmla="*/ 203 w 1576"/>
              <a:gd name="T7" fmla="*/ 420 h 1577"/>
              <a:gd name="T8" fmla="*/ 1156 w 1576"/>
              <a:gd name="T9" fmla="*/ 203 h 1577"/>
            </a:gdLst>
            <a:ahLst/>
            <a:cxnLst>
              <a:cxn ang="0">
                <a:pos x="T0" y="T1"/>
              </a:cxn>
              <a:cxn ang="0">
                <a:pos x="T2" y="T3"/>
              </a:cxn>
              <a:cxn ang="0">
                <a:pos x="T4" y="T5"/>
              </a:cxn>
              <a:cxn ang="0">
                <a:pos x="T6" y="T7"/>
              </a:cxn>
              <a:cxn ang="0">
                <a:pos x="T8" y="T9"/>
              </a:cxn>
            </a:cxnLst>
            <a:rect l="0" t="0" r="r" b="b"/>
            <a:pathLst>
              <a:path w="1576" h="1577">
                <a:moveTo>
                  <a:pt x="1156" y="203"/>
                </a:moveTo>
                <a:cubicBezTo>
                  <a:pt x="1479" y="406"/>
                  <a:pt x="1576" y="833"/>
                  <a:pt x="1373" y="1156"/>
                </a:cubicBezTo>
                <a:cubicBezTo>
                  <a:pt x="1170" y="1479"/>
                  <a:pt x="744" y="1577"/>
                  <a:pt x="420" y="1373"/>
                </a:cubicBezTo>
                <a:cubicBezTo>
                  <a:pt x="97" y="1170"/>
                  <a:pt x="0" y="744"/>
                  <a:pt x="203" y="420"/>
                </a:cubicBezTo>
                <a:cubicBezTo>
                  <a:pt x="406" y="97"/>
                  <a:pt x="833" y="0"/>
                  <a:pt x="1156" y="203"/>
                </a:cubicBezTo>
                <a:close/>
              </a:path>
            </a:pathLst>
          </a:custGeom>
          <a:solidFill>
            <a:srgbClr val="45D8FF">
              <a:alpha val="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97" name="Freeform 179"/>
          <p:cNvSpPr>
            <a:spLocks/>
          </p:cNvSpPr>
          <p:nvPr/>
        </p:nvSpPr>
        <p:spPr bwMode="auto">
          <a:xfrm rot="21368463">
            <a:off x="11709021" y="2507310"/>
            <a:ext cx="511175" cy="512763"/>
          </a:xfrm>
          <a:custGeom>
            <a:avLst/>
            <a:gdLst>
              <a:gd name="T0" fmla="*/ 368 w 502"/>
              <a:gd name="T1" fmla="*/ 65 h 502"/>
              <a:gd name="T2" fmla="*/ 438 w 502"/>
              <a:gd name="T3" fmla="*/ 368 h 502"/>
              <a:gd name="T4" fmla="*/ 134 w 502"/>
              <a:gd name="T5" fmla="*/ 438 h 502"/>
              <a:gd name="T6" fmla="*/ 65 w 502"/>
              <a:gd name="T7" fmla="*/ 134 h 502"/>
              <a:gd name="T8" fmla="*/ 368 w 502"/>
              <a:gd name="T9" fmla="*/ 65 h 502"/>
            </a:gdLst>
            <a:ahLst/>
            <a:cxnLst>
              <a:cxn ang="0">
                <a:pos x="T0" y="T1"/>
              </a:cxn>
              <a:cxn ang="0">
                <a:pos x="T2" y="T3"/>
              </a:cxn>
              <a:cxn ang="0">
                <a:pos x="T4" y="T5"/>
              </a:cxn>
              <a:cxn ang="0">
                <a:pos x="T6" y="T7"/>
              </a:cxn>
              <a:cxn ang="0">
                <a:pos x="T8" y="T9"/>
              </a:cxn>
            </a:cxnLst>
            <a:rect l="0" t="0" r="r" b="b"/>
            <a:pathLst>
              <a:path w="502" h="502">
                <a:moveTo>
                  <a:pt x="368" y="65"/>
                </a:moveTo>
                <a:cubicBezTo>
                  <a:pt x="471" y="129"/>
                  <a:pt x="502" y="265"/>
                  <a:pt x="438" y="368"/>
                </a:cubicBezTo>
                <a:cubicBezTo>
                  <a:pt x="373" y="471"/>
                  <a:pt x="237" y="502"/>
                  <a:pt x="134" y="438"/>
                </a:cubicBezTo>
                <a:cubicBezTo>
                  <a:pt x="31" y="373"/>
                  <a:pt x="0" y="237"/>
                  <a:pt x="65" y="134"/>
                </a:cubicBezTo>
                <a:cubicBezTo>
                  <a:pt x="129" y="31"/>
                  <a:pt x="265" y="0"/>
                  <a:pt x="368" y="65"/>
                </a:cubicBezTo>
                <a:close/>
              </a:path>
            </a:pathLst>
          </a:custGeom>
          <a:solidFill>
            <a:srgbClr val="45D8FF">
              <a:alpha val="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62" name="Freeform 59"/>
          <p:cNvSpPr>
            <a:spLocks/>
          </p:cNvSpPr>
          <p:nvPr/>
        </p:nvSpPr>
        <p:spPr bwMode="auto">
          <a:xfrm rot="21368463">
            <a:off x="9317416" y="5848184"/>
            <a:ext cx="819150" cy="1431925"/>
          </a:xfrm>
          <a:custGeom>
            <a:avLst/>
            <a:gdLst>
              <a:gd name="T0" fmla="*/ 6 w 806"/>
              <a:gd name="T1" fmla="*/ 1409 h 1409"/>
              <a:gd name="T2" fmla="*/ 4 w 806"/>
              <a:gd name="T3" fmla="*/ 1408 h 1409"/>
              <a:gd name="T4" fmla="*/ 1 w 806"/>
              <a:gd name="T5" fmla="*/ 1400 h 1409"/>
              <a:gd name="T6" fmla="*/ 794 w 806"/>
              <a:gd name="T7" fmla="*/ 4 h 1409"/>
              <a:gd name="T8" fmla="*/ 802 w 806"/>
              <a:gd name="T9" fmla="*/ 1 h 1409"/>
              <a:gd name="T10" fmla="*/ 804 w 806"/>
              <a:gd name="T11" fmla="*/ 10 h 1409"/>
              <a:gd name="T12" fmla="*/ 12 w 806"/>
              <a:gd name="T13" fmla="*/ 1406 h 1409"/>
              <a:gd name="T14" fmla="*/ 6 w 806"/>
              <a:gd name="T15" fmla="*/ 1409 h 14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6" h="1409">
                <a:moveTo>
                  <a:pt x="6" y="1409"/>
                </a:moveTo>
                <a:cubicBezTo>
                  <a:pt x="5" y="1409"/>
                  <a:pt x="4" y="1409"/>
                  <a:pt x="4" y="1408"/>
                </a:cubicBezTo>
                <a:cubicBezTo>
                  <a:pt x="1" y="1406"/>
                  <a:pt x="0" y="1403"/>
                  <a:pt x="1" y="1400"/>
                </a:cubicBezTo>
                <a:cubicBezTo>
                  <a:pt x="794" y="4"/>
                  <a:pt x="794" y="4"/>
                  <a:pt x="794" y="4"/>
                </a:cubicBezTo>
                <a:cubicBezTo>
                  <a:pt x="795" y="1"/>
                  <a:pt x="799" y="0"/>
                  <a:pt x="802" y="1"/>
                </a:cubicBezTo>
                <a:cubicBezTo>
                  <a:pt x="805" y="3"/>
                  <a:pt x="806" y="7"/>
                  <a:pt x="804" y="10"/>
                </a:cubicBezTo>
                <a:cubicBezTo>
                  <a:pt x="12" y="1406"/>
                  <a:pt x="12" y="1406"/>
                  <a:pt x="12" y="1406"/>
                </a:cubicBezTo>
                <a:cubicBezTo>
                  <a:pt x="11" y="1408"/>
                  <a:pt x="9" y="1409"/>
                  <a:pt x="6" y="1409"/>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3" name="Freeform 60"/>
          <p:cNvSpPr>
            <a:spLocks/>
          </p:cNvSpPr>
          <p:nvPr/>
        </p:nvSpPr>
        <p:spPr bwMode="auto">
          <a:xfrm rot="21368463">
            <a:off x="10127449" y="5741316"/>
            <a:ext cx="2376488" cy="1692275"/>
          </a:xfrm>
          <a:custGeom>
            <a:avLst/>
            <a:gdLst>
              <a:gd name="T0" fmla="*/ 2332 w 2339"/>
              <a:gd name="T1" fmla="*/ 1665 h 1665"/>
              <a:gd name="T2" fmla="*/ 2329 w 2339"/>
              <a:gd name="T3" fmla="*/ 1664 h 1665"/>
              <a:gd name="T4" fmla="*/ 3 w 2339"/>
              <a:gd name="T5" fmla="*/ 11 h 1665"/>
              <a:gd name="T6" fmla="*/ 2 w 2339"/>
              <a:gd name="T7" fmla="*/ 3 h 1665"/>
              <a:gd name="T8" fmla="*/ 10 w 2339"/>
              <a:gd name="T9" fmla="*/ 2 h 1665"/>
              <a:gd name="T10" fmla="*/ 2335 w 2339"/>
              <a:gd name="T11" fmla="*/ 1654 h 1665"/>
              <a:gd name="T12" fmla="*/ 2337 w 2339"/>
              <a:gd name="T13" fmla="*/ 1662 h 1665"/>
              <a:gd name="T14" fmla="*/ 2332 w 2339"/>
              <a:gd name="T15" fmla="*/ 1665 h 16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9" h="1665">
                <a:moveTo>
                  <a:pt x="2332" y="1665"/>
                </a:moveTo>
                <a:cubicBezTo>
                  <a:pt x="2331" y="1665"/>
                  <a:pt x="2330" y="1665"/>
                  <a:pt x="2329" y="1664"/>
                </a:cubicBezTo>
                <a:cubicBezTo>
                  <a:pt x="3" y="11"/>
                  <a:pt x="3" y="11"/>
                  <a:pt x="3" y="11"/>
                </a:cubicBezTo>
                <a:cubicBezTo>
                  <a:pt x="1" y="10"/>
                  <a:pt x="0" y="6"/>
                  <a:pt x="2" y="3"/>
                </a:cubicBezTo>
                <a:cubicBezTo>
                  <a:pt x="4" y="0"/>
                  <a:pt x="8" y="0"/>
                  <a:pt x="10" y="2"/>
                </a:cubicBezTo>
                <a:cubicBezTo>
                  <a:pt x="2335" y="1654"/>
                  <a:pt x="2335" y="1654"/>
                  <a:pt x="2335" y="1654"/>
                </a:cubicBezTo>
                <a:cubicBezTo>
                  <a:pt x="2338" y="1656"/>
                  <a:pt x="2339" y="1660"/>
                  <a:pt x="2337" y="1662"/>
                </a:cubicBezTo>
                <a:cubicBezTo>
                  <a:pt x="2336" y="1664"/>
                  <a:pt x="2334" y="1665"/>
                  <a:pt x="2332" y="1665"/>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6" name="Freeform 63"/>
          <p:cNvSpPr>
            <a:spLocks/>
          </p:cNvSpPr>
          <p:nvPr/>
        </p:nvSpPr>
        <p:spPr bwMode="auto">
          <a:xfrm rot="21368463">
            <a:off x="10045759" y="4996027"/>
            <a:ext cx="1962150" cy="774700"/>
          </a:xfrm>
          <a:custGeom>
            <a:avLst/>
            <a:gdLst>
              <a:gd name="T0" fmla="*/ 7 w 1932"/>
              <a:gd name="T1" fmla="*/ 763 h 763"/>
              <a:gd name="T2" fmla="*/ 1 w 1932"/>
              <a:gd name="T3" fmla="*/ 759 h 763"/>
              <a:gd name="T4" fmla="*/ 5 w 1932"/>
              <a:gd name="T5" fmla="*/ 751 h 763"/>
              <a:gd name="T6" fmla="*/ 1923 w 1932"/>
              <a:gd name="T7" fmla="*/ 1 h 763"/>
              <a:gd name="T8" fmla="*/ 1931 w 1932"/>
              <a:gd name="T9" fmla="*/ 5 h 763"/>
              <a:gd name="T10" fmla="*/ 1927 w 1932"/>
              <a:gd name="T11" fmla="*/ 13 h 763"/>
              <a:gd name="T12" fmla="*/ 9 w 1932"/>
              <a:gd name="T13" fmla="*/ 762 h 763"/>
              <a:gd name="T14" fmla="*/ 7 w 1932"/>
              <a:gd name="T15" fmla="*/ 763 h 7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32" h="763">
                <a:moveTo>
                  <a:pt x="7" y="763"/>
                </a:moveTo>
                <a:cubicBezTo>
                  <a:pt x="4" y="763"/>
                  <a:pt x="2" y="761"/>
                  <a:pt x="1" y="759"/>
                </a:cubicBezTo>
                <a:cubicBezTo>
                  <a:pt x="0" y="756"/>
                  <a:pt x="2" y="752"/>
                  <a:pt x="5" y="751"/>
                </a:cubicBezTo>
                <a:cubicBezTo>
                  <a:pt x="1923" y="1"/>
                  <a:pt x="1923" y="1"/>
                  <a:pt x="1923" y="1"/>
                </a:cubicBezTo>
                <a:cubicBezTo>
                  <a:pt x="1926" y="0"/>
                  <a:pt x="1930" y="2"/>
                  <a:pt x="1931" y="5"/>
                </a:cubicBezTo>
                <a:cubicBezTo>
                  <a:pt x="1932" y="8"/>
                  <a:pt x="1931" y="11"/>
                  <a:pt x="1927" y="13"/>
                </a:cubicBezTo>
                <a:cubicBezTo>
                  <a:pt x="9" y="762"/>
                  <a:pt x="9" y="762"/>
                  <a:pt x="9" y="762"/>
                </a:cubicBezTo>
                <a:cubicBezTo>
                  <a:pt x="8" y="762"/>
                  <a:pt x="8" y="763"/>
                  <a:pt x="7" y="763"/>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7" name="Freeform 64"/>
          <p:cNvSpPr>
            <a:spLocks/>
          </p:cNvSpPr>
          <p:nvPr/>
        </p:nvSpPr>
        <p:spPr bwMode="auto">
          <a:xfrm rot="21368463">
            <a:off x="11438932" y="4749068"/>
            <a:ext cx="534988" cy="212725"/>
          </a:xfrm>
          <a:custGeom>
            <a:avLst/>
            <a:gdLst>
              <a:gd name="T0" fmla="*/ 520 w 527"/>
              <a:gd name="T1" fmla="*/ 210 h 210"/>
              <a:gd name="T2" fmla="*/ 518 w 527"/>
              <a:gd name="T3" fmla="*/ 210 h 210"/>
              <a:gd name="T4" fmla="*/ 4 w 527"/>
              <a:gd name="T5" fmla="*/ 12 h 210"/>
              <a:gd name="T6" fmla="*/ 1 w 527"/>
              <a:gd name="T7" fmla="*/ 4 h 210"/>
              <a:gd name="T8" fmla="*/ 9 w 527"/>
              <a:gd name="T9" fmla="*/ 1 h 210"/>
              <a:gd name="T10" fmla="*/ 522 w 527"/>
              <a:gd name="T11" fmla="*/ 198 h 210"/>
              <a:gd name="T12" fmla="*/ 526 w 527"/>
              <a:gd name="T13" fmla="*/ 206 h 210"/>
              <a:gd name="T14" fmla="*/ 520 w 527"/>
              <a:gd name="T15" fmla="*/ 210 h 2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7" h="210">
                <a:moveTo>
                  <a:pt x="520" y="210"/>
                </a:moveTo>
                <a:cubicBezTo>
                  <a:pt x="520" y="210"/>
                  <a:pt x="519" y="210"/>
                  <a:pt x="518" y="210"/>
                </a:cubicBezTo>
                <a:cubicBezTo>
                  <a:pt x="4" y="12"/>
                  <a:pt x="4" y="12"/>
                  <a:pt x="4" y="12"/>
                </a:cubicBezTo>
                <a:cubicBezTo>
                  <a:pt x="1" y="11"/>
                  <a:pt x="0" y="7"/>
                  <a:pt x="1" y="4"/>
                </a:cubicBezTo>
                <a:cubicBezTo>
                  <a:pt x="2" y="1"/>
                  <a:pt x="6" y="0"/>
                  <a:pt x="9" y="1"/>
                </a:cubicBezTo>
                <a:cubicBezTo>
                  <a:pt x="522" y="198"/>
                  <a:pt x="522" y="198"/>
                  <a:pt x="522" y="198"/>
                </a:cubicBezTo>
                <a:cubicBezTo>
                  <a:pt x="526" y="200"/>
                  <a:pt x="527" y="203"/>
                  <a:pt x="526" y="206"/>
                </a:cubicBezTo>
                <a:cubicBezTo>
                  <a:pt x="525" y="209"/>
                  <a:pt x="523" y="210"/>
                  <a:pt x="520" y="210"/>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8" name="Freeform 65"/>
          <p:cNvSpPr>
            <a:spLocks/>
          </p:cNvSpPr>
          <p:nvPr/>
        </p:nvSpPr>
        <p:spPr bwMode="auto">
          <a:xfrm rot="21368463">
            <a:off x="12008990" y="4916144"/>
            <a:ext cx="420688" cy="1263650"/>
          </a:xfrm>
          <a:custGeom>
            <a:avLst/>
            <a:gdLst>
              <a:gd name="T0" fmla="*/ 408 w 415"/>
              <a:gd name="T1" fmla="*/ 1243 h 1243"/>
              <a:gd name="T2" fmla="*/ 402 w 415"/>
              <a:gd name="T3" fmla="*/ 1239 h 1243"/>
              <a:gd name="T4" fmla="*/ 1 w 415"/>
              <a:gd name="T5" fmla="*/ 9 h 1243"/>
              <a:gd name="T6" fmla="*/ 4 w 415"/>
              <a:gd name="T7" fmla="*/ 1 h 1243"/>
              <a:gd name="T8" fmla="*/ 12 w 415"/>
              <a:gd name="T9" fmla="*/ 5 h 1243"/>
              <a:gd name="T10" fmla="*/ 413 w 415"/>
              <a:gd name="T11" fmla="*/ 1235 h 1243"/>
              <a:gd name="T12" fmla="*/ 410 w 415"/>
              <a:gd name="T13" fmla="*/ 1243 h 1243"/>
              <a:gd name="T14" fmla="*/ 408 w 415"/>
              <a:gd name="T15" fmla="*/ 1243 h 12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5" h="1243">
                <a:moveTo>
                  <a:pt x="408" y="1243"/>
                </a:moveTo>
                <a:cubicBezTo>
                  <a:pt x="405" y="1243"/>
                  <a:pt x="403" y="1241"/>
                  <a:pt x="402" y="1239"/>
                </a:cubicBezTo>
                <a:cubicBezTo>
                  <a:pt x="1" y="9"/>
                  <a:pt x="1" y="9"/>
                  <a:pt x="1" y="9"/>
                </a:cubicBezTo>
                <a:cubicBezTo>
                  <a:pt x="0" y="6"/>
                  <a:pt x="1" y="2"/>
                  <a:pt x="4" y="1"/>
                </a:cubicBezTo>
                <a:cubicBezTo>
                  <a:pt x="8" y="0"/>
                  <a:pt x="11" y="2"/>
                  <a:pt x="12" y="5"/>
                </a:cubicBezTo>
                <a:cubicBezTo>
                  <a:pt x="413" y="1235"/>
                  <a:pt x="413" y="1235"/>
                  <a:pt x="413" y="1235"/>
                </a:cubicBezTo>
                <a:cubicBezTo>
                  <a:pt x="415" y="1238"/>
                  <a:pt x="413" y="1242"/>
                  <a:pt x="410" y="1243"/>
                </a:cubicBezTo>
                <a:cubicBezTo>
                  <a:pt x="409" y="1243"/>
                  <a:pt x="408" y="1243"/>
                  <a:pt x="408" y="1243"/>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9" name="Freeform 66"/>
          <p:cNvSpPr>
            <a:spLocks/>
          </p:cNvSpPr>
          <p:nvPr/>
        </p:nvSpPr>
        <p:spPr bwMode="auto">
          <a:xfrm rot="21368463">
            <a:off x="10087391" y="5742880"/>
            <a:ext cx="2370138" cy="501650"/>
          </a:xfrm>
          <a:custGeom>
            <a:avLst/>
            <a:gdLst>
              <a:gd name="T0" fmla="*/ 2327 w 2333"/>
              <a:gd name="T1" fmla="*/ 493 h 493"/>
              <a:gd name="T2" fmla="*/ 2326 w 2333"/>
              <a:gd name="T3" fmla="*/ 493 h 493"/>
              <a:gd name="T4" fmla="*/ 6 w 2333"/>
              <a:gd name="T5" fmla="*/ 12 h 493"/>
              <a:gd name="T6" fmla="*/ 1 w 2333"/>
              <a:gd name="T7" fmla="*/ 5 h 493"/>
              <a:gd name="T8" fmla="*/ 8 w 2333"/>
              <a:gd name="T9" fmla="*/ 1 h 493"/>
              <a:gd name="T10" fmla="*/ 2328 w 2333"/>
              <a:gd name="T11" fmla="*/ 481 h 493"/>
              <a:gd name="T12" fmla="*/ 2333 w 2333"/>
              <a:gd name="T13" fmla="*/ 488 h 493"/>
              <a:gd name="T14" fmla="*/ 2327 w 2333"/>
              <a:gd name="T15" fmla="*/ 493 h 4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3" h="493">
                <a:moveTo>
                  <a:pt x="2327" y="493"/>
                </a:moveTo>
                <a:cubicBezTo>
                  <a:pt x="2326" y="493"/>
                  <a:pt x="2326" y="493"/>
                  <a:pt x="2326" y="493"/>
                </a:cubicBezTo>
                <a:cubicBezTo>
                  <a:pt x="6" y="12"/>
                  <a:pt x="6" y="12"/>
                  <a:pt x="6" y="12"/>
                </a:cubicBezTo>
                <a:cubicBezTo>
                  <a:pt x="2" y="12"/>
                  <a:pt x="0" y="9"/>
                  <a:pt x="1" y="5"/>
                </a:cubicBezTo>
                <a:cubicBezTo>
                  <a:pt x="2" y="2"/>
                  <a:pt x="5" y="0"/>
                  <a:pt x="8" y="1"/>
                </a:cubicBezTo>
                <a:cubicBezTo>
                  <a:pt x="2328" y="481"/>
                  <a:pt x="2328" y="481"/>
                  <a:pt x="2328" y="481"/>
                </a:cubicBezTo>
                <a:cubicBezTo>
                  <a:pt x="2331" y="482"/>
                  <a:pt x="2333" y="485"/>
                  <a:pt x="2333" y="488"/>
                </a:cubicBezTo>
                <a:cubicBezTo>
                  <a:pt x="2332" y="491"/>
                  <a:pt x="2330" y="493"/>
                  <a:pt x="2327" y="493"/>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0" name="Freeform 67"/>
          <p:cNvSpPr>
            <a:spLocks/>
          </p:cNvSpPr>
          <p:nvPr/>
        </p:nvSpPr>
        <p:spPr bwMode="auto">
          <a:xfrm rot="21368463">
            <a:off x="10133566" y="5802238"/>
            <a:ext cx="561975" cy="1812925"/>
          </a:xfrm>
          <a:custGeom>
            <a:avLst/>
            <a:gdLst>
              <a:gd name="T0" fmla="*/ 546 w 553"/>
              <a:gd name="T1" fmla="*/ 1783 h 1783"/>
              <a:gd name="T2" fmla="*/ 541 w 553"/>
              <a:gd name="T3" fmla="*/ 1779 h 1783"/>
              <a:gd name="T4" fmla="*/ 1 w 553"/>
              <a:gd name="T5" fmla="*/ 8 h 1783"/>
              <a:gd name="T6" fmla="*/ 5 w 553"/>
              <a:gd name="T7" fmla="*/ 1 h 1783"/>
              <a:gd name="T8" fmla="*/ 13 w 553"/>
              <a:gd name="T9" fmla="*/ 5 h 1783"/>
              <a:gd name="T10" fmla="*/ 552 w 553"/>
              <a:gd name="T11" fmla="*/ 1775 h 1783"/>
              <a:gd name="T12" fmla="*/ 548 w 553"/>
              <a:gd name="T13" fmla="*/ 1783 h 1783"/>
              <a:gd name="T14" fmla="*/ 546 w 553"/>
              <a:gd name="T15" fmla="*/ 1783 h 17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3" h="1783">
                <a:moveTo>
                  <a:pt x="546" y="1783"/>
                </a:moveTo>
                <a:cubicBezTo>
                  <a:pt x="544" y="1783"/>
                  <a:pt x="541" y="1782"/>
                  <a:pt x="541" y="1779"/>
                </a:cubicBezTo>
                <a:cubicBezTo>
                  <a:pt x="1" y="8"/>
                  <a:pt x="1" y="8"/>
                  <a:pt x="1" y="8"/>
                </a:cubicBezTo>
                <a:cubicBezTo>
                  <a:pt x="0" y="5"/>
                  <a:pt x="2" y="2"/>
                  <a:pt x="5" y="1"/>
                </a:cubicBezTo>
                <a:cubicBezTo>
                  <a:pt x="8" y="0"/>
                  <a:pt x="12" y="2"/>
                  <a:pt x="13" y="5"/>
                </a:cubicBezTo>
                <a:cubicBezTo>
                  <a:pt x="552" y="1775"/>
                  <a:pt x="552" y="1775"/>
                  <a:pt x="552" y="1775"/>
                </a:cubicBezTo>
                <a:cubicBezTo>
                  <a:pt x="553" y="1779"/>
                  <a:pt x="551" y="1782"/>
                  <a:pt x="548" y="1783"/>
                </a:cubicBezTo>
                <a:cubicBezTo>
                  <a:pt x="547" y="1783"/>
                  <a:pt x="547" y="1783"/>
                  <a:pt x="546" y="1783"/>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1" name="Freeform 68"/>
          <p:cNvSpPr>
            <a:spLocks/>
          </p:cNvSpPr>
          <p:nvPr/>
        </p:nvSpPr>
        <p:spPr bwMode="auto">
          <a:xfrm rot="21368463">
            <a:off x="10039620" y="4813803"/>
            <a:ext cx="1439863" cy="974725"/>
          </a:xfrm>
          <a:custGeom>
            <a:avLst/>
            <a:gdLst>
              <a:gd name="T0" fmla="*/ 7 w 1418"/>
              <a:gd name="T1" fmla="*/ 960 h 960"/>
              <a:gd name="T2" fmla="*/ 2 w 1418"/>
              <a:gd name="T3" fmla="*/ 957 h 960"/>
              <a:gd name="T4" fmla="*/ 3 w 1418"/>
              <a:gd name="T5" fmla="*/ 949 h 960"/>
              <a:gd name="T6" fmla="*/ 1408 w 1418"/>
              <a:gd name="T7" fmla="*/ 1 h 960"/>
              <a:gd name="T8" fmla="*/ 1416 w 1418"/>
              <a:gd name="T9" fmla="*/ 3 h 960"/>
              <a:gd name="T10" fmla="*/ 1415 w 1418"/>
              <a:gd name="T11" fmla="*/ 11 h 960"/>
              <a:gd name="T12" fmla="*/ 10 w 1418"/>
              <a:gd name="T13" fmla="*/ 959 h 960"/>
              <a:gd name="T14" fmla="*/ 7 w 1418"/>
              <a:gd name="T15" fmla="*/ 960 h 9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18" h="960">
                <a:moveTo>
                  <a:pt x="7" y="960"/>
                </a:moveTo>
                <a:cubicBezTo>
                  <a:pt x="5" y="960"/>
                  <a:pt x="3" y="959"/>
                  <a:pt x="2" y="957"/>
                </a:cubicBezTo>
                <a:cubicBezTo>
                  <a:pt x="0" y="954"/>
                  <a:pt x="1" y="950"/>
                  <a:pt x="3" y="949"/>
                </a:cubicBezTo>
                <a:cubicBezTo>
                  <a:pt x="1408" y="1"/>
                  <a:pt x="1408" y="1"/>
                  <a:pt x="1408" y="1"/>
                </a:cubicBezTo>
                <a:cubicBezTo>
                  <a:pt x="1411" y="0"/>
                  <a:pt x="1415" y="0"/>
                  <a:pt x="1416" y="3"/>
                </a:cubicBezTo>
                <a:cubicBezTo>
                  <a:pt x="1418" y="6"/>
                  <a:pt x="1418" y="9"/>
                  <a:pt x="1415" y="11"/>
                </a:cubicBezTo>
                <a:cubicBezTo>
                  <a:pt x="10" y="959"/>
                  <a:pt x="10" y="959"/>
                  <a:pt x="10" y="959"/>
                </a:cubicBezTo>
                <a:cubicBezTo>
                  <a:pt x="9" y="959"/>
                  <a:pt x="8" y="960"/>
                  <a:pt x="7" y="960"/>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2" name="Freeform 69"/>
          <p:cNvSpPr>
            <a:spLocks/>
          </p:cNvSpPr>
          <p:nvPr/>
        </p:nvSpPr>
        <p:spPr bwMode="auto">
          <a:xfrm rot="21368463">
            <a:off x="11365572" y="2771501"/>
            <a:ext cx="688975" cy="1987550"/>
          </a:xfrm>
          <a:custGeom>
            <a:avLst/>
            <a:gdLst>
              <a:gd name="T0" fmla="*/ 6 w 678"/>
              <a:gd name="T1" fmla="*/ 1955 h 1955"/>
              <a:gd name="T2" fmla="*/ 5 w 678"/>
              <a:gd name="T3" fmla="*/ 1955 h 1955"/>
              <a:gd name="T4" fmla="*/ 1 w 678"/>
              <a:gd name="T5" fmla="*/ 1947 h 1955"/>
              <a:gd name="T6" fmla="*/ 665 w 678"/>
              <a:gd name="T7" fmla="*/ 5 h 1955"/>
              <a:gd name="T8" fmla="*/ 673 w 678"/>
              <a:gd name="T9" fmla="*/ 1 h 1955"/>
              <a:gd name="T10" fmla="*/ 677 w 678"/>
              <a:gd name="T11" fmla="*/ 9 h 1955"/>
              <a:gd name="T12" fmla="*/ 12 w 678"/>
              <a:gd name="T13" fmla="*/ 1951 h 1955"/>
              <a:gd name="T14" fmla="*/ 6 w 678"/>
              <a:gd name="T15" fmla="*/ 1955 h 195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1955">
                <a:moveTo>
                  <a:pt x="6" y="1955"/>
                </a:moveTo>
                <a:cubicBezTo>
                  <a:pt x="6" y="1955"/>
                  <a:pt x="5" y="1955"/>
                  <a:pt x="5" y="1955"/>
                </a:cubicBezTo>
                <a:cubicBezTo>
                  <a:pt x="1" y="1954"/>
                  <a:pt x="0" y="1951"/>
                  <a:pt x="1" y="1947"/>
                </a:cubicBezTo>
                <a:cubicBezTo>
                  <a:pt x="665" y="5"/>
                  <a:pt x="665" y="5"/>
                  <a:pt x="665" y="5"/>
                </a:cubicBezTo>
                <a:cubicBezTo>
                  <a:pt x="666" y="2"/>
                  <a:pt x="670" y="0"/>
                  <a:pt x="673" y="1"/>
                </a:cubicBezTo>
                <a:cubicBezTo>
                  <a:pt x="676" y="2"/>
                  <a:pt x="678" y="6"/>
                  <a:pt x="677" y="9"/>
                </a:cubicBezTo>
                <a:cubicBezTo>
                  <a:pt x="12" y="1951"/>
                  <a:pt x="12" y="1951"/>
                  <a:pt x="12" y="1951"/>
                </a:cubicBezTo>
                <a:cubicBezTo>
                  <a:pt x="11" y="1954"/>
                  <a:pt x="9" y="1955"/>
                  <a:pt x="6" y="1955"/>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3" name="Freeform 70"/>
          <p:cNvSpPr>
            <a:spLocks/>
          </p:cNvSpPr>
          <p:nvPr/>
        </p:nvSpPr>
        <p:spPr bwMode="auto">
          <a:xfrm rot="21368463">
            <a:off x="12037221" y="2714647"/>
            <a:ext cx="1030288" cy="1954213"/>
          </a:xfrm>
          <a:custGeom>
            <a:avLst/>
            <a:gdLst>
              <a:gd name="T0" fmla="*/ 1008 w 1015"/>
              <a:gd name="T1" fmla="*/ 1923 h 1923"/>
              <a:gd name="T2" fmla="*/ 1003 w 1015"/>
              <a:gd name="T3" fmla="*/ 1920 h 1923"/>
              <a:gd name="T4" fmla="*/ 2 w 1015"/>
              <a:gd name="T5" fmla="*/ 10 h 1923"/>
              <a:gd name="T6" fmla="*/ 4 w 1015"/>
              <a:gd name="T7" fmla="*/ 2 h 1923"/>
              <a:gd name="T8" fmla="*/ 12 w 1015"/>
              <a:gd name="T9" fmla="*/ 4 h 1923"/>
              <a:gd name="T10" fmla="*/ 1013 w 1015"/>
              <a:gd name="T11" fmla="*/ 1914 h 1923"/>
              <a:gd name="T12" fmla="*/ 1011 w 1015"/>
              <a:gd name="T13" fmla="*/ 1922 h 1923"/>
              <a:gd name="T14" fmla="*/ 1008 w 1015"/>
              <a:gd name="T15" fmla="*/ 1923 h 19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15" h="1923">
                <a:moveTo>
                  <a:pt x="1008" y="1923"/>
                </a:moveTo>
                <a:cubicBezTo>
                  <a:pt x="1006" y="1923"/>
                  <a:pt x="1004" y="1922"/>
                  <a:pt x="1003" y="1920"/>
                </a:cubicBezTo>
                <a:cubicBezTo>
                  <a:pt x="2" y="10"/>
                  <a:pt x="2" y="10"/>
                  <a:pt x="2" y="10"/>
                </a:cubicBezTo>
                <a:cubicBezTo>
                  <a:pt x="0" y="7"/>
                  <a:pt x="1" y="3"/>
                  <a:pt x="4" y="2"/>
                </a:cubicBezTo>
                <a:cubicBezTo>
                  <a:pt x="7" y="0"/>
                  <a:pt x="11" y="1"/>
                  <a:pt x="12" y="4"/>
                </a:cubicBezTo>
                <a:cubicBezTo>
                  <a:pt x="1013" y="1914"/>
                  <a:pt x="1013" y="1914"/>
                  <a:pt x="1013" y="1914"/>
                </a:cubicBezTo>
                <a:cubicBezTo>
                  <a:pt x="1015" y="1917"/>
                  <a:pt x="1014" y="1921"/>
                  <a:pt x="1011" y="1922"/>
                </a:cubicBezTo>
                <a:cubicBezTo>
                  <a:pt x="1010" y="1923"/>
                  <a:pt x="1009" y="1923"/>
                  <a:pt x="1008" y="1923"/>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2" name="Freeform 79"/>
          <p:cNvSpPr>
            <a:spLocks/>
          </p:cNvSpPr>
          <p:nvPr/>
        </p:nvSpPr>
        <p:spPr bwMode="auto">
          <a:xfrm rot="21368463">
            <a:off x="11999357" y="2713088"/>
            <a:ext cx="1114425" cy="831850"/>
          </a:xfrm>
          <a:custGeom>
            <a:avLst/>
            <a:gdLst>
              <a:gd name="T0" fmla="*/ 1090 w 1097"/>
              <a:gd name="T1" fmla="*/ 819 h 819"/>
              <a:gd name="T2" fmla="*/ 1087 w 1097"/>
              <a:gd name="T3" fmla="*/ 818 h 819"/>
              <a:gd name="T4" fmla="*/ 3 w 1097"/>
              <a:gd name="T5" fmla="*/ 12 h 819"/>
              <a:gd name="T6" fmla="*/ 2 w 1097"/>
              <a:gd name="T7" fmla="*/ 3 h 819"/>
              <a:gd name="T8" fmla="*/ 11 w 1097"/>
              <a:gd name="T9" fmla="*/ 2 h 819"/>
              <a:gd name="T10" fmla="*/ 1094 w 1097"/>
              <a:gd name="T11" fmla="*/ 808 h 819"/>
              <a:gd name="T12" fmla="*/ 1095 w 1097"/>
              <a:gd name="T13" fmla="*/ 817 h 819"/>
              <a:gd name="T14" fmla="*/ 1090 w 1097"/>
              <a:gd name="T15" fmla="*/ 819 h 8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97" h="819">
                <a:moveTo>
                  <a:pt x="1090" y="819"/>
                </a:moveTo>
                <a:cubicBezTo>
                  <a:pt x="1089" y="819"/>
                  <a:pt x="1088" y="819"/>
                  <a:pt x="1087" y="818"/>
                </a:cubicBezTo>
                <a:cubicBezTo>
                  <a:pt x="3" y="12"/>
                  <a:pt x="3" y="12"/>
                  <a:pt x="3" y="12"/>
                </a:cubicBezTo>
                <a:cubicBezTo>
                  <a:pt x="1" y="10"/>
                  <a:pt x="0" y="6"/>
                  <a:pt x="2" y="3"/>
                </a:cubicBezTo>
                <a:cubicBezTo>
                  <a:pt x="4" y="1"/>
                  <a:pt x="8" y="0"/>
                  <a:pt x="11" y="2"/>
                </a:cubicBezTo>
                <a:cubicBezTo>
                  <a:pt x="1094" y="808"/>
                  <a:pt x="1094" y="808"/>
                  <a:pt x="1094" y="808"/>
                </a:cubicBezTo>
                <a:cubicBezTo>
                  <a:pt x="1097" y="810"/>
                  <a:pt x="1097" y="814"/>
                  <a:pt x="1095" y="817"/>
                </a:cubicBezTo>
                <a:cubicBezTo>
                  <a:pt x="1094" y="818"/>
                  <a:pt x="1092" y="819"/>
                  <a:pt x="1090" y="819"/>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4" name="Freeform 81"/>
          <p:cNvSpPr>
            <a:spLocks/>
          </p:cNvSpPr>
          <p:nvPr/>
        </p:nvSpPr>
        <p:spPr bwMode="auto">
          <a:xfrm rot="21368463">
            <a:off x="8530767" y="5404785"/>
            <a:ext cx="1543050" cy="482600"/>
          </a:xfrm>
          <a:custGeom>
            <a:avLst/>
            <a:gdLst>
              <a:gd name="T0" fmla="*/ 1512 w 1519"/>
              <a:gd name="T1" fmla="*/ 476 h 476"/>
              <a:gd name="T2" fmla="*/ 1510 w 1519"/>
              <a:gd name="T3" fmla="*/ 475 h 476"/>
              <a:gd name="T4" fmla="*/ 5 w 1519"/>
              <a:gd name="T5" fmla="*/ 12 h 476"/>
              <a:gd name="T6" fmla="*/ 1 w 1519"/>
              <a:gd name="T7" fmla="*/ 5 h 476"/>
              <a:gd name="T8" fmla="*/ 9 w 1519"/>
              <a:gd name="T9" fmla="*/ 1 h 476"/>
              <a:gd name="T10" fmla="*/ 1514 w 1519"/>
              <a:gd name="T11" fmla="*/ 464 h 476"/>
              <a:gd name="T12" fmla="*/ 1518 w 1519"/>
              <a:gd name="T13" fmla="*/ 471 h 476"/>
              <a:gd name="T14" fmla="*/ 1512 w 1519"/>
              <a:gd name="T15" fmla="*/ 476 h 4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19" h="476">
                <a:moveTo>
                  <a:pt x="1512" y="476"/>
                </a:moveTo>
                <a:cubicBezTo>
                  <a:pt x="1511" y="476"/>
                  <a:pt x="1511" y="476"/>
                  <a:pt x="1510" y="475"/>
                </a:cubicBezTo>
                <a:cubicBezTo>
                  <a:pt x="5" y="12"/>
                  <a:pt x="5" y="12"/>
                  <a:pt x="5" y="12"/>
                </a:cubicBezTo>
                <a:cubicBezTo>
                  <a:pt x="2" y="11"/>
                  <a:pt x="0" y="8"/>
                  <a:pt x="1" y="5"/>
                </a:cubicBezTo>
                <a:cubicBezTo>
                  <a:pt x="2" y="2"/>
                  <a:pt x="5" y="0"/>
                  <a:pt x="9" y="1"/>
                </a:cubicBezTo>
                <a:cubicBezTo>
                  <a:pt x="1514" y="464"/>
                  <a:pt x="1514" y="464"/>
                  <a:pt x="1514" y="464"/>
                </a:cubicBezTo>
                <a:cubicBezTo>
                  <a:pt x="1517" y="465"/>
                  <a:pt x="1519" y="468"/>
                  <a:pt x="1518" y="471"/>
                </a:cubicBezTo>
                <a:cubicBezTo>
                  <a:pt x="1517" y="474"/>
                  <a:pt x="1514" y="476"/>
                  <a:pt x="1512" y="476"/>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5" name="Freeform 82"/>
          <p:cNvSpPr>
            <a:spLocks/>
          </p:cNvSpPr>
          <p:nvPr/>
        </p:nvSpPr>
        <p:spPr bwMode="auto">
          <a:xfrm rot="21368463">
            <a:off x="5964478" y="5542794"/>
            <a:ext cx="2660650" cy="2768600"/>
          </a:xfrm>
          <a:custGeom>
            <a:avLst/>
            <a:gdLst>
              <a:gd name="T0" fmla="*/ 6 w 2619"/>
              <a:gd name="T1" fmla="*/ 2724 h 2724"/>
              <a:gd name="T2" fmla="*/ 2 w 2619"/>
              <a:gd name="T3" fmla="*/ 2722 h 2724"/>
              <a:gd name="T4" fmla="*/ 2 w 2619"/>
              <a:gd name="T5" fmla="*/ 2714 h 2724"/>
              <a:gd name="T6" fmla="*/ 2609 w 2619"/>
              <a:gd name="T7" fmla="*/ 3 h 2724"/>
              <a:gd name="T8" fmla="*/ 2617 w 2619"/>
              <a:gd name="T9" fmla="*/ 2 h 2724"/>
              <a:gd name="T10" fmla="*/ 2617 w 2619"/>
              <a:gd name="T11" fmla="*/ 11 h 2724"/>
              <a:gd name="T12" fmla="*/ 10 w 2619"/>
              <a:gd name="T13" fmla="*/ 2722 h 2724"/>
              <a:gd name="T14" fmla="*/ 6 w 2619"/>
              <a:gd name="T15" fmla="*/ 2724 h 27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19" h="2724">
                <a:moveTo>
                  <a:pt x="6" y="2724"/>
                </a:moveTo>
                <a:cubicBezTo>
                  <a:pt x="5" y="2724"/>
                  <a:pt x="3" y="2723"/>
                  <a:pt x="2" y="2722"/>
                </a:cubicBezTo>
                <a:cubicBezTo>
                  <a:pt x="0" y="2720"/>
                  <a:pt x="0" y="2716"/>
                  <a:pt x="2" y="2714"/>
                </a:cubicBezTo>
                <a:cubicBezTo>
                  <a:pt x="2609" y="3"/>
                  <a:pt x="2609" y="3"/>
                  <a:pt x="2609" y="3"/>
                </a:cubicBezTo>
                <a:cubicBezTo>
                  <a:pt x="2611" y="0"/>
                  <a:pt x="2615" y="0"/>
                  <a:pt x="2617" y="2"/>
                </a:cubicBezTo>
                <a:cubicBezTo>
                  <a:pt x="2619" y="5"/>
                  <a:pt x="2619" y="8"/>
                  <a:pt x="2617" y="11"/>
                </a:cubicBezTo>
                <a:cubicBezTo>
                  <a:pt x="10" y="2722"/>
                  <a:pt x="10" y="2722"/>
                  <a:pt x="10" y="2722"/>
                </a:cubicBezTo>
                <a:cubicBezTo>
                  <a:pt x="9" y="2723"/>
                  <a:pt x="8" y="2724"/>
                  <a:pt x="6" y="2724"/>
                </a:cubicBezTo>
                <a:close/>
              </a:path>
            </a:pathLst>
          </a:custGeom>
          <a:solidFill>
            <a:srgbClr val="45D8FF">
              <a:alpha val="1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87" name="Freeform 84"/>
          <p:cNvSpPr>
            <a:spLocks/>
          </p:cNvSpPr>
          <p:nvPr/>
        </p:nvSpPr>
        <p:spPr bwMode="auto">
          <a:xfrm rot="21368463">
            <a:off x="7398075" y="5494498"/>
            <a:ext cx="1227138" cy="2819400"/>
          </a:xfrm>
          <a:custGeom>
            <a:avLst/>
            <a:gdLst>
              <a:gd name="T0" fmla="*/ 7 w 1208"/>
              <a:gd name="T1" fmla="*/ 2774 h 2774"/>
              <a:gd name="T2" fmla="*/ 5 w 1208"/>
              <a:gd name="T3" fmla="*/ 2773 h 2774"/>
              <a:gd name="T4" fmla="*/ 2 w 1208"/>
              <a:gd name="T5" fmla="*/ 2765 h 2774"/>
              <a:gd name="T6" fmla="*/ 1195 w 1208"/>
              <a:gd name="T7" fmla="*/ 4 h 2774"/>
              <a:gd name="T8" fmla="*/ 1203 w 1208"/>
              <a:gd name="T9" fmla="*/ 1 h 2774"/>
              <a:gd name="T10" fmla="*/ 1206 w 1208"/>
              <a:gd name="T11" fmla="*/ 9 h 2774"/>
              <a:gd name="T12" fmla="*/ 13 w 1208"/>
              <a:gd name="T13" fmla="*/ 2770 h 2774"/>
              <a:gd name="T14" fmla="*/ 7 w 1208"/>
              <a:gd name="T15" fmla="*/ 2774 h 27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8" h="2774">
                <a:moveTo>
                  <a:pt x="7" y="2774"/>
                </a:moveTo>
                <a:cubicBezTo>
                  <a:pt x="6" y="2774"/>
                  <a:pt x="5" y="2774"/>
                  <a:pt x="5" y="2773"/>
                </a:cubicBezTo>
                <a:cubicBezTo>
                  <a:pt x="2" y="2772"/>
                  <a:pt x="0" y="2769"/>
                  <a:pt x="2" y="2765"/>
                </a:cubicBezTo>
                <a:cubicBezTo>
                  <a:pt x="1195" y="4"/>
                  <a:pt x="1195" y="4"/>
                  <a:pt x="1195" y="4"/>
                </a:cubicBezTo>
                <a:cubicBezTo>
                  <a:pt x="1197" y="1"/>
                  <a:pt x="1200" y="0"/>
                  <a:pt x="1203" y="1"/>
                </a:cubicBezTo>
                <a:cubicBezTo>
                  <a:pt x="1206" y="2"/>
                  <a:pt x="1208" y="6"/>
                  <a:pt x="1206" y="9"/>
                </a:cubicBezTo>
                <a:cubicBezTo>
                  <a:pt x="13" y="2770"/>
                  <a:pt x="13" y="2770"/>
                  <a:pt x="13" y="2770"/>
                </a:cubicBezTo>
                <a:cubicBezTo>
                  <a:pt x="12" y="2773"/>
                  <a:pt x="9" y="2774"/>
                  <a:pt x="7" y="2774"/>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0" name="Freeform 87"/>
          <p:cNvSpPr>
            <a:spLocks/>
          </p:cNvSpPr>
          <p:nvPr/>
        </p:nvSpPr>
        <p:spPr bwMode="auto">
          <a:xfrm rot="21368463">
            <a:off x="10185884" y="5813792"/>
            <a:ext cx="166688" cy="3354388"/>
          </a:xfrm>
          <a:custGeom>
            <a:avLst/>
            <a:gdLst>
              <a:gd name="T0" fmla="*/ 158 w 164"/>
              <a:gd name="T1" fmla="*/ 3301 h 3301"/>
              <a:gd name="T2" fmla="*/ 152 w 164"/>
              <a:gd name="T3" fmla="*/ 3295 h 3301"/>
              <a:gd name="T4" fmla="*/ 0 w 164"/>
              <a:gd name="T5" fmla="*/ 7 h 3301"/>
              <a:gd name="T6" fmla="*/ 6 w 164"/>
              <a:gd name="T7" fmla="*/ 1 h 3301"/>
              <a:gd name="T8" fmla="*/ 12 w 164"/>
              <a:gd name="T9" fmla="*/ 6 h 3301"/>
              <a:gd name="T10" fmla="*/ 164 w 164"/>
              <a:gd name="T11" fmla="*/ 3295 h 3301"/>
              <a:gd name="T12" fmla="*/ 158 w 164"/>
              <a:gd name="T13" fmla="*/ 3301 h 3301"/>
              <a:gd name="T14" fmla="*/ 158 w 164"/>
              <a:gd name="T15" fmla="*/ 3301 h 33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4" h="3301">
                <a:moveTo>
                  <a:pt x="158" y="3301"/>
                </a:moveTo>
                <a:cubicBezTo>
                  <a:pt x="155" y="3301"/>
                  <a:pt x="152" y="3298"/>
                  <a:pt x="152" y="3295"/>
                </a:cubicBezTo>
                <a:cubicBezTo>
                  <a:pt x="0" y="7"/>
                  <a:pt x="0" y="7"/>
                  <a:pt x="0" y="7"/>
                </a:cubicBezTo>
                <a:cubicBezTo>
                  <a:pt x="0" y="4"/>
                  <a:pt x="2" y="1"/>
                  <a:pt x="6" y="1"/>
                </a:cubicBezTo>
                <a:cubicBezTo>
                  <a:pt x="9" y="0"/>
                  <a:pt x="12" y="3"/>
                  <a:pt x="12" y="6"/>
                </a:cubicBezTo>
                <a:cubicBezTo>
                  <a:pt x="164" y="3295"/>
                  <a:pt x="164" y="3295"/>
                  <a:pt x="164" y="3295"/>
                </a:cubicBezTo>
                <a:cubicBezTo>
                  <a:pt x="164" y="3298"/>
                  <a:pt x="161" y="3301"/>
                  <a:pt x="158" y="3301"/>
                </a:cubicBezTo>
                <a:cubicBezTo>
                  <a:pt x="158" y="3301"/>
                  <a:pt x="158" y="3301"/>
                  <a:pt x="158" y="3301"/>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7" name="Freeform 94"/>
          <p:cNvSpPr>
            <a:spLocks/>
          </p:cNvSpPr>
          <p:nvPr/>
        </p:nvSpPr>
        <p:spPr bwMode="auto">
          <a:xfrm rot="21368463">
            <a:off x="8470752" y="5416963"/>
            <a:ext cx="109538" cy="95250"/>
          </a:xfrm>
          <a:custGeom>
            <a:avLst/>
            <a:gdLst>
              <a:gd name="T0" fmla="*/ 54 w 107"/>
              <a:gd name="T1" fmla="*/ 0 h 94"/>
              <a:gd name="T2" fmla="*/ 14 w 107"/>
              <a:gd name="T3" fmla="*/ 22 h 94"/>
              <a:gd name="T4" fmla="*/ 29 w 107"/>
              <a:gd name="T5" fmla="*/ 87 h 94"/>
              <a:gd name="T6" fmla="*/ 53 w 107"/>
              <a:gd name="T7" fmla="*/ 94 h 94"/>
              <a:gd name="T8" fmla="*/ 93 w 107"/>
              <a:gd name="T9" fmla="*/ 72 h 94"/>
              <a:gd name="T10" fmla="*/ 78 w 107"/>
              <a:gd name="T11" fmla="*/ 7 h 94"/>
              <a:gd name="T12" fmla="*/ 54 w 107"/>
              <a:gd name="T13" fmla="*/ 0 h 94"/>
            </a:gdLst>
            <a:ahLst/>
            <a:cxnLst>
              <a:cxn ang="0">
                <a:pos x="T0" y="T1"/>
              </a:cxn>
              <a:cxn ang="0">
                <a:pos x="T2" y="T3"/>
              </a:cxn>
              <a:cxn ang="0">
                <a:pos x="T4" y="T5"/>
              </a:cxn>
              <a:cxn ang="0">
                <a:pos x="T6" y="T7"/>
              </a:cxn>
              <a:cxn ang="0">
                <a:pos x="T8" y="T9"/>
              </a:cxn>
              <a:cxn ang="0">
                <a:pos x="T10" y="T11"/>
              </a:cxn>
              <a:cxn ang="0">
                <a:pos x="T12" y="T13"/>
              </a:cxn>
            </a:cxnLst>
            <a:rect l="0" t="0" r="r" b="b"/>
            <a:pathLst>
              <a:path w="107" h="94">
                <a:moveTo>
                  <a:pt x="54" y="0"/>
                </a:moveTo>
                <a:cubicBezTo>
                  <a:pt x="38" y="0"/>
                  <a:pt x="23" y="8"/>
                  <a:pt x="14" y="22"/>
                </a:cubicBezTo>
                <a:cubicBezTo>
                  <a:pt x="0" y="44"/>
                  <a:pt x="7" y="73"/>
                  <a:pt x="29" y="87"/>
                </a:cubicBezTo>
                <a:cubicBezTo>
                  <a:pt x="36" y="91"/>
                  <a:pt x="45" y="94"/>
                  <a:pt x="53" y="94"/>
                </a:cubicBezTo>
                <a:cubicBezTo>
                  <a:pt x="69" y="94"/>
                  <a:pt x="84" y="86"/>
                  <a:pt x="93" y="72"/>
                </a:cubicBezTo>
                <a:cubicBezTo>
                  <a:pt x="107" y="50"/>
                  <a:pt x="100" y="21"/>
                  <a:pt x="78" y="7"/>
                </a:cubicBezTo>
                <a:cubicBezTo>
                  <a:pt x="71" y="3"/>
                  <a:pt x="62" y="0"/>
                  <a:pt x="54"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8" name="Freeform 95"/>
          <p:cNvSpPr>
            <a:spLocks/>
          </p:cNvSpPr>
          <p:nvPr/>
        </p:nvSpPr>
        <p:spPr bwMode="auto">
          <a:xfrm rot="21368463">
            <a:off x="9954450" y="5721486"/>
            <a:ext cx="241300" cy="212725"/>
          </a:xfrm>
          <a:custGeom>
            <a:avLst/>
            <a:gdLst>
              <a:gd name="T0" fmla="*/ 119 w 238"/>
              <a:gd name="T1" fmla="*/ 0 h 210"/>
              <a:gd name="T2" fmla="*/ 30 w 238"/>
              <a:gd name="T3" fmla="*/ 49 h 210"/>
              <a:gd name="T4" fmla="*/ 63 w 238"/>
              <a:gd name="T5" fmla="*/ 194 h 210"/>
              <a:gd name="T6" fmla="*/ 119 w 238"/>
              <a:gd name="T7" fmla="*/ 210 h 210"/>
              <a:gd name="T8" fmla="*/ 208 w 238"/>
              <a:gd name="T9" fmla="*/ 161 h 210"/>
              <a:gd name="T10" fmla="*/ 175 w 238"/>
              <a:gd name="T11" fmla="*/ 16 h 210"/>
              <a:gd name="T12" fmla="*/ 119 w 238"/>
              <a:gd name="T13" fmla="*/ 0 h 210"/>
            </a:gdLst>
            <a:ahLst/>
            <a:cxnLst>
              <a:cxn ang="0">
                <a:pos x="T0" y="T1"/>
              </a:cxn>
              <a:cxn ang="0">
                <a:pos x="T2" y="T3"/>
              </a:cxn>
              <a:cxn ang="0">
                <a:pos x="T4" y="T5"/>
              </a:cxn>
              <a:cxn ang="0">
                <a:pos x="T6" y="T7"/>
              </a:cxn>
              <a:cxn ang="0">
                <a:pos x="T8" y="T9"/>
              </a:cxn>
              <a:cxn ang="0">
                <a:pos x="T10" y="T11"/>
              </a:cxn>
              <a:cxn ang="0">
                <a:pos x="T12" y="T13"/>
              </a:cxn>
            </a:cxnLst>
            <a:rect l="0" t="0" r="r" b="b"/>
            <a:pathLst>
              <a:path w="238" h="210">
                <a:moveTo>
                  <a:pt x="119" y="0"/>
                </a:moveTo>
                <a:cubicBezTo>
                  <a:pt x="84" y="0"/>
                  <a:pt x="50" y="17"/>
                  <a:pt x="30" y="49"/>
                </a:cubicBezTo>
                <a:cubicBezTo>
                  <a:pt x="0" y="98"/>
                  <a:pt x="14" y="163"/>
                  <a:pt x="63" y="194"/>
                </a:cubicBezTo>
                <a:cubicBezTo>
                  <a:pt x="81" y="204"/>
                  <a:pt x="100" y="210"/>
                  <a:pt x="119" y="210"/>
                </a:cubicBezTo>
                <a:cubicBezTo>
                  <a:pt x="154" y="210"/>
                  <a:pt x="188" y="192"/>
                  <a:pt x="208" y="161"/>
                </a:cubicBezTo>
                <a:cubicBezTo>
                  <a:pt x="238" y="112"/>
                  <a:pt x="224" y="47"/>
                  <a:pt x="175" y="16"/>
                </a:cubicBezTo>
                <a:cubicBezTo>
                  <a:pt x="157" y="5"/>
                  <a:pt x="138" y="0"/>
                  <a:pt x="119"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3" name="Freeform 100"/>
          <p:cNvSpPr>
            <a:spLocks/>
          </p:cNvSpPr>
          <p:nvPr/>
        </p:nvSpPr>
        <p:spPr bwMode="auto">
          <a:xfrm rot="21368463">
            <a:off x="11850778" y="4859465"/>
            <a:ext cx="211138" cy="184150"/>
          </a:xfrm>
          <a:custGeom>
            <a:avLst/>
            <a:gdLst>
              <a:gd name="T0" fmla="*/ 104 w 208"/>
              <a:gd name="T1" fmla="*/ 0 h 182"/>
              <a:gd name="T2" fmla="*/ 27 w 208"/>
              <a:gd name="T3" fmla="*/ 42 h 182"/>
              <a:gd name="T4" fmla="*/ 56 w 208"/>
              <a:gd name="T5" fmla="*/ 168 h 182"/>
              <a:gd name="T6" fmla="*/ 104 w 208"/>
              <a:gd name="T7" fmla="*/ 182 h 182"/>
              <a:gd name="T8" fmla="*/ 182 w 208"/>
              <a:gd name="T9" fmla="*/ 139 h 182"/>
              <a:gd name="T10" fmla="*/ 153 w 208"/>
              <a:gd name="T11" fmla="*/ 14 h 182"/>
              <a:gd name="T12" fmla="*/ 104 w 208"/>
              <a:gd name="T13" fmla="*/ 0 h 182"/>
            </a:gdLst>
            <a:ahLst/>
            <a:cxnLst>
              <a:cxn ang="0">
                <a:pos x="T0" y="T1"/>
              </a:cxn>
              <a:cxn ang="0">
                <a:pos x="T2" y="T3"/>
              </a:cxn>
              <a:cxn ang="0">
                <a:pos x="T4" y="T5"/>
              </a:cxn>
              <a:cxn ang="0">
                <a:pos x="T6" y="T7"/>
              </a:cxn>
              <a:cxn ang="0">
                <a:pos x="T8" y="T9"/>
              </a:cxn>
              <a:cxn ang="0">
                <a:pos x="T10" y="T11"/>
              </a:cxn>
              <a:cxn ang="0">
                <a:pos x="T12" y="T13"/>
              </a:cxn>
            </a:cxnLst>
            <a:rect l="0" t="0" r="r" b="b"/>
            <a:pathLst>
              <a:path w="208" h="182">
                <a:moveTo>
                  <a:pt x="104" y="0"/>
                </a:moveTo>
                <a:cubicBezTo>
                  <a:pt x="74" y="0"/>
                  <a:pt x="44" y="15"/>
                  <a:pt x="27" y="42"/>
                </a:cubicBezTo>
                <a:cubicBezTo>
                  <a:pt x="0" y="85"/>
                  <a:pt x="13" y="141"/>
                  <a:pt x="56" y="168"/>
                </a:cubicBezTo>
                <a:cubicBezTo>
                  <a:pt x="71" y="178"/>
                  <a:pt x="88" y="182"/>
                  <a:pt x="104" y="182"/>
                </a:cubicBezTo>
                <a:cubicBezTo>
                  <a:pt x="135" y="182"/>
                  <a:pt x="164" y="167"/>
                  <a:pt x="182" y="139"/>
                </a:cubicBezTo>
                <a:cubicBezTo>
                  <a:pt x="208" y="97"/>
                  <a:pt x="196" y="40"/>
                  <a:pt x="153" y="14"/>
                </a:cubicBezTo>
                <a:cubicBezTo>
                  <a:pt x="138" y="4"/>
                  <a:pt x="121" y="0"/>
                  <a:pt x="104"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4" name="Freeform 101"/>
          <p:cNvSpPr>
            <a:spLocks/>
          </p:cNvSpPr>
          <p:nvPr/>
        </p:nvSpPr>
        <p:spPr bwMode="auto">
          <a:xfrm rot="21368463">
            <a:off x="11377136" y="4722850"/>
            <a:ext cx="111125" cy="98425"/>
          </a:xfrm>
          <a:custGeom>
            <a:avLst/>
            <a:gdLst>
              <a:gd name="T0" fmla="*/ 55 w 109"/>
              <a:gd name="T1" fmla="*/ 0 h 96"/>
              <a:gd name="T2" fmla="*/ 14 w 109"/>
              <a:gd name="T3" fmla="*/ 22 h 96"/>
              <a:gd name="T4" fmla="*/ 29 w 109"/>
              <a:gd name="T5" fmla="*/ 88 h 96"/>
              <a:gd name="T6" fmla="*/ 55 w 109"/>
              <a:gd name="T7" fmla="*/ 96 h 96"/>
              <a:gd name="T8" fmla="*/ 95 w 109"/>
              <a:gd name="T9" fmla="*/ 73 h 96"/>
              <a:gd name="T10" fmla="*/ 80 w 109"/>
              <a:gd name="T11" fmla="*/ 7 h 96"/>
              <a:gd name="T12" fmla="*/ 55 w 109"/>
              <a:gd name="T13" fmla="*/ 0 h 96"/>
            </a:gdLst>
            <a:ahLst/>
            <a:cxnLst>
              <a:cxn ang="0">
                <a:pos x="T0" y="T1"/>
              </a:cxn>
              <a:cxn ang="0">
                <a:pos x="T2" y="T3"/>
              </a:cxn>
              <a:cxn ang="0">
                <a:pos x="T4" y="T5"/>
              </a:cxn>
              <a:cxn ang="0">
                <a:pos x="T6" y="T7"/>
              </a:cxn>
              <a:cxn ang="0">
                <a:pos x="T8" y="T9"/>
              </a:cxn>
              <a:cxn ang="0">
                <a:pos x="T10" y="T11"/>
              </a:cxn>
              <a:cxn ang="0">
                <a:pos x="T12" y="T13"/>
              </a:cxn>
            </a:cxnLst>
            <a:rect l="0" t="0" r="r" b="b"/>
            <a:pathLst>
              <a:path w="109" h="96">
                <a:moveTo>
                  <a:pt x="55" y="0"/>
                </a:moveTo>
                <a:cubicBezTo>
                  <a:pt x="39" y="0"/>
                  <a:pt x="23" y="8"/>
                  <a:pt x="14" y="22"/>
                </a:cubicBezTo>
                <a:cubicBezTo>
                  <a:pt x="0" y="45"/>
                  <a:pt x="7" y="74"/>
                  <a:pt x="29" y="88"/>
                </a:cubicBezTo>
                <a:cubicBezTo>
                  <a:pt x="37" y="93"/>
                  <a:pt x="46" y="96"/>
                  <a:pt x="55" y="96"/>
                </a:cubicBezTo>
                <a:cubicBezTo>
                  <a:pt x="71" y="96"/>
                  <a:pt x="86" y="88"/>
                  <a:pt x="95" y="73"/>
                </a:cubicBezTo>
                <a:cubicBezTo>
                  <a:pt x="109" y="51"/>
                  <a:pt x="103" y="21"/>
                  <a:pt x="80" y="7"/>
                </a:cubicBezTo>
                <a:cubicBezTo>
                  <a:pt x="72" y="2"/>
                  <a:pt x="63" y="0"/>
                  <a:pt x="55"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5" name="Freeform 102"/>
          <p:cNvSpPr>
            <a:spLocks/>
          </p:cNvSpPr>
          <p:nvPr/>
        </p:nvSpPr>
        <p:spPr bwMode="auto">
          <a:xfrm rot="21368463">
            <a:off x="11919664" y="2718054"/>
            <a:ext cx="111125" cy="96838"/>
          </a:xfrm>
          <a:custGeom>
            <a:avLst/>
            <a:gdLst>
              <a:gd name="T0" fmla="*/ 55 w 109"/>
              <a:gd name="T1" fmla="*/ 0 h 96"/>
              <a:gd name="T2" fmla="*/ 14 w 109"/>
              <a:gd name="T3" fmla="*/ 23 h 96"/>
              <a:gd name="T4" fmla="*/ 29 w 109"/>
              <a:gd name="T5" fmla="*/ 89 h 96"/>
              <a:gd name="T6" fmla="*/ 55 w 109"/>
              <a:gd name="T7" fmla="*/ 96 h 96"/>
              <a:gd name="T8" fmla="*/ 95 w 109"/>
              <a:gd name="T9" fmla="*/ 74 h 96"/>
              <a:gd name="T10" fmla="*/ 80 w 109"/>
              <a:gd name="T11" fmla="*/ 8 h 96"/>
              <a:gd name="T12" fmla="*/ 55 w 109"/>
              <a:gd name="T13" fmla="*/ 0 h 96"/>
            </a:gdLst>
            <a:ahLst/>
            <a:cxnLst>
              <a:cxn ang="0">
                <a:pos x="T0" y="T1"/>
              </a:cxn>
              <a:cxn ang="0">
                <a:pos x="T2" y="T3"/>
              </a:cxn>
              <a:cxn ang="0">
                <a:pos x="T4" y="T5"/>
              </a:cxn>
              <a:cxn ang="0">
                <a:pos x="T6" y="T7"/>
              </a:cxn>
              <a:cxn ang="0">
                <a:pos x="T8" y="T9"/>
              </a:cxn>
              <a:cxn ang="0">
                <a:pos x="T10" y="T11"/>
              </a:cxn>
              <a:cxn ang="0">
                <a:pos x="T12" y="T13"/>
              </a:cxn>
            </a:cxnLst>
            <a:rect l="0" t="0" r="r" b="b"/>
            <a:pathLst>
              <a:path w="109" h="96">
                <a:moveTo>
                  <a:pt x="55" y="0"/>
                </a:moveTo>
                <a:cubicBezTo>
                  <a:pt x="39" y="0"/>
                  <a:pt x="23" y="8"/>
                  <a:pt x="14" y="23"/>
                </a:cubicBezTo>
                <a:cubicBezTo>
                  <a:pt x="0" y="45"/>
                  <a:pt x="7" y="75"/>
                  <a:pt x="29" y="89"/>
                </a:cubicBezTo>
                <a:cubicBezTo>
                  <a:pt x="37" y="94"/>
                  <a:pt x="46" y="96"/>
                  <a:pt x="55" y="96"/>
                </a:cubicBezTo>
                <a:cubicBezTo>
                  <a:pt x="70" y="96"/>
                  <a:pt x="86" y="88"/>
                  <a:pt x="95" y="74"/>
                </a:cubicBezTo>
                <a:cubicBezTo>
                  <a:pt x="109" y="51"/>
                  <a:pt x="102" y="22"/>
                  <a:pt x="80" y="8"/>
                </a:cubicBezTo>
                <a:cubicBezTo>
                  <a:pt x="72" y="3"/>
                  <a:pt x="63" y="0"/>
                  <a:pt x="55"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0" name="Freeform 74"/>
          <p:cNvSpPr>
            <a:spLocks/>
          </p:cNvSpPr>
          <p:nvPr/>
        </p:nvSpPr>
        <p:spPr bwMode="auto">
          <a:xfrm rot="4811396">
            <a:off x="8020520" y="-1083402"/>
            <a:ext cx="836613" cy="2962146"/>
          </a:xfrm>
          <a:custGeom>
            <a:avLst/>
            <a:gdLst>
              <a:gd name="T0" fmla="*/ 817 w 824"/>
              <a:gd name="T1" fmla="*/ 2096 h 2096"/>
              <a:gd name="T2" fmla="*/ 811 w 824"/>
              <a:gd name="T3" fmla="*/ 2093 h 2096"/>
              <a:gd name="T4" fmla="*/ 1 w 824"/>
              <a:gd name="T5" fmla="*/ 9 h 2096"/>
              <a:gd name="T6" fmla="*/ 4 w 824"/>
              <a:gd name="T7" fmla="*/ 1 h 2096"/>
              <a:gd name="T8" fmla="*/ 12 w 824"/>
              <a:gd name="T9" fmla="*/ 4 h 2096"/>
              <a:gd name="T10" fmla="*/ 822 w 824"/>
              <a:gd name="T11" fmla="*/ 2088 h 2096"/>
              <a:gd name="T12" fmla="*/ 819 w 824"/>
              <a:gd name="T13" fmla="*/ 2096 h 2096"/>
              <a:gd name="T14" fmla="*/ 817 w 824"/>
              <a:gd name="T15" fmla="*/ 2096 h 20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4" h="2096">
                <a:moveTo>
                  <a:pt x="817" y="2096"/>
                </a:moveTo>
                <a:cubicBezTo>
                  <a:pt x="814" y="2096"/>
                  <a:pt x="812" y="2095"/>
                  <a:pt x="811" y="2093"/>
                </a:cubicBezTo>
                <a:cubicBezTo>
                  <a:pt x="1" y="9"/>
                  <a:pt x="1" y="9"/>
                  <a:pt x="1" y="9"/>
                </a:cubicBezTo>
                <a:cubicBezTo>
                  <a:pt x="0" y="5"/>
                  <a:pt x="1" y="2"/>
                  <a:pt x="4" y="1"/>
                </a:cubicBezTo>
                <a:cubicBezTo>
                  <a:pt x="7" y="0"/>
                  <a:pt x="11" y="1"/>
                  <a:pt x="12" y="4"/>
                </a:cubicBezTo>
                <a:cubicBezTo>
                  <a:pt x="822" y="2088"/>
                  <a:pt x="822" y="2088"/>
                  <a:pt x="822" y="2088"/>
                </a:cubicBezTo>
                <a:cubicBezTo>
                  <a:pt x="824" y="2091"/>
                  <a:pt x="822" y="2095"/>
                  <a:pt x="819" y="2096"/>
                </a:cubicBezTo>
                <a:cubicBezTo>
                  <a:pt x="818" y="2096"/>
                  <a:pt x="818" y="2096"/>
                  <a:pt x="817" y="2096"/>
                </a:cubicBezTo>
                <a:close/>
              </a:path>
            </a:pathLst>
          </a:custGeom>
          <a:solidFill>
            <a:srgbClr val="45D8FF">
              <a:alpha val="1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21" name="Freeform 81"/>
          <p:cNvSpPr>
            <a:spLocks/>
          </p:cNvSpPr>
          <p:nvPr/>
        </p:nvSpPr>
        <p:spPr bwMode="auto">
          <a:xfrm rot="292990">
            <a:off x="-282563" y="481462"/>
            <a:ext cx="1543050" cy="482600"/>
          </a:xfrm>
          <a:custGeom>
            <a:avLst/>
            <a:gdLst>
              <a:gd name="T0" fmla="*/ 1512 w 1519"/>
              <a:gd name="T1" fmla="*/ 476 h 476"/>
              <a:gd name="T2" fmla="*/ 1510 w 1519"/>
              <a:gd name="T3" fmla="*/ 475 h 476"/>
              <a:gd name="T4" fmla="*/ 5 w 1519"/>
              <a:gd name="T5" fmla="*/ 12 h 476"/>
              <a:gd name="T6" fmla="*/ 1 w 1519"/>
              <a:gd name="T7" fmla="*/ 5 h 476"/>
              <a:gd name="T8" fmla="*/ 9 w 1519"/>
              <a:gd name="T9" fmla="*/ 1 h 476"/>
              <a:gd name="T10" fmla="*/ 1514 w 1519"/>
              <a:gd name="T11" fmla="*/ 464 h 476"/>
              <a:gd name="T12" fmla="*/ 1518 w 1519"/>
              <a:gd name="T13" fmla="*/ 471 h 476"/>
              <a:gd name="T14" fmla="*/ 1512 w 1519"/>
              <a:gd name="T15" fmla="*/ 476 h 4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19" h="476">
                <a:moveTo>
                  <a:pt x="1512" y="476"/>
                </a:moveTo>
                <a:cubicBezTo>
                  <a:pt x="1511" y="476"/>
                  <a:pt x="1511" y="476"/>
                  <a:pt x="1510" y="475"/>
                </a:cubicBezTo>
                <a:cubicBezTo>
                  <a:pt x="5" y="12"/>
                  <a:pt x="5" y="12"/>
                  <a:pt x="5" y="12"/>
                </a:cubicBezTo>
                <a:cubicBezTo>
                  <a:pt x="2" y="11"/>
                  <a:pt x="0" y="8"/>
                  <a:pt x="1" y="5"/>
                </a:cubicBezTo>
                <a:cubicBezTo>
                  <a:pt x="2" y="2"/>
                  <a:pt x="5" y="0"/>
                  <a:pt x="9" y="1"/>
                </a:cubicBezTo>
                <a:cubicBezTo>
                  <a:pt x="1514" y="464"/>
                  <a:pt x="1514" y="464"/>
                  <a:pt x="1514" y="464"/>
                </a:cubicBezTo>
                <a:cubicBezTo>
                  <a:pt x="1517" y="465"/>
                  <a:pt x="1519" y="468"/>
                  <a:pt x="1518" y="471"/>
                </a:cubicBezTo>
                <a:cubicBezTo>
                  <a:pt x="1517" y="474"/>
                  <a:pt x="1514" y="476"/>
                  <a:pt x="1512" y="476"/>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5" name="Freeform 174"/>
          <p:cNvSpPr>
            <a:spLocks/>
          </p:cNvSpPr>
          <p:nvPr/>
        </p:nvSpPr>
        <p:spPr bwMode="auto">
          <a:xfrm>
            <a:off x="7002461" y="995363"/>
            <a:ext cx="113308" cy="113306"/>
          </a:xfrm>
          <a:custGeom>
            <a:avLst/>
            <a:gdLst>
              <a:gd name="T0" fmla="*/ 428 w 584"/>
              <a:gd name="T1" fmla="*/ 75 h 583"/>
              <a:gd name="T2" fmla="*/ 508 w 584"/>
              <a:gd name="T3" fmla="*/ 427 h 583"/>
              <a:gd name="T4" fmla="*/ 156 w 584"/>
              <a:gd name="T5" fmla="*/ 508 h 583"/>
              <a:gd name="T6" fmla="*/ 75 w 584"/>
              <a:gd name="T7" fmla="*/ 155 h 583"/>
              <a:gd name="T8" fmla="*/ 428 w 584"/>
              <a:gd name="T9" fmla="*/ 75 h 583"/>
            </a:gdLst>
            <a:ahLst/>
            <a:cxnLst>
              <a:cxn ang="0">
                <a:pos x="T0" y="T1"/>
              </a:cxn>
              <a:cxn ang="0">
                <a:pos x="T2" y="T3"/>
              </a:cxn>
              <a:cxn ang="0">
                <a:pos x="T4" y="T5"/>
              </a:cxn>
              <a:cxn ang="0">
                <a:pos x="T6" y="T7"/>
              </a:cxn>
              <a:cxn ang="0">
                <a:pos x="T8" y="T9"/>
              </a:cxn>
            </a:cxnLst>
            <a:rect l="0" t="0" r="r" b="b"/>
            <a:pathLst>
              <a:path w="584" h="583">
                <a:moveTo>
                  <a:pt x="428" y="75"/>
                </a:moveTo>
                <a:cubicBezTo>
                  <a:pt x="547" y="150"/>
                  <a:pt x="584" y="308"/>
                  <a:pt x="508" y="427"/>
                </a:cubicBezTo>
                <a:cubicBezTo>
                  <a:pt x="433" y="547"/>
                  <a:pt x="275" y="583"/>
                  <a:pt x="156" y="508"/>
                </a:cubicBezTo>
                <a:cubicBezTo>
                  <a:pt x="36" y="433"/>
                  <a:pt x="0" y="275"/>
                  <a:pt x="75" y="155"/>
                </a:cubicBezTo>
                <a:cubicBezTo>
                  <a:pt x="150" y="36"/>
                  <a:pt x="308" y="0"/>
                  <a:pt x="428" y="75"/>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27" name="Freeform 61"/>
          <p:cNvSpPr>
            <a:spLocks/>
          </p:cNvSpPr>
          <p:nvPr/>
        </p:nvSpPr>
        <p:spPr bwMode="auto">
          <a:xfrm rot="6175298">
            <a:off x="3053763" y="1936099"/>
            <a:ext cx="982498" cy="133350"/>
          </a:xfrm>
          <a:custGeom>
            <a:avLst/>
            <a:gdLst>
              <a:gd name="T0" fmla="*/ 6 w 1798"/>
              <a:gd name="T1" fmla="*/ 130 h 130"/>
              <a:gd name="T2" fmla="*/ 0 w 1798"/>
              <a:gd name="T3" fmla="*/ 125 h 130"/>
              <a:gd name="T4" fmla="*/ 6 w 1798"/>
              <a:gd name="T5" fmla="*/ 118 h 130"/>
              <a:gd name="T6" fmla="*/ 1792 w 1798"/>
              <a:gd name="T7" fmla="*/ 0 h 130"/>
              <a:gd name="T8" fmla="*/ 1798 w 1798"/>
              <a:gd name="T9" fmla="*/ 6 h 130"/>
              <a:gd name="T10" fmla="*/ 1792 w 1798"/>
              <a:gd name="T11" fmla="*/ 12 h 130"/>
              <a:gd name="T12" fmla="*/ 7 w 1798"/>
              <a:gd name="T13" fmla="*/ 130 h 130"/>
              <a:gd name="T14" fmla="*/ 6 w 1798"/>
              <a:gd name="T15" fmla="*/ 130 h 1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98" h="130">
                <a:moveTo>
                  <a:pt x="6" y="130"/>
                </a:moveTo>
                <a:cubicBezTo>
                  <a:pt x="3" y="130"/>
                  <a:pt x="1" y="128"/>
                  <a:pt x="0" y="125"/>
                </a:cubicBezTo>
                <a:cubicBezTo>
                  <a:pt x="0" y="121"/>
                  <a:pt x="3" y="118"/>
                  <a:pt x="6" y="118"/>
                </a:cubicBezTo>
                <a:cubicBezTo>
                  <a:pt x="1792" y="0"/>
                  <a:pt x="1792" y="0"/>
                  <a:pt x="1792" y="0"/>
                </a:cubicBezTo>
                <a:cubicBezTo>
                  <a:pt x="1795" y="0"/>
                  <a:pt x="1798" y="2"/>
                  <a:pt x="1798" y="6"/>
                </a:cubicBezTo>
                <a:cubicBezTo>
                  <a:pt x="1798" y="9"/>
                  <a:pt x="1796" y="12"/>
                  <a:pt x="1792" y="12"/>
                </a:cubicBezTo>
                <a:cubicBezTo>
                  <a:pt x="7" y="130"/>
                  <a:pt x="7" y="130"/>
                  <a:pt x="7" y="130"/>
                </a:cubicBezTo>
                <a:cubicBezTo>
                  <a:pt x="7" y="130"/>
                  <a:pt x="6" y="130"/>
                  <a:pt x="6" y="130"/>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1" name="Freeform 166"/>
          <p:cNvSpPr>
            <a:spLocks/>
          </p:cNvSpPr>
          <p:nvPr/>
        </p:nvSpPr>
        <p:spPr bwMode="auto">
          <a:xfrm>
            <a:off x="303215" y="2559505"/>
            <a:ext cx="277813" cy="279400"/>
          </a:xfrm>
          <a:custGeom>
            <a:avLst/>
            <a:gdLst>
              <a:gd name="T0" fmla="*/ 201 w 274"/>
              <a:gd name="T1" fmla="*/ 35 h 274"/>
              <a:gd name="T2" fmla="*/ 239 w 274"/>
              <a:gd name="T3" fmla="*/ 201 h 274"/>
              <a:gd name="T4" fmla="*/ 73 w 274"/>
              <a:gd name="T5" fmla="*/ 239 h 274"/>
              <a:gd name="T6" fmla="*/ 35 w 274"/>
              <a:gd name="T7" fmla="*/ 73 h 274"/>
              <a:gd name="T8" fmla="*/ 201 w 274"/>
              <a:gd name="T9" fmla="*/ 35 h 274"/>
            </a:gdLst>
            <a:ahLst/>
            <a:cxnLst>
              <a:cxn ang="0">
                <a:pos x="T0" y="T1"/>
              </a:cxn>
              <a:cxn ang="0">
                <a:pos x="T2" y="T3"/>
              </a:cxn>
              <a:cxn ang="0">
                <a:pos x="T4" y="T5"/>
              </a:cxn>
              <a:cxn ang="0">
                <a:pos x="T6" y="T7"/>
              </a:cxn>
              <a:cxn ang="0">
                <a:pos x="T8" y="T9"/>
              </a:cxn>
            </a:cxnLst>
            <a:rect l="0" t="0" r="r" b="b"/>
            <a:pathLst>
              <a:path w="274" h="274">
                <a:moveTo>
                  <a:pt x="201" y="35"/>
                </a:moveTo>
                <a:cubicBezTo>
                  <a:pt x="257" y="71"/>
                  <a:pt x="274" y="145"/>
                  <a:pt x="239" y="201"/>
                </a:cubicBezTo>
                <a:cubicBezTo>
                  <a:pt x="203" y="257"/>
                  <a:pt x="129" y="274"/>
                  <a:pt x="73" y="239"/>
                </a:cubicBezTo>
                <a:cubicBezTo>
                  <a:pt x="17" y="203"/>
                  <a:pt x="0" y="129"/>
                  <a:pt x="35" y="73"/>
                </a:cubicBezTo>
                <a:cubicBezTo>
                  <a:pt x="70" y="17"/>
                  <a:pt x="145" y="0"/>
                  <a:pt x="201" y="35"/>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72" name="Freeform 148"/>
          <p:cNvSpPr>
            <a:spLocks/>
          </p:cNvSpPr>
          <p:nvPr/>
        </p:nvSpPr>
        <p:spPr bwMode="auto">
          <a:xfrm>
            <a:off x="-7935" y="1680030"/>
            <a:ext cx="528638" cy="530225"/>
          </a:xfrm>
          <a:custGeom>
            <a:avLst/>
            <a:gdLst>
              <a:gd name="T0" fmla="*/ 382 w 521"/>
              <a:gd name="T1" fmla="*/ 67 h 521"/>
              <a:gd name="T2" fmla="*/ 454 w 521"/>
              <a:gd name="T3" fmla="*/ 382 h 521"/>
              <a:gd name="T4" fmla="*/ 139 w 521"/>
              <a:gd name="T5" fmla="*/ 454 h 521"/>
              <a:gd name="T6" fmla="*/ 67 w 521"/>
              <a:gd name="T7" fmla="*/ 139 h 521"/>
              <a:gd name="T8" fmla="*/ 382 w 521"/>
              <a:gd name="T9" fmla="*/ 67 h 521"/>
            </a:gdLst>
            <a:ahLst/>
            <a:cxnLst>
              <a:cxn ang="0">
                <a:pos x="T0" y="T1"/>
              </a:cxn>
              <a:cxn ang="0">
                <a:pos x="T2" y="T3"/>
              </a:cxn>
              <a:cxn ang="0">
                <a:pos x="T4" y="T5"/>
              </a:cxn>
              <a:cxn ang="0">
                <a:pos x="T6" y="T7"/>
              </a:cxn>
              <a:cxn ang="0">
                <a:pos x="T8" y="T9"/>
              </a:cxn>
            </a:cxnLst>
            <a:rect l="0" t="0" r="r" b="b"/>
            <a:pathLst>
              <a:path w="521" h="521">
                <a:moveTo>
                  <a:pt x="382" y="67"/>
                </a:moveTo>
                <a:cubicBezTo>
                  <a:pt x="489" y="134"/>
                  <a:pt x="521" y="275"/>
                  <a:pt x="454" y="382"/>
                </a:cubicBezTo>
                <a:cubicBezTo>
                  <a:pt x="387" y="489"/>
                  <a:pt x="246" y="521"/>
                  <a:pt x="139" y="454"/>
                </a:cubicBezTo>
                <a:cubicBezTo>
                  <a:pt x="32" y="387"/>
                  <a:pt x="0" y="246"/>
                  <a:pt x="67" y="139"/>
                </a:cubicBezTo>
                <a:cubicBezTo>
                  <a:pt x="134" y="32"/>
                  <a:pt x="275" y="0"/>
                  <a:pt x="382" y="67"/>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73" name="Freeform 156"/>
          <p:cNvSpPr>
            <a:spLocks/>
          </p:cNvSpPr>
          <p:nvPr/>
        </p:nvSpPr>
        <p:spPr bwMode="auto">
          <a:xfrm>
            <a:off x="119065" y="1808618"/>
            <a:ext cx="273050" cy="273050"/>
          </a:xfrm>
          <a:custGeom>
            <a:avLst/>
            <a:gdLst>
              <a:gd name="T0" fmla="*/ 198 w 270"/>
              <a:gd name="T1" fmla="*/ 34 h 269"/>
              <a:gd name="T2" fmla="*/ 235 w 270"/>
              <a:gd name="T3" fmla="*/ 197 h 269"/>
              <a:gd name="T4" fmla="*/ 72 w 270"/>
              <a:gd name="T5" fmla="*/ 235 h 269"/>
              <a:gd name="T6" fmla="*/ 35 w 270"/>
              <a:gd name="T7" fmla="*/ 72 h 269"/>
              <a:gd name="T8" fmla="*/ 198 w 270"/>
              <a:gd name="T9" fmla="*/ 34 h 269"/>
            </a:gdLst>
            <a:ahLst/>
            <a:cxnLst>
              <a:cxn ang="0">
                <a:pos x="T0" y="T1"/>
              </a:cxn>
              <a:cxn ang="0">
                <a:pos x="T2" y="T3"/>
              </a:cxn>
              <a:cxn ang="0">
                <a:pos x="T4" y="T5"/>
              </a:cxn>
              <a:cxn ang="0">
                <a:pos x="T6" y="T7"/>
              </a:cxn>
              <a:cxn ang="0">
                <a:pos x="T8" y="T9"/>
              </a:cxn>
            </a:cxnLst>
            <a:rect l="0" t="0" r="r" b="b"/>
            <a:pathLst>
              <a:path w="270" h="269">
                <a:moveTo>
                  <a:pt x="198" y="34"/>
                </a:moveTo>
                <a:cubicBezTo>
                  <a:pt x="253" y="69"/>
                  <a:pt x="270" y="142"/>
                  <a:pt x="235" y="197"/>
                </a:cubicBezTo>
                <a:cubicBezTo>
                  <a:pt x="201" y="253"/>
                  <a:pt x="128" y="269"/>
                  <a:pt x="72" y="235"/>
                </a:cubicBezTo>
                <a:cubicBezTo>
                  <a:pt x="17" y="200"/>
                  <a:pt x="0" y="127"/>
                  <a:pt x="35" y="72"/>
                </a:cubicBezTo>
                <a:cubicBezTo>
                  <a:pt x="70" y="16"/>
                  <a:pt x="143" y="0"/>
                  <a:pt x="198" y="34"/>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74" name="Freeform 150"/>
          <p:cNvSpPr>
            <a:spLocks/>
          </p:cNvSpPr>
          <p:nvPr/>
        </p:nvSpPr>
        <p:spPr bwMode="auto">
          <a:xfrm>
            <a:off x="-101597" y="368755"/>
            <a:ext cx="1470025" cy="1470025"/>
          </a:xfrm>
          <a:custGeom>
            <a:avLst/>
            <a:gdLst>
              <a:gd name="T0" fmla="*/ 1061 w 1447"/>
              <a:gd name="T1" fmla="*/ 186 h 1447"/>
              <a:gd name="T2" fmla="*/ 1260 w 1447"/>
              <a:gd name="T3" fmla="*/ 1061 h 1447"/>
              <a:gd name="T4" fmla="*/ 386 w 1447"/>
              <a:gd name="T5" fmla="*/ 1260 h 1447"/>
              <a:gd name="T6" fmla="*/ 186 w 1447"/>
              <a:gd name="T7" fmla="*/ 386 h 1447"/>
              <a:gd name="T8" fmla="*/ 1061 w 1447"/>
              <a:gd name="T9" fmla="*/ 186 h 1447"/>
            </a:gdLst>
            <a:ahLst/>
            <a:cxnLst>
              <a:cxn ang="0">
                <a:pos x="T0" y="T1"/>
              </a:cxn>
              <a:cxn ang="0">
                <a:pos x="T2" y="T3"/>
              </a:cxn>
              <a:cxn ang="0">
                <a:pos x="T4" y="T5"/>
              </a:cxn>
              <a:cxn ang="0">
                <a:pos x="T6" y="T7"/>
              </a:cxn>
              <a:cxn ang="0">
                <a:pos x="T8" y="T9"/>
              </a:cxn>
            </a:cxnLst>
            <a:rect l="0" t="0" r="r" b="b"/>
            <a:pathLst>
              <a:path w="1447" h="1447">
                <a:moveTo>
                  <a:pt x="1061" y="186"/>
                </a:moveTo>
                <a:cubicBezTo>
                  <a:pt x="1357" y="373"/>
                  <a:pt x="1447" y="764"/>
                  <a:pt x="1260" y="1061"/>
                </a:cubicBezTo>
                <a:cubicBezTo>
                  <a:pt x="1074" y="1357"/>
                  <a:pt x="683" y="1447"/>
                  <a:pt x="386" y="1260"/>
                </a:cubicBezTo>
                <a:cubicBezTo>
                  <a:pt x="89" y="1074"/>
                  <a:pt x="0" y="683"/>
                  <a:pt x="186" y="386"/>
                </a:cubicBezTo>
                <a:cubicBezTo>
                  <a:pt x="373" y="90"/>
                  <a:pt x="764" y="0"/>
                  <a:pt x="1061" y="186"/>
                </a:cubicBezTo>
                <a:close/>
              </a:path>
            </a:pathLst>
          </a:custGeom>
          <a:solidFill>
            <a:srgbClr val="45D8FF">
              <a:alpha val="1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75" name="Freeform 151"/>
          <p:cNvSpPr>
            <a:spLocks/>
          </p:cNvSpPr>
          <p:nvPr/>
        </p:nvSpPr>
        <p:spPr bwMode="auto">
          <a:xfrm>
            <a:off x="261940" y="730705"/>
            <a:ext cx="744538" cy="746125"/>
          </a:xfrm>
          <a:custGeom>
            <a:avLst/>
            <a:gdLst>
              <a:gd name="T0" fmla="*/ 537 w 733"/>
              <a:gd name="T1" fmla="*/ 94 h 733"/>
              <a:gd name="T2" fmla="*/ 639 w 733"/>
              <a:gd name="T3" fmla="*/ 537 h 733"/>
              <a:gd name="T4" fmla="*/ 195 w 733"/>
              <a:gd name="T5" fmla="*/ 639 h 733"/>
              <a:gd name="T6" fmla="*/ 94 w 733"/>
              <a:gd name="T7" fmla="*/ 195 h 733"/>
              <a:gd name="T8" fmla="*/ 537 w 733"/>
              <a:gd name="T9" fmla="*/ 94 h 733"/>
            </a:gdLst>
            <a:ahLst/>
            <a:cxnLst>
              <a:cxn ang="0">
                <a:pos x="T0" y="T1"/>
              </a:cxn>
              <a:cxn ang="0">
                <a:pos x="T2" y="T3"/>
              </a:cxn>
              <a:cxn ang="0">
                <a:pos x="T4" y="T5"/>
              </a:cxn>
              <a:cxn ang="0">
                <a:pos x="T6" y="T7"/>
              </a:cxn>
              <a:cxn ang="0">
                <a:pos x="T8" y="T9"/>
              </a:cxn>
            </a:cxnLst>
            <a:rect l="0" t="0" r="r" b="b"/>
            <a:pathLst>
              <a:path w="733" h="733">
                <a:moveTo>
                  <a:pt x="537" y="94"/>
                </a:moveTo>
                <a:cubicBezTo>
                  <a:pt x="688" y="189"/>
                  <a:pt x="733" y="387"/>
                  <a:pt x="639" y="537"/>
                </a:cubicBezTo>
                <a:cubicBezTo>
                  <a:pt x="544" y="688"/>
                  <a:pt x="346" y="733"/>
                  <a:pt x="195" y="639"/>
                </a:cubicBezTo>
                <a:cubicBezTo>
                  <a:pt x="45" y="544"/>
                  <a:pt x="0" y="346"/>
                  <a:pt x="94" y="195"/>
                </a:cubicBezTo>
                <a:cubicBezTo>
                  <a:pt x="189" y="45"/>
                  <a:pt x="387" y="0"/>
                  <a:pt x="537" y="94"/>
                </a:cubicBezTo>
                <a:close/>
              </a:path>
            </a:pathLst>
          </a:custGeom>
          <a:solidFill>
            <a:srgbClr val="45D8FF">
              <a:alpha val="1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76" name="Freeform 159"/>
          <p:cNvSpPr>
            <a:spLocks/>
          </p:cNvSpPr>
          <p:nvPr/>
        </p:nvSpPr>
        <p:spPr bwMode="auto">
          <a:xfrm>
            <a:off x="438153" y="908505"/>
            <a:ext cx="392113" cy="390525"/>
          </a:xfrm>
          <a:custGeom>
            <a:avLst/>
            <a:gdLst>
              <a:gd name="T0" fmla="*/ 282 w 385"/>
              <a:gd name="T1" fmla="*/ 49 h 385"/>
              <a:gd name="T2" fmla="*/ 335 w 385"/>
              <a:gd name="T3" fmla="*/ 282 h 385"/>
              <a:gd name="T4" fmla="*/ 102 w 385"/>
              <a:gd name="T5" fmla="*/ 336 h 385"/>
              <a:gd name="T6" fmla="*/ 49 w 385"/>
              <a:gd name="T7" fmla="*/ 103 h 385"/>
              <a:gd name="T8" fmla="*/ 282 w 385"/>
              <a:gd name="T9" fmla="*/ 49 h 385"/>
            </a:gdLst>
            <a:ahLst/>
            <a:cxnLst>
              <a:cxn ang="0">
                <a:pos x="T0" y="T1"/>
              </a:cxn>
              <a:cxn ang="0">
                <a:pos x="T2" y="T3"/>
              </a:cxn>
              <a:cxn ang="0">
                <a:pos x="T4" y="T5"/>
              </a:cxn>
              <a:cxn ang="0">
                <a:pos x="T6" y="T7"/>
              </a:cxn>
              <a:cxn ang="0">
                <a:pos x="T8" y="T9"/>
              </a:cxn>
            </a:cxnLst>
            <a:rect l="0" t="0" r="r" b="b"/>
            <a:pathLst>
              <a:path w="385" h="385">
                <a:moveTo>
                  <a:pt x="282" y="49"/>
                </a:moveTo>
                <a:cubicBezTo>
                  <a:pt x="361" y="99"/>
                  <a:pt x="385" y="203"/>
                  <a:pt x="335" y="282"/>
                </a:cubicBezTo>
                <a:cubicBezTo>
                  <a:pt x="286" y="361"/>
                  <a:pt x="181" y="385"/>
                  <a:pt x="102" y="336"/>
                </a:cubicBezTo>
                <a:cubicBezTo>
                  <a:pt x="23" y="286"/>
                  <a:pt x="0" y="182"/>
                  <a:pt x="49" y="103"/>
                </a:cubicBezTo>
                <a:cubicBezTo>
                  <a:pt x="99" y="23"/>
                  <a:pt x="203" y="0"/>
                  <a:pt x="282" y="49"/>
                </a:cubicBezTo>
                <a:close/>
              </a:path>
            </a:pathLst>
          </a:custGeom>
          <a:solidFill>
            <a:srgbClr val="45D8FF">
              <a:alpha val="1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77" name="Freeform 168"/>
          <p:cNvSpPr>
            <a:spLocks/>
          </p:cNvSpPr>
          <p:nvPr/>
        </p:nvSpPr>
        <p:spPr bwMode="auto">
          <a:xfrm>
            <a:off x="4383091" y="275093"/>
            <a:ext cx="282575" cy="282575"/>
          </a:xfrm>
          <a:custGeom>
            <a:avLst/>
            <a:gdLst>
              <a:gd name="T0" fmla="*/ 203 w 278"/>
              <a:gd name="T1" fmla="*/ 36 h 278"/>
              <a:gd name="T2" fmla="*/ 242 w 278"/>
              <a:gd name="T3" fmla="*/ 204 h 278"/>
              <a:gd name="T4" fmla="*/ 74 w 278"/>
              <a:gd name="T5" fmla="*/ 242 h 278"/>
              <a:gd name="T6" fmla="*/ 35 w 278"/>
              <a:gd name="T7" fmla="*/ 74 h 278"/>
              <a:gd name="T8" fmla="*/ 203 w 278"/>
              <a:gd name="T9" fmla="*/ 36 h 278"/>
            </a:gdLst>
            <a:ahLst/>
            <a:cxnLst>
              <a:cxn ang="0">
                <a:pos x="T0" y="T1"/>
              </a:cxn>
              <a:cxn ang="0">
                <a:pos x="T2" y="T3"/>
              </a:cxn>
              <a:cxn ang="0">
                <a:pos x="T4" y="T5"/>
              </a:cxn>
              <a:cxn ang="0">
                <a:pos x="T6" y="T7"/>
              </a:cxn>
              <a:cxn ang="0">
                <a:pos x="T8" y="T9"/>
              </a:cxn>
            </a:cxnLst>
            <a:rect l="0" t="0" r="r" b="b"/>
            <a:pathLst>
              <a:path w="278" h="278">
                <a:moveTo>
                  <a:pt x="203" y="36"/>
                </a:moveTo>
                <a:cubicBezTo>
                  <a:pt x="260" y="71"/>
                  <a:pt x="278" y="147"/>
                  <a:pt x="242" y="204"/>
                </a:cubicBezTo>
                <a:cubicBezTo>
                  <a:pt x="206" y="261"/>
                  <a:pt x="131" y="278"/>
                  <a:pt x="74" y="242"/>
                </a:cubicBezTo>
                <a:cubicBezTo>
                  <a:pt x="17" y="206"/>
                  <a:pt x="0" y="131"/>
                  <a:pt x="35" y="74"/>
                </a:cubicBezTo>
                <a:cubicBezTo>
                  <a:pt x="71" y="17"/>
                  <a:pt x="146" y="0"/>
                  <a:pt x="203" y="36"/>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78" name="Freeform 149"/>
          <p:cNvSpPr>
            <a:spLocks/>
          </p:cNvSpPr>
          <p:nvPr/>
        </p:nvSpPr>
        <p:spPr bwMode="auto">
          <a:xfrm>
            <a:off x="1463678" y="1306968"/>
            <a:ext cx="541338" cy="541338"/>
          </a:xfrm>
          <a:custGeom>
            <a:avLst/>
            <a:gdLst>
              <a:gd name="T0" fmla="*/ 390 w 533"/>
              <a:gd name="T1" fmla="*/ 69 h 533"/>
              <a:gd name="T2" fmla="*/ 464 w 533"/>
              <a:gd name="T3" fmla="*/ 391 h 533"/>
              <a:gd name="T4" fmla="*/ 142 w 533"/>
              <a:gd name="T5" fmla="*/ 464 h 533"/>
              <a:gd name="T6" fmla="*/ 69 w 533"/>
              <a:gd name="T7" fmla="*/ 142 h 533"/>
              <a:gd name="T8" fmla="*/ 390 w 533"/>
              <a:gd name="T9" fmla="*/ 69 h 533"/>
            </a:gdLst>
            <a:ahLst/>
            <a:cxnLst>
              <a:cxn ang="0">
                <a:pos x="T0" y="T1"/>
              </a:cxn>
              <a:cxn ang="0">
                <a:pos x="T2" y="T3"/>
              </a:cxn>
              <a:cxn ang="0">
                <a:pos x="T4" y="T5"/>
              </a:cxn>
              <a:cxn ang="0">
                <a:pos x="T6" y="T7"/>
              </a:cxn>
              <a:cxn ang="0">
                <a:pos x="T8" y="T9"/>
              </a:cxn>
            </a:cxnLst>
            <a:rect l="0" t="0" r="r" b="b"/>
            <a:pathLst>
              <a:path w="533" h="533">
                <a:moveTo>
                  <a:pt x="390" y="69"/>
                </a:moveTo>
                <a:cubicBezTo>
                  <a:pt x="500" y="137"/>
                  <a:pt x="533" y="281"/>
                  <a:pt x="464" y="391"/>
                </a:cubicBezTo>
                <a:cubicBezTo>
                  <a:pt x="395" y="500"/>
                  <a:pt x="251" y="533"/>
                  <a:pt x="142" y="464"/>
                </a:cubicBezTo>
                <a:cubicBezTo>
                  <a:pt x="33" y="395"/>
                  <a:pt x="0" y="251"/>
                  <a:pt x="69" y="142"/>
                </a:cubicBezTo>
                <a:cubicBezTo>
                  <a:pt x="137" y="33"/>
                  <a:pt x="281" y="0"/>
                  <a:pt x="390" y="69"/>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79" name="Freeform 160"/>
          <p:cNvSpPr>
            <a:spLocks/>
          </p:cNvSpPr>
          <p:nvPr/>
        </p:nvSpPr>
        <p:spPr bwMode="auto">
          <a:xfrm>
            <a:off x="1593853" y="1437143"/>
            <a:ext cx="279400" cy="280988"/>
          </a:xfrm>
          <a:custGeom>
            <a:avLst/>
            <a:gdLst>
              <a:gd name="T0" fmla="*/ 203 w 276"/>
              <a:gd name="T1" fmla="*/ 36 h 276"/>
              <a:gd name="T2" fmla="*/ 241 w 276"/>
              <a:gd name="T3" fmla="*/ 203 h 276"/>
              <a:gd name="T4" fmla="*/ 74 w 276"/>
              <a:gd name="T5" fmla="*/ 241 h 276"/>
              <a:gd name="T6" fmla="*/ 36 w 276"/>
              <a:gd name="T7" fmla="*/ 74 h 276"/>
              <a:gd name="T8" fmla="*/ 203 w 276"/>
              <a:gd name="T9" fmla="*/ 36 h 276"/>
            </a:gdLst>
            <a:ahLst/>
            <a:cxnLst>
              <a:cxn ang="0">
                <a:pos x="T0" y="T1"/>
              </a:cxn>
              <a:cxn ang="0">
                <a:pos x="T2" y="T3"/>
              </a:cxn>
              <a:cxn ang="0">
                <a:pos x="T4" y="T5"/>
              </a:cxn>
              <a:cxn ang="0">
                <a:pos x="T6" y="T7"/>
              </a:cxn>
              <a:cxn ang="0">
                <a:pos x="T8" y="T9"/>
              </a:cxn>
            </a:cxnLst>
            <a:rect l="0" t="0" r="r" b="b"/>
            <a:pathLst>
              <a:path w="276" h="276">
                <a:moveTo>
                  <a:pt x="203" y="36"/>
                </a:moveTo>
                <a:cubicBezTo>
                  <a:pt x="259" y="72"/>
                  <a:pt x="276" y="146"/>
                  <a:pt x="241" y="203"/>
                </a:cubicBezTo>
                <a:cubicBezTo>
                  <a:pt x="205" y="259"/>
                  <a:pt x="131" y="276"/>
                  <a:pt x="74" y="241"/>
                </a:cubicBezTo>
                <a:cubicBezTo>
                  <a:pt x="17" y="205"/>
                  <a:pt x="0" y="131"/>
                  <a:pt x="36" y="74"/>
                </a:cubicBezTo>
                <a:cubicBezTo>
                  <a:pt x="71" y="17"/>
                  <a:pt x="146" y="0"/>
                  <a:pt x="203" y="36"/>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80" name="Freeform 155"/>
          <p:cNvSpPr>
            <a:spLocks/>
          </p:cNvSpPr>
          <p:nvPr/>
        </p:nvSpPr>
        <p:spPr bwMode="auto">
          <a:xfrm>
            <a:off x="1717678" y="1893548"/>
            <a:ext cx="1149350" cy="1150938"/>
          </a:xfrm>
          <a:custGeom>
            <a:avLst/>
            <a:gdLst>
              <a:gd name="T0" fmla="*/ 830 w 1132"/>
              <a:gd name="T1" fmla="*/ 146 h 1132"/>
              <a:gd name="T2" fmla="*/ 986 w 1132"/>
              <a:gd name="T3" fmla="*/ 830 h 1132"/>
              <a:gd name="T4" fmla="*/ 302 w 1132"/>
              <a:gd name="T5" fmla="*/ 986 h 1132"/>
              <a:gd name="T6" fmla="*/ 146 w 1132"/>
              <a:gd name="T7" fmla="*/ 302 h 1132"/>
              <a:gd name="T8" fmla="*/ 830 w 1132"/>
              <a:gd name="T9" fmla="*/ 146 h 1132"/>
            </a:gdLst>
            <a:ahLst/>
            <a:cxnLst>
              <a:cxn ang="0">
                <a:pos x="T0" y="T1"/>
              </a:cxn>
              <a:cxn ang="0">
                <a:pos x="T2" y="T3"/>
              </a:cxn>
              <a:cxn ang="0">
                <a:pos x="T4" y="T5"/>
              </a:cxn>
              <a:cxn ang="0">
                <a:pos x="T6" y="T7"/>
              </a:cxn>
              <a:cxn ang="0">
                <a:pos x="T8" y="T9"/>
              </a:cxn>
            </a:cxnLst>
            <a:rect l="0" t="0" r="r" b="b"/>
            <a:pathLst>
              <a:path w="1132" h="1132">
                <a:moveTo>
                  <a:pt x="830" y="146"/>
                </a:moveTo>
                <a:cubicBezTo>
                  <a:pt x="1062" y="292"/>
                  <a:pt x="1132" y="598"/>
                  <a:pt x="986" y="830"/>
                </a:cubicBezTo>
                <a:cubicBezTo>
                  <a:pt x="840" y="1062"/>
                  <a:pt x="534" y="1132"/>
                  <a:pt x="302" y="986"/>
                </a:cubicBezTo>
                <a:cubicBezTo>
                  <a:pt x="70" y="840"/>
                  <a:pt x="0" y="534"/>
                  <a:pt x="146" y="302"/>
                </a:cubicBezTo>
                <a:cubicBezTo>
                  <a:pt x="292" y="70"/>
                  <a:pt x="598" y="0"/>
                  <a:pt x="830" y="146"/>
                </a:cubicBezTo>
                <a:close/>
              </a:path>
            </a:pathLst>
          </a:custGeom>
          <a:solidFill>
            <a:srgbClr val="45D8FF">
              <a:alpha val="1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81" name="Freeform 162"/>
          <p:cNvSpPr>
            <a:spLocks/>
          </p:cNvSpPr>
          <p:nvPr/>
        </p:nvSpPr>
        <p:spPr bwMode="auto">
          <a:xfrm>
            <a:off x="2003428" y="2172155"/>
            <a:ext cx="579438" cy="579438"/>
          </a:xfrm>
          <a:custGeom>
            <a:avLst/>
            <a:gdLst>
              <a:gd name="T0" fmla="*/ 418 w 570"/>
              <a:gd name="T1" fmla="*/ 73 h 570"/>
              <a:gd name="T2" fmla="*/ 497 w 570"/>
              <a:gd name="T3" fmla="*/ 418 h 570"/>
              <a:gd name="T4" fmla="*/ 152 w 570"/>
              <a:gd name="T5" fmla="*/ 497 h 570"/>
              <a:gd name="T6" fmla="*/ 73 w 570"/>
              <a:gd name="T7" fmla="*/ 152 h 570"/>
              <a:gd name="T8" fmla="*/ 418 w 570"/>
              <a:gd name="T9" fmla="*/ 73 h 570"/>
            </a:gdLst>
            <a:ahLst/>
            <a:cxnLst>
              <a:cxn ang="0">
                <a:pos x="T0" y="T1"/>
              </a:cxn>
              <a:cxn ang="0">
                <a:pos x="T2" y="T3"/>
              </a:cxn>
              <a:cxn ang="0">
                <a:pos x="T4" y="T5"/>
              </a:cxn>
              <a:cxn ang="0">
                <a:pos x="T6" y="T7"/>
              </a:cxn>
              <a:cxn ang="0">
                <a:pos x="T8" y="T9"/>
              </a:cxn>
            </a:cxnLst>
            <a:rect l="0" t="0" r="r" b="b"/>
            <a:pathLst>
              <a:path w="570" h="570">
                <a:moveTo>
                  <a:pt x="418" y="73"/>
                </a:moveTo>
                <a:cubicBezTo>
                  <a:pt x="535" y="147"/>
                  <a:pt x="570" y="301"/>
                  <a:pt x="497" y="418"/>
                </a:cubicBezTo>
                <a:cubicBezTo>
                  <a:pt x="423" y="535"/>
                  <a:pt x="269" y="570"/>
                  <a:pt x="152" y="497"/>
                </a:cubicBezTo>
                <a:cubicBezTo>
                  <a:pt x="35" y="423"/>
                  <a:pt x="0" y="269"/>
                  <a:pt x="73" y="152"/>
                </a:cubicBezTo>
                <a:cubicBezTo>
                  <a:pt x="147" y="35"/>
                  <a:pt x="301" y="0"/>
                  <a:pt x="418" y="73"/>
                </a:cubicBezTo>
                <a:close/>
              </a:path>
            </a:pathLst>
          </a:custGeom>
          <a:solidFill>
            <a:srgbClr val="45D8FF">
              <a:alpha val="1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82" name="Freeform 163"/>
          <p:cNvSpPr>
            <a:spLocks/>
          </p:cNvSpPr>
          <p:nvPr/>
        </p:nvSpPr>
        <p:spPr bwMode="auto">
          <a:xfrm>
            <a:off x="2138365" y="2307093"/>
            <a:ext cx="307975" cy="309563"/>
          </a:xfrm>
          <a:custGeom>
            <a:avLst/>
            <a:gdLst>
              <a:gd name="T0" fmla="*/ 223 w 304"/>
              <a:gd name="T1" fmla="*/ 39 h 304"/>
              <a:gd name="T2" fmla="*/ 265 w 304"/>
              <a:gd name="T3" fmla="*/ 223 h 304"/>
              <a:gd name="T4" fmla="*/ 81 w 304"/>
              <a:gd name="T5" fmla="*/ 265 h 304"/>
              <a:gd name="T6" fmla="*/ 39 w 304"/>
              <a:gd name="T7" fmla="*/ 81 h 304"/>
              <a:gd name="T8" fmla="*/ 223 w 304"/>
              <a:gd name="T9" fmla="*/ 39 h 304"/>
            </a:gdLst>
            <a:ahLst/>
            <a:cxnLst>
              <a:cxn ang="0">
                <a:pos x="T0" y="T1"/>
              </a:cxn>
              <a:cxn ang="0">
                <a:pos x="T2" y="T3"/>
              </a:cxn>
              <a:cxn ang="0">
                <a:pos x="T4" y="T5"/>
              </a:cxn>
              <a:cxn ang="0">
                <a:pos x="T6" y="T7"/>
              </a:cxn>
              <a:cxn ang="0">
                <a:pos x="T8" y="T9"/>
              </a:cxn>
            </a:cxnLst>
            <a:rect l="0" t="0" r="r" b="b"/>
            <a:pathLst>
              <a:path w="304" h="304">
                <a:moveTo>
                  <a:pt x="223" y="39"/>
                </a:moveTo>
                <a:cubicBezTo>
                  <a:pt x="285" y="78"/>
                  <a:pt x="304" y="161"/>
                  <a:pt x="265" y="223"/>
                </a:cubicBezTo>
                <a:cubicBezTo>
                  <a:pt x="226" y="285"/>
                  <a:pt x="144" y="304"/>
                  <a:pt x="81" y="265"/>
                </a:cubicBezTo>
                <a:cubicBezTo>
                  <a:pt x="19" y="226"/>
                  <a:pt x="0" y="144"/>
                  <a:pt x="39" y="81"/>
                </a:cubicBezTo>
                <a:cubicBezTo>
                  <a:pt x="78" y="19"/>
                  <a:pt x="161" y="0"/>
                  <a:pt x="223" y="39"/>
                </a:cubicBezTo>
                <a:close/>
              </a:path>
            </a:pathLst>
          </a:custGeom>
          <a:solidFill>
            <a:srgbClr val="45D8FF">
              <a:alpha val="1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83" name="Freeform 146"/>
          <p:cNvSpPr>
            <a:spLocks/>
          </p:cNvSpPr>
          <p:nvPr/>
        </p:nvSpPr>
        <p:spPr bwMode="auto">
          <a:xfrm>
            <a:off x="2133603" y="-78920"/>
            <a:ext cx="2124075" cy="2124075"/>
          </a:xfrm>
          <a:custGeom>
            <a:avLst/>
            <a:gdLst>
              <a:gd name="T0" fmla="*/ 1533 w 2091"/>
              <a:gd name="T1" fmla="*/ 269 h 2091"/>
              <a:gd name="T2" fmla="*/ 1822 w 2091"/>
              <a:gd name="T3" fmla="*/ 1533 h 2091"/>
              <a:gd name="T4" fmla="*/ 558 w 2091"/>
              <a:gd name="T5" fmla="*/ 1821 h 2091"/>
              <a:gd name="T6" fmla="*/ 270 w 2091"/>
              <a:gd name="T7" fmla="*/ 558 h 2091"/>
              <a:gd name="T8" fmla="*/ 1533 w 2091"/>
              <a:gd name="T9" fmla="*/ 269 h 2091"/>
            </a:gdLst>
            <a:ahLst/>
            <a:cxnLst>
              <a:cxn ang="0">
                <a:pos x="T0" y="T1"/>
              </a:cxn>
              <a:cxn ang="0">
                <a:pos x="T2" y="T3"/>
              </a:cxn>
              <a:cxn ang="0">
                <a:pos x="T4" y="T5"/>
              </a:cxn>
              <a:cxn ang="0">
                <a:pos x="T6" y="T7"/>
              </a:cxn>
              <a:cxn ang="0">
                <a:pos x="T8" y="T9"/>
              </a:cxn>
            </a:cxnLst>
            <a:rect l="0" t="0" r="r" b="b"/>
            <a:pathLst>
              <a:path w="2091" h="2091">
                <a:moveTo>
                  <a:pt x="1533" y="269"/>
                </a:moveTo>
                <a:cubicBezTo>
                  <a:pt x="1962" y="538"/>
                  <a:pt x="2091" y="1104"/>
                  <a:pt x="1822" y="1533"/>
                </a:cubicBezTo>
                <a:cubicBezTo>
                  <a:pt x="1553" y="1961"/>
                  <a:pt x="987" y="2091"/>
                  <a:pt x="558" y="1821"/>
                </a:cubicBezTo>
                <a:cubicBezTo>
                  <a:pt x="130" y="1552"/>
                  <a:pt x="0" y="986"/>
                  <a:pt x="270" y="558"/>
                </a:cubicBezTo>
                <a:cubicBezTo>
                  <a:pt x="539" y="129"/>
                  <a:pt x="1105" y="0"/>
                  <a:pt x="1533" y="269"/>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84" name="Freeform 147"/>
          <p:cNvSpPr>
            <a:spLocks/>
          </p:cNvSpPr>
          <p:nvPr/>
        </p:nvSpPr>
        <p:spPr bwMode="auto">
          <a:xfrm>
            <a:off x="2457453" y="243343"/>
            <a:ext cx="1477963" cy="1477963"/>
          </a:xfrm>
          <a:custGeom>
            <a:avLst/>
            <a:gdLst>
              <a:gd name="T0" fmla="*/ 1066 w 1454"/>
              <a:gd name="T1" fmla="*/ 187 h 1454"/>
              <a:gd name="T2" fmla="*/ 1267 w 1454"/>
              <a:gd name="T3" fmla="*/ 1066 h 1454"/>
              <a:gd name="T4" fmla="*/ 388 w 1454"/>
              <a:gd name="T5" fmla="*/ 1267 h 1454"/>
              <a:gd name="T6" fmla="*/ 187 w 1454"/>
              <a:gd name="T7" fmla="*/ 388 h 1454"/>
              <a:gd name="T8" fmla="*/ 1066 w 1454"/>
              <a:gd name="T9" fmla="*/ 187 h 1454"/>
            </a:gdLst>
            <a:ahLst/>
            <a:cxnLst>
              <a:cxn ang="0">
                <a:pos x="T0" y="T1"/>
              </a:cxn>
              <a:cxn ang="0">
                <a:pos x="T2" y="T3"/>
              </a:cxn>
              <a:cxn ang="0">
                <a:pos x="T4" y="T5"/>
              </a:cxn>
              <a:cxn ang="0">
                <a:pos x="T6" y="T7"/>
              </a:cxn>
              <a:cxn ang="0">
                <a:pos x="T8" y="T9"/>
              </a:cxn>
            </a:cxnLst>
            <a:rect l="0" t="0" r="r" b="b"/>
            <a:pathLst>
              <a:path w="1454" h="1454">
                <a:moveTo>
                  <a:pt x="1066" y="187"/>
                </a:moveTo>
                <a:cubicBezTo>
                  <a:pt x="1364" y="374"/>
                  <a:pt x="1454" y="768"/>
                  <a:pt x="1267" y="1066"/>
                </a:cubicBezTo>
                <a:cubicBezTo>
                  <a:pt x="1079" y="1364"/>
                  <a:pt x="686" y="1454"/>
                  <a:pt x="388" y="1267"/>
                </a:cubicBezTo>
                <a:cubicBezTo>
                  <a:pt x="90" y="1080"/>
                  <a:pt x="0" y="686"/>
                  <a:pt x="187" y="388"/>
                </a:cubicBezTo>
                <a:cubicBezTo>
                  <a:pt x="374" y="90"/>
                  <a:pt x="768" y="0"/>
                  <a:pt x="1066" y="187"/>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85" name="Freeform 161"/>
          <p:cNvSpPr>
            <a:spLocks/>
          </p:cNvSpPr>
          <p:nvPr/>
        </p:nvSpPr>
        <p:spPr bwMode="auto">
          <a:xfrm>
            <a:off x="3041653" y="827543"/>
            <a:ext cx="311150" cy="311150"/>
          </a:xfrm>
          <a:custGeom>
            <a:avLst/>
            <a:gdLst>
              <a:gd name="T0" fmla="*/ 224 w 306"/>
              <a:gd name="T1" fmla="*/ 39 h 306"/>
              <a:gd name="T2" fmla="*/ 267 w 306"/>
              <a:gd name="T3" fmla="*/ 224 h 306"/>
              <a:gd name="T4" fmla="*/ 81 w 306"/>
              <a:gd name="T5" fmla="*/ 267 h 306"/>
              <a:gd name="T6" fmla="*/ 39 w 306"/>
              <a:gd name="T7" fmla="*/ 82 h 306"/>
              <a:gd name="T8" fmla="*/ 224 w 306"/>
              <a:gd name="T9" fmla="*/ 39 h 306"/>
            </a:gdLst>
            <a:ahLst/>
            <a:cxnLst>
              <a:cxn ang="0">
                <a:pos x="T0" y="T1"/>
              </a:cxn>
              <a:cxn ang="0">
                <a:pos x="T2" y="T3"/>
              </a:cxn>
              <a:cxn ang="0">
                <a:pos x="T4" y="T5"/>
              </a:cxn>
              <a:cxn ang="0">
                <a:pos x="T6" y="T7"/>
              </a:cxn>
              <a:cxn ang="0">
                <a:pos x="T8" y="T9"/>
              </a:cxn>
            </a:cxnLst>
            <a:rect l="0" t="0" r="r" b="b"/>
            <a:pathLst>
              <a:path w="306" h="306">
                <a:moveTo>
                  <a:pt x="224" y="39"/>
                </a:moveTo>
                <a:cubicBezTo>
                  <a:pt x="287" y="79"/>
                  <a:pt x="306" y="162"/>
                  <a:pt x="267" y="224"/>
                </a:cubicBezTo>
                <a:cubicBezTo>
                  <a:pt x="227" y="287"/>
                  <a:pt x="144" y="306"/>
                  <a:pt x="81" y="267"/>
                </a:cubicBezTo>
                <a:cubicBezTo>
                  <a:pt x="19" y="227"/>
                  <a:pt x="0" y="144"/>
                  <a:pt x="39" y="82"/>
                </a:cubicBezTo>
                <a:cubicBezTo>
                  <a:pt x="79" y="19"/>
                  <a:pt x="162" y="0"/>
                  <a:pt x="224" y="39"/>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86" name="Freeform 164"/>
          <p:cNvSpPr>
            <a:spLocks/>
          </p:cNvSpPr>
          <p:nvPr/>
        </p:nvSpPr>
        <p:spPr bwMode="auto">
          <a:xfrm>
            <a:off x="1876428" y="113168"/>
            <a:ext cx="277813" cy="277813"/>
          </a:xfrm>
          <a:custGeom>
            <a:avLst/>
            <a:gdLst>
              <a:gd name="T0" fmla="*/ 201 w 274"/>
              <a:gd name="T1" fmla="*/ 35 h 274"/>
              <a:gd name="T2" fmla="*/ 239 w 274"/>
              <a:gd name="T3" fmla="*/ 201 h 274"/>
              <a:gd name="T4" fmla="*/ 73 w 274"/>
              <a:gd name="T5" fmla="*/ 239 h 274"/>
              <a:gd name="T6" fmla="*/ 35 w 274"/>
              <a:gd name="T7" fmla="*/ 73 h 274"/>
              <a:gd name="T8" fmla="*/ 201 w 274"/>
              <a:gd name="T9" fmla="*/ 35 h 274"/>
            </a:gdLst>
            <a:ahLst/>
            <a:cxnLst>
              <a:cxn ang="0">
                <a:pos x="T0" y="T1"/>
              </a:cxn>
              <a:cxn ang="0">
                <a:pos x="T2" y="T3"/>
              </a:cxn>
              <a:cxn ang="0">
                <a:pos x="T4" y="T5"/>
              </a:cxn>
              <a:cxn ang="0">
                <a:pos x="T6" y="T7"/>
              </a:cxn>
              <a:cxn ang="0">
                <a:pos x="T8" y="T9"/>
              </a:cxn>
            </a:cxnLst>
            <a:rect l="0" t="0" r="r" b="b"/>
            <a:pathLst>
              <a:path w="274" h="274">
                <a:moveTo>
                  <a:pt x="201" y="35"/>
                </a:moveTo>
                <a:cubicBezTo>
                  <a:pt x="257" y="71"/>
                  <a:pt x="274" y="145"/>
                  <a:pt x="239" y="201"/>
                </a:cubicBezTo>
                <a:cubicBezTo>
                  <a:pt x="203" y="257"/>
                  <a:pt x="129" y="274"/>
                  <a:pt x="73" y="239"/>
                </a:cubicBezTo>
                <a:cubicBezTo>
                  <a:pt x="17" y="204"/>
                  <a:pt x="0" y="129"/>
                  <a:pt x="35" y="73"/>
                </a:cubicBezTo>
                <a:cubicBezTo>
                  <a:pt x="70" y="17"/>
                  <a:pt x="145" y="0"/>
                  <a:pt x="201" y="35"/>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87" name="Freeform 144"/>
          <p:cNvSpPr>
            <a:spLocks/>
          </p:cNvSpPr>
          <p:nvPr/>
        </p:nvSpPr>
        <p:spPr bwMode="auto">
          <a:xfrm rot="21368463">
            <a:off x="11214820" y="3527719"/>
            <a:ext cx="1039813" cy="1041400"/>
          </a:xfrm>
          <a:custGeom>
            <a:avLst/>
            <a:gdLst>
              <a:gd name="T0" fmla="*/ 750 w 1024"/>
              <a:gd name="T1" fmla="*/ 132 h 1024"/>
              <a:gd name="T2" fmla="*/ 892 w 1024"/>
              <a:gd name="T3" fmla="*/ 751 h 1024"/>
              <a:gd name="T4" fmla="*/ 273 w 1024"/>
              <a:gd name="T5" fmla="*/ 892 h 1024"/>
              <a:gd name="T6" fmla="*/ 131 w 1024"/>
              <a:gd name="T7" fmla="*/ 273 h 1024"/>
              <a:gd name="T8" fmla="*/ 750 w 1024"/>
              <a:gd name="T9" fmla="*/ 132 h 1024"/>
            </a:gdLst>
            <a:ahLst/>
            <a:cxnLst>
              <a:cxn ang="0">
                <a:pos x="T0" y="T1"/>
              </a:cxn>
              <a:cxn ang="0">
                <a:pos x="T2" y="T3"/>
              </a:cxn>
              <a:cxn ang="0">
                <a:pos x="T4" y="T5"/>
              </a:cxn>
              <a:cxn ang="0">
                <a:pos x="T6" y="T7"/>
              </a:cxn>
              <a:cxn ang="0">
                <a:pos x="T8" y="T9"/>
              </a:cxn>
            </a:cxnLst>
            <a:rect l="0" t="0" r="r" b="b"/>
            <a:pathLst>
              <a:path w="1024" h="1024">
                <a:moveTo>
                  <a:pt x="750" y="132"/>
                </a:moveTo>
                <a:cubicBezTo>
                  <a:pt x="960" y="264"/>
                  <a:pt x="1024" y="541"/>
                  <a:pt x="892" y="751"/>
                </a:cubicBezTo>
                <a:cubicBezTo>
                  <a:pt x="760" y="961"/>
                  <a:pt x="483" y="1024"/>
                  <a:pt x="273" y="892"/>
                </a:cubicBezTo>
                <a:cubicBezTo>
                  <a:pt x="63" y="760"/>
                  <a:pt x="0" y="483"/>
                  <a:pt x="131" y="273"/>
                </a:cubicBezTo>
                <a:cubicBezTo>
                  <a:pt x="263" y="63"/>
                  <a:pt x="540" y="0"/>
                  <a:pt x="750" y="132"/>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88" name="Freeform 145"/>
          <p:cNvSpPr>
            <a:spLocks/>
          </p:cNvSpPr>
          <p:nvPr/>
        </p:nvSpPr>
        <p:spPr bwMode="auto">
          <a:xfrm rot="21368463">
            <a:off x="11459241" y="3772197"/>
            <a:ext cx="550863" cy="550863"/>
          </a:xfrm>
          <a:custGeom>
            <a:avLst/>
            <a:gdLst>
              <a:gd name="T0" fmla="*/ 397 w 541"/>
              <a:gd name="T1" fmla="*/ 70 h 542"/>
              <a:gd name="T2" fmla="*/ 472 w 541"/>
              <a:gd name="T3" fmla="*/ 397 h 542"/>
              <a:gd name="T4" fmla="*/ 144 w 541"/>
              <a:gd name="T5" fmla="*/ 472 h 542"/>
              <a:gd name="T6" fmla="*/ 70 w 541"/>
              <a:gd name="T7" fmla="*/ 145 h 542"/>
              <a:gd name="T8" fmla="*/ 397 w 541"/>
              <a:gd name="T9" fmla="*/ 70 h 542"/>
            </a:gdLst>
            <a:ahLst/>
            <a:cxnLst>
              <a:cxn ang="0">
                <a:pos x="T0" y="T1"/>
              </a:cxn>
              <a:cxn ang="0">
                <a:pos x="T2" y="T3"/>
              </a:cxn>
              <a:cxn ang="0">
                <a:pos x="T4" y="T5"/>
              </a:cxn>
              <a:cxn ang="0">
                <a:pos x="T6" y="T7"/>
              </a:cxn>
              <a:cxn ang="0">
                <a:pos x="T8" y="T9"/>
              </a:cxn>
            </a:cxnLst>
            <a:rect l="0" t="0" r="r" b="b"/>
            <a:pathLst>
              <a:path w="541" h="542">
                <a:moveTo>
                  <a:pt x="397" y="70"/>
                </a:moveTo>
                <a:cubicBezTo>
                  <a:pt x="508" y="140"/>
                  <a:pt x="541" y="286"/>
                  <a:pt x="472" y="397"/>
                </a:cubicBezTo>
                <a:cubicBezTo>
                  <a:pt x="402" y="508"/>
                  <a:pt x="255" y="542"/>
                  <a:pt x="144" y="472"/>
                </a:cubicBezTo>
                <a:cubicBezTo>
                  <a:pt x="33" y="402"/>
                  <a:pt x="0" y="256"/>
                  <a:pt x="70" y="145"/>
                </a:cubicBezTo>
                <a:cubicBezTo>
                  <a:pt x="139" y="34"/>
                  <a:pt x="286" y="0"/>
                  <a:pt x="397" y="70"/>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89" name="Freeform 167"/>
          <p:cNvSpPr>
            <a:spLocks/>
          </p:cNvSpPr>
          <p:nvPr/>
        </p:nvSpPr>
        <p:spPr bwMode="auto">
          <a:xfrm rot="21368463">
            <a:off x="11589470" y="3903957"/>
            <a:ext cx="290513" cy="288925"/>
          </a:xfrm>
          <a:custGeom>
            <a:avLst/>
            <a:gdLst>
              <a:gd name="T0" fmla="*/ 209 w 285"/>
              <a:gd name="T1" fmla="*/ 36 h 285"/>
              <a:gd name="T2" fmla="*/ 248 w 285"/>
              <a:gd name="T3" fmla="*/ 209 h 285"/>
              <a:gd name="T4" fmla="*/ 76 w 285"/>
              <a:gd name="T5" fmla="*/ 248 h 285"/>
              <a:gd name="T6" fmla="*/ 37 w 285"/>
              <a:gd name="T7" fmla="*/ 76 h 285"/>
              <a:gd name="T8" fmla="*/ 209 w 285"/>
              <a:gd name="T9" fmla="*/ 36 h 285"/>
            </a:gdLst>
            <a:ahLst/>
            <a:cxnLst>
              <a:cxn ang="0">
                <a:pos x="T0" y="T1"/>
              </a:cxn>
              <a:cxn ang="0">
                <a:pos x="T2" y="T3"/>
              </a:cxn>
              <a:cxn ang="0">
                <a:pos x="T4" y="T5"/>
              </a:cxn>
              <a:cxn ang="0">
                <a:pos x="T6" y="T7"/>
              </a:cxn>
              <a:cxn ang="0">
                <a:pos x="T8" y="T9"/>
              </a:cxn>
            </a:cxnLst>
            <a:rect l="0" t="0" r="r" b="b"/>
            <a:pathLst>
              <a:path w="285" h="285">
                <a:moveTo>
                  <a:pt x="209" y="36"/>
                </a:moveTo>
                <a:cubicBezTo>
                  <a:pt x="268" y="73"/>
                  <a:pt x="285" y="150"/>
                  <a:pt x="248" y="209"/>
                </a:cubicBezTo>
                <a:cubicBezTo>
                  <a:pt x="212" y="267"/>
                  <a:pt x="135" y="285"/>
                  <a:pt x="76" y="248"/>
                </a:cubicBezTo>
                <a:cubicBezTo>
                  <a:pt x="18" y="211"/>
                  <a:pt x="0" y="134"/>
                  <a:pt x="37" y="76"/>
                </a:cubicBezTo>
                <a:cubicBezTo>
                  <a:pt x="74" y="17"/>
                  <a:pt x="151" y="0"/>
                  <a:pt x="209" y="36"/>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90" name="Freeform 164"/>
          <p:cNvSpPr>
            <a:spLocks/>
          </p:cNvSpPr>
          <p:nvPr/>
        </p:nvSpPr>
        <p:spPr bwMode="auto">
          <a:xfrm rot="21368463">
            <a:off x="10669041" y="4865435"/>
            <a:ext cx="277813" cy="277813"/>
          </a:xfrm>
          <a:custGeom>
            <a:avLst/>
            <a:gdLst>
              <a:gd name="T0" fmla="*/ 201 w 274"/>
              <a:gd name="T1" fmla="*/ 35 h 274"/>
              <a:gd name="T2" fmla="*/ 239 w 274"/>
              <a:gd name="T3" fmla="*/ 201 h 274"/>
              <a:gd name="T4" fmla="*/ 73 w 274"/>
              <a:gd name="T5" fmla="*/ 239 h 274"/>
              <a:gd name="T6" fmla="*/ 35 w 274"/>
              <a:gd name="T7" fmla="*/ 73 h 274"/>
              <a:gd name="T8" fmla="*/ 201 w 274"/>
              <a:gd name="T9" fmla="*/ 35 h 274"/>
            </a:gdLst>
            <a:ahLst/>
            <a:cxnLst>
              <a:cxn ang="0">
                <a:pos x="T0" y="T1"/>
              </a:cxn>
              <a:cxn ang="0">
                <a:pos x="T2" y="T3"/>
              </a:cxn>
              <a:cxn ang="0">
                <a:pos x="T4" y="T5"/>
              </a:cxn>
              <a:cxn ang="0">
                <a:pos x="T6" y="T7"/>
              </a:cxn>
              <a:cxn ang="0">
                <a:pos x="T8" y="T9"/>
              </a:cxn>
            </a:cxnLst>
            <a:rect l="0" t="0" r="r" b="b"/>
            <a:pathLst>
              <a:path w="274" h="274">
                <a:moveTo>
                  <a:pt x="201" y="35"/>
                </a:moveTo>
                <a:cubicBezTo>
                  <a:pt x="257" y="71"/>
                  <a:pt x="274" y="145"/>
                  <a:pt x="239" y="201"/>
                </a:cubicBezTo>
                <a:cubicBezTo>
                  <a:pt x="203" y="257"/>
                  <a:pt x="129" y="274"/>
                  <a:pt x="73" y="239"/>
                </a:cubicBezTo>
                <a:cubicBezTo>
                  <a:pt x="17" y="204"/>
                  <a:pt x="0" y="129"/>
                  <a:pt x="35" y="73"/>
                </a:cubicBezTo>
                <a:cubicBezTo>
                  <a:pt x="70" y="17"/>
                  <a:pt x="145" y="0"/>
                  <a:pt x="201" y="35"/>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91" name="Freeform 146"/>
          <p:cNvSpPr>
            <a:spLocks/>
          </p:cNvSpPr>
          <p:nvPr/>
        </p:nvSpPr>
        <p:spPr bwMode="auto">
          <a:xfrm rot="21368463">
            <a:off x="10972739" y="4592255"/>
            <a:ext cx="2124075" cy="2124075"/>
          </a:xfrm>
          <a:custGeom>
            <a:avLst/>
            <a:gdLst>
              <a:gd name="T0" fmla="*/ 1533 w 2091"/>
              <a:gd name="T1" fmla="*/ 269 h 2091"/>
              <a:gd name="T2" fmla="*/ 1822 w 2091"/>
              <a:gd name="T3" fmla="*/ 1533 h 2091"/>
              <a:gd name="T4" fmla="*/ 558 w 2091"/>
              <a:gd name="T5" fmla="*/ 1821 h 2091"/>
              <a:gd name="T6" fmla="*/ 270 w 2091"/>
              <a:gd name="T7" fmla="*/ 558 h 2091"/>
              <a:gd name="T8" fmla="*/ 1533 w 2091"/>
              <a:gd name="T9" fmla="*/ 269 h 2091"/>
            </a:gdLst>
            <a:ahLst/>
            <a:cxnLst>
              <a:cxn ang="0">
                <a:pos x="T0" y="T1"/>
              </a:cxn>
              <a:cxn ang="0">
                <a:pos x="T2" y="T3"/>
              </a:cxn>
              <a:cxn ang="0">
                <a:pos x="T4" y="T5"/>
              </a:cxn>
              <a:cxn ang="0">
                <a:pos x="T6" y="T7"/>
              </a:cxn>
              <a:cxn ang="0">
                <a:pos x="T8" y="T9"/>
              </a:cxn>
            </a:cxnLst>
            <a:rect l="0" t="0" r="r" b="b"/>
            <a:pathLst>
              <a:path w="2091" h="2091">
                <a:moveTo>
                  <a:pt x="1533" y="269"/>
                </a:moveTo>
                <a:cubicBezTo>
                  <a:pt x="1962" y="538"/>
                  <a:pt x="2091" y="1104"/>
                  <a:pt x="1822" y="1533"/>
                </a:cubicBezTo>
                <a:cubicBezTo>
                  <a:pt x="1553" y="1961"/>
                  <a:pt x="987" y="2091"/>
                  <a:pt x="558" y="1821"/>
                </a:cubicBezTo>
                <a:cubicBezTo>
                  <a:pt x="130" y="1552"/>
                  <a:pt x="0" y="986"/>
                  <a:pt x="270" y="558"/>
                </a:cubicBezTo>
                <a:cubicBezTo>
                  <a:pt x="539" y="129"/>
                  <a:pt x="1105" y="0"/>
                  <a:pt x="1533" y="269"/>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92" name="Freeform 147"/>
          <p:cNvSpPr>
            <a:spLocks/>
          </p:cNvSpPr>
          <p:nvPr/>
        </p:nvSpPr>
        <p:spPr bwMode="auto">
          <a:xfrm rot="21368463">
            <a:off x="11296534" y="4914466"/>
            <a:ext cx="1477963" cy="1477963"/>
          </a:xfrm>
          <a:custGeom>
            <a:avLst/>
            <a:gdLst>
              <a:gd name="T0" fmla="*/ 1066 w 1454"/>
              <a:gd name="T1" fmla="*/ 187 h 1454"/>
              <a:gd name="T2" fmla="*/ 1267 w 1454"/>
              <a:gd name="T3" fmla="*/ 1066 h 1454"/>
              <a:gd name="T4" fmla="*/ 388 w 1454"/>
              <a:gd name="T5" fmla="*/ 1267 h 1454"/>
              <a:gd name="T6" fmla="*/ 187 w 1454"/>
              <a:gd name="T7" fmla="*/ 388 h 1454"/>
              <a:gd name="T8" fmla="*/ 1066 w 1454"/>
              <a:gd name="T9" fmla="*/ 187 h 1454"/>
            </a:gdLst>
            <a:ahLst/>
            <a:cxnLst>
              <a:cxn ang="0">
                <a:pos x="T0" y="T1"/>
              </a:cxn>
              <a:cxn ang="0">
                <a:pos x="T2" y="T3"/>
              </a:cxn>
              <a:cxn ang="0">
                <a:pos x="T4" y="T5"/>
              </a:cxn>
              <a:cxn ang="0">
                <a:pos x="T6" y="T7"/>
              </a:cxn>
              <a:cxn ang="0">
                <a:pos x="T8" y="T9"/>
              </a:cxn>
            </a:cxnLst>
            <a:rect l="0" t="0" r="r" b="b"/>
            <a:pathLst>
              <a:path w="1454" h="1454">
                <a:moveTo>
                  <a:pt x="1066" y="187"/>
                </a:moveTo>
                <a:cubicBezTo>
                  <a:pt x="1364" y="374"/>
                  <a:pt x="1454" y="768"/>
                  <a:pt x="1267" y="1066"/>
                </a:cubicBezTo>
                <a:cubicBezTo>
                  <a:pt x="1079" y="1364"/>
                  <a:pt x="686" y="1454"/>
                  <a:pt x="388" y="1267"/>
                </a:cubicBezTo>
                <a:cubicBezTo>
                  <a:pt x="90" y="1080"/>
                  <a:pt x="0" y="686"/>
                  <a:pt x="187" y="388"/>
                </a:cubicBezTo>
                <a:cubicBezTo>
                  <a:pt x="374" y="90"/>
                  <a:pt x="768" y="0"/>
                  <a:pt x="1066" y="187"/>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93" name="Freeform 161"/>
          <p:cNvSpPr>
            <a:spLocks/>
          </p:cNvSpPr>
          <p:nvPr/>
        </p:nvSpPr>
        <p:spPr bwMode="auto">
          <a:xfrm rot="21368463">
            <a:off x="11880786" y="5498611"/>
            <a:ext cx="311150" cy="311150"/>
          </a:xfrm>
          <a:custGeom>
            <a:avLst/>
            <a:gdLst>
              <a:gd name="T0" fmla="*/ 224 w 306"/>
              <a:gd name="T1" fmla="*/ 39 h 306"/>
              <a:gd name="T2" fmla="*/ 267 w 306"/>
              <a:gd name="T3" fmla="*/ 224 h 306"/>
              <a:gd name="T4" fmla="*/ 81 w 306"/>
              <a:gd name="T5" fmla="*/ 267 h 306"/>
              <a:gd name="T6" fmla="*/ 39 w 306"/>
              <a:gd name="T7" fmla="*/ 82 h 306"/>
              <a:gd name="T8" fmla="*/ 224 w 306"/>
              <a:gd name="T9" fmla="*/ 39 h 306"/>
            </a:gdLst>
            <a:ahLst/>
            <a:cxnLst>
              <a:cxn ang="0">
                <a:pos x="T0" y="T1"/>
              </a:cxn>
              <a:cxn ang="0">
                <a:pos x="T2" y="T3"/>
              </a:cxn>
              <a:cxn ang="0">
                <a:pos x="T4" y="T5"/>
              </a:cxn>
              <a:cxn ang="0">
                <a:pos x="T6" y="T7"/>
              </a:cxn>
              <a:cxn ang="0">
                <a:pos x="T8" y="T9"/>
              </a:cxn>
            </a:cxnLst>
            <a:rect l="0" t="0" r="r" b="b"/>
            <a:pathLst>
              <a:path w="306" h="306">
                <a:moveTo>
                  <a:pt x="224" y="39"/>
                </a:moveTo>
                <a:cubicBezTo>
                  <a:pt x="287" y="79"/>
                  <a:pt x="306" y="162"/>
                  <a:pt x="267" y="224"/>
                </a:cubicBezTo>
                <a:cubicBezTo>
                  <a:pt x="227" y="287"/>
                  <a:pt x="144" y="306"/>
                  <a:pt x="81" y="267"/>
                </a:cubicBezTo>
                <a:cubicBezTo>
                  <a:pt x="19" y="227"/>
                  <a:pt x="0" y="144"/>
                  <a:pt x="39" y="82"/>
                </a:cubicBezTo>
                <a:cubicBezTo>
                  <a:pt x="79" y="19"/>
                  <a:pt x="162" y="0"/>
                  <a:pt x="224" y="39"/>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94" name="Freeform 149"/>
          <p:cNvSpPr>
            <a:spLocks/>
          </p:cNvSpPr>
          <p:nvPr/>
        </p:nvSpPr>
        <p:spPr bwMode="auto">
          <a:xfrm rot="21368463">
            <a:off x="10346139" y="6075141"/>
            <a:ext cx="541338" cy="541338"/>
          </a:xfrm>
          <a:custGeom>
            <a:avLst/>
            <a:gdLst>
              <a:gd name="T0" fmla="*/ 390 w 533"/>
              <a:gd name="T1" fmla="*/ 69 h 533"/>
              <a:gd name="T2" fmla="*/ 464 w 533"/>
              <a:gd name="T3" fmla="*/ 391 h 533"/>
              <a:gd name="T4" fmla="*/ 142 w 533"/>
              <a:gd name="T5" fmla="*/ 464 h 533"/>
              <a:gd name="T6" fmla="*/ 69 w 533"/>
              <a:gd name="T7" fmla="*/ 142 h 533"/>
              <a:gd name="T8" fmla="*/ 390 w 533"/>
              <a:gd name="T9" fmla="*/ 69 h 533"/>
            </a:gdLst>
            <a:ahLst/>
            <a:cxnLst>
              <a:cxn ang="0">
                <a:pos x="T0" y="T1"/>
              </a:cxn>
              <a:cxn ang="0">
                <a:pos x="T2" y="T3"/>
              </a:cxn>
              <a:cxn ang="0">
                <a:pos x="T4" y="T5"/>
              </a:cxn>
              <a:cxn ang="0">
                <a:pos x="T6" y="T7"/>
              </a:cxn>
              <a:cxn ang="0">
                <a:pos x="T8" y="T9"/>
              </a:cxn>
            </a:cxnLst>
            <a:rect l="0" t="0" r="r" b="b"/>
            <a:pathLst>
              <a:path w="533" h="533">
                <a:moveTo>
                  <a:pt x="390" y="69"/>
                </a:moveTo>
                <a:cubicBezTo>
                  <a:pt x="500" y="137"/>
                  <a:pt x="533" y="281"/>
                  <a:pt x="464" y="391"/>
                </a:cubicBezTo>
                <a:cubicBezTo>
                  <a:pt x="395" y="500"/>
                  <a:pt x="251" y="533"/>
                  <a:pt x="142" y="464"/>
                </a:cubicBezTo>
                <a:cubicBezTo>
                  <a:pt x="33" y="395"/>
                  <a:pt x="0" y="251"/>
                  <a:pt x="69" y="142"/>
                </a:cubicBezTo>
                <a:cubicBezTo>
                  <a:pt x="137" y="33"/>
                  <a:pt x="281" y="0"/>
                  <a:pt x="390" y="69"/>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95" name="Freeform 160"/>
          <p:cNvSpPr>
            <a:spLocks/>
          </p:cNvSpPr>
          <p:nvPr/>
        </p:nvSpPr>
        <p:spPr bwMode="auto">
          <a:xfrm rot="21368463">
            <a:off x="10476315" y="6205369"/>
            <a:ext cx="279400" cy="280988"/>
          </a:xfrm>
          <a:custGeom>
            <a:avLst/>
            <a:gdLst>
              <a:gd name="T0" fmla="*/ 203 w 276"/>
              <a:gd name="T1" fmla="*/ 36 h 276"/>
              <a:gd name="T2" fmla="*/ 241 w 276"/>
              <a:gd name="T3" fmla="*/ 203 h 276"/>
              <a:gd name="T4" fmla="*/ 74 w 276"/>
              <a:gd name="T5" fmla="*/ 241 h 276"/>
              <a:gd name="T6" fmla="*/ 36 w 276"/>
              <a:gd name="T7" fmla="*/ 74 h 276"/>
              <a:gd name="T8" fmla="*/ 203 w 276"/>
              <a:gd name="T9" fmla="*/ 36 h 276"/>
            </a:gdLst>
            <a:ahLst/>
            <a:cxnLst>
              <a:cxn ang="0">
                <a:pos x="T0" y="T1"/>
              </a:cxn>
              <a:cxn ang="0">
                <a:pos x="T2" y="T3"/>
              </a:cxn>
              <a:cxn ang="0">
                <a:pos x="T4" y="T5"/>
              </a:cxn>
              <a:cxn ang="0">
                <a:pos x="T6" y="T7"/>
              </a:cxn>
              <a:cxn ang="0">
                <a:pos x="T8" y="T9"/>
              </a:cxn>
            </a:cxnLst>
            <a:rect l="0" t="0" r="r" b="b"/>
            <a:pathLst>
              <a:path w="276" h="276">
                <a:moveTo>
                  <a:pt x="203" y="36"/>
                </a:moveTo>
                <a:cubicBezTo>
                  <a:pt x="259" y="72"/>
                  <a:pt x="276" y="146"/>
                  <a:pt x="241" y="203"/>
                </a:cubicBezTo>
                <a:cubicBezTo>
                  <a:pt x="205" y="259"/>
                  <a:pt x="131" y="276"/>
                  <a:pt x="74" y="241"/>
                </a:cubicBezTo>
                <a:cubicBezTo>
                  <a:pt x="17" y="205"/>
                  <a:pt x="0" y="131"/>
                  <a:pt x="36" y="74"/>
                </a:cubicBezTo>
                <a:cubicBezTo>
                  <a:pt x="71" y="17"/>
                  <a:pt x="146" y="0"/>
                  <a:pt x="203" y="36"/>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96" name="Freeform 150"/>
          <p:cNvSpPr>
            <a:spLocks/>
          </p:cNvSpPr>
          <p:nvPr/>
        </p:nvSpPr>
        <p:spPr bwMode="auto">
          <a:xfrm rot="21368463">
            <a:off x="8751468" y="5212095"/>
            <a:ext cx="1470025" cy="1470025"/>
          </a:xfrm>
          <a:custGeom>
            <a:avLst/>
            <a:gdLst>
              <a:gd name="T0" fmla="*/ 1061 w 1447"/>
              <a:gd name="T1" fmla="*/ 186 h 1447"/>
              <a:gd name="T2" fmla="*/ 1260 w 1447"/>
              <a:gd name="T3" fmla="*/ 1061 h 1447"/>
              <a:gd name="T4" fmla="*/ 386 w 1447"/>
              <a:gd name="T5" fmla="*/ 1260 h 1447"/>
              <a:gd name="T6" fmla="*/ 186 w 1447"/>
              <a:gd name="T7" fmla="*/ 386 h 1447"/>
              <a:gd name="T8" fmla="*/ 1061 w 1447"/>
              <a:gd name="T9" fmla="*/ 186 h 1447"/>
            </a:gdLst>
            <a:ahLst/>
            <a:cxnLst>
              <a:cxn ang="0">
                <a:pos x="T0" y="T1"/>
              </a:cxn>
              <a:cxn ang="0">
                <a:pos x="T2" y="T3"/>
              </a:cxn>
              <a:cxn ang="0">
                <a:pos x="T4" y="T5"/>
              </a:cxn>
              <a:cxn ang="0">
                <a:pos x="T6" y="T7"/>
              </a:cxn>
              <a:cxn ang="0">
                <a:pos x="T8" y="T9"/>
              </a:cxn>
            </a:cxnLst>
            <a:rect l="0" t="0" r="r" b="b"/>
            <a:pathLst>
              <a:path w="1447" h="1447">
                <a:moveTo>
                  <a:pt x="1061" y="186"/>
                </a:moveTo>
                <a:cubicBezTo>
                  <a:pt x="1357" y="373"/>
                  <a:pt x="1447" y="764"/>
                  <a:pt x="1260" y="1061"/>
                </a:cubicBezTo>
                <a:cubicBezTo>
                  <a:pt x="1074" y="1357"/>
                  <a:pt x="683" y="1447"/>
                  <a:pt x="386" y="1260"/>
                </a:cubicBezTo>
                <a:cubicBezTo>
                  <a:pt x="89" y="1074"/>
                  <a:pt x="0" y="683"/>
                  <a:pt x="186" y="386"/>
                </a:cubicBezTo>
                <a:cubicBezTo>
                  <a:pt x="373" y="90"/>
                  <a:pt x="764" y="0"/>
                  <a:pt x="1061" y="186"/>
                </a:cubicBezTo>
                <a:close/>
              </a:path>
            </a:pathLst>
          </a:custGeom>
          <a:solidFill>
            <a:srgbClr val="45D8FF">
              <a:alpha val="1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97" name="Freeform 151"/>
          <p:cNvSpPr>
            <a:spLocks/>
          </p:cNvSpPr>
          <p:nvPr/>
        </p:nvSpPr>
        <p:spPr bwMode="auto">
          <a:xfrm rot="21368463">
            <a:off x="9115003" y="5573992"/>
            <a:ext cx="744538" cy="746125"/>
          </a:xfrm>
          <a:custGeom>
            <a:avLst/>
            <a:gdLst>
              <a:gd name="T0" fmla="*/ 537 w 733"/>
              <a:gd name="T1" fmla="*/ 94 h 733"/>
              <a:gd name="T2" fmla="*/ 639 w 733"/>
              <a:gd name="T3" fmla="*/ 537 h 733"/>
              <a:gd name="T4" fmla="*/ 195 w 733"/>
              <a:gd name="T5" fmla="*/ 639 h 733"/>
              <a:gd name="T6" fmla="*/ 94 w 733"/>
              <a:gd name="T7" fmla="*/ 195 h 733"/>
              <a:gd name="T8" fmla="*/ 537 w 733"/>
              <a:gd name="T9" fmla="*/ 94 h 733"/>
            </a:gdLst>
            <a:ahLst/>
            <a:cxnLst>
              <a:cxn ang="0">
                <a:pos x="T0" y="T1"/>
              </a:cxn>
              <a:cxn ang="0">
                <a:pos x="T2" y="T3"/>
              </a:cxn>
              <a:cxn ang="0">
                <a:pos x="T4" y="T5"/>
              </a:cxn>
              <a:cxn ang="0">
                <a:pos x="T6" y="T7"/>
              </a:cxn>
              <a:cxn ang="0">
                <a:pos x="T8" y="T9"/>
              </a:cxn>
            </a:cxnLst>
            <a:rect l="0" t="0" r="r" b="b"/>
            <a:pathLst>
              <a:path w="733" h="733">
                <a:moveTo>
                  <a:pt x="537" y="94"/>
                </a:moveTo>
                <a:cubicBezTo>
                  <a:pt x="688" y="189"/>
                  <a:pt x="733" y="387"/>
                  <a:pt x="639" y="537"/>
                </a:cubicBezTo>
                <a:cubicBezTo>
                  <a:pt x="544" y="688"/>
                  <a:pt x="346" y="733"/>
                  <a:pt x="195" y="639"/>
                </a:cubicBezTo>
                <a:cubicBezTo>
                  <a:pt x="45" y="544"/>
                  <a:pt x="0" y="346"/>
                  <a:pt x="94" y="195"/>
                </a:cubicBezTo>
                <a:cubicBezTo>
                  <a:pt x="189" y="45"/>
                  <a:pt x="387" y="0"/>
                  <a:pt x="537" y="94"/>
                </a:cubicBezTo>
                <a:close/>
              </a:path>
            </a:pathLst>
          </a:custGeom>
          <a:solidFill>
            <a:srgbClr val="45D8FF">
              <a:alpha val="1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98" name="Freeform 159"/>
          <p:cNvSpPr>
            <a:spLocks/>
          </p:cNvSpPr>
          <p:nvPr/>
        </p:nvSpPr>
        <p:spPr bwMode="auto">
          <a:xfrm rot="21368463">
            <a:off x="9291216" y="5751792"/>
            <a:ext cx="392113" cy="390525"/>
          </a:xfrm>
          <a:custGeom>
            <a:avLst/>
            <a:gdLst>
              <a:gd name="T0" fmla="*/ 282 w 385"/>
              <a:gd name="T1" fmla="*/ 49 h 385"/>
              <a:gd name="T2" fmla="*/ 335 w 385"/>
              <a:gd name="T3" fmla="*/ 282 h 385"/>
              <a:gd name="T4" fmla="*/ 102 w 385"/>
              <a:gd name="T5" fmla="*/ 336 h 385"/>
              <a:gd name="T6" fmla="*/ 49 w 385"/>
              <a:gd name="T7" fmla="*/ 103 h 385"/>
              <a:gd name="T8" fmla="*/ 282 w 385"/>
              <a:gd name="T9" fmla="*/ 49 h 385"/>
            </a:gdLst>
            <a:ahLst/>
            <a:cxnLst>
              <a:cxn ang="0">
                <a:pos x="T0" y="T1"/>
              </a:cxn>
              <a:cxn ang="0">
                <a:pos x="T2" y="T3"/>
              </a:cxn>
              <a:cxn ang="0">
                <a:pos x="T4" y="T5"/>
              </a:cxn>
              <a:cxn ang="0">
                <a:pos x="T6" y="T7"/>
              </a:cxn>
              <a:cxn ang="0">
                <a:pos x="T8" y="T9"/>
              </a:cxn>
            </a:cxnLst>
            <a:rect l="0" t="0" r="r" b="b"/>
            <a:pathLst>
              <a:path w="385" h="385">
                <a:moveTo>
                  <a:pt x="282" y="49"/>
                </a:moveTo>
                <a:cubicBezTo>
                  <a:pt x="361" y="99"/>
                  <a:pt x="385" y="203"/>
                  <a:pt x="335" y="282"/>
                </a:cubicBezTo>
                <a:cubicBezTo>
                  <a:pt x="286" y="361"/>
                  <a:pt x="181" y="385"/>
                  <a:pt x="102" y="336"/>
                </a:cubicBezTo>
                <a:cubicBezTo>
                  <a:pt x="23" y="286"/>
                  <a:pt x="0" y="182"/>
                  <a:pt x="49" y="103"/>
                </a:cubicBezTo>
                <a:cubicBezTo>
                  <a:pt x="99" y="23"/>
                  <a:pt x="203" y="0"/>
                  <a:pt x="282" y="49"/>
                </a:cubicBezTo>
                <a:close/>
              </a:path>
            </a:pathLst>
          </a:custGeom>
          <a:solidFill>
            <a:srgbClr val="45D8FF">
              <a:alpha val="1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99" name="Freeform 165"/>
          <p:cNvSpPr>
            <a:spLocks/>
          </p:cNvSpPr>
          <p:nvPr/>
        </p:nvSpPr>
        <p:spPr bwMode="auto">
          <a:xfrm rot="21368463">
            <a:off x="8330404" y="6035107"/>
            <a:ext cx="277813" cy="277813"/>
          </a:xfrm>
          <a:custGeom>
            <a:avLst/>
            <a:gdLst>
              <a:gd name="T0" fmla="*/ 201 w 274"/>
              <a:gd name="T1" fmla="*/ 35 h 274"/>
              <a:gd name="T2" fmla="*/ 239 w 274"/>
              <a:gd name="T3" fmla="*/ 201 h 274"/>
              <a:gd name="T4" fmla="*/ 73 w 274"/>
              <a:gd name="T5" fmla="*/ 239 h 274"/>
              <a:gd name="T6" fmla="*/ 35 w 274"/>
              <a:gd name="T7" fmla="*/ 73 h 274"/>
              <a:gd name="T8" fmla="*/ 201 w 274"/>
              <a:gd name="T9" fmla="*/ 35 h 274"/>
            </a:gdLst>
            <a:ahLst/>
            <a:cxnLst>
              <a:cxn ang="0">
                <a:pos x="T0" y="T1"/>
              </a:cxn>
              <a:cxn ang="0">
                <a:pos x="T2" y="T3"/>
              </a:cxn>
              <a:cxn ang="0">
                <a:pos x="T4" y="T5"/>
              </a:cxn>
              <a:cxn ang="0">
                <a:pos x="T6" y="T7"/>
              </a:cxn>
              <a:cxn ang="0">
                <a:pos x="T8" y="T9"/>
              </a:cxn>
            </a:cxnLst>
            <a:rect l="0" t="0" r="r" b="b"/>
            <a:pathLst>
              <a:path w="274" h="274">
                <a:moveTo>
                  <a:pt x="201" y="35"/>
                </a:moveTo>
                <a:cubicBezTo>
                  <a:pt x="257" y="70"/>
                  <a:pt x="274" y="145"/>
                  <a:pt x="239" y="201"/>
                </a:cubicBezTo>
                <a:cubicBezTo>
                  <a:pt x="204" y="257"/>
                  <a:pt x="129" y="274"/>
                  <a:pt x="73" y="239"/>
                </a:cubicBezTo>
                <a:cubicBezTo>
                  <a:pt x="17" y="203"/>
                  <a:pt x="0" y="129"/>
                  <a:pt x="35" y="73"/>
                </a:cubicBezTo>
                <a:cubicBezTo>
                  <a:pt x="71" y="17"/>
                  <a:pt x="145" y="0"/>
                  <a:pt x="201" y="35"/>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00" name="Freeform 142"/>
          <p:cNvSpPr>
            <a:spLocks/>
          </p:cNvSpPr>
          <p:nvPr/>
        </p:nvSpPr>
        <p:spPr bwMode="auto">
          <a:xfrm>
            <a:off x="5262565" y="-631825"/>
            <a:ext cx="1265238" cy="1263650"/>
          </a:xfrm>
          <a:custGeom>
            <a:avLst/>
            <a:gdLst>
              <a:gd name="T0" fmla="*/ 912 w 1244"/>
              <a:gd name="T1" fmla="*/ 160 h 1244"/>
              <a:gd name="T2" fmla="*/ 1084 w 1244"/>
              <a:gd name="T3" fmla="*/ 912 h 1244"/>
              <a:gd name="T4" fmla="*/ 332 w 1244"/>
              <a:gd name="T5" fmla="*/ 1084 h 1244"/>
              <a:gd name="T6" fmla="*/ 161 w 1244"/>
              <a:gd name="T7" fmla="*/ 332 h 1244"/>
              <a:gd name="T8" fmla="*/ 912 w 1244"/>
              <a:gd name="T9" fmla="*/ 160 h 1244"/>
            </a:gdLst>
            <a:ahLst/>
            <a:cxnLst>
              <a:cxn ang="0">
                <a:pos x="T0" y="T1"/>
              </a:cxn>
              <a:cxn ang="0">
                <a:pos x="T2" y="T3"/>
              </a:cxn>
              <a:cxn ang="0">
                <a:pos x="T4" y="T5"/>
              </a:cxn>
              <a:cxn ang="0">
                <a:pos x="T6" y="T7"/>
              </a:cxn>
              <a:cxn ang="0">
                <a:pos x="T8" y="T9"/>
              </a:cxn>
            </a:cxnLst>
            <a:rect l="0" t="0" r="r" b="b"/>
            <a:pathLst>
              <a:path w="1244" h="1244">
                <a:moveTo>
                  <a:pt x="912" y="160"/>
                </a:moveTo>
                <a:cubicBezTo>
                  <a:pt x="1167" y="321"/>
                  <a:pt x="1244" y="657"/>
                  <a:pt x="1084" y="912"/>
                </a:cubicBezTo>
                <a:cubicBezTo>
                  <a:pt x="924" y="1167"/>
                  <a:pt x="587" y="1244"/>
                  <a:pt x="332" y="1084"/>
                </a:cubicBezTo>
                <a:cubicBezTo>
                  <a:pt x="77" y="924"/>
                  <a:pt x="0" y="587"/>
                  <a:pt x="161" y="332"/>
                </a:cubicBezTo>
                <a:cubicBezTo>
                  <a:pt x="321" y="77"/>
                  <a:pt x="657" y="0"/>
                  <a:pt x="912" y="160"/>
                </a:cubicBezTo>
                <a:close/>
              </a:path>
            </a:pathLst>
          </a:custGeom>
          <a:solidFill>
            <a:srgbClr val="45D8FF">
              <a:alpha val="1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01" name="Freeform 5"/>
          <p:cNvSpPr>
            <a:spLocks/>
          </p:cNvSpPr>
          <p:nvPr/>
        </p:nvSpPr>
        <p:spPr bwMode="auto">
          <a:xfrm>
            <a:off x="1728790" y="1559380"/>
            <a:ext cx="569913" cy="900113"/>
          </a:xfrm>
          <a:custGeom>
            <a:avLst/>
            <a:gdLst>
              <a:gd name="T0" fmla="*/ 557 w 561"/>
              <a:gd name="T1" fmla="*/ 886 h 886"/>
              <a:gd name="T2" fmla="*/ 553 w 561"/>
              <a:gd name="T3" fmla="*/ 884 h 886"/>
              <a:gd name="T4" fmla="*/ 1 w 561"/>
              <a:gd name="T5" fmla="*/ 6 h 886"/>
              <a:gd name="T6" fmla="*/ 2 w 561"/>
              <a:gd name="T7" fmla="*/ 1 h 886"/>
              <a:gd name="T8" fmla="*/ 8 w 561"/>
              <a:gd name="T9" fmla="*/ 2 h 886"/>
              <a:gd name="T10" fmla="*/ 560 w 561"/>
              <a:gd name="T11" fmla="*/ 880 h 886"/>
              <a:gd name="T12" fmla="*/ 559 w 561"/>
              <a:gd name="T13" fmla="*/ 886 h 886"/>
              <a:gd name="T14" fmla="*/ 557 w 561"/>
              <a:gd name="T15" fmla="*/ 886 h 8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61" h="886">
                <a:moveTo>
                  <a:pt x="557" y="886"/>
                </a:moveTo>
                <a:cubicBezTo>
                  <a:pt x="555" y="886"/>
                  <a:pt x="554" y="886"/>
                  <a:pt x="553" y="884"/>
                </a:cubicBezTo>
                <a:cubicBezTo>
                  <a:pt x="1" y="6"/>
                  <a:pt x="1" y="6"/>
                  <a:pt x="1" y="6"/>
                </a:cubicBezTo>
                <a:cubicBezTo>
                  <a:pt x="0" y="5"/>
                  <a:pt x="1" y="2"/>
                  <a:pt x="2" y="1"/>
                </a:cubicBezTo>
                <a:cubicBezTo>
                  <a:pt x="4" y="0"/>
                  <a:pt x="7" y="0"/>
                  <a:pt x="8" y="2"/>
                </a:cubicBezTo>
                <a:cubicBezTo>
                  <a:pt x="560" y="880"/>
                  <a:pt x="560" y="880"/>
                  <a:pt x="560" y="880"/>
                </a:cubicBezTo>
                <a:cubicBezTo>
                  <a:pt x="561" y="882"/>
                  <a:pt x="561" y="885"/>
                  <a:pt x="559" y="886"/>
                </a:cubicBezTo>
                <a:cubicBezTo>
                  <a:pt x="558" y="886"/>
                  <a:pt x="557" y="886"/>
                  <a:pt x="557" y="88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2" name="Freeform 6"/>
          <p:cNvSpPr>
            <a:spLocks/>
          </p:cNvSpPr>
          <p:nvPr/>
        </p:nvSpPr>
        <p:spPr bwMode="auto">
          <a:xfrm>
            <a:off x="1722440" y="2095955"/>
            <a:ext cx="576263" cy="363538"/>
          </a:xfrm>
          <a:custGeom>
            <a:avLst/>
            <a:gdLst>
              <a:gd name="T0" fmla="*/ 564 w 568"/>
              <a:gd name="T1" fmla="*/ 358 h 358"/>
              <a:gd name="T2" fmla="*/ 562 w 568"/>
              <a:gd name="T3" fmla="*/ 358 h 358"/>
              <a:gd name="T4" fmla="*/ 3 w 568"/>
              <a:gd name="T5" fmla="*/ 8 h 358"/>
              <a:gd name="T6" fmla="*/ 2 w 568"/>
              <a:gd name="T7" fmla="*/ 3 h 358"/>
              <a:gd name="T8" fmla="*/ 7 w 568"/>
              <a:gd name="T9" fmla="*/ 2 h 358"/>
              <a:gd name="T10" fmla="*/ 566 w 568"/>
              <a:gd name="T11" fmla="*/ 351 h 358"/>
              <a:gd name="T12" fmla="*/ 567 w 568"/>
              <a:gd name="T13" fmla="*/ 356 h 358"/>
              <a:gd name="T14" fmla="*/ 564 w 568"/>
              <a:gd name="T15" fmla="*/ 358 h 3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68" h="358">
                <a:moveTo>
                  <a:pt x="564" y="358"/>
                </a:moveTo>
                <a:cubicBezTo>
                  <a:pt x="563" y="358"/>
                  <a:pt x="562" y="358"/>
                  <a:pt x="562" y="358"/>
                </a:cubicBezTo>
                <a:cubicBezTo>
                  <a:pt x="3" y="8"/>
                  <a:pt x="3" y="8"/>
                  <a:pt x="3" y="8"/>
                </a:cubicBezTo>
                <a:cubicBezTo>
                  <a:pt x="1" y="7"/>
                  <a:pt x="0" y="5"/>
                  <a:pt x="2" y="3"/>
                </a:cubicBezTo>
                <a:cubicBezTo>
                  <a:pt x="3" y="1"/>
                  <a:pt x="5" y="0"/>
                  <a:pt x="7" y="2"/>
                </a:cubicBezTo>
                <a:cubicBezTo>
                  <a:pt x="566" y="351"/>
                  <a:pt x="566" y="351"/>
                  <a:pt x="566" y="351"/>
                </a:cubicBezTo>
                <a:cubicBezTo>
                  <a:pt x="568" y="352"/>
                  <a:pt x="568" y="355"/>
                  <a:pt x="567" y="356"/>
                </a:cubicBezTo>
                <a:cubicBezTo>
                  <a:pt x="566" y="358"/>
                  <a:pt x="565" y="358"/>
                  <a:pt x="564" y="358"/>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3" name="Freeform 7"/>
          <p:cNvSpPr>
            <a:spLocks/>
          </p:cNvSpPr>
          <p:nvPr/>
        </p:nvSpPr>
        <p:spPr bwMode="auto">
          <a:xfrm>
            <a:off x="1724027" y="1559380"/>
            <a:ext cx="14288" cy="546100"/>
          </a:xfrm>
          <a:custGeom>
            <a:avLst/>
            <a:gdLst>
              <a:gd name="T0" fmla="*/ 4 w 15"/>
              <a:gd name="T1" fmla="*/ 537 h 537"/>
              <a:gd name="T2" fmla="*/ 4 w 15"/>
              <a:gd name="T3" fmla="*/ 537 h 537"/>
              <a:gd name="T4" fmla="*/ 0 w 15"/>
              <a:gd name="T5" fmla="*/ 533 h 537"/>
              <a:gd name="T6" fmla="*/ 7 w 15"/>
              <a:gd name="T7" fmla="*/ 4 h 537"/>
              <a:gd name="T8" fmla="*/ 11 w 15"/>
              <a:gd name="T9" fmla="*/ 0 h 537"/>
              <a:gd name="T10" fmla="*/ 11 w 15"/>
              <a:gd name="T11" fmla="*/ 0 h 537"/>
              <a:gd name="T12" fmla="*/ 15 w 15"/>
              <a:gd name="T13" fmla="*/ 4 h 537"/>
              <a:gd name="T14" fmla="*/ 8 w 15"/>
              <a:gd name="T15" fmla="*/ 533 h 537"/>
              <a:gd name="T16" fmla="*/ 4 w 15"/>
              <a:gd name="T17" fmla="*/ 537 h 5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537">
                <a:moveTo>
                  <a:pt x="4" y="537"/>
                </a:moveTo>
                <a:cubicBezTo>
                  <a:pt x="4" y="537"/>
                  <a:pt x="4" y="537"/>
                  <a:pt x="4" y="537"/>
                </a:cubicBezTo>
                <a:cubicBezTo>
                  <a:pt x="2" y="537"/>
                  <a:pt x="0" y="535"/>
                  <a:pt x="0" y="533"/>
                </a:cubicBezTo>
                <a:cubicBezTo>
                  <a:pt x="7" y="4"/>
                  <a:pt x="7" y="4"/>
                  <a:pt x="7" y="4"/>
                </a:cubicBezTo>
                <a:cubicBezTo>
                  <a:pt x="7" y="2"/>
                  <a:pt x="8" y="0"/>
                  <a:pt x="11" y="0"/>
                </a:cubicBezTo>
                <a:cubicBezTo>
                  <a:pt x="11" y="0"/>
                  <a:pt x="11" y="0"/>
                  <a:pt x="11" y="0"/>
                </a:cubicBezTo>
                <a:cubicBezTo>
                  <a:pt x="13" y="0"/>
                  <a:pt x="15" y="2"/>
                  <a:pt x="15" y="4"/>
                </a:cubicBezTo>
                <a:cubicBezTo>
                  <a:pt x="8" y="533"/>
                  <a:pt x="8" y="533"/>
                  <a:pt x="8" y="533"/>
                </a:cubicBezTo>
                <a:cubicBezTo>
                  <a:pt x="8" y="535"/>
                  <a:pt x="6" y="537"/>
                  <a:pt x="4" y="537"/>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4" name="Freeform 8"/>
          <p:cNvSpPr>
            <a:spLocks/>
          </p:cNvSpPr>
          <p:nvPr/>
        </p:nvSpPr>
        <p:spPr bwMode="auto">
          <a:xfrm>
            <a:off x="593727" y="2059443"/>
            <a:ext cx="1138238" cy="46038"/>
          </a:xfrm>
          <a:custGeom>
            <a:avLst/>
            <a:gdLst>
              <a:gd name="T0" fmla="*/ 1118 w 1122"/>
              <a:gd name="T1" fmla="*/ 44 h 44"/>
              <a:gd name="T2" fmla="*/ 1118 w 1122"/>
              <a:gd name="T3" fmla="*/ 44 h 44"/>
              <a:gd name="T4" fmla="*/ 4 w 1122"/>
              <a:gd name="T5" fmla="*/ 8 h 44"/>
              <a:gd name="T6" fmla="*/ 0 w 1122"/>
              <a:gd name="T7" fmla="*/ 4 h 44"/>
              <a:gd name="T8" fmla="*/ 4 w 1122"/>
              <a:gd name="T9" fmla="*/ 0 h 44"/>
              <a:gd name="T10" fmla="*/ 1118 w 1122"/>
              <a:gd name="T11" fmla="*/ 36 h 44"/>
              <a:gd name="T12" fmla="*/ 1122 w 1122"/>
              <a:gd name="T13" fmla="*/ 40 h 44"/>
              <a:gd name="T14" fmla="*/ 1118 w 1122"/>
              <a:gd name="T15" fmla="*/ 44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2" h="44">
                <a:moveTo>
                  <a:pt x="1118" y="44"/>
                </a:moveTo>
                <a:cubicBezTo>
                  <a:pt x="1118" y="44"/>
                  <a:pt x="1118" y="44"/>
                  <a:pt x="1118" y="44"/>
                </a:cubicBezTo>
                <a:cubicBezTo>
                  <a:pt x="4" y="8"/>
                  <a:pt x="4" y="8"/>
                  <a:pt x="4" y="8"/>
                </a:cubicBezTo>
                <a:cubicBezTo>
                  <a:pt x="1" y="8"/>
                  <a:pt x="0" y="7"/>
                  <a:pt x="0" y="4"/>
                </a:cubicBezTo>
                <a:cubicBezTo>
                  <a:pt x="0" y="2"/>
                  <a:pt x="2" y="0"/>
                  <a:pt x="4" y="0"/>
                </a:cubicBezTo>
                <a:cubicBezTo>
                  <a:pt x="1118" y="36"/>
                  <a:pt x="1118" y="36"/>
                  <a:pt x="1118" y="36"/>
                </a:cubicBezTo>
                <a:cubicBezTo>
                  <a:pt x="1120" y="36"/>
                  <a:pt x="1122" y="38"/>
                  <a:pt x="1122" y="40"/>
                </a:cubicBezTo>
                <a:cubicBezTo>
                  <a:pt x="1122" y="42"/>
                  <a:pt x="1120" y="44"/>
                  <a:pt x="1118" y="44"/>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5" name="Freeform 9"/>
          <p:cNvSpPr>
            <a:spLocks/>
          </p:cNvSpPr>
          <p:nvPr/>
        </p:nvSpPr>
        <p:spPr bwMode="auto">
          <a:xfrm>
            <a:off x="433390" y="2059443"/>
            <a:ext cx="168275" cy="647700"/>
          </a:xfrm>
          <a:custGeom>
            <a:avLst/>
            <a:gdLst>
              <a:gd name="T0" fmla="*/ 4 w 166"/>
              <a:gd name="T1" fmla="*/ 637 h 637"/>
              <a:gd name="T2" fmla="*/ 4 w 166"/>
              <a:gd name="T3" fmla="*/ 637 h 637"/>
              <a:gd name="T4" fmla="*/ 1 w 166"/>
              <a:gd name="T5" fmla="*/ 632 h 637"/>
              <a:gd name="T6" fmla="*/ 158 w 166"/>
              <a:gd name="T7" fmla="*/ 3 h 637"/>
              <a:gd name="T8" fmla="*/ 163 w 166"/>
              <a:gd name="T9" fmla="*/ 1 h 637"/>
              <a:gd name="T10" fmla="*/ 166 w 166"/>
              <a:gd name="T11" fmla="*/ 5 h 637"/>
              <a:gd name="T12" fmla="*/ 8 w 166"/>
              <a:gd name="T13" fmla="*/ 634 h 637"/>
              <a:gd name="T14" fmla="*/ 4 w 166"/>
              <a:gd name="T15" fmla="*/ 637 h 6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6" h="637">
                <a:moveTo>
                  <a:pt x="4" y="637"/>
                </a:moveTo>
                <a:cubicBezTo>
                  <a:pt x="4" y="637"/>
                  <a:pt x="4" y="637"/>
                  <a:pt x="4" y="637"/>
                </a:cubicBezTo>
                <a:cubicBezTo>
                  <a:pt x="1" y="636"/>
                  <a:pt x="0" y="634"/>
                  <a:pt x="1" y="632"/>
                </a:cubicBezTo>
                <a:cubicBezTo>
                  <a:pt x="158" y="3"/>
                  <a:pt x="158" y="3"/>
                  <a:pt x="158" y="3"/>
                </a:cubicBezTo>
                <a:cubicBezTo>
                  <a:pt x="158" y="1"/>
                  <a:pt x="161" y="0"/>
                  <a:pt x="163" y="1"/>
                </a:cubicBezTo>
                <a:cubicBezTo>
                  <a:pt x="165" y="1"/>
                  <a:pt x="166" y="3"/>
                  <a:pt x="166" y="5"/>
                </a:cubicBezTo>
                <a:cubicBezTo>
                  <a:pt x="8" y="634"/>
                  <a:pt x="8" y="634"/>
                  <a:pt x="8" y="634"/>
                </a:cubicBezTo>
                <a:cubicBezTo>
                  <a:pt x="8" y="636"/>
                  <a:pt x="6" y="637"/>
                  <a:pt x="4" y="637"/>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6" name="Freeform 10"/>
          <p:cNvSpPr>
            <a:spLocks/>
          </p:cNvSpPr>
          <p:nvPr/>
        </p:nvSpPr>
        <p:spPr bwMode="auto">
          <a:xfrm>
            <a:off x="258765" y="1934030"/>
            <a:ext cx="182563" cy="773113"/>
          </a:xfrm>
          <a:custGeom>
            <a:avLst/>
            <a:gdLst>
              <a:gd name="T0" fmla="*/ 176 w 181"/>
              <a:gd name="T1" fmla="*/ 761 h 761"/>
              <a:gd name="T2" fmla="*/ 173 w 181"/>
              <a:gd name="T3" fmla="*/ 758 h 761"/>
              <a:gd name="T4" fmla="*/ 1 w 181"/>
              <a:gd name="T5" fmla="*/ 5 h 761"/>
              <a:gd name="T6" fmla="*/ 4 w 181"/>
              <a:gd name="T7" fmla="*/ 0 h 761"/>
              <a:gd name="T8" fmla="*/ 8 w 181"/>
              <a:gd name="T9" fmla="*/ 3 h 761"/>
              <a:gd name="T10" fmla="*/ 180 w 181"/>
              <a:gd name="T11" fmla="*/ 756 h 761"/>
              <a:gd name="T12" fmla="*/ 177 w 181"/>
              <a:gd name="T13" fmla="*/ 761 h 761"/>
              <a:gd name="T14" fmla="*/ 176 w 181"/>
              <a:gd name="T15" fmla="*/ 761 h 7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1" h="761">
                <a:moveTo>
                  <a:pt x="176" y="761"/>
                </a:moveTo>
                <a:cubicBezTo>
                  <a:pt x="175" y="761"/>
                  <a:pt x="173" y="760"/>
                  <a:pt x="173" y="758"/>
                </a:cubicBezTo>
                <a:cubicBezTo>
                  <a:pt x="1" y="5"/>
                  <a:pt x="1" y="5"/>
                  <a:pt x="1" y="5"/>
                </a:cubicBezTo>
                <a:cubicBezTo>
                  <a:pt x="0" y="3"/>
                  <a:pt x="1" y="1"/>
                  <a:pt x="4" y="0"/>
                </a:cubicBezTo>
                <a:cubicBezTo>
                  <a:pt x="6" y="0"/>
                  <a:pt x="8" y="1"/>
                  <a:pt x="8" y="3"/>
                </a:cubicBezTo>
                <a:cubicBezTo>
                  <a:pt x="180" y="756"/>
                  <a:pt x="180" y="756"/>
                  <a:pt x="180" y="756"/>
                </a:cubicBezTo>
                <a:cubicBezTo>
                  <a:pt x="181" y="758"/>
                  <a:pt x="180" y="760"/>
                  <a:pt x="177" y="761"/>
                </a:cubicBezTo>
                <a:cubicBezTo>
                  <a:pt x="177" y="761"/>
                  <a:pt x="177" y="761"/>
                  <a:pt x="176" y="761"/>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7" name="Freeform 11"/>
          <p:cNvSpPr>
            <a:spLocks/>
          </p:cNvSpPr>
          <p:nvPr/>
        </p:nvSpPr>
        <p:spPr bwMode="auto">
          <a:xfrm>
            <a:off x="-488948" y="2697618"/>
            <a:ext cx="930275" cy="163513"/>
          </a:xfrm>
          <a:custGeom>
            <a:avLst/>
            <a:gdLst>
              <a:gd name="T0" fmla="*/ 5 w 917"/>
              <a:gd name="T1" fmla="*/ 161 h 161"/>
              <a:gd name="T2" fmla="*/ 1 w 917"/>
              <a:gd name="T3" fmla="*/ 158 h 161"/>
              <a:gd name="T4" fmla="*/ 4 w 917"/>
              <a:gd name="T5" fmla="*/ 153 h 161"/>
              <a:gd name="T6" fmla="*/ 912 w 917"/>
              <a:gd name="T7" fmla="*/ 1 h 161"/>
              <a:gd name="T8" fmla="*/ 916 w 917"/>
              <a:gd name="T9" fmla="*/ 4 h 161"/>
              <a:gd name="T10" fmla="*/ 913 w 917"/>
              <a:gd name="T11" fmla="*/ 9 h 161"/>
              <a:gd name="T12" fmla="*/ 5 w 917"/>
              <a:gd name="T13" fmla="*/ 161 h 161"/>
              <a:gd name="T14" fmla="*/ 5 w 917"/>
              <a:gd name="T15" fmla="*/ 161 h 1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17" h="161">
                <a:moveTo>
                  <a:pt x="5" y="161"/>
                </a:moveTo>
                <a:cubicBezTo>
                  <a:pt x="3" y="161"/>
                  <a:pt x="1" y="160"/>
                  <a:pt x="1" y="158"/>
                </a:cubicBezTo>
                <a:cubicBezTo>
                  <a:pt x="0" y="155"/>
                  <a:pt x="2" y="153"/>
                  <a:pt x="4" y="153"/>
                </a:cubicBezTo>
                <a:cubicBezTo>
                  <a:pt x="912" y="1"/>
                  <a:pt x="912" y="1"/>
                  <a:pt x="912" y="1"/>
                </a:cubicBezTo>
                <a:cubicBezTo>
                  <a:pt x="914" y="0"/>
                  <a:pt x="916" y="2"/>
                  <a:pt x="916" y="4"/>
                </a:cubicBezTo>
                <a:cubicBezTo>
                  <a:pt x="917" y="6"/>
                  <a:pt x="915" y="8"/>
                  <a:pt x="913" y="9"/>
                </a:cubicBezTo>
                <a:cubicBezTo>
                  <a:pt x="5" y="161"/>
                  <a:pt x="5" y="161"/>
                  <a:pt x="5" y="161"/>
                </a:cubicBezTo>
                <a:cubicBezTo>
                  <a:pt x="5" y="161"/>
                  <a:pt x="5" y="161"/>
                  <a:pt x="5" y="161"/>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8" name="Freeform 12"/>
          <p:cNvSpPr>
            <a:spLocks/>
          </p:cNvSpPr>
          <p:nvPr/>
        </p:nvSpPr>
        <p:spPr bwMode="auto">
          <a:xfrm>
            <a:off x="258765" y="1084718"/>
            <a:ext cx="382588" cy="857250"/>
          </a:xfrm>
          <a:custGeom>
            <a:avLst/>
            <a:gdLst>
              <a:gd name="T0" fmla="*/ 5 w 378"/>
              <a:gd name="T1" fmla="*/ 845 h 845"/>
              <a:gd name="T2" fmla="*/ 3 w 378"/>
              <a:gd name="T3" fmla="*/ 845 h 845"/>
              <a:gd name="T4" fmla="*/ 1 w 378"/>
              <a:gd name="T5" fmla="*/ 840 h 845"/>
              <a:gd name="T6" fmla="*/ 369 w 378"/>
              <a:gd name="T7" fmla="*/ 3 h 845"/>
              <a:gd name="T8" fmla="*/ 375 w 378"/>
              <a:gd name="T9" fmla="*/ 1 h 845"/>
              <a:gd name="T10" fmla="*/ 377 w 378"/>
              <a:gd name="T11" fmla="*/ 6 h 845"/>
              <a:gd name="T12" fmla="*/ 8 w 378"/>
              <a:gd name="T13" fmla="*/ 843 h 845"/>
              <a:gd name="T14" fmla="*/ 5 w 378"/>
              <a:gd name="T15" fmla="*/ 845 h 8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8" h="845">
                <a:moveTo>
                  <a:pt x="5" y="845"/>
                </a:moveTo>
                <a:cubicBezTo>
                  <a:pt x="4" y="845"/>
                  <a:pt x="3" y="845"/>
                  <a:pt x="3" y="845"/>
                </a:cubicBezTo>
                <a:cubicBezTo>
                  <a:pt x="1" y="844"/>
                  <a:pt x="0" y="842"/>
                  <a:pt x="1" y="840"/>
                </a:cubicBezTo>
                <a:cubicBezTo>
                  <a:pt x="369" y="3"/>
                  <a:pt x="369" y="3"/>
                  <a:pt x="369" y="3"/>
                </a:cubicBezTo>
                <a:cubicBezTo>
                  <a:pt x="370" y="1"/>
                  <a:pt x="373" y="0"/>
                  <a:pt x="375" y="1"/>
                </a:cubicBezTo>
                <a:cubicBezTo>
                  <a:pt x="377" y="1"/>
                  <a:pt x="378" y="4"/>
                  <a:pt x="377" y="6"/>
                </a:cubicBezTo>
                <a:cubicBezTo>
                  <a:pt x="8" y="843"/>
                  <a:pt x="8" y="843"/>
                  <a:pt x="8" y="843"/>
                </a:cubicBezTo>
                <a:cubicBezTo>
                  <a:pt x="8" y="844"/>
                  <a:pt x="6" y="845"/>
                  <a:pt x="5" y="84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9" name="Freeform 14"/>
          <p:cNvSpPr>
            <a:spLocks/>
          </p:cNvSpPr>
          <p:nvPr/>
        </p:nvSpPr>
        <p:spPr bwMode="auto">
          <a:xfrm>
            <a:off x="-404810" y="1251405"/>
            <a:ext cx="671513" cy="690563"/>
          </a:xfrm>
          <a:custGeom>
            <a:avLst/>
            <a:gdLst>
              <a:gd name="T0" fmla="*/ 658 w 662"/>
              <a:gd name="T1" fmla="*/ 680 h 680"/>
              <a:gd name="T2" fmla="*/ 655 w 662"/>
              <a:gd name="T3" fmla="*/ 679 h 680"/>
              <a:gd name="T4" fmla="*/ 2 w 662"/>
              <a:gd name="T5" fmla="*/ 7 h 680"/>
              <a:gd name="T6" fmla="*/ 2 w 662"/>
              <a:gd name="T7" fmla="*/ 2 h 680"/>
              <a:gd name="T8" fmla="*/ 8 w 662"/>
              <a:gd name="T9" fmla="*/ 2 h 680"/>
              <a:gd name="T10" fmla="*/ 660 w 662"/>
              <a:gd name="T11" fmla="*/ 673 h 680"/>
              <a:gd name="T12" fmla="*/ 660 w 662"/>
              <a:gd name="T13" fmla="*/ 679 h 680"/>
              <a:gd name="T14" fmla="*/ 658 w 662"/>
              <a:gd name="T15" fmla="*/ 680 h 6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2" h="680">
                <a:moveTo>
                  <a:pt x="658" y="680"/>
                </a:moveTo>
                <a:cubicBezTo>
                  <a:pt x="656" y="680"/>
                  <a:pt x="655" y="680"/>
                  <a:pt x="655" y="679"/>
                </a:cubicBezTo>
                <a:cubicBezTo>
                  <a:pt x="2" y="7"/>
                  <a:pt x="2" y="7"/>
                  <a:pt x="2" y="7"/>
                </a:cubicBezTo>
                <a:cubicBezTo>
                  <a:pt x="0" y="6"/>
                  <a:pt x="0" y="3"/>
                  <a:pt x="2" y="2"/>
                </a:cubicBezTo>
                <a:cubicBezTo>
                  <a:pt x="3" y="0"/>
                  <a:pt x="6" y="0"/>
                  <a:pt x="8" y="2"/>
                </a:cubicBezTo>
                <a:cubicBezTo>
                  <a:pt x="660" y="673"/>
                  <a:pt x="660" y="673"/>
                  <a:pt x="660" y="673"/>
                </a:cubicBezTo>
                <a:cubicBezTo>
                  <a:pt x="662" y="675"/>
                  <a:pt x="662" y="678"/>
                  <a:pt x="660" y="679"/>
                </a:cubicBezTo>
                <a:cubicBezTo>
                  <a:pt x="660" y="680"/>
                  <a:pt x="659" y="680"/>
                  <a:pt x="658" y="68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0" name="Freeform 18"/>
          <p:cNvSpPr>
            <a:spLocks/>
          </p:cNvSpPr>
          <p:nvPr/>
        </p:nvSpPr>
        <p:spPr bwMode="auto">
          <a:xfrm>
            <a:off x="-488948" y="1934030"/>
            <a:ext cx="755650" cy="927100"/>
          </a:xfrm>
          <a:custGeom>
            <a:avLst/>
            <a:gdLst>
              <a:gd name="T0" fmla="*/ 5 w 745"/>
              <a:gd name="T1" fmla="*/ 913 h 913"/>
              <a:gd name="T2" fmla="*/ 2 w 745"/>
              <a:gd name="T3" fmla="*/ 912 h 913"/>
              <a:gd name="T4" fmla="*/ 2 w 745"/>
              <a:gd name="T5" fmla="*/ 906 h 913"/>
              <a:gd name="T6" fmla="*/ 737 w 745"/>
              <a:gd name="T7" fmla="*/ 2 h 913"/>
              <a:gd name="T8" fmla="*/ 743 w 745"/>
              <a:gd name="T9" fmla="*/ 1 h 913"/>
              <a:gd name="T10" fmla="*/ 744 w 745"/>
              <a:gd name="T11" fmla="*/ 7 h 913"/>
              <a:gd name="T12" fmla="*/ 8 w 745"/>
              <a:gd name="T13" fmla="*/ 911 h 913"/>
              <a:gd name="T14" fmla="*/ 5 w 745"/>
              <a:gd name="T15" fmla="*/ 913 h 9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45" h="913">
                <a:moveTo>
                  <a:pt x="5" y="913"/>
                </a:moveTo>
                <a:cubicBezTo>
                  <a:pt x="4" y="913"/>
                  <a:pt x="3" y="913"/>
                  <a:pt x="2" y="912"/>
                </a:cubicBezTo>
                <a:cubicBezTo>
                  <a:pt x="1" y="911"/>
                  <a:pt x="0" y="908"/>
                  <a:pt x="2" y="906"/>
                </a:cubicBezTo>
                <a:cubicBezTo>
                  <a:pt x="737" y="2"/>
                  <a:pt x="737" y="2"/>
                  <a:pt x="737" y="2"/>
                </a:cubicBezTo>
                <a:cubicBezTo>
                  <a:pt x="739" y="0"/>
                  <a:pt x="741" y="0"/>
                  <a:pt x="743" y="1"/>
                </a:cubicBezTo>
                <a:cubicBezTo>
                  <a:pt x="745" y="3"/>
                  <a:pt x="745" y="5"/>
                  <a:pt x="744" y="7"/>
                </a:cubicBezTo>
                <a:cubicBezTo>
                  <a:pt x="8" y="911"/>
                  <a:pt x="8" y="911"/>
                  <a:pt x="8" y="911"/>
                </a:cubicBezTo>
                <a:cubicBezTo>
                  <a:pt x="7" y="912"/>
                  <a:pt x="6" y="913"/>
                  <a:pt x="5" y="913"/>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1" name="Freeform 22"/>
          <p:cNvSpPr>
            <a:spLocks/>
          </p:cNvSpPr>
          <p:nvPr/>
        </p:nvSpPr>
        <p:spPr bwMode="auto">
          <a:xfrm>
            <a:off x="631827" y="1084718"/>
            <a:ext cx="584200" cy="452438"/>
          </a:xfrm>
          <a:custGeom>
            <a:avLst/>
            <a:gdLst>
              <a:gd name="T0" fmla="*/ 572 w 576"/>
              <a:gd name="T1" fmla="*/ 446 h 446"/>
              <a:gd name="T2" fmla="*/ 569 w 576"/>
              <a:gd name="T3" fmla="*/ 445 h 446"/>
              <a:gd name="T4" fmla="*/ 3 w 576"/>
              <a:gd name="T5" fmla="*/ 7 h 446"/>
              <a:gd name="T6" fmla="*/ 2 w 576"/>
              <a:gd name="T7" fmla="*/ 2 h 446"/>
              <a:gd name="T8" fmla="*/ 7 w 576"/>
              <a:gd name="T9" fmla="*/ 1 h 446"/>
              <a:gd name="T10" fmla="*/ 574 w 576"/>
              <a:gd name="T11" fmla="*/ 439 h 446"/>
              <a:gd name="T12" fmla="*/ 575 w 576"/>
              <a:gd name="T13" fmla="*/ 444 h 446"/>
              <a:gd name="T14" fmla="*/ 572 w 576"/>
              <a:gd name="T15" fmla="*/ 446 h 4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6" h="446">
                <a:moveTo>
                  <a:pt x="572" y="446"/>
                </a:moveTo>
                <a:cubicBezTo>
                  <a:pt x="571" y="446"/>
                  <a:pt x="570" y="446"/>
                  <a:pt x="569" y="445"/>
                </a:cubicBezTo>
                <a:cubicBezTo>
                  <a:pt x="3" y="7"/>
                  <a:pt x="3" y="7"/>
                  <a:pt x="3" y="7"/>
                </a:cubicBezTo>
                <a:cubicBezTo>
                  <a:pt x="1" y="6"/>
                  <a:pt x="0" y="4"/>
                  <a:pt x="2" y="2"/>
                </a:cubicBezTo>
                <a:cubicBezTo>
                  <a:pt x="3" y="0"/>
                  <a:pt x="6" y="0"/>
                  <a:pt x="7" y="1"/>
                </a:cubicBezTo>
                <a:cubicBezTo>
                  <a:pt x="574" y="439"/>
                  <a:pt x="574" y="439"/>
                  <a:pt x="574" y="439"/>
                </a:cubicBezTo>
                <a:cubicBezTo>
                  <a:pt x="576" y="440"/>
                  <a:pt x="576" y="443"/>
                  <a:pt x="575" y="444"/>
                </a:cubicBezTo>
                <a:cubicBezTo>
                  <a:pt x="574" y="445"/>
                  <a:pt x="573" y="446"/>
                  <a:pt x="572" y="44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2" name="Freeform 23"/>
          <p:cNvSpPr>
            <a:spLocks/>
          </p:cNvSpPr>
          <p:nvPr/>
        </p:nvSpPr>
        <p:spPr bwMode="auto">
          <a:xfrm>
            <a:off x="592140" y="1527630"/>
            <a:ext cx="623888" cy="541338"/>
          </a:xfrm>
          <a:custGeom>
            <a:avLst/>
            <a:gdLst>
              <a:gd name="T0" fmla="*/ 5 w 615"/>
              <a:gd name="T1" fmla="*/ 532 h 532"/>
              <a:gd name="T2" fmla="*/ 2 w 615"/>
              <a:gd name="T3" fmla="*/ 531 h 532"/>
              <a:gd name="T4" fmla="*/ 2 w 615"/>
              <a:gd name="T5" fmla="*/ 525 h 532"/>
              <a:gd name="T6" fmla="*/ 608 w 615"/>
              <a:gd name="T7" fmla="*/ 2 h 532"/>
              <a:gd name="T8" fmla="*/ 614 w 615"/>
              <a:gd name="T9" fmla="*/ 2 h 532"/>
              <a:gd name="T10" fmla="*/ 613 w 615"/>
              <a:gd name="T11" fmla="*/ 8 h 532"/>
              <a:gd name="T12" fmla="*/ 7 w 615"/>
              <a:gd name="T13" fmla="*/ 531 h 532"/>
              <a:gd name="T14" fmla="*/ 5 w 615"/>
              <a:gd name="T15" fmla="*/ 532 h 5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5" h="532">
                <a:moveTo>
                  <a:pt x="5" y="532"/>
                </a:moveTo>
                <a:cubicBezTo>
                  <a:pt x="4" y="532"/>
                  <a:pt x="2" y="532"/>
                  <a:pt x="2" y="531"/>
                </a:cubicBezTo>
                <a:cubicBezTo>
                  <a:pt x="0" y="529"/>
                  <a:pt x="0" y="527"/>
                  <a:pt x="2" y="525"/>
                </a:cubicBezTo>
                <a:cubicBezTo>
                  <a:pt x="608" y="2"/>
                  <a:pt x="608" y="2"/>
                  <a:pt x="608" y="2"/>
                </a:cubicBezTo>
                <a:cubicBezTo>
                  <a:pt x="610" y="0"/>
                  <a:pt x="612" y="1"/>
                  <a:pt x="614" y="2"/>
                </a:cubicBezTo>
                <a:cubicBezTo>
                  <a:pt x="615" y="4"/>
                  <a:pt x="615" y="6"/>
                  <a:pt x="613" y="8"/>
                </a:cubicBezTo>
                <a:cubicBezTo>
                  <a:pt x="7" y="531"/>
                  <a:pt x="7" y="531"/>
                  <a:pt x="7" y="531"/>
                </a:cubicBezTo>
                <a:cubicBezTo>
                  <a:pt x="7" y="532"/>
                  <a:pt x="6" y="532"/>
                  <a:pt x="5" y="532"/>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3" name="Freeform 24"/>
          <p:cNvSpPr>
            <a:spLocks/>
          </p:cNvSpPr>
          <p:nvPr/>
        </p:nvSpPr>
        <p:spPr bwMode="auto">
          <a:xfrm>
            <a:off x="1208090" y="1529218"/>
            <a:ext cx="530225" cy="38100"/>
          </a:xfrm>
          <a:custGeom>
            <a:avLst/>
            <a:gdLst>
              <a:gd name="T0" fmla="*/ 519 w 523"/>
              <a:gd name="T1" fmla="*/ 38 h 38"/>
              <a:gd name="T2" fmla="*/ 518 w 523"/>
              <a:gd name="T3" fmla="*/ 38 h 38"/>
              <a:gd name="T4" fmla="*/ 3 w 523"/>
              <a:gd name="T5" fmla="*/ 8 h 38"/>
              <a:gd name="T6" fmla="*/ 0 w 523"/>
              <a:gd name="T7" fmla="*/ 4 h 38"/>
              <a:gd name="T8" fmla="*/ 4 w 523"/>
              <a:gd name="T9" fmla="*/ 0 h 38"/>
              <a:gd name="T10" fmla="*/ 519 w 523"/>
              <a:gd name="T11" fmla="*/ 30 h 38"/>
              <a:gd name="T12" fmla="*/ 523 w 523"/>
              <a:gd name="T13" fmla="*/ 34 h 38"/>
              <a:gd name="T14" fmla="*/ 519 w 523"/>
              <a:gd name="T15" fmla="*/ 38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3" h="38">
                <a:moveTo>
                  <a:pt x="519" y="38"/>
                </a:moveTo>
                <a:cubicBezTo>
                  <a:pt x="519" y="38"/>
                  <a:pt x="518" y="38"/>
                  <a:pt x="518" y="38"/>
                </a:cubicBezTo>
                <a:cubicBezTo>
                  <a:pt x="3" y="8"/>
                  <a:pt x="3" y="8"/>
                  <a:pt x="3" y="8"/>
                </a:cubicBezTo>
                <a:cubicBezTo>
                  <a:pt x="1" y="8"/>
                  <a:pt x="0" y="6"/>
                  <a:pt x="0" y="4"/>
                </a:cubicBezTo>
                <a:cubicBezTo>
                  <a:pt x="0" y="1"/>
                  <a:pt x="2" y="0"/>
                  <a:pt x="4" y="0"/>
                </a:cubicBezTo>
                <a:cubicBezTo>
                  <a:pt x="519" y="30"/>
                  <a:pt x="519" y="30"/>
                  <a:pt x="519" y="30"/>
                </a:cubicBezTo>
                <a:cubicBezTo>
                  <a:pt x="521" y="30"/>
                  <a:pt x="523" y="32"/>
                  <a:pt x="523" y="34"/>
                </a:cubicBezTo>
                <a:cubicBezTo>
                  <a:pt x="522" y="37"/>
                  <a:pt x="521" y="38"/>
                  <a:pt x="519" y="38"/>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4" name="Freeform 25"/>
          <p:cNvSpPr>
            <a:spLocks/>
          </p:cNvSpPr>
          <p:nvPr/>
        </p:nvSpPr>
        <p:spPr bwMode="auto">
          <a:xfrm>
            <a:off x="1206502" y="810080"/>
            <a:ext cx="838200" cy="727075"/>
          </a:xfrm>
          <a:custGeom>
            <a:avLst/>
            <a:gdLst>
              <a:gd name="T0" fmla="*/ 5 w 825"/>
              <a:gd name="T1" fmla="*/ 716 h 716"/>
              <a:gd name="T2" fmla="*/ 2 w 825"/>
              <a:gd name="T3" fmla="*/ 714 h 716"/>
              <a:gd name="T4" fmla="*/ 2 w 825"/>
              <a:gd name="T5" fmla="*/ 709 h 716"/>
              <a:gd name="T6" fmla="*/ 818 w 825"/>
              <a:gd name="T7" fmla="*/ 1 h 716"/>
              <a:gd name="T8" fmla="*/ 823 w 825"/>
              <a:gd name="T9" fmla="*/ 2 h 716"/>
              <a:gd name="T10" fmla="*/ 823 w 825"/>
              <a:gd name="T11" fmla="*/ 7 h 716"/>
              <a:gd name="T12" fmla="*/ 7 w 825"/>
              <a:gd name="T13" fmla="*/ 715 h 716"/>
              <a:gd name="T14" fmla="*/ 5 w 825"/>
              <a:gd name="T15" fmla="*/ 716 h 7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5" h="716">
                <a:moveTo>
                  <a:pt x="5" y="716"/>
                </a:moveTo>
                <a:cubicBezTo>
                  <a:pt x="4" y="716"/>
                  <a:pt x="2" y="715"/>
                  <a:pt x="2" y="714"/>
                </a:cubicBezTo>
                <a:cubicBezTo>
                  <a:pt x="0" y="713"/>
                  <a:pt x="0" y="710"/>
                  <a:pt x="2" y="709"/>
                </a:cubicBezTo>
                <a:cubicBezTo>
                  <a:pt x="818" y="1"/>
                  <a:pt x="818" y="1"/>
                  <a:pt x="818" y="1"/>
                </a:cubicBezTo>
                <a:cubicBezTo>
                  <a:pt x="819" y="0"/>
                  <a:pt x="822" y="0"/>
                  <a:pt x="823" y="2"/>
                </a:cubicBezTo>
                <a:cubicBezTo>
                  <a:pt x="825" y="3"/>
                  <a:pt x="825" y="6"/>
                  <a:pt x="823" y="7"/>
                </a:cubicBezTo>
                <a:cubicBezTo>
                  <a:pt x="7" y="715"/>
                  <a:pt x="7" y="715"/>
                  <a:pt x="7" y="715"/>
                </a:cubicBezTo>
                <a:cubicBezTo>
                  <a:pt x="6" y="716"/>
                  <a:pt x="6" y="716"/>
                  <a:pt x="5" y="71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5" name="Freeform 26"/>
          <p:cNvSpPr>
            <a:spLocks/>
          </p:cNvSpPr>
          <p:nvPr/>
        </p:nvSpPr>
        <p:spPr bwMode="auto">
          <a:xfrm>
            <a:off x="1728790" y="810080"/>
            <a:ext cx="315913" cy="757238"/>
          </a:xfrm>
          <a:custGeom>
            <a:avLst/>
            <a:gdLst>
              <a:gd name="T0" fmla="*/ 5 w 310"/>
              <a:gd name="T1" fmla="*/ 746 h 746"/>
              <a:gd name="T2" fmla="*/ 3 w 310"/>
              <a:gd name="T3" fmla="*/ 746 h 746"/>
              <a:gd name="T4" fmla="*/ 1 w 310"/>
              <a:gd name="T5" fmla="*/ 741 h 746"/>
              <a:gd name="T6" fmla="*/ 302 w 310"/>
              <a:gd name="T7" fmla="*/ 3 h 746"/>
              <a:gd name="T8" fmla="*/ 307 w 310"/>
              <a:gd name="T9" fmla="*/ 0 h 746"/>
              <a:gd name="T10" fmla="*/ 309 w 310"/>
              <a:gd name="T11" fmla="*/ 6 h 746"/>
              <a:gd name="T12" fmla="*/ 8 w 310"/>
              <a:gd name="T13" fmla="*/ 744 h 746"/>
              <a:gd name="T14" fmla="*/ 5 w 310"/>
              <a:gd name="T15" fmla="*/ 746 h 7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0" h="746">
                <a:moveTo>
                  <a:pt x="5" y="746"/>
                </a:moveTo>
                <a:cubicBezTo>
                  <a:pt x="4" y="746"/>
                  <a:pt x="4" y="746"/>
                  <a:pt x="3" y="746"/>
                </a:cubicBezTo>
                <a:cubicBezTo>
                  <a:pt x="1" y="745"/>
                  <a:pt x="0" y="743"/>
                  <a:pt x="1" y="741"/>
                </a:cubicBezTo>
                <a:cubicBezTo>
                  <a:pt x="302" y="3"/>
                  <a:pt x="302" y="3"/>
                  <a:pt x="302" y="3"/>
                </a:cubicBezTo>
                <a:cubicBezTo>
                  <a:pt x="303" y="1"/>
                  <a:pt x="305" y="0"/>
                  <a:pt x="307" y="0"/>
                </a:cubicBezTo>
                <a:cubicBezTo>
                  <a:pt x="309" y="1"/>
                  <a:pt x="310" y="4"/>
                  <a:pt x="309" y="6"/>
                </a:cubicBezTo>
                <a:cubicBezTo>
                  <a:pt x="8" y="744"/>
                  <a:pt x="8" y="744"/>
                  <a:pt x="8" y="744"/>
                </a:cubicBezTo>
                <a:cubicBezTo>
                  <a:pt x="8" y="745"/>
                  <a:pt x="6" y="746"/>
                  <a:pt x="5" y="74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6" name="Freeform 27"/>
          <p:cNvSpPr>
            <a:spLocks/>
          </p:cNvSpPr>
          <p:nvPr/>
        </p:nvSpPr>
        <p:spPr bwMode="auto">
          <a:xfrm>
            <a:off x="2035177" y="810080"/>
            <a:ext cx="263525" cy="596900"/>
          </a:xfrm>
          <a:custGeom>
            <a:avLst/>
            <a:gdLst>
              <a:gd name="T0" fmla="*/ 255 w 260"/>
              <a:gd name="T1" fmla="*/ 587 h 587"/>
              <a:gd name="T2" fmla="*/ 252 w 260"/>
              <a:gd name="T3" fmla="*/ 584 h 587"/>
              <a:gd name="T4" fmla="*/ 1 w 260"/>
              <a:gd name="T5" fmla="*/ 6 h 587"/>
              <a:gd name="T6" fmla="*/ 3 w 260"/>
              <a:gd name="T7" fmla="*/ 0 h 587"/>
              <a:gd name="T8" fmla="*/ 8 w 260"/>
              <a:gd name="T9" fmla="*/ 3 h 587"/>
              <a:gd name="T10" fmla="*/ 259 w 260"/>
              <a:gd name="T11" fmla="*/ 581 h 587"/>
              <a:gd name="T12" fmla="*/ 257 w 260"/>
              <a:gd name="T13" fmla="*/ 586 h 587"/>
              <a:gd name="T14" fmla="*/ 255 w 260"/>
              <a:gd name="T15" fmla="*/ 587 h 58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0" h="587">
                <a:moveTo>
                  <a:pt x="255" y="587"/>
                </a:moveTo>
                <a:cubicBezTo>
                  <a:pt x="254" y="587"/>
                  <a:pt x="252" y="586"/>
                  <a:pt x="252" y="584"/>
                </a:cubicBezTo>
                <a:cubicBezTo>
                  <a:pt x="1" y="6"/>
                  <a:pt x="1" y="6"/>
                  <a:pt x="1" y="6"/>
                </a:cubicBezTo>
                <a:cubicBezTo>
                  <a:pt x="0" y="4"/>
                  <a:pt x="1" y="1"/>
                  <a:pt x="3" y="0"/>
                </a:cubicBezTo>
                <a:cubicBezTo>
                  <a:pt x="5" y="0"/>
                  <a:pt x="7" y="1"/>
                  <a:pt x="8" y="3"/>
                </a:cubicBezTo>
                <a:cubicBezTo>
                  <a:pt x="259" y="581"/>
                  <a:pt x="259" y="581"/>
                  <a:pt x="259" y="581"/>
                </a:cubicBezTo>
                <a:cubicBezTo>
                  <a:pt x="260" y="583"/>
                  <a:pt x="259" y="585"/>
                  <a:pt x="257" y="586"/>
                </a:cubicBezTo>
                <a:cubicBezTo>
                  <a:pt x="257" y="587"/>
                  <a:pt x="256" y="587"/>
                  <a:pt x="255" y="587"/>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7" name="Freeform 28"/>
          <p:cNvSpPr>
            <a:spLocks/>
          </p:cNvSpPr>
          <p:nvPr/>
        </p:nvSpPr>
        <p:spPr bwMode="auto">
          <a:xfrm>
            <a:off x="2035177" y="810080"/>
            <a:ext cx="1171575" cy="177800"/>
          </a:xfrm>
          <a:custGeom>
            <a:avLst/>
            <a:gdLst>
              <a:gd name="T0" fmla="*/ 1150 w 1155"/>
              <a:gd name="T1" fmla="*/ 175 h 175"/>
              <a:gd name="T2" fmla="*/ 1150 w 1155"/>
              <a:gd name="T3" fmla="*/ 175 h 175"/>
              <a:gd name="T4" fmla="*/ 4 w 1155"/>
              <a:gd name="T5" fmla="*/ 8 h 175"/>
              <a:gd name="T6" fmla="*/ 0 w 1155"/>
              <a:gd name="T7" fmla="*/ 4 h 175"/>
              <a:gd name="T8" fmla="*/ 5 w 1155"/>
              <a:gd name="T9" fmla="*/ 0 h 175"/>
              <a:gd name="T10" fmla="*/ 1151 w 1155"/>
              <a:gd name="T11" fmla="*/ 167 h 175"/>
              <a:gd name="T12" fmla="*/ 1154 w 1155"/>
              <a:gd name="T13" fmla="*/ 172 h 175"/>
              <a:gd name="T14" fmla="*/ 1150 w 1155"/>
              <a:gd name="T15" fmla="*/ 175 h 1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55" h="175">
                <a:moveTo>
                  <a:pt x="1150" y="175"/>
                </a:moveTo>
                <a:cubicBezTo>
                  <a:pt x="1150" y="175"/>
                  <a:pt x="1150" y="175"/>
                  <a:pt x="1150" y="175"/>
                </a:cubicBezTo>
                <a:cubicBezTo>
                  <a:pt x="4" y="8"/>
                  <a:pt x="4" y="8"/>
                  <a:pt x="4" y="8"/>
                </a:cubicBezTo>
                <a:cubicBezTo>
                  <a:pt x="2" y="8"/>
                  <a:pt x="0" y="6"/>
                  <a:pt x="0" y="4"/>
                </a:cubicBezTo>
                <a:cubicBezTo>
                  <a:pt x="1" y="1"/>
                  <a:pt x="3" y="0"/>
                  <a:pt x="5" y="0"/>
                </a:cubicBezTo>
                <a:cubicBezTo>
                  <a:pt x="1151" y="167"/>
                  <a:pt x="1151" y="167"/>
                  <a:pt x="1151" y="167"/>
                </a:cubicBezTo>
                <a:cubicBezTo>
                  <a:pt x="1153" y="168"/>
                  <a:pt x="1155" y="170"/>
                  <a:pt x="1154" y="172"/>
                </a:cubicBezTo>
                <a:cubicBezTo>
                  <a:pt x="1154" y="174"/>
                  <a:pt x="1152" y="175"/>
                  <a:pt x="1150" y="17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8" name="Freeform 29"/>
          <p:cNvSpPr>
            <a:spLocks/>
          </p:cNvSpPr>
          <p:nvPr/>
        </p:nvSpPr>
        <p:spPr bwMode="auto">
          <a:xfrm>
            <a:off x="2009777" y="243343"/>
            <a:ext cx="1196975" cy="744538"/>
          </a:xfrm>
          <a:custGeom>
            <a:avLst/>
            <a:gdLst>
              <a:gd name="T0" fmla="*/ 1175 w 1180"/>
              <a:gd name="T1" fmla="*/ 733 h 733"/>
              <a:gd name="T2" fmla="*/ 1173 w 1180"/>
              <a:gd name="T3" fmla="*/ 733 h 733"/>
              <a:gd name="T4" fmla="*/ 2 w 1180"/>
              <a:gd name="T5" fmla="*/ 8 h 733"/>
              <a:gd name="T6" fmla="*/ 1 w 1180"/>
              <a:gd name="T7" fmla="*/ 2 h 733"/>
              <a:gd name="T8" fmla="*/ 7 w 1180"/>
              <a:gd name="T9" fmla="*/ 1 h 733"/>
              <a:gd name="T10" fmla="*/ 1177 w 1180"/>
              <a:gd name="T11" fmla="*/ 726 h 733"/>
              <a:gd name="T12" fmla="*/ 1179 w 1180"/>
              <a:gd name="T13" fmla="*/ 732 h 733"/>
              <a:gd name="T14" fmla="*/ 1175 w 1180"/>
              <a:gd name="T15" fmla="*/ 733 h 7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80" h="733">
                <a:moveTo>
                  <a:pt x="1175" y="733"/>
                </a:moveTo>
                <a:cubicBezTo>
                  <a:pt x="1175" y="733"/>
                  <a:pt x="1174" y="733"/>
                  <a:pt x="1173" y="733"/>
                </a:cubicBezTo>
                <a:cubicBezTo>
                  <a:pt x="2" y="8"/>
                  <a:pt x="2" y="8"/>
                  <a:pt x="2" y="8"/>
                </a:cubicBezTo>
                <a:cubicBezTo>
                  <a:pt x="1" y="6"/>
                  <a:pt x="0" y="4"/>
                  <a:pt x="1" y="2"/>
                </a:cubicBezTo>
                <a:cubicBezTo>
                  <a:pt x="2" y="0"/>
                  <a:pt x="5" y="0"/>
                  <a:pt x="7" y="1"/>
                </a:cubicBezTo>
                <a:cubicBezTo>
                  <a:pt x="1177" y="726"/>
                  <a:pt x="1177" y="726"/>
                  <a:pt x="1177" y="726"/>
                </a:cubicBezTo>
                <a:cubicBezTo>
                  <a:pt x="1179" y="727"/>
                  <a:pt x="1180" y="730"/>
                  <a:pt x="1179" y="732"/>
                </a:cubicBezTo>
                <a:cubicBezTo>
                  <a:pt x="1178" y="733"/>
                  <a:pt x="1177" y="733"/>
                  <a:pt x="1175" y="733"/>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9" name="Freeform 30"/>
          <p:cNvSpPr>
            <a:spLocks/>
          </p:cNvSpPr>
          <p:nvPr/>
        </p:nvSpPr>
        <p:spPr bwMode="auto">
          <a:xfrm>
            <a:off x="2009777" y="151268"/>
            <a:ext cx="863600" cy="100013"/>
          </a:xfrm>
          <a:custGeom>
            <a:avLst/>
            <a:gdLst>
              <a:gd name="T0" fmla="*/ 5 w 851"/>
              <a:gd name="T1" fmla="*/ 100 h 100"/>
              <a:gd name="T2" fmla="*/ 1 w 851"/>
              <a:gd name="T3" fmla="*/ 97 h 100"/>
              <a:gd name="T4" fmla="*/ 4 w 851"/>
              <a:gd name="T5" fmla="*/ 92 h 100"/>
              <a:gd name="T6" fmla="*/ 846 w 851"/>
              <a:gd name="T7" fmla="*/ 0 h 100"/>
              <a:gd name="T8" fmla="*/ 850 w 851"/>
              <a:gd name="T9" fmla="*/ 4 h 100"/>
              <a:gd name="T10" fmla="*/ 847 w 851"/>
              <a:gd name="T11" fmla="*/ 8 h 100"/>
              <a:gd name="T12" fmla="*/ 5 w 851"/>
              <a:gd name="T13" fmla="*/ 100 h 100"/>
              <a:gd name="T14" fmla="*/ 5 w 851"/>
              <a:gd name="T15" fmla="*/ 100 h 1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51" h="100">
                <a:moveTo>
                  <a:pt x="5" y="100"/>
                </a:moveTo>
                <a:cubicBezTo>
                  <a:pt x="3" y="100"/>
                  <a:pt x="1" y="99"/>
                  <a:pt x="1" y="97"/>
                </a:cubicBezTo>
                <a:cubicBezTo>
                  <a:pt x="0" y="94"/>
                  <a:pt x="2" y="92"/>
                  <a:pt x="4" y="92"/>
                </a:cubicBezTo>
                <a:cubicBezTo>
                  <a:pt x="846" y="0"/>
                  <a:pt x="846" y="0"/>
                  <a:pt x="846" y="0"/>
                </a:cubicBezTo>
                <a:cubicBezTo>
                  <a:pt x="848" y="0"/>
                  <a:pt x="850" y="2"/>
                  <a:pt x="850" y="4"/>
                </a:cubicBezTo>
                <a:cubicBezTo>
                  <a:pt x="851" y="6"/>
                  <a:pt x="849" y="8"/>
                  <a:pt x="847" y="8"/>
                </a:cubicBezTo>
                <a:cubicBezTo>
                  <a:pt x="5" y="100"/>
                  <a:pt x="5" y="100"/>
                  <a:pt x="5" y="100"/>
                </a:cubicBezTo>
                <a:cubicBezTo>
                  <a:pt x="5" y="100"/>
                  <a:pt x="5" y="100"/>
                  <a:pt x="5" y="10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0" name="Freeform 31"/>
          <p:cNvSpPr>
            <a:spLocks/>
          </p:cNvSpPr>
          <p:nvPr/>
        </p:nvSpPr>
        <p:spPr bwMode="auto">
          <a:xfrm>
            <a:off x="2863852" y="-645657"/>
            <a:ext cx="142875" cy="804863"/>
          </a:xfrm>
          <a:custGeom>
            <a:avLst/>
            <a:gdLst>
              <a:gd name="T0" fmla="*/ 4 w 141"/>
              <a:gd name="T1" fmla="*/ 793 h 793"/>
              <a:gd name="T2" fmla="*/ 4 w 141"/>
              <a:gd name="T3" fmla="*/ 793 h 793"/>
              <a:gd name="T4" fmla="*/ 0 w 141"/>
              <a:gd name="T5" fmla="*/ 789 h 793"/>
              <a:gd name="T6" fmla="*/ 132 w 141"/>
              <a:gd name="T7" fmla="*/ 3 h 793"/>
              <a:gd name="T8" fmla="*/ 137 w 141"/>
              <a:gd name="T9" fmla="*/ 0 h 793"/>
              <a:gd name="T10" fmla="*/ 140 w 141"/>
              <a:gd name="T11" fmla="*/ 5 h 793"/>
              <a:gd name="T12" fmla="*/ 8 w 141"/>
              <a:gd name="T13" fmla="*/ 790 h 793"/>
              <a:gd name="T14" fmla="*/ 4 w 141"/>
              <a:gd name="T15" fmla="*/ 793 h 7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1" h="793">
                <a:moveTo>
                  <a:pt x="4" y="793"/>
                </a:moveTo>
                <a:cubicBezTo>
                  <a:pt x="4" y="793"/>
                  <a:pt x="4" y="793"/>
                  <a:pt x="4" y="793"/>
                </a:cubicBezTo>
                <a:cubicBezTo>
                  <a:pt x="2" y="793"/>
                  <a:pt x="0" y="791"/>
                  <a:pt x="0" y="789"/>
                </a:cubicBezTo>
                <a:cubicBezTo>
                  <a:pt x="132" y="3"/>
                  <a:pt x="132" y="3"/>
                  <a:pt x="132" y="3"/>
                </a:cubicBezTo>
                <a:cubicBezTo>
                  <a:pt x="133" y="1"/>
                  <a:pt x="135" y="0"/>
                  <a:pt x="137" y="0"/>
                </a:cubicBezTo>
                <a:cubicBezTo>
                  <a:pt x="139" y="1"/>
                  <a:pt x="141" y="3"/>
                  <a:pt x="140" y="5"/>
                </a:cubicBezTo>
                <a:cubicBezTo>
                  <a:pt x="8" y="790"/>
                  <a:pt x="8" y="790"/>
                  <a:pt x="8" y="790"/>
                </a:cubicBezTo>
                <a:cubicBezTo>
                  <a:pt x="8" y="792"/>
                  <a:pt x="6" y="793"/>
                  <a:pt x="4" y="793"/>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1" name="Freeform 32"/>
          <p:cNvSpPr>
            <a:spLocks/>
          </p:cNvSpPr>
          <p:nvPr/>
        </p:nvSpPr>
        <p:spPr bwMode="auto">
          <a:xfrm>
            <a:off x="2997202" y="-645657"/>
            <a:ext cx="209550" cy="1633538"/>
          </a:xfrm>
          <a:custGeom>
            <a:avLst/>
            <a:gdLst>
              <a:gd name="T0" fmla="*/ 201 w 206"/>
              <a:gd name="T1" fmla="*/ 1610 h 1610"/>
              <a:gd name="T2" fmla="*/ 197 w 206"/>
              <a:gd name="T3" fmla="*/ 1607 h 1610"/>
              <a:gd name="T4" fmla="*/ 0 w 206"/>
              <a:gd name="T5" fmla="*/ 5 h 1610"/>
              <a:gd name="T6" fmla="*/ 4 w 206"/>
              <a:gd name="T7" fmla="*/ 0 h 1610"/>
              <a:gd name="T8" fmla="*/ 8 w 206"/>
              <a:gd name="T9" fmla="*/ 4 h 1610"/>
              <a:gd name="T10" fmla="*/ 205 w 206"/>
              <a:gd name="T11" fmla="*/ 1606 h 1610"/>
              <a:gd name="T12" fmla="*/ 202 w 206"/>
              <a:gd name="T13" fmla="*/ 1610 h 1610"/>
              <a:gd name="T14" fmla="*/ 201 w 206"/>
              <a:gd name="T15" fmla="*/ 1610 h 16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1610">
                <a:moveTo>
                  <a:pt x="201" y="1610"/>
                </a:moveTo>
                <a:cubicBezTo>
                  <a:pt x="199" y="1610"/>
                  <a:pt x="198" y="1609"/>
                  <a:pt x="197" y="1607"/>
                </a:cubicBezTo>
                <a:cubicBezTo>
                  <a:pt x="0" y="5"/>
                  <a:pt x="0" y="5"/>
                  <a:pt x="0" y="5"/>
                </a:cubicBezTo>
                <a:cubicBezTo>
                  <a:pt x="0" y="2"/>
                  <a:pt x="2" y="0"/>
                  <a:pt x="4" y="0"/>
                </a:cubicBezTo>
                <a:cubicBezTo>
                  <a:pt x="6" y="0"/>
                  <a:pt x="8" y="1"/>
                  <a:pt x="8" y="4"/>
                </a:cubicBezTo>
                <a:cubicBezTo>
                  <a:pt x="205" y="1606"/>
                  <a:pt x="205" y="1606"/>
                  <a:pt x="205" y="1606"/>
                </a:cubicBezTo>
                <a:cubicBezTo>
                  <a:pt x="206" y="1608"/>
                  <a:pt x="204" y="1610"/>
                  <a:pt x="202" y="1610"/>
                </a:cubicBezTo>
                <a:cubicBezTo>
                  <a:pt x="202" y="1610"/>
                  <a:pt x="201" y="1610"/>
                  <a:pt x="201" y="161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2" name="Freeform 33"/>
          <p:cNvSpPr>
            <a:spLocks/>
          </p:cNvSpPr>
          <p:nvPr/>
        </p:nvSpPr>
        <p:spPr bwMode="auto">
          <a:xfrm>
            <a:off x="2863852" y="151268"/>
            <a:ext cx="342900" cy="836613"/>
          </a:xfrm>
          <a:custGeom>
            <a:avLst/>
            <a:gdLst>
              <a:gd name="T0" fmla="*/ 333 w 338"/>
              <a:gd name="T1" fmla="*/ 825 h 825"/>
              <a:gd name="T2" fmla="*/ 330 w 338"/>
              <a:gd name="T3" fmla="*/ 823 h 825"/>
              <a:gd name="T4" fmla="*/ 1 w 338"/>
              <a:gd name="T5" fmla="*/ 6 h 825"/>
              <a:gd name="T6" fmla="*/ 3 w 338"/>
              <a:gd name="T7" fmla="*/ 1 h 825"/>
              <a:gd name="T8" fmla="*/ 8 w 338"/>
              <a:gd name="T9" fmla="*/ 3 h 825"/>
              <a:gd name="T10" fmla="*/ 337 w 338"/>
              <a:gd name="T11" fmla="*/ 820 h 825"/>
              <a:gd name="T12" fmla="*/ 335 w 338"/>
              <a:gd name="T13" fmla="*/ 825 h 825"/>
              <a:gd name="T14" fmla="*/ 333 w 338"/>
              <a:gd name="T15" fmla="*/ 825 h 8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8" h="825">
                <a:moveTo>
                  <a:pt x="333" y="825"/>
                </a:moveTo>
                <a:cubicBezTo>
                  <a:pt x="332" y="825"/>
                  <a:pt x="330" y="824"/>
                  <a:pt x="330" y="823"/>
                </a:cubicBezTo>
                <a:cubicBezTo>
                  <a:pt x="1" y="6"/>
                  <a:pt x="1" y="6"/>
                  <a:pt x="1" y="6"/>
                </a:cubicBezTo>
                <a:cubicBezTo>
                  <a:pt x="0" y="4"/>
                  <a:pt x="1" y="2"/>
                  <a:pt x="3" y="1"/>
                </a:cubicBezTo>
                <a:cubicBezTo>
                  <a:pt x="5" y="0"/>
                  <a:pt x="7" y="1"/>
                  <a:pt x="8" y="3"/>
                </a:cubicBezTo>
                <a:cubicBezTo>
                  <a:pt x="337" y="820"/>
                  <a:pt x="337" y="820"/>
                  <a:pt x="337" y="820"/>
                </a:cubicBezTo>
                <a:cubicBezTo>
                  <a:pt x="338" y="822"/>
                  <a:pt x="337" y="824"/>
                  <a:pt x="335" y="825"/>
                </a:cubicBezTo>
                <a:cubicBezTo>
                  <a:pt x="334" y="825"/>
                  <a:pt x="334" y="825"/>
                  <a:pt x="333" y="82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3" name="Freeform 34"/>
          <p:cNvSpPr>
            <a:spLocks/>
          </p:cNvSpPr>
          <p:nvPr/>
        </p:nvSpPr>
        <p:spPr bwMode="auto">
          <a:xfrm>
            <a:off x="3197227" y="270330"/>
            <a:ext cx="342900" cy="717550"/>
          </a:xfrm>
          <a:custGeom>
            <a:avLst/>
            <a:gdLst>
              <a:gd name="T0" fmla="*/ 4 w 338"/>
              <a:gd name="T1" fmla="*/ 707 h 707"/>
              <a:gd name="T2" fmla="*/ 3 w 338"/>
              <a:gd name="T3" fmla="*/ 707 h 707"/>
              <a:gd name="T4" fmla="*/ 1 w 338"/>
              <a:gd name="T5" fmla="*/ 702 h 707"/>
              <a:gd name="T6" fmla="*/ 330 w 338"/>
              <a:gd name="T7" fmla="*/ 3 h 707"/>
              <a:gd name="T8" fmla="*/ 336 w 338"/>
              <a:gd name="T9" fmla="*/ 1 h 707"/>
              <a:gd name="T10" fmla="*/ 337 w 338"/>
              <a:gd name="T11" fmla="*/ 6 h 707"/>
              <a:gd name="T12" fmla="*/ 8 w 338"/>
              <a:gd name="T13" fmla="*/ 705 h 707"/>
              <a:gd name="T14" fmla="*/ 4 w 338"/>
              <a:gd name="T15" fmla="*/ 707 h 70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8" h="707">
                <a:moveTo>
                  <a:pt x="4" y="707"/>
                </a:moveTo>
                <a:cubicBezTo>
                  <a:pt x="4" y="707"/>
                  <a:pt x="3" y="707"/>
                  <a:pt x="3" y="707"/>
                </a:cubicBezTo>
                <a:cubicBezTo>
                  <a:pt x="1" y="706"/>
                  <a:pt x="0" y="704"/>
                  <a:pt x="1" y="702"/>
                </a:cubicBezTo>
                <a:cubicBezTo>
                  <a:pt x="330" y="3"/>
                  <a:pt x="330" y="3"/>
                  <a:pt x="330" y="3"/>
                </a:cubicBezTo>
                <a:cubicBezTo>
                  <a:pt x="331" y="1"/>
                  <a:pt x="334" y="0"/>
                  <a:pt x="336" y="1"/>
                </a:cubicBezTo>
                <a:cubicBezTo>
                  <a:pt x="337" y="2"/>
                  <a:pt x="338" y="4"/>
                  <a:pt x="337" y="6"/>
                </a:cubicBezTo>
                <a:cubicBezTo>
                  <a:pt x="8" y="705"/>
                  <a:pt x="8" y="705"/>
                  <a:pt x="8" y="705"/>
                </a:cubicBezTo>
                <a:cubicBezTo>
                  <a:pt x="7" y="707"/>
                  <a:pt x="6" y="707"/>
                  <a:pt x="4" y="707"/>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4" name="Freeform 35"/>
          <p:cNvSpPr>
            <a:spLocks/>
          </p:cNvSpPr>
          <p:nvPr/>
        </p:nvSpPr>
        <p:spPr bwMode="auto">
          <a:xfrm>
            <a:off x="3197227" y="979943"/>
            <a:ext cx="749300" cy="182563"/>
          </a:xfrm>
          <a:custGeom>
            <a:avLst/>
            <a:gdLst>
              <a:gd name="T0" fmla="*/ 734 w 738"/>
              <a:gd name="T1" fmla="*/ 180 h 180"/>
              <a:gd name="T2" fmla="*/ 733 w 738"/>
              <a:gd name="T3" fmla="*/ 180 h 180"/>
              <a:gd name="T4" fmla="*/ 3 w 738"/>
              <a:gd name="T5" fmla="*/ 8 h 180"/>
              <a:gd name="T6" fmla="*/ 0 w 738"/>
              <a:gd name="T7" fmla="*/ 4 h 180"/>
              <a:gd name="T8" fmla="*/ 5 w 738"/>
              <a:gd name="T9" fmla="*/ 1 h 180"/>
              <a:gd name="T10" fmla="*/ 735 w 738"/>
              <a:gd name="T11" fmla="*/ 172 h 180"/>
              <a:gd name="T12" fmla="*/ 738 w 738"/>
              <a:gd name="T13" fmla="*/ 177 h 180"/>
              <a:gd name="T14" fmla="*/ 734 w 738"/>
              <a:gd name="T15" fmla="*/ 180 h 1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8" h="180">
                <a:moveTo>
                  <a:pt x="734" y="180"/>
                </a:moveTo>
                <a:cubicBezTo>
                  <a:pt x="734" y="180"/>
                  <a:pt x="733" y="180"/>
                  <a:pt x="733" y="180"/>
                </a:cubicBezTo>
                <a:cubicBezTo>
                  <a:pt x="3" y="8"/>
                  <a:pt x="3" y="8"/>
                  <a:pt x="3" y="8"/>
                </a:cubicBezTo>
                <a:cubicBezTo>
                  <a:pt x="1" y="8"/>
                  <a:pt x="0" y="6"/>
                  <a:pt x="0" y="4"/>
                </a:cubicBezTo>
                <a:cubicBezTo>
                  <a:pt x="1" y="1"/>
                  <a:pt x="3" y="0"/>
                  <a:pt x="5" y="1"/>
                </a:cubicBezTo>
                <a:cubicBezTo>
                  <a:pt x="735" y="172"/>
                  <a:pt x="735" y="172"/>
                  <a:pt x="735" y="172"/>
                </a:cubicBezTo>
                <a:cubicBezTo>
                  <a:pt x="737" y="172"/>
                  <a:pt x="738" y="175"/>
                  <a:pt x="738" y="177"/>
                </a:cubicBezTo>
                <a:cubicBezTo>
                  <a:pt x="737" y="179"/>
                  <a:pt x="736" y="180"/>
                  <a:pt x="734" y="18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5" name="Freeform 36"/>
          <p:cNvSpPr>
            <a:spLocks/>
          </p:cNvSpPr>
          <p:nvPr/>
        </p:nvSpPr>
        <p:spPr bwMode="auto">
          <a:xfrm>
            <a:off x="2997202" y="-645657"/>
            <a:ext cx="542925" cy="925513"/>
          </a:xfrm>
          <a:custGeom>
            <a:avLst/>
            <a:gdLst>
              <a:gd name="T0" fmla="*/ 531 w 535"/>
              <a:gd name="T1" fmla="*/ 912 h 912"/>
              <a:gd name="T2" fmla="*/ 527 w 535"/>
              <a:gd name="T3" fmla="*/ 910 h 912"/>
              <a:gd name="T4" fmla="*/ 1 w 535"/>
              <a:gd name="T5" fmla="*/ 6 h 912"/>
              <a:gd name="T6" fmla="*/ 2 w 535"/>
              <a:gd name="T7" fmla="*/ 1 h 912"/>
              <a:gd name="T8" fmla="*/ 8 w 535"/>
              <a:gd name="T9" fmla="*/ 2 h 912"/>
              <a:gd name="T10" fmla="*/ 534 w 535"/>
              <a:gd name="T11" fmla="*/ 906 h 912"/>
              <a:gd name="T12" fmla="*/ 533 w 535"/>
              <a:gd name="T13" fmla="*/ 911 h 912"/>
              <a:gd name="T14" fmla="*/ 531 w 535"/>
              <a:gd name="T15" fmla="*/ 912 h 9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5" h="912">
                <a:moveTo>
                  <a:pt x="531" y="912"/>
                </a:moveTo>
                <a:cubicBezTo>
                  <a:pt x="529" y="912"/>
                  <a:pt x="528" y="911"/>
                  <a:pt x="527" y="910"/>
                </a:cubicBezTo>
                <a:cubicBezTo>
                  <a:pt x="1" y="6"/>
                  <a:pt x="1" y="6"/>
                  <a:pt x="1" y="6"/>
                </a:cubicBezTo>
                <a:cubicBezTo>
                  <a:pt x="0" y="4"/>
                  <a:pt x="0" y="2"/>
                  <a:pt x="2" y="1"/>
                </a:cubicBezTo>
                <a:cubicBezTo>
                  <a:pt x="4" y="0"/>
                  <a:pt x="7" y="0"/>
                  <a:pt x="8" y="2"/>
                </a:cubicBezTo>
                <a:cubicBezTo>
                  <a:pt x="534" y="906"/>
                  <a:pt x="534" y="906"/>
                  <a:pt x="534" y="906"/>
                </a:cubicBezTo>
                <a:cubicBezTo>
                  <a:pt x="535" y="908"/>
                  <a:pt x="535" y="910"/>
                  <a:pt x="533" y="911"/>
                </a:cubicBezTo>
                <a:cubicBezTo>
                  <a:pt x="532" y="911"/>
                  <a:pt x="531" y="912"/>
                  <a:pt x="531" y="912"/>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6" name="Freeform 38"/>
          <p:cNvSpPr>
            <a:spLocks/>
          </p:cNvSpPr>
          <p:nvPr/>
        </p:nvSpPr>
        <p:spPr bwMode="auto">
          <a:xfrm>
            <a:off x="3532190" y="-244020"/>
            <a:ext cx="852488" cy="523875"/>
          </a:xfrm>
          <a:custGeom>
            <a:avLst/>
            <a:gdLst>
              <a:gd name="T0" fmla="*/ 5 w 841"/>
              <a:gd name="T1" fmla="*/ 515 h 515"/>
              <a:gd name="T2" fmla="*/ 1 w 841"/>
              <a:gd name="T3" fmla="*/ 513 h 515"/>
              <a:gd name="T4" fmla="*/ 3 w 841"/>
              <a:gd name="T5" fmla="*/ 507 h 515"/>
              <a:gd name="T6" fmla="*/ 835 w 841"/>
              <a:gd name="T7" fmla="*/ 1 h 515"/>
              <a:gd name="T8" fmla="*/ 840 w 841"/>
              <a:gd name="T9" fmla="*/ 3 h 515"/>
              <a:gd name="T10" fmla="*/ 839 w 841"/>
              <a:gd name="T11" fmla="*/ 8 h 515"/>
              <a:gd name="T12" fmla="*/ 7 w 841"/>
              <a:gd name="T13" fmla="*/ 514 h 515"/>
              <a:gd name="T14" fmla="*/ 5 w 841"/>
              <a:gd name="T15" fmla="*/ 515 h 5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1" h="515">
                <a:moveTo>
                  <a:pt x="5" y="515"/>
                </a:moveTo>
                <a:cubicBezTo>
                  <a:pt x="3" y="515"/>
                  <a:pt x="2" y="514"/>
                  <a:pt x="1" y="513"/>
                </a:cubicBezTo>
                <a:cubicBezTo>
                  <a:pt x="0" y="511"/>
                  <a:pt x="1" y="508"/>
                  <a:pt x="3" y="507"/>
                </a:cubicBezTo>
                <a:cubicBezTo>
                  <a:pt x="835" y="1"/>
                  <a:pt x="835" y="1"/>
                  <a:pt x="835" y="1"/>
                </a:cubicBezTo>
                <a:cubicBezTo>
                  <a:pt x="837" y="0"/>
                  <a:pt x="839" y="1"/>
                  <a:pt x="840" y="3"/>
                </a:cubicBezTo>
                <a:cubicBezTo>
                  <a:pt x="841" y="5"/>
                  <a:pt x="841" y="7"/>
                  <a:pt x="839" y="8"/>
                </a:cubicBezTo>
                <a:cubicBezTo>
                  <a:pt x="7" y="514"/>
                  <a:pt x="7" y="514"/>
                  <a:pt x="7" y="514"/>
                </a:cubicBezTo>
                <a:cubicBezTo>
                  <a:pt x="6" y="514"/>
                  <a:pt x="6" y="515"/>
                  <a:pt x="5" y="51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7" name="Freeform 39"/>
          <p:cNvSpPr>
            <a:spLocks/>
          </p:cNvSpPr>
          <p:nvPr/>
        </p:nvSpPr>
        <p:spPr bwMode="auto">
          <a:xfrm>
            <a:off x="3937002" y="-244020"/>
            <a:ext cx="447675" cy="1406525"/>
          </a:xfrm>
          <a:custGeom>
            <a:avLst/>
            <a:gdLst>
              <a:gd name="T0" fmla="*/ 5 w 441"/>
              <a:gd name="T1" fmla="*/ 1385 h 1385"/>
              <a:gd name="T2" fmla="*/ 4 w 441"/>
              <a:gd name="T3" fmla="*/ 1385 h 1385"/>
              <a:gd name="T4" fmla="*/ 1 w 441"/>
              <a:gd name="T5" fmla="*/ 1380 h 1385"/>
              <a:gd name="T6" fmla="*/ 433 w 441"/>
              <a:gd name="T7" fmla="*/ 4 h 1385"/>
              <a:gd name="T8" fmla="*/ 438 w 441"/>
              <a:gd name="T9" fmla="*/ 1 h 1385"/>
              <a:gd name="T10" fmla="*/ 441 w 441"/>
              <a:gd name="T11" fmla="*/ 6 h 1385"/>
              <a:gd name="T12" fmla="*/ 9 w 441"/>
              <a:gd name="T13" fmla="*/ 1382 h 1385"/>
              <a:gd name="T14" fmla="*/ 5 w 441"/>
              <a:gd name="T15" fmla="*/ 1385 h 13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1" h="1385">
                <a:moveTo>
                  <a:pt x="5" y="1385"/>
                </a:moveTo>
                <a:cubicBezTo>
                  <a:pt x="5" y="1385"/>
                  <a:pt x="4" y="1385"/>
                  <a:pt x="4" y="1385"/>
                </a:cubicBezTo>
                <a:cubicBezTo>
                  <a:pt x="2" y="1384"/>
                  <a:pt x="0" y="1382"/>
                  <a:pt x="1" y="1380"/>
                </a:cubicBezTo>
                <a:cubicBezTo>
                  <a:pt x="433" y="4"/>
                  <a:pt x="433" y="4"/>
                  <a:pt x="433" y="4"/>
                </a:cubicBezTo>
                <a:cubicBezTo>
                  <a:pt x="434" y="1"/>
                  <a:pt x="436" y="0"/>
                  <a:pt x="438" y="1"/>
                </a:cubicBezTo>
                <a:cubicBezTo>
                  <a:pt x="440" y="2"/>
                  <a:pt x="441" y="4"/>
                  <a:pt x="441" y="6"/>
                </a:cubicBezTo>
                <a:cubicBezTo>
                  <a:pt x="9" y="1382"/>
                  <a:pt x="9" y="1382"/>
                  <a:pt x="9" y="1382"/>
                </a:cubicBezTo>
                <a:cubicBezTo>
                  <a:pt x="8" y="1384"/>
                  <a:pt x="7" y="1385"/>
                  <a:pt x="5" y="138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8" name="Freeform 40"/>
          <p:cNvSpPr>
            <a:spLocks/>
          </p:cNvSpPr>
          <p:nvPr/>
        </p:nvSpPr>
        <p:spPr bwMode="auto">
          <a:xfrm>
            <a:off x="4375152" y="-244020"/>
            <a:ext cx="157163" cy="666750"/>
          </a:xfrm>
          <a:custGeom>
            <a:avLst/>
            <a:gdLst>
              <a:gd name="T0" fmla="*/ 150 w 155"/>
              <a:gd name="T1" fmla="*/ 656 h 656"/>
              <a:gd name="T2" fmla="*/ 146 w 155"/>
              <a:gd name="T3" fmla="*/ 652 h 656"/>
              <a:gd name="T4" fmla="*/ 1 w 155"/>
              <a:gd name="T5" fmla="*/ 6 h 656"/>
              <a:gd name="T6" fmla="*/ 4 w 155"/>
              <a:gd name="T7" fmla="*/ 1 h 656"/>
              <a:gd name="T8" fmla="*/ 9 w 155"/>
              <a:gd name="T9" fmla="*/ 4 h 656"/>
              <a:gd name="T10" fmla="*/ 154 w 155"/>
              <a:gd name="T11" fmla="*/ 651 h 656"/>
              <a:gd name="T12" fmla="*/ 151 w 155"/>
              <a:gd name="T13" fmla="*/ 655 h 656"/>
              <a:gd name="T14" fmla="*/ 150 w 155"/>
              <a:gd name="T15" fmla="*/ 656 h 6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5" h="656">
                <a:moveTo>
                  <a:pt x="150" y="656"/>
                </a:moveTo>
                <a:cubicBezTo>
                  <a:pt x="148" y="656"/>
                  <a:pt x="147" y="654"/>
                  <a:pt x="146" y="652"/>
                </a:cubicBezTo>
                <a:cubicBezTo>
                  <a:pt x="1" y="6"/>
                  <a:pt x="1" y="6"/>
                  <a:pt x="1" y="6"/>
                </a:cubicBezTo>
                <a:cubicBezTo>
                  <a:pt x="0" y="3"/>
                  <a:pt x="2" y="1"/>
                  <a:pt x="4" y="1"/>
                </a:cubicBezTo>
                <a:cubicBezTo>
                  <a:pt x="6" y="0"/>
                  <a:pt x="8" y="2"/>
                  <a:pt x="9" y="4"/>
                </a:cubicBezTo>
                <a:cubicBezTo>
                  <a:pt x="154" y="651"/>
                  <a:pt x="154" y="651"/>
                  <a:pt x="154" y="651"/>
                </a:cubicBezTo>
                <a:cubicBezTo>
                  <a:pt x="155" y="653"/>
                  <a:pt x="153" y="655"/>
                  <a:pt x="151" y="655"/>
                </a:cubicBezTo>
                <a:cubicBezTo>
                  <a:pt x="151" y="656"/>
                  <a:pt x="150" y="656"/>
                  <a:pt x="150" y="65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9" name="Freeform 41"/>
          <p:cNvSpPr>
            <a:spLocks/>
          </p:cNvSpPr>
          <p:nvPr/>
        </p:nvSpPr>
        <p:spPr bwMode="auto">
          <a:xfrm>
            <a:off x="4524377" y="287793"/>
            <a:ext cx="1006475" cy="134938"/>
          </a:xfrm>
          <a:custGeom>
            <a:avLst/>
            <a:gdLst>
              <a:gd name="T0" fmla="*/ 4 w 992"/>
              <a:gd name="T1" fmla="*/ 133 h 133"/>
              <a:gd name="T2" fmla="*/ 0 w 992"/>
              <a:gd name="T3" fmla="*/ 129 h 133"/>
              <a:gd name="T4" fmla="*/ 4 w 992"/>
              <a:gd name="T5" fmla="*/ 125 h 133"/>
              <a:gd name="T6" fmla="*/ 988 w 992"/>
              <a:gd name="T7" fmla="*/ 0 h 133"/>
              <a:gd name="T8" fmla="*/ 992 w 992"/>
              <a:gd name="T9" fmla="*/ 4 h 133"/>
              <a:gd name="T10" fmla="*/ 989 w 992"/>
              <a:gd name="T11" fmla="*/ 8 h 133"/>
              <a:gd name="T12" fmla="*/ 5 w 992"/>
              <a:gd name="T13" fmla="*/ 133 h 133"/>
              <a:gd name="T14" fmla="*/ 4 w 992"/>
              <a:gd name="T15" fmla="*/ 133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92" h="133">
                <a:moveTo>
                  <a:pt x="4" y="133"/>
                </a:moveTo>
                <a:cubicBezTo>
                  <a:pt x="2" y="133"/>
                  <a:pt x="0" y="131"/>
                  <a:pt x="0" y="129"/>
                </a:cubicBezTo>
                <a:cubicBezTo>
                  <a:pt x="0" y="127"/>
                  <a:pt x="1" y="125"/>
                  <a:pt x="4" y="125"/>
                </a:cubicBezTo>
                <a:cubicBezTo>
                  <a:pt x="988" y="0"/>
                  <a:pt x="988" y="0"/>
                  <a:pt x="988" y="0"/>
                </a:cubicBezTo>
                <a:cubicBezTo>
                  <a:pt x="990" y="0"/>
                  <a:pt x="992" y="2"/>
                  <a:pt x="992" y="4"/>
                </a:cubicBezTo>
                <a:cubicBezTo>
                  <a:pt x="992" y="6"/>
                  <a:pt x="991" y="8"/>
                  <a:pt x="989" y="8"/>
                </a:cubicBezTo>
                <a:cubicBezTo>
                  <a:pt x="5" y="133"/>
                  <a:pt x="5" y="133"/>
                  <a:pt x="5" y="133"/>
                </a:cubicBezTo>
                <a:cubicBezTo>
                  <a:pt x="5" y="133"/>
                  <a:pt x="4" y="133"/>
                  <a:pt x="4" y="133"/>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0" name="Freeform 42"/>
          <p:cNvSpPr>
            <a:spLocks/>
          </p:cNvSpPr>
          <p:nvPr/>
        </p:nvSpPr>
        <p:spPr bwMode="auto">
          <a:xfrm>
            <a:off x="4524377" y="-639307"/>
            <a:ext cx="342900" cy="1062038"/>
          </a:xfrm>
          <a:custGeom>
            <a:avLst/>
            <a:gdLst>
              <a:gd name="T0" fmla="*/ 4 w 338"/>
              <a:gd name="T1" fmla="*/ 1046 h 1046"/>
              <a:gd name="T2" fmla="*/ 3 w 338"/>
              <a:gd name="T3" fmla="*/ 1045 h 1046"/>
              <a:gd name="T4" fmla="*/ 0 w 338"/>
              <a:gd name="T5" fmla="*/ 1040 h 1046"/>
              <a:gd name="T6" fmla="*/ 329 w 338"/>
              <a:gd name="T7" fmla="*/ 4 h 1046"/>
              <a:gd name="T8" fmla="*/ 334 w 338"/>
              <a:gd name="T9" fmla="*/ 1 h 1046"/>
              <a:gd name="T10" fmla="*/ 337 w 338"/>
              <a:gd name="T11" fmla="*/ 6 h 1046"/>
              <a:gd name="T12" fmla="*/ 8 w 338"/>
              <a:gd name="T13" fmla="*/ 1043 h 1046"/>
              <a:gd name="T14" fmla="*/ 4 w 338"/>
              <a:gd name="T15" fmla="*/ 1046 h 10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8" h="1046">
                <a:moveTo>
                  <a:pt x="4" y="1046"/>
                </a:moveTo>
                <a:cubicBezTo>
                  <a:pt x="4" y="1046"/>
                  <a:pt x="3" y="1045"/>
                  <a:pt x="3" y="1045"/>
                </a:cubicBezTo>
                <a:cubicBezTo>
                  <a:pt x="1" y="1045"/>
                  <a:pt x="0" y="1042"/>
                  <a:pt x="0" y="1040"/>
                </a:cubicBezTo>
                <a:cubicBezTo>
                  <a:pt x="329" y="4"/>
                  <a:pt x="329" y="4"/>
                  <a:pt x="329" y="4"/>
                </a:cubicBezTo>
                <a:cubicBezTo>
                  <a:pt x="330" y="2"/>
                  <a:pt x="332" y="0"/>
                  <a:pt x="334" y="1"/>
                </a:cubicBezTo>
                <a:cubicBezTo>
                  <a:pt x="337" y="2"/>
                  <a:pt x="338" y="4"/>
                  <a:pt x="337" y="6"/>
                </a:cubicBezTo>
                <a:cubicBezTo>
                  <a:pt x="8" y="1043"/>
                  <a:pt x="8" y="1043"/>
                  <a:pt x="8" y="1043"/>
                </a:cubicBezTo>
                <a:cubicBezTo>
                  <a:pt x="7" y="1044"/>
                  <a:pt x="6" y="1046"/>
                  <a:pt x="4" y="104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1" name="Freeform 44"/>
          <p:cNvSpPr>
            <a:spLocks/>
          </p:cNvSpPr>
          <p:nvPr/>
        </p:nvSpPr>
        <p:spPr bwMode="auto">
          <a:xfrm>
            <a:off x="4857752" y="-639307"/>
            <a:ext cx="673100" cy="935038"/>
          </a:xfrm>
          <a:custGeom>
            <a:avLst/>
            <a:gdLst>
              <a:gd name="T0" fmla="*/ 659 w 664"/>
              <a:gd name="T1" fmla="*/ 921 h 921"/>
              <a:gd name="T2" fmla="*/ 656 w 664"/>
              <a:gd name="T3" fmla="*/ 920 h 921"/>
              <a:gd name="T4" fmla="*/ 1 w 664"/>
              <a:gd name="T5" fmla="*/ 7 h 921"/>
              <a:gd name="T6" fmla="*/ 2 w 664"/>
              <a:gd name="T7" fmla="*/ 2 h 921"/>
              <a:gd name="T8" fmla="*/ 7 w 664"/>
              <a:gd name="T9" fmla="*/ 2 h 921"/>
              <a:gd name="T10" fmla="*/ 662 w 664"/>
              <a:gd name="T11" fmla="*/ 915 h 921"/>
              <a:gd name="T12" fmla="*/ 661 w 664"/>
              <a:gd name="T13" fmla="*/ 921 h 921"/>
              <a:gd name="T14" fmla="*/ 659 w 664"/>
              <a:gd name="T15" fmla="*/ 921 h 9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4" h="921">
                <a:moveTo>
                  <a:pt x="659" y="921"/>
                </a:moveTo>
                <a:cubicBezTo>
                  <a:pt x="658" y="921"/>
                  <a:pt x="657" y="921"/>
                  <a:pt x="656" y="920"/>
                </a:cubicBezTo>
                <a:cubicBezTo>
                  <a:pt x="1" y="7"/>
                  <a:pt x="1" y="7"/>
                  <a:pt x="1" y="7"/>
                </a:cubicBezTo>
                <a:cubicBezTo>
                  <a:pt x="0" y="5"/>
                  <a:pt x="0" y="3"/>
                  <a:pt x="2" y="2"/>
                </a:cubicBezTo>
                <a:cubicBezTo>
                  <a:pt x="4" y="0"/>
                  <a:pt x="6" y="1"/>
                  <a:pt x="7" y="2"/>
                </a:cubicBezTo>
                <a:cubicBezTo>
                  <a:pt x="662" y="915"/>
                  <a:pt x="662" y="915"/>
                  <a:pt x="662" y="915"/>
                </a:cubicBezTo>
                <a:cubicBezTo>
                  <a:pt x="664" y="917"/>
                  <a:pt x="663" y="919"/>
                  <a:pt x="661" y="921"/>
                </a:cubicBezTo>
                <a:cubicBezTo>
                  <a:pt x="661" y="921"/>
                  <a:pt x="660" y="921"/>
                  <a:pt x="659" y="921"/>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2" name="Freeform 47"/>
          <p:cNvSpPr>
            <a:spLocks/>
          </p:cNvSpPr>
          <p:nvPr/>
        </p:nvSpPr>
        <p:spPr bwMode="auto">
          <a:xfrm>
            <a:off x="5522915" y="-23813"/>
            <a:ext cx="312735" cy="319543"/>
          </a:xfrm>
          <a:custGeom>
            <a:avLst/>
            <a:gdLst>
              <a:gd name="T0" fmla="*/ 4 w 362"/>
              <a:gd name="T1" fmla="*/ 279 h 279"/>
              <a:gd name="T2" fmla="*/ 1 w 362"/>
              <a:gd name="T3" fmla="*/ 278 h 279"/>
              <a:gd name="T4" fmla="*/ 2 w 362"/>
              <a:gd name="T5" fmla="*/ 272 h 279"/>
              <a:gd name="T6" fmla="*/ 355 w 362"/>
              <a:gd name="T7" fmla="*/ 1 h 279"/>
              <a:gd name="T8" fmla="*/ 361 w 362"/>
              <a:gd name="T9" fmla="*/ 2 h 279"/>
              <a:gd name="T10" fmla="*/ 360 w 362"/>
              <a:gd name="T11" fmla="*/ 8 h 279"/>
              <a:gd name="T12" fmla="*/ 7 w 362"/>
              <a:gd name="T13" fmla="*/ 279 h 279"/>
              <a:gd name="T14" fmla="*/ 4 w 362"/>
              <a:gd name="T15" fmla="*/ 279 h 27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2" h="279">
                <a:moveTo>
                  <a:pt x="4" y="279"/>
                </a:moveTo>
                <a:cubicBezTo>
                  <a:pt x="3" y="279"/>
                  <a:pt x="2" y="279"/>
                  <a:pt x="1" y="278"/>
                </a:cubicBezTo>
                <a:cubicBezTo>
                  <a:pt x="0" y="276"/>
                  <a:pt x="0" y="274"/>
                  <a:pt x="2" y="272"/>
                </a:cubicBezTo>
                <a:cubicBezTo>
                  <a:pt x="355" y="1"/>
                  <a:pt x="355" y="1"/>
                  <a:pt x="355" y="1"/>
                </a:cubicBezTo>
                <a:cubicBezTo>
                  <a:pt x="357" y="0"/>
                  <a:pt x="359" y="0"/>
                  <a:pt x="361" y="2"/>
                </a:cubicBezTo>
                <a:cubicBezTo>
                  <a:pt x="362" y="4"/>
                  <a:pt x="362" y="6"/>
                  <a:pt x="360" y="8"/>
                </a:cubicBezTo>
                <a:cubicBezTo>
                  <a:pt x="7" y="279"/>
                  <a:pt x="7" y="279"/>
                  <a:pt x="7" y="279"/>
                </a:cubicBezTo>
                <a:cubicBezTo>
                  <a:pt x="6" y="279"/>
                  <a:pt x="5" y="279"/>
                  <a:pt x="4" y="279"/>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3" name="Freeform 48"/>
          <p:cNvSpPr>
            <a:spLocks/>
          </p:cNvSpPr>
          <p:nvPr/>
        </p:nvSpPr>
        <p:spPr bwMode="auto">
          <a:xfrm>
            <a:off x="3937002" y="413205"/>
            <a:ext cx="595313" cy="749300"/>
          </a:xfrm>
          <a:custGeom>
            <a:avLst/>
            <a:gdLst>
              <a:gd name="T0" fmla="*/ 5 w 587"/>
              <a:gd name="T1" fmla="*/ 738 h 738"/>
              <a:gd name="T2" fmla="*/ 2 w 587"/>
              <a:gd name="T3" fmla="*/ 737 h 738"/>
              <a:gd name="T4" fmla="*/ 2 w 587"/>
              <a:gd name="T5" fmla="*/ 731 h 738"/>
              <a:gd name="T6" fmla="*/ 579 w 587"/>
              <a:gd name="T7" fmla="*/ 2 h 738"/>
              <a:gd name="T8" fmla="*/ 585 w 587"/>
              <a:gd name="T9" fmla="*/ 1 h 738"/>
              <a:gd name="T10" fmla="*/ 585 w 587"/>
              <a:gd name="T11" fmla="*/ 7 h 738"/>
              <a:gd name="T12" fmla="*/ 8 w 587"/>
              <a:gd name="T13" fmla="*/ 736 h 738"/>
              <a:gd name="T14" fmla="*/ 5 w 587"/>
              <a:gd name="T15" fmla="*/ 738 h 7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7" h="738">
                <a:moveTo>
                  <a:pt x="5" y="738"/>
                </a:moveTo>
                <a:cubicBezTo>
                  <a:pt x="4" y="738"/>
                  <a:pt x="3" y="738"/>
                  <a:pt x="2" y="737"/>
                </a:cubicBezTo>
                <a:cubicBezTo>
                  <a:pt x="1" y="736"/>
                  <a:pt x="0" y="733"/>
                  <a:pt x="2" y="731"/>
                </a:cubicBezTo>
                <a:cubicBezTo>
                  <a:pt x="579" y="2"/>
                  <a:pt x="579" y="2"/>
                  <a:pt x="579" y="2"/>
                </a:cubicBezTo>
                <a:cubicBezTo>
                  <a:pt x="580" y="0"/>
                  <a:pt x="583" y="0"/>
                  <a:pt x="585" y="1"/>
                </a:cubicBezTo>
                <a:cubicBezTo>
                  <a:pt x="586" y="3"/>
                  <a:pt x="587" y="5"/>
                  <a:pt x="585" y="7"/>
                </a:cubicBezTo>
                <a:cubicBezTo>
                  <a:pt x="8" y="736"/>
                  <a:pt x="8" y="736"/>
                  <a:pt x="8" y="736"/>
                </a:cubicBezTo>
                <a:cubicBezTo>
                  <a:pt x="7" y="737"/>
                  <a:pt x="6" y="738"/>
                  <a:pt x="5" y="738"/>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4" name="Freeform 49"/>
          <p:cNvSpPr>
            <a:spLocks/>
          </p:cNvSpPr>
          <p:nvPr/>
        </p:nvSpPr>
        <p:spPr bwMode="auto">
          <a:xfrm>
            <a:off x="2289177" y="1397455"/>
            <a:ext cx="258763" cy="96838"/>
          </a:xfrm>
          <a:custGeom>
            <a:avLst/>
            <a:gdLst>
              <a:gd name="T0" fmla="*/ 251 w 255"/>
              <a:gd name="T1" fmla="*/ 95 h 95"/>
              <a:gd name="T2" fmla="*/ 249 w 255"/>
              <a:gd name="T3" fmla="*/ 94 h 95"/>
              <a:gd name="T4" fmla="*/ 3 w 255"/>
              <a:gd name="T5" fmla="*/ 8 h 95"/>
              <a:gd name="T6" fmla="*/ 1 w 255"/>
              <a:gd name="T7" fmla="*/ 3 h 95"/>
              <a:gd name="T8" fmla="*/ 6 w 255"/>
              <a:gd name="T9" fmla="*/ 1 h 95"/>
              <a:gd name="T10" fmla="*/ 252 w 255"/>
              <a:gd name="T11" fmla="*/ 87 h 95"/>
              <a:gd name="T12" fmla="*/ 254 w 255"/>
              <a:gd name="T13" fmla="*/ 92 h 95"/>
              <a:gd name="T14" fmla="*/ 251 w 255"/>
              <a:gd name="T15" fmla="*/ 95 h 9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5" h="95">
                <a:moveTo>
                  <a:pt x="251" y="95"/>
                </a:moveTo>
                <a:cubicBezTo>
                  <a:pt x="250" y="95"/>
                  <a:pt x="250" y="95"/>
                  <a:pt x="249" y="94"/>
                </a:cubicBezTo>
                <a:cubicBezTo>
                  <a:pt x="3" y="8"/>
                  <a:pt x="3" y="8"/>
                  <a:pt x="3" y="8"/>
                </a:cubicBezTo>
                <a:cubicBezTo>
                  <a:pt x="1" y="8"/>
                  <a:pt x="0" y="5"/>
                  <a:pt x="1" y="3"/>
                </a:cubicBezTo>
                <a:cubicBezTo>
                  <a:pt x="1" y="1"/>
                  <a:pt x="4" y="0"/>
                  <a:pt x="6" y="1"/>
                </a:cubicBezTo>
                <a:cubicBezTo>
                  <a:pt x="252" y="87"/>
                  <a:pt x="252" y="87"/>
                  <a:pt x="252" y="87"/>
                </a:cubicBezTo>
                <a:cubicBezTo>
                  <a:pt x="254" y="88"/>
                  <a:pt x="255" y="90"/>
                  <a:pt x="254" y="92"/>
                </a:cubicBezTo>
                <a:cubicBezTo>
                  <a:pt x="254" y="94"/>
                  <a:pt x="252" y="95"/>
                  <a:pt x="251" y="9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5" name="Freeform 50"/>
          <p:cNvSpPr>
            <a:spLocks/>
          </p:cNvSpPr>
          <p:nvPr/>
        </p:nvSpPr>
        <p:spPr bwMode="auto">
          <a:xfrm>
            <a:off x="2289177" y="1484768"/>
            <a:ext cx="258763" cy="974725"/>
          </a:xfrm>
          <a:custGeom>
            <a:avLst/>
            <a:gdLst>
              <a:gd name="T0" fmla="*/ 5 w 255"/>
              <a:gd name="T1" fmla="*/ 960 h 960"/>
              <a:gd name="T2" fmla="*/ 4 w 255"/>
              <a:gd name="T3" fmla="*/ 960 h 960"/>
              <a:gd name="T4" fmla="*/ 1 w 255"/>
              <a:gd name="T5" fmla="*/ 955 h 960"/>
              <a:gd name="T6" fmla="*/ 247 w 255"/>
              <a:gd name="T7" fmla="*/ 4 h 960"/>
              <a:gd name="T8" fmla="*/ 252 w 255"/>
              <a:gd name="T9" fmla="*/ 1 h 960"/>
              <a:gd name="T10" fmla="*/ 255 w 255"/>
              <a:gd name="T11" fmla="*/ 6 h 960"/>
              <a:gd name="T12" fmla="*/ 9 w 255"/>
              <a:gd name="T13" fmla="*/ 957 h 960"/>
              <a:gd name="T14" fmla="*/ 5 w 255"/>
              <a:gd name="T15" fmla="*/ 960 h 9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5" h="960">
                <a:moveTo>
                  <a:pt x="5" y="960"/>
                </a:moveTo>
                <a:cubicBezTo>
                  <a:pt x="4" y="960"/>
                  <a:pt x="4" y="960"/>
                  <a:pt x="4" y="960"/>
                </a:cubicBezTo>
                <a:cubicBezTo>
                  <a:pt x="2" y="960"/>
                  <a:pt x="0" y="957"/>
                  <a:pt x="1" y="955"/>
                </a:cubicBezTo>
                <a:cubicBezTo>
                  <a:pt x="247" y="4"/>
                  <a:pt x="247" y="4"/>
                  <a:pt x="247" y="4"/>
                </a:cubicBezTo>
                <a:cubicBezTo>
                  <a:pt x="247" y="1"/>
                  <a:pt x="250" y="0"/>
                  <a:pt x="252" y="1"/>
                </a:cubicBezTo>
                <a:cubicBezTo>
                  <a:pt x="254" y="1"/>
                  <a:pt x="255" y="3"/>
                  <a:pt x="255" y="6"/>
                </a:cubicBezTo>
                <a:cubicBezTo>
                  <a:pt x="9" y="957"/>
                  <a:pt x="9" y="957"/>
                  <a:pt x="9" y="957"/>
                </a:cubicBezTo>
                <a:cubicBezTo>
                  <a:pt x="8" y="959"/>
                  <a:pt x="6" y="960"/>
                  <a:pt x="5" y="96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6" name="Freeform 51"/>
          <p:cNvSpPr>
            <a:spLocks/>
          </p:cNvSpPr>
          <p:nvPr/>
        </p:nvSpPr>
        <p:spPr bwMode="auto">
          <a:xfrm>
            <a:off x="2540002" y="979943"/>
            <a:ext cx="666750" cy="514350"/>
          </a:xfrm>
          <a:custGeom>
            <a:avLst/>
            <a:gdLst>
              <a:gd name="T0" fmla="*/ 5 w 658"/>
              <a:gd name="T1" fmla="*/ 506 h 506"/>
              <a:gd name="T2" fmla="*/ 1 w 658"/>
              <a:gd name="T3" fmla="*/ 504 h 506"/>
              <a:gd name="T4" fmla="*/ 2 w 658"/>
              <a:gd name="T5" fmla="*/ 498 h 506"/>
              <a:gd name="T6" fmla="*/ 651 w 658"/>
              <a:gd name="T7" fmla="*/ 1 h 506"/>
              <a:gd name="T8" fmla="*/ 656 w 658"/>
              <a:gd name="T9" fmla="*/ 2 h 506"/>
              <a:gd name="T10" fmla="*/ 656 w 658"/>
              <a:gd name="T11" fmla="*/ 8 h 506"/>
              <a:gd name="T12" fmla="*/ 7 w 658"/>
              <a:gd name="T13" fmla="*/ 505 h 506"/>
              <a:gd name="T14" fmla="*/ 5 w 658"/>
              <a:gd name="T15" fmla="*/ 506 h 5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8" h="506">
                <a:moveTo>
                  <a:pt x="5" y="506"/>
                </a:moveTo>
                <a:cubicBezTo>
                  <a:pt x="3" y="506"/>
                  <a:pt x="2" y="505"/>
                  <a:pt x="1" y="504"/>
                </a:cubicBezTo>
                <a:cubicBezTo>
                  <a:pt x="0" y="502"/>
                  <a:pt x="0" y="500"/>
                  <a:pt x="2" y="498"/>
                </a:cubicBezTo>
                <a:cubicBezTo>
                  <a:pt x="651" y="1"/>
                  <a:pt x="651" y="1"/>
                  <a:pt x="651" y="1"/>
                </a:cubicBezTo>
                <a:cubicBezTo>
                  <a:pt x="653" y="0"/>
                  <a:pt x="655" y="0"/>
                  <a:pt x="656" y="2"/>
                </a:cubicBezTo>
                <a:cubicBezTo>
                  <a:pt x="658" y="4"/>
                  <a:pt x="657" y="6"/>
                  <a:pt x="656" y="8"/>
                </a:cubicBezTo>
                <a:cubicBezTo>
                  <a:pt x="7" y="505"/>
                  <a:pt x="7" y="505"/>
                  <a:pt x="7" y="505"/>
                </a:cubicBezTo>
                <a:cubicBezTo>
                  <a:pt x="6" y="505"/>
                  <a:pt x="6" y="506"/>
                  <a:pt x="5" y="50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7" name="Freeform 52"/>
          <p:cNvSpPr>
            <a:spLocks/>
          </p:cNvSpPr>
          <p:nvPr/>
        </p:nvSpPr>
        <p:spPr bwMode="auto">
          <a:xfrm>
            <a:off x="2289177" y="979943"/>
            <a:ext cx="917575" cy="427038"/>
          </a:xfrm>
          <a:custGeom>
            <a:avLst/>
            <a:gdLst>
              <a:gd name="T0" fmla="*/ 4 w 904"/>
              <a:gd name="T1" fmla="*/ 420 h 420"/>
              <a:gd name="T2" fmla="*/ 1 w 904"/>
              <a:gd name="T3" fmla="*/ 417 h 420"/>
              <a:gd name="T4" fmla="*/ 3 w 904"/>
              <a:gd name="T5" fmla="*/ 412 h 420"/>
              <a:gd name="T6" fmla="*/ 898 w 904"/>
              <a:gd name="T7" fmla="*/ 1 h 420"/>
              <a:gd name="T8" fmla="*/ 903 w 904"/>
              <a:gd name="T9" fmla="*/ 3 h 420"/>
              <a:gd name="T10" fmla="*/ 901 w 904"/>
              <a:gd name="T11" fmla="*/ 8 h 420"/>
              <a:gd name="T12" fmla="*/ 6 w 904"/>
              <a:gd name="T13" fmla="*/ 419 h 420"/>
              <a:gd name="T14" fmla="*/ 4 w 904"/>
              <a:gd name="T15" fmla="*/ 420 h 4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04" h="420">
                <a:moveTo>
                  <a:pt x="4" y="420"/>
                </a:moveTo>
                <a:cubicBezTo>
                  <a:pt x="3" y="420"/>
                  <a:pt x="2" y="419"/>
                  <a:pt x="1" y="417"/>
                </a:cubicBezTo>
                <a:cubicBezTo>
                  <a:pt x="0" y="415"/>
                  <a:pt x="1" y="413"/>
                  <a:pt x="3" y="412"/>
                </a:cubicBezTo>
                <a:cubicBezTo>
                  <a:pt x="898" y="1"/>
                  <a:pt x="898" y="1"/>
                  <a:pt x="898" y="1"/>
                </a:cubicBezTo>
                <a:cubicBezTo>
                  <a:pt x="900" y="0"/>
                  <a:pt x="902" y="1"/>
                  <a:pt x="903" y="3"/>
                </a:cubicBezTo>
                <a:cubicBezTo>
                  <a:pt x="904" y="5"/>
                  <a:pt x="903" y="7"/>
                  <a:pt x="901" y="8"/>
                </a:cubicBezTo>
                <a:cubicBezTo>
                  <a:pt x="6" y="419"/>
                  <a:pt x="6" y="419"/>
                  <a:pt x="6" y="419"/>
                </a:cubicBezTo>
                <a:cubicBezTo>
                  <a:pt x="6" y="420"/>
                  <a:pt x="5" y="420"/>
                  <a:pt x="4" y="42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8" name="Freeform 53"/>
          <p:cNvSpPr>
            <a:spLocks/>
          </p:cNvSpPr>
          <p:nvPr/>
        </p:nvSpPr>
        <p:spPr bwMode="auto">
          <a:xfrm>
            <a:off x="592140" y="1559380"/>
            <a:ext cx="1146175" cy="509588"/>
          </a:xfrm>
          <a:custGeom>
            <a:avLst/>
            <a:gdLst>
              <a:gd name="T0" fmla="*/ 5 w 1130"/>
              <a:gd name="T1" fmla="*/ 501 h 501"/>
              <a:gd name="T2" fmla="*/ 1 w 1130"/>
              <a:gd name="T3" fmla="*/ 499 h 501"/>
              <a:gd name="T4" fmla="*/ 3 w 1130"/>
              <a:gd name="T5" fmla="*/ 494 h 501"/>
              <a:gd name="T6" fmla="*/ 1124 w 1130"/>
              <a:gd name="T7" fmla="*/ 1 h 501"/>
              <a:gd name="T8" fmla="*/ 1129 w 1130"/>
              <a:gd name="T9" fmla="*/ 3 h 501"/>
              <a:gd name="T10" fmla="*/ 1127 w 1130"/>
              <a:gd name="T11" fmla="*/ 8 h 501"/>
              <a:gd name="T12" fmla="*/ 6 w 1130"/>
              <a:gd name="T13" fmla="*/ 501 h 501"/>
              <a:gd name="T14" fmla="*/ 5 w 1130"/>
              <a:gd name="T15" fmla="*/ 501 h 5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30" h="501">
                <a:moveTo>
                  <a:pt x="5" y="501"/>
                </a:moveTo>
                <a:cubicBezTo>
                  <a:pt x="3" y="501"/>
                  <a:pt x="2" y="501"/>
                  <a:pt x="1" y="499"/>
                </a:cubicBezTo>
                <a:cubicBezTo>
                  <a:pt x="0" y="497"/>
                  <a:pt x="1" y="495"/>
                  <a:pt x="3" y="494"/>
                </a:cubicBezTo>
                <a:cubicBezTo>
                  <a:pt x="1124" y="1"/>
                  <a:pt x="1124" y="1"/>
                  <a:pt x="1124" y="1"/>
                </a:cubicBezTo>
                <a:cubicBezTo>
                  <a:pt x="1126" y="0"/>
                  <a:pt x="1128" y="1"/>
                  <a:pt x="1129" y="3"/>
                </a:cubicBezTo>
                <a:cubicBezTo>
                  <a:pt x="1130" y="5"/>
                  <a:pt x="1129" y="7"/>
                  <a:pt x="1127" y="8"/>
                </a:cubicBezTo>
                <a:cubicBezTo>
                  <a:pt x="6" y="501"/>
                  <a:pt x="6" y="501"/>
                  <a:pt x="6" y="501"/>
                </a:cubicBezTo>
                <a:cubicBezTo>
                  <a:pt x="6" y="501"/>
                  <a:pt x="5" y="501"/>
                  <a:pt x="5" y="501"/>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9" name="Freeform 115"/>
          <p:cNvSpPr>
            <a:spLocks/>
          </p:cNvSpPr>
          <p:nvPr/>
        </p:nvSpPr>
        <p:spPr bwMode="auto">
          <a:xfrm>
            <a:off x="198440" y="1881643"/>
            <a:ext cx="120650" cy="120650"/>
          </a:xfrm>
          <a:custGeom>
            <a:avLst/>
            <a:gdLst>
              <a:gd name="T0" fmla="*/ 87 w 119"/>
              <a:gd name="T1" fmla="*/ 15 h 119"/>
              <a:gd name="T2" fmla="*/ 104 w 119"/>
              <a:gd name="T3" fmla="*/ 87 h 119"/>
              <a:gd name="T4" fmla="*/ 32 w 119"/>
              <a:gd name="T5" fmla="*/ 104 h 119"/>
              <a:gd name="T6" fmla="*/ 15 w 119"/>
              <a:gd name="T7" fmla="*/ 32 h 119"/>
              <a:gd name="T8" fmla="*/ 87 w 119"/>
              <a:gd name="T9" fmla="*/ 15 h 119"/>
            </a:gdLst>
            <a:ahLst/>
            <a:cxnLst>
              <a:cxn ang="0">
                <a:pos x="T0" y="T1"/>
              </a:cxn>
              <a:cxn ang="0">
                <a:pos x="T2" y="T3"/>
              </a:cxn>
              <a:cxn ang="0">
                <a:pos x="T4" y="T5"/>
              </a:cxn>
              <a:cxn ang="0">
                <a:pos x="T6" y="T7"/>
              </a:cxn>
              <a:cxn ang="0">
                <a:pos x="T8" y="T9"/>
              </a:cxn>
            </a:cxnLst>
            <a:rect l="0" t="0" r="r" b="b"/>
            <a:pathLst>
              <a:path w="119" h="119">
                <a:moveTo>
                  <a:pt x="87" y="15"/>
                </a:moveTo>
                <a:cubicBezTo>
                  <a:pt x="112" y="30"/>
                  <a:pt x="119" y="63"/>
                  <a:pt x="104" y="87"/>
                </a:cubicBezTo>
                <a:cubicBezTo>
                  <a:pt x="89" y="112"/>
                  <a:pt x="56" y="119"/>
                  <a:pt x="32" y="104"/>
                </a:cubicBezTo>
                <a:cubicBezTo>
                  <a:pt x="7" y="88"/>
                  <a:pt x="0" y="56"/>
                  <a:pt x="15" y="32"/>
                </a:cubicBezTo>
                <a:cubicBezTo>
                  <a:pt x="31" y="7"/>
                  <a:pt x="63" y="0"/>
                  <a:pt x="87" y="1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0" name="Freeform 117"/>
          <p:cNvSpPr>
            <a:spLocks/>
          </p:cNvSpPr>
          <p:nvPr/>
        </p:nvSpPr>
        <p:spPr bwMode="auto">
          <a:xfrm>
            <a:off x="398465" y="2667455"/>
            <a:ext cx="73025" cy="73025"/>
          </a:xfrm>
          <a:custGeom>
            <a:avLst/>
            <a:gdLst>
              <a:gd name="T0" fmla="*/ 52 w 72"/>
              <a:gd name="T1" fmla="*/ 10 h 72"/>
              <a:gd name="T2" fmla="*/ 62 w 72"/>
              <a:gd name="T3" fmla="*/ 53 h 72"/>
              <a:gd name="T4" fmla="*/ 19 w 72"/>
              <a:gd name="T5" fmla="*/ 63 h 72"/>
              <a:gd name="T6" fmla="*/ 9 w 72"/>
              <a:gd name="T7" fmla="*/ 20 h 72"/>
              <a:gd name="T8" fmla="*/ 52 w 72"/>
              <a:gd name="T9" fmla="*/ 10 h 72"/>
            </a:gdLst>
            <a:ahLst/>
            <a:cxnLst>
              <a:cxn ang="0">
                <a:pos x="T0" y="T1"/>
              </a:cxn>
              <a:cxn ang="0">
                <a:pos x="T2" y="T3"/>
              </a:cxn>
              <a:cxn ang="0">
                <a:pos x="T4" y="T5"/>
              </a:cxn>
              <a:cxn ang="0">
                <a:pos x="T6" y="T7"/>
              </a:cxn>
              <a:cxn ang="0">
                <a:pos x="T8" y="T9"/>
              </a:cxn>
            </a:cxnLst>
            <a:rect l="0" t="0" r="r" b="b"/>
            <a:pathLst>
              <a:path w="72" h="72">
                <a:moveTo>
                  <a:pt x="52" y="10"/>
                </a:moveTo>
                <a:cubicBezTo>
                  <a:pt x="67" y="19"/>
                  <a:pt x="72" y="38"/>
                  <a:pt x="62" y="53"/>
                </a:cubicBezTo>
                <a:cubicBezTo>
                  <a:pt x="53" y="68"/>
                  <a:pt x="34" y="72"/>
                  <a:pt x="19" y="63"/>
                </a:cubicBezTo>
                <a:cubicBezTo>
                  <a:pt x="4" y="54"/>
                  <a:pt x="0" y="34"/>
                  <a:pt x="9" y="20"/>
                </a:cubicBezTo>
                <a:cubicBezTo>
                  <a:pt x="18" y="5"/>
                  <a:pt x="38" y="0"/>
                  <a:pt x="52" y="1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1" name="Freeform 118"/>
          <p:cNvSpPr>
            <a:spLocks/>
          </p:cNvSpPr>
          <p:nvPr/>
        </p:nvSpPr>
        <p:spPr bwMode="auto">
          <a:xfrm>
            <a:off x="561977" y="2030868"/>
            <a:ext cx="71438" cy="73025"/>
          </a:xfrm>
          <a:custGeom>
            <a:avLst/>
            <a:gdLst>
              <a:gd name="T0" fmla="*/ 52 w 71"/>
              <a:gd name="T1" fmla="*/ 9 h 72"/>
              <a:gd name="T2" fmla="*/ 62 w 71"/>
              <a:gd name="T3" fmla="*/ 53 h 72"/>
              <a:gd name="T4" fmla="*/ 19 w 71"/>
              <a:gd name="T5" fmla="*/ 63 h 72"/>
              <a:gd name="T6" fmla="*/ 9 w 71"/>
              <a:gd name="T7" fmla="*/ 19 h 72"/>
              <a:gd name="T8" fmla="*/ 52 w 71"/>
              <a:gd name="T9" fmla="*/ 9 h 72"/>
            </a:gdLst>
            <a:ahLst/>
            <a:cxnLst>
              <a:cxn ang="0">
                <a:pos x="T0" y="T1"/>
              </a:cxn>
              <a:cxn ang="0">
                <a:pos x="T2" y="T3"/>
              </a:cxn>
              <a:cxn ang="0">
                <a:pos x="T4" y="T5"/>
              </a:cxn>
              <a:cxn ang="0">
                <a:pos x="T6" y="T7"/>
              </a:cxn>
              <a:cxn ang="0">
                <a:pos x="T8" y="T9"/>
              </a:cxn>
            </a:cxnLst>
            <a:rect l="0" t="0" r="r" b="b"/>
            <a:pathLst>
              <a:path w="71" h="72">
                <a:moveTo>
                  <a:pt x="52" y="9"/>
                </a:moveTo>
                <a:cubicBezTo>
                  <a:pt x="67" y="19"/>
                  <a:pt x="71" y="38"/>
                  <a:pt x="62" y="53"/>
                </a:cubicBezTo>
                <a:cubicBezTo>
                  <a:pt x="53" y="67"/>
                  <a:pt x="33" y="72"/>
                  <a:pt x="19" y="63"/>
                </a:cubicBezTo>
                <a:cubicBezTo>
                  <a:pt x="4" y="53"/>
                  <a:pt x="0" y="34"/>
                  <a:pt x="9" y="19"/>
                </a:cubicBezTo>
                <a:cubicBezTo>
                  <a:pt x="18" y="5"/>
                  <a:pt x="37" y="0"/>
                  <a:pt x="52" y="9"/>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2" name="Freeform 119"/>
          <p:cNvSpPr>
            <a:spLocks/>
          </p:cNvSpPr>
          <p:nvPr/>
        </p:nvSpPr>
        <p:spPr bwMode="auto">
          <a:xfrm>
            <a:off x="1176340" y="1499055"/>
            <a:ext cx="73025" cy="73025"/>
          </a:xfrm>
          <a:custGeom>
            <a:avLst/>
            <a:gdLst>
              <a:gd name="T0" fmla="*/ 52 w 72"/>
              <a:gd name="T1" fmla="*/ 9 h 72"/>
              <a:gd name="T2" fmla="*/ 62 w 72"/>
              <a:gd name="T3" fmla="*/ 52 h 72"/>
              <a:gd name="T4" fmla="*/ 19 w 72"/>
              <a:gd name="T5" fmla="*/ 62 h 72"/>
              <a:gd name="T6" fmla="*/ 9 w 72"/>
              <a:gd name="T7" fmla="*/ 19 h 72"/>
              <a:gd name="T8" fmla="*/ 52 w 72"/>
              <a:gd name="T9" fmla="*/ 9 h 72"/>
            </a:gdLst>
            <a:ahLst/>
            <a:cxnLst>
              <a:cxn ang="0">
                <a:pos x="T0" y="T1"/>
              </a:cxn>
              <a:cxn ang="0">
                <a:pos x="T2" y="T3"/>
              </a:cxn>
              <a:cxn ang="0">
                <a:pos x="T4" y="T5"/>
              </a:cxn>
              <a:cxn ang="0">
                <a:pos x="T6" y="T7"/>
              </a:cxn>
              <a:cxn ang="0">
                <a:pos x="T8" y="T9"/>
              </a:cxn>
            </a:cxnLst>
            <a:rect l="0" t="0" r="r" b="b"/>
            <a:pathLst>
              <a:path w="72" h="72">
                <a:moveTo>
                  <a:pt x="52" y="9"/>
                </a:moveTo>
                <a:cubicBezTo>
                  <a:pt x="67" y="18"/>
                  <a:pt x="72" y="38"/>
                  <a:pt x="62" y="52"/>
                </a:cubicBezTo>
                <a:cubicBezTo>
                  <a:pt x="53" y="67"/>
                  <a:pt x="34" y="72"/>
                  <a:pt x="19" y="62"/>
                </a:cubicBezTo>
                <a:cubicBezTo>
                  <a:pt x="4" y="53"/>
                  <a:pt x="0" y="34"/>
                  <a:pt x="9" y="19"/>
                </a:cubicBezTo>
                <a:cubicBezTo>
                  <a:pt x="18" y="4"/>
                  <a:pt x="38" y="0"/>
                  <a:pt x="52" y="9"/>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3" name="Freeform 120"/>
          <p:cNvSpPr>
            <a:spLocks/>
          </p:cNvSpPr>
          <p:nvPr/>
        </p:nvSpPr>
        <p:spPr bwMode="auto">
          <a:xfrm>
            <a:off x="550865" y="1018043"/>
            <a:ext cx="168275" cy="166687"/>
          </a:xfrm>
          <a:custGeom>
            <a:avLst/>
            <a:gdLst>
              <a:gd name="T0" fmla="*/ 121 w 165"/>
              <a:gd name="T1" fmla="*/ 21 h 164"/>
              <a:gd name="T2" fmla="*/ 144 w 165"/>
              <a:gd name="T3" fmla="*/ 120 h 164"/>
              <a:gd name="T4" fmla="*/ 44 w 165"/>
              <a:gd name="T5" fmla="*/ 143 h 164"/>
              <a:gd name="T6" fmla="*/ 21 w 165"/>
              <a:gd name="T7" fmla="*/ 44 h 164"/>
              <a:gd name="T8" fmla="*/ 121 w 165"/>
              <a:gd name="T9" fmla="*/ 21 h 164"/>
            </a:gdLst>
            <a:ahLst/>
            <a:cxnLst>
              <a:cxn ang="0">
                <a:pos x="T0" y="T1"/>
              </a:cxn>
              <a:cxn ang="0">
                <a:pos x="T2" y="T3"/>
              </a:cxn>
              <a:cxn ang="0">
                <a:pos x="T4" y="T5"/>
              </a:cxn>
              <a:cxn ang="0">
                <a:pos x="T6" y="T7"/>
              </a:cxn>
              <a:cxn ang="0">
                <a:pos x="T8" y="T9"/>
              </a:cxn>
            </a:cxnLst>
            <a:rect l="0" t="0" r="r" b="b"/>
            <a:pathLst>
              <a:path w="165" h="164">
                <a:moveTo>
                  <a:pt x="121" y="21"/>
                </a:moveTo>
                <a:cubicBezTo>
                  <a:pt x="155" y="42"/>
                  <a:pt x="165" y="87"/>
                  <a:pt x="144" y="120"/>
                </a:cubicBezTo>
                <a:cubicBezTo>
                  <a:pt x="123" y="154"/>
                  <a:pt x="78" y="164"/>
                  <a:pt x="44" y="143"/>
                </a:cubicBezTo>
                <a:cubicBezTo>
                  <a:pt x="11" y="122"/>
                  <a:pt x="0" y="77"/>
                  <a:pt x="21" y="44"/>
                </a:cubicBezTo>
                <a:cubicBezTo>
                  <a:pt x="43" y="10"/>
                  <a:pt x="87" y="0"/>
                  <a:pt x="121" y="21"/>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4" name="Freeform 121"/>
          <p:cNvSpPr>
            <a:spLocks/>
          </p:cNvSpPr>
          <p:nvPr/>
        </p:nvSpPr>
        <p:spPr bwMode="auto">
          <a:xfrm>
            <a:off x="1674815" y="1514930"/>
            <a:ext cx="117475" cy="117475"/>
          </a:xfrm>
          <a:custGeom>
            <a:avLst/>
            <a:gdLst>
              <a:gd name="T0" fmla="*/ 85 w 116"/>
              <a:gd name="T1" fmla="*/ 15 h 116"/>
              <a:gd name="T2" fmla="*/ 101 w 116"/>
              <a:gd name="T3" fmla="*/ 85 h 116"/>
              <a:gd name="T4" fmla="*/ 31 w 116"/>
              <a:gd name="T5" fmla="*/ 101 h 116"/>
              <a:gd name="T6" fmla="*/ 15 w 116"/>
              <a:gd name="T7" fmla="*/ 31 h 116"/>
              <a:gd name="T8" fmla="*/ 85 w 116"/>
              <a:gd name="T9" fmla="*/ 15 h 116"/>
            </a:gdLst>
            <a:ahLst/>
            <a:cxnLst>
              <a:cxn ang="0">
                <a:pos x="T0" y="T1"/>
              </a:cxn>
              <a:cxn ang="0">
                <a:pos x="T2" y="T3"/>
              </a:cxn>
              <a:cxn ang="0">
                <a:pos x="T4" y="T5"/>
              </a:cxn>
              <a:cxn ang="0">
                <a:pos x="T6" y="T7"/>
              </a:cxn>
              <a:cxn ang="0">
                <a:pos x="T8" y="T9"/>
              </a:cxn>
            </a:cxnLst>
            <a:rect l="0" t="0" r="r" b="b"/>
            <a:pathLst>
              <a:path w="116" h="116">
                <a:moveTo>
                  <a:pt x="85" y="15"/>
                </a:moveTo>
                <a:cubicBezTo>
                  <a:pt x="109" y="29"/>
                  <a:pt x="116" y="61"/>
                  <a:pt x="101" y="85"/>
                </a:cubicBezTo>
                <a:cubicBezTo>
                  <a:pt x="86" y="108"/>
                  <a:pt x="55" y="116"/>
                  <a:pt x="31" y="101"/>
                </a:cubicBezTo>
                <a:cubicBezTo>
                  <a:pt x="7" y="86"/>
                  <a:pt x="0" y="54"/>
                  <a:pt x="15" y="31"/>
                </a:cubicBezTo>
                <a:cubicBezTo>
                  <a:pt x="30" y="7"/>
                  <a:pt x="61" y="0"/>
                  <a:pt x="85" y="1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5" name="Freeform 122"/>
          <p:cNvSpPr>
            <a:spLocks/>
          </p:cNvSpPr>
          <p:nvPr/>
        </p:nvSpPr>
        <p:spPr bwMode="auto">
          <a:xfrm>
            <a:off x="3135315" y="918030"/>
            <a:ext cx="117475" cy="117475"/>
          </a:xfrm>
          <a:custGeom>
            <a:avLst/>
            <a:gdLst>
              <a:gd name="T0" fmla="*/ 85 w 116"/>
              <a:gd name="T1" fmla="*/ 15 h 116"/>
              <a:gd name="T2" fmla="*/ 101 w 116"/>
              <a:gd name="T3" fmla="*/ 85 h 116"/>
              <a:gd name="T4" fmla="*/ 31 w 116"/>
              <a:gd name="T5" fmla="*/ 101 h 116"/>
              <a:gd name="T6" fmla="*/ 15 w 116"/>
              <a:gd name="T7" fmla="*/ 31 h 116"/>
              <a:gd name="T8" fmla="*/ 85 w 116"/>
              <a:gd name="T9" fmla="*/ 15 h 116"/>
            </a:gdLst>
            <a:ahLst/>
            <a:cxnLst>
              <a:cxn ang="0">
                <a:pos x="T0" y="T1"/>
              </a:cxn>
              <a:cxn ang="0">
                <a:pos x="T2" y="T3"/>
              </a:cxn>
              <a:cxn ang="0">
                <a:pos x="T4" y="T5"/>
              </a:cxn>
              <a:cxn ang="0">
                <a:pos x="T6" y="T7"/>
              </a:cxn>
              <a:cxn ang="0">
                <a:pos x="T8" y="T9"/>
              </a:cxn>
            </a:cxnLst>
            <a:rect l="0" t="0" r="r" b="b"/>
            <a:pathLst>
              <a:path w="116" h="116">
                <a:moveTo>
                  <a:pt x="85" y="15"/>
                </a:moveTo>
                <a:cubicBezTo>
                  <a:pt x="109" y="30"/>
                  <a:pt x="116" y="62"/>
                  <a:pt x="101" y="85"/>
                </a:cubicBezTo>
                <a:cubicBezTo>
                  <a:pt x="86" y="109"/>
                  <a:pt x="55" y="116"/>
                  <a:pt x="31" y="101"/>
                </a:cubicBezTo>
                <a:cubicBezTo>
                  <a:pt x="7" y="87"/>
                  <a:pt x="0" y="55"/>
                  <a:pt x="15" y="31"/>
                </a:cubicBezTo>
                <a:cubicBezTo>
                  <a:pt x="30" y="8"/>
                  <a:pt x="61" y="0"/>
                  <a:pt x="85" y="1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6" name="Freeform 123"/>
          <p:cNvSpPr>
            <a:spLocks/>
          </p:cNvSpPr>
          <p:nvPr/>
        </p:nvSpPr>
        <p:spPr bwMode="auto">
          <a:xfrm>
            <a:off x="1692277" y="2064205"/>
            <a:ext cx="73025" cy="73025"/>
          </a:xfrm>
          <a:custGeom>
            <a:avLst/>
            <a:gdLst>
              <a:gd name="T0" fmla="*/ 52 w 71"/>
              <a:gd name="T1" fmla="*/ 10 h 72"/>
              <a:gd name="T2" fmla="*/ 62 w 71"/>
              <a:gd name="T3" fmla="*/ 53 h 72"/>
              <a:gd name="T4" fmla="*/ 19 w 71"/>
              <a:gd name="T5" fmla="*/ 63 h 72"/>
              <a:gd name="T6" fmla="*/ 9 w 71"/>
              <a:gd name="T7" fmla="*/ 20 h 72"/>
              <a:gd name="T8" fmla="*/ 52 w 71"/>
              <a:gd name="T9" fmla="*/ 10 h 72"/>
            </a:gdLst>
            <a:ahLst/>
            <a:cxnLst>
              <a:cxn ang="0">
                <a:pos x="T0" y="T1"/>
              </a:cxn>
              <a:cxn ang="0">
                <a:pos x="T2" y="T3"/>
              </a:cxn>
              <a:cxn ang="0">
                <a:pos x="T4" y="T5"/>
              </a:cxn>
              <a:cxn ang="0">
                <a:pos x="T6" y="T7"/>
              </a:cxn>
              <a:cxn ang="0">
                <a:pos x="T8" y="T9"/>
              </a:cxn>
            </a:cxnLst>
            <a:rect l="0" t="0" r="r" b="b"/>
            <a:pathLst>
              <a:path w="71" h="72">
                <a:moveTo>
                  <a:pt x="52" y="10"/>
                </a:moveTo>
                <a:cubicBezTo>
                  <a:pt x="67" y="19"/>
                  <a:pt x="71" y="38"/>
                  <a:pt x="62" y="53"/>
                </a:cubicBezTo>
                <a:cubicBezTo>
                  <a:pt x="53" y="68"/>
                  <a:pt x="34" y="72"/>
                  <a:pt x="19" y="63"/>
                </a:cubicBezTo>
                <a:cubicBezTo>
                  <a:pt x="4" y="54"/>
                  <a:pt x="0" y="34"/>
                  <a:pt x="9" y="20"/>
                </a:cubicBezTo>
                <a:cubicBezTo>
                  <a:pt x="18" y="5"/>
                  <a:pt x="38" y="0"/>
                  <a:pt x="52" y="1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7" name="Freeform 124"/>
          <p:cNvSpPr>
            <a:spLocks/>
          </p:cNvSpPr>
          <p:nvPr/>
        </p:nvSpPr>
        <p:spPr bwMode="auto">
          <a:xfrm>
            <a:off x="2230440" y="2392818"/>
            <a:ext cx="125413" cy="125412"/>
          </a:xfrm>
          <a:custGeom>
            <a:avLst/>
            <a:gdLst>
              <a:gd name="T0" fmla="*/ 91 w 124"/>
              <a:gd name="T1" fmla="*/ 16 h 123"/>
              <a:gd name="T2" fmla="*/ 108 w 124"/>
              <a:gd name="T3" fmla="*/ 90 h 123"/>
              <a:gd name="T4" fmla="*/ 33 w 124"/>
              <a:gd name="T5" fmla="*/ 107 h 123"/>
              <a:gd name="T6" fmla="*/ 16 w 124"/>
              <a:gd name="T7" fmla="*/ 33 h 123"/>
              <a:gd name="T8" fmla="*/ 91 w 124"/>
              <a:gd name="T9" fmla="*/ 16 h 123"/>
            </a:gdLst>
            <a:ahLst/>
            <a:cxnLst>
              <a:cxn ang="0">
                <a:pos x="T0" y="T1"/>
              </a:cxn>
              <a:cxn ang="0">
                <a:pos x="T2" y="T3"/>
              </a:cxn>
              <a:cxn ang="0">
                <a:pos x="T4" y="T5"/>
              </a:cxn>
              <a:cxn ang="0">
                <a:pos x="T6" y="T7"/>
              </a:cxn>
              <a:cxn ang="0">
                <a:pos x="T8" y="T9"/>
              </a:cxn>
            </a:cxnLst>
            <a:rect l="0" t="0" r="r" b="b"/>
            <a:pathLst>
              <a:path w="124" h="123">
                <a:moveTo>
                  <a:pt x="91" y="16"/>
                </a:moveTo>
                <a:cubicBezTo>
                  <a:pt x="116" y="32"/>
                  <a:pt x="124" y="65"/>
                  <a:pt x="108" y="90"/>
                </a:cubicBezTo>
                <a:cubicBezTo>
                  <a:pt x="92" y="116"/>
                  <a:pt x="59" y="123"/>
                  <a:pt x="33" y="107"/>
                </a:cubicBezTo>
                <a:cubicBezTo>
                  <a:pt x="8" y="91"/>
                  <a:pt x="0" y="58"/>
                  <a:pt x="16" y="33"/>
                </a:cubicBezTo>
                <a:cubicBezTo>
                  <a:pt x="32" y="7"/>
                  <a:pt x="65" y="0"/>
                  <a:pt x="91" y="1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8" name="Freeform 125"/>
          <p:cNvSpPr>
            <a:spLocks/>
          </p:cNvSpPr>
          <p:nvPr/>
        </p:nvSpPr>
        <p:spPr bwMode="auto">
          <a:xfrm>
            <a:off x="2503490" y="1449843"/>
            <a:ext cx="74613" cy="76200"/>
          </a:xfrm>
          <a:custGeom>
            <a:avLst/>
            <a:gdLst>
              <a:gd name="T0" fmla="*/ 54 w 74"/>
              <a:gd name="T1" fmla="*/ 10 h 75"/>
              <a:gd name="T2" fmla="*/ 65 w 74"/>
              <a:gd name="T3" fmla="*/ 55 h 75"/>
              <a:gd name="T4" fmla="*/ 20 w 74"/>
              <a:gd name="T5" fmla="*/ 65 h 75"/>
              <a:gd name="T6" fmla="*/ 9 w 74"/>
              <a:gd name="T7" fmla="*/ 20 h 75"/>
              <a:gd name="T8" fmla="*/ 54 w 74"/>
              <a:gd name="T9" fmla="*/ 10 h 75"/>
            </a:gdLst>
            <a:ahLst/>
            <a:cxnLst>
              <a:cxn ang="0">
                <a:pos x="T0" y="T1"/>
              </a:cxn>
              <a:cxn ang="0">
                <a:pos x="T2" y="T3"/>
              </a:cxn>
              <a:cxn ang="0">
                <a:pos x="T4" y="T5"/>
              </a:cxn>
              <a:cxn ang="0">
                <a:pos x="T6" y="T7"/>
              </a:cxn>
              <a:cxn ang="0">
                <a:pos x="T8" y="T9"/>
              </a:cxn>
            </a:cxnLst>
            <a:rect l="0" t="0" r="r" b="b"/>
            <a:pathLst>
              <a:path w="74" h="75">
                <a:moveTo>
                  <a:pt x="54" y="10"/>
                </a:moveTo>
                <a:cubicBezTo>
                  <a:pt x="70" y="20"/>
                  <a:pt x="74" y="40"/>
                  <a:pt x="65" y="55"/>
                </a:cubicBezTo>
                <a:cubicBezTo>
                  <a:pt x="55" y="70"/>
                  <a:pt x="35" y="75"/>
                  <a:pt x="20" y="65"/>
                </a:cubicBezTo>
                <a:cubicBezTo>
                  <a:pt x="4" y="56"/>
                  <a:pt x="0" y="36"/>
                  <a:pt x="9" y="20"/>
                </a:cubicBezTo>
                <a:cubicBezTo>
                  <a:pt x="19" y="5"/>
                  <a:pt x="39" y="0"/>
                  <a:pt x="54" y="1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9" name="Freeform 126"/>
          <p:cNvSpPr>
            <a:spLocks/>
          </p:cNvSpPr>
          <p:nvPr/>
        </p:nvSpPr>
        <p:spPr bwMode="auto">
          <a:xfrm>
            <a:off x="2003427" y="786268"/>
            <a:ext cx="74613" cy="74612"/>
          </a:xfrm>
          <a:custGeom>
            <a:avLst/>
            <a:gdLst>
              <a:gd name="T0" fmla="*/ 54 w 74"/>
              <a:gd name="T1" fmla="*/ 9 h 74"/>
              <a:gd name="T2" fmla="*/ 65 w 74"/>
              <a:gd name="T3" fmla="*/ 54 h 74"/>
              <a:gd name="T4" fmla="*/ 20 w 74"/>
              <a:gd name="T5" fmla="*/ 65 h 74"/>
              <a:gd name="T6" fmla="*/ 9 w 74"/>
              <a:gd name="T7" fmla="*/ 20 h 74"/>
              <a:gd name="T8" fmla="*/ 54 w 74"/>
              <a:gd name="T9" fmla="*/ 9 h 74"/>
            </a:gdLst>
            <a:ahLst/>
            <a:cxnLst>
              <a:cxn ang="0">
                <a:pos x="T0" y="T1"/>
              </a:cxn>
              <a:cxn ang="0">
                <a:pos x="T2" y="T3"/>
              </a:cxn>
              <a:cxn ang="0">
                <a:pos x="T4" y="T5"/>
              </a:cxn>
              <a:cxn ang="0">
                <a:pos x="T6" y="T7"/>
              </a:cxn>
              <a:cxn ang="0">
                <a:pos x="T8" y="T9"/>
              </a:cxn>
            </a:cxnLst>
            <a:rect l="0" t="0" r="r" b="b"/>
            <a:pathLst>
              <a:path w="74" h="74">
                <a:moveTo>
                  <a:pt x="54" y="9"/>
                </a:moveTo>
                <a:cubicBezTo>
                  <a:pt x="70" y="19"/>
                  <a:pt x="74" y="39"/>
                  <a:pt x="65" y="54"/>
                </a:cubicBezTo>
                <a:cubicBezTo>
                  <a:pt x="55" y="70"/>
                  <a:pt x="35" y="74"/>
                  <a:pt x="20" y="65"/>
                </a:cubicBezTo>
                <a:cubicBezTo>
                  <a:pt x="4" y="55"/>
                  <a:pt x="0" y="35"/>
                  <a:pt x="9" y="20"/>
                </a:cubicBezTo>
                <a:cubicBezTo>
                  <a:pt x="19" y="4"/>
                  <a:pt x="39" y="0"/>
                  <a:pt x="54" y="9"/>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0" name="Freeform 127"/>
          <p:cNvSpPr>
            <a:spLocks/>
          </p:cNvSpPr>
          <p:nvPr/>
        </p:nvSpPr>
        <p:spPr bwMode="auto">
          <a:xfrm>
            <a:off x="1974852" y="211593"/>
            <a:ext cx="76200" cy="74612"/>
          </a:xfrm>
          <a:custGeom>
            <a:avLst/>
            <a:gdLst>
              <a:gd name="T0" fmla="*/ 54 w 74"/>
              <a:gd name="T1" fmla="*/ 9 h 74"/>
              <a:gd name="T2" fmla="*/ 65 w 74"/>
              <a:gd name="T3" fmla="*/ 54 h 74"/>
              <a:gd name="T4" fmla="*/ 20 w 74"/>
              <a:gd name="T5" fmla="*/ 65 h 74"/>
              <a:gd name="T6" fmla="*/ 9 w 74"/>
              <a:gd name="T7" fmla="*/ 20 h 74"/>
              <a:gd name="T8" fmla="*/ 54 w 74"/>
              <a:gd name="T9" fmla="*/ 9 h 74"/>
            </a:gdLst>
            <a:ahLst/>
            <a:cxnLst>
              <a:cxn ang="0">
                <a:pos x="T0" y="T1"/>
              </a:cxn>
              <a:cxn ang="0">
                <a:pos x="T2" y="T3"/>
              </a:cxn>
              <a:cxn ang="0">
                <a:pos x="T4" y="T5"/>
              </a:cxn>
              <a:cxn ang="0">
                <a:pos x="T6" y="T7"/>
              </a:cxn>
              <a:cxn ang="0">
                <a:pos x="T8" y="T9"/>
              </a:cxn>
            </a:cxnLst>
            <a:rect l="0" t="0" r="r" b="b"/>
            <a:pathLst>
              <a:path w="74" h="74">
                <a:moveTo>
                  <a:pt x="54" y="9"/>
                </a:moveTo>
                <a:cubicBezTo>
                  <a:pt x="70" y="19"/>
                  <a:pt x="74" y="39"/>
                  <a:pt x="65" y="54"/>
                </a:cubicBezTo>
                <a:cubicBezTo>
                  <a:pt x="55" y="70"/>
                  <a:pt x="35" y="74"/>
                  <a:pt x="20" y="65"/>
                </a:cubicBezTo>
                <a:cubicBezTo>
                  <a:pt x="4" y="55"/>
                  <a:pt x="0" y="35"/>
                  <a:pt x="9" y="20"/>
                </a:cubicBezTo>
                <a:cubicBezTo>
                  <a:pt x="19" y="4"/>
                  <a:pt x="39" y="0"/>
                  <a:pt x="54" y="9"/>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1" name="Freeform 130"/>
          <p:cNvSpPr>
            <a:spLocks/>
          </p:cNvSpPr>
          <p:nvPr/>
        </p:nvSpPr>
        <p:spPr bwMode="auto">
          <a:xfrm>
            <a:off x="3497265" y="235405"/>
            <a:ext cx="76200" cy="76200"/>
          </a:xfrm>
          <a:custGeom>
            <a:avLst/>
            <a:gdLst>
              <a:gd name="T0" fmla="*/ 55 w 75"/>
              <a:gd name="T1" fmla="*/ 10 h 75"/>
              <a:gd name="T2" fmla="*/ 66 w 75"/>
              <a:gd name="T3" fmla="*/ 55 h 75"/>
              <a:gd name="T4" fmla="*/ 20 w 75"/>
              <a:gd name="T5" fmla="*/ 65 h 75"/>
              <a:gd name="T6" fmla="*/ 10 w 75"/>
              <a:gd name="T7" fmla="*/ 20 h 75"/>
              <a:gd name="T8" fmla="*/ 55 w 75"/>
              <a:gd name="T9" fmla="*/ 10 h 75"/>
            </a:gdLst>
            <a:ahLst/>
            <a:cxnLst>
              <a:cxn ang="0">
                <a:pos x="T0" y="T1"/>
              </a:cxn>
              <a:cxn ang="0">
                <a:pos x="T2" y="T3"/>
              </a:cxn>
              <a:cxn ang="0">
                <a:pos x="T4" y="T5"/>
              </a:cxn>
              <a:cxn ang="0">
                <a:pos x="T6" y="T7"/>
              </a:cxn>
              <a:cxn ang="0">
                <a:pos x="T8" y="T9"/>
              </a:cxn>
            </a:cxnLst>
            <a:rect l="0" t="0" r="r" b="b"/>
            <a:pathLst>
              <a:path w="75" h="75">
                <a:moveTo>
                  <a:pt x="55" y="10"/>
                </a:moveTo>
                <a:cubicBezTo>
                  <a:pt x="71" y="19"/>
                  <a:pt x="75" y="39"/>
                  <a:pt x="66" y="55"/>
                </a:cubicBezTo>
                <a:cubicBezTo>
                  <a:pt x="56" y="70"/>
                  <a:pt x="36" y="75"/>
                  <a:pt x="20" y="65"/>
                </a:cubicBezTo>
                <a:cubicBezTo>
                  <a:pt x="5" y="56"/>
                  <a:pt x="0" y="35"/>
                  <a:pt x="10" y="20"/>
                </a:cubicBezTo>
                <a:cubicBezTo>
                  <a:pt x="20" y="5"/>
                  <a:pt x="40" y="0"/>
                  <a:pt x="55" y="1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2" name="Freeform 132"/>
          <p:cNvSpPr>
            <a:spLocks/>
          </p:cNvSpPr>
          <p:nvPr/>
        </p:nvSpPr>
        <p:spPr bwMode="auto">
          <a:xfrm>
            <a:off x="4491833" y="375106"/>
            <a:ext cx="69850" cy="69850"/>
          </a:xfrm>
          <a:custGeom>
            <a:avLst/>
            <a:gdLst>
              <a:gd name="T0" fmla="*/ 50 w 68"/>
              <a:gd name="T1" fmla="*/ 9 h 68"/>
              <a:gd name="T2" fmla="*/ 59 w 68"/>
              <a:gd name="T3" fmla="*/ 50 h 68"/>
              <a:gd name="T4" fmla="*/ 18 w 68"/>
              <a:gd name="T5" fmla="*/ 60 h 68"/>
              <a:gd name="T6" fmla="*/ 9 w 68"/>
              <a:gd name="T7" fmla="*/ 19 h 68"/>
              <a:gd name="T8" fmla="*/ 50 w 68"/>
              <a:gd name="T9" fmla="*/ 9 h 68"/>
            </a:gdLst>
            <a:ahLst/>
            <a:cxnLst>
              <a:cxn ang="0">
                <a:pos x="T0" y="T1"/>
              </a:cxn>
              <a:cxn ang="0">
                <a:pos x="T2" y="T3"/>
              </a:cxn>
              <a:cxn ang="0">
                <a:pos x="T4" y="T5"/>
              </a:cxn>
              <a:cxn ang="0">
                <a:pos x="T6" y="T7"/>
              </a:cxn>
              <a:cxn ang="0">
                <a:pos x="T8" y="T9"/>
              </a:cxn>
            </a:cxnLst>
            <a:rect l="0" t="0" r="r" b="b"/>
            <a:pathLst>
              <a:path w="68" h="68">
                <a:moveTo>
                  <a:pt x="50" y="9"/>
                </a:moveTo>
                <a:cubicBezTo>
                  <a:pt x="64" y="18"/>
                  <a:pt x="68" y="36"/>
                  <a:pt x="59" y="50"/>
                </a:cubicBezTo>
                <a:cubicBezTo>
                  <a:pt x="50" y="64"/>
                  <a:pt x="32" y="68"/>
                  <a:pt x="18" y="60"/>
                </a:cubicBezTo>
                <a:cubicBezTo>
                  <a:pt x="4" y="51"/>
                  <a:pt x="0" y="33"/>
                  <a:pt x="9" y="19"/>
                </a:cubicBezTo>
                <a:cubicBezTo>
                  <a:pt x="17" y="5"/>
                  <a:pt x="36" y="0"/>
                  <a:pt x="50" y="9"/>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3" name="Freeform 133"/>
          <p:cNvSpPr>
            <a:spLocks/>
          </p:cNvSpPr>
          <p:nvPr/>
        </p:nvSpPr>
        <p:spPr bwMode="auto">
          <a:xfrm>
            <a:off x="3902077" y="1108530"/>
            <a:ext cx="82550" cy="80962"/>
          </a:xfrm>
          <a:custGeom>
            <a:avLst/>
            <a:gdLst>
              <a:gd name="T0" fmla="*/ 59 w 81"/>
              <a:gd name="T1" fmla="*/ 10 h 80"/>
              <a:gd name="T2" fmla="*/ 70 w 81"/>
              <a:gd name="T3" fmla="*/ 59 h 80"/>
              <a:gd name="T4" fmla="*/ 22 w 81"/>
              <a:gd name="T5" fmla="*/ 70 h 80"/>
              <a:gd name="T6" fmla="*/ 10 w 81"/>
              <a:gd name="T7" fmla="*/ 21 h 80"/>
              <a:gd name="T8" fmla="*/ 59 w 81"/>
              <a:gd name="T9" fmla="*/ 10 h 80"/>
            </a:gdLst>
            <a:ahLst/>
            <a:cxnLst>
              <a:cxn ang="0">
                <a:pos x="T0" y="T1"/>
              </a:cxn>
              <a:cxn ang="0">
                <a:pos x="T2" y="T3"/>
              </a:cxn>
              <a:cxn ang="0">
                <a:pos x="T4" y="T5"/>
              </a:cxn>
              <a:cxn ang="0">
                <a:pos x="T6" y="T7"/>
              </a:cxn>
              <a:cxn ang="0">
                <a:pos x="T8" y="T9"/>
              </a:cxn>
            </a:cxnLst>
            <a:rect l="0" t="0" r="r" b="b"/>
            <a:pathLst>
              <a:path w="81" h="80">
                <a:moveTo>
                  <a:pt x="59" y="10"/>
                </a:moveTo>
                <a:cubicBezTo>
                  <a:pt x="76" y="20"/>
                  <a:pt x="81" y="42"/>
                  <a:pt x="70" y="59"/>
                </a:cubicBezTo>
                <a:cubicBezTo>
                  <a:pt x="60" y="75"/>
                  <a:pt x="38" y="80"/>
                  <a:pt x="22" y="70"/>
                </a:cubicBezTo>
                <a:cubicBezTo>
                  <a:pt x="5" y="60"/>
                  <a:pt x="0" y="38"/>
                  <a:pt x="10" y="21"/>
                </a:cubicBezTo>
                <a:cubicBezTo>
                  <a:pt x="21" y="5"/>
                  <a:pt x="43" y="0"/>
                  <a:pt x="59" y="1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4" name="Freeform 134"/>
          <p:cNvSpPr>
            <a:spLocks/>
          </p:cNvSpPr>
          <p:nvPr/>
        </p:nvSpPr>
        <p:spPr bwMode="auto">
          <a:xfrm>
            <a:off x="5486402" y="252868"/>
            <a:ext cx="69850" cy="69850"/>
          </a:xfrm>
          <a:custGeom>
            <a:avLst/>
            <a:gdLst>
              <a:gd name="T0" fmla="*/ 50 w 68"/>
              <a:gd name="T1" fmla="*/ 8 h 68"/>
              <a:gd name="T2" fmla="*/ 60 w 68"/>
              <a:gd name="T3" fmla="*/ 49 h 68"/>
              <a:gd name="T4" fmla="*/ 19 w 68"/>
              <a:gd name="T5" fmla="*/ 59 h 68"/>
              <a:gd name="T6" fmla="*/ 9 w 68"/>
              <a:gd name="T7" fmla="*/ 18 h 68"/>
              <a:gd name="T8" fmla="*/ 50 w 68"/>
              <a:gd name="T9" fmla="*/ 8 h 68"/>
            </a:gdLst>
            <a:ahLst/>
            <a:cxnLst>
              <a:cxn ang="0">
                <a:pos x="T0" y="T1"/>
              </a:cxn>
              <a:cxn ang="0">
                <a:pos x="T2" y="T3"/>
              </a:cxn>
              <a:cxn ang="0">
                <a:pos x="T4" y="T5"/>
              </a:cxn>
              <a:cxn ang="0">
                <a:pos x="T6" y="T7"/>
              </a:cxn>
              <a:cxn ang="0">
                <a:pos x="T8" y="T9"/>
              </a:cxn>
            </a:cxnLst>
            <a:rect l="0" t="0" r="r" b="b"/>
            <a:pathLst>
              <a:path w="68" h="68">
                <a:moveTo>
                  <a:pt x="50" y="8"/>
                </a:moveTo>
                <a:cubicBezTo>
                  <a:pt x="64" y="17"/>
                  <a:pt x="68" y="35"/>
                  <a:pt x="60" y="49"/>
                </a:cubicBezTo>
                <a:cubicBezTo>
                  <a:pt x="51" y="63"/>
                  <a:pt x="32" y="68"/>
                  <a:pt x="19" y="59"/>
                </a:cubicBezTo>
                <a:cubicBezTo>
                  <a:pt x="5" y="50"/>
                  <a:pt x="0" y="32"/>
                  <a:pt x="9" y="18"/>
                </a:cubicBezTo>
                <a:cubicBezTo>
                  <a:pt x="18" y="4"/>
                  <a:pt x="36" y="0"/>
                  <a:pt x="50" y="8"/>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5" name="Freeform 138"/>
          <p:cNvSpPr>
            <a:spLocks/>
          </p:cNvSpPr>
          <p:nvPr/>
        </p:nvSpPr>
        <p:spPr bwMode="auto">
          <a:xfrm>
            <a:off x="2265365" y="1376818"/>
            <a:ext cx="58738" cy="58737"/>
          </a:xfrm>
          <a:custGeom>
            <a:avLst/>
            <a:gdLst>
              <a:gd name="T0" fmla="*/ 43 w 58"/>
              <a:gd name="T1" fmla="*/ 8 h 58"/>
              <a:gd name="T2" fmla="*/ 51 w 58"/>
              <a:gd name="T3" fmla="*/ 43 h 58"/>
              <a:gd name="T4" fmla="*/ 16 w 58"/>
              <a:gd name="T5" fmla="*/ 51 h 58"/>
              <a:gd name="T6" fmla="*/ 8 w 58"/>
              <a:gd name="T7" fmla="*/ 16 h 58"/>
              <a:gd name="T8" fmla="*/ 43 w 58"/>
              <a:gd name="T9" fmla="*/ 8 h 58"/>
            </a:gdLst>
            <a:ahLst/>
            <a:cxnLst>
              <a:cxn ang="0">
                <a:pos x="T0" y="T1"/>
              </a:cxn>
              <a:cxn ang="0">
                <a:pos x="T2" y="T3"/>
              </a:cxn>
              <a:cxn ang="0">
                <a:pos x="T4" y="T5"/>
              </a:cxn>
              <a:cxn ang="0">
                <a:pos x="T6" y="T7"/>
              </a:cxn>
              <a:cxn ang="0">
                <a:pos x="T8" y="T9"/>
              </a:cxn>
            </a:cxnLst>
            <a:rect l="0" t="0" r="r" b="b"/>
            <a:pathLst>
              <a:path w="58" h="58">
                <a:moveTo>
                  <a:pt x="43" y="8"/>
                </a:moveTo>
                <a:cubicBezTo>
                  <a:pt x="55" y="15"/>
                  <a:pt x="58" y="31"/>
                  <a:pt x="51" y="43"/>
                </a:cubicBezTo>
                <a:cubicBezTo>
                  <a:pt x="43" y="54"/>
                  <a:pt x="28" y="58"/>
                  <a:pt x="16" y="51"/>
                </a:cubicBezTo>
                <a:cubicBezTo>
                  <a:pt x="4" y="43"/>
                  <a:pt x="0" y="28"/>
                  <a:pt x="8" y="16"/>
                </a:cubicBezTo>
                <a:cubicBezTo>
                  <a:pt x="15" y="4"/>
                  <a:pt x="31" y="0"/>
                  <a:pt x="43" y="8"/>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6" name="Freeform 143"/>
          <p:cNvSpPr>
            <a:spLocks/>
          </p:cNvSpPr>
          <p:nvPr/>
        </p:nvSpPr>
        <p:spPr bwMode="auto">
          <a:xfrm>
            <a:off x="5567365" y="-328612"/>
            <a:ext cx="657225" cy="657225"/>
          </a:xfrm>
          <a:custGeom>
            <a:avLst/>
            <a:gdLst>
              <a:gd name="T0" fmla="*/ 474 w 647"/>
              <a:gd name="T1" fmla="*/ 83 h 646"/>
              <a:gd name="T2" fmla="*/ 563 w 647"/>
              <a:gd name="T3" fmla="*/ 474 h 646"/>
              <a:gd name="T4" fmla="*/ 172 w 647"/>
              <a:gd name="T5" fmla="*/ 563 h 646"/>
              <a:gd name="T6" fmla="*/ 83 w 647"/>
              <a:gd name="T7" fmla="*/ 172 h 646"/>
              <a:gd name="T8" fmla="*/ 474 w 647"/>
              <a:gd name="T9" fmla="*/ 83 h 646"/>
            </a:gdLst>
            <a:ahLst/>
            <a:cxnLst>
              <a:cxn ang="0">
                <a:pos x="T0" y="T1"/>
              </a:cxn>
              <a:cxn ang="0">
                <a:pos x="T2" y="T3"/>
              </a:cxn>
              <a:cxn ang="0">
                <a:pos x="T4" y="T5"/>
              </a:cxn>
              <a:cxn ang="0">
                <a:pos x="T6" y="T7"/>
              </a:cxn>
              <a:cxn ang="0">
                <a:pos x="T8" y="T9"/>
              </a:cxn>
            </a:cxnLst>
            <a:rect l="0" t="0" r="r" b="b"/>
            <a:pathLst>
              <a:path w="647" h="646">
                <a:moveTo>
                  <a:pt x="474" y="83"/>
                </a:moveTo>
                <a:cubicBezTo>
                  <a:pt x="607" y="166"/>
                  <a:pt x="647" y="341"/>
                  <a:pt x="563" y="474"/>
                </a:cubicBezTo>
                <a:cubicBezTo>
                  <a:pt x="480" y="606"/>
                  <a:pt x="305" y="646"/>
                  <a:pt x="172" y="563"/>
                </a:cubicBezTo>
                <a:cubicBezTo>
                  <a:pt x="40" y="480"/>
                  <a:pt x="0" y="305"/>
                  <a:pt x="83" y="172"/>
                </a:cubicBezTo>
                <a:cubicBezTo>
                  <a:pt x="166" y="40"/>
                  <a:pt x="341" y="0"/>
                  <a:pt x="474" y="83"/>
                </a:cubicBezTo>
                <a:close/>
              </a:path>
            </a:pathLst>
          </a:custGeom>
          <a:solidFill>
            <a:srgbClr val="45D8FF">
              <a:alpha val="15000"/>
            </a:srgbClr>
          </a:solidFill>
          <a:ln>
            <a:noFill/>
          </a:ln>
        </p:spPr>
        <p:txBody>
          <a:bodyPr vert="horz" wrap="square" lIns="91440" tIns="45720" rIns="91440" bIns="45720" numCol="1" anchor="t" anchorCtr="0" compatLnSpc="1">
            <a:prstTxWarp prst="textNoShape">
              <a:avLst/>
            </a:prstTxWarp>
          </a:bodyPr>
          <a:lstStyle/>
          <a:p>
            <a:endParaRPr lang="zh-CN" altLang="en-US" b="1"/>
          </a:p>
        </p:txBody>
      </p:sp>
      <p:sp>
        <p:nvSpPr>
          <p:cNvPr id="657" name="Freeform 158"/>
          <p:cNvSpPr>
            <a:spLocks/>
          </p:cNvSpPr>
          <p:nvPr/>
        </p:nvSpPr>
        <p:spPr bwMode="auto">
          <a:xfrm>
            <a:off x="5734053" y="-161925"/>
            <a:ext cx="322263" cy="323850"/>
          </a:xfrm>
          <a:custGeom>
            <a:avLst/>
            <a:gdLst>
              <a:gd name="T0" fmla="*/ 232 w 317"/>
              <a:gd name="T1" fmla="*/ 41 h 318"/>
              <a:gd name="T2" fmla="*/ 276 w 317"/>
              <a:gd name="T3" fmla="*/ 233 h 318"/>
              <a:gd name="T4" fmla="*/ 84 w 317"/>
              <a:gd name="T5" fmla="*/ 277 h 318"/>
              <a:gd name="T6" fmla="*/ 41 w 317"/>
              <a:gd name="T7" fmla="*/ 85 h 318"/>
              <a:gd name="T8" fmla="*/ 232 w 317"/>
              <a:gd name="T9" fmla="*/ 41 h 318"/>
            </a:gdLst>
            <a:ahLst/>
            <a:cxnLst>
              <a:cxn ang="0">
                <a:pos x="T0" y="T1"/>
              </a:cxn>
              <a:cxn ang="0">
                <a:pos x="T2" y="T3"/>
              </a:cxn>
              <a:cxn ang="0">
                <a:pos x="T4" y="T5"/>
              </a:cxn>
              <a:cxn ang="0">
                <a:pos x="T6" y="T7"/>
              </a:cxn>
              <a:cxn ang="0">
                <a:pos x="T8" y="T9"/>
              </a:cxn>
            </a:cxnLst>
            <a:rect l="0" t="0" r="r" b="b"/>
            <a:pathLst>
              <a:path w="317" h="318">
                <a:moveTo>
                  <a:pt x="232" y="41"/>
                </a:moveTo>
                <a:cubicBezTo>
                  <a:pt x="297" y="82"/>
                  <a:pt x="317" y="168"/>
                  <a:pt x="276" y="233"/>
                </a:cubicBezTo>
                <a:cubicBezTo>
                  <a:pt x="235" y="298"/>
                  <a:pt x="149" y="318"/>
                  <a:pt x="84" y="277"/>
                </a:cubicBezTo>
                <a:cubicBezTo>
                  <a:pt x="19" y="236"/>
                  <a:pt x="0" y="150"/>
                  <a:pt x="41" y="85"/>
                </a:cubicBezTo>
                <a:cubicBezTo>
                  <a:pt x="81" y="20"/>
                  <a:pt x="167" y="0"/>
                  <a:pt x="232" y="41"/>
                </a:cubicBezTo>
                <a:close/>
              </a:path>
            </a:pathLst>
          </a:custGeom>
          <a:solidFill>
            <a:srgbClr val="45D8FF">
              <a:alpha val="1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58" name="Freeform 5"/>
          <p:cNvSpPr>
            <a:spLocks/>
          </p:cNvSpPr>
          <p:nvPr/>
        </p:nvSpPr>
        <p:spPr bwMode="auto">
          <a:xfrm rot="21368463">
            <a:off x="10639678" y="6307770"/>
            <a:ext cx="569913" cy="900113"/>
          </a:xfrm>
          <a:custGeom>
            <a:avLst/>
            <a:gdLst>
              <a:gd name="T0" fmla="*/ 557 w 561"/>
              <a:gd name="T1" fmla="*/ 886 h 886"/>
              <a:gd name="T2" fmla="*/ 553 w 561"/>
              <a:gd name="T3" fmla="*/ 884 h 886"/>
              <a:gd name="T4" fmla="*/ 1 w 561"/>
              <a:gd name="T5" fmla="*/ 6 h 886"/>
              <a:gd name="T6" fmla="*/ 2 w 561"/>
              <a:gd name="T7" fmla="*/ 1 h 886"/>
              <a:gd name="T8" fmla="*/ 8 w 561"/>
              <a:gd name="T9" fmla="*/ 2 h 886"/>
              <a:gd name="T10" fmla="*/ 560 w 561"/>
              <a:gd name="T11" fmla="*/ 880 h 886"/>
              <a:gd name="T12" fmla="*/ 559 w 561"/>
              <a:gd name="T13" fmla="*/ 886 h 886"/>
              <a:gd name="T14" fmla="*/ 557 w 561"/>
              <a:gd name="T15" fmla="*/ 886 h 8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61" h="886">
                <a:moveTo>
                  <a:pt x="557" y="886"/>
                </a:moveTo>
                <a:cubicBezTo>
                  <a:pt x="555" y="886"/>
                  <a:pt x="554" y="886"/>
                  <a:pt x="553" y="884"/>
                </a:cubicBezTo>
                <a:cubicBezTo>
                  <a:pt x="1" y="6"/>
                  <a:pt x="1" y="6"/>
                  <a:pt x="1" y="6"/>
                </a:cubicBezTo>
                <a:cubicBezTo>
                  <a:pt x="0" y="5"/>
                  <a:pt x="1" y="2"/>
                  <a:pt x="2" y="1"/>
                </a:cubicBezTo>
                <a:cubicBezTo>
                  <a:pt x="4" y="0"/>
                  <a:pt x="7" y="0"/>
                  <a:pt x="8" y="2"/>
                </a:cubicBezTo>
                <a:cubicBezTo>
                  <a:pt x="560" y="880"/>
                  <a:pt x="560" y="880"/>
                  <a:pt x="560" y="880"/>
                </a:cubicBezTo>
                <a:cubicBezTo>
                  <a:pt x="561" y="882"/>
                  <a:pt x="561" y="885"/>
                  <a:pt x="559" y="886"/>
                </a:cubicBezTo>
                <a:cubicBezTo>
                  <a:pt x="558" y="886"/>
                  <a:pt x="557" y="886"/>
                  <a:pt x="557" y="88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9" name="Freeform 7"/>
          <p:cNvSpPr>
            <a:spLocks/>
          </p:cNvSpPr>
          <p:nvPr/>
        </p:nvSpPr>
        <p:spPr bwMode="auto">
          <a:xfrm rot="21368463">
            <a:off x="10623643" y="6327189"/>
            <a:ext cx="14288" cy="546100"/>
          </a:xfrm>
          <a:custGeom>
            <a:avLst/>
            <a:gdLst>
              <a:gd name="T0" fmla="*/ 4 w 15"/>
              <a:gd name="T1" fmla="*/ 537 h 537"/>
              <a:gd name="T2" fmla="*/ 4 w 15"/>
              <a:gd name="T3" fmla="*/ 537 h 537"/>
              <a:gd name="T4" fmla="*/ 0 w 15"/>
              <a:gd name="T5" fmla="*/ 533 h 537"/>
              <a:gd name="T6" fmla="*/ 7 w 15"/>
              <a:gd name="T7" fmla="*/ 4 h 537"/>
              <a:gd name="T8" fmla="*/ 11 w 15"/>
              <a:gd name="T9" fmla="*/ 0 h 537"/>
              <a:gd name="T10" fmla="*/ 11 w 15"/>
              <a:gd name="T11" fmla="*/ 0 h 537"/>
              <a:gd name="T12" fmla="*/ 15 w 15"/>
              <a:gd name="T13" fmla="*/ 4 h 537"/>
              <a:gd name="T14" fmla="*/ 8 w 15"/>
              <a:gd name="T15" fmla="*/ 533 h 537"/>
              <a:gd name="T16" fmla="*/ 4 w 15"/>
              <a:gd name="T17" fmla="*/ 537 h 5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537">
                <a:moveTo>
                  <a:pt x="4" y="537"/>
                </a:moveTo>
                <a:cubicBezTo>
                  <a:pt x="4" y="537"/>
                  <a:pt x="4" y="537"/>
                  <a:pt x="4" y="537"/>
                </a:cubicBezTo>
                <a:cubicBezTo>
                  <a:pt x="2" y="537"/>
                  <a:pt x="0" y="535"/>
                  <a:pt x="0" y="533"/>
                </a:cubicBezTo>
                <a:cubicBezTo>
                  <a:pt x="7" y="4"/>
                  <a:pt x="7" y="4"/>
                  <a:pt x="7" y="4"/>
                </a:cubicBezTo>
                <a:cubicBezTo>
                  <a:pt x="7" y="2"/>
                  <a:pt x="8" y="0"/>
                  <a:pt x="11" y="0"/>
                </a:cubicBezTo>
                <a:cubicBezTo>
                  <a:pt x="11" y="0"/>
                  <a:pt x="11" y="0"/>
                  <a:pt x="11" y="0"/>
                </a:cubicBezTo>
                <a:cubicBezTo>
                  <a:pt x="13" y="0"/>
                  <a:pt x="15" y="2"/>
                  <a:pt x="15" y="4"/>
                </a:cubicBezTo>
                <a:cubicBezTo>
                  <a:pt x="8" y="533"/>
                  <a:pt x="8" y="533"/>
                  <a:pt x="8" y="533"/>
                </a:cubicBezTo>
                <a:cubicBezTo>
                  <a:pt x="8" y="535"/>
                  <a:pt x="6" y="537"/>
                  <a:pt x="4" y="537"/>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0" name="Freeform 12"/>
          <p:cNvSpPr>
            <a:spLocks/>
          </p:cNvSpPr>
          <p:nvPr/>
        </p:nvSpPr>
        <p:spPr bwMode="auto">
          <a:xfrm rot="21368463">
            <a:off x="9139811" y="5939470"/>
            <a:ext cx="382588" cy="857250"/>
          </a:xfrm>
          <a:custGeom>
            <a:avLst/>
            <a:gdLst>
              <a:gd name="T0" fmla="*/ 5 w 378"/>
              <a:gd name="T1" fmla="*/ 845 h 845"/>
              <a:gd name="T2" fmla="*/ 3 w 378"/>
              <a:gd name="T3" fmla="*/ 845 h 845"/>
              <a:gd name="T4" fmla="*/ 1 w 378"/>
              <a:gd name="T5" fmla="*/ 840 h 845"/>
              <a:gd name="T6" fmla="*/ 369 w 378"/>
              <a:gd name="T7" fmla="*/ 3 h 845"/>
              <a:gd name="T8" fmla="*/ 375 w 378"/>
              <a:gd name="T9" fmla="*/ 1 h 845"/>
              <a:gd name="T10" fmla="*/ 377 w 378"/>
              <a:gd name="T11" fmla="*/ 6 h 845"/>
              <a:gd name="T12" fmla="*/ 8 w 378"/>
              <a:gd name="T13" fmla="*/ 843 h 845"/>
              <a:gd name="T14" fmla="*/ 5 w 378"/>
              <a:gd name="T15" fmla="*/ 845 h 8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8" h="845">
                <a:moveTo>
                  <a:pt x="5" y="845"/>
                </a:moveTo>
                <a:cubicBezTo>
                  <a:pt x="4" y="845"/>
                  <a:pt x="3" y="845"/>
                  <a:pt x="3" y="845"/>
                </a:cubicBezTo>
                <a:cubicBezTo>
                  <a:pt x="1" y="844"/>
                  <a:pt x="0" y="842"/>
                  <a:pt x="1" y="840"/>
                </a:cubicBezTo>
                <a:cubicBezTo>
                  <a:pt x="369" y="3"/>
                  <a:pt x="369" y="3"/>
                  <a:pt x="369" y="3"/>
                </a:cubicBezTo>
                <a:cubicBezTo>
                  <a:pt x="370" y="1"/>
                  <a:pt x="373" y="0"/>
                  <a:pt x="375" y="1"/>
                </a:cubicBezTo>
                <a:cubicBezTo>
                  <a:pt x="377" y="1"/>
                  <a:pt x="378" y="4"/>
                  <a:pt x="377" y="6"/>
                </a:cubicBezTo>
                <a:cubicBezTo>
                  <a:pt x="8" y="843"/>
                  <a:pt x="8" y="843"/>
                  <a:pt x="8" y="843"/>
                </a:cubicBezTo>
                <a:cubicBezTo>
                  <a:pt x="8" y="844"/>
                  <a:pt x="6" y="845"/>
                  <a:pt x="5" y="84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1" name="Freeform 13"/>
          <p:cNvSpPr>
            <a:spLocks/>
          </p:cNvSpPr>
          <p:nvPr/>
        </p:nvSpPr>
        <p:spPr bwMode="auto">
          <a:xfrm rot="21368463">
            <a:off x="8454071" y="5962572"/>
            <a:ext cx="1046163" cy="176213"/>
          </a:xfrm>
          <a:custGeom>
            <a:avLst/>
            <a:gdLst>
              <a:gd name="T0" fmla="*/ 5 w 1030"/>
              <a:gd name="T1" fmla="*/ 174 h 174"/>
              <a:gd name="T2" fmla="*/ 1 w 1030"/>
              <a:gd name="T3" fmla="*/ 170 h 174"/>
              <a:gd name="T4" fmla="*/ 4 w 1030"/>
              <a:gd name="T5" fmla="*/ 166 h 174"/>
              <a:gd name="T6" fmla="*/ 1025 w 1030"/>
              <a:gd name="T7" fmla="*/ 0 h 174"/>
              <a:gd name="T8" fmla="*/ 1030 w 1030"/>
              <a:gd name="T9" fmla="*/ 4 h 174"/>
              <a:gd name="T10" fmla="*/ 1027 w 1030"/>
              <a:gd name="T11" fmla="*/ 8 h 174"/>
              <a:gd name="T12" fmla="*/ 5 w 1030"/>
              <a:gd name="T13" fmla="*/ 174 h 174"/>
              <a:gd name="T14" fmla="*/ 5 w 1030"/>
              <a:gd name="T15" fmla="*/ 174 h 1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0" h="174">
                <a:moveTo>
                  <a:pt x="5" y="174"/>
                </a:moveTo>
                <a:cubicBezTo>
                  <a:pt x="3" y="174"/>
                  <a:pt x="1" y="172"/>
                  <a:pt x="1" y="170"/>
                </a:cubicBezTo>
                <a:cubicBezTo>
                  <a:pt x="0" y="168"/>
                  <a:pt x="2" y="166"/>
                  <a:pt x="4" y="166"/>
                </a:cubicBezTo>
                <a:cubicBezTo>
                  <a:pt x="1025" y="0"/>
                  <a:pt x="1025" y="0"/>
                  <a:pt x="1025" y="0"/>
                </a:cubicBezTo>
                <a:cubicBezTo>
                  <a:pt x="1028" y="0"/>
                  <a:pt x="1030" y="1"/>
                  <a:pt x="1030" y="4"/>
                </a:cubicBezTo>
                <a:cubicBezTo>
                  <a:pt x="1030" y="6"/>
                  <a:pt x="1029" y="8"/>
                  <a:pt x="1027" y="8"/>
                </a:cubicBezTo>
                <a:cubicBezTo>
                  <a:pt x="5" y="174"/>
                  <a:pt x="5" y="174"/>
                  <a:pt x="5" y="174"/>
                </a:cubicBezTo>
                <a:cubicBezTo>
                  <a:pt x="5" y="174"/>
                  <a:pt x="5" y="174"/>
                  <a:pt x="5" y="174"/>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2" name="Freeform 14"/>
          <p:cNvSpPr>
            <a:spLocks/>
          </p:cNvSpPr>
          <p:nvPr/>
        </p:nvSpPr>
        <p:spPr bwMode="auto">
          <a:xfrm rot="21368463">
            <a:off x="8483022" y="6140905"/>
            <a:ext cx="671513" cy="690563"/>
          </a:xfrm>
          <a:custGeom>
            <a:avLst/>
            <a:gdLst>
              <a:gd name="T0" fmla="*/ 658 w 662"/>
              <a:gd name="T1" fmla="*/ 680 h 680"/>
              <a:gd name="T2" fmla="*/ 655 w 662"/>
              <a:gd name="T3" fmla="*/ 679 h 680"/>
              <a:gd name="T4" fmla="*/ 2 w 662"/>
              <a:gd name="T5" fmla="*/ 7 h 680"/>
              <a:gd name="T6" fmla="*/ 2 w 662"/>
              <a:gd name="T7" fmla="*/ 2 h 680"/>
              <a:gd name="T8" fmla="*/ 8 w 662"/>
              <a:gd name="T9" fmla="*/ 2 h 680"/>
              <a:gd name="T10" fmla="*/ 660 w 662"/>
              <a:gd name="T11" fmla="*/ 673 h 680"/>
              <a:gd name="T12" fmla="*/ 660 w 662"/>
              <a:gd name="T13" fmla="*/ 679 h 680"/>
              <a:gd name="T14" fmla="*/ 658 w 662"/>
              <a:gd name="T15" fmla="*/ 680 h 6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2" h="680">
                <a:moveTo>
                  <a:pt x="658" y="680"/>
                </a:moveTo>
                <a:cubicBezTo>
                  <a:pt x="656" y="680"/>
                  <a:pt x="655" y="680"/>
                  <a:pt x="655" y="679"/>
                </a:cubicBezTo>
                <a:cubicBezTo>
                  <a:pt x="2" y="7"/>
                  <a:pt x="2" y="7"/>
                  <a:pt x="2" y="7"/>
                </a:cubicBezTo>
                <a:cubicBezTo>
                  <a:pt x="0" y="6"/>
                  <a:pt x="0" y="3"/>
                  <a:pt x="2" y="2"/>
                </a:cubicBezTo>
                <a:cubicBezTo>
                  <a:pt x="3" y="0"/>
                  <a:pt x="6" y="0"/>
                  <a:pt x="8" y="2"/>
                </a:cubicBezTo>
                <a:cubicBezTo>
                  <a:pt x="660" y="673"/>
                  <a:pt x="660" y="673"/>
                  <a:pt x="660" y="673"/>
                </a:cubicBezTo>
                <a:cubicBezTo>
                  <a:pt x="662" y="675"/>
                  <a:pt x="662" y="678"/>
                  <a:pt x="660" y="679"/>
                </a:cubicBezTo>
                <a:cubicBezTo>
                  <a:pt x="660" y="680"/>
                  <a:pt x="659" y="680"/>
                  <a:pt x="658" y="68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3" name="Freeform 15"/>
          <p:cNvSpPr>
            <a:spLocks/>
          </p:cNvSpPr>
          <p:nvPr/>
        </p:nvSpPr>
        <p:spPr bwMode="auto">
          <a:xfrm rot="21368463">
            <a:off x="8477891" y="6163737"/>
            <a:ext cx="44450" cy="466725"/>
          </a:xfrm>
          <a:custGeom>
            <a:avLst/>
            <a:gdLst>
              <a:gd name="T0" fmla="*/ 40 w 44"/>
              <a:gd name="T1" fmla="*/ 459 h 459"/>
              <a:gd name="T2" fmla="*/ 36 w 44"/>
              <a:gd name="T3" fmla="*/ 455 h 459"/>
              <a:gd name="T4" fmla="*/ 0 w 44"/>
              <a:gd name="T5" fmla="*/ 4 h 459"/>
              <a:gd name="T6" fmla="*/ 3 w 44"/>
              <a:gd name="T7" fmla="*/ 0 h 459"/>
              <a:gd name="T8" fmla="*/ 8 w 44"/>
              <a:gd name="T9" fmla="*/ 3 h 459"/>
              <a:gd name="T10" fmla="*/ 44 w 44"/>
              <a:gd name="T11" fmla="*/ 454 h 459"/>
              <a:gd name="T12" fmla="*/ 40 w 44"/>
              <a:gd name="T13" fmla="*/ 459 h 459"/>
              <a:gd name="T14" fmla="*/ 40 w 44"/>
              <a:gd name="T15" fmla="*/ 459 h 4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 h="459">
                <a:moveTo>
                  <a:pt x="40" y="459"/>
                </a:moveTo>
                <a:cubicBezTo>
                  <a:pt x="38" y="459"/>
                  <a:pt x="36" y="457"/>
                  <a:pt x="36" y="455"/>
                </a:cubicBezTo>
                <a:cubicBezTo>
                  <a:pt x="0" y="4"/>
                  <a:pt x="0" y="4"/>
                  <a:pt x="0" y="4"/>
                </a:cubicBezTo>
                <a:cubicBezTo>
                  <a:pt x="0" y="2"/>
                  <a:pt x="1" y="0"/>
                  <a:pt x="3" y="0"/>
                </a:cubicBezTo>
                <a:cubicBezTo>
                  <a:pt x="6" y="0"/>
                  <a:pt x="7" y="1"/>
                  <a:pt x="8" y="3"/>
                </a:cubicBezTo>
                <a:cubicBezTo>
                  <a:pt x="44" y="454"/>
                  <a:pt x="44" y="454"/>
                  <a:pt x="44" y="454"/>
                </a:cubicBezTo>
                <a:cubicBezTo>
                  <a:pt x="44" y="457"/>
                  <a:pt x="42" y="459"/>
                  <a:pt x="40" y="459"/>
                </a:cubicBezTo>
                <a:cubicBezTo>
                  <a:pt x="40" y="459"/>
                  <a:pt x="40" y="459"/>
                  <a:pt x="40" y="459"/>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4" name="Freeform 16"/>
          <p:cNvSpPr>
            <a:spLocks/>
          </p:cNvSpPr>
          <p:nvPr/>
        </p:nvSpPr>
        <p:spPr bwMode="auto">
          <a:xfrm rot="21368463">
            <a:off x="8534931" y="6597944"/>
            <a:ext cx="635000" cy="231775"/>
          </a:xfrm>
          <a:custGeom>
            <a:avLst/>
            <a:gdLst>
              <a:gd name="T0" fmla="*/ 622 w 626"/>
              <a:gd name="T1" fmla="*/ 229 h 229"/>
              <a:gd name="T2" fmla="*/ 620 w 626"/>
              <a:gd name="T3" fmla="*/ 229 h 229"/>
              <a:gd name="T4" fmla="*/ 4 w 626"/>
              <a:gd name="T5" fmla="*/ 9 h 229"/>
              <a:gd name="T6" fmla="*/ 1 w 626"/>
              <a:gd name="T7" fmla="*/ 3 h 229"/>
              <a:gd name="T8" fmla="*/ 6 w 626"/>
              <a:gd name="T9" fmla="*/ 1 h 229"/>
              <a:gd name="T10" fmla="*/ 623 w 626"/>
              <a:gd name="T11" fmla="*/ 221 h 229"/>
              <a:gd name="T12" fmla="*/ 625 w 626"/>
              <a:gd name="T13" fmla="*/ 227 h 229"/>
              <a:gd name="T14" fmla="*/ 622 w 626"/>
              <a:gd name="T15" fmla="*/ 229 h 2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26" h="229">
                <a:moveTo>
                  <a:pt x="622" y="229"/>
                </a:moveTo>
                <a:cubicBezTo>
                  <a:pt x="621" y="229"/>
                  <a:pt x="621" y="229"/>
                  <a:pt x="620" y="229"/>
                </a:cubicBezTo>
                <a:cubicBezTo>
                  <a:pt x="4" y="9"/>
                  <a:pt x="4" y="9"/>
                  <a:pt x="4" y="9"/>
                </a:cubicBezTo>
                <a:cubicBezTo>
                  <a:pt x="2" y="8"/>
                  <a:pt x="0" y="6"/>
                  <a:pt x="1" y="3"/>
                </a:cubicBezTo>
                <a:cubicBezTo>
                  <a:pt x="2" y="1"/>
                  <a:pt x="4" y="0"/>
                  <a:pt x="6" y="1"/>
                </a:cubicBezTo>
                <a:cubicBezTo>
                  <a:pt x="623" y="221"/>
                  <a:pt x="623" y="221"/>
                  <a:pt x="623" y="221"/>
                </a:cubicBezTo>
                <a:cubicBezTo>
                  <a:pt x="625" y="222"/>
                  <a:pt x="626" y="224"/>
                  <a:pt x="625" y="227"/>
                </a:cubicBezTo>
                <a:cubicBezTo>
                  <a:pt x="625" y="228"/>
                  <a:pt x="623" y="229"/>
                  <a:pt x="622" y="229"/>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5" name="Freeform 19"/>
          <p:cNvSpPr>
            <a:spLocks/>
          </p:cNvSpPr>
          <p:nvPr/>
        </p:nvSpPr>
        <p:spPr bwMode="auto">
          <a:xfrm rot="21368463">
            <a:off x="6978660" y="6671444"/>
            <a:ext cx="1570038" cy="284163"/>
          </a:xfrm>
          <a:custGeom>
            <a:avLst/>
            <a:gdLst>
              <a:gd name="T0" fmla="*/ 5 w 1548"/>
              <a:gd name="T1" fmla="*/ 280 h 280"/>
              <a:gd name="T2" fmla="*/ 1 w 1548"/>
              <a:gd name="T3" fmla="*/ 276 h 280"/>
              <a:gd name="T4" fmla="*/ 4 w 1548"/>
              <a:gd name="T5" fmla="*/ 272 h 280"/>
              <a:gd name="T6" fmla="*/ 1543 w 1548"/>
              <a:gd name="T7" fmla="*/ 1 h 280"/>
              <a:gd name="T8" fmla="*/ 1548 w 1548"/>
              <a:gd name="T9" fmla="*/ 4 h 280"/>
              <a:gd name="T10" fmla="*/ 1545 w 1548"/>
              <a:gd name="T11" fmla="*/ 9 h 280"/>
              <a:gd name="T12" fmla="*/ 5 w 1548"/>
              <a:gd name="T13" fmla="*/ 280 h 280"/>
              <a:gd name="T14" fmla="*/ 5 w 1548"/>
              <a:gd name="T15" fmla="*/ 280 h 2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48" h="280">
                <a:moveTo>
                  <a:pt x="5" y="280"/>
                </a:moveTo>
                <a:cubicBezTo>
                  <a:pt x="3" y="280"/>
                  <a:pt x="1" y="278"/>
                  <a:pt x="1" y="276"/>
                </a:cubicBezTo>
                <a:cubicBezTo>
                  <a:pt x="0" y="274"/>
                  <a:pt x="2" y="272"/>
                  <a:pt x="4" y="272"/>
                </a:cubicBezTo>
                <a:cubicBezTo>
                  <a:pt x="1543" y="1"/>
                  <a:pt x="1543" y="1"/>
                  <a:pt x="1543" y="1"/>
                </a:cubicBezTo>
                <a:cubicBezTo>
                  <a:pt x="1545" y="0"/>
                  <a:pt x="1548" y="2"/>
                  <a:pt x="1548" y="4"/>
                </a:cubicBezTo>
                <a:cubicBezTo>
                  <a:pt x="1548" y="6"/>
                  <a:pt x="1547" y="8"/>
                  <a:pt x="1545" y="9"/>
                </a:cubicBezTo>
                <a:cubicBezTo>
                  <a:pt x="5" y="280"/>
                  <a:pt x="5" y="280"/>
                  <a:pt x="5" y="280"/>
                </a:cubicBezTo>
                <a:cubicBezTo>
                  <a:pt x="5" y="280"/>
                  <a:pt x="5" y="280"/>
                  <a:pt x="5" y="28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6" name="Freeform 22"/>
          <p:cNvSpPr>
            <a:spLocks/>
          </p:cNvSpPr>
          <p:nvPr/>
        </p:nvSpPr>
        <p:spPr bwMode="auto">
          <a:xfrm rot="21368463">
            <a:off x="9498177" y="5908037"/>
            <a:ext cx="584200" cy="452438"/>
          </a:xfrm>
          <a:custGeom>
            <a:avLst/>
            <a:gdLst>
              <a:gd name="T0" fmla="*/ 572 w 576"/>
              <a:gd name="T1" fmla="*/ 446 h 446"/>
              <a:gd name="T2" fmla="*/ 569 w 576"/>
              <a:gd name="T3" fmla="*/ 445 h 446"/>
              <a:gd name="T4" fmla="*/ 3 w 576"/>
              <a:gd name="T5" fmla="*/ 7 h 446"/>
              <a:gd name="T6" fmla="*/ 2 w 576"/>
              <a:gd name="T7" fmla="*/ 2 h 446"/>
              <a:gd name="T8" fmla="*/ 7 w 576"/>
              <a:gd name="T9" fmla="*/ 1 h 446"/>
              <a:gd name="T10" fmla="*/ 574 w 576"/>
              <a:gd name="T11" fmla="*/ 439 h 446"/>
              <a:gd name="T12" fmla="*/ 575 w 576"/>
              <a:gd name="T13" fmla="*/ 444 h 446"/>
              <a:gd name="T14" fmla="*/ 572 w 576"/>
              <a:gd name="T15" fmla="*/ 446 h 4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6" h="446">
                <a:moveTo>
                  <a:pt x="572" y="446"/>
                </a:moveTo>
                <a:cubicBezTo>
                  <a:pt x="571" y="446"/>
                  <a:pt x="570" y="446"/>
                  <a:pt x="569" y="445"/>
                </a:cubicBezTo>
                <a:cubicBezTo>
                  <a:pt x="3" y="7"/>
                  <a:pt x="3" y="7"/>
                  <a:pt x="3" y="7"/>
                </a:cubicBezTo>
                <a:cubicBezTo>
                  <a:pt x="1" y="6"/>
                  <a:pt x="0" y="4"/>
                  <a:pt x="2" y="2"/>
                </a:cubicBezTo>
                <a:cubicBezTo>
                  <a:pt x="3" y="0"/>
                  <a:pt x="6" y="0"/>
                  <a:pt x="7" y="1"/>
                </a:cubicBezTo>
                <a:cubicBezTo>
                  <a:pt x="574" y="439"/>
                  <a:pt x="574" y="439"/>
                  <a:pt x="574" y="439"/>
                </a:cubicBezTo>
                <a:cubicBezTo>
                  <a:pt x="576" y="440"/>
                  <a:pt x="576" y="443"/>
                  <a:pt x="575" y="444"/>
                </a:cubicBezTo>
                <a:cubicBezTo>
                  <a:pt x="574" y="445"/>
                  <a:pt x="573" y="446"/>
                  <a:pt x="572" y="44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7" name="Freeform 23"/>
          <p:cNvSpPr>
            <a:spLocks/>
          </p:cNvSpPr>
          <p:nvPr/>
        </p:nvSpPr>
        <p:spPr bwMode="auto">
          <a:xfrm rot="21368463">
            <a:off x="9491334" y="6351180"/>
            <a:ext cx="623888" cy="541338"/>
          </a:xfrm>
          <a:custGeom>
            <a:avLst/>
            <a:gdLst>
              <a:gd name="T0" fmla="*/ 5 w 615"/>
              <a:gd name="T1" fmla="*/ 532 h 532"/>
              <a:gd name="T2" fmla="*/ 2 w 615"/>
              <a:gd name="T3" fmla="*/ 531 h 532"/>
              <a:gd name="T4" fmla="*/ 2 w 615"/>
              <a:gd name="T5" fmla="*/ 525 h 532"/>
              <a:gd name="T6" fmla="*/ 608 w 615"/>
              <a:gd name="T7" fmla="*/ 2 h 532"/>
              <a:gd name="T8" fmla="*/ 614 w 615"/>
              <a:gd name="T9" fmla="*/ 2 h 532"/>
              <a:gd name="T10" fmla="*/ 613 w 615"/>
              <a:gd name="T11" fmla="*/ 8 h 532"/>
              <a:gd name="T12" fmla="*/ 7 w 615"/>
              <a:gd name="T13" fmla="*/ 531 h 532"/>
              <a:gd name="T14" fmla="*/ 5 w 615"/>
              <a:gd name="T15" fmla="*/ 532 h 5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5" h="532">
                <a:moveTo>
                  <a:pt x="5" y="532"/>
                </a:moveTo>
                <a:cubicBezTo>
                  <a:pt x="4" y="532"/>
                  <a:pt x="2" y="532"/>
                  <a:pt x="2" y="531"/>
                </a:cubicBezTo>
                <a:cubicBezTo>
                  <a:pt x="0" y="529"/>
                  <a:pt x="0" y="527"/>
                  <a:pt x="2" y="525"/>
                </a:cubicBezTo>
                <a:cubicBezTo>
                  <a:pt x="608" y="2"/>
                  <a:pt x="608" y="2"/>
                  <a:pt x="608" y="2"/>
                </a:cubicBezTo>
                <a:cubicBezTo>
                  <a:pt x="610" y="0"/>
                  <a:pt x="612" y="1"/>
                  <a:pt x="614" y="2"/>
                </a:cubicBezTo>
                <a:cubicBezTo>
                  <a:pt x="615" y="4"/>
                  <a:pt x="615" y="6"/>
                  <a:pt x="613" y="8"/>
                </a:cubicBezTo>
                <a:cubicBezTo>
                  <a:pt x="7" y="531"/>
                  <a:pt x="7" y="531"/>
                  <a:pt x="7" y="531"/>
                </a:cubicBezTo>
                <a:cubicBezTo>
                  <a:pt x="7" y="532"/>
                  <a:pt x="6" y="532"/>
                  <a:pt x="5" y="532"/>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8" name="Freeform 24"/>
          <p:cNvSpPr>
            <a:spLocks/>
          </p:cNvSpPr>
          <p:nvPr/>
        </p:nvSpPr>
        <p:spPr bwMode="auto">
          <a:xfrm rot="21368463">
            <a:off x="10089167" y="6315033"/>
            <a:ext cx="530225" cy="38100"/>
          </a:xfrm>
          <a:custGeom>
            <a:avLst/>
            <a:gdLst>
              <a:gd name="T0" fmla="*/ 519 w 523"/>
              <a:gd name="T1" fmla="*/ 38 h 38"/>
              <a:gd name="T2" fmla="*/ 518 w 523"/>
              <a:gd name="T3" fmla="*/ 38 h 38"/>
              <a:gd name="T4" fmla="*/ 3 w 523"/>
              <a:gd name="T5" fmla="*/ 8 h 38"/>
              <a:gd name="T6" fmla="*/ 0 w 523"/>
              <a:gd name="T7" fmla="*/ 4 h 38"/>
              <a:gd name="T8" fmla="*/ 4 w 523"/>
              <a:gd name="T9" fmla="*/ 0 h 38"/>
              <a:gd name="T10" fmla="*/ 519 w 523"/>
              <a:gd name="T11" fmla="*/ 30 h 38"/>
              <a:gd name="T12" fmla="*/ 523 w 523"/>
              <a:gd name="T13" fmla="*/ 34 h 38"/>
              <a:gd name="T14" fmla="*/ 519 w 523"/>
              <a:gd name="T15" fmla="*/ 38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3" h="38">
                <a:moveTo>
                  <a:pt x="519" y="38"/>
                </a:moveTo>
                <a:cubicBezTo>
                  <a:pt x="519" y="38"/>
                  <a:pt x="518" y="38"/>
                  <a:pt x="518" y="38"/>
                </a:cubicBezTo>
                <a:cubicBezTo>
                  <a:pt x="3" y="8"/>
                  <a:pt x="3" y="8"/>
                  <a:pt x="3" y="8"/>
                </a:cubicBezTo>
                <a:cubicBezTo>
                  <a:pt x="1" y="8"/>
                  <a:pt x="0" y="6"/>
                  <a:pt x="0" y="4"/>
                </a:cubicBezTo>
                <a:cubicBezTo>
                  <a:pt x="0" y="1"/>
                  <a:pt x="2" y="0"/>
                  <a:pt x="4" y="0"/>
                </a:cubicBezTo>
                <a:cubicBezTo>
                  <a:pt x="519" y="30"/>
                  <a:pt x="519" y="30"/>
                  <a:pt x="519" y="30"/>
                </a:cubicBezTo>
                <a:cubicBezTo>
                  <a:pt x="521" y="30"/>
                  <a:pt x="523" y="32"/>
                  <a:pt x="523" y="34"/>
                </a:cubicBezTo>
                <a:cubicBezTo>
                  <a:pt x="522" y="37"/>
                  <a:pt x="521" y="38"/>
                  <a:pt x="519" y="38"/>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9" name="Freeform 25"/>
          <p:cNvSpPr>
            <a:spLocks/>
          </p:cNvSpPr>
          <p:nvPr/>
        </p:nvSpPr>
        <p:spPr bwMode="auto">
          <a:xfrm rot="21368463">
            <a:off x="10062019" y="5586488"/>
            <a:ext cx="838200" cy="727075"/>
          </a:xfrm>
          <a:custGeom>
            <a:avLst/>
            <a:gdLst>
              <a:gd name="T0" fmla="*/ 5 w 825"/>
              <a:gd name="T1" fmla="*/ 716 h 716"/>
              <a:gd name="T2" fmla="*/ 2 w 825"/>
              <a:gd name="T3" fmla="*/ 714 h 716"/>
              <a:gd name="T4" fmla="*/ 2 w 825"/>
              <a:gd name="T5" fmla="*/ 709 h 716"/>
              <a:gd name="T6" fmla="*/ 818 w 825"/>
              <a:gd name="T7" fmla="*/ 1 h 716"/>
              <a:gd name="T8" fmla="*/ 823 w 825"/>
              <a:gd name="T9" fmla="*/ 2 h 716"/>
              <a:gd name="T10" fmla="*/ 823 w 825"/>
              <a:gd name="T11" fmla="*/ 7 h 716"/>
              <a:gd name="T12" fmla="*/ 7 w 825"/>
              <a:gd name="T13" fmla="*/ 715 h 716"/>
              <a:gd name="T14" fmla="*/ 5 w 825"/>
              <a:gd name="T15" fmla="*/ 716 h 7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5" h="716">
                <a:moveTo>
                  <a:pt x="5" y="716"/>
                </a:moveTo>
                <a:cubicBezTo>
                  <a:pt x="4" y="716"/>
                  <a:pt x="2" y="715"/>
                  <a:pt x="2" y="714"/>
                </a:cubicBezTo>
                <a:cubicBezTo>
                  <a:pt x="0" y="713"/>
                  <a:pt x="0" y="710"/>
                  <a:pt x="2" y="709"/>
                </a:cubicBezTo>
                <a:cubicBezTo>
                  <a:pt x="818" y="1"/>
                  <a:pt x="818" y="1"/>
                  <a:pt x="818" y="1"/>
                </a:cubicBezTo>
                <a:cubicBezTo>
                  <a:pt x="819" y="0"/>
                  <a:pt x="822" y="0"/>
                  <a:pt x="823" y="2"/>
                </a:cubicBezTo>
                <a:cubicBezTo>
                  <a:pt x="825" y="3"/>
                  <a:pt x="825" y="6"/>
                  <a:pt x="823" y="7"/>
                </a:cubicBezTo>
                <a:cubicBezTo>
                  <a:pt x="7" y="715"/>
                  <a:pt x="7" y="715"/>
                  <a:pt x="7" y="715"/>
                </a:cubicBezTo>
                <a:cubicBezTo>
                  <a:pt x="6" y="716"/>
                  <a:pt x="6" y="716"/>
                  <a:pt x="5" y="71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0" name="Freeform 26"/>
          <p:cNvSpPr>
            <a:spLocks/>
          </p:cNvSpPr>
          <p:nvPr/>
        </p:nvSpPr>
        <p:spPr bwMode="auto">
          <a:xfrm rot="21368463">
            <a:off x="10584730" y="5568878"/>
            <a:ext cx="315913" cy="757238"/>
          </a:xfrm>
          <a:custGeom>
            <a:avLst/>
            <a:gdLst>
              <a:gd name="T0" fmla="*/ 5 w 310"/>
              <a:gd name="T1" fmla="*/ 746 h 746"/>
              <a:gd name="T2" fmla="*/ 3 w 310"/>
              <a:gd name="T3" fmla="*/ 746 h 746"/>
              <a:gd name="T4" fmla="*/ 1 w 310"/>
              <a:gd name="T5" fmla="*/ 741 h 746"/>
              <a:gd name="T6" fmla="*/ 302 w 310"/>
              <a:gd name="T7" fmla="*/ 3 h 746"/>
              <a:gd name="T8" fmla="*/ 307 w 310"/>
              <a:gd name="T9" fmla="*/ 0 h 746"/>
              <a:gd name="T10" fmla="*/ 309 w 310"/>
              <a:gd name="T11" fmla="*/ 6 h 746"/>
              <a:gd name="T12" fmla="*/ 8 w 310"/>
              <a:gd name="T13" fmla="*/ 744 h 746"/>
              <a:gd name="T14" fmla="*/ 5 w 310"/>
              <a:gd name="T15" fmla="*/ 746 h 7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0" h="746">
                <a:moveTo>
                  <a:pt x="5" y="746"/>
                </a:moveTo>
                <a:cubicBezTo>
                  <a:pt x="4" y="746"/>
                  <a:pt x="4" y="746"/>
                  <a:pt x="3" y="746"/>
                </a:cubicBezTo>
                <a:cubicBezTo>
                  <a:pt x="1" y="745"/>
                  <a:pt x="0" y="743"/>
                  <a:pt x="1" y="741"/>
                </a:cubicBezTo>
                <a:cubicBezTo>
                  <a:pt x="302" y="3"/>
                  <a:pt x="302" y="3"/>
                  <a:pt x="302" y="3"/>
                </a:cubicBezTo>
                <a:cubicBezTo>
                  <a:pt x="303" y="1"/>
                  <a:pt x="305" y="0"/>
                  <a:pt x="307" y="0"/>
                </a:cubicBezTo>
                <a:cubicBezTo>
                  <a:pt x="309" y="1"/>
                  <a:pt x="310" y="4"/>
                  <a:pt x="309" y="6"/>
                </a:cubicBezTo>
                <a:cubicBezTo>
                  <a:pt x="8" y="744"/>
                  <a:pt x="8" y="744"/>
                  <a:pt x="8" y="744"/>
                </a:cubicBezTo>
                <a:cubicBezTo>
                  <a:pt x="8" y="745"/>
                  <a:pt x="6" y="746"/>
                  <a:pt x="5" y="74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1" name="Freeform 27"/>
          <p:cNvSpPr>
            <a:spLocks/>
          </p:cNvSpPr>
          <p:nvPr/>
        </p:nvSpPr>
        <p:spPr bwMode="auto">
          <a:xfrm rot="21368463">
            <a:off x="10885086" y="5550203"/>
            <a:ext cx="263525" cy="596900"/>
          </a:xfrm>
          <a:custGeom>
            <a:avLst/>
            <a:gdLst>
              <a:gd name="T0" fmla="*/ 255 w 260"/>
              <a:gd name="T1" fmla="*/ 587 h 587"/>
              <a:gd name="T2" fmla="*/ 252 w 260"/>
              <a:gd name="T3" fmla="*/ 584 h 587"/>
              <a:gd name="T4" fmla="*/ 1 w 260"/>
              <a:gd name="T5" fmla="*/ 6 h 587"/>
              <a:gd name="T6" fmla="*/ 3 w 260"/>
              <a:gd name="T7" fmla="*/ 0 h 587"/>
              <a:gd name="T8" fmla="*/ 8 w 260"/>
              <a:gd name="T9" fmla="*/ 3 h 587"/>
              <a:gd name="T10" fmla="*/ 259 w 260"/>
              <a:gd name="T11" fmla="*/ 581 h 587"/>
              <a:gd name="T12" fmla="*/ 257 w 260"/>
              <a:gd name="T13" fmla="*/ 586 h 587"/>
              <a:gd name="T14" fmla="*/ 255 w 260"/>
              <a:gd name="T15" fmla="*/ 587 h 58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0" h="587">
                <a:moveTo>
                  <a:pt x="255" y="587"/>
                </a:moveTo>
                <a:cubicBezTo>
                  <a:pt x="254" y="587"/>
                  <a:pt x="252" y="586"/>
                  <a:pt x="252" y="584"/>
                </a:cubicBezTo>
                <a:cubicBezTo>
                  <a:pt x="1" y="6"/>
                  <a:pt x="1" y="6"/>
                  <a:pt x="1" y="6"/>
                </a:cubicBezTo>
                <a:cubicBezTo>
                  <a:pt x="0" y="4"/>
                  <a:pt x="1" y="1"/>
                  <a:pt x="3" y="0"/>
                </a:cubicBezTo>
                <a:cubicBezTo>
                  <a:pt x="5" y="0"/>
                  <a:pt x="7" y="1"/>
                  <a:pt x="8" y="3"/>
                </a:cubicBezTo>
                <a:cubicBezTo>
                  <a:pt x="259" y="581"/>
                  <a:pt x="259" y="581"/>
                  <a:pt x="259" y="581"/>
                </a:cubicBezTo>
                <a:cubicBezTo>
                  <a:pt x="260" y="583"/>
                  <a:pt x="259" y="585"/>
                  <a:pt x="257" y="586"/>
                </a:cubicBezTo>
                <a:cubicBezTo>
                  <a:pt x="257" y="587"/>
                  <a:pt x="256" y="587"/>
                  <a:pt x="255" y="587"/>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2" name="Freeform 28"/>
          <p:cNvSpPr>
            <a:spLocks/>
          </p:cNvSpPr>
          <p:nvPr/>
        </p:nvSpPr>
        <p:spPr bwMode="auto">
          <a:xfrm rot="21368463">
            <a:off x="10869954" y="5520122"/>
            <a:ext cx="1171575" cy="177800"/>
          </a:xfrm>
          <a:custGeom>
            <a:avLst/>
            <a:gdLst>
              <a:gd name="T0" fmla="*/ 1150 w 1155"/>
              <a:gd name="T1" fmla="*/ 175 h 175"/>
              <a:gd name="T2" fmla="*/ 1150 w 1155"/>
              <a:gd name="T3" fmla="*/ 175 h 175"/>
              <a:gd name="T4" fmla="*/ 4 w 1155"/>
              <a:gd name="T5" fmla="*/ 8 h 175"/>
              <a:gd name="T6" fmla="*/ 0 w 1155"/>
              <a:gd name="T7" fmla="*/ 4 h 175"/>
              <a:gd name="T8" fmla="*/ 5 w 1155"/>
              <a:gd name="T9" fmla="*/ 0 h 175"/>
              <a:gd name="T10" fmla="*/ 1151 w 1155"/>
              <a:gd name="T11" fmla="*/ 167 h 175"/>
              <a:gd name="T12" fmla="*/ 1154 w 1155"/>
              <a:gd name="T13" fmla="*/ 172 h 175"/>
              <a:gd name="T14" fmla="*/ 1150 w 1155"/>
              <a:gd name="T15" fmla="*/ 175 h 1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55" h="175">
                <a:moveTo>
                  <a:pt x="1150" y="175"/>
                </a:moveTo>
                <a:cubicBezTo>
                  <a:pt x="1150" y="175"/>
                  <a:pt x="1150" y="175"/>
                  <a:pt x="1150" y="175"/>
                </a:cubicBezTo>
                <a:cubicBezTo>
                  <a:pt x="4" y="8"/>
                  <a:pt x="4" y="8"/>
                  <a:pt x="4" y="8"/>
                </a:cubicBezTo>
                <a:cubicBezTo>
                  <a:pt x="2" y="8"/>
                  <a:pt x="0" y="6"/>
                  <a:pt x="0" y="4"/>
                </a:cubicBezTo>
                <a:cubicBezTo>
                  <a:pt x="1" y="1"/>
                  <a:pt x="3" y="0"/>
                  <a:pt x="5" y="0"/>
                </a:cubicBezTo>
                <a:cubicBezTo>
                  <a:pt x="1151" y="167"/>
                  <a:pt x="1151" y="167"/>
                  <a:pt x="1151" y="167"/>
                </a:cubicBezTo>
                <a:cubicBezTo>
                  <a:pt x="1153" y="168"/>
                  <a:pt x="1155" y="170"/>
                  <a:pt x="1154" y="172"/>
                </a:cubicBezTo>
                <a:cubicBezTo>
                  <a:pt x="1154" y="174"/>
                  <a:pt x="1152" y="175"/>
                  <a:pt x="1150" y="17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3" name="Freeform 29"/>
          <p:cNvSpPr>
            <a:spLocks/>
          </p:cNvSpPr>
          <p:nvPr/>
        </p:nvSpPr>
        <p:spPr bwMode="auto">
          <a:xfrm rot="21368463">
            <a:off x="10825512" y="4954882"/>
            <a:ext cx="1196975" cy="744538"/>
          </a:xfrm>
          <a:custGeom>
            <a:avLst/>
            <a:gdLst>
              <a:gd name="T0" fmla="*/ 1175 w 1180"/>
              <a:gd name="T1" fmla="*/ 733 h 733"/>
              <a:gd name="T2" fmla="*/ 1173 w 1180"/>
              <a:gd name="T3" fmla="*/ 733 h 733"/>
              <a:gd name="T4" fmla="*/ 2 w 1180"/>
              <a:gd name="T5" fmla="*/ 8 h 733"/>
              <a:gd name="T6" fmla="*/ 1 w 1180"/>
              <a:gd name="T7" fmla="*/ 2 h 733"/>
              <a:gd name="T8" fmla="*/ 7 w 1180"/>
              <a:gd name="T9" fmla="*/ 1 h 733"/>
              <a:gd name="T10" fmla="*/ 1177 w 1180"/>
              <a:gd name="T11" fmla="*/ 726 h 733"/>
              <a:gd name="T12" fmla="*/ 1179 w 1180"/>
              <a:gd name="T13" fmla="*/ 732 h 733"/>
              <a:gd name="T14" fmla="*/ 1175 w 1180"/>
              <a:gd name="T15" fmla="*/ 733 h 7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80" h="733">
                <a:moveTo>
                  <a:pt x="1175" y="733"/>
                </a:moveTo>
                <a:cubicBezTo>
                  <a:pt x="1175" y="733"/>
                  <a:pt x="1174" y="733"/>
                  <a:pt x="1173" y="733"/>
                </a:cubicBezTo>
                <a:cubicBezTo>
                  <a:pt x="2" y="8"/>
                  <a:pt x="2" y="8"/>
                  <a:pt x="2" y="8"/>
                </a:cubicBezTo>
                <a:cubicBezTo>
                  <a:pt x="1" y="6"/>
                  <a:pt x="0" y="4"/>
                  <a:pt x="1" y="2"/>
                </a:cubicBezTo>
                <a:cubicBezTo>
                  <a:pt x="2" y="0"/>
                  <a:pt x="5" y="0"/>
                  <a:pt x="7" y="1"/>
                </a:cubicBezTo>
                <a:cubicBezTo>
                  <a:pt x="1177" y="726"/>
                  <a:pt x="1177" y="726"/>
                  <a:pt x="1177" y="726"/>
                </a:cubicBezTo>
                <a:cubicBezTo>
                  <a:pt x="1179" y="727"/>
                  <a:pt x="1180" y="730"/>
                  <a:pt x="1179" y="732"/>
                </a:cubicBezTo>
                <a:cubicBezTo>
                  <a:pt x="1178" y="733"/>
                  <a:pt x="1177" y="733"/>
                  <a:pt x="1175" y="733"/>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4" name="Freeform 30"/>
          <p:cNvSpPr>
            <a:spLocks/>
          </p:cNvSpPr>
          <p:nvPr/>
        </p:nvSpPr>
        <p:spPr bwMode="auto">
          <a:xfrm rot="21368463">
            <a:off x="10798005" y="4874965"/>
            <a:ext cx="863600" cy="100013"/>
          </a:xfrm>
          <a:custGeom>
            <a:avLst/>
            <a:gdLst>
              <a:gd name="T0" fmla="*/ 5 w 851"/>
              <a:gd name="T1" fmla="*/ 100 h 100"/>
              <a:gd name="T2" fmla="*/ 1 w 851"/>
              <a:gd name="T3" fmla="*/ 97 h 100"/>
              <a:gd name="T4" fmla="*/ 4 w 851"/>
              <a:gd name="T5" fmla="*/ 92 h 100"/>
              <a:gd name="T6" fmla="*/ 846 w 851"/>
              <a:gd name="T7" fmla="*/ 0 h 100"/>
              <a:gd name="T8" fmla="*/ 850 w 851"/>
              <a:gd name="T9" fmla="*/ 4 h 100"/>
              <a:gd name="T10" fmla="*/ 847 w 851"/>
              <a:gd name="T11" fmla="*/ 8 h 100"/>
              <a:gd name="T12" fmla="*/ 5 w 851"/>
              <a:gd name="T13" fmla="*/ 100 h 100"/>
              <a:gd name="T14" fmla="*/ 5 w 851"/>
              <a:gd name="T15" fmla="*/ 100 h 1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51" h="100">
                <a:moveTo>
                  <a:pt x="5" y="100"/>
                </a:moveTo>
                <a:cubicBezTo>
                  <a:pt x="3" y="100"/>
                  <a:pt x="1" y="99"/>
                  <a:pt x="1" y="97"/>
                </a:cubicBezTo>
                <a:cubicBezTo>
                  <a:pt x="0" y="94"/>
                  <a:pt x="2" y="92"/>
                  <a:pt x="4" y="92"/>
                </a:cubicBezTo>
                <a:cubicBezTo>
                  <a:pt x="846" y="0"/>
                  <a:pt x="846" y="0"/>
                  <a:pt x="846" y="0"/>
                </a:cubicBezTo>
                <a:cubicBezTo>
                  <a:pt x="848" y="0"/>
                  <a:pt x="850" y="2"/>
                  <a:pt x="850" y="4"/>
                </a:cubicBezTo>
                <a:cubicBezTo>
                  <a:pt x="851" y="6"/>
                  <a:pt x="849" y="8"/>
                  <a:pt x="847" y="8"/>
                </a:cubicBezTo>
                <a:cubicBezTo>
                  <a:pt x="5" y="100"/>
                  <a:pt x="5" y="100"/>
                  <a:pt x="5" y="100"/>
                </a:cubicBezTo>
                <a:cubicBezTo>
                  <a:pt x="5" y="100"/>
                  <a:pt x="5" y="100"/>
                  <a:pt x="5" y="10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5" name="Freeform 31"/>
          <p:cNvSpPr>
            <a:spLocks/>
          </p:cNvSpPr>
          <p:nvPr/>
        </p:nvSpPr>
        <p:spPr bwMode="auto">
          <a:xfrm rot="21368463">
            <a:off x="11621045" y="4045820"/>
            <a:ext cx="142875" cy="804863"/>
          </a:xfrm>
          <a:custGeom>
            <a:avLst/>
            <a:gdLst>
              <a:gd name="T0" fmla="*/ 4 w 141"/>
              <a:gd name="T1" fmla="*/ 793 h 793"/>
              <a:gd name="T2" fmla="*/ 4 w 141"/>
              <a:gd name="T3" fmla="*/ 793 h 793"/>
              <a:gd name="T4" fmla="*/ 0 w 141"/>
              <a:gd name="T5" fmla="*/ 789 h 793"/>
              <a:gd name="T6" fmla="*/ 132 w 141"/>
              <a:gd name="T7" fmla="*/ 3 h 793"/>
              <a:gd name="T8" fmla="*/ 137 w 141"/>
              <a:gd name="T9" fmla="*/ 0 h 793"/>
              <a:gd name="T10" fmla="*/ 140 w 141"/>
              <a:gd name="T11" fmla="*/ 5 h 793"/>
              <a:gd name="T12" fmla="*/ 8 w 141"/>
              <a:gd name="T13" fmla="*/ 790 h 793"/>
              <a:gd name="T14" fmla="*/ 4 w 141"/>
              <a:gd name="T15" fmla="*/ 793 h 7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1" h="793">
                <a:moveTo>
                  <a:pt x="4" y="793"/>
                </a:moveTo>
                <a:cubicBezTo>
                  <a:pt x="4" y="793"/>
                  <a:pt x="4" y="793"/>
                  <a:pt x="4" y="793"/>
                </a:cubicBezTo>
                <a:cubicBezTo>
                  <a:pt x="2" y="793"/>
                  <a:pt x="0" y="791"/>
                  <a:pt x="0" y="789"/>
                </a:cubicBezTo>
                <a:cubicBezTo>
                  <a:pt x="132" y="3"/>
                  <a:pt x="132" y="3"/>
                  <a:pt x="132" y="3"/>
                </a:cubicBezTo>
                <a:cubicBezTo>
                  <a:pt x="133" y="1"/>
                  <a:pt x="135" y="0"/>
                  <a:pt x="137" y="0"/>
                </a:cubicBezTo>
                <a:cubicBezTo>
                  <a:pt x="139" y="1"/>
                  <a:pt x="141" y="3"/>
                  <a:pt x="140" y="5"/>
                </a:cubicBezTo>
                <a:cubicBezTo>
                  <a:pt x="8" y="790"/>
                  <a:pt x="8" y="790"/>
                  <a:pt x="8" y="790"/>
                </a:cubicBezTo>
                <a:cubicBezTo>
                  <a:pt x="8" y="792"/>
                  <a:pt x="6" y="793"/>
                  <a:pt x="4" y="793"/>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6" name="Freeform 32"/>
          <p:cNvSpPr>
            <a:spLocks/>
          </p:cNvSpPr>
          <p:nvPr/>
        </p:nvSpPr>
        <p:spPr bwMode="auto">
          <a:xfrm rot="21368463">
            <a:off x="11781903" y="4033663"/>
            <a:ext cx="209550" cy="1633538"/>
          </a:xfrm>
          <a:custGeom>
            <a:avLst/>
            <a:gdLst>
              <a:gd name="T0" fmla="*/ 201 w 206"/>
              <a:gd name="T1" fmla="*/ 1610 h 1610"/>
              <a:gd name="T2" fmla="*/ 197 w 206"/>
              <a:gd name="T3" fmla="*/ 1607 h 1610"/>
              <a:gd name="T4" fmla="*/ 0 w 206"/>
              <a:gd name="T5" fmla="*/ 5 h 1610"/>
              <a:gd name="T6" fmla="*/ 4 w 206"/>
              <a:gd name="T7" fmla="*/ 0 h 1610"/>
              <a:gd name="T8" fmla="*/ 8 w 206"/>
              <a:gd name="T9" fmla="*/ 4 h 1610"/>
              <a:gd name="T10" fmla="*/ 205 w 206"/>
              <a:gd name="T11" fmla="*/ 1606 h 1610"/>
              <a:gd name="T12" fmla="*/ 202 w 206"/>
              <a:gd name="T13" fmla="*/ 1610 h 1610"/>
              <a:gd name="T14" fmla="*/ 201 w 206"/>
              <a:gd name="T15" fmla="*/ 1610 h 16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1610">
                <a:moveTo>
                  <a:pt x="201" y="1610"/>
                </a:moveTo>
                <a:cubicBezTo>
                  <a:pt x="199" y="1610"/>
                  <a:pt x="198" y="1609"/>
                  <a:pt x="197" y="1607"/>
                </a:cubicBezTo>
                <a:cubicBezTo>
                  <a:pt x="0" y="5"/>
                  <a:pt x="0" y="5"/>
                  <a:pt x="0" y="5"/>
                </a:cubicBezTo>
                <a:cubicBezTo>
                  <a:pt x="0" y="2"/>
                  <a:pt x="2" y="0"/>
                  <a:pt x="4" y="0"/>
                </a:cubicBezTo>
                <a:cubicBezTo>
                  <a:pt x="6" y="0"/>
                  <a:pt x="8" y="1"/>
                  <a:pt x="8" y="4"/>
                </a:cubicBezTo>
                <a:cubicBezTo>
                  <a:pt x="205" y="1606"/>
                  <a:pt x="205" y="1606"/>
                  <a:pt x="205" y="1606"/>
                </a:cubicBezTo>
                <a:cubicBezTo>
                  <a:pt x="206" y="1608"/>
                  <a:pt x="204" y="1610"/>
                  <a:pt x="202" y="1610"/>
                </a:cubicBezTo>
                <a:cubicBezTo>
                  <a:pt x="202" y="1610"/>
                  <a:pt x="201" y="1610"/>
                  <a:pt x="201" y="161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7" name="Freeform 33"/>
          <p:cNvSpPr>
            <a:spLocks/>
          </p:cNvSpPr>
          <p:nvPr/>
        </p:nvSpPr>
        <p:spPr bwMode="auto">
          <a:xfrm rot="21368463">
            <a:off x="11675521" y="4834172"/>
            <a:ext cx="342900" cy="836613"/>
          </a:xfrm>
          <a:custGeom>
            <a:avLst/>
            <a:gdLst>
              <a:gd name="T0" fmla="*/ 333 w 338"/>
              <a:gd name="T1" fmla="*/ 825 h 825"/>
              <a:gd name="T2" fmla="*/ 330 w 338"/>
              <a:gd name="T3" fmla="*/ 823 h 825"/>
              <a:gd name="T4" fmla="*/ 1 w 338"/>
              <a:gd name="T5" fmla="*/ 6 h 825"/>
              <a:gd name="T6" fmla="*/ 3 w 338"/>
              <a:gd name="T7" fmla="*/ 1 h 825"/>
              <a:gd name="T8" fmla="*/ 8 w 338"/>
              <a:gd name="T9" fmla="*/ 3 h 825"/>
              <a:gd name="T10" fmla="*/ 337 w 338"/>
              <a:gd name="T11" fmla="*/ 820 h 825"/>
              <a:gd name="T12" fmla="*/ 335 w 338"/>
              <a:gd name="T13" fmla="*/ 825 h 825"/>
              <a:gd name="T14" fmla="*/ 333 w 338"/>
              <a:gd name="T15" fmla="*/ 825 h 8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8" h="825">
                <a:moveTo>
                  <a:pt x="333" y="825"/>
                </a:moveTo>
                <a:cubicBezTo>
                  <a:pt x="332" y="825"/>
                  <a:pt x="330" y="824"/>
                  <a:pt x="330" y="823"/>
                </a:cubicBezTo>
                <a:cubicBezTo>
                  <a:pt x="1" y="6"/>
                  <a:pt x="1" y="6"/>
                  <a:pt x="1" y="6"/>
                </a:cubicBezTo>
                <a:cubicBezTo>
                  <a:pt x="0" y="4"/>
                  <a:pt x="1" y="2"/>
                  <a:pt x="3" y="1"/>
                </a:cubicBezTo>
                <a:cubicBezTo>
                  <a:pt x="5" y="0"/>
                  <a:pt x="7" y="1"/>
                  <a:pt x="8" y="3"/>
                </a:cubicBezTo>
                <a:cubicBezTo>
                  <a:pt x="337" y="820"/>
                  <a:pt x="337" y="820"/>
                  <a:pt x="337" y="820"/>
                </a:cubicBezTo>
                <a:cubicBezTo>
                  <a:pt x="338" y="822"/>
                  <a:pt x="337" y="824"/>
                  <a:pt x="335" y="825"/>
                </a:cubicBezTo>
                <a:cubicBezTo>
                  <a:pt x="334" y="825"/>
                  <a:pt x="334" y="825"/>
                  <a:pt x="333" y="82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8" name="Freeform 34"/>
          <p:cNvSpPr>
            <a:spLocks/>
          </p:cNvSpPr>
          <p:nvPr/>
        </p:nvSpPr>
        <p:spPr bwMode="auto">
          <a:xfrm rot="21368463">
            <a:off x="12012146" y="4930663"/>
            <a:ext cx="342900" cy="717550"/>
          </a:xfrm>
          <a:custGeom>
            <a:avLst/>
            <a:gdLst>
              <a:gd name="T0" fmla="*/ 4 w 338"/>
              <a:gd name="T1" fmla="*/ 707 h 707"/>
              <a:gd name="T2" fmla="*/ 3 w 338"/>
              <a:gd name="T3" fmla="*/ 707 h 707"/>
              <a:gd name="T4" fmla="*/ 1 w 338"/>
              <a:gd name="T5" fmla="*/ 702 h 707"/>
              <a:gd name="T6" fmla="*/ 330 w 338"/>
              <a:gd name="T7" fmla="*/ 3 h 707"/>
              <a:gd name="T8" fmla="*/ 336 w 338"/>
              <a:gd name="T9" fmla="*/ 1 h 707"/>
              <a:gd name="T10" fmla="*/ 337 w 338"/>
              <a:gd name="T11" fmla="*/ 6 h 707"/>
              <a:gd name="T12" fmla="*/ 8 w 338"/>
              <a:gd name="T13" fmla="*/ 705 h 707"/>
              <a:gd name="T14" fmla="*/ 4 w 338"/>
              <a:gd name="T15" fmla="*/ 707 h 70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8" h="707">
                <a:moveTo>
                  <a:pt x="4" y="707"/>
                </a:moveTo>
                <a:cubicBezTo>
                  <a:pt x="4" y="707"/>
                  <a:pt x="3" y="707"/>
                  <a:pt x="3" y="707"/>
                </a:cubicBezTo>
                <a:cubicBezTo>
                  <a:pt x="1" y="706"/>
                  <a:pt x="0" y="704"/>
                  <a:pt x="1" y="702"/>
                </a:cubicBezTo>
                <a:cubicBezTo>
                  <a:pt x="330" y="3"/>
                  <a:pt x="330" y="3"/>
                  <a:pt x="330" y="3"/>
                </a:cubicBezTo>
                <a:cubicBezTo>
                  <a:pt x="331" y="1"/>
                  <a:pt x="334" y="0"/>
                  <a:pt x="336" y="1"/>
                </a:cubicBezTo>
                <a:cubicBezTo>
                  <a:pt x="337" y="2"/>
                  <a:pt x="338" y="4"/>
                  <a:pt x="337" y="6"/>
                </a:cubicBezTo>
                <a:cubicBezTo>
                  <a:pt x="8" y="705"/>
                  <a:pt x="8" y="705"/>
                  <a:pt x="8" y="705"/>
                </a:cubicBezTo>
                <a:cubicBezTo>
                  <a:pt x="7" y="707"/>
                  <a:pt x="6" y="707"/>
                  <a:pt x="4" y="707"/>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9" name="Freeform 35"/>
          <p:cNvSpPr>
            <a:spLocks/>
          </p:cNvSpPr>
          <p:nvPr/>
        </p:nvSpPr>
        <p:spPr bwMode="auto">
          <a:xfrm rot="21368463">
            <a:off x="12041440" y="5625598"/>
            <a:ext cx="749300" cy="182563"/>
          </a:xfrm>
          <a:custGeom>
            <a:avLst/>
            <a:gdLst>
              <a:gd name="T0" fmla="*/ 734 w 738"/>
              <a:gd name="T1" fmla="*/ 180 h 180"/>
              <a:gd name="T2" fmla="*/ 733 w 738"/>
              <a:gd name="T3" fmla="*/ 180 h 180"/>
              <a:gd name="T4" fmla="*/ 3 w 738"/>
              <a:gd name="T5" fmla="*/ 8 h 180"/>
              <a:gd name="T6" fmla="*/ 0 w 738"/>
              <a:gd name="T7" fmla="*/ 4 h 180"/>
              <a:gd name="T8" fmla="*/ 5 w 738"/>
              <a:gd name="T9" fmla="*/ 1 h 180"/>
              <a:gd name="T10" fmla="*/ 735 w 738"/>
              <a:gd name="T11" fmla="*/ 172 h 180"/>
              <a:gd name="T12" fmla="*/ 738 w 738"/>
              <a:gd name="T13" fmla="*/ 177 h 180"/>
              <a:gd name="T14" fmla="*/ 734 w 738"/>
              <a:gd name="T15" fmla="*/ 180 h 1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8" h="180">
                <a:moveTo>
                  <a:pt x="734" y="180"/>
                </a:moveTo>
                <a:cubicBezTo>
                  <a:pt x="734" y="180"/>
                  <a:pt x="733" y="180"/>
                  <a:pt x="733" y="180"/>
                </a:cubicBezTo>
                <a:cubicBezTo>
                  <a:pt x="3" y="8"/>
                  <a:pt x="3" y="8"/>
                  <a:pt x="3" y="8"/>
                </a:cubicBezTo>
                <a:cubicBezTo>
                  <a:pt x="1" y="8"/>
                  <a:pt x="0" y="6"/>
                  <a:pt x="0" y="4"/>
                </a:cubicBezTo>
                <a:cubicBezTo>
                  <a:pt x="1" y="1"/>
                  <a:pt x="3" y="0"/>
                  <a:pt x="5" y="1"/>
                </a:cubicBezTo>
                <a:cubicBezTo>
                  <a:pt x="735" y="172"/>
                  <a:pt x="735" y="172"/>
                  <a:pt x="735" y="172"/>
                </a:cubicBezTo>
                <a:cubicBezTo>
                  <a:pt x="737" y="172"/>
                  <a:pt x="738" y="175"/>
                  <a:pt x="738" y="177"/>
                </a:cubicBezTo>
                <a:cubicBezTo>
                  <a:pt x="737" y="179"/>
                  <a:pt x="736" y="180"/>
                  <a:pt x="734" y="18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0" name="Freeform 36"/>
          <p:cNvSpPr>
            <a:spLocks/>
          </p:cNvSpPr>
          <p:nvPr/>
        </p:nvSpPr>
        <p:spPr bwMode="auto">
          <a:xfrm rot="21368463">
            <a:off x="11757700" y="4023247"/>
            <a:ext cx="542925" cy="925513"/>
          </a:xfrm>
          <a:custGeom>
            <a:avLst/>
            <a:gdLst>
              <a:gd name="T0" fmla="*/ 531 w 535"/>
              <a:gd name="T1" fmla="*/ 912 h 912"/>
              <a:gd name="T2" fmla="*/ 527 w 535"/>
              <a:gd name="T3" fmla="*/ 910 h 912"/>
              <a:gd name="T4" fmla="*/ 1 w 535"/>
              <a:gd name="T5" fmla="*/ 6 h 912"/>
              <a:gd name="T6" fmla="*/ 2 w 535"/>
              <a:gd name="T7" fmla="*/ 1 h 912"/>
              <a:gd name="T8" fmla="*/ 8 w 535"/>
              <a:gd name="T9" fmla="*/ 2 h 912"/>
              <a:gd name="T10" fmla="*/ 534 w 535"/>
              <a:gd name="T11" fmla="*/ 906 h 912"/>
              <a:gd name="T12" fmla="*/ 533 w 535"/>
              <a:gd name="T13" fmla="*/ 911 h 912"/>
              <a:gd name="T14" fmla="*/ 531 w 535"/>
              <a:gd name="T15" fmla="*/ 912 h 9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5" h="912">
                <a:moveTo>
                  <a:pt x="531" y="912"/>
                </a:moveTo>
                <a:cubicBezTo>
                  <a:pt x="529" y="912"/>
                  <a:pt x="528" y="911"/>
                  <a:pt x="527" y="910"/>
                </a:cubicBezTo>
                <a:cubicBezTo>
                  <a:pt x="1" y="6"/>
                  <a:pt x="1" y="6"/>
                  <a:pt x="1" y="6"/>
                </a:cubicBezTo>
                <a:cubicBezTo>
                  <a:pt x="0" y="4"/>
                  <a:pt x="0" y="2"/>
                  <a:pt x="2" y="1"/>
                </a:cubicBezTo>
                <a:cubicBezTo>
                  <a:pt x="4" y="0"/>
                  <a:pt x="7" y="0"/>
                  <a:pt x="8" y="2"/>
                </a:cubicBezTo>
                <a:cubicBezTo>
                  <a:pt x="534" y="906"/>
                  <a:pt x="534" y="906"/>
                  <a:pt x="534" y="906"/>
                </a:cubicBezTo>
                <a:cubicBezTo>
                  <a:pt x="535" y="908"/>
                  <a:pt x="535" y="910"/>
                  <a:pt x="533" y="911"/>
                </a:cubicBezTo>
                <a:cubicBezTo>
                  <a:pt x="532" y="911"/>
                  <a:pt x="531" y="912"/>
                  <a:pt x="531" y="912"/>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1" name="Freeform 37"/>
          <p:cNvSpPr>
            <a:spLocks/>
          </p:cNvSpPr>
          <p:nvPr/>
        </p:nvSpPr>
        <p:spPr bwMode="auto">
          <a:xfrm rot="21368463">
            <a:off x="11739434" y="3995411"/>
            <a:ext cx="1387475" cy="411163"/>
          </a:xfrm>
          <a:custGeom>
            <a:avLst/>
            <a:gdLst>
              <a:gd name="T0" fmla="*/ 1363 w 1367"/>
              <a:gd name="T1" fmla="*/ 406 h 406"/>
              <a:gd name="T2" fmla="*/ 1362 w 1367"/>
              <a:gd name="T3" fmla="*/ 406 h 406"/>
              <a:gd name="T4" fmla="*/ 3 w 1367"/>
              <a:gd name="T5" fmla="*/ 8 h 406"/>
              <a:gd name="T6" fmla="*/ 1 w 1367"/>
              <a:gd name="T7" fmla="*/ 3 h 406"/>
              <a:gd name="T8" fmla="*/ 5 w 1367"/>
              <a:gd name="T9" fmla="*/ 0 h 406"/>
              <a:gd name="T10" fmla="*/ 1364 w 1367"/>
              <a:gd name="T11" fmla="*/ 398 h 406"/>
              <a:gd name="T12" fmla="*/ 1367 w 1367"/>
              <a:gd name="T13" fmla="*/ 403 h 406"/>
              <a:gd name="T14" fmla="*/ 1363 w 1367"/>
              <a:gd name="T15" fmla="*/ 406 h 4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67" h="406">
                <a:moveTo>
                  <a:pt x="1363" y="406"/>
                </a:moveTo>
                <a:cubicBezTo>
                  <a:pt x="1362" y="406"/>
                  <a:pt x="1362" y="406"/>
                  <a:pt x="1362" y="406"/>
                </a:cubicBezTo>
                <a:cubicBezTo>
                  <a:pt x="3" y="8"/>
                  <a:pt x="3" y="8"/>
                  <a:pt x="3" y="8"/>
                </a:cubicBezTo>
                <a:cubicBezTo>
                  <a:pt x="1" y="7"/>
                  <a:pt x="0" y="5"/>
                  <a:pt x="1" y="3"/>
                </a:cubicBezTo>
                <a:cubicBezTo>
                  <a:pt x="1" y="1"/>
                  <a:pt x="3" y="0"/>
                  <a:pt x="5" y="0"/>
                </a:cubicBezTo>
                <a:cubicBezTo>
                  <a:pt x="1364" y="398"/>
                  <a:pt x="1364" y="398"/>
                  <a:pt x="1364" y="398"/>
                </a:cubicBezTo>
                <a:cubicBezTo>
                  <a:pt x="1366" y="399"/>
                  <a:pt x="1367" y="401"/>
                  <a:pt x="1367" y="403"/>
                </a:cubicBezTo>
                <a:cubicBezTo>
                  <a:pt x="1366" y="405"/>
                  <a:pt x="1365" y="406"/>
                  <a:pt x="1363" y="40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2" name="Freeform 49"/>
          <p:cNvSpPr>
            <a:spLocks/>
          </p:cNvSpPr>
          <p:nvPr/>
        </p:nvSpPr>
        <p:spPr bwMode="auto">
          <a:xfrm rot="21368463">
            <a:off x="11161219" y="6119879"/>
            <a:ext cx="258763" cy="96838"/>
          </a:xfrm>
          <a:custGeom>
            <a:avLst/>
            <a:gdLst>
              <a:gd name="T0" fmla="*/ 251 w 255"/>
              <a:gd name="T1" fmla="*/ 95 h 95"/>
              <a:gd name="T2" fmla="*/ 249 w 255"/>
              <a:gd name="T3" fmla="*/ 94 h 95"/>
              <a:gd name="T4" fmla="*/ 3 w 255"/>
              <a:gd name="T5" fmla="*/ 8 h 95"/>
              <a:gd name="T6" fmla="*/ 1 w 255"/>
              <a:gd name="T7" fmla="*/ 3 h 95"/>
              <a:gd name="T8" fmla="*/ 6 w 255"/>
              <a:gd name="T9" fmla="*/ 1 h 95"/>
              <a:gd name="T10" fmla="*/ 252 w 255"/>
              <a:gd name="T11" fmla="*/ 87 h 95"/>
              <a:gd name="T12" fmla="*/ 254 w 255"/>
              <a:gd name="T13" fmla="*/ 92 h 95"/>
              <a:gd name="T14" fmla="*/ 251 w 255"/>
              <a:gd name="T15" fmla="*/ 95 h 9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5" h="95">
                <a:moveTo>
                  <a:pt x="251" y="95"/>
                </a:moveTo>
                <a:cubicBezTo>
                  <a:pt x="250" y="95"/>
                  <a:pt x="250" y="95"/>
                  <a:pt x="249" y="94"/>
                </a:cubicBezTo>
                <a:cubicBezTo>
                  <a:pt x="3" y="8"/>
                  <a:pt x="3" y="8"/>
                  <a:pt x="3" y="8"/>
                </a:cubicBezTo>
                <a:cubicBezTo>
                  <a:pt x="1" y="8"/>
                  <a:pt x="0" y="5"/>
                  <a:pt x="1" y="3"/>
                </a:cubicBezTo>
                <a:cubicBezTo>
                  <a:pt x="1" y="1"/>
                  <a:pt x="4" y="0"/>
                  <a:pt x="6" y="1"/>
                </a:cubicBezTo>
                <a:cubicBezTo>
                  <a:pt x="252" y="87"/>
                  <a:pt x="252" y="87"/>
                  <a:pt x="252" y="87"/>
                </a:cubicBezTo>
                <a:cubicBezTo>
                  <a:pt x="254" y="88"/>
                  <a:pt x="255" y="90"/>
                  <a:pt x="254" y="92"/>
                </a:cubicBezTo>
                <a:cubicBezTo>
                  <a:pt x="254" y="94"/>
                  <a:pt x="252" y="95"/>
                  <a:pt x="251" y="9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3" name="Freeform 50"/>
          <p:cNvSpPr>
            <a:spLocks/>
          </p:cNvSpPr>
          <p:nvPr/>
        </p:nvSpPr>
        <p:spPr bwMode="auto">
          <a:xfrm rot="21368463">
            <a:off x="11196637" y="6205999"/>
            <a:ext cx="258763" cy="974725"/>
          </a:xfrm>
          <a:custGeom>
            <a:avLst/>
            <a:gdLst>
              <a:gd name="T0" fmla="*/ 5 w 255"/>
              <a:gd name="T1" fmla="*/ 960 h 960"/>
              <a:gd name="T2" fmla="*/ 4 w 255"/>
              <a:gd name="T3" fmla="*/ 960 h 960"/>
              <a:gd name="T4" fmla="*/ 1 w 255"/>
              <a:gd name="T5" fmla="*/ 955 h 960"/>
              <a:gd name="T6" fmla="*/ 247 w 255"/>
              <a:gd name="T7" fmla="*/ 4 h 960"/>
              <a:gd name="T8" fmla="*/ 252 w 255"/>
              <a:gd name="T9" fmla="*/ 1 h 960"/>
              <a:gd name="T10" fmla="*/ 255 w 255"/>
              <a:gd name="T11" fmla="*/ 6 h 960"/>
              <a:gd name="T12" fmla="*/ 9 w 255"/>
              <a:gd name="T13" fmla="*/ 957 h 960"/>
              <a:gd name="T14" fmla="*/ 5 w 255"/>
              <a:gd name="T15" fmla="*/ 960 h 9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5" h="960">
                <a:moveTo>
                  <a:pt x="5" y="960"/>
                </a:moveTo>
                <a:cubicBezTo>
                  <a:pt x="4" y="960"/>
                  <a:pt x="4" y="960"/>
                  <a:pt x="4" y="960"/>
                </a:cubicBezTo>
                <a:cubicBezTo>
                  <a:pt x="2" y="960"/>
                  <a:pt x="0" y="957"/>
                  <a:pt x="1" y="955"/>
                </a:cubicBezTo>
                <a:cubicBezTo>
                  <a:pt x="247" y="4"/>
                  <a:pt x="247" y="4"/>
                  <a:pt x="247" y="4"/>
                </a:cubicBezTo>
                <a:cubicBezTo>
                  <a:pt x="247" y="1"/>
                  <a:pt x="250" y="0"/>
                  <a:pt x="252" y="1"/>
                </a:cubicBezTo>
                <a:cubicBezTo>
                  <a:pt x="254" y="1"/>
                  <a:pt x="255" y="3"/>
                  <a:pt x="255" y="6"/>
                </a:cubicBezTo>
                <a:cubicBezTo>
                  <a:pt x="9" y="957"/>
                  <a:pt x="9" y="957"/>
                  <a:pt x="9" y="957"/>
                </a:cubicBezTo>
                <a:cubicBezTo>
                  <a:pt x="8" y="959"/>
                  <a:pt x="6" y="960"/>
                  <a:pt x="5" y="96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4" name="Freeform 51"/>
          <p:cNvSpPr>
            <a:spLocks/>
          </p:cNvSpPr>
          <p:nvPr/>
        </p:nvSpPr>
        <p:spPr bwMode="auto">
          <a:xfrm rot="21368463">
            <a:off x="11396964" y="5672231"/>
            <a:ext cx="666750" cy="514350"/>
          </a:xfrm>
          <a:custGeom>
            <a:avLst/>
            <a:gdLst>
              <a:gd name="T0" fmla="*/ 5 w 658"/>
              <a:gd name="T1" fmla="*/ 506 h 506"/>
              <a:gd name="T2" fmla="*/ 1 w 658"/>
              <a:gd name="T3" fmla="*/ 504 h 506"/>
              <a:gd name="T4" fmla="*/ 2 w 658"/>
              <a:gd name="T5" fmla="*/ 498 h 506"/>
              <a:gd name="T6" fmla="*/ 651 w 658"/>
              <a:gd name="T7" fmla="*/ 1 h 506"/>
              <a:gd name="T8" fmla="*/ 656 w 658"/>
              <a:gd name="T9" fmla="*/ 2 h 506"/>
              <a:gd name="T10" fmla="*/ 656 w 658"/>
              <a:gd name="T11" fmla="*/ 8 h 506"/>
              <a:gd name="T12" fmla="*/ 7 w 658"/>
              <a:gd name="T13" fmla="*/ 505 h 506"/>
              <a:gd name="T14" fmla="*/ 5 w 658"/>
              <a:gd name="T15" fmla="*/ 506 h 5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8" h="506">
                <a:moveTo>
                  <a:pt x="5" y="506"/>
                </a:moveTo>
                <a:cubicBezTo>
                  <a:pt x="3" y="506"/>
                  <a:pt x="2" y="505"/>
                  <a:pt x="1" y="504"/>
                </a:cubicBezTo>
                <a:cubicBezTo>
                  <a:pt x="0" y="502"/>
                  <a:pt x="0" y="500"/>
                  <a:pt x="2" y="498"/>
                </a:cubicBezTo>
                <a:cubicBezTo>
                  <a:pt x="651" y="1"/>
                  <a:pt x="651" y="1"/>
                  <a:pt x="651" y="1"/>
                </a:cubicBezTo>
                <a:cubicBezTo>
                  <a:pt x="653" y="0"/>
                  <a:pt x="655" y="0"/>
                  <a:pt x="656" y="2"/>
                </a:cubicBezTo>
                <a:cubicBezTo>
                  <a:pt x="658" y="4"/>
                  <a:pt x="657" y="6"/>
                  <a:pt x="656" y="8"/>
                </a:cubicBezTo>
                <a:cubicBezTo>
                  <a:pt x="7" y="505"/>
                  <a:pt x="7" y="505"/>
                  <a:pt x="7" y="505"/>
                </a:cubicBezTo>
                <a:cubicBezTo>
                  <a:pt x="6" y="505"/>
                  <a:pt x="6" y="506"/>
                  <a:pt x="5" y="50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5" name="Freeform 52"/>
          <p:cNvSpPr>
            <a:spLocks/>
          </p:cNvSpPr>
          <p:nvPr/>
        </p:nvSpPr>
        <p:spPr bwMode="auto">
          <a:xfrm rot="21368463">
            <a:off x="11143485" y="5680770"/>
            <a:ext cx="917575" cy="427038"/>
          </a:xfrm>
          <a:custGeom>
            <a:avLst/>
            <a:gdLst>
              <a:gd name="T0" fmla="*/ 4 w 904"/>
              <a:gd name="T1" fmla="*/ 420 h 420"/>
              <a:gd name="T2" fmla="*/ 1 w 904"/>
              <a:gd name="T3" fmla="*/ 417 h 420"/>
              <a:gd name="T4" fmla="*/ 3 w 904"/>
              <a:gd name="T5" fmla="*/ 412 h 420"/>
              <a:gd name="T6" fmla="*/ 898 w 904"/>
              <a:gd name="T7" fmla="*/ 1 h 420"/>
              <a:gd name="T8" fmla="*/ 903 w 904"/>
              <a:gd name="T9" fmla="*/ 3 h 420"/>
              <a:gd name="T10" fmla="*/ 901 w 904"/>
              <a:gd name="T11" fmla="*/ 8 h 420"/>
              <a:gd name="T12" fmla="*/ 6 w 904"/>
              <a:gd name="T13" fmla="*/ 419 h 420"/>
              <a:gd name="T14" fmla="*/ 4 w 904"/>
              <a:gd name="T15" fmla="*/ 420 h 4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04" h="420">
                <a:moveTo>
                  <a:pt x="4" y="420"/>
                </a:moveTo>
                <a:cubicBezTo>
                  <a:pt x="3" y="420"/>
                  <a:pt x="2" y="419"/>
                  <a:pt x="1" y="417"/>
                </a:cubicBezTo>
                <a:cubicBezTo>
                  <a:pt x="0" y="415"/>
                  <a:pt x="1" y="413"/>
                  <a:pt x="3" y="412"/>
                </a:cubicBezTo>
                <a:cubicBezTo>
                  <a:pt x="898" y="1"/>
                  <a:pt x="898" y="1"/>
                  <a:pt x="898" y="1"/>
                </a:cubicBezTo>
                <a:cubicBezTo>
                  <a:pt x="900" y="0"/>
                  <a:pt x="902" y="1"/>
                  <a:pt x="903" y="3"/>
                </a:cubicBezTo>
                <a:cubicBezTo>
                  <a:pt x="904" y="5"/>
                  <a:pt x="903" y="7"/>
                  <a:pt x="901" y="8"/>
                </a:cubicBezTo>
                <a:cubicBezTo>
                  <a:pt x="6" y="419"/>
                  <a:pt x="6" y="419"/>
                  <a:pt x="6" y="419"/>
                </a:cubicBezTo>
                <a:cubicBezTo>
                  <a:pt x="6" y="420"/>
                  <a:pt x="5" y="420"/>
                  <a:pt x="4" y="42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6" name="Freeform 53"/>
          <p:cNvSpPr>
            <a:spLocks/>
          </p:cNvSpPr>
          <p:nvPr/>
        </p:nvSpPr>
        <p:spPr bwMode="auto">
          <a:xfrm rot="21368463">
            <a:off x="9491811" y="6365319"/>
            <a:ext cx="1146175" cy="509588"/>
          </a:xfrm>
          <a:custGeom>
            <a:avLst/>
            <a:gdLst>
              <a:gd name="T0" fmla="*/ 5 w 1130"/>
              <a:gd name="T1" fmla="*/ 501 h 501"/>
              <a:gd name="T2" fmla="*/ 1 w 1130"/>
              <a:gd name="T3" fmla="*/ 499 h 501"/>
              <a:gd name="T4" fmla="*/ 3 w 1130"/>
              <a:gd name="T5" fmla="*/ 494 h 501"/>
              <a:gd name="T6" fmla="*/ 1124 w 1130"/>
              <a:gd name="T7" fmla="*/ 1 h 501"/>
              <a:gd name="T8" fmla="*/ 1129 w 1130"/>
              <a:gd name="T9" fmla="*/ 3 h 501"/>
              <a:gd name="T10" fmla="*/ 1127 w 1130"/>
              <a:gd name="T11" fmla="*/ 8 h 501"/>
              <a:gd name="T12" fmla="*/ 6 w 1130"/>
              <a:gd name="T13" fmla="*/ 501 h 501"/>
              <a:gd name="T14" fmla="*/ 5 w 1130"/>
              <a:gd name="T15" fmla="*/ 501 h 5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30" h="501">
                <a:moveTo>
                  <a:pt x="5" y="501"/>
                </a:moveTo>
                <a:cubicBezTo>
                  <a:pt x="3" y="501"/>
                  <a:pt x="2" y="501"/>
                  <a:pt x="1" y="499"/>
                </a:cubicBezTo>
                <a:cubicBezTo>
                  <a:pt x="0" y="497"/>
                  <a:pt x="1" y="495"/>
                  <a:pt x="3" y="494"/>
                </a:cubicBezTo>
                <a:cubicBezTo>
                  <a:pt x="1124" y="1"/>
                  <a:pt x="1124" y="1"/>
                  <a:pt x="1124" y="1"/>
                </a:cubicBezTo>
                <a:cubicBezTo>
                  <a:pt x="1126" y="0"/>
                  <a:pt x="1128" y="1"/>
                  <a:pt x="1129" y="3"/>
                </a:cubicBezTo>
                <a:cubicBezTo>
                  <a:pt x="1130" y="5"/>
                  <a:pt x="1129" y="7"/>
                  <a:pt x="1127" y="8"/>
                </a:cubicBezTo>
                <a:cubicBezTo>
                  <a:pt x="6" y="501"/>
                  <a:pt x="6" y="501"/>
                  <a:pt x="6" y="501"/>
                </a:cubicBezTo>
                <a:cubicBezTo>
                  <a:pt x="6" y="501"/>
                  <a:pt x="5" y="501"/>
                  <a:pt x="5" y="501"/>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7" name="Freeform 111"/>
          <p:cNvSpPr>
            <a:spLocks/>
          </p:cNvSpPr>
          <p:nvPr/>
        </p:nvSpPr>
        <p:spPr bwMode="auto">
          <a:xfrm rot="21368463">
            <a:off x="8429371" y="6135316"/>
            <a:ext cx="74613" cy="74612"/>
          </a:xfrm>
          <a:custGeom>
            <a:avLst/>
            <a:gdLst>
              <a:gd name="T0" fmla="*/ 54 w 73"/>
              <a:gd name="T1" fmla="*/ 10 h 74"/>
              <a:gd name="T2" fmla="*/ 64 w 73"/>
              <a:gd name="T3" fmla="*/ 55 h 74"/>
              <a:gd name="T4" fmla="*/ 19 w 73"/>
              <a:gd name="T5" fmla="*/ 65 h 74"/>
              <a:gd name="T6" fmla="*/ 9 w 73"/>
              <a:gd name="T7" fmla="*/ 20 h 74"/>
              <a:gd name="T8" fmla="*/ 54 w 73"/>
              <a:gd name="T9" fmla="*/ 10 h 74"/>
            </a:gdLst>
            <a:ahLst/>
            <a:cxnLst>
              <a:cxn ang="0">
                <a:pos x="T0" y="T1"/>
              </a:cxn>
              <a:cxn ang="0">
                <a:pos x="T2" y="T3"/>
              </a:cxn>
              <a:cxn ang="0">
                <a:pos x="T4" y="T5"/>
              </a:cxn>
              <a:cxn ang="0">
                <a:pos x="T6" y="T7"/>
              </a:cxn>
              <a:cxn ang="0">
                <a:pos x="T8" y="T9"/>
              </a:cxn>
            </a:cxnLst>
            <a:rect l="0" t="0" r="r" b="b"/>
            <a:pathLst>
              <a:path w="73" h="74">
                <a:moveTo>
                  <a:pt x="54" y="10"/>
                </a:moveTo>
                <a:cubicBezTo>
                  <a:pt x="69" y="19"/>
                  <a:pt x="73" y="39"/>
                  <a:pt x="64" y="55"/>
                </a:cubicBezTo>
                <a:cubicBezTo>
                  <a:pt x="55" y="70"/>
                  <a:pt x="35" y="74"/>
                  <a:pt x="19" y="65"/>
                </a:cubicBezTo>
                <a:cubicBezTo>
                  <a:pt x="4" y="55"/>
                  <a:pt x="0" y="35"/>
                  <a:pt x="9" y="20"/>
                </a:cubicBezTo>
                <a:cubicBezTo>
                  <a:pt x="19" y="5"/>
                  <a:pt x="39" y="0"/>
                  <a:pt x="54" y="1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8" name="Freeform 112"/>
          <p:cNvSpPr>
            <a:spLocks/>
          </p:cNvSpPr>
          <p:nvPr/>
        </p:nvSpPr>
        <p:spPr bwMode="auto">
          <a:xfrm rot="21368463">
            <a:off x="8496676" y="6590606"/>
            <a:ext cx="74613" cy="74612"/>
          </a:xfrm>
          <a:custGeom>
            <a:avLst/>
            <a:gdLst>
              <a:gd name="T0" fmla="*/ 54 w 74"/>
              <a:gd name="T1" fmla="*/ 9 h 74"/>
              <a:gd name="T2" fmla="*/ 65 w 74"/>
              <a:gd name="T3" fmla="*/ 54 h 74"/>
              <a:gd name="T4" fmla="*/ 20 w 74"/>
              <a:gd name="T5" fmla="*/ 64 h 74"/>
              <a:gd name="T6" fmla="*/ 10 w 74"/>
              <a:gd name="T7" fmla="*/ 19 h 74"/>
              <a:gd name="T8" fmla="*/ 54 w 74"/>
              <a:gd name="T9" fmla="*/ 9 h 74"/>
            </a:gdLst>
            <a:ahLst/>
            <a:cxnLst>
              <a:cxn ang="0">
                <a:pos x="T0" y="T1"/>
              </a:cxn>
              <a:cxn ang="0">
                <a:pos x="T2" y="T3"/>
              </a:cxn>
              <a:cxn ang="0">
                <a:pos x="T4" y="T5"/>
              </a:cxn>
              <a:cxn ang="0">
                <a:pos x="T6" y="T7"/>
              </a:cxn>
              <a:cxn ang="0">
                <a:pos x="T8" y="T9"/>
              </a:cxn>
            </a:cxnLst>
            <a:rect l="0" t="0" r="r" b="b"/>
            <a:pathLst>
              <a:path w="74" h="74">
                <a:moveTo>
                  <a:pt x="54" y="9"/>
                </a:moveTo>
                <a:cubicBezTo>
                  <a:pt x="70" y="19"/>
                  <a:pt x="74" y="39"/>
                  <a:pt x="65" y="54"/>
                </a:cubicBezTo>
                <a:cubicBezTo>
                  <a:pt x="55" y="69"/>
                  <a:pt x="35" y="74"/>
                  <a:pt x="20" y="64"/>
                </a:cubicBezTo>
                <a:cubicBezTo>
                  <a:pt x="5" y="55"/>
                  <a:pt x="0" y="35"/>
                  <a:pt x="10" y="19"/>
                </a:cubicBezTo>
                <a:cubicBezTo>
                  <a:pt x="19" y="4"/>
                  <a:pt x="39" y="0"/>
                  <a:pt x="54" y="9"/>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9" name="Freeform 119"/>
          <p:cNvSpPr>
            <a:spLocks/>
          </p:cNvSpPr>
          <p:nvPr/>
        </p:nvSpPr>
        <p:spPr bwMode="auto">
          <a:xfrm rot="21368463">
            <a:off x="10054771" y="6300040"/>
            <a:ext cx="73025" cy="73025"/>
          </a:xfrm>
          <a:custGeom>
            <a:avLst/>
            <a:gdLst>
              <a:gd name="T0" fmla="*/ 52 w 72"/>
              <a:gd name="T1" fmla="*/ 9 h 72"/>
              <a:gd name="T2" fmla="*/ 62 w 72"/>
              <a:gd name="T3" fmla="*/ 52 h 72"/>
              <a:gd name="T4" fmla="*/ 19 w 72"/>
              <a:gd name="T5" fmla="*/ 62 h 72"/>
              <a:gd name="T6" fmla="*/ 9 w 72"/>
              <a:gd name="T7" fmla="*/ 19 h 72"/>
              <a:gd name="T8" fmla="*/ 52 w 72"/>
              <a:gd name="T9" fmla="*/ 9 h 72"/>
            </a:gdLst>
            <a:ahLst/>
            <a:cxnLst>
              <a:cxn ang="0">
                <a:pos x="T0" y="T1"/>
              </a:cxn>
              <a:cxn ang="0">
                <a:pos x="T2" y="T3"/>
              </a:cxn>
              <a:cxn ang="0">
                <a:pos x="T4" y="T5"/>
              </a:cxn>
              <a:cxn ang="0">
                <a:pos x="T6" y="T7"/>
              </a:cxn>
              <a:cxn ang="0">
                <a:pos x="T8" y="T9"/>
              </a:cxn>
            </a:cxnLst>
            <a:rect l="0" t="0" r="r" b="b"/>
            <a:pathLst>
              <a:path w="72" h="72">
                <a:moveTo>
                  <a:pt x="52" y="9"/>
                </a:moveTo>
                <a:cubicBezTo>
                  <a:pt x="67" y="18"/>
                  <a:pt x="72" y="38"/>
                  <a:pt x="62" y="52"/>
                </a:cubicBezTo>
                <a:cubicBezTo>
                  <a:pt x="53" y="67"/>
                  <a:pt x="34" y="72"/>
                  <a:pt x="19" y="62"/>
                </a:cubicBezTo>
                <a:cubicBezTo>
                  <a:pt x="4" y="53"/>
                  <a:pt x="0" y="34"/>
                  <a:pt x="9" y="19"/>
                </a:cubicBezTo>
                <a:cubicBezTo>
                  <a:pt x="18" y="4"/>
                  <a:pt x="38" y="0"/>
                  <a:pt x="52" y="9"/>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0" name="Freeform 120"/>
          <p:cNvSpPr>
            <a:spLocks/>
          </p:cNvSpPr>
          <p:nvPr/>
        </p:nvSpPr>
        <p:spPr bwMode="auto">
          <a:xfrm rot="21368463">
            <a:off x="9403767" y="5861283"/>
            <a:ext cx="168275" cy="166687"/>
          </a:xfrm>
          <a:custGeom>
            <a:avLst/>
            <a:gdLst>
              <a:gd name="T0" fmla="*/ 121 w 165"/>
              <a:gd name="T1" fmla="*/ 21 h 164"/>
              <a:gd name="T2" fmla="*/ 144 w 165"/>
              <a:gd name="T3" fmla="*/ 120 h 164"/>
              <a:gd name="T4" fmla="*/ 44 w 165"/>
              <a:gd name="T5" fmla="*/ 143 h 164"/>
              <a:gd name="T6" fmla="*/ 21 w 165"/>
              <a:gd name="T7" fmla="*/ 44 h 164"/>
              <a:gd name="T8" fmla="*/ 121 w 165"/>
              <a:gd name="T9" fmla="*/ 21 h 164"/>
            </a:gdLst>
            <a:ahLst/>
            <a:cxnLst>
              <a:cxn ang="0">
                <a:pos x="T0" y="T1"/>
              </a:cxn>
              <a:cxn ang="0">
                <a:pos x="T2" y="T3"/>
              </a:cxn>
              <a:cxn ang="0">
                <a:pos x="T4" y="T5"/>
              </a:cxn>
              <a:cxn ang="0">
                <a:pos x="T6" y="T7"/>
              </a:cxn>
              <a:cxn ang="0">
                <a:pos x="T8" y="T9"/>
              </a:cxn>
            </a:cxnLst>
            <a:rect l="0" t="0" r="r" b="b"/>
            <a:pathLst>
              <a:path w="165" h="164">
                <a:moveTo>
                  <a:pt x="121" y="21"/>
                </a:moveTo>
                <a:cubicBezTo>
                  <a:pt x="155" y="42"/>
                  <a:pt x="165" y="87"/>
                  <a:pt x="144" y="120"/>
                </a:cubicBezTo>
                <a:cubicBezTo>
                  <a:pt x="123" y="154"/>
                  <a:pt x="78" y="164"/>
                  <a:pt x="44" y="143"/>
                </a:cubicBezTo>
                <a:cubicBezTo>
                  <a:pt x="11" y="122"/>
                  <a:pt x="0" y="77"/>
                  <a:pt x="21" y="44"/>
                </a:cubicBezTo>
                <a:cubicBezTo>
                  <a:pt x="43" y="10"/>
                  <a:pt x="87" y="0"/>
                  <a:pt x="121" y="21"/>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1" name="Freeform 121"/>
          <p:cNvSpPr>
            <a:spLocks/>
          </p:cNvSpPr>
          <p:nvPr/>
        </p:nvSpPr>
        <p:spPr bwMode="auto">
          <a:xfrm rot="21368463">
            <a:off x="10557011" y="6283166"/>
            <a:ext cx="117475" cy="117475"/>
          </a:xfrm>
          <a:custGeom>
            <a:avLst/>
            <a:gdLst>
              <a:gd name="T0" fmla="*/ 85 w 116"/>
              <a:gd name="T1" fmla="*/ 15 h 116"/>
              <a:gd name="T2" fmla="*/ 101 w 116"/>
              <a:gd name="T3" fmla="*/ 85 h 116"/>
              <a:gd name="T4" fmla="*/ 31 w 116"/>
              <a:gd name="T5" fmla="*/ 101 h 116"/>
              <a:gd name="T6" fmla="*/ 15 w 116"/>
              <a:gd name="T7" fmla="*/ 31 h 116"/>
              <a:gd name="T8" fmla="*/ 85 w 116"/>
              <a:gd name="T9" fmla="*/ 15 h 116"/>
            </a:gdLst>
            <a:ahLst/>
            <a:cxnLst>
              <a:cxn ang="0">
                <a:pos x="T0" y="T1"/>
              </a:cxn>
              <a:cxn ang="0">
                <a:pos x="T2" y="T3"/>
              </a:cxn>
              <a:cxn ang="0">
                <a:pos x="T4" y="T5"/>
              </a:cxn>
              <a:cxn ang="0">
                <a:pos x="T6" y="T7"/>
              </a:cxn>
              <a:cxn ang="0">
                <a:pos x="T8" y="T9"/>
              </a:cxn>
            </a:cxnLst>
            <a:rect l="0" t="0" r="r" b="b"/>
            <a:pathLst>
              <a:path w="116" h="116">
                <a:moveTo>
                  <a:pt x="85" y="15"/>
                </a:moveTo>
                <a:cubicBezTo>
                  <a:pt x="109" y="29"/>
                  <a:pt x="116" y="61"/>
                  <a:pt x="101" y="85"/>
                </a:cubicBezTo>
                <a:cubicBezTo>
                  <a:pt x="86" y="108"/>
                  <a:pt x="55" y="116"/>
                  <a:pt x="31" y="101"/>
                </a:cubicBezTo>
                <a:cubicBezTo>
                  <a:pt x="7" y="86"/>
                  <a:pt x="0" y="54"/>
                  <a:pt x="15" y="31"/>
                </a:cubicBezTo>
                <a:cubicBezTo>
                  <a:pt x="30" y="7"/>
                  <a:pt x="61" y="0"/>
                  <a:pt x="85" y="1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2" name="Freeform 122"/>
          <p:cNvSpPr>
            <a:spLocks/>
          </p:cNvSpPr>
          <p:nvPr/>
        </p:nvSpPr>
        <p:spPr bwMode="auto">
          <a:xfrm rot="21368463">
            <a:off x="11974028" y="5589327"/>
            <a:ext cx="117475" cy="117475"/>
          </a:xfrm>
          <a:custGeom>
            <a:avLst/>
            <a:gdLst>
              <a:gd name="T0" fmla="*/ 85 w 116"/>
              <a:gd name="T1" fmla="*/ 15 h 116"/>
              <a:gd name="T2" fmla="*/ 101 w 116"/>
              <a:gd name="T3" fmla="*/ 85 h 116"/>
              <a:gd name="T4" fmla="*/ 31 w 116"/>
              <a:gd name="T5" fmla="*/ 101 h 116"/>
              <a:gd name="T6" fmla="*/ 15 w 116"/>
              <a:gd name="T7" fmla="*/ 31 h 116"/>
              <a:gd name="T8" fmla="*/ 85 w 116"/>
              <a:gd name="T9" fmla="*/ 15 h 116"/>
            </a:gdLst>
            <a:ahLst/>
            <a:cxnLst>
              <a:cxn ang="0">
                <a:pos x="T0" y="T1"/>
              </a:cxn>
              <a:cxn ang="0">
                <a:pos x="T2" y="T3"/>
              </a:cxn>
              <a:cxn ang="0">
                <a:pos x="T4" y="T5"/>
              </a:cxn>
              <a:cxn ang="0">
                <a:pos x="T6" y="T7"/>
              </a:cxn>
              <a:cxn ang="0">
                <a:pos x="T8" y="T9"/>
              </a:cxn>
            </a:cxnLst>
            <a:rect l="0" t="0" r="r" b="b"/>
            <a:pathLst>
              <a:path w="116" h="116">
                <a:moveTo>
                  <a:pt x="85" y="15"/>
                </a:moveTo>
                <a:cubicBezTo>
                  <a:pt x="109" y="30"/>
                  <a:pt x="116" y="62"/>
                  <a:pt x="101" y="85"/>
                </a:cubicBezTo>
                <a:cubicBezTo>
                  <a:pt x="86" y="109"/>
                  <a:pt x="55" y="116"/>
                  <a:pt x="31" y="101"/>
                </a:cubicBezTo>
                <a:cubicBezTo>
                  <a:pt x="7" y="87"/>
                  <a:pt x="0" y="55"/>
                  <a:pt x="15" y="31"/>
                </a:cubicBezTo>
                <a:cubicBezTo>
                  <a:pt x="30" y="8"/>
                  <a:pt x="61" y="0"/>
                  <a:pt x="85" y="1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3" name="Freeform 125"/>
          <p:cNvSpPr>
            <a:spLocks/>
          </p:cNvSpPr>
          <p:nvPr/>
        </p:nvSpPr>
        <p:spPr bwMode="auto">
          <a:xfrm rot="21368463">
            <a:off x="11378086" y="6163945"/>
            <a:ext cx="74613" cy="76200"/>
          </a:xfrm>
          <a:custGeom>
            <a:avLst/>
            <a:gdLst>
              <a:gd name="T0" fmla="*/ 54 w 74"/>
              <a:gd name="T1" fmla="*/ 10 h 75"/>
              <a:gd name="T2" fmla="*/ 65 w 74"/>
              <a:gd name="T3" fmla="*/ 55 h 75"/>
              <a:gd name="T4" fmla="*/ 20 w 74"/>
              <a:gd name="T5" fmla="*/ 65 h 75"/>
              <a:gd name="T6" fmla="*/ 9 w 74"/>
              <a:gd name="T7" fmla="*/ 20 h 75"/>
              <a:gd name="T8" fmla="*/ 54 w 74"/>
              <a:gd name="T9" fmla="*/ 10 h 75"/>
            </a:gdLst>
            <a:ahLst/>
            <a:cxnLst>
              <a:cxn ang="0">
                <a:pos x="T0" y="T1"/>
              </a:cxn>
              <a:cxn ang="0">
                <a:pos x="T2" y="T3"/>
              </a:cxn>
              <a:cxn ang="0">
                <a:pos x="T4" y="T5"/>
              </a:cxn>
              <a:cxn ang="0">
                <a:pos x="T6" y="T7"/>
              </a:cxn>
              <a:cxn ang="0">
                <a:pos x="T8" y="T9"/>
              </a:cxn>
            </a:cxnLst>
            <a:rect l="0" t="0" r="r" b="b"/>
            <a:pathLst>
              <a:path w="74" h="75">
                <a:moveTo>
                  <a:pt x="54" y="10"/>
                </a:moveTo>
                <a:cubicBezTo>
                  <a:pt x="70" y="20"/>
                  <a:pt x="74" y="40"/>
                  <a:pt x="65" y="55"/>
                </a:cubicBezTo>
                <a:cubicBezTo>
                  <a:pt x="55" y="70"/>
                  <a:pt x="35" y="75"/>
                  <a:pt x="20" y="65"/>
                </a:cubicBezTo>
                <a:cubicBezTo>
                  <a:pt x="4" y="56"/>
                  <a:pt x="0" y="36"/>
                  <a:pt x="9" y="20"/>
                </a:cubicBezTo>
                <a:cubicBezTo>
                  <a:pt x="19" y="5"/>
                  <a:pt x="39" y="0"/>
                  <a:pt x="54" y="1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4" name="Freeform 126"/>
          <p:cNvSpPr>
            <a:spLocks/>
          </p:cNvSpPr>
          <p:nvPr/>
        </p:nvSpPr>
        <p:spPr bwMode="auto">
          <a:xfrm rot="21368463">
            <a:off x="10834445" y="5535531"/>
            <a:ext cx="74613" cy="74612"/>
          </a:xfrm>
          <a:custGeom>
            <a:avLst/>
            <a:gdLst>
              <a:gd name="T0" fmla="*/ 54 w 74"/>
              <a:gd name="T1" fmla="*/ 9 h 74"/>
              <a:gd name="T2" fmla="*/ 65 w 74"/>
              <a:gd name="T3" fmla="*/ 54 h 74"/>
              <a:gd name="T4" fmla="*/ 20 w 74"/>
              <a:gd name="T5" fmla="*/ 65 h 74"/>
              <a:gd name="T6" fmla="*/ 9 w 74"/>
              <a:gd name="T7" fmla="*/ 20 h 74"/>
              <a:gd name="T8" fmla="*/ 54 w 74"/>
              <a:gd name="T9" fmla="*/ 9 h 74"/>
            </a:gdLst>
            <a:ahLst/>
            <a:cxnLst>
              <a:cxn ang="0">
                <a:pos x="T0" y="T1"/>
              </a:cxn>
              <a:cxn ang="0">
                <a:pos x="T2" y="T3"/>
              </a:cxn>
              <a:cxn ang="0">
                <a:pos x="T4" y="T5"/>
              </a:cxn>
              <a:cxn ang="0">
                <a:pos x="T6" y="T7"/>
              </a:cxn>
              <a:cxn ang="0">
                <a:pos x="T8" y="T9"/>
              </a:cxn>
            </a:cxnLst>
            <a:rect l="0" t="0" r="r" b="b"/>
            <a:pathLst>
              <a:path w="74" h="74">
                <a:moveTo>
                  <a:pt x="54" y="9"/>
                </a:moveTo>
                <a:cubicBezTo>
                  <a:pt x="70" y="19"/>
                  <a:pt x="74" y="39"/>
                  <a:pt x="65" y="54"/>
                </a:cubicBezTo>
                <a:cubicBezTo>
                  <a:pt x="55" y="70"/>
                  <a:pt x="35" y="74"/>
                  <a:pt x="20" y="65"/>
                </a:cubicBezTo>
                <a:cubicBezTo>
                  <a:pt x="4" y="55"/>
                  <a:pt x="0" y="35"/>
                  <a:pt x="9" y="20"/>
                </a:cubicBezTo>
                <a:cubicBezTo>
                  <a:pt x="19" y="4"/>
                  <a:pt x="39" y="0"/>
                  <a:pt x="54" y="9"/>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5" name="Freeform 127"/>
          <p:cNvSpPr>
            <a:spLocks/>
          </p:cNvSpPr>
          <p:nvPr/>
        </p:nvSpPr>
        <p:spPr bwMode="auto">
          <a:xfrm rot="21368463">
            <a:off x="10767257" y="4964029"/>
            <a:ext cx="76200" cy="74612"/>
          </a:xfrm>
          <a:custGeom>
            <a:avLst/>
            <a:gdLst>
              <a:gd name="T0" fmla="*/ 54 w 74"/>
              <a:gd name="T1" fmla="*/ 9 h 74"/>
              <a:gd name="T2" fmla="*/ 65 w 74"/>
              <a:gd name="T3" fmla="*/ 54 h 74"/>
              <a:gd name="T4" fmla="*/ 20 w 74"/>
              <a:gd name="T5" fmla="*/ 65 h 74"/>
              <a:gd name="T6" fmla="*/ 9 w 74"/>
              <a:gd name="T7" fmla="*/ 20 h 74"/>
              <a:gd name="T8" fmla="*/ 54 w 74"/>
              <a:gd name="T9" fmla="*/ 9 h 74"/>
            </a:gdLst>
            <a:ahLst/>
            <a:cxnLst>
              <a:cxn ang="0">
                <a:pos x="T0" y="T1"/>
              </a:cxn>
              <a:cxn ang="0">
                <a:pos x="T2" y="T3"/>
              </a:cxn>
              <a:cxn ang="0">
                <a:pos x="T4" y="T5"/>
              </a:cxn>
              <a:cxn ang="0">
                <a:pos x="T6" y="T7"/>
              </a:cxn>
              <a:cxn ang="0">
                <a:pos x="T8" y="T9"/>
              </a:cxn>
            </a:cxnLst>
            <a:rect l="0" t="0" r="r" b="b"/>
            <a:pathLst>
              <a:path w="74" h="74">
                <a:moveTo>
                  <a:pt x="54" y="9"/>
                </a:moveTo>
                <a:cubicBezTo>
                  <a:pt x="70" y="19"/>
                  <a:pt x="74" y="39"/>
                  <a:pt x="65" y="54"/>
                </a:cubicBezTo>
                <a:cubicBezTo>
                  <a:pt x="55" y="70"/>
                  <a:pt x="35" y="74"/>
                  <a:pt x="20" y="65"/>
                </a:cubicBezTo>
                <a:cubicBezTo>
                  <a:pt x="4" y="55"/>
                  <a:pt x="0" y="35"/>
                  <a:pt x="9" y="20"/>
                </a:cubicBezTo>
                <a:cubicBezTo>
                  <a:pt x="19" y="4"/>
                  <a:pt x="39" y="0"/>
                  <a:pt x="54" y="9"/>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6" name="Freeform 128"/>
          <p:cNvSpPr>
            <a:spLocks/>
          </p:cNvSpPr>
          <p:nvPr/>
        </p:nvSpPr>
        <p:spPr bwMode="auto">
          <a:xfrm rot="21368463">
            <a:off x="11611669" y="4814788"/>
            <a:ext cx="76200" cy="76200"/>
          </a:xfrm>
          <a:custGeom>
            <a:avLst/>
            <a:gdLst>
              <a:gd name="T0" fmla="*/ 55 w 75"/>
              <a:gd name="T1" fmla="*/ 10 h 75"/>
              <a:gd name="T2" fmla="*/ 65 w 75"/>
              <a:gd name="T3" fmla="*/ 55 h 75"/>
              <a:gd name="T4" fmla="*/ 20 w 75"/>
              <a:gd name="T5" fmla="*/ 65 h 75"/>
              <a:gd name="T6" fmla="*/ 10 w 75"/>
              <a:gd name="T7" fmla="*/ 20 h 75"/>
              <a:gd name="T8" fmla="*/ 55 w 75"/>
              <a:gd name="T9" fmla="*/ 10 h 75"/>
            </a:gdLst>
            <a:ahLst/>
            <a:cxnLst>
              <a:cxn ang="0">
                <a:pos x="T0" y="T1"/>
              </a:cxn>
              <a:cxn ang="0">
                <a:pos x="T2" y="T3"/>
              </a:cxn>
              <a:cxn ang="0">
                <a:pos x="T4" y="T5"/>
              </a:cxn>
              <a:cxn ang="0">
                <a:pos x="T6" y="T7"/>
              </a:cxn>
              <a:cxn ang="0">
                <a:pos x="T8" y="T9"/>
              </a:cxn>
            </a:cxnLst>
            <a:rect l="0" t="0" r="r" b="b"/>
            <a:pathLst>
              <a:path w="75" h="75">
                <a:moveTo>
                  <a:pt x="55" y="10"/>
                </a:moveTo>
                <a:cubicBezTo>
                  <a:pt x="70" y="19"/>
                  <a:pt x="75" y="39"/>
                  <a:pt x="65" y="55"/>
                </a:cubicBezTo>
                <a:cubicBezTo>
                  <a:pt x="56" y="70"/>
                  <a:pt x="36" y="75"/>
                  <a:pt x="20" y="65"/>
                </a:cubicBezTo>
                <a:cubicBezTo>
                  <a:pt x="5" y="55"/>
                  <a:pt x="0" y="35"/>
                  <a:pt x="10" y="20"/>
                </a:cubicBezTo>
                <a:cubicBezTo>
                  <a:pt x="20" y="5"/>
                  <a:pt x="40" y="0"/>
                  <a:pt x="55" y="1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7" name="Freeform 129"/>
          <p:cNvSpPr>
            <a:spLocks/>
          </p:cNvSpPr>
          <p:nvPr/>
        </p:nvSpPr>
        <p:spPr bwMode="auto">
          <a:xfrm rot="21368463">
            <a:off x="11670281" y="3986781"/>
            <a:ext cx="120650" cy="119062"/>
          </a:xfrm>
          <a:custGeom>
            <a:avLst/>
            <a:gdLst>
              <a:gd name="T0" fmla="*/ 87 w 119"/>
              <a:gd name="T1" fmla="*/ 15 h 118"/>
              <a:gd name="T2" fmla="*/ 104 w 119"/>
              <a:gd name="T3" fmla="*/ 86 h 118"/>
              <a:gd name="T4" fmla="*/ 32 w 119"/>
              <a:gd name="T5" fmla="*/ 103 h 118"/>
              <a:gd name="T6" fmla="*/ 16 w 119"/>
              <a:gd name="T7" fmla="*/ 31 h 118"/>
              <a:gd name="T8" fmla="*/ 87 w 119"/>
              <a:gd name="T9" fmla="*/ 15 h 118"/>
            </a:gdLst>
            <a:ahLst/>
            <a:cxnLst>
              <a:cxn ang="0">
                <a:pos x="T0" y="T1"/>
              </a:cxn>
              <a:cxn ang="0">
                <a:pos x="T2" y="T3"/>
              </a:cxn>
              <a:cxn ang="0">
                <a:pos x="T4" y="T5"/>
              </a:cxn>
              <a:cxn ang="0">
                <a:pos x="T6" y="T7"/>
              </a:cxn>
              <a:cxn ang="0">
                <a:pos x="T8" y="T9"/>
              </a:cxn>
            </a:cxnLst>
            <a:rect l="0" t="0" r="r" b="b"/>
            <a:pathLst>
              <a:path w="119" h="118">
                <a:moveTo>
                  <a:pt x="87" y="15"/>
                </a:moveTo>
                <a:cubicBezTo>
                  <a:pt x="111" y="30"/>
                  <a:pt x="119" y="62"/>
                  <a:pt x="104" y="86"/>
                </a:cubicBezTo>
                <a:cubicBezTo>
                  <a:pt x="88" y="111"/>
                  <a:pt x="56" y="118"/>
                  <a:pt x="32" y="103"/>
                </a:cubicBezTo>
                <a:cubicBezTo>
                  <a:pt x="8" y="87"/>
                  <a:pt x="0" y="55"/>
                  <a:pt x="16" y="31"/>
                </a:cubicBezTo>
                <a:cubicBezTo>
                  <a:pt x="31" y="7"/>
                  <a:pt x="63" y="0"/>
                  <a:pt x="87" y="1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8" name="Freeform 138"/>
          <p:cNvSpPr>
            <a:spLocks/>
          </p:cNvSpPr>
          <p:nvPr/>
        </p:nvSpPr>
        <p:spPr bwMode="auto">
          <a:xfrm rot="21368463">
            <a:off x="11135017" y="6107666"/>
            <a:ext cx="58738" cy="58737"/>
          </a:xfrm>
          <a:custGeom>
            <a:avLst/>
            <a:gdLst>
              <a:gd name="T0" fmla="*/ 43 w 58"/>
              <a:gd name="T1" fmla="*/ 8 h 58"/>
              <a:gd name="T2" fmla="*/ 51 w 58"/>
              <a:gd name="T3" fmla="*/ 43 h 58"/>
              <a:gd name="T4" fmla="*/ 16 w 58"/>
              <a:gd name="T5" fmla="*/ 51 h 58"/>
              <a:gd name="T6" fmla="*/ 8 w 58"/>
              <a:gd name="T7" fmla="*/ 16 h 58"/>
              <a:gd name="T8" fmla="*/ 43 w 58"/>
              <a:gd name="T9" fmla="*/ 8 h 58"/>
            </a:gdLst>
            <a:ahLst/>
            <a:cxnLst>
              <a:cxn ang="0">
                <a:pos x="T0" y="T1"/>
              </a:cxn>
              <a:cxn ang="0">
                <a:pos x="T2" y="T3"/>
              </a:cxn>
              <a:cxn ang="0">
                <a:pos x="T4" y="T5"/>
              </a:cxn>
              <a:cxn ang="0">
                <a:pos x="T6" y="T7"/>
              </a:cxn>
              <a:cxn ang="0">
                <a:pos x="T8" y="T9"/>
              </a:cxn>
            </a:cxnLst>
            <a:rect l="0" t="0" r="r" b="b"/>
            <a:pathLst>
              <a:path w="58" h="58">
                <a:moveTo>
                  <a:pt x="43" y="8"/>
                </a:moveTo>
                <a:cubicBezTo>
                  <a:pt x="55" y="15"/>
                  <a:pt x="58" y="31"/>
                  <a:pt x="51" y="43"/>
                </a:cubicBezTo>
                <a:cubicBezTo>
                  <a:pt x="43" y="54"/>
                  <a:pt x="28" y="58"/>
                  <a:pt x="16" y="51"/>
                </a:cubicBezTo>
                <a:cubicBezTo>
                  <a:pt x="4" y="43"/>
                  <a:pt x="0" y="28"/>
                  <a:pt x="8" y="16"/>
                </a:cubicBezTo>
                <a:cubicBezTo>
                  <a:pt x="15" y="4"/>
                  <a:pt x="31" y="0"/>
                  <a:pt x="43" y="8"/>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9" name="Freeform 28"/>
          <p:cNvSpPr>
            <a:spLocks/>
          </p:cNvSpPr>
          <p:nvPr/>
        </p:nvSpPr>
        <p:spPr bwMode="auto">
          <a:xfrm rot="2997005">
            <a:off x="1617318" y="-112733"/>
            <a:ext cx="557126" cy="177800"/>
          </a:xfrm>
          <a:custGeom>
            <a:avLst/>
            <a:gdLst>
              <a:gd name="T0" fmla="*/ 1150 w 1155"/>
              <a:gd name="T1" fmla="*/ 175 h 175"/>
              <a:gd name="T2" fmla="*/ 1150 w 1155"/>
              <a:gd name="T3" fmla="*/ 175 h 175"/>
              <a:gd name="T4" fmla="*/ 4 w 1155"/>
              <a:gd name="T5" fmla="*/ 8 h 175"/>
              <a:gd name="T6" fmla="*/ 0 w 1155"/>
              <a:gd name="T7" fmla="*/ 4 h 175"/>
              <a:gd name="T8" fmla="*/ 5 w 1155"/>
              <a:gd name="T9" fmla="*/ 0 h 175"/>
              <a:gd name="T10" fmla="*/ 1151 w 1155"/>
              <a:gd name="T11" fmla="*/ 167 h 175"/>
              <a:gd name="T12" fmla="*/ 1154 w 1155"/>
              <a:gd name="T13" fmla="*/ 172 h 175"/>
              <a:gd name="T14" fmla="*/ 1150 w 1155"/>
              <a:gd name="T15" fmla="*/ 175 h 1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55" h="175">
                <a:moveTo>
                  <a:pt x="1150" y="175"/>
                </a:moveTo>
                <a:cubicBezTo>
                  <a:pt x="1150" y="175"/>
                  <a:pt x="1150" y="175"/>
                  <a:pt x="1150" y="175"/>
                </a:cubicBezTo>
                <a:cubicBezTo>
                  <a:pt x="4" y="8"/>
                  <a:pt x="4" y="8"/>
                  <a:pt x="4" y="8"/>
                </a:cubicBezTo>
                <a:cubicBezTo>
                  <a:pt x="2" y="8"/>
                  <a:pt x="0" y="6"/>
                  <a:pt x="0" y="4"/>
                </a:cubicBezTo>
                <a:cubicBezTo>
                  <a:pt x="1" y="1"/>
                  <a:pt x="3" y="0"/>
                  <a:pt x="5" y="0"/>
                </a:cubicBezTo>
                <a:cubicBezTo>
                  <a:pt x="1151" y="167"/>
                  <a:pt x="1151" y="167"/>
                  <a:pt x="1151" y="167"/>
                </a:cubicBezTo>
                <a:cubicBezTo>
                  <a:pt x="1153" y="168"/>
                  <a:pt x="1155" y="170"/>
                  <a:pt x="1154" y="172"/>
                </a:cubicBezTo>
                <a:cubicBezTo>
                  <a:pt x="1154" y="174"/>
                  <a:pt x="1152" y="175"/>
                  <a:pt x="1150" y="17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00" name="Freeform 13"/>
          <p:cNvSpPr>
            <a:spLocks/>
          </p:cNvSpPr>
          <p:nvPr/>
        </p:nvSpPr>
        <p:spPr bwMode="auto">
          <a:xfrm>
            <a:off x="-403223" y="1083130"/>
            <a:ext cx="1046163" cy="176213"/>
          </a:xfrm>
          <a:custGeom>
            <a:avLst/>
            <a:gdLst>
              <a:gd name="T0" fmla="*/ 5 w 1030"/>
              <a:gd name="T1" fmla="*/ 174 h 174"/>
              <a:gd name="T2" fmla="*/ 1 w 1030"/>
              <a:gd name="T3" fmla="*/ 170 h 174"/>
              <a:gd name="T4" fmla="*/ 4 w 1030"/>
              <a:gd name="T5" fmla="*/ 166 h 174"/>
              <a:gd name="T6" fmla="*/ 1025 w 1030"/>
              <a:gd name="T7" fmla="*/ 0 h 174"/>
              <a:gd name="T8" fmla="*/ 1030 w 1030"/>
              <a:gd name="T9" fmla="*/ 4 h 174"/>
              <a:gd name="T10" fmla="*/ 1027 w 1030"/>
              <a:gd name="T11" fmla="*/ 8 h 174"/>
              <a:gd name="T12" fmla="*/ 5 w 1030"/>
              <a:gd name="T13" fmla="*/ 174 h 174"/>
              <a:gd name="T14" fmla="*/ 5 w 1030"/>
              <a:gd name="T15" fmla="*/ 174 h 1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0" h="174">
                <a:moveTo>
                  <a:pt x="5" y="174"/>
                </a:moveTo>
                <a:cubicBezTo>
                  <a:pt x="3" y="174"/>
                  <a:pt x="1" y="172"/>
                  <a:pt x="1" y="170"/>
                </a:cubicBezTo>
                <a:cubicBezTo>
                  <a:pt x="0" y="168"/>
                  <a:pt x="2" y="166"/>
                  <a:pt x="4" y="166"/>
                </a:cubicBezTo>
                <a:cubicBezTo>
                  <a:pt x="1025" y="0"/>
                  <a:pt x="1025" y="0"/>
                  <a:pt x="1025" y="0"/>
                </a:cubicBezTo>
                <a:cubicBezTo>
                  <a:pt x="1028" y="0"/>
                  <a:pt x="1030" y="1"/>
                  <a:pt x="1030" y="4"/>
                </a:cubicBezTo>
                <a:cubicBezTo>
                  <a:pt x="1030" y="6"/>
                  <a:pt x="1029" y="8"/>
                  <a:pt x="1027" y="8"/>
                </a:cubicBezTo>
                <a:cubicBezTo>
                  <a:pt x="5" y="174"/>
                  <a:pt x="5" y="174"/>
                  <a:pt x="5" y="174"/>
                </a:cubicBezTo>
                <a:cubicBezTo>
                  <a:pt x="5" y="174"/>
                  <a:pt x="5" y="174"/>
                  <a:pt x="5" y="174"/>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01" name="Freeform 148"/>
          <p:cNvSpPr>
            <a:spLocks/>
          </p:cNvSpPr>
          <p:nvPr/>
        </p:nvSpPr>
        <p:spPr bwMode="auto">
          <a:xfrm rot="21368463">
            <a:off x="8902610" y="6540171"/>
            <a:ext cx="528638" cy="530225"/>
          </a:xfrm>
          <a:custGeom>
            <a:avLst/>
            <a:gdLst>
              <a:gd name="T0" fmla="*/ 382 w 521"/>
              <a:gd name="T1" fmla="*/ 67 h 521"/>
              <a:gd name="T2" fmla="*/ 454 w 521"/>
              <a:gd name="T3" fmla="*/ 382 h 521"/>
              <a:gd name="T4" fmla="*/ 139 w 521"/>
              <a:gd name="T5" fmla="*/ 454 h 521"/>
              <a:gd name="T6" fmla="*/ 67 w 521"/>
              <a:gd name="T7" fmla="*/ 139 h 521"/>
              <a:gd name="T8" fmla="*/ 382 w 521"/>
              <a:gd name="T9" fmla="*/ 67 h 521"/>
            </a:gdLst>
            <a:ahLst/>
            <a:cxnLst>
              <a:cxn ang="0">
                <a:pos x="T0" y="T1"/>
              </a:cxn>
              <a:cxn ang="0">
                <a:pos x="T2" y="T3"/>
              </a:cxn>
              <a:cxn ang="0">
                <a:pos x="T4" y="T5"/>
              </a:cxn>
              <a:cxn ang="0">
                <a:pos x="T6" y="T7"/>
              </a:cxn>
              <a:cxn ang="0">
                <a:pos x="T8" y="T9"/>
              </a:cxn>
            </a:cxnLst>
            <a:rect l="0" t="0" r="r" b="b"/>
            <a:pathLst>
              <a:path w="521" h="521">
                <a:moveTo>
                  <a:pt x="382" y="67"/>
                </a:moveTo>
                <a:cubicBezTo>
                  <a:pt x="489" y="134"/>
                  <a:pt x="521" y="275"/>
                  <a:pt x="454" y="382"/>
                </a:cubicBezTo>
                <a:cubicBezTo>
                  <a:pt x="387" y="489"/>
                  <a:pt x="246" y="521"/>
                  <a:pt x="139" y="454"/>
                </a:cubicBezTo>
                <a:cubicBezTo>
                  <a:pt x="32" y="387"/>
                  <a:pt x="0" y="246"/>
                  <a:pt x="67" y="139"/>
                </a:cubicBezTo>
                <a:cubicBezTo>
                  <a:pt x="134" y="32"/>
                  <a:pt x="275" y="0"/>
                  <a:pt x="382" y="67"/>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02" name="Freeform 156"/>
          <p:cNvSpPr>
            <a:spLocks/>
          </p:cNvSpPr>
          <p:nvPr/>
        </p:nvSpPr>
        <p:spPr bwMode="auto">
          <a:xfrm rot="21368463">
            <a:off x="9029612" y="6668812"/>
            <a:ext cx="273050" cy="273050"/>
          </a:xfrm>
          <a:custGeom>
            <a:avLst/>
            <a:gdLst>
              <a:gd name="T0" fmla="*/ 198 w 270"/>
              <a:gd name="T1" fmla="*/ 34 h 269"/>
              <a:gd name="T2" fmla="*/ 235 w 270"/>
              <a:gd name="T3" fmla="*/ 197 h 269"/>
              <a:gd name="T4" fmla="*/ 72 w 270"/>
              <a:gd name="T5" fmla="*/ 235 h 269"/>
              <a:gd name="T6" fmla="*/ 35 w 270"/>
              <a:gd name="T7" fmla="*/ 72 h 269"/>
              <a:gd name="T8" fmla="*/ 198 w 270"/>
              <a:gd name="T9" fmla="*/ 34 h 269"/>
            </a:gdLst>
            <a:ahLst/>
            <a:cxnLst>
              <a:cxn ang="0">
                <a:pos x="T0" y="T1"/>
              </a:cxn>
              <a:cxn ang="0">
                <a:pos x="T2" y="T3"/>
              </a:cxn>
              <a:cxn ang="0">
                <a:pos x="T4" y="T5"/>
              </a:cxn>
              <a:cxn ang="0">
                <a:pos x="T6" y="T7"/>
              </a:cxn>
              <a:cxn ang="0">
                <a:pos x="T8" y="T9"/>
              </a:cxn>
            </a:cxnLst>
            <a:rect l="0" t="0" r="r" b="b"/>
            <a:pathLst>
              <a:path w="270" h="269">
                <a:moveTo>
                  <a:pt x="198" y="34"/>
                </a:moveTo>
                <a:cubicBezTo>
                  <a:pt x="253" y="69"/>
                  <a:pt x="270" y="142"/>
                  <a:pt x="235" y="197"/>
                </a:cubicBezTo>
                <a:cubicBezTo>
                  <a:pt x="201" y="253"/>
                  <a:pt x="128" y="269"/>
                  <a:pt x="72" y="235"/>
                </a:cubicBezTo>
                <a:cubicBezTo>
                  <a:pt x="17" y="200"/>
                  <a:pt x="0" y="127"/>
                  <a:pt x="35" y="72"/>
                </a:cubicBezTo>
                <a:cubicBezTo>
                  <a:pt x="70" y="16"/>
                  <a:pt x="143" y="0"/>
                  <a:pt x="198" y="34"/>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03" name="Freeform 156"/>
          <p:cNvSpPr>
            <a:spLocks/>
          </p:cNvSpPr>
          <p:nvPr/>
        </p:nvSpPr>
        <p:spPr bwMode="auto">
          <a:xfrm rot="21368463" flipV="1">
            <a:off x="9100511" y="6742091"/>
            <a:ext cx="126492" cy="126492"/>
          </a:xfrm>
          <a:custGeom>
            <a:avLst/>
            <a:gdLst>
              <a:gd name="T0" fmla="*/ 198 w 270"/>
              <a:gd name="T1" fmla="*/ 34 h 269"/>
              <a:gd name="T2" fmla="*/ 235 w 270"/>
              <a:gd name="T3" fmla="*/ 197 h 269"/>
              <a:gd name="T4" fmla="*/ 72 w 270"/>
              <a:gd name="T5" fmla="*/ 235 h 269"/>
              <a:gd name="T6" fmla="*/ 35 w 270"/>
              <a:gd name="T7" fmla="*/ 72 h 269"/>
              <a:gd name="T8" fmla="*/ 198 w 270"/>
              <a:gd name="T9" fmla="*/ 34 h 269"/>
            </a:gdLst>
            <a:ahLst/>
            <a:cxnLst>
              <a:cxn ang="0">
                <a:pos x="T0" y="T1"/>
              </a:cxn>
              <a:cxn ang="0">
                <a:pos x="T2" y="T3"/>
              </a:cxn>
              <a:cxn ang="0">
                <a:pos x="T4" y="T5"/>
              </a:cxn>
              <a:cxn ang="0">
                <a:pos x="T6" y="T7"/>
              </a:cxn>
              <a:cxn ang="0">
                <a:pos x="T8" y="T9"/>
              </a:cxn>
            </a:cxnLst>
            <a:rect l="0" t="0" r="r" b="b"/>
            <a:pathLst>
              <a:path w="270" h="269">
                <a:moveTo>
                  <a:pt x="198" y="34"/>
                </a:moveTo>
                <a:cubicBezTo>
                  <a:pt x="253" y="69"/>
                  <a:pt x="270" y="142"/>
                  <a:pt x="235" y="197"/>
                </a:cubicBezTo>
                <a:cubicBezTo>
                  <a:pt x="201" y="253"/>
                  <a:pt x="128" y="269"/>
                  <a:pt x="72" y="235"/>
                </a:cubicBezTo>
                <a:cubicBezTo>
                  <a:pt x="17" y="200"/>
                  <a:pt x="0" y="127"/>
                  <a:pt x="35" y="72"/>
                </a:cubicBezTo>
                <a:cubicBezTo>
                  <a:pt x="70" y="16"/>
                  <a:pt x="143" y="0"/>
                  <a:pt x="198" y="34"/>
                </a:cubicBezTo>
                <a:close/>
              </a:path>
            </a:pathLst>
          </a:custGeom>
          <a:solidFill>
            <a:srgbClr val="45D8FF"/>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04" name="Freeform 128"/>
          <p:cNvSpPr>
            <a:spLocks/>
          </p:cNvSpPr>
          <p:nvPr/>
        </p:nvSpPr>
        <p:spPr bwMode="auto">
          <a:xfrm>
            <a:off x="2827340" y="119518"/>
            <a:ext cx="76200" cy="76200"/>
          </a:xfrm>
          <a:custGeom>
            <a:avLst/>
            <a:gdLst>
              <a:gd name="T0" fmla="*/ 55 w 75"/>
              <a:gd name="T1" fmla="*/ 10 h 75"/>
              <a:gd name="T2" fmla="*/ 65 w 75"/>
              <a:gd name="T3" fmla="*/ 55 h 75"/>
              <a:gd name="T4" fmla="*/ 20 w 75"/>
              <a:gd name="T5" fmla="*/ 65 h 75"/>
              <a:gd name="T6" fmla="*/ 10 w 75"/>
              <a:gd name="T7" fmla="*/ 20 h 75"/>
              <a:gd name="T8" fmla="*/ 55 w 75"/>
              <a:gd name="T9" fmla="*/ 10 h 75"/>
            </a:gdLst>
            <a:ahLst/>
            <a:cxnLst>
              <a:cxn ang="0">
                <a:pos x="T0" y="T1"/>
              </a:cxn>
              <a:cxn ang="0">
                <a:pos x="T2" y="T3"/>
              </a:cxn>
              <a:cxn ang="0">
                <a:pos x="T4" y="T5"/>
              </a:cxn>
              <a:cxn ang="0">
                <a:pos x="T6" y="T7"/>
              </a:cxn>
              <a:cxn ang="0">
                <a:pos x="T8" y="T9"/>
              </a:cxn>
            </a:cxnLst>
            <a:rect l="0" t="0" r="r" b="b"/>
            <a:pathLst>
              <a:path w="75" h="75">
                <a:moveTo>
                  <a:pt x="55" y="10"/>
                </a:moveTo>
                <a:cubicBezTo>
                  <a:pt x="70" y="19"/>
                  <a:pt x="75" y="39"/>
                  <a:pt x="65" y="55"/>
                </a:cubicBezTo>
                <a:cubicBezTo>
                  <a:pt x="56" y="70"/>
                  <a:pt x="36" y="75"/>
                  <a:pt x="20" y="65"/>
                </a:cubicBezTo>
                <a:cubicBezTo>
                  <a:pt x="5" y="55"/>
                  <a:pt x="0" y="35"/>
                  <a:pt x="10" y="20"/>
                </a:cubicBezTo>
                <a:cubicBezTo>
                  <a:pt x="20" y="5"/>
                  <a:pt x="40" y="0"/>
                  <a:pt x="55" y="1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11" name="文本框 710"/>
          <p:cNvSpPr txBox="1"/>
          <p:nvPr/>
        </p:nvSpPr>
        <p:spPr>
          <a:xfrm>
            <a:off x="1695444" y="2945308"/>
            <a:ext cx="8578868" cy="1107996"/>
          </a:xfrm>
          <a:prstGeom prst="rect">
            <a:avLst/>
          </a:prstGeom>
          <a:noFill/>
          <a:effectLst>
            <a:outerShdw sx="102000" sy="102000" algn="ctr" rotWithShape="0">
              <a:prstClr val="black">
                <a:alpha val="40000"/>
              </a:prstClr>
            </a:outerShdw>
          </a:effectLst>
        </p:spPr>
        <p:txBody>
          <a:bodyPr wrap="square" rtlCol="0">
            <a:spAutoFit/>
          </a:bodyPr>
          <a:lstStyle>
            <a:defPPr>
              <a:defRPr lang="zh-CN"/>
            </a:defPPr>
            <a:lvl1pPr algn="ctr">
              <a:defRPr sz="9600" spc="-300">
                <a:solidFill>
                  <a:srgbClr val="45D8FF"/>
                </a:solidFill>
                <a:effectLst>
                  <a:outerShdw blurRad="101600" dir="5400000" algn="ctr" rotWithShape="0">
                    <a:srgbClr val="45D8FF">
                      <a:alpha val="90000"/>
                    </a:srgbClr>
                  </a:outerShdw>
                </a:effectLst>
                <a:latin typeface="Futura Md BT" panose="020B0802020204020204" pitchFamily="34" charset="0"/>
              </a:defRPr>
            </a:lvl1pPr>
          </a:lstStyle>
          <a:p>
            <a:r>
              <a:rPr lang="en-US" altLang="zh-CN" sz="6600" b="1" spc="0" dirty="0" smtClean="0">
                <a:latin typeface="微软雅黑" panose="020B0503020204020204" pitchFamily="34" charset="-122"/>
                <a:ea typeface="微软雅黑" panose="020B0503020204020204" pitchFamily="34" charset="-122"/>
              </a:rPr>
              <a:t>2.</a:t>
            </a:r>
            <a:r>
              <a:rPr lang="zh-CN" altLang="en-US" sz="6600" b="1" spc="0" dirty="0" smtClean="0">
                <a:latin typeface="微软雅黑" panose="020B0503020204020204" pitchFamily="34" charset="-122"/>
                <a:ea typeface="微软雅黑" panose="020B0503020204020204" pitchFamily="34" charset="-122"/>
              </a:rPr>
              <a:t>群</a:t>
            </a:r>
            <a:r>
              <a:rPr lang="zh-CN" altLang="en-US" sz="6600" b="1" spc="0" dirty="0" smtClean="0">
                <a:latin typeface="微软雅黑" panose="020B0503020204020204" pitchFamily="34" charset="-122"/>
                <a:ea typeface="微软雅黑" panose="020B0503020204020204" pitchFamily="34" charset="-122"/>
              </a:rPr>
              <a:t>控技术调研</a:t>
            </a:r>
            <a:endParaRPr lang="en-US" altLang="zh-CN" sz="6600" b="1" spc="0" dirty="0">
              <a:latin typeface="微软雅黑" panose="020B0503020204020204" pitchFamily="34" charset="-122"/>
              <a:ea typeface="微软雅黑" panose="020B0503020204020204" pitchFamily="34" charset="-122"/>
            </a:endParaRPr>
          </a:p>
        </p:txBody>
      </p:sp>
      <p:pic>
        <p:nvPicPr>
          <p:cNvPr id="203" name="图片 20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70936" y="301504"/>
            <a:ext cx="2741271" cy="315310"/>
          </a:xfrm>
          <a:prstGeom prst="rect">
            <a:avLst/>
          </a:prstGeom>
        </p:spPr>
      </p:pic>
    </p:spTree>
    <p:extLst>
      <p:ext uri="{BB962C8B-B14F-4D97-AF65-F5344CB8AC3E}">
        <p14:creationId xmlns:p14="http://schemas.microsoft.com/office/powerpoint/2010/main" val="1654028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8" name="Freeform 182"/>
          <p:cNvSpPr>
            <a:spLocks/>
          </p:cNvSpPr>
          <p:nvPr/>
        </p:nvSpPr>
        <p:spPr bwMode="auto">
          <a:xfrm>
            <a:off x="-796605" y="-1016089"/>
            <a:ext cx="4048125" cy="4048126"/>
          </a:xfrm>
          <a:custGeom>
            <a:avLst/>
            <a:gdLst>
              <a:gd name="T0" fmla="*/ 2909 w 3967"/>
              <a:gd name="T1" fmla="*/ 511 h 3968"/>
              <a:gd name="T2" fmla="*/ 3456 w 3967"/>
              <a:gd name="T3" fmla="*/ 2909 h 3968"/>
              <a:gd name="T4" fmla="*/ 1059 w 3967"/>
              <a:gd name="T5" fmla="*/ 3457 h 3968"/>
              <a:gd name="T6" fmla="*/ 511 w 3967"/>
              <a:gd name="T7" fmla="*/ 1059 h 3968"/>
              <a:gd name="T8" fmla="*/ 2909 w 3967"/>
              <a:gd name="T9" fmla="*/ 511 h 3968"/>
            </a:gdLst>
            <a:ahLst/>
            <a:cxnLst>
              <a:cxn ang="0">
                <a:pos x="T0" y="T1"/>
              </a:cxn>
              <a:cxn ang="0">
                <a:pos x="T2" y="T3"/>
              </a:cxn>
              <a:cxn ang="0">
                <a:pos x="T4" y="T5"/>
              </a:cxn>
              <a:cxn ang="0">
                <a:pos x="T6" y="T7"/>
              </a:cxn>
              <a:cxn ang="0">
                <a:pos x="T8" y="T9"/>
              </a:cxn>
            </a:cxnLst>
            <a:rect l="0" t="0" r="r" b="b"/>
            <a:pathLst>
              <a:path w="3967" h="3968">
                <a:moveTo>
                  <a:pt x="2909" y="511"/>
                </a:moveTo>
                <a:cubicBezTo>
                  <a:pt x="3722" y="1022"/>
                  <a:pt x="3967" y="2096"/>
                  <a:pt x="3456" y="2909"/>
                </a:cubicBezTo>
                <a:cubicBezTo>
                  <a:pt x="2945" y="3722"/>
                  <a:pt x="1872" y="3968"/>
                  <a:pt x="1059" y="3457"/>
                </a:cubicBezTo>
                <a:cubicBezTo>
                  <a:pt x="245" y="2946"/>
                  <a:pt x="0" y="1872"/>
                  <a:pt x="511" y="1059"/>
                </a:cubicBezTo>
                <a:cubicBezTo>
                  <a:pt x="1022" y="245"/>
                  <a:pt x="2095" y="0"/>
                  <a:pt x="2909" y="511"/>
                </a:cubicBezTo>
                <a:close/>
              </a:path>
            </a:pathLst>
          </a:custGeom>
          <a:solidFill>
            <a:srgbClr val="45D8FF">
              <a:alpha val="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30" name="Freeform 184"/>
          <p:cNvSpPr>
            <a:spLocks/>
          </p:cNvSpPr>
          <p:nvPr/>
        </p:nvSpPr>
        <p:spPr bwMode="auto">
          <a:xfrm>
            <a:off x="-190180" y="-409664"/>
            <a:ext cx="2835275" cy="2835275"/>
          </a:xfrm>
          <a:custGeom>
            <a:avLst/>
            <a:gdLst>
              <a:gd name="T0" fmla="*/ 2037 w 2779"/>
              <a:gd name="T1" fmla="*/ 358 h 2778"/>
              <a:gd name="T2" fmla="*/ 2421 w 2779"/>
              <a:gd name="T3" fmla="*/ 2037 h 2778"/>
              <a:gd name="T4" fmla="*/ 742 w 2779"/>
              <a:gd name="T5" fmla="*/ 2420 h 2778"/>
              <a:gd name="T6" fmla="*/ 358 w 2779"/>
              <a:gd name="T7" fmla="*/ 741 h 2778"/>
              <a:gd name="T8" fmla="*/ 2037 w 2779"/>
              <a:gd name="T9" fmla="*/ 358 h 2778"/>
            </a:gdLst>
            <a:ahLst/>
            <a:cxnLst>
              <a:cxn ang="0">
                <a:pos x="T0" y="T1"/>
              </a:cxn>
              <a:cxn ang="0">
                <a:pos x="T2" y="T3"/>
              </a:cxn>
              <a:cxn ang="0">
                <a:pos x="T4" y="T5"/>
              </a:cxn>
              <a:cxn ang="0">
                <a:pos x="T6" y="T7"/>
              </a:cxn>
              <a:cxn ang="0">
                <a:pos x="T8" y="T9"/>
              </a:cxn>
            </a:cxnLst>
            <a:rect l="0" t="0" r="r" b="b"/>
            <a:pathLst>
              <a:path w="2779" h="2778">
                <a:moveTo>
                  <a:pt x="2037" y="358"/>
                </a:moveTo>
                <a:cubicBezTo>
                  <a:pt x="2607" y="715"/>
                  <a:pt x="2779" y="1467"/>
                  <a:pt x="2421" y="2037"/>
                </a:cubicBezTo>
                <a:cubicBezTo>
                  <a:pt x="2063" y="2606"/>
                  <a:pt x="1311" y="2778"/>
                  <a:pt x="742" y="2420"/>
                </a:cubicBezTo>
                <a:cubicBezTo>
                  <a:pt x="172" y="2062"/>
                  <a:pt x="0" y="1311"/>
                  <a:pt x="358" y="741"/>
                </a:cubicBezTo>
                <a:cubicBezTo>
                  <a:pt x="716" y="172"/>
                  <a:pt x="1468" y="0"/>
                  <a:pt x="2037" y="358"/>
                </a:cubicBezTo>
                <a:close/>
              </a:path>
            </a:pathLst>
          </a:custGeom>
          <a:solidFill>
            <a:srgbClr val="45D8FF">
              <a:alpha val="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00" name="Freeform 182"/>
          <p:cNvSpPr>
            <a:spLocks/>
          </p:cNvSpPr>
          <p:nvPr/>
        </p:nvSpPr>
        <p:spPr bwMode="auto">
          <a:xfrm rot="21368463">
            <a:off x="8058869" y="3866584"/>
            <a:ext cx="4048125" cy="4048126"/>
          </a:xfrm>
          <a:custGeom>
            <a:avLst/>
            <a:gdLst>
              <a:gd name="T0" fmla="*/ 2909 w 3967"/>
              <a:gd name="T1" fmla="*/ 511 h 3968"/>
              <a:gd name="T2" fmla="*/ 3456 w 3967"/>
              <a:gd name="T3" fmla="*/ 2909 h 3968"/>
              <a:gd name="T4" fmla="*/ 1059 w 3967"/>
              <a:gd name="T5" fmla="*/ 3457 h 3968"/>
              <a:gd name="T6" fmla="*/ 511 w 3967"/>
              <a:gd name="T7" fmla="*/ 1059 h 3968"/>
              <a:gd name="T8" fmla="*/ 2909 w 3967"/>
              <a:gd name="T9" fmla="*/ 511 h 3968"/>
            </a:gdLst>
            <a:ahLst/>
            <a:cxnLst>
              <a:cxn ang="0">
                <a:pos x="T0" y="T1"/>
              </a:cxn>
              <a:cxn ang="0">
                <a:pos x="T2" y="T3"/>
              </a:cxn>
              <a:cxn ang="0">
                <a:pos x="T4" y="T5"/>
              </a:cxn>
              <a:cxn ang="0">
                <a:pos x="T6" y="T7"/>
              </a:cxn>
              <a:cxn ang="0">
                <a:pos x="T8" y="T9"/>
              </a:cxn>
            </a:cxnLst>
            <a:rect l="0" t="0" r="r" b="b"/>
            <a:pathLst>
              <a:path w="3967" h="3968">
                <a:moveTo>
                  <a:pt x="2909" y="511"/>
                </a:moveTo>
                <a:cubicBezTo>
                  <a:pt x="3722" y="1022"/>
                  <a:pt x="3967" y="2096"/>
                  <a:pt x="3456" y="2909"/>
                </a:cubicBezTo>
                <a:cubicBezTo>
                  <a:pt x="2945" y="3722"/>
                  <a:pt x="1872" y="3968"/>
                  <a:pt x="1059" y="3457"/>
                </a:cubicBezTo>
                <a:cubicBezTo>
                  <a:pt x="245" y="2946"/>
                  <a:pt x="0" y="1872"/>
                  <a:pt x="511" y="1059"/>
                </a:cubicBezTo>
                <a:cubicBezTo>
                  <a:pt x="1022" y="245"/>
                  <a:pt x="2095" y="0"/>
                  <a:pt x="2909" y="511"/>
                </a:cubicBezTo>
                <a:close/>
              </a:path>
            </a:pathLst>
          </a:custGeom>
          <a:solidFill>
            <a:srgbClr val="45D8FF">
              <a:alpha val="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02" name="Freeform 184"/>
          <p:cNvSpPr>
            <a:spLocks/>
          </p:cNvSpPr>
          <p:nvPr/>
        </p:nvSpPr>
        <p:spPr bwMode="auto">
          <a:xfrm rot="21368463">
            <a:off x="8665294" y="4473009"/>
            <a:ext cx="2835275" cy="2835275"/>
          </a:xfrm>
          <a:custGeom>
            <a:avLst/>
            <a:gdLst>
              <a:gd name="T0" fmla="*/ 2037 w 2779"/>
              <a:gd name="T1" fmla="*/ 358 h 2778"/>
              <a:gd name="T2" fmla="*/ 2421 w 2779"/>
              <a:gd name="T3" fmla="*/ 2037 h 2778"/>
              <a:gd name="T4" fmla="*/ 742 w 2779"/>
              <a:gd name="T5" fmla="*/ 2420 h 2778"/>
              <a:gd name="T6" fmla="*/ 358 w 2779"/>
              <a:gd name="T7" fmla="*/ 741 h 2778"/>
              <a:gd name="T8" fmla="*/ 2037 w 2779"/>
              <a:gd name="T9" fmla="*/ 358 h 2778"/>
            </a:gdLst>
            <a:ahLst/>
            <a:cxnLst>
              <a:cxn ang="0">
                <a:pos x="T0" y="T1"/>
              </a:cxn>
              <a:cxn ang="0">
                <a:pos x="T2" y="T3"/>
              </a:cxn>
              <a:cxn ang="0">
                <a:pos x="T4" y="T5"/>
              </a:cxn>
              <a:cxn ang="0">
                <a:pos x="T6" y="T7"/>
              </a:cxn>
              <a:cxn ang="0">
                <a:pos x="T8" y="T9"/>
              </a:cxn>
            </a:cxnLst>
            <a:rect l="0" t="0" r="r" b="b"/>
            <a:pathLst>
              <a:path w="2779" h="2778">
                <a:moveTo>
                  <a:pt x="2037" y="358"/>
                </a:moveTo>
                <a:cubicBezTo>
                  <a:pt x="2607" y="715"/>
                  <a:pt x="2779" y="1467"/>
                  <a:pt x="2421" y="2037"/>
                </a:cubicBezTo>
                <a:cubicBezTo>
                  <a:pt x="2063" y="2606"/>
                  <a:pt x="1311" y="2778"/>
                  <a:pt x="742" y="2420"/>
                </a:cubicBezTo>
                <a:cubicBezTo>
                  <a:pt x="172" y="2062"/>
                  <a:pt x="0" y="1311"/>
                  <a:pt x="358" y="741"/>
                </a:cubicBezTo>
                <a:cubicBezTo>
                  <a:pt x="716" y="172"/>
                  <a:pt x="1468" y="0"/>
                  <a:pt x="2037" y="358"/>
                </a:cubicBezTo>
                <a:close/>
              </a:path>
            </a:pathLst>
          </a:custGeom>
          <a:solidFill>
            <a:srgbClr val="45D8FF">
              <a:alpha val="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23" name="Freeform 174"/>
          <p:cNvSpPr>
            <a:spLocks/>
          </p:cNvSpPr>
          <p:nvPr/>
        </p:nvSpPr>
        <p:spPr bwMode="auto">
          <a:xfrm>
            <a:off x="323256" y="3333750"/>
            <a:ext cx="2131302" cy="2131292"/>
          </a:xfrm>
          <a:custGeom>
            <a:avLst/>
            <a:gdLst>
              <a:gd name="T0" fmla="*/ 428 w 584"/>
              <a:gd name="T1" fmla="*/ 75 h 583"/>
              <a:gd name="T2" fmla="*/ 508 w 584"/>
              <a:gd name="T3" fmla="*/ 427 h 583"/>
              <a:gd name="T4" fmla="*/ 156 w 584"/>
              <a:gd name="T5" fmla="*/ 508 h 583"/>
              <a:gd name="T6" fmla="*/ 75 w 584"/>
              <a:gd name="T7" fmla="*/ 155 h 583"/>
              <a:gd name="T8" fmla="*/ 428 w 584"/>
              <a:gd name="T9" fmla="*/ 75 h 583"/>
            </a:gdLst>
            <a:ahLst/>
            <a:cxnLst>
              <a:cxn ang="0">
                <a:pos x="T0" y="T1"/>
              </a:cxn>
              <a:cxn ang="0">
                <a:pos x="T2" y="T3"/>
              </a:cxn>
              <a:cxn ang="0">
                <a:pos x="T4" y="T5"/>
              </a:cxn>
              <a:cxn ang="0">
                <a:pos x="T6" y="T7"/>
              </a:cxn>
              <a:cxn ang="0">
                <a:pos x="T8" y="T9"/>
              </a:cxn>
            </a:cxnLst>
            <a:rect l="0" t="0" r="r" b="b"/>
            <a:pathLst>
              <a:path w="584" h="583">
                <a:moveTo>
                  <a:pt x="428" y="75"/>
                </a:moveTo>
                <a:cubicBezTo>
                  <a:pt x="547" y="150"/>
                  <a:pt x="584" y="308"/>
                  <a:pt x="508" y="427"/>
                </a:cubicBezTo>
                <a:cubicBezTo>
                  <a:pt x="433" y="547"/>
                  <a:pt x="275" y="583"/>
                  <a:pt x="156" y="508"/>
                </a:cubicBezTo>
                <a:cubicBezTo>
                  <a:pt x="36" y="433"/>
                  <a:pt x="0" y="275"/>
                  <a:pt x="75" y="155"/>
                </a:cubicBezTo>
                <a:cubicBezTo>
                  <a:pt x="150" y="36"/>
                  <a:pt x="308" y="0"/>
                  <a:pt x="428" y="75"/>
                </a:cubicBezTo>
                <a:close/>
              </a:path>
            </a:pathLst>
          </a:custGeom>
          <a:solidFill>
            <a:srgbClr val="45D8FF">
              <a:alpha val="2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20" name="Freeform 174"/>
          <p:cNvSpPr>
            <a:spLocks/>
          </p:cNvSpPr>
          <p:nvPr/>
        </p:nvSpPr>
        <p:spPr bwMode="auto">
          <a:xfrm>
            <a:off x="3277735" y="2261395"/>
            <a:ext cx="460334" cy="460332"/>
          </a:xfrm>
          <a:custGeom>
            <a:avLst/>
            <a:gdLst>
              <a:gd name="T0" fmla="*/ 428 w 584"/>
              <a:gd name="T1" fmla="*/ 75 h 583"/>
              <a:gd name="T2" fmla="*/ 508 w 584"/>
              <a:gd name="T3" fmla="*/ 427 h 583"/>
              <a:gd name="T4" fmla="*/ 156 w 584"/>
              <a:gd name="T5" fmla="*/ 508 h 583"/>
              <a:gd name="T6" fmla="*/ 75 w 584"/>
              <a:gd name="T7" fmla="*/ 155 h 583"/>
              <a:gd name="T8" fmla="*/ 428 w 584"/>
              <a:gd name="T9" fmla="*/ 75 h 583"/>
            </a:gdLst>
            <a:ahLst/>
            <a:cxnLst>
              <a:cxn ang="0">
                <a:pos x="T0" y="T1"/>
              </a:cxn>
              <a:cxn ang="0">
                <a:pos x="T2" y="T3"/>
              </a:cxn>
              <a:cxn ang="0">
                <a:pos x="T4" y="T5"/>
              </a:cxn>
              <a:cxn ang="0">
                <a:pos x="T6" y="T7"/>
              </a:cxn>
              <a:cxn ang="0">
                <a:pos x="T8" y="T9"/>
              </a:cxn>
            </a:cxnLst>
            <a:rect l="0" t="0" r="r" b="b"/>
            <a:pathLst>
              <a:path w="584" h="583">
                <a:moveTo>
                  <a:pt x="428" y="75"/>
                </a:moveTo>
                <a:cubicBezTo>
                  <a:pt x="547" y="150"/>
                  <a:pt x="584" y="308"/>
                  <a:pt x="508" y="427"/>
                </a:cubicBezTo>
                <a:cubicBezTo>
                  <a:pt x="433" y="547"/>
                  <a:pt x="275" y="583"/>
                  <a:pt x="156" y="508"/>
                </a:cubicBezTo>
                <a:cubicBezTo>
                  <a:pt x="36" y="433"/>
                  <a:pt x="0" y="275"/>
                  <a:pt x="75" y="155"/>
                </a:cubicBezTo>
                <a:cubicBezTo>
                  <a:pt x="150" y="36"/>
                  <a:pt x="308" y="0"/>
                  <a:pt x="428" y="75"/>
                </a:cubicBezTo>
                <a:close/>
              </a:path>
            </a:pathLst>
          </a:custGeom>
          <a:solidFill>
            <a:srgbClr val="45D8FF">
              <a:alpha val="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22" name="Freeform 176"/>
          <p:cNvSpPr>
            <a:spLocks/>
          </p:cNvSpPr>
          <p:nvPr/>
        </p:nvSpPr>
        <p:spPr bwMode="auto">
          <a:xfrm>
            <a:off x="3830643" y="-488491"/>
            <a:ext cx="1071558" cy="1071556"/>
          </a:xfrm>
          <a:custGeom>
            <a:avLst/>
            <a:gdLst>
              <a:gd name="T0" fmla="*/ 862 w 1175"/>
              <a:gd name="T1" fmla="*/ 151 h 1175"/>
              <a:gd name="T2" fmla="*/ 1024 w 1175"/>
              <a:gd name="T3" fmla="*/ 861 h 1175"/>
              <a:gd name="T4" fmla="*/ 314 w 1175"/>
              <a:gd name="T5" fmla="*/ 1023 h 1175"/>
              <a:gd name="T6" fmla="*/ 152 w 1175"/>
              <a:gd name="T7" fmla="*/ 313 h 1175"/>
              <a:gd name="T8" fmla="*/ 862 w 1175"/>
              <a:gd name="T9" fmla="*/ 151 h 1175"/>
            </a:gdLst>
            <a:ahLst/>
            <a:cxnLst>
              <a:cxn ang="0">
                <a:pos x="T0" y="T1"/>
              </a:cxn>
              <a:cxn ang="0">
                <a:pos x="T2" y="T3"/>
              </a:cxn>
              <a:cxn ang="0">
                <a:pos x="T4" y="T5"/>
              </a:cxn>
              <a:cxn ang="0">
                <a:pos x="T6" y="T7"/>
              </a:cxn>
              <a:cxn ang="0">
                <a:pos x="T8" y="T9"/>
              </a:cxn>
            </a:cxnLst>
            <a:rect l="0" t="0" r="r" b="b"/>
            <a:pathLst>
              <a:path w="1175" h="1175">
                <a:moveTo>
                  <a:pt x="862" y="151"/>
                </a:moveTo>
                <a:cubicBezTo>
                  <a:pt x="1103" y="302"/>
                  <a:pt x="1175" y="620"/>
                  <a:pt x="1024" y="861"/>
                </a:cubicBezTo>
                <a:cubicBezTo>
                  <a:pt x="873" y="1102"/>
                  <a:pt x="555" y="1175"/>
                  <a:pt x="314" y="1023"/>
                </a:cubicBezTo>
                <a:cubicBezTo>
                  <a:pt x="73" y="872"/>
                  <a:pt x="0" y="554"/>
                  <a:pt x="152" y="313"/>
                </a:cubicBezTo>
                <a:cubicBezTo>
                  <a:pt x="303" y="73"/>
                  <a:pt x="621" y="0"/>
                  <a:pt x="862" y="151"/>
                </a:cubicBezTo>
                <a:close/>
              </a:path>
            </a:pathLst>
          </a:custGeom>
          <a:solidFill>
            <a:srgbClr val="45D8FF">
              <a:alpha val="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26" name="Freeform 180"/>
          <p:cNvSpPr>
            <a:spLocks/>
          </p:cNvSpPr>
          <p:nvPr/>
        </p:nvSpPr>
        <p:spPr bwMode="auto">
          <a:xfrm>
            <a:off x="4083275" y="-235859"/>
            <a:ext cx="566294" cy="566292"/>
          </a:xfrm>
          <a:custGeom>
            <a:avLst/>
            <a:gdLst>
              <a:gd name="T0" fmla="*/ 456 w 621"/>
              <a:gd name="T1" fmla="*/ 80 h 621"/>
              <a:gd name="T2" fmla="*/ 541 w 621"/>
              <a:gd name="T3" fmla="*/ 455 h 621"/>
              <a:gd name="T4" fmla="*/ 166 w 621"/>
              <a:gd name="T5" fmla="*/ 541 h 621"/>
              <a:gd name="T6" fmla="*/ 80 w 621"/>
              <a:gd name="T7" fmla="*/ 165 h 621"/>
              <a:gd name="T8" fmla="*/ 456 w 621"/>
              <a:gd name="T9" fmla="*/ 80 h 621"/>
            </a:gdLst>
            <a:ahLst/>
            <a:cxnLst>
              <a:cxn ang="0">
                <a:pos x="T0" y="T1"/>
              </a:cxn>
              <a:cxn ang="0">
                <a:pos x="T2" y="T3"/>
              </a:cxn>
              <a:cxn ang="0">
                <a:pos x="T4" y="T5"/>
              </a:cxn>
              <a:cxn ang="0">
                <a:pos x="T6" y="T7"/>
              </a:cxn>
              <a:cxn ang="0">
                <a:pos x="T8" y="T9"/>
              </a:cxn>
            </a:cxnLst>
            <a:rect l="0" t="0" r="r" b="b"/>
            <a:pathLst>
              <a:path w="621" h="621">
                <a:moveTo>
                  <a:pt x="456" y="80"/>
                </a:moveTo>
                <a:cubicBezTo>
                  <a:pt x="583" y="160"/>
                  <a:pt x="621" y="328"/>
                  <a:pt x="541" y="455"/>
                </a:cubicBezTo>
                <a:cubicBezTo>
                  <a:pt x="461" y="582"/>
                  <a:pt x="293" y="621"/>
                  <a:pt x="166" y="541"/>
                </a:cubicBezTo>
                <a:cubicBezTo>
                  <a:pt x="39" y="461"/>
                  <a:pt x="0" y="293"/>
                  <a:pt x="80" y="165"/>
                </a:cubicBezTo>
                <a:cubicBezTo>
                  <a:pt x="160" y="38"/>
                  <a:pt x="328" y="0"/>
                  <a:pt x="456" y="80"/>
                </a:cubicBezTo>
                <a:close/>
              </a:path>
            </a:pathLst>
          </a:custGeom>
          <a:solidFill>
            <a:srgbClr val="45D8FF">
              <a:alpha val="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27" name="Freeform 181"/>
          <p:cNvSpPr>
            <a:spLocks/>
          </p:cNvSpPr>
          <p:nvPr/>
        </p:nvSpPr>
        <p:spPr bwMode="auto">
          <a:xfrm>
            <a:off x="827090" y="3842205"/>
            <a:ext cx="1112838" cy="1111250"/>
          </a:xfrm>
          <a:custGeom>
            <a:avLst/>
            <a:gdLst>
              <a:gd name="T0" fmla="*/ 799 w 1090"/>
              <a:gd name="T1" fmla="*/ 140 h 1090"/>
              <a:gd name="T2" fmla="*/ 949 w 1090"/>
              <a:gd name="T3" fmla="*/ 799 h 1090"/>
              <a:gd name="T4" fmla="*/ 291 w 1090"/>
              <a:gd name="T5" fmla="*/ 950 h 1090"/>
              <a:gd name="T6" fmla="*/ 140 w 1090"/>
              <a:gd name="T7" fmla="*/ 291 h 1090"/>
              <a:gd name="T8" fmla="*/ 799 w 1090"/>
              <a:gd name="T9" fmla="*/ 140 h 1090"/>
            </a:gdLst>
            <a:ahLst/>
            <a:cxnLst>
              <a:cxn ang="0">
                <a:pos x="T0" y="T1"/>
              </a:cxn>
              <a:cxn ang="0">
                <a:pos x="T2" y="T3"/>
              </a:cxn>
              <a:cxn ang="0">
                <a:pos x="T4" y="T5"/>
              </a:cxn>
              <a:cxn ang="0">
                <a:pos x="T6" y="T7"/>
              </a:cxn>
              <a:cxn ang="0">
                <a:pos x="T8" y="T9"/>
              </a:cxn>
            </a:cxnLst>
            <a:rect l="0" t="0" r="r" b="b"/>
            <a:pathLst>
              <a:path w="1090" h="1090">
                <a:moveTo>
                  <a:pt x="799" y="140"/>
                </a:moveTo>
                <a:cubicBezTo>
                  <a:pt x="1022" y="281"/>
                  <a:pt x="1090" y="576"/>
                  <a:pt x="949" y="799"/>
                </a:cubicBezTo>
                <a:cubicBezTo>
                  <a:pt x="809" y="1023"/>
                  <a:pt x="514" y="1090"/>
                  <a:pt x="291" y="950"/>
                </a:cubicBezTo>
                <a:cubicBezTo>
                  <a:pt x="67" y="809"/>
                  <a:pt x="0" y="514"/>
                  <a:pt x="140" y="291"/>
                </a:cubicBezTo>
                <a:cubicBezTo>
                  <a:pt x="280" y="67"/>
                  <a:pt x="575" y="0"/>
                  <a:pt x="799" y="140"/>
                </a:cubicBezTo>
                <a:close/>
              </a:path>
            </a:pathLst>
          </a:custGeom>
          <a:solidFill>
            <a:srgbClr val="45D8FF">
              <a:alpha val="3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29" name="Freeform 183"/>
          <p:cNvSpPr>
            <a:spLocks/>
          </p:cNvSpPr>
          <p:nvPr/>
        </p:nvSpPr>
        <p:spPr bwMode="auto">
          <a:xfrm>
            <a:off x="1106490" y="4120018"/>
            <a:ext cx="554038" cy="555625"/>
          </a:xfrm>
          <a:custGeom>
            <a:avLst/>
            <a:gdLst>
              <a:gd name="T0" fmla="*/ 398 w 543"/>
              <a:gd name="T1" fmla="*/ 70 h 544"/>
              <a:gd name="T2" fmla="*/ 473 w 543"/>
              <a:gd name="T3" fmla="*/ 399 h 544"/>
              <a:gd name="T4" fmla="*/ 145 w 543"/>
              <a:gd name="T5" fmla="*/ 474 h 544"/>
              <a:gd name="T6" fmla="*/ 70 w 543"/>
              <a:gd name="T7" fmla="*/ 145 h 544"/>
              <a:gd name="T8" fmla="*/ 398 w 543"/>
              <a:gd name="T9" fmla="*/ 70 h 544"/>
            </a:gdLst>
            <a:ahLst/>
            <a:cxnLst>
              <a:cxn ang="0">
                <a:pos x="T0" y="T1"/>
              </a:cxn>
              <a:cxn ang="0">
                <a:pos x="T2" y="T3"/>
              </a:cxn>
              <a:cxn ang="0">
                <a:pos x="T4" y="T5"/>
              </a:cxn>
              <a:cxn ang="0">
                <a:pos x="T6" y="T7"/>
              </a:cxn>
              <a:cxn ang="0">
                <a:pos x="T8" y="T9"/>
              </a:cxn>
            </a:cxnLst>
            <a:rect l="0" t="0" r="r" b="b"/>
            <a:pathLst>
              <a:path w="543" h="544">
                <a:moveTo>
                  <a:pt x="398" y="70"/>
                </a:moveTo>
                <a:cubicBezTo>
                  <a:pt x="510" y="140"/>
                  <a:pt x="543" y="287"/>
                  <a:pt x="473" y="399"/>
                </a:cubicBezTo>
                <a:cubicBezTo>
                  <a:pt x="404" y="510"/>
                  <a:pt x="256" y="544"/>
                  <a:pt x="145" y="474"/>
                </a:cubicBezTo>
                <a:cubicBezTo>
                  <a:pt x="34" y="404"/>
                  <a:pt x="0" y="257"/>
                  <a:pt x="70" y="145"/>
                </a:cubicBezTo>
                <a:cubicBezTo>
                  <a:pt x="140" y="34"/>
                  <a:pt x="287" y="0"/>
                  <a:pt x="398" y="70"/>
                </a:cubicBezTo>
                <a:close/>
              </a:path>
            </a:pathLst>
          </a:custGeom>
          <a:solidFill>
            <a:srgbClr val="45D8FF">
              <a:alpha val="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88" name="Freeform 57"/>
          <p:cNvSpPr>
            <a:spLocks/>
          </p:cNvSpPr>
          <p:nvPr/>
        </p:nvSpPr>
        <p:spPr bwMode="auto">
          <a:xfrm>
            <a:off x="422278" y="2438855"/>
            <a:ext cx="973138" cy="1935163"/>
          </a:xfrm>
          <a:custGeom>
            <a:avLst/>
            <a:gdLst>
              <a:gd name="T0" fmla="*/ 951 w 958"/>
              <a:gd name="T1" fmla="*/ 1905 h 1905"/>
              <a:gd name="T2" fmla="*/ 945 w 958"/>
              <a:gd name="T3" fmla="*/ 1902 h 1905"/>
              <a:gd name="T4" fmla="*/ 1 w 958"/>
              <a:gd name="T5" fmla="*/ 10 h 1905"/>
              <a:gd name="T6" fmla="*/ 4 w 958"/>
              <a:gd name="T7" fmla="*/ 1 h 1905"/>
              <a:gd name="T8" fmla="*/ 12 w 958"/>
              <a:gd name="T9" fmla="*/ 4 h 1905"/>
              <a:gd name="T10" fmla="*/ 956 w 958"/>
              <a:gd name="T11" fmla="*/ 1896 h 1905"/>
              <a:gd name="T12" fmla="*/ 953 w 958"/>
              <a:gd name="T13" fmla="*/ 1904 h 1905"/>
              <a:gd name="T14" fmla="*/ 951 w 958"/>
              <a:gd name="T15" fmla="*/ 1905 h 19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58" h="1905">
                <a:moveTo>
                  <a:pt x="951" y="1905"/>
                </a:moveTo>
                <a:cubicBezTo>
                  <a:pt x="949" y="1905"/>
                  <a:pt x="946" y="1904"/>
                  <a:pt x="945" y="1902"/>
                </a:cubicBezTo>
                <a:cubicBezTo>
                  <a:pt x="1" y="10"/>
                  <a:pt x="1" y="10"/>
                  <a:pt x="1" y="10"/>
                </a:cubicBezTo>
                <a:cubicBezTo>
                  <a:pt x="0" y="7"/>
                  <a:pt x="1" y="3"/>
                  <a:pt x="4" y="1"/>
                </a:cubicBezTo>
                <a:cubicBezTo>
                  <a:pt x="7" y="0"/>
                  <a:pt x="10" y="1"/>
                  <a:pt x="12" y="4"/>
                </a:cubicBezTo>
                <a:cubicBezTo>
                  <a:pt x="956" y="1896"/>
                  <a:pt x="956" y="1896"/>
                  <a:pt x="956" y="1896"/>
                </a:cubicBezTo>
                <a:cubicBezTo>
                  <a:pt x="958" y="1899"/>
                  <a:pt x="956" y="1903"/>
                  <a:pt x="953" y="1904"/>
                </a:cubicBezTo>
                <a:cubicBezTo>
                  <a:pt x="953" y="1905"/>
                  <a:pt x="952" y="1905"/>
                  <a:pt x="951" y="1905"/>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0" name="Freeform 59"/>
          <p:cNvSpPr>
            <a:spLocks/>
          </p:cNvSpPr>
          <p:nvPr/>
        </p:nvSpPr>
        <p:spPr bwMode="auto">
          <a:xfrm>
            <a:off x="422278" y="1019630"/>
            <a:ext cx="819150" cy="1431925"/>
          </a:xfrm>
          <a:custGeom>
            <a:avLst/>
            <a:gdLst>
              <a:gd name="T0" fmla="*/ 6 w 806"/>
              <a:gd name="T1" fmla="*/ 1409 h 1409"/>
              <a:gd name="T2" fmla="*/ 4 w 806"/>
              <a:gd name="T3" fmla="*/ 1408 h 1409"/>
              <a:gd name="T4" fmla="*/ 1 w 806"/>
              <a:gd name="T5" fmla="*/ 1400 h 1409"/>
              <a:gd name="T6" fmla="*/ 794 w 806"/>
              <a:gd name="T7" fmla="*/ 4 h 1409"/>
              <a:gd name="T8" fmla="*/ 802 w 806"/>
              <a:gd name="T9" fmla="*/ 1 h 1409"/>
              <a:gd name="T10" fmla="*/ 804 w 806"/>
              <a:gd name="T11" fmla="*/ 10 h 1409"/>
              <a:gd name="T12" fmla="*/ 12 w 806"/>
              <a:gd name="T13" fmla="*/ 1406 h 1409"/>
              <a:gd name="T14" fmla="*/ 6 w 806"/>
              <a:gd name="T15" fmla="*/ 1409 h 14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6" h="1409">
                <a:moveTo>
                  <a:pt x="6" y="1409"/>
                </a:moveTo>
                <a:cubicBezTo>
                  <a:pt x="5" y="1409"/>
                  <a:pt x="4" y="1409"/>
                  <a:pt x="4" y="1408"/>
                </a:cubicBezTo>
                <a:cubicBezTo>
                  <a:pt x="1" y="1406"/>
                  <a:pt x="0" y="1403"/>
                  <a:pt x="1" y="1400"/>
                </a:cubicBezTo>
                <a:cubicBezTo>
                  <a:pt x="794" y="4"/>
                  <a:pt x="794" y="4"/>
                  <a:pt x="794" y="4"/>
                </a:cubicBezTo>
                <a:cubicBezTo>
                  <a:pt x="795" y="1"/>
                  <a:pt x="799" y="0"/>
                  <a:pt x="802" y="1"/>
                </a:cubicBezTo>
                <a:cubicBezTo>
                  <a:pt x="805" y="3"/>
                  <a:pt x="806" y="7"/>
                  <a:pt x="804" y="10"/>
                </a:cubicBezTo>
                <a:cubicBezTo>
                  <a:pt x="12" y="1406"/>
                  <a:pt x="12" y="1406"/>
                  <a:pt x="12" y="1406"/>
                </a:cubicBezTo>
                <a:cubicBezTo>
                  <a:pt x="11" y="1408"/>
                  <a:pt x="9" y="1409"/>
                  <a:pt x="6" y="1409"/>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1" name="Freeform 60"/>
          <p:cNvSpPr>
            <a:spLocks/>
          </p:cNvSpPr>
          <p:nvPr/>
        </p:nvSpPr>
        <p:spPr bwMode="auto">
          <a:xfrm rot="21439730">
            <a:off x="1263217" y="967857"/>
            <a:ext cx="2206471" cy="1571207"/>
          </a:xfrm>
          <a:custGeom>
            <a:avLst/>
            <a:gdLst>
              <a:gd name="T0" fmla="*/ 2332 w 2339"/>
              <a:gd name="T1" fmla="*/ 1665 h 1665"/>
              <a:gd name="T2" fmla="*/ 2329 w 2339"/>
              <a:gd name="T3" fmla="*/ 1664 h 1665"/>
              <a:gd name="T4" fmla="*/ 3 w 2339"/>
              <a:gd name="T5" fmla="*/ 11 h 1665"/>
              <a:gd name="T6" fmla="*/ 2 w 2339"/>
              <a:gd name="T7" fmla="*/ 3 h 1665"/>
              <a:gd name="T8" fmla="*/ 10 w 2339"/>
              <a:gd name="T9" fmla="*/ 2 h 1665"/>
              <a:gd name="T10" fmla="*/ 2335 w 2339"/>
              <a:gd name="T11" fmla="*/ 1654 h 1665"/>
              <a:gd name="T12" fmla="*/ 2337 w 2339"/>
              <a:gd name="T13" fmla="*/ 1662 h 1665"/>
              <a:gd name="T14" fmla="*/ 2332 w 2339"/>
              <a:gd name="T15" fmla="*/ 1665 h 16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9" h="1665">
                <a:moveTo>
                  <a:pt x="2332" y="1665"/>
                </a:moveTo>
                <a:cubicBezTo>
                  <a:pt x="2331" y="1665"/>
                  <a:pt x="2330" y="1665"/>
                  <a:pt x="2329" y="1664"/>
                </a:cubicBezTo>
                <a:cubicBezTo>
                  <a:pt x="3" y="11"/>
                  <a:pt x="3" y="11"/>
                  <a:pt x="3" y="11"/>
                </a:cubicBezTo>
                <a:cubicBezTo>
                  <a:pt x="1" y="10"/>
                  <a:pt x="0" y="6"/>
                  <a:pt x="2" y="3"/>
                </a:cubicBezTo>
                <a:cubicBezTo>
                  <a:pt x="4" y="0"/>
                  <a:pt x="8" y="0"/>
                  <a:pt x="10" y="2"/>
                </a:cubicBezTo>
                <a:cubicBezTo>
                  <a:pt x="2335" y="1654"/>
                  <a:pt x="2335" y="1654"/>
                  <a:pt x="2335" y="1654"/>
                </a:cubicBezTo>
                <a:cubicBezTo>
                  <a:pt x="2338" y="1656"/>
                  <a:pt x="2339" y="1660"/>
                  <a:pt x="2337" y="1662"/>
                </a:cubicBezTo>
                <a:cubicBezTo>
                  <a:pt x="2336" y="1664"/>
                  <a:pt x="2334" y="1665"/>
                  <a:pt x="2332" y="1665"/>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2" name="Freeform 61"/>
          <p:cNvSpPr>
            <a:spLocks/>
          </p:cNvSpPr>
          <p:nvPr/>
        </p:nvSpPr>
        <p:spPr bwMode="auto">
          <a:xfrm rot="21188738">
            <a:off x="1768773" y="2596183"/>
            <a:ext cx="1744625" cy="133350"/>
          </a:xfrm>
          <a:custGeom>
            <a:avLst/>
            <a:gdLst>
              <a:gd name="T0" fmla="*/ 6 w 1798"/>
              <a:gd name="T1" fmla="*/ 130 h 130"/>
              <a:gd name="T2" fmla="*/ 0 w 1798"/>
              <a:gd name="T3" fmla="*/ 125 h 130"/>
              <a:gd name="T4" fmla="*/ 6 w 1798"/>
              <a:gd name="T5" fmla="*/ 118 h 130"/>
              <a:gd name="T6" fmla="*/ 1792 w 1798"/>
              <a:gd name="T7" fmla="*/ 0 h 130"/>
              <a:gd name="T8" fmla="*/ 1798 w 1798"/>
              <a:gd name="T9" fmla="*/ 6 h 130"/>
              <a:gd name="T10" fmla="*/ 1792 w 1798"/>
              <a:gd name="T11" fmla="*/ 12 h 130"/>
              <a:gd name="T12" fmla="*/ 7 w 1798"/>
              <a:gd name="T13" fmla="*/ 130 h 130"/>
              <a:gd name="T14" fmla="*/ 6 w 1798"/>
              <a:gd name="T15" fmla="*/ 130 h 1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98" h="130">
                <a:moveTo>
                  <a:pt x="6" y="130"/>
                </a:moveTo>
                <a:cubicBezTo>
                  <a:pt x="3" y="130"/>
                  <a:pt x="1" y="128"/>
                  <a:pt x="0" y="125"/>
                </a:cubicBezTo>
                <a:cubicBezTo>
                  <a:pt x="0" y="121"/>
                  <a:pt x="3" y="118"/>
                  <a:pt x="6" y="118"/>
                </a:cubicBezTo>
                <a:cubicBezTo>
                  <a:pt x="1792" y="0"/>
                  <a:pt x="1792" y="0"/>
                  <a:pt x="1792" y="0"/>
                </a:cubicBezTo>
                <a:cubicBezTo>
                  <a:pt x="1795" y="0"/>
                  <a:pt x="1798" y="2"/>
                  <a:pt x="1798" y="6"/>
                </a:cubicBezTo>
                <a:cubicBezTo>
                  <a:pt x="1798" y="9"/>
                  <a:pt x="1796" y="12"/>
                  <a:pt x="1792" y="12"/>
                </a:cubicBezTo>
                <a:cubicBezTo>
                  <a:pt x="7" y="130"/>
                  <a:pt x="7" y="130"/>
                  <a:pt x="7" y="130"/>
                </a:cubicBezTo>
                <a:cubicBezTo>
                  <a:pt x="7" y="130"/>
                  <a:pt x="6" y="130"/>
                  <a:pt x="6" y="130"/>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4" name="Freeform 63"/>
          <p:cNvSpPr>
            <a:spLocks/>
          </p:cNvSpPr>
          <p:nvPr/>
        </p:nvSpPr>
        <p:spPr bwMode="auto">
          <a:xfrm>
            <a:off x="1227140" y="257630"/>
            <a:ext cx="1962150" cy="774700"/>
          </a:xfrm>
          <a:custGeom>
            <a:avLst/>
            <a:gdLst>
              <a:gd name="T0" fmla="*/ 7 w 1932"/>
              <a:gd name="T1" fmla="*/ 763 h 763"/>
              <a:gd name="T2" fmla="*/ 1 w 1932"/>
              <a:gd name="T3" fmla="*/ 759 h 763"/>
              <a:gd name="T4" fmla="*/ 5 w 1932"/>
              <a:gd name="T5" fmla="*/ 751 h 763"/>
              <a:gd name="T6" fmla="*/ 1923 w 1932"/>
              <a:gd name="T7" fmla="*/ 1 h 763"/>
              <a:gd name="T8" fmla="*/ 1931 w 1932"/>
              <a:gd name="T9" fmla="*/ 5 h 763"/>
              <a:gd name="T10" fmla="*/ 1927 w 1932"/>
              <a:gd name="T11" fmla="*/ 13 h 763"/>
              <a:gd name="T12" fmla="*/ 9 w 1932"/>
              <a:gd name="T13" fmla="*/ 762 h 763"/>
              <a:gd name="T14" fmla="*/ 7 w 1932"/>
              <a:gd name="T15" fmla="*/ 763 h 7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32" h="763">
                <a:moveTo>
                  <a:pt x="7" y="763"/>
                </a:moveTo>
                <a:cubicBezTo>
                  <a:pt x="4" y="763"/>
                  <a:pt x="2" y="761"/>
                  <a:pt x="1" y="759"/>
                </a:cubicBezTo>
                <a:cubicBezTo>
                  <a:pt x="0" y="756"/>
                  <a:pt x="2" y="752"/>
                  <a:pt x="5" y="751"/>
                </a:cubicBezTo>
                <a:cubicBezTo>
                  <a:pt x="1923" y="1"/>
                  <a:pt x="1923" y="1"/>
                  <a:pt x="1923" y="1"/>
                </a:cubicBezTo>
                <a:cubicBezTo>
                  <a:pt x="1926" y="0"/>
                  <a:pt x="1930" y="2"/>
                  <a:pt x="1931" y="5"/>
                </a:cubicBezTo>
                <a:cubicBezTo>
                  <a:pt x="1932" y="8"/>
                  <a:pt x="1931" y="11"/>
                  <a:pt x="1927" y="13"/>
                </a:cubicBezTo>
                <a:cubicBezTo>
                  <a:pt x="9" y="762"/>
                  <a:pt x="9" y="762"/>
                  <a:pt x="9" y="762"/>
                </a:cubicBezTo>
                <a:cubicBezTo>
                  <a:pt x="8" y="762"/>
                  <a:pt x="8" y="763"/>
                  <a:pt x="7" y="763"/>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5" name="Freeform 64"/>
          <p:cNvSpPr>
            <a:spLocks/>
          </p:cNvSpPr>
          <p:nvPr/>
        </p:nvSpPr>
        <p:spPr bwMode="auto">
          <a:xfrm>
            <a:off x="2654303" y="57605"/>
            <a:ext cx="534988" cy="212725"/>
          </a:xfrm>
          <a:custGeom>
            <a:avLst/>
            <a:gdLst>
              <a:gd name="T0" fmla="*/ 520 w 527"/>
              <a:gd name="T1" fmla="*/ 210 h 210"/>
              <a:gd name="T2" fmla="*/ 518 w 527"/>
              <a:gd name="T3" fmla="*/ 210 h 210"/>
              <a:gd name="T4" fmla="*/ 4 w 527"/>
              <a:gd name="T5" fmla="*/ 12 h 210"/>
              <a:gd name="T6" fmla="*/ 1 w 527"/>
              <a:gd name="T7" fmla="*/ 4 h 210"/>
              <a:gd name="T8" fmla="*/ 9 w 527"/>
              <a:gd name="T9" fmla="*/ 1 h 210"/>
              <a:gd name="T10" fmla="*/ 522 w 527"/>
              <a:gd name="T11" fmla="*/ 198 h 210"/>
              <a:gd name="T12" fmla="*/ 526 w 527"/>
              <a:gd name="T13" fmla="*/ 206 h 210"/>
              <a:gd name="T14" fmla="*/ 520 w 527"/>
              <a:gd name="T15" fmla="*/ 210 h 2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7" h="210">
                <a:moveTo>
                  <a:pt x="520" y="210"/>
                </a:moveTo>
                <a:cubicBezTo>
                  <a:pt x="520" y="210"/>
                  <a:pt x="519" y="210"/>
                  <a:pt x="518" y="210"/>
                </a:cubicBezTo>
                <a:cubicBezTo>
                  <a:pt x="4" y="12"/>
                  <a:pt x="4" y="12"/>
                  <a:pt x="4" y="12"/>
                </a:cubicBezTo>
                <a:cubicBezTo>
                  <a:pt x="1" y="11"/>
                  <a:pt x="0" y="7"/>
                  <a:pt x="1" y="4"/>
                </a:cubicBezTo>
                <a:cubicBezTo>
                  <a:pt x="2" y="1"/>
                  <a:pt x="6" y="0"/>
                  <a:pt x="9" y="1"/>
                </a:cubicBezTo>
                <a:cubicBezTo>
                  <a:pt x="522" y="198"/>
                  <a:pt x="522" y="198"/>
                  <a:pt x="522" y="198"/>
                </a:cubicBezTo>
                <a:cubicBezTo>
                  <a:pt x="526" y="200"/>
                  <a:pt x="527" y="203"/>
                  <a:pt x="526" y="206"/>
                </a:cubicBezTo>
                <a:cubicBezTo>
                  <a:pt x="525" y="209"/>
                  <a:pt x="523" y="210"/>
                  <a:pt x="520" y="210"/>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6" name="Freeform 65"/>
          <p:cNvSpPr>
            <a:spLocks/>
          </p:cNvSpPr>
          <p:nvPr/>
        </p:nvSpPr>
        <p:spPr bwMode="auto">
          <a:xfrm>
            <a:off x="3176590" y="257630"/>
            <a:ext cx="420688" cy="1263650"/>
          </a:xfrm>
          <a:custGeom>
            <a:avLst/>
            <a:gdLst>
              <a:gd name="T0" fmla="*/ 408 w 415"/>
              <a:gd name="T1" fmla="*/ 1243 h 1243"/>
              <a:gd name="T2" fmla="*/ 402 w 415"/>
              <a:gd name="T3" fmla="*/ 1239 h 1243"/>
              <a:gd name="T4" fmla="*/ 1 w 415"/>
              <a:gd name="T5" fmla="*/ 9 h 1243"/>
              <a:gd name="T6" fmla="*/ 4 w 415"/>
              <a:gd name="T7" fmla="*/ 1 h 1243"/>
              <a:gd name="T8" fmla="*/ 12 w 415"/>
              <a:gd name="T9" fmla="*/ 5 h 1243"/>
              <a:gd name="T10" fmla="*/ 413 w 415"/>
              <a:gd name="T11" fmla="*/ 1235 h 1243"/>
              <a:gd name="T12" fmla="*/ 410 w 415"/>
              <a:gd name="T13" fmla="*/ 1243 h 1243"/>
              <a:gd name="T14" fmla="*/ 408 w 415"/>
              <a:gd name="T15" fmla="*/ 1243 h 12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5" h="1243">
                <a:moveTo>
                  <a:pt x="408" y="1243"/>
                </a:moveTo>
                <a:cubicBezTo>
                  <a:pt x="405" y="1243"/>
                  <a:pt x="403" y="1241"/>
                  <a:pt x="402" y="1239"/>
                </a:cubicBezTo>
                <a:cubicBezTo>
                  <a:pt x="1" y="9"/>
                  <a:pt x="1" y="9"/>
                  <a:pt x="1" y="9"/>
                </a:cubicBezTo>
                <a:cubicBezTo>
                  <a:pt x="0" y="6"/>
                  <a:pt x="1" y="2"/>
                  <a:pt x="4" y="1"/>
                </a:cubicBezTo>
                <a:cubicBezTo>
                  <a:pt x="8" y="0"/>
                  <a:pt x="11" y="2"/>
                  <a:pt x="12" y="5"/>
                </a:cubicBezTo>
                <a:cubicBezTo>
                  <a:pt x="413" y="1235"/>
                  <a:pt x="413" y="1235"/>
                  <a:pt x="413" y="1235"/>
                </a:cubicBezTo>
                <a:cubicBezTo>
                  <a:pt x="415" y="1238"/>
                  <a:pt x="413" y="1242"/>
                  <a:pt x="410" y="1243"/>
                </a:cubicBezTo>
                <a:cubicBezTo>
                  <a:pt x="409" y="1243"/>
                  <a:pt x="408" y="1243"/>
                  <a:pt x="408" y="1243"/>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7" name="Freeform 66"/>
          <p:cNvSpPr>
            <a:spLocks/>
          </p:cNvSpPr>
          <p:nvPr/>
        </p:nvSpPr>
        <p:spPr bwMode="auto">
          <a:xfrm>
            <a:off x="1227140" y="1019630"/>
            <a:ext cx="2370138" cy="501650"/>
          </a:xfrm>
          <a:custGeom>
            <a:avLst/>
            <a:gdLst>
              <a:gd name="T0" fmla="*/ 2327 w 2333"/>
              <a:gd name="T1" fmla="*/ 493 h 493"/>
              <a:gd name="T2" fmla="*/ 2326 w 2333"/>
              <a:gd name="T3" fmla="*/ 493 h 493"/>
              <a:gd name="T4" fmla="*/ 6 w 2333"/>
              <a:gd name="T5" fmla="*/ 12 h 493"/>
              <a:gd name="T6" fmla="*/ 1 w 2333"/>
              <a:gd name="T7" fmla="*/ 5 h 493"/>
              <a:gd name="T8" fmla="*/ 8 w 2333"/>
              <a:gd name="T9" fmla="*/ 1 h 493"/>
              <a:gd name="T10" fmla="*/ 2328 w 2333"/>
              <a:gd name="T11" fmla="*/ 481 h 493"/>
              <a:gd name="T12" fmla="*/ 2333 w 2333"/>
              <a:gd name="T13" fmla="*/ 488 h 493"/>
              <a:gd name="T14" fmla="*/ 2327 w 2333"/>
              <a:gd name="T15" fmla="*/ 493 h 4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3" h="493">
                <a:moveTo>
                  <a:pt x="2327" y="493"/>
                </a:moveTo>
                <a:cubicBezTo>
                  <a:pt x="2326" y="493"/>
                  <a:pt x="2326" y="493"/>
                  <a:pt x="2326" y="493"/>
                </a:cubicBezTo>
                <a:cubicBezTo>
                  <a:pt x="6" y="12"/>
                  <a:pt x="6" y="12"/>
                  <a:pt x="6" y="12"/>
                </a:cubicBezTo>
                <a:cubicBezTo>
                  <a:pt x="2" y="12"/>
                  <a:pt x="0" y="9"/>
                  <a:pt x="1" y="5"/>
                </a:cubicBezTo>
                <a:cubicBezTo>
                  <a:pt x="2" y="2"/>
                  <a:pt x="5" y="0"/>
                  <a:pt x="8" y="1"/>
                </a:cubicBezTo>
                <a:cubicBezTo>
                  <a:pt x="2328" y="481"/>
                  <a:pt x="2328" y="481"/>
                  <a:pt x="2328" y="481"/>
                </a:cubicBezTo>
                <a:cubicBezTo>
                  <a:pt x="2331" y="482"/>
                  <a:pt x="2333" y="485"/>
                  <a:pt x="2333" y="488"/>
                </a:cubicBezTo>
                <a:cubicBezTo>
                  <a:pt x="2332" y="491"/>
                  <a:pt x="2330" y="493"/>
                  <a:pt x="2327" y="493"/>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8" name="Freeform 67"/>
          <p:cNvSpPr>
            <a:spLocks/>
          </p:cNvSpPr>
          <p:nvPr/>
        </p:nvSpPr>
        <p:spPr bwMode="auto">
          <a:xfrm>
            <a:off x="1227140" y="1019630"/>
            <a:ext cx="561975" cy="1812925"/>
          </a:xfrm>
          <a:custGeom>
            <a:avLst/>
            <a:gdLst>
              <a:gd name="T0" fmla="*/ 546 w 553"/>
              <a:gd name="T1" fmla="*/ 1783 h 1783"/>
              <a:gd name="T2" fmla="*/ 541 w 553"/>
              <a:gd name="T3" fmla="*/ 1779 h 1783"/>
              <a:gd name="T4" fmla="*/ 1 w 553"/>
              <a:gd name="T5" fmla="*/ 8 h 1783"/>
              <a:gd name="T6" fmla="*/ 5 w 553"/>
              <a:gd name="T7" fmla="*/ 1 h 1783"/>
              <a:gd name="T8" fmla="*/ 13 w 553"/>
              <a:gd name="T9" fmla="*/ 5 h 1783"/>
              <a:gd name="T10" fmla="*/ 552 w 553"/>
              <a:gd name="T11" fmla="*/ 1775 h 1783"/>
              <a:gd name="T12" fmla="*/ 548 w 553"/>
              <a:gd name="T13" fmla="*/ 1783 h 1783"/>
              <a:gd name="T14" fmla="*/ 546 w 553"/>
              <a:gd name="T15" fmla="*/ 1783 h 17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3" h="1783">
                <a:moveTo>
                  <a:pt x="546" y="1783"/>
                </a:moveTo>
                <a:cubicBezTo>
                  <a:pt x="544" y="1783"/>
                  <a:pt x="541" y="1782"/>
                  <a:pt x="541" y="1779"/>
                </a:cubicBezTo>
                <a:cubicBezTo>
                  <a:pt x="1" y="8"/>
                  <a:pt x="1" y="8"/>
                  <a:pt x="1" y="8"/>
                </a:cubicBezTo>
                <a:cubicBezTo>
                  <a:pt x="0" y="5"/>
                  <a:pt x="2" y="2"/>
                  <a:pt x="5" y="1"/>
                </a:cubicBezTo>
                <a:cubicBezTo>
                  <a:pt x="8" y="0"/>
                  <a:pt x="12" y="2"/>
                  <a:pt x="13" y="5"/>
                </a:cubicBezTo>
                <a:cubicBezTo>
                  <a:pt x="552" y="1775"/>
                  <a:pt x="552" y="1775"/>
                  <a:pt x="552" y="1775"/>
                </a:cubicBezTo>
                <a:cubicBezTo>
                  <a:pt x="553" y="1779"/>
                  <a:pt x="551" y="1782"/>
                  <a:pt x="548" y="1783"/>
                </a:cubicBezTo>
                <a:cubicBezTo>
                  <a:pt x="547" y="1783"/>
                  <a:pt x="547" y="1783"/>
                  <a:pt x="546" y="1783"/>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9" name="Freeform 68"/>
          <p:cNvSpPr>
            <a:spLocks/>
          </p:cNvSpPr>
          <p:nvPr/>
        </p:nvSpPr>
        <p:spPr bwMode="auto">
          <a:xfrm>
            <a:off x="1227140" y="57605"/>
            <a:ext cx="1439863" cy="974725"/>
          </a:xfrm>
          <a:custGeom>
            <a:avLst/>
            <a:gdLst>
              <a:gd name="T0" fmla="*/ 7 w 1418"/>
              <a:gd name="T1" fmla="*/ 960 h 960"/>
              <a:gd name="T2" fmla="*/ 2 w 1418"/>
              <a:gd name="T3" fmla="*/ 957 h 960"/>
              <a:gd name="T4" fmla="*/ 3 w 1418"/>
              <a:gd name="T5" fmla="*/ 949 h 960"/>
              <a:gd name="T6" fmla="*/ 1408 w 1418"/>
              <a:gd name="T7" fmla="*/ 1 h 960"/>
              <a:gd name="T8" fmla="*/ 1416 w 1418"/>
              <a:gd name="T9" fmla="*/ 3 h 960"/>
              <a:gd name="T10" fmla="*/ 1415 w 1418"/>
              <a:gd name="T11" fmla="*/ 11 h 960"/>
              <a:gd name="T12" fmla="*/ 10 w 1418"/>
              <a:gd name="T13" fmla="*/ 959 h 960"/>
              <a:gd name="T14" fmla="*/ 7 w 1418"/>
              <a:gd name="T15" fmla="*/ 960 h 9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18" h="960">
                <a:moveTo>
                  <a:pt x="7" y="960"/>
                </a:moveTo>
                <a:cubicBezTo>
                  <a:pt x="5" y="960"/>
                  <a:pt x="3" y="959"/>
                  <a:pt x="2" y="957"/>
                </a:cubicBezTo>
                <a:cubicBezTo>
                  <a:pt x="0" y="954"/>
                  <a:pt x="1" y="950"/>
                  <a:pt x="3" y="949"/>
                </a:cubicBezTo>
                <a:cubicBezTo>
                  <a:pt x="1408" y="1"/>
                  <a:pt x="1408" y="1"/>
                  <a:pt x="1408" y="1"/>
                </a:cubicBezTo>
                <a:cubicBezTo>
                  <a:pt x="1411" y="0"/>
                  <a:pt x="1415" y="0"/>
                  <a:pt x="1416" y="3"/>
                </a:cubicBezTo>
                <a:cubicBezTo>
                  <a:pt x="1418" y="6"/>
                  <a:pt x="1418" y="9"/>
                  <a:pt x="1415" y="11"/>
                </a:cubicBezTo>
                <a:cubicBezTo>
                  <a:pt x="10" y="959"/>
                  <a:pt x="10" y="959"/>
                  <a:pt x="10" y="959"/>
                </a:cubicBezTo>
                <a:cubicBezTo>
                  <a:pt x="9" y="959"/>
                  <a:pt x="8" y="960"/>
                  <a:pt x="7" y="960"/>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3" name="Freeform 72"/>
          <p:cNvSpPr>
            <a:spLocks/>
          </p:cNvSpPr>
          <p:nvPr/>
        </p:nvSpPr>
        <p:spPr bwMode="auto">
          <a:xfrm>
            <a:off x="4346578" y="24268"/>
            <a:ext cx="1111250" cy="158750"/>
          </a:xfrm>
          <a:custGeom>
            <a:avLst/>
            <a:gdLst>
              <a:gd name="T0" fmla="*/ 1088 w 1094"/>
              <a:gd name="T1" fmla="*/ 155 h 155"/>
              <a:gd name="T2" fmla="*/ 1087 w 1094"/>
              <a:gd name="T3" fmla="*/ 155 h 155"/>
              <a:gd name="T4" fmla="*/ 5 w 1094"/>
              <a:gd name="T5" fmla="*/ 12 h 155"/>
              <a:gd name="T6" fmla="*/ 0 w 1094"/>
              <a:gd name="T7" fmla="*/ 5 h 155"/>
              <a:gd name="T8" fmla="*/ 7 w 1094"/>
              <a:gd name="T9" fmla="*/ 0 h 155"/>
              <a:gd name="T10" fmla="*/ 1089 w 1094"/>
              <a:gd name="T11" fmla="*/ 143 h 155"/>
              <a:gd name="T12" fmla="*/ 1094 w 1094"/>
              <a:gd name="T13" fmla="*/ 150 h 155"/>
              <a:gd name="T14" fmla="*/ 1088 w 1094"/>
              <a:gd name="T15" fmla="*/ 155 h 15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94" h="155">
                <a:moveTo>
                  <a:pt x="1088" y="155"/>
                </a:moveTo>
                <a:cubicBezTo>
                  <a:pt x="1088" y="155"/>
                  <a:pt x="1087" y="155"/>
                  <a:pt x="1087" y="155"/>
                </a:cubicBezTo>
                <a:cubicBezTo>
                  <a:pt x="5" y="12"/>
                  <a:pt x="5" y="12"/>
                  <a:pt x="5" y="12"/>
                </a:cubicBezTo>
                <a:cubicBezTo>
                  <a:pt x="2" y="11"/>
                  <a:pt x="0" y="8"/>
                  <a:pt x="0" y="5"/>
                </a:cubicBezTo>
                <a:cubicBezTo>
                  <a:pt x="1" y="2"/>
                  <a:pt x="4" y="0"/>
                  <a:pt x="7" y="0"/>
                </a:cubicBezTo>
                <a:cubicBezTo>
                  <a:pt x="1089" y="143"/>
                  <a:pt x="1089" y="143"/>
                  <a:pt x="1089" y="143"/>
                </a:cubicBezTo>
                <a:cubicBezTo>
                  <a:pt x="1092" y="144"/>
                  <a:pt x="1094" y="147"/>
                  <a:pt x="1094" y="150"/>
                </a:cubicBezTo>
                <a:cubicBezTo>
                  <a:pt x="1093" y="153"/>
                  <a:pt x="1091" y="155"/>
                  <a:pt x="1088" y="155"/>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4" name="Freeform 73"/>
          <p:cNvSpPr>
            <a:spLocks/>
          </p:cNvSpPr>
          <p:nvPr/>
        </p:nvSpPr>
        <p:spPr bwMode="auto">
          <a:xfrm>
            <a:off x="5445128" y="168730"/>
            <a:ext cx="1619247" cy="887569"/>
          </a:xfrm>
          <a:custGeom>
            <a:avLst/>
            <a:gdLst>
              <a:gd name="T0" fmla="*/ 2006 w 2013"/>
              <a:gd name="T1" fmla="*/ 1103 h 1103"/>
              <a:gd name="T2" fmla="*/ 2003 w 2013"/>
              <a:gd name="T3" fmla="*/ 1103 h 1103"/>
              <a:gd name="T4" fmla="*/ 4 w 2013"/>
              <a:gd name="T5" fmla="*/ 12 h 1103"/>
              <a:gd name="T6" fmla="*/ 2 w 2013"/>
              <a:gd name="T7" fmla="*/ 4 h 1103"/>
              <a:gd name="T8" fmla="*/ 10 w 2013"/>
              <a:gd name="T9" fmla="*/ 2 h 1103"/>
              <a:gd name="T10" fmla="*/ 2009 w 2013"/>
              <a:gd name="T11" fmla="*/ 1092 h 1103"/>
              <a:gd name="T12" fmla="*/ 2011 w 2013"/>
              <a:gd name="T13" fmla="*/ 1100 h 1103"/>
              <a:gd name="T14" fmla="*/ 2006 w 2013"/>
              <a:gd name="T15" fmla="*/ 1103 h 11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13" h="1103">
                <a:moveTo>
                  <a:pt x="2006" y="1103"/>
                </a:moveTo>
                <a:cubicBezTo>
                  <a:pt x="2005" y="1103"/>
                  <a:pt x="2004" y="1103"/>
                  <a:pt x="2003" y="1103"/>
                </a:cubicBezTo>
                <a:cubicBezTo>
                  <a:pt x="4" y="12"/>
                  <a:pt x="4" y="12"/>
                  <a:pt x="4" y="12"/>
                </a:cubicBezTo>
                <a:cubicBezTo>
                  <a:pt x="1" y="11"/>
                  <a:pt x="0" y="7"/>
                  <a:pt x="2" y="4"/>
                </a:cubicBezTo>
                <a:cubicBezTo>
                  <a:pt x="3" y="1"/>
                  <a:pt x="7" y="0"/>
                  <a:pt x="10" y="2"/>
                </a:cubicBezTo>
                <a:cubicBezTo>
                  <a:pt x="2009" y="1092"/>
                  <a:pt x="2009" y="1092"/>
                  <a:pt x="2009" y="1092"/>
                </a:cubicBezTo>
                <a:cubicBezTo>
                  <a:pt x="2012" y="1094"/>
                  <a:pt x="2013" y="1097"/>
                  <a:pt x="2011" y="1100"/>
                </a:cubicBezTo>
                <a:cubicBezTo>
                  <a:pt x="2010" y="1102"/>
                  <a:pt x="2008" y="1103"/>
                  <a:pt x="2006" y="1103"/>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5" name="Freeform 74"/>
          <p:cNvSpPr>
            <a:spLocks/>
          </p:cNvSpPr>
          <p:nvPr/>
        </p:nvSpPr>
        <p:spPr bwMode="auto">
          <a:xfrm>
            <a:off x="6229353" y="-1064419"/>
            <a:ext cx="836613" cy="2128838"/>
          </a:xfrm>
          <a:custGeom>
            <a:avLst/>
            <a:gdLst>
              <a:gd name="T0" fmla="*/ 817 w 824"/>
              <a:gd name="T1" fmla="*/ 2096 h 2096"/>
              <a:gd name="T2" fmla="*/ 811 w 824"/>
              <a:gd name="T3" fmla="*/ 2093 h 2096"/>
              <a:gd name="T4" fmla="*/ 1 w 824"/>
              <a:gd name="T5" fmla="*/ 9 h 2096"/>
              <a:gd name="T6" fmla="*/ 4 w 824"/>
              <a:gd name="T7" fmla="*/ 1 h 2096"/>
              <a:gd name="T8" fmla="*/ 12 w 824"/>
              <a:gd name="T9" fmla="*/ 4 h 2096"/>
              <a:gd name="T10" fmla="*/ 822 w 824"/>
              <a:gd name="T11" fmla="*/ 2088 h 2096"/>
              <a:gd name="T12" fmla="*/ 819 w 824"/>
              <a:gd name="T13" fmla="*/ 2096 h 2096"/>
              <a:gd name="T14" fmla="*/ 817 w 824"/>
              <a:gd name="T15" fmla="*/ 2096 h 20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4" h="2096">
                <a:moveTo>
                  <a:pt x="817" y="2096"/>
                </a:moveTo>
                <a:cubicBezTo>
                  <a:pt x="814" y="2096"/>
                  <a:pt x="812" y="2095"/>
                  <a:pt x="811" y="2093"/>
                </a:cubicBezTo>
                <a:cubicBezTo>
                  <a:pt x="1" y="9"/>
                  <a:pt x="1" y="9"/>
                  <a:pt x="1" y="9"/>
                </a:cubicBezTo>
                <a:cubicBezTo>
                  <a:pt x="0" y="5"/>
                  <a:pt x="1" y="2"/>
                  <a:pt x="4" y="1"/>
                </a:cubicBezTo>
                <a:cubicBezTo>
                  <a:pt x="7" y="0"/>
                  <a:pt x="11" y="1"/>
                  <a:pt x="12" y="4"/>
                </a:cubicBezTo>
                <a:cubicBezTo>
                  <a:pt x="822" y="2088"/>
                  <a:pt x="822" y="2088"/>
                  <a:pt x="822" y="2088"/>
                </a:cubicBezTo>
                <a:cubicBezTo>
                  <a:pt x="824" y="2091"/>
                  <a:pt x="822" y="2095"/>
                  <a:pt x="819" y="2096"/>
                </a:cubicBezTo>
                <a:cubicBezTo>
                  <a:pt x="818" y="2096"/>
                  <a:pt x="818" y="2096"/>
                  <a:pt x="817" y="2096"/>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6" name="Freeform 75"/>
          <p:cNvSpPr>
            <a:spLocks/>
          </p:cNvSpPr>
          <p:nvPr/>
        </p:nvSpPr>
        <p:spPr bwMode="auto">
          <a:xfrm>
            <a:off x="5445128" y="-839332"/>
            <a:ext cx="1220788" cy="1022350"/>
          </a:xfrm>
          <a:custGeom>
            <a:avLst/>
            <a:gdLst>
              <a:gd name="T0" fmla="*/ 7 w 1202"/>
              <a:gd name="T1" fmla="*/ 1006 h 1006"/>
              <a:gd name="T2" fmla="*/ 2 w 1202"/>
              <a:gd name="T3" fmla="*/ 1004 h 1006"/>
              <a:gd name="T4" fmla="*/ 3 w 1202"/>
              <a:gd name="T5" fmla="*/ 996 h 1006"/>
              <a:gd name="T6" fmla="*/ 1191 w 1202"/>
              <a:gd name="T7" fmla="*/ 2 h 1006"/>
              <a:gd name="T8" fmla="*/ 1200 w 1202"/>
              <a:gd name="T9" fmla="*/ 2 h 1006"/>
              <a:gd name="T10" fmla="*/ 1199 w 1202"/>
              <a:gd name="T11" fmla="*/ 11 h 1006"/>
              <a:gd name="T12" fmla="*/ 11 w 1202"/>
              <a:gd name="T13" fmla="*/ 1005 h 1006"/>
              <a:gd name="T14" fmla="*/ 7 w 1202"/>
              <a:gd name="T15" fmla="*/ 1006 h 10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2" h="1006">
                <a:moveTo>
                  <a:pt x="7" y="1006"/>
                </a:moveTo>
                <a:cubicBezTo>
                  <a:pt x="5" y="1006"/>
                  <a:pt x="4" y="1005"/>
                  <a:pt x="2" y="1004"/>
                </a:cubicBezTo>
                <a:cubicBezTo>
                  <a:pt x="0" y="1001"/>
                  <a:pt x="1" y="998"/>
                  <a:pt x="3" y="996"/>
                </a:cubicBezTo>
                <a:cubicBezTo>
                  <a:pt x="1191" y="2"/>
                  <a:pt x="1191" y="2"/>
                  <a:pt x="1191" y="2"/>
                </a:cubicBezTo>
                <a:cubicBezTo>
                  <a:pt x="1194" y="0"/>
                  <a:pt x="1198" y="0"/>
                  <a:pt x="1200" y="2"/>
                </a:cubicBezTo>
                <a:cubicBezTo>
                  <a:pt x="1202" y="5"/>
                  <a:pt x="1202" y="9"/>
                  <a:pt x="1199" y="11"/>
                </a:cubicBezTo>
                <a:cubicBezTo>
                  <a:pt x="11" y="1005"/>
                  <a:pt x="11" y="1005"/>
                  <a:pt x="11" y="1005"/>
                </a:cubicBezTo>
                <a:cubicBezTo>
                  <a:pt x="10" y="1006"/>
                  <a:pt x="8" y="1006"/>
                  <a:pt x="7" y="1006"/>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7" name="Freeform 76"/>
          <p:cNvSpPr>
            <a:spLocks/>
          </p:cNvSpPr>
          <p:nvPr/>
        </p:nvSpPr>
        <p:spPr bwMode="auto">
          <a:xfrm>
            <a:off x="3582990" y="168730"/>
            <a:ext cx="1876425" cy="1352550"/>
          </a:xfrm>
          <a:custGeom>
            <a:avLst/>
            <a:gdLst>
              <a:gd name="T0" fmla="*/ 7 w 1846"/>
              <a:gd name="T1" fmla="*/ 1330 h 1330"/>
              <a:gd name="T2" fmla="*/ 2 w 1846"/>
              <a:gd name="T3" fmla="*/ 1327 h 1330"/>
              <a:gd name="T4" fmla="*/ 3 w 1846"/>
              <a:gd name="T5" fmla="*/ 1319 h 1330"/>
              <a:gd name="T6" fmla="*/ 1835 w 1846"/>
              <a:gd name="T7" fmla="*/ 2 h 1330"/>
              <a:gd name="T8" fmla="*/ 1844 w 1846"/>
              <a:gd name="T9" fmla="*/ 4 h 1330"/>
              <a:gd name="T10" fmla="*/ 1842 w 1846"/>
              <a:gd name="T11" fmla="*/ 12 h 1330"/>
              <a:gd name="T12" fmla="*/ 10 w 1846"/>
              <a:gd name="T13" fmla="*/ 1329 h 1330"/>
              <a:gd name="T14" fmla="*/ 7 w 1846"/>
              <a:gd name="T15" fmla="*/ 1330 h 13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46" h="1330">
                <a:moveTo>
                  <a:pt x="7" y="1330"/>
                </a:moveTo>
                <a:cubicBezTo>
                  <a:pt x="5" y="1330"/>
                  <a:pt x="3" y="1329"/>
                  <a:pt x="2" y="1327"/>
                </a:cubicBezTo>
                <a:cubicBezTo>
                  <a:pt x="0" y="1325"/>
                  <a:pt x="1" y="1321"/>
                  <a:pt x="3" y="1319"/>
                </a:cubicBezTo>
                <a:cubicBezTo>
                  <a:pt x="1835" y="2"/>
                  <a:pt x="1835" y="2"/>
                  <a:pt x="1835" y="2"/>
                </a:cubicBezTo>
                <a:cubicBezTo>
                  <a:pt x="1838" y="0"/>
                  <a:pt x="1842" y="1"/>
                  <a:pt x="1844" y="4"/>
                </a:cubicBezTo>
                <a:cubicBezTo>
                  <a:pt x="1846" y="6"/>
                  <a:pt x="1845" y="10"/>
                  <a:pt x="1842" y="12"/>
                </a:cubicBezTo>
                <a:cubicBezTo>
                  <a:pt x="10" y="1329"/>
                  <a:pt x="10" y="1329"/>
                  <a:pt x="10" y="1329"/>
                </a:cubicBezTo>
                <a:cubicBezTo>
                  <a:pt x="9" y="1329"/>
                  <a:pt x="8" y="1330"/>
                  <a:pt x="7" y="1330"/>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1" name="Freeform 80"/>
          <p:cNvSpPr>
            <a:spLocks/>
          </p:cNvSpPr>
          <p:nvPr/>
        </p:nvSpPr>
        <p:spPr bwMode="auto">
          <a:xfrm>
            <a:off x="3582990" y="24268"/>
            <a:ext cx="776288" cy="1497013"/>
          </a:xfrm>
          <a:custGeom>
            <a:avLst/>
            <a:gdLst>
              <a:gd name="T0" fmla="*/ 7 w 764"/>
              <a:gd name="T1" fmla="*/ 1473 h 1473"/>
              <a:gd name="T2" fmla="*/ 4 w 764"/>
              <a:gd name="T3" fmla="*/ 1472 h 1473"/>
              <a:gd name="T4" fmla="*/ 1 w 764"/>
              <a:gd name="T5" fmla="*/ 1464 h 1473"/>
              <a:gd name="T6" fmla="*/ 752 w 764"/>
              <a:gd name="T7" fmla="*/ 4 h 1473"/>
              <a:gd name="T8" fmla="*/ 760 w 764"/>
              <a:gd name="T9" fmla="*/ 2 h 1473"/>
              <a:gd name="T10" fmla="*/ 762 w 764"/>
              <a:gd name="T11" fmla="*/ 10 h 1473"/>
              <a:gd name="T12" fmla="*/ 12 w 764"/>
              <a:gd name="T13" fmla="*/ 1470 h 1473"/>
              <a:gd name="T14" fmla="*/ 7 w 764"/>
              <a:gd name="T15" fmla="*/ 1473 h 14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4" h="1473">
                <a:moveTo>
                  <a:pt x="7" y="1473"/>
                </a:moveTo>
                <a:cubicBezTo>
                  <a:pt x="6" y="1473"/>
                  <a:pt x="5" y="1473"/>
                  <a:pt x="4" y="1472"/>
                </a:cubicBezTo>
                <a:cubicBezTo>
                  <a:pt x="1" y="1471"/>
                  <a:pt x="0" y="1467"/>
                  <a:pt x="1" y="1464"/>
                </a:cubicBezTo>
                <a:cubicBezTo>
                  <a:pt x="752" y="4"/>
                  <a:pt x="752" y="4"/>
                  <a:pt x="752" y="4"/>
                </a:cubicBezTo>
                <a:cubicBezTo>
                  <a:pt x="753" y="1"/>
                  <a:pt x="757" y="0"/>
                  <a:pt x="760" y="2"/>
                </a:cubicBezTo>
                <a:cubicBezTo>
                  <a:pt x="763" y="3"/>
                  <a:pt x="764" y="7"/>
                  <a:pt x="762" y="10"/>
                </a:cubicBezTo>
                <a:cubicBezTo>
                  <a:pt x="12" y="1470"/>
                  <a:pt x="12" y="1470"/>
                  <a:pt x="12" y="1470"/>
                </a:cubicBezTo>
                <a:cubicBezTo>
                  <a:pt x="11" y="1472"/>
                  <a:pt x="9" y="1473"/>
                  <a:pt x="7" y="1473"/>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2" name="Freeform 81"/>
          <p:cNvSpPr>
            <a:spLocks/>
          </p:cNvSpPr>
          <p:nvPr/>
        </p:nvSpPr>
        <p:spPr bwMode="auto">
          <a:xfrm rot="5400000">
            <a:off x="696925" y="11562"/>
            <a:ext cx="1543050" cy="482600"/>
          </a:xfrm>
          <a:custGeom>
            <a:avLst/>
            <a:gdLst>
              <a:gd name="T0" fmla="*/ 1512 w 1519"/>
              <a:gd name="T1" fmla="*/ 476 h 476"/>
              <a:gd name="T2" fmla="*/ 1510 w 1519"/>
              <a:gd name="T3" fmla="*/ 475 h 476"/>
              <a:gd name="T4" fmla="*/ 5 w 1519"/>
              <a:gd name="T5" fmla="*/ 12 h 476"/>
              <a:gd name="T6" fmla="*/ 1 w 1519"/>
              <a:gd name="T7" fmla="*/ 5 h 476"/>
              <a:gd name="T8" fmla="*/ 9 w 1519"/>
              <a:gd name="T9" fmla="*/ 1 h 476"/>
              <a:gd name="T10" fmla="*/ 1514 w 1519"/>
              <a:gd name="T11" fmla="*/ 464 h 476"/>
              <a:gd name="T12" fmla="*/ 1518 w 1519"/>
              <a:gd name="T13" fmla="*/ 471 h 476"/>
              <a:gd name="T14" fmla="*/ 1512 w 1519"/>
              <a:gd name="T15" fmla="*/ 476 h 4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19" h="476">
                <a:moveTo>
                  <a:pt x="1512" y="476"/>
                </a:moveTo>
                <a:cubicBezTo>
                  <a:pt x="1511" y="476"/>
                  <a:pt x="1511" y="476"/>
                  <a:pt x="1510" y="475"/>
                </a:cubicBezTo>
                <a:cubicBezTo>
                  <a:pt x="5" y="12"/>
                  <a:pt x="5" y="12"/>
                  <a:pt x="5" y="12"/>
                </a:cubicBezTo>
                <a:cubicBezTo>
                  <a:pt x="2" y="11"/>
                  <a:pt x="0" y="8"/>
                  <a:pt x="1" y="5"/>
                </a:cubicBezTo>
                <a:cubicBezTo>
                  <a:pt x="2" y="2"/>
                  <a:pt x="5" y="0"/>
                  <a:pt x="9" y="1"/>
                </a:cubicBezTo>
                <a:cubicBezTo>
                  <a:pt x="1514" y="464"/>
                  <a:pt x="1514" y="464"/>
                  <a:pt x="1514" y="464"/>
                </a:cubicBezTo>
                <a:cubicBezTo>
                  <a:pt x="1517" y="465"/>
                  <a:pt x="1519" y="468"/>
                  <a:pt x="1518" y="471"/>
                </a:cubicBezTo>
                <a:cubicBezTo>
                  <a:pt x="1517" y="474"/>
                  <a:pt x="1514" y="476"/>
                  <a:pt x="1512" y="476"/>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6" name="Freeform 85"/>
          <p:cNvSpPr>
            <a:spLocks/>
          </p:cNvSpPr>
          <p:nvPr/>
        </p:nvSpPr>
        <p:spPr bwMode="auto">
          <a:xfrm>
            <a:off x="1381128" y="2819855"/>
            <a:ext cx="407988" cy="1554163"/>
          </a:xfrm>
          <a:custGeom>
            <a:avLst/>
            <a:gdLst>
              <a:gd name="T0" fmla="*/ 7 w 401"/>
              <a:gd name="T1" fmla="*/ 1530 h 1530"/>
              <a:gd name="T2" fmla="*/ 5 w 401"/>
              <a:gd name="T3" fmla="*/ 1530 h 1530"/>
              <a:gd name="T4" fmla="*/ 1 w 401"/>
              <a:gd name="T5" fmla="*/ 1522 h 1530"/>
              <a:gd name="T6" fmla="*/ 388 w 401"/>
              <a:gd name="T7" fmla="*/ 5 h 1530"/>
              <a:gd name="T8" fmla="*/ 396 w 401"/>
              <a:gd name="T9" fmla="*/ 0 h 1530"/>
              <a:gd name="T10" fmla="*/ 400 w 401"/>
              <a:gd name="T11" fmla="*/ 8 h 1530"/>
              <a:gd name="T12" fmla="*/ 13 w 401"/>
              <a:gd name="T13" fmla="*/ 1525 h 1530"/>
              <a:gd name="T14" fmla="*/ 7 w 401"/>
              <a:gd name="T15" fmla="*/ 1530 h 15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1" h="1530">
                <a:moveTo>
                  <a:pt x="7" y="1530"/>
                </a:moveTo>
                <a:cubicBezTo>
                  <a:pt x="6" y="1530"/>
                  <a:pt x="6" y="1530"/>
                  <a:pt x="5" y="1530"/>
                </a:cubicBezTo>
                <a:cubicBezTo>
                  <a:pt x="2" y="1529"/>
                  <a:pt x="0" y="1526"/>
                  <a:pt x="1" y="1522"/>
                </a:cubicBezTo>
                <a:cubicBezTo>
                  <a:pt x="388" y="5"/>
                  <a:pt x="388" y="5"/>
                  <a:pt x="388" y="5"/>
                </a:cubicBezTo>
                <a:cubicBezTo>
                  <a:pt x="389" y="2"/>
                  <a:pt x="393" y="0"/>
                  <a:pt x="396" y="0"/>
                </a:cubicBezTo>
                <a:cubicBezTo>
                  <a:pt x="399" y="1"/>
                  <a:pt x="401" y="4"/>
                  <a:pt x="400" y="8"/>
                </a:cubicBezTo>
                <a:cubicBezTo>
                  <a:pt x="13" y="1525"/>
                  <a:pt x="13" y="1525"/>
                  <a:pt x="13" y="1525"/>
                </a:cubicBezTo>
                <a:cubicBezTo>
                  <a:pt x="12" y="1528"/>
                  <a:pt x="9" y="1530"/>
                  <a:pt x="7" y="1530"/>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7" name="Freeform 86"/>
          <p:cNvSpPr>
            <a:spLocks/>
          </p:cNvSpPr>
          <p:nvPr/>
        </p:nvSpPr>
        <p:spPr bwMode="auto">
          <a:xfrm>
            <a:off x="-1516060" y="3354843"/>
            <a:ext cx="2911475" cy="1019175"/>
          </a:xfrm>
          <a:custGeom>
            <a:avLst/>
            <a:gdLst>
              <a:gd name="T0" fmla="*/ 2858 w 2865"/>
              <a:gd name="T1" fmla="*/ 1003 h 1003"/>
              <a:gd name="T2" fmla="*/ 2856 w 2865"/>
              <a:gd name="T3" fmla="*/ 1003 h 1003"/>
              <a:gd name="T4" fmla="*/ 5 w 2865"/>
              <a:gd name="T5" fmla="*/ 13 h 1003"/>
              <a:gd name="T6" fmla="*/ 1 w 2865"/>
              <a:gd name="T7" fmla="*/ 5 h 1003"/>
              <a:gd name="T8" fmla="*/ 9 w 2865"/>
              <a:gd name="T9" fmla="*/ 1 h 1003"/>
              <a:gd name="T10" fmla="*/ 2860 w 2865"/>
              <a:gd name="T11" fmla="*/ 991 h 1003"/>
              <a:gd name="T12" fmla="*/ 2863 w 2865"/>
              <a:gd name="T13" fmla="*/ 999 h 1003"/>
              <a:gd name="T14" fmla="*/ 2858 w 2865"/>
              <a:gd name="T15" fmla="*/ 1003 h 10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65" h="1003">
                <a:moveTo>
                  <a:pt x="2858" y="1003"/>
                </a:moveTo>
                <a:cubicBezTo>
                  <a:pt x="2857" y="1003"/>
                  <a:pt x="2856" y="1003"/>
                  <a:pt x="2856" y="1003"/>
                </a:cubicBezTo>
                <a:cubicBezTo>
                  <a:pt x="5" y="13"/>
                  <a:pt x="5" y="13"/>
                  <a:pt x="5" y="13"/>
                </a:cubicBezTo>
                <a:cubicBezTo>
                  <a:pt x="2" y="11"/>
                  <a:pt x="0" y="8"/>
                  <a:pt x="1" y="5"/>
                </a:cubicBezTo>
                <a:cubicBezTo>
                  <a:pt x="2" y="2"/>
                  <a:pt x="6" y="0"/>
                  <a:pt x="9" y="1"/>
                </a:cubicBezTo>
                <a:cubicBezTo>
                  <a:pt x="2860" y="991"/>
                  <a:pt x="2860" y="991"/>
                  <a:pt x="2860" y="991"/>
                </a:cubicBezTo>
                <a:cubicBezTo>
                  <a:pt x="2863" y="992"/>
                  <a:pt x="2865" y="996"/>
                  <a:pt x="2863" y="999"/>
                </a:cubicBezTo>
                <a:cubicBezTo>
                  <a:pt x="2863" y="1001"/>
                  <a:pt x="2860" y="1003"/>
                  <a:pt x="2858" y="1003"/>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8" name="Freeform 87"/>
          <p:cNvSpPr>
            <a:spLocks/>
          </p:cNvSpPr>
          <p:nvPr/>
        </p:nvSpPr>
        <p:spPr bwMode="auto">
          <a:xfrm>
            <a:off x="1227140" y="1019630"/>
            <a:ext cx="166688" cy="3354388"/>
          </a:xfrm>
          <a:custGeom>
            <a:avLst/>
            <a:gdLst>
              <a:gd name="T0" fmla="*/ 158 w 164"/>
              <a:gd name="T1" fmla="*/ 3301 h 3301"/>
              <a:gd name="T2" fmla="*/ 152 w 164"/>
              <a:gd name="T3" fmla="*/ 3295 h 3301"/>
              <a:gd name="T4" fmla="*/ 0 w 164"/>
              <a:gd name="T5" fmla="*/ 7 h 3301"/>
              <a:gd name="T6" fmla="*/ 6 w 164"/>
              <a:gd name="T7" fmla="*/ 1 h 3301"/>
              <a:gd name="T8" fmla="*/ 12 w 164"/>
              <a:gd name="T9" fmla="*/ 6 h 3301"/>
              <a:gd name="T10" fmla="*/ 164 w 164"/>
              <a:gd name="T11" fmla="*/ 3295 h 3301"/>
              <a:gd name="T12" fmla="*/ 158 w 164"/>
              <a:gd name="T13" fmla="*/ 3301 h 3301"/>
              <a:gd name="T14" fmla="*/ 158 w 164"/>
              <a:gd name="T15" fmla="*/ 3301 h 33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4" h="3301">
                <a:moveTo>
                  <a:pt x="158" y="3301"/>
                </a:moveTo>
                <a:cubicBezTo>
                  <a:pt x="155" y="3301"/>
                  <a:pt x="152" y="3298"/>
                  <a:pt x="152" y="3295"/>
                </a:cubicBezTo>
                <a:cubicBezTo>
                  <a:pt x="0" y="7"/>
                  <a:pt x="0" y="7"/>
                  <a:pt x="0" y="7"/>
                </a:cubicBezTo>
                <a:cubicBezTo>
                  <a:pt x="0" y="4"/>
                  <a:pt x="2" y="1"/>
                  <a:pt x="6" y="1"/>
                </a:cubicBezTo>
                <a:cubicBezTo>
                  <a:pt x="9" y="0"/>
                  <a:pt x="12" y="3"/>
                  <a:pt x="12" y="6"/>
                </a:cubicBezTo>
                <a:cubicBezTo>
                  <a:pt x="164" y="3295"/>
                  <a:pt x="164" y="3295"/>
                  <a:pt x="164" y="3295"/>
                </a:cubicBezTo>
                <a:cubicBezTo>
                  <a:pt x="164" y="3298"/>
                  <a:pt x="161" y="3301"/>
                  <a:pt x="158" y="3301"/>
                </a:cubicBezTo>
                <a:cubicBezTo>
                  <a:pt x="158" y="3301"/>
                  <a:pt x="158" y="3301"/>
                  <a:pt x="158" y="3301"/>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2" name="Freeform 91"/>
          <p:cNvSpPr>
            <a:spLocks/>
          </p:cNvSpPr>
          <p:nvPr/>
        </p:nvSpPr>
        <p:spPr bwMode="auto">
          <a:xfrm>
            <a:off x="346077" y="2373768"/>
            <a:ext cx="155575" cy="136525"/>
          </a:xfrm>
          <a:custGeom>
            <a:avLst/>
            <a:gdLst>
              <a:gd name="T0" fmla="*/ 77 w 153"/>
              <a:gd name="T1" fmla="*/ 0 h 134"/>
              <a:gd name="T2" fmla="*/ 20 w 153"/>
              <a:gd name="T3" fmla="*/ 31 h 134"/>
              <a:gd name="T4" fmla="*/ 41 w 153"/>
              <a:gd name="T5" fmla="*/ 124 h 134"/>
              <a:gd name="T6" fmla="*/ 77 w 153"/>
              <a:gd name="T7" fmla="*/ 134 h 134"/>
              <a:gd name="T8" fmla="*/ 133 w 153"/>
              <a:gd name="T9" fmla="*/ 103 h 134"/>
              <a:gd name="T10" fmla="*/ 112 w 153"/>
              <a:gd name="T11" fmla="*/ 10 h 134"/>
              <a:gd name="T12" fmla="*/ 77 w 153"/>
              <a:gd name="T13" fmla="*/ 0 h 134"/>
            </a:gdLst>
            <a:ahLst/>
            <a:cxnLst>
              <a:cxn ang="0">
                <a:pos x="T0" y="T1"/>
              </a:cxn>
              <a:cxn ang="0">
                <a:pos x="T2" y="T3"/>
              </a:cxn>
              <a:cxn ang="0">
                <a:pos x="T4" y="T5"/>
              </a:cxn>
              <a:cxn ang="0">
                <a:pos x="T6" y="T7"/>
              </a:cxn>
              <a:cxn ang="0">
                <a:pos x="T8" y="T9"/>
              </a:cxn>
              <a:cxn ang="0">
                <a:pos x="T10" y="T11"/>
              </a:cxn>
              <a:cxn ang="0">
                <a:pos x="T12" y="T13"/>
              </a:cxn>
            </a:cxnLst>
            <a:rect l="0" t="0" r="r" b="b"/>
            <a:pathLst>
              <a:path w="153" h="134">
                <a:moveTo>
                  <a:pt x="77" y="0"/>
                </a:moveTo>
                <a:cubicBezTo>
                  <a:pt x="54" y="0"/>
                  <a:pt x="33" y="11"/>
                  <a:pt x="20" y="31"/>
                </a:cubicBezTo>
                <a:cubicBezTo>
                  <a:pt x="0" y="63"/>
                  <a:pt x="10" y="104"/>
                  <a:pt x="41" y="124"/>
                </a:cubicBezTo>
                <a:cubicBezTo>
                  <a:pt x="52" y="131"/>
                  <a:pt x="64" y="134"/>
                  <a:pt x="77" y="134"/>
                </a:cubicBezTo>
                <a:cubicBezTo>
                  <a:pt x="99" y="134"/>
                  <a:pt x="121" y="123"/>
                  <a:pt x="133" y="103"/>
                </a:cubicBezTo>
                <a:cubicBezTo>
                  <a:pt x="153" y="71"/>
                  <a:pt x="144" y="30"/>
                  <a:pt x="112" y="10"/>
                </a:cubicBezTo>
                <a:cubicBezTo>
                  <a:pt x="101" y="3"/>
                  <a:pt x="89" y="0"/>
                  <a:pt x="77"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6" name="Freeform 95"/>
          <p:cNvSpPr>
            <a:spLocks/>
          </p:cNvSpPr>
          <p:nvPr/>
        </p:nvSpPr>
        <p:spPr bwMode="auto">
          <a:xfrm>
            <a:off x="1108077" y="918030"/>
            <a:ext cx="241300" cy="212725"/>
          </a:xfrm>
          <a:custGeom>
            <a:avLst/>
            <a:gdLst>
              <a:gd name="T0" fmla="*/ 119 w 238"/>
              <a:gd name="T1" fmla="*/ 0 h 210"/>
              <a:gd name="T2" fmla="*/ 30 w 238"/>
              <a:gd name="T3" fmla="*/ 49 h 210"/>
              <a:gd name="T4" fmla="*/ 63 w 238"/>
              <a:gd name="T5" fmla="*/ 194 h 210"/>
              <a:gd name="T6" fmla="*/ 119 w 238"/>
              <a:gd name="T7" fmla="*/ 210 h 210"/>
              <a:gd name="T8" fmla="*/ 208 w 238"/>
              <a:gd name="T9" fmla="*/ 161 h 210"/>
              <a:gd name="T10" fmla="*/ 175 w 238"/>
              <a:gd name="T11" fmla="*/ 16 h 210"/>
              <a:gd name="T12" fmla="*/ 119 w 238"/>
              <a:gd name="T13" fmla="*/ 0 h 210"/>
            </a:gdLst>
            <a:ahLst/>
            <a:cxnLst>
              <a:cxn ang="0">
                <a:pos x="T0" y="T1"/>
              </a:cxn>
              <a:cxn ang="0">
                <a:pos x="T2" y="T3"/>
              </a:cxn>
              <a:cxn ang="0">
                <a:pos x="T4" y="T5"/>
              </a:cxn>
              <a:cxn ang="0">
                <a:pos x="T6" y="T7"/>
              </a:cxn>
              <a:cxn ang="0">
                <a:pos x="T8" y="T9"/>
              </a:cxn>
              <a:cxn ang="0">
                <a:pos x="T10" y="T11"/>
              </a:cxn>
              <a:cxn ang="0">
                <a:pos x="T12" y="T13"/>
              </a:cxn>
            </a:cxnLst>
            <a:rect l="0" t="0" r="r" b="b"/>
            <a:pathLst>
              <a:path w="238" h="210">
                <a:moveTo>
                  <a:pt x="119" y="0"/>
                </a:moveTo>
                <a:cubicBezTo>
                  <a:pt x="84" y="0"/>
                  <a:pt x="50" y="17"/>
                  <a:pt x="30" y="49"/>
                </a:cubicBezTo>
                <a:cubicBezTo>
                  <a:pt x="0" y="98"/>
                  <a:pt x="14" y="163"/>
                  <a:pt x="63" y="194"/>
                </a:cubicBezTo>
                <a:cubicBezTo>
                  <a:pt x="81" y="204"/>
                  <a:pt x="100" y="210"/>
                  <a:pt x="119" y="210"/>
                </a:cubicBezTo>
                <a:cubicBezTo>
                  <a:pt x="154" y="210"/>
                  <a:pt x="188" y="192"/>
                  <a:pt x="208" y="161"/>
                </a:cubicBezTo>
                <a:cubicBezTo>
                  <a:pt x="238" y="112"/>
                  <a:pt x="224" y="47"/>
                  <a:pt x="175" y="16"/>
                </a:cubicBezTo>
                <a:cubicBezTo>
                  <a:pt x="157" y="5"/>
                  <a:pt x="138" y="0"/>
                  <a:pt x="119"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7" name="Freeform 96"/>
          <p:cNvSpPr>
            <a:spLocks/>
          </p:cNvSpPr>
          <p:nvPr/>
        </p:nvSpPr>
        <p:spPr bwMode="auto">
          <a:xfrm>
            <a:off x="1289052" y="4281943"/>
            <a:ext cx="173038" cy="152400"/>
          </a:xfrm>
          <a:custGeom>
            <a:avLst/>
            <a:gdLst>
              <a:gd name="T0" fmla="*/ 85 w 170"/>
              <a:gd name="T1" fmla="*/ 0 h 150"/>
              <a:gd name="T2" fmla="*/ 22 w 170"/>
              <a:gd name="T3" fmla="*/ 35 h 150"/>
              <a:gd name="T4" fmla="*/ 45 w 170"/>
              <a:gd name="T5" fmla="*/ 138 h 150"/>
              <a:gd name="T6" fmla="*/ 85 w 170"/>
              <a:gd name="T7" fmla="*/ 150 h 150"/>
              <a:gd name="T8" fmla="*/ 149 w 170"/>
              <a:gd name="T9" fmla="*/ 115 h 150"/>
              <a:gd name="T10" fmla="*/ 125 w 170"/>
              <a:gd name="T11" fmla="*/ 11 h 150"/>
              <a:gd name="T12" fmla="*/ 85 w 170"/>
              <a:gd name="T13" fmla="*/ 0 h 150"/>
            </a:gdLst>
            <a:ahLst/>
            <a:cxnLst>
              <a:cxn ang="0">
                <a:pos x="T0" y="T1"/>
              </a:cxn>
              <a:cxn ang="0">
                <a:pos x="T2" y="T3"/>
              </a:cxn>
              <a:cxn ang="0">
                <a:pos x="T4" y="T5"/>
              </a:cxn>
              <a:cxn ang="0">
                <a:pos x="T6" y="T7"/>
              </a:cxn>
              <a:cxn ang="0">
                <a:pos x="T8" y="T9"/>
              </a:cxn>
              <a:cxn ang="0">
                <a:pos x="T10" y="T11"/>
              </a:cxn>
              <a:cxn ang="0">
                <a:pos x="T12" y="T13"/>
              </a:cxn>
            </a:cxnLst>
            <a:rect l="0" t="0" r="r" b="b"/>
            <a:pathLst>
              <a:path w="170" h="150">
                <a:moveTo>
                  <a:pt x="85" y="0"/>
                </a:moveTo>
                <a:cubicBezTo>
                  <a:pt x="60" y="0"/>
                  <a:pt x="36" y="12"/>
                  <a:pt x="22" y="35"/>
                </a:cubicBezTo>
                <a:cubicBezTo>
                  <a:pt x="0" y="70"/>
                  <a:pt x="10" y="116"/>
                  <a:pt x="45" y="138"/>
                </a:cubicBezTo>
                <a:cubicBezTo>
                  <a:pt x="58" y="146"/>
                  <a:pt x="72" y="150"/>
                  <a:pt x="85" y="150"/>
                </a:cubicBezTo>
                <a:cubicBezTo>
                  <a:pt x="110" y="150"/>
                  <a:pt x="134" y="137"/>
                  <a:pt x="149" y="115"/>
                </a:cubicBezTo>
                <a:cubicBezTo>
                  <a:pt x="170" y="80"/>
                  <a:pt x="160" y="33"/>
                  <a:pt x="125" y="11"/>
                </a:cubicBezTo>
                <a:cubicBezTo>
                  <a:pt x="113" y="4"/>
                  <a:pt x="99" y="0"/>
                  <a:pt x="85"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8" name="Freeform 97"/>
          <p:cNvSpPr>
            <a:spLocks/>
          </p:cNvSpPr>
          <p:nvPr/>
        </p:nvSpPr>
        <p:spPr bwMode="auto">
          <a:xfrm>
            <a:off x="1722440" y="2775405"/>
            <a:ext cx="106363" cy="92075"/>
          </a:xfrm>
          <a:custGeom>
            <a:avLst/>
            <a:gdLst>
              <a:gd name="T0" fmla="*/ 53 w 105"/>
              <a:gd name="T1" fmla="*/ 0 h 91"/>
              <a:gd name="T2" fmla="*/ 14 w 105"/>
              <a:gd name="T3" fmla="*/ 21 h 91"/>
              <a:gd name="T4" fmla="*/ 28 w 105"/>
              <a:gd name="T5" fmla="*/ 84 h 91"/>
              <a:gd name="T6" fmla="*/ 52 w 105"/>
              <a:gd name="T7" fmla="*/ 91 h 91"/>
              <a:gd name="T8" fmla="*/ 91 w 105"/>
              <a:gd name="T9" fmla="*/ 70 h 91"/>
              <a:gd name="T10" fmla="*/ 77 w 105"/>
              <a:gd name="T11" fmla="*/ 7 h 91"/>
              <a:gd name="T12" fmla="*/ 53 w 105"/>
              <a:gd name="T13" fmla="*/ 0 h 91"/>
            </a:gdLst>
            <a:ahLst/>
            <a:cxnLst>
              <a:cxn ang="0">
                <a:pos x="T0" y="T1"/>
              </a:cxn>
              <a:cxn ang="0">
                <a:pos x="T2" y="T3"/>
              </a:cxn>
              <a:cxn ang="0">
                <a:pos x="T4" y="T5"/>
              </a:cxn>
              <a:cxn ang="0">
                <a:pos x="T6" y="T7"/>
              </a:cxn>
              <a:cxn ang="0">
                <a:pos x="T8" y="T9"/>
              </a:cxn>
              <a:cxn ang="0">
                <a:pos x="T10" y="T11"/>
              </a:cxn>
              <a:cxn ang="0">
                <a:pos x="T12" y="T13"/>
              </a:cxn>
            </a:cxnLst>
            <a:rect l="0" t="0" r="r" b="b"/>
            <a:pathLst>
              <a:path w="105" h="91">
                <a:moveTo>
                  <a:pt x="53" y="0"/>
                </a:moveTo>
                <a:cubicBezTo>
                  <a:pt x="37" y="0"/>
                  <a:pt x="23" y="7"/>
                  <a:pt x="14" y="21"/>
                </a:cubicBezTo>
                <a:cubicBezTo>
                  <a:pt x="0" y="43"/>
                  <a:pt x="7" y="71"/>
                  <a:pt x="28" y="84"/>
                </a:cubicBezTo>
                <a:cubicBezTo>
                  <a:pt x="36" y="89"/>
                  <a:pt x="44" y="91"/>
                  <a:pt x="52" y="91"/>
                </a:cubicBezTo>
                <a:cubicBezTo>
                  <a:pt x="68" y="91"/>
                  <a:pt x="82" y="84"/>
                  <a:pt x="91" y="70"/>
                </a:cubicBezTo>
                <a:cubicBezTo>
                  <a:pt x="105" y="48"/>
                  <a:pt x="98" y="20"/>
                  <a:pt x="77" y="7"/>
                </a:cubicBezTo>
                <a:cubicBezTo>
                  <a:pt x="69" y="2"/>
                  <a:pt x="61" y="0"/>
                  <a:pt x="53"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9" name="Freeform 98"/>
          <p:cNvSpPr>
            <a:spLocks/>
          </p:cNvSpPr>
          <p:nvPr/>
        </p:nvSpPr>
        <p:spPr bwMode="auto">
          <a:xfrm>
            <a:off x="3425827" y="2431712"/>
            <a:ext cx="153988" cy="134938"/>
          </a:xfrm>
          <a:custGeom>
            <a:avLst/>
            <a:gdLst>
              <a:gd name="T0" fmla="*/ 75 w 151"/>
              <a:gd name="T1" fmla="*/ 0 h 133"/>
              <a:gd name="T2" fmla="*/ 19 w 151"/>
              <a:gd name="T3" fmla="*/ 31 h 133"/>
              <a:gd name="T4" fmla="*/ 40 w 151"/>
              <a:gd name="T5" fmla="*/ 122 h 133"/>
              <a:gd name="T6" fmla="*/ 75 w 151"/>
              <a:gd name="T7" fmla="*/ 133 h 133"/>
              <a:gd name="T8" fmla="*/ 131 w 151"/>
              <a:gd name="T9" fmla="*/ 102 h 133"/>
              <a:gd name="T10" fmla="*/ 111 w 151"/>
              <a:gd name="T11" fmla="*/ 10 h 133"/>
              <a:gd name="T12" fmla="*/ 75 w 151"/>
              <a:gd name="T13" fmla="*/ 0 h 133"/>
            </a:gdLst>
            <a:ahLst/>
            <a:cxnLst>
              <a:cxn ang="0">
                <a:pos x="T0" y="T1"/>
              </a:cxn>
              <a:cxn ang="0">
                <a:pos x="T2" y="T3"/>
              </a:cxn>
              <a:cxn ang="0">
                <a:pos x="T4" y="T5"/>
              </a:cxn>
              <a:cxn ang="0">
                <a:pos x="T6" y="T7"/>
              </a:cxn>
              <a:cxn ang="0">
                <a:pos x="T8" y="T9"/>
              </a:cxn>
              <a:cxn ang="0">
                <a:pos x="T10" y="T11"/>
              </a:cxn>
              <a:cxn ang="0">
                <a:pos x="T12" y="T13"/>
              </a:cxn>
            </a:cxnLst>
            <a:rect l="0" t="0" r="r" b="b"/>
            <a:pathLst>
              <a:path w="151" h="133">
                <a:moveTo>
                  <a:pt x="75" y="0"/>
                </a:moveTo>
                <a:cubicBezTo>
                  <a:pt x="53" y="0"/>
                  <a:pt x="32" y="11"/>
                  <a:pt x="19" y="31"/>
                </a:cubicBezTo>
                <a:cubicBezTo>
                  <a:pt x="0" y="62"/>
                  <a:pt x="9" y="103"/>
                  <a:pt x="40" y="122"/>
                </a:cubicBezTo>
                <a:cubicBezTo>
                  <a:pt x="51" y="129"/>
                  <a:pt x="63" y="133"/>
                  <a:pt x="75" y="133"/>
                </a:cubicBezTo>
                <a:cubicBezTo>
                  <a:pt x="97" y="133"/>
                  <a:pt x="119" y="122"/>
                  <a:pt x="131" y="102"/>
                </a:cubicBezTo>
                <a:cubicBezTo>
                  <a:pt x="151" y="71"/>
                  <a:pt x="142" y="30"/>
                  <a:pt x="111" y="10"/>
                </a:cubicBezTo>
                <a:cubicBezTo>
                  <a:pt x="100" y="3"/>
                  <a:pt x="87" y="0"/>
                  <a:pt x="75"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0" name="Freeform 99"/>
          <p:cNvSpPr>
            <a:spLocks/>
          </p:cNvSpPr>
          <p:nvPr/>
        </p:nvSpPr>
        <p:spPr bwMode="auto">
          <a:xfrm>
            <a:off x="3536952" y="1470480"/>
            <a:ext cx="93663" cy="80963"/>
          </a:xfrm>
          <a:custGeom>
            <a:avLst/>
            <a:gdLst>
              <a:gd name="T0" fmla="*/ 46 w 93"/>
              <a:gd name="T1" fmla="*/ 0 h 81"/>
              <a:gd name="T2" fmla="*/ 12 w 93"/>
              <a:gd name="T3" fmla="*/ 19 h 81"/>
              <a:gd name="T4" fmla="*/ 25 w 93"/>
              <a:gd name="T5" fmla="*/ 75 h 81"/>
              <a:gd name="T6" fmla="*/ 46 w 93"/>
              <a:gd name="T7" fmla="*/ 81 h 81"/>
              <a:gd name="T8" fmla="*/ 81 w 93"/>
              <a:gd name="T9" fmla="*/ 62 h 81"/>
              <a:gd name="T10" fmla="*/ 68 w 93"/>
              <a:gd name="T11" fmla="*/ 6 h 81"/>
              <a:gd name="T12" fmla="*/ 46 w 93"/>
              <a:gd name="T13" fmla="*/ 0 h 81"/>
            </a:gdLst>
            <a:ahLst/>
            <a:cxnLst>
              <a:cxn ang="0">
                <a:pos x="T0" y="T1"/>
              </a:cxn>
              <a:cxn ang="0">
                <a:pos x="T2" y="T3"/>
              </a:cxn>
              <a:cxn ang="0">
                <a:pos x="T4" y="T5"/>
              </a:cxn>
              <a:cxn ang="0">
                <a:pos x="T6" y="T7"/>
              </a:cxn>
              <a:cxn ang="0">
                <a:pos x="T8" y="T9"/>
              </a:cxn>
              <a:cxn ang="0">
                <a:pos x="T10" y="T11"/>
              </a:cxn>
              <a:cxn ang="0">
                <a:pos x="T12" y="T13"/>
              </a:cxn>
            </a:cxnLst>
            <a:rect l="0" t="0" r="r" b="b"/>
            <a:pathLst>
              <a:path w="93" h="81">
                <a:moveTo>
                  <a:pt x="46" y="0"/>
                </a:moveTo>
                <a:cubicBezTo>
                  <a:pt x="33" y="0"/>
                  <a:pt x="20" y="7"/>
                  <a:pt x="12" y="19"/>
                </a:cubicBezTo>
                <a:cubicBezTo>
                  <a:pt x="0" y="38"/>
                  <a:pt x="6" y="63"/>
                  <a:pt x="25" y="75"/>
                </a:cubicBezTo>
                <a:cubicBezTo>
                  <a:pt x="31" y="79"/>
                  <a:pt x="39" y="81"/>
                  <a:pt x="46" y="81"/>
                </a:cubicBezTo>
                <a:cubicBezTo>
                  <a:pt x="60" y="81"/>
                  <a:pt x="73" y="74"/>
                  <a:pt x="81" y="62"/>
                </a:cubicBezTo>
                <a:cubicBezTo>
                  <a:pt x="93" y="43"/>
                  <a:pt x="87" y="18"/>
                  <a:pt x="68" y="6"/>
                </a:cubicBezTo>
                <a:cubicBezTo>
                  <a:pt x="61" y="2"/>
                  <a:pt x="54" y="0"/>
                  <a:pt x="46"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1" name="Freeform 100"/>
          <p:cNvSpPr>
            <a:spLocks/>
          </p:cNvSpPr>
          <p:nvPr/>
        </p:nvSpPr>
        <p:spPr bwMode="auto">
          <a:xfrm>
            <a:off x="3059115" y="184605"/>
            <a:ext cx="211138" cy="184150"/>
          </a:xfrm>
          <a:custGeom>
            <a:avLst/>
            <a:gdLst>
              <a:gd name="T0" fmla="*/ 104 w 208"/>
              <a:gd name="T1" fmla="*/ 0 h 182"/>
              <a:gd name="T2" fmla="*/ 27 w 208"/>
              <a:gd name="T3" fmla="*/ 42 h 182"/>
              <a:gd name="T4" fmla="*/ 56 w 208"/>
              <a:gd name="T5" fmla="*/ 168 h 182"/>
              <a:gd name="T6" fmla="*/ 104 w 208"/>
              <a:gd name="T7" fmla="*/ 182 h 182"/>
              <a:gd name="T8" fmla="*/ 182 w 208"/>
              <a:gd name="T9" fmla="*/ 139 h 182"/>
              <a:gd name="T10" fmla="*/ 153 w 208"/>
              <a:gd name="T11" fmla="*/ 14 h 182"/>
              <a:gd name="T12" fmla="*/ 104 w 208"/>
              <a:gd name="T13" fmla="*/ 0 h 182"/>
            </a:gdLst>
            <a:ahLst/>
            <a:cxnLst>
              <a:cxn ang="0">
                <a:pos x="T0" y="T1"/>
              </a:cxn>
              <a:cxn ang="0">
                <a:pos x="T2" y="T3"/>
              </a:cxn>
              <a:cxn ang="0">
                <a:pos x="T4" y="T5"/>
              </a:cxn>
              <a:cxn ang="0">
                <a:pos x="T6" y="T7"/>
              </a:cxn>
              <a:cxn ang="0">
                <a:pos x="T8" y="T9"/>
              </a:cxn>
              <a:cxn ang="0">
                <a:pos x="T10" y="T11"/>
              </a:cxn>
              <a:cxn ang="0">
                <a:pos x="T12" y="T13"/>
              </a:cxn>
            </a:cxnLst>
            <a:rect l="0" t="0" r="r" b="b"/>
            <a:pathLst>
              <a:path w="208" h="182">
                <a:moveTo>
                  <a:pt x="104" y="0"/>
                </a:moveTo>
                <a:cubicBezTo>
                  <a:pt x="74" y="0"/>
                  <a:pt x="44" y="15"/>
                  <a:pt x="27" y="42"/>
                </a:cubicBezTo>
                <a:cubicBezTo>
                  <a:pt x="0" y="85"/>
                  <a:pt x="13" y="141"/>
                  <a:pt x="56" y="168"/>
                </a:cubicBezTo>
                <a:cubicBezTo>
                  <a:pt x="71" y="178"/>
                  <a:pt x="88" y="182"/>
                  <a:pt x="104" y="182"/>
                </a:cubicBezTo>
                <a:cubicBezTo>
                  <a:pt x="135" y="182"/>
                  <a:pt x="164" y="167"/>
                  <a:pt x="182" y="139"/>
                </a:cubicBezTo>
                <a:cubicBezTo>
                  <a:pt x="208" y="97"/>
                  <a:pt x="196" y="40"/>
                  <a:pt x="153" y="14"/>
                </a:cubicBezTo>
                <a:cubicBezTo>
                  <a:pt x="138" y="4"/>
                  <a:pt x="121" y="0"/>
                  <a:pt x="104"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2" name="Freeform 101"/>
          <p:cNvSpPr>
            <a:spLocks/>
          </p:cNvSpPr>
          <p:nvPr/>
        </p:nvSpPr>
        <p:spPr bwMode="auto">
          <a:xfrm>
            <a:off x="2598740" y="13155"/>
            <a:ext cx="111125" cy="98425"/>
          </a:xfrm>
          <a:custGeom>
            <a:avLst/>
            <a:gdLst>
              <a:gd name="T0" fmla="*/ 55 w 109"/>
              <a:gd name="T1" fmla="*/ 0 h 96"/>
              <a:gd name="T2" fmla="*/ 14 w 109"/>
              <a:gd name="T3" fmla="*/ 22 h 96"/>
              <a:gd name="T4" fmla="*/ 29 w 109"/>
              <a:gd name="T5" fmla="*/ 88 h 96"/>
              <a:gd name="T6" fmla="*/ 55 w 109"/>
              <a:gd name="T7" fmla="*/ 96 h 96"/>
              <a:gd name="T8" fmla="*/ 95 w 109"/>
              <a:gd name="T9" fmla="*/ 73 h 96"/>
              <a:gd name="T10" fmla="*/ 80 w 109"/>
              <a:gd name="T11" fmla="*/ 7 h 96"/>
              <a:gd name="T12" fmla="*/ 55 w 109"/>
              <a:gd name="T13" fmla="*/ 0 h 96"/>
            </a:gdLst>
            <a:ahLst/>
            <a:cxnLst>
              <a:cxn ang="0">
                <a:pos x="T0" y="T1"/>
              </a:cxn>
              <a:cxn ang="0">
                <a:pos x="T2" y="T3"/>
              </a:cxn>
              <a:cxn ang="0">
                <a:pos x="T4" y="T5"/>
              </a:cxn>
              <a:cxn ang="0">
                <a:pos x="T6" y="T7"/>
              </a:cxn>
              <a:cxn ang="0">
                <a:pos x="T8" y="T9"/>
              </a:cxn>
              <a:cxn ang="0">
                <a:pos x="T10" y="T11"/>
              </a:cxn>
              <a:cxn ang="0">
                <a:pos x="T12" y="T13"/>
              </a:cxn>
            </a:cxnLst>
            <a:rect l="0" t="0" r="r" b="b"/>
            <a:pathLst>
              <a:path w="109" h="96">
                <a:moveTo>
                  <a:pt x="55" y="0"/>
                </a:moveTo>
                <a:cubicBezTo>
                  <a:pt x="39" y="0"/>
                  <a:pt x="23" y="8"/>
                  <a:pt x="14" y="22"/>
                </a:cubicBezTo>
                <a:cubicBezTo>
                  <a:pt x="0" y="45"/>
                  <a:pt x="7" y="74"/>
                  <a:pt x="29" y="88"/>
                </a:cubicBezTo>
                <a:cubicBezTo>
                  <a:pt x="37" y="93"/>
                  <a:pt x="46" y="96"/>
                  <a:pt x="55" y="96"/>
                </a:cubicBezTo>
                <a:cubicBezTo>
                  <a:pt x="71" y="96"/>
                  <a:pt x="86" y="88"/>
                  <a:pt x="95" y="73"/>
                </a:cubicBezTo>
                <a:cubicBezTo>
                  <a:pt x="109" y="51"/>
                  <a:pt x="103" y="21"/>
                  <a:pt x="80" y="7"/>
                </a:cubicBezTo>
                <a:cubicBezTo>
                  <a:pt x="72" y="2"/>
                  <a:pt x="63" y="0"/>
                  <a:pt x="55"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5" name="Freeform 104"/>
          <p:cNvSpPr>
            <a:spLocks/>
          </p:cNvSpPr>
          <p:nvPr/>
        </p:nvSpPr>
        <p:spPr bwMode="auto">
          <a:xfrm>
            <a:off x="4231448" y="-70319"/>
            <a:ext cx="227084" cy="198698"/>
          </a:xfrm>
          <a:custGeom>
            <a:avLst/>
            <a:gdLst>
              <a:gd name="T0" fmla="*/ 125 w 250"/>
              <a:gd name="T1" fmla="*/ 0 h 219"/>
              <a:gd name="T2" fmla="*/ 33 w 250"/>
              <a:gd name="T3" fmla="*/ 51 h 219"/>
              <a:gd name="T4" fmla="*/ 67 w 250"/>
              <a:gd name="T5" fmla="*/ 202 h 219"/>
              <a:gd name="T6" fmla="*/ 125 w 250"/>
              <a:gd name="T7" fmla="*/ 219 h 219"/>
              <a:gd name="T8" fmla="*/ 218 w 250"/>
              <a:gd name="T9" fmla="*/ 167 h 219"/>
              <a:gd name="T10" fmla="*/ 184 w 250"/>
              <a:gd name="T11" fmla="*/ 16 h 219"/>
              <a:gd name="T12" fmla="*/ 125 w 250"/>
              <a:gd name="T13" fmla="*/ 0 h 219"/>
            </a:gdLst>
            <a:ahLst/>
            <a:cxnLst>
              <a:cxn ang="0">
                <a:pos x="T0" y="T1"/>
              </a:cxn>
              <a:cxn ang="0">
                <a:pos x="T2" y="T3"/>
              </a:cxn>
              <a:cxn ang="0">
                <a:pos x="T4" y="T5"/>
              </a:cxn>
              <a:cxn ang="0">
                <a:pos x="T6" y="T7"/>
              </a:cxn>
              <a:cxn ang="0">
                <a:pos x="T8" y="T9"/>
              </a:cxn>
              <a:cxn ang="0">
                <a:pos x="T10" y="T11"/>
              </a:cxn>
              <a:cxn ang="0">
                <a:pos x="T12" y="T13"/>
              </a:cxn>
            </a:cxnLst>
            <a:rect l="0" t="0" r="r" b="b"/>
            <a:pathLst>
              <a:path w="250" h="219">
                <a:moveTo>
                  <a:pt x="125" y="0"/>
                </a:moveTo>
                <a:cubicBezTo>
                  <a:pt x="89" y="0"/>
                  <a:pt x="53" y="18"/>
                  <a:pt x="33" y="51"/>
                </a:cubicBezTo>
                <a:cubicBezTo>
                  <a:pt x="0" y="102"/>
                  <a:pt x="16" y="170"/>
                  <a:pt x="67" y="202"/>
                </a:cubicBezTo>
                <a:cubicBezTo>
                  <a:pt x="85" y="213"/>
                  <a:pt x="105" y="219"/>
                  <a:pt x="125" y="219"/>
                </a:cubicBezTo>
                <a:cubicBezTo>
                  <a:pt x="162" y="219"/>
                  <a:pt x="197" y="201"/>
                  <a:pt x="218" y="167"/>
                </a:cubicBezTo>
                <a:cubicBezTo>
                  <a:pt x="250" y="116"/>
                  <a:pt x="235" y="49"/>
                  <a:pt x="184" y="16"/>
                </a:cubicBezTo>
                <a:cubicBezTo>
                  <a:pt x="165" y="5"/>
                  <a:pt x="145" y="0"/>
                  <a:pt x="125"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6" name="Freeform 105"/>
          <p:cNvSpPr>
            <a:spLocks/>
          </p:cNvSpPr>
          <p:nvPr/>
        </p:nvSpPr>
        <p:spPr bwMode="auto">
          <a:xfrm>
            <a:off x="5367340" y="113168"/>
            <a:ext cx="147638" cy="128588"/>
          </a:xfrm>
          <a:custGeom>
            <a:avLst/>
            <a:gdLst>
              <a:gd name="T0" fmla="*/ 72 w 145"/>
              <a:gd name="T1" fmla="*/ 0 h 126"/>
              <a:gd name="T2" fmla="*/ 19 w 145"/>
              <a:gd name="T3" fmla="*/ 29 h 126"/>
              <a:gd name="T4" fmla="*/ 39 w 145"/>
              <a:gd name="T5" fmla="*/ 117 h 126"/>
              <a:gd name="T6" fmla="*/ 72 w 145"/>
              <a:gd name="T7" fmla="*/ 126 h 126"/>
              <a:gd name="T8" fmla="*/ 126 w 145"/>
              <a:gd name="T9" fmla="*/ 97 h 126"/>
              <a:gd name="T10" fmla="*/ 106 w 145"/>
              <a:gd name="T11" fmla="*/ 9 h 126"/>
              <a:gd name="T12" fmla="*/ 72 w 145"/>
              <a:gd name="T13" fmla="*/ 0 h 126"/>
            </a:gdLst>
            <a:ahLst/>
            <a:cxnLst>
              <a:cxn ang="0">
                <a:pos x="T0" y="T1"/>
              </a:cxn>
              <a:cxn ang="0">
                <a:pos x="T2" y="T3"/>
              </a:cxn>
              <a:cxn ang="0">
                <a:pos x="T4" y="T5"/>
              </a:cxn>
              <a:cxn ang="0">
                <a:pos x="T6" y="T7"/>
              </a:cxn>
              <a:cxn ang="0">
                <a:pos x="T8" y="T9"/>
              </a:cxn>
              <a:cxn ang="0">
                <a:pos x="T10" y="T11"/>
              </a:cxn>
              <a:cxn ang="0">
                <a:pos x="T12" y="T13"/>
              </a:cxn>
            </a:cxnLst>
            <a:rect l="0" t="0" r="r" b="b"/>
            <a:pathLst>
              <a:path w="145" h="126">
                <a:moveTo>
                  <a:pt x="72" y="0"/>
                </a:moveTo>
                <a:cubicBezTo>
                  <a:pt x="51" y="0"/>
                  <a:pt x="31" y="10"/>
                  <a:pt x="19" y="29"/>
                </a:cubicBezTo>
                <a:cubicBezTo>
                  <a:pt x="0" y="59"/>
                  <a:pt x="9" y="98"/>
                  <a:pt x="39" y="117"/>
                </a:cubicBezTo>
                <a:cubicBezTo>
                  <a:pt x="49" y="123"/>
                  <a:pt x="61" y="126"/>
                  <a:pt x="72" y="126"/>
                </a:cubicBezTo>
                <a:cubicBezTo>
                  <a:pt x="93" y="126"/>
                  <a:pt x="114" y="116"/>
                  <a:pt x="126" y="97"/>
                </a:cubicBezTo>
                <a:cubicBezTo>
                  <a:pt x="145" y="67"/>
                  <a:pt x="136" y="28"/>
                  <a:pt x="106" y="9"/>
                </a:cubicBezTo>
                <a:cubicBezTo>
                  <a:pt x="96" y="3"/>
                  <a:pt x="84" y="0"/>
                  <a:pt x="72"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3" name="Freeform 175"/>
          <p:cNvSpPr>
            <a:spLocks/>
          </p:cNvSpPr>
          <p:nvPr/>
        </p:nvSpPr>
        <p:spPr bwMode="auto">
          <a:xfrm rot="21368463">
            <a:off x="11161387" y="1972320"/>
            <a:ext cx="1606550" cy="1609725"/>
          </a:xfrm>
          <a:custGeom>
            <a:avLst/>
            <a:gdLst>
              <a:gd name="T0" fmla="*/ 1156 w 1576"/>
              <a:gd name="T1" fmla="*/ 203 h 1577"/>
              <a:gd name="T2" fmla="*/ 1373 w 1576"/>
              <a:gd name="T3" fmla="*/ 1156 h 1577"/>
              <a:gd name="T4" fmla="*/ 420 w 1576"/>
              <a:gd name="T5" fmla="*/ 1373 h 1577"/>
              <a:gd name="T6" fmla="*/ 203 w 1576"/>
              <a:gd name="T7" fmla="*/ 420 h 1577"/>
              <a:gd name="T8" fmla="*/ 1156 w 1576"/>
              <a:gd name="T9" fmla="*/ 203 h 1577"/>
            </a:gdLst>
            <a:ahLst/>
            <a:cxnLst>
              <a:cxn ang="0">
                <a:pos x="T0" y="T1"/>
              </a:cxn>
              <a:cxn ang="0">
                <a:pos x="T2" y="T3"/>
              </a:cxn>
              <a:cxn ang="0">
                <a:pos x="T4" y="T5"/>
              </a:cxn>
              <a:cxn ang="0">
                <a:pos x="T6" y="T7"/>
              </a:cxn>
              <a:cxn ang="0">
                <a:pos x="T8" y="T9"/>
              </a:cxn>
            </a:cxnLst>
            <a:rect l="0" t="0" r="r" b="b"/>
            <a:pathLst>
              <a:path w="1576" h="1577">
                <a:moveTo>
                  <a:pt x="1156" y="203"/>
                </a:moveTo>
                <a:cubicBezTo>
                  <a:pt x="1479" y="406"/>
                  <a:pt x="1576" y="833"/>
                  <a:pt x="1373" y="1156"/>
                </a:cubicBezTo>
                <a:cubicBezTo>
                  <a:pt x="1170" y="1479"/>
                  <a:pt x="744" y="1577"/>
                  <a:pt x="420" y="1373"/>
                </a:cubicBezTo>
                <a:cubicBezTo>
                  <a:pt x="97" y="1170"/>
                  <a:pt x="0" y="744"/>
                  <a:pt x="203" y="420"/>
                </a:cubicBezTo>
                <a:cubicBezTo>
                  <a:pt x="406" y="97"/>
                  <a:pt x="833" y="0"/>
                  <a:pt x="1156" y="203"/>
                </a:cubicBezTo>
                <a:close/>
              </a:path>
            </a:pathLst>
          </a:custGeom>
          <a:solidFill>
            <a:srgbClr val="45D8FF">
              <a:alpha val="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97" name="Freeform 179"/>
          <p:cNvSpPr>
            <a:spLocks/>
          </p:cNvSpPr>
          <p:nvPr/>
        </p:nvSpPr>
        <p:spPr bwMode="auto">
          <a:xfrm rot="21368463">
            <a:off x="11709021" y="2507310"/>
            <a:ext cx="511175" cy="512763"/>
          </a:xfrm>
          <a:custGeom>
            <a:avLst/>
            <a:gdLst>
              <a:gd name="T0" fmla="*/ 368 w 502"/>
              <a:gd name="T1" fmla="*/ 65 h 502"/>
              <a:gd name="T2" fmla="*/ 438 w 502"/>
              <a:gd name="T3" fmla="*/ 368 h 502"/>
              <a:gd name="T4" fmla="*/ 134 w 502"/>
              <a:gd name="T5" fmla="*/ 438 h 502"/>
              <a:gd name="T6" fmla="*/ 65 w 502"/>
              <a:gd name="T7" fmla="*/ 134 h 502"/>
              <a:gd name="T8" fmla="*/ 368 w 502"/>
              <a:gd name="T9" fmla="*/ 65 h 502"/>
            </a:gdLst>
            <a:ahLst/>
            <a:cxnLst>
              <a:cxn ang="0">
                <a:pos x="T0" y="T1"/>
              </a:cxn>
              <a:cxn ang="0">
                <a:pos x="T2" y="T3"/>
              </a:cxn>
              <a:cxn ang="0">
                <a:pos x="T4" y="T5"/>
              </a:cxn>
              <a:cxn ang="0">
                <a:pos x="T6" y="T7"/>
              </a:cxn>
              <a:cxn ang="0">
                <a:pos x="T8" y="T9"/>
              </a:cxn>
            </a:cxnLst>
            <a:rect l="0" t="0" r="r" b="b"/>
            <a:pathLst>
              <a:path w="502" h="502">
                <a:moveTo>
                  <a:pt x="368" y="65"/>
                </a:moveTo>
                <a:cubicBezTo>
                  <a:pt x="471" y="129"/>
                  <a:pt x="502" y="265"/>
                  <a:pt x="438" y="368"/>
                </a:cubicBezTo>
                <a:cubicBezTo>
                  <a:pt x="373" y="471"/>
                  <a:pt x="237" y="502"/>
                  <a:pt x="134" y="438"/>
                </a:cubicBezTo>
                <a:cubicBezTo>
                  <a:pt x="31" y="373"/>
                  <a:pt x="0" y="237"/>
                  <a:pt x="65" y="134"/>
                </a:cubicBezTo>
                <a:cubicBezTo>
                  <a:pt x="129" y="31"/>
                  <a:pt x="265" y="0"/>
                  <a:pt x="368" y="65"/>
                </a:cubicBezTo>
                <a:close/>
              </a:path>
            </a:pathLst>
          </a:custGeom>
          <a:solidFill>
            <a:srgbClr val="45D8FF">
              <a:alpha val="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62" name="Freeform 59"/>
          <p:cNvSpPr>
            <a:spLocks/>
          </p:cNvSpPr>
          <p:nvPr/>
        </p:nvSpPr>
        <p:spPr bwMode="auto">
          <a:xfrm rot="21368463">
            <a:off x="9317416" y="5848184"/>
            <a:ext cx="819150" cy="1431925"/>
          </a:xfrm>
          <a:custGeom>
            <a:avLst/>
            <a:gdLst>
              <a:gd name="T0" fmla="*/ 6 w 806"/>
              <a:gd name="T1" fmla="*/ 1409 h 1409"/>
              <a:gd name="T2" fmla="*/ 4 w 806"/>
              <a:gd name="T3" fmla="*/ 1408 h 1409"/>
              <a:gd name="T4" fmla="*/ 1 w 806"/>
              <a:gd name="T5" fmla="*/ 1400 h 1409"/>
              <a:gd name="T6" fmla="*/ 794 w 806"/>
              <a:gd name="T7" fmla="*/ 4 h 1409"/>
              <a:gd name="T8" fmla="*/ 802 w 806"/>
              <a:gd name="T9" fmla="*/ 1 h 1409"/>
              <a:gd name="T10" fmla="*/ 804 w 806"/>
              <a:gd name="T11" fmla="*/ 10 h 1409"/>
              <a:gd name="T12" fmla="*/ 12 w 806"/>
              <a:gd name="T13" fmla="*/ 1406 h 1409"/>
              <a:gd name="T14" fmla="*/ 6 w 806"/>
              <a:gd name="T15" fmla="*/ 1409 h 14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6" h="1409">
                <a:moveTo>
                  <a:pt x="6" y="1409"/>
                </a:moveTo>
                <a:cubicBezTo>
                  <a:pt x="5" y="1409"/>
                  <a:pt x="4" y="1409"/>
                  <a:pt x="4" y="1408"/>
                </a:cubicBezTo>
                <a:cubicBezTo>
                  <a:pt x="1" y="1406"/>
                  <a:pt x="0" y="1403"/>
                  <a:pt x="1" y="1400"/>
                </a:cubicBezTo>
                <a:cubicBezTo>
                  <a:pt x="794" y="4"/>
                  <a:pt x="794" y="4"/>
                  <a:pt x="794" y="4"/>
                </a:cubicBezTo>
                <a:cubicBezTo>
                  <a:pt x="795" y="1"/>
                  <a:pt x="799" y="0"/>
                  <a:pt x="802" y="1"/>
                </a:cubicBezTo>
                <a:cubicBezTo>
                  <a:pt x="805" y="3"/>
                  <a:pt x="806" y="7"/>
                  <a:pt x="804" y="10"/>
                </a:cubicBezTo>
                <a:cubicBezTo>
                  <a:pt x="12" y="1406"/>
                  <a:pt x="12" y="1406"/>
                  <a:pt x="12" y="1406"/>
                </a:cubicBezTo>
                <a:cubicBezTo>
                  <a:pt x="11" y="1408"/>
                  <a:pt x="9" y="1409"/>
                  <a:pt x="6" y="1409"/>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3" name="Freeform 60"/>
          <p:cNvSpPr>
            <a:spLocks/>
          </p:cNvSpPr>
          <p:nvPr/>
        </p:nvSpPr>
        <p:spPr bwMode="auto">
          <a:xfrm rot="21368463">
            <a:off x="10127449" y="5741316"/>
            <a:ext cx="2376488" cy="1692275"/>
          </a:xfrm>
          <a:custGeom>
            <a:avLst/>
            <a:gdLst>
              <a:gd name="T0" fmla="*/ 2332 w 2339"/>
              <a:gd name="T1" fmla="*/ 1665 h 1665"/>
              <a:gd name="T2" fmla="*/ 2329 w 2339"/>
              <a:gd name="T3" fmla="*/ 1664 h 1665"/>
              <a:gd name="T4" fmla="*/ 3 w 2339"/>
              <a:gd name="T5" fmla="*/ 11 h 1665"/>
              <a:gd name="T6" fmla="*/ 2 w 2339"/>
              <a:gd name="T7" fmla="*/ 3 h 1665"/>
              <a:gd name="T8" fmla="*/ 10 w 2339"/>
              <a:gd name="T9" fmla="*/ 2 h 1665"/>
              <a:gd name="T10" fmla="*/ 2335 w 2339"/>
              <a:gd name="T11" fmla="*/ 1654 h 1665"/>
              <a:gd name="T12" fmla="*/ 2337 w 2339"/>
              <a:gd name="T13" fmla="*/ 1662 h 1665"/>
              <a:gd name="T14" fmla="*/ 2332 w 2339"/>
              <a:gd name="T15" fmla="*/ 1665 h 16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9" h="1665">
                <a:moveTo>
                  <a:pt x="2332" y="1665"/>
                </a:moveTo>
                <a:cubicBezTo>
                  <a:pt x="2331" y="1665"/>
                  <a:pt x="2330" y="1665"/>
                  <a:pt x="2329" y="1664"/>
                </a:cubicBezTo>
                <a:cubicBezTo>
                  <a:pt x="3" y="11"/>
                  <a:pt x="3" y="11"/>
                  <a:pt x="3" y="11"/>
                </a:cubicBezTo>
                <a:cubicBezTo>
                  <a:pt x="1" y="10"/>
                  <a:pt x="0" y="6"/>
                  <a:pt x="2" y="3"/>
                </a:cubicBezTo>
                <a:cubicBezTo>
                  <a:pt x="4" y="0"/>
                  <a:pt x="8" y="0"/>
                  <a:pt x="10" y="2"/>
                </a:cubicBezTo>
                <a:cubicBezTo>
                  <a:pt x="2335" y="1654"/>
                  <a:pt x="2335" y="1654"/>
                  <a:pt x="2335" y="1654"/>
                </a:cubicBezTo>
                <a:cubicBezTo>
                  <a:pt x="2338" y="1656"/>
                  <a:pt x="2339" y="1660"/>
                  <a:pt x="2337" y="1662"/>
                </a:cubicBezTo>
                <a:cubicBezTo>
                  <a:pt x="2336" y="1664"/>
                  <a:pt x="2334" y="1665"/>
                  <a:pt x="2332" y="1665"/>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6" name="Freeform 63"/>
          <p:cNvSpPr>
            <a:spLocks/>
          </p:cNvSpPr>
          <p:nvPr/>
        </p:nvSpPr>
        <p:spPr bwMode="auto">
          <a:xfrm rot="21368463">
            <a:off x="10045759" y="4996027"/>
            <a:ext cx="1962150" cy="774700"/>
          </a:xfrm>
          <a:custGeom>
            <a:avLst/>
            <a:gdLst>
              <a:gd name="T0" fmla="*/ 7 w 1932"/>
              <a:gd name="T1" fmla="*/ 763 h 763"/>
              <a:gd name="T2" fmla="*/ 1 w 1932"/>
              <a:gd name="T3" fmla="*/ 759 h 763"/>
              <a:gd name="T4" fmla="*/ 5 w 1932"/>
              <a:gd name="T5" fmla="*/ 751 h 763"/>
              <a:gd name="T6" fmla="*/ 1923 w 1932"/>
              <a:gd name="T7" fmla="*/ 1 h 763"/>
              <a:gd name="T8" fmla="*/ 1931 w 1932"/>
              <a:gd name="T9" fmla="*/ 5 h 763"/>
              <a:gd name="T10" fmla="*/ 1927 w 1932"/>
              <a:gd name="T11" fmla="*/ 13 h 763"/>
              <a:gd name="T12" fmla="*/ 9 w 1932"/>
              <a:gd name="T13" fmla="*/ 762 h 763"/>
              <a:gd name="T14" fmla="*/ 7 w 1932"/>
              <a:gd name="T15" fmla="*/ 763 h 7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32" h="763">
                <a:moveTo>
                  <a:pt x="7" y="763"/>
                </a:moveTo>
                <a:cubicBezTo>
                  <a:pt x="4" y="763"/>
                  <a:pt x="2" y="761"/>
                  <a:pt x="1" y="759"/>
                </a:cubicBezTo>
                <a:cubicBezTo>
                  <a:pt x="0" y="756"/>
                  <a:pt x="2" y="752"/>
                  <a:pt x="5" y="751"/>
                </a:cubicBezTo>
                <a:cubicBezTo>
                  <a:pt x="1923" y="1"/>
                  <a:pt x="1923" y="1"/>
                  <a:pt x="1923" y="1"/>
                </a:cubicBezTo>
                <a:cubicBezTo>
                  <a:pt x="1926" y="0"/>
                  <a:pt x="1930" y="2"/>
                  <a:pt x="1931" y="5"/>
                </a:cubicBezTo>
                <a:cubicBezTo>
                  <a:pt x="1932" y="8"/>
                  <a:pt x="1931" y="11"/>
                  <a:pt x="1927" y="13"/>
                </a:cubicBezTo>
                <a:cubicBezTo>
                  <a:pt x="9" y="762"/>
                  <a:pt x="9" y="762"/>
                  <a:pt x="9" y="762"/>
                </a:cubicBezTo>
                <a:cubicBezTo>
                  <a:pt x="8" y="762"/>
                  <a:pt x="8" y="763"/>
                  <a:pt x="7" y="763"/>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7" name="Freeform 64"/>
          <p:cNvSpPr>
            <a:spLocks/>
          </p:cNvSpPr>
          <p:nvPr/>
        </p:nvSpPr>
        <p:spPr bwMode="auto">
          <a:xfrm rot="21368463">
            <a:off x="11438932" y="4749068"/>
            <a:ext cx="534988" cy="212725"/>
          </a:xfrm>
          <a:custGeom>
            <a:avLst/>
            <a:gdLst>
              <a:gd name="T0" fmla="*/ 520 w 527"/>
              <a:gd name="T1" fmla="*/ 210 h 210"/>
              <a:gd name="T2" fmla="*/ 518 w 527"/>
              <a:gd name="T3" fmla="*/ 210 h 210"/>
              <a:gd name="T4" fmla="*/ 4 w 527"/>
              <a:gd name="T5" fmla="*/ 12 h 210"/>
              <a:gd name="T6" fmla="*/ 1 w 527"/>
              <a:gd name="T7" fmla="*/ 4 h 210"/>
              <a:gd name="T8" fmla="*/ 9 w 527"/>
              <a:gd name="T9" fmla="*/ 1 h 210"/>
              <a:gd name="T10" fmla="*/ 522 w 527"/>
              <a:gd name="T11" fmla="*/ 198 h 210"/>
              <a:gd name="T12" fmla="*/ 526 w 527"/>
              <a:gd name="T13" fmla="*/ 206 h 210"/>
              <a:gd name="T14" fmla="*/ 520 w 527"/>
              <a:gd name="T15" fmla="*/ 210 h 2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7" h="210">
                <a:moveTo>
                  <a:pt x="520" y="210"/>
                </a:moveTo>
                <a:cubicBezTo>
                  <a:pt x="520" y="210"/>
                  <a:pt x="519" y="210"/>
                  <a:pt x="518" y="210"/>
                </a:cubicBezTo>
                <a:cubicBezTo>
                  <a:pt x="4" y="12"/>
                  <a:pt x="4" y="12"/>
                  <a:pt x="4" y="12"/>
                </a:cubicBezTo>
                <a:cubicBezTo>
                  <a:pt x="1" y="11"/>
                  <a:pt x="0" y="7"/>
                  <a:pt x="1" y="4"/>
                </a:cubicBezTo>
                <a:cubicBezTo>
                  <a:pt x="2" y="1"/>
                  <a:pt x="6" y="0"/>
                  <a:pt x="9" y="1"/>
                </a:cubicBezTo>
                <a:cubicBezTo>
                  <a:pt x="522" y="198"/>
                  <a:pt x="522" y="198"/>
                  <a:pt x="522" y="198"/>
                </a:cubicBezTo>
                <a:cubicBezTo>
                  <a:pt x="526" y="200"/>
                  <a:pt x="527" y="203"/>
                  <a:pt x="526" y="206"/>
                </a:cubicBezTo>
                <a:cubicBezTo>
                  <a:pt x="525" y="209"/>
                  <a:pt x="523" y="210"/>
                  <a:pt x="520" y="210"/>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8" name="Freeform 65"/>
          <p:cNvSpPr>
            <a:spLocks/>
          </p:cNvSpPr>
          <p:nvPr/>
        </p:nvSpPr>
        <p:spPr bwMode="auto">
          <a:xfrm rot="21368463">
            <a:off x="12008990" y="4916144"/>
            <a:ext cx="420688" cy="1263650"/>
          </a:xfrm>
          <a:custGeom>
            <a:avLst/>
            <a:gdLst>
              <a:gd name="T0" fmla="*/ 408 w 415"/>
              <a:gd name="T1" fmla="*/ 1243 h 1243"/>
              <a:gd name="T2" fmla="*/ 402 w 415"/>
              <a:gd name="T3" fmla="*/ 1239 h 1243"/>
              <a:gd name="T4" fmla="*/ 1 w 415"/>
              <a:gd name="T5" fmla="*/ 9 h 1243"/>
              <a:gd name="T6" fmla="*/ 4 w 415"/>
              <a:gd name="T7" fmla="*/ 1 h 1243"/>
              <a:gd name="T8" fmla="*/ 12 w 415"/>
              <a:gd name="T9" fmla="*/ 5 h 1243"/>
              <a:gd name="T10" fmla="*/ 413 w 415"/>
              <a:gd name="T11" fmla="*/ 1235 h 1243"/>
              <a:gd name="T12" fmla="*/ 410 w 415"/>
              <a:gd name="T13" fmla="*/ 1243 h 1243"/>
              <a:gd name="T14" fmla="*/ 408 w 415"/>
              <a:gd name="T15" fmla="*/ 1243 h 12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5" h="1243">
                <a:moveTo>
                  <a:pt x="408" y="1243"/>
                </a:moveTo>
                <a:cubicBezTo>
                  <a:pt x="405" y="1243"/>
                  <a:pt x="403" y="1241"/>
                  <a:pt x="402" y="1239"/>
                </a:cubicBezTo>
                <a:cubicBezTo>
                  <a:pt x="1" y="9"/>
                  <a:pt x="1" y="9"/>
                  <a:pt x="1" y="9"/>
                </a:cubicBezTo>
                <a:cubicBezTo>
                  <a:pt x="0" y="6"/>
                  <a:pt x="1" y="2"/>
                  <a:pt x="4" y="1"/>
                </a:cubicBezTo>
                <a:cubicBezTo>
                  <a:pt x="8" y="0"/>
                  <a:pt x="11" y="2"/>
                  <a:pt x="12" y="5"/>
                </a:cubicBezTo>
                <a:cubicBezTo>
                  <a:pt x="413" y="1235"/>
                  <a:pt x="413" y="1235"/>
                  <a:pt x="413" y="1235"/>
                </a:cubicBezTo>
                <a:cubicBezTo>
                  <a:pt x="415" y="1238"/>
                  <a:pt x="413" y="1242"/>
                  <a:pt x="410" y="1243"/>
                </a:cubicBezTo>
                <a:cubicBezTo>
                  <a:pt x="409" y="1243"/>
                  <a:pt x="408" y="1243"/>
                  <a:pt x="408" y="1243"/>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9" name="Freeform 66"/>
          <p:cNvSpPr>
            <a:spLocks/>
          </p:cNvSpPr>
          <p:nvPr/>
        </p:nvSpPr>
        <p:spPr bwMode="auto">
          <a:xfrm rot="21368463">
            <a:off x="10087391" y="5742880"/>
            <a:ext cx="2370138" cy="501650"/>
          </a:xfrm>
          <a:custGeom>
            <a:avLst/>
            <a:gdLst>
              <a:gd name="T0" fmla="*/ 2327 w 2333"/>
              <a:gd name="T1" fmla="*/ 493 h 493"/>
              <a:gd name="T2" fmla="*/ 2326 w 2333"/>
              <a:gd name="T3" fmla="*/ 493 h 493"/>
              <a:gd name="T4" fmla="*/ 6 w 2333"/>
              <a:gd name="T5" fmla="*/ 12 h 493"/>
              <a:gd name="T6" fmla="*/ 1 w 2333"/>
              <a:gd name="T7" fmla="*/ 5 h 493"/>
              <a:gd name="T8" fmla="*/ 8 w 2333"/>
              <a:gd name="T9" fmla="*/ 1 h 493"/>
              <a:gd name="T10" fmla="*/ 2328 w 2333"/>
              <a:gd name="T11" fmla="*/ 481 h 493"/>
              <a:gd name="T12" fmla="*/ 2333 w 2333"/>
              <a:gd name="T13" fmla="*/ 488 h 493"/>
              <a:gd name="T14" fmla="*/ 2327 w 2333"/>
              <a:gd name="T15" fmla="*/ 493 h 4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3" h="493">
                <a:moveTo>
                  <a:pt x="2327" y="493"/>
                </a:moveTo>
                <a:cubicBezTo>
                  <a:pt x="2326" y="493"/>
                  <a:pt x="2326" y="493"/>
                  <a:pt x="2326" y="493"/>
                </a:cubicBezTo>
                <a:cubicBezTo>
                  <a:pt x="6" y="12"/>
                  <a:pt x="6" y="12"/>
                  <a:pt x="6" y="12"/>
                </a:cubicBezTo>
                <a:cubicBezTo>
                  <a:pt x="2" y="12"/>
                  <a:pt x="0" y="9"/>
                  <a:pt x="1" y="5"/>
                </a:cubicBezTo>
                <a:cubicBezTo>
                  <a:pt x="2" y="2"/>
                  <a:pt x="5" y="0"/>
                  <a:pt x="8" y="1"/>
                </a:cubicBezTo>
                <a:cubicBezTo>
                  <a:pt x="2328" y="481"/>
                  <a:pt x="2328" y="481"/>
                  <a:pt x="2328" y="481"/>
                </a:cubicBezTo>
                <a:cubicBezTo>
                  <a:pt x="2331" y="482"/>
                  <a:pt x="2333" y="485"/>
                  <a:pt x="2333" y="488"/>
                </a:cubicBezTo>
                <a:cubicBezTo>
                  <a:pt x="2332" y="491"/>
                  <a:pt x="2330" y="493"/>
                  <a:pt x="2327" y="493"/>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0" name="Freeform 67"/>
          <p:cNvSpPr>
            <a:spLocks/>
          </p:cNvSpPr>
          <p:nvPr/>
        </p:nvSpPr>
        <p:spPr bwMode="auto">
          <a:xfrm rot="21368463">
            <a:off x="10133566" y="5802238"/>
            <a:ext cx="561975" cy="1812925"/>
          </a:xfrm>
          <a:custGeom>
            <a:avLst/>
            <a:gdLst>
              <a:gd name="T0" fmla="*/ 546 w 553"/>
              <a:gd name="T1" fmla="*/ 1783 h 1783"/>
              <a:gd name="T2" fmla="*/ 541 w 553"/>
              <a:gd name="T3" fmla="*/ 1779 h 1783"/>
              <a:gd name="T4" fmla="*/ 1 w 553"/>
              <a:gd name="T5" fmla="*/ 8 h 1783"/>
              <a:gd name="T6" fmla="*/ 5 w 553"/>
              <a:gd name="T7" fmla="*/ 1 h 1783"/>
              <a:gd name="T8" fmla="*/ 13 w 553"/>
              <a:gd name="T9" fmla="*/ 5 h 1783"/>
              <a:gd name="T10" fmla="*/ 552 w 553"/>
              <a:gd name="T11" fmla="*/ 1775 h 1783"/>
              <a:gd name="T12" fmla="*/ 548 w 553"/>
              <a:gd name="T13" fmla="*/ 1783 h 1783"/>
              <a:gd name="T14" fmla="*/ 546 w 553"/>
              <a:gd name="T15" fmla="*/ 1783 h 17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3" h="1783">
                <a:moveTo>
                  <a:pt x="546" y="1783"/>
                </a:moveTo>
                <a:cubicBezTo>
                  <a:pt x="544" y="1783"/>
                  <a:pt x="541" y="1782"/>
                  <a:pt x="541" y="1779"/>
                </a:cubicBezTo>
                <a:cubicBezTo>
                  <a:pt x="1" y="8"/>
                  <a:pt x="1" y="8"/>
                  <a:pt x="1" y="8"/>
                </a:cubicBezTo>
                <a:cubicBezTo>
                  <a:pt x="0" y="5"/>
                  <a:pt x="2" y="2"/>
                  <a:pt x="5" y="1"/>
                </a:cubicBezTo>
                <a:cubicBezTo>
                  <a:pt x="8" y="0"/>
                  <a:pt x="12" y="2"/>
                  <a:pt x="13" y="5"/>
                </a:cubicBezTo>
                <a:cubicBezTo>
                  <a:pt x="552" y="1775"/>
                  <a:pt x="552" y="1775"/>
                  <a:pt x="552" y="1775"/>
                </a:cubicBezTo>
                <a:cubicBezTo>
                  <a:pt x="553" y="1779"/>
                  <a:pt x="551" y="1782"/>
                  <a:pt x="548" y="1783"/>
                </a:cubicBezTo>
                <a:cubicBezTo>
                  <a:pt x="547" y="1783"/>
                  <a:pt x="547" y="1783"/>
                  <a:pt x="546" y="1783"/>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1" name="Freeform 68"/>
          <p:cNvSpPr>
            <a:spLocks/>
          </p:cNvSpPr>
          <p:nvPr/>
        </p:nvSpPr>
        <p:spPr bwMode="auto">
          <a:xfrm rot="21368463">
            <a:off x="10039620" y="4813803"/>
            <a:ext cx="1439863" cy="974725"/>
          </a:xfrm>
          <a:custGeom>
            <a:avLst/>
            <a:gdLst>
              <a:gd name="T0" fmla="*/ 7 w 1418"/>
              <a:gd name="T1" fmla="*/ 960 h 960"/>
              <a:gd name="T2" fmla="*/ 2 w 1418"/>
              <a:gd name="T3" fmla="*/ 957 h 960"/>
              <a:gd name="T4" fmla="*/ 3 w 1418"/>
              <a:gd name="T5" fmla="*/ 949 h 960"/>
              <a:gd name="T6" fmla="*/ 1408 w 1418"/>
              <a:gd name="T7" fmla="*/ 1 h 960"/>
              <a:gd name="T8" fmla="*/ 1416 w 1418"/>
              <a:gd name="T9" fmla="*/ 3 h 960"/>
              <a:gd name="T10" fmla="*/ 1415 w 1418"/>
              <a:gd name="T11" fmla="*/ 11 h 960"/>
              <a:gd name="T12" fmla="*/ 10 w 1418"/>
              <a:gd name="T13" fmla="*/ 959 h 960"/>
              <a:gd name="T14" fmla="*/ 7 w 1418"/>
              <a:gd name="T15" fmla="*/ 960 h 9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18" h="960">
                <a:moveTo>
                  <a:pt x="7" y="960"/>
                </a:moveTo>
                <a:cubicBezTo>
                  <a:pt x="5" y="960"/>
                  <a:pt x="3" y="959"/>
                  <a:pt x="2" y="957"/>
                </a:cubicBezTo>
                <a:cubicBezTo>
                  <a:pt x="0" y="954"/>
                  <a:pt x="1" y="950"/>
                  <a:pt x="3" y="949"/>
                </a:cubicBezTo>
                <a:cubicBezTo>
                  <a:pt x="1408" y="1"/>
                  <a:pt x="1408" y="1"/>
                  <a:pt x="1408" y="1"/>
                </a:cubicBezTo>
                <a:cubicBezTo>
                  <a:pt x="1411" y="0"/>
                  <a:pt x="1415" y="0"/>
                  <a:pt x="1416" y="3"/>
                </a:cubicBezTo>
                <a:cubicBezTo>
                  <a:pt x="1418" y="6"/>
                  <a:pt x="1418" y="9"/>
                  <a:pt x="1415" y="11"/>
                </a:cubicBezTo>
                <a:cubicBezTo>
                  <a:pt x="10" y="959"/>
                  <a:pt x="10" y="959"/>
                  <a:pt x="10" y="959"/>
                </a:cubicBezTo>
                <a:cubicBezTo>
                  <a:pt x="9" y="959"/>
                  <a:pt x="8" y="960"/>
                  <a:pt x="7" y="960"/>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2" name="Freeform 69"/>
          <p:cNvSpPr>
            <a:spLocks/>
          </p:cNvSpPr>
          <p:nvPr/>
        </p:nvSpPr>
        <p:spPr bwMode="auto">
          <a:xfrm rot="21368463">
            <a:off x="11365572" y="2771501"/>
            <a:ext cx="688975" cy="1987550"/>
          </a:xfrm>
          <a:custGeom>
            <a:avLst/>
            <a:gdLst>
              <a:gd name="T0" fmla="*/ 6 w 678"/>
              <a:gd name="T1" fmla="*/ 1955 h 1955"/>
              <a:gd name="T2" fmla="*/ 5 w 678"/>
              <a:gd name="T3" fmla="*/ 1955 h 1955"/>
              <a:gd name="T4" fmla="*/ 1 w 678"/>
              <a:gd name="T5" fmla="*/ 1947 h 1955"/>
              <a:gd name="T6" fmla="*/ 665 w 678"/>
              <a:gd name="T7" fmla="*/ 5 h 1955"/>
              <a:gd name="T8" fmla="*/ 673 w 678"/>
              <a:gd name="T9" fmla="*/ 1 h 1955"/>
              <a:gd name="T10" fmla="*/ 677 w 678"/>
              <a:gd name="T11" fmla="*/ 9 h 1955"/>
              <a:gd name="T12" fmla="*/ 12 w 678"/>
              <a:gd name="T13" fmla="*/ 1951 h 1955"/>
              <a:gd name="T14" fmla="*/ 6 w 678"/>
              <a:gd name="T15" fmla="*/ 1955 h 195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1955">
                <a:moveTo>
                  <a:pt x="6" y="1955"/>
                </a:moveTo>
                <a:cubicBezTo>
                  <a:pt x="6" y="1955"/>
                  <a:pt x="5" y="1955"/>
                  <a:pt x="5" y="1955"/>
                </a:cubicBezTo>
                <a:cubicBezTo>
                  <a:pt x="1" y="1954"/>
                  <a:pt x="0" y="1951"/>
                  <a:pt x="1" y="1947"/>
                </a:cubicBezTo>
                <a:cubicBezTo>
                  <a:pt x="665" y="5"/>
                  <a:pt x="665" y="5"/>
                  <a:pt x="665" y="5"/>
                </a:cubicBezTo>
                <a:cubicBezTo>
                  <a:pt x="666" y="2"/>
                  <a:pt x="670" y="0"/>
                  <a:pt x="673" y="1"/>
                </a:cubicBezTo>
                <a:cubicBezTo>
                  <a:pt x="676" y="2"/>
                  <a:pt x="678" y="6"/>
                  <a:pt x="677" y="9"/>
                </a:cubicBezTo>
                <a:cubicBezTo>
                  <a:pt x="12" y="1951"/>
                  <a:pt x="12" y="1951"/>
                  <a:pt x="12" y="1951"/>
                </a:cubicBezTo>
                <a:cubicBezTo>
                  <a:pt x="11" y="1954"/>
                  <a:pt x="9" y="1955"/>
                  <a:pt x="6" y="1955"/>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3" name="Freeform 70"/>
          <p:cNvSpPr>
            <a:spLocks/>
          </p:cNvSpPr>
          <p:nvPr/>
        </p:nvSpPr>
        <p:spPr bwMode="auto">
          <a:xfrm rot="21368463">
            <a:off x="12037221" y="2714647"/>
            <a:ext cx="1030288" cy="1954213"/>
          </a:xfrm>
          <a:custGeom>
            <a:avLst/>
            <a:gdLst>
              <a:gd name="T0" fmla="*/ 1008 w 1015"/>
              <a:gd name="T1" fmla="*/ 1923 h 1923"/>
              <a:gd name="T2" fmla="*/ 1003 w 1015"/>
              <a:gd name="T3" fmla="*/ 1920 h 1923"/>
              <a:gd name="T4" fmla="*/ 2 w 1015"/>
              <a:gd name="T5" fmla="*/ 10 h 1923"/>
              <a:gd name="T6" fmla="*/ 4 w 1015"/>
              <a:gd name="T7" fmla="*/ 2 h 1923"/>
              <a:gd name="T8" fmla="*/ 12 w 1015"/>
              <a:gd name="T9" fmla="*/ 4 h 1923"/>
              <a:gd name="T10" fmla="*/ 1013 w 1015"/>
              <a:gd name="T11" fmla="*/ 1914 h 1923"/>
              <a:gd name="T12" fmla="*/ 1011 w 1015"/>
              <a:gd name="T13" fmla="*/ 1922 h 1923"/>
              <a:gd name="T14" fmla="*/ 1008 w 1015"/>
              <a:gd name="T15" fmla="*/ 1923 h 19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15" h="1923">
                <a:moveTo>
                  <a:pt x="1008" y="1923"/>
                </a:moveTo>
                <a:cubicBezTo>
                  <a:pt x="1006" y="1923"/>
                  <a:pt x="1004" y="1922"/>
                  <a:pt x="1003" y="1920"/>
                </a:cubicBezTo>
                <a:cubicBezTo>
                  <a:pt x="2" y="10"/>
                  <a:pt x="2" y="10"/>
                  <a:pt x="2" y="10"/>
                </a:cubicBezTo>
                <a:cubicBezTo>
                  <a:pt x="0" y="7"/>
                  <a:pt x="1" y="3"/>
                  <a:pt x="4" y="2"/>
                </a:cubicBezTo>
                <a:cubicBezTo>
                  <a:pt x="7" y="0"/>
                  <a:pt x="11" y="1"/>
                  <a:pt x="12" y="4"/>
                </a:cubicBezTo>
                <a:cubicBezTo>
                  <a:pt x="1013" y="1914"/>
                  <a:pt x="1013" y="1914"/>
                  <a:pt x="1013" y="1914"/>
                </a:cubicBezTo>
                <a:cubicBezTo>
                  <a:pt x="1015" y="1917"/>
                  <a:pt x="1014" y="1921"/>
                  <a:pt x="1011" y="1922"/>
                </a:cubicBezTo>
                <a:cubicBezTo>
                  <a:pt x="1010" y="1923"/>
                  <a:pt x="1009" y="1923"/>
                  <a:pt x="1008" y="1923"/>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2" name="Freeform 79"/>
          <p:cNvSpPr>
            <a:spLocks/>
          </p:cNvSpPr>
          <p:nvPr/>
        </p:nvSpPr>
        <p:spPr bwMode="auto">
          <a:xfrm rot="21368463">
            <a:off x="11999357" y="2713088"/>
            <a:ext cx="1114425" cy="831850"/>
          </a:xfrm>
          <a:custGeom>
            <a:avLst/>
            <a:gdLst>
              <a:gd name="T0" fmla="*/ 1090 w 1097"/>
              <a:gd name="T1" fmla="*/ 819 h 819"/>
              <a:gd name="T2" fmla="*/ 1087 w 1097"/>
              <a:gd name="T3" fmla="*/ 818 h 819"/>
              <a:gd name="T4" fmla="*/ 3 w 1097"/>
              <a:gd name="T5" fmla="*/ 12 h 819"/>
              <a:gd name="T6" fmla="*/ 2 w 1097"/>
              <a:gd name="T7" fmla="*/ 3 h 819"/>
              <a:gd name="T8" fmla="*/ 11 w 1097"/>
              <a:gd name="T9" fmla="*/ 2 h 819"/>
              <a:gd name="T10" fmla="*/ 1094 w 1097"/>
              <a:gd name="T11" fmla="*/ 808 h 819"/>
              <a:gd name="T12" fmla="*/ 1095 w 1097"/>
              <a:gd name="T13" fmla="*/ 817 h 819"/>
              <a:gd name="T14" fmla="*/ 1090 w 1097"/>
              <a:gd name="T15" fmla="*/ 819 h 8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97" h="819">
                <a:moveTo>
                  <a:pt x="1090" y="819"/>
                </a:moveTo>
                <a:cubicBezTo>
                  <a:pt x="1089" y="819"/>
                  <a:pt x="1088" y="819"/>
                  <a:pt x="1087" y="818"/>
                </a:cubicBezTo>
                <a:cubicBezTo>
                  <a:pt x="3" y="12"/>
                  <a:pt x="3" y="12"/>
                  <a:pt x="3" y="12"/>
                </a:cubicBezTo>
                <a:cubicBezTo>
                  <a:pt x="1" y="10"/>
                  <a:pt x="0" y="6"/>
                  <a:pt x="2" y="3"/>
                </a:cubicBezTo>
                <a:cubicBezTo>
                  <a:pt x="4" y="1"/>
                  <a:pt x="8" y="0"/>
                  <a:pt x="11" y="2"/>
                </a:cubicBezTo>
                <a:cubicBezTo>
                  <a:pt x="1094" y="808"/>
                  <a:pt x="1094" y="808"/>
                  <a:pt x="1094" y="808"/>
                </a:cubicBezTo>
                <a:cubicBezTo>
                  <a:pt x="1097" y="810"/>
                  <a:pt x="1097" y="814"/>
                  <a:pt x="1095" y="817"/>
                </a:cubicBezTo>
                <a:cubicBezTo>
                  <a:pt x="1094" y="818"/>
                  <a:pt x="1092" y="819"/>
                  <a:pt x="1090" y="819"/>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4" name="Freeform 81"/>
          <p:cNvSpPr>
            <a:spLocks/>
          </p:cNvSpPr>
          <p:nvPr/>
        </p:nvSpPr>
        <p:spPr bwMode="auto">
          <a:xfrm rot="21368463">
            <a:off x="8530767" y="5404785"/>
            <a:ext cx="1543050" cy="482600"/>
          </a:xfrm>
          <a:custGeom>
            <a:avLst/>
            <a:gdLst>
              <a:gd name="T0" fmla="*/ 1512 w 1519"/>
              <a:gd name="T1" fmla="*/ 476 h 476"/>
              <a:gd name="T2" fmla="*/ 1510 w 1519"/>
              <a:gd name="T3" fmla="*/ 475 h 476"/>
              <a:gd name="T4" fmla="*/ 5 w 1519"/>
              <a:gd name="T5" fmla="*/ 12 h 476"/>
              <a:gd name="T6" fmla="*/ 1 w 1519"/>
              <a:gd name="T7" fmla="*/ 5 h 476"/>
              <a:gd name="T8" fmla="*/ 9 w 1519"/>
              <a:gd name="T9" fmla="*/ 1 h 476"/>
              <a:gd name="T10" fmla="*/ 1514 w 1519"/>
              <a:gd name="T11" fmla="*/ 464 h 476"/>
              <a:gd name="T12" fmla="*/ 1518 w 1519"/>
              <a:gd name="T13" fmla="*/ 471 h 476"/>
              <a:gd name="T14" fmla="*/ 1512 w 1519"/>
              <a:gd name="T15" fmla="*/ 476 h 4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19" h="476">
                <a:moveTo>
                  <a:pt x="1512" y="476"/>
                </a:moveTo>
                <a:cubicBezTo>
                  <a:pt x="1511" y="476"/>
                  <a:pt x="1511" y="476"/>
                  <a:pt x="1510" y="475"/>
                </a:cubicBezTo>
                <a:cubicBezTo>
                  <a:pt x="5" y="12"/>
                  <a:pt x="5" y="12"/>
                  <a:pt x="5" y="12"/>
                </a:cubicBezTo>
                <a:cubicBezTo>
                  <a:pt x="2" y="11"/>
                  <a:pt x="0" y="8"/>
                  <a:pt x="1" y="5"/>
                </a:cubicBezTo>
                <a:cubicBezTo>
                  <a:pt x="2" y="2"/>
                  <a:pt x="5" y="0"/>
                  <a:pt x="9" y="1"/>
                </a:cubicBezTo>
                <a:cubicBezTo>
                  <a:pt x="1514" y="464"/>
                  <a:pt x="1514" y="464"/>
                  <a:pt x="1514" y="464"/>
                </a:cubicBezTo>
                <a:cubicBezTo>
                  <a:pt x="1517" y="465"/>
                  <a:pt x="1519" y="468"/>
                  <a:pt x="1518" y="471"/>
                </a:cubicBezTo>
                <a:cubicBezTo>
                  <a:pt x="1517" y="474"/>
                  <a:pt x="1514" y="476"/>
                  <a:pt x="1512" y="476"/>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5" name="Freeform 82"/>
          <p:cNvSpPr>
            <a:spLocks/>
          </p:cNvSpPr>
          <p:nvPr/>
        </p:nvSpPr>
        <p:spPr bwMode="auto">
          <a:xfrm rot="21368463">
            <a:off x="5964478" y="5542794"/>
            <a:ext cx="2660650" cy="2768600"/>
          </a:xfrm>
          <a:custGeom>
            <a:avLst/>
            <a:gdLst>
              <a:gd name="T0" fmla="*/ 6 w 2619"/>
              <a:gd name="T1" fmla="*/ 2724 h 2724"/>
              <a:gd name="T2" fmla="*/ 2 w 2619"/>
              <a:gd name="T3" fmla="*/ 2722 h 2724"/>
              <a:gd name="T4" fmla="*/ 2 w 2619"/>
              <a:gd name="T5" fmla="*/ 2714 h 2724"/>
              <a:gd name="T6" fmla="*/ 2609 w 2619"/>
              <a:gd name="T7" fmla="*/ 3 h 2724"/>
              <a:gd name="T8" fmla="*/ 2617 w 2619"/>
              <a:gd name="T9" fmla="*/ 2 h 2724"/>
              <a:gd name="T10" fmla="*/ 2617 w 2619"/>
              <a:gd name="T11" fmla="*/ 11 h 2724"/>
              <a:gd name="T12" fmla="*/ 10 w 2619"/>
              <a:gd name="T13" fmla="*/ 2722 h 2724"/>
              <a:gd name="T14" fmla="*/ 6 w 2619"/>
              <a:gd name="T15" fmla="*/ 2724 h 27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19" h="2724">
                <a:moveTo>
                  <a:pt x="6" y="2724"/>
                </a:moveTo>
                <a:cubicBezTo>
                  <a:pt x="5" y="2724"/>
                  <a:pt x="3" y="2723"/>
                  <a:pt x="2" y="2722"/>
                </a:cubicBezTo>
                <a:cubicBezTo>
                  <a:pt x="0" y="2720"/>
                  <a:pt x="0" y="2716"/>
                  <a:pt x="2" y="2714"/>
                </a:cubicBezTo>
                <a:cubicBezTo>
                  <a:pt x="2609" y="3"/>
                  <a:pt x="2609" y="3"/>
                  <a:pt x="2609" y="3"/>
                </a:cubicBezTo>
                <a:cubicBezTo>
                  <a:pt x="2611" y="0"/>
                  <a:pt x="2615" y="0"/>
                  <a:pt x="2617" y="2"/>
                </a:cubicBezTo>
                <a:cubicBezTo>
                  <a:pt x="2619" y="5"/>
                  <a:pt x="2619" y="8"/>
                  <a:pt x="2617" y="11"/>
                </a:cubicBezTo>
                <a:cubicBezTo>
                  <a:pt x="10" y="2722"/>
                  <a:pt x="10" y="2722"/>
                  <a:pt x="10" y="2722"/>
                </a:cubicBezTo>
                <a:cubicBezTo>
                  <a:pt x="9" y="2723"/>
                  <a:pt x="8" y="2724"/>
                  <a:pt x="6" y="2724"/>
                </a:cubicBezTo>
                <a:close/>
              </a:path>
            </a:pathLst>
          </a:custGeom>
          <a:solidFill>
            <a:srgbClr val="45D8FF">
              <a:alpha val="1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87" name="Freeform 84"/>
          <p:cNvSpPr>
            <a:spLocks/>
          </p:cNvSpPr>
          <p:nvPr/>
        </p:nvSpPr>
        <p:spPr bwMode="auto">
          <a:xfrm rot="21368463">
            <a:off x="7398075" y="5494498"/>
            <a:ext cx="1227138" cy="2819400"/>
          </a:xfrm>
          <a:custGeom>
            <a:avLst/>
            <a:gdLst>
              <a:gd name="T0" fmla="*/ 7 w 1208"/>
              <a:gd name="T1" fmla="*/ 2774 h 2774"/>
              <a:gd name="T2" fmla="*/ 5 w 1208"/>
              <a:gd name="T3" fmla="*/ 2773 h 2774"/>
              <a:gd name="T4" fmla="*/ 2 w 1208"/>
              <a:gd name="T5" fmla="*/ 2765 h 2774"/>
              <a:gd name="T6" fmla="*/ 1195 w 1208"/>
              <a:gd name="T7" fmla="*/ 4 h 2774"/>
              <a:gd name="T8" fmla="*/ 1203 w 1208"/>
              <a:gd name="T9" fmla="*/ 1 h 2774"/>
              <a:gd name="T10" fmla="*/ 1206 w 1208"/>
              <a:gd name="T11" fmla="*/ 9 h 2774"/>
              <a:gd name="T12" fmla="*/ 13 w 1208"/>
              <a:gd name="T13" fmla="*/ 2770 h 2774"/>
              <a:gd name="T14" fmla="*/ 7 w 1208"/>
              <a:gd name="T15" fmla="*/ 2774 h 27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8" h="2774">
                <a:moveTo>
                  <a:pt x="7" y="2774"/>
                </a:moveTo>
                <a:cubicBezTo>
                  <a:pt x="6" y="2774"/>
                  <a:pt x="5" y="2774"/>
                  <a:pt x="5" y="2773"/>
                </a:cubicBezTo>
                <a:cubicBezTo>
                  <a:pt x="2" y="2772"/>
                  <a:pt x="0" y="2769"/>
                  <a:pt x="2" y="2765"/>
                </a:cubicBezTo>
                <a:cubicBezTo>
                  <a:pt x="1195" y="4"/>
                  <a:pt x="1195" y="4"/>
                  <a:pt x="1195" y="4"/>
                </a:cubicBezTo>
                <a:cubicBezTo>
                  <a:pt x="1197" y="1"/>
                  <a:pt x="1200" y="0"/>
                  <a:pt x="1203" y="1"/>
                </a:cubicBezTo>
                <a:cubicBezTo>
                  <a:pt x="1206" y="2"/>
                  <a:pt x="1208" y="6"/>
                  <a:pt x="1206" y="9"/>
                </a:cubicBezTo>
                <a:cubicBezTo>
                  <a:pt x="13" y="2770"/>
                  <a:pt x="13" y="2770"/>
                  <a:pt x="13" y="2770"/>
                </a:cubicBezTo>
                <a:cubicBezTo>
                  <a:pt x="12" y="2773"/>
                  <a:pt x="9" y="2774"/>
                  <a:pt x="7" y="2774"/>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0" name="Freeform 87"/>
          <p:cNvSpPr>
            <a:spLocks/>
          </p:cNvSpPr>
          <p:nvPr/>
        </p:nvSpPr>
        <p:spPr bwMode="auto">
          <a:xfrm rot="21368463">
            <a:off x="10185884" y="5813792"/>
            <a:ext cx="166688" cy="3354388"/>
          </a:xfrm>
          <a:custGeom>
            <a:avLst/>
            <a:gdLst>
              <a:gd name="T0" fmla="*/ 158 w 164"/>
              <a:gd name="T1" fmla="*/ 3301 h 3301"/>
              <a:gd name="T2" fmla="*/ 152 w 164"/>
              <a:gd name="T3" fmla="*/ 3295 h 3301"/>
              <a:gd name="T4" fmla="*/ 0 w 164"/>
              <a:gd name="T5" fmla="*/ 7 h 3301"/>
              <a:gd name="T6" fmla="*/ 6 w 164"/>
              <a:gd name="T7" fmla="*/ 1 h 3301"/>
              <a:gd name="T8" fmla="*/ 12 w 164"/>
              <a:gd name="T9" fmla="*/ 6 h 3301"/>
              <a:gd name="T10" fmla="*/ 164 w 164"/>
              <a:gd name="T11" fmla="*/ 3295 h 3301"/>
              <a:gd name="T12" fmla="*/ 158 w 164"/>
              <a:gd name="T13" fmla="*/ 3301 h 3301"/>
              <a:gd name="T14" fmla="*/ 158 w 164"/>
              <a:gd name="T15" fmla="*/ 3301 h 33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4" h="3301">
                <a:moveTo>
                  <a:pt x="158" y="3301"/>
                </a:moveTo>
                <a:cubicBezTo>
                  <a:pt x="155" y="3301"/>
                  <a:pt x="152" y="3298"/>
                  <a:pt x="152" y="3295"/>
                </a:cubicBezTo>
                <a:cubicBezTo>
                  <a:pt x="0" y="7"/>
                  <a:pt x="0" y="7"/>
                  <a:pt x="0" y="7"/>
                </a:cubicBezTo>
                <a:cubicBezTo>
                  <a:pt x="0" y="4"/>
                  <a:pt x="2" y="1"/>
                  <a:pt x="6" y="1"/>
                </a:cubicBezTo>
                <a:cubicBezTo>
                  <a:pt x="9" y="0"/>
                  <a:pt x="12" y="3"/>
                  <a:pt x="12" y="6"/>
                </a:cubicBezTo>
                <a:cubicBezTo>
                  <a:pt x="164" y="3295"/>
                  <a:pt x="164" y="3295"/>
                  <a:pt x="164" y="3295"/>
                </a:cubicBezTo>
                <a:cubicBezTo>
                  <a:pt x="164" y="3298"/>
                  <a:pt x="161" y="3301"/>
                  <a:pt x="158" y="3301"/>
                </a:cubicBezTo>
                <a:cubicBezTo>
                  <a:pt x="158" y="3301"/>
                  <a:pt x="158" y="3301"/>
                  <a:pt x="158" y="3301"/>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7" name="Freeform 94"/>
          <p:cNvSpPr>
            <a:spLocks/>
          </p:cNvSpPr>
          <p:nvPr/>
        </p:nvSpPr>
        <p:spPr bwMode="auto">
          <a:xfrm rot="21368463">
            <a:off x="8470752" y="5416963"/>
            <a:ext cx="109538" cy="95250"/>
          </a:xfrm>
          <a:custGeom>
            <a:avLst/>
            <a:gdLst>
              <a:gd name="T0" fmla="*/ 54 w 107"/>
              <a:gd name="T1" fmla="*/ 0 h 94"/>
              <a:gd name="T2" fmla="*/ 14 w 107"/>
              <a:gd name="T3" fmla="*/ 22 h 94"/>
              <a:gd name="T4" fmla="*/ 29 w 107"/>
              <a:gd name="T5" fmla="*/ 87 h 94"/>
              <a:gd name="T6" fmla="*/ 53 w 107"/>
              <a:gd name="T7" fmla="*/ 94 h 94"/>
              <a:gd name="T8" fmla="*/ 93 w 107"/>
              <a:gd name="T9" fmla="*/ 72 h 94"/>
              <a:gd name="T10" fmla="*/ 78 w 107"/>
              <a:gd name="T11" fmla="*/ 7 h 94"/>
              <a:gd name="T12" fmla="*/ 54 w 107"/>
              <a:gd name="T13" fmla="*/ 0 h 94"/>
            </a:gdLst>
            <a:ahLst/>
            <a:cxnLst>
              <a:cxn ang="0">
                <a:pos x="T0" y="T1"/>
              </a:cxn>
              <a:cxn ang="0">
                <a:pos x="T2" y="T3"/>
              </a:cxn>
              <a:cxn ang="0">
                <a:pos x="T4" y="T5"/>
              </a:cxn>
              <a:cxn ang="0">
                <a:pos x="T6" y="T7"/>
              </a:cxn>
              <a:cxn ang="0">
                <a:pos x="T8" y="T9"/>
              </a:cxn>
              <a:cxn ang="0">
                <a:pos x="T10" y="T11"/>
              </a:cxn>
              <a:cxn ang="0">
                <a:pos x="T12" y="T13"/>
              </a:cxn>
            </a:cxnLst>
            <a:rect l="0" t="0" r="r" b="b"/>
            <a:pathLst>
              <a:path w="107" h="94">
                <a:moveTo>
                  <a:pt x="54" y="0"/>
                </a:moveTo>
                <a:cubicBezTo>
                  <a:pt x="38" y="0"/>
                  <a:pt x="23" y="8"/>
                  <a:pt x="14" y="22"/>
                </a:cubicBezTo>
                <a:cubicBezTo>
                  <a:pt x="0" y="44"/>
                  <a:pt x="7" y="73"/>
                  <a:pt x="29" y="87"/>
                </a:cubicBezTo>
                <a:cubicBezTo>
                  <a:pt x="36" y="91"/>
                  <a:pt x="45" y="94"/>
                  <a:pt x="53" y="94"/>
                </a:cubicBezTo>
                <a:cubicBezTo>
                  <a:pt x="69" y="94"/>
                  <a:pt x="84" y="86"/>
                  <a:pt x="93" y="72"/>
                </a:cubicBezTo>
                <a:cubicBezTo>
                  <a:pt x="107" y="50"/>
                  <a:pt x="100" y="21"/>
                  <a:pt x="78" y="7"/>
                </a:cubicBezTo>
                <a:cubicBezTo>
                  <a:pt x="71" y="3"/>
                  <a:pt x="62" y="0"/>
                  <a:pt x="54"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8" name="Freeform 95"/>
          <p:cNvSpPr>
            <a:spLocks/>
          </p:cNvSpPr>
          <p:nvPr/>
        </p:nvSpPr>
        <p:spPr bwMode="auto">
          <a:xfrm rot="21368463">
            <a:off x="9954450" y="5721486"/>
            <a:ext cx="241300" cy="212725"/>
          </a:xfrm>
          <a:custGeom>
            <a:avLst/>
            <a:gdLst>
              <a:gd name="T0" fmla="*/ 119 w 238"/>
              <a:gd name="T1" fmla="*/ 0 h 210"/>
              <a:gd name="T2" fmla="*/ 30 w 238"/>
              <a:gd name="T3" fmla="*/ 49 h 210"/>
              <a:gd name="T4" fmla="*/ 63 w 238"/>
              <a:gd name="T5" fmla="*/ 194 h 210"/>
              <a:gd name="T6" fmla="*/ 119 w 238"/>
              <a:gd name="T7" fmla="*/ 210 h 210"/>
              <a:gd name="T8" fmla="*/ 208 w 238"/>
              <a:gd name="T9" fmla="*/ 161 h 210"/>
              <a:gd name="T10" fmla="*/ 175 w 238"/>
              <a:gd name="T11" fmla="*/ 16 h 210"/>
              <a:gd name="T12" fmla="*/ 119 w 238"/>
              <a:gd name="T13" fmla="*/ 0 h 210"/>
            </a:gdLst>
            <a:ahLst/>
            <a:cxnLst>
              <a:cxn ang="0">
                <a:pos x="T0" y="T1"/>
              </a:cxn>
              <a:cxn ang="0">
                <a:pos x="T2" y="T3"/>
              </a:cxn>
              <a:cxn ang="0">
                <a:pos x="T4" y="T5"/>
              </a:cxn>
              <a:cxn ang="0">
                <a:pos x="T6" y="T7"/>
              </a:cxn>
              <a:cxn ang="0">
                <a:pos x="T8" y="T9"/>
              </a:cxn>
              <a:cxn ang="0">
                <a:pos x="T10" y="T11"/>
              </a:cxn>
              <a:cxn ang="0">
                <a:pos x="T12" y="T13"/>
              </a:cxn>
            </a:cxnLst>
            <a:rect l="0" t="0" r="r" b="b"/>
            <a:pathLst>
              <a:path w="238" h="210">
                <a:moveTo>
                  <a:pt x="119" y="0"/>
                </a:moveTo>
                <a:cubicBezTo>
                  <a:pt x="84" y="0"/>
                  <a:pt x="50" y="17"/>
                  <a:pt x="30" y="49"/>
                </a:cubicBezTo>
                <a:cubicBezTo>
                  <a:pt x="0" y="98"/>
                  <a:pt x="14" y="163"/>
                  <a:pt x="63" y="194"/>
                </a:cubicBezTo>
                <a:cubicBezTo>
                  <a:pt x="81" y="204"/>
                  <a:pt x="100" y="210"/>
                  <a:pt x="119" y="210"/>
                </a:cubicBezTo>
                <a:cubicBezTo>
                  <a:pt x="154" y="210"/>
                  <a:pt x="188" y="192"/>
                  <a:pt x="208" y="161"/>
                </a:cubicBezTo>
                <a:cubicBezTo>
                  <a:pt x="238" y="112"/>
                  <a:pt x="224" y="47"/>
                  <a:pt x="175" y="16"/>
                </a:cubicBezTo>
                <a:cubicBezTo>
                  <a:pt x="157" y="5"/>
                  <a:pt x="138" y="0"/>
                  <a:pt x="119"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3" name="Freeform 100"/>
          <p:cNvSpPr>
            <a:spLocks/>
          </p:cNvSpPr>
          <p:nvPr/>
        </p:nvSpPr>
        <p:spPr bwMode="auto">
          <a:xfrm rot="21368463">
            <a:off x="11850778" y="4859465"/>
            <a:ext cx="211138" cy="184150"/>
          </a:xfrm>
          <a:custGeom>
            <a:avLst/>
            <a:gdLst>
              <a:gd name="T0" fmla="*/ 104 w 208"/>
              <a:gd name="T1" fmla="*/ 0 h 182"/>
              <a:gd name="T2" fmla="*/ 27 w 208"/>
              <a:gd name="T3" fmla="*/ 42 h 182"/>
              <a:gd name="T4" fmla="*/ 56 w 208"/>
              <a:gd name="T5" fmla="*/ 168 h 182"/>
              <a:gd name="T6" fmla="*/ 104 w 208"/>
              <a:gd name="T7" fmla="*/ 182 h 182"/>
              <a:gd name="T8" fmla="*/ 182 w 208"/>
              <a:gd name="T9" fmla="*/ 139 h 182"/>
              <a:gd name="T10" fmla="*/ 153 w 208"/>
              <a:gd name="T11" fmla="*/ 14 h 182"/>
              <a:gd name="T12" fmla="*/ 104 w 208"/>
              <a:gd name="T13" fmla="*/ 0 h 182"/>
            </a:gdLst>
            <a:ahLst/>
            <a:cxnLst>
              <a:cxn ang="0">
                <a:pos x="T0" y="T1"/>
              </a:cxn>
              <a:cxn ang="0">
                <a:pos x="T2" y="T3"/>
              </a:cxn>
              <a:cxn ang="0">
                <a:pos x="T4" y="T5"/>
              </a:cxn>
              <a:cxn ang="0">
                <a:pos x="T6" y="T7"/>
              </a:cxn>
              <a:cxn ang="0">
                <a:pos x="T8" y="T9"/>
              </a:cxn>
              <a:cxn ang="0">
                <a:pos x="T10" y="T11"/>
              </a:cxn>
              <a:cxn ang="0">
                <a:pos x="T12" y="T13"/>
              </a:cxn>
            </a:cxnLst>
            <a:rect l="0" t="0" r="r" b="b"/>
            <a:pathLst>
              <a:path w="208" h="182">
                <a:moveTo>
                  <a:pt x="104" y="0"/>
                </a:moveTo>
                <a:cubicBezTo>
                  <a:pt x="74" y="0"/>
                  <a:pt x="44" y="15"/>
                  <a:pt x="27" y="42"/>
                </a:cubicBezTo>
                <a:cubicBezTo>
                  <a:pt x="0" y="85"/>
                  <a:pt x="13" y="141"/>
                  <a:pt x="56" y="168"/>
                </a:cubicBezTo>
                <a:cubicBezTo>
                  <a:pt x="71" y="178"/>
                  <a:pt x="88" y="182"/>
                  <a:pt x="104" y="182"/>
                </a:cubicBezTo>
                <a:cubicBezTo>
                  <a:pt x="135" y="182"/>
                  <a:pt x="164" y="167"/>
                  <a:pt x="182" y="139"/>
                </a:cubicBezTo>
                <a:cubicBezTo>
                  <a:pt x="208" y="97"/>
                  <a:pt x="196" y="40"/>
                  <a:pt x="153" y="14"/>
                </a:cubicBezTo>
                <a:cubicBezTo>
                  <a:pt x="138" y="4"/>
                  <a:pt x="121" y="0"/>
                  <a:pt x="104"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4" name="Freeform 101"/>
          <p:cNvSpPr>
            <a:spLocks/>
          </p:cNvSpPr>
          <p:nvPr/>
        </p:nvSpPr>
        <p:spPr bwMode="auto">
          <a:xfrm rot="21368463">
            <a:off x="11377136" y="4722850"/>
            <a:ext cx="111125" cy="98425"/>
          </a:xfrm>
          <a:custGeom>
            <a:avLst/>
            <a:gdLst>
              <a:gd name="T0" fmla="*/ 55 w 109"/>
              <a:gd name="T1" fmla="*/ 0 h 96"/>
              <a:gd name="T2" fmla="*/ 14 w 109"/>
              <a:gd name="T3" fmla="*/ 22 h 96"/>
              <a:gd name="T4" fmla="*/ 29 w 109"/>
              <a:gd name="T5" fmla="*/ 88 h 96"/>
              <a:gd name="T6" fmla="*/ 55 w 109"/>
              <a:gd name="T7" fmla="*/ 96 h 96"/>
              <a:gd name="T8" fmla="*/ 95 w 109"/>
              <a:gd name="T9" fmla="*/ 73 h 96"/>
              <a:gd name="T10" fmla="*/ 80 w 109"/>
              <a:gd name="T11" fmla="*/ 7 h 96"/>
              <a:gd name="T12" fmla="*/ 55 w 109"/>
              <a:gd name="T13" fmla="*/ 0 h 96"/>
            </a:gdLst>
            <a:ahLst/>
            <a:cxnLst>
              <a:cxn ang="0">
                <a:pos x="T0" y="T1"/>
              </a:cxn>
              <a:cxn ang="0">
                <a:pos x="T2" y="T3"/>
              </a:cxn>
              <a:cxn ang="0">
                <a:pos x="T4" y="T5"/>
              </a:cxn>
              <a:cxn ang="0">
                <a:pos x="T6" y="T7"/>
              </a:cxn>
              <a:cxn ang="0">
                <a:pos x="T8" y="T9"/>
              </a:cxn>
              <a:cxn ang="0">
                <a:pos x="T10" y="T11"/>
              </a:cxn>
              <a:cxn ang="0">
                <a:pos x="T12" y="T13"/>
              </a:cxn>
            </a:cxnLst>
            <a:rect l="0" t="0" r="r" b="b"/>
            <a:pathLst>
              <a:path w="109" h="96">
                <a:moveTo>
                  <a:pt x="55" y="0"/>
                </a:moveTo>
                <a:cubicBezTo>
                  <a:pt x="39" y="0"/>
                  <a:pt x="23" y="8"/>
                  <a:pt x="14" y="22"/>
                </a:cubicBezTo>
                <a:cubicBezTo>
                  <a:pt x="0" y="45"/>
                  <a:pt x="7" y="74"/>
                  <a:pt x="29" y="88"/>
                </a:cubicBezTo>
                <a:cubicBezTo>
                  <a:pt x="37" y="93"/>
                  <a:pt x="46" y="96"/>
                  <a:pt x="55" y="96"/>
                </a:cubicBezTo>
                <a:cubicBezTo>
                  <a:pt x="71" y="96"/>
                  <a:pt x="86" y="88"/>
                  <a:pt x="95" y="73"/>
                </a:cubicBezTo>
                <a:cubicBezTo>
                  <a:pt x="109" y="51"/>
                  <a:pt x="103" y="21"/>
                  <a:pt x="80" y="7"/>
                </a:cubicBezTo>
                <a:cubicBezTo>
                  <a:pt x="72" y="2"/>
                  <a:pt x="63" y="0"/>
                  <a:pt x="55"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5" name="Freeform 102"/>
          <p:cNvSpPr>
            <a:spLocks/>
          </p:cNvSpPr>
          <p:nvPr/>
        </p:nvSpPr>
        <p:spPr bwMode="auto">
          <a:xfrm rot="21368463">
            <a:off x="11919664" y="2718054"/>
            <a:ext cx="111125" cy="96838"/>
          </a:xfrm>
          <a:custGeom>
            <a:avLst/>
            <a:gdLst>
              <a:gd name="T0" fmla="*/ 55 w 109"/>
              <a:gd name="T1" fmla="*/ 0 h 96"/>
              <a:gd name="T2" fmla="*/ 14 w 109"/>
              <a:gd name="T3" fmla="*/ 23 h 96"/>
              <a:gd name="T4" fmla="*/ 29 w 109"/>
              <a:gd name="T5" fmla="*/ 89 h 96"/>
              <a:gd name="T6" fmla="*/ 55 w 109"/>
              <a:gd name="T7" fmla="*/ 96 h 96"/>
              <a:gd name="T8" fmla="*/ 95 w 109"/>
              <a:gd name="T9" fmla="*/ 74 h 96"/>
              <a:gd name="T10" fmla="*/ 80 w 109"/>
              <a:gd name="T11" fmla="*/ 8 h 96"/>
              <a:gd name="T12" fmla="*/ 55 w 109"/>
              <a:gd name="T13" fmla="*/ 0 h 96"/>
            </a:gdLst>
            <a:ahLst/>
            <a:cxnLst>
              <a:cxn ang="0">
                <a:pos x="T0" y="T1"/>
              </a:cxn>
              <a:cxn ang="0">
                <a:pos x="T2" y="T3"/>
              </a:cxn>
              <a:cxn ang="0">
                <a:pos x="T4" y="T5"/>
              </a:cxn>
              <a:cxn ang="0">
                <a:pos x="T6" y="T7"/>
              </a:cxn>
              <a:cxn ang="0">
                <a:pos x="T8" y="T9"/>
              </a:cxn>
              <a:cxn ang="0">
                <a:pos x="T10" y="T11"/>
              </a:cxn>
              <a:cxn ang="0">
                <a:pos x="T12" y="T13"/>
              </a:cxn>
            </a:cxnLst>
            <a:rect l="0" t="0" r="r" b="b"/>
            <a:pathLst>
              <a:path w="109" h="96">
                <a:moveTo>
                  <a:pt x="55" y="0"/>
                </a:moveTo>
                <a:cubicBezTo>
                  <a:pt x="39" y="0"/>
                  <a:pt x="23" y="8"/>
                  <a:pt x="14" y="23"/>
                </a:cubicBezTo>
                <a:cubicBezTo>
                  <a:pt x="0" y="45"/>
                  <a:pt x="7" y="75"/>
                  <a:pt x="29" y="89"/>
                </a:cubicBezTo>
                <a:cubicBezTo>
                  <a:pt x="37" y="94"/>
                  <a:pt x="46" y="96"/>
                  <a:pt x="55" y="96"/>
                </a:cubicBezTo>
                <a:cubicBezTo>
                  <a:pt x="70" y="96"/>
                  <a:pt x="86" y="88"/>
                  <a:pt x="95" y="74"/>
                </a:cubicBezTo>
                <a:cubicBezTo>
                  <a:pt x="109" y="51"/>
                  <a:pt x="102" y="22"/>
                  <a:pt x="80" y="8"/>
                </a:cubicBezTo>
                <a:cubicBezTo>
                  <a:pt x="72" y="3"/>
                  <a:pt x="63" y="0"/>
                  <a:pt x="55"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0" name="Freeform 74"/>
          <p:cNvSpPr>
            <a:spLocks/>
          </p:cNvSpPr>
          <p:nvPr/>
        </p:nvSpPr>
        <p:spPr bwMode="auto">
          <a:xfrm rot="4811396">
            <a:off x="8020520" y="-1083402"/>
            <a:ext cx="836613" cy="2962146"/>
          </a:xfrm>
          <a:custGeom>
            <a:avLst/>
            <a:gdLst>
              <a:gd name="T0" fmla="*/ 817 w 824"/>
              <a:gd name="T1" fmla="*/ 2096 h 2096"/>
              <a:gd name="T2" fmla="*/ 811 w 824"/>
              <a:gd name="T3" fmla="*/ 2093 h 2096"/>
              <a:gd name="T4" fmla="*/ 1 w 824"/>
              <a:gd name="T5" fmla="*/ 9 h 2096"/>
              <a:gd name="T6" fmla="*/ 4 w 824"/>
              <a:gd name="T7" fmla="*/ 1 h 2096"/>
              <a:gd name="T8" fmla="*/ 12 w 824"/>
              <a:gd name="T9" fmla="*/ 4 h 2096"/>
              <a:gd name="T10" fmla="*/ 822 w 824"/>
              <a:gd name="T11" fmla="*/ 2088 h 2096"/>
              <a:gd name="T12" fmla="*/ 819 w 824"/>
              <a:gd name="T13" fmla="*/ 2096 h 2096"/>
              <a:gd name="T14" fmla="*/ 817 w 824"/>
              <a:gd name="T15" fmla="*/ 2096 h 20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4" h="2096">
                <a:moveTo>
                  <a:pt x="817" y="2096"/>
                </a:moveTo>
                <a:cubicBezTo>
                  <a:pt x="814" y="2096"/>
                  <a:pt x="812" y="2095"/>
                  <a:pt x="811" y="2093"/>
                </a:cubicBezTo>
                <a:cubicBezTo>
                  <a:pt x="1" y="9"/>
                  <a:pt x="1" y="9"/>
                  <a:pt x="1" y="9"/>
                </a:cubicBezTo>
                <a:cubicBezTo>
                  <a:pt x="0" y="5"/>
                  <a:pt x="1" y="2"/>
                  <a:pt x="4" y="1"/>
                </a:cubicBezTo>
                <a:cubicBezTo>
                  <a:pt x="7" y="0"/>
                  <a:pt x="11" y="1"/>
                  <a:pt x="12" y="4"/>
                </a:cubicBezTo>
                <a:cubicBezTo>
                  <a:pt x="822" y="2088"/>
                  <a:pt x="822" y="2088"/>
                  <a:pt x="822" y="2088"/>
                </a:cubicBezTo>
                <a:cubicBezTo>
                  <a:pt x="824" y="2091"/>
                  <a:pt x="822" y="2095"/>
                  <a:pt x="819" y="2096"/>
                </a:cubicBezTo>
                <a:cubicBezTo>
                  <a:pt x="818" y="2096"/>
                  <a:pt x="818" y="2096"/>
                  <a:pt x="817" y="2096"/>
                </a:cubicBezTo>
                <a:close/>
              </a:path>
            </a:pathLst>
          </a:custGeom>
          <a:solidFill>
            <a:srgbClr val="45D8FF">
              <a:alpha val="1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21" name="Freeform 81"/>
          <p:cNvSpPr>
            <a:spLocks/>
          </p:cNvSpPr>
          <p:nvPr/>
        </p:nvSpPr>
        <p:spPr bwMode="auto">
          <a:xfrm rot="292990">
            <a:off x="-282563" y="481462"/>
            <a:ext cx="1543050" cy="482600"/>
          </a:xfrm>
          <a:custGeom>
            <a:avLst/>
            <a:gdLst>
              <a:gd name="T0" fmla="*/ 1512 w 1519"/>
              <a:gd name="T1" fmla="*/ 476 h 476"/>
              <a:gd name="T2" fmla="*/ 1510 w 1519"/>
              <a:gd name="T3" fmla="*/ 475 h 476"/>
              <a:gd name="T4" fmla="*/ 5 w 1519"/>
              <a:gd name="T5" fmla="*/ 12 h 476"/>
              <a:gd name="T6" fmla="*/ 1 w 1519"/>
              <a:gd name="T7" fmla="*/ 5 h 476"/>
              <a:gd name="T8" fmla="*/ 9 w 1519"/>
              <a:gd name="T9" fmla="*/ 1 h 476"/>
              <a:gd name="T10" fmla="*/ 1514 w 1519"/>
              <a:gd name="T11" fmla="*/ 464 h 476"/>
              <a:gd name="T12" fmla="*/ 1518 w 1519"/>
              <a:gd name="T13" fmla="*/ 471 h 476"/>
              <a:gd name="T14" fmla="*/ 1512 w 1519"/>
              <a:gd name="T15" fmla="*/ 476 h 4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19" h="476">
                <a:moveTo>
                  <a:pt x="1512" y="476"/>
                </a:moveTo>
                <a:cubicBezTo>
                  <a:pt x="1511" y="476"/>
                  <a:pt x="1511" y="476"/>
                  <a:pt x="1510" y="475"/>
                </a:cubicBezTo>
                <a:cubicBezTo>
                  <a:pt x="5" y="12"/>
                  <a:pt x="5" y="12"/>
                  <a:pt x="5" y="12"/>
                </a:cubicBezTo>
                <a:cubicBezTo>
                  <a:pt x="2" y="11"/>
                  <a:pt x="0" y="8"/>
                  <a:pt x="1" y="5"/>
                </a:cubicBezTo>
                <a:cubicBezTo>
                  <a:pt x="2" y="2"/>
                  <a:pt x="5" y="0"/>
                  <a:pt x="9" y="1"/>
                </a:cubicBezTo>
                <a:cubicBezTo>
                  <a:pt x="1514" y="464"/>
                  <a:pt x="1514" y="464"/>
                  <a:pt x="1514" y="464"/>
                </a:cubicBezTo>
                <a:cubicBezTo>
                  <a:pt x="1517" y="465"/>
                  <a:pt x="1519" y="468"/>
                  <a:pt x="1518" y="471"/>
                </a:cubicBezTo>
                <a:cubicBezTo>
                  <a:pt x="1517" y="474"/>
                  <a:pt x="1514" y="476"/>
                  <a:pt x="1512" y="476"/>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5" name="Freeform 174"/>
          <p:cNvSpPr>
            <a:spLocks/>
          </p:cNvSpPr>
          <p:nvPr/>
        </p:nvSpPr>
        <p:spPr bwMode="auto">
          <a:xfrm>
            <a:off x="7002461" y="995363"/>
            <a:ext cx="113308" cy="113306"/>
          </a:xfrm>
          <a:custGeom>
            <a:avLst/>
            <a:gdLst>
              <a:gd name="T0" fmla="*/ 428 w 584"/>
              <a:gd name="T1" fmla="*/ 75 h 583"/>
              <a:gd name="T2" fmla="*/ 508 w 584"/>
              <a:gd name="T3" fmla="*/ 427 h 583"/>
              <a:gd name="T4" fmla="*/ 156 w 584"/>
              <a:gd name="T5" fmla="*/ 508 h 583"/>
              <a:gd name="T6" fmla="*/ 75 w 584"/>
              <a:gd name="T7" fmla="*/ 155 h 583"/>
              <a:gd name="T8" fmla="*/ 428 w 584"/>
              <a:gd name="T9" fmla="*/ 75 h 583"/>
            </a:gdLst>
            <a:ahLst/>
            <a:cxnLst>
              <a:cxn ang="0">
                <a:pos x="T0" y="T1"/>
              </a:cxn>
              <a:cxn ang="0">
                <a:pos x="T2" y="T3"/>
              </a:cxn>
              <a:cxn ang="0">
                <a:pos x="T4" y="T5"/>
              </a:cxn>
              <a:cxn ang="0">
                <a:pos x="T6" y="T7"/>
              </a:cxn>
              <a:cxn ang="0">
                <a:pos x="T8" y="T9"/>
              </a:cxn>
            </a:cxnLst>
            <a:rect l="0" t="0" r="r" b="b"/>
            <a:pathLst>
              <a:path w="584" h="583">
                <a:moveTo>
                  <a:pt x="428" y="75"/>
                </a:moveTo>
                <a:cubicBezTo>
                  <a:pt x="547" y="150"/>
                  <a:pt x="584" y="308"/>
                  <a:pt x="508" y="427"/>
                </a:cubicBezTo>
                <a:cubicBezTo>
                  <a:pt x="433" y="547"/>
                  <a:pt x="275" y="583"/>
                  <a:pt x="156" y="508"/>
                </a:cubicBezTo>
                <a:cubicBezTo>
                  <a:pt x="36" y="433"/>
                  <a:pt x="0" y="275"/>
                  <a:pt x="75" y="155"/>
                </a:cubicBezTo>
                <a:cubicBezTo>
                  <a:pt x="150" y="36"/>
                  <a:pt x="308" y="0"/>
                  <a:pt x="428" y="75"/>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27" name="Freeform 61"/>
          <p:cNvSpPr>
            <a:spLocks/>
          </p:cNvSpPr>
          <p:nvPr/>
        </p:nvSpPr>
        <p:spPr bwMode="auto">
          <a:xfrm rot="6175298">
            <a:off x="3053763" y="1936099"/>
            <a:ext cx="982498" cy="133350"/>
          </a:xfrm>
          <a:custGeom>
            <a:avLst/>
            <a:gdLst>
              <a:gd name="T0" fmla="*/ 6 w 1798"/>
              <a:gd name="T1" fmla="*/ 130 h 130"/>
              <a:gd name="T2" fmla="*/ 0 w 1798"/>
              <a:gd name="T3" fmla="*/ 125 h 130"/>
              <a:gd name="T4" fmla="*/ 6 w 1798"/>
              <a:gd name="T5" fmla="*/ 118 h 130"/>
              <a:gd name="T6" fmla="*/ 1792 w 1798"/>
              <a:gd name="T7" fmla="*/ 0 h 130"/>
              <a:gd name="T8" fmla="*/ 1798 w 1798"/>
              <a:gd name="T9" fmla="*/ 6 h 130"/>
              <a:gd name="T10" fmla="*/ 1792 w 1798"/>
              <a:gd name="T11" fmla="*/ 12 h 130"/>
              <a:gd name="T12" fmla="*/ 7 w 1798"/>
              <a:gd name="T13" fmla="*/ 130 h 130"/>
              <a:gd name="T14" fmla="*/ 6 w 1798"/>
              <a:gd name="T15" fmla="*/ 130 h 1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98" h="130">
                <a:moveTo>
                  <a:pt x="6" y="130"/>
                </a:moveTo>
                <a:cubicBezTo>
                  <a:pt x="3" y="130"/>
                  <a:pt x="1" y="128"/>
                  <a:pt x="0" y="125"/>
                </a:cubicBezTo>
                <a:cubicBezTo>
                  <a:pt x="0" y="121"/>
                  <a:pt x="3" y="118"/>
                  <a:pt x="6" y="118"/>
                </a:cubicBezTo>
                <a:cubicBezTo>
                  <a:pt x="1792" y="0"/>
                  <a:pt x="1792" y="0"/>
                  <a:pt x="1792" y="0"/>
                </a:cubicBezTo>
                <a:cubicBezTo>
                  <a:pt x="1795" y="0"/>
                  <a:pt x="1798" y="2"/>
                  <a:pt x="1798" y="6"/>
                </a:cubicBezTo>
                <a:cubicBezTo>
                  <a:pt x="1798" y="9"/>
                  <a:pt x="1796" y="12"/>
                  <a:pt x="1792" y="12"/>
                </a:cubicBezTo>
                <a:cubicBezTo>
                  <a:pt x="7" y="130"/>
                  <a:pt x="7" y="130"/>
                  <a:pt x="7" y="130"/>
                </a:cubicBezTo>
                <a:cubicBezTo>
                  <a:pt x="7" y="130"/>
                  <a:pt x="6" y="130"/>
                  <a:pt x="6" y="130"/>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1" name="Freeform 166"/>
          <p:cNvSpPr>
            <a:spLocks/>
          </p:cNvSpPr>
          <p:nvPr/>
        </p:nvSpPr>
        <p:spPr bwMode="auto">
          <a:xfrm>
            <a:off x="303215" y="2559505"/>
            <a:ext cx="277813" cy="279400"/>
          </a:xfrm>
          <a:custGeom>
            <a:avLst/>
            <a:gdLst>
              <a:gd name="T0" fmla="*/ 201 w 274"/>
              <a:gd name="T1" fmla="*/ 35 h 274"/>
              <a:gd name="T2" fmla="*/ 239 w 274"/>
              <a:gd name="T3" fmla="*/ 201 h 274"/>
              <a:gd name="T4" fmla="*/ 73 w 274"/>
              <a:gd name="T5" fmla="*/ 239 h 274"/>
              <a:gd name="T6" fmla="*/ 35 w 274"/>
              <a:gd name="T7" fmla="*/ 73 h 274"/>
              <a:gd name="T8" fmla="*/ 201 w 274"/>
              <a:gd name="T9" fmla="*/ 35 h 274"/>
            </a:gdLst>
            <a:ahLst/>
            <a:cxnLst>
              <a:cxn ang="0">
                <a:pos x="T0" y="T1"/>
              </a:cxn>
              <a:cxn ang="0">
                <a:pos x="T2" y="T3"/>
              </a:cxn>
              <a:cxn ang="0">
                <a:pos x="T4" y="T5"/>
              </a:cxn>
              <a:cxn ang="0">
                <a:pos x="T6" y="T7"/>
              </a:cxn>
              <a:cxn ang="0">
                <a:pos x="T8" y="T9"/>
              </a:cxn>
            </a:cxnLst>
            <a:rect l="0" t="0" r="r" b="b"/>
            <a:pathLst>
              <a:path w="274" h="274">
                <a:moveTo>
                  <a:pt x="201" y="35"/>
                </a:moveTo>
                <a:cubicBezTo>
                  <a:pt x="257" y="71"/>
                  <a:pt x="274" y="145"/>
                  <a:pt x="239" y="201"/>
                </a:cubicBezTo>
                <a:cubicBezTo>
                  <a:pt x="203" y="257"/>
                  <a:pt x="129" y="274"/>
                  <a:pt x="73" y="239"/>
                </a:cubicBezTo>
                <a:cubicBezTo>
                  <a:pt x="17" y="203"/>
                  <a:pt x="0" y="129"/>
                  <a:pt x="35" y="73"/>
                </a:cubicBezTo>
                <a:cubicBezTo>
                  <a:pt x="70" y="17"/>
                  <a:pt x="145" y="0"/>
                  <a:pt x="201" y="35"/>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72" name="Freeform 148"/>
          <p:cNvSpPr>
            <a:spLocks/>
          </p:cNvSpPr>
          <p:nvPr/>
        </p:nvSpPr>
        <p:spPr bwMode="auto">
          <a:xfrm>
            <a:off x="-7935" y="1680030"/>
            <a:ext cx="528638" cy="530225"/>
          </a:xfrm>
          <a:custGeom>
            <a:avLst/>
            <a:gdLst>
              <a:gd name="T0" fmla="*/ 382 w 521"/>
              <a:gd name="T1" fmla="*/ 67 h 521"/>
              <a:gd name="T2" fmla="*/ 454 w 521"/>
              <a:gd name="T3" fmla="*/ 382 h 521"/>
              <a:gd name="T4" fmla="*/ 139 w 521"/>
              <a:gd name="T5" fmla="*/ 454 h 521"/>
              <a:gd name="T6" fmla="*/ 67 w 521"/>
              <a:gd name="T7" fmla="*/ 139 h 521"/>
              <a:gd name="T8" fmla="*/ 382 w 521"/>
              <a:gd name="T9" fmla="*/ 67 h 521"/>
            </a:gdLst>
            <a:ahLst/>
            <a:cxnLst>
              <a:cxn ang="0">
                <a:pos x="T0" y="T1"/>
              </a:cxn>
              <a:cxn ang="0">
                <a:pos x="T2" y="T3"/>
              </a:cxn>
              <a:cxn ang="0">
                <a:pos x="T4" y="T5"/>
              </a:cxn>
              <a:cxn ang="0">
                <a:pos x="T6" y="T7"/>
              </a:cxn>
              <a:cxn ang="0">
                <a:pos x="T8" y="T9"/>
              </a:cxn>
            </a:cxnLst>
            <a:rect l="0" t="0" r="r" b="b"/>
            <a:pathLst>
              <a:path w="521" h="521">
                <a:moveTo>
                  <a:pt x="382" y="67"/>
                </a:moveTo>
                <a:cubicBezTo>
                  <a:pt x="489" y="134"/>
                  <a:pt x="521" y="275"/>
                  <a:pt x="454" y="382"/>
                </a:cubicBezTo>
                <a:cubicBezTo>
                  <a:pt x="387" y="489"/>
                  <a:pt x="246" y="521"/>
                  <a:pt x="139" y="454"/>
                </a:cubicBezTo>
                <a:cubicBezTo>
                  <a:pt x="32" y="387"/>
                  <a:pt x="0" y="246"/>
                  <a:pt x="67" y="139"/>
                </a:cubicBezTo>
                <a:cubicBezTo>
                  <a:pt x="134" y="32"/>
                  <a:pt x="275" y="0"/>
                  <a:pt x="382" y="67"/>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73" name="Freeform 156"/>
          <p:cNvSpPr>
            <a:spLocks/>
          </p:cNvSpPr>
          <p:nvPr/>
        </p:nvSpPr>
        <p:spPr bwMode="auto">
          <a:xfrm>
            <a:off x="119065" y="1808618"/>
            <a:ext cx="273050" cy="273050"/>
          </a:xfrm>
          <a:custGeom>
            <a:avLst/>
            <a:gdLst>
              <a:gd name="T0" fmla="*/ 198 w 270"/>
              <a:gd name="T1" fmla="*/ 34 h 269"/>
              <a:gd name="T2" fmla="*/ 235 w 270"/>
              <a:gd name="T3" fmla="*/ 197 h 269"/>
              <a:gd name="T4" fmla="*/ 72 w 270"/>
              <a:gd name="T5" fmla="*/ 235 h 269"/>
              <a:gd name="T6" fmla="*/ 35 w 270"/>
              <a:gd name="T7" fmla="*/ 72 h 269"/>
              <a:gd name="T8" fmla="*/ 198 w 270"/>
              <a:gd name="T9" fmla="*/ 34 h 269"/>
            </a:gdLst>
            <a:ahLst/>
            <a:cxnLst>
              <a:cxn ang="0">
                <a:pos x="T0" y="T1"/>
              </a:cxn>
              <a:cxn ang="0">
                <a:pos x="T2" y="T3"/>
              </a:cxn>
              <a:cxn ang="0">
                <a:pos x="T4" y="T5"/>
              </a:cxn>
              <a:cxn ang="0">
                <a:pos x="T6" y="T7"/>
              </a:cxn>
              <a:cxn ang="0">
                <a:pos x="T8" y="T9"/>
              </a:cxn>
            </a:cxnLst>
            <a:rect l="0" t="0" r="r" b="b"/>
            <a:pathLst>
              <a:path w="270" h="269">
                <a:moveTo>
                  <a:pt x="198" y="34"/>
                </a:moveTo>
                <a:cubicBezTo>
                  <a:pt x="253" y="69"/>
                  <a:pt x="270" y="142"/>
                  <a:pt x="235" y="197"/>
                </a:cubicBezTo>
                <a:cubicBezTo>
                  <a:pt x="201" y="253"/>
                  <a:pt x="128" y="269"/>
                  <a:pt x="72" y="235"/>
                </a:cubicBezTo>
                <a:cubicBezTo>
                  <a:pt x="17" y="200"/>
                  <a:pt x="0" y="127"/>
                  <a:pt x="35" y="72"/>
                </a:cubicBezTo>
                <a:cubicBezTo>
                  <a:pt x="70" y="16"/>
                  <a:pt x="143" y="0"/>
                  <a:pt x="198" y="34"/>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74" name="Freeform 150"/>
          <p:cNvSpPr>
            <a:spLocks/>
          </p:cNvSpPr>
          <p:nvPr/>
        </p:nvSpPr>
        <p:spPr bwMode="auto">
          <a:xfrm>
            <a:off x="-101597" y="368755"/>
            <a:ext cx="1470025" cy="1470025"/>
          </a:xfrm>
          <a:custGeom>
            <a:avLst/>
            <a:gdLst>
              <a:gd name="T0" fmla="*/ 1061 w 1447"/>
              <a:gd name="T1" fmla="*/ 186 h 1447"/>
              <a:gd name="T2" fmla="*/ 1260 w 1447"/>
              <a:gd name="T3" fmla="*/ 1061 h 1447"/>
              <a:gd name="T4" fmla="*/ 386 w 1447"/>
              <a:gd name="T5" fmla="*/ 1260 h 1447"/>
              <a:gd name="T6" fmla="*/ 186 w 1447"/>
              <a:gd name="T7" fmla="*/ 386 h 1447"/>
              <a:gd name="T8" fmla="*/ 1061 w 1447"/>
              <a:gd name="T9" fmla="*/ 186 h 1447"/>
            </a:gdLst>
            <a:ahLst/>
            <a:cxnLst>
              <a:cxn ang="0">
                <a:pos x="T0" y="T1"/>
              </a:cxn>
              <a:cxn ang="0">
                <a:pos x="T2" y="T3"/>
              </a:cxn>
              <a:cxn ang="0">
                <a:pos x="T4" y="T5"/>
              </a:cxn>
              <a:cxn ang="0">
                <a:pos x="T6" y="T7"/>
              </a:cxn>
              <a:cxn ang="0">
                <a:pos x="T8" y="T9"/>
              </a:cxn>
            </a:cxnLst>
            <a:rect l="0" t="0" r="r" b="b"/>
            <a:pathLst>
              <a:path w="1447" h="1447">
                <a:moveTo>
                  <a:pt x="1061" y="186"/>
                </a:moveTo>
                <a:cubicBezTo>
                  <a:pt x="1357" y="373"/>
                  <a:pt x="1447" y="764"/>
                  <a:pt x="1260" y="1061"/>
                </a:cubicBezTo>
                <a:cubicBezTo>
                  <a:pt x="1074" y="1357"/>
                  <a:pt x="683" y="1447"/>
                  <a:pt x="386" y="1260"/>
                </a:cubicBezTo>
                <a:cubicBezTo>
                  <a:pt x="89" y="1074"/>
                  <a:pt x="0" y="683"/>
                  <a:pt x="186" y="386"/>
                </a:cubicBezTo>
                <a:cubicBezTo>
                  <a:pt x="373" y="90"/>
                  <a:pt x="764" y="0"/>
                  <a:pt x="1061" y="186"/>
                </a:cubicBezTo>
                <a:close/>
              </a:path>
            </a:pathLst>
          </a:custGeom>
          <a:solidFill>
            <a:srgbClr val="45D8FF">
              <a:alpha val="1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75" name="Freeform 151"/>
          <p:cNvSpPr>
            <a:spLocks/>
          </p:cNvSpPr>
          <p:nvPr/>
        </p:nvSpPr>
        <p:spPr bwMode="auto">
          <a:xfrm>
            <a:off x="261940" y="730705"/>
            <a:ext cx="744538" cy="746125"/>
          </a:xfrm>
          <a:custGeom>
            <a:avLst/>
            <a:gdLst>
              <a:gd name="T0" fmla="*/ 537 w 733"/>
              <a:gd name="T1" fmla="*/ 94 h 733"/>
              <a:gd name="T2" fmla="*/ 639 w 733"/>
              <a:gd name="T3" fmla="*/ 537 h 733"/>
              <a:gd name="T4" fmla="*/ 195 w 733"/>
              <a:gd name="T5" fmla="*/ 639 h 733"/>
              <a:gd name="T6" fmla="*/ 94 w 733"/>
              <a:gd name="T7" fmla="*/ 195 h 733"/>
              <a:gd name="T8" fmla="*/ 537 w 733"/>
              <a:gd name="T9" fmla="*/ 94 h 733"/>
            </a:gdLst>
            <a:ahLst/>
            <a:cxnLst>
              <a:cxn ang="0">
                <a:pos x="T0" y="T1"/>
              </a:cxn>
              <a:cxn ang="0">
                <a:pos x="T2" y="T3"/>
              </a:cxn>
              <a:cxn ang="0">
                <a:pos x="T4" y="T5"/>
              </a:cxn>
              <a:cxn ang="0">
                <a:pos x="T6" y="T7"/>
              </a:cxn>
              <a:cxn ang="0">
                <a:pos x="T8" y="T9"/>
              </a:cxn>
            </a:cxnLst>
            <a:rect l="0" t="0" r="r" b="b"/>
            <a:pathLst>
              <a:path w="733" h="733">
                <a:moveTo>
                  <a:pt x="537" y="94"/>
                </a:moveTo>
                <a:cubicBezTo>
                  <a:pt x="688" y="189"/>
                  <a:pt x="733" y="387"/>
                  <a:pt x="639" y="537"/>
                </a:cubicBezTo>
                <a:cubicBezTo>
                  <a:pt x="544" y="688"/>
                  <a:pt x="346" y="733"/>
                  <a:pt x="195" y="639"/>
                </a:cubicBezTo>
                <a:cubicBezTo>
                  <a:pt x="45" y="544"/>
                  <a:pt x="0" y="346"/>
                  <a:pt x="94" y="195"/>
                </a:cubicBezTo>
                <a:cubicBezTo>
                  <a:pt x="189" y="45"/>
                  <a:pt x="387" y="0"/>
                  <a:pt x="537" y="94"/>
                </a:cubicBezTo>
                <a:close/>
              </a:path>
            </a:pathLst>
          </a:custGeom>
          <a:solidFill>
            <a:srgbClr val="45D8FF">
              <a:alpha val="1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76" name="Freeform 159"/>
          <p:cNvSpPr>
            <a:spLocks/>
          </p:cNvSpPr>
          <p:nvPr/>
        </p:nvSpPr>
        <p:spPr bwMode="auto">
          <a:xfrm>
            <a:off x="438153" y="908505"/>
            <a:ext cx="392113" cy="390525"/>
          </a:xfrm>
          <a:custGeom>
            <a:avLst/>
            <a:gdLst>
              <a:gd name="T0" fmla="*/ 282 w 385"/>
              <a:gd name="T1" fmla="*/ 49 h 385"/>
              <a:gd name="T2" fmla="*/ 335 w 385"/>
              <a:gd name="T3" fmla="*/ 282 h 385"/>
              <a:gd name="T4" fmla="*/ 102 w 385"/>
              <a:gd name="T5" fmla="*/ 336 h 385"/>
              <a:gd name="T6" fmla="*/ 49 w 385"/>
              <a:gd name="T7" fmla="*/ 103 h 385"/>
              <a:gd name="T8" fmla="*/ 282 w 385"/>
              <a:gd name="T9" fmla="*/ 49 h 385"/>
            </a:gdLst>
            <a:ahLst/>
            <a:cxnLst>
              <a:cxn ang="0">
                <a:pos x="T0" y="T1"/>
              </a:cxn>
              <a:cxn ang="0">
                <a:pos x="T2" y="T3"/>
              </a:cxn>
              <a:cxn ang="0">
                <a:pos x="T4" y="T5"/>
              </a:cxn>
              <a:cxn ang="0">
                <a:pos x="T6" y="T7"/>
              </a:cxn>
              <a:cxn ang="0">
                <a:pos x="T8" y="T9"/>
              </a:cxn>
            </a:cxnLst>
            <a:rect l="0" t="0" r="r" b="b"/>
            <a:pathLst>
              <a:path w="385" h="385">
                <a:moveTo>
                  <a:pt x="282" y="49"/>
                </a:moveTo>
                <a:cubicBezTo>
                  <a:pt x="361" y="99"/>
                  <a:pt x="385" y="203"/>
                  <a:pt x="335" y="282"/>
                </a:cubicBezTo>
                <a:cubicBezTo>
                  <a:pt x="286" y="361"/>
                  <a:pt x="181" y="385"/>
                  <a:pt x="102" y="336"/>
                </a:cubicBezTo>
                <a:cubicBezTo>
                  <a:pt x="23" y="286"/>
                  <a:pt x="0" y="182"/>
                  <a:pt x="49" y="103"/>
                </a:cubicBezTo>
                <a:cubicBezTo>
                  <a:pt x="99" y="23"/>
                  <a:pt x="203" y="0"/>
                  <a:pt x="282" y="49"/>
                </a:cubicBezTo>
                <a:close/>
              </a:path>
            </a:pathLst>
          </a:custGeom>
          <a:solidFill>
            <a:srgbClr val="45D8FF">
              <a:alpha val="1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77" name="Freeform 168"/>
          <p:cNvSpPr>
            <a:spLocks/>
          </p:cNvSpPr>
          <p:nvPr/>
        </p:nvSpPr>
        <p:spPr bwMode="auto">
          <a:xfrm>
            <a:off x="4383091" y="275093"/>
            <a:ext cx="282575" cy="282575"/>
          </a:xfrm>
          <a:custGeom>
            <a:avLst/>
            <a:gdLst>
              <a:gd name="T0" fmla="*/ 203 w 278"/>
              <a:gd name="T1" fmla="*/ 36 h 278"/>
              <a:gd name="T2" fmla="*/ 242 w 278"/>
              <a:gd name="T3" fmla="*/ 204 h 278"/>
              <a:gd name="T4" fmla="*/ 74 w 278"/>
              <a:gd name="T5" fmla="*/ 242 h 278"/>
              <a:gd name="T6" fmla="*/ 35 w 278"/>
              <a:gd name="T7" fmla="*/ 74 h 278"/>
              <a:gd name="T8" fmla="*/ 203 w 278"/>
              <a:gd name="T9" fmla="*/ 36 h 278"/>
            </a:gdLst>
            <a:ahLst/>
            <a:cxnLst>
              <a:cxn ang="0">
                <a:pos x="T0" y="T1"/>
              </a:cxn>
              <a:cxn ang="0">
                <a:pos x="T2" y="T3"/>
              </a:cxn>
              <a:cxn ang="0">
                <a:pos x="T4" y="T5"/>
              </a:cxn>
              <a:cxn ang="0">
                <a:pos x="T6" y="T7"/>
              </a:cxn>
              <a:cxn ang="0">
                <a:pos x="T8" y="T9"/>
              </a:cxn>
            </a:cxnLst>
            <a:rect l="0" t="0" r="r" b="b"/>
            <a:pathLst>
              <a:path w="278" h="278">
                <a:moveTo>
                  <a:pt x="203" y="36"/>
                </a:moveTo>
                <a:cubicBezTo>
                  <a:pt x="260" y="71"/>
                  <a:pt x="278" y="147"/>
                  <a:pt x="242" y="204"/>
                </a:cubicBezTo>
                <a:cubicBezTo>
                  <a:pt x="206" y="261"/>
                  <a:pt x="131" y="278"/>
                  <a:pt x="74" y="242"/>
                </a:cubicBezTo>
                <a:cubicBezTo>
                  <a:pt x="17" y="206"/>
                  <a:pt x="0" y="131"/>
                  <a:pt x="35" y="74"/>
                </a:cubicBezTo>
                <a:cubicBezTo>
                  <a:pt x="71" y="17"/>
                  <a:pt x="146" y="0"/>
                  <a:pt x="203" y="36"/>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78" name="Freeform 149"/>
          <p:cNvSpPr>
            <a:spLocks/>
          </p:cNvSpPr>
          <p:nvPr/>
        </p:nvSpPr>
        <p:spPr bwMode="auto">
          <a:xfrm>
            <a:off x="1463678" y="1306968"/>
            <a:ext cx="541338" cy="541338"/>
          </a:xfrm>
          <a:custGeom>
            <a:avLst/>
            <a:gdLst>
              <a:gd name="T0" fmla="*/ 390 w 533"/>
              <a:gd name="T1" fmla="*/ 69 h 533"/>
              <a:gd name="T2" fmla="*/ 464 w 533"/>
              <a:gd name="T3" fmla="*/ 391 h 533"/>
              <a:gd name="T4" fmla="*/ 142 w 533"/>
              <a:gd name="T5" fmla="*/ 464 h 533"/>
              <a:gd name="T6" fmla="*/ 69 w 533"/>
              <a:gd name="T7" fmla="*/ 142 h 533"/>
              <a:gd name="T8" fmla="*/ 390 w 533"/>
              <a:gd name="T9" fmla="*/ 69 h 533"/>
            </a:gdLst>
            <a:ahLst/>
            <a:cxnLst>
              <a:cxn ang="0">
                <a:pos x="T0" y="T1"/>
              </a:cxn>
              <a:cxn ang="0">
                <a:pos x="T2" y="T3"/>
              </a:cxn>
              <a:cxn ang="0">
                <a:pos x="T4" y="T5"/>
              </a:cxn>
              <a:cxn ang="0">
                <a:pos x="T6" y="T7"/>
              </a:cxn>
              <a:cxn ang="0">
                <a:pos x="T8" y="T9"/>
              </a:cxn>
            </a:cxnLst>
            <a:rect l="0" t="0" r="r" b="b"/>
            <a:pathLst>
              <a:path w="533" h="533">
                <a:moveTo>
                  <a:pt x="390" y="69"/>
                </a:moveTo>
                <a:cubicBezTo>
                  <a:pt x="500" y="137"/>
                  <a:pt x="533" y="281"/>
                  <a:pt x="464" y="391"/>
                </a:cubicBezTo>
                <a:cubicBezTo>
                  <a:pt x="395" y="500"/>
                  <a:pt x="251" y="533"/>
                  <a:pt x="142" y="464"/>
                </a:cubicBezTo>
                <a:cubicBezTo>
                  <a:pt x="33" y="395"/>
                  <a:pt x="0" y="251"/>
                  <a:pt x="69" y="142"/>
                </a:cubicBezTo>
                <a:cubicBezTo>
                  <a:pt x="137" y="33"/>
                  <a:pt x="281" y="0"/>
                  <a:pt x="390" y="69"/>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79" name="Freeform 160"/>
          <p:cNvSpPr>
            <a:spLocks/>
          </p:cNvSpPr>
          <p:nvPr/>
        </p:nvSpPr>
        <p:spPr bwMode="auto">
          <a:xfrm>
            <a:off x="1593853" y="1437143"/>
            <a:ext cx="279400" cy="280988"/>
          </a:xfrm>
          <a:custGeom>
            <a:avLst/>
            <a:gdLst>
              <a:gd name="T0" fmla="*/ 203 w 276"/>
              <a:gd name="T1" fmla="*/ 36 h 276"/>
              <a:gd name="T2" fmla="*/ 241 w 276"/>
              <a:gd name="T3" fmla="*/ 203 h 276"/>
              <a:gd name="T4" fmla="*/ 74 w 276"/>
              <a:gd name="T5" fmla="*/ 241 h 276"/>
              <a:gd name="T6" fmla="*/ 36 w 276"/>
              <a:gd name="T7" fmla="*/ 74 h 276"/>
              <a:gd name="T8" fmla="*/ 203 w 276"/>
              <a:gd name="T9" fmla="*/ 36 h 276"/>
            </a:gdLst>
            <a:ahLst/>
            <a:cxnLst>
              <a:cxn ang="0">
                <a:pos x="T0" y="T1"/>
              </a:cxn>
              <a:cxn ang="0">
                <a:pos x="T2" y="T3"/>
              </a:cxn>
              <a:cxn ang="0">
                <a:pos x="T4" y="T5"/>
              </a:cxn>
              <a:cxn ang="0">
                <a:pos x="T6" y="T7"/>
              </a:cxn>
              <a:cxn ang="0">
                <a:pos x="T8" y="T9"/>
              </a:cxn>
            </a:cxnLst>
            <a:rect l="0" t="0" r="r" b="b"/>
            <a:pathLst>
              <a:path w="276" h="276">
                <a:moveTo>
                  <a:pt x="203" y="36"/>
                </a:moveTo>
                <a:cubicBezTo>
                  <a:pt x="259" y="72"/>
                  <a:pt x="276" y="146"/>
                  <a:pt x="241" y="203"/>
                </a:cubicBezTo>
                <a:cubicBezTo>
                  <a:pt x="205" y="259"/>
                  <a:pt x="131" y="276"/>
                  <a:pt x="74" y="241"/>
                </a:cubicBezTo>
                <a:cubicBezTo>
                  <a:pt x="17" y="205"/>
                  <a:pt x="0" y="131"/>
                  <a:pt x="36" y="74"/>
                </a:cubicBezTo>
                <a:cubicBezTo>
                  <a:pt x="71" y="17"/>
                  <a:pt x="146" y="0"/>
                  <a:pt x="203" y="36"/>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80" name="Freeform 155"/>
          <p:cNvSpPr>
            <a:spLocks/>
          </p:cNvSpPr>
          <p:nvPr/>
        </p:nvSpPr>
        <p:spPr bwMode="auto">
          <a:xfrm>
            <a:off x="1717678" y="1893548"/>
            <a:ext cx="1149350" cy="1150938"/>
          </a:xfrm>
          <a:custGeom>
            <a:avLst/>
            <a:gdLst>
              <a:gd name="T0" fmla="*/ 830 w 1132"/>
              <a:gd name="T1" fmla="*/ 146 h 1132"/>
              <a:gd name="T2" fmla="*/ 986 w 1132"/>
              <a:gd name="T3" fmla="*/ 830 h 1132"/>
              <a:gd name="T4" fmla="*/ 302 w 1132"/>
              <a:gd name="T5" fmla="*/ 986 h 1132"/>
              <a:gd name="T6" fmla="*/ 146 w 1132"/>
              <a:gd name="T7" fmla="*/ 302 h 1132"/>
              <a:gd name="T8" fmla="*/ 830 w 1132"/>
              <a:gd name="T9" fmla="*/ 146 h 1132"/>
            </a:gdLst>
            <a:ahLst/>
            <a:cxnLst>
              <a:cxn ang="0">
                <a:pos x="T0" y="T1"/>
              </a:cxn>
              <a:cxn ang="0">
                <a:pos x="T2" y="T3"/>
              </a:cxn>
              <a:cxn ang="0">
                <a:pos x="T4" y="T5"/>
              </a:cxn>
              <a:cxn ang="0">
                <a:pos x="T6" y="T7"/>
              </a:cxn>
              <a:cxn ang="0">
                <a:pos x="T8" y="T9"/>
              </a:cxn>
            </a:cxnLst>
            <a:rect l="0" t="0" r="r" b="b"/>
            <a:pathLst>
              <a:path w="1132" h="1132">
                <a:moveTo>
                  <a:pt x="830" y="146"/>
                </a:moveTo>
                <a:cubicBezTo>
                  <a:pt x="1062" y="292"/>
                  <a:pt x="1132" y="598"/>
                  <a:pt x="986" y="830"/>
                </a:cubicBezTo>
                <a:cubicBezTo>
                  <a:pt x="840" y="1062"/>
                  <a:pt x="534" y="1132"/>
                  <a:pt x="302" y="986"/>
                </a:cubicBezTo>
                <a:cubicBezTo>
                  <a:pt x="70" y="840"/>
                  <a:pt x="0" y="534"/>
                  <a:pt x="146" y="302"/>
                </a:cubicBezTo>
                <a:cubicBezTo>
                  <a:pt x="292" y="70"/>
                  <a:pt x="598" y="0"/>
                  <a:pt x="830" y="146"/>
                </a:cubicBezTo>
                <a:close/>
              </a:path>
            </a:pathLst>
          </a:custGeom>
          <a:solidFill>
            <a:srgbClr val="45D8FF">
              <a:alpha val="1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81" name="Freeform 162"/>
          <p:cNvSpPr>
            <a:spLocks/>
          </p:cNvSpPr>
          <p:nvPr/>
        </p:nvSpPr>
        <p:spPr bwMode="auto">
          <a:xfrm>
            <a:off x="2003428" y="2172155"/>
            <a:ext cx="579438" cy="579438"/>
          </a:xfrm>
          <a:custGeom>
            <a:avLst/>
            <a:gdLst>
              <a:gd name="T0" fmla="*/ 418 w 570"/>
              <a:gd name="T1" fmla="*/ 73 h 570"/>
              <a:gd name="T2" fmla="*/ 497 w 570"/>
              <a:gd name="T3" fmla="*/ 418 h 570"/>
              <a:gd name="T4" fmla="*/ 152 w 570"/>
              <a:gd name="T5" fmla="*/ 497 h 570"/>
              <a:gd name="T6" fmla="*/ 73 w 570"/>
              <a:gd name="T7" fmla="*/ 152 h 570"/>
              <a:gd name="T8" fmla="*/ 418 w 570"/>
              <a:gd name="T9" fmla="*/ 73 h 570"/>
            </a:gdLst>
            <a:ahLst/>
            <a:cxnLst>
              <a:cxn ang="0">
                <a:pos x="T0" y="T1"/>
              </a:cxn>
              <a:cxn ang="0">
                <a:pos x="T2" y="T3"/>
              </a:cxn>
              <a:cxn ang="0">
                <a:pos x="T4" y="T5"/>
              </a:cxn>
              <a:cxn ang="0">
                <a:pos x="T6" y="T7"/>
              </a:cxn>
              <a:cxn ang="0">
                <a:pos x="T8" y="T9"/>
              </a:cxn>
            </a:cxnLst>
            <a:rect l="0" t="0" r="r" b="b"/>
            <a:pathLst>
              <a:path w="570" h="570">
                <a:moveTo>
                  <a:pt x="418" y="73"/>
                </a:moveTo>
                <a:cubicBezTo>
                  <a:pt x="535" y="147"/>
                  <a:pt x="570" y="301"/>
                  <a:pt x="497" y="418"/>
                </a:cubicBezTo>
                <a:cubicBezTo>
                  <a:pt x="423" y="535"/>
                  <a:pt x="269" y="570"/>
                  <a:pt x="152" y="497"/>
                </a:cubicBezTo>
                <a:cubicBezTo>
                  <a:pt x="35" y="423"/>
                  <a:pt x="0" y="269"/>
                  <a:pt x="73" y="152"/>
                </a:cubicBezTo>
                <a:cubicBezTo>
                  <a:pt x="147" y="35"/>
                  <a:pt x="301" y="0"/>
                  <a:pt x="418" y="73"/>
                </a:cubicBezTo>
                <a:close/>
              </a:path>
            </a:pathLst>
          </a:custGeom>
          <a:solidFill>
            <a:srgbClr val="45D8FF">
              <a:alpha val="1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82" name="Freeform 163"/>
          <p:cNvSpPr>
            <a:spLocks/>
          </p:cNvSpPr>
          <p:nvPr/>
        </p:nvSpPr>
        <p:spPr bwMode="auto">
          <a:xfrm>
            <a:off x="2138365" y="2307093"/>
            <a:ext cx="307975" cy="309563"/>
          </a:xfrm>
          <a:custGeom>
            <a:avLst/>
            <a:gdLst>
              <a:gd name="T0" fmla="*/ 223 w 304"/>
              <a:gd name="T1" fmla="*/ 39 h 304"/>
              <a:gd name="T2" fmla="*/ 265 w 304"/>
              <a:gd name="T3" fmla="*/ 223 h 304"/>
              <a:gd name="T4" fmla="*/ 81 w 304"/>
              <a:gd name="T5" fmla="*/ 265 h 304"/>
              <a:gd name="T6" fmla="*/ 39 w 304"/>
              <a:gd name="T7" fmla="*/ 81 h 304"/>
              <a:gd name="T8" fmla="*/ 223 w 304"/>
              <a:gd name="T9" fmla="*/ 39 h 304"/>
            </a:gdLst>
            <a:ahLst/>
            <a:cxnLst>
              <a:cxn ang="0">
                <a:pos x="T0" y="T1"/>
              </a:cxn>
              <a:cxn ang="0">
                <a:pos x="T2" y="T3"/>
              </a:cxn>
              <a:cxn ang="0">
                <a:pos x="T4" y="T5"/>
              </a:cxn>
              <a:cxn ang="0">
                <a:pos x="T6" y="T7"/>
              </a:cxn>
              <a:cxn ang="0">
                <a:pos x="T8" y="T9"/>
              </a:cxn>
            </a:cxnLst>
            <a:rect l="0" t="0" r="r" b="b"/>
            <a:pathLst>
              <a:path w="304" h="304">
                <a:moveTo>
                  <a:pt x="223" y="39"/>
                </a:moveTo>
                <a:cubicBezTo>
                  <a:pt x="285" y="78"/>
                  <a:pt x="304" y="161"/>
                  <a:pt x="265" y="223"/>
                </a:cubicBezTo>
                <a:cubicBezTo>
                  <a:pt x="226" y="285"/>
                  <a:pt x="144" y="304"/>
                  <a:pt x="81" y="265"/>
                </a:cubicBezTo>
                <a:cubicBezTo>
                  <a:pt x="19" y="226"/>
                  <a:pt x="0" y="144"/>
                  <a:pt x="39" y="81"/>
                </a:cubicBezTo>
                <a:cubicBezTo>
                  <a:pt x="78" y="19"/>
                  <a:pt x="161" y="0"/>
                  <a:pt x="223" y="39"/>
                </a:cubicBezTo>
                <a:close/>
              </a:path>
            </a:pathLst>
          </a:custGeom>
          <a:solidFill>
            <a:srgbClr val="45D8FF">
              <a:alpha val="1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83" name="Freeform 146"/>
          <p:cNvSpPr>
            <a:spLocks/>
          </p:cNvSpPr>
          <p:nvPr/>
        </p:nvSpPr>
        <p:spPr bwMode="auto">
          <a:xfrm>
            <a:off x="2133603" y="-78920"/>
            <a:ext cx="2124075" cy="2124075"/>
          </a:xfrm>
          <a:custGeom>
            <a:avLst/>
            <a:gdLst>
              <a:gd name="T0" fmla="*/ 1533 w 2091"/>
              <a:gd name="T1" fmla="*/ 269 h 2091"/>
              <a:gd name="T2" fmla="*/ 1822 w 2091"/>
              <a:gd name="T3" fmla="*/ 1533 h 2091"/>
              <a:gd name="T4" fmla="*/ 558 w 2091"/>
              <a:gd name="T5" fmla="*/ 1821 h 2091"/>
              <a:gd name="T6" fmla="*/ 270 w 2091"/>
              <a:gd name="T7" fmla="*/ 558 h 2091"/>
              <a:gd name="T8" fmla="*/ 1533 w 2091"/>
              <a:gd name="T9" fmla="*/ 269 h 2091"/>
            </a:gdLst>
            <a:ahLst/>
            <a:cxnLst>
              <a:cxn ang="0">
                <a:pos x="T0" y="T1"/>
              </a:cxn>
              <a:cxn ang="0">
                <a:pos x="T2" y="T3"/>
              </a:cxn>
              <a:cxn ang="0">
                <a:pos x="T4" y="T5"/>
              </a:cxn>
              <a:cxn ang="0">
                <a:pos x="T6" y="T7"/>
              </a:cxn>
              <a:cxn ang="0">
                <a:pos x="T8" y="T9"/>
              </a:cxn>
            </a:cxnLst>
            <a:rect l="0" t="0" r="r" b="b"/>
            <a:pathLst>
              <a:path w="2091" h="2091">
                <a:moveTo>
                  <a:pt x="1533" y="269"/>
                </a:moveTo>
                <a:cubicBezTo>
                  <a:pt x="1962" y="538"/>
                  <a:pt x="2091" y="1104"/>
                  <a:pt x="1822" y="1533"/>
                </a:cubicBezTo>
                <a:cubicBezTo>
                  <a:pt x="1553" y="1961"/>
                  <a:pt x="987" y="2091"/>
                  <a:pt x="558" y="1821"/>
                </a:cubicBezTo>
                <a:cubicBezTo>
                  <a:pt x="130" y="1552"/>
                  <a:pt x="0" y="986"/>
                  <a:pt x="270" y="558"/>
                </a:cubicBezTo>
                <a:cubicBezTo>
                  <a:pt x="539" y="129"/>
                  <a:pt x="1105" y="0"/>
                  <a:pt x="1533" y="269"/>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84" name="Freeform 147"/>
          <p:cNvSpPr>
            <a:spLocks/>
          </p:cNvSpPr>
          <p:nvPr/>
        </p:nvSpPr>
        <p:spPr bwMode="auto">
          <a:xfrm>
            <a:off x="2457453" y="243343"/>
            <a:ext cx="1477963" cy="1477963"/>
          </a:xfrm>
          <a:custGeom>
            <a:avLst/>
            <a:gdLst>
              <a:gd name="T0" fmla="*/ 1066 w 1454"/>
              <a:gd name="T1" fmla="*/ 187 h 1454"/>
              <a:gd name="T2" fmla="*/ 1267 w 1454"/>
              <a:gd name="T3" fmla="*/ 1066 h 1454"/>
              <a:gd name="T4" fmla="*/ 388 w 1454"/>
              <a:gd name="T5" fmla="*/ 1267 h 1454"/>
              <a:gd name="T6" fmla="*/ 187 w 1454"/>
              <a:gd name="T7" fmla="*/ 388 h 1454"/>
              <a:gd name="T8" fmla="*/ 1066 w 1454"/>
              <a:gd name="T9" fmla="*/ 187 h 1454"/>
            </a:gdLst>
            <a:ahLst/>
            <a:cxnLst>
              <a:cxn ang="0">
                <a:pos x="T0" y="T1"/>
              </a:cxn>
              <a:cxn ang="0">
                <a:pos x="T2" y="T3"/>
              </a:cxn>
              <a:cxn ang="0">
                <a:pos x="T4" y="T5"/>
              </a:cxn>
              <a:cxn ang="0">
                <a:pos x="T6" y="T7"/>
              </a:cxn>
              <a:cxn ang="0">
                <a:pos x="T8" y="T9"/>
              </a:cxn>
            </a:cxnLst>
            <a:rect l="0" t="0" r="r" b="b"/>
            <a:pathLst>
              <a:path w="1454" h="1454">
                <a:moveTo>
                  <a:pt x="1066" y="187"/>
                </a:moveTo>
                <a:cubicBezTo>
                  <a:pt x="1364" y="374"/>
                  <a:pt x="1454" y="768"/>
                  <a:pt x="1267" y="1066"/>
                </a:cubicBezTo>
                <a:cubicBezTo>
                  <a:pt x="1079" y="1364"/>
                  <a:pt x="686" y="1454"/>
                  <a:pt x="388" y="1267"/>
                </a:cubicBezTo>
                <a:cubicBezTo>
                  <a:pt x="90" y="1080"/>
                  <a:pt x="0" y="686"/>
                  <a:pt x="187" y="388"/>
                </a:cubicBezTo>
                <a:cubicBezTo>
                  <a:pt x="374" y="90"/>
                  <a:pt x="768" y="0"/>
                  <a:pt x="1066" y="187"/>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85" name="Freeform 161"/>
          <p:cNvSpPr>
            <a:spLocks/>
          </p:cNvSpPr>
          <p:nvPr/>
        </p:nvSpPr>
        <p:spPr bwMode="auto">
          <a:xfrm>
            <a:off x="3041653" y="827543"/>
            <a:ext cx="311150" cy="311150"/>
          </a:xfrm>
          <a:custGeom>
            <a:avLst/>
            <a:gdLst>
              <a:gd name="T0" fmla="*/ 224 w 306"/>
              <a:gd name="T1" fmla="*/ 39 h 306"/>
              <a:gd name="T2" fmla="*/ 267 w 306"/>
              <a:gd name="T3" fmla="*/ 224 h 306"/>
              <a:gd name="T4" fmla="*/ 81 w 306"/>
              <a:gd name="T5" fmla="*/ 267 h 306"/>
              <a:gd name="T6" fmla="*/ 39 w 306"/>
              <a:gd name="T7" fmla="*/ 82 h 306"/>
              <a:gd name="T8" fmla="*/ 224 w 306"/>
              <a:gd name="T9" fmla="*/ 39 h 306"/>
            </a:gdLst>
            <a:ahLst/>
            <a:cxnLst>
              <a:cxn ang="0">
                <a:pos x="T0" y="T1"/>
              </a:cxn>
              <a:cxn ang="0">
                <a:pos x="T2" y="T3"/>
              </a:cxn>
              <a:cxn ang="0">
                <a:pos x="T4" y="T5"/>
              </a:cxn>
              <a:cxn ang="0">
                <a:pos x="T6" y="T7"/>
              </a:cxn>
              <a:cxn ang="0">
                <a:pos x="T8" y="T9"/>
              </a:cxn>
            </a:cxnLst>
            <a:rect l="0" t="0" r="r" b="b"/>
            <a:pathLst>
              <a:path w="306" h="306">
                <a:moveTo>
                  <a:pt x="224" y="39"/>
                </a:moveTo>
                <a:cubicBezTo>
                  <a:pt x="287" y="79"/>
                  <a:pt x="306" y="162"/>
                  <a:pt x="267" y="224"/>
                </a:cubicBezTo>
                <a:cubicBezTo>
                  <a:pt x="227" y="287"/>
                  <a:pt x="144" y="306"/>
                  <a:pt x="81" y="267"/>
                </a:cubicBezTo>
                <a:cubicBezTo>
                  <a:pt x="19" y="227"/>
                  <a:pt x="0" y="144"/>
                  <a:pt x="39" y="82"/>
                </a:cubicBezTo>
                <a:cubicBezTo>
                  <a:pt x="79" y="19"/>
                  <a:pt x="162" y="0"/>
                  <a:pt x="224" y="39"/>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86" name="Freeform 164"/>
          <p:cNvSpPr>
            <a:spLocks/>
          </p:cNvSpPr>
          <p:nvPr/>
        </p:nvSpPr>
        <p:spPr bwMode="auto">
          <a:xfrm>
            <a:off x="1876428" y="113168"/>
            <a:ext cx="277813" cy="277813"/>
          </a:xfrm>
          <a:custGeom>
            <a:avLst/>
            <a:gdLst>
              <a:gd name="T0" fmla="*/ 201 w 274"/>
              <a:gd name="T1" fmla="*/ 35 h 274"/>
              <a:gd name="T2" fmla="*/ 239 w 274"/>
              <a:gd name="T3" fmla="*/ 201 h 274"/>
              <a:gd name="T4" fmla="*/ 73 w 274"/>
              <a:gd name="T5" fmla="*/ 239 h 274"/>
              <a:gd name="T6" fmla="*/ 35 w 274"/>
              <a:gd name="T7" fmla="*/ 73 h 274"/>
              <a:gd name="T8" fmla="*/ 201 w 274"/>
              <a:gd name="T9" fmla="*/ 35 h 274"/>
            </a:gdLst>
            <a:ahLst/>
            <a:cxnLst>
              <a:cxn ang="0">
                <a:pos x="T0" y="T1"/>
              </a:cxn>
              <a:cxn ang="0">
                <a:pos x="T2" y="T3"/>
              </a:cxn>
              <a:cxn ang="0">
                <a:pos x="T4" y="T5"/>
              </a:cxn>
              <a:cxn ang="0">
                <a:pos x="T6" y="T7"/>
              </a:cxn>
              <a:cxn ang="0">
                <a:pos x="T8" y="T9"/>
              </a:cxn>
            </a:cxnLst>
            <a:rect l="0" t="0" r="r" b="b"/>
            <a:pathLst>
              <a:path w="274" h="274">
                <a:moveTo>
                  <a:pt x="201" y="35"/>
                </a:moveTo>
                <a:cubicBezTo>
                  <a:pt x="257" y="71"/>
                  <a:pt x="274" y="145"/>
                  <a:pt x="239" y="201"/>
                </a:cubicBezTo>
                <a:cubicBezTo>
                  <a:pt x="203" y="257"/>
                  <a:pt x="129" y="274"/>
                  <a:pt x="73" y="239"/>
                </a:cubicBezTo>
                <a:cubicBezTo>
                  <a:pt x="17" y="204"/>
                  <a:pt x="0" y="129"/>
                  <a:pt x="35" y="73"/>
                </a:cubicBezTo>
                <a:cubicBezTo>
                  <a:pt x="70" y="17"/>
                  <a:pt x="145" y="0"/>
                  <a:pt x="201" y="35"/>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87" name="Freeform 144"/>
          <p:cNvSpPr>
            <a:spLocks/>
          </p:cNvSpPr>
          <p:nvPr/>
        </p:nvSpPr>
        <p:spPr bwMode="auto">
          <a:xfrm rot="21368463">
            <a:off x="11214820" y="3527719"/>
            <a:ext cx="1039813" cy="1041400"/>
          </a:xfrm>
          <a:custGeom>
            <a:avLst/>
            <a:gdLst>
              <a:gd name="T0" fmla="*/ 750 w 1024"/>
              <a:gd name="T1" fmla="*/ 132 h 1024"/>
              <a:gd name="T2" fmla="*/ 892 w 1024"/>
              <a:gd name="T3" fmla="*/ 751 h 1024"/>
              <a:gd name="T4" fmla="*/ 273 w 1024"/>
              <a:gd name="T5" fmla="*/ 892 h 1024"/>
              <a:gd name="T6" fmla="*/ 131 w 1024"/>
              <a:gd name="T7" fmla="*/ 273 h 1024"/>
              <a:gd name="T8" fmla="*/ 750 w 1024"/>
              <a:gd name="T9" fmla="*/ 132 h 1024"/>
            </a:gdLst>
            <a:ahLst/>
            <a:cxnLst>
              <a:cxn ang="0">
                <a:pos x="T0" y="T1"/>
              </a:cxn>
              <a:cxn ang="0">
                <a:pos x="T2" y="T3"/>
              </a:cxn>
              <a:cxn ang="0">
                <a:pos x="T4" y="T5"/>
              </a:cxn>
              <a:cxn ang="0">
                <a:pos x="T6" y="T7"/>
              </a:cxn>
              <a:cxn ang="0">
                <a:pos x="T8" y="T9"/>
              </a:cxn>
            </a:cxnLst>
            <a:rect l="0" t="0" r="r" b="b"/>
            <a:pathLst>
              <a:path w="1024" h="1024">
                <a:moveTo>
                  <a:pt x="750" y="132"/>
                </a:moveTo>
                <a:cubicBezTo>
                  <a:pt x="960" y="264"/>
                  <a:pt x="1024" y="541"/>
                  <a:pt x="892" y="751"/>
                </a:cubicBezTo>
                <a:cubicBezTo>
                  <a:pt x="760" y="961"/>
                  <a:pt x="483" y="1024"/>
                  <a:pt x="273" y="892"/>
                </a:cubicBezTo>
                <a:cubicBezTo>
                  <a:pt x="63" y="760"/>
                  <a:pt x="0" y="483"/>
                  <a:pt x="131" y="273"/>
                </a:cubicBezTo>
                <a:cubicBezTo>
                  <a:pt x="263" y="63"/>
                  <a:pt x="540" y="0"/>
                  <a:pt x="750" y="132"/>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88" name="Freeform 145"/>
          <p:cNvSpPr>
            <a:spLocks/>
          </p:cNvSpPr>
          <p:nvPr/>
        </p:nvSpPr>
        <p:spPr bwMode="auto">
          <a:xfrm rot="21368463">
            <a:off x="11459241" y="3772197"/>
            <a:ext cx="550863" cy="550863"/>
          </a:xfrm>
          <a:custGeom>
            <a:avLst/>
            <a:gdLst>
              <a:gd name="T0" fmla="*/ 397 w 541"/>
              <a:gd name="T1" fmla="*/ 70 h 542"/>
              <a:gd name="T2" fmla="*/ 472 w 541"/>
              <a:gd name="T3" fmla="*/ 397 h 542"/>
              <a:gd name="T4" fmla="*/ 144 w 541"/>
              <a:gd name="T5" fmla="*/ 472 h 542"/>
              <a:gd name="T6" fmla="*/ 70 w 541"/>
              <a:gd name="T7" fmla="*/ 145 h 542"/>
              <a:gd name="T8" fmla="*/ 397 w 541"/>
              <a:gd name="T9" fmla="*/ 70 h 542"/>
            </a:gdLst>
            <a:ahLst/>
            <a:cxnLst>
              <a:cxn ang="0">
                <a:pos x="T0" y="T1"/>
              </a:cxn>
              <a:cxn ang="0">
                <a:pos x="T2" y="T3"/>
              </a:cxn>
              <a:cxn ang="0">
                <a:pos x="T4" y="T5"/>
              </a:cxn>
              <a:cxn ang="0">
                <a:pos x="T6" y="T7"/>
              </a:cxn>
              <a:cxn ang="0">
                <a:pos x="T8" y="T9"/>
              </a:cxn>
            </a:cxnLst>
            <a:rect l="0" t="0" r="r" b="b"/>
            <a:pathLst>
              <a:path w="541" h="542">
                <a:moveTo>
                  <a:pt x="397" y="70"/>
                </a:moveTo>
                <a:cubicBezTo>
                  <a:pt x="508" y="140"/>
                  <a:pt x="541" y="286"/>
                  <a:pt x="472" y="397"/>
                </a:cubicBezTo>
                <a:cubicBezTo>
                  <a:pt x="402" y="508"/>
                  <a:pt x="255" y="542"/>
                  <a:pt x="144" y="472"/>
                </a:cubicBezTo>
                <a:cubicBezTo>
                  <a:pt x="33" y="402"/>
                  <a:pt x="0" y="256"/>
                  <a:pt x="70" y="145"/>
                </a:cubicBezTo>
                <a:cubicBezTo>
                  <a:pt x="139" y="34"/>
                  <a:pt x="286" y="0"/>
                  <a:pt x="397" y="70"/>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89" name="Freeform 167"/>
          <p:cNvSpPr>
            <a:spLocks/>
          </p:cNvSpPr>
          <p:nvPr/>
        </p:nvSpPr>
        <p:spPr bwMode="auto">
          <a:xfrm rot="21368463">
            <a:off x="11589470" y="3903957"/>
            <a:ext cx="290513" cy="288925"/>
          </a:xfrm>
          <a:custGeom>
            <a:avLst/>
            <a:gdLst>
              <a:gd name="T0" fmla="*/ 209 w 285"/>
              <a:gd name="T1" fmla="*/ 36 h 285"/>
              <a:gd name="T2" fmla="*/ 248 w 285"/>
              <a:gd name="T3" fmla="*/ 209 h 285"/>
              <a:gd name="T4" fmla="*/ 76 w 285"/>
              <a:gd name="T5" fmla="*/ 248 h 285"/>
              <a:gd name="T6" fmla="*/ 37 w 285"/>
              <a:gd name="T7" fmla="*/ 76 h 285"/>
              <a:gd name="T8" fmla="*/ 209 w 285"/>
              <a:gd name="T9" fmla="*/ 36 h 285"/>
            </a:gdLst>
            <a:ahLst/>
            <a:cxnLst>
              <a:cxn ang="0">
                <a:pos x="T0" y="T1"/>
              </a:cxn>
              <a:cxn ang="0">
                <a:pos x="T2" y="T3"/>
              </a:cxn>
              <a:cxn ang="0">
                <a:pos x="T4" y="T5"/>
              </a:cxn>
              <a:cxn ang="0">
                <a:pos x="T6" y="T7"/>
              </a:cxn>
              <a:cxn ang="0">
                <a:pos x="T8" y="T9"/>
              </a:cxn>
            </a:cxnLst>
            <a:rect l="0" t="0" r="r" b="b"/>
            <a:pathLst>
              <a:path w="285" h="285">
                <a:moveTo>
                  <a:pt x="209" y="36"/>
                </a:moveTo>
                <a:cubicBezTo>
                  <a:pt x="268" y="73"/>
                  <a:pt x="285" y="150"/>
                  <a:pt x="248" y="209"/>
                </a:cubicBezTo>
                <a:cubicBezTo>
                  <a:pt x="212" y="267"/>
                  <a:pt x="135" y="285"/>
                  <a:pt x="76" y="248"/>
                </a:cubicBezTo>
                <a:cubicBezTo>
                  <a:pt x="18" y="211"/>
                  <a:pt x="0" y="134"/>
                  <a:pt x="37" y="76"/>
                </a:cubicBezTo>
                <a:cubicBezTo>
                  <a:pt x="74" y="17"/>
                  <a:pt x="151" y="0"/>
                  <a:pt x="209" y="36"/>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90" name="Freeform 164"/>
          <p:cNvSpPr>
            <a:spLocks/>
          </p:cNvSpPr>
          <p:nvPr/>
        </p:nvSpPr>
        <p:spPr bwMode="auto">
          <a:xfrm rot="21368463">
            <a:off x="10669041" y="4865435"/>
            <a:ext cx="277813" cy="277813"/>
          </a:xfrm>
          <a:custGeom>
            <a:avLst/>
            <a:gdLst>
              <a:gd name="T0" fmla="*/ 201 w 274"/>
              <a:gd name="T1" fmla="*/ 35 h 274"/>
              <a:gd name="T2" fmla="*/ 239 w 274"/>
              <a:gd name="T3" fmla="*/ 201 h 274"/>
              <a:gd name="T4" fmla="*/ 73 w 274"/>
              <a:gd name="T5" fmla="*/ 239 h 274"/>
              <a:gd name="T6" fmla="*/ 35 w 274"/>
              <a:gd name="T7" fmla="*/ 73 h 274"/>
              <a:gd name="T8" fmla="*/ 201 w 274"/>
              <a:gd name="T9" fmla="*/ 35 h 274"/>
            </a:gdLst>
            <a:ahLst/>
            <a:cxnLst>
              <a:cxn ang="0">
                <a:pos x="T0" y="T1"/>
              </a:cxn>
              <a:cxn ang="0">
                <a:pos x="T2" y="T3"/>
              </a:cxn>
              <a:cxn ang="0">
                <a:pos x="T4" y="T5"/>
              </a:cxn>
              <a:cxn ang="0">
                <a:pos x="T6" y="T7"/>
              </a:cxn>
              <a:cxn ang="0">
                <a:pos x="T8" y="T9"/>
              </a:cxn>
            </a:cxnLst>
            <a:rect l="0" t="0" r="r" b="b"/>
            <a:pathLst>
              <a:path w="274" h="274">
                <a:moveTo>
                  <a:pt x="201" y="35"/>
                </a:moveTo>
                <a:cubicBezTo>
                  <a:pt x="257" y="71"/>
                  <a:pt x="274" y="145"/>
                  <a:pt x="239" y="201"/>
                </a:cubicBezTo>
                <a:cubicBezTo>
                  <a:pt x="203" y="257"/>
                  <a:pt x="129" y="274"/>
                  <a:pt x="73" y="239"/>
                </a:cubicBezTo>
                <a:cubicBezTo>
                  <a:pt x="17" y="204"/>
                  <a:pt x="0" y="129"/>
                  <a:pt x="35" y="73"/>
                </a:cubicBezTo>
                <a:cubicBezTo>
                  <a:pt x="70" y="17"/>
                  <a:pt x="145" y="0"/>
                  <a:pt x="201" y="35"/>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91" name="Freeform 146"/>
          <p:cNvSpPr>
            <a:spLocks/>
          </p:cNvSpPr>
          <p:nvPr/>
        </p:nvSpPr>
        <p:spPr bwMode="auto">
          <a:xfrm rot="21368463">
            <a:off x="10972739" y="4592255"/>
            <a:ext cx="2124075" cy="2124075"/>
          </a:xfrm>
          <a:custGeom>
            <a:avLst/>
            <a:gdLst>
              <a:gd name="T0" fmla="*/ 1533 w 2091"/>
              <a:gd name="T1" fmla="*/ 269 h 2091"/>
              <a:gd name="T2" fmla="*/ 1822 w 2091"/>
              <a:gd name="T3" fmla="*/ 1533 h 2091"/>
              <a:gd name="T4" fmla="*/ 558 w 2091"/>
              <a:gd name="T5" fmla="*/ 1821 h 2091"/>
              <a:gd name="T6" fmla="*/ 270 w 2091"/>
              <a:gd name="T7" fmla="*/ 558 h 2091"/>
              <a:gd name="T8" fmla="*/ 1533 w 2091"/>
              <a:gd name="T9" fmla="*/ 269 h 2091"/>
            </a:gdLst>
            <a:ahLst/>
            <a:cxnLst>
              <a:cxn ang="0">
                <a:pos x="T0" y="T1"/>
              </a:cxn>
              <a:cxn ang="0">
                <a:pos x="T2" y="T3"/>
              </a:cxn>
              <a:cxn ang="0">
                <a:pos x="T4" y="T5"/>
              </a:cxn>
              <a:cxn ang="0">
                <a:pos x="T6" y="T7"/>
              </a:cxn>
              <a:cxn ang="0">
                <a:pos x="T8" y="T9"/>
              </a:cxn>
            </a:cxnLst>
            <a:rect l="0" t="0" r="r" b="b"/>
            <a:pathLst>
              <a:path w="2091" h="2091">
                <a:moveTo>
                  <a:pt x="1533" y="269"/>
                </a:moveTo>
                <a:cubicBezTo>
                  <a:pt x="1962" y="538"/>
                  <a:pt x="2091" y="1104"/>
                  <a:pt x="1822" y="1533"/>
                </a:cubicBezTo>
                <a:cubicBezTo>
                  <a:pt x="1553" y="1961"/>
                  <a:pt x="987" y="2091"/>
                  <a:pt x="558" y="1821"/>
                </a:cubicBezTo>
                <a:cubicBezTo>
                  <a:pt x="130" y="1552"/>
                  <a:pt x="0" y="986"/>
                  <a:pt x="270" y="558"/>
                </a:cubicBezTo>
                <a:cubicBezTo>
                  <a:pt x="539" y="129"/>
                  <a:pt x="1105" y="0"/>
                  <a:pt x="1533" y="269"/>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92" name="Freeform 147"/>
          <p:cNvSpPr>
            <a:spLocks/>
          </p:cNvSpPr>
          <p:nvPr/>
        </p:nvSpPr>
        <p:spPr bwMode="auto">
          <a:xfrm rot="21368463">
            <a:off x="11296534" y="4914466"/>
            <a:ext cx="1477963" cy="1477963"/>
          </a:xfrm>
          <a:custGeom>
            <a:avLst/>
            <a:gdLst>
              <a:gd name="T0" fmla="*/ 1066 w 1454"/>
              <a:gd name="T1" fmla="*/ 187 h 1454"/>
              <a:gd name="T2" fmla="*/ 1267 w 1454"/>
              <a:gd name="T3" fmla="*/ 1066 h 1454"/>
              <a:gd name="T4" fmla="*/ 388 w 1454"/>
              <a:gd name="T5" fmla="*/ 1267 h 1454"/>
              <a:gd name="T6" fmla="*/ 187 w 1454"/>
              <a:gd name="T7" fmla="*/ 388 h 1454"/>
              <a:gd name="T8" fmla="*/ 1066 w 1454"/>
              <a:gd name="T9" fmla="*/ 187 h 1454"/>
            </a:gdLst>
            <a:ahLst/>
            <a:cxnLst>
              <a:cxn ang="0">
                <a:pos x="T0" y="T1"/>
              </a:cxn>
              <a:cxn ang="0">
                <a:pos x="T2" y="T3"/>
              </a:cxn>
              <a:cxn ang="0">
                <a:pos x="T4" y="T5"/>
              </a:cxn>
              <a:cxn ang="0">
                <a:pos x="T6" y="T7"/>
              </a:cxn>
              <a:cxn ang="0">
                <a:pos x="T8" y="T9"/>
              </a:cxn>
            </a:cxnLst>
            <a:rect l="0" t="0" r="r" b="b"/>
            <a:pathLst>
              <a:path w="1454" h="1454">
                <a:moveTo>
                  <a:pt x="1066" y="187"/>
                </a:moveTo>
                <a:cubicBezTo>
                  <a:pt x="1364" y="374"/>
                  <a:pt x="1454" y="768"/>
                  <a:pt x="1267" y="1066"/>
                </a:cubicBezTo>
                <a:cubicBezTo>
                  <a:pt x="1079" y="1364"/>
                  <a:pt x="686" y="1454"/>
                  <a:pt x="388" y="1267"/>
                </a:cubicBezTo>
                <a:cubicBezTo>
                  <a:pt x="90" y="1080"/>
                  <a:pt x="0" y="686"/>
                  <a:pt x="187" y="388"/>
                </a:cubicBezTo>
                <a:cubicBezTo>
                  <a:pt x="374" y="90"/>
                  <a:pt x="768" y="0"/>
                  <a:pt x="1066" y="187"/>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93" name="Freeform 161"/>
          <p:cNvSpPr>
            <a:spLocks/>
          </p:cNvSpPr>
          <p:nvPr/>
        </p:nvSpPr>
        <p:spPr bwMode="auto">
          <a:xfrm rot="21368463">
            <a:off x="11880786" y="5498611"/>
            <a:ext cx="311150" cy="311150"/>
          </a:xfrm>
          <a:custGeom>
            <a:avLst/>
            <a:gdLst>
              <a:gd name="T0" fmla="*/ 224 w 306"/>
              <a:gd name="T1" fmla="*/ 39 h 306"/>
              <a:gd name="T2" fmla="*/ 267 w 306"/>
              <a:gd name="T3" fmla="*/ 224 h 306"/>
              <a:gd name="T4" fmla="*/ 81 w 306"/>
              <a:gd name="T5" fmla="*/ 267 h 306"/>
              <a:gd name="T6" fmla="*/ 39 w 306"/>
              <a:gd name="T7" fmla="*/ 82 h 306"/>
              <a:gd name="T8" fmla="*/ 224 w 306"/>
              <a:gd name="T9" fmla="*/ 39 h 306"/>
            </a:gdLst>
            <a:ahLst/>
            <a:cxnLst>
              <a:cxn ang="0">
                <a:pos x="T0" y="T1"/>
              </a:cxn>
              <a:cxn ang="0">
                <a:pos x="T2" y="T3"/>
              </a:cxn>
              <a:cxn ang="0">
                <a:pos x="T4" y="T5"/>
              </a:cxn>
              <a:cxn ang="0">
                <a:pos x="T6" y="T7"/>
              </a:cxn>
              <a:cxn ang="0">
                <a:pos x="T8" y="T9"/>
              </a:cxn>
            </a:cxnLst>
            <a:rect l="0" t="0" r="r" b="b"/>
            <a:pathLst>
              <a:path w="306" h="306">
                <a:moveTo>
                  <a:pt x="224" y="39"/>
                </a:moveTo>
                <a:cubicBezTo>
                  <a:pt x="287" y="79"/>
                  <a:pt x="306" y="162"/>
                  <a:pt x="267" y="224"/>
                </a:cubicBezTo>
                <a:cubicBezTo>
                  <a:pt x="227" y="287"/>
                  <a:pt x="144" y="306"/>
                  <a:pt x="81" y="267"/>
                </a:cubicBezTo>
                <a:cubicBezTo>
                  <a:pt x="19" y="227"/>
                  <a:pt x="0" y="144"/>
                  <a:pt x="39" y="82"/>
                </a:cubicBezTo>
                <a:cubicBezTo>
                  <a:pt x="79" y="19"/>
                  <a:pt x="162" y="0"/>
                  <a:pt x="224" y="39"/>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94" name="Freeform 149"/>
          <p:cNvSpPr>
            <a:spLocks/>
          </p:cNvSpPr>
          <p:nvPr/>
        </p:nvSpPr>
        <p:spPr bwMode="auto">
          <a:xfrm rot="21368463">
            <a:off x="10346139" y="6075141"/>
            <a:ext cx="541338" cy="541338"/>
          </a:xfrm>
          <a:custGeom>
            <a:avLst/>
            <a:gdLst>
              <a:gd name="T0" fmla="*/ 390 w 533"/>
              <a:gd name="T1" fmla="*/ 69 h 533"/>
              <a:gd name="T2" fmla="*/ 464 w 533"/>
              <a:gd name="T3" fmla="*/ 391 h 533"/>
              <a:gd name="T4" fmla="*/ 142 w 533"/>
              <a:gd name="T5" fmla="*/ 464 h 533"/>
              <a:gd name="T6" fmla="*/ 69 w 533"/>
              <a:gd name="T7" fmla="*/ 142 h 533"/>
              <a:gd name="T8" fmla="*/ 390 w 533"/>
              <a:gd name="T9" fmla="*/ 69 h 533"/>
            </a:gdLst>
            <a:ahLst/>
            <a:cxnLst>
              <a:cxn ang="0">
                <a:pos x="T0" y="T1"/>
              </a:cxn>
              <a:cxn ang="0">
                <a:pos x="T2" y="T3"/>
              </a:cxn>
              <a:cxn ang="0">
                <a:pos x="T4" y="T5"/>
              </a:cxn>
              <a:cxn ang="0">
                <a:pos x="T6" y="T7"/>
              </a:cxn>
              <a:cxn ang="0">
                <a:pos x="T8" y="T9"/>
              </a:cxn>
            </a:cxnLst>
            <a:rect l="0" t="0" r="r" b="b"/>
            <a:pathLst>
              <a:path w="533" h="533">
                <a:moveTo>
                  <a:pt x="390" y="69"/>
                </a:moveTo>
                <a:cubicBezTo>
                  <a:pt x="500" y="137"/>
                  <a:pt x="533" y="281"/>
                  <a:pt x="464" y="391"/>
                </a:cubicBezTo>
                <a:cubicBezTo>
                  <a:pt x="395" y="500"/>
                  <a:pt x="251" y="533"/>
                  <a:pt x="142" y="464"/>
                </a:cubicBezTo>
                <a:cubicBezTo>
                  <a:pt x="33" y="395"/>
                  <a:pt x="0" y="251"/>
                  <a:pt x="69" y="142"/>
                </a:cubicBezTo>
                <a:cubicBezTo>
                  <a:pt x="137" y="33"/>
                  <a:pt x="281" y="0"/>
                  <a:pt x="390" y="69"/>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95" name="Freeform 160"/>
          <p:cNvSpPr>
            <a:spLocks/>
          </p:cNvSpPr>
          <p:nvPr/>
        </p:nvSpPr>
        <p:spPr bwMode="auto">
          <a:xfrm rot="21368463">
            <a:off x="10476315" y="6205369"/>
            <a:ext cx="279400" cy="280988"/>
          </a:xfrm>
          <a:custGeom>
            <a:avLst/>
            <a:gdLst>
              <a:gd name="T0" fmla="*/ 203 w 276"/>
              <a:gd name="T1" fmla="*/ 36 h 276"/>
              <a:gd name="T2" fmla="*/ 241 w 276"/>
              <a:gd name="T3" fmla="*/ 203 h 276"/>
              <a:gd name="T4" fmla="*/ 74 w 276"/>
              <a:gd name="T5" fmla="*/ 241 h 276"/>
              <a:gd name="T6" fmla="*/ 36 w 276"/>
              <a:gd name="T7" fmla="*/ 74 h 276"/>
              <a:gd name="T8" fmla="*/ 203 w 276"/>
              <a:gd name="T9" fmla="*/ 36 h 276"/>
            </a:gdLst>
            <a:ahLst/>
            <a:cxnLst>
              <a:cxn ang="0">
                <a:pos x="T0" y="T1"/>
              </a:cxn>
              <a:cxn ang="0">
                <a:pos x="T2" y="T3"/>
              </a:cxn>
              <a:cxn ang="0">
                <a:pos x="T4" y="T5"/>
              </a:cxn>
              <a:cxn ang="0">
                <a:pos x="T6" y="T7"/>
              </a:cxn>
              <a:cxn ang="0">
                <a:pos x="T8" y="T9"/>
              </a:cxn>
            </a:cxnLst>
            <a:rect l="0" t="0" r="r" b="b"/>
            <a:pathLst>
              <a:path w="276" h="276">
                <a:moveTo>
                  <a:pt x="203" y="36"/>
                </a:moveTo>
                <a:cubicBezTo>
                  <a:pt x="259" y="72"/>
                  <a:pt x="276" y="146"/>
                  <a:pt x="241" y="203"/>
                </a:cubicBezTo>
                <a:cubicBezTo>
                  <a:pt x="205" y="259"/>
                  <a:pt x="131" y="276"/>
                  <a:pt x="74" y="241"/>
                </a:cubicBezTo>
                <a:cubicBezTo>
                  <a:pt x="17" y="205"/>
                  <a:pt x="0" y="131"/>
                  <a:pt x="36" y="74"/>
                </a:cubicBezTo>
                <a:cubicBezTo>
                  <a:pt x="71" y="17"/>
                  <a:pt x="146" y="0"/>
                  <a:pt x="203" y="36"/>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96" name="Freeform 150"/>
          <p:cNvSpPr>
            <a:spLocks/>
          </p:cNvSpPr>
          <p:nvPr/>
        </p:nvSpPr>
        <p:spPr bwMode="auto">
          <a:xfrm rot="21368463">
            <a:off x="8751468" y="5212095"/>
            <a:ext cx="1470025" cy="1470025"/>
          </a:xfrm>
          <a:custGeom>
            <a:avLst/>
            <a:gdLst>
              <a:gd name="T0" fmla="*/ 1061 w 1447"/>
              <a:gd name="T1" fmla="*/ 186 h 1447"/>
              <a:gd name="T2" fmla="*/ 1260 w 1447"/>
              <a:gd name="T3" fmla="*/ 1061 h 1447"/>
              <a:gd name="T4" fmla="*/ 386 w 1447"/>
              <a:gd name="T5" fmla="*/ 1260 h 1447"/>
              <a:gd name="T6" fmla="*/ 186 w 1447"/>
              <a:gd name="T7" fmla="*/ 386 h 1447"/>
              <a:gd name="T8" fmla="*/ 1061 w 1447"/>
              <a:gd name="T9" fmla="*/ 186 h 1447"/>
            </a:gdLst>
            <a:ahLst/>
            <a:cxnLst>
              <a:cxn ang="0">
                <a:pos x="T0" y="T1"/>
              </a:cxn>
              <a:cxn ang="0">
                <a:pos x="T2" y="T3"/>
              </a:cxn>
              <a:cxn ang="0">
                <a:pos x="T4" y="T5"/>
              </a:cxn>
              <a:cxn ang="0">
                <a:pos x="T6" y="T7"/>
              </a:cxn>
              <a:cxn ang="0">
                <a:pos x="T8" y="T9"/>
              </a:cxn>
            </a:cxnLst>
            <a:rect l="0" t="0" r="r" b="b"/>
            <a:pathLst>
              <a:path w="1447" h="1447">
                <a:moveTo>
                  <a:pt x="1061" y="186"/>
                </a:moveTo>
                <a:cubicBezTo>
                  <a:pt x="1357" y="373"/>
                  <a:pt x="1447" y="764"/>
                  <a:pt x="1260" y="1061"/>
                </a:cubicBezTo>
                <a:cubicBezTo>
                  <a:pt x="1074" y="1357"/>
                  <a:pt x="683" y="1447"/>
                  <a:pt x="386" y="1260"/>
                </a:cubicBezTo>
                <a:cubicBezTo>
                  <a:pt x="89" y="1074"/>
                  <a:pt x="0" y="683"/>
                  <a:pt x="186" y="386"/>
                </a:cubicBezTo>
                <a:cubicBezTo>
                  <a:pt x="373" y="90"/>
                  <a:pt x="764" y="0"/>
                  <a:pt x="1061" y="186"/>
                </a:cubicBezTo>
                <a:close/>
              </a:path>
            </a:pathLst>
          </a:custGeom>
          <a:solidFill>
            <a:srgbClr val="45D8FF">
              <a:alpha val="1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97" name="Freeform 151"/>
          <p:cNvSpPr>
            <a:spLocks/>
          </p:cNvSpPr>
          <p:nvPr/>
        </p:nvSpPr>
        <p:spPr bwMode="auto">
          <a:xfrm rot="21368463">
            <a:off x="9115003" y="5573992"/>
            <a:ext cx="744538" cy="746125"/>
          </a:xfrm>
          <a:custGeom>
            <a:avLst/>
            <a:gdLst>
              <a:gd name="T0" fmla="*/ 537 w 733"/>
              <a:gd name="T1" fmla="*/ 94 h 733"/>
              <a:gd name="T2" fmla="*/ 639 w 733"/>
              <a:gd name="T3" fmla="*/ 537 h 733"/>
              <a:gd name="T4" fmla="*/ 195 w 733"/>
              <a:gd name="T5" fmla="*/ 639 h 733"/>
              <a:gd name="T6" fmla="*/ 94 w 733"/>
              <a:gd name="T7" fmla="*/ 195 h 733"/>
              <a:gd name="T8" fmla="*/ 537 w 733"/>
              <a:gd name="T9" fmla="*/ 94 h 733"/>
            </a:gdLst>
            <a:ahLst/>
            <a:cxnLst>
              <a:cxn ang="0">
                <a:pos x="T0" y="T1"/>
              </a:cxn>
              <a:cxn ang="0">
                <a:pos x="T2" y="T3"/>
              </a:cxn>
              <a:cxn ang="0">
                <a:pos x="T4" y="T5"/>
              </a:cxn>
              <a:cxn ang="0">
                <a:pos x="T6" y="T7"/>
              </a:cxn>
              <a:cxn ang="0">
                <a:pos x="T8" y="T9"/>
              </a:cxn>
            </a:cxnLst>
            <a:rect l="0" t="0" r="r" b="b"/>
            <a:pathLst>
              <a:path w="733" h="733">
                <a:moveTo>
                  <a:pt x="537" y="94"/>
                </a:moveTo>
                <a:cubicBezTo>
                  <a:pt x="688" y="189"/>
                  <a:pt x="733" y="387"/>
                  <a:pt x="639" y="537"/>
                </a:cubicBezTo>
                <a:cubicBezTo>
                  <a:pt x="544" y="688"/>
                  <a:pt x="346" y="733"/>
                  <a:pt x="195" y="639"/>
                </a:cubicBezTo>
                <a:cubicBezTo>
                  <a:pt x="45" y="544"/>
                  <a:pt x="0" y="346"/>
                  <a:pt x="94" y="195"/>
                </a:cubicBezTo>
                <a:cubicBezTo>
                  <a:pt x="189" y="45"/>
                  <a:pt x="387" y="0"/>
                  <a:pt x="537" y="94"/>
                </a:cubicBezTo>
                <a:close/>
              </a:path>
            </a:pathLst>
          </a:custGeom>
          <a:solidFill>
            <a:srgbClr val="45D8FF">
              <a:alpha val="1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98" name="Freeform 159"/>
          <p:cNvSpPr>
            <a:spLocks/>
          </p:cNvSpPr>
          <p:nvPr/>
        </p:nvSpPr>
        <p:spPr bwMode="auto">
          <a:xfrm rot="21368463">
            <a:off x="9291216" y="5751792"/>
            <a:ext cx="392113" cy="390525"/>
          </a:xfrm>
          <a:custGeom>
            <a:avLst/>
            <a:gdLst>
              <a:gd name="T0" fmla="*/ 282 w 385"/>
              <a:gd name="T1" fmla="*/ 49 h 385"/>
              <a:gd name="T2" fmla="*/ 335 w 385"/>
              <a:gd name="T3" fmla="*/ 282 h 385"/>
              <a:gd name="T4" fmla="*/ 102 w 385"/>
              <a:gd name="T5" fmla="*/ 336 h 385"/>
              <a:gd name="T6" fmla="*/ 49 w 385"/>
              <a:gd name="T7" fmla="*/ 103 h 385"/>
              <a:gd name="T8" fmla="*/ 282 w 385"/>
              <a:gd name="T9" fmla="*/ 49 h 385"/>
            </a:gdLst>
            <a:ahLst/>
            <a:cxnLst>
              <a:cxn ang="0">
                <a:pos x="T0" y="T1"/>
              </a:cxn>
              <a:cxn ang="0">
                <a:pos x="T2" y="T3"/>
              </a:cxn>
              <a:cxn ang="0">
                <a:pos x="T4" y="T5"/>
              </a:cxn>
              <a:cxn ang="0">
                <a:pos x="T6" y="T7"/>
              </a:cxn>
              <a:cxn ang="0">
                <a:pos x="T8" y="T9"/>
              </a:cxn>
            </a:cxnLst>
            <a:rect l="0" t="0" r="r" b="b"/>
            <a:pathLst>
              <a:path w="385" h="385">
                <a:moveTo>
                  <a:pt x="282" y="49"/>
                </a:moveTo>
                <a:cubicBezTo>
                  <a:pt x="361" y="99"/>
                  <a:pt x="385" y="203"/>
                  <a:pt x="335" y="282"/>
                </a:cubicBezTo>
                <a:cubicBezTo>
                  <a:pt x="286" y="361"/>
                  <a:pt x="181" y="385"/>
                  <a:pt x="102" y="336"/>
                </a:cubicBezTo>
                <a:cubicBezTo>
                  <a:pt x="23" y="286"/>
                  <a:pt x="0" y="182"/>
                  <a:pt x="49" y="103"/>
                </a:cubicBezTo>
                <a:cubicBezTo>
                  <a:pt x="99" y="23"/>
                  <a:pt x="203" y="0"/>
                  <a:pt x="282" y="49"/>
                </a:cubicBezTo>
                <a:close/>
              </a:path>
            </a:pathLst>
          </a:custGeom>
          <a:solidFill>
            <a:srgbClr val="45D8FF">
              <a:alpha val="1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99" name="Freeform 165"/>
          <p:cNvSpPr>
            <a:spLocks/>
          </p:cNvSpPr>
          <p:nvPr/>
        </p:nvSpPr>
        <p:spPr bwMode="auto">
          <a:xfrm rot="21368463">
            <a:off x="8330404" y="6035107"/>
            <a:ext cx="277813" cy="277813"/>
          </a:xfrm>
          <a:custGeom>
            <a:avLst/>
            <a:gdLst>
              <a:gd name="T0" fmla="*/ 201 w 274"/>
              <a:gd name="T1" fmla="*/ 35 h 274"/>
              <a:gd name="T2" fmla="*/ 239 w 274"/>
              <a:gd name="T3" fmla="*/ 201 h 274"/>
              <a:gd name="T4" fmla="*/ 73 w 274"/>
              <a:gd name="T5" fmla="*/ 239 h 274"/>
              <a:gd name="T6" fmla="*/ 35 w 274"/>
              <a:gd name="T7" fmla="*/ 73 h 274"/>
              <a:gd name="T8" fmla="*/ 201 w 274"/>
              <a:gd name="T9" fmla="*/ 35 h 274"/>
            </a:gdLst>
            <a:ahLst/>
            <a:cxnLst>
              <a:cxn ang="0">
                <a:pos x="T0" y="T1"/>
              </a:cxn>
              <a:cxn ang="0">
                <a:pos x="T2" y="T3"/>
              </a:cxn>
              <a:cxn ang="0">
                <a:pos x="T4" y="T5"/>
              </a:cxn>
              <a:cxn ang="0">
                <a:pos x="T6" y="T7"/>
              </a:cxn>
              <a:cxn ang="0">
                <a:pos x="T8" y="T9"/>
              </a:cxn>
            </a:cxnLst>
            <a:rect l="0" t="0" r="r" b="b"/>
            <a:pathLst>
              <a:path w="274" h="274">
                <a:moveTo>
                  <a:pt x="201" y="35"/>
                </a:moveTo>
                <a:cubicBezTo>
                  <a:pt x="257" y="70"/>
                  <a:pt x="274" y="145"/>
                  <a:pt x="239" y="201"/>
                </a:cubicBezTo>
                <a:cubicBezTo>
                  <a:pt x="204" y="257"/>
                  <a:pt x="129" y="274"/>
                  <a:pt x="73" y="239"/>
                </a:cubicBezTo>
                <a:cubicBezTo>
                  <a:pt x="17" y="203"/>
                  <a:pt x="0" y="129"/>
                  <a:pt x="35" y="73"/>
                </a:cubicBezTo>
                <a:cubicBezTo>
                  <a:pt x="71" y="17"/>
                  <a:pt x="145" y="0"/>
                  <a:pt x="201" y="35"/>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00" name="Freeform 142"/>
          <p:cNvSpPr>
            <a:spLocks/>
          </p:cNvSpPr>
          <p:nvPr/>
        </p:nvSpPr>
        <p:spPr bwMode="auto">
          <a:xfrm>
            <a:off x="5262565" y="-631825"/>
            <a:ext cx="1265238" cy="1263650"/>
          </a:xfrm>
          <a:custGeom>
            <a:avLst/>
            <a:gdLst>
              <a:gd name="T0" fmla="*/ 912 w 1244"/>
              <a:gd name="T1" fmla="*/ 160 h 1244"/>
              <a:gd name="T2" fmla="*/ 1084 w 1244"/>
              <a:gd name="T3" fmla="*/ 912 h 1244"/>
              <a:gd name="T4" fmla="*/ 332 w 1244"/>
              <a:gd name="T5" fmla="*/ 1084 h 1244"/>
              <a:gd name="T6" fmla="*/ 161 w 1244"/>
              <a:gd name="T7" fmla="*/ 332 h 1244"/>
              <a:gd name="T8" fmla="*/ 912 w 1244"/>
              <a:gd name="T9" fmla="*/ 160 h 1244"/>
            </a:gdLst>
            <a:ahLst/>
            <a:cxnLst>
              <a:cxn ang="0">
                <a:pos x="T0" y="T1"/>
              </a:cxn>
              <a:cxn ang="0">
                <a:pos x="T2" y="T3"/>
              </a:cxn>
              <a:cxn ang="0">
                <a:pos x="T4" y="T5"/>
              </a:cxn>
              <a:cxn ang="0">
                <a:pos x="T6" y="T7"/>
              </a:cxn>
              <a:cxn ang="0">
                <a:pos x="T8" y="T9"/>
              </a:cxn>
            </a:cxnLst>
            <a:rect l="0" t="0" r="r" b="b"/>
            <a:pathLst>
              <a:path w="1244" h="1244">
                <a:moveTo>
                  <a:pt x="912" y="160"/>
                </a:moveTo>
                <a:cubicBezTo>
                  <a:pt x="1167" y="321"/>
                  <a:pt x="1244" y="657"/>
                  <a:pt x="1084" y="912"/>
                </a:cubicBezTo>
                <a:cubicBezTo>
                  <a:pt x="924" y="1167"/>
                  <a:pt x="587" y="1244"/>
                  <a:pt x="332" y="1084"/>
                </a:cubicBezTo>
                <a:cubicBezTo>
                  <a:pt x="77" y="924"/>
                  <a:pt x="0" y="587"/>
                  <a:pt x="161" y="332"/>
                </a:cubicBezTo>
                <a:cubicBezTo>
                  <a:pt x="321" y="77"/>
                  <a:pt x="657" y="0"/>
                  <a:pt x="912" y="160"/>
                </a:cubicBezTo>
                <a:close/>
              </a:path>
            </a:pathLst>
          </a:custGeom>
          <a:solidFill>
            <a:srgbClr val="45D8FF">
              <a:alpha val="1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01" name="Freeform 5"/>
          <p:cNvSpPr>
            <a:spLocks/>
          </p:cNvSpPr>
          <p:nvPr/>
        </p:nvSpPr>
        <p:spPr bwMode="auto">
          <a:xfrm>
            <a:off x="1728790" y="1559380"/>
            <a:ext cx="569913" cy="900113"/>
          </a:xfrm>
          <a:custGeom>
            <a:avLst/>
            <a:gdLst>
              <a:gd name="T0" fmla="*/ 557 w 561"/>
              <a:gd name="T1" fmla="*/ 886 h 886"/>
              <a:gd name="T2" fmla="*/ 553 w 561"/>
              <a:gd name="T3" fmla="*/ 884 h 886"/>
              <a:gd name="T4" fmla="*/ 1 w 561"/>
              <a:gd name="T5" fmla="*/ 6 h 886"/>
              <a:gd name="T6" fmla="*/ 2 w 561"/>
              <a:gd name="T7" fmla="*/ 1 h 886"/>
              <a:gd name="T8" fmla="*/ 8 w 561"/>
              <a:gd name="T9" fmla="*/ 2 h 886"/>
              <a:gd name="T10" fmla="*/ 560 w 561"/>
              <a:gd name="T11" fmla="*/ 880 h 886"/>
              <a:gd name="T12" fmla="*/ 559 w 561"/>
              <a:gd name="T13" fmla="*/ 886 h 886"/>
              <a:gd name="T14" fmla="*/ 557 w 561"/>
              <a:gd name="T15" fmla="*/ 886 h 8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61" h="886">
                <a:moveTo>
                  <a:pt x="557" y="886"/>
                </a:moveTo>
                <a:cubicBezTo>
                  <a:pt x="555" y="886"/>
                  <a:pt x="554" y="886"/>
                  <a:pt x="553" y="884"/>
                </a:cubicBezTo>
                <a:cubicBezTo>
                  <a:pt x="1" y="6"/>
                  <a:pt x="1" y="6"/>
                  <a:pt x="1" y="6"/>
                </a:cubicBezTo>
                <a:cubicBezTo>
                  <a:pt x="0" y="5"/>
                  <a:pt x="1" y="2"/>
                  <a:pt x="2" y="1"/>
                </a:cubicBezTo>
                <a:cubicBezTo>
                  <a:pt x="4" y="0"/>
                  <a:pt x="7" y="0"/>
                  <a:pt x="8" y="2"/>
                </a:cubicBezTo>
                <a:cubicBezTo>
                  <a:pt x="560" y="880"/>
                  <a:pt x="560" y="880"/>
                  <a:pt x="560" y="880"/>
                </a:cubicBezTo>
                <a:cubicBezTo>
                  <a:pt x="561" y="882"/>
                  <a:pt x="561" y="885"/>
                  <a:pt x="559" y="886"/>
                </a:cubicBezTo>
                <a:cubicBezTo>
                  <a:pt x="558" y="886"/>
                  <a:pt x="557" y="886"/>
                  <a:pt x="557" y="88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2" name="Freeform 6"/>
          <p:cNvSpPr>
            <a:spLocks/>
          </p:cNvSpPr>
          <p:nvPr/>
        </p:nvSpPr>
        <p:spPr bwMode="auto">
          <a:xfrm>
            <a:off x="1722440" y="2095955"/>
            <a:ext cx="576263" cy="363538"/>
          </a:xfrm>
          <a:custGeom>
            <a:avLst/>
            <a:gdLst>
              <a:gd name="T0" fmla="*/ 564 w 568"/>
              <a:gd name="T1" fmla="*/ 358 h 358"/>
              <a:gd name="T2" fmla="*/ 562 w 568"/>
              <a:gd name="T3" fmla="*/ 358 h 358"/>
              <a:gd name="T4" fmla="*/ 3 w 568"/>
              <a:gd name="T5" fmla="*/ 8 h 358"/>
              <a:gd name="T6" fmla="*/ 2 w 568"/>
              <a:gd name="T7" fmla="*/ 3 h 358"/>
              <a:gd name="T8" fmla="*/ 7 w 568"/>
              <a:gd name="T9" fmla="*/ 2 h 358"/>
              <a:gd name="T10" fmla="*/ 566 w 568"/>
              <a:gd name="T11" fmla="*/ 351 h 358"/>
              <a:gd name="T12" fmla="*/ 567 w 568"/>
              <a:gd name="T13" fmla="*/ 356 h 358"/>
              <a:gd name="T14" fmla="*/ 564 w 568"/>
              <a:gd name="T15" fmla="*/ 358 h 3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68" h="358">
                <a:moveTo>
                  <a:pt x="564" y="358"/>
                </a:moveTo>
                <a:cubicBezTo>
                  <a:pt x="563" y="358"/>
                  <a:pt x="562" y="358"/>
                  <a:pt x="562" y="358"/>
                </a:cubicBezTo>
                <a:cubicBezTo>
                  <a:pt x="3" y="8"/>
                  <a:pt x="3" y="8"/>
                  <a:pt x="3" y="8"/>
                </a:cubicBezTo>
                <a:cubicBezTo>
                  <a:pt x="1" y="7"/>
                  <a:pt x="0" y="5"/>
                  <a:pt x="2" y="3"/>
                </a:cubicBezTo>
                <a:cubicBezTo>
                  <a:pt x="3" y="1"/>
                  <a:pt x="5" y="0"/>
                  <a:pt x="7" y="2"/>
                </a:cubicBezTo>
                <a:cubicBezTo>
                  <a:pt x="566" y="351"/>
                  <a:pt x="566" y="351"/>
                  <a:pt x="566" y="351"/>
                </a:cubicBezTo>
                <a:cubicBezTo>
                  <a:pt x="568" y="352"/>
                  <a:pt x="568" y="355"/>
                  <a:pt x="567" y="356"/>
                </a:cubicBezTo>
                <a:cubicBezTo>
                  <a:pt x="566" y="358"/>
                  <a:pt x="565" y="358"/>
                  <a:pt x="564" y="358"/>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3" name="Freeform 7"/>
          <p:cNvSpPr>
            <a:spLocks/>
          </p:cNvSpPr>
          <p:nvPr/>
        </p:nvSpPr>
        <p:spPr bwMode="auto">
          <a:xfrm>
            <a:off x="1724027" y="1559380"/>
            <a:ext cx="14288" cy="546100"/>
          </a:xfrm>
          <a:custGeom>
            <a:avLst/>
            <a:gdLst>
              <a:gd name="T0" fmla="*/ 4 w 15"/>
              <a:gd name="T1" fmla="*/ 537 h 537"/>
              <a:gd name="T2" fmla="*/ 4 w 15"/>
              <a:gd name="T3" fmla="*/ 537 h 537"/>
              <a:gd name="T4" fmla="*/ 0 w 15"/>
              <a:gd name="T5" fmla="*/ 533 h 537"/>
              <a:gd name="T6" fmla="*/ 7 w 15"/>
              <a:gd name="T7" fmla="*/ 4 h 537"/>
              <a:gd name="T8" fmla="*/ 11 w 15"/>
              <a:gd name="T9" fmla="*/ 0 h 537"/>
              <a:gd name="T10" fmla="*/ 11 w 15"/>
              <a:gd name="T11" fmla="*/ 0 h 537"/>
              <a:gd name="T12" fmla="*/ 15 w 15"/>
              <a:gd name="T13" fmla="*/ 4 h 537"/>
              <a:gd name="T14" fmla="*/ 8 w 15"/>
              <a:gd name="T15" fmla="*/ 533 h 537"/>
              <a:gd name="T16" fmla="*/ 4 w 15"/>
              <a:gd name="T17" fmla="*/ 537 h 5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537">
                <a:moveTo>
                  <a:pt x="4" y="537"/>
                </a:moveTo>
                <a:cubicBezTo>
                  <a:pt x="4" y="537"/>
                  <a:pt x="4" y="537"/>
                  <a:pt x="4" y="537"/>
                </a:cubicBezTo>
                <a:cubicBezTo>
                  <a:pt x="2" y="537"/>
                  <a:pt x="0" y="535"/>
                  <a:pt x="0" y="533"/>
                </a:cubicBezTo>
                <a:cubicBezTo>
                  <a:pt x="7" y="4"/>
                  <a:pt x="7" y="4"/>
                  <a:pt x="7" y="4"/>
                </a:cubicBezTo>
                <a:cubicBezTo>
                  <a:pt x="7" y="2"/>
                  <a:pt x="8" y="0"/>
                  <a:pt x="11" y="0"/>
                </a:cubicBezTo>
                <a:cubicBezTo>
                  <a:pt x="11" y="0"/>
                  <a:pt x="11" y="0"/>
                  <a:pt x="11" y="0"/>
                </a:cubicBezTo>
                <a:cubicBezTo>
                  <a:pt x="13" y="0"/>
                  <a:pt x="15" y="2"/>
                  <a:pt x="15" y="4"/>
                </a:cubicBezTo>
                <a:cubicBezTo>
                  <a:pt x="8" y="533"/>
                  <a:pt x="8" y="533"/>
                  <a:pt x="8" y="533"/>
                </a:cubicBezTo>
                <a:cubicBezTo>
                  <a:pt x="8" y="535"/>
                  <a:pt x="6" y="537"/>
                  <a:pt x="4" y="537"/>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4" name="Freeform 8"/>
          <p:cNvSpPr>
            <a:spLocks/>
          </p:cNvSpPr>
          <p:nvPr/>
        </p:nvSpPr>
        <p:spPr bwMode="auto">
          <a:xfrm>
            <a:off x="593727" y="2059443"/>
            <a:ext cx="1138238" cy="46038"/>
          </a:xfrm>
          <a:custGeom>
            <a:avLst/>
            <a:gdLst>
              <a:gd name="T0" fmla="*/ 1118 w 1122"/>
              <a:gd name="T1" fmla="*/ 44 h 44"/>
              <a:gd name="T2" fmla="*/ 1118 w 1122"/>
              <a:gd name="T3" fmla="*/ 44 h 44"/>
              <a:gd name="T4" fmla="*/ 4 w 1122"/>
              <a:gd name="T5" fmla="*/ 8 h 44"/>
              <a:gd name="T6" fmla="*/ 0 w 1122"/>
              <a:gd name="T7" fmla="*/ 4 h 44"/>
              <a:gd name="T8" fmla="*/ 4 w 1122"/>
              <a:gd name="T9" fmla="*/ 0 h 44"/>
              <a:gd name="T10" fmla="*/ 1118 w 1122"/>
              <a:gd name="T11" fmla="*/ 36 h 44"/>
              <a:gd name="T12" fmla="*/ 1122 w 1122"/>
              <a:gd name="T13" fmla="*/ 40 h 44"/>
              <a:gd name="T14" fmla="*/ 1118 w 1122"/>
              <a:gd name="T15" fmla="*/ 44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2" h="44">
                <a:moveTo>
                  <a:pt x="1118" y="44"/>
                </a:moveTo>
                <a:cubicBezTo>
                  <a:pt x="1118" y="44"/>
                  <a:pt x="1118" y="44"/>
                  <a:pt x="1118" y="44"/>
                </a:cubicBezTo>
                <a:cubicBezTo>
                  <a:pt x="4" y="8"/>
                  <a:pt x="4" y="8"/>
                  <a:pt x="4" y="8"/>
                </a:cubicBezTo>
                <a:cubicBezTo>
                  <a:pt x="1" y="8"/>
                  <a:pt x="0" y="7"/>
                  <a:pt x="0" y="4"/>
                </a:cubicBezTo>
                <a:cubicBezTo>
                  <a:pt x="0" y="2"/>
                  <a:pt x="2" y="0"/>
                  <a:pt x="4" y="0"/>
                </a:cubicBezTo>
                <a:cubicBezTo>
                  <a:pt x="1118" y="36"/>
                  <a:pt x="1118" y="36"/>
                  <a:pt x="1118" y="36"/>
                </a:cubicBezTo>
                <a:cubicBezTo>
                  <a:pt x="1120" y="36"/>
                  <a:pt x="1122" y="38"/>
                  <a:pt x="1122" y="40"/>
                </a:cubicBezTo>
                <a:cubicBezTo>
                  <a:pt x="1122" y="42"/>
                  <a:pt x="1120" y="44"/>
                  <a:pt x="1118" y="44"/>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5" name="Freeform 9"/>
          <p:cNvSpPr>
            <a:spLocks/>
          </p:cNvSpPr>
          <p:nvPr/>
        </p:nvSpPr>
        <p:spPr bwMode="auto">
          <a:xfrm>
            <a:off x="433390" y="2059443"/>
            <a:ext cx="168275" cy="647700"/>
          </a:xfrm>
          <a:custGeom>
            <a:avLst/>
            <a:gdLst>
              <a:gd name="T0" fmla="*/ 4 w 166"/>
              <a:gd name="T1" fmla="*/ 637 h 637"/>
              <a:gd name="T2" fmla="*/ 4 w 166"/>
              <a:gd name="T3" fmla="*/ 637 h 637"/>
              <a:gd name="T4" fmla="*/ 1 w 166"/>
              <a:gd name="T5" fmla="*/ 632 h 637"/>
              <a:gd name="T6" fmla="*/ 158 w 166"/>
              <a:gd name="T7" fmla="*/ 3 h 637"/>
              <a:gd name="T8" fmla="*/ 163 w 166"/>
              <a:gd name="T9" fmla="*/ 1 h 637"/>
              <a:gd name="T10" fmla="*/ 166 w 166"/>
              <a:gd name="T11" fmla="*/ 5 h 637"/>
              <a:gd name="T12" fmla="*/ 8 w 166"/>
              <a:gd name="T13" fmla="*/ 634 h 637"/>
              <a:gd name="T14" fmla="*/ 4 w 166"/>
              <a:gd name="T15" fmla="*/ 637 h 6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6" h="637">
                <a:moveTo>
                  <a:pt x="4" y="637"/>
                </a:moveTo>
                <a:cubicBezTo>
                  <a:pt x="4" y="637"/>
                  <a:pt x="4" y="637"/>
                  <a:pt x="4" y="637"/>
                </a:cubicBezTo>
                <a:cubicBezTo>
                  <a:pt x="1" y="636"/>
                  <a:pt x="0" y="634"/>
                  <a:pt x="1" y="632"/>
                </a:cubicBezTo>
                <a:cubicBezTo>
                  <a:pt x="158" y="3"/>
                  <a:pt x="158" y="3"/>
                  <a:pt x="158" y="3"/>
                </a:cubicBezTo>
                <a:cubicBezTo>
                  <a:pt x="158" y="1"/>
                  <a:pt x="161" y="0"/>
                  <a:pt x="163" y="1"/>
                </a:cubicBezTo>
                <a:cubicBezTo>
                  <a:pt x="165" y="1"/>
                  <a:pt x="166" y="3"/>
                  <a:pt x="166" y="5"/>
                </a:cubicBezTo>
                <a:cubicBezTo>
                  <a:pt x="8" y="634"/>
                  <a:pt x="8" y="634"/>
                  <a:pt x="8" y="634"/>
                </a:cubicBezTo>
                <a:cubicBezTo>
                  <a:pt x="8" y="636"/>
                  <a:pt x="6" y="637"/>
                  <a:pt x="4" y="637"/>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6" name="Freeform 10"/>
          <p:cNvSpPr>
            <a:spLocks/>
          </p:cNvSpPr>
          <p:nvPr/>
        </p:nvSpPr>
        <p:spPr bwMode="auto">
          <a:xfrm>
            <a:off x="258765" y="1934030"/>
            <a:ext cx="182563" cy="773113"/>
          </a:xfrm>
          <a:custGeom>
            <a:avLst/>
            <a:gdLst>
              <a:gd name="T0" fmla="*/ 176 w 181"/>
              <a:gd name="T1" fmla="*/ 761 h 761"/>
              <a:gd name="T2" fmla="*/ 173 w 181"/>
              <a:gd name="T3" fmla="*/ 758 h 761"/>
              <a:gd name="T4" fmla="*/ 1 w 181"/>
              <a:gd name="T5" fmla="*/ 5 h 761"/>
              <a:gd name="T6" fmla="*/ 4 w 181"/>
              <a:gd name="T7" fmla="*/ 0 h 761"/>
              <a:gd name="T8" fmla="*/ 8 w 181"/>
              <a:gd name="T9" fmla="*/ 3 h 761"/>
              <a:gd name="T10" fmla="*/ 180 w 181"/>
              <a:gd name="T11" fmla="*/ 756 h 761"/>
              <a:gd name="T12" fmla="*/ 177 w 181"/>
              <a:gd name="T13" fmla="*/ 761 h 761"/>
              <a:gd name="T14" fmla="*/ 176 w 181"/>
              <a:gd name="T15" fmla="*/ 761 h 7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1" h="761">
                <a:moveTo>
                  <a:pt x="176" y="761"/>
                </a:moveTo>
                <a:cubicBezTo>
                  <a:pt x="175" y="761"/>
                  <a:pt x="173" y="760"/>
                  <a:pt x="173" y="758"/>
                </a:cubicBezTo>
                <a:cubicBezTo>
                  <a:pt x="1" y="5"/>
                  <a:pt x="1" y="5"/>
                  <a:pt x="1" y="5"/>
                </a:cubicBezTo>
                <a:cubicBezTo>
                  <a:pt x="0" y="3"/>
                  <a:pt x="1" y="1"/>
                  <a:pt x="4" y="0"/>
                </a:cubicBezTo>
                <a:cubicBezTo>
                  <a:pt x="6" y="0"/>
                  <a:pt x="8" y="1"/>
                  <a:pt x="8" y="3"/>
                </a:cubicBezTo>
                <a:cubicBezTo>
                  <a:pt x="180" y="756"/>
                  <a:pt x="180" y="756"/>
                  <a:pt x="180" y="756"/>
                </a:cubicBezTo>
                <a:cubicBezTo>
                  <a:pt x="181" y="758"/>
                  <a:pt x="180" y="760"/>
                  <a:pt x="177" y="761"/>
                </a:cubicBezTo>
                <a:cubicBezTo>
                  <a:pt x="177" y="761"/>
                  <a:pt x="177" y="761"/>
                  <a:pt x="176" y="761"/>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7" name="Freeform 11"/>
          <p:cNvSpPr>
            <a:spLocks/>
          </p:cNvSpPr>
          <p:nvPr/>
        </p:nvSpPr>
        <p:spPr bwMode="auto">
          <a:xfrm>
            <a:off x="-488948" y="2697618"/>
            <a:ext cx="930275" cy="163513"/>
          </a:xfrm>
          <a:custGeom>
            <a:avLst/>
            <a:gdLst>
              <a:gd name="T0" fmla="*/ 5 w 917"/>
              <a:gd name="T1" fmla="*/ 161 h 161"/>
              <a:gd name="T2" fmla="*/ 1 w 917"/>
              <a:gd name="T3" fmla="*/ 158 h 161"/>
              <a:gd name="T4" fmla="*/ 4 w 917"/>
              <a:gd name="T5" fmla="*/ 153 h 161"/>
              <a:gd name="T6" fmla="*/ 912 w 917"/>
              <a:gd name="T7" fmla="*/ 1 h 161"/>
              <a:gd name="T8" fmla="*/ 916 w 917"/>
              <a:gd name="T9" fmla="*/ 4 h 161"/>
              <a:gd name="T10" fmla="*/ 913 w 917"/>
              <a:gd name="T11" fmla="*/ 9 h 161"/>
              <a:gd name="T12" fmla="*/ 5 w 917"/>
              <a:gd name="T13" fmla="*/ 161 h 161"/>
              <a:gd name="T14" fmla="*/ 5 w 917"/>
              <a:gd name="T15" fmla="*/ 161 h 1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17" h="161">
                <a:moveTo>
                  <a:pt x="5" y="161"/>
                </a:moveTo>
                <a:cubicBezTo>
                  <a:pt x="3" y="161"/>
                  <a:pt x="1" y="160"/>
                  <a:pt x="1" y="158"/>
                </a:cubicBezTo>
                <a:cubicBezTo>
                  <a:pt x="0" y="155"/>
                  <a:pt x="2" y="153"/>
                  <a:pt x="4" y="153"/>
                </a:cubicBezTo>
                <a:cubicBezTo>
                  <a:pt x="912" y="1"/>
                  <a:pt x="912" y="1"/>
                  <a:pt x="912" y="1"/>
                </a:cubicBezTo>
                <a:cubicBezTo>
                  <a:pt x="914" y="0"/>
                  <a:pt x="916" y="2"/>
                  <a:pt x="916" y="4"/>
                </a:cubicBezTo>
                <a:cubicBezTo>
                  <a:pt x="917" y="6"/>
                  <a:pt x="915" y="8"/>
                  <a:pt x="913" y="9"/>
                </a:cubicBezTo>
                <a:cubicBezTo>
                  <a:pt x="5" y="161"/>
                  <a:pt x="5" y="161"/>
                  <a:pt x="5" y="161"/>
                </a:cubicBezTo>
                <a:cubicBezTo>
                  <a:pt x="5" y="161"/>
                  <a:pt x="5" y="161"/>
                  <a:pt x="5" y="161"/>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8" name="Freeform 12"/>
          <p:cNvSpPr>
            <a:spLocks/>
          </p:cNvSpPr>
          <p:nvPr/>
        </p:nvSpPr>
        <p:spPr bwMode="auto">
          <a:xfrm>
            <a:off x="258765" y="1084718"/>
            <a:ext cx="382588" cy="857250"/>
          </a:xfrm>
          <a:custGeom>
            <a:avLst/>
            <a:gdLst>
              <a:gd name="T0" fmla="*/ 5 w 378"/>
              <a:gd name="T1" fmla="*/ 845 h 845"/>
              <a:gd name="T2" fmla="*/ 3 w 378"/>
              <a:gd name="T3" fmla="*/ 845 h 845"/>
              <a:gd name="T4" fmla="*/ 1 w 378"/>
              <a:gd name="T5" fmla="*/ 840 h 845"/>
              <a:gd name="T6" fmla="*/ 369 w 378"/>
              <a:gd name="T7" fmla="*/ 3 h 845"/>
              <a:gd name="T8" fmla="*/ 375 w 378"/>
              <a:gd name="T9" fmla="*/ 1 h 845"/>
              <a:gd name="T10" fmla="*/ 377 w 378"/>
              <a:gd name="T11" fmla="*/ 6 h 845"/>
              <a:gd name="T12" fmla="*/ 8 w 378"/>
              <a:gd name="T13" fmla="*/ 843 h 845"/>
              <a:gd name="T14" fmla="*/ 5 w 378"/>
              <a:gd name="T15" fmla="*/ 845 h 8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8" h="845">
                <a:moveTo>
                  <a:pt x="5" y="845"/>
                </a:moveTo>
                <a:cubicBezTo>
                  <a:pt x="4" y="845"/>
                  <a:pt x="3" y="845"/>
                  <a:pt x="3" y="845"/>
                </a:cubicBezTo>
                <a:cubicBezTo>
                  <a:pt x="1" y="844"/>
                  <a:pt x="0" y="842"/>
                  <a:pt x="1" y="840"/>
                </a:cubicBezTo>
                <a:cubicBezTo>
                  <a:pt x="369" y="3"/>
                  <a:pt x="369" y="3"/>
                  <a:pt x="369" y="3"/>
                </a:cubicBezTo>
                <a:cubicBezTo>
                  <a:pt x="370" y="1"/>
                  <a:pt x="373" y="0"/>
                  <a:pt x="375" y="1"/>
                </a:cubicBezTo>
                <a:cubicBezTo>
                  <a:pt x="377" y="1"/>
                  <a:pt x="378" y="4"/>
                  <a:pt x="377" y="6"/>
                </a:cubicBezTo>
                <a:cubicBezTo>
                  <a:pt x="8" y="843"/>
                  <a:pt x="8" y="843"/>
                  <a:pt x="8" y="843"/>
                </a:cubicBezTo>
                <a:cubicBezTo>
                  <a:pt x="8" y="844"/>
                  <a:pt x="6" y="845"/>
                  <a:pt x="5" y="84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9" name="Freeform 14"/>
          <p:cNvSpPr>
            <a:spLocks/>
          </p:cNvSpPr>
          <p:nvPr/>
        </p:nvSpPr>
        <p:spPr bwMode="auto">
          <a:xfrm>
            <a:off x="-404810" y="1251405"/>
            <a:ext cx="671513" cy="690563"/>
          </a:xfrm>
          <a:custGeom>
            <a:avLst/>
            <a:gdLst>
              <a:gd name="T0" fmla="*/ 658 w 662"/>
              <a:gd name="T1" fmla="*/ 680 h 680"/>
              <a:gd name="T2" fmla="*/ 655 w 662"/>
              <a:gd name="T3" fmla="*/ 679 h 680"/>
              <a:gd name="T4" fmla="*/ 2 w 662"/>
              <a:gd name="T5" fmla="*/ 7 h 680"/>
              <a:gd name="T6" fmla="*/ 2 w 662"/>
              <a:gd name="T7" fmla="*/ 2 h 680"/>
              <a:gd name="T8" fmla="*/ 8 w 662"/>
              <a:gd name="T9" fmla="*/ 2 h 680"/>
              <a:gd name="T10" fmla="*/ 660 w 662"/>
              <a:gd name="T11" fmla="*/ 673 h 680"/>
              <a:gd name="T12" fmla="*/ 660 w 662"/>
              <a:gd name="T13" fmla="*/ 679 h 680"/>
              <a:gd name="T14" fmla="*/ 658 w 662"/>
              <a:gd name="T15" fmla="*/ 680 h 6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2" h="680">
                <a:moveTo>
                  <a:pt x="658" y="680"/>
                </a:moveTo>
                <a:cubicBezTo>
                  <a:pt x="656" y="680"/>
                  <a:pt x="655" y="680"/>
                  <a:pt x="655" y="679"/>
                </a:cubicBezTo>
                <a:cubicBezTo>
                  <a:pt x="2" y="7"/>
                  <a:pt x="2" y="7"/>
                  <a:pt x="2" y="7"/>
                </a:cubicBezTo>
                <a:cubicBezTo>
                  <a:pt x="0" y="6"/>
                  <a:pt x="0" y="3"/>
                  <a:pt x="2" y="2"/>
                </a:cubicBezTo>
                <a:cubicBezTo>
                  <a:pt x="3" y="0"/>
                  <a:pt x="6" y="0"/>
                  <a:pt x="8" y="2"/>
                </a:cubicBezTo>
                <a:cubicBezTo>
                  <a:pt x="660" y="673"/>
                  <a:pt x="660" y="673"/>
                  <a:pt x="660" y="673"/>
                </a:cubicBezTo>
                <a:cubicBezTo>
                  <a:pt x="662" y="675"/>
                  <a:pt x="662" y="678"/>
                  <a:pt x="660" y="679"/>
                </a:cubicBezTo>
                <a:cubicBezTo>
                  <a:pt x="660" y="680"/>
                  <a:pt x="659" y="680"/>
                  <a:pt x="658" y="68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0" name="Freeform 18"/>
          <p:cNvSpPr>
            <a:spLocks/>
          </p:cNvSpPr>
          <p:nvPr/>
        </p:nvSpPr>
        <p:spPr bwMode="auto">
          <a:xfrm>
            <a:off x="-488948" y="1934030"/>
            <a:ext cx="755650" cy="927100"/>
          </a:xfrm>
          <a:custGeom>
            <a:avLst/>
            <a:gdLst>
              <a:gd name="T0" fmla="*/ 5 w 745"/>
              <a:gd name="T1" fmla="*/ 913 h 913"/>
              <a:gd name="T2" fmla="*/ 2 w 745"/>
              <a:gd name="T3" fmla="*/ 912 h 913"/>
              <a:gd name="T4" fmla="*/ 2 w 745"/>
              <a:gd name="T5" fmla="*/ 906 h 913"/>
              <a:gd name="T6" fmla="*/ 737 w 745"/>
              <a:gd name="T7" fmla="*/ 2 h 913"/>
              <a:gd name="T8" fmla="*/ 743 w 745"/>
              <a:gd name="T9" fmla="*/ 1 h 913"/>
              <a:gd name="T10" fmla="*/ 744 w 745"/>
              <a:gd name="T11" fmla="*/ 7 h 913"/>
              <a:gd name="T12" fmla="*/ 8 w 745"/>
              <a:gd name="T13" fmla="*/ 911 h 913"/>
              <a:gd name="T14" fmla="*/ 5 w 745"/>
              <a:gd name="T15" fmla="*/ 913 h 9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45" h="913">
                <a:moveTo>
                  <a:pt x="5" y="913"/>
                </a:moveTo>
                <a:cubicBezTo>
                  <a:pt x="4" y="913"/>
                  <a:pt x="3" y="913"/>
                  <a:pt x="2" y="912"/>
                </a:cubicBezTo>
                <a:cubicBezTo>
                  <a:pt x="1" y="911"/>
                  <a:pt x="0" y="908"/>
                  <a:pt x="2" y="906"/>
                </a:cubicBezTo>
                <a:cubicBezTo>
                  <a:pt x="737" y="2"/>
                  <a:pt x="737" y="2"/>
                  <a:pt x="737" y="2"/>
                </a:cubicBezTo>
                <a:cubicBezTo>
                  <a:pt x="739" y="0"/>
                  <a:pt x="741" y="0"/>
                  <a:pt x="743" y="1"/>
                </a:cubicBezTo>
                <a:cubicBezTo>
                  <a:pt x="745" y="3"/>
                  <a:pt x="745" y="5"/>
                  <a:pt x="744" y="7"/>
                </a:cubicBezTo>
                <a:cubicBezTo>
                  <a:pt x="8" y="911"/>
                  <a:pt x="8" y="911"/>
                  <a:pt x="8" y="911"/>
                </a:cubicBezTo>
                <a:cubicBezTo>
                  <a:pt x="7" y="912"/>
                  <a:pt x="6" y="913"/>
                  <a:pt x="5" y="913"/>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1" name="Freeform 22"/>
          <p:cNvSpPr>
            <a:spLocks/>
          </p:cNvSpPr>
          <p:nvPr/>
        </p:nvSpPr>
        <p:spPr bwMode="auto">
          <a:xfrm>
            <a:off x="631827" y="1084718"/>
            <a:ext cx="584200" cy="452438"/>
          </a:xfrm>
          <a:custGeom>
            <a:avLst/>
            <a:gdLst>
              <a:gd name="T0" fmla="*/ 572 w 576"/>
              <a:gd name="T1" fmla="*/ 446 h 446"/>
              <a:gd name="T2" fmla="*/ 569 w 576"/>
              <a:gd name="T3" fmla="*/ 445 h 446"/>
              <a:gd name="T4" fmla="*/ 3 w 576"/>
              <a:gd name="T5" fmla="*/ 7 h 446"/>
              <a:gd name="T6" fmla="*/ 2 w 576"/>
              <a:gd name="T7" fmla="*/ 2 h 446"/>
              <a:gd name="T8" fmla="*/ 7 w 576"/>
              <a:gd name="T9" fmla="*/ 1 h 446"/>
              <a:gd name="T10" fmla="*/ 574 w 576"/>
              <a:gd name="T11" fmla="*/ 439 h 446"/>
              <a:gd name="T12" fmla="*/ 575 w 576"/>
              <a:gd name="T13" fmla="*/ 444 h 446"/>
              <a:gd name="T14" fmla="*/ 572 w 576"/>
              <a:gd name="T15" fmla="*/ 446 h 4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6" h="446">
                <a:moveTo>
                  <a:pt x="572" y="446"/>
                </a:moveTo>
                <a:cubicBezTo>
                  <a:pt x="571" y="446"/>
                  <a:pt x="570" y="446"/>
                  <a:pt x="569" y="445"/>
                </a:cubicBezTo>
                <a:cubicBezTo>
                  <a:pt x="3" y="7"/>
                  <a:pt x="3" y="7"/>
                  <a:pt x="3" y="7"/>
                </a:cubicBezTo>
                <a:cubicBezTo>
                  <a:pt x="1" y="6"/>
                  <a:pt x="0" y="4"/>
                  <a:pt x="2" y="2"/>
                </a:cubicBezTo>
                <a:cubicBezTo>
                  <a:pt x="3" y="0"/>
                  <a:pt x="6" y="0"/>
                  <a:pt x="7" y="1"/>
                </a:cubicBezTo>
                <a:cubicBezTo>
                  <a:pt x="574" y="439"/>
                  <a:pt x="574" y="439"/>
                  <a:pt x="574" y="439"/>
                </a:cubicBezTo>
                <a:cubicBezTo>
                  <a:pt x="576" y="440"/>
                  <a:pt x="576" y="443"/>
                  <a:pt x="575" y="444"/>
                </a:cubicBezTo>
                <a:cubicBezTo>
                  <a:pt x="574" y="445"/>
                  <a:pt x="573" y="446"/>
                  <a:pt x="572" y="44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2" name="Freeform 23"/>
          <p:cNvSpPr>
            <a:spLocks/>
          </p:cNvSpPr>
          <p:nvPr/>
        </p:nvSpPr>
        <p:spPr bwMode="auto">
          <a:xfrm>
            <a:off x="592140" y="1527630"/>
            <a:ext cx="623888" cy="541338"/>
          </a:xfrm>
          <a:custGeom>
            <a:avLst/>
            <a:gdLst>
              <a:gd name="T0" fmla="*/ 5 w 615"/>
              <a:gd name="T1" fmla="*/ 532 h 532"/>
              <a:gd name="T2" fmla="*/ 2 w 615"/>
              <a:gd name="T3" fmla="*/ 531 h 532"/>
              <a:gd name="T4" fmla="*/ 2 w 615"/>
              <a:gd name="T5" fmla="*/ 525 h 532"/>
              <a:gd name="T6" fmla="*/ 608 w 615"/>
              <a:gd name="T7" fmla="*/ 2 h 532"/>
              <a:gd name="T8" fmla="*/ 614 w 615"/>
              <a:gd name="T9" fmla="*/ 2 h 532"/>
              <a:gd name="T10" fmla="*/ 613 w 615"/>
              <a:gd name="T11" fmla="*/ 8 h 532"/>
              <a:gd name="T12" fmla="*/ 7 w 615"/>
              <a:gd name="T13" fmla="*/ 531 h 532"/>
              <a:gd name="T14" fmla="*/ 5 w 615"/>
              <a:gd name="T15" fmla="*/ 532 h 5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5" h="532">
                <a:moveTo>
                  <a:pt x="5" y="532"/>
                </a:moveTo>
                <a:cubicBezTo>
                  <a:pt x="4" y="532"/>
                  <a:pt x="2" y="532"/>
                  <a:pt x="2" y="531"/>
                </a:cubicBezTo>
                <a:cubicBezTo>
                  <a:pt x="0" y="529"/>
                  <a:pt x="0" y="527"/>
                  <a:pt x="2" y="525"/>
                </a:cubicBezTo>
                <a:cubicBezTo>
                  <a:pt x="608" y="2"/>
                  <a:pt x="608" y="2"/>
                  <a:pt x="608" y="2"/>
                </a:cubicBezTo>
                <a:cubicBezTo>
                  <a:pt x="610" y="0"/>
                  <a:pt x="612" y="1"/>
                  <a:pt x="614" y="2"/>
                </a:cubicBezTo>
                <a:cubicBezTo>
                  <a:pt x="615" y="4"/>
                  <a:pt x="615" y="6"/>
                  <a:pt x="613" y="8"/>
                </a:cubicBezTo>
                <a:cubicBezTo>
                  <a:pt x="7" y="531"/>
                  <a:pt x="7" y="531"/>
                  <a:pt x="7" y="531"/>
                </a:cubicBezTo>
                <a:cubicBezTo>
                  <a:pt x="7" y="532"/>
                  <a:pt x="6" y="532"/>
                  <a:pt x="5" y="532"/>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3" name="Freeform 24"/>
          <p:cNvSpPr>
            <a:spLocks/>
          </p:cNvSpPr>
          <p:nvPr/>
        </p:nvSpPr>
        <p:spPr bwMode="auto">
          <a:xfrm>
            <a:off x="1208090" y="1529218"/>
            <a:ext cx="530225" cy="38100"/>
          </a:xfrm>
          <a:custGeom>
            <a:avLst/>
            <a:gdLst>
              <a:gd name="T0" fmla="*/ 519 w 523"/>
              <a:gd name="T1" fmla="*/ 38 h 38"/>
              <a:gd name="T2" fmla="*/ 518 w 523"/>
              <a:gd name="T3" fmla="*/ 38 h 38"/>
              <a:gd name="T4" fmla="*/ 3 w 523"/>
              <a:gd name="T5" fmla="*/ 8 h 38"/>
              <a:gd name="T6" fmla="*/ 0 w 523"/>
              <a:gd name="T7" fmla="*/ 4 h 38"/>
              <a:gd name="T8" fmla="*/ 4 w 523"/>
              <a:gd name="T9" fmla="*/ 0 h 38"/>
              <a:gd name="T10" fmla="*/ 519 w 523"/>
              <a:gd name="T11" fmla="*/ 30 h 38"/>
              <a:gd name="T12" fmla="*/ 523 w 523"/>
              <a:gd name="T13" fmla="*/ 34 h 38"/>
              <a:gd name="T14" fmla="*/ 519 w 523"/>
              <a:gd name="T15" fmla="*/ 38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3" h="38">
                <a:moveTo>
                  <a:pt x="519" y="38"/>
                </a:moveTo>
                <a:cubicBezTo>
                  <a:pt x="519" y="38"/>
                  <a:pt x="518" y="38"/>
                  <a:pt x="518" y="38"/>
                </a:cubicBezTo>
                <a:cubicBezTo>
                  <a:pt x="3" y="8"/>
                  <a:pt x="3" y="8"/>
                  <a:pt x="3" y="8"/>
                </a:cubicBezTo>
                <a:cubicBezTo>
                  <a:pt x="1" y="8"/>
                  <a:pt x="0" y="6"/>
                  <a:pt x="0" y="4"/>
                </a:cubicBezTo>
                <a:cubicBezTo>
                  <a:pt x="0" y="1"/>
                  <a:pt x="2" y="0"/>
                  <a:pt x="4" y="0"/>
                </a:cubicBezTo>
                <a:cubicBezTo>
                  <a:pt x="519" y="30"/>
                  <a:pt x="519" y="30"/>
                  <a:pt x="519" y="30"/>
                </a:cubicBezTo>
                <a:cubicBezTo>
                  <a:pt x="521" y="30"/>
                  <a:pt x="523" y="32"/>
                  <a:pt x="523" y="34"/>
                </a:cubicBezTo>
                <a:cubicBezTo>
                  <a:pt x="522" y="37"/>
                  <a:pt x="521" y="38"/>
                  <a:pt x="519" y="38"/>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4" name="Freeform 25"/>
          <p:cNvSpPr>
            <a:spLocks/>
          </p:cNvSpPr>
          <p:nvPr/>
        </p:nvSpPr>
        <p:spPr bwMode="auto">
          <a:xfrm>
            <a:off x="1206502" y="810080"/>
            <a:ext cx="838200" cy="727075"/>
          </a:xfrm>
          <a:custGeom>
            <a:avLst/>
            <a:gdLst>
              <a:gd name="T0" fmla="*/ 5 w 825"/>
              <a:gd name="T1" fmla="*/ 716 h 716"/>
              <a:gd name="T2" fmla="*/ 2 w 825"/>
              <a:gd name="T3" fmla="*/ 714 h 716"/>
              <a:gd name="T4" fmla="*/ 2 w 825"/>
              <a:gd name="T5" fmla="*/ 709 h 716"/>
              <a:gd name="T6" fmla="*/ 818 w 825"/>
              <a:gd name="T7" fmla="*/ 1 h 716"/>
              <a:gd name="T8" fmla="*/ 823 w 825"/>
              <a:gd name="T9" fmla="*/ 2 h 716"/>
              <a:gd name="T10" fmla="*/ 823 w 825"/>
              <a:gd name="T11" fmla="*/ 7 h 716"/>
              <a:gd name="T12" fmla="*/ 7 w 825"/>
              <a:gd name="T13" fmla="*/ 715 h 716"/>
              <a:gd name="T14" fmla="*/ 5 w 825"/>
              <a:gd name="T15" fmla="*/ 716 h 7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5" h="716">
                <a:moveTo>
                  <a:pt x="5" y="716"/>
                </a:moveTo>
                <a:cubicBezTo>
                  <a:pt x="4" y="716"/>
                  <a:pt x="2" y="715"/>
                  <a:pt x="2" y="714"/>
                </a:cubicBezTo>
                <a:cubicBezTo>
                  <a:pt x="0" y="713"/>
                  <a:pt x="0" y="710"/>
                  <a:pt x="2" y="709"/>
                </a:cubicBezTo>
                <a:cubicBezTo>
                  <a:pt x="818" y="1"/>
                  <a:pt x="818" y="1"/>
                  <a:pt x="818" y="1"/>
                </a:cubicBezTo>
                <a:cubicBezTo>
                  <a:pt x="819" y="0"/>
                  <a:pt x="822" y="0"/>
                  <a:pt x="823" y="2"/>
                </a:cubicBezTo>
                <a:cubicBezTo>
                  <a:pt x="825" y="3"/>
                  <a:pt x="825" y="6"/>
                  <a:pt x="823" y="7"/>
                </a:cubicBezTo>
                <a:cubicBezTo>
                  <a:pt x="7" y="715"/>
                  <a:pt x="7" y="715"/>
                  <a:pt x="7" y="715"/>
                </a:cubicBezTo>
                <a:cubicBezTo>
                  <a:pt x="6" y="716"/>
                  <a:pt x="6" y="716"/>
                  <a:pt x="5" y="71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5" name="Freeform 26"/>
          <p:cNvSpPr>
            <a:spLocks/>
          </p:cNvSpPr>
          <p:nvPr/>
        </p:nvSpPr>
        <p:spPr bwMode="auto">
          <a:xfrm>
            <a:off x="1728790" y="810080"/>
            <a:ext cx="315913" cy="757238"/>
          </a:xfrm>
          <a:custGeom>
            <a:avLst/>
            <a:gdLst>
              <a:gd name="T0" fmla="*/ 5 w 310"/>
              <a:gd name="T1" fmla="*/ 746 h 746"/>
              <a:gd name="T2" fmla="*/ 3 w 310"/>
              <a:gd name="T3" fmla="*/ 746 h 746"/>
              <a:gd name="T4" fmla="*/ 1 w 310"/>
              <a:gd name="T5" fmla="*/ 741 h 746"/>
              <a:gd name="T6" fmla="*/ 302 w 310"/>
              <a:gd name="T7" fmla="*/ 3 h 746"/>
              <a:gd name="T8" fmla="*/ 307 w 310"/>
              <a:gd name="T9" fmla="*/ 0 h 746"/>
              <a:gd name="T10" fmla="*/ 309 w 310"/>
              <a:gd name="T11" fmla="*/ 6 h 746"/>
              <a:gd name="T12" fmla="*/ 8 w 310"/>
              <a:gd name="T13" fmla="*/ 744 h 746"/>
              <a:gd name="T14" fmla="*/ 5 w 310"/>
              <a:gd name="T15" fmla="*/ 746 h 7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0" h="746">
                <a:moveTo>
                  <a:pt x="5" y="746"/>
                </a:moveTo>
                <a:cubicBezTo>
                  <a:pt x="4" y="746"/>
                  <a:pt x="4" y="746"/>
                  <a:pt x="3" y="746"/>
                </a:cubicBezTo>
                <a:cubicBezTo>
                  <a:pt x="1" y="745"/>
                  <a:pt x="0" y="743"/>
                  <a:pt x="1" y="741"/>
                </a:cubicBezTo>
                <a:cubicBezTo>
                  <a:pt x="302" y="3"/>
                  <a:pt x="302" y="3"/>
                  <a:pt x="302" y="3"/>
                </a:cubicBezTo>
                <a:cubicBezTo>
                  <a:pt x="303" y="1"/>
                  <a:pt x="305" y="0"/>
                  <a:pt x="307" y="0"/>
                </a:cubicBezTo>
                <a:cubicBezTo>
                  <a:pt x="309" y="1"/>
                  <a:pt x="310" y="4"/>
                  <a:pt x="309" y="6"/>
                </a:cubicBezTo>
                <a:cubicBezTo>
                  <a:pt x="8" y="744"/>
                  <a:pt x="8" y="744"/>
                  <a:pt x="8" y="744"/>
                </a:cubicBezTo>
                <a:cubicBezTo>
                  <a:pt x="8" y="745"/>
                  <a:pt x="6" y="746"/>
                  <a:pt x="5" y="74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6" name="Freeform 27"/>
          <p:cNvSpPr>
            <a:spLocks/>
          </p:cNvSpPr>
          <p:nvPr/>
        </p:nvSpPr>
        <p:spPr bwMode="auto">
          <a:xfrm>
            <a:off x="2035177" y="810080"/>
            <a:ext cx="263525" cy="596900"/>
          </a:xfrm>
          <a:custGeom>
            <a:avLst/>
            <a:gdLst>
              <a:gd name="T0" fmla="*/ 255 w 260"/>
              <a:gd name="T1" fmla="*/ 587 h 587"/>
              <a:gd name="T2" fmla="*/ 252 w 260"/>
              <a:gd name="T3" fmla="*/ 584 h 587"/>
              <a:gd name="T4" fmla="*/ 1 w 260"/>
              <a:gd name="T5" fmla="*/ 6 h 587"/>
              <a:gd name="T6" fmla="*/ 3 w 260"/>
              <a:gd name="T7" fmla="*/ 0 h 587"/>
              <a:gd name="T8" fmla="*/ 8 w 260"/>
              <a:gd name="T9" fmla="*/ 3 h 587"/>
              <a:gd name="T10" fmla="*/ 259 w 260"/>
              <a:gd name="T11" fmla="*/ 581 h 587"/>
              <a:gd name="T12" fmla="*/ 257 w 260"/>
              <a:gd name="T13" fmla="*/ 586 h 587"/>
              <a:gd name="T14" fmla="*/ 255 w 260"/>
              <a:gd name="T15" fmla="*/ 587 h 58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0" h="587">
                <a:moveTo>
                  <a:pt x="255" y="587"/>
                </a:moveTo>
                <a:cubicBezTo>
                  <a:pt x="254" y="587"/>
                  <a:pt x="252" y="586"/>
                  <a:pt x="252" y="584"/>
                </a:cubicBezTo>
                <a:cubicBezTo>
                  <a:pt x="1" y="6"/>
                  <a:pt x="1" y="6"/>
                  <a:pt x="1" y="6"/>
                </a:cubicBezTo>
                <a:cubicBezTo>
                  <a:pt x="0" y="4"/>
                  <a:pt x="1" y="1"/>
                  <a:pt x="3" y="0"/>
                </a:cubicBezTo>
                <a:cubicBezTo>
                  <a:pt x="5" y="0"/>
                  <a:pt x="7" y="1"/>
                  <a:pt x="8" y="3"/>
                </a:cubicBezTo>
                <a:cubicBezTo>
                  <a:pt x="259" y="581"/>
                  <a:pt x="259" y="581"/>
                  <a:pt x="259" y="581"/>
                </a:cubicBezTo>
                <a:cubicBezTo>
                  <a:pt x="260" y="583"/>
                  <a:pt x="259" y="585"/>
                  <a:pt x="257" y="586"/>
                </a:cubicBezTo>
                <a:cubicBezTo>
                  <a:pt x="257" y="587"/>
                  <a:pt x="256" y="587"/>
                  <a:pt x="255" y="587"/>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7" name="Freeform 28"/>
          <p:cNvSpPr>
            <a:spLocks/>
          </p:cNvSpPr>
          <p:nvPr/>
        </p:nvSpPr>
        <p:spPr bwMode="auto">
          <a:xfrm>
            <a:off x="2035177" y="810080"/>
            <a:ext cx="1171575" cy="177800"/>
          </a:xfrm>
          <a:custGeom>
            <a:avLst/>
            <a:gdLst>
              <a:gd name="T0" fmla="*/ 1150 w 1155"/>
              <a:gd name="T1" fmla="*/ 175 h 175"/>
              <a:gd name="T2" fmla="*/ 1150 w 1155"/>
              <a:gd name="T3" fmla="*/ 175 h 175"/>
              <a:gd name="T4" fmla="*/ 4 w 1155"/>
              <a:gd name="T5" fmla="*/ 8 h 175"/>
              <a:gd name="T6" fmla="*/ 0 w 1155"/>
              <a:gd name="T7" fmla="*/ 4 h 175"/>
              <a:gd name="T8" fmla="*/ 5 w 1155"/>
              <a:gd name="T9" fmla="*/ 0 h 175"/>
              <a:gd name="T10" fmla="*/ 1151 w 1155"/>
              <a:gd name="T11" fmla="*/ 167 h 175"/>
              <a:gd name="T12" fmla="*/ 1154 w 1155"/>
              <a:gd name="T13" fmla="*/ 172 h 175"/>
              <a:gd name="T14" fmla="*/ 1150 w 1155"/>
              <a:gd name="T15" fmla="*/ 175 h 1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55" h="175">
                <a:moveTo>
                  <a:pt x="1150" y="175"/>
                </a:moveTo>
                <a:cubicBezTo>
                  <a:pt x="1150" y="175"/>
                  <a:pt x="1150" y="175"/>
                  <a:pt x="1150" y="175"/>
                </a:cubicBezTo>
                <a:cubicBezTo>
                  <a:pt x="4" y="8"/>
                  <a:pt x="4" y="8"/>
                  <a:pt x="4" y="8"/>
                </a:cubicBezTo>
                <a:cubicBezTo>
                  <a:pt x="2" y="8"/>
                  <a:pt x="0" y="6"/>
                  <a:pt x="0" y="4"/>
                </a:cubicBezTo>
                <a:cubicBezTo>
                  <a:pt x="1" y="1"/>
                  <a:pt x="3" y="0"/>
                  <a:pt x="5" y="0"/>
                </a:cubicBezTo>
                <a:cubicBezTo>
                  <a:pt x="1151" y="167"/>
                  <a:pt x="1151" y="167"/>
                  <a:pt x="1151" y="167"/>
                </a:cubicBezTo>
                <a:cubicBezTo>
                  <a:pt x="1153" y="168"/>
                  <a:pt x="1155" y="170"/>
                  <a:pt x="1154" y="172"/>
                </a:cubicBezTo>
                <a:cubicBezTo>
                  <a:pt x="1154" y="174"/>
                  <a:pt x="1152" y="175"/>
                  <a:pt x="1150" y="17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8" name="Freeform 29"/>
          <p:cNvSpPr>
            <a:spLocks/>
          </p:cNvSpPr>
          <p:nvPr/>
        </p:nvSpPr>
        <p:spPr bwMode="auto">
          <a:xfrm>
            <a:off x="2009777" y="243343"/>
            <a:ext cx="1196975" cy="744538"/>
          </a:xfrm>
          <a:custGeom>
            <a:avLst/>
            <a:gdLst>
              <a:gd name="T0" fmla="*/ 1175 w 1180"/>
              <a:gd name="T1" fmla="*/ 733 h 733"/>
              <a:gd name="T2" fmla="*/ 1173 w 1180"/>
              <a:gd name="T3" fmla="*/ 733 h 733"/>
              <a:gd name="T4" fmla="*/ 2 w 1180"/>
              <a:gd name="T5" fmla="*/ 8 h 733"/>
              <a:gd name="T6" fmla="*/ 1 w 1180"/>
              <a:gd name="T7" fmla="*/ 2 h 733"/>
              <a:gd name="T8" fmla="*/ 7 w 1180"/>
              <a:gd name="T9" fmla="*/ 1 h 733"/>
              <a:gd name="T10" fmla="*/ 1177 w 1180"/>
              <a:gd name="T11" fmla="*/ 726 h 733"/>
              <a:gd name="T12" fmla="*/ 1179 w 1180"/>
              <a:gd name="T13" fmla="*/ 732 h 733"/>
              <a:gd name="T14" fmla="*/ 1175 w 1180"/>
              <a:gd name="T15" fmla="*/ 733 h 7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80" h="733">
                <a:moveTo>
                  <a:pt x="1175" y="733"/>
                </a:moveTo>
                <a:cubicBezTo>
                  <a:pt x="1175" y="733"/>
                  <a:pt x="1174" y="733"/>
                  <a:pt x="1173" y="733"/>
                </a:cubicBezTo>
                <a:cubicBezTo>
                  <a:pt x="2" y="8"/>
                  <a:pt x="2" y="8"/>
                  <a:pt x="2" y="8"/>
                </a:cubicBezTo>
                <a:cubicBezTo>
                  <a:pt x="1" y="6"/>
                  <a:pt x="0" y="4"/>
                  <a:pt x="1" y="2"/>
                </a:cubicBezTo>
                <a:cubicBezTo>
                  <a:pt x="2" y="0"/>
                  <a:pt x="5" y="0"/>
                  <a:pt x="7" y="1"/>
                </a:cubicBezTo>
                <a:cubicBezTo>
                  <a:pt x="1177" y="726"/>
                  <a:pt x="1177" y="726"/>
                  <a:pt x="1177" y="726"/>
                </a:cubicBezTo>
                <a:cubicBezTo>
                  <a:pt x="1179" y="727"/>
                  <a:pt x="1180" y="730"/>
                  <a:pt x="1179" y="732"/>
                </a:cubicBezTo>
                <a:cubicBezTo>
                  <a:pt x="1178" y="733"/>
                  <a:pt x="1177" y="733"/>
                  <a:pt x="1175" y="733"/>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9" name="Freeform 30"/>
          <p:cNvSpPr>
            <a:spLocks/>
          </p:cNvSpPr>
          <p:nvPr/>
        </p:nvSpPr>
        <p:spPr bwMode="auto">
          <a:xfrm>
            <a:off x="2009777" y="151268"/>
            <a:ext cx="863600" cy="100013"/>
          </a:xfrm>
          <a:custGeom>
            <a:avLst/>
            <a:gdLst>
              <a:gd name="T0" fmla="*/ 5 w 851"/>
              <a:gd name="T1" fmla="*/ 100 h 100"/>
              <a:gd name="T2" fmla="*/ 1 w 851"/>
              <a:gd name="T3" fmla="*/ 97 h 100"/>
              <a:gd name="T4" fmla="*/ 4 w 851"/>
              <a:gd name="T5" fmla="*/ 92 h 100"/>
              <a:gd name="T6" fmla="*/ 846 w 851"/>
              <a:gd name="T7" fmla="*/ 0 h 100"/>
              <a:gd name="T8" fmla="*/ 850 w 851"/>
              <a:gd name="T9" fmla="*/ 4 h 100"/>
              <a:gd name="T10" fmla="*/ 847 w 851"/>
              <a:gd name="T11" fmla="*/ 8 h 100"/>
              <a:gd name="T12" fmla="*/ 5 w 851"/>
              <a:gd name="T13" fmla="*/ 100 h 100"/>
              <a:gd name="T14" fmla="*/ 5 w 851"/>
              <a:gd name="T15" fmla="*/ 100 h 1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51" h="100">
                <a:moveTo>
                  <a:pt x="5" y="100"/>
                </a:moveTo>
                <a:cubicBezTo>
                  <a:pt x="3" y="100"/>
                  <a:pt x="1" y="99"/>
                  <a:pt x="1" y="97"/>
                </a:cubicBezTo>
                <a:cubicBezTo>
                  <a:pt x="0" y="94"/>
                  <a:pt x="2" y="92"/>
                  <a:pt x="4" y="92"/>
                </a:cubicBezTo>
                <a:cubicBezTo>
                  <a:pt x="846" y="0"/>
                  <a:pt x="846" y="0"/>
                  <a:pt x="846" y="0"/>
                </a:cubicBezTo>
                <a:cubicBezTo>
                  <a:pt x="848" y="0"/>
                  <a:pt x="850" y="2"/>
                  <a:pt x="850" y="4"/>
                </a:cubicBezTo>
                <a:cubicBezTo>
                  <a:pt x="851" y="6"/>
                  <a:pt x="849" y="8"/>
                  <a:pt x="847" y="8"/>
                </a:cubicBezTo>
                <a:cubicBezTo>
                  <a:pt x="5" y="100"/>
                  <a:pt x="5" y="100"/>
                  <a:pt x="5" y="100"/>
                </a:cubicBezTo>
                <a:cubicBezTo>
                  <a:pt x="5" y="100"/>
                  <a:pt x="5" y="100"/>
                  <a:pt x="5" y="10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0" name="Freeform 31"/>
          <p:cNvSpPr>
            <a:spLocks/>
          </p:cNvSpPr>
          <p:nvPr/>
        </p:nvSpPr>
        <p:spPr bwMode="auto">
          <a:xfrm>
            <a:off x="2863852" y="-645657"/>
            <a:ext cx="142875" cy="804863"/>
          </a:xfrm>
          <a:custGeom>
            <a:avLst/>
            <a:gdLst>
              <a:gd name="T0" fmla="*/ 4 w 141"/>
              <a:gd name="T1" fmla="*/ 793 h 793"/>
              <a:gd name="T2" fmla="*/ 4 w 141"/>
              <a:gd name="T3" fmla="*/ 793 h 793"/>
              <a:gd name="T4" fmla="*/ 0 w 141"/>
              <a:gd name="T5" fmla="*/ 789 h 793"/>
              <a:gd name="T6" fmla="*/ 132 w 141"/>
              <a:gd name="T7" fmla="*/ 3 h 793"/>
              <a:gd name="T8" fmla="*/ 137 w 141"/>
              <a:gd name="T9" fmla="*/ 0 h 793"/>
              <a:gd name="T10" fmla="*/ 140 w 141"/>
              <a:gd name="T11" fmla="*/ 5 h 793"/>
              <a:gd name="T12" fmla="*/ 8 w 141"/>
              <a:gd name="T13" fmla="*/ 790 h 793"/>
              <a:gd name="T14" fmla="*/ 4 w 141"/>
              <a:gd name="T15" fmla="*/ 793 h 7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1" h="793">
                <a:moveTo>
                  <a:pt x="4" y="793"/>
                </a:moveTo>
                <a:cubicBezTo>
                  <a:pt x="4" y="793"/>
                  <a:pt x="4" y="793"/>
                  <a:pt x="4" y="793"/>
                </a:cubicBezTo>
                <a:cubicBezTo>
                  <a:pt x="2" y="793"/>
                  <a:pt x="0" y="791"/>
                  <a:pt x="0" y="789"/>
                </a:cubicBezTo>
                <a:cubicBezTo>
                  <a:pt x="132" y="3"/>
                  <a:pt x="132" y="3"/>
                  <a:pt x="132" y="3"/>
                </a:cubicBezTo>
                <a:cubicBezTo>
                  <a:pt x="133" y="1"/>
                  <a:pt x="135" y="0"/>
                  <a:pt x="137" y="0"/>
                </a:cubicBezTo>
                <a:cubicBezTo>
                  <a:pt x="139" y="1"/>
                  <a:pt x="141" y="3"/>
                  <a:pt x="140" y="5"/>
                </a:cubicBezTo>
                <a:cubicBezTo>
                  <a:pt x="8" y="790"/>
                  <a:pt x="8" y="790"/>
                  <a:pt x="8" y="790"/>
                </a:cubicBezTo>
                <a:cubicBezTo>
                  <a:pt x="8" y="792"/>
                  <a:pt x="6" y="793"/>
                  <a:pt x="4" y="793"/>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1" name="Freeform 32"/>
          <p:cNvSpPr>
            <a:spLocks/>
          </p:cNvSpPr>
          <p:nvPr/>
        </p:nvSpPr>
        <p:spPr bwMode="auto">
          <a:xfrm>
            <a:off x="2997202" y="-645657"/>
            <a:ext cx="209550" cy="1633538"/>
          </a:xfrm>
          <a:custGeom>
            <a:avLst/>
            <a:gdLst>
              <a:gd name="T0" fmla="*/ 201 w 206"/>
              <a:gd name="T1" fmla="*/ 1610 h 1610"/>
              <a:gd name="T2" fmla="*/ 197 w 206"/>
              <a:gd name="T3" fmla="*/ 1607 h 1610"/>
              <a:gd name="T4" fmla="*/ 0 w 206"/>
              <a:gd name="T5" fmla="*/ 5 h 1610"/>
              <a:gd name="T6" fmla="*/ 4 w 206"/>
              <a:gd name="T7" fmla="*/ 0 h 1610"/>
              <a:gd name="T8" fmla="*/ 8 w 206"/>
              <a:gd name="T9" fmla="*/ 4 h 1610"/>
              <a:gd name="T10" fmla="*/ 205 w 206"/>
              <a:gd name="T11" fmla="*/ 1606 h 1610"/>
              <a:gd name="T12" fmla="*/ 202 w 206"/>
              <a:gd name="T13" fmla="*/ 1610 h 1610"/>
              <a:gd name="T14" fmla="*/ 201 w 206"/>
              <a:gd name="T15" fmla="*/ 1610 h 16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1610">
                <a:moveTo>
                  <a:pt x="201" y="1610"/>
                </a:moveTo>
                <a:cubicBezTo>
                  <a:pt x="199" y="1610"/>
                  <a:pt x="198" y="1609"/>
                  <a:pt x="197" y="1607"/>
                </a:cubicBezTo>
                <a:cubicBezTo>
                  <a:pt x="0" y="5"/>
                  <a:pt x="0" y="5"/>
                  <a:pt x="0" y="5"/>
                </a:cubicBezTo>
                <a:cubicBezTo>
                  <a:pt x="0" y="2"/>
                  <a:pt x="2" y="0"/>
                  <a:pt x="4" y="0"/>
                </a:cubicBezTo>
                <a:cubicBezTo>
                  <a:pt x="6" y="0"/>
                  <a:pt x="8" y="1"/>
                  <a:pt x="8" y="4"/>
                </a:cubicBezTo>
                <a:cubicBezTo>
                  <a:pt x="205" y="1606"/>
                  <a:pt x="205" y="1606"/>
                  <a:pt x="205" y="1606"/>
                </a:cubicBezTo>
                <a:cubicBezTo>
                  <a:pt x="206" y="1608"/>
                  <a:pt x="204" y="1610"/>
                  <a:pt x="202" y="1610"/>
                </a:cubicBezTo>
                <a:cubicBezTo>
                  <a:pt x="202" y="1610"/>
                  <a:pt x="201" y="1610"/>
                  <a:pt x="201" y="161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2" name="Freeform 33"/>
          <p:cNvSpPr>
            <a:spLocks/>
          </p:cNvSpPr>
          <p:nvPr/>
        </p:nvSpPr>
        <p:spPr bwMode="auto">
          <a:xfrm>
            <a:off x="2863852" y="151268"/>
            <a:ext cx="342900" cy="836613"/>
          </a:xfrm>
          <a:custGeom>
            <a:avLst/>
            <a:gdLst>
              <a:gd name="T0" fmla="*/ 333 w 338"/>
              <a:gd name="T1" fmla="*/ 825 h 825"/>
              <a:gd name="T2" fmla="*/ 330 w 338"/>
              <a:gd name="T3" fmla="*/ 823 h 825"/>
              <a:gd name="T4" fmla="*/ 1 w 338"/>
              <a:gd name="T5" fmla="*/ 6 h 825"/>
              <a:gd name="T6" fmla="*/ 3 w 338"/>
              <a:gd name="T7" fmla="*/ 1 h 825"/>
              <a:gd name="T8" fmla="*/ 8 w 338"/>
              <a:gd name="T9" fmla="*/ 3 h 825"/>
              <a:gd name="T10" fmla="*/ 337 w 338"/>
              <a:gd name="T11" fmla="*/ 820 h 825"/>
              <a:gd name="T12" fmla="*/ 335 w 338"/>
              <a:gd name="T13" fmla="*/ 825 h 825"/>
              <a:gd name="T14" fmla="*/ 333 w 338"/>
              <a:gd name="T15" fmla="*/ 825 h 8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8" h="825">
                <a:moveTo>
                  <a:pt x="333" y="825"/>
                </a:moveTo>
                <a:cubicBezTo>
                  <a:pt x="332" y="825"/>
                  <a:pt x="330" y="824"/>
                  <a:pt x="330" y="823"/>
                </a:cubicBezTo>
                <a:cubicBezTo>
                  <a:pt x="1" y="6"/>
                  <a:pt x="1" y="6"/>
                  <a:pt x="1" y="6"/>
                </a:cubicBezTo>
                <a:cubicBezTo>
                  <a:pt x="0" y="4"/>
                  <a:pt x="1" y="2"/>
                  <a:pt x="3" y="1"/>
                </a:cubicBezTo>
                <a:cubicBezTo>
                  <a:pt x="5" y="0"/>
                  <a:pt x="7" y="1"/>
                  <a:pt x="8" y="3"/>
                </a:cubicBezTo>
                <a:cubicBezTo>
                  <a:pt x="337" y="820"/>
                  <a:pt x="337" y="820"/>
                  <a:pt x="337" y="820"/>
                </a:cubicBezTo>
                <a:cubicBezTo>
                  <a:pt x="338" y="822"/>
                  <a:pt x="337" y="824"/>
                  <a:pt x="335" y="825"/>
                </a:cubicBezTo>
                <a:cubicBezTo>
                  <a:pt x="334" y="825"/>
                  <a:pt x="334" y="825"/>
                  <a:pt x="333" y="82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3" name="Freeform 34"/>
          <p:cNvSpPr>
            <a:spLocks/>
          </p:cNvSpPr>
          <p:nvPr/>
        </p:nvSpPr>
        <p:spPr bwMode="auto">
          <a:xfrm>
            <a:off x="3197227" y="270330"/>
            <a:ext cx="342900" cy="717550"/>
          </a:xfrm>
          <a:custGeom>
            <a:avLst/>
            <a:gdLst>
              <a:gd name="T0" fmla="*/ 4 w 338"/>
              <a:gd name="T1" fmla="*/ 707 h 707"/>
              <a:gd name="T2" fmla="*/ 3 w 338"/>
              <a:gd name="T3" fmla="*/ 707 h 707"/>
              <a:gd name="T4" fmla="*/ 1 w 338"/>
              <a:gd name="T5" fmla="*/ 702 h 707"/>
              <a:gd name="T6" fmla="*/ 330 w 338"/>
              <a:gd name="T7" fmla="*/ 3 h 707"/>
              <a:gd name="T8" fmla="*/ 336 w 338"/>
              <a:gd name="T9" fmla="*/ 1 h 707"/>
              <a:gd name="T10" fmla="*/ 337 w 338"/>
              <a:gd name="T11" fmla="*/ 6 h 707"/>
              <a:gd name="T12" fmla="*/ 8 w 338"/>
              <a:gd name="T13" fmla="*/ 705 h 707"/>
              <a:gd name="T14" fmla="*/ 4 w 338"/>
              <a:gd name="T15" fmla="*/ 707 h 70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8" h="707">
                <a:moveTo>
                  <a:pt x="4" y="707"/>
                </a:moveTo>
                <a:cubicBezTo>
                  <a:pt x="4" y="707"/>
                  <a:pt x="3" y="707"/>
                  <a:pt x="3" y="707"/>
                </a:cubicBezTo>
                <a:cubicBezTo>
                  <a:pt x="1" y="706"/>
                  <a:pt x="0" y="704"/>
                  <a:pt x="1" y="702"/>
                </a:cubicBezTo>
                <a:cubicBezTo>
                  <a:pt x="330" y="3"/>
                  <a:pt x="330" y="3"/>
                  <a:pt x="330" y="3"/>
                </a:cubicBezTo>
                <a:cubicBezTo>
                  <a:pt x="331" y="1"/>
                  <a:pt x="334" y="0"/>
                  <a:pt x="336" y="1"/>
                </a:cubicBezTo>
                <a:cubicBezTo>
                  <a:pt x="337" y="2"/>
                  <a:pt x="338" y="4"/>
                  <a:pt x="337" y="6"/>
                </a:cubicBezTo>
                <a:cubicBezTo>
                  <a:pt x="8" y="705"/>
                  <a:pt x="8" y="705"/>
                  <a:pt x="8" y="705"/>
                </a:cubicBezTo>
                <a:cubicBezTo>
                  <a:pt x="7" y="707"/>
                  <a:pt x="6" y="707"/>
                  <a:pt x="4" y="707"/>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4" name="Freeform 35"/>
          <p:cNvSpPr>
            <a:spLocks/>
          </p:cNvSpPr>
          <p:nvPr/>
        </p:nvSpPr>
        <p:spPr bwMode="auto">
          <a:xfrm>
            <a:off x="3197227" y="979943"/>
            <a:ext cx="749300" cy="182563"/>
          </a:xfrm>
          <a:custGeom>
            <a:avLst/>
            <a:gdLst>
              <a:gd name="T0" fmla="*/ 734 w 738"/>
              <a:gd name="T1" fmla="*/ 180 h 180"/>
              <a:gd name="T2" fmla="*/ 733 w 738"/>
              <a:gd name="T3" fmla="*/ 180 h 180"/>
              <a:gd name="T4" fmla="*/ 3 w 738"/>
              <a:gd name="T5" fmla="*/ 8 h 180"/>
              <a:gd name="T6" fmla="*/ 0 w 738"/>
              <a:gd name="T7" fmla="*/ 4 h 180"/>
              <a:gd name="T8" fmla="*/ 5 w 738"/>
              <a:gd name="T9" fmla="*/ 1 h 180"/>
              <a:gd name="T10" fmla="*/ 735 w 738"/>
              <a:gd name="T11" fmla="*/ 172 h 180"/>
              <a:gd name="T12" fmla="*/ 738 w 738"/>
              <a:gd name="T13" fmla="*/ 177 h 180"/>
              <a:gd name="T14" fmla="*/ 734 w 738"/>
              <a:gd name="T15" fmla="*/ 180 h 1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8" h="180">
                <a:moveTo>
                  <a:pt x="734" y="180"/>
                </a:moveTo>
                <a:cubicBezTo>
                  <a:pt x="734" y="180"/>
                  <a:pt x="733" y="180"/>
                  <a:pt x="733" y="180"/>
                </a:cubicBezTo>
                <a:cubicBezTo>
                  <a:pt x="3" y="8"/>
                  <a:pt x="3" y="8"/>
                  <a:pt x="3" y="8"/>
                </a:cubicBezTo>
                <a:cubicBezTo>
                  <a:pt x="1" y="8"/>
                  <a:pt x="0" y="6"/>
                  <a:pt x="0" y="4"/>
                </a:cubicBezTo>
                <a:cubicBezTo>
                  <a:pt x="1" y="1"/>
                  <a:pt x="3" y="0"/>
                  <a:pt x="5" y="1"/>
                </a:cubicBezTo>
                <a:cubicBezTo>
                  <a:pt x="735" y="172"/>
                  <a:pt x="735" y="172"/>
                  <a:pt x="735" y="172"/>
                </a:cubicBezTo>
                <a:cubicBezTo>
                  <a:pt x="737" y="172"/>
                  <a:pt x="738" y="175"/>
                  <a:pt x="738" y="177"/>
                </a:cubicBezTo>
                <a:cubicBezTo>
                  <a:pt x="737" y="179"/>
                  <a:pt x="736" y="180"/>
                  <a:pt x="734" y="18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5" name="Freeform 36"/>
          <p:cNvSpPr>
            <a:spLocks/>
          </p:cNvSpPr>
          <p:nvPr/>
        </p:nvSpPr>
        <p:spPr bwMode="auto">
          <a:xfrm>
            <a:off x="2997202" y="-645657"/>
            <a:ext cx="542925" cy="925513"/>
          </a:xfrm>
          <a:custGeom>
            <a:avLst/>
            <a:gdLst>
              <a:gd name="T0" fmla="*/ 531 w 535"/>
              <a:gd name="T1" fmla="*/ 912 h 912"/>
              <a:gd name="T2" fmla="*/ 527 w 535"/>
              <a:gd name="T3" fmla="*/ 910 h 912"/>
              <a:gd name="T4" fmla="*/ 1 w 535"/>
              <a:gd name="T5" fmla="*/ 6 h 912"/>
              <a:gd name="T6" fmla="*/ 2 w 535"/>
              <a:gd name="T7" fmla="*/ 1 h 912"/>
              <a:gd name="T8" fmla="*/ 8 w 535"/>
              <a:gd name="T9" fmla="*/ 2 h 912"/>
              <a:gd name="T10" fmla="*/ 534 w 535"/>
              <a:gd name="T11" fmla="*/ 906 h 912"/>
              <a:gd name="T12" fmla="*/ 533 w 535"/>
              <a:gd name="T13" fmla="*/ 911 h 912"/>
              <a:gd name="T14" fmla="*/ 531 w 535"/>
              <a:gd name="T15" fmla="*/ 912 h 9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5" h="912">
                <a:moveTo>
                  <a:pt x="531" y="912"/>
                </a:moveTo>
                <a:cubicBezTo>
                  <a:pt x="529" y="912"/>
                  <a:pt x="528" y="911"/>
                  <a:pt x="527" y="910"/>
                </a:cubicBezTo>
                <a:cubicBezTo>
                  <a:pt x="1" y="6"/>
                  <a:pt x="1" y="6"/>
                  <a:pt x="1" y="6"/>
                </a:cubicBezTo>
                <a:cubicBezTo>
                  <a:pt x="0" y="4"/>
                  <a:pt x="0" y="2"/>
                  <a:pt x="2" y="1"/>
                </a:cubicBezTo>
                <a:cubicBezTo>
                  <a:pt x="4" y="0"/>
                  <a:pt x="7" y="0"/>
                  <a:pt x="8" y="2"/>
                </a:cubicBezTo>
                <a:cubicBezTo>
                  <a:pt x="534" y="906"/>
                  <a:pt x="534" y="906"/>
                  <a:pt x="534" y="906"/>
                </a:cubicBezTo>
                <a:cubicBezTo>
                  <a:pt x="535" y="908"/>
                  <a:pt x="535" y="910"/>
                  <a:pt x="533" y="911"/>
                </a:cubicBezTo>
                <a:cubicBezTo>
                  <a:pt x="532" y="911"/>
                  <a:pt x="531" y="912"/>
                  <a:pt x="531" y="912"/>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6" name="Freeform 38"/>
          <p:cNvSpPr>
            <a:spLocks/>
          </p:cNvSpPr>
          <p:nvPr/>
        </p:nvSpPr>
        <p:spPr bwMode="auto">
          <a:xfrm>
            <a:off x="3532190" y="-244020"/>
            <a:ext cx="852488" cy="523875"/>
          </a:xfrm>
          <a:custGeom>
            <a:avLst/>
            <a:gdLst>
              <a:gd name="T0" fmla="*/ 5 w 841"/>
              <a:gd name="T1" fmla="*/ 515 h 515"/>
              <a:gd name="T2" fmla="*/ 1 w 841"/>
              <a:gd name="T3" fmla="*/ 513 h 515"/>
              <a:gd name="T4" fmla="*/ 3 w 841"/>
              <a:gd name="T5" fmla="*/ 507 h 515"/>
              <a:gd name="T6" fmla="*/ 835 w 841"/>
              <a:gd name="T7" fmla="*/ 1 h 515"/>
              <a:gd name="T8" fmla="*/ 840 w 841"/>
              <a:gd name="T9" fmla="*/ 3 h 515"/>
              <a:gd name="T10" fmla="*/ 839 w 841"/>
              <a:gd name="T11" fmla="*/ 8 h 515"/>
              <a:gd name="T12" fmla="*/ 7 w 841"/>
              <a:gd name="T13" fmla="*/ 514 h 515"/>
              <a:gd name="T14" fmla="*/ 5 w 841"/>
              <a:gd name="T15" fmla="*/ 515 h 5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1" h="515">
                <a:moveTo>
                  <a:pt x="5" y="515"/>
                </a:moveTo>
                <a:cubicBezTo>
                  <a:pt x="3" y="515"/>
                  <a:pt x="2" y="514"/>
                  <a:pt x="1" y="513"/>
                </a:cubicBezTo>
                <a:cubicBezTo>
                  <a:pt x="0" y="511"/>
                  <a:pt x="1" y="508"/>
                  <a:pt x="3" y="507"/>
                </a:cubicBezTo>
                <a:cubicBezTo>
                  <a:pt x="835" y="1"/>
                  <a:pt x="835" y="1"/>
                  <a:pt x="835" y="1"/>
                </a:cubicBezTo>
                <a:cubicBezTo>
                  <a:pt x="837" y="0"/>
                  <a:pt x="839" y="1"/>
                  <a:pt x="840" y="3"/>
                </a:cubicBezTo>
                <a:cubicBezTo>
                  <a:pt x="841" y="5"/>
                  <a:pt x="841" y="7"/>
                  <a:pt x="839" y="8"/>
                </a:cubicBezTo>
                <a:cubicBezTo>
                  <a:pt x="7" y="514"/>
                  <a:pt x="7" y="514"/>
                  <a:pt x="7" y="514"/>
                </a:cubicBezTo>
                <a:cubicBezTo>
                  <a:pt x="6" y="514"/>
                  <a:pt x="6" y="515"/>
                  <a:pt x="5" y="51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7" name="Freeform 39"/>
          <p:cNvSpPr>
            <a:spLocks/>
          </p:cNvSpPr>
          <p:nvPr/>
        </p:nvSpPr>
        <p:spPr bwMode="auto">
          <a:xfrm>
            <a:off x="3937002" y="-244020"/>
            <a:ext cx="447675" cy="1406525"/>
          </a:xfrm>
          <a:custGeom>
            <a:avLst/>
            <a:gdLst>
              <a:gd name="T0" fmla="*/ 5 w 441"/>
              <a:gd name="T1" fmla="*/ 1385 h 1385"/>
              <a:gd name="T2" fmla="*/ 4 w 441"/>
              <a:gd name="T3" fmla="*/ 1385 h 1385"/>
              <a:gd name="T4" fmla="*/ 1 w 441"/>
              <a:gd name="T5" fmla="*/ 1380 h 1385"/>
              <a:gd name="T6" fmla="*/ 433 w 441"/>
              <a:gd name="T7" fmla="*/ 4 h 1385"/>
              <a:gd name="T8" fmla="*/ 438 w 441"/>
              <a:gd name="T9" fmla="*/ 1 h 1385"/>
              <a:gd name="T10" fmla="*/ 441 w 441"/>
              <a:gd name="T11" fmla="*/ 6 h 1385"/>
              <a:gd name="T12" fmla="*/ 9 w 441"/>
              <a:gd name="T13" fmla="*/ 1382 h 1385"/>
              <a:gd name="T14" fmla="*/ 5 w 441"/>
              <a:gd name="T15" fmla="*/ 1385 h 13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1" h="1385">
                <a:moveTo>
                  <a:pt x="5" y="1385"/>
                </a:moveTo>
                <a:cubicBezTo>
                  <a:pt x="5" y="1385"/>
                  <a:pt x="4" y="1385"/>
                  <a:pt x="4" y="1385"/>
                </a:cubicBezTo>
                <a:cubicBezTo>
                  <a:pt x="2" y="1384"/>
                  <a:pt x="0" y="1382"/>
                  <a:pt x="1" y="1380"/>
                </a:cubicBezTo>
                <a:cubicBezTo>
                  <a:pt x="433" y="4"/>
                  <a:pt x="433" y="4"/>
                  <a:pt x="433" y="4"/>
                </a:cubicBezTo>
                <a:cubicBezTo>
                  <a:pt x="434" y="1"/>
                  <a:pt x="436" y="0"/>
                  <a:pt x="438" y="1"/>
                </a:cubicBezTo>
                <a:cubicBezTo>
                  <a:pt x="440" y="2"/>
                  <a:pt x="441" y="4"/>
                  <a:pt x="441" y="6"/>
                </a:cubicBezTo>
                <a:cubicBezTo>
                  <a:pt x="9" y="1382"/>
                  <a:pt x="9" y="1382"/>
                  <a:pt x="9" y="1382"/>
                </a:cubicBezTo>
                <a:cubicBezTo>
                  <a:pt x="8" y="1384"/>
                  <a:pt x="7" y="1385"/>
                  <a:pt x="5" y="138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8" name="Freeform 40"/>
          <p:cNvSpPr>
            <a:spLocks/>
          </p:cNvSpPr>
          <p:nvPr/>
        </p:nvSpPr>
        <p:spPr bwMode="auto">
          <a:xfrm>
            <a:off x="4375152" y="-244020"/>
            <a:ext cx="157163" cy="666750"/>
          </a:xfrm>
          <a:custGeom>
            <a:avLst/>
            <a:gdLst>
              <a:gd name="T0" fmla="*/ 150 w 155"/>
              <a:gd name="T1" fmla="*/ 656 h 656"/>
              <a:gd name="T2" fmla="*/ 146 w 155"/>
              <a:gd name="T3" fmla="*/ 652 h 656"/>
              <a:gd name="T4" fmla="*/ 1 w 155"/>
              <a:gd name="T5" fmla="*/ 6 h 656"/>
              <a:gd name="T6" fmla="*/ 4 w 155"/>
              <a:gd name="T7" fmla="*/ 1 h 656"/>
              <a:gd name="T8" fmla="*/ 9 w 155"/>
              <a:gd name="T9" fmla="*/ 4 h 656"/>
              <a:gd name="T10" fmla="*/ 154 w 155"/>
              <a:gd name="T11" fmla="*/ 651 h 656"/>
              <a:gd name="T12" fmla="*/ 151 w 155"/>
              <a:gd name="T13" fmla="*/ 655 h 656"/>
              <a:gd name="T14" fmla="*/ 150 w 155"/>
              <a:gd name="T15" fmla="*/ 656 h 6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5" h="656">
                <a:moveTo>
                  <a:pt x="150" y="656"/>
                </a:moveTo>
                <a:cubicBezTo>
                  <a:pt x="148" y="656"/>
                  <a:pt x="147" y="654"/>
                  <a:pt x="146" y="652"/>
                </a:cubicBezTo>
                <a:cubicBezTo>
                  <a:pt x="1" y="6"/>
                  <a:pt x="1" y="6"/>
                  <a:pt x="1" y="6"/>
                </a:cubicBezTo>
                <a:cubicBezTo>
                  <a:pt x="0" y="3"/>
                  <a:pt x="2" y="1"/>
                  <a:pt x="4" y="1"/>
                </a:cubicBezTo>
                <a:cubicBezTo>
                  <a:pt x="6" y="0"/>
                  <a:pt x="8" y="2"/>
                  <a:pt x="9" y="4"/>
                </a:cubicBezTo>
                <a:cubicBezTo>
                  <a:pt x="154" y="651"/>
                  <a:pt x="154" y="651"/>
                  <a:pt x="154" y="651"/>
                </a:cubicBezTo>
                <a:cubicBezTo>
                  <a:pt x="155" y="653"/>
                  <a:pt x="153" y="655"/>
                  <a:pt x="151" y="655"/>
                </a:cubicBezTo>
                <a:cubicBezTo>
                  <a:pt x="151" y="656"/>
                  <a:pt x="150" y="656"/>
                  <a:pt x="150" y="65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9" name="Freeform 41"/>
          <p:cNvSpPr>
            <a:spLocks/>
          </p:cNvSpPr>
          <p:nvPr/>
        </p:nvSpPr>
        <p:spPr bwMode="auto">
          <a:xfrm>
            <a:off x="4524377" y="287793"/>
            <a:ext cx="1006475" cy="134938"/>
          </a:xfrm>
          <a:custGeom>
            <a:avLst/>
            <a:gdLst>
              <a:gd name="T0" fmla="*/ 4 w 992"/>
              <a:gd name="T1" fmla="*/ 133 h 133"/>
              <a:gd name="T2" fmla="*/ 0 w 992"/>
              <a:gd name="T3" fmla="*/ 129 h 133"/>
              <a:gd name="T4" fmla="*/ 4 w 992"/>
              <a:gd name="T5" fmla="*/ 125 h 133"/>
              <a:gd name="T6" fmla="*/ 988 w 992"/>
              <a:gd name="T7" fmla="*/ 0 h 133"/>
              <a:gd name="T8" fmla="*/ 992 w 992"/>
              <a:gd name="T9" fmla="*/ 4 h 133"/>
              <a:gd name="T10" fmla="*/ 989 w 992"/>
              <a:gd name="T11" fmla="*/ 8 h 133"/>
              <a:gd name="T12" fmla="*/ 5 w 992"/>
              <a:gd name="T13" fmla="*/ 133 h 133"/>
              <a:gd name="T14" fmla="*/ 4 w 992"/>
              <a:gd name="T15" fmla="*/ 133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92" h="133">
                <a:moveTo>
                  <a:pt x="4" y="133"/>
                </a:moveTo>
                <a:cubicBezTo>
                  <a:pt x="2" y="133"/>
                  <a:pt x="0" y="131"/>
                  <a:pt x="0" y="129"/>
                </a:cubicBezTo>
                <a:cubicBezTo>
                  <a:pt x="0" y="127"/>
                  <a:pt x="1" y="125"/>
                  <a:pt x="4" y="125"/>
                </a:cubicBezTo>
                <a:cubicBezTo>
                  <a:pt x="988" y="0"/>
                  <a:pt x="988" y="0"/>
                  <a:pt x="988" y="0"/>
                </a:cubicBezTo>
                <a:cubicBezTo>
                  <a:pt x="990" y="0"/>
                  <a:pt x="992" y="2"/>
                  <a:pt x="992" y="4"/>
                </a:cubicBezTo>
                <a:cubicBezTo>
                  <a:pt x="992" y="6"/>
                  <a:pt x="991" y="8"/>
                  <a:pt x="989" y="8"/>
                </a:cubicBezTo>
                <a:cubicBezTo>
                  <a:pt x="5" y="133"/>
                  <a:pt x="5" y="133"/>
                  <a:pt x="5" y="133"/>
                </a:cubicBezTo>
                <a:cubicBezTo>
                  <a:pt x="5" y="133"/>
                  <a:pt x="4" y="133"/>
                  <a:pt x="4" y="133"/>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0" name="Freeform 42"/>
          <p:cNvSpPr>
            <a:spLocks/>
          </p:cNvSpPr>
          <p:nvPr/>
        </p:nvSpPr>
        <p:spPr bwMode="auto">
          <a:xfrm>
            <a:off x="4524377" y="-639307"/>
            <a:ext cx="342900" cy="1062038"/>
          </a:xfrm>
          <a:custGeom>
            <a:avLst/>
            <a:gdLst>
              <a:gd name="T0" fmla="*/ 4 w 338"/>
              <a:gd name="T1" fmla="*/ 1046 h 1046"/>
              <a:gd name="T2" fmla="*/ 3 w 338"/>
              <a:gd name="T3" fmla="*/ 1045 h 1046"/>
              <a:gd name="T4" fmla="*/ 0 w 338"/>
              <a:gd name="T5" fmla="*/ 1040 h 1046"/>
              <a:gd name="T6" fmla="*/ 329 w 338"/>
              <a:gd name="T7" fmla="*/ 4 h 1046"/>
              <a:gd name="T8" fmla="*/ 334 w 338"/>
              <a:gd name="T9" fmla="*/ 1 h 1046"/>
              <a:gd name="T10" fmla="*/ 337 w 338"/>
              <a:gd name="T11" fmla="*/ 6 h 1046"/>
              <a:gd name="T12" fmla="*/ 8 w 338"/>
              <a:gd name="T13" fmla="*/ 1043 h 1046"/>
              <a:gd name="T14" fmla="*/ 4 w 338"/>
              <a:gd name="T15" fmla="*/ 1046 h 10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8" h="1046">
                <a:moveTo>
                  <a:pt x="4" y="1046"/>
                </a:moveTo>
                <a:cubicBezTo>
                  <a:pt x="4" y="1046"/>
                  <a:pt x="3" y="1045"/>
                  <a:pt x="3" y="1045"/>
                </a:cubicBezTo>
                <a:cubicBezTo>
                  <a:pt x="1" y="1045"/>
                  <a:pt x="0" y="1042"/>
                  <a:pt x="0" y="1040"/>
                </a:cubicBezTo>
                <a:cubicBezTo>
                  <a:pt x="329" y="4"/>
                  <a:pt x="329" y="4"/>
                  <a:pt x="329" y="4"/>
                </a:cubicBezTo>
                <a:cubicBezTo>
                  <a:pt x="330" y="2"/>
                  <a:pt x="332" y="0"/>
                  <a:pt x="334" y="1"/>
                </a:cubicBezTo>
                <a:cubicBezTo>
                  <a:pt x="337" y="2"/>
                  <a:pt x="338" y="4"/>
                  <a:pt x="337" y="6"/>
                </a:cubicBezTo>
                <a:cubicBezTo>
                  <a:pt x="8" y="1043"/>
                  <a:pt x="8" y="1043"/>
                  <a:pt x="8" y="1043"/>
                </a:cubicBezTo>
                <a:cubicBezTo>
                  <a:pt x="7" y="1044"/>
                  <a:pt x="6" y="1046"/>
                  <a:pt x="4" y="104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1" name="Freeform 44"/>
          <p:cNvSpPr>
            <a:spLocks/>
          </p:cNvSpPr>
          <p:nvPr/>
        </p:nvSpPr>
        <p:spPr bwMode="auto">
          <a:xfrm>
            <a:off x="4857752" y="-639307"/>
            <a:ext cx="673100" cy="935038"/>
          </a:xfrm>
          <a:custGeom>
            <a:avLst/>
            <a:gdLst>
              <a:gd name="T0" fmla="*/ 659 w 664"/>
              <a:gd name="T1" fmla="*/ 921 h 921"/>
              <a:gd name="T2" fmla="*/ 656 w 664"/>
              <a:gd name="T3" fmla="*/ 920 h 921"/>
              <a:gd name="T4" fmla="*/ 1 w 664"/>
              <a:gd name="T5" fmla="*/ 7 h 921"/>
              <a:gd name="T6" fmla="*/ 2 w 664"/>
              <a:gd name="T7" fmla="*/ 2 h 921"/>
              <a:gd name="T8" fmla="*/ 7 w 664"/>
              <a:gd name="T9" fmla="*/ 2 h 921"/>
              <a:gd name="T10" fmla="*/ 662 w 664"/>
              <a:gd name="T11" fmla="*/ 915 h 921"/>
              <a:gd name="T12" fmla="*/ 661 w 664"/>
              <a:gd name="T13" fmla="*/ 921 h 921"/>
              <a:gd name="T14" fmla="*/ 659 w 664"/>
              <a:gd name="T15" fmla="*/ 921 h 9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4" h="921">
                <a:moveTo>
                  <a:pt x="659" y="921"/>
                </a:moveTo>
                <a:cubicBezTo>
                  <a:pt x="658" y="921"/>
                  <a:pt x="657" y="921"/>
                  <a:pt x="656" y="920"/>
                </a:cubicBezTo>
                <a:cubicBezTo>
                  <a:pt x="1" y="7"/>
                  <a:pt x="1" y="7"/>
                  <a:pt x="1" y="7"/>
                </a:cubicBezTo>
                <a:cubicBezTo>
                  <a:pt x="0" y="5"/>
                  <a:pt x="0" y="3"/>
                  <a:pt x="2" y="2"/>
                </a:cubicBezTo>
                <a:cubicBezTo>
                  <a:pt x="4" y="0"/>
                  <a:pt x="6" y="1"/>
                  <a:pt x="7" y="2"/>
                </a:cubicBezTo>
                <a:cubicBezTo>
                  <a:pt x="662" y="915"/>
                  <a:pt x="662" y="915"/>
                  <a:pt x="662" y="915"/>
                </a:cubicBezTo>
                <a:cubicBezTo>
                  <a:pt x="664" y="917"/>
                  <a:pt x="663" y="919"/>
                  <a:pt x="661" y="921"/>
                </a:cubicBezTo>
                <a:cubicBezTo>
                  <a:pt x="661" y="921"/>
                  <a:pt x="660" y="921"/>
                  <a:pt x="659" y="921"/>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2" name="Freeform 47"/>
          <p:cNvSpPr>
            <a:spLocks/>
          </p:cNvSpPr>
          <p:nvPr/>
        </p:nvSpPr>
        <p:spPr bwMode="auto">
          <a:xfrm>
            <a:off x="5522915" y="-23813"/>
            <a:ext cx="312735" cy="319543"/>
          </a:xfrm>
          <a:custGeom>
            <a:avLst/>
            <a:gdLst>
              <a:gd name="T0" fmla="*/ 4 w 362"/>
              <a:gd name="T1" fmla="*/ 279 h 279"/>
              <a:gd name="T2" fmla="*/ 1 w 362"/>
              <a:gd name="T3" fmla="*/ 278 h 279"/>
              <a:gd name="T4" fmla="*/ 2 w 362"/>
              <a:gd name="T5" fmla="*/ 272 h 279"/>
              <a:gd name="T6" fmla="*/ 355 w 362"/>
              <a:gd name="T7" fmla="*/ 1 h 279"/>
              <a:gd name="T8" fmla="*/ 361 w 362"/>
              <a:gd name="T9" fmla="*/ 2 h 279"/>
              <a:gd name="T10" fmla="*/ 360 w 362"/>
              <a:gd name="T11" fmla="*/ 8 h 279"/>
              <a:gd name="T12" fmla="*/ 7 w 362"/>
              <a:gd name="T13" fmla="*/ 279 h 279"/>
              <a:gd name="T14" fmla="*/ 4 w 362"/>
              <a:gd name="T15" fmla="*/ 279 h 27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2" h="279">
                <a:moveTo>
                  <a:pt x="4" y="279"/>
                </a:moveTo>
                <a:cubicBezTo>
                  <a:pt x="3" y="279"/>
                  <a:pt x="2" y="279"/>
                  <a:pt x="1" y="278"/>
                </a:cubicBezTo>
                <a:cubicBezTo>
                  <a:pt x="0" y="276"/>
                  <a:pt x="0" y="274"/>
                  <a:pt x="2" y="272"/>
                </a:cubicBezTo>
                <a:cubicBezTo>
                  <a:pt x="355" y="1"/>
                  <a:pt x="355" y="1"/>
                  <a:pt x="355" y="1"/>
                </a:cubicBezTo>
                <a:cubicBezTo>
                  <a:pt x="357" y="0"/>
                  <a:pt x="359" y="0"/>
                  <a:pt x="361" y="2"/>
                </a:cubicBezTo>
                <a:cubicBezTo>
                  <a:pt x="362" y="4"/>
                  <a:pt x="362" y="6"/>
                  <a:pt x="360" y="8"/>
                </a:cubicBezTo>
                <a:cubicBezTo>
                  <a:pt x="7" y="279"/>
                  <a:pt x="7" y="279"/>
                  <a:pt x="7" y="279"/>
                </a:cubicBezTo>
                <a:cubicBezTo>
                  <a:pt x="6" y="279"/>
                  <a:pt x="5" y="279"/>
                  <a:pt x="4" y="279"/>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3" name="Freeform 48"/>
          <p:cNvSpPr>
            <a:spLocks/>
          </p:cNvSpPr>
          <p:nvPr/>
        </p:nvSpPr>
        <p:spPr bwMode="auto">
          <a:xfrm>
            <a:off x="3937002" y="413205"/>
            <a:ext cx="595313" cy="749300"/>
          </a:xfrm>
          <a:custGeom>
            <a:avLst/>
            <a:gdLst>
              <a:gd name="T0" fmla="*/ 5 w 587"/>
              <a:gd name="T1" fmla="*/ 738 h 738"/>
              <a:gd name="T2" fmla="*/ 2 w 587"/>
              <a:gd name="T3" fmla="*/ 737 h 738"/>
              <a:gd name="T4" fmla="*/ 2 w 587"/>
              <a:gd name="T5" fmla="*/ 731 h 738"/>
              <a:gd name="T6" fmla="*/ 579 w 587"/>
              <a:gd name="T7" fmla="*/ 2 h 738"/>
              <a:gd name="T8" fmla="*/ 585 w 587"/>
              <a:gd name="T9" fmla="*/ 1 h 738"/>
              <a:gd name="T10" fmla="*/ 585 w 587"/>
              <a:gd name="T11" fmla="*/ 7 h 738"/>
              <a:gd name="T12" fmla="*/ 8 w 587"/>
              <a:gd name="T13" fmla="*/ 736 h 738"/>
              <a:gd name="T14" fmla="*/ 5 w 587"/>
              <a:gd name="T15" fmla="*/ 738 h 7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7" h="738">
                <a:moveTo>
                  <a:pt x="5" y="738"/>
                </a:moveTo>
                <a:cubicBezTo>
                  <a:pt x="4" y="738"/>
                  <a:pt x="3" y="738"/>
                  <a:pt x="2" y="737"/>
                </a:cubicBezTo>
                <a:cubicBezTo>
                  <a:pt x="1" y="736"/>
                  <a:pt x="0" y="733"/>
                  <a:pt x="2" y="731"/>
                </a:cubicBezTo>
                <a:cubicBezTo>
                  <a:pt x="579" y="2"/>
                  <a:pt x="579" y="2"/>
                  <a:pt x="579" y="2"/>
                </a:cubicBezTo>
                <a:cubicBezTo>
                  <a:pt x="580" y="0"/>
                  <a:pt x="583" y="0"/>
                  <a:pt x="585" y="1"/>
                </a:cubicBezTo>
                <a:cubicBezTo>
                  <a:pt x="586" y="3"/>
                  <a:pt x="587" y="5"/>
                  <a:pt x="585" y="7"/>
                </a:cubicBezTo>
                <a:cubicBezTo>
                  <a:pt x="8" y="736"/>
                  <a:pt x="8" y="736"/>
                  <a:pt x="8" y="736"/>
                </a:cubicBezTo>
                <a:cubicBezTo>
                  <a:pt x="7" y="737"/>
                  <a:pt x="6" y="738"/>
                  <a:pt x="5" y="738"/>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4" name="Freeform 49"/>
          <p:cNvSpPr>
            <a:spLocks/>
          </p:cNvSpPr>
          <p:nvPr/>
        </p:nvSpPr>
        <p:spPr bwMode="auto">
          <a:xfrm>
            <a:off x="2289177" y="1397455"/>
            <a:ext cx="258763" cy="96838"/>
          </a:xfrm>
          <a:custGeom>
            <a:avLst/>
            <a:gdLst>
              <a:gd name="T0" fmla="*/ 251 w 255"/>
              <a:gd name="T1" fmla="*/ 95 h 95"/>
              <a:gd name="T2" fmla="*/ 249 w 255"/>
              <a:gd name="T3" fmla="*/ 94 h 95"/>
              <a:gd name="T4" fmla="*/ 3 w 255"/>
              <a:gd name="T5" fmla="*/ 8 h 95"/>
              <a:gd name="T6" fmla="*/ 1 w 255"/>
              <a:gd name="T7" fmla="*/ 3 h 95"/>
              <a:gd name="T8" fmla="*/ 6 w 255"/>
              <a:gd name="T9" fmla="*/ 1 h 95"/>
              <a:gd name="T10" fmla="*/ 252 w 255"/>
              <a:gd name="T11" fmla="*/ 87 h 95"/>
              <a:gd name="T12" fmla="*/ 254 w 255"/>
              <a:gd name="T13" fmla="*/ 92 h 95"/>
              <a:gd name="T14" fmla="*/ 251 w 255"/>
              <a:gd name="T15" fmla="*/ 95 h 9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5" h="95">
                <a:moveTo>
                  <a:pt x="251" y="95"/>
                </a:moveTo>
                <a:cubicBezTo>
                  <a:pt x="250" y="95"/>
                  <a:pt x="250" y="95"/>
                  <a:pt x="249" y="94"/>
                </a:cubicBezTo>
                <a:cubicBezTo>
                  <a:pt x="3" y="8"/>
                  <a:pt x="3" y="8"/>
                  <a:pt x="3" y="8"/>
                </a:cubicBezTo>
                <a:cubicBezTo>
                  <a:pt x="1" y="8"/>
                  <a:pt x="0" y="5"/>
                  <a:pt x="1" y="3"/>
                </a:cubicBezTo>
                <a:cubicBezTo>
                  <a:pt x="1" y="1"/>
                  <a:pt x="4" y="0"/>
                  <a:pt x="6" y="1"/>
                </a:cubicBezTo>
                <a:cubicBezTo>
                  <a:pt x="252" y="87"/>
                  <a:pt x="252" y="87"/>
                  <a:pt x="252" y="87"/>
                </a:cubicBezTo>
                <a:cubicBezTo>
                  <a:pt x="254" y="88"/>
                  <a:pt x="255" y="90"/>
                  <a:pt x="254" y="92"/>
                </a:cubicBezTo>
                <a:cubicBezTo>
                  <a:pt x="254" y="94"/>
                  <a:pt x="252" y="95"/>
                  <a:pt x="251" y="9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5" name="Freeform 50"/>
          <p:cNvSpPr>
            <a:spLocks/>
          </p:cNvSpPr>
          <p:nvPr/>
        </p:nvSpPr>
        <p:spPr bwMode="auto">
          <a:xfrm>
            <a:off x="2289177" y="1484768"/>
            <a:ext cx="258763" cy="974725"/>
          </a:xfrm>
          <a:custGeom>
            <a:avLst/>
            <a:gdLst>
              <a:gd name="T0" fmla="*/ 5 w 255"/>
              <a:gd name="T1" fmla="*/ 960 h 960"/>
              <a:gd name="T2" fmla="*/ 4 w 255"/>
              <a:gd name="T3" fmla="*/ 960 h 960"/>
              <a:gd name="T4" fmla="*/ 1 w 255"/>
              <a:gd name="T5" fmla="*/ 955 h 960"/>
              <a:gd name="T6" fmla="*/ 247 w 255"/>
              <a:gd name="T7" fmla="*/ 4 h 960"/>
              <a:gd name="T8" fmla="*/ 252 w 255"/>
              <a:gd name="T9" fmla="*/ 1 h 960"/>
              <a:gd name="T10" fmla="*/ 255 w 255"/>
              <a:gd name="T11" fmla="*/ 6 h 960"/>
              <a:gd name="T12" fmla="*/ 9 w 255"/>
              <a:gd name="T13" fmla="*/ 957 h 960"/>
              <a:gd name="T14" fmla="*/ 5 w 255"/>
              <a:gd name="T15" fmla="*/ 960 h 9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5" h="960">
                <a:moveTo>
                  <a:pt x="5" y="960"/>
                </a:moveTo>
                <a:cubicBezTo>
                  <a:pt x="4" y="960"/>
                  <a:pt x="4" y="960"/>
                  <a:pt x="4" y="960"/>
                </a:cubicBezTo>
                <a:cubicBezTo>
                  <a:pt x="2" y="960"/>
                  <a:pt x="0" y="957"/>
                  <a:pt x="1" y="955"/>
                </a:cubicBezTo>
                <a:cubicBezTo>
                  <a:pt x="247" y="4"/>
                  <a:pt x="247" y="4"/>
                  <a:pt x="247" y="4"/>
                </a:cubicBezTo>
                <a:cubicBezTo>
                  <a:pt x="247" y="1"/>
                  <a:pt x="250" y="0"/>
                  <a:pt x="252" y="1"/>
                </a:cubicBezTo>
                <a:cubicBezTo>
                  <a:pt x="254" y="1"/>
                  <a:pt x="255" y="3"/>
                  <a:pt x="255" y="6"/>
                </a:cubicBezTo>
                <a:cubicBezTo>
                  <a:pt x="9" y="957"/>
                  <a:pt x="9" y="957"/>
                  <a:pt x="9" y="957"/>
                </a:cubicBezTo>
                <a:cubicBezTo>
                  <a:pt x="8" y="959"/>
                  <a:pt x="6" y="960"/>
                  <a:pt x="5" y="96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6" name="Freeform 51"/>
          <p:cNvSpPr>
            <a:spLocks/>
          </p:cNvSpPr>
          <p:nvPr/>
        </p:nvSpPr>
        <p:spPr bwMode="auto">
          <a:xfrm>
            <a:off x="2540002" y="979943"/>
            <a:ext cx="666750" cy="514350"/>
          </a:xfrm>
          <a:custGeom>
            <a:avLst/>
            <a:gdLst>
              <a:gd name="T0" fmla="*/ 5 w 658"/>
              <a:gd name="T1" fmla="*/ 506 h 506"/>
              <a:gd name="T2" fmla="*/ 1 w 658"/>
              <a:gd name="T3" fmla="*/ 504 h 506"/>
              <a:gd name="T4" fmla="*/ 2 w 658"/>
              <a:gd name="T5" fmla="*/ 498 h 506"/>
              <a:gd name="T6" fmla="*/ 651 w 658"/>
              <a:gd name="T7" fmla="*/ 1 h 506"/>
              <a:gd name="T8" fmla="*/ 656 w 658"/>
              <a:gd name="T9" fmla="*/ 2 h 506"/>
              <a:gd name="T10" fmla="*/ 656 w 658"/>
              <a:gd name="T11" fmla="*/ 8 h 506"/>
              <a:gd name="T12" fmla="*/ 7 w 658"/>
              <a:gd name="T13" fmla="*/ 505 h 506"/>
              <a:gd name="T14" fmla="*/ 5 w 658"/>
              <a:gd name="T15" fmla="*/ 506 h 5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8" h="506">
                <a:moveTo>
                  <a:pt x="5" y="506"/>
                </a:moveTo>
                <a:cubicBezTo>
                  <a:pt x="3" y="506"/>
                  <a:pt x="2" y="505"/>
                  <a:pt x="1" y="504"/>
                </a:cubicBezTo>
                <a:cubicBezTo>
                  <a:pt x="0" y="502"/>
                  <a:pt x="0" y="500"/>
                  <a:pt x="2" y="498"/>
                </a:cubicBezTo>
                <a:cubicBezTo>
                  <a:pt x="651" y="1"/>
                  <a:pt x="651" y="1"/>
                  <a:pt x="651" y="1"/>
                </a:cubicBezTo>
                <a:cubicBezTo>
                  <a:pt x="653" y="0"/>
                  <a:pt x="655" y="0"/>
                  <a:pt x="656" y="2"/>
                </a:cubicBezTo>
                <a:cubicBezTo>
                  <a:pt x="658" y="4"/>
                  <a:pt x="657" y="6"/>
                  <a:pt x="656" y="8"/>
                </a:cubicBezTo>
                <a:cubicBezTo>
                  <a:pt x="7" y="505"/>
                  <a:pt x="7" y="505"/>
                  <a:pt x="7" y="505"/>
                </a:cubicBezTo>
                <a:cubicBezTo>
                  <a:pt x="6" y="505"/>
                  <a:pt x="6" y="506"/>
                  <a:pt x="5" y="50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7" name="Freeform 52"/>
          <p:cNvSpPr>
            <a:spLocks/>
          </p:cNvSpPr>
          <p:nvPr/>
        </p:nvSpPr>
        <p:spPr bwMode="auto">
          <a:xfrm>
            <a:off x="2289177" y="979943"/>
            <a:ext cx="917575" cy="427038"/>
          </a:xfrm>
          <a:custGeom>
            <a:avLst/>
            <a:gdLst>
              <a:gd name="T0" fmla="*/ 4 w 904"/>
              <a:gd name="T1" fmla="*/ 420 h 420"/>
              <a:gd name="T2" fmla="*/ 1 w 904"/>
              <a:gd name="T3" fmla="*/ 417 h 420"/>
              <a:gd name="T4" fmla="*/ 3 w 904"/>
              <a:gd name="T5" fmla="*/ 412 h 420"/>
              <a:gd name="T6" fmla="*/ 898 w 904"/>
              <a:gd name="T7" fmla="*/ 1 h 420"/>
              <a:gd name="T8" fmla="*/ 903 w 904"/>
              <a:gd name="T9" fmla="*/ 3 h 420"/>
              <a:gd name="T10" fmla="*/ 901 w 904"/>
              <a:gd name="T11" fmla="*/ 8 h 420"/>
              <a:gd name="T12" fmla="*/ 6 w 904"/>
              <a:gd name="T13" fmla="*/ 419 h 420"/>
              <a:gd name="T14" fmla="*/ 4 w 904"/>
              <a:gd name="T15" fmla="*/ 420 h 4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04" h="420">
                <a:moveTo>
                  <a:pt x="4" y="420"/>
                </a:moveTo>
                <a:cubicBezTo>
                  <a:pt x="3" y="420"/>
                  <a:pt x="2" y="419"/>
                  <a:pt x="1" y="417"/>
                </a:cubicBezTo>
                <a:cubicBezTo>
                  <a:pt x="0" y="415"/>
                  <a:pt x="1" y="413"/>
                  <a:pt x="3" y="412"/>
                </a:cubicBezTo>
                <a:cubicBezTo>
                  <a:pt x="898" y="1"/>
                  <a:pt x="898" y="1"/>
                  <a:pt x="898" y="1"/>
                </a:cubicBezTo>
                <a:cubicBezTo>
                  <a:pt x="900" y="0"/>
                  <a:pt x="902" y="1"/>
                  <a:pt x="903" y="3"/>
                </a:cubicBezTo>
                <a:cubicBezTo>
                  <a:pt x="904" y="5"/>
                  <a:pt x="903" y="7"/>
                  <a:pt x="901" y="8"/>
                </a:cubicBezTo>
                <a:cubicBezTo>
                  <a:pt x="6" y="419"/>
                  <a:pt x="6" y="419"/>
                  <a:pt x="6" y="419"/>
                </a:cubicBezTo>
                <a:cubicBezTo>
                  <a:pt x="6" y="420"/>
                  <a:pt x="5" y="420"/>
                  <a:pt x="4" y="42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8" name="Freeform 53"/>
          <p:cNvSpPr>
            <a:spLocks/>
          </p:cNvSpPr>
          <p:nvPr/>
        </p:nvSpPr>
        <p:spPr bwMode="auto">
          <a:xfrm>
            <a:off x="592140" y="1559380"/>
            <a:ext cx="1146175" cy="509588"/>
          </a:xfrm>
          <a:custGeom>
            <a:avLst/>
            <a:gdLst>
              <a:gd name="T0" fmla="*/ 5 w 1130"/>
              <a:gd name="T1" fmla="*/ 501 h 501"/>
              <a:gd name="T2" fmla="*/ 1 w 1130"/>
              <a:gd name="T3" fmla="*/ 499 h 501"/>
              <a:gd name="T4" fmla="*/ 3 w 1130"/>
              <a:gd name="T5" fmla="*/ 494 h 501"/>
              <a:gd name="T6" fmla="*/ 1124 w 1130"/>
              <a:gd name="T7" fmla="*/ 1 h 501"/>
              <a:gd name="T8" fmla="*/ 1129 w 1130"/>
              <a:gd name="T9" fmla="*/ 3 h 501"/>
              <a:gd name="T10" fmla="*/ 1127 w 1130"/>
              <a:gd name="T11" fmla="*/ 8 h 501"/>
              <a:gd name="T12" fmla="*/ 6 w 1130"/>
              <a:gd name="T13" fmla="*/ 501 h 501"/>
              <a:gd name="T14" fmla="*/ 5 w 1130"/>
              <a:gd name="T15" fmla="*/ 501 h 5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30" h="501">
                <a:moveTo>
                  <a:pt x="5" y="501"/>
                </a:moveTo>
                <a:cubicBezTo>
                  <a:pt x="3" y="501"/>
                  <a:pt x="2" y="501"/>
                  <a:pt x="1" y="499"/>
                </a:cubicBezTo>
                <a:cubicBezTo>
                  <a:pt x="0" y="497"/>
                  <a:pt x="1" y="495"/>
                  <a:pt x="3" y="494"/>
                </a:cubicBezTo>
                <a:cubicBezTo>
                  <a:pt x="1124" y="1"/>
                  <a:pt x="1124" y="1"/>
                  <a:pt x="1124" y="1"/>
                </a:cubicBezTo>
                <a:cubicBezTo>
                  <a:pt x="1126" y="0"/>
                  <a:pt x="1128" y="1"/>
                  <a:pt x="1129" y="3"/>
                </a:cubicBezTo>
                <a:cubicBezTo>
                  <a:pt x="1130" y="5"/>
                  <a:pt x="1129" y="7"/>
                  <a:pt x="1127" y="8"/>
                </a:cubicBezTo>
                <a:cubicBezTo>
                  <a:pt x="6" y="501"/>
                  <a:pt x="6" y="501"/>
                  <a:pt x="6" y="501"/>
                </a:cubicBezTo>
                <a:cubicBezTo>
                  <a:pt x="6" y="501"/>
                  <a:pt x="5" y="501"/>
                  <a:pt x="5" y="501"/>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9" name="Freeform 115"/>
          <p:cNvSpPr>
            <a:spLocks/>
          </p:cNvSpPr>
          <p:nvPr/>
        </p:nvSpPr>
        <p:spPr bwMode="auto">
          <a:xfrm>
            <a:off x="198440" y="1881643"/>
            <a:ext cx="120650" cy="120650"/>
          </a:xfrm>
          <a:custGeom>
            <a:avLst/>
            <a:gdLst>
              <a:gd name="T0" fmla="*/ 87 w 119"/>
              <a:gd name="T1" fmla="*/ 15 h 119"/>
              <a:gd name="T2" fmla="*/ 104 w 119"/>
              <a:gd name="T3" fmla="*/ 87 h 119"/>
              <a:gd name="T4" fmla="*/ 32 w 119"/>
              <a:gd name="T5" fmla="*/ 104 h 119"/>
              <a:gd name="T6" fmla="*/ 15 w 119"/>
              <a:gd name="T7" fmla="*/ 32 h 119"/>
              <a:gd name="T8" fmla="*/ 87 w 119"/>
              <a:gd name="T9" fmla="*/ 15 h 119"/>
            </a:gdLst>
            <a:ahLst/>
            <a:cxnLst>
              <a:cxn ang="0">
                <a:pos x="T0" y="T1"/>
              </a:cxn>
              <a:cxn ang="0">
                <a:pos x="T2" y="T3"/>
              </a:cxn>
              <a:cxn ang="0">
                <a:pos x="T4" y="T5"/>
              </a:cxn>
              <a:cxn ang="0">
                <a:pos x="T6" y="T7"/>
              </a:cxn>
              <a:cxn ang="0">
                <a:pos x="T8" y="T9"/>
              </a:cxn>
            </a:cxnLst>
            <a:rect l="0" t="0" r="r" b="b"/>
            <a:pathLst>
              <a:path w="119" h="119">
                <a:moveTo>
                  <a:pt x="87" y="15"/>
                </a:moveTo>
                <a:cubicBezTo>
                  <a:pt x="112" y="30"/>
                  <a:pt x="119" y="63"/>
                  <a:pt x="104" y="87"/>
                </a:cubicBezTo>
                <a:cubicBezTo>
                  <a:pt x="89" y="112"/>
                  <a:pt x="56" y="119"/>
                  <a:pt x="32" y="104"/>
                </a:cubicBezTo>
                <a:cubicBezTo>
                  <a:pt x="7" y="88"/>
                  <a:pt x="0" y="56"/>
                  <a:pt x="15" y="32"/>
                </a:cubicBezTo>
                <a:cubicBezTo>
                  <a:pt x="31" y="7"/>
                  <a:pt x="63" y="0"/>
                  <a:pt x="87" y="1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0" name="Freeform 117"/>
          <p:cNvSpPr>
            <a:spLocks/>
          </p:cNvSpPr>
          <p:nvPr/>
        </p:nvSpPr>
        <p:spPr bwMode="auto">
          <a:xfrm>
            <a:off x="398465" y="2667455"/>
            <a:ext cx="73025" cy="73025"/>
          </a:xfrm>
          <a:custGeom>
            <a:avLst/>
            <a:gdLst>
              <a:gd name="T0" fmla="*/ 52 w 72"/>
              <a:gd name="T1" fmla="*/ 10 h 72"/>
              <a:gd name="T2" fmla="*/ 62 w 72"/>
              <a:gd name="T3" fmla="*/ 53 h 72"/>
              <a:gd name="T4" fmla="*/ 19 w 72"/>
              <a:gd name="T5" fmla="*/ 63 h 72"/>
              <a:gd name="T6" fmla="*/ 9 w 72"/>
              <a:gd name="T7" fmla="*/ 20 h 72"/>
              <a:gd name="T8" fmla="*/ 52 w 72"/>
              <a:gd name="T9" fmla="*/ 10 h 72"/>
            </a:gdLst>
            <a:ahLst/>
            <a:cxnLst>
              <a:cxn ang="0">
                <a:pos x="T0" y="T1"/>
              </a:cxn>
              <a:cxn ang="0">
                <a:pos x="T2" y="T3"/>
              </a:cxn>
              <a:cxn ang="0">
                <a:pos x="T4" y="T5"/>
              </a:cxn>
              <a:cxn ang="0">
                <a:pos x="T6" y="T7"/>
              </a:cxn>
              <a:cxn ang="0">
                <a:pos x="T8" y="T9"/>
              </a:cxn>
            </a:cxnLst>
            <a:rect l="0" t="0" r="r" b="b"/>
            <a:pathLst>
              <a:path w="72" h="72">
                <a:moveTo>
                  <a:pt x="52" y="10"/>
                </a:moveTo>
                <a:cubicBezTo>
                  <a:pt x="67" y="19"/>
                  <a:pt x="72" y="38"/>
                  <a:pt x="62" y="53"/>
                </a:cubicBezTo>
                <a:cubicBezTo>
                  <a:pt x="53" y="68"/>
                  <a:pt x="34" y="72"/>
                  <a:pt x="19" y="63"/>
                </a:cubicBezTo>
                <a:cubicBezTo>
                  <a:pt x="4" y="54"/>
                  <a:pt x="0" y="34"/>
                  <a:pt x="9" y="20"/>
                </a:cubicBezTo>
                <a:cubicBezTo>
                  <a:pt x="18" y="5"/>
                  <a:pt x="38" y="0"/>
                  <a:pt x="52" y="1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1" name="Freeform 118"/>
          <p:cNvSpPr>
            <a:spLocks/>
          </p:cNvSpPr>
          <p:nvPr/>
        </p:nvSpPr>
        <p:spPr bwMode="auto">
          <a:xfrm>
            <a:off x="561977" y="2030868"/>
            <a:ext cx="71438" cy="73025"/>
          </a:xfrm>
          <a:custGeom>
            <a:avLst/>
            <a:gdLst>
              <a:gd name="T0" fmla="*/ 52 w 71"/>
              <a:gd name="T1" fmla="*/ 9 h 72"/>
              <a:gd name="T2" fmla="*/ 62 w 71"/>
              <a:gd name="T3" fmla="*/ 53 h 72"/>
              <a:gd name="T4" fmla="*/ 19 w 71"/>
              <a:gd name="T5" fmla="*/ 63 h 72"/>
              <a:gd name="T6" fmla="*/ 9 w 71"/>
              <a:gd name="T7" fmla="*/ 19 h 72"/>
              <a:gd name="T8" fmla="*/ 52 w 71"/>
              <a:gd name="T9" fmla="*/ 9 h 72"/>
            </a:gdLst>
            <a:ahLst/>
            <a:cxnLst>
              <a:cxn ang="0">
                <a:pos x="T0" y="T1"/>
              </a:cxn>
              <a:cxn ang="0">
                <a:pos x="T2" y="T3"/>
              </a:cxn>
              <a:cxn ang="0">
                <a:pos x="T4" y="T5"/>
              </a:cxn>
              <a:cxn ang="0">
                <a:pos x="T6" y="T7"/>
              </a:cxn>
              <a:cxn ang="0">
                <a:pos x="T8" y="T9"/>
              </a:cxn>
            </a:cxnLst>
            <a:rect l="0" t="0" r="r" b="b"/>
            <a:pathLst>
              <a:path w="71" h="72">
                <a:moveTo>
                  <a:pt x="52" y="9"/>
                </a:moveTo>
                <a:cubicBezTo>
                  <a:pt x="67" y="19"/>
                  <a:pt x="71" y="38"/>
                  <a:pt x="62" y="53"/>
                </a:cubicBezTo>
                <a:cubicBezTo>
                  <a:pt x="53" y="67"/>
                  <a:pt x="33" y="72"/>
                  <a:pt x="19" y="63"/>
                </a:cubicBezTo>
                <a:cubicBezTo>
                  <a:pt x="4" y="53"/>
                  <a:pt x="0" y="34"/>
                  <a:pt x="9" y="19"/>
                </a:cubicBezTo>
                <a:cubicBezTo>
                  <a:pt x="18" y="5"/>
                  <a:pt x="37" y="0"/>
                  <a:pt x="52" y="9"/>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2" name="Freeform 119"/>
          <p:cNvSpPr>
            <a:spLocks/>
          </p:cNvSpPr>
          <p:nvPr/>
        </p:nvSpPr>
        <p:spPr bwMode="auto">
          <a:xfrm>
            <a:off x="1176340" y="1499055"/>
            <a:ext cx="73025" cy="73025"/>
          </a:xfrm>
          <a:custGeom>
            <a:avLst/>
            <a:gdLst>
              <a:gd name="T0" fmla="*/ 52 w 72"/>
              <a:gd name="T1" fmla="*/ 9 h 72"/>
              <a:gd name="T2" fmla="*/ 62 w 72"/>
              <a:gd name="T3" fmla="*/ 52 h 72"/>
              <a:gd name="T4" fmla="*/ 19 w 72"/>
              <a:gd name="T5" fmla="*/ 62 h 72"/>
              <a:gd name="T6" fmla="*/ 9 w 72"/>
              <a:gd name="T7" fmla="*/ 19 h 72"/>
              <a:gd name="T8" fmla="*/ 52 w 72"/>
              <a:gd name="T9" fmla="*/ 9 h 72"/>
            </a:gdLst>
            <a:ahLst/>
            <a:cxnLst>
              <a:cxn ang="0">
                <a:pos x="T0" y="T1"/>
              </a:cxn>
              <a:cxn ang="0">
                <a:pos x="T2" y="T3"/>
              </a:cxn>
              <a:cxn ang="0">
                <a:pos x="T4" y="T5"/>
              </a:cxn>
              <a:cxn ang="0">
                <a:pos x="T6" y="T7"/>
              </a:cxn>
              <a:cxn ang="0">
                <a:pos x="T8" y="T9"/>
              </a:cxn>
            </a:cxnLst>
            <a:rect l="0" t="0" r="r" b="b"/>
            <a:pathLst>
              <a:path w="72" h="72">
                <a:moveTo>
                  <a:pt x="52" y="9"/>
                </a:moveTo>
                <a:cubicBezTo>
                  <a:pt x="67" y="18"/>
                  <a:pt x="72" y="38"/>
                  <a:pt x="62" y="52"/>
                </a:cubicBezTo>
                <a:cubicBezTo>
                  <a:pt x="53" y="67"/>
                  <a:pt x="34" y="72"/>
                  <a:pt x="19" y="62"/>
                </a:cubicBezTo>
                <a:cubicBezTo>
                  <a:pt x="4" y="53"/>
                  <a:pt x="0" y="34"/>
                  <a:pt x="9" y="19"/>
                </a:cubicBezTo>
                <a:cubicBezTo>
                  <a:pt x="18" y="4"/>
                  <a:pt x="38" y="0"/>
                  <a:pt x="52" y="9"/>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3" name="Freeform 120"/>
          <p:cNvSpPr>
            <a:spLocks/>
          </p:cNvSpPr>
          <p:nvPr/>
        </p:nvSpPr>
        <p:spPr bwMode="auto">
          <a:xfrm>
            <a:off x="550865" y="1018043"/>
            <a:ext cx="168275" cy="166687"/>
          </a:xfrm>
          <a:custGeom>
            <a:avLst/>
            <a:gdLst>
              <a:gd name="T0" fmla="*/ 121 w 165"/>
              <a:gd name="T1" fmla="*/ 21 h 164"/>
              <a:gd name="T2" fmla="*/ 144 w 165"/>
              <a:gd name="T3" fmla="*/ 120 h 164"/>
              <a:gd name="T4" fmla="*/ 44 w 165"/>
              <a:gd name="T5" fmla="*/ 143 h 164"/>
              <a:gd name="T6" fmla="*/ 21 w 165"/>
              <a:gd name="T7" fmla="*/ 44 h 164"/>
              <a:gd name="T8" fmla="*/ 121 w 165"/>
              <a:gd name="T9" fmla="*/ 21 h 164"/>
            </a:gdLst>
            <a:ahLst/>
            <a:cxnLst>
              <a:cxn ang="0">
                <a:pos x="T0" y="T1"/>
              </a:cxn>
              <a:cxn ang="0">
                <a:pos x="T2" y="T3"/>
              </a:cxn>
              <a:cxn ang="0">
                <a:pos x="T4" y="T5"/>
              </a:cxn>
              <a:cxn ang="0">
                <a:pos x="T6" y="T7"/>
              </a:cxn>
              <a:cxn ang="0">
                <a:pos x="T8" y="T9"/>
              </a:cxn>
            </a:cxnLst>
            <a:rect l="0" t="0" r="r" b="b"/>
            <a:pathLst>
              <a:path w="165" h="164">
                <a:moveTo>
                  <a:pt x="121" y="21"/>
                </a:moveTo>
                <a:cubicBezTo>
                  <a:pt x="155" y="42"/>
                  <a:pt x="165" y="87"/>
                  <a:pt x="144" y="120"/>
                </a:cubicBezTo>
                <a:cubicBezTo>
                  <a:pt x="123" y="154"/>
                  <a:pt x="78" y="164"/>
                  <a:pt x="44" y="143"/>
                </a:cubicBezTo>
                <a:cubicBezTo>
                  <a:pt x="11" y="122"/>
                  <a:pt x="0" y="77"/>
                  <a:pt x="21" y="44"/>
                </a:cubicBezTo>
                <a:cubicBezTo>
                  <a:pt x="43" y="10"/>
                  <a:pt x="87" y="0"/>
                  <a:pt x="121" y="21"/>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4" name="Freeform 121"/>
          <p:cNvSpPr>
            <a:spLocks/>
          </p:cNvSpPr>
          <p:nvPr/>
        </p:nvSpPr>
        <p:spPr bwMode="auto">
          <a:xfrm>
            <a:off x="1674815" y="1514930"/>
            <a:ext cx="117475" cy="117475"/>
          </a:xfrm>
          <a:custGeom>
            <a:avLst/>
            <a:gdLst>
              <a:gd name="T0" fmla="*/ 85 w 116"/>
              <a:gd name="T1" fmla="*/ 15 h 116"/>
              <a:gd name="T2" fmla="*/ 101 w 116"/>
              <a:gd name="T3" fmla="*/ 85 h 116"/>
              <a:gd name="T4" fmla="*/ 31 w 116"/>
              <a:gd name="T5" fmla="*/ 101 h 116"/>
              <a:gd name="T6" fmla="*/ 15 w 116"/>
              <a:gd name="T7" fmla="*/ 31 h 116"/>
              <a:gd name="T8" fmla="*/ 85 w 116"/>
              <a:gd name="T9" fmla="*/ 15 h 116"/>
            </a:gdLst>
            <a:ahLst/>
            <a:cxnLst>
              <a:cxn ang="0">
                <a:pos x="T0" y="T1"/>
              </a:cxn>
              <a:cxn ang="0">
                <a:pos x="T2" y="T3"/>
              </a:cxn>
              <a:cxn ang="0">
                <a:pos x="T4" y="T5"/>
              </a:cxn>
              <a:cxn ang="0">
                <a:pos x="T6" y="T7"/>
              </a:cxn>
              <a:cxn ang="0">
                <a:pos x="T8" y="T9"/>
              </a:cxn>
            </a:cxnLst>
            <a:rect l="0" t="0" r="r" b="b"/>
            <a:pathLst>
              <a:path w="116" h="116">
                <a:moveTo>
                  <a:pt x="85" y="15"/>
                </a:moveTo>
                <a:cubicBezTo>
                  <a:pt x="109" y="29"/>
                  <a:pt x="116" y="61"/>
                  <a:pt x="101" y="85"/>
                </a:cubicBezTo>
                <a:cubicBezTo>
                  <a:pt x="86" y="108"/>
                  <a:pt x="55" y="116"/>
                  <a:pt x="31" y="101"/>
                </a:cubicBezTo>
                <a:cubicBezTo>
                  <a:pt x="7" y="86"/>
                  <a:pt x="0" y="54"/>
                  <a:pt x="15" y="31"/>
                </a:cubicBezTo>
                <a:cubicBezTo>
                  <a:pt x="30" y="7"/>
                  <a:pt x="61" y="0"/>
                  <a:pt x="85" y="1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5" name="Freeform 122"/>
          <p:cNvSpPr>
            <a:spLocks/>
          </p:cNvSpPr>
          <p:nvPr/>
        </p:nvSpPr>
        <p:spPr bwMode="auto">
          <a:xfrm>
            <a:off x="3135315" y="918030"/>
            <a:ext cx="117475" cy="117475"/>
          </a:xfrm>
          <a:custGeom>
            <a:avLst/>
            <a:gdLst>
              <a:gd name="T0" fmla="*/ 85 w 116"/>
              <a:gd name="T1" fmla="*/ 15 h 116"/>
              <a:gd name="T2" fmla="*/ 101 w 116"/>
              <a:gd name="T3" fmla="*/ 85 h 116"/>
              <a:gd name="T4" fmla="*/ 31 w 116"/>
              <a:gd name="T5" fmla="*/ 101 h 116"/>
              <a:gd name="T6" fmla="*/ 15 w 116"/>
              <a:gd name="T7" fmla="*/ 31 h 116"/>
              <a:gd name="T8" fmla="*/ 85 w 116"/>
              <a:gd name="T9" fmla="*/ 15 h 116"/>
            </a:gdLst>
            <a:ahLst/>
            <a:cxnLst>
              <a:cxn ang="0">
                <a:pos x="T0" y="T1"/>
              </a:cxn>
              <a:cxn ang="0">
                <a:pos x="T2" y="T3"/>
              </a:cxn>
              <a:cxn ang="0">
                <a:pos x="T4" y="T5"/>
              </a:cxn>
              <a:cxn ang="0">
                <a:pos x="T6" y="T7"/>
              </a:cxn>
              <a:cxn ang="0">
                <a:pos x="T8" y="T9"/>
              </a:cxn>
            </a:cxnLst>
            <a:rect l="0" t="0" r="r" b="b"/>
            <a:pathLst>
              <a:path w="116" h="116">
                <a:moveTo>
                  <a:pt x="85" y="15"/>
                </a:moveTo>
                <a:cubicBezTo>
                  <a:pt x="109" y="30"/>
                  <a:pt x="116" y="62"/>
                  <a:pt x="101" y="85"/>
                </a:cubicBezTo>
                <a:cubicBezTo>
                  <a:pt x="86" y="109"/>
                  <a:pt x="55" y="116"/>
                  <a:pt x="31" y="101"/>
                </a:cubicBezTo>
                <a:cubicBezTo>
                  <a:pt x="7" y="87"/>
                  <a:pt x="0" y="55"/>
                  <a:pt x="15" y="31"/>
                </a:cubicBezTo>
                <a:cubicBezTo>
                  <a:pt x="30" y="8"/>
                  <a:pt x="61" y="0"/>
                  <a:pt x="85" y="1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6" name="Freeform 123"/>
          <p:cNvSpPr>
            <a:spLocks/>
          </p:cNvSpPr>
          <p:nvPr/>
        </p:nvSpPr>
        <p:spPr bwMode="auto">
          <a:xfrm>
            <a:off x="1692277" y="2064205"/>
            <a:ext cx="73025" cy="73025"/>
          </a:xfrm>
          <a:custGeom>
            <a:avLst/>
            <a:gdLst>
              <a:gd name="T0" fmla="*/ 52 w 71"/>
              <a:gd name="T1" fmla="*/ 10 h 72"/>
              <a:gd name="T2" fmla="*/ 62 w 71"/>
              <a:gd name="T3" fmla="*/ 53 h 72"/>
              <a:gd name="T4" fmla="*/ 19 w 71"/>
              <a:gd name="T5" fmla="*/ 63 h 72"/>
              <a:gd name="T6" fmla="*/ 9 w 71"/>
              <a:gd name="T7" fmla="*/ 20 h 72"/>
              <a:gd name="T8" fmla="*/ 52 w 71"/>
              <a:gd name="T9" fmla="*/ 10 h 72"/>
            </a:gdLst>
            <a:ahLst/>
            <a:cxnLst>
              <a:cxn ang="0">
                <a:pos x="T0" y="T1"/>
              </a:cxn>
              <a:cxn ang="0">
                <a:pos x="T2" y="T3"/>
              </a:cxn>
              <a:cxn ang="0">
                <a:pos x="T4" y="T5"/>
              </a:cxn>
              <a:cxn ang="0">
                <a:pos x="T6" y="T7"/>
              </a:cxn>
              <a:cxn ang="0">
                <a:pos x="T8" y="T9"/>
              </a:cxn>
            </a:cxnLst>
            <a:rect l="0" t="0" r="r" b="b"/>
            <a:pathLst>
              <a:path w="71" h="72">
                <a:moveTo>
                  <a:pt x="52" y="10"/>
                </a:moveTo>
                <a:cubicBezTo>
                  <a:pt x="67" y="19"/>
                  <a:pt x="71" y="38"/>
                  <a:pt x="62" y="53"/>
                </a:cubicBezTo>
                <a:cubicBezTo>
                  <a:pt x="53" y="68"/>
                  <a:pt x="34" y="72"/>
                  <a:pt x="19" y="63"/>
                </a:cubicBezTo>
                <a:cubicBezTo>
                  <a:pt x="4" y="54"/>
                  <a:pt x="0" y="34"/>
                  <a:pt x="9" y="20"/>
                </a:cubicBezTo>
                <a:cubicBezTo>
                  <a:pt x="18" y="5"/>
                  <a:pt x="38" y="0"/>
                  <a:pt x="52" y="1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7" name="Freeform 124"/>
          <p:cNvSpPr>
            <a:spLocks/>
          </p:cNvSpPr>
          <p:nvPr/>
        </p:nvSpPr>
        <p:spPr bwMode="auto">
          <a:xfrm>
            <a:off x="2230440" y="2392818"/>
            <a:ext cx="125413" cy="125412"/>
          </a:xfrm>
          <a:custGeom>
            <a:avLst/>
            <a:gdLst>
              <a:gd name="T0" fmla="*/ 91 w 124"/>
              <a:gd name="T1" fmla="*/ 16 h 123"/>
              <a:gd name="T2" fmla="*/ 108 w 124"/>
              <a:gd name="T3" fmla="*/ 90 h 123"/>
              <a:gd name="T4" fmla="*/ 33 w 124"/>
              <a:gd name="T5" fmla="*/ 107 h 123"/>
              <a:gd name="T6" fmla="*/ 16 w 124"/>
              <a:gd name="T7" fmla="*/ 33 h 123"/>
              <a:gd name="T8" fmla="*/ 91 w 124"/>
              <a:gd name="T9" fmla="*/ 16 h 123"/>
            </a:gdLst>
            <a:ahLst/>
            <a:cxnLst>
              <a:cxn ang="0">
                <a:pos x="T0" y="T1"/>
              </a:cxn>
              <a:cxn ang="0">
                <a:pos x="T2" y="T3"/>
              </a:cxn>
              <a:cxn ang="0">
                <a:pos x="T4" y="T5"/>
              </a:cxn>
              <a:cxn ang="0">
                <a:pos x="T6" y="T7"/>
              </a:cxn>
              <a:cxn ang="0">
                <a:pos x="T8" y="T9"/>
              </a:cxn>
            </a:cxnLst>
            <a:rect l="0" t="0" r="r" b="b"/>
            <a:pathLst>
              <a:path w="124" h="123">
                <a:moveTo>
                  <a:pt x="91" y="16"/>
                </a:moveTo>
                <a:cubicBezTo>
                  <a:pt x="116" y="32"/>
                  <a:pt x="124" y="65"/>
                  <a:pt x="108" y="90"/>
                </a:cubicBezTo>
                <a:cubicBezTo>
                  <a:pt x="92" y="116"/>
                  <a:pt x="59" y="123"/>
                  <a:pt x="33" y="107"/>
                </a:cubicBezTo>
                <a:cubicBezTo>
                  <a:pt x="8" y="91"/>
                  <a:pt x="0" y="58"/>
                  <a:pt x="16" y="33"/>
                </a:cubicBezTo>
                <a:cubicBezTo>
                  <a:pt x="32" y="7"/>
                  <a:pt x="65" y="0"/>
                  <a:pt x="91" y="1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8" name="Freeform 125"/>
          <p:cNvSpPr>
            <a:spLocks/>
          </p:cNvSpPr>
          <p:nvPr/>
        </p:nvSpPr>
        <p:spPr bwMode="auto">
          <a:xfrm>
            <a:off x="2503490" y="1449843"/>
            <a:ext cx="74613" cy="76200"/>
          </a:xfrm>
          <a:custGeom>
            <a:avLst/>
            <a:gdLst>
              <a:gd name="T0" fmla="*/ 54 w 74"/>
              <a:gd name="T1" fmla="*/ 10 h 75"/>
              <a:gd name="T2" fmla="*/ 65 w 74"/>
              <a:gd name="T3" fmla="*/ 55 h 75"/>
              <a:gd name="T4" fmla="*/ 20 w 74"/>
              <a:gd name="T5" fmla="*/ 65 h 75"/>
              <a:gd name="T6" fmla="*/ 9 w 74"/>
              <a:gd name="T7" fmla="*/ 20 h 75"/>
              <a:gd name="T8" fmla="*/ 54 w 74"/>
              <a:gd name="T9" fmla="*/ 10 h 75"/>
            </a:gdLst>
            <a:ahLst/>
            <a:cxnLst>
              <a:cxn ang="0">
                <a:pos x="T0" y="T1"/>
              </a:cxn>
              <a:cxn ang="0">
                <a:pos x="T2" y="T3"/>
              </a:cxn>
              <a:cxn ang="0">
                <a:pos x="T4" y="T5"/>
              </a:cxn>
              <a:cxn ang="0">
                <a:pos x="T6" y="T7"/>
              </a:cxn>
              <a:cxn ang="0">
                <a:pos x="T8" y="T9"/>
              </a:cxn>
            </a:cxnLst>
            <a:rect l="0" t="0" r="r" b="b"/>
            <a:pathLst>
              <a:path w="74" h="75">
                <a:moveTo>
                  <a:pt x="54" y="10"/>
                </a:moveTo>
                <a:cubicBezTo>
                  <a:pt x="70" y="20"/>
                  <a:pt x="74" y="40"/>
                  <a:pt x="65" y="55"/>
                </a:cubicBezTo>
                <a:cubicBezTo>
                  <a:pt x="55" y="70"/>
                  <a:pt x="35" y="75"/>
                  <a:pt x="20" y="65"/>
                </a:cubicBezTo>
                <a:cubicBezTo>
                  <a:pt x="4" y="56"/>
                  <a:pt x="0" y="36"/>
                  <a:pt x="9" y="20"/>
                </a:cubicBezTo>
                <a:cubicBezTo>
                  <a:pt x="19" y="5"/>
                  <a:pt x="39" y="0"/>
                  <a:pt x="54" y="1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9" name="Freeform 126"/>
          <p:cNvSpPr>
            <a:spLocks/>
          </p:cNvSpPr>
          <p:nvPr/>
        </p:nvSpPr>
        <p:spPr bwMode="auto">
          <a:xfrm>
            <a:off x="2003427" y="786268"/>
            <a:ext cx="74613" cy="74612"/>
          </a:xfrm>
          <a:custGeom>
            <a:avLst/>
            <a:gdLst>
              <a:gd name="T0" fmla="*/ 54 w 74"/>
              <a:gd name="T1" fmla="*/ 9 h 74"/>
              <a:gd name="T2" fmla="*/ 65 w 74"/>
              <a:gd name="T3" fmla="*/ 54 h 74"/>
              <a:gd name="T4" fmla="*/ 20 w 74"/>
              <a:gd name="T5" fmla="*/ 65 h 74"/>
              <a:gd name="T6" fmla="*/ 9 w 74"/>
              <a:gd name="T7" fmla="*/ 20 h 74"/>
              <a:gd name="T8" fmla="*/ 54 w 74"/>
              <a:gd name="T9" fmla="*/ 9 h 74"/>
            </a:gdLst>
            <a:ahLst/>
            <a:cxnLst>
              <a:cxn ang="0">
                <a:pos x="T0" y="T1"/>
              </a:cxn>
              <a:cxn ang="0">
                <a:pos x="T2" y="T3"/>
              </a:cxn>
              <a:cxn ang="0">
                <a:pos x="T4" y="T5"/>
              </a:cxn>
              <a:cxn ang="0">
                <a:pos x="T6" y="T7"/>
              </a:cxn>
              <a:cxn ang="0">
                <a:pos x="T8" y="T9"/>
              </a:cxn>
            </a:cxnLst>
            <a:rect l="0" t="0" r="r" b="b"/>
            <a:pathLst>
              <a:path w="74" h="74">
                <a:moveTo>
                  <a:pt x="54" y="9"/>
                </a:moveTo>
                <a:cubicBezTo>
                  <a:pt x="70" y="19"/>
                  <a:pt x="74" y="39"/>
                  <a:pt x="65" y="54"/>
                </a:cubicBezTo>
                <a:cubicBezTo>
                  <a:pt x="55" y="70"/>
                  <a:pt x="35" y="74"/>
                  <a:pt x="20" y="65"/>
                </a:cubicBezTo>
                <a:cubicBezTo>
                  <a:pt x="4" y="55"/>
                  <a:pt x="0" y="35"/>
                  <a:pt x="9" y="20"/>
                </a:cubicBezTo>
                <a:cubicBezTo>
                  <a:pt x="19" y="4"/>
                  <a:pt x="39" y="0"/>
                  <a:pt x="54" y="9"/>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0" name="Freeform 127"/>
          <p:cNvSpPr>
            <a:spLocks/>
          </p:cNvSpPr>
          <p:nvPr/>
        </p:nvSpPr>
        <p:spPr bwMode="auto">
          <a:xfrm>
            <a:off x="1974852" y="211593"/>
            <a:ext cx="76200" cy="74612"/>
          </a:xfrm>
          <a:custGeom>
            <a:avLst/>
            <a:gdLst>
              <a:gd name="T0" fmla="*/ 54 w 74"/>
              <a:gd name="T1" fmla="*/ 9 h 74"/>
              <a:gd name="T2" fmla="*/ 65 w 74"/>
              <a:gd name="T3" fmla="*/ 54 h 74"/>
              <a:gd name="T4" fmla="*/ 20 w 74"/>
              <a:gd name="T5" fmla="*/ 65 h 74"/>
              <a:gd name="T6" fmla="*/ 9 w 74"/>
              <a:gd name="T7" fmla="*/ 20 h 74"/>
              <a:gd name="T8" fmla="*/ 54 w 74"/>
              <a:gd name="T9" fmla="*/ 9 h 74"/>
            </a:gdLst>
            <a:ahLst/>
            <a:cxnLst>
              <a:cxn ang="0">
                <a:pos x="T0" y="T1"/>
              </a:cxn>
              <a:cxn ang="0">
                <a:pos x="T2" y="T3"/>
              </a:cxn>
              <a:cxn ang="0">
                <a:pos x="T4" y="T5"/>
              </a:cxn>
              <a:cxn ang="0">
                <a:pos x="T6" y="T7"/>
              </a:cxn>
              <a:cxn ang="0">
                <a:pos x="T8" y="T9"/>
              </a:cxn>
            </a:cxnLst>
            <a:rect l="0" t="0" r="r" b="b"/>
            <a:pathLst>
              <a:path w="74" h="74">
                <a:moveTo>
                  <a:pt x="54" y="9"/>
                </a:moveTo>
                <a:cubicBezTo>
                  <a:pt x="70" y="19"/>
                  <a:pt x="74" y="39"/>
                  <a:pt x="65" y="54"/>
                </a:cubicBezTo>
                <a:cubicBezTo>
                  <a:pt x="55" y="70"/>
                  <a:pt x="35" y="74"/>
                  <a:pt x="20" y="65"/>
                </a:cubicBezTo>
                <a:cubicBezTo>
                  <a:pt x="4" y="55"/>
                  <a:pt x="0" y="35"/>
                  <a:pt x="9" y="20"/>
                </a:cubicBezTo>
                <a:cubicBezTo>
                  <a:pt x="19" y="4"/>
                  <a:pt x="39" y="0"/>
                  <a:pt x="54" y="9"/>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1" name="Freeform 130"/>
          <p:cNvSpPr>
            <a:spLocks/>
          </p:cNvSpPr>
          <p:nvPr/>
        </p:nvSpPr>
        <p:spPr bwMode="auto">
          <a:xfrm>
            <a:off x="3497265" y="235405"/>
            <a:ext cx="76200" cy="76200"/>
          </a:xfrm>
          <a:custGeom>
            <a:avLst/>
            <a:gdLst>
              <a:gd name="T0" fmla="*/ 55 w 75"/>
              <a:gd name="T1" fmla="*/ 10 h 75"/>
              <a:gd name="T2" fmla="*/ 66 w 75"/>
              <a:gd name="T3" fmla="*/ 55 h 75"/>
              <a:gd name="T4" fmla="*/ 20 w 75"/>
              <a:gd name="T5" fmla="*/ 65 h 75"/>
              <a:gd name="T6" fmla="*/ 10 w 75"/>
              <a:gd name="T7" fmla="*/ 20 h 75"/>
              <a:gd name="T8" fmla="*/ 55 w 75"/>
              <a:gd name="T9" fmla="*/ 10 h 75"/>
            </a:gdLst>
            <a:ahLst/>
            <a:cxnLst>
              <a:cxn ang="0">
                <a:pos x="T0" y="T1"/>
              </a:cxn>
              <a:cxn ang="0">
                <a:pos x="T2" y="T3"/>
              </a:cxn>
              <a:cxn ang="0">
                <a:pos x="T4" y="T5"/>
              </a:cxn>
              <a:cxn ang="0">
                <a:pos x="T6" y="T7"/>
              </a:cxn>
              <a:cxn ang="0">
                <a:pos x="T8" y="T9"/>
              </a:cxn>
            </a:cxnLst>
            <a:rect l="0" t="0" r="r" b="b"/>
            <a:pathLst>
              <a:path w="75" h="75">
                <a:moveTo>
                  <a:pt x="55" y="10"/>
                </a:moveTo>
                <a:cubicBezTo>
                  <a:pt x="71" y="19"/>
                  <a:pt x="75" y="39"/>
                  <a:pt x="66" y="55"/>
                </a:cubicBezTo>
                <a:cubicBezTo>
                  <a:pt x="56" y="70"/>
                  <a:pt x="36" y="75"/>
                  <a:pt x="20" y="65"/>
                </a:cubicBezTo>
                <a:cubicBezTo>
                  <a:pt x="5" y="56"/>
                  <a:pt x="0" y="35"/>
                  <a:pt x="10" y="20"/>
                </a:cubicBezTo>
                <a:cubicBezTo>
                  <a:pt x="20" y="5"/>
                  <a:pt x="40" y="0"/>
                  <a:pt x="55" y="1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2" name="Freeform 132"/>
          <p:cNvSpPr>
            <a:spLocks/>
          </p:cNvSpPr>
          <p:nvPr/>
        </p:nvSpPr>
        <p:spPr bwMode="auto">
          <a:xfrm>
            <a:off x="4491833" y="375106"/>
            <a:ext cx="69850" cy="69850"/>
          </a:xfrm>
          <a:custGeom>
            <a:avLst/>
            <a:gdLst>
              <a:gd name="T0" fmla="*/ 50 w 68"/>
              <a:gd name="T1" fmla="*/ 9 h 68"/>
              <a:gd name="T2" fmla="*/ 59 w 68"/>
              <a:gd name="T3" fmla="*/ 50 h 68"/>
              <a:gd name="T4" fmla="*/ 18 w 68"/>
              <a:gd name="T5" fmla="*/ 60 h 68"/>
              <a:gd name="T6" fmla="*/ 9 w 68"/>
              <a:gd name="T7" fmla="*/ 19 h 68"/>
              <a:gd name="T8" fmla="*/ 50 w 68"/>
              <a:gd name="T9" fmla="*/ 9 h 68"/>
            </a:gdLst>
            <a:ahLst/>
            <a:cxnLst>
              <a:cxn ang="0">
                <a:pos x="T0" y="T1"/>
              </a:cxn>
              <a:cxn ang="0">
                <a:pos x="T2" y="T3"/>
              </a:cxn>
              <a:cxn ang="0">
                <a:pos x="T4" y="T5"/>
              </a:cxn>
              <a:cxn ang="0">
                <a:pos x="T6" y="T7"/>
              </a:cxn>
              <a:cxn ang="0">
                <a:pos x="T8" y="T9"/>
              </a:cxn>
            </a:cxnLst>
            <a:rect l="0" t="0" r="r" b="b"/>
            <a:pathLst>
              <a:path w="68" h="68">
                <a:moveTo>
                  <a:pt x="50" y="9"/>
                </a:moveTo>
                <a:cubicBezTo>
                  <a:pt x="64" y="18"/>
                  <a:pt x="68" y="36"/>
                  <a:pt x="59" y="50"/>
                </a:cubicBezTo>
                <a:cubicBezTo>
                  <a:pt x="50" y="64"/>
                  <a:pt x="32" y="68"/>
                  <a:pt x="18" y="60"/>
                </a:cubicBezTo>
                <a:cubicBezTo>
                  <a:pt x="4" y="51"/>
                  <a:pt x="0" y="33"/>
                  <a:pt x="9" y="19"/>
                </a:cubicBezTo>
                <a:cubicBezTo>
                  <a:pt x="17" y="5"/>
                  <a:pt x="36" y="0"/>
                  <a:pt x="50" y="9"/>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3" name="Freeform 133"/>
          <p:cNvSpPr>
            <a:spLocks/>
          </p:cNvSpPr>
          <p:nvPr/>
        </p:nvSpPr>
        <p:spPr bwMode="auto">
          <a:xfrm>
            <a:off x="3902077" y="1108530"/>
            <a:ext cx="82550" cy="80962"/>
          </a:xfrm>
          <a:custGeom>
            <a:avLst/>
            <a:gdLst>
              <a:gd name="T0" fmla="*/ 59 w 81"/>
              <a:gd name="T1" fmla="*/ 10 h 80"/>
              <a:gd name="T2" fmla="*/ 70 w 81"/>
              <a:gd name="T3" fmla="*/ 59 h 80"/>
              <a:gd name="T4" fmla="*/ 22 w 81"/>
              <a:gd name="T5" fmla="*/ 70 h 80"/>
              <a:gd name="T6" fmla="*/ 10 w 81"/>
              <a:gd name="T7" fmla="*/ 21 h 80"/>
              <a:gd name="T8" fmla="*/ 59 w 81"/>
              <a:gd name="T9" fmla="*/ 10 h 80"/>
            </a:gdLst>
            <a:ahLst/>
            <a:cxnLst>
              <a:cxn ang="0">
                <a:pos x="T0" y="T1"/>
              </a:cxn>
              <a:cxn ang="0">
                <a:pos x="T2" y="T3"/>
              </a:cxn>
              <a:cxn ang="0">
                <a:pos x="T4" y="T5"/>
              </a:cxn>
              <a:cxn ang="0">
                <a:pos x="T6" y="T7"/>
              </a:cxn>
              <a:cxn ang="0">
                <a:pos x="T8" y="T9"/>
              </a:cxn>
            </a:cxnLst>
            <a:rect l="0" t="0" r="r" b="b"/>
            <a:pathLst>
              <a:path w="81" h="80">
                <a:moveTo>
                  <a:pt x="59" y="10"/>
                </a:moveTo>
                <a:cubicBezTo>
                  <a:pt x="76" y="20"/>
                  <a:pt x="81" y="42"/>
                  <a:pt x="70" y="59"/>
                </a:cubicBezTo>
                <a:cubicBezTo>
                  <a:pt x="60" y="75"/>
                  <a:pt x="38" y="80"/>
                  <a:pt x="22" y="70"/>
                </a:cubicBezTo>
                <a:cubicBezTo>
                  <a:pt x="5" y="60"/>
                  <a:pt x="0" y="38"/>
                  <a:pt x="10" y="21"/>
                </a:cubicBezTo>
                <a:cubicBezTo>
                  <a:pt x="21" y="5"/>
                  <a:pt x="43" y="0"/>
                  <a:pt x="59" y="1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4" name="Freeform 134"/>
          <p:cNvSpPr>
            <a:spLocks/>
          </p:cNvSpPr>
          <p:nvPr/>
        </p:nvSpPr>
        <p:spPr bwMode="auto">
          <a:xfrm>
            <a:off x="5486402" y="252868"/>
            <a:ext cx="69850" cy="69850"/>
          </a:xfrm>
          <a:custGeom>
            <a:avLst/>
            <a:gdLst>
              <a:gd name="T0" fmla="*/ 50 w 68"/>
              <a:gd name="T1" fmla="*/ 8 h 68"/>
              <a:gd name="T2" fmla="*/ 60 w 68"/>
              <a:gd name="T3" fmla="*/ 49 h 68"/>
              <a:gd name="T4" fmla="*/ 19 w 68"/>
              <a:gd name="T5" fmla="*/ 59 h 68"/>
              <a:gd name="T6" fmla="*/ 9 w 68"/>
              <a:gd name="T7" fmla="*/ 18 h 68"/>
              <a:gd name="T8" fmla="*/ 50 w 68"/>
              <a:gd name="T9" fmla="*/ 8 h 68"/>
            </a:gdLst>
            <a:ahLst/>
            <a:cxnLst>
              <a:cxn ang="0">
                <a:pos x="T0" y="T1"/>
              </a:cxn>
              <a:cxn ang="0">
                <a:pos x="T2" y="T3"/>
              </a:cxn>
              <a:cxn ang="0">
                <a:pos x="T4" y="T5"/>
              </a:cxn>
              <a:cxn ang="0">
                <a:pos x="T6" y="T7"/>
              </a:cxn>
              <a:cxn ang="0">
                <a:pos x="T8" y="T9"/>
              </a:cxn>
            </a:cxnLst>
            <a:rect l="0" t="0" r="r" b="b"/>
            <a:pathLst>
              <a:path w="68" h="68">
                <a:moveTo>
                  <a:pt x="50" y="8"/>
                </a:moveTo>
                <a:cubicBezTo>
                  <a:pt x="64" y="17"/>
                  <a:pt x="68" y="35"/>
                  <a:pt x="60" y="49"/>
                </a:cubicBezTo>
                <a:cubicBezTo>
                  <a:pt x="51" y="63"/>
                  <a:pt x="32" y="68"/>
                  <a:pt x="19" y="59"/>
                </a:cubicBezTo>
                <a:cubicBezTo>
                  <a:pt x="5" y="50"/>
                  <a:pt x="0" y="32"/>
                  <a:pt x="9" y="18"/>
                </a:cubicBezTo>
                <a:cubicBezTo>
                  <a:pt x="18" y="4"/>
                  <a:pt x="36" y="0"/>
                  <a:pt x="50" y="8"/>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5" name="Freeform 138"/>
          <p:cNvSpPr>
            <a:spLocks/>
          </p:cNvSpPr>
          <p:nvPr/>
        </p:nvSpPr>
        <p:spPr bwMode="auto">
          <a:xfrm>
            <a:off x="2265365" y="1376818"/>
            <a:ext cx="58738" cy="58737"/>
          </a:xfrm>
          <a:custGeom>
            <a:avLst/>
            <a:gdLst>
              <a:gd name="T0" fmla="*/ 43 w 58"/>
              <a:gd name="T1" fmla="*/ 8 h 58"/>
              <a:gd name="T2" fmla="*/ 51 w 58"/>
              <a:gd name="T3" fmla="*/ 43 h 58"/>
              <a:gd name="T4" fmla="*/ 16 w 58"/>
              <a:gd name="T5" fmla="*/ 51 h 58"/>
              <a:gd name="T6" fmla="*/ 8 w 58"/>
              <a:gd name="T7" fmla="*/ 16 h 58"/>
              <a:gd name="T8" fmla="*/ 43 w 58"/>
              <a:gd name="T9" fmla="*/ 8 h 58"/>
            </a:gdLst>
            <a:ahLst/>
            <a:cxnLst>
              <a:cxn ang="0">
                <a:pos x="T0" y="T1"/>
              </a:cxn>
              <a:cxn ang="0">
                <a:pos x="T2" y="T3"/>
              </a:cxn>
              <a:cxn ang="0">
                <a:pos x="T4" y="T5"/>
              </a:cxn>
              <a:cxn ang="0">
                <a:pos x="T6" y="T7"/>
              </a:cxn>
              <a:cxn ang="0">
                <a:pos x="T8" y="T9"/>
              </a:cxn>
            </a:cxnLst>
            <a:rect l="0" t="0" r="r" b="b"/>
            <a:pathLst>
              <a:path w="58" h="58">
                <a:moveTo>
                  <a:pt x="43" y="8"/>
                </a:moveTo>
                <a:cubicBezTo>
                  <a:pt x="55" y="15"/>
                  <a:pt x="58" y="31"/>
                  <a:pt x="51" y="43"/>
                </a:cubicBezTo>
                <a:cubicBezTo>
                  <a:pt x="43" y="54"/>
                  <a:pt x="28" y="58"/>
                  <a:pt x="16" y="51"/>
                </a:cubicBezTo>
                <a:cubicBezTo>
                  <a:pt x="4" y="43"/>
                  <a:pt x="0" y="28"/>
                  <a:pt x="8" y="16"/>
                </a:cubicBezTo>
                <a:cubicBezTo>
                  <a:pt x="15" y="4"/>
                  <a:pt x="31" y="0"/>
                  <a:pt x="43" y="8"/>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6" name="Freeform 143"/>
          <p:cNvSpPr>
            <a:spLocks/>
          </p:cNvSpPr>
          <p:nvPr/>
        </p:nvSpPr>
        <p:spPr bwMode="auto">
          <a:xfrm>
            <a:off x="5567365" y="-328612"/>
            <a:ext cx="657225" cy="657225"/>
          </a:xfrm>
          <a:custGeom>
            <a:avLst/>
            <a:gdLst>
              <a:gd name="T0" fmla="*/ 474 w 647"/>
              <a:gd name="T1" fmla="*/ 83 h 646"/>
              <a:gd name="T2" fmla="*/ 563 w 647"/>
              <a:gd name="T3" fmla="*/ 474 h 646"/>
              <a:gd name="T4" fmla="*/ 172 w 647"/>
              <a:gd name="T5" fmla="*/ 563 h 646"/>
              <a:gd name="T6" fmla="*/ 83 w 647"/>
              <a:gd name="T7" fmla="*/ 172 h 646"/>
              <a:gd name="T8" fmla="*/ 474 w 647"/>
              <a:gd name="T9" fmla="*/ 83 h 646"/>
            </a:gdLst>
            <a:ahLst/>
            <a:cxnLst>
              <a:cxn ang="0">
                <a:pos x="T0" y="T1"/>
              </a:cxn>
              <a:cxn ang="0">
                <a:pos x="T2" y="T3"/>
              </a:cxn>
              <a:cxn ang="0">
                <a:pos x="T4" y="T5"/>
              </a:cxn>
              <a:cxn ang="0">
                <a:pos x="T6" y="T7"/>
              </a:cxn>
              <a:cxn ang="0">
                <a:pos x="T8" y="T9"/>
              </a:cxn>
            </a:cxnLst>
            <a:rect l="0" t="0" r="r" b="b"/>
            <a:pathLst>
              <a:path w="647" h="646">
                <a:moveTo>
                  <a:pt x="474" y="83"/>
                </a:moveTo>
                <a:cubicBezTo>
                  <a:pt x="607" y="166"/>
                  <a:pt x="647" y="341"/>
                  <a:pt x="563" y="474"/>
                </a:cubicBezTo>
                <a:cubicBezTo>
                  <a:pt x="480" y="606"/>
                  <a:pt x="305" y="646"/>
                  <a:pt x="172" y="563"/>
                </a:cubicBezTo>
                <a:cubicBezTo>
                  <a:pt x="40" y="480"/>
                  <a:pt x="0" y="305"/>
                  <a:pt x="83" y="172"/>
                </a:cubicBezTo>
                <a:cubicBezTo>
                  <a:pt x="166" y="40"/>
                  <a:pt x="341" y="0"/>
                  <a:pt x="474" y="83"/>
                </a:cubicBezTo>
                <a:close/>
              </a:path>
            </a:pathLst>
          </a:custGeom>
          <a:solidFill>
            <a:srgbClr val="45D8FF">
              <a:alpha val="15000"/>
            </a:srgbClr>
          </a:solidFill>
          <a:ln>
            <a:noFill/>
          </a:ln>
        </p:spPr>
        <p:txBody>
          <a:bodyPr vert="horz" wrap="square" lIns="91440" tIns="45720" rIns="91440" bIns="45720" numCol="1" anchor="t" anchorCtr="0" compatLnSpc="1">
            <a:prstTxWarp prst="textNoShape">
              <a:avLst/>
            </a:prstTxWarp>
          </a:bodyPr>
          <a:lstStyle/>
          <a:p>
            <a:endParaRPr lang="zh-CN" altLang="en-US" b="1"/>
          </a:p>
        </p:txBody>
      </p:sp>
      <p:sp>
        <p:nvSpPr>
          <p:cNvPr id="657" name="Freeform 158"/>
          <p:cNvSpPr>
            <a:spLocks/>
          </p:cNvSpPr>
          <p:nvPr/>
        </p:nvSpPr>
        <p:spPr bwMode="auto">
          <a:xfrm>
            <a:off x="5734053" y="-161925"/>
            <a:ext cx="322263" cy="323850"/>
          </a:xfrm>
          <a:custGeom>
            <a:avLst/>
            <a:gdLst>
              <a:gd name="T0" fmla="*/ 232 w 317"/>
              <a:gd name="T1" fmla="*/ 41 h 318"/>
              <a:gd name="T2" fmla="*/ 276 w 317"/>
              <a:gd name="T3" fmla="*/ 233 h 318"/>
              <a:gd name="T4" fmla="*/ 84 w 317"/>
              <a:gd name="T5" fmla="*/ 277 h 318"/>
              <a:gd name="T6" fmla="*/ 41 w 317"/>
              <a:gd name="T7" fmla="*/ 85 h 318"/>
              <a:gd name="T8" fmla="*/ 232 w 317"/>
              <a:gd name="T9" fmla="*/ 41 h 318"/>
            </a:gdLst>
            <a:ahLst/>
            <a:cxnLst>
              <a:cxn ang="0">
                <a:pos x="T0" y="T1"/>
              </a:cxn>
              <a:cxn ang="0">
                <a:pos x="T2" y="T3"/>
              </a:cxn>
              <a:cxn ang="0">
                <a:pos x="T4" y="T5"/>
              </a:cxn>
              <a:cxn ang="0">
                <a:pos x="T6" y="T7"/>
              </a:cxn>
              <a:cxn ang="0">
                <a:pos x="T8" y="T9"/>
              </a:cxn>
            </a:cxnLst>
            <a:rect l="0" t="0" r="r" b="b"/>
            <a:pathLst>
              <a:path w="317" h="318">
                <a:moveTo>
                  <a:pt x="232" y="41"/>
                </a:moveTo>
                <a:cubicBezTo>
                  <a:pt x="297" y="82"/>
                  <a:pt x="317" y="168"/>
                  <a:pt x="276" y="233"/>
                </a:cubicBezTo>
                <a:cubicBezTo>
                  <a:pt x="235" y="298"/>
                  <a:pt x="149" y="318"/>
                  <a:pt x="84" y="277"/>
                </a:cubicBezTo>
                <a:cubicBezTo>
                  <a:pt x="19" y="236"/>
                  <a:pt x="0" y="150"/>
                  <a:pt x="41" y="85"/>
                </a:cubicBezTo>
                <a:cubicBezTo>
                  <a:pt x="81" y="20"/>
                  <a:pt x="167" y="0"/>
                  <a:pt x="232" y="41"/>
                </a:cubicBezTo>
                <a:close/>
              </a:path>
            </a:pathLst>
          </a:custGeom>
          <a:solidFill>
            <a:srgbClr val="45D8FF">
              <a:alpha val="1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58" name="Freeform 5"/>
          <p:cNvSpPr>
            <a:spLocks/>
          </p:cNvSpPr>
          <p:nvPr/>
        </p:nvSpPr>
        <p:spPr bwMode="auto">
          <a:xfrm rot="21368463">
            <a:off x="10639678" y="6307770"/>
            <a:ext cx="569913" cy="900113"/>
          </a:xfrm>
          <a:custGeom>
            <a:avLst/>
            <a:gdLst>
              <a:gd name="T0" fmla="*/ 557 w 561"/>
              <a:gd name="T1" fmla="*/ 886 h 886"/>
              <a:gd name="T2" fmla="*/ 553 w 561"/>
              <a:gd name="T3" fmla="*/ 884 h 886"/>
              <a:gd name="T4" fmla="*/ 1 w 561"/>
              <a:gd name="T5" fmla="*/ 6 h 886"/>
              <a:gd name="T6" fmla="*/ 2 w 561"/>
              <a:gd name="T7" fmla="*/ 1 h 886"/>
              <a:gd name="T8" fmla="*/ 8 w 561"/>
              <a:gd name="T9" fmla="*/ 2 h 886"/>
              <a:gd name="T10" fmla="*/ 560 w 561"/>
              <a:gd name="T11" fmla="*/ 880 h 886"/>
              <a:gd name="T12" fmla="*/ 559 w 561"/>
              <a:gd name="T13" fmla="*/ 886 h 886"/>
              <a:gd name="T14" fmla="*/ 557 w 561"/>
              <a:gd name="T15" fmla="*/ 886 h 8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61" h="886">
                <a:moveTo>
                  <a:pt x="557" y="886"/>
                </a:moveTo>
                <a:cubicBezTo>
                  <a:pt x="555" y="886"/>
                  <a:pt x="554" y="886"/>
                  <a:pt x="553" y="884"/>
                </a:cubicBezTo>
                <a:cubicBezTo>
                  <a:pt x="1" y="6"/>
                  <a:pt x="1" y="6"/>
                  <a:pt x="1" y="6"/>
                </a:cubicBezTo>
                <a:cubicBezTo>
                  <a:pt x="0" y="5"/>
                  <a:pt x="1" y="2"/>
                  <a:pt x="2" y="1"/>
                </a:cubicBezTo>
                <a:cubicBezTo>
                  <a:pt x="4" y="0"/>
                  <a:pt x="7" y="0"/>
                  <a:pt x="8" y="2"/>
                </a:cubicBezTo>
                <a:cubicBezTo>
                  <a:pt x="560" y="880"/>
                  <a:pt x="560" y="880"/>
                  <a:pt x="560" y="880"/>
                </a:cubicBezTo>
                <a:cubicBezTo>
                  <a:pt x="561" y="882"/>
                  <a:pt x="561" y="885"/>
                  <a:pt x="559" y="886"/>
                </a:cubicBezTo>
                <a:cubicBezTo>
                  <a:pt x="558" y="886"/>
                  <a:pt x="557" y="886"/>
                  <a:pt x="557" y="88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9" name="Freeform 7"/>
          <p:cNvSpPr>
            <a:spLocks/>
          </p:cNvSpPr>
          <p:nvPr/>
        </p:nvSpPr>
        <p:spPr bwMode="auto">
          <a:xfrm rot="21368463">
            <a:off x="10623643" y="6327189"/>
            <a:ext cx="14288" cy="546100"/>
          </a:xfrm>
          <a:custGeom>
            <a:avLst/>
            <a:gdLst>
              <a:gd name="T0" fmla="*/ 4 w 15"/>
              <a:gd name="T1" fmla="*/ 537 h 537"/>
              <a:gd name="T2" fmla="*/ 4 w 15"/>
              <a:gd name="T3" fmla="*/ 537 h 537"/>
              <a:gd name="T4" fmla="*/ 0 w 15"/>
              <a:gd name="T5" fmla="*/ 533 h 537"/>
              <a:gd name="T6" fmla="*/ 7 w 15"/>
              <a:gd name="T7" fmla="*/ 4 h 537"/>
              <a:gd name="T8" fmla="*/ 11 w 15"/>
              <a:gd name="T9" fmla="*/ 0 h 537"/>
              <a:gd name="T10" fmla="*/ 11 w 15"/>
              <a:gd name="T11" fmla="*/ 0 h 537"/>
              <a:gd name="T12" fmla="*/ 15 w 15"/>
              <a:gd name="T13" fmla="*/ 4 h 537"/>
              <a:gd name="T14" fmla="*/ 8 w 15"/>
              <a:gd name="T15" fmla="*/ 533 h 537"/>
              <a:gd name="T16" fmla="*/ 4 w 15"/>
              <a:gd name="T17" fmla="*/ 537 h 5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537">
                <a:moveTo>
                  <a:pt x="4" y="537"/>
                </a:moveTo>
                <a:cubicBezTo>
                  <a:pt x="4" y="537"/>
                  <a:pt x="4" y="537"/>
                  <a:pt x="4" y="537"/>
                </a:cubicBezTo>
                <a:cubicBezTo>
                  <a:pt x="2" y="537"/>
                  <a:pt x="0" y="535"/>
                  <a:pt x="0" y="533"/>
                </a:cubicBezTo>
                <a:cubicBezTo>
                  <a:pt x="7" y="4"/>
                  <a:pt x="7" y="4"/>
                  <a:pt x="7" y="4"/>
                </a:cubicBezTo>
                <a:cubicBezTo>
                  <a:pt x="7" y="2"/>
                  <a:pt x="8" y="0"/>
                  <a:pt x="11" y="0"/>
                </a:cubicBezTo>
                <a:cubicBezTo>
                  <a:pt x="11" y="0"/>
                  <a:pt x="11" y="0"/>
                  <a:pt x="11" y="0"/>
                </a:cubicBezTo>
                <a:cubicBezTo>
                  <a:pt x="13" y="0"/>
                  <a:pt x="15" y="2"/>
                  <a:pt x="15" y="4"/>
                </a:cubicBezTo>
                <a:cubicBezTo>
                  <a:pt x="8" y="533"/>
                  <a:pt x="8" y="533"/>
                  <a:pt x="8" y="533"/>
                </a:cubicBezTo>
                <a:cubicBezTo>
                  <a:pt x="8" y="535"/>
                  <a:pt x="6" y="537"/>
                  <a:pt x="4" y="537"/>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0" name="Freeform 12"/>
          <p:cNvSpPr>
            <a:spLocks/>
          </p:cNvSpPr>
          <p:nvPr/>
        </p:nvSpPr>
        <p:spPr bwMode="auto">
          <a:xfrm rot="21368463">
            <a:off x="9139811" y="5939470"/>
            <a:ext cx="382588" cy="857250"/>
          </a:xfrm>
          <a:custGeom>
            <a:avLst/>
            <a:gdLst>
              <a:gd name="T0" fmla="*/ 5 w 378"/>
              <a:gd name="T1" fmla="*/ 845 h 845"/>
              <a:gd name="T2" fmla="*/ 3 w 378"/>
              <a:gd name="T3" fmla="*/ 845 h 845"/>
              <a:gd name="T4" fmla="*/ 1 w 378"/>
              <a:gd name="T5" fmla="*/ 840 h 845"/>
              <a:gd name="T6" fmla="*/ 369 w 378"/>
              <a:gd name="T7" fmla="*/ 3 h 845"/>
              <a:gd name="T8" fmla="*/ 375 w 378"/>
              <a:gd name="T9" fmla="*/ 1 h 845"/>
              <a:gd name="T10" fmla="*/ 377 w 378"/>
              <a:gd name="T11" fmla="*/ 6 h 845"/>
              <a:gd name="T12" fmla="*/ 8 w 378"/>
              <a:gd name="T13" fmla="*/ 843 h 845"/>
              <a:gd name="T14" fmla="*/ 5 w 378"/>
              <a:gd name="T15" fmla="*/ 845 h 8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8" h="845">
                <a:moveTo>
                  <a:pt x="5" y="845"/>
                </a:moveTo>
                <a:cubicBezTo>
                  <a:pt x="4" y="845"/>
                  <a:pt x="3" y="845"/>
                  <a:pt x="3" y="845"/>
                </a:cubicBezTo>
                <a:cubicBezTo>
                  <a:pt x="1" y="844"/>
                  <a:pt x="0" y="842"/>
                  <a:pt x="1" y="840"/>
                </a:cubicBezTo>
                <a:cubicBezTo>
                  <a:pt x="369" y="3"/>
                  <a:pt x="369" y="3"/>
                  <a:pt x="369" y="3"/>
                </a:cubicBezTo>
                <a:cubicBezTo>
                  <a:pt x="370" y="1"/>
                  <a:pt x="373" y="0"/>
                  <a:pt x="375" y="1"/>
                </a:cubicBezTo>
                <a:cubicBezTo>
                  <a:pt x="377" y="1"/>
                  <a:pt x="378" y="4"/>
                  <a:pt x="377" y="6"/>
                </a:cubicBezTo>
                <a:cubicBezTo>
                  <a:pt x="8" y="843"/>
                  <a:pt x="8" y="843"/>
                  <a:pt x="8" y="843"/>
                </a:cubicBezTo>
                <a:cubicBezTo>
                  <a:pt x="8" y="844"/>
                  <a:pt x="6" y="845"/>
                  <a:pt x="5" y="84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1" name="Freeform 13"/>
          <p:cNvSpPr>
            <a:spLocks/>
          </p:cNvSpPr>
          <p:nvPr/>
        </p:nvSpPr>
        <p:spPr bwMode="auto">
          <a:xfrm rot="21368463">
            <a:off x="8454071" y="5962572"/>
            <a:ext cx="1046163" cy="176213"/>
          </a:xfrm>
          <a:custGeom>
            <a:avLst/>
            <a:gdLst>
              <a:gd name="T0" fmla="*/ 5 w 1030"/>
              <a:gd name="T1" fmla="*/ 174 h 174"/>
              <a:gd name="T2" fmla="*/ 1 w 1030"/>
              <a:gd name="T3" fmla="*/ 170 h 174"/>
              <a:gd name="T4" fmla="*/ 4 w 1030"/>
              <a:gd name="T5" fmla="*/ 166 h 174"/>
              <a:gd name="T6" fmla="*/ 1025 w 1030"/>
              <a:gd name="T7" fmla="*/ 0 h 174"/>
              <a:gd name="T8" fmla="*/ 1030 w 1030"/>
              <a:gd name="T9" fmla="*/ 4 h 174"/>
              <a:gd name="T10" fmla="*/ 1027 w 1030"/>
              <a:gd name="T11" fmla="*/ 8 h 174"/>
              <a:gd name="T12" fmla="*/ 5 w 1030"/>
              <a:gd name="T13" fmla="*/ 174 h 174"/>
              <a:gd name="T14" fmla="*/ 5 w 1030"/>
              <a:gd name="T15" fmla="*/ 174 h 1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0" h="174">
                <a:moveTo>
                  <a:pt x="5" y="174"/>
                </a:moveTo>
                <a:cubicBezTo>
                  <a:pt x="3" y="174"/>
                  <a:pt x="1" y="172"/>
                  <a:pt x="1" y="170"/>
                </a:cubicBezTo>
                <a:cubicBezTo>
                  <a:pt x="0" y="168"/>
                  <a:pt x="2" y="166"/>
                  <a:pt x="4" y="166"/>
                </a:cubicBezTo>
                <a:cubicBezTo>
                  <a:pt x="1025" y="0"/>
                  <a:pt x="1025" y="0"/>
                  <a:pt x="1025" y="0"/>
                </a:cubicBezTo>
                <a:cubicBezTo>
                  <a:pt x="1028" y="0"/>
                  <a:pt x="1030" y="1"/>
                  <a:pt x="1030" y="4"/>
                </a:cubicBezTo>
                <a:cubicBezTo>
                  <a:pt x="1030" y="6"/>
                  <a:pt x="1029" y="8"/>
                  <a:pt x="1027" y="8"/>
                </a:cubicBezTo>
                <a:cubicBezTo>
                  <a:pt x="5" y="174"/>
                  <a:pt x="5" y="174"/>
                  <a:pt x="5" y="174"/>
                </a:cubicBezTo>
                <a:cubicBezTo>
                  <a:pt x="5" y="174"/>
                  <a:pt x="5" y="174"/>
                  <a:pt x="5" y="174"/>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2" name="Freeform 14"/>
          <p:cNvSpPr>
            <a:spLocks/>
          </p:cNvSpPr>
          <p:nvPr/>
        </p:nvSpPr>
        <p:spPr bwMode="auto">
          <a:xfrm rot="21368463">
            <a:off x="8483022" y="6140905"/>
            <a:ext cx="671513" cy="690563"/>
          </a:xfrm>
          <a:custGeom>
            <a:avLst/>
            <a:gdLst>
              <a:gd name="T0" fmla="*/ 658 w 662"/>
              <a:gd name="T1" fmla="*/ 680 h 680"/>
              <a:gd name="T2" fmla="*/ 655 w 662"/>
              <a:gd name="T3" fmla="*/ 679 h 680"/>
              <a:gd name="T4" fmla="*/ 2 w 662"/>
              <a:gd name="T5" fmla="*/ 7 h 680"/>
              <a:gd name="T6" fmla="*/ 2 w 662"/>
              <a:gd name="T7" fmla="*/ 2 h 680"/>
              <a:gd name="T8" fmla="*/ 8 w 662"/>
              <a:gd name="T9" fmla="*/ 2 h 680"/>
              <a:gd name="T10" fmla="*/ 660 w 662"/>
              <a:gd name="T11" fmla="*/ 673 h 680"/>
              <a:gd name="T12" fmla="*/ 660 w 662"/>
              <a:gd name="T13" fmla="*/ 679 h 680"/>
              <a:gd name="T14" fmla="*/ 658 w 662"/>
              <a:gd name="T15" fmla="*/ 680 h 6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2" h="680">
                <a:moveTo>
                  <a:pt x="658" y="680"/>
                </a:moveTo>
                <a:cubicBezTo>
                  <a:pt x="656" y="680"/>
                  <a:pt x="655" y="680"/>
                  <a:pt x="655" y="679"/>
                </a:cubicBezTo>
                <a:cubicBezTo>
                  <a:pt x="2" y="7"/>
                  <a:pt x="2" y="7"/>
                  <a:pt x="2" y="7"/>
                </a:cubicBezTo>
                <a:cubicBezTo>
                  <a:pt x="0" y="6"/>
                  <a:pt x="0" y="3"/>
                  <a:pt x="2" y="2"/>
                </a:cubicBezTo>
                <a:cubicBezTo>
                  <a:pt x="3" y="0"/>
                  <a:pt x="6" y="0"/>
                  <a:pt x="8" y="2"/>
                </a:cubicBezTo>
                <a:cubicBezTo>
                  <a:pt x="660" y="673"/>
                  <a:pt x="660" y="673"/>
                  <a:pt x="660" y="673"/>
                </a:cubicBezTo>
                <a:cubicBezTo>
                  <a:pt x="662" y="675"/>
                  <a:pt x="662" y="678"/>
                  <a:pt x="660" y="679"/>
                </a:cubicBezTo>
                <a:cubicBezTo>
                  <a:pt x="660" y="680"/>
                  <a:pt x="659" y="680"/>
                  <a:pt x="658" y="68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3" name="Freeform 15"/>
          <p:cNvSpPr>
            <a:spLocks/>
          </p:cNvSpPr>
          <p:nvPr/>
        </p:nvSpPr>
        <p:spPr bwMode="auto">
          <a:xfrm rot="21368463">
            <a:off x="8477891" y="6163737"/>
            <a:ext cx="44450" cy="466725"/>
          </a:xfrm>
          <a:custGeom>
            <a:avLst/>
            <a:gdLst>
              <a:gd name="T0" fmla="*/ 40 w 44"/>
              <a:gd name="T1" fmla="*/ 459 h 459"/>
              <a:gd name="T2" fmla="*/ 36 w 44"/>
              <a:gd name="T3" fmla="*/ 455 h 459"/>
              <a:gd name="T4" fmla="*/ 0 w 44"/>
              <a:gd name="T5" fmla="*/ 4 h 459"/>
              <a:gd name="T6" fmla="*/ 3 w 44"/>
              <a:gd name="T7" fmla="*/ 0 h 459"/>
              <a:gd name="T8" fmla="*/ 8 w 44"/>
              <a:gd name="T9" fmla="*/ 3 h 459"/>
              <a:gd name="T10" fmla="*/ 44 w 44"/>
              <a:gd name="T11" fmla="*/ 454 h 459"/>
              <a:gd name="T12" fmla="*/ 40 w 44"/>
              <a:gd name="T13" fmla="*/ 459 h 459"/>
              <a:gd name="T14" fmla="*/ 40 w 44"/>
              <a:gd name="T15" fmla="*/ 459 h 4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 h="459">
                <a:moveTo>
                  <a:pt x="40" y="459"/>
                </a:moveTo>
                <a:cubicBezTo>
                  <a:pt x="38" y="459"/>
                  <a:pt x="36" y="457"/>
                  <a:pt x="36" y="455"/>
                </a:cubicBezTo>
                <a:cubicBezTo>
                  <a:pt x="0" y="4"/>
                  <a:pt x="0" y="4"/>
                  <a:pt x="0" y="4"/>
                </a:cubicBezTo>
                <a:cubicBezTo>
                  <a:pt x="0" y="2"/>
                  <a:pt x="1" y="0"/>
                  <a:pt x="3" y="0"/>
                </a:cubicBezTo>
                <a:cubicBezTo>
                  <a:pt x="6" y="0"/>
                  <a:pt x="7" y="1"/>
                  <a:pt x="8" y="3"/>
                </a:cubicBezTo>
                <a:cubicBezTo>
                  <a:pt x="44" y="454"/>
                  <a:pt x="44" y="454"/>
                  <a:pt x="44" y="454"/>
                </a:cubicBezTo>
                <a:cubicBezTo>
                  <a:pt x="44" y="457"/>
                  <a:pt x="42" y="459"/>
                  <a:pt x="40" y="459"/>
                </a:cubicBezTo>
                <a:cubicBezTo>
                  <a:pt x="40" y="459"/>
                  <a:pt x="40" y="459"/>
                  <a:pt x="40" y="459"/>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4" name="Freeform 16"/>
          <p:cNvSpPr>
            <a:spLocks/>
          </p:cNvSpPr>
          <p:nvPr/>
        </p:nvSpPr>
        <p:spPr bwMode="auto">
          <a:xfrm rot="21368463">
            <a:off x="8534931" y="6597944"/>
            <a:ext cx="635000" cy="231775"/>
          </a:xfrm>
          <a:custGeom>
            <a:avLst/>
            <a:gdLst>
              <a:gd name="T0" fmla="*/ 622 w 626"/>
              <a:gd name="T1" fmla="*/ 229 h 229"/>
              <a:gd name="T2" fmla="*/ 620 w 626"/>
              <a:gd name="T3" fmla="*/ 229 h 229"/>
              <a:gd name="T4" fmla="*/ 4 w 626"/>
              <a:gd name="T5" fmla="*/ 9 h 229"/>
              <a:gd name="T6" fmla="*/ 1 w 626"/>
              <a:gd name="T7" fmla="*/ 3 h 229"/>
              <a:gd name="T8" fmla="*/ 6 w 626"/>
              <a:gd name="T9" fmla="*/ 1 h 229"/>
              <a:gd name="T10" fmla="*/ 623 w 626"/>
              <a:gd name="T11" fmla="*/ 221 h 229"/>
              <a:gd name="T12" fmla="*/ 625 w 626"/>
              <a:gd name="T13" fmla="*/ 227 h 229"/>
              <a:gd name="T14" fmla="*/ 622 w 626"/>
              <a:gd name="T15" fmla="*/ 229 h 2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26" h="229">
                <a:moveTo>
                  <a:pt x="622" y="229"/>
                </a:moveTo>
                <a:cubicBezTo>
                  <a:pt x="621" y="229"/>
                  <a:pt x="621" y="229"/>
                  <a:pt x="620" y="229"/>
                </a:cubicBezTo>
                <a:cubicBezTo>
                  <a:pt x="4" y="9"/>
                  <a:pt x="4" y="9"/>
                  <a:pt x="4" y="9"/>
                </a:cubicBezTo>
                <a:cubicBezTo>
                  <a:pt x="2" y="8"/>
                  <a:pt x="0" y="6"/>
                  <a:pt x="1" y="3"/>
                </a:cubicBezTo>
                <a:cubicBezTo>
                  <a:pt x="2" y="1"/>
                  <a:pt x="4" y="0"/>
                  <a:pt x="6" y="1"/>
                </a:cubicBezTo>
                <a:cubicBezTo>
                  <a:pt x="623" y="221"/>
                  <a:pt x="623" y="221"/>
                  <a:pt x="623" y="221"/>
                </a:cubicBezTo>
                <a:cubicBezTo>
                  <a:pt x="625" y="222"/>
                  <a:pt x="626" y="224"/>
                  <a:pt x="625" y="227"/>
                </a:cubicBezTo>
                <a:cubicBezTo>
                  <a:pt x="625" y="228"/>
                  <a:pt x="623" y="229"/>
                  <a:pt x="622" y="229"/>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5" name="Freeform 19"/>
          <p:cNvSpPr>
            <a:spLocks/>
          </p:cNvSpPr>
          <p:nvPr/>
        </p:nvSpPr>
        <p:spPr bwMode="auto">
          <a:xfrm rot="21368463">
            <a:off x="6978660" y="6671444"/>
            <a:ext cx="1570038" cy="284163"/>
          </a:xfrm>
          <a:custGeom>
            <a:avLst/>
            <a:gdLst>
              <a:gd name="T0" fmla="*/ 5 w 1548"/>
              <a:gd name="T1" fmla="*/ 280 h 280"/>
              <a:gd name="T2" fmla="*/ 1 w 1548"/>
              <a:gd name="T3" fmla="*/ 276 h 280"/>
              <a:gd name="T4" fmla="*/ 4 w 1548"/>
              <a:gd name="T5" fmla="*/ 272 h 280"/>
              <a:gd name="T6" fmla="*/ 1543 w 1548"/>
              <a:gd name="T7" fmla="*/ 1 h 280"/>
              <a:gd name="T8" fmla="*/ 1548 w 1548"/>
              <a:gd name="T9" fmla="*/ 4 h 280"/>
              <a:gd name="T10" fmla="*/ 1545 w 1548"/>
              <a:gd name="T11" fmla="*/ 9 h 280"/>
              <a:gd name="T12" fmla="*/ 5 w 1548"/>
              <a:gd name="T13" fmla="*/ 280 h 280"/>
              <a:gd name="T14" fmla="*/ 5 w 1548"/>
              <a:gd name="T15" fmla="*/ 280 h 2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48" h="280">
                <a:moveTo>
                  <a:pt x="5" y="280"/>
                </a:moveTo>
                <a:cubicBezTo>
                  <a:pt x="3" y="280"/>
                  <a:pt x="1" y="278"/>
                  <a:pt x="1" y="276"/>
                </a:cubicBezTo>
                <a:cubicBezTo>
                  <a:pt x="0" y="274"/>
                  <a:pt x="2" y="272"/>
                  <a:pt x="4" y="272"/>
                </a:cubicBezTo>
                <a:cubicBezTo>
                  <a:pt x="1543" y="1"/>
                  <a:pt x="1543" y="1"/>
                  <a:pt x="1543" y="1"/>
                </a:cubicBezTo>
                <a:cubicBezTo>
                  <a:pt x="1545" y="0"/>
                  <a:pt x="1548" y="2"/>
                  <a:pt x="1548" y="4"/>
                </a:cubicBezTo>
                <a:cubicBezTo>
                  <a:pt x="1548" y="6"/>
                  <a:pt x="1547" y="8"/>
                  <a:pt x="1545" y="9"/>
                </a:cubicBezTo>
                <a:cubicBezTo>
                  <a:pt x="5" y="280"/>
                  <a:pt x="5" y="280"/>
                  <a:pt x="5" y="280"/>
                </a:cubicBezTo>
                <a:cubicBezTo>
                  <a:pt x="5" y="280"/>
                  <a:pt x="5" y="280"/>
                  <a:pt x="5" y="28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6" name="Freeform 22"/>
          <p:cNvSpPr>
            <a:spLocks/>
          </p:cNvSpPr>
          <p:nvPr/>
        </p:nvSpPr>
        <p:spPr bwMode="auto">
          <a:xfrm rot="21368463">
            <a:off x="9498177" y="5908037"/>
            <a:ext cx="584200" cy="452438"/>
          </a:xfrm>
          <a:custGeom>
            <a:avLst/>
            <a:gdLst>
              <a:gd name="T0" fmla="*/ 572 w 576"/>
              <a:gd name="T1" fmla="*/ 446 h 446"/>
              <a:gd name="T2" fmla="*/ 569 w 576"/>
              <a:gd name="T3" fmla="*/ 445 h 446"/>
              <a:gd name="T4" fmla="*/ 3 w 576"/>
              <a:gd name="T5" fmla="*/ 7 h 446"/>
              <a:gd name="T6" fmla="*/ 2 w 576"/>
              <a:gd name="T7" fmla="*/ 2 h 446"/>
              <a:gd name="T8" fmla="*/ 7 w 576"/>
              <a:gd name="T9" fmla="*/ 1 h 446"/>
              <a:gd name="T10" fmla="*/ 574 w 576"/>
              <a:gd name="T11" fmla="*/ 439 h 446"/>
              <a:gd name="T12" fmla="*/ 575 w 576"/>
              <a:gd name="T13" fmla="*/ 444 h 446"/>
              <a:gd name="T14" fmla="*/ 572 w 576"/>
              <a:gd name="T15" fmla="*/ 446 h 4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6" h="446">
                <a:moveTo>
                  <a:pt x="572" y="446"/>
                </a:moveTo>
                <a:cubicBezTo>
                  <a:pt x="571" y="446"/>
                  <a:pt x="570" y="446"/>
                  <a:pt x="569" y="445"/>
                </a:cubicBezTo>
                <a:cubicBezTo>
                  <a:pt x="3" y="7"/>
                  <a:pt x="3" y="7"/>
                  <a:pt x="3" y="7"/>
                </a:cubicBezTo>
                <a:cubicBezTo>
                  <a:pt x="1" y="6"/>
                  <a:pt x="0" y="4"/>
                  <a:pt x="2" y="2"/>
                </a:cubicBezTo>
                <a:cubicBezTo>
                  <a:pt x="3" y="0"/>
                  <a:pt x="6" y="0"/>
                  <a:pt x="7" y="1"/>
                </a:cubicBezTo>
                <a:cubicBezTo>
                  <a:pt x="574" y="439"/>
                  <a:pt x="574" y="439"/>
                  <a:pt x="574" y="439"/>
                </a:cubicBezTo>
                <a:cubicBezTo>
                  <a:pt x="576" y="440"/>
                  <a:pt x="576" y="443"/>
                  <a:pt x="575" y="444"/>
                </a:cubicBezTo>
                <a:cubicBezTo>
                  <a:pt x="574" y="445"/>
                  <a:pt x="573" y="446"/>
                  <a:pt x="572" y="44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7" name="Freeform 23"/>
          <p:cNvSpPr>
            <a:spLocks/>
          </p:cNvSpPr>
          <p:nvPr/>
        </p:nvSpPr>
        <p:spPr bwMode="auto">
          <a:xfrm rot="21368463">
            <a:off x="9491334" y="6351180"/>
            <a:ext cx="623888" cy="541338"/>
          </a:xfrm>
          <a:custGeom>
            <a:avLst/>
            <a:gdLst>
              <a:gd name="T0" fmla="*/ 5 w 615"/>
              <a:gd name="T1" fmla="*/ 532 h 532"/>
              <a:gd name="T2" fmla="*/ 2 w 615"/>
              <a:gd name="T3" fmla="*/ 531 h 532"/>
              <a:gd name="T4" fmla="*/ 2 w 615"/>
              <a:gd name="T5" fmla="*/ 525 h 532"/>
              <a:gd name="T6" fmla="*/ 608 w 615"/>
              <a:gd name="T7" fmla="*/ 2 h 532"/>
              <a:gd name="T8" fmla="*/ 614 w 615"/>
              <a:gd name="T9" fmla="*/ 2 h 532"/>
              <a:gd name="T10" fmla="*/ 613 w 615"/>
              <a:gd name="T11" fmla="*/ 8 h 532"/>
              <a:gd name="T12" fmla="*/ 7 w 615"/>
              <a:gd name="T13" fmla="*/ 531 h 532"/>
              <a:gd name="T14" fmla="*/ 5 w 615"/>
              <a:gd name="T15" fmla="*/ 532 h 5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5" h="532">
                <a:moveTo>
                  <a:pt x="5" y="532"/>
                </a:moveTo>
                <a:cubicBezTo>
                  <a:pt x="4" y="532"/>
                  <a:pt x="2" y="532"/>
                  <a:pt x="2" y="531"/>
                </a:cubicBezTo>
                <a:cubicBezTo>
                  <a:pt x="0" y="529"/>
                  <a:pt x="0" y="527"/>
                  <a:pt x="2" y="525"/>
                </a:cubicBezTo>
                <a:cubicBezTo>
                  <a:pt x="608" y="2"/>
                  <a:pt x="608" y="2"/>
                  <a:pt x="608" y="2"/>
                </a:cubicBezTo>
                <a:cubicBezTo>
                  <a:pt x="610" y="0"/>
                  <a:pt x="612" y="1"/>
                  <a:pt x="614" y="2"/>
                </a:cubicBezTo>
                <a:cubicBezTo>
                  <a:pt x="615" y="4"/>
                  <a:pt x="615" y="6"/>
                  <a:pt x="613" y="8"/>
                </a:cubicBezTo>
                <a:cubicBezTo>
                  <a:pt x="7" y="531"/>
                  <a:pt x="7" y="531"/>
                  <a:pt x="7" y="531"/>
                </a:cubicBezTo>
                <a:cubicBezTo>
                  <a:pt x="7" y="532"/>
                  <a:pt x="6" y="532"/>
                  <a:pt x="5" y="532"/>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8" name="Freeform 24"/>
          <p:cNvSpPr>
            <a:spLocks/>
          </p:cNvSpPr>
          <p:nvPr/>
        </p:nvSpPr>
        <p:spPr bwMode="auto">
          <a:xfrm rot="21368463">
            <a:off x="10089167" y="6315033"/>
            <a:ext cx="530225" cy="38100"/>
          </a:xfrm>
          <a:custGeom>
            <a:avLst/>
            <a:gdLst>
              <a:gd name="T0" fmla="*/ 519 w 523"/>
              <a:gd name="T1" fmla="*/ 38 h 38"/>
              <a:gd name="T2" fmla="*/ 518 w 523"/>
              <a:gd name="T3" fmla="*/ 38 h 38"/>
              <a:gd name="T4" fmla="*/ 3 w 523"/>
              <a:gd name="T5" fmla="*/ 8 h 38"/>
              <a:gd name="T6" fmla="*/ 0 w 523"/>
              <a:gd name="T7" fmla="*/ 4 h 38"/>
              <a:gd name="T8" fmla="*/ 4 w 523"/>
              <a:gd name="T9" fmla="*/ 0 h 38"/>
              <a:gd name="T10" fmla="*/ 519 w 523"/>
              <a:gd name="T11" fmla="*/ 30 h 38"/>
              <a:gd name="T12" fmla="*/ 523 w 523"/>
              <a:gd name="T13" fmla="*/ 34 h 38"/>
              <a:gd name="T14" fmla="*/ 519 w 523"/>
              <a:gd name="T15" fmla="*/ 38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3" h="38">
                <a:moveTo>
                  <a:pt x="519" y="38"/>
                </a:moveTo>
                <a:cubicBezTo>
                  <a:pt x="519" y="38"/>
                  <a:pt x="518" y="38"/>
                  <a:pt x="518" y="38"/>
                </a:cubicBezTo>
                <a:cubicBezTo>
                  <a:pt x="3" y="8"/>
                  <a:pt x="3" y="8"/>
                  <a:pt x="3" y="8"/>
                </a:cubicBezTo>
                <a:cubicBezTo>
                  <a:pt x="1" y="8"/>
                  <a:pt x="0" y="6"/>
                  <a:pt x="0" y="4"/>
                </a:cubicBezTo>
                <a:cubicBezTo>
                  <a:pt x="0" y="1"/>
                  <a:pt x="2" y="0"/>
                  <a:pt x="4" y="0"/>
                </a:cubicBezTo>
                <a:cubicBezTo>
                  <a:pt x="519" y="30"/>
                  <a:pt x="519" y="30"/>
                  <a:pt x="519" y="30"/>
                </a:cubicBezTo>
                <a:cubicBezTo>
                  <a:pt x="521" y="30"/>
                  <a:pt x="523" y="32"/>
                  <a:pt x="523" y="34"/>
                </a:cubicBezTo>
                <a:cubicBezTo>
                  <a:pt x="522" y="37"/>
                  <a:pt x="521" y="38"/>
                  <a:pt x="519" y="38"/>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9" name="Freeform 25"/>
          <p:cNvSpPr>
            <a:spLocks/>
          </p:cNvSpPr>
          <p:nvPr/>
        </p:nvSpPr>
        <p:spPr bwMode="auto">
          <a:xfrm rot="21368463">
            <a:off x="10062019" y="5586488"/>
            <a:ext cx="838200" cy="727075"/>
          </a:xfrm>
          <a:custGeom>
            <a:avLst/>
            <a:gdLst>
              <a:gd name="T0" fmla="*/ 5 w 825"/>
              <a:gd name="T1" fmla="*/ 716 h 716"/>
              <a:gd name="T2" fmla="*/ 2 w 825"/>
              <a:gd name="T3" fmla="*/ 714 h 716"/>
              <a:gd name="T4" fmla="*/ 2 w 825"/>
              <a:gd name="T5" fmla="*/ 709 h 716"/>
              <a:gd name="T6" fmla="*/ 818 w 825"/>
              <a:gd name="T7" fmla="*/ 1 h 716"/>
              <a:gd name="T8" fmla="*/ 823 w 825"/>
              <a:gd name="T9" fmla="*/ 2 h 716"/>
              <a:gd name="T10" fmla="*/ 823 w 825"/>
              <a:gd name="T11" fmla="*/ 7 h 716"/>
              <a:gd name="T12" fmla="*/ 7 w 825"/>
              <a:gd name="T13" fmla="*/ 715 h 716"/>
              <a:gd name="T14" fmla="*/ 5 w 825"/>
              <a:gd name="T15" fmla="*/ 716 h 7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5" h="716">
                <a:moveTo>
                  <a:pt x="5" y="716"/>
                </a:moveTo>
                <a:cubicBezTo>
                  <a:pt x="4" y="716"/>
                  <a:pt x="2" y="715"/>
                  <a:pt x="2" y="714"/>
                </a:cubicBezTo>
                <a:cubicBezTo>
                  <a:pt x="0" y="713"/>
                  <a:pt x="0" y="710"/>
                  <a:pt x="2" y="709"/>
                </a:cubicBezTo>
                <a:cubicBezTo>
                  <a:pt x="818" y="1"/>
                  <a:pt x="818" y="1"/>
                  <a:pt x="818" y="1"/>
                </a:cubicBezTo>
                <a:cubicBezTo>
                  <a:pt x="819" y="0"/>
                  <a:pt x="822" y="0"/>
                  <a:pt x="823" y="2"/>
                </a:cubicBezTo>
                <a:cubicBezTo>
                  <a:pt x="825" y="3"/>
                  <a:pt x="825" y="6"/>
                  <a:pt x="823" y="7"/>
                </a:cubicBezTo>
                <a:cubicBezTo>
                  <a:pt x="7" y="715"/>
                  <a:pt x="7" y="715"/>
                  <a:pt x="7" y="715"/>
                </a:cubicBezTo>
                <a:cubicBezTo>
                  <a:pt x="6" y="716"/>
                  <a:pt x="6" y="716"/>
                  <a:pt x="5" y="71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0" name="Freeform 26"/>
          <p:cNvSpPr>
            <a:spLocks/>
          </p:cNvSpPr>
          <p:nvPr/>
        </p:nvSpPr>
        <p:spPr bwMode="auto">
          <a:xfrm rot="21368463">
            <a:off x="10584730" y="5568878"/>
            <a:ext cx="315913" cy="757238"/>
          </a:xfrm>
          <a:custGeom>
            <a:avLst/>
            <a:gdLst>
              <a:gd name="T0" fmla="*/ 5 w 310"/>
              <a:gd name="T1" fmla="*/ 746 h 746"/>
              <a:gd name="T2" fmla="*/ 3 w 310"/>
              <a:gd name="T3" fmla="*/ 746 h 746"/>
              <a:gd name="T4" fmla="*/ 1 w 310"/>
              <a:gd name="T5" fmla="*/ 741 h 746"/>
              <a:gd name="T6" fmla="*/ 302 w 310"/>
              <a:gd name="T7" fmla="*/ 3 h 746"/>
              <a:gd name="T8" fmla="*/ 307 w 310"/>
              <a:gd name="T9" fmla="*/ 0 h 746"/>
              <a:gd name="T10" fmla="*/ 309 w 310"/>
              <a:gd name="T11" fmla="*/ 6 h 746"/>
              <a:gd name="T12" fmla="*/ 8 w 310"/>
              <a:gd name="T13" fmla="*/ 744 h 746"/>
              <a:gd name="T14" fmla="*/ 5 w 310"/>
              <a:gd name="T15" fmla="*/ 746 h 7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0" h="746">
                <a:moveTo>
                  <a:pt x="5" y="746"/>
                </a:moveTo>
                <a:cubicBezTo>
                  <a:pt x="4" y="746"/>
                  <a:pt x="4" y="746"/>
                  <a:pt x="3" y="746"/>
                </a:cubicBezTo>
                <a:cubicBezTo>
                  <a:pt x="1" y="745"/>
                  <a:pt x="0" y="743"/>
                  <a:pt x="1" y="741"/>
                </a:cubicBezTo>
                <a:cubicBezTo>
                  <a:pt x="302" y="3"/>
                  <a:pt x="302" y="3"/>
                  <a:pt x="302" y="3"/>
                </a:cubicBezTo>
                <a:cubicBezTo>
                  <a:pt x="303" y="1"/>
                  <a:pt x="305" y="0"/>
                  <a:pt x="307" y="0"/>
                </a:cubicBezTo>
                <a:cubicBezTo>
                  <a:pt x="309" y="1"/>
                  <a:pt x="310" y="4"/>
                  <a:pt x="309" y="6"/>
                </a:cubicBezTo>
                <a:cubicBezTo>
                  <a:pt x="8" y="744"/>
                  <a:pt x="8" y="744"/>
                  <a:pt x="8" y="744"/>
                </a:cubicBezTo>
                <a:cubicBezTo>
                  <a:pt x="8" y="745"/>
                  <a:pt x="6" y="746"/>
                  <a:pt x="5" y="74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1" name="Freeform 27"/>
          <p:cNvSpPr>
            <a:spLocks/>
          </p:cNvSpPr>
          <p:nvPr/>
        </p:nvSpPr>
        <p:spPr bwMode="auto">
          <a:xfrm rot="21368463">
            <a:off x="10885086" y="5550203"/>
            <a:ext cx="263525" cy="596900"/>
          </a:xfrm>
          <a:custGeom>
            <a:avLst/>
            <a:gdLst>
              <a:gd name="T0" fmla="*/ 255 w 260"/>
              <a:gd name="T1" fmla="*/ 587 h 587"/>
              <a:gd name="T2" fmla="*/ 252 w 260"/>
              <a:gd name="T3" fmla="*/ 584 h 587"/>
              <a:gd name="T4" fmla="*/ 1 w 260"/>
              <a:gd name="T5" fmla="*/ 6 h 587"/>
              <a:gd name="T6" fmla="*/ 3 w 260"/>
              <a:gd name="T7" fmla="*/ 0 h 587"/>
              <a:gd name="T8" fmla="*/ 8 w 260"/>
              <a:gd name="T9" fmla="*/ 3 h 587"/>
              <a:gd name="T10" fmla="*/ 259 w 260"/>
              <a:gd name="T11" fmla="*/ 581 h 587"/>
              <a:gd name="T12" fmla="*/ 257 w 260"/>
              <a:gd name="T13" fmla="*/ 586 h 587"/>
              <a:gd name="T14" fmla="*/ 255 w 260"/>
              <a:gd name="T15" fmla="*/ 587 h 58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0" h="587">
                <a:moveTo>
                  <a:pt x="255" y="587"/>
                </a:moveTo>
                <a:cubicBezTo>
                  <a:pt x="254" y="587"/>
                  <a:pt x="252" y="586"/>
                  <a:pt x="252" y="584"/>
                </a:cubicBezTo>
                <a:cubicBezTo>
                  <a:pt x="1" y="6"/>
                  <a:pt x="1" y="6"/>
                  <a:pt x="1" y="6"/>
                </a:cubicBezTo>
                <a:cubicBezTo>
                  <a:pt x="0" y="4"/>
                  <a:pt x="1" y="1"/>
                  <a:pt x="3" y="0"/>
                </a:cubicBezTo>
                <a:cubicBezTo>
                  <a:pt x="5" y="0"/>
                  <a:pt x="7" y="1"/>
                  <a:pt x="8" y="3"/>
                </a:cubicBezTo>
                <a:cubicBezTo>
                  <a:pt x="259" y="581"/>
                  <a:pt x="259" y="581"/>
                  <a:pt x="259" y="581"/>
                </a:cubicBezTo>
                <a:cubicBezTo>
                  <a:pt x="260" y="583"/>
                  <a:pt x="259" y="585"/>
                  <a:pt x="257" y="586"/>
                </a:cubicBezTo>
                <a:cubicBezTo>
                  <a:pt x="257" y="587"/>
                  <a:pt x="256" y="587"/>
                  <a:pt x="255" y="587"/>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2" name="Freeform 28"/>
          <p:cNvSpPr>
            <a:spLocks/>
          </p:cNvSpPr>
          <p:nvPr/>
        </p:nvSpPr>
        <p:spPr bwMode="auto">
          <a:xfrm rot="21368463">
            <a:off x="10869954" y="5520122"/>
            <a:ext cx="1171575" cy="177800"/>
          </a:xfrm>
          <a:custGeom>
            <a:avLst/>
            <a:gdLst>
              <a:gd name="T0" fmla="*/ 1150 w 1155"/>
              <a:gd name="T1" fmla="*/ 175 h 175"/>
              <a:gd name="T2" fmla="*/ 1150 w 1155"/>
              <a:gd name="T3" fmla="*/ 175 h 175"/>
              <a:gd name="T4" fmla="*/ 4 w 1155"/>
              <a:gd name="T5" fmla="*/ 8 h 175"/>
              <a:gd name="T6" fmla="*/ 0 w 1155"/>
              <a:gd name="T7" fmla="*/ 4 h 175"/>
              <a:gd name="T8" fmla="*/ 5 w 1155"/>
              <a:gd name="T9" fmla="*/ 0 h 175"/>
              <a:gd name="T10" fmla="*/ 1151 w 1155"/>
              <a:gd name="T11" fmla="*/ 167 h 175"/>
              <a:gd name="T12" fmla="*/ 1154 w 1155"/>
              <a:gd name="T13" fmla="*/ 172 h 175"/>
              <a:gd name="T14" fmla="*/ 1150 w 1155"/>
              <a:gd name="T15" fmla="*/ 175 h 1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55" h="175">
                <a:moveTo>
                  <a:pt x="1150" y="175"/>
                </a:moveTo>
                <a:cubicBezTo>
                  <a:pt x="1150" y="175"/>
                  <a:pt x="1150" y="175"/>
                  <a:pt x="1150" y="175"/>
                </a:cubicBezTo>
                <a:cubicBezTo>
                  <a:pt x="4" y="8"/>
                  <a:pt x="4" y="8"/>
                  <a:pt x="4" y="8"/>
                </a:cubicBezTo>
                <a:cubicBezTo>
                  <a:pt x="2" y="8"/>
                  <a:pt x="0" y="6"/>
                  <a:pt x="0" y="4"/>
                </a:cubicBezTo>
                <a:cubicBezTo>
                  <a:pt x="1" y="1"/>
                  <a:pt x="3" y="0"/>
                  <a:pt x="5" y="0"/>
                </a:cubicBezTo>
                <a:cubicBezTo>
                  <a:pt x="1151" y="167"/>
                  <a:pt x="1151" y="167"/>
                  <a:pt x="1151" y="167"/>
                </a:cubicBezTo>
                <a:cubicBezTo>
                  <a:pt x="1153" y="168"/>
                  <a:pt x="1155" y="170"/>
                  <a:pt x="1154" y="172"/>
                </a:cubicBezTo>
                <a:cubicBezTo>
                  <a:pt x="1154" y="174"/>
                  <a:pt x="1152" y="175"/>
                  <a:pt x="1150" y="17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3" name="Freeform 29"/>
          <p:cNvSpPr>
            <a:spLocks/>
          </p:cNvSpPr>
          <p:nvPr/>
        </p:nvSpPr>
        <p:spPr bwMode="auto">
          <a:xfrm rot="21368463">
            <a:off x="10825512" y="4954882"/>
            <a:ext cx="1196975" cy="744538"/>
          </a:xfrm>
          <a:custGeom>
            <a:avLst/>
            <a:gdLst>
              <a:gd name="T0" fmla="*/ 1175 w 1180"/>
              <a:gd name="T1" fmla="*/ 733 h 733"/>
              <a:gd name="T2" fmla="*/ 1173 w 1180"/>
              <a:gd name="T3" fmla="*/ 733 h 733"/>
              <a:gd name="T4" fmla="*/ 2 w 1180"/>
              <a:gd name="T5" fmla="*/ 8 h 733"/>
              <a:gd name="T6" fmla="*/ 1 w 1180"/>
              <a:gd name="T7" fmla="*/ 2 h 733"/>
              <a:gd name="T8" fmla="*/ 7 w 1180"/>
              <a:gd name="T9" fmla="*/ 1 h 733"/>
              <a:gd name="T10" fmla="*/ 1177 w 1180"/>
              <a:gd name="T11" fmla="*/ 726 h 733"/>
              <a:gd name="T12" fmla="*/ 1179 w 1180"/>
              <a:gd name="T13" fmla="*/ 732 h 733"/>
              <a:gd name="T14" fmla="*/ 1175 w 1180"/>
              <a:gd name="T15" fmla="*/ 733 h 7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80" h="733">
                <a:moveTo>
                  <a:pt x="1175" y="733"/>
                </a:moveTo>
                <a:cubicBezTo>
                  <a:pt x="1175" y="733"/>
                  <a:pt x="1174" y="733"/>
                  <a:pt x="1173" y="733"/>
                </a:cubicBezTo>
                <a:cubicBezTo>
                  <a:pt x="2" y="8"/>
                  <a:pt x="2" y="8"/>
                  <a:pt x="2" y="8"/>
                </a:cubicBezTo>
                <a:cubicBezTo>
                  <a:pt x="1" y="6"/>
                  <a:pt x="0" y="4"/>
                  <a:pt x="1" y="2"/>
                </a:cubicBezTo>
                <a:cubicBezTo>
                  <a:pt x="2" y="0"/>
                  <a:pt x="5" y="0"/>
                  <a:pt x="7" y="1"/>
                </a:cubicBezTo>
                <a:cubicBezTo>
                  <a:pt x="1177" y="726"/>
                  <a:pt x="1177" y="726"/>
                  <a:pt x="1177" y="726"/>
                </a:cubicBezTo>
                <a:cubicBezTo>
                  <a:pt x="1179" y="727"/>
                  <a:pt x="1180" y="730"/>
                  <a:pt x="1179" y="732"/>
                </a:cubicBezTo>
                <a:cubicBezTo>
                  <a:pt x="1178" y="733"/>
                  <a:pt x="1177" y="733"/>
                  <a:pt x="1175" y="733"/>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4" name="Freeform 30"/>
          <p:cNvSpPr>
            <a:spLocks/>
          </p:cNvSpPr>
          <p:nvPr/>
        </p:nvSpPr>
        <p:spPr bwMode="auto">
          <a:xfrm rot="21368463">
            <a:off x="10798005" y="4874965"/>
            <a:ext cx="863600" cy="100013"/>
          </a:xfrm>
          <a:custGeom>
            <a:avLst/>
            <a:gdLst>
              <a:gd name="T0" fmla="*/ 5 w 851"/>
              <a:gd name="T1" fmla="*/ 100 h 100"/>
              <a:gd name="T2" fmla="*/ 1 w 851"/>
              <a:gd name="T3" fmla="*/ 97 h 100"/>
              <a:gd name="T4" fmla="*/ 4 w 851"/>
              <a:gd name="T5" fmla="*/ 92 h 100"/>
              <a:gd name="T6" fmla="*/ 846 w 851"/>
              <a:gd name="T7" fmla="*/ 0 h 100"/>
              <a:gd name="T8" fmla="*/ 850 w 851"/>
              <a:gd name="T9" fmla="*/ 4 h 100"/>
              <a:gd name="T10" fmla="*/ 847 w 851"/>
              <a:gd name="T11" fmla="*/ 8 h 100"/>
              <a:gd name="T12" fmla="*/ 5 w 851"/>
              <a:gd name="T13" fmla="*/ 100 h 100"/>
              <a:gd name="T14" fmla="*/ 5 w 851"/>
              <a:gd name="T15" fmla="*/ 100 h 1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51" h="100">
                <a:moveTo>
                  <a:pt x="5" y="100"/>
                </a:moveTo>
                <a:cubicBezTo>
                  <a:pt x="3" y="100"/>
                  <a:pt x="1" y="99"/>
                  <a:pt x="1" y="97"/>
                </a:cubicBezTo>
                <a:cubicBezTo>
                  <a:pt x="0" y="94"/>
                  <a:pt x="2" y="92"/>
                  <a:pt x="4" y="92"/>
                </a:cubicBezTo>
                <a:cubicBezTo>
                  <a:pt x="846" y="0"/>
                  <a:pt x="846" y="0"/>
                  <a:pt x="846" y="0"/>
                </a:cubicBezTo>
                <a:cubicBezTo>
                  <a:pt x="848" y="0"/>
                  <a:pt x="850" y="2"/>
                  <a:pt x="850" y="4"/>
                </a:cubicBezTo>
                <a:cubicBezTo>
                  <a:pt x="851" y="6"/>
                  <a:pt x="849" y="8"/>
                  <a:pt x="847" y="8"/>
                </a:cubicBezTo>
                <a:cubicBezTo>
                  <a:pt x="5" y="100"/>
                  <a:pt x="5" y="100"/>
                  <a:pt x="5" y="100"/>
                </a:cubicBezTo>
                <a:cubicBezTo>
                  <a:pt x="5" y="100"/>
                  <a:pt x="5" y="100"/>
                  <a:pt x="5" y="10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5" name="Freeform 31"/>
          <p:cNvSpPr>
            <a:spLocks/>
          </p:cNvSpPr>
          <p:nvPr/>
        </p:nvSpPr>
        <p:spPr bwMode="auto">
          <a:xfrm rot="21368463">
            <a:off x="11621045" y="4045820"/>
            <a:ext cx="142875" cy="804863"/>
          </a:xfrm>
          <a:custGeom>
            <a:avLst/>
            <a:gdLst>
              <a:gd name="T0" fmla="*/ 4 w 141"/>
              <a:gd name="T1" fmla="*/ 793 h 793"/>
              <a:gd name="T2" fmla="*/ 4 w 141"/>
              <a:gd name="T3" fmla="*/ 793 h 793"/>
              <a:gd name="T4" fmla="*/ 0 w 141"/>
              <a:gd name="T5" fmla="*/ 789 h 793"/>
              <a:gd name="T6" fmla="*/ 132 w 141"/>
              <a:gd name="T7" fmla="*/ 3 h 793"/>
              <a:gd name="T8" fmla="*/ 137 w 141"/>
              <a:gd name="T9" fmla="*/ 0 h 793"/>
              <a:gd name="T10" fmla="*/ 140 w 141"/>
              <a:gd name="T11" fmla="*/ 5 h 793"/>
              <a:gd name="T12" fmla="*/ 8 w 141"/>
              <a:gd name="T13" fmla="*/ 790 h 793"/>
              <a:gd name="T14" fmla="*/ 4 w 141"/>
              <a:gd name="T15" fmla="*/ 793 h 7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1" h="793">
                <a:moveTo>
                  <a:pt x="4" y="793"/>
                </a:moveTo>
                <a:cubicBezTo>
                  <a:pt x="4" y="793"/>
                  <a:pt x="4" y="793"/>
                  <a:pt x="4" y="793"/>
                </a:cubicBezTo>
                <a:cubicBezTo>
                  <a:pt x="2" y="793"/>
                  <a:pt x="0" y="791"/>
                  <a:pt x="0" y="789"/>
                </a:cubicBezTo>
                <a:cubicBezTo>
                  <a:pt x="132" y="3"/>
                  <a:pt x="132" y="3"/>
                  <a:pt x="132" y="3"/>
                </a:cubicBezTo>
                <a:cubicBezTo>
                  <a:pt x="133" y="1"/>
                  <a:pt x="135" y="0"/>
                  <a:pt x="137" y="0"/>
                </a:cubicBezTo>
                <a:cubicBezTo>
                  <a:pt x="139" y="1"/>
                  <a:pt x="141" y="3"/>
                  <a:pt x="140" y="5"/>
                </a:cubicBezTo>
                <a:cubicBezTo>
                  <a:pt x="8" y="790"/>
                  <a:pt x="8" y="790"/>
                  <a:pt x="8" y="790"/>
                </a:cubicBezTo>
                <a:cubicBezTo>
                  <a:pt x="8" y="792"/>
                  <a:pt x="6" y="793"/>
                  <a:pt x="4" y="793"/>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6" name="Freeform 32"/>
          <p:cNvSpPr>
            <a:spLocks/>
          </p:cNvSpPr>
          <p:nvPr/>
        </p:nvSpPr>
        <p:spPr bwMode="auto">
          <a:xfrm rot="21368463">
            <a:off x="11781903" y="4033663"/>
            <a:ext cx="209550" cy="1633538"/>
          </a:xfrm>
          <a:custGeom>
            <a:avLst/>
            <a:gdLst>
              <a:gd name="T0" fmla="*/ 201 w 206"/>
              <a:gd name="T1" fmla="*/ 1610 h 1610"/>
              <a:gd name="T2" fmla="*/ 197 w 206"/>
              <a:gd name="T3" fmla="*/ 1607 h 1610"/>
              <a:gd name="T4" fmla="*/ 0 w 206"/>
              <a:gd name="T5" fmla="*/ 5 h 1610"/>
              <a:gd name="T6" fmla="*/ 4 w 206"/>
              <a:gd name="T7" fmla="*/ 0 h 1610"/>
              <a:gd name="T8" fmla="*/ 8 w 206"/>
              <a:gd name="T9" fmla="*/ 4 h 1610"/>
              <a:gd name="T10" fmla="*/ 205 w 206"/>
              <a:gd name="T11" fmla="*/ 1606 h 1610"/>
              <a:gd name="T12" fmla="*/ 202 w 206"/>
              <a:gd name="T13" fmla="*/ 1610 h 1610"/>
              <a:gd name="T14" fmla="*/ 201 w 206"/>
              <a:gd name="T15" fmla="*/ 1610 h 16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1610">
                <a:moveTo>
                  <a:pt x="201" y="1610"/>
                </a:moveTo>
                <a:cubicBezTo>
                  <a:pt x="199" y="1610"/>
                  <a:pt x="198" y="1609"/>
                  <a:pt x="197" y="1607"/>
                </a:cubicBezTo>
                <a:cubicBezTo>
                  <a:pt x="0" y="5"/>
                  <a:pt x="0" y="5"/>
                  <a:pt x="0" y="5"/>
                </a:cubicBezTo>
                <a:cubicBezTo>
                  <a:pt x="0" y="2"/>
                  <a:pt x="2" y="0"/>
                  <a:pt x="4" y="0"/>
                </a:cubicBezTo>
                <a:cubicBezTo>
                  <a:pt x="6" y="0"/>
                  <a:pt x="8" y="1"/>
                  <a:pt x="8" y="4"/>
                </a:cubicBezTo>
                <a:cubicBezTo>
                  <a:pt x="205" y="1606"/>
                  <a:pt x="205" y="1606"/>
                  <a:pt x="205" y="1606"/>
                </a:cubicBezTo>
                <a:cubicBezTo>
                  <a:pt x="206" y="1608"/>
                  <a:pt x="204" y="1610"/>
                  <a:pt x="202" y="1610"/>
                </a:cubicBezTo>
                <a:cubicBezTo>
                  <a:pt x="202" y="1610"/>
                  <a:pt x="201" y="1610"/>
                  <a:pt x="201" y="161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7" name="Freeform 33"/>
          <p:cNvSpPr>
            <a:spLocks/>
          </p:cNvSpPr>
          <p:nvPr/>
        </p:nvSpPr>
        <p:spPr bwMode="auto">
          <a:xfrm rot="21368463">
            <a:off x="11675521" y="4834172"/>
            <a:ext cx="342900" cy="836613"/>
          </a:xfrm>
          <a:custGeom>
            <a:avLst/>
            <a:gdLst>
              <a:gd name="T0" fmla="*/ 333 w 338"/>
              <a:gd name="T1" fmla="*/ 825 h 825"/>
              <a:gd name="T2" fmla="*/ 330 w 338"/>
              <a:gd name="T3" fmla="*/ 823 h 825"/>
              <a:gd name="T4" fmla="*/ 1 w 338"/>
              <a:gd name="T5" fmla="*/ 6 h 825"/>
              <a:gd name="T6" fmla="*/ 3 w 338"/>
              <a:gd name="T7" fmla="*/ 1 h 825"/>
              <a:gd name="T8" fmla="*/ 8 w 338"/>
              <a:gd name="T9" fmla="*/ 3 h 825"/>
              <a:gd name="T10" fmla="*/ 337 w 338"/>
              <a:gd name="T11" fmla="*/ 820 h 825"/>
              <a:gd name="T12" fmla="*/ 335 w 338"/>
              <a:gd name="T13" fmla="*/ 825 h 825"/>
              <a:gd name="T14" fmla="*/ 333 w 338"/>
              <a:gd name="T15" fmla="*/ 825 h 8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8" h="825">
                <a:moveTo>
                  <a:pt x="333" y="825"/>
                </a:moveTo>
                <a:cubicBezTo>
                  <a:pt x="332" y="825"/>
                  <a:pt x="330" y="824"/>
                  <a:pt x="330" y="823"/>
                </a:cubicBezTo>
                <a:cubicBezTo>
                  <a:pt x="1" y="6"/>
                  <a:pt x="1" y="6"/>
                  <a:pt x="1" y="6"/>
                </a:cubicBezTo>
                <a:cubicBezTo>
                  <a:pt x="0" y="4"/>
                  <a:pt x="1" y="2"/>
                  <a:pt x="3" y="1"/>
                </a:cubicBezTo>
                <a:cubicBezTo>
                  <a:pt x="5" y="0"/>
                  <a:pt x="7" y="1"/>
                  <a:pt x="8" y="3"/>
                </a:cubicBezTo>
                <a:cubicBezTo>
                  <a:pt x="337" y="820"/>
                  <a:pt x="337" y="820"/>
                  <a:pt x="337" y="820"/>
                </a:cubicBezTo>
                <a:cubicBezTo>
                  <a:pt x="338" y="822"/>
                  <a:pt x="337" y="824"/>
                  <a:pt x="335" y="825"/>
                </a:cubicBezTo>
                <a:cubicBezTo>
                  <a:pt x="334" y="825"/>
                  <a:pt x="334" y="825"/>
                  <a:pt x="333" y="82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8" name="Freeform 34"/>
          <p:cNvSpPr>
            <a:spLocks/>
          </p:cNvSpPr>
          <p:nvPr/>
        </p:nvSpPr>
        <p:spPr bwMode="auto">
          <a:xfrm rot="21368463">
            <a:off x="12012146" y="4930663"/>
            <a:ext cx="342900" cy="717550"/>
          </a:xfrm>
          <a:custGeom>
            <a:avLst/>
            <a:gdLst>
              <a:gd name="T0" fmla="*/ 4 w 338"/>
              <a:gd name="T1" fmla="*/ 707 h 707"/>
              <a:gd name="T2" fmla="*/ 3 w 338"/>
              <a:gd name="T3" fmla="*/ 707 h 707"/>
              <a:gd name="T4" fmla="*/ 1 w 338"/>
              <a:gd name="T5" fmla="*/ 702 h 707"/>
              <a:gd name="T6" fmla="*/ 330 w 338"/>
              <a:gd name="T7" fmla="*/ 3 h 707"/>
              <a:gd name="T8" fmla="*/ 336 w 338"/>
              <a:gd name="T9" fmla="*/ 1 h 707"/>
              <a:gd name="T10" fmla="*/ 337 w 338"/>
              <a:gd name="T11" fmla="*/ 6 h 707"/>
              <a:gd name="T12" fmla="*/ 8 w 338"/>
              <a:gd name="T13" fmla="*/ 705 h 707"/>
              <a:gd name="T14" fmla="*/ 4 w 338"/>
              <a:gd name="T15" fmla="*/ 707 h 70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8" h="707">
                <a:moveTo>
                  <a:pt x="4" y="707"/>
                </a:moveTo>
                <a:cubicBezTo>
                  <a:pt x="4" y="707"/>
                  <a:pt x="3" y="707"/>
                  <a:pt x="3" y="707"/>
                </a:cubicBezTo>
                <a:cubicBezTo>
                  <a:pt x="1" y="706"/>
                  <a:pt x="0" y="704"/>
                  <a:pt x="1" y="702"/>
                </a:cubicBezTo>
                <a:cubicBezTo>
                  <a:pt x="330" y="3"/>
                  <a:pt x="330" y="3"/>
                  <a:pt x="330" y="3"/>
                </a:cubicBezTo>
                <a:cubicBezTo>
                  <a:pt x="331" y="1"/>
                  <a:pt x="334" y="0"/>
                  <a:pt x="336" y="1"/>
                </a:cubicBezTo>
                <a:cubicBezTo>
                  <a:pt x="337" y="2"/>
                  <a:pt x="338" y="4"/>
                  <a:pt x="337" y="6"/>
                </a:cubicBezTo>
                <a:cubicBezTo>
                  <a:pt x="8" y="705"/>
                  <a:pt x="8" y="705"/>
                  <a:pt x="8" y="705"/>
                </a:cubicBezTo>
                <a:cubicBezTo>
                  <a:pt x="7" y="707"/>
                  <a:pt x="6" y="707"/>
                  <a:pt x="4" y="707"/>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9" name="Freeform 35"/>
          <p:cNvSpPr>
            <a:spLocks/>
          </p:cNvSpPr>
          <p:nvPr/>
        </p:nvSpPr>
        <p:spPr bwMode="auto">
          <a:xfrm rot="21368463">
            <a:off x="12041440" y="5625598"/>
            <a:ext cx="749300" cy="182563"/>
          </a:xfrm>
          <a:custGeom>
            <a:avLst/>
            <a:gdLst>
              <a:gd name="T0" fmla="*/ 734 w 738"/>
              <a:gd name="T1" fmla="*/ 180 h 180"/>
              <a:gd name="T2" fmla="*/ 733 w 738"/>
              <a:gd name="T3" fmla="*/ 180 h 180"/>
              <a:gd name="T4" fmla="*/ 3 w 738"/>
              <a:gd name="T5" fmla="*/ 8 h 180"/>
              <a:gd name="T6" fmla="*/ 0 w 738"/>
              <a:gd name="T7" fmla="*/ 4 h 180"/>
              <a:gd name="T8" fmla="*/ 5 w 738"/>
              <a:gd name="T9" fmla="*/ 1 h 180"/>
              <a:gd name="T10" fmla="*/ 735 w 738"/>
              <a:gd name="T11" fmla="*/ 172 h 180"/>
              <a:gd name="T12" fmla="*/ 738 w 738"/>
              <a:gd name="T13" fmla="*/ 177 h 180"/>
              <a:gd name="T14" fmla="*/ 734 w 738"/>
              <a:gd name="T15" fmla="*/ 180 h 1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8" h="180">
                <a:moveTo>
                  <a:pt x="734" y="180"/>
                </a:moveTo>
                <a:cubicBezTo>
                  <a:pt x="734" y="180"/>
                  <a:pt x="733" y="180"/>
                  <a:pt x="733" y="180"/>
                </a:cubicBezTo>
                <a:cubicBezTo>
                  <a:pt x="3" y="8"/>
                  <a:pt x="3" y="8"/>
                  <a:pt x="3" y="8"/>
                </a:cubicBezTo>
                <a:cubicBezTo>
                  <a:pt x="1" y="8"/>
                  <a:pt x="0" y="6"/>
                  <a:pt x="0" y="4"/>
                </a:cubicBezTo>
                <a:cubicBezTo>
                  <a:pt x="1" y="1"/>
                  <a:pt x="3" y="0"/>
                  <a:pt x="5" y="1"/>
                </a:cubicBezTo>
                <a:cubicBezTo>
                  <a:pt x="735" y="172"/>
                  <a:pt x="735" y="172"/>
                  <a:pt x="735" y="172"/>
                </a:cubicBezTo>
                <a:cubicBezTo>
                  <a:pt x="737" y="172"/>
                  <a:pt x="738" y="175"/>
                  <a:pt x="738" y="177"/>
                </a:cubicBezTo>
                <a:cubicBezTo>
                  <a:pt x="737" y="179"/>
                  <a:pt x="736" y="180"/>
                  <a:pt x="734" y="18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0" name="Freeform 36"/>
          <p:cNvSpPr>
            <a:spLocks/>
          </p:cNvSpPr>
          <p:nvPr/>
        </p:nvSpPr>
        <p:spPr bwMode="auto">
          <a:xfrm rot="21368463">
            <a:off x="11757700" y="4023247"/>
            <a:ext cx="542925" cy="925513"/>
          </a:xfrm>
          <a:custGeom>
            <a:avLst/>
            <a:gdLst>
              <a:gd name="T0" fmla="*/ 531 w 535"/>
              <a:gd name="T1" fmla="*/ 912 h 912"/>
              <a:gd name="T2" fmla="*/ 527 w 535"/>
              <a:gd name="T3" fmla="*/ 910 h 912"/>
              <a:gd name="T4" fmla="*/ 1 w 535"/>
              <a:gd name="T5" fmla="*/ 6 h 912"/>
              <a:gd name="T6" fmla="*/ 2 w 535"/>
              <a:gd name="T7" fmla="*/ 1 h 912"/>
              <a:gd name="T8" fmla="*/ 8 w 535"/>
              <a:gd name="T9" fmla="*/ 2 h 912"/>
              <a:gd name="T10" fmla="*/ 534 w 535"/>
              <a:gd name="T11" fmla="*/ 906 h 912"/>
              <a:gd name="T12" fmla="*/ 533 w 535"/>
              <a:gd name="T13" fmla="*/ 911 h 912"/>
              <a:gd name="T14" fmla="*/ 531 w 535"/>
              <a:gd name="T15" fmla="*/ 912 h 9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5" h="912">
                <a:moveTo>
                  <a:pt x="531" y="912"/>
                </a:moveTo>
                <a:cubicBezTo>
                  <a:pt x="529" y="912"/>
                  <a:pt x="528" y="911"/>
                  <a:pt x="527" y="910"/>
                </a:cubicBezTo>
                <a:cubicBezTo>
                  <a:pt x="1" y="6"/>
                  <a:pt x="1" y="6"/>
                  <a:pt x="1" y="6"/>
                </a:cubicBezTo>
                <a:cubicBezTo>
                  <a:pt x="0" y="4"/>
                  <a:pt x="0" y="2"/>
                  <a:pt x="2" y="1"/>
                </a:cubicBezTo>
                <a:cubicBezTo>
                  <a:pt x="4" y="0"/>
                  <a:pt x="7" y="0"/>
                  <a:pt x="8" y="2"/>
                </a:cubicBezTo>
                <a:cubicBezTo>
                  <a:pt x="534" y="906"/>
                  <a:pt x="534" y="906"/>
                  <a:pt x="534" y="906"/>
                </a:cubicBezTo>
                <a:cubicBezTo>
                  <a:pt x="535" y="908"/>
                  <a:pt x="535" y="910"/>
                  <a:pt x="533" y="911"/>
                </a:cubicBezTo>
                <a:cubicBezTo>
                  <a:pt x="532" y="911"/>
                  <a:pt x="531" y="912"/>
                  <a:pt x="531" y="912"/>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1" name="Freeform 37"/>
          <p:cNvSpPr>
            <a:spLocks/>
          </p:cNvSpPr>
          <p:nvPr/>
        </p:nvSpPr>
        <p:spPr bwMode="auto">
          <a:xfrm rot="21368463">
            <a:off x="11739434" y="3995411"/>
            <a:ext cx="1387475" cy="411163"/>
          </a:xfrm>
          <a:custGeom>
            <a:avLst/>
            <a:gdLst>
              <a:gd name="T0" fmla="*/ 1363 w 1367"/>
              <a:gd name="T1" fmla="*/ 406 h 406"/>
              <a:gd name="T2" fmla="*/ 1362 w 1367"/>
              <a:gd name="T3" fmla="*/ 406 h 406"/>
              <a:gd name="T4" fmla="*/ 3 w 1367"/>
              <a:gd name="T5" fmla="*/ 8 h 406"/>
              <a:gd name="T6" fmla="*/ 1 w 1367"/>
              <a:gd name="T7" fmla="*/ 3 h 406"/>
              <a:gd name="T8" fmla="*/ 5 w 1367"/>
              <a:gd name="T9" fmla="*/ 0 h 406"/>
              <a:gd name="T10" fmla="*/ 1364 w 1367"/>
              <a:gd name="T11" fmla="*/ 398 h 406"/>
              <a:gd name="T12" fmla="*/ 1367 w 1367"/>
              <a:gd name="T13" fmla="*/ 403 h 406"/>
              <a:gd name="T14" fmla="*/ 1363 w 1367"/>
              <a:gd name="T15" fmla="*/ 406 h 4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67" h="406">
                <a:moveTo>
                  <a:pt x="1363" y="406"/>
                </a:moveTo>
                <a:cubicBezTo>
                  <a:pt x="1362" y="406"/>
                  <a:pt x="1362" y="406"/>
                  <a:pt x="1362" y="406"/>
                </a:cubicBezTo>
                <a:cubicBezTo>
                  <a:pt x="3" y="8"/>
                  <a:pt x="3" y="8"/>
                  <a:pt x="3" y="8"/>
                </a:cubicBezTo>
                <a:cubicBezTo>
                  <a:pt x="1" y="7"/>
                  <a:pt x="0" y="5"/>
                  <a:pt x="1" y="3"/>
                </a:cubicBezTo>
                <a:cubicBezTo>
                  <a:pt x="1" y="1"/>
                  <a:pt x="3" y="0"/>
                  <a:pt x="5" y="0"/>
                </a:cubicBezTo>
                <a:cubicBezTo>
                  <a:pt x="1364" y="398"/>
                  <a:pt x="1364" y="398"/>
                  <a:pt x="1364" y="398"/>
                </a:cubicBezTo>
                <a:cubicBezTo>
                  <a:pt x="1366" y="399"/>
                  <a:pt x="1367" y="401"/>
                  <a:pt x="1367" y="403"/>
                </a:cubicBezTo>
                <a:cubicBezTo>
                  <a:pt x="1366" y="405"/>
                  <a:pt x="1365" y="406"/>
                  <a:pt x="1363" y="40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2" name="Freeform 49"/>
          <p:cNvSpPr>
            <a:spLocks/>
          </p:cNvSpPr>
          <p:nvPr/>
        </p:nvSpPr>
        <p:spPr bwMode="auto">
          <a:xfrm rot="21368463">
            <a:off x="11161219" y="6119879"/>
            <a:ext cx="258763" cy="96838"/>
          </a:xfrm>
          <a:custGeom>
            <a:avLst/>
            <a:gdLst>
              <a:gd name="T0" fmla="*/ 251 w 255"/>
              <a:gd name="T1" fmla="*/ 95 h 95"/>
              <a:gd name="T2" fmla="*/ 249 w 255"/>
              <a:gd name="T3" fmla="*/ 94 h 95"/>
              <a:gd name="T4" fmla="*/ 3 w 255"/>
              <a:gd name="T5" fmla="*/ 8 h 95"/>
              <a:gd name="T6" fmla="*/ 1 w 255"/>
              <a:gd name="T7" fmla="*/ 3 h 95"/>
              <a:gd name="T8" fmla="*/ 6 w 255"/>
              <a:gd name="T9" fmla="*/ 1 h 95"/>
              <a:gd name="T10" fmla="*/ 252 w 255"/>
              <a:gd name="T11" fmla="*/ 87 h 95"/>
              <a:gd name="T12" fmla="*/ 254 w 255"/>
              <a:gd name="T13" fmla="*/ 92 h 95"/>
              <a:gd name="T14" fmla="*/ 251 w 255"/>
              <a:gd name="T15" fmla="*/ 95 h 9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5" h="95">
                <a:moveTo>
                  <a:pt x="251" y="95"/>
                </a:moveTo>
                <a:cubicBezTo>
                  <a:pt x="250" y="95"/>
                  <a:pt x="250" y="95"/>
                  <a:pt x="249" y="94"/>
                </a:cubicBezTo>
                <a:cubicBezTo>
                  <a:pt x="3" y="8"/>
                  <a:pt x="3" y="8"/>
                  <a:pt x="3" y="8"/>
                </a:cubicBezTo>
                <a:cubicBezTo>
                  <a:pt x="1" y="8"/>
                  <a:pt x="0" y="5"/>
                  <a:pt x="1" y="3"/>
                </a:cubicBezTo>
                <a:cubicBezTo>
                  <a:pt x="1" y="1"/>
                  <a:pt x="4" y="0"/>
                  <a:pt x="6" y="1"/>
                </a:cubicBezTo>
                <a:cubicBezTo>
                  <a:pt x="252" y="87"/>
                  <a:pt x="252" y="87"/>
                  <a:pt x="252" y="87"/>
                </a:cubicBezTo>
                <a:cubicBezTo>
                  <a:pt x="254" y="88"/>
                  <a:pt x="255" y="90"/>
                  <a:pt x="254" y="92"/>
                </a:cubicBezTo>
                <a:cubicBezTo>
                  <a:pt x="254" y="94"/>
                  <a:pt x="252" y="95"/>
                  <a:pt x="251" y="9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3" name="Freeform 50"/>
          <p:cNvSpPr>
            <a:spLocks/>
          </p:cNvSpPr>
          <p:nvPr/>
        </p:nvSpPr>
        <p:spPr bwMode="auto">
          <a:xfrm rot="21368463">
            <a:off x="11196637" y="6205999"/>
            <a:ext cx="258763" cy="974725"/>
          </a:xfrm>
          <a:custGeom>
            <a:avLst/>
            <a:gdLst>
              <a:gd name="T0" fmla="*/ 5 w 255"/>
              <a:gd name="T1" fmla="*/ 960 h 960"/>
              <a:gd name="T2" fmla="*/ 4 w 255"/>
              <a:gd name="T3" fmla="*/ 960 h 960"/>
              <a:gd name="T4" fmla="*/ 1 w 255"/>
              <a:gd name="T5" fmla="*/ 955 h 960"/>
              <a:gd name="T6" fmla="*/ 247 w 255"/>
              <a:gd name="T7" fmla="*/ 4 h 960"/>
              <a:gd name="T8" fmla="*/ 252 w 255"/>
              <a:gd name="T9" fmla="*/ 1 h 960"/>
              <a:gd name="T10" fmla="*/ 255 w 255"/>
              <a:gd name="T11" fmla="*/ 6 h 960"/>
              <a:gd name="T12" fmla="*/ 9 w 255"/>
              <a:gd name="T13" fmla="*/ 957 h 960"/>
              <a:gd name="T14" fmla="*/ 5 w 255"/>
              <a:gd name="T15" fmla="*/ 960 h 9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5" h="960">
                <a:moveTo>
                  <a:pt x="5" y="960"/>
                </a:moveTo>
                <a:cubicBezTo>
                  <a:pt x="4" y="960"/>
                  <a:pt x="4" y="960"/>
                  <a:pt x="4" y="960"/>
                </a:cubicBezTo>
                <a:cubicBezTo>
                  <a:pt x="2" y="960"/>
                  <a:pt x="0" y="957"/>
                  <a:pt x="1" y="955"/>
                </a:cubicBezTo>
                <a:cubicBezTo>
                  <a:pt x="247" y="4"/>
                  <a:pt x="247" y="4"/>
                  <a:pt x="247" y="4"/>
                </a:cubicBezTo>
                <a:cubicBezTo>
                  <a:pt x="247" y="1"/>
                  <a:pt x="250" y="0"/>
                  <a:pt x="252" y="1"/>
                </a:cubicBezTo>
                <a:cubicBezTo>
                  <a:pt x="254" y="1"/>
                  <a:pt x="255" y="3"/>
                  <a:pt x="255" y="6"/>
                </a:cubicBezTo>
                <a:cubicBezTo>
                  <a:pt x="9" y="957"/>
                  <a:pt x="9" y="957"/>
                  <a:pt x="9" y="957"/>
                </a:cubicBezTo>
                <a:cubicBezTo>
                  <a:pt x="8" y="959"/>
                  <a:pt x="6" y="960"/>
                  <a:pt x="5" y="96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4" name="Freeform 51"/>
          <p:cNvSpPr>
            <a:spLocks/>
          </p:cNvSpPr>
          <p:nvPr/>
        </p:nvSpPr>
        <p:spPr bwMode="auto">
          <a:xfrm rot="21368463">
            <a:off x="11396964" y="5672231"/>
            <a:ext cx="666750" cy="514350"/>
          </a:xfrm>
          <a:custGeom>
            <a:avLst/>
            <a:gdLst>
              <a:gd name="T0" fmla="*/ 5 w 658"/>
              <a:gd name="T1" fmla="*/ 506 h 506"/>
              <a:gd name="T2" fmla="*/ 1 w 658"/>
              <a:gd name="T3" fmla="*/ 504 h 506"/>
              <a:gd name="T4" fmla="*/ 2 w 658"/>
              <a:gd name="T5" fmla="*/ 498 h 506"/>
              <a:gd name="T6" fmla="*/ 651 w 658"/>
              <a:gd name="T7" fmla="*/ 1 h 506"/>
              <a:gd name="T8" fmla="*/ 656 w 658"/>
              <a:gd name="T9" fmla="*/ 2 h 506"/>
              <a:gd name="T10" fmla="*/ 656 w 658"/>
              <a:gd name="T11" fmla="*/ 8 h 506"/>
              <a:gd name="T12" fmla="*/ 7 w 658"/>
              <a:gd name="T13" fmla="*/ 505 h 506"/>
              <a:gd name="T14" fmla="*/ 5 w 658"/>
              <a:gd name="T15" fmla="*/ 506 h 5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8" h="506">
                <a:moveTo>
                  <a:pt x="5" y="506"/>
                </a:moveTo>
                <a:cubicBezTo>
                  <a:pt x="3" y="506"/>
                  <a:pt x="2" y="505"/>
                  <a:pt x="1" y="504"/>
                </a:cubicBezTo>
                <a:cubicBezTo>
                  <a:pt x="0" y="502"/>
                  <a:pt x="0" y="500"/>
                  <a:pt x="2" y="498"/>
                </a:cubicBezTo>
                <a:cubicBezTo>
                  <a:pt x="651" y="1"/>
                  <a:pt x="651" y="1"/>
                  <a:pt x="651" y="1"/>
                </a:cubicBezTo>
                <a:cubicBezTo>
                  <a:pt x="653" y="0"/>
                  <a:pt x="655" y="0"/>
                  <a:pt x="656" y="2"/>
                </a:cubicBezTo>
                <a:cubicBezTo>
                  <a:pt x="658" y="4"/>
                  <a:pt x="657" y="6"/>
                  <a:pt x="656" y="8"/>
                </a:cubicBezTo>
                <a:cubicBezTo>
                  <a:pt x="7" y="505"/>
                  <a:pt x="7" y="505"/>
                  <a:pt x="7" y="505"/>
                </a:cubicBezTo>
                <a:cubicBezTo>
                  <a:pt x="6" y="505"/>
                  <a:pt x="6" y="506"/>
                  <a:pt x="5" y="50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5" name="Freeform 52"/>
          <p:cNvSpPr>
            <a:spLocks/>
          </p:cNvSpPr>
          <p:nvPr/>
        </p:nvSpPr>
        <p:spPr bwMode="auto">
          <a:xfrm rot="21368463">
            <a:off x="11143485" y="5680770"/>
            <a:ext cx="917575" cy="427038"/>
          </a:xfrm>
          <a:custGeom>
            <a:avLst/>
            <a:gdLst>
              <a:gd name="T0" fmla="*/ 4 w 904"/>
              <a:gd name="T1" fmla="*/ 420 h 420"/>
              <a:gd name="T2" fmla="*/ 1 w 904"/>
              <a:gd name="T3" fmla="*/ 417 h 420"/>
              <a:gd name="T4" fmla="*/ 3 w 904"/>
              <a:gd name="T5" fmla="*/ 412 h 420"/>
              <a:gd name="T6" fmla="*/ 898 w 904"/>
              <a:gd name="T7" fmla="*/ 1 h 420"/>
              <a:gd name="T8" fmla="*/ 903 w 904"/>
              <a:gd name="T9" fmla="*/ 3 h 420"/>
              <a:gd name="T10" fmla="*/ 901 w 904"/>
              <a:gd name="T11" fmla="*/ 8 h 420"/>
              <a:gd name="T12" fmla="*/ 6 w 904"/>
              <a:gd name="T13" fmla="*/ 419 h 420"/>
              <a:gd name="T14" fmla="*/ 4 w 904"/>
              <a:gd name="T15" fmla="*/ 420 h 4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04" h="420">
                <a:moveTo>
                  <a:pt x="4" y="420"/>
                </a:moveTo>
                <a:cubicBezTo>
                  <a:pt x="3" y="420"/>
                  <a:pt x="2" y="419"/>
                  <a:pt x="1" y="417"/>
                </a:cubicBezTo>
                <a:cubicBezTo>
                  <a:pt x="0" y="415"/>
                  <a:pt x="1" y="413"/>
                  <a:pt x="3" y="412"/>
                </a:cubicBezTo>
                <a:cubicBezTo>
                  <a:pt x="898" y="1"/>
                  <a:pt x="898" y="1"/>
                  <a:pt x="898" y="1"/>
                </a:cubicBezTo>
                <a:cubicBezTo>
                  <a:pt x="900" y="0"/>
                  <a:pt x="902" y="1"/>
                  <a:pt x="903" y="3"/>
                </a:cubicBezTo>
                <a:cubicBezTo>
                  <a:pt x="904" y="5"/>
                  <a:pt x="903" y="7"/>
                  <a:pt x="901" y="8"/>
                </a:cubicBezTo>
                <a:cubicBezTo>
                  <a:pt x="6" y="419"/>
                  <a:pt x="6" y="419"/>
                  <a:pt x="6" y="419"/>
                </a:cubicBezTo>
                <a:cubicBezTo>
                  <a:pt x="6" y="420"/>
                  <a:pt x="5" y="420"/>
                  <a:pt x="4" y="42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6" name="Freeform 53"/>
          <p:cNvSpPr>
            <a:spLocks/>
          </p:cNvSpPr>
          <p:nvPr/>
        </p:nvSpPr>
        <p:spPr bwMode="auto">
          <a:xfrm rot="21368463">
            <a:off x="9491811" y="6365319"/>
            <a:ext cx="1146175" cy="509588"/>
          </a:xfrm>
          <a:custGeom>
            <a:avLst/>
            <a:gdLst>
              <a:gd name="T0" fmla="*/ 5 w 1130"/>
              <a:gd name="T1" fmla="*/ 501 h 501"/>
              <a:gd name="T2" fmla="*/ 1 w 1130"/>
              <a:gd name="T3" fmla="*/ 499 h 501"/>
              <a:gd name="T4" fmla="*/ 3 w 1130"/>
              <a:gd name="T5" fmla="*/ 494 h 501"/>
              <a:gd name="T6" fmla="*/ 1124 w 1130"/>
              <a:gd name="T7" fmla="*/ 1 h 501"/>
              <a:gd name="T8" fmla="*/ 1129 w 1130"/>
              <a:gd name="T9" fmla="*/ 3 h 501"/>
              <a:gd name="T10" fmla="*/ 1127 w 1130"/>
              <a:gd name="T11" fmla="*/ 8 h 501"/>
              <a:gd name="T12" fmla="*/ 6 w 1130"/>
              <a:gd name="T13" fmla="*/ 501 h 501"/>
              <a:gd name="T14" fmla="*/ 5 w 1130"/>
              <a:gd name="T15" fmla="*/ 501 h 5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30" h="501">
                <a:moveTo>
                  <a:pt x="5" y="501"/>
                </a:moveTo>
                <a:cubicBezTo>
                  <a:pt x="3" y="501"/>
                  <a:pt x="2" y="501"/>
                  <a:pt x="1" y="499"/>
                </a:cubicBezTo>
                <a:cubicBezTo>
                  <a:pt x="0" y="497"/>
                  <a:pt x="1" y="495"/>
                  <a:pt x="3" y="494"/>
                </a:cubicBezTo>
                <a:cubicBezTo>
                  <a:pt x="1124" y="1"/>
                  <a:pt x="1124" y="1"/>
                  <a:pt x="1124" y="1"/>
                </a:cubicBezTo>
                <a:cubicBezTo>
                  <a:pt x="1126" y="0"/>
                  <a:pt x="1128" y="1"/>
                  <a:pt x="1129" y="3"/>
                </a:cubicBezTo>
                <a:cubicBezTo>
                  <a:pt x="1130" y="5"/>
                  <a:pt x="1129" y="7"/>
                  <a:pt x="1127" y="8"/>
                </a:cubicBezTo>
                <a:cubicBezTo>
                  <a:pt x="6" y="501"/>
                  <a:pt x="6" y="501"/>
                  <a:pt x="6" y="501"/>
                </a:cubicBezTo>
                <a:cubicBezTo>
                  <a:pt x="6" y="501"/>
                  <a:pt x="5" y="501"/>
                  <a:pt x="5" y="501"/>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7" name="Freeform 111"/>
          <p:cNvSpPr>
            <a:spLocks/>
          </p:cNvSpPr>
          <p:nvPr/>
        </p:nvSpPr>
        <p:spPr bwMode="auto">
          <a:xfrm rot="21368463">
            <a:off x="8429371" y="6135316"/>
            <a:ext cx="74613" cy="74612"/>
          </a:xfrm>
          <a:custGeom>
            <a:avLst/>
            <a:gdLst>
              <a:gd name="T0" fmla="*/ 54 w 73"/>
              <a:gd name="T1" fmla="*/ 10 h 74"/>
              <a:gd name="T2" fmla="*/ 64 w 73"/>
              <a:gd name="T3" fmla="*/ 55 h 74"/>
              <a:gd name="T4" fmla="*/ 19 w 73"/>
              <a:gd name="T5" fmla="*/ 65 h 74"/>
              <a:gd name="T6" fmla="*/ 9 w 73"/>
              <a:gd name="T7" fmla="*/ 20 h 74"/>
              <a:gd name="T8" fmla="*/ 54 w 73"/>
              <a:gd name="T9" fmla="*/ 10 h 74"/>
            </a:gdLst>
            <a:ahLst/>
            <a:cxnLst>
              <a:cxn ang="0">
                <a:pos x="T0" y="T1"/>
              </a:cxn>
              <a:cxn ang="0">
                <a:pos x="T2" y="T3"/>
              </a:cxn>
              <a:cxn ang="0">
                <a:pos x="T4" y="T5"/>
              </a:cxn>
              <a:cxn ang="0">
                <a:pos x="T6" y="T7"/>
              </a:cxn>
              <a:cxn ang="0">
                <a:pos x="T8" y="T9"/>
              </a:cxn>
            </a:cxnLst>
            <a:rect l="0" t="0" r="r" b="b"/>
            <a:pathLst>
              <a:path w="73" h="74">
                <a:moveTo>
                  <a:pt x="54" y="10"/>
                </a:moveTo>
                <a:cubicBezTo>
                  <a:pt x="69" y="19"/>
                  <a:pt x="73" y="39"/>
                  <a:pt x="64" y="55"/>
                </a:cubicBezTo>
                <a:cubicBezTo>
                  <a:pt x="55" y="70"/>
                  <a:pt x="35" y="74"/>
                  <a:pt x="19" y="65"/>
                </a:cubicBezTo>
                <a:cubicBezTo>
                  <a:pt x="4" y="55"/>
                  <a:pt x="0" y="35"/>
                  <a:pt x="9" y="20"/>
                </a:cubicBezTo>
                <a:cubicBezTo>
                  <a:pt x="19" y="5"/>
                  <a:pt x="39" y="0"/>
                  <a:pt x="54" y="1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8" name="Freeform 112"/>
          <p:cNvSpPr>
            <a:spLocks/>
          </p:cNvSpPr>
          <p:nvPr/>
        </p:nvSpPr>
        <p:spPr bwMode="auto">
          <a:xfrm rot="21368463">
            <a:off x="8496676" y="6590606"/>
            <a:ext cx="74613" cy="74612"/>
          </a:xfrm>
          <a:custGeom>
            <a:avLst/>
            <a:gdLst>
              <a:gd name="T0" fmla="*/ 54 w 74"/>
              <a:gd name="T1" fmla="*/ 9 h 74"/>
              <a:gd name="T2" fmla="*/ 65 w 74"/>
              <a:gd name="T3" fmla="*/ 54 h 74"/>
              <a:gd name="T4" fmla="*/ 20 w 74"/>
              <a:gd name="T5" fmla="*/ 64 h 74"/>
              <a:gd name="T6" fmla="*/ 10 w 74"/>
              <a:gd name="T7" fmla="*/ 19 h 74"/>
              <a:gd name="T8" fmla="*/ 54 w 74"/>
              <a:gd name="T9" fmla="*/ 9 h 74"/>
            </a:gdLst>
            <a:ahLst/>
            <a:cxnLst>
              <a:cxn ang="0">
                <a:pos x="T0" y="T1"/>
              </a:cxn>
              <a:cxn ang="0">
                <a:pos x="T2" y="T3"/>
              </a:cxn>
              <a:cxn ang="0">
                <a:pos x="T4" y="T5"/>
              </a:cxn>
              <a:cxn ang="0">
                <a:pos x="T6" y="T7"/>
              </a:cxn>
              <a:cxn ang="0">
                <a:pos x="T8" y="T9"/>
              </a:cxn>
            </a:cxnLst>
            <a:rect l="0" t="0" r="r" b="b"/>
            <a:pathLst>
              <a:path w="74" h="74">
                <a:moveTo>
                  <a:pt x="54" y="9"/>
                </a:moveTo>
                <a:cubicBezTo>
                  <a:pt x="70" y="19"/>
                  <a:pt x="74" y="39"/>
                  <a:pt x="65" y="54"/>
                </a:cubicBezTo>
                <a:cubicBezTo>
                  <a:pt x="55" y="69"/>
                  <a:pt x="35" y="74"/>
                  <a:pt x="20" y="64"/>
                </a:cubicBezTo>
                <a:cubicBezTo>
                  <a:pt x="5" y="55"/>
                  <a:pt x="0" y="35"/>
                  <a:pt x="10" y="19"/>
                </a:cubicBezTo>
                <a:cubicBezTo>
                  <a:pt x="19" y="4"/>
                  <a:pt x="39" y="0"/>
                  <a:pt x="54" y="9"/>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9" name="Freeform 119"/>
          <p:cNvSpPr>
            <a:spLocks/>
          </p:cNvSpPr>
          <p:nvPr/>
        </p:nvSpPr>
        <p:spPr bwMode="auto">
          <a:xfrm rot="21368463">
            <a:off x="10054771" y="6300040"/>
            <a:ext cx="73025" cy="73025"/>
          </a:xfrm>
          <a:custGeom>
            <a:avLst/>
            <a:gdLst>
              <a:gd name="T0" fmla="*/ 52 w 72"/>
              <a:gd name="T1" fmla="*/ 9 h 72"/>
              <a:gd name="T2" fmla="*/ 62 w 72"/>
              <a:gd name="T3" fmla="*/ 52 h 72"/>
              <a:gd name="T4" fmla="*/ 19 w 72"/>
              <a:gd name="T5" fmla="*/ 62 h 72"/>
              <a:gd name="T6" fmla="*/ 9 w 72"/>
              <a:gd name="T7" fmla="*/ 19 h 72"/>
              <a:gd name="T8" fmla="*/ 52 w 72"/>
              <a:gd name="T9" fmla="*/ 9 h 72"/>
            </a:gdLst>
            <a:ahLst/>
            <a:cxnLst>
              <a:cxn ang="0">
                <a:pos x="T0" y="T1"/>
              </a:cxn>
              <a:cxn ang="0">
                <a:pos x="T2" y="T3"/>
              </a:cxn>
              <a:cxn ang="0">
                <a:pos x="T4" y="T5"/>
              </a:cxn>
              <a:cxn ang="0">
                <a:pos x="T6" y="T7"/>
              </a:cxn>
              <a:cxn ang="0">
                <a:pos x="T8" y="T9"/>
              </a:cxn>
            </a:cxnLst>
            <a:rect l="0" t="0" r="r" b="b"/>
            <a:pathLst>
              <a:path w="72" h="72">
                <a:moveTo>
                  <a:pt x="52" y="9"/>
                </a:moveTo>
                <a:cubicBezTo>
                  <a:pt x="67" y="18"/>
                  <a:pt x="72" y="38"/>
                  <a:pt x="62" y="52"/>
                </a:cubicBezTo>
                <a:cubicBezTo>
                  <a:pt x="53" y="67"/>
                  <a:pt x="34" y="72"/>
                  <a:pt x="19" y="62"/>
                </a:cubicBezTo>
                <a:cubicBezTo>
                  <a:pt x="4" y="53"/>
                  <a:pt x="0" y="34"/>
                  <a:pt x="9" y="19"/>
                </a:cubicBezTo>
                <a:cubicBezTo>
                  <a:pt x="18" y="4"/>
                  <a:pt x="38" y="0"/>
                  <a:pt x="52" y="9"/>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0" name="Freeform 120"/>
          <p:cNvSpPr>
            <a:spLocks/>
          </p:cNvSpPr>
          <p:nvPr/>
        </p:nvSpPr>
        <p:spPr bwMode="auto">
          <a:xfrm rot="21368463">
            <a:off x="9403767" y="5861283"/>
            <a:ext cx="168275" cy="166687"/>
          </a:xfrm>
          <a:custGeom>
            <a:avLst/>
            <a:gdLst>
              <a:gd name="T0" fmla="*/ 121 w 165"/>
              <a:gd name="T1" fmla="*/ 21 h 164"/>
              <a:gd name="T2" fmla="*/ 144 w 165"/>
              <a:gd name="T3" fmla="*/ 120 h 164"/>
              <a:gd name="T4" fmla="*/ 44 w 165"/>
              <a:gd name="T5" fmla="*/ 143 h 164"/>
              <a:gd name="T6" fmla="*/ 21 w 165"/>
              <a:gd name="T7" fmla="*/ 44 h 164"/>
              <a:gd name="T8" fmla="*/ 121 w 165"/>
              <a:gd name="T9" fmla="*/ 21 h 164"/>
            </a:gdLst>
            <a:ahLst/>
            <a:cxnLst>
              <a:cxn ang="0">
                <a:pos x="T0" y="T1"/>
              </a:cxn>
              <a:cxn ang="0">
                <a:pos x="T2" y="T3"/>
              </a:cxn>
              <a:cxn ang="0">
                <a:pos x="T4" y="T5"/>
              </a:cxn>
              <a:cxn ang="0">
                <a:pos x="T6" y="T7"/>
              </a:cxn>
              <a:cxn ang="0">
                <a:pos x="T8" y="T9"/>
              </a:cxn>
            </a:cxnLst>
            <a:rect l="0" t="0" r="r" b="b"/>
            <a:pathLst>
              <a:path w="165" h="164">
                <a:moveTo>
                  <a:pt x="121" y="21"/>
                </a:moveTo>
                <a:cubicBezTo>
                  <a:pt x="155" y="42"/>
                  <a:pt x="165" y="87"/>
                  <a:pt x="144" y="120"/>
                </a:cubicBezTo>
                <a:cubicBezTo>
                  <a:pt x="123" y="154"/>
                  <a:pt x="78" y="164"/>
                  <a:pt x="44" y="143"/>
                </a:cubicBezTo>
                <a:cubicBezTo>
                  <a:pt x="11" y="122"/>
                  <a:pt x="0" y="77"/>
                  <a:pt x="21" y="44"/>
                </a:cubicBezTo>
                <a:cubicBezTo>
                  <a:pt x="43" y="10"/>
                  <a:pt x="87" y="0"/>
                  <a:pt x="121" y="21"/>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1" name="Freeform 121"/>
          <p:cNvSpPr>
            <a:spLocks/>
          </p:cNvSpPr>
          <p:nvPr/>
        </p:nvSpPr>
        <p:spPr bwMode="auto">
          <a:xfrm rot="21368463">
            <a:off x="10557011" y="6283166"/>
            <a:ext cx="117475" cy="117475"/>
          </a:xfrm>
          <a:custGeom>
            <a:avLst/>
            <a:gdLst>
              <a:gd name="T0" fmla="*/ 85 w 116"/>
              <a:gd name="T1" fmla="*/ 15 h 116"/>
              <a:gd name="T2" fmla="*/ 101 w 116"/>
              <a:gd name="T3" fmla="*/ 85 h 116"/>
              <a:gd name="T4" fmla="*/ 31 w 116"/>
              <a:gd name="T5" fmla="*/ 101 h 116"/>
              <a:gd name="T6" fmla="*/ 15 w 116"/>
              <a:gd name="T7" fmla="*/ 31 h 116"/>
              <a:gd name="T8" fmla="*/ 85 w 116"/>
              <a:gd name="T9" fmla="*/ 15 h 116"/>
            </a:gdLst>
            <a:ahLst/>
            <a:cxnLst>
              <a:cxn ang="0">
                <a:pos x="T0" y="T1"/>
              </a:cxn>
              <a:cxn ang="0">
                <a:pos x="T2" y="T3"/>
              </a:cxn>
              <a:cxn ang="0">
                <a:pos x="T4" y="T5"/>
              </a:cxn>
              <a:cxn ang="0">
                <a:pos x="T6" y="T7"/>
              </a:cxn>
              <a:cxn ang="0">
                <a:pos x="T8" y="T9"/>
              </a:cxn>
            </a:cxnLst>
            <a:rect l="0" t="0" r="r" b="b"/>
            <a:pathLst>
              <a:path w="116" h="116">
                <a:moveTo>
                  <a:pt x="85" y="15"/>
                </a:moveTo>
                <a:cubicBezTo>
                  <a:pt x="109" y="29"/>
                  <a:pt x="116" y="61"/>
                  <a:pt x="101" y="85"/>
                </a:cubicBezTo>
                <a:cubicBezTo>
                  <a:pt x="86" y="108"/>
                  <a:pt x="55" y="116"/>
                  <a:pt x="31" y="101"/>
                </a:cubicBezTo>
                <a:cubicBezTo>
                  <a:pt x="7" y="86"/>
                  <a:pt x="0" y="54"/>
                  <a:pt x="15" y="31"/>
                </a:cubicBezTo>
                <a:cubicBezTo>
                  <a:pt x="30" y="7"/>
                  <a:pt x="61" y="0"/>
                  <a:pt x="85" y="1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2" name="Freeform 122"/>
          <p:cNvSpPr>
            <a:spLocks/>
          </p:cNvSpPr>
          <p:nvPr/>
        </p:nvSpPr>
        <p:spPr bwMode="auto">
          <a:xfrm rot="21368463">
            <a:off x="11974028" y="5589327"/>
            <a:ext cx="117475" cy="117475"/>
          </a:xfrm>
          <a:custGeom>
            <a:avLst/>
            <a:gdLst>
              <a:gd name="T0" fmla="*/ 85 w 116"/>
              <a:gd name="T1" fmla="*/ 15 h 116"/>
              <a:gd name="T2" fmla="*/ 101 w 116"/>
              <a:gd name="T3" fmla="*/ 85 h 116"/>
              <a:gd name="T4" fmla="*/ 31 w 116"/>
              <a:gd name="T5" fmla="*/ 101 h 116"/>
              <a:gd name="T6" fmla="*/ 15 w 116"/>
              <a:gd name="T7" fmla="*/ 31 h 116"/>
              <a:gd name="T8" fmla="*/ 85 w 116"/>
              <a:gd name="T9" fmla="*/ 15 h 116"/>
            </a:gdLst>
            <a:ahLst/>
            <a:cxnLst>
              <a:cxn ang="0">
                <a:pos x="T0" y="T1"/>
              </a:cxn>
              <a:cxn ang="0">
                <a:pos x="T2" y="T3"/>
              </a:cxn>
              <a:cxn ang="0">
                <a:pos x="T4" y="T5"/>
              </a:cxn>
              <a:cxn ang="0">
                <a:pos x="T6" y="T7"/>
              </a:cxn>
              <a:cxn ang="0">
                <a:pos x="T8" y="T9"/>
              </a:cxn>
            </a:cxnLst>
            <a:rect l="0" t="0" r="r" b="b"/>
            <a:pathLst>
              <a:path w="116" h="116">
                <a:moveTo>
                  <a:pt x="85" y="15"/>
                </a:moveTo>
                <a:cubicBezTo>
                  <a:pt x="109" y="30"/>
                  <a:pt x="116" y="62"/>
                  <a:pt x="101" y="85"/>
                </a:cubicBezTo>
                <a:cubicBezTo>
                  <a:pt x="86" y="109"/>
                  <a:pt x="55" y="116"/>
                  <a:pt x="31" y="101"/>
                </a:cubicBezTo>
                <a:cubicBezTo>
                  <a:pt x="7" y="87"/>
                  <a:pt x="0" y="55"/>
                  <a:pt x="15" y="31"/>
                </a:cubicBezTo>
                <a:cubicBezTo>
                  <a:pt x="30" y="8"/>
                  <a:pt x="61" y="0"/>
                  <a:pt x="85" y="1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3" name="Freeform 125"/>
          <p:cNvSpPr>
            <a:spLocks/>
          </p:cNvSpPr>
          <p:nvPr/>
        </p:nvSpPr>
        <p:spPr bwMode="auto">
          <a:xfrm rot="21368463">
            <a:off x="11378086" y="6163945"/>
            <a:ext cx="74613" cy="76200"/>
          </a:xfrm>
          <a:custGeom>
            <a:avLst/>
            <a:gdLst>
              <a:gd name="T0" fmla="*/ 54 w 74"/>
              <a:gd name="T1" fmla="*/ 10 h 75"/>
              <a:gd name="T2" fmla="*/ 65 w 74"/>
              <a:gd name="T3" fmla="*/ 55 h 75"/>
              <a:gd name="T4" fmla="*/ 20 w 74"/>
              <a:gd name="T5" fmla="*/ 65 h 75"/>
              <a:gd name="T6" fmla="*/ 9 w 74"/>
              <a:gd name="T7" fmla="*/ 20 h 75"/>
              <a:gd name="T8" fmla="*/ 54 w 74"/>
              <a:gd name="T9" fmla="*/ 10 h 75"/>
            </a:gdLst>
            <a:ahLst/>
            <a:cxnLst>
              <a:cxn ang="0">
                <a:pos x="T0" y="T1"/>
              </a:cxn>
              <a:cxn ang="0">
                <a:pos x="T2" y="T3"/>
              </a:cxn>
              <a:cxn ang="0">
                <a:pos x="T4" y="T5"/>
              </a:cxn>
              <a:cxn ang="0">
                <a:pos x="T6" y="T7"/>
              </a:cxn>
              <a:cxn ang="0">
                <a:pos x="T8" y="T9"/>
              </a:cxn>
            </a:cxnLst>
            <a:rect l="0" t="0" r="r" b="b"/>
            <a:pathLst>
              <a:path w="74" h="75">
                <a:moveTo>
                  <a:pt x="54" y="10"/>
                </a:moveTo>
                <a:cubicBezTo>
                  <a:pt x="70" y="20"/>
                  <a:pt x="74" y="40"/>
                  <a:pt x="65" y="55"/>
                </a:cubicBezTo>
                <a:cubicBezTo>
                  <a:pt x="55" y="70"/>
                  <a:pt x="35" y="75"/>
                  <a:pt x="20" y="65"/>
                </a:cubicBezTo>
                <a:cubicBezTo>
                  <a:pt x="4" y="56"/>
                  <a:pt x="0" y="36"/>
                  <a:pt x="9" y="20"/>
                </a:cubicBezTo>
                <a:cubicBezTo>
                  <a:pt x="19" y="5"/>
                  <a:pt x="39" y="0"/>
                  <a:pt x="54" y="1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4" name="Freeform 126"/>
          <p:cNvSpPr>
            <a:spLocks/>
          </p:cNvSpPr>
          <p:nvPr/>
        </p:nvSpPr>
        <p:spPr bwMode="auto">
          <a:xfrm rot="21368463">
            <a:off x="10834445" y="5535531"/>
            <a:ext cx="74613" cy="74612"/>
          </a:xfrm>
          <a:custGeom>
            <a:avLst/>
            <a:gdLst>
              <a:gd name="T0" fmla="*/ 54 w 74"/>
              <a:gd name="T1" fmla="*/ 9 h 74"/>
              <a:gd name="T2" fmla="*/ 65 w 74"/>
              <a:gd name="T3" fmla="*/ 54 h 74"/>
              <a:gd name="T4" fmla="*/ 20 w 74"/>
              <a:gd name="T5" fmla="*/ 65 h 74"/>
              <a:gd name="T6" fmla="*/ 9 w 74"/>
              <a:gd name="T7" fmla="*/ 20 h 74"/>
              <a:gd name="T8" fmla="*/ 54 w 74"/>
              <a:gd name="T9" fmla="*/ 9 h 74"/>
            </a:gdLst>
            <a:ahLst/>
            <a:cxnLst>
              <a:cxn ang="0">
                <a:pos x="T0" y="T1"/>
              </a:cxn>
              <a:cxn ang="0">
                <a:pos x="T2" y="T3"/>
              </a:cxn>
              <a:cxn ang="0">
                <a:pos x="T4" y="T5"/>
              </a:cxn>
              <a:cxn ang="0">
                <a:pos x="T6" y="T7"/>
              </a:cxn>
              <a:cxn ang="0">
                <a:pos x="T8" y="T9"/>
              </a:cxn>
            </a:cxnLst>
            <a:rect l="0" t="0" r="r" b="b"/>
            <a:pathLst>
              <a:path w="74" h="74">
                <a:moveTo>
                  <a:pt x="54" y="9"/>
                </a:moveTo>
                <a:cubicBezTo>
                  <a:pt x="70" y="19"/>
                  <a:pt x="74" y="39"/>
                  <a:pt x="65" y="54"/>
                </a:cubicBezTo>
                <a:cubicBezTo>
                  <a:pt x="55" y="70"/>
                  <a:pt x="35" y="74"/>
                  <a:pt x="20" y="65"/>
                </a:cubicBezTo>
                <a:cubicBezTo>
                  <a:pt x="4" y="55"/>
                  <a:pt x="0" y="35"/>
                  <a:pt x="9" y="20"/>
                </a:cubicBezTo>
                <a:cubicBezTo>
                  <a:pt x="19" y="4"/>
                  <a:pt x="39" y="0"/>
                  <a:pt x="54" y="9"/>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5" name="Freeform 127"/>
          <p:cNvSpPr>
            <a:spLocks/>
          </p:cNvSpPr>
          <p:nvPr/>
        </p:nvSpPr>
        <p:spPr bwMode="auto">
          <a:xfrm rot="21368463">
            <a:off x="10767257" y="4964029"/>
            <a:ext cx="76200" cy="74612"/>
          </a:xfrm>
          <a:custGeom>
            <a:avLst/>
            <a:gdLst>
              <a:gd name="T0" fmla="*/ 54 w 74"/>
              <a:gd name="T1" fmla="*/ 9 h 74"/>
              <a:gd name="T2" fmla="*/ 65 w 74"/>
              <a:gd name="T3" fmla="*/ 54 h 74"/>
              <a:gd name="T4" fmla="*/ 20 w 74"/>
              <a:gd name="T5" fmla="*/ 65 h 74"/>
              <a:gd name="T6" fmla="*/ 9 w 74"/>
              <a:gd name="T7" fmla="*/ 20 h 74"/>
              <a:gd name="T8" fmla="*/ 54 w 74"/>
              <a:gd name="T9" fmla="*/ 9 h 74"/>
            </a:gdLst>
            <a:ahLst/>
            <a:cxnLst>
              <a:cxn ang="0">
                <a:pos x="T0" y="T1"/>
              </a:cxn>
              <a:cxn ang="0">
                <a:pos x="T2" y="T3"/>
              </a:cxn>
              <a:cxn ang="0">
                <a:pos x="T4" y="T5"/>
              </a:cxn>
              <a:cxn ang="0">
                <a:pos x="T6" y="T7"/>
              </a:cxn>
              <a:cxn ang="0">
                <a:pos x="T8" y="T9"/>
              </a:cxn>
            </a:cxnLst>
            <a:rect l="0" t="0" r="r" b="b"/>
            <a:pathLst>
              <a:path w="74" h="74">
                <a:moveTo>
                  <a:pt x="54" y="9"/>
                </a:moveTo>
                <a:cubicBezTo>
                  <a:pt x="70" y="19"/>
                  <a:pt x="74" y="39"/>
                  <a:pt x="65" y="54"/>
                </a:cubicBezTo>
                <a:cubicBezTo>
                  <a:pt x="55" y="70"/>
                  <a:pt x="35" y="74"/>
                  <a:pt x="20" y="65"/>
                </a:cubicBezTo>
                <a:cubicBezTo>
                  <a:pt x="4" y="55"/>
                  <a:pt x="0" y="35"/>
                  <a:pt x="9" y="20"/>
                </a:cubicBezTo>
                <a:cubicBezTo>
                  <a:pt x="19" y="4"/>
                  <a:pt x="39" y="0"/>
                  <a:pt x="54" y="9"/>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6" name="Freeform 128"/>
          <p:cNvSpPr>
            <a:spLocks/>
          </p:cNvSpPr>
          <p:nvPr/>
        </p:nvSpPr>
        <p:spPr bwMode="auto">
          <a:xfrm rot="21368463">
            <a:off x="11611669" y="4814788"/>
            <a:ext cx="76200" cy="76200"/>
          </a:xfrm>
          <a:custGeom>
            <a:avLst/>
            <a:gdLst>
              <a:gd name="T0" fmla="*/ 55 w 75"/>
              <a:gd name="T1" fmla="*/ 10 h 75"/>
              <a:gd name="T2" fmla="*/ 65 w 75"/>
              <a:gd name="T3" fmla="*/ 55 h 75"/>
              <a:gd name="T4" fmla="*/ 20 w 75"/>
              <a:gd name="T5" fmla="*/ 65 h 75"/>
              <a:gd name="T6" fmla="*/ 10 w 75"/>
              <a:gd name="T7" fmla="*/ 20 h 75"/>
              <a:gd name="T8" fmla="*/ 55 w 75"/>
              <a:gd name="T9" fmla="*/ 10 h 75"/>
            </a:gdLst>
            <a:ahLst/>
            <a:cxnLst>
              <a:cxn ang="0">
                <a:pos x="T0" y="T1"/>
              </a:cxn>
              <a:cxn ang="0">
                <a:pos x="T2" y="T3"/>
              </a:cxn>
              <a:cxn ang="0">
                <a:pos x="T4" y="T5"/>
              </a:cxn>
              <a:cxn ang="0">
                <a:pos x="T6" y="T7"/>
              </a:cxn>
              <a:cxn ang="0">
                <a:pos x="T8" y="T9"/>
              </a:cxn>
            </a:cxnLst>
            <a:rect l="0" t="0" r="r" b="b"/>
            <a:pathLst>
              <a:path w="75" h="75">
                <a:moveTo>
                  <a:pt x="55" y="10"/>
                </a:moveTo>
                <a:cubicBezTo>
                  <a:pt x="70" y="19"/>
                  <a:pt x="75" y="39"/>
                  <a:pt x="65" y="55"/>
                </a:cubicBezTo>
                <a:cubicBezTo>
                  <a:pt x="56" y="70"/>
                  <a:pt x="36" y="75"/>
                  <a:pt x="20" y="65"/>
                </a:cubicBezTo>
                <a:cubicBezTo>
                  <a:pt x="5" y="55"/>
                  <a:pt x="0" y="35"/>
                  <a:pt x="10" y="20"/>
                </a:cubicBezTo>
                <a:cubicBezTo>
                  <a:pt x="20" y="5"/>
                  <a:pt x="40" y="0"/>
                  <a:pt x="55" y="1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7" name="Freeform 129"/>
          <p:cNvSpPr>
            <a:spLocks/>
          </p:cNvSpPr>
          <p:nvPr/>
        </p:nvSpPr>
        <p:spPr bwMode="auto">
          <a:xfrm rot="21368463">
            <a:off x="11670281" y="3986781"/>
            <a:ext cx="120650" cy="119062"/>
          </a:xfrm>
          <a:custGeom>
            <a:avLst/>
            <a:gdLst>
              <a:gd name="T0" fmla="*/ 87 w 119"/>
              <a:gd name="T1" fmla="*/ 15 h 118"/>
              <a:gd name="T2" fmla="*/ 104 w 119"/>
              <a:gd name="T3" fmla="*/ 86 h 118"/>
              <a:gd name="T4" fmla="*/ 32 w 119"/>
              <a:gd name="T5" fmla="*/ 103 h 118"/>
              <a:gd name="T6" fmla="*/ 16 w 119"/>
              <a:gd name="T7" fmla="*/ 31 h 118"/>
              <a:gd name="T8" fmla="*/ 87 w 119"/>
              <a:gd name="T9" fmla="*/ 15 h 118"/>
            </a:gdLst>
            <a:ahLst/>
            <a:cxnLst>
              <a:cxn ang="0">
                <a:pos x="T0" y="T1"/>
              </a:cxn>
              <a:cxn ang="0">
                <a:pos x="T2" y="T3"/>
              </a:cxn>
              <a:cxn ang="0">
                <a:pos x="T4" y="T5"/>
              </a:cxn>
              <a:cxn ang="0">
                <a:pos x="T6" y="T7"/>
              </a:cxn>
              <a:cxn ang="0">
                <a:pos x="T8" y="T9"/>
              </a:cxn>
            </a:cxnLst>
            <a:rect l="0" t="0" r="r" b="b"/>
            <a:pathLst>
              <a:path w="119" h="118">
                <a:moveTo>
                  <a:pt x="87" y="15"/>
                </a:moveTo>
                <a:cubicBezTo>
                  <a:pt x="111" y="30"/>
                  <a:pt x="119" y="62"/>
                  <a:pt x="104" y="86"/>
                </a:cubicBezTo>
                <a:cubicBezTo>
                  <a:pt x="88" y="111"/>
                  <a:pt x="56" y="118"/>
                  <a:pt x="32" y="103"/>
                </a:cubicBezTo>
                <a:cubicBezTo>
                  <a:pt x="8" y="87"/>
                  <a:pt x="0" y="55"/>
                  <a:pt x="16" y="31"/>
                </a:cubicBezTo>
                <a:cubicBezTo>
                  <a:pt x="31" y="7"/>
                  <a:pt x="63" y="0"/>
                  <a:pt x="87" y="1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8" name="Freeform 138"/>
          <p:cNvSpPr>
            <a:spLocks/>
          </p:cNvSpPr>
          <p:nvPr/>
        </p:nvSpPr>
        <p:spPr bwMode="auto">
          <a:xfrm rot="21368463">
            <a:off x="11135017" y="6107666"/>
            <a:ext cx="58738" cy="58737"/>
          </a:xfrm>
          <a:custGeom>
            <a:avLst/>
            <a:gdLst>
              <a:gd name="T0" fmla="*/ 43 w 58"/>
              <a:gd name="T1" fmla="*/ 8 h 58"/>
              <a:gd name="T2" fmla="*/ 51 w 58"/>
              <a:gd name="T3" fmla="*/ 43 h 58"/>
              <a:gd name="T4" fmla="*/ 16 w 58"/>
              <a:gd name="T5" fmla="*/ 51 h 58"/>
              <a:gd name="T6" fmla="*/ 8 w 58"/>
              <a:gd name="T7" fmla="*/ 16 h 58"/>
              <a:gd name="T8" fmla="*/ 43 w 58"/>
              <a:gd name="T9" fmla="*/ 8 h 58"/>
            </a:gdLst>
            <a:ahLst/>
            <a:cxnLst>
              <a:cxn ang="0">
                <a:pos x="T0" y="T1"/>
              </a:cxn>
              <a:cxn ang="0">
                <a:pos x="T2" y="T3"/>
              </a:cxn>
              <a:cxn ang="0">
                <a:pos x="T4" y="T5"/>
              </a:cxn>
              <a:cxn ang="0">
                <a:pos x="T6" y="T7"/>
              </a:cxn>
              <a:cxn ang="0">
                <a:pos x="T8" y="T9"/>
              </a:cxn>
            </a:cxnLst>
            <a:rect l="0" t="0" r="r" b="b"/>
            <a:pathLst>
              <a:path w="58" h="58">
                <a:moveTo>
                  <a:pt x="43" y="8"/>
                </a:moveTo>
                <a:cubicBezTo>
                  <a:pt x="55" y="15"/>
                  <a:pt x="58" y="31"/>
                  <a:pt x="51" y="43"/>
                </a:cubicBezTo>
                <a:cubicBezTo>
                  <a:pt x="43" y="54"/>
                  <a:pt x="28" y="58"/>
                  <a:pt x="16" y="51"/>
                </a:cubicBezTo>
                <a:cubicBezTo>
                  <a:pt x="4" y="43"/>
                  <a:pt x="0" y="28"/>
                  <a:pt x="8" y="16"/>
                </a:cubicBezTo>
                <a:cubicBezTo>
                  <a:pt x="15" y="4"/>
                  <a:pt x="31" y="0"/>
                  <a:pt x="43" y="8"/>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9" name="Freeform 28"/>
          <p:cNvSpPr>
            <a:spLocks/>
          </p:cNvSpPr>
          <p:nvPr/>
        </p:nvSpPr>
        <p:spPr bwMode="auto">
          <a:xfrm rot="2997005">
            <a:off x="1617318" y="-112733"/>
            <a:ext cx="557126" cy="177800"/>
          </a:xfrm>
          <a:custGeom>
            <a:avLst/>
            <a:gdLst>
              <a:gd name="T0" fmla="*/ 1150 w 1155"/>
              <a:gd name="T1" fmla="*/ 175 h 175"/>
              <a:gd name="T2" fmla="*/ 1150 w 1155"/>
              <a:gd name="T3" fmla="*/ 175 h 175"/>
              <a:gd name="T4" fmla="*/ 4 w 1155"/>
              <a:gd name="T5" fmla="*/ 8 h 175"/>
              <a:gd name="T6" fmla="*/ 0 w 1155"/>
              <a:gd name="T7" fmla="*/ 4 h 175"/>
              <a:gd name="T8" fmla="*/ 5 w 1155"/>
              <a:gd name="T9" fmla="*/ 0 h 175"/>
              <a:gd name="T10" fmla="*/ 1151 w 1155"/>
              <a:gd name="T11" fmla="*/ 167 h 175"/>
              <a:gd name="T12" fmla="*/ 1154 w 1155"/>
              <a:gd name="T13" fmla="*/ 172 h 175"/>
              <a:gd name="T14" fmla="*/ 1150 w 1155"/>
              <a:gd name="T15" fmla="*/ 175 h 1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55" h="175">
                <a:moveTo>
                  <a:pt x="1150" y="175"/>
                </a:moveTo>
                <a:cubicBezTo>
                  <a:pt x="1150" y="175"/>
                  <a:pt x="1150" y="175"/>
                  <a:pt x="1150" y="175"/>
                </a:cubicBezTo>
                <a:cubicBezTo>
                  <a:pt x="4" y="8"/>
                  <a:pt x="4" y="8"/>
                  <a:pt x="4" y="8"/>
                </a:cubicBezTo>
                <a:cubicBezTo>
                  <a:pt x="2" y="8"/>
                  <a:pt x="0" y="6"/>
                  <a:pt x="0" y="4"/>
                </a:cubicBezTo>
                <a:cubicBezTo>
                  <a:pt x="1" y="1"/>
                  <a:pt x="3" y="0"/>
                  <a:pt x="5" y="0"/>
                </a:cubicBezTo>
                <a:cubicBezTo>
                  <a:pt x="1151" y="167"/>
                  <a:pt x="1151" y="167"/>
                  <a:pt x="1151" y="167"/>
                </a:cubicBezTo>
                <a:cubicBezTo>
                  <a:pt x="1153" y="168"/>
                  <a:pt x="1155" y="170"/>
                  <a:pt x="1154" y="172"/>
                </a:cubicBezTo>
                <a:cubicBezTo>
                  <a:pt x="1154" y="174"/>
                  <a:pt x="1152" y="175"/>
                  <a:pt x="1150" y="17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00" name="Freeform 13"/>
          <p:cNvSpPr>
            <a:spLocks/>
          </p:cNvSpPr>
          <p:nvPr/>
        </p:nvSpPr>
        <p:spPr bwMode="auto">
          <a:xfrm>
            <a:off x="-403223" y="1083130"/>
            <a:ext cx="1046163" cy="176213"/>
          </a:xfrm>
          <a:custGeom>
            <a:avLst/>
            <a:gdLst>
              <a:gd name="T0" fmla="*/ 5 w 1030"/>
              <a:gd name="T1" fmla="*/ 174 h 174"/>
              <a:gd name="T2" fmla="*/ 1 w 1030"/>
              <a:gd name="T3" fmla="*/ 170 h 174"/>
              <a:gd name="T4" fmla="*/ 4 w 1030"/>
              <a:gd name="T5" fmla="*/ 166 h 174"/>
              <a:gd name="T6" fmla="*/ 1025 w 1030"/>
              <a:gd name="T7" fmla="*/ 0 h 174"/>
              <a:gd name="T8" fmla="*/ 1030 w 1030"/>
              <a:gd name="T9" fmla="*/ 4 h 174"/>
              <a:gd name="T10" fmla="*/ 1027 w 1030"/>
              <a:gd name="T11" fmla="*/ 8 h 174"/>
              <a:gd name="T12" fmla="*/ 5 w 1030"/>
              <a:gd name="T13" fmla="*/ 174 h 174"/>
              <a:gd name="T14" fmla="*/ 5 w 1030"/>
              <a:gd name="T15" fmla="*/ 174 h 1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0" h="174">
                <a:moveTo>
                  <a:pt x="5" y="174"/>
                </a:moveTo>
                <a:cubicBezTo>
                  <a:pt x="3" y="174"/>
                  <a:pt x="1" y="172"/>
                  <a:pt x="1" y="170"/>
                </a:cubicBezTo>
                <a:cubicBezTo>
                  <a:pt x="0" y="168"/>
                  <a:pt x="2" y="166"/>
                  <a:pt x="4" y="166"/>
                </a:cubicBezTo>
                <a:cubicBezTo>
                  <a:pt x="1025" y="0"/>
                  <a:pt x="1025" y="0"/>
                  <a:pt x="1025" y="0"/>
                </a:cubicBezTo>
                <a:cubicBezTo>
                  <a:pt x="1028" y="0"/>
                  <a:pt x="1030" y="1"/>
                  <a:pt x="1030" y="4"/>
                </a:cubicBezTo>
                <a:cubicBezTo>
                  <a:pt x="1030" y="6"/>
                  <a:pt x="1029" y="8"/>
                  <a:pt x="1027" y="8"/>
                </a:cubicBezTo>
                <a:cubicBezTo>
                  <a:pt x="5" y="174"/>
                  <a:pt x="5" y="174"/>
                  <a:pt x="5" y="174"/>
                </a:cubicBezTo>
                <a:cubicBezTo>
                  <a:pt x="5" y="174"/>
                  <a:pt x="5" y="174"/>
                  <a:pt x="5" y="174"/>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01" name="Freeform 148"/>
          <p:cNvSpPr>
            <a:spLocks/>
          </p:cNvSpPr>
          <p:nvPr/>
        </p:nvSpPr>
        <p:spPr bwMode="auto">
          <a:xfrm rot="21368463">
            <a:off x="8902610" y="6540171"/>
            <a:ext cx="528638" cy="530225"/>
          </a:xfrm>
          <a:custGeom>
            <a:avLst/>
            <a:gdLst>
              <a:gd name="T0" fmla="*/ 382 w 521"/>
              <a:gd name="T1" fmla="*/ 67 h 521"/>
              <a:gd name="T2" fmla="*/ 454 w 521"/>
              <a:gd name="T3" fmla="*/ 382 h 521"/>
              <a:gd name="T4" fmla="*/ 139 w 521"/>
              <a:gd name="T5" fmla="*/ 454 h 521"/>
              <a:gd name="T6" fmla="*/ 67 w 521"/>
              <a:gd name="T7" fmla="*/ 139 h 521"/>
              <a:gd name="T8" fmla="*/ 382 w 521"/>
              <a:gd name="T9" fmla="*/ 67 h 521"/>
            </a:gdLst>
            <a:ahLst/>
            <a:cxnLst>
              <a:cxn ang="0">
                <a:pos x="T0" y="T1"/>
              </a:cxn>
              <a:cxn ang="0">
                <a:pos x="T2" y="T3"/>
              </a:cxn>
              <a:cxn ang="0">
                <a:pos x="T4" y="T5"/>
              </a:cxn>
              <a:cxn ang="0">
                <a:pos x="T6" y="T7"/>
              </a:cxn>
              <a:cxn ang="0">
                <a:pos x="T8" y="T9"/>
              </a:cxn>
            </a:cxnLst>
            <a:rect l="0" t="0" r="r" b="b"/>
            <a:pathLst>
              <a:path w="521" h="521">
                <a:moveTo>
                  <a:pt x="382" y="67"/>
                </a:moveTo>
                <a:cubicBezTo>
                  <a:pt x="489" y="134"/>
                  <a:pt x="521" y="275"/>
                  <a:pt x="454" y="382"/>
                </a:cubicBezTo>
                <a:cubicBezTo>
                  <a:pt x="387" y="489"/>
                  <a:pt x="246" y="521"/>
                  <a:pt x="139" y="454"/>
                </a:cubicBezTo>
                <a:cubicBezTo>
                  <a:pt x="32" y="387"/>
                  <a:pt x="0" y="246"/>
                  <a:pt x="67" y="139"/>
                </a:cubicBezTo>
                <a:cubicBezTo>
                  <a:pt x="134" y="32"/>
                  <a:pt x="275" y="0"/>
                  <a:pt x="382" y="67"/>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02" name="Freeform 156"/>
          <p:cNvSpPr>
            <a:spLocks/>
          </p:cNvSpPr>
          <p:nvPr/>
        </p:nvSpPr>
        <p:spPr bwMode="auto">
          <a:xfrm rot="21368463">
            <a:off x="9029612" y="6668812"/>
            <a:ext cx="273050" cy="273050"/>
          </a:xfrm>
          <a:custGeom>
            <a:avLst/>
            <a:gdLst>
              <a:gd name="T0" fmla="*/ 198 w 270"/>
              <a:gd name="T1" fmla="*/ 34 h 269"/>
              <a:gd name="T2" fmla="*/ 235 w 270"/>
              <a:gd name="T3" fmla="*/ 197 h 269"/>
              <a:gd name="T4" fmla="*/ 72 w 270"/>
              <a:gd name="T5" fmla="*/ 235 h 269"/>
              <a:gd name="T6" fmla="*/ 35 w 270"/>
              <a:gd name="T7" fmla="*/ 72 h 269"/>
              <a:gd name="T8" fmla="*/ 198 w 270"/>
              <a:gd name="T9" fmla="*/ 34 h 269"/>
            </a:gdLst>
            <a:ahLst/>
            <a:cxnLst>
              <a:cxn ang="0">
                <a:pos x="T0" y="T1"/>
              </a:cxn>
              <a:cxn ang="0">
                <a:pos x="T2" y="T3"/>
              </a:cxn>
              <a:cxn ang="0">
                <a:pos x="T4" y="T5"/>
              </a:cxn>
              <a:cxn ang="0">
                <a:pos x="T6" y="T7"/>
              </a:cxn>
              <a:cxn ang="0">
                <a:pos x="T8" y="T9"/>
              </a:cxn>
            </a:cxnLst>
            <a:rect l="0" t="0" r="r" b="b"/>
            <a:pathLst>
              <a:path w="270" h="269">
                <a:moveTo>
                  <a:pt x="198" y="34"/>
                </a:moveTo>
                <a:cubicBezTo>
                  <a:pt x="253" y="69"/>
                  <a:pt x="270" y="142"/>
                  <a:pt x="235" y="197"/>
                </a:cubicBezTo>
                <a:cubicBezTo>
                  <a:pt x="201" y="253"/>
                  <a:pt x="128" y="269"/>
                  <a:pt x="72" y="235"/>
                </a:cubicBezTo>
                <a:cubicBezTo>
                  <a:pt x="17" y="200"/>
                  <a:pt x="0" y="127"/>
                  <a:pt x="35" y="72"/>
                </a:cubicBezTo>
                <a:cubicBezTo>
                  <a:pt x="70" y="16"/>
                  <a:pt x="143" y="0"/>
                  <a:pt x="198" y="34"/>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03" name="Freeform 156"/>
          <p:cNvSpPr>
            <a:spLocks/>
          </p:cNvSpPr>
          <p:nvPr/>
        </p:nvSpPr>
        <p:spPr bwMode="auto">
          <a:xfrm rot="21368463" flipV="1">
            <a:off x="9100511" y="6742091"/>
            <a:ext cx="126492" cy="126492"/>
          </a:xfrm>
          <a:custGeom>
            <a:avLst/>
            <a:gdLst>
              <a:gd name="T0" fmla="*/ 198 w 270"/>
              <a:gd name="T1" fmla="*/ 34 h 269"/>
              <a:gd name="T2" fmla="*/ 235 w 270"/>
              <a:gd name="T3" fmla="*/ 197 h 269"/>
              <a:gd name="T4" fmla="*/ 72 w 270"/>
              <a:gd name="T5" fmla="*/ 235 h 269"/>
              <a:gd name="T6" fmla="*/ 35 w 270"/>
              <a:gd name="T7" fmla="*/ 72 h 269"/>
              <a:gd name="T8" fmla="*/ 198 w 270"/>
              <a:gd name="T9" fmla="*/ 34 h 269"/>
            </a:gdLst>
            <a:ahLst/>
            <a:cxnLst>
              <a:cxn ang="0">
                <a:pos x="T0" y="T1"/>
              </a:cxn>
              <a:cxn ang="0">
                <a:pos x="T2" y="T3"/>
              </a:cxn>
              <a:cxn ang="0">
                <a:pos x="T4" y="T5"/>
              </a:cxn>
              <a:cxn ang="0">
                <a:pos x="T6" y="T7"/>
              </a:cxn>
              <a:cxn ang="0">
                <a:pos x="T8" y="T9"/>
              </a:cxn>
            </a:cxnLst>
            <a:rect l="0" t="0" r="r" b="b"/>
            <a:pathLst>
              <a:path w="270" h="269">
                <a:moveTo>
                  <a:pt x="198" y="34"/>
                </a:moveTo>
                <a:cubicBezTo>
                  <a:pt x="253" y="69"/>
                  <a:pt x="270" y="142"/>
                  <a:pt x="235" y="197"/>
                </a:cubicBezTo>
                <a:cubicBezTo>
                  <a:pt x="201" y="253"/>
                  <a:pt x="128" y="269"/>
                  <a:pt x="72" y="235"/>
                </a:cubicBezTo>
                <a:cubicBezTo>
                  <a:pt x="17" y="200"/>
                  <a:pt x="0" y="127"/>
                  <a:pt x="35" y="72"/>
                </a:cubicBezTo>
                <a:cubicBezTo>
                  <a:pt x="70" y="16"/>
                  <a:pt x="143" y="0"/>
                  <a:pt x="198" y="34"/>
                </a:cubicBezTo>
                <a:close/>
              </a:path>
            </a:pathLst>
          </a:custGeom>
          <a:solidFill>
            <a:srgbClr val="45D8FF"/>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04" name="Freeform 128"/>
          <p:cNvSpPr>
            <a:spLocks/>
          </p:cNvSpPr>
          <p:nvPr/>
        </p:nvSpPr>
        <p:spPr bwMode="auto">
          <a:xfrm>
            <a:off x="2827340" y="119518"/>
            <a:ext cx="76200" cy="76200"/>
          </a:xfrm>
          <a:custGeom>
            <a:avLst/>
            <a:gdLst>
              <a:gd name="T0" fmla="*/ 55 w 75"/>
              <a:gd name="T1" fmla="*/ 10 h 75"/>
              <a:gd name="T2" fmla="*/ 65 w 75"/>
              <a:gd name="T3" fmla="*/ 55 h 75"/>
              <a:gd name="T4" fmla="*/ 20 w 75"/>
              <a:gd name="T5" fmla="*/ 65 h 75"/>
              <a:gd name="T6" fmla="*/ 10 w 75"/>
              <a:gd name="T7" fmla="*/ 20 h 75"/>
              <a:gd name="T8" fmla="*/ 55 w 75"/>
              <a:gd name="T9" fmla="*/ 10 h 75"/>
            </a:gdLst>
            <a:ahLst/>
            <a:cxnLst>
              <a:cxn ang="0">
                <a:pos x="T0" y="T1"/>
              </a:cxn>
              <a:cxn ang="0">
                <a:pos x="T2" y="T3"/>
              </a:cxn>
              <a:cxn ang="0">
                <a:pos x="T4" y="T5"/>
              </a:cxn>
              <a:cxn ang="0">
                <a:pos x="T6" y="T7"/>
              </a:cxn>
              <a:cxn ang="0">
                <a:pos x="T8" y="T9"/>
              </a:cxn>
            </a:cxnLst>
            <a:rect l="0" t="0" r="r" b="b"/>
            <a:pathLst>
              <a:path w="75" h="75">
                <a:moveTo>
                  <a:pt x="55" y="10"/>
                </a:moveTo>
                <a:cubicBezTo>
                  <a:pt x="70" y="19"/>
                  <a:pt x="75" y="39"/>
                  <a:pt x="65" y="55"/>
                </a:cubicBezTo>
                <a:cubicBezTo>
                  <a:pt x="56" y="70"/>
                  <a:pt x="36" y="75"/>
                  <a:pt x="20" y="65"/>
                </a:cubicBezTo>
                <a:cubicBezTo>
                  <a:pt x="5" y="55"/>
                  <a:pt x="0" y="35"/>
                  <a:pt x="10" y="20"/>
                </a:cubicBezTo>
                <a:cubicBezTo>
                  <a:pt x="20" y="5"/>
                  <a:pt x="40" y="0"/>
                  <a:pt x="55" y="1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81730" y="1638755"/>
            <a:ext cx="8725401" cy="4497750"/>
          </a:xfrm>
          <a:prstGeom prst="rect">
            <a:avLst/>
          </a:prstGeom>
        </p:spPr>
      </p:pic>
      <p:pic>
        <p:nvPicPr>
          <p:cNvPr id="203" name="图片 20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90676" y="302364"/>
            <a:ext cx="2741271" cy="315310"/>
          </a:xfrm>
          <a:prstGeom prst="rect">
            <a:avLst/>
          </a:prstGeom>
        </p:spPr>
      </p:pic>
    </p:spTree>
    <p:extLst>
      <p:ext uri="{BB962C8B-B14F-4D97-AF65-F5344CB8AC3E}">
        <p14:creationId xmlns:p14="http://schemas.microsoft.com/office/powerpoint/2010/main" val="5685262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8" name="Freeform 182"/>
          <p:cNvSpPr>
            <a:spLocks/>
          </p:cNvSpPr>
          <p:nvPr/>
        </p:nvSpPr>
        <p:spPr bwMode="auto">
          <a:xfrm>
            <a:off x="-796605" y="-1016089"/>
            <a:ext cx="4048125" cy="4048126"/>
          </a:xfrm>
          <a:custGeom>
            <a:avLst/>
            <a:gdLst>
              <a:gd name="T0" fmla="*/ 2909 w 3967"/>
              <a:gd name="T1" fmla="*/ 511 h 3968"/>
              <a:gd name="T2" fmla="*/ 3456 w 3967"/>
              <a:gd name="T3" fmla="*/ 2909 h 3968"/>
              <a:gd name="T4" fmla="*/ 1059 w 3967"/>
              <a:gd name="T5" fmla="*/ 3457 h 3968"/>
              <a:gd name="T6" fmla="*/ 511 w 3967"/>
              <a:gd name="T7" fmla="*/ 1059 h 3968"/>
              <a:gd name="T8" fmla="*/ 2909 w 3967"/>
              <a:gd name="T9" fmla="*/ 511 h 3968"/>
            </a:gdLst>
            <a:ahLst/>
            <a:cxnLst>
              <a:cxn ang="0">
                <a:pos x="T0" y="T1"/>
              </a:cxn>
              <a:cxn ang="0">
                <a:pos x="T2" y="T3"/>
              </a:cxn>
              <a:cxn ang="0">
                <a:pos x="T4" y="T5"/>
              </a:cxn>
              <a:cxn ang="0">
                <a:pos x="T6" y="T7"/>
              </a:cxn>
              <a:cxn ang="0">
                <a:pos x="T8" y="T9"/>
              </a:cxn>
            </a:cxnLst>
            <a:rect l="0" t="0" r="r" b="b"/>
            <a:pathLst>
              <a:path w="3967" h="3968">
                <a:moveTo>
                  <a:pt x="2909" y="511"/>
                </a:moveTo>
                <a:cubicBezTo>
                  <a:pt x="3722" y="1022"/>
                  <a:pt x="3967" y="2096"/>
                  <a:pt x="3456" y="2909"/>
                </a:cubicBezTo>
                <a:cubicBezTo>
                  <a:pt x="2945" y="3722"/>
                  <a:pt x="1872" y="3968"/>
                  <a:pt x="1059" y="3457"/>
                </a:cubicBezTo>
                <a:cubicBezTo>
                  <a:pt x="245" y="2946"/>
                  <a:pt x="0" y="1872"/>
                  <a:pt x="511" y="1059"/>
                </a:cubicBezTo>
                <a:cubicBezTo>
                  <a:pt x="1022" y="245"/>
                  <a:pt x="2095" y="0"/>
                  <a:pt x="2909" y="511"/>
                </a:cubicBezTo>
                <a:close/>
              </a:path>
            </a:pathLst>
          </a:custGeom>
          <a:solidFill>
            <a:srgbClr val="45D8FF">
              <a:alpha val="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30" name="Freeform 184"/>
          <p:cNvSpPr>
            <a:spLocks/>
          </p:cNvSpPr>
          <p:nvPr/>
        </p:nvSpPr>
        <p:spPr bwMode="auto">
          <a:xfrm>
            <a:off x="-190180" y="-409664"/>
            <a:ext cx="2835275" cy="2835275"/>
          </a:xfrm>
          <a:custGeom>
            <a:avLst/>
            <a:gdLst>
              <a:gd name="T0" fmla="*/ 2037 w 2779"/>
              <a:gd name="T1" fmla="*/ 358 h 2778"/>
              <a:gd name="T2" fmla="*/ 2421 w 2779"/>
              <a:gd name="T3" fmla="*/ 2037 h 2778"/>
              <a:gd name="T4" fmla="*/ 742 w 2779"/>
              <a:gd name="T5" fmla="*/ 2420 h 2778"/>
              <a:gd name="T6" fmla="*/ 358 w 2779"/>
              <a:gd name="T7" fmla="*/ 741 h 2778"/>
              <a:gd name="T8" fmla="*/ 2037 w 2779"/>
              <a:gd name="T9" fmla="*/ 358 h 2778"/>
            </a:gdLst>
            <a:ahLst/>
            <a:cxnLst>
              <a:cxn ang="0">
                <a:pos x="T0" y="T1"/>
              </a:cxn>
              <a:cxn ang="0">
                <a:pos x="T2" y="T3"/>
              </a:cxn>
              <a:cxn ang="0">
                <a:pos x="T4" y="T5"/>
              </a:cxn>
              <a:cxn ang="0">
                <a:pos x="T6" y="T7"/>
              </a:cxn>
              <a:cxn ang="0">
                <a:pos x="T8" y="T9"/>
              </a:cxn>
            </a:cxnLst>
            <a:rect l="0" t="0" r="r" b="b"/>
            <a:pathLst>
              <a:path w="2779" h="2778">
                <a:moveTo>
                  <a:pt x="2037" y="358"/>
                </a:moveTo>
                <a:cubicBezTo>
                  <a:pt x="2607" y="715"/>
                  <a:pt x="2779" y="1467"/>
                  <a:pt x="2421" y="2037"/>
                </a:cubicBezTo>
                <a:cubicBezTo>
                  <a:pt x="2063" y="2606"/>
                  <a:pt x="1311" y="2778"/>
                  <a:pt x="742" y="2420"/>
                </a:cubicBezTo>
                <a:cubicBezTo>
                  <a:pt x="172" y="2062"/>
                  <a:pt x="0" y="1311"/>
                  <a:pt x="358" y="741"/>
                </a:cubicBezTo>
                <a:cubicBezTo>
                  <a:pt x="716" y="172"/>
                  <a:pt x="1468" y="0"/>
                  <a:pt x="2037" y="358"/>
                </a:cubicBezTo>
                <a:close/>
              </a:path>
            </a:pathLst>
          </a:custGeom>
          <a:solidFill>
            <a:srgbClr val="45D8FF">
              <a:alpha val="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00" name="Freeform 182"/>
          <p:cNvSpPr>
            <a:spLocks/>
          </p:cNvSpPr>
          <p:nvPr/>
        </p:nvSpPr>
        <p:spPr bwMode="auto">
          <a:xfrm rot="21368463">
            <a:off x="8058869" y="3866584"/>
            <a:ext cx="4048125" cy="4048126"/>
          </a:xfrm>
          <a:custGeom>
            <a:avLst/>
            <a:gdLst>
              <a:gd name="T0" fmla="*/ 2909 w 3967"/>
              <a:gd name="T1" fmla="*/ 511 h 3968"/>
              <a:gd name="T2" fmla="*/ 3456 w 3967"/>
              <a:gd name="T3" fmla="*/ 2909 h 3968"/>
              <a:gd name="T4" fmla="*/ 1059 w 3967"/>
              <a:gd name="T5" fmla="*/ 3457 h 3968"/>
              <a:gd name="T6" fmla="*/ 511 w 3967"/>
              <a:gd name="T7" fmla="*/ 1059 h 3968"/>
              <a:gd name="T8" fmla="*/ 2909 w 3967"/>
              <a:gd name="T9" fmla="*/ 511 h 3968"/>
            </a:gdLst>
            <a:ahLst/>
            <a:cxnLst>
              <a:cxn ang="0">
                <a:pos x="T0" y="T1"/>
              </a:cxn>
              <a:cxn ang="0">
                <a:pos x="T2" y="T3"/>
              </a:cxn>
              <a:cxn ang="0">
                <a:pos x="T4" y="T5"/>
              </a:cxn>
              <a:cxn ang="0">
                <a:pos x="T6" y="T7"/>
              </a:cxn>
              <a:cxn ang="0">
                <a:pos x="T8" y="T9"/>
              </a:cxn>
            </a:cxnLst>
            <a:rect l="0" t="0" r="r" b="b"/>
            <a:pathLst>
              <a:path w="3967" h="3968">
                <a:moveTo>
                  <a:pt x="2909" y="511"/>
                </a:moveTo>
                <a:cubicBezTo>
                  <a:pt x="3722" y="1022"/>
                  <a:pt x="3967" y="2096"/>
                  <a:pt x="3456" y="2909"/>
                </a:cubicBezTo>
                <a:cubicBezTo>
                  <a:pt x="2945" y="3722"/>
                  <a:pt x="1872" y="3968"/>
                  <a:pt x="1059" y="3457"/>
                </a:cubicBezTo>
                <a:cubicBezTo>
                  <a:pt x="245" y="2946"/>
                  <a:pt x="0" y="1872"/>
                  <a:pt x="511" y="1059"/>
                </a:cubicBezTo>
                <a:cubicBezTo>
                  <a:pt x="1022" y="245"/>
                  <a:pt x="2095" y="0"/>
                  <a:pt x="2909" y="511"/>
                </a:cubicBezTo>
                <a:close/>
              </a:path>
            </a:pathLst>
          </a:custGeom>
          <a:solidFill>
            <a:srgbClr val="45D8FF">
              <a:alpha val="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02" name="Freeform 184"/>
          <p:cNvSpPr>
            <a:spLocks/>
          </p:cNvSpPr>
          <p:nvPr/>
        </p:nvSpPr>
        <p:spPr bwMode="auto">
          <a:xfrm rot="21368463">
            <a:off x="8665294" y="4473009"/>
            <a:ext cx="2835275" cy="2835275"/>
          </a:xfrm>
          <a:custGeom>
            <a:avLst/>
            <a:gdLst>
              <a:gd name="T0" fmla="*/ 2037 w 2779"/>
              <a:gd name="T1" fmla="*/ 358 h 2778"/>
              <a:gd name="T2" fmla="*/ 2421 w 2779"/>
              <a:gd name="T3" fmla="*/ 2037 h 2778"/>
              <a:gd name="T4" fmla="*/ 742 w 2779"/>
              <a:gd name="T5" fmla="*/ 2420 h 2778"/>
              <a:gd name="T6" fmla="*/ 358 w 2779"/>
              <a:gd name="T7" fmla="*/ 741 h 2778"/>
              <a:gd name="T8" fmla="*/ 2037 w 2779"/>
              <a:gd name="T9" fmla="*/ 358 h 2778"/>
            </a:gdLst>
            <a:ahLst/>
            <a:cxnLst>
              <a:cxn ang="0">
                <a:pos x="T0" y="T1"/>
              </a:cxn>
              <a:cxn ang="0">
                <a:pos x="T2" y="T3"/>
              </a:cxn>
              <a:cxn ang="0">
                <a:pos x="T4" y="T5"/>
              </a:cxn>
              <a:cxn ang="0">
                <a:pos x="T6" y="T7"/>
              </a:cxn>
              <a:cxn ang="0">
                <a:pos x="T8" y="T9"/>
              </a:cxn>
            </a:cxnLst>
            <a:rect l="0" t="0" r="r" b="b"/>
            <a:pathLst>
              <a:path w="2779" h="2778">
                <a:moveTo>
                  <a:pt x="2037" y="358"/>
                </a:moveTo>
                <a:cubicBezTo>
                  <a:pt x="2607" y="715"/>
                  <a:pt x="2779" y="1467"/>
                  <a:pt x="2421" y="2037"/>
                </a:cubicBezTo>
                <a:cubicBezTo>
                  <a:pt x="2063" y="2606"/>
                  <a:pt x="1311" y="2778"/>
                  <a:pt x="742" y="2420"/>
                </a:cubicBezTo>
                <a:cubicBezTo>
                  <a:pt x="172" y="2062"/>
                  <a:pt x="0" y="1311"/>
                  <a:pt x="358" y="741"/>
                </a:cubicBezTo>
                <a:cubicBezTo>
                  <a:pt x="716" y="172"/>
                  <a:pt x="1468" y="0"/>
                  <a:pt x="2037" y="358"/>
                </a:cubicBezTo>
                <a:close/>
              </a:path>
            </a:pathLst>
          </a:custGeom>
          <a:solidFill>
            <a:srgbClr val="45D8FF">
              <a:alpha val="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23" name="Freeform 174"/>
          <p:cNvSpPr>
            <a:spLocks/>
          </p:cNvSpPr>
          <p:nvPr/>
        </p:nvSpPr>
        <p:spPr bwMode="auto">
          <a:xfrm>
            <a:off x="323256" y="3333750"/>
            <a:ext cx="2131302" cy="2131292"/>
          </a:xfrm>
          <a:custGeom>
            <a:avLst/>
            <a:gdLst>
              <a:gd name="T0" fmla="*/ 428 w 584"/>
              <a:gd name="T1" fmla="*/ 75 h 583"/>
              <a:gd name="T2" fmla="*/ 508 w 584"/>
              <a:gd name="T3" fmla="*/ 427 h 583"/>
              <a:gd name="T4" fmla="*/ 156 w 584"/>
              <a:gd name="T5" fmla="*/ 508 h 583"/>
              <a:gd name="T6" fmla="*/ 75 w 584"/>
              <a:gd name="T7" fmla="*/ 155 h 583"/>
              <a:gd name="T8" fmla="*/ 428 w 584"/>
              <a:gd name="T9" fmla="*/ 75 h 583"/>
            </a:gdLst>
            <a:ahLst/>
            <a:cxnLst>
              <a:cxn ang="0">
                <a:pos x="T0" y="T1"/>
              </a:cxn>
              <a:cxn ang="0">
                <a:pos x="T2" y="T3"/>
              </a:cxn>
              <a:cxn ang="0">
                <a:pos x="T4" y="T5"/>
              </a:cxn>
              <a:cxn ang="0">
                <a:pos x="T6" y="T7"/>
              </a:cxn>
              <a:cxn ang="0">
                <a:pos x="T8" y="T9"/>
              </a:cxn>
            </a:cxnLst>
            <a:rect l="0" t="0" r="r" b="b"/>
            <a:pathLst>
              <a:path w="584" h="583">
                <a:moveTo>
                  <a:pt x="428" y="75"/>
                </a:moveTo>
                <a:cubicBezTo>
                  <a:pt x="547" y="150"/>
                  <a:pt x="584" y="308"/>
                  <a:pt x="508" y="427"/>
                </a:cubicBezTo>
                <a:cubicBezTo>
                  <a:pt x="433" y="547"/>
                  <a:pt x="275" y="583"/>
                  <a:pt x="156" y="508"/>
                </a:cubicBezTo>
                <a:cubicBezTo>
                  <a:pt x="36" y="433"/>
                  <a:pt x="0" y="275"/>
                  <a:pt x="75" y="155"/>
                </a:cubicBezTo>
                <a:cubicBezTo>
                  <a:pt x="150" y="36"/>
                  <a:pt x="308" y="0"/>
                  <a:pt x="428" y="75"/>
                </a:cubicBezTo>
                <a:close/>
              </a:path>
            </a:pathLst>
          </a:custGeom>
          <a:solidFill>
            <a:srgbClr val="45D8FF">
              <a:alpha val="2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20" name="Freeform 174"/>
          <p:cNvSpPr>
            <a:spLocks/>
          </p:cNvSpPr>
          <p:nvPr/>
        </p:nvSpPr>
        <p:spPr bwMode="auto">
          <a:xfrm>
            <a:off x="3277735" y="2261395"/>
            <a:ext cx="460334" cy="460332"/>
          </a:xfrm>
          <a:custGeom>
            <a:avLst/>
            <a:gdLst>
              <a:gd name="T0" fmla="*/ 428 w 584"/>
              <a:gd name="T1" fmla="*/ 75 h 583"/>
              <a:gd name="T2" fmla="*/ 508 w 584"/>
              <a:gd name="T3" fmla="*/ 427 h 583"/>
              <a:gd name="T4" fmla="*/ 156 w 584"/>
              <a:gd name="T5" fmla="*/ 508 h 583"/>
              <a:gd name="T6" fmla="*/ 75 w 584"/>
              <a:gd name="T7" fmla="*/ 155 h 583"/>
              <a:gd name="T8" fmla="*/ 428 w 584"/>
              <a:gd name="T9" fmla="*/ 75 h 583"/>
            </a:gdLst>
            <a:ahLst/>
            <a:cxnLst>
              <a:cxn ang="0">
                <a:pos x="T0" y="T1"/>
              </a:cxn>
              <a:cxn ang="0">
                <a:pos x="T2" y="T3"/>
              </a:cxn>
              <a:cxn ang="0">
                <a:pos x="T4" y="T5"/>
              </a:cxn>
              <a:cxn ang="0">
                <a:pos x="T6" y="T7"/>
              </a:cxn>
              <a:cxn ang="0">
                <a:pos x="T8" y="T9"/>
              </a:cxn>
            </a:cxnLst>
            <a:rect l="0" t="0" r="r" b="b"/>
            <a:pathLst>
              <a:path w="584" h="583">
                <a:moveTo>
                  <a:pt x="428" y="75"/>
                </a:moveTo>
                <a:cubicBezTo>
                  <a:pt x="547" y="150"/>
                  <a:pt x="584" y="308"/>
                  <a:pt x="508" y="427"/>
                </a:cubicBezTo>
                <a:cubicBezTo>
                  <a:pt x="433" y="547"/>
                  <a:pt x="275" y="583"/>
                  <a:pt x="156" y="508"/>
                </a:cubicBezTo>
                <a:cubicBezTo>
                  <a:pt x="36" y="433"/>
                  <a:pt x="0" y="275"/>
                  <a:pt x="75" y="155"/>
                </a:cubicBezTo>
                <a:cubicBezTo>
                  <a:pt x="150" y="36"/>
                  <a:pt x="308" y="0"/>
                  <a:pt x="428" y="75"/>
                </a:cubicBezTo>
                <a:close/>
              </a:path>
            </a:pathLst>
          </a:custGeom>
          <a:solidFill>
            <a:srgbClr val="45D8FF">
              <a:alpha val="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22" name="Freeform 176"/>
          <p:cNvSpPr>
            <a:spLocks/>
          </p:cNvSpPr>
          <p:nvPr/>
        </p:nvSpPr>
        <p:spPr bwMode="auto">
          <a:xfrm>
            <a:off x="3830643" y="-488491"/>
            <a:ext cx="1071558" cy="1071556"/>
          </a:xfrm>
          <a:custGeom>
            <a:avLst/>
            <a:gdLst>
              <a:gd name="T0" fmla="*/ 862 w 1175"/>
              <a:gd name="T1" fmla="*/ 151 h 1175"/>
              <a:gd name="T2" fmla="*/ 1024 w 1175"/>
              <a:gd name="T3" fmla="*/ 861 h 1175"/>
              <a:gd name="T4" fmla="*/ 314 w 1175"/>
              <a:gd name="T5" fmla="*/ 1023 h 1175"/>
              <a:gd name="T6" fmla="*/ 152 w 1175"/>
              <a:gd name="T7" fmla="*/ 313 h 1175"/>
              <a:gd name="T8" fmla="*/ 862 w 1175"/>
              <a:gd name="T9" fmla="*/ 151 h 1175"/>
            </a:gdLst>
            <a:ahLst/>
            <a:cxnLst>
              <a:cxn ang="0">
                <a:pos x="T0" y="T1"/>
              </a:cxn>
              <a:cxn ang="0">
                <a:pos x="T2" y="T3"/>
              </a:cxn>
              <a:cxn ang="0">
                <a:pos x="T4" y="T5"/>
              </a:cxn>
              <a:cxn ang="0">
                <a:pos x="T6" y="T7"/>
              </a:cxn>
              <a:cxn ang="0">
                <a:pos x="T8" y="T9"/>
              </a:cxn>
            </a:cxnLst>
            <a:rect l="0" t="0" r="r" b="b"/>
            <a:pathLst>
              <a:path w="1175" h="1175">
                <a:moveTo>
                  <a:pt x="862" y="151"/>
                </a:moveTo>
                <a:cubicBezTo>
                  <a:pt x="1103" y="302"/>
                  <a:pt x="1175" y="620"/>
                  <a:pt x="1024" y="861"/>
                </a:cubicBezTo>
                <a:cubicBezTo>
                  <a:pt x="873" y="1102"/>
                  <a:pt x="555" y="1175"/>
                  <a:pt x="314" y="1023"/>
                </a:cubicBezTo>
                <a:cubicBezTo>
                  <a:pt x="73" y="872"/>
                  <a:pt x="0" y="554"/>
                  <a:pt x="152" y="313"/>
                </a:cubicBezTo>
                <a:cubicBezTo>
                  <a:pt x="303" y="73"/>
                  <a:pt x="621" y="0"/>
                  <a:pt x="862" y="151"/>
                </a:cubicBezTo>
                <a:close/>
              </a:path>
            </a:pathLst>
          </a:custGeom>
          <a:solidFill>
            <a:srgbClr val="45D8FF">
              <a:alpha val="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26" name="Freeform 180"/>
          <p:cNvSpPr>
            <a:spLocks/>
          </p:cNvSpPr>
          <p:nvPr/>
        </p:nvSpPr>
        <p:spPr bwMode="auto">
          <a:xfrm>
            <a:off x="4083275" y="-235859"/>
            <a:ext cx="566294" cy="566292"/>
          </a:xfrm>
          <a:custGeom>
            <a:avLst/>
            <a:gdLst>
              <a:gd name="T0" fmla="*/ 456 w 621"/>
              <a:gd name="T1" fmla="*/ 80 h 621"/>
              <a:gd name="T2" fmla="*/ 541 w 621"/>
              <a:gd name="T3" fmla="*/ 455 h 621"/>
              <a:gd name="T4" fmla="*/ 166 w 621"/>
              <a:gd name="T5" fmla="*/ 541 h 621"/>
              <a:gd name="T6" fmla="*/ 80 w 621"/>
              <a:gd name="T7" fmla="*/ 165 h 621"/>
              <a:gd name="T8" fmla="*/ 456 w 621"/>
              <a:gd name="T9" fmla="*/ 80 h 621"/>
            </a:gdLst>
            <a:ahLst/>
            <a:cxnLst>
              <a:cxn ang="0">
                <a:pos x="T0" y="T1"/>
              </a:cxn>
              <a:cxn ang="0">
                <a:pos x="T2" y="T3"/>
              </a:cxn>
              <a:cxn ang="0">
                <a:pos x="T4" y="T5"/>
              </a:cxn>
              <a:cxn ang="0">
                <a:pos x="T6" y="T7"/>
              </a:cxn>
              <a:cxn ang="0">
                <a:pos x="T8" y="T9"/>
              </a:cxn>
            </a:cxnLst>
            <a:rect l="0" t="0" r="r" b="b"/>
            <a:pathLst>
              <a:path w="621" h="621">
                <a:moveTo>
                  <a:pt x="456" y="80"/>
                </a:moveTo>
                <a:cubicBezTo>
                  <a:pt x="583" y="160"/>
                  <a:pt x="621" y="328"/>
                  <a:pt x="541" y="455"/>
                </a:cubicBezTo>
                <a:cubicBezTo>
                  <a:pt x="461" y="582"/>
                  <a:pt x="293" y="621"/>
                  <a:pt x="166" y="541"/>
                </a:cubicBezTo>
                <a:cubicBezTo>
                  <a:pt x="39" y="461"/>
                  <a:pt x="0" y="293"/>
                  <a:pt x="80" y="165"/>
                </a:cubicBezTo>
                <a:cubicBezTo>
                  <a:pt x="160" y="38"/>
                  <a:pt x="328" y="0"/>
                  <a:pt x="456" y="80"/>
                </a:cubicBezTo>
                <a:close/>
              </a:path>
            </a:pathLst>
          </a:custGeom>
          <a:solidFill>
            <a:srgbClr val="45D8FF">
              <a:alpha val="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27" name="Freeform 181"/>
          <p:cNvSpPr>
            <a:spLocks/>
          </p:cNvSpPr>
          <p:nvPr/>
        </p:nvSpPr>
        <p:spPr bwMode="auto">
          <a:xfrm>
            <a:off x="827090" y="3842205"/>
            <a:ext cx="1112838" cy="1111250"/>
          </a:xfrm>
          <a:custGeom>
            <a:avLst/>
            <a:gdLst>
              <a:gd name="T0" fmla="*/ 799 w 1090"/>
              <a:gd name="T1" fmla="*/ 140 h 1090"/>
              <a:gd name="T2" fmla="*/ 949 w 1090"/>
              <a:gd name="T3" fmla="*/ 799 h 1090"/>
              <a:gd name="T4" fmla="*/ 291 w 1090"/>
              <a:gd name="T5" fmla="*/ 950 h 1090"/>
              <a:gd name="T6" fmla="*/ 140 w 1090"/>
              <a:gd name="T7" fmla="*/ 291 h 1090"/>
              <a:gd name="T8" fmla="*/ 799 w 1090"/>
              <a:gd name="T9" fmla="*/ 140 h 1090"/>
            </a:gdLst>
            <a:ahLst/>
            <a:cxnLst>
              <a:cxn ang="0">
                <a:pos x="T0" y="T1"/>
              </a:cxn>
              <a:cxn ang="0">
                <a:pos x="T2" y="T3"/>
              </a:cxn>
              <a:cxn ang="0">
                <a:pos x="T4" y="T5"/>
              </a:cxn>
              <a:cxn ang="0">
                <a:pos x="T6" y="T7"/>
              </a:cxn>
              <a:cxn ang="0">
                <a:pos x="T8" y="T9"/>
              </a:cxn>
            </a:cxnLst>
            <a:rect l="0" t="0" r="r" b="b"/>
            <a:pathLst>
              <a:path w="1090" h="1090">
                <a:moveTo>
                  <a:pt x="799" y="140"/>
                </a:moveTo>
                <a:cubicBezTo>
                  <a:pt x="1022" y="281"/>
                  <a:pt x="1090" y="576"/>
                  <a:pt x="949" y="799"/>
                </a:cubicBezTo>
                <a:cubicBezTo>
                  <a:pt x="809" y="1023"/>
                  <a:pt x="514" y="1090"/>
                  <a:pt x="291" y="950"/>
                </a:cubicBezTo>
                <a:cubicBezTo>
                  <a:pt x="67" y="809"/>
                  <a:pt x="0" y="514"/>
                  <a:pt x="140" y="291"/>
                </a:cubicBezTo>
                <a:cubicBezTo>
                  <a:pt x="280" y="67"/>
                  <a:pt x="575" y="0"/>
                  <a:pt x="799" y="140"/>
                </a:cubicBezTo>
                <a:close/>
              </a:path>
            </a:pathLst>
          </a:custGeom>
          <a:solidFill>
            <a:srgbClr val="45D8FF">
              <a:alpha val="3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29" name="Freeform 183"/>
          <p:cNvSpPr>
            <a:spLocks/>
          </p:cNvSpPr>
          <p:nvPr/>
        </p:nvSpPr>
        <p:spPr bwMode="auto">
          <a:xfrm>
            <a:off x="1106490" y="4120018"/>
            <a:ext cx="554038" cy="555625"/>
          </a:xfrm>
          <a:custGeom>
            <a:avLst/>
            <a:gdLst>
              <a:gd name="T0" fmla="*/ 398 w 543"/>
              <a:gd name="T1" fmla="*/ 70 h 544"/>
              <a:gd name="T2" fmla="*/ 473 w 543"/>
              <a:gd name="T3" fmla="*/ 399 h 544"/>
              <a:gd name="T4" fmla="*/ 145 w 543"/>
              <a:gd name="T5" fmla="*/ 474 h 544"/>
              <a:gd name="T6" fmla="*/ 70 w 543"/>
              <a:gd name="T7" fmla="*/ 145 h 544"/>
              <a:gd name="T8" fmla="*/ 398 w 543"/>
              <a:gd name="T9" fmla="*/ 70 h 544"/>
            </a:gdLst>
            <a:ahLst/>
            <a:cxnLst>
              <a:cxn ang="0">
                <a:pos x="T0" y="T1"/>
              </a:cxn>
              <a:cxn ang="0">
                <a:pos x="T2" y="T3"/>
              </a:cxn>
              <a:cxn ang="0">
                <a:pos x="T4" y="T5"/>
              </a:cxn>
              <a:cxn ang="0">
                <a:pos x="T6" y="T7"/>
              </a:cxn>
              <a:cxn ang="0">
                <a:pos x="T8" y="T9"/>
              </a:cxn>
            </a:cxnLst>
            <a:rect l="0" t="0" r="r" b="b"/>
            <a:pathLst>
              <a:path w="543" h="544">
                <a:moveTo>
                  <a:pt x="398" y="70"/>
                </a:moveTo>
                <a:cubicBezTo>
                  <a:pt x="510" y="140"/>
                  <a:pt x="543" y="287"/>
                  <a:pt x="473" y="399"/>
                </a:cubicBezTo>
                <a:cubicBezTo>
                  <a:pt x="404" y="510"/>
                  <a:pt x="256" y="544"/>
                  <a:pt x="145" y="474"/>
                </a:cubicBezTo>
                <a:cubicBezTo>
                  <a:pt x="34" y="404"/>
                  <a:pt x="0" y="257"/>
                  <a:pt x="70" y="145"/>
                </a:cubicBezTo>
                <a:cubicBezTo>
                  <a:pt x="140" y="34"/>
                  <a:pt x="287" y="0"/>
                  <a:pt x="398" y="70"/>
                </a:cubicBezTo>
                <a:close/>
              </a:path>
            </a:pathLst>
          </a:custGeom>
          <a:solidFill>
            <a:srgbClr val="45D8FF">
              <a:alpha val="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88" name="Freeform 57"/>
          <p:cNvSpPr>
            <a:spLocks/>
          </p:cNvSpPr>
          <p:nvPr/>
        </p:nvSpPr>
        <p:spPr bwMode="auto">
          <a:xfrm>
            <a:off x="422278" y="2438855"/>
            <a:ext cx="973138" cy="1935163"/>
          </a:xfrm>
          <a:custGeom>
            <a:avLst/>
            <a:gdLst>
              <a:gd name="T0" fmla="*/ 951 w 958"/>
              <a:gd name="T1" fmla="*/ 1905 h 1905"/>
              <a:gd name="T2" fmla="*/ 945 w 958"/>
              <a:gd name="T3" fmla="*/ 1902 h 1905"/>
              <a:gd name="T4" fmla="*/ 1 w 958"/>
              <a:gd name="T5" fmla="*/ 10 h 1905"/>
              <a:gd name="T6" fmla="*/ 4 w 958"/>
              <a:gd name="T7" fmla="*/ 1 h 1905"/>
              <a:gd name="T8" fmla="*/ 12 w 958"/>
              <a:gd name="T9" fmla="*/ 4 h 1905"/>
              <a:gd name="T10" fmla="*/ 956 w 958"/>
              <a:gd name="T11" fmla="*/ 1896 h 1905"/>
              <a:gd name="T12" fmla="*/ 953 w 958"/>
              <a:gd name="T13" fmla="*/ 1904 h 1905"/>
              <a:gd name="T14" fmla="*/ 951 w 958"/>
              <a:gd name="T15" fmla="*/ 1905 h 19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58" h="1905">
                <a:moveTo>
                  <a:pt x="951" y="1905"/>
                </a:moveTo>
                <a:cubicBezTo>
                  <a:pt x="949" y="1905"/>
                  <a:pt x="946" y="1904"/>
                  <a:pt x="945" y="1902"/>
                </a:cubicBezTo>
                <a:cubicBezTo>
                  <a:pt x="1" y="10"/>
                  <a:pt x="1" y="10"/>
                  <a:pt x="1" y="10"/>
                </a:cubicBezTo>
                <a:cubicBezTo>
                  <a:pt x="0" y="7"/>
                  <a:pt x="1" y="3"/>
                  <a:pt x="4" y="1"/>
                </a:cubicBezTo>
                <a:cubicBezTo>
                  <a:pt x="7" y="0"/>
                  <a:pt x="10" y="1"/>
                  <a:pt x="12" y="4"/>
                </a:cubicBezTo>
                <a:cubicBezTo>
                  <a:pt x="956" y="1896"/>
                  <a:pt x="956" y="1896"/>
                  <a:pt x="956" y="1896"/>
                </a:cubicBezTo>
                <a:cubicBezTo>
                  <a:pt x="958" y="1899"/>
                  <a:pt x="956" y="1903"/>
                  <a:pt x="953" y="1904"/>
                </a:cubicBezTo>
                <a:cubicBezTo>
                  <a:pt x="953" y="1905"/>
                  <a:pt x="952" y="1905"/>
                  <a:pt x="951" y="1905"/>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0" name="Freeform 59"/>
          <p:cNvSpPr>
            <a:spLocks/>
          </p:cNvSpPr>
          <p:nvPr/>
        </p:nvSpPr>
        <p:spPr bwMode="auto">
          <a:xfrm>
            <a:off x="422278" y="1019630"/>
            <a:ext cx="819150" cy="1431925"/>
          </a:xfrm>
          <a:custGeom>
            <a:avLst/>
            <a:gdLst>
              <a:gd name="T0" fmla="*/ 6 w 806"/>
              <a:gd name="T1" fmla="*/ 1409 h 1409"/>
              <a:gd name="T2" fmla="*/ 4 w 806"/>
              <a:gd name="T3" fmla="*/ 1408 h 1409"/>
              <a:gd name="T4" fmla="*/ 1 w 806"/>
              <a:gd name="T5" fmla="*/ 1400 h 1409"/>
              <a:gd name="T6" fmla="*/ 794 w 806"/>
              <a:gd name="T7" fmla="*/ 4 h 1409"/>
              <a:gd name="T8" fmla="*/ 802 w 806"/>
              <a:gd name="T9" fmla="*/ 1 h 1409"/>
              <a:gd name="T10" fmla="*/ 804 w 806"/>
              <a:gd name="T11" fmla="*/ 10 h 1409"/>
              <a:gd name="T12" fmla="*/ 12 w 806"/>
              <a:gd name="T13" fmla="*/ 1406 h 1409"/>
              <a:gd name="T14" fmla="*/ 6 w 806"/>
              <a:gd name="T15" fmla="*/ 1409 h 14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6" h="1409">
                <a:moveTo>
                  <a:pt x="6" y="1409"/>
                </a:moveTo>
                <a:cubicBezTo>
                  <a:pt x="5" y="1409"/>
                  <a:pt x="4" y="1409"/>
                  <a:pt x="4" y="1408"/>
                </a:cubicBezTo>
                <a:cubicBezTo>
                  <a:pt x="1" y="1406"/>
                  <a:pt x="0" y="1403"/>
                  <a:pt x="1" y="1400"/>
                </a:cubicBezTo>
                <a:cubicBezTo>
                  <a:pt x="794" y="4"/>
                  <a:pt x="794" y="4"/>
                  <a:pt x="794" y="4"/>
                </a:cubicBezTo>
                <a:cubicBezTo>
                  <a:pt x="795" y="1"/>
                  <a:pt x="799" y="0"/>
                  <a:pt x="802" y="1"/>
                </a:cubicBezTo>
                <a:cubicBezTo>
                  <a:pt x="805" y="3"/>
                  <a:pt x="806" y="7"/>
                  <a:pt x="804" y="10"/>
                </a:cubicBezTo>
                <a:cubicBezTo>
                  <a:pt x="12" y="1406"/>
                  <a:pt x="12" y="1406"/>
                  <a:pt x="12" y="1406"/>
                </a:cubicBezTo>
                <a:cubicBezTo>
                  <a:pt x="11" y="1408"/>
                  <a:pt x="9" y="1409"/>
                  <a:pt x="6" y="1409"/>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1" name="Freeform 60"/>
          <p:cNvSpPr>
            <a:spLocks/>
          </p:cNvSpPr>
          <p:nvPr/>
        </p:nvSpPr>
        <p:spPr bwMode="auto">
          <a:xfrm rot="21439730">
            <a:off x="1263217" y="967857"/>
            <a:ext cx="2206471" cy="1571207"/>
          </a:xfrm>
          <a:custGeom>
            <a:avLst/>
            <a:gdLst>
              <a:gd name="T0" fmla="*/ 2332 w 2339"/>
              <a:gd name="T1" fmla="*/ 1665 h 1665"/>
              <a:gd name="T2" fmla="*/ 2329 w 2339"/>
              <a:gd name="T3" fmla="*/ 1664 h 1665"/>
              <a:gd name="T4" fmla="*/ 3 w 2339"/>
              <a:gd name="T5" fmla="*/ 11 h 1665"/>
              <a:gd name="T6" fmla="*/ 2 w 2339"/>
              <a:gd name="T7" fmla="*/ 3 h 1665"/>
              <a:gd name="T8" fmla="*/ 10 w 2339"/>
              <a:gd name="T9" fmla="*/ 2 h 1665"/>
              <a:gd name="T10" fmla="*/ 2335 w 2339"/>
              <a:gd name="T11" fmla="*/ 1654 h 1665"/>
              <a:gd name="T12" fmla="*/ 2337 w 2339"/>
              <a:gd name="T13" fmla="*/ 1662 h 1665"/>
              <a:gd name="T14" fmla="*/ 2332 w 2339"/>
              <a:gd name="T15" fmla="*/ 1665 h 16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9" h="1665">
                <a:moveTo>
                  <a:pt x="2332" y="1665"/>
                </a:moveTo>
                <a:cubicBezTo>
                  <a:pt x="2331" y="1665"/>
                  <a:pt x="2330" y="1665"/>
                  <a:pt x="2329" y="1664"/>
                </a:cubicBezTo>
                <a:cubicBezTo>
                  <a:pt x="3" y="11"/>
                  <a:pt x="3" y="11"/>
                  <a:pt x="3" y="11"/>
                </a:cubicBezTo>
                <a:cubicBezTo>
                  <a:pt x="1" y="10"/>
                  <a:pt x="0" y="6"/>
                  <a:pt x="2" y="3"/>
                </a:cubicBezTo>
                <a:cubicBezTo>
                  <a:pt x="4" y="0"/>
                  <a:pt x="8" y="0"/>
                  <a:pt x="10" y="2"/>
                </a:cubicBezTo>
                <a:cubicBezTo>
                  <a:pt x="2335" y="1654"/>
                  <a:pt x="2335" y="1654"/>
                  <a:pt x="2335" y="1654"/>
                </a:cubicBezTo>
                <a:cubicBezTo>
                  <a:pt x="2338" y="1656"/>
                  <a:pt x="2339" y="1660"/>
                  <a:pt x="2337" y="1662"/>
                </a:cubicBezTo>
                <a:cubicBezTo>
                  <a:pt x="2336" y="1664"/>
                  <a:pt x="2334" y="1665"/>
                  <a:pt x="2332" y="1665"/>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2" name="Freeform 61"/>
          <p:cNvSpPr>
            <a:spLocks/>
          </p:cNvSpPr>
          <p:nvPr/>
        </p:nvSpPr>
        <p:spPr bwMode="auto">
          <a:xfrm rot="21188738">
            <a:off x="1768773" y="2596183"/>
            <a:ext cx="1744625" cy="133350"/>
          </a:xfrm>
          <a:custGeom>
            <a:avLst/>
            <a:gdLst>
              <a:gd name="T0" fmla="*/ 6 w 1798"/>
              <a:gd name="T1" fmla="*/ 130 h 130"/>
              <a:gd name="T2" fmla="*/ 0 w 1798"/>
              <a:gd name="T3" fmla="*/ 125 h 130"/>
              <a:gd name="T4" fmla="*/ 6 w 1798"/>
              <a:gd name="T5" fmla="*/ 118 h 130"/>
              <a:gd name="T6" fmla="*/ 1792 w 1798"/>
              <a:gd name="T7" fmla="*/ 0 h 130"/>
              <a:gd name="T8" fmla="*/ 1798 w 1798"/>
              <a:gd name="T9" fmla="*/ 6 h 130"/>
              <a:gd name="T10" fmla="*/ 1792 w 1798"/>
              <a:gd name="T11" fmla="*/ 12 h 130"/>
              <a:gd name="T12" fmla="*/ 7 w 1798"/>
              <a:gd name="T13" fmla="*/ 130 h 130"/>
              <a:gd name="T14" fmla="*/ 6 w 1798"/>
              <a:gd name="T15" fmla="*/ 130 h 1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98" h="130">
                <a:moveTo>
                  <a:pt x="6" y="130"/>
                </a:moveTo>
                <a:cubicBezTo>
                  <a:pt x="3" y="130"/>
                  <a:pt x="1" y="128"/>
                  <a:pt x="0" y="125"/>
                </a:cubicBezTo>
                <a:cubicBezTo>
                  <a:pt x="0" y="121"/>
                  <a:pt x="3" y="118"/>
                  <a:pt x="6" y="118"/>
                </a:cubicBezTo>
                <a:cubicBezTo>
                  <a:pt x="1792" y="0"/>
                  <a:pt x="1792" y="0"/>
                  <a:pt x="1792" y="0"/>
                </a:cubicBezTo>
                <a:cubicBezTo>
                  <a:pt x="1795" y="0"/>
                  <a:pt x="1798" y="2"/>
                  <a:pt x="1798" y="6"/>
                </a:cubicBezTo>
                <a:cubicBezTo>
                  <a:pt x="1798" y="9"/>
                  <a:pt x="1796" y="12"/>
                  <a:pt x="1792" y="12"/>
                </a:cubicBezTo>
                <a:cubicBezTo>
                  <a:pt x="7" y="130"/>
                  <a:pt x="7" y="130"/>
                  <a:pt x="7" y="130"/>
                </a:cubicBezTo>
                <a:cubicBezTo>
                  <a:pt x="7" y="130"/>
                  <a:pt x="6" y="130"/>
                  <a:pt x="6" y="130"/>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4" name="Freeform 63"/>
          <p:cNvSpPr>
            <a:spLocks/>
          </p:cNvSpPr>
          <p:nvPr/>
        </p:nvSpPr>
        <p:spPr bwMode="auto">
          <a:xfrm>
            <a:off x="1227140" y="257630"/>
            <a:ext cx="1962150" cy="774700"/>
          </a:xfrm>
          <a:custGeom>
            <a:avLst/>
            <a:gdLst>
              <a:gd name="T0" fmla="*/ 7 w 1932"/>
              <a:gd name="T1" fmla="*/ 763 h 763"/>
              <a:gd name="T2" fmla="*/ 1 w 1932"/>
              <a:gd name="T3" fmla="*/ 759 h 763"/>
              <a:gd name="T4" fmla="*/ 5 w 1932"/>
              <a:gd name="T5" fmla="*/ 751 h 763"/>
              <a:gd name="T6" fmla="*/ 1923 w 1932"/>
              <a:gd name="T7" fmla="*/ 1 h 763"/>
              <a:gd name="T8" fmla="*/ 1931 w 1932"/>
              <a:gd name="T9" fmla="*/ 5 h 763"/>
              <a:gd name="T10" fmla="*/ 1927 w 1932"/>
              <a:gd name="T11" fmla="*/ 13 h 763"/>
              <a:gd name="T12" fmla="*/ 9 w 1932"/>
              <a:gd name="T13" fmla="*/ 762 h 763"/>
              <a:gd name="T14" fmla="*/ 7 w 1932"/>
              <a:gd name="T15" fmla="*/ 763 h 7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32" h="763">
                <a:moveTo>
                  <a:pt x="7" y="763"/>
                </a:moveTo>
                <a:cubicBezTo>
                  <a:pt x="4" y="763"/>
                  <a:pt x="2" y="761"/>
                  <a:pt x="1" y="759"/>
                </a:cubicBezTo>
                <a:cubicBezTo>
                  <a:pt x="0" y="756"/>
                  <a:pt x="2" y="752"/>
                  <a:pt x="5" y="751"/>
                </a:cubicBezTo>
                <a:cubicBezTo>
                  <a:pt x="1923" y="1"/>
                  <a:pt x="1923" y="1"/>
                  <a:pt x="1923" y="1"/>
                </a:cubicBezTo>
                <a:cubicBezTo>
                  <a:pt x="1926" y="0"/>
                  <a:pt x="1930" y="2"/>
                  <a:pt x="1931" y="5"/>
                </a:cubicBezTo>
                <a:cubicBezTo>
                  <a:pt x="1932" y="8"/>
                  <a:pt x="1931" y="11"/>
                  <a:pt x="1927" y="13"/>
                </a:cubicBezTo>
                <a:cubicBezTo>
                  <a:pt x="9" y="762"/>
                  <a:pt x="9" y="762"/>
                  <a:pt x="9" y="762"/>
                </a:cubicBezTo>
                <a:cubicBezTo>
                  <a:pt x="8" y="762"/>
                  <a:pt x="8" y="763"/>
                  <a:pt x="7" y="763"/>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5" name="Freeform 64"/>
          <p:cNvSpPr>
            <a:spLocks/>
          </p:cNvSpPr>
          <p:nvPr/>
        </p:nvSpPr>
        <p:spPr bwMode="auto">
          <a:xfrm>
            <a:off x="2654303" y="57605"/>
            <a:ext cx="534988" cy="212725"/>
          </a:xfrm>
          <a:custGeom>
            <a:avLst/>
            <a:gdLst>
              <a:gd name="T0" fmla="*/ 520 w 527"/>
              <a:gd name="T1" fmla="*/ 210 h 210"/>
              <a:gd name="T2" fmla="*/ 518 w 527"/>
              <a:gd name="T3" fmla="*/ 210 h 210"/>
              <a:gd name="T4" fmla="*/ 4 w 527"/>
              <a:gd name="T5" fmla="*/ 12 h 210"/>
              <a:gd name="T6" fmla="*/ 1 w 527"/>
              <a:gd name="T7" fmla="*/ 4 h 210"/>
              <a:gd name="T8" fmla="*/ 9 w 527"/>
              <a:gd name="T9" fmla="*/ 1 h 210"/>
              <a:gd name="T10" fmla="*/ 522 w 527"/>
              <a:gd name="T11" fmla="*/ 198 h 210"/>
              <a:gd name="T12" fmla="*/ 526 w 527"/>
              <a:gd name="T13" fmla="*/ 206 h 210"/>
              <a:gd name="T14" fmla="*/ 520 w 527"/>
              <a:gd name="T15" fmla="*/ 210 h 2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7" h="210">
                <a:moveTo>
                  <a:pt x="520" y="210"/>
                </a:moveTo>
                <a:cubicBezTo>
                  <a:pt x="520" y="210"/>
                  <a:pt x="519" y="210"/>
                  <a:pt x="518" y="210"/>
                </a:cubicBezTo>
                <a:cubicBezTo>
                  <a:pt x="4" y="12"/>
                  <a:pt x="4" y="12"/>
                  <a:pt x="4" y="12"/>
                </a:cubicBezTo>
                <a:cubicBezTo>
                  <a:pt x="1" y="11"/>
                  <a:pt x="0" y="7"/>
                  <a:pt x="1" y="4"/>
                </a:cubicBezTo>
                <a:cubicBezTo>
                  <a:pt x="2" y="1"/>
                  <a:pt x="6" y="0"/>
                  <a:pt x="9" y="1"/>
                </a:cubicBezTo>
                <a:cubicBezTo>
                  <a:pt x="522" y="198"/>
                  <a:pt x="522" y="198"/>
                  <a:pt x="522" y="198"/>
                </a:cubicBezTo>
                <a:cubicBezTo>
                  <a:pt x="526" y="200"/>
                  <a:pt x="527" y="203"/>
                  <a:pt x="526" y="206"/>
                </a:cubicBezTo>
                <a:cubicBezTo>
                  <a:pt x="525" y="209"/>
                  <a:pt x="523" y="210"/>
                  <a:pt x="520" y="210"/>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6" name="Freeform 65"/>
          <p:cNvSpPr>
            <a:spLocks/>
          </p:cNvSpPr>
          <p:nvPr/>
        </p:nvSpPr>
        <p:spPr bwMode="auto">
          <a:xfrm>
            <a:off x="3176590" y="257630"/>
            <a:ext cx="420688" cy="1263650"/>
          </a:xfrm>
          <a:custGeom>
            <a:avLst/>
            <a:gdLst>
              <a:gd name="T0" fmla="*/ 408 w 415"/>
              <a:gd name="T1" fmla="*/ 1243 h 1243"/>
              <a:gd name="T2" fmla="*/ 402 w 415"/>
              <a:gd name="T3" fmla="*/ 1239 h 1243"/>
              <a:gd name="T4" fmla="*/ 1 w 415"/>
              <a:gd name="T5" fmla="*/ 9 h 1243"/>
              <a:gd name="T6" fmla="*/ 4 w 415"/>
              <a:gd name="T7" fmla="*/ 1 h 1243"/>
              <a:gd name="T8" fmla="*/ 12 w 415"/>
              <a:gd name="T9" fmla="*/ 5 h 1243"/>
              <a:gd name="T10" fmla="*/ 413 w 415"/>
              <a:gd name="T11" fmla="*/ 1235 h 1243"/>
              <a:gd name="T12" fmla="*/ 410 w 415"/>
              <a:gd name="T13" fmla="*/ 1243 h 1243"/>
              <a:gd name="T14" fmla="*/ 408 w 415"/>
              <a:gd name="T15" fmla="*/ 1243 h 12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5" h="1243">
                <a:moveTo>
                  <a:pt x="408" y="1243"/>
                </a:moveTo>
                <a:cubicBezTo>
                  <a:pt x="405" y="1243"/>
                  <a:pt x="403" y="1241"/>
                  <a:pt x="402" y="1239"/>
                </a:cubicBezTo>
                <a:cubicBezTo>
                  <a:pt x="1" y="9"/>
                  <a:pt x="1" y="9"/>
                  <a:pt x="1" y="9"/>
                </a:cubicBezTo>
                <a:cubicBezTo>
                  <a:pt x="0" y="6"/>
                  <a:pt x="1" y="2"/>
                  <a:pt x="4" y="1"/>
                </a:cubicBezTo>
                <a:cubicBezTo>
                  <a:pt x="8" y="0"/>
                  <a:pt x="11" y="2"/>
                  <a:pt x="12" y="5"/>
                </a:cubicBezTo>
                <a:cubicBezTo>
                  <a:pt x="413" y="1235"/>
                  <a:pt x="413" y="1235"/>
                  <a:pt x="413" y="1235"/>
                </a:cubicBezTo>
                <a:cubicBezTo>
                  <a:pt x="415" y="1238"/>
                  <a:pt x="413" y="1242"/>
                  <a:pt x="410" y="1243"/>
                </a:cubicBezTo>
                <a:cubicBezTo>
                  <a:pt x="409" y="1243"/>
                  <a:pt x="408" y="1243"/>
                  <a:pt x="408" y="1243"/>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7" name="Freeform 66"/>
          <p:cNvSpPr>
            <a:spLocks/>
          </p:cNvSpPr>
          <p:nvPr/>
        </p:nvSpPr>
        <p:spPr bwMode="auto">
          <a:xfrm>
            <a:off x="1227140" y="1019630"/>
            <a:ext cx="2370138" cy="501650"/>
          </a:xfrm>
          <a:custGeom>
            <a:avLst/>
            <a:gdLst>
              <a:gd name="T0" fmla="*/ 2327 w 2333"/>
              <a:gd name="T1" fmla="*/ 493 h 493"/>
              <a:gd name="T2" fmla="*/ 2326 w 2333"/>
              <a:gd name="T3" fmla="*/ 493 h 493"/>
              <a:gd name="T4" fmla="*/ 6 w 2333"/>
              <a:gd name="T5" fmla="*/ 12 h 493"/>
              <a:gd name="T6" fmla="*/ 1 w 2333"/>
              <a:gd name="T7" fmla="*/ 5 h 493"/>
              <a:gd name="T8" fmla="*/ 8 w 2333"/>
              <a:gd name="T9" fmla="*/ 1 h 493"/>
              <a:gd name="T10" fmla="*/ 2328 w 2333"/>
              <a:gd name="T11" fmla="*/ 481 h 493"/>
              <a:gd name="T12" fmla="*/ 2333 w 2333"/>
              <a:gd name="T13" fmla="*/ 488 h 493"/>
              <a:gd name="T14" fmla="*/ 2327 w 2333"/>
              <a:gd name="T15" fmla="*/ 493 h 4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3" h="493">
                <a:moveTo>
                  <a:pt x="2327" y="493"/>
                </a:moveTo>
                <a:cubicBezTo>
                  <a:pt x="2326" y="493"/>
                  <a:pt x="2326" y="493"/>
                  <a:pt x="2326" y="493"/>
                </a:cubicBezTo>
                <a:cubicBezTo>
                  <a:pt x="6" y="12"/>
                  <a:pt x="6" y="12"/>
                  <a:pt x="6" y="12"/>
                </a:cubicBezTo>
                <a:cubicBezTo>
                  <a:pt x="2" y="12"/>
                  <a:pt x="0" y="9"/>
                  <a:pt x="1" y="5"/>
                </a:cubicBezTo>
                <a:cubicBezTo>
                  <a:pt x="2" y="2"/>
                  <a:pt x="5" y="0"/>
                  <a:pt x="8" y="1"/>
                </a:cubicBezTo>
                <a:cubicBezTo>
                  <a:pt x="2328" y="481"/>
                  <a:pt x="2328" y="481"/>
                  <a:pt x="2328" y="481"/>
                </a:cubicBezTo>
                <a:cubicBezTo>
                  <a:pt x="2331" y="482"/>
                  <a:pt x="2333" y="485"/>
                  <a:pt x="2333" y="488"/>
                </a:cubicBezTo>
                <a:cubicBezTo>
                  <a:pt x="2332" y="491"/>
                  <a:pt x="2330" y="493"/>
                  <a:pt x="2327" y="493"/>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8" name="Freeform 67"/>
          <p:cNvSpPr>
            <a:spLocks/>
          </p:cNvSpPr>
          <p:nvPr/>
        </p:nvSpPr>
        <p:spPr bwMode="auto">
          <a:xfrm>
            <a:off x="1227140" y="1019630"/>
            <a:ext cx="561975" cy="1812925"/>
          </a:xfrm>
          <a:custGeom>
            <a:avLst/>
            <a:gdLst>
              <a:gd name="T0" fmla="*/ 546 w 553"/>
              <a:gd name="T1" fmla="*/ 1783 h 1783"/>
              <a:gd name="T2" fmla="*/ 541 w 553"/>
              <a:gd name="T3" fmla="*/ 1779 h 1783"/>
              <a:gd name="T4" fmla="*/ 1 w 553"/>
              <a:gd name="T5" fmla="*/ 8 h 1783"/>
              <a:gd name="T6" fmla="*/ 5 w 553"/>
              <a:gd name="T7" fmla="*/ 1 h 1783"/>
              <a:gd name="T8" fmla="*/ 13 w 553"/>
              <a:gd name="T9" fmla="*/ 5 h 1783"/>
              <a:gd name="T10" fmla="*/ 552 w 553"/>
              <a:gd name="T11" fmla="*/ 1775 h 1783"/>
              <a:gd name="T12" fmla="*/ 548 w 553"/>
              <a:gd name="T13" fmla="*/ 1783 h 1783"/>
              <a:gd name="T14" fmla="*/ 546 w 553"/>
              <a:gd name="T15" fmla="*/ 1783 h 17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3" h="1783">
                <a:moveTo>
                  <a:pt x="546" y="1783"/>
                </a:moveTo>
                <a:cubicBezTo>
                  <a:pt x="544" y="1783"/>
                  <a:pt x="541" y="1782"/>
                  <a:pt x="541" y="1779"/>
                </a:cubicBezTo>
                <a:cubicBezTo>
                  <a:pt x="1" y="8"/>
                  <a:pt x="1" y="8"/>
                  <a:pt x="1" y="8"/>
                </a:cubicBezTo>
                <a:cubicBezTo>
                  <a:pt x="0" y="5"/>
                  <a:pt x="2" y="2"/>
                  <a:pt x="5" y="1"/>
                </a:cubicBezTo>
                <a:cubicBezTo>
                  <a:pt x="8" y="0"/>
                  <a:pt x="12" y="2"/>
                  <a:pt x="13" y="5"/>
                </a:cubicBezTo>
                <a:cubicBezTo>
                  <a:pt x="552" y="1775"/>
                  <a:pt x="552" y="1775"/>
                  <a:pt x="552" y="1775"/>
                </a:cubicBezTo>
                <a:cubicBezTo>
                  <a:pt x="553" y="1779"/>
                  <a:pt x="551" y="1782"/>
                  <a:pt x="548" y="1783"/>
                </a:cubicBezTo>
                <a:cubicBezTo>
                  <a:pt x="547" y="1783"/>
                  <a:pt x="547" y="1783"/>
                  <a:pt x="546" y="1783"/>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9" name="Freeform 68"/>
          <p:cNvSpPr>
            <a:spLocks/>
          </p:cNvSpPr>
          <p:nvPr/>
        </p:nvSpPr>
        <p:spPr bwMode="auto">
          <a:xfrm>
            <a:off x="1227140" y="57605"/>
            <a:ext cx="1439863" cy="974725"/>
          </a:xfrm>
          <a:custGeom>
            <a:avLst/>
            <a:gdLst>
              <a:gd name="T0" fmla="*/ 7 w 1418"/>
              <a:gd name="T1" fmla="*/ 960 h 960"/>
              <a:gd name="T2" fmla="*/ 2 w 1418"/>
              <a:gd name="T3" fmla="*/ 957 h 960"/>
              <a:gd name="T4" fmla="*/ 3 w 1418"/>
              <a:gd name="T5" fmla="*/ 949 h 960"/>
              <a:gd name="T6" fmla="*/ 1408 w 1418"/>
              <a:gd name="T7" fmla="*/ 1 h 960"/>
              <a:gd name="T8" fmla="*/ 1416 w 1418"/>
              <a:gd name="T9" fmla="*/ 3 h 960"/>
              <a:gd name="T10" fmla="*/ 1415 w 1418"/>
              <a:gd name="T11" fmla="*/ 11 h 960"/>
              <a:gd name="T12" fmla="*/ 10 w 1418"/>
              <a:gd name="T13" fmla="*/ 959 h 960"/>
              <a:gd name="T14" fmla="*/ 7 w 1418"/>
              <a:gd name="T15" fmla="*/ 960 h 9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18" h="960">
                <a:moveTo>
                  <a:pt x="7" y="960"/>
                </a:moveTo>
                <a:cubicBezTo>
                  <a:pt x="5" y="960"/>
                  <a:pt x="3" y="959"/>
                  <a:pt x="2" y="957"/>
                </a:cubicBezTo>
                <a:cubicBezTo>
                  <a:pt x="0" y="954"/>
                  <a:pt x="1" y="950"/>
                  <a:pt x="3" y="949"/>
                </a:cubicBezTo>
                <a:cubicBezTo>
                  <a:pt x="1408" y="1"/>
                  <a:pt x="1408" y="1"/>
                  <a:pt x="1408" y="1"/>
                </a:cubicBezTo>
                <a:cubicBezTo>
                  <a:pt x="1411" y="0"/>
                  <a:pt x="1415" y="0"/>
                  <a:pt x="1416" y="3"/>
                </a:cubicBezTo>
                <a:cubicBezTo>
                  <a:pt x="1418" y="6"/>
                  <a:pt x="1418" y="9"/>
                  <a:pt x="1415" y="11"/>
                </a:cubicBezTo>
                <a:cubicBezTo>
                  <a:pt x="10" y="959"/>
                  <a:pt x="10" y="959"/>
                  <a:pt x="10" y="959"/>
                </a:cubicBezTo>
                <a:cubicBezTo>
                  <a:pt x="9" y="959"/>
                  <a:pt x="8" y="960"/>
                  <a:pt x="7" y="960"/>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3" name="Freeform 72"/>
          <p:cNvSpPr>
            <a:spLocks/>
          </p:cNvSpPr>
          <p:nvPr/>
        </p:nvSpPr>
        <p:spPr bwMode="auto">
          <a:xfrm>
            <a:off x="4346578" y="24268"/>
            <a:ext cx="1111250" cy="158750"/>
          </a:xfrm>
          <a:custGeom>
            <a:avLst/>
            <a:gdLst>
              <a:gd name="T0" fmla="*/ 1088 w 1094"/>
              <a:gd name="T1" fmla="*/ 155 h 155"/>
              <a:gd name="T2" fmla="*/ 1087 w 1094"/>
              <a:gd name="T3" fmla="*/ 155 h 155"/>
              <a:gd name="T4" fmla="*/ 5 w 1094"/>
              <a:gd name="T5" fmla="*/ 12 h 155"/>
              <a:gd name="T6" fmla="*/ 0 w 1094"/>
              <a:gd name="T7" fmla="*/ 5 h 155"/>
              <a:gd name="T8" fmla="*/ 7 w 1094"/>
              <a:gd name="T9" fmla="*/ 0 h 155"/>
              <a:gd name="T10" fmla="*/ 1089 w 1094"/>
              <a:gd name="T11" fmla="*/ 143 h 155"/>
              <a:gd name="T12" fmla="*/ 1094 w 1094"/>
              <a:gd name="T13" fmla="*/ 150 h 155"/>
              <a:gd name="T14" fmla="*/ 1088 w 1094"/>
              <a:gd name="T15" fmla="*/ 155 h 15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94" h="155">
                <a:moveTo>
                  <a:pt x="1088" y="155"/>
                </a:moveTo>
                <a:cubicBezTo>
                  <a:pt x="1088" y="155"/>
                  <a:pt x="1087" y="155"/>
                  <a:pt x="1087" y="155"/>
                </a:cubicBezTo>
                <a:cubicBezTo>
                  <a:pt x="5" y="12"/>
                  <a:pt x="5" y="12"/>
                  <a:pt x="5" y="12"/>
                </a:cubicBezTo>
                <a:cubicBezTo>
                  <a:pt x="2" y="11"/>
                  <a:pt x="0" y="8"/>
                  <a:pt x="0" y="5"/>
                </a:cubicBezTo>
                <a:cubicBezTo>
                  <a:pt x="1" y="2"/>
                  <a:pt x="4" y="0"/>
                  <a:pt x="7" y="0"/>
                </a:cubicBezTo>
                <a:cubicBezTo>
                  <a:pt x="1089" y="143"/>
                  <a:pt x="1089" y="143"/>
                  <a:pt x="1089" y="143"/>
                </a:cubicBezTo>
                <a:cubicBezTo>
                  <a:pt x="1092" y="144"/>
                  <a:pt x="1094" y="147"/>
                  <a:pt x="1094" y="150"/>
                </a:cubicBezTo>
                <a:cubicBezTo>
                  <a:pt x="1093" y="153"/>
                  <a:pt x="1091" y="155"/>
                  <a:pt x="1088" y="155"/>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4" name="Freeform 73"/>
          <p:cNvSpPr>
            <a:spLocks/>
          </p:cNvSpPr>
          <p:nvPr/>
        </p:nvSpPr>
        <p:spPr bwMode="auto">
          <a:xfrm>
            <a:off x="5445128" y="168730"/>
            <a:ext cx="1619247" cy="887569"/>
          </a:xfrm>
          <a:custGeom>
            <a:avLst/>
            <a:gdLst>
              <a:gd name="T0" fmla="*/ 2006 w 2013"/>
              <a:gd name="T1" fmla="*/ 1103 h 1103"/>
              <a:gd name="T2" fmla="*/ 2003 w 2013"/>
              <a:gd name="T3" fmla="*/ 1103 h 1103"/>
              <a:gd name="T4" fmla="*/ 4 w 2013"/>
              <a:gd name="T5" fmla="*/ 12 h 1103"/>
              <a:gd name="T6" fmla="*/ 2 w 2013"/>
              <a:gd name="T7" fmla="*/ 4 h 1103"/>
              <a:gd name="T8" fmla="*/ 10 w 2013"/>
              <a:gd name="T9" fmla="*/ 2 h 1103"/>
              <a:gd name="T10" fmla="*/ 2009 w 2013"/>
              <a:gd name="T11" fmla="*/ 1092 h 1103"/>
              <a:gd name="T12" fmla="*/ 2011 w 2013"/>
              <a:gd name="T13" fmla="*/ 1100 h 1103"/>
              <a:gd name="T14" fmla="*/ 2006 w 2013"/>
              <a:gd name="T15" fmla="*/ 1103 h 11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13" h="1103">
                <a:moveTo>
                  <a:pt x="2006" y="1103"/>
                </a:moveTo>
                <a:cubicBezTo>
                  <a:pt x="2005" y="1103"/>
                  <a:pt x="2004" y="1103"/>
                  <a:pt x="2003" y="1103"/>
                </a:cubicBezTo>
                <a:cubicBezTo>
                  <a:pt x="4" y="12"/>
                  <a:pt x="4" y="12"/>
                  <a:pt x="4" y="12"/>
                </a:cubicBezTo>
                <a:cubicBezTo>
                  <a:pt x="1" y="11"/>
                  <a:pt x="0" y="7"/>
                  <a:pt x="2" y="4"/>
                </a:cubicBezTo>
                <a:cubicBezTo>
                  <a:pt x="3" y="1"/>
                  <a:pt x="7" y="0"/>
                  <a:pt x="10" y="2"/>
                </a:cubicBezTo>
                <a:cubicBezTo>
                  <a:pt x="2009" y="1092"/>
                  <a:pt x="2009" y="1092"/>
                  <a:pt x="2009" y="1092"/>
                </a:cubicBezTo>
                <a:cubicBezTo>
                  <a:pt x="2012" y="1094"/>
                  <a:pt x="2013" y="1097"/>
                  <a:pt x="2011" y="1100"/>
                </a:cubicBezTo>
                <a:cubicBezTo>
                  <a:pt x="2010" y="1102"/>
                  <a:pt x="2008" y="1103"/>
                  <a:pt x="2006" y="1103"/>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5" name="Freeform 74"/>
          <p:cNvSpPr>
            <a:spLocks/>
          </p:cNvSpPr>
          <p:nvPr/>
        </p:nvSpPr>
        <p:spPr bwMode="auto">
          <a:xfrm>
            <a:off x="6229353" y="-1064419"/>
            <a:ext cx="836613" cy="2128838"/>
          </a:xfrm>
          <a:custGeom>
            <a:avLst/>
            <a:gdLst>
              <a:gd name="T0" fmla="*/ 817 w 824"/>
              <a:gd name="T1" fmla="*/ 2096 h 2096"/>
              <a:gd name="T2" fmla="*/ 811 w 824"/>
              <a:gd name="T3" fmla="*/ 2093 h 2096"/>
              <a:gd name="T4" fmla="*/ 1 w 824"/>
              <a:gd name="T5" fmla="*/ 9 h 2096"/>
              <a:gd name="T6" fmla="*/ 4 w 824"/>
              <a:gd name="T7" fmla="*/ 1 h 2096"/>
              <a:gd name="T8" fmla="*/ 12 w 824"/>
              <a:gd name="T9" fmla="*/ 4 h 2096"/>
              <a:gd name="T10" fmla="*/ 822 w 824"/>
              <a:gd name="T11" fmla="*/ 2088 h 2096"/>
              <a:gd name="T12" fmla="*/ 819 w 824"/>
              <a:gd name="T13" fmla="*/ 2096 h 2096"/>
              <a:gd name="T14" fmla="*/ 817 w 824"/>
              <a:gd name="T15" fmla="*/ 2096 h 20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4" h="2096">
                <a:moveTo>
                  <a:pt x="817" y="2096"/>
                </a:moveTo>
                <a:cubicBezTo>
                  <a:pt x="814" y="2096"/>
                  <a:pt x="812" y="2095"/>
                  <a:pt x="811" y="2093"/>
                </a:cubicBezTo>
                <a:cubicBezTo>
                  <a:pt x="1" y="9"/>
                  <a:pt x="1" y="9"/>
                  <a:pt x="1" y="9"/>
                </a:cubicBezTo>
                <a:cubicBezTo>
                  <a:pt x="0" y="5"/>
                  <a:pt x="1" y="2"/>
                  <a:pt x="4" y="1"/>
                </a:cubicBezTo>
                <a:cubicBezTo>
                  <a:pt x="7" y="0"/>
                  <a:pt x="11" y="1"/>
                  <a:pt x="12" y="4"/>
                </a:cubicBezTo>
                <a:cubicBezTo>
                  <a:pt x="822" y="2088"/>
                  <a:pt x="822" y="2088"/>
                  <a:pt x="822" y="2088"/>
                </a:cubicBezTo>
                <a:cubicBezTo>
                  <a:pt x="824" y="2091"/>
                  <a:pt x="822" y="2095"/>
                  <a:pt x="819" y="2096"/>
                </a:cubicBezTo>
                <a:cubicBezTo>
                  <a:pt x="818" y="2096"/>
                  <a:pt x="818" y="2096"/>
                  <a:pt x="817" y="2096"/>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6" name="Freeform 75"/>
          <p:cNvSpPr>
            <a:spLocks/>
          </p:cNvSpPr>
          <p:nvPr/>
        </p:nvSpPr>
        <p:spPr bwMode="auto">
          <a:xfrm>
            <a:off x="5445128" y="-839332"/>
            <a:ext cx="1220788" cy="1022350"/>
          </a:xfrm>
          <a:custGeom>
            <a:avLst/>
            <a:gdLst>
              <a:gd name="T0" fmla="*/ 7 w 1202"/>
              <a:gd name="T1" fmla="*/ 1006 h 1006"/>
              <a:gd name="T2" fmla="*/ 2 w 1202"/>
              <a:gd name="T3" fmla="*/ 1004 h 1006"/>
              <a:gd name="T4" fmla="*/ 3 w 1202"/>
              <a:gd name="T5" fmla="*/ 996 h 1006"/>
              <a:gd name="T6" fmla="*/ 1191 w 1202"/>
              <a:gd name="T7" fmla="*/ 2 h 1006"/>
              <a:gd name="T8" fmla="*/ 1200 w 1202"/>
              <a:gd name="T9" fmla="*/ 2 h 1006"/>
              <a:gd name="T10" fmla="*/ 1199 w 1202"/>
              <a:gd name="T11" fmla="*/ 11 h 1006"/>
              <a:gd name="T12" fmla="*/ 11 w 1202"/>
              <a:gd name="T13" fmla="*/ 1005 h 1006"/>
              <a:gd name="T14" fmla="*/ 7 w 1202"/>
              <a:gd name="T15" fmla="*/ 1006 h 10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2" h="1006">
                <a:moveTo>
                  <a:pt x="7" y="1006"/>
                </a:moveTo>
                <a:cubicBezTo>
                  <a:pt x="5" y="1006"/>
                  <a:pt x="4" y="1005"/>
                  <a:pt x="2" y="1004"/>
                </a:cubicBezTo>
                <a:cubicBezTo>
                  <a:pt x="0" y="1001"/>
                  <a:pt x="1" y="998"/>
                  <a:pt x="3" y="996"/>
                </a:cubicBezTo>
                <a:cubicBezTo>
                  <a:pt x="1191" y="2"/>
                  <a:pt x="1191" y="2"/>
                  <a:pt x="1191" y="2"/>
                </a:cubicBezTo>
                <a:cubicBezTo>
                  <a:pt x="1194" y="0"/>
                  <a:pt x="1198" y="0"/>
                  <a:pt x="1200" y="2"/>
                </a:cubicBezTo>
                <a:cubicBezTo>
                  <a:pt x="1202" y="5"/>
                  <a:pt x="1202" y="9"/>
                  <a:pt x="1199" y="11"/>
                </a:cubicBezTo>
                <a:cubicBezTo>
                  <a:pt x="11" y="1005"/>
                  <a:pt x="11" y="1005"/>
                  <a:pt x="11" y="1005"/>
                </a:cubicBezTo>
                <a:cubicBezTo>
                  <a:pt x="10" y="1006"/>
                  <a:pt x="8" y="1006"/>
                  <a:pt x="7" y="1006"/>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7" name="Freeform 76"/>
          <p:cNvSpPr>
            <a:spLocks/>
          </p:cNvSpPr>
          <p:nvPr/>
        </p:nvSpPr>
        <p:spPr bwMode="auto">
          <a:xfrm>
            <a:off x="3582990" y="168730"/>
            <a:ext cx="1876425" cy="1352550"/>
          </a:xfrm>
          <a:custGeom>
            <a:avLst/>
            <a:gdLst>
              <a:gd name="T0" fmla="*/ 7 w 1846"/>
              <a:gd name="T1" fmla="*/ 1330 h 1330"/>
              <a:gd name="T2" fmla="*/ 2 w 1846"/>
              <a:gd name="T3" fmla="*/ 1327 h 1330"/>
              <a:gd name="T4" fmla="*/ 3 w 1846"/>
              <a:gd name="T5" fmla="*/ 1319 h 1330"/>
              <a:gd name="T6" fmla="*/ 1835 w 1846"/>
              <a:gd name="T7" fmla="*/ 2 h 1330"/>
              <a:gd name="T8" fmla="*/ 1844 w 1846"/>
              <a:gd name="T9" fmla="*/ 4 h 1330"/>
              <a:gd name="T10" fmla="*/ 1842 w 1846"/>
              <a:gd name="T11" fmla="*/ 12 h 1330"/>
              <a:gd name="T12" fmla="*/ 10 w 1846"/>
              <a:gd name="T13" fmla="*/ 1329 h 1330"/>
              <a:gd name="T14" fmla="*/ 7 w 1846"/>
              <a:gd name="T15" fmla="*/ 1330 h 13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46" h="1330">
                <a:moveTo>
                  <a:pt x="7" y="1330"/>
                </a:moveTo>
                <a:cubicBezTo>
                  <a:pt x="5" y="1330"/>
                  <a:pt x="3" y="1329"/>
                  <a:pt x="2" y="1327"/>
                </a:cubicBezTo>
                <a:cubicBezTo>
                  <a:pt x="0" y="1325"/>
                  <a:pt x="1" y="1321"/>
                  <a:pt x="3" y="1319"/>
                </a:cubicBezTo>
                <a:cubicBezTo>
                  <a:pt x="1835" y="2"/>
                  <a:pt x="1835" y="2"/>
                  <a:pt x="1835" y="2"/>
                </a:cubicBezTo>
                <a:cubicBezTo>
                  <a:pt x="1838" y="0"/>
                  <a:pt x="1842" y="1"/>
                  <a:pt x="1844" y="4"/>
                </a:cubicBezTo>
                <a:cubicBezTo>
                  <a:pt x="1846" y="6"/>
                  <a:pt x="1845" y="10"/>
                  <a:pt x="1842" y="12"/>
                </a:cubicBezTo>
                <a:cubicBezTo>
                  <a:pt x="10" y="1329"/>
                  <a:pt x="10" y="1329"/>
                  <a:pt x="10" y="1329"/>
                </a:cubicBezTo>
                <a:cubicBezTo>
                  <a:pt x="9" y="1329"/>
                  <a:pt x="8" y="1330"/>
                  <a:pt x="7" y="1330"/>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1" name="Freeform 80"/>
          <p:cNvSpPr>
            <a:spLocks/>
          </p:cNvSpPr>
          <p:nvPr/>
        </p:nvSpPr>
        <p:spPr bwMode="auto">
          <a:xfrm>
            <a:off x="3582990" y="24268"/>
            <a:ext cx="776288" cy="1497013"/>
          </a:xfrm>
          <a:custGeom>
            <a:avLst/>
            <a:gdLst>
              <a:gd name="T0" fmla="*/ 7 w 764"/>
              <a:gd name="T1" fmla="*/ 1473 h 1473"/>
              <a:gd name="T2" fmla="*/ 4 w 764"/>
              <a:gd name="T3" fmla="*/ 1472 h 1473"/>
              <a:gd name="T4" fmla="*/ 1 w 764"/>
              <a:gd name="T5" fmla="*/ 1464 h 1473"/>
              <a:gd name="T6" fmla="*/ 752 w 764"/>
              <a:gd name="T7" fmla="*/ 4 h 1473"/>
              <a:gd name="T8" fmla="*/ 760 w 764"/>
              <a:gd name="T9" fmla="*/ 2 h 1473"/>
              <a:gd name="T10" fmla="*/ 762 w 764"/>
              <a:gd name="T11" fmla="*/ 10 h 1473"/>
              <a:gd name="T12" fmla="*/ 12 w 764"/>
              <a:gd name="T13" fmla="*/ 1470 h 1473"/>
              <a:gd name="T14" fmla="*/ 7 w 764"/>
              <a:gd name="T15" fmla="*/ 1473 h 14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4" h="1473">
                <a:moveTo>
                  <a:pt x="7" y="1473"/>
                </a:moveTo>
                <a:cubicBezTo>
                  <a:pt x="6" y="1473"/>
                  <a:pt x="5" y="1473"/>
                  <a:pt x="4" y="1472"/>
                </a:cubicBezTo>
                <a:cubicBezTo>
                  <a:pt x="1" y="1471"/>
                  <a:pt x="0" y="1467"/>
                  <a:pt x="1" y="1464"/>
                </a:cubicBezTo>
                <a:cubicBezTo>
                  <a:pt x="752" y="4"/>
                  <a:pt x="752" y="4"/>
                  <a:pt x="752" y="4"/>
                </a:cubicBezTo>
                <a:cubicBezTo>
                  <a:pt x="753" y="1"/>
                  <a:pt x="757" y="0"/>
                  <a:pt x="760" y="2"/>
                </a:cubicBezTo>
                <a:cubicBezTo>
                  <a:pt x="763" y="3"/>
                  <a:pt x="764" y="7"/>
                  <a:pt x="762" y="10"/>
                </a:cubicBezTo>
                <a:cubicBezTo>
                  <a:pt x="12" y="1470"/>
                  <a:pt x="12" y="1470"/>
                  <a:pt x="12" y="1470"/>
                </a:cubicBezTo>
                <a:cubicBezTo>
                  <a:pt x="11" y="1472"/>
                  <a:pt x="9" y="1473"/>
                  <a:pt x="7" y="1473"/>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2" name="Freeform 81"/>
          <p:cNvSpPr>
            <a:spLocks/>
          </p:cNvSpPr>
          <p:nvPr/>
        </p:nvSpPr>
        <p:spPr bwMode="auto">
          <a:xfrm rot="5400000">
            <a:off x="696925" y="11562"/>
            <a:ext cx="1543050" cy="482600"/>
          </a:xfrm>
          <a:custGeom>
            <a:avLst/>
            <a:gdLst>
              <a:gd name="T0" fmla="*/ 1512 w 1519"/>
              <a:gd name="T1" fmla="*/ 476 h 476"/>
              <a:gd name="T2" fmla="*/ 1510 w 1519"/>
              <a:gd name="T3" fmla="*/ 475 h 476"/>
              <a:gd name="T4" fmla="*/ 5 w 1519"/>
              <a:gd name="T5" fmla="*/ 12 h 476"/>
              <a:gd name="T6" fmla="*/ 1 w 1519"/>
              <a:gd name="T7" fmla="*/ 5 h 476"/>
              <a:gd name="T8" fmla="*/ 9 w 1519"/>
              <a:gd name="T9" fmla="*/ 1 h 476"/>
              <a:gd name="T10" fmla="*/ 1514 w 1519"/>
              <a:gd name="T11" fmla="*/ 464 h 476"/>
              <a:gd name="T12" fmla="*/ 1518 w 1519"/>
              <a:gd name="T13" fmla="*/ 471 h 476"/>
              <a:gd name="T14" fmla="*/ 1512 w 1519"/>
              <a:gd name="T15" fmla="*/ 476 h 4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19" h="476">
                <a:moveTo>
                  <a:pt x="1512" y="476"/>
                </a:moveTo>
                <a:cubicBezTo>
                  <a:pt x="1511" y="476"/>
                  <a:pt x="1511" y="476"/>
                  <a:pt x="1510" y="475"/>
                </a:cubicBezTo>
                <a:cubicBezTo>
                  <a:pt x="5" y="12"/>
                  <a:pt x="5" y="12"/>
                  <a:pt x="5" y="12"/>
                </a:cubicBezTo>
                <a:cubicBezTo>
                  <a:pt x="2" y="11"/>
                  <a:pt x="0" y="8"/>
                  <a:pt x="1" y="5"/>
                </a:cubicBezTo>
                <a:cubicBezTo>
                  <a:pt x="2" y="2"/>
                  <a:pt x="5" y="0"/>
                  <a:pt x="9" y="1"/>
                </a:cubicBezTo>
                <a:cubicBezTo>
                  <a:pt x="1514" y="464"/>
                  <a:pt x="1514" y="464"/>
                  <a:pt x="1514" y="464"/>
                </a:cubicBezTo>
                <a:cubicBezTo>
                  <a:pt x="1517" y="465"/>
                  <a:pt x="1519" y="468"/>
                  <a:pt x="1518" y="471"/>
                </a:cubicBezTo>
                <a:cubicBezTo>
                  <a:pt x="1517" y="474"/>
                  <a:pt x="1514" y="476"/>
                  <a:pt x="1512" y="476"/>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6" name="Freeform 85"/>
          <p:cNvSpPr>
            <a:spLocks/>
          </p:cNvSpPr>
          <p:nvPr/>
        </p:nvSpPr>
        <p:spPr bwMode="auto">
          <a:xfrm>
            <a:off x="1381128" y="2819855"/>
            <a:ext cx="407988" cy="1554163"/>
          </a:xfrm>
          <a:custGeom>
            <a:avLst/>
            <a:gdLst>
              <a:gd name="T0" fmla="*/ 7 w 401"/>
              <a:gd name="T1" fmla="*/ 1530 h 1530"/>
              <a:gd name="T2" fmla="*/ 5 w 401"/>
              <a:gd name="T3" fmla="*/ 1530 h 1530"/>
              <a:gd name="T4" fmla="*/ 1 w 401"/>
              <a:gd name="T5" fmla="*/ 1522 h 1530"/>
              <a:gd name="T6" fmla="*/ 388 w 401"/>
              <a:gd name="T7" fmla="*/ 5 h 1530"/>
              <a:gd name="T8" fmla="*/ 396 w 401"/>
              <a:gd name="T9" fmla="*/ 0 h 1530"/>
              <a:gd name="T10" fmla="*/ 400 w 401"/>
              <a:gd name="T11" fmla="*/ 8 h 1530"/>
              <a:gd name="T12" fmla="*/ 13 w 401"/>
              <a:gd name="T13" fmla="*/ 1525 h 1530"/>
              <a:gd name="T14" fmla="*/ 7 w 401"/>
              <a:gd name="T15" fmla="*/ 1530 h 15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1" h="1530">
                <a:moveTo>
                  <a:pt x="7" y="1530"/>
                </a:moveTo>
                <a:cubicBezTo>
                  <a:pt x="6" y="1530"/>
                  <a:pt x="6" y="1530"/>
                  <a:pt x="5" y="1530"/>
                </a:cubicBezTo>
                <a:cubicBezTo>
                  <a:pt x="2" y="1529"/>
                  <a:pt x="0" y="1526"/>
                  <a:pt x="1" y="1522"/>
                </a:cubicBezTo>
                <a:cubicBezTo>
                  <a:pt x="388" y="5"/>
                  <a:pt x="388" y="5"/>
                  <a:pt x="388" y="5"/>
                </a:cubicBezTo>
                <a:cubicBezTo>
                  <a:pt x="389" y="2"/>
                  <a:pt x="393" y="0"/>
                  <a:pt x="396" y="0"/>
                </a:cubicBezTo>
                <a:cubicBezTo>
                  <a:pt x="399" y="1"/>
                  <a:pt x="401" y="4"/>
                  <a:pt x="400" y="8"/>
                </a:cubicBezTo>
                <a:cubicBezTo>
                  <a:pt x="13" y="1525"/>
                  <a:pt x="13" y="1525"/>
                  <a:pt x="13" y="1525"/>
                </a:cubicBezTo>
                <a:cubicBezTo>
                  <a:pt x="12" y="1528"/>
                  <a:pt x="9" y="1530"/>
                  <a:pt x="7" y="1530"/>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7" name="Freeform 86"/>
          <p:cNvSpPr>
            <a:spLocks/>
          </p:cNvSpPr>
          <p:nvPr/>
        </p:nvSpPr>
        <p:spPr bwMode="auto">
          <a:xfrm>
            <a:off x="-1516060" y="3354843"/>
            <a:ext cx="2911475" cy="1019175"/>
          </a:xfrm>
          <a:custGeom>
            <a:avLst/>
            <a:gdLst>
              <a:gd name="T0" fmla="*/ 2858 w 2865"/>
              <a:gd name="T1" fmla="*/ 1003 h 1003"/>
              <a:gd name="T2" fmla="*/ 2856 w 2865"/>
              <a:gd name="T3" fmla="*/ 1003 h 1003"/>
              <a:gd name="T4" fmla="*/ 5 w 2865"/>
              <a:gd name="T5" fmla="*/ 13 h 1003"/>
              <a:gd name="T6" fmla="*/ 1 w 2865"/>
              <a:gd name="T7" fmla="*/ 5 h 1003"/>
              <a:gd name="T8" fmla="*/ 9 w 2865"/>
              <a:gd name="T9" fmla="*/ 1 h 1003"/>
              <a:gd name="T10" fmla="*/ 2860 w 2865"/>
              <a:gd name="T11" fmla="*/ 991 h 1003"/>
              <a:gd name="T12" fmla="*/ 2863 w 2865"/>
              <a:gd name="T13" fmla="*/ 999 h 1003"/>
              <a:gd name="T14" fmla="*/ 2858 w 2865"/>
              <a:gd name="T15" fmla="*/ 1003 h 10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65" h="1003">
                <a:moveTo>
                  <a:pt x="2858" y="1003"/>
                </a:moveTo>
                <a:cubicBezTo>
                  <a:pt x="2857" y="1003"/>
                  <a:pt x="2856" y="1003"/>
                  <a:pt x="2856" y="1003"/>
                </a:cubicBezTo>
                <a:cubicBezTo>
                  <a:pt x="5" y="13"/>
                  <a:pt x="5" y="13"/>
                  <a:pt x="5" y="13"/>
                </a:cubicBezTo>
                <a:cubicBezTo>
                  <a:pt x="2" y="11"/>
                  <a:pt x="0" y="8"/>
                  <a:pt x="1" y="5"/>
                </a:cubicBezTo>
                <a:cubicBezTo>
                  <a:pt x="2" y="2"/>
                  <a:pt x="6" y="0"/>
                  <a:pt x="9" y="1"/>
                </a:cubicBezTo>
                <a:cubicBezTo>
                  <a:pt x="2860" y="991"/>
                  <a:pt x="2860" y="991"/>
                  <a:pt x="2860" y="991"/>
                </a:cubicBezTo>
                <a:cubicBezTo>
                  <a:pt x="2863" y="992"/>
                  <a:pt x="2865" y="996"/>
                  <a:pt x="2863" y="999"/>
                </a:cubicBezTo>
                <a:cubicBezTo>
                  <a:pt x="2863" y="1001"/>
                  <a:pt x="2860" y="1003"/>
                  <a:pt x="2858" y="1003"/>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8" name="Freeform 87"/>
          <p:cNvSpPr>
            <a:spLocks/>
          </p:cNvSpPr>
          <p:nvPr/>
        </p:nvSpPr>
        <p:spPr bwMode="auto">
          <a:xfrm>
            <a:off x="1227140" y="1019630"/>
            <a:ext cx="166688" cy="3354388"/>
          </a:xfrm>
          <a:custGeom>
            <a:avLst/>
            <a:gdLst>
              <a:gd name="T0" fmla="*/ 158 w 164"/>
              <a:gd name="T1" fmla="*/ 3301 h 3301"/>
              <a:gd name="T2" fmla="*/ 152 w 164"/>
              <a:gd name="T3" fmla="*/ 3295 h 3301"/>
              <a:gd name="T4" fmla="*/ 0 w 164"/>
              <a:gd name="T5" fmla="*/ 7 h 3301"/>
              <a:gd name="T6" fmla="*/ 6 w 164"/>
              <a:gd name="T7" fmla="*/ 1 h 3301"/>
              <a:gd name="T8" fmla="*/ 12 w 164"/>
              <a:gd name="T9" fmla="*/ 6 h 3301"/>
              <a:gd name="T10" fmla="*/ 164 w 164"/>
              <a:gd name="T11" fmla="*/ 3295 h 3301"/>
              <a:gd name="T12" fmla="*/ 158 w 164"/>
              <a:gd name="T13" fmla="*/ 3301 h 3301"/>
              <a:gd name="T14" fmla="*/ 158 w 164"/>
              <a:gd name="T15" fmla="*/ 3301 h 33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4" h="3301">
                <a:moveTo>
                  <a:pt x="158" y="3301"/>
                </a:moveTo>
                <a:cubicBezTo>
                  <a:pt x="155" y="3301"/>
                  <a:pt x="152" y="3298"/>
                  <a:pt x="152" y="3295"/>
                </a:cubicBezTo>
                <a:cubicBezTo>
                  <a:pt x="0" y="7"/>
                  <a:pt x="0" y="7"/>
                  <a:pt x="0" y="7"/>
                </a:cubicBezTo>
                <a:cubicBezTo>
                  <a:pt x="0" y="4"/>
                  <a:pt x="2" y="1"/>
                  <a:pt x="6" y="1"/>
                </a:cubicBezTo>
                <a:cubicBezTo>
                  <a:pt x="9" y="0"/>
                  <a:pt x="12" y="3"/>
                  <a:pt x="12" y="6"/>
                </a:cubicBezTo>
                <a:cubicBezTo>
                  <a:pt x="164" y="3295"/>
                  <a:pt x="164" y="3295"/>
                  <a:pt x="164" y="3295"/>
                </a:cubicBezTo>
                <a:cubicBezTo>
                  <a:pt x="164" y="3298"/>
                  <a:pt x="161" y="3301"/>
                  <a:pt x="158" y="3301"/>
                </a:cubicBezTo>
                <a:cubicBezTo>
                  <a:pt x="158" y="3301"/>
                  <a:pt x="158" y="3301"/>
                  <a:pt x="158" y="3301"/>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2" name="Freeform 91"/>
          <p:cNvSpPr>
            <a:spLocks/>
          </p:cNvSpPr>
          <p:nvPr/>
        </p:nvSpPr>
        <p:spPr bwMode="auto">
          <a:xfrm>
            <a:off x="346077" y="2373768"/>
            <a:ext cx="155575" cy="136525"/>
          </a:xfrm>
          <a:custGeom>
            <a:avLst/>
            <a:gdLst>
              <a:gd name="T0" fmla="*/ 77 w 153"/>
              <a:gd name="T1" fmla="*/ 0 h 134"/>
              <a:gd name="T2" fmla="*/ 20 w 153"/>
              <a:gd name="T3" fmla="*/ 31 h 134"/>
              <a:gd name="T4" fmla="*/ 41 w 153"/>
              <a:gd name="T5" fmla="*/ 124 h 134"/>
              <a:gd name="T6" fmla="*/ 77 w 153"/>
              <a:gd name="T7" fmla="*/ 134 h 134"/>
              <a:gd name="T8" fmla="*/ 133 w 153"/>
              <a:gd name="T9" fmla="*/ 103 h 134"/>
              <a:gd name="T10" fmla="*/ 112 w 153"/>
              <a:gd name="T11" fmla="*/ 10 h 134"/>
              <a:gd name="T12" fmla="*/ 77 w 153"/>
              <a:gd name="T13" fmla="*/ 0 h 134"/>
            </a:gdLst>
            <a:ahLst/>
            <a:cxnLst>
              <a:cxn ang="0">
                <a:pos x="T0" y="T1"/>
              </a:cxn>
              <a:cxn ang="0">
                <a:pos x="T2" y="T3"/>
              </a:cxn>
              <a:cxn ang="0">
                <a:pos x="T4" y="T5"/>
              </a:cxn>
              <a:cxn ang="0">
                <a:pos x="T6" y="T7"/>
              </a:cxn>
              <a:cxn ang="0">
                <a:pos x="T8" y="T9"/>
              </a:cxn>
              <a:cxn ang="0">
                <a:pos x="T10" y="T11"/>
              </a:cxn>
              <a:cxn ang="0">
                <a:pos x="T12" y="T13"/>
              </a:cxn>
            </a:cxnLst>
            <a:rect l="0" t="0" r="r" b="b"/>
            <a:pathLst>
              <a:path w="153" h="134">
                <a:moveTo>
                  <a:pt x="77" y="0"/>
                </a:moveTo>
                <a:cubicBezTo>
                  <a:pt x="54" y="0"/>
                  <a:pt x="33" y="11"/>
                  <a:pt x="20" y="31"/>
                </a:cubicBezTo>
                <a:cubicBezTo>
                  <a:pt x="0" y="63"/>
                  <a:pt x="10" y="104"/>
                  <a:pt x="41" y="124"/>
                </a:cubicBezTo>
                <a:cubicBezTo>
                  <a:pt x="52" y="131"/>
                  <a:pt x="64" y="134"/>
                  <a:pt x="77" y="134"/>
                </a:cubicBezTo>
                <a:cubicBezTo>
                  <a:pt x="99" y="134"/>
                  <a:pt x="121" y="123"/>
                  <a:pt x="133" y="103"/>
                </a:cubicBezTo>
                <a:cubicBezTo>
                  <a:pt x="153" y="71"/>
                  <a:pt x="144" y="30"/>
                  <a:pt x="112" y="10"/>
                </a:cubicBezTo>
                <a:cubicBezTo>
                  <a:pt x="101" y="3"/>
                  <a:pt x="89" y="0"/>
                  <a:pt x="77"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6" name="Freeform 95"/>
          <p:cNvSpPr>
            <a:spLocks/>
          </p:cNvSpPr>
          <p:nvPr/>
        </p:nvSpPr>
        <p:spPr bwMode="auto">
          <a:xfrm>
            <a:off x="1108077" y="918030"/>
            <a:ext cx="241300" cy="212725"/>
          </a:xfrm>
          <a:custGeom>
            <a:avLst/>
            <a:gdLst>
              <a:gd name="T0" fmla="*/ 119 w 238"/>
              <a:gd name="T1" fmla="*/ 0 h 210"/>
              <a:gd name="T2" fmla="*/ 30 w 238"/>
              <a:gd name="T3" fmla="*/ 49 h 210"/>
              <a:gd name="T4" fmla="*/ 63 w 238"/>
              <a:gd name="T5" fmla="*/ 194 h 210"/>
              <a:gd name="T6" fmla="*/ 119 w 238"/>
              <a:gd name="T7" fmla="*/ 210 h 210"/>
              <a:gd name="T8" fmla="*/ 208 w 238"/>
              <a:gd name="T9" fmla="*/ 161 h 210"/>
              <a:gd name="T10" fmla="*/ 175 w 238"/>
              <a:gd name="T11" fmla="*/ 16 h 210"/>
              <a:gd name="T12" fmla="*/ 119 w 238"/>
              <a:gd name="T13" fmla="*/ 0 h 210"/>
            </a:gdLst>
            <a:ahLst/>
            <a:cxnLst>
              <a:cxn ang="0">
                <a:pos x="T0" y="T1"/>
              </a:cxn>
              <a:cxn ang="0">
                <a:pos x="T2" y="T3"/>
              </a:cxn>
              <a:cxn ang="0">
                <a:pos x="T4" y="T5"/>
              </a:cxn>
              <a:cxn ang="0">
                <a:pos x="T6" y="T7"/>
              </a:cxn>
              <a:cxn ang="0">
                <a:pos x="T8" y="T9"/>
              </a:cxn>
              <a:cxn ang="0">
                <a:pos x="T10" y="T11"/>
              </a:cxn>
              <a:cxn ang="0">
                <a:pos x="T12" y="T13"/>
              </a:cxn>
            </a:cxnLst>
            <a:rect l="0" t="0" r="r" b="b"/>
            <a:pathLst>
              <a:path w="238" h="210">
                <a:moveTo>
                  <a:pt x="119" y="0"/>
                </a:moveTo>
                <a:cubicBezTo>
                  <a:pt x="84" y="0"/>
                  <a:pt x="50" y="17"/>
                  <a:pt x="30" y="49"/>
                </a:cubicBezTo>
                <a:cubicBezTo>
                  <a:pt x="0" y="98"/>
                  <a:pt x="14" y="163"/>
                  <a:pt x="63" y="194"/>
                </a:cubicBezTo>
                <a:cubicBezTo>
                  <a:pt x="81" y="204"/>
                  <a:pt x="100" y="210"/>
                  <a:pt x="119" y="210"/>
                </a:cubicBezTo>
                <a:cubicBezTo>
                  <a:pt x="154" y="210"/>
                  <a:pt x="188" y="192"/>
                  <a:pt x="208" y="161"/>
                </a:cubicBezTo>
                <a:cubicBezTo>
                  <a:pt x="238" y="112"/>
                  <a:pt x="224" y="47"/>
                  <a:pt x="175" y="16"/>
                </a:cubicBezTo>
                <a:cubicBezTo>
                  <a:pt x="157" y="5"/>
                  <a:pt x="138" y="0"/>
                  <a:pt x="119"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7" name="Freeform 96"/>
          <p:cNvSpPr>
            <a:spLocks/>
          </p:cNvSpPr>
          <p:nvPr/>
        </p:nvSpPr>
        <p:spPr bwMode="auto">
          <a:xfrm>
            <a:off x="1289052" y="4281943"/>
            <a:ext cx="173038" cy="152400"/>
          </a:xfrm>
          <a:custGeom>
            <a:avLst/>
            <a:gdLst>
              <a:gd name="T0" fmla="*/ 85 w 170"/>
              <a:gd name="T1" fmla="*/ 0 h 150"/>
              <a:gd name="T2" fmla="*/ 22 w 170"/>
              <a:gd name="T3" fmla="*/ 35 h 150"/>
              <a:gd name="T4" fmla="*/ 45 w 170"/>
              <a:gd name="T5" fmla="*/ 138 h 150"/>
              <a:gd name="T6" fmla="*/ 85 w 170"/>
              <a:gd name="T7" fmla="*/ 150 h 150"/>
              <a:gd name="T8" fmla="*/ 149 w 170"/>
              <a:gd name="T9" fmla="*/ 115 h 150"/>
              <a:gd name="T10" fmla="*/ 125 w 170"/>
              <a:gd name="T11" fmla="*/ 11 h 150"/>
              <a:gd name="T12" fmla="*/ 85 w 170"/>
              <a:gd name="T13" fmla="*/ 0 h 150"/>
            </a:gdLst>
            <a:ahLst/>
            <a:cxnLst>
              <a:cxn ang="0">
                <a:pos x="T0" y="T1"/>
              </a:cxn>
              <a:cxn ang="0">
                <a:pos x="T2" y="T3"/>
              </a:cxn>
              <a:cxn ang="0">
                <a:pos x="T4" y="T5"/>
              </a:cxn>
              <a:cxn ang="0">
                <a:pos x="T6" y="T7"/>
              </a:cxn>
              <a:cxn ang="0">
                <a:pos x="T8" y="T9"/>
              </a:cxn>
              <a:cxn ang="0">
                <a:pos x="T10" y="T11"/>
              </a:cxn>
              <a:cxn ang="0">
                <a:pos x="T12" y="T13"/>
              </a:cxn>
            </a:cxnLst>
            <a:rect l="0" t="0" r="r" b="b"/>
            <a:pathLst>
              <a:path w="170" h="150">
                <a:moveTo>
                  <a:pt x="85" y="0"/>
                </a:moveTo>
                <a:cubicBezTo>
                  <a:pt x="60" y="0"/>
                  <a:pt x="36" y="12"/>
                  <a:pt x="22" y="35"/>
                </a:cubicBezTo>
                <a:cubicBezTo>
                  <a:pt x="0" y="70"/>
                  <a:pt x="10" y="116"/>
                  <a:pt x="45" y="138"/>
                </a:cubicBezTo>
                <a:cubicBezTo>
                  <a:pt x="58" y="146"/>
                  <a:pt x="72" y="150"/>
                  <a:pt x="85" y="150"/>
                </a:cubicBezTo>
                <a:cubicBezTo>
                  <a:pt x="110" y="150"/>
                  <a:pt x="134" y="137"/>
                  <a:pt x="149" y="115"/>
                </a:cubicBezTo>
                <a:cubicBezTo>
                  <a:pt x="170" y="80"/>
                  <a:pt x="160" y="33"/>
                  <a:pt x="125" y="11"/>
                </a:cubicBezTo>
                <a:cubicBezTo>
                  <a:pt x="113" y="4"/>
                  <a:pt x="99" y="0"/>
                  <a:pt x="85"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8" name="Freeform 97"/>
          <p:cNvSpPr>
            <a:spLocks/>
          </p:cNvSpPr>
          <p:nvPr/>
        </p:nvSpPr>
        <p:spPr bwMode="auto">
          <a:xfrm>
            <a:off x="1722440" y="2775405"/>
            <a:ext cx="106363" cy="92075"/>
          </a:xfrm>
          <a:custGeom>
            <a:avLst/>
            <a:gdLst>
              <a:gd name="T0" fmla="*/ 53 w 105"/>
              <a:gd name="T1" fmla="*/ 0 h 91"/>
              <a:gd name="T2" fmla="*/ 14 w 105"/>
              <a:gd name="T3" fmla="*/ 21 h 91"/>
              <a:gd name="T4" fmla="*/ 28 w 105"/>
              <a:gd name="T5" fmla="*/ 84 h 91"/>
              <a:gd name="T6" fmla="*/ 52 w 105"/>
              <a:gd name="T7" fmla="*/ 91 h 91"/>
              <a:gd name="T8" fmla="*/ 91 w 105"/>
              <a:gd name="T9" fmla="*/ 70 h 91"/>
              <a:gd name="T10" fmla="*/ 77 w 105"/>
              <a:gd name="T11" fmla="*/ 7 h 91"/>
              <a:gd name="T12" fmla="*/ 53 w 105"/>
              <a:gd name="T13" fmla="*/ 0 h 91"/>
            </a:gdLst>
            <a:ahLst/>
            <a:cxnLst>
              <a:cxn ang="0">
                <a:pos x="T0" y="T1"/>
              </a:cxn>
              <a:cxn ang="0">
                <a:pos x="T2" y="T3"/>
              </a:cxn>
              <a:cxn ang="0">
                <a:pos x="T4" y="T5"/>
              </a:cxn>
              <a:cxn ang="0">
                <a:pos x="T6" y="T7"/>
              </a:cxn>
              <a:cxn ang="0">
                <a:pos x="T8" y="T9"/>
              </a:cxn>
              <a:cxn ang="0">
                <a:pos x="T10" y="T11"/>
              </a:cxn>
              <a:cxn ang="0">
                <a:pos x="T12" y="T13"/>
              </a:cxn>
            </a:cxnLst>
            <a:rect l="0" t="0" r="r" b="b"/>
            <a:pathLst>
              <a:path w="105" h="91">
                <a:moveTo>
                  <a:pt x="53" y="0"/>
                </a:moveTo>
                <a:cubicBezTo>
                  <a:pt x="37" y="0"/>
                  <a:pt x="23" y="7"/>
                  <a:pt x="14" y="21"/>
                </a:cubicBezTo>
                <a:cubicBezTo>
                  <a:pt x="0" y="43"/>
                  <a:pt x="7" y="71"/>
                  <a:pt x="28" y="84"/>
                </a:cubicBezTo>
                <a:cubicBezTo>
                  <a:pt x="36" y="89"/>
                  <a:pt x="44" y="91"/>
                  <a:pt x="52" y="91"/>
                </a:cubicBezTo>
                <a:cubicBezTo>
                  <a:pt x="68" y="91"/>
                  <a:pt x="82" y="84"/>
                  <a:pt x="91" y="70"/>
                </a:cubicBezTo>
                <a:cubicBezTo>
                  <a:pt x="105" y="48"/>
                  <a:pt x="98" y="20"/>
                  <a:pt x="77" y="7"/>
                </a:cubicBezTo>
                <a:cubicBezTo>
                  <a:pt x="69" y="2"/>
                  <a:pt x="61" y="0"/>
                  <a:pt x="53"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9" name="Freeform 98"/>
          <p:cNvSpPr>
            <a:spLocks/>
          </p:cNvSpPr>
          <p:nvPr/>
        </p:nvSpPr>
        <p:spPr bwMode="auto">
          <a:xfrm>
            <a:off x="3425827" y="2431712"/>
            <a:ext cx="153988" cy="134938"/>
          </a:xfrm>
          <a:custGeom>
            <a:avLst/>
            <a:gdLst>
              <a:gd name="T0" fmla="*/ 75 w 151"/>
              <a:gd name="T1" fmla="*/ 0 h 133"/>
              <a:gd name="T2" fmla="*/ 19 w 151"/>
              <a:gd name="T3" fmla="*/ 31 h 133"/>
              <a:gd name="T4" fmla="*/ 40 w 151"/>
              <a:gd name="T5" fmla="*/ 122 h 133"/>
              <a:gd name="T6" fmla="*/ 75 w 151"/>
              <a:gd name="T7" fmla="*/ 133 h 133"/>
              <a:gd name="T8" fmla="*/ 131 w 151"/>
              <a:gd name="T9" fmla="*/ 102 h 133"/>
              <a:gd name="T10" fmla="*/ 111 w 151"/>
              <a:gd name="T11" fmla="*/ 10 h 133"/>
              <a:gd name="T12" fmla="*/ 75 w 151"/>
              <a:gd name="T13" fmla="*/ 0 h 133"/>
            </a:gdLst>
            <a:ahLst/>
            <a:cxnLst>
              <a:cxn ang="0">
                <a:pos x="T0" y="T1"/>
              </a:cxn>
              <a:cxn ang="0">
                <a:pos x="T2" y="T3"/>
              </a:cxn>
              <a:cxn ang="0">
                <a:pos x="T4" y="T5"/>
              </a:cxn>
              <a:cxn ang="0">
                <a:pos x="T6" y="T7"/>
              </a:cxn>
              <a:cxn ang="0">
                <a:pos x="T8" y="T9"/>
              </a:cxn>
              <a:cxn ang="0">
                <a:pos x="T10" y="T11"/>
              </a:cxn>
              <a:cxn ang="0">
                <a:pos x="T12" y="T13"/>
              </a:cxn>
            </a:cxnLst>
            <a:rect l="0" t="0" r="r" b="b"/>
            <a:pathLst>
              <a:path w="151" h="133">
                <a:moveTo>
                  <a:pt x="75" y="0"/>
                </a:moveTo>
                <a:cubicBezTo>
                  <a:pt x="53" y="0"/>
                  <a:pt x="32" y="11"/>
                  <a:pt x="19" y="31"/>
                </a:cubicBezTo>
                <a:cubicBezTo>
                  <a:pt x="0" y="62"/>
                  <a:pt x="9" y="103"/>
                  <a:pt x="40" y="122"/>
                </a:cubicBezTo>
                <a:cubicBezTo>
                  <a:pt x="51" y="129"/>
                  <a:pt x="63" y="133"/>
                  <a:pt x="75" y="133"/>
                </a:cubicBezTo>
                <a:cubicBezTo>
                  <a:pt x="97" y="133"/>
                  <a:pt x="119" y="122"/>
                  <a:pt x="131" y="102"/>
                </a:cubicBezTo>
                <a:cubicBezTo>
                  <a:pt x="151" y="71"/>
                  <a:pt x="142" y="30"/>
                  <a:pt x="111" y="10"/>
                </a:cubicBezTo>
                <a:cubicBezTo>
                  <a:pt x="100" y="3"/>
                  <a:pt x="87" y="0"/>
                  <a:pt x="75"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0" name="Freeform 99"/>
          <p:cNvSpPr>
            <a:spLocks/>
          </p:cNvSpPr>
          <p:nvPr/>
        </p:nvSpPr>
        <p:spPr bwMode="auto">
          <a:xfrm>
            <a:off x="3536952" y="1470480"/>
            <a:ext cx="93663" cy="80963"/>
          </a:xfrm>
          <a:custGeom>
            <a:avLst/>
            <a:gdLst>
              <a:gd name="T0" fmla="*/ 46 w 93"/>
              <a:gd name="T1" fmla="*/ 0 h 81"/>
              <a:gd name="T2" fmla="*/ 12 w 93"/>
              <a:gd name="T3" fmla="*/ 19 h 81"/>
              <a:gd name="T4" fmla="*/ 25 w 93"/>
              <a:gd name="T5" fmla="*/ 75 h 81"/>
              <a:gd name="T6" fmla="*/ 46 w 93"/>
              <a:gd name="T7" fmla="*/ 81 h 81"/>
              <a:gd name="T8" fmla="*/ 81 w 93"/>
              <a:gd name="T9" fmla="*/ 62 h 81"/>
              <a:gd name="T10" fmla="*/ 68 w 93"/>
              <a:gd name="T11" fmla="*/ 6 h 81"/>
              <a:gd name="T12" fmla="*/ 46 w 93"/>
              <a:gd name="T13" fmla="*/ 0 h 81"/>
            </a:gdLst>
            <a:ahLst/>
            <a:cxnLst>
              <a:cxn ang="0">
                <a:pos x="T0" y="T1"/>
              </a:cxn>
              <a:cxn ang="0">
                <a:pos x="T2" y="T3"/>
              </a:cxn>
              <a:cxn ang="0">
                <a:pos x="T4" y="T5"/>
              </a:cxn>
              <a:cxn ang="0">
                <a:pos x="T6" y="T7"/>
              </a:cxn>
              <a:cxn ang="0">
                <a:pos x="T8" y="T9"/>
              </a:cxn>
              <a:cxn ang="0">
                <a:pos x="T10" y="T11"/>
              </a:cxn>
              <a:cxn ang="0">
                <a:pos x="T12" y="T13"/>
              </a:cxn>
            </a:cxnLst>
            <a:rect l="0" t="0" r="r" b="b"/>
            <a:pathLst>
              <a:path w="93" h="81">
                <a:moveTo>
                  <a:pt x="46" y="0"/>
                </a:moveTo>
                <a:cubicBezTo>
                  <a:pt x="33" y="0"/>
                  <a:pt x="20" y="7"/>
                  <a:pt x="12" y="19"/>
                </a:cubicBezTo>
                <a:cubicBezTo>
                  <a:pt x="0" y="38"/>
                  <a:pt x="6" y="63"/>
                  <a:pt x="25" y="75"/>
                </a:cubicBezTo>
                <a:cubicBezTo>
                  <a:pt x="31" y="79"/>
                  <a:pt x="39" y="81"/>
                  <a:pt x="46" y="81"/>
                </a:cubicBezTo>
                <a:cubicBezTo>
                  <a:pt x="60" y="81"/>
                  <a:pt x="73" y="74"/>
                  <a:pt x="81" y="62"/>
                </a:cubicBezTo>
                <a:cubicBezTo>
                  <a:pt x="93" y="43"/>
                  <a:pt x="87" y="18"/>
                  <a:pt x="68" y="6"/>
                </a:cubicBezTo>
                <a:cubicBezTo>
                  <a:pt x="61" y="2"/>
                  <a:pt x="54" y="0"/>
                  <a:pt x="46"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1" name="Freeform 100"/>
          <p:cNvSpPr>
            <a:spLocks/>
          </p:cNvSpPr>
          <p:nvPr/>
        </p:nvSpPr>
        <p:spPr bwMode="auto">
          <a:xfrm>
            <a:off x="3059115" y="184605"/>
            <a:ext cx="211138" cy="184150"/>
          </a:xfrm>
          <a:custGeom>
            <a:avLst/>
            <a:gdLst>
              <a:gd name="T0" fmla="*/ 104 w 208"/>
              <a:gd name="T1" fmla="*/ 0 h 182"/>
              <a:gd name="T2" fmla="*/ 27 w 208"/>
              <a:gd name="T3" fmla="*/ 42 h 182"/>
              <a:gd name="T4" fmla="*/ 56 w 208"/>
              <a:gd name="T5" fmla="*/ 168 h 182"/>
              <a:gd name="T6" fmla="*/ 104 w 208"/>
              <a:gd name="T7" fmla="*/ 182 h 182"/>
              <a:gd name="T8" fmla="*/ 182 w 208"/>
              <a:gd name="T9" fmla="*/ 139 h 182"/>
              <a:gd name="T10" fmla="*/ 153 w 208"/>
              <a:gd name="T11" fmla="*/ 14 h 182"/>
              <a:gd name="T12" fmla="*/ 104 w 208"/>
              <a:gd name="T13" fmla="*/ 0 h 182"/>
            </a:gdLst>
            <a:ahLst/>
            <a:cxnLst>
              <a:cxn ang="0">
                <a:pos x="T0" y="T1"/>
              </a:cxn>
              <a:cxn ang="0">
                <a:pos x="T2" y="T3"/>
              </a:cxn>
              <a:cxn ang="0">
                <a:pos x="T4" y="T5"/>
              </a:cxn>
              <a:cxn ang="0">
                <a:pos x="T6" y="T7"/>
              </a:cxn>
              <a:cxn ang="0">
                <a:pos x="T8" y="T9"/>
              </a:cxn>
              <a:cxn ang="0">
                <a:pos x="T10" y="T11"/>
              </a:cxn>
              <a:cxn ang="0">
                <a:pos x="T12" y="T13"/>
              </a:cxn>
            </a:cxnLst>
            <a:rect l="0" t="0" r="r" b="b"/>
            <a:pathLst>
              <a:path w="208" h="182">
                <a:moveTo>
                  <a:pt x="104" y="0"/>
                </a:moveTo>
                <a:cubicBezTo>
                  <a:pt x="74" y="0"/>
                  <a:pt x="44" y="15"/>
                  <a:pt x="27" y="42"/>
                </a:cubicBezTo>
                <a:cubicBezTo>
                  <a:pt x="0" y="85"/>
                  <a:pt x="13" y="141"/>
                  <a:pt x="56" y="168"/>
                </a:cubicBezTo>
                <a:cubicBezTo>
                  <a:pt x="71" y="178"/>
                  <a:pt x="88" y="182"/>
                  <a:pt x="104" y="182"/>
                </a:cubicBezTo>
                <a:cubicBezTo>
                  <a:pt x="135" y="182"/>
                  <a:pt x="164" y="167"/>
                  <a:pt x="182" y="139"/>
                </a:cubicBezTo>
                <a:cubicBezTo>
                  <a:pt x="208" y="97"/>
                  <a:pt x="196" y="40"/>
                  <a:pt x="153" y="14"/>
                </a:cubicBezTo>
                <a:cubicBezTo>
                  <a:pt x="138" y="4"/>
                  <a:pt x="121" y="0"/>
                  <a:pt x="104"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2" name="Freeform 101"/>
          <p:cNvSpPr>
            <a:spLocks/>
          </p:cNvSpPr>
          <p:nvPr/>
        </p:nvSpPr>
        <p:spPr bwMode="auto">
          <a:xfrm>
            <a:off x="2598740" y="13155"/>
            <a:ext cx="111125" cy="98425"/>
          </a:xfrm>
          <a:custGeom>
            <a:avLst/>
            <a:gdLst>
              <a:gd name="T0" fmla="*/ 55 w 109"/>
              <a:gd name="T1" fmla="*/ 0 h 96"/>
              <a:gd name="T2" fmla="*/ 14 w 109"/>
              <a:gd name="T3" fmla="*/ 22 h 96"/>
              <a:gd name="T4" fmla="*/ 29 w 109"/>
              <a:gd name="T5" fmla="*/ 88 h 96"/>
              <a:gd name="T6" fmla="*/ 55 w 109"/>
              <a:gd name="T7" fmla="*/ 96 h 96"/>
              <a:gd name="T8" fmla="*/ 95 w 109"/>
              <a:gd name="T9" fmla="*/ 73 h 96"/>
              <a:gd name="T10" fmla="*/ 80 w 109"/>
              <a:gd name="T11" fmla="*/ 7 h 96"/>
              <a:gd name="T12" fmla="*/ 55 w 109"/>
              <a:gd name="T13" fmla="*/ 0 h 96"/>
            </a:gdLst>
            <a:ahLst/>
            <a:cxnLst>
              <a:cxn ang="0">
                <a:pos x="T0" y="T1"/>
              </a:cxn>
              <a:cxn ang="0">
                <a:pos x="T2" y="T3"/>
              </a:cxn>
              <a:cxn ang="0">
                <a:pos x="T4" y="T5"/>
              </a:cxn>
              <a:cxn ang="0">
                <a:pos x="T6" y="T7"/>
              </a:cxn>
              <a:cxn ang="0">
                <a:pos x="T8" y="T9"/>
              </a:cxn>
              <a:cxn ang="0">
                <a:pos x="T10" y="T11"/>
              </a:cxn>
              <a:cxn ang="0">
                <a:pos x="T12" y="T13"/>
              </a:cxn>
            </a:cxnLst>
            <a:rect l="0" t="0" r="r" b="b"/>
            <a:pathLst>
              <a:path w="109" h="96">
                <a:moveTo>
                  <a:pt x="55" y="0"/>
                </a:moveTo>
                <a:cubicBezTo>
                  <a:pt x="39" y="0"/>
                  <a:pt x="23" y="8"/>
                  <a:pt x="14" y="22"/>
                </a:cubicBezTo>
                <a:cubicBezTo>
                  <a:pt x="0" y="45"/>
                  <a:pt x="7" y="74"/>
                  <a:pt x="29" y="88"/>
                </a:cubicBezTo>
                <a:cubicBezTo>
                  <a:pt x="37" y="93"/>
                  <a:pt x="46" y="96"/>
                  <a:pt x="55" y="96"/>
                </a:cubicBezTo>
                <a:cubicBezTo>
                  <a:pt x="71" y="96"/>
                  <a:pt x="86" y="88"/>
                  <a:pt x="95" y="73"/>
                </a:cubicBezTo>
                <a:cubicBezTo>
                  <a:pt x="109" y="51"/>
                  <a:pt x="103" y="21"/>
                  <a:pt x="80" y="7"/>
                </a:cubicBezTo>
                <a:cubicBezTo>
                  <a:pt x="72" y="2"/>
                  <a:pt x="63" y="0"/>
                  <a:pt x="55"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5" name="Freeform 104"/>
          <p:cNvSpPr>
            <a:spLocks/>
          </p:cNvSpPr>
          <p:nvPr/>
        </p:nvSpPr>
        <p:spPr bwMode="auto">
          <a:xfrm>
            <a:off x="4231448" y="-70319"/>
            <a:ext cx="227084" cy="198698"/>
          </a:xfrm>
          <a:custGeom>
            <a:avLst/>
            <a:gdLst>
              <a:gd name="T0" fmla="*/ 125 w 250"/>
              <a:gd name="T1" fmla="*/ 0 h 219"/>
              <a:gd name="T2" fmla="*/ 33 w 250"/>
              <a:gd name="T3" fmla="*/ 51 h 219"/>
              <a:gd name="T4" fmla="*/ 67 w 250"/>
              <a:gd name="T5" fmla="*/ 202 h 219"/>
              <a:gd name="T6" fmla="*/ 125 w 250"/>
              <a:gd name="T7" fmla="*/ 219 h 219"/>
              <a:gd name="T8" fmla="*/ 218 w 250"/>
              <a:gd name="T9" fmla="*/ 167 h 219"/>
              <a:gd name="T10" fmla="*/ 184 w 250"/>
              <a:gd name="T11" fmla="*/ 16 h 219"/>
              <a:gd name="T12" fmla="*/ 125 w 250"/>
              <a:gd name="T13" fmla="*/ 0 h 219"/>
            </a:gdLst>
            <a:ahLst/>
            <a:cxnLst>
              <a:cxn ang="0">
                <a:pos x="T0" y="T1"/>
              </a:cxn>
              <a:cxn ang="0">
                <a:pos x="T2" y="T3"/>
              </a:cxn>
              <a:cxn ang="0">
                <a:pos x="T4" y="T5"/>
              </a:cxn>
              <a:cxn ang="0">
                <a:pos x="T6" y="T7"/>
              </a:cxn>
              <a:cxn ang="0">
                <a:pos x="T8" y="T9"/>
              </a:cxn>
              <a:cxn ang="0">
                <a:pos x="T10" y="T11"/>
              </a:cxn>
              <a:cxn ang="0">
                <a:pos x="T12" y="T13"/>
              </a:cxn>
            </a:cxnLst>
            <a:rect l="0" t="0" r="r" b="b"/>
            <a:pathLst>
              <a:path w="250" h="219">
                <a:moveTo>
                  <a:pt x="125" y="0"/>
                </a:moveTo>
                <a:cubicBezTo>
                  <a:pt x="89" y="0"/>
                  <a:pt x="53" y="18"/>
                  <a:pt x="33" y="51"/>
                </a:cubicBezTo>
                <a:cubicBezTo>
                  <a:pt x="0" y="102"/>
                  <a:pt x="16" y="170"/>
                  <a:pt x="67" y="202"/>
                </a:cubicBezTo>
                <a:cubicBezTo>
                  <a:pt x="85" y="213"/>
                  <a:pt x="105" y="219"/>
                  <a:pt x="125" y="219"/>
                </a:cubicBezTo>
                <a:cubicBezTo>
                  <a:pt x="162" y="219"/>
                  <a:pt x="197" y="201"/>
                  <a:pt x="218" y="167"/>
                </a:cubicBezTo>
                <a:cubicBezTo>
                  <a:pt x="250" y="116"/>
                  <a:pt x="235" y="49"/>
                  <a:pt x="184" y="16"/>
                </a:cubicBezTo>
                <a:cubicBezTo>
                  <a:pt x="165" y="5"/>
                  <a:pt x="145" y="0"/>
                  <a:pt x="125"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6" name="Freeform 105"/>
          <p:cNvSpPr>
            <a:spLocks/>
          </p:cNvSpPr>
          <p:nvPr/>
        </p:nvSpPr>
        <p:spPr bwMode="auto">
          <a:xfrm>
            <a:off x="5367340" y="113168"/>
            <a:ext cx="147638" cy="128588"/>
          </a:xfrm>
          <a:custGeom>
            <a:avLst/>
            <a:gdLst>
              <a:gd name="T0" fmla="*/ 72 w 145"/>
              <a:gd name="T1" fmla="*/ 0 h 126"/>
              <a:gd name="T2" fmla="*/ 19 w 145"/>
              <a:gd name="T3" fmla="*/ 29 h 126"/>
              <a:gd name="T4" fmla="*/ 39 w 145"/>
              <a:gd name="T5" fmla="*/ 117 h 126"/>
              <a:gd name="T6" fmla="*/ 72 w 145"/>
              <a:gd name="T7" fmla="*/ 126 h 126"/>
              <a:gd name="T8" fmla="*/ 126 w 145"/>
              <a:gd name="T9" fmla="*/ 97 h 126"/>
              <a:gd name="T10" fmla="*/ 106 w 145"/>
              <a:gd name="T11" fmla="*/ 9 h 126"/>
              <a:gd name="T12" fmla="*/ 72 w 145"/>
              <a:gd name="T13" fmla="*/ 0 h 126"/>
            </a:gdLst>
            <a:ahLst/>
            <a:cxnLst>
              <a:cxn ang="0">
                <a:pos x="T0" y="T1"/>
              </a:cxn>
              <a:cxn ang="0">
                <a:pos x="T2" y="T3"/>
              </a:cxn>
              <a:cxn ang="0">
                <a:pos x="T4" y="T5"/>
              </a:cxn>
              <a:cxn ang="0">
                <a:pos x="T6" y="T7"/>
              </a:cxn>
              <a:cxn ang="0">
                <a:pos x="T8" y="T9"/>
              </a:cxn>
              <a:cxn ang="0">
                <a:pos x="T10" y="T11"/>
              </a:cxn>
              <a:cxn ang="0">
                <a:pos x="T12" y="T13"/>
              </a:cxn>
            </a:cxnLst>
            <a:rect l="0" t="0" r="r" b="b"/>
            <a:pathLst>
              <a:path w="145" h="126">
                <a:moveTo>
                  <a:pt x="72" y="0"/>
                </a:moveTo>
                <a:cubicBezTo>
                  <a:pt x="51" y="0"/>
                  <a:pt x="31" y="10"/>
                  <a:pt x="19" y="29"/>
                </a:cubicBezTo>
                <a:cubicBezTo>
                  <a:pt x="0" y="59"/>
                  <a:pt x="9" y="98"/>
                  <a:pt x="39" y="117"/>
                </a:cubicBezTo>
                <a:cubicBezTo>
                  <a:pt x="49" y="123"/>
                  <a:pt x="61" y="126"/>
                  <a:pt x="72" y="126"/>
                </a:cubicBezTo>
                <a:cubicBezTo>
                  <a:pt x="93" y="126"/>
                  <a:pt x="114" y="116"/>
                  <a:pt x="126" y="97"/>
                </a:cubicBezTo>
                <a:cubicBezTo>
                  <a:pt x="145" y="67"/>
                  <a:pt x="136" y="28"/>
                  <a:pt x="106" y="9"/>
                </a:cubicBezTo>
                <a:cubicBezTo>
                  <a:pt x="96" y="3"/>
                  <a:pt x="84" y="0"/>
                  <a:pt x="72"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3" name="Freeform 175"/>
          <p:cNvSpPr>
            <a:spLocks/>
          </p:cNvSpPr>
          <p:nvPr/>
        </p:nvSpPr>
        <p:spPr bwMode="auto">
          <a:xfrm rot="21368463">
            <a:off x="11161387" y="1972320"/>
            <a:ext cx="1606550" cy="1609725"/>
          </a:xfrm>
          <a:custGeom>
            <a:avLst/>
            <a:gdLst>
              <a:gd name="T0" fmla="*/ 1156 w 1576"/>
              <a:gd name="T1" fmla="*/ 203 h 1577"/>
              <a:gd name="T2" fmla="*/ 1373 w 1576"/>
              <a:gd name="T3" fmla="*/ 1156 h 1577"/>
              <a:gd name="T4" fmla="*/ 420 w 1576"/>
              <a:gd name="T5" fmla="*/ 1373 h 1577"/>
              <a:gd name="T6" fmla="*/ 203 w 1576"/>
              <a:gd name="T7" fmla="*/ 420 h 1577"/>
              <a:gd name="T8" fmla="*/ 1156 w 1576"/>
              <a:gd name="T9" fmla="*/ 203 h 1577"/>
            </a:gdLst>
            <a:ahLst/>
            <a:cxnLst>
              <a:cxn ang="0">
                <a:pos x="T0" y="T1"/>
              </a:cxn>
              <a:cxn ang="0">
                <a:pos x="T2" y="T3"/>
              </a:cxn>
              <a:cxn ang="0">
                <a:pos x="T4" y="T5"/>
              </a:cxn>
              <a:cxn ang="0">
                <a:pos x="T6" y="T7"/>
              </a:cxn>
              <a:cxn ang="0">
                <a:pos x="T8" y="T9"/>
              </a:cxn>
            </a:cxnLst>
            <a:rect l="0" t="0" r="r" b="b"/>
            <a:pathLst>
              <a:path w="1576" h="1577">
                <a:moveTo>
                  <a:pt x="1156" y="203"/>
                </a:moveTo>
                <a:cubicBezTo>
                  <a:pt x="1479" y="406"/>
                  <a:pt x="1576" y="833"/>
                  <a:pt x="1373" y="1156"/>
                </a:cubicBezTo>
                <a:cubicBezTo>
                  <a:pt x="1170" y="1479"/>
                  <a:pt x="744" y="1577"/>
                  <a:pt x="420" y="1373"/>
                </a:cubicBezTo>
                <a:cubicBezTo>
                  <a:pt x="97" y="1170"/>
                  <a:pt x="0" y="744"/>
                  <a:pt x="203" y="420"/>
                </a:cubicBezTo>
                <a:cubicBezTo>
                  <a:pt x="406" y="97"/>
                  <a:pt x="833" y="0"/>
                  <a:pt x="1156" y="203"/>
                </a:cubicBezTo>
                <a:close/>
              </a:path>
            </a:pathLst>
          </a:custGeom>
          <a:solidFill>
            <a:srgbClr val="45D8FF">
              <a:alpha val="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97" name="Freeform 179"/>
          <p:cNvSpPr>
            <a:spLocks/>
          </p:cNvSpPr>
          <p:nvPr/>
        </p:nvSpPr>
        <p:spPr bwMode="auto">
          <a:xfrm rot="21368463">
            <a:off x="11709021" y="2507310"/>
            <a:ext cx="511175" cy="512763"/>
          </a:xfrm>
          <a:custGeom>
            <a:avLst/>
            <a:gdLst>
              <a:gd name="T0" fmla="*/ 368 w 502"/>
              <a:gd name="T1" fmla="*/ 65 h 502"/>
              <a:gd name="T2" fmla="*/ 438 w 502"/>
              <a:gd name="T3" fmla="*/ 368 h 502"/>
              <a:gd name="T4" fmla="*/ 134 w 502"/>
              <a:gd name="T5" fmla="*/ 438 h 502"/>
              <a:gd name="T6" fmla="*/ 65 w 502"/>
              <a:gd name="T7" fmla="*/ 134 h 502"/>
              <a:gd name="T8" fmla="*/ 368 w 502"/>
              <a:gd name="T9" fmla="*/ 65 h 502"/>
            </a:gdLst>
            <a:ahLst/>
            <a:cxnLst>
              <a:cxn ang="0">
                <a:pos x="T0" y="T1"/>
              </a:cxn>
              <a:cxn ang="0">
                <a:pos x="T2" y="T3"/>
              </a:cxn>
              <a:cxn ang="0">
                <a:pos x="T4" y="T5"/>
              </a:cxn>
              <a:cxn ang="0">
                <a:pos x="T6" y="T7"/>
              </a:cxn>
              <a:cxn ang="0">
                <a:pos x="T8" y="T9"/>
              </a:cxn>
            </a:cxnLst>
            <a:rect l="0" t="0" r="r" b="b"/>
            <a:pathLst>
              <a:path w="502" h="502">
                <a:moveTo>
                  <a:pt x="368" y="65"/>
                </a:moveTo>
                <a:cubicBezTo>
                  <a:pt x="471" y="129"/>
                  <a:pt x="502" y="265"/>
                  <a:pt x="438" y="368"/>
                </a:cubicBezTo>
                <a:cubicBezTo>
                  <a:pt x="373" y="471"/>
                  <a:pt x="237" y="502"/>
                  <a:pt x="134" y="438"/>
                </a:cubicBezTo>
                <a:cubicBezTo>
                  <a:pt x="31" y="373"/>
                  <a:pt x="0" y="237"/>
                  <a:pt x="65" y="134"/>
                </a:cubicBezTo>
                <a:cubicBezTo>
                  <a:pt x="129" y="31"/>
                  <a:pt x="265" y="0"/>
                  <a:pt x="368" y="65"/>
                </a:cubicBezTo>
                <a:close/>
              </a:path>
            </a:pathLst>
          </a:custGeom>
          <a:solidFill>
            <a:srgbClr val="45D8FF">
              <a:alpha val="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62" name="Freeform 59"/>
          <p:cNvSpPr>
            <a:spLocks/>
          </p:cNvSpPr>
          <p:nvPr/>
        </p:nvSpPr>
        <p:spPr bwMode="auto">
          <a:xfrm rot="21368463">
            <a:off x="9317416" y="5848184"/>
            <a:ext cx="819150" cy="1431925"/>
          </a:xfrm>
          <a:custGeom>
            <a:avLst/>
            <a:gdLst>
              <a:gd name="T0" fmla="*/ 6 w 806"/>
              <a:gd name="T1" fmla="*/ 1409 h 1409"/>
              <a:gd name="T2" fmla="*/ 4 w 806"/>
              <a:gd name="T3" fmla="*/ 1408 h 1409"/>
              <a:gd name="T4" fmla="*/ 1 w 806"/>
              <a:gd name="T5" fmla="*/ 1400 h 1409"/>
              <a:gd name="T6" fmla="*/ 794 w 806"/>
              <a:gd name="T7" fmla="*/ 4 h 1409"/>
              <a:gd name="T8" fmla="*/ 802 w 806"/>
              <a:gd name="T9" fmla="*/ 1 h 1409"/>
              <a:gd name="T10" fmla="*/ 804 w 806"/>
              <a:gd name="T11" fmla="*/ 10 h 1409"/>
              <a:gd name="T12" fmla="*/ 12 w 806"/>
              <a:gd name="T13" fmla="*/ 1406 h 1409"/>
              <a:gd name="T14" fmla="*/ 6 w 806"/>
              <a:gd name="T15" fmla="*/ 1409 h 14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6" h="1409">
                <a:moveTo>
                  <a:pt x="6" y="1409"/>
                </a:moveTo>
                <a:cubicBezTo>
                  <a:pt x="5" y="1409"/>
                  <a:pt x="4" y="1409"/>
                  <a:pt x="4" y="1408"/>
                </a:cubicBezTo>
                <a:cubicBezTo>
                  <a:pt x="1" y="1406"/>
                  <a:pt x="0" y="1403"/>
                  <a:pt x="1" y="1400"/>
                </a:cubicBezTo>
                <a:cubicBezTo>
                  <a:pt x="794" y="4"/>
                  <a:pt x="794" y="4"/>
                  <a:pt x="794" y="4"/>
                </a:cubicBezTo>
                <a:cubicBezTo>
                  <a:pt x="795" y="1"/>
                  <a:pt x="799" y="0"/>
                  <a:pt x="802" y="1"/>
                </a:cubicBezTo>
                <a:cubicBezTo>
                  <a:pt x="805" y="3"/>
                  <a:pt x="806" y="7"/>
                  <a:pt x="804" y="10"/>
                </a:cubicBezTo>
                <a:cubicBezTo>
                  <a:pt x="12" y="1406"/>
                  <a:pt x="12" y="1406"/>
                  <a:pt x="12" y="1406"/>
                </a:cubicBezTo>
                <a:cubicBezTo>
                  <a:pt x="11" y="1408"/>
                  <a:pt x="9" y="1409"/>
                  <a:pt x="6" y="1409"/>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3" name="Freeform 60"/>
          <p:cNvSpPr>
            <a:spLocks/>
          </p:cNvSpPr>
          <p:nvPr/>
        </p:nvSpPr>
        <p:spPr bwMode="auto">
          <a:xfrm rot="21368463">
            <a:off x="10127449" y="5741316"/>
            <a:ext cx="2376488" cy="1692275"/>
          </a:xfrm>
          <a:custGeom>
            <a:avLst/>
            <a:gdLst>
              <a:gd name="T0" fmla="*/ 2332 w 2339"/>
              <a:gd name="T1" fmla="*/ 1665 h 1665"/>
              <a:gd name="T2" fmla="*/ 2329 w 2339"/>
              <a:gd name="T3" fmla="*/ 1664 h 1665"/>
              <a:gd name="T4" fmla="*/ 3 w 2339"/>
              <a:gd name="T5" fmla="*/ 11 h 1665"/>
              <a:gd name="T6" fmla="*/ 2 w 2339"/>
              <a:gd name="T7" fmla="*/ 3 h 1665"/>
              <a:gd name="T8" fmla="*/ 10 w 2339"/>
              <a:gd name="T9" fmla="*/ 2 h 1665"/>
              <a:gd name="T10" fmla="*/ 2335 w 2339"/>
              <a:gd name="T11" fmla="*/ 1654 h 1665"/>
              <a:gd name="T12" fmla="*/ 2337 w 2339"/>
              <a:gd name="T13" fmla="*/ 1662 h 1665"/>
              <a:gd name="T14" fmla="*/ 2332 w 2339"/>
              <a:gd name="T15" fmla="*/ 1665 h 16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9" h="1665">
                <a:moveTo>
                  <a:pt x="2332" y="1665"/>
                </a:moveTo>
                <a:cubicBezTo>
                  <a:pt x="2331" y="1665"/>
                  <a:pt x="2330" y="1665"/>
                  <a:pt x="2329" y="1664"/>
                </a:cubicBezTo>
                <a:cubicBezTo>
                  <a:pt x="3" y="11"/>
                  <a:pt x="3" y="11"/>
                  <a:pt x="3" y="11"/>
                </a:cubicBezTo>
                <a:cubicBezTo>
                  <a:pt x="1" y="10"/>
                  <a:pt x="0" y="6"/>
                  <a:pt x="2" y="3"/>
                </a:cubicBezTo>
                <a:cubicBezTo>
                  <a:pt x="4" y="0"/>
                  <a:pt x="8" y="0"/>
                  <a:pt x="10" y="2"/>
                </a:cubicBezTo>
                <a:cubicBezTo>
                  <a:pt x="2335" y="1654"/>
                  <a:pt x="2335" y="1654"/>
                  <a:pt x="2335" y="1654"/>
                </a:cubicBezTo>
                <a:cubicBezTo>
                  <a:pt x="2338" y="1656"/>
                  <a:pt x="2339" y="1660"/>
                  <a:pt x="2337" y="1662"/>
                </a:cubicBezTo>
                <a:cubicBezTo>
                  <a:pt x="2336" y="1664"/>
                  <a:pt x="2334" y="1665"/>
                  <a:pt x="2332" y="1665"/>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6" name="Freeform 63"/>
          <p:cNvSpPr>
            <a:spLocks/>
          </p:cNvSpPr>
          <p:nvPr/>
        </p:nvSpPr>
        <p:spPr bwMode="auto">
          <a:xfrm rot="21368463">
            <a:off x="10045759" y="4996027"/>
            <a:ext cx="1962150" cy="774700"/>
          </a:xfrm>
          <a:custGeom>
            <a:avLst/>
            <a:gdLst>
              <a:gd name="T0" fmla="*/ 7 w 1932"/>
              <a:gd name="T1" fmla="*/ 763 h 763"/>
              <a:gd name="T2" fmla="*/ 1 w 1932"/>
              <a:gd name="T3" fmla="*/ 759 h 763"/>
              <a:gd name="T4" fmla="*/ 5 w 1932"/>
              <a:gd name="T5" fmla="*/ 751 h 763"/>
              <a:gd name="T6" fmla="*/ 1923 w 1932"/>
              <a:gd name="T7" fmla="*/ 1 h 763"/>
              <a:gd name="T8" fmla="*/ 1931 w 1932"/>
              <a:gd name="T9" fmla="*/ 5 h 763"/>
              <a:gd name="T10" fmla="*/ 1927 w 1932"/>
              <a:gd name="T11" fmla="*/ 13 h 763"/>
              <a:gd name="T12" fmla="*/ 9 w 1932"/>
              <a:gd name="T13" fmla="*/ 762 h 763"/>
              <a:gd name="T14" fmla="*/ 7 w 1932"/>
              <a:gd name="T15" fmla="*/ 763 h 7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32" h="763">
                <a:moveTo>
                  <a:pt x="7" y="763"/>
                </a:moveTo>
                <a:cubicBezTo>
                  <a:pt x="4" y="763"/>
                  <a:pt x="2" y="761"/>
                  <a:pt x="1" y="759"/>
                </a:cubicBezTo>
                <a:cubicBezTo>
                  <a:pt x="0" y="756"/>
                  <a:pt x="2" y="752"/>
                  <a:pt x="5" y="751"/>
                </a:cubicBezTo>
                <a:cubicBezTo>
                  <a:pt x="1923" y="1"/>
                  <a:pt x="1923" y="1"/>
                  <a:pt x="1923" y="1"/>
                </a:cubicBezTo>
                <a:cubicBezTo>
                  <a:pt x="1926" y="0"/>
                  <a:pt x="1930" y="2"/>
                  <a:pt x="1931" y="5"/>
                </a:cubicBezTo>
                <a:cubicBezTo>
                  <a:pt x="1932" y="8"/>
                  <a:pt x="1931" y="11"/>
                  <a:pt x="1927" y="13"/>
                </a:cubicBezTo>
                <a:cubicBezTo>
                  <a:pt x="9" y="762"/>
                  <a:pt x="9" y="762"/>
                  <a:pt x="9" y="762"/>
                </a:cubicBezTo>
                <a:cubicBezTo>
                  <a:pt x="8" y="762"/>
                  <a:pt x="8" y="763"/>
                  <a:pt x="7" y="763"/>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7" name="Freeform 64"/>
          <p:cNvSpPr>
            <a:spLocks/>
          </p:cNvSpPr>
          <p:nvPr/>
        </p:nvSpPr>
        <p:spPr bwMode="auto">
          <a:xfrm rot="21368463">
            <a:off x="11438932" y="4749068"/>
            <a:ext cx="534988" cy="212725"/>
          </a:xfrm>
          <a:custGeom>
            <a:avLst/>
            <a:gdLst>
              <a:gd name="T0" fmla="*/ 520 w 527"/>
              <a:gd name="T1" fmla="*/ 210 h 210"/>
              <a:gd name="T2" fmla="*/ 518 w 527"/>
              <a:gd name="T3" fmla="*/ 210 h 210"/>
              <a:gd name="T4" fmla="*/ 4 w 527"/>
              <a:gd name="T5" fmla="*/ 12 h 210"/>
              <a:gd name="T6" fmla="*/ 1 w 527"/>
              <a:gd name="T7" fmla="*/ 4 h 210"/>
              <a:gd name="T8" fmla="*/ 9 w 527"/>
              <a:gd name="T9" fmla="*/ 1 h 210"/>
              <a:gd name="T10" fmla="*/ 522 w 527"/>
              <a:gd name="T11" fmla="*/ 198 h 210"/>
              <a:gd name="T12" fmla="*/ 526 w 527"/>
              <a:gd name="T13" fmla="*/ 206 h 210"/>
              <a:gd name="T14" fmla="*/ 520 w 527"/>
              <a:gd name="T15" fmla="*/ 210 h 2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7" h="210">
                <a:moveTo>
                  <a:pt x="520" y="210"/>
                </a:moveTo>
                <a:cubicBezTo>
                  <a:pt x="520" y="210"/>
                  <a:pt x="519" y="210"/>
                  <a:pt x="518" y="210"/>
                </a:cubicBezTo>
                <a:cubicBezTo>
                  <a:pt x="4" y="12"/>
                  <a:pt x="4" y="12"/>
                  <a:pt x="4" y="12"/>
                </a:cubicBezTo>
                <a:cubicBezTo>
                  <a:pt x="1" y="11"/>
                  <a:pt x="0" y="7"/>
                  <a:pt x="1" y="4"/>
                </a:cubicBezTo>
                <a:cubicBezTo>
                  <a:pt x="2" y="1"/>
                  <a:pt x="6" y="0"/>
                  <a:pt x="9" y="1"/>
                </a:cubicBezTo>
                <a:cubicBezTo>
                  <a:pt x="522" y="198"/>
                  <a:pt x="522" y="198"/>
                  <a:pt x="522" y="198"/>
                </a:cubicBezTo>
                <a:cubicBezTo>
                  <a:pt x="526" y="200"/>
                  <a:pt x="527" y="203"/>
                  <a:pt x="526" y="206"/>
                </a:cubicBezTo>
                <a:cubicBezTo>
                  <a:pt x="525" y="209"/>
                  <a:pt x="523" y="210"/>
                  <a:pt x="520" y="210"/>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8" name="Freeform 65"/>
          <p:cNvSpPr>
            <a:spLocks/>
          </p:cNvSpPr>
          <p:nvPr/>
        </p:nvSpPr>
        <p:spPr bwMode="auto">
          <a:xfrm rot="21368463">
            <a:off x="12008990" y="4916144"/>
            <a:ext cx="420688" cy="1263650"/>
          </a:xfrm>
          <a:custGeom>
            <a:avLst/>
            <a:gdLst>
              <a:gd name="T0" fmla="*/ 408 w 415"/>
              <a:gd name="T1" fmla="*/ 1243 h 1243"/>
              <a:gd name="T2" fmla="*/ 402 w 415"/>
              <a:gd name="T3" fmla="*/ 1239 h 1243"/>
              <a:gd name="T4" fmla="*/ 1 w 415"/>
              <a:gd name="T5" fmla="*/ 9 h 1243"/>
              <a:gd name="T6" fmla="*/ 4 w 415"/>
              <a:gd name="T7" fmla="*/ 1 h 1243"/>
              <a:gd name="T8" fmla="*/ 12 w 415"/>
              <a:gd name="T9" fmla="*/ 5 h 1243"/>
              <a:gd name="T10" fmla="*/ 413 w 415"/>
              <a:gd name="T11" fmla="*/ 1235 h 1243"/>
              <a:gd name="T12" fmla="*/ 410 w 415"/>
              <a:gd name="T13" fmla="*/ 1243 h 1243"/>
              <a:gd name="T14" fmla="*/ 408 w 415"/>
              <a:gd name="T15" fmla="*/ 1243 h 12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5" h="1243">
                <a:moveTo>
                  <a:pt x="408" y="1243"/>
                </a:moveTo>
                <a:cubicBezTo>
                  <a:pt x="405" y="1243"/>
                  <a:pt x="403" y="1241"/>
                  <a:pt x="402" y="1239"/>
                </a:cubicBezTo>
                <a:cubicBezTo>
                  <a:pt x="1" y="9"/>
                  <a:pt x="1" y="9"/>
                  <a:pt x="1" y="9"/>
                </a:cubicBezTo>
                <a:cubicBezTo>
                  <a:pt x="0" y="6"/>
                  <a:pt x="1" y="2"/>
                  <a:pt x="4" y="1"/>
                </a:cubicBezTo>
                <a:cubicBezTo>
                  <a:pt x="8" y="0"/>
                  <a:pt x="11" y="2"/>
                  <a:pt x="12" y="5"/>
                </a:cubicBezTo>
                <a:cubicBezTo>
                  <a:pt x="413" y="1235"/>
                  <a:pt x="413" y="1235"/>
                  <a:pt x="413" y="1235"/>
                </a:cubicBezTo>
                <a:cubicBezTo>
                  <a:pt x="415" y="1238"/>
                  <a:pt x="413" y="1242"/>
                  <a:pt x="410" y="1243"/>
                </a:cubicBezTo>
                <a:cubicBezTo>
                  <a:pt x="409" y="1243"/>
                  <a:pt x="408" y="1243"/>
                  <a:pt x="408" y="1243"/>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9" name="Freeform 66"/>
          <p:cNvSpPr>
            <a:spLocks/>
          </p:cNvSpPr>
          <p:nvPr/>
        </p:nvSpPr>
        <p:spPr bwMode="auto">
          <a:xfrm rot="21368463">
            <a:off x="10087391" y="5742880"/>
            <a:ext cx="2370138" cy="501650"/>
          </a:xfrm>
          <a:custGeom>
            <a:avLst/>
            <a:gdLst>
              <a:gd name="T0" fmla="*/ 2327 w 2333"/>
              <a:gd name="T1" fmla="*/ 493 h 493"/>
              <a:gd name="T2" fmla="*/ 2326 w 2333"/>
              <a:gd name="T3" fmla="*/ 493 h 493"/>
              <a:gd name="T4" fmla="*/ 6 w 2333"/>
              <a:gd name="T5" fmla="*/ 12 h 493"/>
              <a:gd name="T6" fmla="*/ 1 w 2333"/>
              <a:gd name="T7" fmla="*/ 5 h 493"/>
              <a:gd name="T8" fmla="*/ 8 w 2333"/>
              <a:gd name="T9" fmla="*/ 1 h 493"/>
              <a:gd name="T10" fmla="*/ 2328 w 2333"/>
              <a:gd name="T11" fmla="*/ 481 h 493"/>
              <a:gd name="T12" fmla="*/ 2333 w 2333"/>
              <a:gd name="T13" fmla="*/ 488 h 493"/>
              <a:gd name="T14" fmla="*/ 2327 w 2333"/>
              <a:gd name="T15" fmla="*/ 493 h 4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3" h="493">
                <a:moveTo>
                  <a:pt x="2327" y="493"/>
                </a:moveTo>
                <a:cubicBezTo>
                  <a:pt x="2326" y="493"/>
                  <a:pt x="2326" y="493"/>
                  <a:pt x="2326" y="493"/>
                </a:cubicBezTo>
                <a:cubicBezTo>
                  <a:pt x="6" y="12"/>
                  <a:pt x="6" y="12"/>
                  <a:pt x="6" y="12"/>
                </a:cubicBezTo>
                <a:cubicBezTo>
                  <a:pt x="2" y="12"/>
                  <a:pt x="0" y="9"/>
                  <a:pt x="1" y="5"/>
                </a:cubicBezTo>
                <a:cubicBezTo>
                  <a:pt x="2" y="2"/>
                  <a:pt x="5" y="0"/>
                  <a:pt x="8" y="1"/>
                </a:cubicBezTo>
                <a:cubicBezTo>
                  <a:pt x="2328" y="481"/>
                  <a:pt x="2328" y="481"/>
                  <a:pt x="2328" y="481"/>
                </a:cubicBezTo>
                <a:cubicBezTo>
                  <a:pt x="2331" y="482"/>
                  <a:pt x="2333" y="485"/>
                  <a:pt x="2333" y="488"/>
                </a:cubicBezTo>
                <a:cubicBezTo>
                  <a:pt x="2332" y="491"/>
                  <a:pt x="2330" y="493"/>
                  <a:pt x="2327" y="493"/>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0" name="Freeform 67"/>
          <p:cNvSpPr>
            <a:spLocks/>
          </p:cNvSpPr>
          <p:nvPr/>
        </p:nvSpPr>
        <p:spPr bwMode="auto">
          <a:xfrm rot="21368463">
            <a:off x="10133566" y="5802238"/>
            <a:ext cx="561975" cy="1812925"/>
          </a:xfrm>
          <a:custGeom>
            <a:avLst/>
            <a:gdLst>
              <a:gd name="T0" fmla="*/ 546 w 553"/>
              <a:gd name="T1" fmla="*/ 1783 h 1783"/>
              <a:gd name="T2" fmla="*/ 541 w 553"/>
              <a:gd name="T3" fmla="*/ 1779 h 1783"/>
              <a:gd name="T4" fmla="*/ 1 w 553"/>
              <a:gd name="T5" fmla="*/ 8 h 1783"/>
              <a:gd name="T6" fmla="*/ 5 w 553"/>
              <a:gd name="T7" fmla="*/ 1 h 1783"/>
              <a:gd name="T8" fmla="*/ 13 w 553"/>
              <a:gd name="T9" fmla="*/ 5 h 1783"/>
              <a:gd name="T10" fmla="*/ 552 w 553"/>
              <a:gd name="T11" fmla="*/ 1775 h 1783"/>
              <a:gd name="T12" fmla="*/ 548 w 553"/>
              <a:gd name="T13" fmla="*/ 1783 h 1783"/>
              <a:gd name="T14" fmla="*/ 546 w 553"/>
              <a:gd name="T15" fmla="*/ 1783 h 17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3" h="1783">
                <a:moveTo>
                  <a:pt x="546" y="1783"/>
                </a:moveTo>
                <a:cubicBezTo>
                  <a:pt x="544" y="1783"/>
                  <a:pt x="541" y="1782"/>
                  <a:pt x="541" y="1779"/>
                </a:cubicBezTo>
                <a:cubicBezTo>
                  <a:pt x="1" y="8"/>
                  <a:pt x="1" y="8"/>
                  <a:pt x="1" y="8"/>
                </a:cubicBezTo>
                <a:cubicBezTo>
                  <a:pt x="0" y="5"/>
                  <a:pt x="2" y="2"/>
                  <a:pt x="5" y="1"/>
                </a:cubicBezTo>
                <a:cubicBezTo>
                  <a:pt x="8" y="0"/>
                  <a:pt x="12" y="2"/>
                  <a:pt x="13" y="5"/>
                </a:cubicBezTo>
                <a:cubicBezTo>
                  <a:pt x="552" y="1775"/>
                  <a:pt x="552" y="1775"/>
                  <a:pt x="552" y="1775"/>
                </a:cubicBezTo>
                <a:cubicBezTo>
                  <a:pt x="553" y="1779"/>
                  <a:pt x="551" y="1782"/>
                  <a:pt x="548" y="1783"/>
                </a:cubicBezTo>
                <a:cubicBezTo>
                  <a:pt x="547" y="1783"/>
                  <a:pt x="547" y="1783"/>
                  <a:pt x="546" y="1783"/>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1" name="Freeform 68"/>
          <p:cNvSpPr>
            <a:spLocks/>
          </p:cNvSpPr>
          <p:nvPr/>
        </p:nvSpPr>
        <p:spPr bwMode="auto">
          <a:xfrm rot="21368463">
            <a:off x="10039620" y="4813803"/>
            <a:ext cx="1439863" cy="974725"/>
          </a:xfrm>
          <a:custGeom>
            <a:avLst/>
            <a:gdLst>
              <a:gd name="T0" fmla="*/ 7 w 1418"/>
              <a:gd name="T1" fmla="*/ 960 h 960"/>
              <a:gd name="T2" fmla="*/ 2 w 1418"/>
              <a:gd name="T3" fmla="*/ 957 h 960"/>
              <a:gd name="T4" fmla="*/ 3 w 1418"/>
              <a:gd name="T5" fmla="*/ 949 h 960"/>
              <a:gd name="T6" fmla="*/ 1408 w 1418"/>
              <a:gd name="T7" fmla="*/ 1 h 960"/>
              <a:gd name="T8" fmla="*/ 1416 w 1418"/>
              <a:gd name="T9" fmla="*/ 3 h 960"/>
              <a:gd name="T10" fmla="*/ 1415 w 1418"/>
              <a:gd name="T11" fmla="*/ 11 h 960"/>
              <a:gd name="T12" fmla="*/ 10 w 1418"/>
              <a:gd name="T13" fmla="*/ 959 h 960"/>
              <a:gd name="T14" fmla="*/ 7 w 1418"/>
              <a:gd name="T15" fmla="*/ 960 h 9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18" h="960">
                <a:moveTo>
                  <a:pt x="7" y="960"/>
                </a:moveTo>
                <a:cubicBezTo>
                  <a:pt x="5" y="960"/>
                  <a:pt x="3" y="959"/>
                  <a:pt x="2" y="957"/>
                </a:cubicBezTo>
                <a:cubicBezTo>
                  <a:pt x="0" y="954"/>
                  <a:pt x="1" y="950"/>
                  <a:pt x="3" y="949"/>
                </a:cubicBezTo>
                <a:cubicBezTo>
                  <a:pt x="1408" y="1"/>
                  <a:pt x="1408" y="1"/>
                  <a:pt x="1408" y="1"/>
                </a:cubicBezTo>
                <a:cubicBezTo>
                  <a:pt x="1411" y="0"/>
                  <a:pt x="1415" y="0"/>
                  <a:pt x="1416" y="3"/>
                </a:cubicBezTo>
                <a:cubicBezTo>
                  <a:pt x="1418" y="6"/>
                  <a:pt x="1418" y="9"/>
                  <a:pt x="1415" y="11"/>
                </a:cubicBezTo>
                <a:cubicBezTo>
                  <a:pt x="10" y="959"/>
                  <a:pt x="10" y="959"/>
                  <a:pt x="10" y="959"/>
                </a:cubicBezTo>
                <a:cubicBezTo>
                  <a:pt x="9" y="959"/>
                  <a:pt x="8" y="960"/>
                  <a:pt x="7" y="960"/>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2" name="Freeform 69"/>
          <p:cNvSpPr>
            <a:spLocks/>
          </p:cNvSpPr>
          <p:nvPr/>
        </p:nvSpPr>
        <p:spPr bwMode="auto">
          <a:xfrm rot="21368463">
            <a:off x="11365572" y="2771501"/>
            <a:ext cx="688975" cy="1987550"/>
          </a:xfrm>
          <a:custGeom>
            <a:avLst/>
            <a:gdLst>
              <a:gd name="T0" fmla="*/ 6 w 678"/>
              <a:gd name="T1" fmla="*/ 1955 h 1955"/>
              <a:gd name="T2" fmla="*/ 5 w 678"/>
              <a:gd name="T3" fmla="*/ 1955 h 1955"/>
              <a:gd name="T4" fmla="*/ 1 w 678"/>
              <a:gd name="T5" fmla="*/ 1947 h 1955"/>
              <a:gd name="T6" fmla="*/ 665 w 678"/>
              <a:gd name="T7" fmla="*/ 5 h 1955"/>
              <a:gd name="T8" fmla="*/ 673 w 678"/>
              <a:gd name="T9" fmla="*/ 1 h 1955"/>
              <a:gd name="T10" fmla="*/ 677 w 678"/>
              <a:gd name="T11" fmla="*/ 9 h 1955"/>
              <a:gd name="T12" fmla="*/ 12 w 678"/>
              <a:gd name="T13" fmla="*/ 1951 h 1955"/>
              <a:gd name="T14" fmla="*/ 6 w 678"/>
              <a:gd name="T15" fmla="*/ 1955 h 195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1955">
                <a:moveTo>
                  <a:pt x="6" y="1955"/>
                </a:moveTo>
                <a:cubicBezTo>
                  <a:pt x="6" y="1955"/>
                  <a:pt x="5" y="1955"/>
                  <a:pt x="5" y="1955"/>
                </a:cubicBezTo>
                <a:cubicBezTo>
                  <a:pt x="1" y="1954"/>
                  <a:pt x="0" y="1951"/>
                  <a:pt x="1" y="1947"/>
                </a:cubicBezTo>
                <a:cubicBezTo>
                  <a:pt x="665" y="5"/>
                  <a:pt x="665" y="5"/>
                  <a:pt x="665" y="5"/>
                </a:cubicBezTo>
                <a:cubicBezTo>
                  <a:pt x="666" y="2"/>
                  <a:pt x="670" y="0"/>
                  <a:pt x="673" y="1"/>
                </a:cubicBezTo>
                <a:cubicBezTo>
                  <a:pt x="676" y="2"/>
                  <a:pt x="678" y="6"/>
                  <a:pt x="677" y="9"/>
                </a:cubicBezTo>
                <a:cubicBezTo>
                  <a:pt x="12" y="1951"/>
                  <a:pt x="12" y="1951"/>
                  <a:pt x="12" y="1951"/>
                </a:cubicBezTo>
                <a:cubicBezTo>
                  <a:pt x="11" y="1954"/>
                  <a:pt x="9" y="1955"/>
                  <a:pt x="6" y="1955"/>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3" name="Freeform 70"/>
          <p:cNvSpPr>
            <a:spLocks/>
          </p:cNvSpPr>
          <p:nvPr/>
        </p:nvSpPr>
        <p:spPr bwMode="auto">
          <a:xfrm rot="21368463">
            <a:off x="12037221" y="2714647"/>
            <a:ext cx="1030288" cy="1954213"/>
          </a:xfrm>
          <a:custGeom>
            <a:avLst/>
            <a:gdLst>
              <a:gd name="T0" fmla="*/ 1008 w 1015"/>
              <a:gd name="T1" fmla="*/ 1923 h 1923"/>
              <a:gd name="T2" fmla="*/ 1003 w 1015"/>
              <a:gd name="T3" fmla="*/ 1920 h 1923"/>
              <a:gd name="T4" fmla="*/ 2 w 1015"/>
              <a:gd name="T5" fmla="*/ 10 h 1923"/>
              <a:gd name="T6" fmla="*/ 4 w 1015"/>
              <a:gd name="T7" fmla="*/ 2 h 1923"/>
              <a:gd name="T8" fmla="*/ 12 w 1015"/>
              <a:gd name="T9" fmla="*/ 4 h 1923"/>
              <a:gd name="T10" fmla="*/ 1013 w 1015"/>
              <a:gd name="T11" fmla="*/ 1914 h 1923"/>
              <a:gd name="T12" fmla="*/ 1011 w 1015"/>
              <a:gd name="T13" fmla="*/ 1922 h 1923"/>
              <a:gd name="T14" fmla="*/ 1008 w 1015"/>
              <a:gd name="T15" fmla="*/ 1923 h 19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15" h="1923">
                <a:moveTo>
                  <a:pt x="1008" y="1923"/>
                </a:moveTo>
                <a:cubicBezTo>
                  <a:pt x="1006" y="1923"/>
                  <a:pt x="1004" y="1922"/>
                  <a:pt x="1003" y="1920"/>
                </a:cubicBezTo>
                <a:cubicBezTo>
                  <a:pt x="2" y="10"/>
                  <a:pt x="2" y="10"/>
                  <a:pt x="2" y="10"/>
                </a:cubicBezTo>
                <a:cubicBezTo>
                  <a:pt x="0" y="7"/>
                  <a:pt x="1" y="3"/>
                  <a:pt x="4" y="2"/>
                </a:cubicBezTo>
                <a:cubicBezTo>
                  <a:pt x="7" y="0"/>
                  <a:pt x="11" y="1"/>
                  <a:pt x="12" y="4"/>
                </a:cubicBezTo>
                <a:cubicBezTo>
                  <a:pt x="1013" y="1914"/>
                  <a:pt x="1013" y="1914"/>
                  <a:pt x="1013" y="1914"/>
                </a:cubicBezTo>
                <a:cubicBezTo>
                  <a:pt x="1015" y="1917"/>
                  <a:pt x="1014" y="1921"/>
                  <a:pt x="1011" y="1922"/>
                </a:cubicBezTo>
                <a:cubicBezTo>
                  <a:pt x="1010" y="1923"/>
                  <a:pt x="1009" y="1923"/>
                  <a:pt x="1008" y="1923"/>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2" name="Freeform 79"/>
          <p:cNvSpPr>
            <a:spLocks/>
          </p:cNvSpPr>
          <p:nvPr/>
        </p:nvSpPr>
        <p:spPr bwMode="auto">
          <a:xfrm rot="21368463">
            <a:off x="11999357" y="2713088"/>
            <a:ext cx="1114425" cy="831850"/>
          </a:xfrm>
          <a:custGeom>
            <a:avLst/>
            <a:gdLst>
              <a:gd name="T0" fmla="*/ 1090 w 1097"/>
              <a:gd name="T1" fmla="*/ 819 h 819"/>
              <a:gd name="T2" fmla="*/ 1087 w 1097"/>
              <a:gd name="T3" fmla="*/ 818 h 819"/>
              <a:gd name="T4" fmla="*/ 3 w 1097"/>
              <a:gd name="T5" fmla="*/ 12 h 819"/>
              <a:gd name="T6" fmla="*/ 2 w 1097"/>
              <a:gd name="T7" fmla="*/ 3 h 819"/>
              <a:gd name="T8" fmla="*/ 11 w 1097"/>
              <a:gd name="T9" fmla="*/ 2 h 819"/>
              <a:gd name="T10" fmla="*/ 1094 w 1097"/>
              <a:gd name="T11" fmla="*/ 808 h 819"/>
              <a:gd name="T12" fmla="*/ 1095 w 1097"/>
              <a:gd name="T13" fmla="*/ 817 h 819"/>
              <a:gd name="T14" fmla="*/ 1090 w 1097"/>
              <a:gd name="T15" fmla="*/ 819 h 8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97" h="819">
                <a:moveTo>
                  <a:pt x="1090" y="819"/>
                </a:moveTo>
                <a:cubicBezTo>
                  <a:pt x="1089" y="819"/>
                  <a:pt x="1088" y="819"/>
                  <a:pt x="1087" y="818"/>
                </a:cubicBezTo>
                <a:cubicBezTo>
                  <a:pt x="3" y="12"/>
                  <a:pt x="3" y="12"/>
                  <a:pt x="3" y="12"/>
                </a:cubicBezTo>
                <a:cubicBezTo>
                  <a:pt x="1" y="10"/>
                  <a:pt x="0" y="6"/>
                  <a:pt x="2" y="3"/>
                </a:cubicBezTo>
                <a:cubicBezTo>
                  <a:pt x="4" y="1"/>
                  <a:pt x="8" y="0"/>
                  <a:pt x="11" y="2"/>
                </a:cubicBezTo>
                <a:cubicBezTo>
                  <a:pt x="1094" y="808"/>
                  <a:pt x="1094" y="808"/>
                  <a:pt x="1094" y="808"/>
                </a:cubicBezTo>
                <a:cubicBezTo>
                  <a:pt x="1097" y="810"/>
                  <a:pt x="1097" y="814"/>
                  <a:pt x="1095" y="817"/>
                </a:cubicBezTo>
                <a:cubicBezTo>
                  <a:pt x="1094" y="818"/>
                  <a:pt x="1092" y="819"/>
                  <a:pt x="1090" y="819"/>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4" name="Freeform 81"/>
          <p:cNvSpPr>
            <a:spLocks/>
          </p:cNvSpPr>
          <p:nvPr/>
        </p:nvSpPr>
        <p:spPr bwMode="auto">
          <a:xfrm rot="21368463">
            <a:off x="8530767" y="5404785"/>
            <a:ext cx="1543050" cy="482600"/>
          </a:xfrm>
          <a:custGeom>
            <a:avLst/>
            <a:gdLst>
              <a:gd name="T0" fmla="*/ 1512 w 1519"/>
              <a:gd name="T1" fmla="*/ 476 h 476"/>
              <a:gd name="T2" fmla="*/ 1510 w 1519"/>
              <a:gd name="T3" fmla="*/ 475 h 476"/>
              <a:gd name="T4" fmla="*/ 5 w 1519"/>
              <a:gd name="T5" fmla="*/ 12 h 476"/>
              <a:gd name="T6" fmla="*/ 1 w 1519"/>
              <a:gd name="T7" fmla="*/ 5 h 476"/>
              <a:gd name="T8" fmla="*/ 9 w 1519"/>
              <a:gd name="T9" fmla="*/ 1 h 476"/>
              <a:gd name="T10" fmla="*/ 1514 w 1519"/>
              <a:gd name="T11" fmla="*/ 464 h 476"/>
              <a:gd name="T12" fmla="*/ 1518 w 1519"/>
              <a:gd name="T13" fmla="*/ 471 h 476"/>
              <a:gd name="T14" fmla="*/ 1512 w 1519"/>
              <a:gd name="T15" fmla="*/ 476 h 4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19" h="476">
                <a:moveTo>
                  <a:pt x="1512" y="476"/>
                </a:moveTo>
                <a:cubicBezTo>
                  <a:pt x="1511" y="476"/>
                  <a:pt x="1511" y="476"/>
                  <a:pt x="1510" y="475"/>
                </a:cubicBezTo>
                <a:cubicBezTo>
                  <a:pt x="5" y="12"/>
                  <a:pt x="5" y="12"/>
                  <a:pt x="5" y="12"/>
                </a:cubicBezTo>
                <a:cubicBezTo>
                  <a:pt x="2" y="11"/>
                  <a:pt x="0" y="8"/>
                  <a:pt x="1" y="5"/>
                </a:cubicBezTo>
                <a:cubicBezTo>
                  <a:pt x="2" y="2"/>
                  <a:pt x="5" y="0"/>
                  <a:pt x="9" y="1"/>
                </a:cubicBezTo>
                <a:cubicBezTo>
                  <a:pt x="1514" y="464"/>
                  <a:pt x="1514" y="464"/>
                  <a:pt x="1514" y="464"/>
                </a:cubicBezTo>
                <a:cubicBezTo>
                  <a:pt x="1517" y="465"/>
                  <a:pt x="1519" y="468"/>
                  <a:pt x="1518" y="471"/>
                </a:cubicBezTo>
                <a:cubicBezTo>
                  <a:pt x="1517" y="474"/>
                  <a:pt x="1514" y="476"/>
                  <a:pt x="1512" y="476"/>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5" name="Freeform 82"/>
          <p:cNvSpPr>
            <a:spLocks/>
          </p:cNvSpPr>
          <p:nvPr/>
        </p:nvSpPr>
        <p:spPr bwMode="auto">
          <a:xfrm rot="21368463">
            <a:off x="5964478" y="5542794"/>
            <a:ext cx="2660650" cy="2768600"/>
          </a:xfrm>
          <a:custGeom>
            <a:avLst/>
            <a:gdLst>
              <a:gd name="T0" fmla="*/ 6 w 2619"/>
              <a:gd name="T1" fmla="*/ 2724 h 2724"/>
              <a:gd name="T2" fmla="*/ 2 w 2619"/>
              <a:gd name="T3" fmla="*/ 2722 h 2724"/>
              <a:gd name="T4" fmla="*/ 2 w 2619"/>
              <a:gd name="T5" fmla="*/ 2714 h 2724"/>
              <a:gd name="T6" fmla="*/ 2609 w 2619"/>
              <a:gd name="T7" fmla="*/ 3 h 2724"/>
              <a:gd name="T8" fmla="*/ 2617 w 2619"/>
              <a:gd name="T9" fmla="*/ 2 h 2724"/>
              <a:gd name="T10" fmla="*/ 2617 w 2619"/>
              <a:gd name="T11" fmla="*/ 11 h 2724"/>
              <a:gd name="T12" fmla="*/ 10 w 2619"/>
              <a:gd name="T13" fmla="*/ 2722 h 2724"/>
              <a:gd name="T14" fmla="*/ 6 w 2619"/>
              <a:gd name="T15" fmla="*/ 2724 h 27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19" h="2724">
                <a:moveTo>
                  <a:pt x="6" y="2724"/>
                </a:moveTo>
                <a:cubicBezTo>
                  <a:pt x="5" y="2724"/>
                  <a:pt x="3" y="2723"/>
                  <a:pt x="2" y="2722"/>
                </a:cubicBezTo>
                <a:cubicBezTo>
                  <a:pt x="0" y="2720"/>
                  <a:pt x="0" y="2716"/>
                  <a:pt x="2" y="2714"/>
                </a:cubicBezTo>
                <a:cubicBezTo>
                  <a:pt x="2609" y="3"/>
                  <a:pt x="2609" y="3"/>
                  <a:pt x="2609" y="3"/>
                </a:cubicBezTo>
                <a:cubicBezTo>
                  <a:pt x="2611" y="0"/>
                  <a:pt x="2615" y="0"/>
                  <a:pt x="2617" y="2"/>
                </a:cubicBezTo>
                <a:cubicBezTo>
                  <a:pt x="2619" y="5"/>
                  <a:pt x="2619" y="8"/>
                  <a:pt x="2617" y="11"/>
                </a:cubicBezTo>
                <a:cubicBezTo>
                  <a:pt x="10" y="2722"/>
                  <a:pt x="10" y="2722"/>
                  <a:pt x="10" y="2722"/>
                </a:cubicBezTo>
                <a:cubicBezTo>
                  <a:pt x="9" y="2723"/>
                  <a:pt x="8" y="2724"/>
                  <a:pt x="6" y="2724"/>
                </a:cubicBezTo>
                <a:close/>
              </a:path>
            </a:pathLst>
          </a:custGeom>
          <a:solidFill>
            <a:srgbClr val="45D8FF">
              <a:alpha val="1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87" name="Freeform 84"/>
          <p:cNvSpPr>
            <a:spLocks/>
          </p:cNvSpPr>
          <p:nvPr/>
        </p:nvSpPr>
        <p:spPr bwMode="auto">
          <a:xfrm rot="21368463">
            <a:off x="7398075" y="5494498"/>
            <a:ext cx="1227138" cy="2819400"/>
          </a:xfrm>
          <a:custGeom>
            <a:avLst/>
            <a:gdLst>
              <a:gd name="T0" fmla="*/ 7 w 1208"/>
              <a:gd name="T1" fmla="*/ 2774 h 2774"/>
              <a:gd name="T2" fmla="*/ 5 w 1208"/>
              <a:gd name="T3" fmla="*/ 2773 h 2774"/>
              <a:gd name="T4" fmla="*/ 2 w 1208"/>
              <a:gd name="T5" fmla="*/ 2765 h 2774"/>
              <a:gd name="T6" fmla="*/ 1195 w 1208"/>
              <a:gd name="T7" fmla="*/ 4 h 2774"/>
              <a:gd name="T8" fmla="*/ 1203 w 1208"/>
              <a:gd name="T9" fmla="*/ 1 h 2774"/>
              <a:gd name="T10" fmla="*/ 1206 w 1208"/>
              <a:gd name="T11" fmla="*/ 9 h 2774"/>
              <a:gd name="T12" fmla="*/ 13 w 1208"/>
              <a:gd name="T13" fmla="*/ 2770 h 2774"/>
              <a:gd name="T14" fmla="*/ 7 w 1208"/>
              <a:gd name="T15" fmla="*/ 2774 h 27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8" h="2774">
                <a:moveTo>
                  <a:pt x="7" y="2774"/>
                </a:moveTo>
                <a:cubicBezTo>
                  <a:pt x="6" y="2774"/>
                  <a:pt x="5" y="2774"/>
                  <a:pt x="5" y="2773"/>
                </a:cubicBezTo>
                <a:cubicBezTo>
                  <a:pt x="2" y="2772"/>
                  <a:pt x="0" y="2769"/>
                  <a:pt x="2" y="2765"/>
                </a:cubicBezTo>
                <a:cubicBezTo>
                  <a:pt x="1195" y="4"/>
                  <a:pt x="1195" y="4"/>
                  <a:pt x="1195" y="4"/>
                </a:cubicBezTo>
                <a:cubicBezTo>
                  <a:pt x="1197" y="1"/>
                  <a:pt x="1200" y="0"/>
                  <a:pt x="1203" y="1"/>
                </a:cubicBezTo>
                <a:cubicBezTo>
                  <a:pt x="1206" y="2"/>
                  <a:pt x="1208" y="6"/>
                  <a:pt x="1206" y="9"/>
                </a:cubicBezTo>
                <a:cubicBezTo>
                  <a:pt x="13" y="2770"/>
                  <a:pt x="13" y="2770"/>
                  <a:pt x="13" y="2770"/>
                </a:cubicBezTo>
                <a:cubicBezTo>
                  <a:pt x="12" y="2773"/>
                  <a:pt x="9" y="2774"/>
                  <a:pt x="7" y="2774"/>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0" name="Freeform 87"/>
          <p:cNvSpPr>
            <a:spLocks/>
          </p:cNvSpPr>
          <p:nvPr/>
        </p:nvSpPr>
        <p:spPr bwMode="auto">
          <a:xfrm rot="21368463">
            <a:off x="10185884" y="5813792"/>
            <a:ext cx="166688" cy="3354388"/>
          </a:xfrm>
          <a:custGeom>
            <a:avLst/>
            <a:gdLst>
              <a:gd name="T0" fmla="*/ 158 w 164"/>
              <a:gd name="T1" fmla="*/ 3301 h 3301"/>
              <a:gd name="T2" fmla="*/ 152 w 164"/>
              <a:gd name="T3" fmla="*/ 3295 h 3301"/>
              <a:gd name="T4" fmla="*/ 0 w 164"/>
              <a:gd name="T5" fmla="*/ 7 h 3301"/>
              <a:gd name="T6" fmla="*/ 6 w 164"/>
              <a:gd name="T7" fmla="*/ 1 h 3301"/>
              <a:gd name="T8" fmla="*/ 12 w 164"/>
              <a:gd name="T9" fmla="*/ 6 h 3301"/>
              <a:gd name="T10" fmla="*/ 164 w 164"/>
              <a:gd name="T11" fmla="*/ 3295 h 3301"/>
              <a:gd name="T12" fmla="*/ 158 w 164"/>
              <a:gd name="T13" fmla="*/ 3301 h 3301"/>
              <a:gd name="T14" fmla="*/ 158 w 164"/>
              <a:gd name="T15" fmla="*/ 3301 h 33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4" h="3301">
                <a:moveTo>
                  <a:pt x="158" y="3301"/>
                </a:moveTo>
                <a:cubicBezTo>
                  <a:pt x="155" y="3301"/>
                  <a:pt x="152" y="3298"/>
                  <a:pt x="152" y="3295"/>
                </a:cubicBezTo>
                <a:cubicBezTo>
                  <a:pt x="0" y="7"/>
                  <a:pt x="0" y="7"/>
                  <a:pt x="0" y="7"/>
                </a:cubicBezTo>
                <a:cubicBezTo>
                  <a:pt x="0" y="4"/>
                  <a:pt x="2" y="1"/>
                  <a:pt x="6" y="1"/>
                </a:cubicBezTo>
                <a:cubicBezTo>
                  <a:pt x="9" y="0"/>
                  <a:pt x="12" y="3"/>
                  <a:pt x="12" y="6"/>
                </a:cubicBezTo>
                <a:cubicBezTo>
                  <a:pt x="164" y="3295"/>
                  <a:pt x="164" y="3295"/>
                  <a:pt x="164" y="3295"/>
                </a:cubicBezTo>
                <a:cubicBezTo>
                  <a:pt x="164" y="3298"/>
                  <a:pt x="161" y="3301"/>
                  <a:pt x="158" y="3301"/>
                </a:cubicBezTo>
                <a:cubicBezTo>
                  <a:pt x="158" y="3301"/>
                  <a:pt x="158" y="3301"/>
                  <a:pt x="158" y="3301"/>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7" name="Freeform 94"/>
          <p:cNvSpPr>
            <a:spLocks/>
          </p:cNvSpPr>
          <p:nvPr/>
        </p:nvSpPr>
        <p:spPr bwMode="auto">
          <a:xfrm rot="21368463">
            <a:off x="8470752" y="5416963"/>
            <a:ext cx="109538" cy="95250"/>
          </a:xfrm>
          <a:custGeom>
            <a:avLst/>
            <a:gdLst>
              <a:gd name="T0" fmla="*/ 54 w 107"/>
              <a:gd name="T1" fmla="*/ 0 h 94"/>
              <a:gd name="T2" fmla="*/ 14 w 107"/>
              <a:gd name="T3" fmla="*/ 22 h 94"/>
              <a:gd name="T4" fmla="*/ 29 w 107"/>
              <a:gd name="T5" fmla="*/ 87 h 94"/>
              <a:gd name="T6" fmla="*/ 53 w 107"/>
              <a:gd name="T7" fmla="*/ 94 h 94"/>
              <a:gd name="T8" fmla="*/ 93 w 107"/>
              <a:gd name="T9" fmla="*/ 72 h 94"/>
              <a:gd name="T10" fmla="*/ 78 w 107"/>
              <a:gd name="T11" fmla="*/ 7 h 94"/>
              <a:gd name="T12" fmla="*/ 54 w 107"/>
              <a:gd name="T13" fmla="*/ 0 h 94"/>
            </a:gdLst>
            <a:ahLst/>
            <a:cxnLst>
              <a:cxn ang="0">
                <a:pos x="T0" y="T1"/>
              </a:cxn>
              <a:cxn ang="0">
                <a:pos x="T2" y="T3"/>
              </a:cxn>
              <a:cxn ang="0">
                <a:pos x="T4" y="T5"/>
              </a:cxn>
              <a:cxn ang="0">
                <a:pos x="T6" y="T7"/>
              </a:cxn>
              <a:cxn ang="0">
                <a:pos x="T8" y="T9"/>
              </a:cxn>
              <a:cxn ang="0">
                <a:pos x="T10" y="T11"/>
              </a:cxn>
              <a:cxn ang="0">
                <a:pos x="T12" y="T13"/>
              </a:cxn>
            </a:cxnLst>
            <a:rect l="0" t="0" r="r" b="b"/>
            <a:pathLst>
              <a:path w="107" h="94">
                <a:moveTo>
                  <a:pt x="54" y="0"/>
                </a:moveTo>
                <a:cubicBezTo>
                  <a:pt x="38" y="0"/>
                  <a:pt x="23" y="8"/>
                  <a:pt x="14" y="22"/>
                </a:cubicBezTo>
                <a:cubicBezTo>
                  <a:pt x="0" y="44"/>
                  <a:pt x="7" y="73"/>
                  <a:pt x="29" y="87"/>
                </a:cubicBezTo>
                <a:cubicBezTo>
                  <a:pt x="36" y="91"/>
                  <a:pt x="45" y="94"/>
                  <a:pt x="53" y="94"/>
                </a:cubicBezTo>
                <a:cubicBezTo>
                  <a:pt x="69" y="94"/>
                  <a:pt x="84" y="86"/>
                  <a:pt x="93" y="72"/>
                </a:cubicBezTo>
                <a:cubicBezTo>
                  <a:pt x="107" y="50"/>
                  <a:pt x="100" y="21"/>
                  <a:pt x="78" y="7"/>
                </a:cubicBezTo>
                <a:cubicBezTo>
                  <a:pt x="71" y="3"/>
                  <a:pt x="62" y="0"/>
                  <a:pt x="54"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8" name="Freeform 95"/>
          <p:cNvSpPr>
            <a:spLocks/>
          </p:cNvSpPr>
          <p:nvPr/>
        </p:nvSpPr>
        <p:spPr bwMode="auto">
          <a:xfrm rot="21368463">
            <a:off x="9954450" y="5721486"/>
            <a:ext cx="241300" cy="212725"/>
          </a:xfrm>
          <a:custGeom>
            <a:avLst/>
            <a:gdLst>
              <a:gd name="T0" fmla="*/ 119 w 238"/>
              <a:gd name="T1" fmla="*/ 0 h 210"/>
              <a:gd name="T2" fmla="*/ 30 w 238"/>
              <a:gd name="T3" fmla="*/ 49 h 210"/>
              <a:gd name="T4" fmla="*/ 63 w 238"/>
              <a:gd name="T5" fmla="*/ 194 h 210"/>
              <a:gd name="T6" fmla="*/ 119 w 238"/>
              <a:gd name="T7" fmla="*/ 210 h 210"/>
              <a:gd name="T8" fmla="*/ 208 w 238"/>
              <a:gd name="T9" fmla="*/ 161 h 210"/>
              <a:gd name="T10" fmla="*/ 175 w 238"/>
              <a:gd name="T11" fmla="*/ 16 h 210"/>
              <a:gd name="T12" fmla="*/ 119 w 238"/>
              <a:gd name="T13" fmla="*/ 0 h 210"/>
            </a:gdLst>
            <a:ahLst/>
            <a:cxnLst>
              <a:cxn ang="0">
                <a:pos x="T0" y="T1"/>
              </a:cxn>
              <a:cxn ang="0">
                <a:pos x="T2" y="T3"/>
              </a:cxn>
              <a:cxn ang="0">
                <a:pos x="T4" y="T5"/>
              </a:cxn>
              <a:cxn ang="0">
                <a:pos x="T6" y="T7"/>
              </a:cxn>
              <a:cxn ang="0">
                <a:pos x="T8" y="T9"/>
              </a:cxn>
              <a:cxn ang="0">
                <a:pos x="T10" y="T11"/>
              </a:cxn>
              <a:cxn ang="0">
                <a:pos x="T12" y="T13"/>
              </a:cxn>
            </a:cxnLst>
            <a:rect l="0" t="0" r="r" b="b"/>
            <a:pathLst>
              <a:path w="238" h="210">
                <a:moveTo>
                  <a:pt x="119" y="0"/>
                </a:moveTo>
                <a:cubicBezTo>
                  <a:pt x="84" y="0"/>
                  <a:pt x="50" y="17"/>
                  <a:pt x="30" y="49"/>
                </a:cubicBezTo>
                <a:cubicBezTo>
                  <a:pt x="0" y="98"/>
                  <a:pt x="14" y="163"/>
                  <a:pt x="63" y="194"/>
                </a:cubicBezTo>
                <a:cubicBezTo>
                  <a:pt x="81" y="204"/>
                  <a:pt x="100" y="210"/>
                  <a:pt x="119" y="210"/>
                </a:cubicBezTo>
                <a:cubicBezTo>
                  <a:pt x="154" y="210"/>
                  <a:pt x="188" y="192"/>
                  <a:pt x="208" y="161"/>
                </a:cubicBezTo>
                <a:cubicBezTo>
                  <a:pt x="238" y="112"/>
                  <a:pt x="224" y="47"/>
                  <a:pt x="175" y="16"/>
                </a:cubicBezTo>
                <a:cubicBezTo>
                  <a:pt x="157" y="5"/>
                  <a:pt x="138" y="0"/>
                  <a:pt x="119"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3" name="Freeform 100"/>
          <p:cNvSpPr>
            <a:spLocks/>
          </p:cNvSpPr>
          <p:nvPr/>
        </p:nvSpPr>
        <p:spPr bwMode="auto">
          <a:xfrm rot="21368463">
            <a:off x="11850778" y="4859465"/>
            <a:ext cx="211138" cy="184150"/>
          </a:xfrm>
          <a:custGeom>
            <a:avLst/>
            <a:gdLst>
              <a:gd name="T0" fmla="*/ 104 w 208"/>
              <a:gd name="T1" fmla="*/ 0 h 182"/>
              <a:gd name="T2" fmla="*/ 27 w 208"/>
              <a:gd name="T3" fmla="*/ 42 h 182"/>
              <a:gd name="T4" fmla="*/ 56 w 208"/>
              <a:gd name="T5" fmla="*/ 168 h 182"/>
              <a:gd name="T6" fmla="*/ 104 w 208"/>
              <a:gd name="T7" fmla="*/ 182 h 182"/>
              <a:gd name="T8" fmla="*/ 182 w 208"/>
              <a:gd name="T9" fmla="*/ 139 h 182"/>
              <a:gd name="T10" fmla="*/ 153 w 208"/>
              <a:gd name="T11" fmla="*/ 14 h 182"/>
              <a:gd name="T12" fmla="*/ 104 w 208"/>
              <a:gd name="T13" fmla="*/ 0 h 182"/>
            </a:gdLst>
            <a:ahLst/>
            <a:cxnLst>
              <a:cxn ang="0">
                <a:pos x="T0" y="T1"/>
              </a:cxn>
              <a:cxn ang="0">
                <a:pos x="T2" y="T3"/>
              </a:cxn>
              <a:cxn ang="0">
                <a:pos x="T4" y="T5"/>
              </a:cxn>
              <a:cxn ang="0">
                <a:pos x="T6" y="T7"/>
              </a:cxn>
              <a:cxn ang="0">
                <a:pos x="T8" y="T9"/>
              </a:cxn>
              <a:cxn ang="0">
                <a:pos x="T10" y="T11"/>
              </a:cxn>
              <a:cxn ang="0">
                <a:pos x="T12" y="T13"/>
              </a:cxn>
            </a:cxnLst>
            <a:rect l="0" t="0" r="r" b="b"/>
            <a:pathLst>
              <a:path w="208" h="182">
                <a:moveTo>
                  <a:pt x="104" y="0"/>
                </a:moveTo>
                <a:cubicBezTo>
                  <a:pt x="74" y="0"/>
                  <a:pt x="44" y="15"/>
                  <a:pt x="27" y="42"/>
                </a:cubicBezTo>
                <a:cubicBezTo>
                  <a:pt x="0" y="85"/>
                  <a:pt x="13" y="141"/>
                  <a:pt x="56" y="168"/>
                </a:cubicBezTo>
                <a:cubicBezTo>
                  <a:pt x="71" y="178"/>
                  <a:pt x="88" y="182"/>
                  <a:pt x="104" y="182"/>
                </a:cubicBezTo>
                <a:cubicBezTo>
                  <a:pt x="135" y="182"/>
                  <a:pt x="164" y="167"/>
                  <a:pt x="182" y="139"/>
                </a:cubicBezTo>
                <a:cubicBezTo>
                  <a:pt x="208" y="97"/>
                  <a:pt x="196" y="40"/>
                  <a:pt x="153" y="14"/>
                </a:cubicBezTo>
                <a:cubicBezTo>
                  <a:pt x="138" y="4"/>
                  <a:pt x="121" y="0"/>
                  <a:pt x="104"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4" name="Freeform 101"/>
          <p:cNvSpPr>
            <a:spLocks/>
          </p:cNvSpPr>
          <p:nvPr/>
        </p:nvSpPr>
        <p:spPr bwMode="auto">
          <a:xfrm rot="21368463">
            <a:off x="11377136" y="4722850"/>
            <a:ext cx="111125" cy="98425"/>
          </a:xfrm>
          <a:custGeom>
            <a:avLst/>
            <a:gdLst>
              <a:gd name="T0" fmla="*/ 55 w 109"/>
              <a:gd name="T1" fmla="*/ 0 h 96"/>
              <a:gd name="T2" fmla="*/ 14 w 109"/>
              <a:gd name="T3" fmla="*/ 22 h 96"/>
              <a:gd name="T4" fmla="*/ 29 w 109"/>
              <a:gd name="T5" fmla="*/ 88 h 96"/>
              <a:gd name="T6" fmla="*/ 55 w 109"/>
              <a:gd name="T7" fmla="*/ 96 h 96"/>
              <a:gd name="T8" fmla="*/ 95 w 109"/>
              <a:gd name="T9" fmla="*/ 73 h 96"/>
              <a:gd name="T10" fmla="*/ 80 w 109"/>
              <a:gd name="T11" fmla="*/ 7 h 96"/>
              <a:gd name="T12" fmla="*/ 55 w 109"/>
              <a:gd name="T13" fmla="*/ 0 h 96"/>
            </a:gdLst>
            <a:ahLst/>
            <a:cxnLst>
              <a:cxn ang="0">
                <a:pos x="T0" y="T1"/>
              </a:cxn>
              <a:cxn ang="0">
                <a:pos x="T2" y="T3"/>
              </a:cxn>
              <a:cxn ang="0">
                <a:pos x="T4" y="T5"/>
              </a:cxn>
              <a:cxn ang="0">
                <a:pos x="T6" y="T7"/>
              </a:cxn>
              <a:cxn ang="0">
                <a:pos x="T8" y="T9"/>
              </a:cxn>
              <a:cxn ang="0">
                <a:pos x="T10" y="T11"/>
              </a:cxn>
              <a:cxn ang="0">
                <a:pos x="T12" y="T13"/>
              </a:cxn>
            </a:cxnLst>
            <a:rect l="0" t="0" r="r" b="b"/>
            <a:pathLst>
              <a:path w="109" h="96">
                <a:moveTo>
                  <a:pt x="55" y="0"/>
                </a:moveTo>
                <a:cubicBezTo>
                  <a:pt x="39" y="0"/>
                  <a:pt x="23" y="8"/>
                  <a:pt x="14" y="22"/>
                </a:cubicBezTo>
                <a:cubicBezTo>
                  <a:pt x="0" y="45"/>
                  <a:pt x="7" y="74"/>
                  <a:pt x="29" y="88"/>
                </a:cubicBezTo>
                <a:cubicBezTo>
                  <a:pt x="37" y="93"/>
                  <a:pt x="46" y="96"/>
                  <a:pt x="55" y="96"/>
                </a:cubicBezTo>
                <a:cubicBezTo>
                  <a:pt x="71" y="96"/>
                  <a:pt x="86" y="88"/>
                  <a:pt x="95" y="73"/>
                </a:cubicBezTo>
                <a:cubicBezTo>
                  <a:pt x="109" y="51"/>
                  <a:pt x="103" y="21"/>
                  <a:pt x="80" y="7"/>
                </a:cubicBezTo>
                <a:cubicBezTo>
                  <a:pt x="72" y="2"/>
                  <a:pt x="63" y="0"/>
                  <a:pt x="55"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5" name="Freeform 102"/>
          <p:cNvSpPr>
            <a:spLocks/>
          </p:cNvSpPr>
          <p:nvPr/>
        </p:nvSpPr>
        <p:spPr bwMode="auto">
          <a:xfrm rot="21368463">
            <a:off x="11919664" y="2718054"/>
            <a:ext cx="111125" cy="96838"/>
          </a:xfrm>
          <a:custGeom>
            <a:avLst/>
            <a:gdLst>
              <a:gd name="T0" fmla="*/ 55 w 109"/>
              <a:gd name="T1" fmla="*/ 0 h 96"/>
              <a:gd name="T2" fmla="*/ 14 w 109"/>
              <a:gd name="T3" fmla="*/ 23 h 96"/>
              <a:gd name="T4" fmla="*/ 29 w 109"/>
              <a:gd name="T5" fmla="*/ 89 h 96"/>
              <a:gd name="T6" fmla="*/ 55 w 109"/>
              <a:gd name="T7" fmla="*/ 96 h 96"/>
              <a:gd name="T8" fmla="*/ 95 w 109"/>
              <a:gd name="T9" fmla="*/ 74 h 96"/>
              <a:gd name="T10" fmla="*/ 80 w 109"/>
              <a:gd name="T11" fmla="*/ 8 h 96"/>
              <a:gd name="T12" fmla="*/ 55 w 109"/>
              <a:gd name="T13" fmla="*/ 0 h 96"/>
            </a:gdLst>
            <a:ahLst/>
            <a:cxnLst>
              <a:cxn ang="0">
                <a:pos x="T0" y="T1"/>
              </a:cxn>
              <a:cxn ang="0">
                <a:pos x="T2" y="T3"/>
              </a:cxn>
              <a:cxn ang="0">
                <a:pos x="T4" y="T5"/>
              </a:cxn>
              <a:cxn ang="0">
                <a:pos x="T6" y="T7"/>
              </a:cxn>
              <a:cxn ang="0">
                <a:pos x="T8" y="T9"/>
              </a:cxn>
              <a:cxn ang="0">
                <a:pos x="T10" y="T11"/>
              </a:cxn>
              <a:cxn ang="0">
                <a:pos x="T12" y="T13"/>
              </a:cxn>
            </a:cxnLst>
            <a:rect l="0" t="0" r="r" b="b"/>
            <a:pathLst>
              <a:path w="109" h="96">
                <a:moveTo>
                  <a:pt x="55" y="0"/>
                </a:moveTo>
                <a:cubicBezTo>
                  <a:pt x="39" y="0"/>
                  <a:pt x="23" y="8"/>
                  <a:pt x="14" y="23"/>
                </a:cubicBezTo>
                <a:cubicBezTo>
                  <a:pt x="0" y="45"/>
                  <a:pt x="7" y="75"/>
                  <a:pt x="29" y="89"/>
                </a:cubicBezTo>
                <a:cubicBezTo>
                  <a:pt x="37" y="94"/>
                  <a:pt x="46" y="96"/>
                  <a:pt x="55" y="96"/>
                </a:cubicBezTo>
                <a:cubicBezTo>
                  <a:pt x="70" y="96"/>
                  <a:pt x="86" y="88"/>
                  <a:pt x="95" y="74"/>
                </a:cubicBezTo>
                <a:cubicBezTo>
                  <a:pt x="109" y="51"/>
                  <a:pt x="102" y="22"/>
                  <a:pt x="80" y="8"/>
                </a:cubicBezTo>
                <a:cubicBezTo>
                  <a:pt x="72" y="3"/>
                  <a:pt x="63" y="0"/>
                  <a:pt x="55"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0" name="Freeform 74"/>
          <p:cNvSpPr>
            <a:spLocks/>
          </p:cNvSpPr>
          <p:nvPr/>
        </p:nvSpPr>
        <p:spPr bwMode="auto">
          <a:xfrm rot="4811396">
            <a:off x="8020520" y="-1083402"/>
            <a:ext cx="836613" cy="2962146"/>
          </a:xfrm>
          <a:custGeom>
            <a:avLst/>
            <a:gdLst>
              <a:gd name="T0" fmla="*/ 817 w 824"/>
              <a:gd name="T1" fmla="*/ 2096 h 2096"/>
              <a:gd name="T2" fmla="*/ 811 w 824"/>
              <a:gd name="T3" fmla="*/ 2093 h 2096"/>
              <a:gd name="T4" fmla="*/ 1 w 824"/>
              <a:gd name="T5" fmla="*/ 9 h 2096"/>
              <a:gd name="T6" fmla="*/ 4 w 824"/>
              <a:gd name="T7" fmla="*/ 1 h 2096"/>
              <a:gd name="T8" fmla="*/ 12 w 824"/>
              <a:gd name="T9" fmla="*/ 4 h 2096"/>
              <a:gd name="T10" fmla="*/ 822 w 824"/>
              <a:gd name="T11" fmla="*/ 2088 h 2096"/>
              <a:gd name="T12" fmla="*/ 819 w 824"/>
              <a:gd name="T13" fmla="*/ 2096 h 2096"/>
              <a:gd name="T14" fmla="*/ 817 w 824"/>
              <a:gd name="T15" fmla="*/ 2096 h 20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4" h="2096">
                <a:moveTo>
                  <a:pt x="817" y="2096"/>
                </a:moveTo>
                <a:cubicBezTo>
                  <a:pt x="814" y="2096"/>
                  <a:pt x="812" y="2095"/>
                  <a:pt x="811" y="2093"/>
                </a:cubicBezTo>
                <a:cubicBezTo>
                  <a:pt x="1" y="9"/>
                  <a:pt x="1" y="9"/>
                  <a:pt x="1" y="9"/>
                </a:cubicBezTo>
                <a:cubicBezTo>
                  <a:pt x="0" y="5"/>
                  <a:pt x="1" y="2"/>
                  <a:pt x="4" y="1"/>
                </a:cubicBezTo>
                <a:cubicBezTo>
                  <a:pt x="7" y="0"/>
                  <a:pt x="11" y="1"/>
                  <a:pt x="12" y="4"/>
                </a:cubicBezTo>
                <a:cubicBezTo>
                  <a:pt x="822" y="2088"/>
                  <a:pt x="822" y="2088"/>
                  <a:pt x="822" y="2088"/>
                </a:cubicBezTo>
                <a:cubicBezTo>
                  <a:pt x="824" y="2091"/>
                  <a:pt x="822" y="2095"/>
                  <a:pt x="819" y="2096"/>
                </a:cubicBezTo>
                <a:cubicBezTo>
                  <a:pt x="818" y="2096"/>
                  <a:pt x="818" y="2096"/>
                  <a:pt x="817" y="2096"/>
                </a:cubicBezTo>
                <a:close/>
              </a:path>
            </a:pathLst>
          </a:custGeom>
          <a:solidFill>
            <a:srgbClr val="45D8FF">
              <a:alpha val="1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21" name="Freeform 81"/>
          <p:cNvSpPr>
            <a:spLocks/>
          </p:cNvSpPr>
          <p:nvPr/>
        </p:nvSpPr>
        <p:spPr bwMode="auto">
          <a:xfrm rot="292990">
            <a:off x="-282563" y="481462"/>
            <a:ext cx="1543050" cy="482600"/>
          </a:xfrm>
          <a:custGeom>
            <a:avLst/>
            <a:gdLst>
              <a:gd name="T0" fmla="*/ 1512 w 1519"/>
              <a:gd name="T1" fmla="*/ 476 h 476"/>
              <a:gd name="T2" fmla="*/ 1510 w 1519"/>
              <a:gd name="T3" fmla="*/ 475 h 476"/>
              <a:gd name="T4" fmla="*/ 5 w 1519"/>
              <a:gd name="T5" fmla="*/ 12 h 476"/>
              <a:gd name="T6" fmla="*/ 1 w 1519"/>
              <a:gd name="T7" fmla="*/ 5 h 476"/>
              <a:gd name="T8" fmla="*/ 9 w 1519"/>
              <a:gd name="T9" fmla="*/ 1 h 476"/>
              <a:gd name="T10" fmla="*/ 1514 w 1519"/>
              <a:gd name="T11" fmla="*/ 464 h 476"/>
              <a:gd name="T12" fmla="*/ 1518 w 1519"/>
              <a:gd name="T13" fmla="*/ 471 h 476"/>
              <a:gd name="T14" fmla="*/ 1512 w 1519"/>
              <a:gd name="T15" fmla="*/ 476 h 4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19" h="476">
                <a:moveTo>
                  <a:pt x="1512" y="476"/>
                </a:moveTo>
                <a:cubicBezTo>
                  <a:pt x="1511" y="476"/>
                  <a:pt x="1511" y="476"/>
                  <a:pt x="1510" y="475"/>
                </a:cubicBezTo>
                <a:cubicBezTo>
                  <a:pt x="5" y="12"/>
                  <a:pt x="5" y="12"/>
                  <a:pt x="5" y="12"/>
                </a:cubicBezTo>
                <a:cubicBezTo>
                  <a:pt x="2" y="11"/>
                  <a:pt x="0" y="8"/>
                  <a:pt x="1" y="5"/>
                </a:cubicBezTo>
                <a:cubicBezTo>
                  <a:pt x="2" y="2"/>
                  <a:pt x="5" y="0"/>
                  <a:pt x="9" y="1"/>
                </a:cubicBezTo>
                <a:cubicBezTo>
                  <a:pt x="1514" y="464"/>
                  <a:pt x="1514" y="464"/>
                  <a:pt x="1514" y="464"/>
                </a:cubicBezTo>
                <a:cubicBezTo>
                  <a:pt x="1517" y="465"/>
                  <a:pt x="1519" y="468"/>
                  <a:pt x="1518" y="471"/>
                </a:cubicBezTo>
                <a:cubicBezTo>
                  <a:pt x="1517" y="474"/>
                  <a:pt x="1514" y="476"/>
                  <a:pt x="1512" y="476"/>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5" name="Freeform 174"/>
          <p:cNvSpPr>
            <a:spLocks/>
          </p:cNvSpPr>
          <p:nvPr/>
        </p:nvSpPr>
        <p:spPr bwMode="auto">
          <a:xfrm>
            <a:off x="7002461" y="995363"/>
            <a:ext cx="113308" cy="113306"/>
          </a:xfrm>
          <a:custGeom>
            <a:avLst/>
            <a:gdLst>
              <a:gd name="T0" fmla="*/ 428 w 584"/>
              <a:gd name="T1" fmla="*/ 75 h 583"/>
              <a:gd name="T2" fmla="*/ 508 w 584"/>
              <a:gd name="T3" fmla="*/ 427 h 583"/>
              <a:gd name="T4" fmla="*/ 156 w 584"/>
              <a:gd name="T5" fmla="*/ 508 h 583"/>
              <a:gd name="T6" fmla="*/ 75 w 584"/>
              <a:gd name="T7" fmla="*/ 155 h 583"/>
              <a:gd name="T8" fmla="*/ 428 w 584"/>
              <a:gd name="T9" fmla="*/ 75 h 583"/>
            </a:gdLst>
            <a:ahLst/>
            <a:cxnLst>
              <a:cxn ang="0">
                <a:pos x="T0" y="T1"/>
              </a:cxn>
              <a:cxn ang="0">
                <a:pos x="T2" y="T3"/>
              </a:cxn>
              <a:cxn ang="0">
                <a:pos x="T4" y="T5"/>
              </a:cxn>
              <a:cxn ang="0">
                <a:pos x="T6" y="T7"/>
              </a:cxn>
              <a:cxn ang="0">
                <a:pos x="T8" y="T9"/>
              </a:cxn>
            </a:cxnLst>
            <a:rect l="0" t="0" r="r" b="b"/>
            <a:pathLst>
              <a:path w="584" h="583">
                <a:moveTo>
                  <a:pt x="428" y="75"/>
                </a:moveTo>
                <a:cubicBezTo>
                  <a:pt x="547" y="150"/>
                  <a:pt x="584" y="308"/>
                  <a:pt x="508" y="427"/>
                </a:cubicBezTo>
                <a:cubicBezTo>
                  <a:pt x="433" y="547"/>
                  <a:pt x="275" y="583"/>
                  <a:pt x="156" y="508"/>
                </a:cubicBezTo>
                <a:cubicBezTo>
                  <a:pt x="36" y="433"/>
                  <a:pt x="0" y="275"/>
                  <a:pt x="75" y="155"/>
                </a:cubicBezTo>
                <a:cubicBezTo>
                  <a:pt x="150" y="36"/>
                  <a:pt x="308" y="0"/>
                  <a:pt x="428" y="75"/>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27" name="Freeform 61"/>
          <p:cNvSpPr>
            <a:spLocks/>
          </p:cNvSpPr>
          <p:nvPr/>
        </p:nvSpPr>
        <p:spPr bwMode="auto">
          <a:xfrm rot="6175298">
            <a:off x="3053763" y="1936099"/>
            <a:ext cx="982498" cy="133350"/>
          </a:xfrm>
          <a:custGeom>
            <a:avLst/>
            <a:gdLst>
              <a:gd name="T0" fmla="*/ 6 w 1798"/>
              <a:gd name="T1" fmla="*/ 130 h 130"/>
              <a:gd name="T2" fmla="*/ 0 w 1798"/>
              <a:gd name="T3" fmla="*/ 125 h 130"/>
              <a:gd name="T4" fmla="*/ 6 w 1798"/>
              <a:gd name="T5" fmla="*/ 118 h 130"/>
              <a:gd name="T6" fmla="*/ 1792 w 1798"/>
              <a:gd name="T7" fmla="*/ 0 h 130"/>
              <a:gd name="T8" fmla="*/ 1798 w 1798"/>
              <a:gd name="T9" fmla="*/ 6 h 130"/>
              <a:gd name="T10" fmla="*/ 1792 w 1798"/>
              <a:gd name="T11" fmla="*/ 12 h 130"/>
              <a:gd name="T12" fmla="*/ 7 w 1798"/>
              <a:gd name="T13" fmla="*/ 130 h 130"/>
              <a:gd name="T14" fmla="*/ 6 w 1798"/>
              <a:gd name="T15" fmla="*/ 130 h 1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98" h="130">
                <a:moveTo>
                  <a:pt x="6" y="130"/>
                </a:moveTo>
                <a:cubicBezTo>
                  <a:pt x="3" y="130"/>
                  <a:pt x="1" y="128"/>
                  <a:pt x="0" y="125"/>
                </a:cubicBezTo>
                <a:cubicBezTo>
                  <a:pt x="0" y="121"/>
                  <a:pt x="3" y="118"/>
                  <a:pt x="6" y="118"/>
                </a:cubicBezTo>
                <a:cubicBezTo>
                  <a:pt x="1792" y="0"/>
                  <a:pt x="1792" y="0"/>
                  <a:pt x="1792" y="0"/>
                </a:cubicBezTo>
                <a:cubicBezTo>
                  <a:pt x="1795" y="0"/>
                  <a:pt x="1798" y="2"/>
                  <a:pt x="1798" y="6"/>
                </a:cubicBezTo>
                <a:cubicBezTo>
                  <a:pt x="1798" y="9"/>
                  <a:pt x="1796" y="12"/>
                  <a:pt x="1792" y="12"/>
                </a:cubicBezTo>
                <a:cubicBezTo>
                  <a:pt x="7" y="130"/>
                  <a:pt x="7" y="130"/>
                  <a:pt x="7" y="130"/>
                </a:cubicBezTo>
                <a:cubicBezTo>
                  <a:pt x="7" y="130"/>
                  <a:pt x="6" y="130"/>
                  <a:pt x="6" y="130"/>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1" name="Freeform 166"/>
          <p:cNvSpPr>
            <a:spLocks/>
          </p:cNvSpPr>
          <p:nvPr/>
        </p:nvSpPr>
        <p:spPr bwMode="auto">
          <a:xfrm>
            <a:off x="303215" y="2559505"/>
            <a:ext cx="277813" cy="279400"/>
          </a:xfrm>
          <a:custGeom>
            <a:avLst/>
            <a:gdLst>
              <a:gd name="T0" fmla="*/ 201 w 274"/>
              <a:gd name="T1" fmla="*/ 35 h 274"/>
              <a:gd name="T2" fmla="*/ 239 w 274"/>
              <a:gd name="T3" fmla="*/ 201 h 274"/>
              <a:gd name="T4" fmla="*/ 73 w 274"/>
              <a:gd name="T5" fmla="*/ 239 h 274"/>
              <a:gd name="T6" fmla="*/ 35 w 274"/>
              <a:gd name="T7" fmla="*/ 73 h 274"/>
              <a:gd name="T8" fmla="*/ 201 w 274"/>
              <a:gd name="T9" fmla="*/ 35 h 274"/>
            </a:gdLst>
            <a:ahLst/>
            <a:cxnLst>
              <a:cxn ang="0">
                <a:pos x="T0" y="T1"/>
              </a:cxn>
              <a:cxn ang="0">
                <a:pos x="T2" y="T3"/>
              </a:cxn>
              <a:cxn ang="0">
                <a:pos x="T4" y="T5"/>
              </a:cxn>
              <a:cxn ang="0">
                <a:pos x="T6" y="T7"/>
              </a:cxn>
              <a:cxn ang="0">
                <a:pos x="T8" y="T9"/>
              </a:cxn>
            </a:cxnLst>
            <a:rect l="0" t="0" r="r" b="b"/>
            <a:pathLst>
              <a:path w="274" h="274">
                <a:moveTo>
                  <a:pt x="201" y="35"/>
                </a:moveTo>
                <a:cubicBezTo>
                  <a:pt x="257" y="71"/>
                  <a:pt x="274" y="145"/>
                  <a:pt x="239" y="201"/>
                </a:cubicBezTo>
                <a:cubicBezTo>
                  <a:pt x="203" y="257"/>
                  <a:pt x="129" y="274"/>
                  <a:pt x="73" y="239"/>
                </a:cubicBezTo>
                <a:cubicBezTo>
                  <a:pt x="17" y="203"/>
                  <a:pt x="0" y="129"/>
                  <a:pt x="35" y="73"/>
                </a:cubicBezTo>
                <a:cubicBezTo>
                  <a:pt x="70" y="17"/>
                  <a:pt x="145" y="0"/>
                  <a:pt x="201" y="35"/>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72" name="Freeform 148"/>
          <p:cNvSpPr>
            <a:spLocks/>
          </p:cNvSpPr>
          <p:nvPr/>
        </p:nvSpPr>
        <p:spPr bwMode="auto">
          <a:xfrm>
            <a:off x="-7935" y="1680030"/>
            <a:ext cx="528638" cy="530225"/>
          </a:xfrm>
          <a:custGeom>
            <a:avLst/>
            <a:gdLst>
              <a:gd name="T0" fmla="*/ 382 w 521"/>
              <a:gd name="T1" fmla="*/ 67 h 521"/>
              <a:gd name="T2" fmla="*/ 454 w 521"/>
              <a:gd name="T3" fmla="*/ 382 h 521"/>
              <a:gd name="T4" fmla="*/ 139 w 521"/>
              <a:gd name="T5" fmla="*/ 454 h 521"/>
              <a:gd name="T6" fmla="*/ 67 w 521"/>
              <a:gd name="T7" fmla="*/ 139 h 521"/>
              <a:gd name="T8" fmla="*/ 382 w 521"/>
              <a:gd name="T9" fmla="*/ 67 h 521"/>
            </a:gdLst>
            <a:ahLst/>
            <a:cxnLst>
              <a:cxn ang="0">
                <a:pos x="T0" y="T1"/>
              </a:cxn>
              <a:cxn ang="0">
                <a:pos x="T2" y="T3"/>
              </a:cxn>
              <a:cxn ang="0">
                <a:pos x="T4" y="T5"/>
              </a:cxn>
              <a:cxn ang="0">
                <a:pos x="T6" y="T7"/>
              </a:cxn>
              <a:cxn ang="0">
                <a:pos x="T8" y="T9"/>
              </a:cxn>
            </a:cxnLst>
            <a:rect l="0" t="0" r="r" b="b"/>
            <a:pathLst>
              <a:path w="521" h="521">
                <a:moveTo>
                  <a:pt x="382" y="67"/>
                </a:moveTo>
                <a:cubicBezTo>
                  <a:pt x="489" y="134"/>
                  <a:pt x="521" y="275"/>
                  <a:pt x="454" y="382"/>
                </a:cubicBezTo>
                <a:cubicBezTo>
                  <a:pt x="387" y="489"/>
                  <a:pt x="246" y="521"/>
                  <a:pt x="139" y="454"/>
                </a:cubicBezTo>
                <a:cubicBezTo>
                  <a:pt x="32" y="387"/>
                  <a:pt x="0" y="246"/>
                  <a:pt x="67" y="139"/>
                </a:cubicBezTo>
                <a:cubicBezTo>
                  <a:pt x="134" y="32"/>
                  <a:pt x="275" y="0"/>
                  <a:pt x="382" y="67"/>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73" name="Freeform 156"/>
          <p:cNvSpPr>
            <a:spLocks/>
          </p:cNvSpPr>
          <p:nvPr/>
        </p:nvSpPr>
        <p:spPr bwMode="auto">
          <a:xfrm>
            <a:off x="119065" y="1808618"/>
            <a:ext cx="273050" cy="273050"/>
          </a:xfrm>
          <a:custGeom>
            <a:avLst/>
            <a:gdLst>
              <a:gd name="T0" fmla="*/ 198 w 270"/>
              <a:gd name="T1" fmla="*/ 34 h 269"/>
              <a:gd name="T2" fmla="*/ 235 w 270"/>
              <a:gd name="T3" fmla="*/ 197 h 269"/>
              <a:gd name="T4" fmla="*/ 72 w 270"/>
              <a:gd name="T5" fmla="*/ 235 h 269"/>
              <a:gd name="T6" fmla="*/ 35 w 270"/>
              <a:gd name="T7" fmla="*/ 72 h 269"/>
              <a:gd name="T8" fmla="*/ 198 w 270"/>
              <a:gd name="T9" fmla="*/ 34 h 269"/>
            </a:gdLst>
            <a:ahLst/>
            <a:cxnLst>
              <a:cxn ang="0">
                <a:pos x="T0" y="T1"/>
              </a:cxn>
              <a:cxn ang="0">
                <a:pos x="T2" y="T3"/>
              </a:cxn>
              <a:cxn ang="0">
                <a:pos x="T4" y="T5"/>
              </a:cxn>
              <a:cxn ang="0">
                <a:pos x="T6" y="T7"/>
              </a:cxn>
              <a:cxn ang="0">
                <a:pos x="T8" y="T9"/>
              </a:cxn>
            </a:cxnLst>
            <a:rect l="0" t="0" r="r" b="b"/>
            <a:pathLst>
              <a:path w="270" h="269">
                <a:moveTo>
                  <a:pt x="198" y="34"/>
                </a:moveTo>
                <a:cubicBezTo>
                  <a:pt x="253" y="69"/>
                  <a:pt x="270" y="142"/>
                  <a:pt x="235" y="197"/>
                </a:cubicBezTo>
                <a:cubicBezTo>
                  <a:pt x="201" y="253"/>
                  <a:pt x="128" y="269"/>
                  <a:pt x="72" y="235"/>
                </a:cubicBezTo>
                <a:cubicBezTo>
                  <a:pt x="17" y="200"/>
                  <a:pt x="0" y="127"/>
                  <a:pt x="35" y="72"/>
                </a:cubicBezTo>
                <a:cubicBezTo>
                  <a:pt x="70" y="16"/>
                  <a:pt x="143" y="0"/>
                  <a:pt x="198" y="34"/>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74" name="Freeform 150"/>
          <p:cNvSpPr>
            <a:spLocks/>
          </p:cNvSpPr>
          <p:nvPr/>
        </p:nvSpPr>
        <p:spPr bwMode="auto">
          <a:xfrm>
            <a:off x="-101597" y="368755"/>
            <a:ext cx="1470025" cy="1470025"/>
          </a:xfrm>
          <a:custGeom>
            <a:avLst/>
            <a:gdLst>
              <a:gd name="T0" fmla="*/ 1061 w 1447"/>
              <a:gd name="T1" fmla="*/ 186 h 1447"/>
              <a:gd name="T2" fmla="*/ 1260 w 1447"/>
              <a:gd name="T3" fmla="*/ 1061 h 1447"/>
              <a:gd name="T4" fmla="*/ 386 w 1447"/>
              <a:gd name="T5" fmla="*/ 1260 h 1447"/>
              <a:gd name="T6" fmla="*/ 186 w 1447"/>
              <a:gd name="T7" fmla="*/ 386 h 1447"/>
              <a:gd name="T8" fmla="*/ 1061 w 1447"/>
              <a:gd name="T9" fmla="*/ 186 h 1447"/>
            </a:gdLst>
            <a:ahLst/>
            <a:cxnLst>
              <a:cxn ang="0">
                <a:pos x="T0" y="T1"/>
              </a:cxn>
              <a:cxn ang="0">
                <a:pos x="T2" y="T3"/>
              </a:cxn>
              <a:cxn ang="0">
                <a:pos x="T4" y="T5"/>
              </a:cxn>
              <a:cxn ang="0">
                <a:pos x="T6" y="T7"/>
              </a:cxn>
              <a:cxn ang="0">
                <a:pos x="T8" y="T9"/>
              </a:cxn>
            </a:cxnLst>
            <a:rect l="0" t="0" r="r" b="b"/>
            <a:pathLst>
              <a:path w="1447" h="1447">
                <a:moveTo>
                  <a:pt x="1061" y="186"/>
                </a:moveTo>
                <a:cubicBezTo>
                  <a:pt x="1357" y="373"/>
                  <a:pt x="1447" y="764"/>
                  <a:pt x="1260" y="1061"/>
                </a:cubicBezTo>
                <a:cubicBezTo>
                  <a:pt x="1074" y="1357"/>
                  <a:pt x="683" y="1447"/>
                  <a:pt x="386" y="1260"/>
                </a:cubicBezTo>
                <a:cubicBezTo>
                  <a:pt x="89" y="1074"/>
                  <a:pt x="0" y="683"/>
                  <a:pt x="186" y="386"/>
                </a:cubicBezTo>
                <a:cubicBezTo>
                  <a:pt x="373" y="90"/>
                  <a:pt x="764" y="0"/>
                  <a:pt x="1061" y="186"/>
                </a:cubicBezTo>
                <a:close/>
              </a:path>
            </a:pathLst>
          </a:custGeom>
          <a:solidFill>
            <a:srgbClr val="45D8FF">
              <a:alpha val="1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75" name="Freeform 151"/>
          <p:cNvSpPr>
            <a:spLocks/>
          </p:cNvSpPr>
          <p:nvPr/>
        </p:nvSpPr>
        <p:spPr bwMode="auto">
          <a:xfrm>
            <a:off x="261940" y="730705"/>
            <a:ext cx="744538" cy="746125"/>
          </a:xfrm>
          <a:custGeom>
            <a:avLst/>
            <a:gdLst>
              <a:gd name="T0" fmla="*/ 537 w 733"/>
              <a:gd name="T1" fmla="*/ 94 h 733"/>
              <a:gd name="T2" fmla="*/ 639 w 733"/>
              <a:gd name="T3" fmla="*/ 537 h 733"/>
              <a:gd name="T4" fmla="*/ 195 w 733"/>
              <a:gd name="T5" fmla="*/ 639 h 733"/>
              <a:gd name="T6" fmla="*/ 94 w 733"/>
              <a:gd name="T7" fmla="*/ 195 h 733"/>
              <a:gd name="T8" fmla="*/ 537 w 733"/>
              <a:gd name="T9" fmla="*/ 94 h 733"/>
            </a:gdLst>
            <a:ahLst/>
            <a:cxnLst>
              <a:cxn ang="0">
                <a:pos x="T0" y="T1"/>
              </a:cxn>
              <a:cxn ang="0">
                <a:pos x="T2" y="T3"/>
              </a:cxn>
              <a:cxn ang="0">
                <a:pos x="T4" y="T5"/>
              </a:cxn>
              <a:cxn ang="0">
                <a:pos x="T6" y="T7"/>
              </a:cxn>
              <a:cxn ang="0">
                <a:pos x="T8" y="T9"/>
              </a:cxn>
            </a:cxnLst>
            <a:rect l="0" t="0" r="r" b="b"/>
            <a:pathLst>
              <a:path w="733" h="733">
                <a:moveTo>
                  <a:pt x="537" y="94"/>
                </a:moveTo>
                <a:cubicBezTo>
                  <a:pt x="688" y="189"/>
                  <a:pt x="733" y="387"/>
                  <a:pt x="639" y="537"/>
                </a:cubicBezTo>
                <a:cubicBezTo>
                  <a:pt x="544" y="688"/>
                  <a:pt x="346" y="733"/>
                  <a:pt x="195" y="639"/>
                </a:cubicBezTo>
                <a:cubicBezTo>
                  <a:pt x="45" y="544"/>
                  <a:pt x="0" y="346"/>
                  <a:pt x="94" y="195"/>
                </a:cubicBezTo>
                <a:cubicBezTo>
                  <a:pt x="189" y="45"/>
                  <a:pt x="387" y="0"/>
                  <a:pt x="537" y="94"/>
                </a:cubicBezTo>
                <a:close/>
              </a:path>
            </a:pathLst>
          </a:custGeom>
          <a:solidFill>
            <a:srgbClr val="45D8FF">
              <a:alpha val="1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76" name="Freeform 159"/>
          <p:cNvSpPr>
            <a:spLocks/>
          </p:cNvSpPr>
          <p:nvPr/>
        </p:nvSpPr>
        <p:spPr bwMode="auto">
          <a:xfrm>
            <a:off x="438153" y="908505"/>
            <a:ext cx="392113" cy="390525"/>
          </a:xfrm>
          <a:custGeom>
            <a:avLst/>
            <a:gdLst>
              <a:gd name="T0" fmla="*/ 282 w 385"/>
              <a:gd name="T1" fmla="*/ 49 h 385"/>
              <a:gd name="T2" fmla="*/ 335 w 385"/>
              <a:gd name="T3" fmla="*/ 282 h 385"/>
              <a:gd name="T4" fmla="*/ 102 w 385"/>
              <a:gd name="T5" fmla="*/ 336 h 385"/>
              <a:gd name="T6" fmla="*/ 49 w 385"/>
              <a:gd name="T7" fmla="*/ 103 h 385"/>
              <a:gd name="T8" fmla="*/ 282 w 385"/>
              <a:gd name="T9" fmla="*/ 49 h 385"/>
            </a:gdLst>
            <a:ahLst/>
            <a:cxnLst>
              <a:cxn ang="0">
                <a:pos x="T0" y="T1"/>
              </a:cxn>
              <a:cxn ang="0">
                <a:pos x="T2" y="T3"/>
              </a:cxn>
              <a:cxn ang="0">
                <a:pos x="T4" y="T5"/>
              </a:cxn>
              <a:cxn ang="0">
                <a:pos x="T6" y="T7"/>
              </a:cxn>
              <a:cxn ang="0">
                <a:pos x="T8" y="T9"/>
              </a:cxn>
            </a:cxnLst>
            <a:rect l="0" t="0" r="r" b="b"/>
            <a:pathLst>
              <a:path w="385" h="385">
                <a:moveTo>
                  <a:pt x="282" y="49"/>
                </a:moveTo>
                <a:cubicBezTo>
                  <a:pt x="361" y="99"/>
                  <a:pt x="385" y="203"/>
                  <a:pt x="335" y="282"/>
                </a:cubicBezTo>
                <a:cubicBezTo>
                  <a:pt x="286" y="361"/>
                  <a:pt x="181" y="385"/>
                  <a:pt x="102" y="336"/>
                </a:cubicBezTo>
                <a:cubicBezTo>
                  <a:pt x="23" y="286"/>
                  <a:pt x="0" y="182"/>
                  <a:pt x="49" y="103"/>
                </a:cubicBezTo>
                <a:cubicBezTo>
                  <a:pt x="99" y="23"/>
                  <a:pt x="203" y="0"/>
                  <a:pt x="282" y="49"/>
                </a:cubicBezTo>
                <a:close/>
              </a:path>
            </a:pathLst>
          </a:custGeom>
          <a:solidFill>
            <a:srgbClr val="45D8FF">
              <a:alpha val="1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77" name="Freeform 168"/>
          <p:cNvSpPr>
            <a:spLocks/>
          </p:cNvSpPr>
          <p:nvPr/>
        </p:nvSpPr>
        <p:spPr bwMode="auto">
          <a:xfrm>
            <a:off x="4383091" y="275093"/>
            <a:ext cx="282575" cy="282575"/>
          </a:xfrm>
          <a:custGeom>
            <a:avLst/>
            <a:gdLst>
              <a:gd name="T0" fmla="*/ 203 w 278"/>
              <a:gd name="T1" fmla="*/ 36 h 278"/>
              <a:gd name="T2" fmla="*/ 242 w 278"/>
              <a:gd name="T3" fmla="*/ 204 h 278"/>
              <a:gd name="T4" fmla="*/ 74 w 278"/>
              <a:gd name="T5" fmla="*/ 242 h 278"/>
              <a:gd name="T6" fmla="*/ 35 w 278"/>
              <a:gd name="T7" fmla="*/ 74 h 278"/>
              <a:gd name="T8" fmla="*/ 203 w 278"/>
              <a:gd name="T9" fmla="*/ 36 h 278"/>
            </a:gdLst>
            <a:ahLst/>
            <a:cxnLst>
              <a:cxn ang="0">
                <a:pos x="T0" y="T1"/>
              </a:cxn>
              <a:cxn ang="0">
                <a:pos x="T2" y="T3"/>
              </a:cxn>
              <a:cxn ang="0">
                <a:pos x="T4" y="T5"/>
              </a:cxn>
              <a:cxn ang="0">
                <a:pos x="T6" y="T7"/>
              </a:cxn>
              <a:cxn ang="0">
                <a:pos x="T8" y="T9"/>
              </a:cxn>
            </a:cxnLst>
            <a:rect l="0" t="0" r="r" b="b"/>
            <a:pathLst>
              <a:path w="278" h="278">
                <a:moveTo>
                  <a:pt x="203" y="36"/>
                </a:moveTo>
                <a:cubicBezTo>
                  <a:pt x="260" y="71"/>
                  <a:pt x="278" y="147"/>
                  <a:pt x="242" y="204"/>
                </a:cubicBezTo>
                <a:cubicBezTo>
                  <a:pt x="206" y="261"/>
                  <a:pt x="131" y="278"/>
                  <a:pt x="74" y="242"/>
                </a:cubicBezTo>
                <a:cubicBezTo>
                  <a:pt x="17" y="206"/>
                  <a:pt x="0" y="131"/>
                  <a:pt x="35" y="74"/>
                </a:cubicBezTo>
                <a:cubicBezTo>
                  <a:pt x="71" y="17"/>
                  <a:pt x="146" y="0"/>
                  <a:pt x="203" y="36"/>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78" name="Freeform 149"/>
          <p:cNvSpPr>
            <a:spLocks/>
          </p:cNvSpPr>
          <p:nvPr/>
        </p:nvSpPr>
        <p:spPr bwMode="auto">
          <a:xfrm>
            <a:off x="1463678" y="1306968"/>
            <a:ext cx="541338" cy="541338"/>
          </a:xfrm>
          <a:custGeom>
            <a:avLst/>
            <a:gdLst>
              <a:gd name="T0" fmla="*/ 390 w 533"/>
              <a:gd name="T1" fmla="*/ 69 h 533"/>
              <a:gd name="T2" fmla="*/ 464 w 533"/>
              <a:gd name="T3" fmla="*/ 391 h 533"/>
              <a:gd name="T4" fmla="*/ 142 w 533"/>
              <a:gd name="T5" fmla="*/ 464 h 533"/>
              <a:gd name="T6" fmla="*/ 69 w 533"/>
              <a:gd name="T7" fmla="*/ 142 h 533"/>
              <a:gd name="T8" fmla="*/ 390 w 533"/>
              <a:gd name="T9" fmla="*/ 69 h 533"/>
            </a:gdLst>
            <a:ahLst/>
            <a:cxnLst>
              <a:cxn ang="0">
                <a:pos x="T0" y="T1"/>
              </a:cxn>
              <a:cxn ang="0">
                <a:pos x="T2" y="T3"/>
              </a:cxn>
              <a:cxn ang="0">
                <a:pos x="T4" y="T5"/>
              </a:cxn>
              <a:cxn ang="0">
                <a:pos x="T6" y="T7"/>
              </a:cxn>
              <a:cxn ang="0">
                <a:pos x="T8" y="T9"/>
              </a:cxn>
            </a:cxnLst>
            <a:rect l="0" t="0" r="r" b="b"/>
            <a:pathLst>
              <a:path w="533" h="533">
                <a:moveTo>
                  <a:pt x="390" y="69"/>
                </a:moveTo>
                <a:cubicBezTo>
                  <a:pt x="500" y="137"/>
                  <a:pt x="533" y="281"/>
                  <a:pt x="464" y="391"/>
                </a:cubicBezTo>
                <a:cubicBezTo>
                  <a:pt x="395" y="500"/>
                  <a:pt x="251" y="533"/>
                  <a:pt x="142" y="464"/>
                </a:cubicBezTo>
                <a:cubicBezTo>
                  <a:pt x="33" y="395"/>
                  <a:pt x="0" y="251"/>
                  <a:pt x="69" y="142"/>
                </a:cubicBezTo>
                <a:cubicBezTo>
                  <a:pt x="137" y="33"/>
                  <a:pt x="281" y="0"/>
                  <a:pt x="390" y="69"/>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79" name="Freeform 160"/>
          <p:cNvSpPr>
            <a:spLocks/>
          </p:cNvSpPr>
          <p:nvPr/>
        </p:nvSpPr>
        <p:spPr bwMode="auto">
          <a:xfrm>
            <a:off x="1593853" y="1437143"/>
            <a:ext cx="279400" cy="280988"/>
          </a:xfrm>
          <a:custGeom>
            <a:avLst/>
            <a:gdLst>
              <a:gd name="T0" fmla="*/ 203 w 276"/>
              <a:gd name="T1" fmla="*/ 36 h 276"/>
              <a:gd name="T2" fmla="*/ 241 w 276"/>
              <a:gd name="T3" fmla="*/ 203 h 276"/>
              <a:gd name="T4" fmla="*/ 74 w 276"/>
              <a:gd name="T5" fmla="*/ 241 h 276"/>
              <a:gd name="T6" fmla="*/ 36 w 276"/>
              <a:gd name="T7" fmla="*/ 74 h 276"/>
              <a:gd name="T8" fmla="*/ 203 w 276"/>
              <a:gd name="T9" fmla="*/ 36 h 276"/>
            </a:gdLst>
            <a:ahLst/>
            <a:cxnLst>
              <a:cxn ang="0">
                <a:pos x="T0" y="T1"/>
              </a:cxn>
              <a:cxn ang="0">
                <a:pos x="T2" y="T3"/>
              </a:cxn>
              <a:cxn ang="0">
                <a:pos x="T4" y="T5"/>
              </a:cxn>
              <a:cxn ang="0">
                <a:pos x="T6" y="T7"/>
              </a:cxn>
              <a:cxn ang="0">
                <a:pos x="T8" y="T9"/>
              </a:cxn>
            </a:cxnLst>
            <a:rect l="0" t="0" r="r" b="b"/>
            <a:pathLst>
              <a:path w="276" h="276">
                <a:moveTo>
                  <a:pt x="203" y="36"/>
                </a:moveTo>
                <a:cubicBezTo>
                  <a:pt x="259" y="72"/>
                  <a:pt x="276" y="146"/>
                  <a:pt x="241" y="203"/>
                </a:cubicBezTo>
                <a:cubicBezTo>
                  <a:pt x="205" y="259"/>
                  <a:pt x="131" y="276"/>
                  <a:pt x="74" y="241"/>
                </a:cubicBezTo>
                <a:cubicBezTo>
                  <a:pt x="17" y="205"/>
                  <a:pt x="0" y="131"/>
                  <a:pt x="36" y="74"/>
                </a:cubicBezTo>
                <a:cubicBezTo>
                  <a:pt x="71" y="17"/>
                  <a:pt x="146" y="0"/>
                  <a:pt x="203" y="36"/>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80" name="Freeform 155"/>
          <p:cNvSpPr>
            <a:spLocks/>
          </p:cNvSpPr>
          <p:nvPr/>
        </p:nvSpPr>
        <p:spPr bwMode="auto">
          <a:xfrm>
            <a:off x="1717678" y="1893548"/>
            <a:ext cx="1149350" cy="1150938"/>
          </a:xfrm>
          <a:custGeom>
            <a:avLst/>
            <a:gdLst>
              <a:gd name="T0" fmla="*/ 830 w 1132"/>
              <a:gd name="T1" fmla="*/ 146 h 1132"/>
              <a:gd name="T2" fmla="*/ 986 w 1132"/>
              <a:gd name="T3" fmla="*/ 830 h 1132"/>
              <a:gd name="T4" fmla="*/ 302 w 1132"/>
              <a:gd name="T5" fmla="*/ 986 h 1132"/>
              <a:gd name="T6" fmla="*/ 146 w 1132"/>
              <a:gd name="T7" fmla="*/ 302 h 1132"/>
              <a:gd name="T8" fmla="*/ 830 w 1132"/>
              <a:gd name="T9" fmla="*/ 146 h 1132"/>
            </a:gdLst>
            <a:ahLst/>
            <a:cxnLst>
              <a:cxn ang="0">
                <a:pos x="T0" y="T1"/>
              </a:cxn>
              <a:cxn ang="0">
                <a:pos x="T2" y="T3"/>
              </a:cxn>
              <a:cxn ang="0">
                <a:pos x="T4" y="T5"/>
              </a:cxn>
              <a:cxn ang="0">
                <a:pos x="T6" y="T7"/>
              </a:cxn>
              <a:cxn ang="0">
                <a:pos x="T8" y="T9"/>
              </a:cxn>
            </a:cxnLst>
            <a:rect l="0" t="0" r="r" b="b"/>
            <a:pathLst>
              <a:path w="1132" h="1132">
                <a:moveTo>
                  <a:pt x="830" y="146"/>
                </a:moveTo>
                <a:cubicBezTo>
                  <a:pt x="1062" y="292"/>
                  <a:pt x="1132" y="598"/>
                  <a:pt x="986" y="830"/>
                </a:cubicBezTo>
                <a:cubicBezTo>
                  <a:pt x="840" y="1062"/>
                  <a:pt x="534" y="1132"/>
                  <a:pt x="302" y="986"/>
                </a:cubicBezTo>
                <a:cubicBezTo>
                  <a:pt x="70" y="840"/>
                  <a:pt x="0" y="534"/>
                  <a:pt x="146" y="302"/>
                </a:cubicBezTo>
                <a:cubicBezTo>
                  <a:pt x="292" y="70"/>
                  <a:pt x="598" y="0"/>
                  <a:pt x="830" y="146"/>
                </a:cubicBezTo>
                <a:close/>
              </a:path>
            </a:pathLst>
          </a:custGeom>
          <a:solidFill>
            <a:srgbClr val="45D8FF">
              <a:alpha val="1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81" name="Freeform 162"/>
          <p:cNvSpPr>
            <a:spLocks/>
          </p:cNvSpPr>
          <p:nvPr/>
        </p:nvSpPr>
        <p:spPr bwMode="auto">
          <a:xfrm>
            <a:off x="2003428" y="2172155"/>
            <a:ext cx="579438" cy="579438"/>
          </a:xfrm>
          <a:custGeom>
            <a:avLst/>
            <a:gdLst>
              <a:gd name="T0" fmla="*/ 418 w 570"/>
              <a:gd name="T1" fmla="*/ 73 h 570"/>
              <a:gd name="T2" fmla="*/ 497 w 570"/>
              <a:gd name="T3" fmla="*/ 418 h 570"/>
              <a:gd name="T4" fmla="*/ 152 w 570"/>
              <a:gd name="T5" fmla="*/ 497 h 570"/>
              <a:gd name="T6" fmla="*/ 73 w 570"/>
              <a:gd name="T7" fmla="*/ 152 h 570"/>
              <a:gd name="T8" fmla="*/ 418 w 570"/>
              <a:gd name="T9" fmla="*/ 73 h 570"/>
            </a:gdLst>
            <a:ahLst/>
            <a:cxnLst>
              <a:cxn ang="0">
                <a:pos x="T0" y="T1"/>
              </a:cxn>
              <a:cxn ang="0">
                <a:pos x="T2" y="T3"/>
              </a:cxn>
              <a:cxn ang="0">
                <a:pos x="T4" y="T5"/>
              </a:cxn>
              <a:cxn ang="0">
                <a:pos x="T6" y="T7"/>
              </a:cxn>
              <a:cxn ang="0">
                <a:pos x="T8" y="T9"/>
              </a:cxn>
            </a:cxnLst>
            <a:rect l="0" t="0" r="r" b="b"/>
            <a:pathLst>
              <a:path w="570" h="570">
                <a:moveTo>
                  <a:pt x="418" y="73"/>
                </a:moveTo>
                <a:cubicBezTo>
                  <a:pt x="535" y="147"/>
                  <a:pt x="570" y="301"/>
                  <a:pt x="497" y="418"/>
                </a:cubicBezTo>
                <a:cubicBezTo>
                  <a:pt x="423" y="535"/>
                  <a:pt x="269" y="570"/>
                  <a:pt x="152" y="497"/>
                </a:cubicBezTo>
                <a:cubicBezTo>
                  <a:pt x="35" y="423"/>
                  <a:pt x="0" y="269"/>
                  <a:pt x="73" y="152"/>
                </a:cubicBezTo>
                <a:cubicBezTo>
                  <a:pt x="147" y="35"/>
                  <a:pt x="301" y="0"/>
                  <a:pt x="418" y="73"/>
                </a:cubicBezTo>
                <a:close/>
              </a:path>
            </a:pathLst>
          </a:custGeom>
          <a:solidFill>
            <a:srgbClr val="45D8FF">
              <a:alpha val="1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82" name="Freeform 163"/>
          <p:cNvSpPr>
            <a:spLocks/>
          </p:cNvSpPr>
          <p:nvPr/>
        </p:nvSpPr>
        <p:spPr bwMode="auto">
          <a:xfrm>
            <a:off x="2138365" y="2307093"/>
            <a:ext cx="307975" cy="309563"/>
          </a:xfrm>
          <a:custGeom>
            <a:avLst/>
            <a:gdLst>
              <a:gd name="T0" fmla="*/ 223 w 304"/>
              <a:gd name="T1" fmla="*/ 39 h 304"/>
              <a:gd name="T2" fmla="*/ 265 w 304"/>
              <a:gd name="T3" fmla="*/ 223 h 304"/>
              <a:gd name="T4" fmla="*/ 81 w 304"/>
              <a:gd name="T5" fmla="*/ 265 h 304"/>
              <a:gd name="T6" fmla="*/ 39 w 304"/>
              <a:gd name="T7" fmla="*/ 81 h 304"/>
              <a:gd name="T8" fmla="*/ 223 w 304"/>
              <a:gd name="T9" fmla="*/ 39 h 304"/>
            </a:gdLst>
            <a:ahLst/>
            <a:cxnLst>
              <a:cxn ang="0">
                <a:pos x="T0" y="T1"/>
              </a:cxn>
              <a:cxn ang="0">
                <a:pos x="T2" y="T3"/>
              </a:cxn>
              <a:cxn ang="0">
                <a:pos x="T4" y="T5"/>
              </a:cxn>
              <a:cxn ang="0">
                <a:pos x="T6" y="T7"/>
              </a:cxn>
              <a:cxn ang="0">
                <a:pos x="T8" y="T9"/>
              </a:cxn>
            </a:cxnLst>
            <a:rect l="0" t="0" r="r" b="b"/>
            <a:pathLst>
              <a:path w="304" h="304">
                <a:moveTo>
                  <a:pt x="223" y="39"/>
                </a:moveTo>
                <a:cubicBezTo>
                  <a:pt x="285" y="78"/>
                  <a:pt x="304" y="161"/>
                  <a:pt x="265" y="223"/>
                </a:cubicBezTo>
                <a:cubicBezTo>
                  <a:pt x="226" y="285"/>
                  <a:pt x="144" y="304"/>
                  <a:pt x="81" y="265"/>
                </a:cubicBezTo>
                <a:cubicBezTo>
                  <a:pt x="19" y="226"/>
                  <a:pt x="0" y="144"/>
                  <a:pt x="39" y="81"/>
                </a:cubicBezTo>
                <a:cubicBezTo>
                  <a:pt x="78" y="19"/>
                  <a:pt x="161" y="0"/>
                  <a:pt x="223" y="39"/>
                </a:cubicBezTo>
                <a:close/>
              </a:path>
            </a:pathLst>
          </a:custGeom>
          <a:solidFill>
            <a:srgbClr val="45D8FF">
              <a:alpha val="1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83" name="Freeform 146"/>
          <p:cNvSpPr>
            <a:spLocks/>
          </p:cNvSpPr>
          <p:nvPr/>
        </p:nvSpPr>
        <p:spPr bwMode="auto">
          <a:xfrm>
            <a:off x="2133603" y="-78920"/>
            <a:ext cx="2124075" cy="2124075"/>
          </a:xfrm>
          <a:custGeom>
            <a:avLst/>
            <a:gdLst>
              <a:gd name="T0" fmla="*/ 1533 w 2091"/>
              <a:gd name="T1" fmla="*/ 269 h 2091"/>
              <a:gd name="T2" fmla="*/ 1822 w 2091"/>
              <a:gd name="T3" fmla="*/ 1533 h 2091"/>
              <a:gd name="T4" fmla="*/ 558 w 2091"/>
              <a:gd name="T5" fmla="*/ 1821 h 2091"/>
              <a:gd name="T6" fmla="*/ 270 w 2091"/>
              <a:gd name="T7" fmla="*/ 558 h 2091"/>
              <a:gd name="T8" fmla="*/ 1533 w 2091"/>
              <a:gd name="T9" fmla="*/ 269 h 2091"/>
            </a:gdLst>
            <a:ahLst/>
            <a:cxnLst>
              <a:cxn ang="0">
                <a:pos x="T0" y="T1"/>
              </a:cxn>
              <a:cxn ang="0">
                <a:pos x="T2" y="T3"/>
              </a:cxn>
              <a:cxn ang="0">
                <a:pos x="T4" y="T5"/>
              </a:cxn>
              <a:cxn ang="0">
                <a:pos x="T6" y="T7"/>
              </a:cxn>
              <a:cxn ang="0">
                <a:pos x="T8" y="T9"/>
              </a:cxn>
            </a:cxnLst>
            <a:rect l="0" t="0" r="r" b="b"/>
            <a:pathLst>
              <a:path w="2091" h="2091">
                <a:moveTo>
                  <a:pt x="1533" y="269"/>
                </a:moveTo>
                <a:cubicBezTo>
                  <a:pt x="1962" y="538"/>
                  <a:pt x="2091" y="1104"/>
                  <a:pt x="1822" y="1533"/>
                </a:cubicBezTo>
                <a:cubicBezTo>
                  <a:pt x="1553" y="1961"/>
                  <a:pt x="987" y="2091"/>
                  <a:pt x="558" y="1821"/>
                </a:cubicBezTo>
                <a:cubicBezTo>
                  <a:pt x="130" y="1552"/>
                  <a:pt x="0" y="986"/>
                  <a:pt x="270" y="558"/>
                </a:cubicBezTo>
                <a:cubicBezTo>
                  <a:pt x="539" y="129"/>
                  <a:pt x="1105" y="0"/>
                  <a:pt x="1533" y="269"/>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84" name="Freeform 147"/>
          <p:cNvSpPr>
            <a:spLocks/>
          </p:cNvSpPr>
          <p:nvPr/>
        </p:nvSpPr>
        <p:spPr bwMode="auto">
          <a:xfrm>
            <a:off x="2457453" y="243343"/>
            <a:ext cx="1477963" cy="1477963"/>
          </a:xfrm>
          <a:custGeom>
            <a:avLst/>
            <a:gdLst>
              <a:gd name="T0" fmla="*/ 1066 w 1454"/>
              <a:gd name="T1" fmla="*/ 187 h 1454"/>
              <a:gd name="T2" fmla="*/ 1267 w 1454"/>
              <a:gd name="T3" fmla="*/ 1066 h 1454"/>
              <a:gd name="T4" fmla="*/ 388 w 1454"/>
              <a:gd name="T5" fmla="*/ 1267 h 1454"/>
              <a:gd name="T6" fmla="*/ 187 w 1454"/>
              <a:gd name="T7" fmla="*/ 388 h 1454"/>
              <a:gd name="T8" fmla="*/ 1066 w 1454"/>
              <a:gd name="T9" fmla="*/ 187 h 1454"/>
            </a:gdLst>
            <a:ahLst/>
            <a:cxnLst>
              <a:cxn ang="0">
                <a:pos x="T0" y="T1"/>
              </a:cxn>
              <a:cxn ang="0">
                <a:pos x="T2" y="T3"/>
              </a:cxn>
              <a:cxn ang="0">
                <a:pos x="T4" y="T5"/>
              </a:cxn>
              <a:cxn ang="0">
                <a:pos x="T6" y="T7"/>
              </a:cxn>
              <a:cxn ang="0">
                <a:pos x="T8" y="T9"/>
              </a:cxn>
            </a:cxnLst>
            <a:rect l="0" t="0" r="r" b="b"/>
            <a:pathLst>
              <a:path w="1454" h="1454">
                <a:moveTo>
                  <a:pt x="1066" y="187"/>
                </a:moveTo>
                <a:cubicBezTo>
                  <a:pt x="1364" y="374"/>
                  <a:pt x="1454" y="768"/>
                  <a:pt x="1267" y="1066"/>
                </a:cubicBezTo>
                <a:cubicBezTo>
                  <a:pt x="1079" y="1364"/>
                  <a:pt x="686" y="1454"/>
                  <a:pt x="388" y="1267"/>
                </a:cubicBezTo>
                <a:cubicBezTo>
                  <a:pt x="90" y="1080"/>
                  <a:pt x="0" y="686"/>
                  <a:pt x="187" y="388"/>
                </a:cubicBezTo>
                <a:cubicBezTo>
                  <a:pt x="374" y="90"/>
                  <a:pt x="768" y="0"/>
                  <a:pt x="1066" y="187"/>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85" name="Freeform 161"/>
          <p:cNvSpPr>
            <a:spLocks/>
          </p:cNvSpPr>
          <p:nvPr/>
        </p:nvSpPr>
        <p:spPr bwMode="auto">
          <a:xfrm>
            <a:off x="3041653" y="827543"/>
            <a:ext cx="311150" cy="311150"/>
          </a:xfrm>
          <a:custGeom>
            <a:avLst/>
            <a:gdLst>
              <a:gd name="T0" fmla="*/ 224 w 306"/>
              <a:gd name="T1" fmla="*/ 39 h 306"/>
              <a:gd name="T2" fmla="*/ 267 w 306"/>
              <a:gd name="T3" fmla="*/ 224 h 306"/>
              <a:gd name="T4" fmla="*/ 81 w 306"/>
              <a:gd name="T5" fmla="*/ 267 h 306"/>
              <a:gd name="T6" fmla="*/ 39 w 306"/>
              <a:gd name="T7" fmla="*/ 82 h 306"/>
              <a:gd name="T8" fmla="*/ 224 w 306"/>
              <a:gd name="T9" fmla="*/ 39 h 306"/>
            </a:gdLst>
            <a:ahLst/>
            <a:cxnLst>
              <a:cxn ang="0">
                <a:pos x="T0" y="T1"/>
              </a:cxn>
              <a:cxn ang="0">
                <a:pos x="T2" y="T3"/>
              </a:cxn>
              <a:cxn ang="0">
                <a:pos x="T4" y="T5"/>
              </a:cxn>
              <a:cxn ang="0">
                <a:pos x="T6" y="T7"/>
              </a:cxn>
              <a:cxn ang="0">
                <a:pos x="T8" y="T9"/>
              </a:cxn>
            </a:cxnLst>
            <a:rect l="0" t="0" r="r" b="b"/>
            <a:pathLst>
              <a:path w="306" h="306">
                <a:moveTo>
                  <a:pt x="224" y="39"/>
                </a:moveTo>
                <a:cubicBezTo>
                  <a:pt x="287" y="79"/>
                  <a:pt x="306" y="162"/>
                  <a:pt x="267" y="224"/>
                </a:cubicBezTo>
                <a:cubicBezTo>
                  <a:pt x="227" y="287"/>
                  <a:pt x="144" y="306"/>
                  <a:pt x="81" y="267"/>
                </a:cubicBezTo>
                <a:cubicBezTo>
                  <a:pt x="19" y="227"/>
                  <a:pt x="0" y="144"/>
                  <a:pt x="39" y="82"/>
                </a:cubicBezTo>
                <a:cubicBezTo>
                  <a:pt x="79" y="19"/>
                  <a:pt x="162" y="0"/>
                  <a:pt x="224" y="39"/>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86" name="Freeform 164"/>
          <p:cNvSpPr>
            <a:spLocks/>
          </p:cNvSpPr>
          <p:nvPr/>
        </p:nvSpPr>
        <p:spPr bwMode="auto">
          <a:xfrm>
            <a:off x="1876428" y="113168"/>
            <a:ext cx="277813" cy="277813"/>
          </a:xfrm>
          <a:custGeom>
            <a:avLst/>
            <a:gdLst>
              <a:gd name="T0" fmla="*/ 201 w 274"/>
              <a:gd name="T1" fmla="*/ 35 h 274"/>
              <a:gd name="T2" fmla="*/ 239 w 274"/>
              <a:gd name="T3" fmla="*/ 201 h 274"/>
              <a:gd name="T4" fmla="*/ 73 w 274"/>
              <a:gd name="T5" fmla="*/ 239 h 274"/>
              <a:gd name="T6" fmla="*/ 35 w 274"/>
              <a:gd name="T7" fmla="*/ 73 h 274"/>
              <a:gd name="T8" fmla="*/ 201 w 274"/>
              <a:gd name="T9" fmla="*/ 35 h 274"/>
            </a:gdLst>
            <a:ahLst/>
            <a:cxnLst>
              <a:cxn ang="0">
                <a:pos x="T0" y="T1"/>
              </a:cxn>
              <a:cxn ang="0">
                <a:pos x="T2" y="T3"/>
              </a:cxn>
              <a:cxn ang="0">
                <a:pos x="T4" y="T5"/>
              </a:cxn>
              <a:cxn ang="0">
                <a:pos x="T6" y="T7"/>
              </a:cxn>
              <a:cxn ang="0">
                <a:pos x="T8" y="T9"/>
              </a:cxn>
            </a:cxnLst>
            <a:rect l="0" t="0" r="r" b="b"/>
            <a:pathLst>
              <a:path w="274" h="274">
                <a:moveTo>
                  <a:pt x="201" y="35"/>
                </a:moveTo>
                <a:cubicBezTo>
                  <a:pt x="257" y="71"/>
                  <a:pt x="274" y="145"/>
                  <a:pt x="239" y="201"/>
                </a:cubicBezTo>
                <a:cubicBezTo>
                  <a:pt x="203" y="257"/>
                  <a:pt x="129" y="274"/>
                  <a:pt x="73" y="239"/>
                </a:cubicBezTo>
                <a:cubicBezTo>
                  <a:pt x="17" y="204"/>
                  <a:pt x="0" y="129"/>
                  <a:pt x="35" y="73"/>
                </a:cubicBezTo>
                <a:cubicBezTo>
                  <a:pt x="70" y="17"/>
                  <a:pt x="145" y="0"/>
                  <a:pt x="201" y="35"/>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87" name="Freeform 144"/>
          <p:cNvSpPr>
            <a:spLocks/>
          </p:cNvSpPr>
          <p:nvPr/>
        </p:nvSpPr>
        <p:spPr bwMode="auto">
          <a:xfrm rot="21368463">
            <a:off x="11214820" y="3527719"/>
            <a:ext cx="1039813" cy="1041400"/>
          </a:xfrm>
          <a:custGeom>
            <a:avLst/>
            <a:gdLst>
              <a:gd name="T0" fmla="*/ 750 w 1024"/>
              <a:gd name="T1" fmla="*/ 132 h 1024"/>
              <a:gd name="T2" fmla="*/ 892 w 1024"/>
              <a:gd name="T3" fmla="*/ 751 h 1024"/>
              <a:gd name="T4" fmla="*/ 273 w 1024"/>
              <a:gd name="T5" fmla="*/ 892 h 1024"/>
              <a:gd name="T6" fmla="*/ 131 w 1024"/>
              <a:gd name="T7" fmla="*/ 273 h 1024"/>
              <a:gd name="T8" fmla="*/ 750 w 1024"/>
              <a:gd name="T9" fmla="*/ 132 h 1024"/>
            </a:gdLst>
            <a:ahLst/>
            <a:cxnLst>
              <a:cxn ang="0">
                <a:pos x="T0" y="T1"/>
              </a:cxn>
              <a:cxn ang="0">
                <a:pos x="T2" y="T3"/>
              </a:cxn>
              <a:cxn ang="0">
                <a:pos x="T4" y="T5"/>
              </a:cxn>
              <a:cxn ang="0">
                <a:pos x="T6" y="T7"/>
              </a:cxn>
              <a:cxn ang="0">
                <a:pos x="T8" y="T9"/>
              </a:cxn>
            </a:cxnLst>
            <a:rect l="0" t="0" r="r" b="b"/>
            <a:pathLst>
              <a:path w="1024" h="1024">
                <a:moveTo>
                  <a:pt x="750" y="132"/>
                </a:moveTo>
                <a:cubicBezTo>
                  <a:pt x="960" y="264"/>
                  <a:pt x="1024" y="541"/>
                  <a:pt x="892" y="751"/>
                </a:cubicBezTo>
                <a:cubicBezTo>
                  <a:pt x="760" y="961"/>
                  <a:pt x="483" y="1024"/>
                  <a:pt x="273" y="892"/>
                </a:cubicBezTo>
                <a:cubicBezTo>
                  <a:pt x="63" y="760"/>
                  <a:pt x="0" y="483"/>
                  <a:pt x="131" y="273"/>
                </a:cubicBezTo>
                <a:cubicBezTo>
                  <a:pt x="263" y="63"/>
                  <a:pt x="540" y="0"/>
                  <a:pt x="750" y="132"/>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88" name="Freeform 145"/>
          <p:cNvSpPr>
            <a:spLocks/>
          </p:cNvSpPr>
          <p:nvPr/>
        </p:nvSpPr>
        <p:spPr bwMode="auto">
          <a:xfrm rot="21368463">
            <a:off x="11459241" y="3772197"/>
            <a:ext cx="550863" cy="550863"/>
          </a:xfrm>
          <a:custGeom>
            <a:avLst/>
            <a:gdLst>
              <a:gd name="T0" fmla="*/ 397 w 541"/>
              <a:gd name="T1" fmla="*/ 70 h 542"/>
              <a:gd name="T2" fmla="*/ 472 w 541"/>
              <a:gd name="T3" fmla="*/ 397 h 542"/>
              <a:gd name="T4" fmla="*/ 144 w 541"/>
              <a:gd name="T5" fmla="*/ 472 h 542"/>
              <a:gd name="T6" fmla="*/ 70 w 541"/>
              <a:gd name="T7" fmla="*/ 145 h 542"/>
              <a:gd name="T8" fmla="*/ 397 w 541"/>
              <a:gd name="T9" fmla="*/ 70 h 542"/>
            </a:gdLst>
            <a:ahLst/>
            <a:cxnLst>
              <a:cxn ang="0">
                <a:pos x="T0" y="T1"/>
              </a:cxn>
              <a:cxn ang="0">
                <a:pos x="T2" y="T3"/>
              </a:cxn>
              <a:cxn ang="0">
                <a:pos x="T4" y="T5"/>
              </a:cxn>
              <a:cxn ang="0">
                <a:pos x="T6" y="T7"/>
              </a:cxn>
              <a:cxn ang="0">
                <a:pos x="T8" y="T9"/>
              </a:cxn>
            </a:cxnLst>
            <a:rect l="0" t="0" r="r" b="b"/>
            <a:pathLst>
              <a:path w="541" h="542">
                <a:moveTo>
                  <a:pt x="397" y="70"/>
                </a:moveTo>
                <a:cubicBezTo>
                  <a:pt x="508" y="140"/>
                  <a:pt x="541" y="286"/>
                  <a:pt x="472" y="397"/>
                </a:cubicBezTo>
                <a:cubicBezTo>
                  <a:pt x="402" y="508"/>
                  <a:pt x="255" y="542"/>
                  <a:pt x="144" y="472"/>
                </a:cubicBezTo>
                <a:cubicBezTo>
                  <a:pt x="33" y="402"/>
                  <a:pt x="0" y="256"/>
                  <a:pt x="70" y="145"/>
                </a:cubicBezTo>
                <a:cubicBezTo>
                  <a:pt x="139" y="34"/>
                  <a:pt x="286" y="0"/>
                  <a:pt x="397" y="70"/>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89" name="Freeform 167"/>
          <p:cNvSpPr>
            <a:spLocks/>
          </p:cNvSpPr>
          <p:nvPr/>
        </p:nvSpPr>
        <p:spPr bwMode="auto">
          <a:xfrm rot="21368463">
            <a:off x="11589470" y="3903957"/>
            <a:ext cx="290513" cy="288925"/>
          </a:xfrm>
          <a:custGeom>
            <a:avLst/>
            <a:gdLst>
              <a:gd name="T0" fmla="*/ 209 w 285"/>
              <a:gd name="T1" fmla="*/ 36 h 285"/>
              <a:gd name="T2" fmla="*/ 248 w 285"/>
              <a:gd name="T3" fmla="*/ 209 h 285"/>
              <a:gd name="T4" fmla="*/ 76 w 285"/>
              <a:gd name="T5" fmla="*/ 248 h 285"/>
              <a:gd name="T6" fmla="*/ 37 w 285"/>
              <a:gd name="T7" fmla="*/ 76 h 285"/>
              <a:gd name="T8" fmla="*/ 209 w 285"/>
              <a:gd name="T9" fmla="*/ 36 h 285"/>
            </a:gdLst>
            <a:ahLst/>
            <a:cxnLst>
              <a:cxn ang="0">
                <a:pos x="T0" y="T1"/>
              </a:cxn>
              <a:cxn ang="0">
                <a:pos x="T2" y="T3"/>
              </a:cxn>
              <a:cxn ang="0">
                <a:pos x="T4" y="T5"/>
              </a:cxn>
              <a:cxn ang="0">
                <a:pos x="T6" y="T7"/>
              </a:cxn>
              <a:cxn ang="0">
                <a:pos x="T8" y="T9"/>
              </a:cxn>
            </a:cxnLst>
            <a:rect l="0" t="0" r="r" b="b"/>
            <a:pathLst>
              <a:path w="285" h="285">
                <a:moveTo>
                  <a:pt x="209" y="36"/>
                </a:moveTo>
                <a:cubicBezTo>
                  <a:pt x="268" y="73"/>
                  <a:pt x="285" y="150"/>
                  <a:pt x="248" y="209"/>
                </a:cubicBezTo>
                <a:cubicBezTo>
                  <a:pt x="212" y="267"/>
                  <a:pt x="135" y="285"/>
                  <a:pt x="76" y="248"/>
                </a:cubicBezTo>
                <a:cubicBezTo>
                  <a:pt x="18" y="211"/>
                  <a:pt x="0" y="134"/>
                  <a:pt x="37" y="76"/>
                </a:cubicBezTo>
                <a:cubicBezTo>
                  <a:pt x="74" y="17"/>
                  <a:pt x="151" y="0"/>
                  <a:pt x="209" y="36"/>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90" name="Freeform 164"/>
          <p:cNvSpPr>
            <a:spLocks/>
          </p:cNvSpPr>
          <p:nvPr/>
        </p:nvSpPr>
        <p:spPr bwMode="auto">
          <a:xfrm rot="21368463">
            <a:off x="10669041" y="4865435"/>
            <a:ext cx="277813" cy="277813"/>
          </a:xfrm>
          <a:custGeom>
            <a:avLst/>
            <a:gdLst>
              <a:gd name="T0" fmla="*/ 201 w 274"/>
              <a:gd name="T1" fmla="*/ 35 h 274"/>
              <a:gd name="T2" fmla="*/ 239 w 274"/>
              <a:gd name="T3" fmla="*/ 201 h 274"/>
              <a:gd name="T4" fmla="*/ 73 w 274"/>
              <a:gd name="T5" fmla="*/ 239 h 274"/>
              <a:gd name="T6" fmla="*/ 35 w 274"/>
              <a:gd name="T7" fmla="*/ 73 h 274"/>
              <a:gd name="T8" fmla="*/ 201 w 274"/>
              <a:gd name="T9" fmla="*/ 35 h 274"/>
            </a:gdLst>
            <a:ahLst/>
            <a:cxnLst>
              <a:cxn ang="0">
                <a:pos x="T0" y="T1"/>
              </a:cxn>
              <a:cxn ang="0">
                <a:pos x="T2" y="T3"/>
              </a:cxn>
              <a:cxn ang="0">
                <a:pos x="T4" y="T5"/>
              </a:cxn>
              <a:cxn ang="0">
                <a:pos x="T6" y="T7"/>
              </a:cxn>
              <a:cxn ang="0">
                <a:pos x="T8" y="T9"/>
              </a:cxn>
            </a:cxnLst>
            <a:rect l="0" t="0" r="r" b="b"/>
            <a:pathLst>
              <a:path w="274" h="274">
                <a:moveTo>
                  <a:pt x="201" y="35"/>
                </a:moveTo>
                <a:cubicBezTo>
                  <a:pt x="257" y="71"/>
                  <a:pt x="274" y="145"/>
                  <a:pt x="239" y="201"/>
                </a:cubicBezTo>
                <a:cubicBezTo>
                  <a:pt x="203" y="257"/>
                  <a:pt x="129" y="274"/>
                  <a:pt x="73" y="239"/>
                </a:cubicBezTo>
                <a:cubicBezTo>
                  <a:pt x="17" y="204"/>
                  <a:pt x="0" y="129"/>
                  <a:pt x="35" y="73"/>
                </a:cubicBezTo>
                <a:cubicBezTo>
                  <a:pt x="70" y="17"/>
                  <a:pt x="145" y="0"/>
                  <a:pt x="201" y="35"/>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91" name="Freeform 146"/>
          <p:cNvSpPr>
            <a:spLocks/>
          </p:cNvSpPr>
          <p:nvPr/>
        </p:nvSpPr>
        <p:spPr bwMode="auto">
          <a:xfrm rot="21368463">
            <a:off x="10972739" y="4592255"/>
            <a:ext cx="2124075" cy="2124075"/>
          </a:xfrm>
          <a:custGeom>
            <a:avLst/>
            <a:gdLst>
              <a:gd name="T0" fmla="*/ 1533 w 2091"/>
              <a:gd name="T1" fmla="*/ 269 h 2091"/>
              <a:gd name="T2" fmla="*/ 1822 w 2091"/>
              <a:gd name="T3" fmla="*/ 1533 h 2091"/>
              <a:gd name="T4" fmla="*/ 558 w 2091"/>
              <a:gd name="T5" fmla="*/ 1821 h 2091"/>
              <a:gd name="T6" fmla="*/ 270 w 2091"/>
              <a:gd name="T7" fmla="*/ 558 h 2091"/>
              <a:gd name="T8" fmla="*/ 1533 w 2091"/>
              <a:gd name="T9" fmla="*/ 269 h 2091"/>
            </a:gdLst>
            <a:ahLst/>
            <a:cxnLst>
              <a:cxn ang="0">
                <a:pos x="T0" y="T1"/>
              </a:cxn>
              <a:cxn ang="0">
                <a:pos x="T2" y="T3"/>
              </a:cxn>
              <a:cxn ang="0">
                <a:pos x="T4" y="T5"/>
              </a:cxn>
              <a:cxn ang="0">
                <a:pos x="T6" y="T7"/>
              </a:cxn>
              <a:cxn ang="0">
                <a:pos x="T8" y="T9"/>
              </a:cxn>
            </a:cxnLst>
            <a:rect l="0" t="0" r="r" b="b"/>
            <a:pathLst>
              <a:path w="2091" h="2091">
                <a:moveTo>
                  <a:pt x="1533" y="269"/>
                </a:moveTo>
                <a:cubicBezTo>
                  <a:pt x="1962" y="538"/>
                  <a:pt x="2091" y="1104"/>
                  <a:pt x="1822" y="1533"/>
                </a:cubicBezTo>
                <a:cubicBezTo>
                  <a:pt x="1553" y="1961"/>
                  <a:pt x="987" y="2091"/>
                  <a:pt x="558" y="1821"/>
                </a:cubicBezTo>
                <a:cubicBezTo>
                  <a:pt x="130" y="1552"/>
                  <a:pt x="0" y="986"/>
                  <a:pt x="270" y="558"/>
                </a:cubicBezTo>
                <a:cubicBezTo>
                  <a:pt x="539" y="129"/>
                  <a:pt x="1105" y="0"/>
                  <a:pt x="1533" y="269"/>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92" name="Freeform 147"/>
          <p:cNvSpPr>
            <a:spLocks/>
          </p:cNvSpPr>
          <p:nvPr/>
        </p:nvSpPr>
        <p:spPr bwMode="auto">
          <a:xfrm rot="21368463">
            <a:off x="11296534" y="4914466"/>
            <a:ext cx="1477963" cy="1477963"/>
          </a:xfrm>
          <a:custGeom>
            <a:avLst/>
            <a:gdLst>
              <a:gd name="T0" fmla="*/ 1066 w 1454"/>
              <a:gd name="T1" fmla="*/ 187 h 1454"/>
              <a:gd name="T2" fmla="*/ 1267 w 1454"/>
              <a:gd name="T3" fmla="*/ 1066 h 1454"/>
              <a:gd name="T4" fmla="*/ 388 w 1454"/>
              <a:gd name="T5" fmla="*/ 1267 h 1454"/>
              <a:gd name="T6" fmla="*/ 187 w 1454"/>
              <a:gd name="T7" fmla="*/ 388 h 1454"/>
              <a:gd name="T8" fmla="*/ 1066 w 1454"/>
              <a:gd name="T9" fmla="*/ 187 h 1454"/>
            </a:gdLst>
            <a:ahLst/>
            <a:cxnLst>
              <a:cxn ang="0">
                <a:pos x="T0" y="T1"/>
              </a:cxn>
              <a:cxn ang="0">
                <a:pos x="T2" y="T3"/>
              </a:cxn>
              <a:cxn ang="0">
                <a:pos x="T4" y="T5"/>
              </a:cxn>
              <a:cxn ang="0">
                <a:pos x="T6" y="T7"/>
              </a:cxn>
              <a:cxn ang="0">
                <a:pos x="T8" y="T9"/>
              </a:cxn>
            </a:cxnLst>
            <a:rect l="0" t="0" r="r" b="b"/>
            <a:pathLst>
              <a:path w="1454" h="1454">
                <a:moveTo>
                  <a:pt x="1066" y="187"/>
                </a:moveTo>
                <a:cubicBezTo>
                  <a:pt x="1364" y="374"/>
                  <a:pt x="1454" y="768"/>
                  <a:pt x="1267" y="1066"/>
                </a:cubicBezTo>
                <a:cubicBezTo>
                  <a:pt x="1079" y="1364"/>
                  <a:pt x="686" y="1454"/>
                  <a:pt x="388" y="1267"/>
                </a:cubicBezTo>
                <a:cubicBezTo>
                  <a:pt x="90" y="1080"/>
                  <a:pt x="0" y="686"/>
                  <a:pt x="187" y="388"/>
                </a:cubicBezTo>
                <a:cubicBezTo>
                  <a:pt x="374" y="90"/>
                  <a:pt x="768" y="0"/>
                  <a:pt x="1066" y="187"/>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93" name="Freeform 161"/>
          <p:cNvSpPr>
            <a:spLocks/>
          </p:cNvSpPr>
          <p:nvPr/>
        </p:nvSpPr>
        <p:spPr bwMode="auto">
          <a:xfrm rot="21368463">
            <a:off x="11880786" y="5498611"/>
            <a:ext cx="311150" cy="311150"/>
          </a:xfrm>
          <a:custGeom>
            <a:avLst/>
            <a:gdLst>
              <a:gd name="T0" fmla="*/ 224 w 306"/>
              <a:gd name="T1" fmla="*/ 39 h 306"/>
              <a:gd name="T2" fmla="*/ 267 w 306"/>
              <a:gd name="T3" fmla="*/ 224 h 306"/>
              <a:gd name="T4" fmla="*/ 81 w 306"/>
              <a:gd name="T5" fmla="*/ 267 h 306"/>
              <a:gd name="T6" fmla="*/ 39 w 306"/>
              <a:gd name="T7" fmla="*/ 82 h 306"/>
              <a:gd name="T8" fmla="*/ 224 w 306"/>
              <a:gd name="T9" fmla="*/ 39 h 306"/>
            </a:gdLst>
            <a:ahLst/>
            <a:cxnLst>
              <a:cxn ang="0">
                <a:pos x="T0" y="T1"/>
              </a:cxn>
              <a:cxn ang="0">
                <a:pos x="T2" y="T3"/>
              </a:cxn>
              <a:cxn ang="0">
                <a:pos x="T4" y="T5"/>
              </a:cxn>
              <a:cxn ang="0">
                <a:pos x="T6" y="T7"/>
              </a:cxn>
              <a:cxn ang="0">
                <a:pos x="T8" y="T9"/>
              </a:cxn>
            </a:cxnLst>
            <a:rect l="0" t="0" r="r" b="b"/>
            <a:pathLst>
              <a:path w="306" h="306">
                <a:moveTo>
                  <a:pt x="224" y="39"/>
                </a:moveTo>
                <a:cubicBezTo>
                  <a:pt x="287" y="79"/>
                  <a:pt x="306" y="162"/>
                  <a:pt x="267" y="224"/>
                </a:cubicBezTo>
                <a:cubicBezTo>
                  <a:pt x="227" y="287"/>
                  <a:pt x="144" y="306"/>
                  <a:pt x="81" y="267"/>
                </a:cubicBezTo>
                <a:cubicBezTo>
                  <a:pt x="19" y="227"/>
                  <a:pt x="0" y="144"/>
                  <a:pt x="39" y="82"/>
                </a:cubicBezTo>
                <a:cubicBezTo>
                  <a:pt x="79" y="19"/>
                  <a:pt x="162" y="0"/>
                  <a:pt x="224" y="39"/>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94" name="Freeform 149"/>
          <p:cNvSpPr>
            <a:spLocks/>
          </p:cNvSpPr>
          <p:nvPr/>
        </p:nvSpPr>
        <p:spPr bwMode="auto">
          <a:xfrm rot="21368463">
            <a:off x="10346139" y="6075141"/>
            <a:ext cx="541338" cy="541338"/>
          </a:xfrm>
          <a:custGeom>
            <a:avLst/>
            <a:gdLst>
              <a:gd name="T0" fmla="*/ 390 w 533"/>
              <a:gd name="T1" fmla="*/ 69 h 533"/>
              <a:gd name="T2" fmla="*/ 464 w 533"/>
              <a:gd name="T3" fmla="*/ 391 h 533"/>
              <a:gd name="T4" fmla="*/ 142 w 533"/>
              <a:gd name="T5" fmla="*/ 464 h 533"/>
              <a:gd name="T6" fmla="*/ 69 w 533"/>
              <a:gd name="T7" fmla="*/ 142 h 533"/>
              <a:gd name="T8" fmla="*/ 390 w 533"/>
              <a:gd name="T9" fmla="*/ 69 h 533"/>
            </a:gdLst>
            <a:ahLst/>
            <a:cxnLst>
              <a:cxn ang="0">
                <a:pos x="T0" y="T1"/>
              </a:cxn>
              <a:cxn ang="0">
                <a:pos x="T2" y="T3"/>
              </a:cxn>
              <a:cxn ang="0">
                <a:pos x="T4" y="T5"/>
              </a:cxn>
              <a:cxn ang="0">
                <a:pos x="T6" y="T7"/>
              </a:cxn>
              <a:cxn ang="0">
                <a:pos x="T8" y="T9"/>
              </a:cxn>
            </a:cxnLst>
            <a:rect l="0" t="0" r="r" b="b"/>
            <a:pathLst>
              <a:path w="533" h="533">
                <a:moveTo>
                  <a:pt x="390" y="69"/>
                </a:moveTo>
                <a:cubicBezTo>
                  <a:pt x="500" y="137"/>
                  <a:pt x="533" y="281"/>
                  <a:pt x="464" y="391"/>
                </a:cubicBezTo>
                <a:cubicBezTo>
                  <a:pt x="395" y="500"/>
                  <a:pt x="251" y="533"/>
                  <a:pt x="142" y="464"/>
                </a:cubicBezTo>
                <a:cubicBezTo>
                  <a:pt x="33" y="395"/>
                  <a:pt x="0" y="251"/>
                  <a:pt x="69" y="142"/>
                </a:cubicBezTo>
                <a:cubicBezTo>
                  <a:pt x="137" y="33"/>
                  <a:pt x="281" y="0"/>
                  <a:pt x="390" y="69"/>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95" name="Freeform 160"/>
          <p:cNvSpPr>
            <a:spLocks/>
          </p:cNvSpPr>
          <p:nvPr/>
        </p:nvSpPr>
        <p:spPr bwMode="auto">
          <a:xfrm rot="21368463">
            <a:off x="10476315" y="6205369"/>
            <a:ext cx="279400" cy="280988"/>
          </a:xfrm>
          <a:custGeom>
            <a:avLst/>
            <a:gdLst>
              <a:gd name="T0" fmla="*/ 203 w 276"/>
              <a:gd name="T1" fmla="*/ 36 h 276"/>
              <a:gd name="T2" fmla="*/ 241 w 276"/>
              <a:gd name="T3" fmla="*/ 203 h 276"/>
              <a:gd name="T4" fmla="*/ 74 w 276"/>
              <a:gd name="T5" fmla="*/ 241 h 276"/>
              <a:gd name="T6" fmla="*/ 36 w 276"/>
              <a:gd name="T7" fmla="*/ 74 h 276"/>
              <a:gd name="T8" fmla="*/ 203 w 276"/>
              <a:gd name="T9" fmla="*/ 36 h 276"/>
            </a:gdLst>
            <a:ahLst/>
            <a:cxnLst>
              <a:cxn ang="0">
                <a:pos x="T0" y="T1"/>
              </a:cxn>
              <a:cxn ang="0">
                <a:pos x="T2" y="T3"/>
              </a:cxn>
              <a:cxn ang="0">
                <a:pos x="T4" y="T5"/>
              </a:cxn>
              <a:cxn ang="0">
                <a:pos x="T6" y="T7"/>
              </a:cxn>
              <a:cxn ang="0">
                <a:pos x="T8" y="T9"/>
              </a:cxn>
            </a:cxnLst>
            <a:rect l="0" t="0" r="r" b="b"/>
            <a:pathLst>
              <a:path w="276" h="276">
                <a:moveTo>
                  <a:pt x="203" y="36"/>
                </a:moveTo>
                <a:cubicBezTo>
                  <a:pt x="259" y="72"/>
                  <a:pt x="276" y="146"/>
                  <a:pt x="241" y="203"/>
                </a:cubicBezTo>
                <a:cubicBezTo>
                  <a:pt x="205" y="259"/>
                  <a:pt x="131" y="276"/>
                  <a:pt x="74" y="241"/>
                </a:cubicBezTo>
                <a:cubicBezTo>
                  <a:pt x="17" y="205"/>
                  <a:pt x="0" y="131"/>
                  <a:pt x="36" y="74"/>
                </a:cubicBezTo>
                <a:cubicBezTo>
                  <a:pt x="71" y="17"/>
                  <a:pt x="146" y="0"/>
                  <a:pt x="203" y="36"/>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96" name="Freeform 150"/>
          <p:cNvSpPr>
            <a:spLocks/>
          </p:cNvSpPr>
          <p:nvPr/>
        </p:nvSpPr>
        <p:spPr bwMode="auto">
          <a:xfrm rot="21368463">
            <a:off x="8751468" y="5212095"/>
            <a:ext cx="1470025" cy="1470025"/>
          </a:xfrm>
          <a:custGeom>
            <a:avLst/>
            <a:gdLst>
              <a:gd name="T0" fmla="*/ 1061 w 1447"/>
              <a:gd name="T1" fmla="*/ 186 h 1447"/>
              <a:gd name="T2" fmla="*/ 1260 w 1447"/>
              <a:gd name="T3" fmla="*/ 1061 h 1447"/>
              <a:gd name="T4" fmla="*/ 386 w 1447"/>
              <a:gd name="T5" fmla="*/ 1260 h 1447"/>
              <a:gd name="T6" fmla="*/ 186 w 1447"/>
              <a:gd name="T7" fmla="*/ 386 h 1447"/>
              <a:gd name="T8" fmla="*/ 1061 w 1447"/>
              <a:gd name="T9" fmla="*/ 186 h 1447"/>
            </a:gdLst>
            <a:ahLst/>
            <a:cxnLst>
              <a:cxn ang="0">
                <a:pos x="T0" y="T1"/>
              </a:cxn>
              <a:cxn ang="0">
                <a:pos x="T2" y="T3"/>
              </a:cxn>
              <a:cxn ang="0">
                <a:pos x="T4" y="T5"/>
              </a:cxn>
              <a:cxn ang="0">
                <a:pos x="T6" y="T7"/>
              </a:cxn>
              <a:cxn ang="0">
                <a:pos x="T8" y="T9"/>
              </a:cxn>
            </a:cxnLst>
            <a:rect l="0" t="0" r="r" b="b"/>
            <a:pathLst>
              <a:path w="1447" h="1447">
                <a:moveTo>
                  <a:pt x="1061" y="186"/>
                </a:moveTo>
                <a:cubicBezTo>
                  <a:pt x="1357" y="373"/>
                  <a:pt x="1447" y="764"/>
                  <a:pt x="1260" y="1061"/>
                </a:cubicBezTo>
                <a:cubicBezTo>
                  <a:pt x="1074" y="1357"/>
                  <a:pt x="683" y="1447"/>
                  <a:pt x="386" y="1260"/>
                </a:cubicBezTo>
                <a:cubicBezTo>
                  <a:pt x="89" y="1074"/>
                  <a:pt x="0" y="683"/>
                  <a:pt x="186" y="386"/>
                </a:cubicBezTo>
                <a:cubicBezTo>
                  <a:pt x="373" y="90"/>
                  <a:pt x="764" y="0"/>
                  <a:pt x="1061" y="186"/>
                </a:cubicBezTo>
                <a:close/>
              </a:path>
            </a:pathLst>
          </a:custGeom>
          <a:solidFill>
            <a:srgbClr val="45D8FF">
              <a:alpha val="1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97" name="Freeform 151"/>
          <p:cNvSpPr>
            <a:spLocks/>
          </p:cNvSpPr>
          <p:nvPr/>
        </p:nvSpPr>
        <p:spPr bwMode="auto">
          <a:xfrm rot="21368463">
            <a:off x="9115003" y="5573992"/>
            <a:ext cx="744538" cy="746125"/>
          </a:xfrm>
          <a:custGeom>
            <a:avLst/>
            <a:gdLst>
              <a:gd name="T0" fmla="*/ 537 w 733"/>
              <a:gd name="T1" fmla="*/ 94 h 733"/>
              <a:gd name="T2" fmla="*/ 639 w 733"/>
              <a:gd name="T3" fmla="*/ 537 h 733"/>
              <a:gd name="T4" fmla="*/ 195 w 733"/>
              <a:gd name="T5" fmla="*/ 639 h 733"/>
              <a:gd name="T6" fmla="*/ 94 w 733"/>
              <a:gd name="T7" fmla="*/ 195 h 733"/>
              <a:gd name="T8" fmla="*/ 537 w 733"/>
              <a:gd name="T9" fmla="*/ 94 h 733"/>
            </a:gdLst>
            <a:ahLst/>
            <a:cxnLst>
              <a:cxn ang="0">
                <a:pos x="T0" y="T1"/>
              </a:cxn>
              <a:cxn ang="0">
                <a:pos x="T2" y="T3"/>
              </a:cxn>
              <a:cxn ang="0">
                <a:pos x="T4" y="T5"/>
              </a:cxn>
              <a:cxn ang="0">
                <a:pos x="T6" y="T7"/>
              </a:cxn>
              <a:cxn ang="0">
                <a:pos x="T8" y="T9"/>
              </a:cxn>
            </a:cxnLst>
            <a:rect l="0" t="0" r="r" b="b"/>
            <a:pathLst>
              <a:path w="733" h="733">
                <a:moveTo>
                  <a:pt x="537" y="94"/>
                </a:moveTo>
                <a:cubicBezTo>
                  <a:pt x="688" y="189"/>
                  <a:pt x="733" y="387"/>
                  <a:pt x="639" y="537"/>
                </a:cubicBezTo>
                <a:cubicBezTo>
                  <a:pt x="544" y="688"/>
                  <a:pt x="346" y="733"/>
                  <a:pt x="195" y="639"/>
                </a:cubicBezTo>
                <a:cubicBezTo>
                  <a:pt x="45" y="544"/>
                  <a:pt x="0" y="346"/>
                  <a:pt x="94" y="195"/>
                </a:cubicBezTo>
                <a:cubicBezTo>
                  <a:pt x="189" y="45"/>
                  <a:pt x="387" y="0"/>
                  <a:pt x="537" y="94"/>
                </a:cubicBezTo>
                <a:close/>
              </a:path>
            </a:pathLst>
          </a:custGeom>
          <a:solidFill>
            <a:srgbClr val="45D8FF">
              <a:alpha val="1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98" name="Freeform 159"/>
          <p:cNvSpPr>
            <a:spLocks/>
          </p:cNvSpPr>
          <p:nvPr/>
        </p:nvSpPr>
        <p:spPr bwMode="auto">
          <a:xfrm rot="21368463">
            <a:off x="9291216" y="5751792"/>
            <a:ext cx="392113" cy="390525"/>
          </a:xfrm>
          <a:custGeom>
            <a:avLst/>
            <a:gdLst>
              <a:gd name="T0" fmla="*/ 282 w 385"/>
              <a:gd name="T1" fmla="*/ 49 h 385"/>
              <a:gd name="T2" fmla="*/ 335 w 385"/>
              <a:gd name="T3" fmla="*/ 282 h 385"/>
              <a:gd name="T4" fmla="*/ 102 w 385"/>
              <a:gd name="T5" fmla="*/ 336 h 385"/>
              <a:gd name="T6" fmla="*/ 49 w 385"/>
              <a:gd name="T7" fmla="*/ 103 h 385"/>
              <a:gd name="T8" fmla="*/ 282 w 385"/>
              <a:gd name="T9" fmla="*/ 49 h 385"/>
            </a:gdLst>
            <a:ahLst/>
            <a:cxnLst>
              <a:cxn ang="0">
                <a:pos x="T0" y="T1"/>
              </a:cxn>
              <a:cxn ang="0">
                <a:pos x="T2" y="T3"/>
              </a:cxn>
              <a:cxn ang="0">
                <a:pos x="T4" y="T5"/>
              </a:cxn>
              <a:cxn ang="0">
                <a:pos x="T6" y="T7"/>
              </a:cxn>
              <a:cxn ang="0">
                <a:pos x="T8" y="T9"/>
              </a:cxn>
            </a:cxnLst>
            <a:rect l="0" t="0" r="r" b="b"/>
            <a:pathLst>
              <a:path w="385" h="385">
                <a:moveTo>
                  <a:pt x="282" y="49"/>
                </a:moveTo>
                <a:cubicBezTo>
                  <a:pt x="361" y="99"/>
                  <a:pt x="385" y="203"/>
                  <a:pt x="335" y="282"/>
                </a:cubicBezTo>
                <a:cubicBezTo>
                  <a:pt x="286" y="361"/>
                  <a:pt x="181" y="385"/>
                  <a:pt x="102" y="336"/>
                </a:cubicBezTo>
                <a:cubicBezTo>
                  <a:pt x="23" y="286"/>
                  <a:pt x="0" y="182"/>
                  <a:pt x="49" y="103"/>
                </a:cubicBezTo>
                <a:cubicBezTo>
                  <a:pt x="99" y="23"/>
                  <a:pt x="203" y="0"/>
                  <a:pt x="282" y="49"/>
                </a:cubicBezTo>
                <a:close/>
              </a:path>
            </a:pathLst>
          </a:custGeom>
          <a:solidFill>
            <a:srgbClr val="45D8FF">
              <a:alpha val="1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99" name="Freeform 165"/>
          <p:cNvSpPr>
            <a:spLocks/>
          </p:cNvSpPr>
          <p:nvPr/>
        </p:nvSpPr>
        <p:spPr bwMode="auto">
          <a:xfrm rot="21368463">
            <a:off x="8330404" y="6035107"/>
            <a:ext cx="277813" cy="277813"/>
          </a:xfrm>
          <a:custGeom>
            <a:avLst/>
            <a:gdLst>
              <a:gd name="T0" fmla="*/ 201 w 274"/>
              <a:gd name="T1" fmla="*/ 35 h 274"/>
              <a:gd name="T2" fmla="*/ 239 w 274"/>
              <a:gd name="T3" fmla="*/ 201 h 274"/>
              <a:gd name="T4" fmla="*/ 73 w 274"/>
              <a:gd name="T5" fmla="*/ 239 h 274"/>
              <a:gd name="T6" fmla="*/ 35 w 274"/>
              <a:gd name="T7" fmla="*/ 73 h 274"/>
              <a:gd name="T8" fmla="*/ 201 w 274"/>
              <a:gd name="T9" fmla="*/ 35 h 274"/>
            </a:gdLst>
            <a:ahLst/>
            <a:cxnLst>
              <a:cxn ang="0">
                <a:pos x="T0" y="T1"/>
              </a:cxn>
              <a:cxn ang="0">
                <a:pos x="T2" y="T3"/>
              </a:cxn>
              <a:cxn ang="0">
                <a:pos x="T4" y="T5"/>
              </a:cxn>
              <a:cxn ang="0">
                <a:pos x="T6" y="T7"/>
              </a:cxn>
              <a:cxn ang="0">
                <a:pos x="T8" y="T9"/>
              </a:cxn>
            </a:cxnLst>
            <a:rect l="0" t="0" r="r" b="b"/>
            <a:pathLst>
              <a:path w="274" h="274">
                <a:moveTo>
                  <a:pt x="201" y="35"/>
                </a:moveTo>
                <a:cubicBezTo>
                  <a:pt x="257" y="70"/>
                  <a:pt x="274" y="145"/>
                  <a:pt x="239" y="201"/>
                </a:cubicBezTo>
                <a:cubicBezTo>
                  <a:pt x="204" y="257"/>
                  <a:pt x="129" y="274"/>
                  <a:pt x="73" y="239"/>
                </a:cubicBezTo>
                <a:cubicBezTo>
                  <a:pt x="17" y="203"/>
                  <a:pt x="0" y="129"/>
                  <a:pt x="35" y="73"/>
                </a:cubicBezTo>
                <a:cubicBezTo>
                  <a:pt x="71" y="17"/>
                  <a:pt x="145" y="0"/>
                  <a:pt x="201" y="35"/>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00" name="Freeform 142"/>
          <p:cNvSpPr>
            <a:spLocks/>
          </p:cNvSpPr>
          <p:nvPr/>
        </p:nvSpPr>
        <p:spPr bwMode="auto">
          <a:xfrm>
            <a:off x="5262565" y="-631825"/>
            <a:ext cx="1265238" cy="1263650"/>
          </a:xfrm>
          <a:custGeom>
            <a:avLst/>
            <a:gdLst>
              <a:gd name="T0" fmla="*/ 912 w 1244"/>
              <a:gd name="T1" fmla="*/ 160 h 1244"/>
              <a:gd name="T2" fmla="*/ 1084 w 1244"/>
              <a:gd name="T3" fmla="*/ 912 h 1244"/>
              <a:gd name="T4" fmla="*/ 332 w 1244"/>
              <a:gd name="T5" fmla="*/ 1084 h 1244"/>
              <a:gd name="T6" fmla="*/ 161 w 1244"/>
              <a:gd name="T7" fmla="*/ 332 h 1244"/>
              <a:gd name="T8" fmla="*/ 912 w 1244"/>
              <a:gd name="T9" fmla="*/ 160 h 1244"/>
            </a:gdLst>
            <a:ahLst/>
            <a:cxnLst>
              <a:cxn ang="0">
                <a:pos x="T0" y="T1"/>
              </a:cxn>
              <a:cxn ang="0">
                <a:pos x="T2" y="T3"/>
              </a:cxn>
              <a:cxn ang="0">
                <a:pos x="T4" y="T5"/>
              </a:cxn>
              <a:cxn ang="0">
                <a:pos x="T6" y="T7"/>
              </a:cxn>
              <a:cxn ang="0">
                <a:pos x="T8" y="T9"/>
              </a:cxn>
            </a:cxnLst>
            <a:rect l="0" t="0" r="r" b="b"/>
            <a:pathLst>
              <a:path w="1244" h="1244">
                <a:moveTo>
                  <a:pt x="912" y="160"/>
                </a:moveTo>
                <a:cubicBezTo>
                  <a:pt x="1167" y="321"/>
                  <a:pt x="1244" y="657"/>
                  <a:pt x="1084" y="912"/>
                </a:cubicBezTo>
                <a:cubicBezTo>
                  <a:pt x="924" y="1167"/>
                  <a:pt x="587" y="1244"/>
                  <a:pt x="332" y="1084"/>
                </a:cubicBezTo>
                <a:cubicBezTo>
                  <a:pt x="77" y="924"/>
                  <a:pt x="0" y="587"/>
                  <a:pt x="161" y="332"/>
                </a:cubicBezTo>
                <a:cubicBezTo>
                  <a:pt x="321" y="77"/>
                  <a:pt x="657" y="0"/>
                  <a:pt x="912" y="160"/>
                </a:cubicBezTo>
                <a:close/>
              </a:path>
            </a:pathLst>
          </a:custGeom>
          <a:solidFill>
            <a:srgbClr val="45D8FF">
              <a:alpha val="1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01" name="Freeform 5"/>
          <p:cNvSpPr>
            <a:spLocks/>
          </p:cNvSpPr>
          <p:nvPr/>
        </p:nvSpPr>
        <p:spPr bwMode="auto">
          <a:xfrm>
            <a:off x="1728790" y="1559380"/>
            <a:ext cx="569913" cy="900113"/>
          </a:xfrm>
          <a:custGeom>
            <a:avLst/>
            <a:gdLst>
              <a:gd name="T0" fmla="*/ 557 w 561"/>
              <a:gd name="T1" fmla="*/ 886 h 886"/>
              <a:gd name="T2" fmla="*/ 553 w 561"/>
              <a:gd name="T3" fmla="*/ 884 h 886"/>
              <a:gd name="T4" fmla="*/ 1 w 561"/>
              <a:gd name="T5" fmla="*/ 6 h 886"/>
              <a:gd name="T6" fmla="*/ 2 w 561"/>
              <a:gd name="T7" fmla="*/ 1 h 886"/>
              <a:gd name="T8" fmla="*/ 8 w 561"/>
              <a:gd name="T9" fmla="*/ 2 h 886"/>
              <a:gd name="T10" fmla="*/ 560 w 561"/>
              <a:gd name="T11" fmla="*/ 880 h 886"/>
              <a:gd name="T12" fmla="*/ 559 w 561"/>
              <a:gd name="T13" fmla="*/ 886 h 886"/>
              <a:gd name="T14" fmla="*/ 557 w 561"/>
              <a:gd name="T15" fmla="*/ 886 h 8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61" h="886">
                <a:moveTo>
                  <a:pt x="557" y="886"/>
                </a:moveTo>
                <a:cubicBezTo>
                  <a:pt x="555" y="886"/>
                  <a:pt x="554" y="886"/>
                  <a:pt x="553" y="884"/>
                </a:cubicBezTo>
                <a:cubicBezTo>
                  <a:pt x="1" y="6"/>
                  <a:pt x="1" y="6"/>
                  <a:pt x="1" y="6"/>
                </a:cubicBezTo>
                <a:cubicBezTo>
                  <a:pt x="0" y="5"/>
                  <a:pt x="1" y="2"/>
                  <a:pt x="2" y="1"/>
                </a:cubicBezTo>
                <a:cubicBezTo>
                  <a:pt x="4" y="0"/>
                  <a:pt x="7" y="0"/>
                  <a:pt x="8" y="2"/>
                </a:cubicBezTo>
                <a:cubicBezTo>
                  <a:pt x="560" y="880"/>
                  <a:pt x="560" y="880"/>
                  <a:pt x="560" y="880"/>
                </a:cubicBezTo>
                <a:cubicBezTo>
                  <a:pt x="561" y="882"/>
                  <a:pt x="561" y="885"/>
                  <a:pt x="559" y="886"/>
                </a:cubicBezTo>
                <a:cubicBezTo>
                  <a:pt x="558" y="886"/>
                  <a:pt x="557" y="886"/>
                  <a:pt x="557" y="88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2" name="Freeform 6"/>
          <p:cNvSpPr>
            <a:spLocks/>
          </p:cNvSpPr>
          <p:nvPr/>
        </p:nvSpPr>
        <p:spPr bwMode="auto">
          <a:xfrm>
            <a:off x="1722440" y="2095955"/>
            <a:ext cx="576263" cy="363538"/>
          </a:xfrm>
          <a:custGeom>
            <a:avLst/>
            <a:gdLst>
              <a:gd name="T0" fmla="*/ 564 w 568"/>
              <a:gd name="T1" fmla="*/ 358 h 358"/>
              <a:gd name="T2" fmla="*/ 562 w 568"/>
              <a:gd name="T3" fmla="*/ 358 h 358"/>
              <a:gd name="T4" fmla="*/ 3 w 568"/>
              <a:gd name="T5" fmla="*/ 8 h 358"/>
              <a:gd name="T6" fmla="*/ 2 w 568"/>
              <a:gd name="T7" fmla="*/ 3 h 358"/>
              <a:gd name="T8" fmla="*/ 7 w 568"/>
              <a:gd name="T9" fmla="*/ 2 h 358"/>
              <a:gd name="T10" fmla="*/ 566 w 568"/>
              <a:gd name="T11" fmla="*/ 351 h 358"/>
              <a:gd name="T12" fmla="*/ 567 w 568"/>
              <a:gd name="T13" fmla="*/ 356 h 358"/>
              <a:gd name="T14" fmla="*/ 564 w 568"/>
              <a:gd name="T15" fmla="*/ 358 h 3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68" h="358">
                <a:moveTo>
                  <a:pt x="564" y="358"/>
                </a:moveTo>
                <a:cubicBezTo>
                  <a:pt x="563" y="358"/>
                  <a:pt x="562" y="358"/>
                  <a:pt x="562" y="358"/>
                </a:cubicBezTo>
                <a:cubicBezTo>
                  <a:pt x="3" y="8"/>
                  <a:pt x="3" y="8"/>
                  <a:pt x="3" y="8"/>
                </a:cubicBezTo>
                <a:cubicBezTo>
                  <a:pt x="1" y="7"/>
                  <a:pt x="0" y="5"/>
                  <a:pt x="2" y="3"/>
                </a:cubicBezTo>
                <a:cubicBezTo>
                  <a:pt x="3" y="1"/>
                  <a:pt x="5" y="0"/>
                  <a:pt x="7" y="2"/>
                </a:cubicBezTo>
                <a:cubicBezTo>
                  <a:pt x="566" y="351"/>
                  <a:pt x="566" y="351"/>
                  <a:pt x="566" y="351"/>
                </a:cubicBezTo>
                <a:cubicBezTo>
                  <a:pt x="568" y="352"/>
                  <a:pt x="568" y="355"/>
                  <a:pt x="567" y="356"/>
                </a:cubicBezTo>
                <a:cubicBezTo>
                  <a:pt x="566" y="358"/>
                  <a:pt x="565" y="358"/>
                  <a:pt x="564" y="358"/>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3" name="Freeform 7"/>
          <p:cNvSpPr>
            <a:spLocks/>
          </p:cNvSpPr>
          <p:nvPr/>
        </p:nvSpPr>
        <p:spPr bwMode="auto">
          <a:xfrm>
            <a:off x="1724027" y="1559380"/>
            <a:ext cx="14288" cy="546100"/>
          </a:xfrm>
          <a:custGeom>
            <a:avLst/>
            <a:gdLst>
              <a:gd name="T0" fmla="*/ 4 w 15"/>
              <a:gd name="T1" fmla="*/ 537 h 537"/>
              <a:gd name="T2" fmla="*/ 4 w 15"/>
              <a:gd name="T3" fmla="*/ 537 h 537"/>
              <a:gd name="T4" fmla="*/ 0 w 15"/>
              <a:gd name="T5" fmla="*/ 533 h 537"/>
              <a:gd name="T6" fmla="*/ 7 w 15"/>
              <a:gd name="T7" fmla="*/ 4 h 537"/>
              <a:gd name="T8" fmla="*/ 11 w 15"/>
              <a:gd name="T9" fmla="*/ 0 h 537"/>
              <a:gd name="T10" fmla="*/ 11 w 15"/>
              <a:gd name="T11" fmla="*/ 0 h 537"/>
              <a:gd name="T12" fmla="*/ 15 w 15"/>
              <a:gd name="T13" fmla="*/ 4 h 537"/>
              <a:gd name="T14" fmla="*/ 8 w 15"/>
              <a:gd name="T15" fmla="*/ 533 h 537"/>
              <a:gd name="T16" fmla="*/ 4 w 15"/>
              <a:gd name="T17" fmla="*/ 537 h 5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537">
                <a:moveTo>
                  <a:pt x="4" y="537"/>
                </a:moveTo>
                <a:cubicBezTo>
                  <a:pt x="4" y="537"/>
                  <a:pt x="4" y="537"/>
                  <a:pt x="4" y="537"/>
                </a:cubicBezTo>
                <a:cubicBezTo>
                  <a:pt x="2" y="537"/>
                  <a:pt x="0" y="535"/>
                  <a:pt x="0" y="533"/>
                </a:cubicBezTo>
                <a:cubicBezTo>
                  <a:pt x="7" y="4"/>
                  <a:pt x="7" y="4"/>
                  <a:pt x="7" y="4"/>
                </a:cubicBezTo>
                <a:cubicBezTo>
                  <a:pt x="7" y="2"/>
                  <a:pt x="8" y="0"/>
                  <a:pt x="11" y="0"/>
                </a:cubicBezTo>
                <a:cubicBezTo>
                  <a:pt x="11" y="0"/>
                  <a:pt x="11" y="0"/>
                  <a:pt x="11" y="0"/>
                </a:cubicBezTo>
                <a:cubicBezTo>
                  <a:pt x="13" y="0"/>
                  <a:pt x="15" y="2"/>
                  <a:pt x="15" y="4"/>
                </a:cubicBezTo>
                <a:cubicBezTo>
                  <a:pt x="8" y="533"/>
                  <a:pt x="8" y="533"/>
                  <a:pt x="8" y="533"/>
                </a:cubicBezTo>
                <a:cubicBezTo>
                  <a:pt x="8" y="535"/>
                  <a:pt x="6" y="537"/>
                  <a:pt x="4" y="537"/>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4" name="Freeform 8"/>
          <p:cNvSpPr>
            <a:spLocks/>
          </p:cNvSpPr>
          <p:nvPr/>
        </p:nvSpPr>
        <p:spPr bwMode="auto">
          <a:xfrm>
            <a:off x="593727" y="2059443"/>
            <a:ext cx="1138238" cy="46038"/>
          </a:xfrm>
          <a:custGeom>
            <a:avLst/>
            <a:gdLst>
              <a:gd name="T0" fmla="*/ 1118 w 1122"/>
              <a:gd name="T1" fmla="*/ 44 h 44"/>
              <a:gd name="T2" fmla="*/ 1118 w 1122"/>
              <a:gd name="T3" fmla="*/ 44 h 44"/>
              <a:gd name="T4" fmla="*/ 4 w 1122"/>
              <a:gd name="T5" fmla="*/ 8 h 44"/>
              <a:gd name="T6" fmla="*/ 0 w 1122"/>
              <a:gd name="T7" fmla="*/ 4 h 44"/>
              <a:gd name="T8" fmla="*/ 4 w 1122"/>
              <a:gd name="T9" fmla="*/ 0 h 44"/>
              <a:gd name="T10" fmla="*/ 1118 w 1122"/>
              <a:gd name="T11" fmla="*/ 36 h 44"/>
              <a:gd name="T12" fmla="*/ 1122 w 1122"/>
              <a:gd name="T13" fmla="*/ 40 h 44"/>
              <a:gd name="T14" fmla="*/ 1118 w 1122"/>
              <a:gd name="T15" fmla="*/ 44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2" h="44">
                <a:moveTo>
                  <a:pt x="1118" y="44"/>
                </a:moveTo>
                <a:cubicBezTo>
                  <a:pt x="1118" y="44"/>
                  <a:pt x="1118" y="44"/>
                  <a:pt x="1118" y="44"/>
                </a:cubicBezTo>
                <a:cubicBezTo>
                  <a:pt x="4" y="8"/>
                  <a:pt x="4" y="8"/>
                  <a:pt x="4" y="8"/>
                </a:cubicBezTo>
                <a:cubicBezTo>
                  <a:pt x="1" y="8"/>
                  <a:pt x="0" y="7"/>
                  <a:pt x="0" y="4"/>
                </a:cubicBezTo>
                <a:cubicBezTo>
                  <a:pt x="0" y="2"/>
                  <a:pt x="2" y="0"/>
                  <a:pt x="4" y="0"/>
                </a:cubicBezTo>
                <a:cubicBezTo>
                  <a:pt x="1118" y="36"/>
                  <a:pt x="1118" y="36"/>
                  <a:pt x="1118" y="36"/>
                </a:cubicBezTo>
                <a:cubicBezTo>
                  <a:pt x="1120" y="36"/>
                  <a:pt x="1122" y="38"/>
                  <a:pt x="1122" y="40"/>
                </a:cubicBezTo>
                <a:cubicBezTo>
                  <a:pt x="1122" y="42"/>
                  <a:pt x="1120" y="44"/>
                  <a:pt x="1118" y="44"/>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5" name="Freeform 9"/>
          <p:cNvSpPr>
            <a:spLocks/>
          </p:cNvSpPr>
          <p:nvPr/>
        </p:nvSpPr>
        <p:spPr bwMode="auto">
          <a:xfrm>
            <a:off x="433390" y="2059443"/>
            <a:ext cx="168275" cy="647700"/>
          </a:xfrm>
          <a:custGeom>
            <a:avLst/>
            <a:gdLst>
              <a:gd name="T0" fmla="*/ 4 w 166"/>
              <a:gd name="T1" fmla="*/ 637 h 637"/>
              <a:gd name="T2" fmla="*/ 4 w 166"/>
              <a:gd name="T3" fmla="*/ 637 h 637"/>
              <a:gd name="T4" fmla="*/ 1 w 166"/>
              <a:gd name="T5" fmla="*/ 632 h 637"/>
              <a:gd name="T6" fmla="*/ 158 w 166"/>
              <a:gd name="T7" fmla="*/ 3 h 637"/>
              <a:gd name="T8" fmla="*/ 163 w 166"/>
              <a:gd name="T9" fmla="*/ 1 h 637"/>
              <a:gd name="T10" fmla="*/ 166 w 166"/>
              <a:gd name="T11" fmla="*/ 5 h 637"/>
              <a:gd name="T12" fmla="*/ 8 w 166"/>
              <a:gd name="T13" fmla="*/ 634 h 637"/>
              <a:gd name="T14" fmla="*/ 4 w 166"/>
              <a:gd name="T15" fmla="*/ 637 h 6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6" h="637">
                <a:moveTo>
                  <a:pt x="4" y="637"/>
                </a:moveTo>
                <a:cubicBezTo>
                  <a:pt x="4" y="637"/>
                  <a:pt x="4" y="637"/>
                  <a:pt x="4" y="637"/>
                </a:cubicBezTo>
                <a:cubicBezTo>
                  <a:pt x="1" y="636"/>
                  <a:pt x="0" y="634"/>
                  <a:pt x="1" y="632"/>
                </a:cubicBezTo>
                <a:cubicBezTo>
                  <a:pt x="158" y="3"/>
                  <a:pt x="158" y="3"/>
                  <a:pt x="158" y="3"/>
                </a:cubicBezTo>
                <a:cubicBezTo>
                  <a:pt x="158" y="1"/>
                  <a:pt x="161" y="0"/>
                  <a:pt x="163" y="1"/>
                </a:cubicBezTo>
                <a:cubicBezTo>
                  <a:pt x="165" y="1"/>
                  <a:pt x="166" y="3"/>
                  <a:pt x="166" y="5"/>
                </a:cubicBezTo>
                <a:cubicBezTo>
                  <a:pt x="8" y="634"/>
                  <a:pt x="8" y="634"/>
                  <a:pt x="8" y="634"/>
                </a:cubicBezTo>
                <a:cubicBezTo>
                  <a:pt x="8" y="636"/>
                  <a:pt x="6" y="637"/>
                  <a:pt x="4" y="637"/>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6" name="Freeform 10"/>
          <p:cNvSpPr>
            <a:spLocks/>
          </p:cNvSpPr>
          <p:nvPr/>
        </p:nvSpPr>
        <p:spPr bwMode="auto">
          <a:xfrm>
            <a:off x="258765" y="1934030"/>
            <a:ext cx="182563" cy="773113"/>
          </a:xfrm>
          <a:custGeom>
            <a:avLst/>
            <a:gdLst>
              <a:gd name="T0" fmla="*/ 176 w 181"/>
              <a:gd name="T1" fmla="*/ 761 h 761"/>
              <a:gd name="T2" fmla="*/ 173 w 181"/>
              <a:gd name="T3" fmla="*/ 758 h 761"/>
              <a:gd name="T4" fmla="*/ 1 w 181"/>
              <a:gd name="T5" fmla="*/ 5 h 761"/>
              <a:gd name="T6" fmla="*/ 4 w 181"/>
              <a:gd name="T7" fmla="*/ 0 h 761"/>
              <a:gd name="T8" fmla="*/ 8 w 181"/>
              <a:gd name="T9" fmla="*/ 3 h 761"/>
              <a:gd name="T10" fmla="*/ 180 w 181"/>
              <a:gd name="T11" fmla="*/ 756 h 761"/>
              <a:gd name="T12" fmla="*/ 177 w 181"/>
              <a:gd name="T13" fmla="*/ 761 h 761"/>
              <a:gd name="T14" fmla="*/ 176 w 181"/>
              <a:gd name="T15" fmla="*/ 761 h 7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1" h="761">
                <a:moveTo>
                  <a:pt x="176" y="761"/>
                </a:moveTo>
                <a:cubicBezTo>
                  <a:pt x="175" y="761"/>
                  <a:pt x="173" y="760"/>
                  <a:pt x="173" y="758"/>
                </a:cubicBezTo>
                <a:cubicBezTo>
                  <a:pt x="1" y="5"/>
                  <a:pt x="1" y="5"/>
                  <a:pt x="1" y="5"/>
                </a:cubicBezTo>
                <a:cubicBezTo>
                  <a:pt x="0" y="3"/>
                  <a:pt x="1" y="1"/>
                  <a:pt x="4" y="0"/>
                </a:cubicBezTo>
                <a:cubicBezTo>
                  <a:pt x="6" y="0"/>
                  <a:pt x="8" y="1"/>
                  <a:pt x="8" y="3"/>
                </a:cubicBezTo>
                <a:cubicBezTo>
                  <a:pt x="180" y="756"/>
                  <a:pt x="180" y="756"/>
                  <a:pt x="180" y="756"/>
                </a:cubicBezTo>
                <a:cubicBezTo>
                  <a:pt x="181" y="758"/>
                  <a:pt x="180" y="760"/>
                  <a:pt x="177" y="761"/>
                </a:cubicBezTo>
                <a:cubicBezTo>
                  <a:pt x="177" y="761"/>
                  <a:pt x="177" y="761"/>
                  <a:pt x="176" y="761"/>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7" name="Freeform 11"/>
          <p:cNvSpPr>
            <a:spLocks/>
          </p:cNvSpPr>
          <p:nvPr/>
        </p:nvSpPr>
        <p:spPr bwMode="auto">
          <a:xfrm>
            <a:off x="-488948" y="2697618"/>
            <a:ext cx="930275" cy="163513"/>
          </a:xfrm>
          <a:custGeom>
            <a:avLst/>
            <a:gdLst>
              <a:gd name="T0" fmla="*/ 5 w 917"/>
              <a:gd name="T1" fmla="*/ 161 h 161"/>
              <a:gd name="T2" fmla="*/ 1 w 917"/>
              <a:gd name="T3" fmla="*/ 158 h 161"/>
              <a:gd name="T4" fmla="*/ 4 w 917"/>
              <a:gd name="T5" fmla="*/ 153 h 161"/>
              <a:gd name="T6" fmla="*/ 912 w 917"/>
              <a:gd name="T7" fmla="*/ 1 h 161"/>
              <a:gd name="T8" fmla="*/ 916 w 917"/>
              <a:gd name="T9" fmla="*/ 4 h 161"/>
              <a:gd name="T10" fmla="*/ 913 w 917"/>
              <a:gd name="T11" fmla="*/ 9 h 161"/>
              <a:gd name="T12" fmla="*/ 5 w 917"/>
              <a:gd name="T13" fmla="*/ 161 h 161"/>
              <a:gd name="T14" fmla="*/ 5 w 917"/>
              <a:gd name="T15" fmla="*/ 161 h 1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17" h="161">
                <a:moveTo>
                  <a:pt x="5" y="161"/>
                </a:moveTo>
                <a:cubicBezTo>
                  <a:pt x="3" y="161"/>
                  <a:pt x="1" y="160"/>
                  <a:pt x="1" y="158"/>
                </a:cubicBezTo>
                <a:cubicBezTo>
                  <a:pt x="0" y="155"/>
                  <a:pt x="2" y="153"/>
                  <a:pt x="4" y="153"/>
                </a:cubicBezTo>
                <a:cubicBezTo>
                  <a:pt x="912" y="1"/>
                  <a:pt x="912" y="1"/>
                  <a:pt x="912" y="1"/>
                </a:cubicBezTo>
                <a:cubicBezTo>
                  <a:pt x="914" y="0"/>
                  <a:pt x="916" y="2"/>
                  <a:pt x="916" y="4"/>
                </a:cubicBezTo>
                <a:cubicBezTo>
                  <a:pt x="917" y="6"/>
                  <a:pt x="915" y="8"/>
                  <a:pt x="913" y="9"/>
                </a:cubicBezTo>
                <a:cubicBezTo>
                  <a:pt x="5" y="161"/>
                  <a:pt x="5" y="161"/>
                  <a:pt x="5" y="161"/>
                </a:cubicBezTo>
                <a:cubicBezTo>
                  <a:pt x="5" y="161"/>
                  <a:pt x="5" y="161"/>
                  <a:pt x="5" y="161"/>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8" name="Freeform 12"/>
          <p:cNvSpPr>
            <a:spLocks/>
          </p:cNvSpPr>
          <p:nvPr/>
        </p:nvSpPr>
        <p:spPr bwMode="auto">
          <a:xfrm>
            <a:off x="258765" y="1084718"/>
            <a:ext cx="382588" cy="857250"/>
          </a:xfrm>
          <a:custGeom>
            <a:avLst/>
            <a:gdLst>
              <a:gd name="T0" fmla="*/ 5 w 378"/>
              <a:gd name="T1" fmla="*/ 845 h 845"/>
              <a:gd name="T2" fmla="*/ 3 w 378"/>
              <a:gd name="T3" fmla="*/ 845 h 845"/>
              <a:gd name="T4" fmla="*/ 1 w 378"/>
              <a:gd name="T5" fmla="*/ 840 h 845"/>
              <a:gd name="T6" fmla="*/ 369 w 378"/>
              <a:gd name="T7" fmla="*/ 3 h 845"/>
              <a:gd name="T8" fmla="*/ 375 w 378"/>
              <a:gd name="T9" fmla="*/ 1 h 845"/>
              <a:gd name="T10" fmla="*/ 377 w 378"/>
              <a:gd name="T11" fmla="*/ 6 h 845"/>
              <a:gd name="T12" fmla="*/ 8 w 378"/>
              <a:gd name="T13" fmla="*/ 843 h 845"/>
              <a:gd name="T14" fmla="*/ 5 w 378"/>
              <a:gd name="T15" fmla="*/ 845 h 8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8" h="845">
                <a:moveTo>
                  <a:pt x="5" y="845"/>
                </a:moveTo>
                <a:cubicBezTo>
                  <a:pt x="4" y="845"/>
                  <a:pt x="3" y="845"/>
                  <a:pt x="3" y="845"/>
                </a:cubicBezTo>
                <a:cubicBezTo>
                  <a:pt x="1" y="844"/>
                  <a:pt x="0" y="842"/>
                  <a:pt x="1" y="840"/>
                </a:cubicBezTo>
                <a:cubicBezTo>
                  <a:pt x="369" y="3"/>
                  <a:pt x="369" y="3"/>
                  <a:pt x="369" y="3"/>
                </a:cubicBezTo>
                <a:cubicBezTo>
                  <a:pt x="370" y="1"/>
                  <a:pt x="373" y="0"/>
                  <a:pt x="375" y="1"/>
                </a:cubicBezTo>
                <a:cubicBezTo>
                  <a:pt x="377" y="1"/>
                  <a:pt x="378" y="4"/>
                  <a:pt x="377" y="6"/>
                </a:cubicBezTo>
                <a:cubicBezTo>
                  <a:pt x="8" y="843"/>
                  <a:pt x="8" y="843"/>
                  <a:pt x="8" y="843"/>
                </a:cubicBezTo>
                <a:cubicBezTo>
                  <a:pt x="8" y="844"/>
                  <a:pt x="6" y="845"/>
                  <a:pt x="5" y="84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9" name="Freeform 14"/>
          <p:cNvSpPr>
            <a:spLocks/>
          </p:cNvSpPr>
          <p:nvPr/>
        </p:nvSpPr>
        <p:spPr bwMode="auto">
          <a:xfrm>
            <a:off x="-404810" y="1251405"/>
            <a:ext cx="671513" cy="690563"/>
          </a:xfrm>
          <a:custGeom>
            <a:avLst/>
            <a:gdLst>
              <a:gd name="T0" fmla="*/ 658 w 662"/>
              <a:gd name="T1" fmla="*/ 680 h 680"/>
              <a:gd name="T2" fmla="*/ 655 w 662"/>
              <a:gd name="T3" fmla="*/ 679 h 680"/>
              <a:gd name="T4" fmla="*/ 2 w 662"/>
              <a:gd name="T5" fmla="*/ 7 h 680"/>
              <a:gd name="T6" fmla="*/ 2 w 662"/>
              <a:gd name="T7" fmla="*/ 2 h 680"/>
              <a:gd name="T8" fmla="*/ 8 w 662"/>
              <a:gd name="T9" fmla="*/ 2 h 680"/>
              <a:gd name="T10" fmla="*/ 660 w 662"/>
              <a:gd name="T11" fmla="*/ 673 h 680"/>
              <a:gd name="T12" fmla="*/ 660 w 662"/>
              <a:gd name="T13" fmla="*/ 679 h 680"/>
              <a:gd name="T14" fmla="*/ 658 w 662"/>
              <a:gd name="T15" fmla="*/ 680 h 6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2" h="680">
                <a:moveTo>
                  <a:pt x="658" y="680"/>
                </a:moveTo>
                <a:cubicBezTo>
                  <a:pt x="656" y="680"/>
                  <a:pt x="655" y="680"/>
                  <a:pt x="655" y="679"/>
                </a:cubicBezTo>
                <a:cubicBezTo>
                  <a:pt x="2" y="7"/>
                  <a:pt x="2" y="7"/>
                  <a:pt x="2" y="7"/>
                </a:cubicBezTo>
                <a:cubicBezTo>
                  <a:pt x="0" y="6"/>
                  <a:pt x="0" y="3"/>
                  <a:pt x="2" y="2"/>
                </a:cubicBezTo>
                <a:cubicBezTo>
                  <a:pt x="3" y="0"/>
                  <a:pt x="6" y="0"/>
                  <a:pt x="8" y="2"/>
                </a:cubicBezTo>
                <a:cubicBezTo>
                  <a:pt x="660" y="673"/>
                  <a:pt x="660" y="673"/>
                  <a:pt x="660" y="673"/>
                </a:cubicBezTo>
                <a:cubicBezTo>
                  <a:pt x="662" y="675"/>
                  <a:pt x="662" y="678"/>
                  <a:pt x="660" y="679"/>
                </a:cubicBezTo>
                <a:cubicBezTo>
                  <a:pt x="660" y="680"/>
                  <a:pt x="659" y="680"/>
                  <a:pt x="658" y="68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0" name="Freeform 18"/>
          <p:cNvSpPr>
            <a:spLocks/>
          </p:cNvSpPr>
          <p:nvPr/>
        </p:nvSpPr>
        <p:spPr bwMode="auto">
          <a:xfrm>
            <a:off x="-488948" y="1934030"/>
            <a:ext cx="755650" cy="927100"/>
          </a:xfrm>
          <a:custGeom>
            <a:avLst/>
            <a:gdLst>
              <a:gd name="T0" fmla="*/ 5 w 745"/>
              <a:gd name="T1" fmla="*/ 913 h 913"/>
              <a:gd name="T2" fmla="*/ 2 w 745"/>
              <a:gd name="T3" fmla="*/ 912 h 913"/>
              <a:gd name="T4" fmla="*/ 2 w 745"/>
              <a:gd name="T5" fmla="*/ 906 h 913"/>
              <a:gd name="T6" fmla="*/ 737 w 745"/>
              <a:gd name="T7" fmla="*/ 2 h 913"/>
              <a:gd name="T8" fmla="*/ 743 w 745"/>
              <a:gd name="T9" fmla="*/ 1 h 913"/>
              <a:gd name="T10" fmla="*/ 744 w 745"/>
              <a:gd name="T11" fmla="*/ 7 h 913"/>
              <a:gd name="T12" fmla="*/ 8 w 745"/>
              <a:gd name="T13" fmla="*/ 911 h 913"/>
              <a:gd name="T14" fmla="*/ 5 w 745"/>
              <a:gd name="T15" fmla="*/ 913 h 9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45" h="913">
                <a:moveTo>
                  <a:pt x="5" y="913"/>
                </a:moveTo>
                <a:cubicBezTo>
                  <a:pt x="4" y="913"/>
                  <a:pt x="3" y="913"/>
                  <a:pt x="2" y="912"/>
                </a:cubicBezTo>
                <a:cubicBezTo>
                  <a:pt x="1" y="911"/>
                  <a:pt x="0" y="908"/>
                  <a:pt x="2" y="906"/>
                </a:cubicBezTo>
                <a:cubicBezTo>
                  <a:pt x="737" y="2"/>
                  <a:pt x="737" y="2"/>
                  <a:pt x="737" y="2"/>
                </a:cubicBezTo>
                <a:cubicBezTo>
                  <a:pt x="739" y="0"/>
                  <a:pt x="741" y="0"/>
                  <a:pt x="743" y="1"/>
                </a:cubicBezTo>
                <a:cubicBezTo>
                  <a:pt x="745" y="3"/>
                  <a:pt x="745" y="5"/>
                  <a:pt x="744" y="7"/>
                </a:cubicBezTo>
                <a:cubicBezTo>
                  <a:pt x="8" y="911"/>
                  <a:pt x="8" y="911"/>
                  <a:pt x="8" y="911"/>
                </a:cubicBezTo>
                <a:cubicBezTo>
                  <a:pt x="7" y="912"/>
                  <a:pt x="6" y="913"/>
                  <a:pt x="5" y="913"/>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1" name="Freeform 22"/>
          <p:cNvSpPr>
            <a:spLocks/>
          </p:cNvSpPr>
          <p:nvPr/>
        </p:nvSpPr>
        <p:spPr bwMode="auto">
          <a:xfrm>
            <a:off x="631827" y="1084718"/>
            <a:ext cx="584200" cy="452438"/>
          </a:xfrm>
          <a:custGeom>
            <a:avLst/>
            <a:gdLst>
              <a:gd name="T0" fmla="*/ 572 w 576"/>
              <a:gd name="T1" fmla="*/ 446 h 446"/>
              <a:gd name="T2" fmla="*/ 569 w 576"/>
              <a:gd name="T3" fmla="*/ 445 h 446"/>
              <a:gd name="T4" fmla="*/ 3 w 576"/>
              <a:gd name="T5" fmla="*/ 7 h 446"/>
              <a:gd name="T6" fmla="*/ 2 w 576"/>
              <a:gd name="T7" fmla="*/ 2 h 446"/>
              <a:gd name="T8" fmla="*/ 7 w 576"/>
              <a:gd name="T9" fmla="*/ 1 h 446"/>
              <a:gd name="T10" fmla="*/ 574 w 576"/>
              <a:gd name="T11" fmla="*/ 439 h 446"/>
              <a:gd name="T12" fmla="*/ 575 w 576"/>
              <a:gd name="T13" fmla="*/ 444 h 446"/>
              <a:gd name="T14" fmla="*/ 572 w 576"/>
              <a:gd name="T15" fmla="*/ 446 h 4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6" h="446">
                <a:moveTo>
                  <a:pt x="572" y="446"/>
                </a:moveTo>
                <a:cubicBezTo>
                  <a:pt x="571" y="446"/>
                  <a:pt x="570" y="446"/>
                  <a:pt x="569" y="445"/>
                </a:cubicBezTo>
                <a:cubicBezTo>
                  <a:pt x="3" y="7"/>
                  <a:pt x="3" y="7"/>
                  <a:pt x="3" y="7"/>
                </a:cubicBezTo>
                <a:cubicBezTo>
                  <a:pt x="1" y="6"/>
                  <a:pt x="0" y="4"/>
                  <a:pt x="2" y="2"/>
                </a:cubicBezTo>
                <a:cubicBezTo>
                  <a:pt x="3" y="0"/>
                  <a:pt x="6" y="0"/>
                  <a:pt x="7" y="1"/>
                </a:cubicBezTo>
                <a:cubicBezTo>
                  <a:pt x="574" y="439"/>
                  <a:pt x="574" y="439"/>
                  <a:pt x="574" y="439"/>
                </a:cubicBezTo>
                <a:cubicBezTo>
                  <a:pt x="576" y="440"/>
                  <a:pt x="576" y="443"/>
                  <a:pt x="575" y="444"/>
                </a:cubicBezTo>
                <a:cubicBezTo>
                  <a:pt x="574" y="445"/>
                  <a:pt x="573" y="446"/>
                  <a:pt x="572" y="44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2" name="Freeform 23"/>
          <p:cNvSpPr>
            <a:spLocks/>
          </p:cNvSpPr>
          <p:nvPr/>
        </p:nvSpPr>
        <p:spPr bwMode="auto">
          <a:xfrm>
            <a:off x="592140" y="1527630"/>
            <a:ext cx="623888" cy="541338"/>
          </a:xfrm>
          <a:custGeom>
            <a:avLst/>
            <a:gdLst>
              <a:gd name="T0" fmla="*/ 5 w 615"/>
              <a:gd name="T1" fmla="*/ 532 h 532"/>
              <a:gd name="T2" fmla="*/ 2 w 615"/>
              <a:gd name="T3" fmla="*/ 531 h 532"/>
              <a:gd name="T4" fmla="*/ 2 w 615"/>
              <a:gd name="T5" fmla="*/ 525 h 532"/>
              <a:gd name="T6" fmla="*/ 608 w 615"/>
              <a:gd name="T7" fmla="*/ 2 h 532"/>
              <a:gd name="T8" fmla="*/ 614 w 615"/>
              <a:gd name="T9" fmla="*/ 2 h 532"/>
              <a:gd name="T10" fmla="*/ 613 w 615"/>
              <a:gd name="T11" fmla="*/ 8 h 532"/>
              <a:gd name="T12" fmla="*/ 7 w 615"/>
              <a:gd name="T13" fmla="*/ 531 h 532"/>
              <a:gd name="T14" fmla="*/ 5 w 615"/>
              <a:gd name="T15" fmla="*/ 532 h 5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5" h="532">
                <a:moveTo>
                  <a:pt x="5" y="532"/>
                </a:moveTo>
                <a:cubicBezTo>
                  <a:pt x="4" y="532"/>
                  <a:pt x="2" y="532"/>
                  <a:pt x="2" y="531"/>
                </a:cubicBezTo>
                <a:cubicBezTo>
                  <a:pt x="0" y="529"/>
                  <a:pt x="0" y="527"/>
                  <a:pt x="2" y="525"/>
                </a:cubicBezTo>
                <a:cubicBezTo>
                  <a:pt x="608" y="2"/>
                  <a:pt x="608" y="2"/>
                  <a:pt x="608" y="2"/>
                </a:cubicBezTo>
                <a:cubicBezTo>
                  <a:pt x="610" y="0"/>
                  <a:pt x="612" y="1"/>
                  <a:pt x="614" y="2"/>
                </a:cubicBezTo>
                <a:cubicBezTo>
                  <a:pt x="615" y="4"/>
                  <a:pt x="615" y="6"/>
                  <a:pt x="613" y="8"/>
                </a:cubicBezTo>
                <a:cubicBezTo>
                  <a:pt x="7" y="531"/>
                  <a:pt x="7" y="531"/>
                  <a:pt x="7" y="531"/>
                </a:cubicBezTo>
                <a:cubicBezTo>
                  <a:pt x="7" y="532"/>
                  <a:pt x="6" y="532"/>
                  <a:pt x="5" y="532"/>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3" name="Freeform 24"/>
          <p:cNvSpPr>
            <a:spLocks/>
          </p:cNvSpPr>
          <p:nvPr/>
        </p:nvSpPr>
        <p:spPr bwMode="auto">
          <a:xfrm>
            <a:off x="1208090" y="1529218"/>
            <a:ext cx="530225" cy="38100"/>
          </a:xfrm>
          <a:custGeom>
            <a:avLst/>
            <a:gdLst>
              <a:gd name="T0" fmla="*/ 519 w 523"/>
              <a:gd name="T1" fmla="*/ 38 h 38"/>
              <a:gd name="T2" fmla="*/ 518 w 523"/>
              <a:gd name="T3" fmla="*/ 38 h 38"/>
              <a:gd name="T4" fmla="*/ 3 w 523"/>
              <a:gd name="T5" fmla="*/ 8 h 38"/>
              <a:gd name="T6" fmla="*/ 0 w 523"/>
              <a:gd name="T7" fmla="*/ 4 h 38"/>
              <a:gd name="T8" fmla="*/ 4 w 523"/>
              <a:gd name="T9" fmla="*/ 0 h 38"/>
              <a:gd name="T10" fmla="*/ 519 w 523"/>
              <a:gd name="T11" fmla="*/ 30 h 38"/>
              <a:gd name="T12" fmla="*/ 523 w 523"/>
              <a:gd name="T13" fmla="*/ 34 h 38"/>
              <a:gd name="T14" fmla="*/ 519 w 523"/>
              <a:gd name="T15" fmla="*/ 38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3" h="38">
                <a:moveTo>
                  <a:pt x="519" y="38"/>
                </a:moveTo>
                <a:cubicBezTo>
                  <a:pt x="519" y="38"/>
                  <a:pt x="518" y="38"/>
                  <a:pt x="518" y="38"/>
                </a:cubicBezTo>
                <a:cubicBezTo>
                  <a:pt x="3" y="8"/>
                  <a:pt x="3" y="8"/>
                  <a:pt x="3" y="8"/>
                </a:cubicBezTo>
                <a:cubicBezTo>
                  <a:pt x="1" y="8"/>
                  <a:pt x="0" y="6"/>
                  <a:pt x="0" y="4"/>
                </a:cubicBezTo>
                <a:cubicBezTo>
                  <a:pt x="0" y="1"/>
                  <a:pt x="2" y="0"/>
                  <a:pt x="4" y="0"/>
                </a:cubicBezTo>
                <a:cubicBezTo>
                  <a:pt x="519" y="30"/>
                  <a:pt x="519" y="30"/>
                  <a:pt x="519" y="30"/>
                </a:cubicBezTo>
                <a:cubicBezTo>
                  <a:pt x="521" y="30"/>
                  <a:pt x="523" y="32"/>
                  <a:pt x="523" y="34"/>
                </a:cubicBezTo>
                <a:cubicBezTo>
                  <a:pt x="522" y="37"/>
                  <a:pt x="521" y="38"/>
                  <a:pt x="519" y="38"/>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4" name="Freeform 25"/>
          <p:cNvSpPr>
            <a:spLocks/>
          </p:cNvSpPr>
          <p:nvPr/>
        </p:nvSpPr>
        <p:spPr bwMode="auto">
          <a:xfrm>
            <a:off x="1206502" y="810080"/>
            <a:ext cx="838200" cy="727075"/>
          </a:xfrm>
          <a:custGeom>
            <a:avLst/>
            <a:gdLst>
              <a:gd name="T0" fmla="*/ 5 w 825"/>
              <a:gd name="T1" fmla="*/ 716 h 716"/>
              <a:gd name="T2" fmla="*/ 2 w 825"/>
              <a:gd name="T3" fmla="*/ 714 h 716"/>
              <a:gd name="T4" fmla="*/ 2 w 825"/>
              <a:gd name="T5" fmla="*/ 709 h 716"/>
              <a:gd name="T6" fmla="*/ 818 w 825"/>
              <a:gd name="T7" fmla="*/ 1 h 716"/>
              <a:gd name="T8" fmla="*/ 823 w 825"/>
              <a:gd name="T9" fmla="*/ 2 h 716"/>
              <a:gd name="T10" fmla="*/ 823 w 825"/>
              <a:gd name="T11" fmla="*/ 7 h 716"/>
              <a:gd name="T12" fmla="*/ 7 w 825"/>
              <a:gd name="T13" fmla="*/ 715 h 716"/>
              <a:gd name="T14" fmla="*/ 5 w 825"/>
              <a:gd name="T15" fmla="*/ 716 h 7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5" h="716">
                <a:moveTo>
                  <a:pt x="5" y="716"/>
                </a:moveTo>
                <a:cubicBezTo>
                  <a:pt x="4" y="716"/>
                  <a:pt x="2" y="715"/>
                  <a:pt x="2" y="714"/>
                </a:cubicBezTo>
                <a:cubicBezTo>
                  <a:pt x="0" y="713"/>
                  <a:pt x="0" y="710"/>
                  <a:pt x="2" y="709"/>
                </a:cubicBezTo>
                <a:cubicBezTo>
                  <a:pt x="818" y="1"/>
                  <a:pt x="818" y="1"/>
                  <a:pt x="818" y="1"/>
                </a:cubicBezTo>
                <a:cubicBezTo>
                  <a:pt x="819" y="0"/>
                  <a:pt x="822" y="0"/>
                  <a:pt x="823" y="2"/>
                </a:cubicBezTo>
                <a:cubicBezTo>
                  <a:pt x="825" y="3"/>
                  <a:pt x="825" y="6"/>
                  <a:pt x="823" y="7"/>
                </a:cubicBezTo>
                <a:cubicBezTo>
                  <a:pt x="7" y="715"/>
                  <a:pt x="7" y="715"/>
                  <a:pt x="7" y="715"/>
                </a:cubicBezTo>
                <a:cubicBezTo>
                  <a:pt x="6" y="716"/>
                  <a:pt x="6" y="716"/>
                  <a:pt x="5" y="71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5" name="Freeform 26"/>
          <p:cNvSpPr>
            <a:spLocks/>
          </p:cNvSpPr>
          <p:nvPr/>
        </p:nvSpPr>
        <p:spPr bwMode="auto">
          <a:xfrm>
            <a:off x="1728790" y="810080"/>
            <a:ext cx="315913" cy="757238"/>
          </a:xfrm>
          <a:custGeom>
            <a:avLst/>
            <a:gdLst>
              <a:gd name="T0" fmla="*/ 5 w 310"/>
              <a:gd name="T1" fmla="*/ 746 h 746"/>
              <a:gd name="T2" fmla="*/ 3 w 310"/>
              <a:gd name="T3" fmla="*/ 746 h 746"/>
              <a:gd name="T4" fmla="*/ 1 w 310"/>
              <a:gd name="T5" fmla="*/ 741 h 746"/>
              <a:gd name="T6" fmla="*/ 302 w 310"/>
              <a:gd name="T7" fmla="*/ 3 h 746"/>
              <a:gd name="T8" fmla="*/ 307 w 310"/>
              <a:gd name="T9" fmla="*/ 0 h 746"/>
              <a:gd name="T10" fmla="*/ 309 w 310"/>
              <a:gd name="T11" fmla="*/ 6 h 746"/>
              <a:gd name="T12" fmla="*/ 8 w 310"/>
              <a:gd name="T13" fmla="*/ 744 h 746"/>
              <a:gd name="T14" fmla="*/ 5 w 310"/>
              <a:gd name="T15" fmla="*/ 746 h 7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0" h="746">
                <a:moveTo>
                  <a:pt x="5" y="746"/>
                </a:moveTo>
                <a:cubicBezTo>
                  <a:pt x="4" y="746"/>
                  <a:pt x="4" y="746"/>
                  <a:pt x="3" y="746"/>
                </a:cubicBezTo>
                <a:cubicBezTo>
                  <a:pt x="1" y="745"/>
                  <a:pt x="0" y="743"/>
                  <a:pt x="1" y="741"/>
                </a:cubicBezTo>
                <a:cubicBezTo>
                  <a:pt x="302" y="3"/>
                  <a:pt x="302" y="3"/>
                  <a:pt x="302" y="3"/>
                </a:cubicBezTo>
                <a:cubicBezTo>
                  <a:pt x="303" y="1"/>
                  <a:pt x="305" y="0"/>
                  <a:pt x="307" y="0"/>
                </a:cubicBezTo>
                <a:cubicBezTo>
                  <a:pt x="309" y="1"/>
                  <a:pt x="310" y="4"/>
                  <a:pt x="309" y="6"/>
                </a:cubicBezTo>
                <a:cubicBezTo>
                  <a:pt x="8" y="744"/>
                  <a:pt x="8" y="744"/>
                  <a:pt x="8" y="744"/>
                </a:cubicBezTo>
                <a:cubicBezTo>
                  <a:pt x="8" y="745"/>
                  <a:pt x="6" y="746"/>
                  <a:pt x="5" y="74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6" name="Freeform 27"/>
          <p:cNvSpPr>
            <a:spLocks/>
          </p:cNvSpPr>
          <p:nvPr/>
        </p:nvSpPr>
        <p:spPr bwMode="auto">
          <a:xfrm>
            <a:off x="2035177" y="810080"/>
            <a:ext cx="263525" cy="596900"/>
          </a:xfrm>
          <a:custGeom>
            <a:avLst/>
            <a:gdLst>
              <a:gd name="T0" fmla="*/ 255 w 260"/>
              <a:gd name="T1" fmla="*/ 587 h 587"/>
              <a:gd name="T2" fmla="*/ 252 w 260"/>
              <a:gd name="T3" fmla="*/ 584 h 587"/>
              <a:gd name="T4" fmla="*/ 1 w 260"/>
              <a:gd name="T5" fmla="*/ 6 h 587"/>
              <a:gd name="T6" fmla="*/ 3 w 260"/>
              <a:gd name="T7" fmla="*/ 0 h 587"/>
              <a:gd name="T8" fmla="*/ 8 w 260"/>
              <a:gd name="T9" fmla="*/ 3 h 587"/>
              <a:gd name="T10" fmla="*/ 259 w 260"/>
              <a:gd name="T11" fmla="*/ 581 h 587"/>
              <a:gd name="T12" fmla="*/ 257 w 260"/>
              <a:gd name="T13" fmla="*/ 586 h 587"/>
              <a:gd name="T14" fmla="*/ 255 w 260"/>
              <a:gd name="T15" fmla="*/ 587 h 58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0" h="587">
                <a:moveTo>
                  <a:pt x="255" y="587"/>
                </a:moveTo>
                <a:cubicBezTo>
                  <a:pt x="254" y="587"/>
                  <a:pt x="252" y="586"/>
                  <a:pt x="252" y="584"/>
                </a:cubicBezTo>
                <a:cubicBezTo>
                  <a:pt x="1" y="6"/>
                  <a:pt x="1" y="6"/>
                  <a:pt x="1" y="6"/>
                </a:cubicBezTo>
                <a:cubicBezTo>
                  <a:pt x="0" y="4"/>
                  <a:pt x="1" y="1"/>
                  <a:pt x="3" y="0"/>
                </a:cubicBezTo>
                <a:cubicBezTo>
                  <a:pt x="5" y="0"/>
                  <a:pt x="7" y="1"/>
                  <a:pt x="8" y="3"/>
                </a:cubicBezTo>
                <a:cubicBezTo>
                  <a:pt x="259" y="581"/>
                  <a:pt x="259" y="581"/>
                  <a:pt x="259" y="581"/>
                </a:cubicBezTo>
                <a:cubicBezTo>
                  <a:pt x="260" y="583"/>
                  <a:pt x="259" y="585"/>
                  <a:pt x="257" y="586"/>
                </a:cubicBezTo>
                <a:cubicBezTo>
                  <a:pt x="257" y="587"/>
                  <a:pt x="256" y="587"/>
                  <a:pt x="255" y="587"/>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7" name="Freeform 28"/>
          <p:cNvSpPr>
            <a:spLocks/>
          </p:cNvSpPr>
          <p:nvPr/>
        </p:nvSpPr>
        <p:spPr bwMode="auto">
          <a:xfrm>
            <a:off x="2035177" y="810080"/>
            <a:ext cx="1171575" cy="177800"/>
          </a:xfrm>
          <a:custGeom>
            <a:avLst/>
            <a:gdLst>
              <a:gd name="T0" fmla="*/ 1150 w 1155"/>
              <a:gd name="T1" fmla="*/ 175 h 175"/>
              <a:gd name="T2" fmla="*/ 1150 w 1155"/>
              <a:gd name="T3" fmla="*/ 175 h 175"/>
              <a:gd name="T4" fmla="*/ 4 w 1155"/>
              <a:gd name="T5" fmla="*/ 8 h 175"/>
              <a:gd name="T6" fmla="*/ 0 w 1155"/>
              <a:gd name="T7" fmla="*/ 4 h 175"/>
              <a:gd name="T8" fmla="*/ 5 w 1155"/>
              <a:gd name="T9" fmla="*/ 0 h 175"/>
              <a:gd name="T10" fmla="*/ 1151 w 1155"/>
              <a:gd name="T11" fmla="*/ 167 h 175"/>
              <a:gd name="T12" fmla="*/ 1154 w 1155"/>
              <a:gd name="T13" fmla="*/ 172 h 175"/>
              <a:gd name="T14" fmla="*/ 1150 w 1155"/>
              <a:gd name="T15" fmla="*/ 175 h 1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55" h="175">
                <a:moveTo>
                  <a:pt x="1150" y="175"/>
                </a:moveTo>
                <a:cubicBezTo>
                  <a:pt x="1150" y="175"/>
                  <a:pt x="1150" y="175"/>
                  <a:pt x="1150" y="175"/>
                </a:cubicBezTo>
                <a:cubicBezTo>
                  <a:pt x="4" y="8"/>
                  <a:pt x="4" y="8"/>
                  <a:pt x="4" y="8"/>
                </a:cubicBezTo>
                <a:cubicBezTo>
                  <a:pt x="2" y="8"/>
                  <a:pt x="0" y="6"/>
                  <a:pt x="0" y="4"/>
                </a:cubicBezTo>
                <a:cubicBezTo>
                  <a:pt x="1" y="1"/>
                  <a:pt x="3" y="0"/>
                  <a:pt x="5" y="0"/>
                </a:cubicBezTo>
                <a:cubicBezTo>
                  <a:pt x="1151" y="167"/>
                  <a:pt x="1151" y="167"/>
                  <a:pt x="1151" y="167"/>
                </a:cubicBezTo>
                <a:cubicBezTo>
                  <a:pt x="1153" y="168"/>
                  <a:pt x="1155" y="170"/>
                  <a:pt x="1154" y="172"/>
                </a:cubicBezTo>
                <a:cubicBezTo>
                  <a:pt x="1154" y="174"/>
                  <a:pt x="1152" y="175"/>
                  <a:pt x="1150" y="17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8" name="Freeform 29"/>
          <p:cNvSpPr>
            <a:spLocks/>
          </p:cNvSpPr>
          <p:nvPr/>
        </p:nvSpPr>
        <p:spPr bwMode="auto">
          <a:xfrm>
            <a:off x="2009777" y="243343"/>
            <a:ext cx="1196975" cy="744538"/>
          </a:xfrm>
          <a:custGeom>
            <a:avLst/>
            <a:gdLst>
              <a:gd name="T0" fmla="*/ 1175 w 1180"/>
              <a:gd name="T1" fmla="*/ 733 h 733"/>
              <a:gd name="T2" fmla="*/ 1173 w 1180"/>
              <a:gd name="T3" fmla="*/ 733 h 733"/>
              <a:gd name="T4" fmla="*/ 2 w 1180"/>
              <a:gd name="T5" fmla="*/ 8 h 733"/>
              <a:gd name="T6" fmla="*/ 1 w 1180"/>
              <a:gd name="T7" fmla="*/ 2 h 733"/>
              <a:gd name="T8" fmla="*/ 7 w 1180"/>
              <a:gd name="T9" fmla="*/ 1 h 733"/>
              <a:gd name="T10" fmla="*/ 1177 w 1180"/>
              <a:gd name="T11" fmla="*/ 726 h 733"/>
              <a:gd name="T12" fmla="*/ 1179 w 1180"/>
              <a:gd name="T13" fmla="*/ 732 h 733"/>
              <a:gd name="T14" fmla="*/ 1175 w 1180"/>
              <a:gd name="T15" fmla="*/ 733 h 7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80" h="733">
                <a:moveTo>
                  <a:pt x="1175" y="733"/>
                </a:moveTo>
                <a:cubicBezTo>
                  <a:pt x="1175" y="733"/>
                  <a:pt x="1174" y="733"/>
                  <a:pt x="1173" y="733"/>
                </a:cubicBezTo>
                <a:cubicBezTo>
                  <a:pt x="2" y="8"/>
                  <a:pt x="2" y="8"/>
                  <a:pt x="2" y="8"/>
                </a:cubicBezTo>
                <a:cubicBezTo>
                  <a:pt x="1" y="6"/>
                  <a:pt x="0" y="4"/>
                  <a:pt x="1" y="2"/>
                </a:cubicBezTo>
                <a:cubicBezTo>
                  <a:pt x="2" y="0"/>
                  <a:pt x="5" y="0"/>
                  <a:pt x="7" y="1"/>
                </a:cubicBezTo>
                <a:cubicBezTo>
                  <a:pt x="1177" y="726"/>
                  <a:pt x="1177" y="726"/>
                  <a:pt x="1177" y="726"/>
                </a:cubicBezTo>
                <a:cubicBezTo>
                  <a:pt x="1179" y="727"/>
                  <a:pt x="1180" y="730"/>
                  <a:pt x="1179" y="732"/>
                </a:cubicBezTo>
                <a:cubicBezTo>
                  <a:pt x="1178" y="733"/>
                  <a:pt x="1177" y="733"/>
                  <a:pt x="1175" y="733"/>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9" name="Freeform 30"/>
          <p:cNvSpPr>
            <a:spLocks/>
          </p:cNvSpPr>
          <p:nvPr/>
        </p:nvSpPr>
        <p:spPr bwMode="auto">
          <a:xfrm>
            <a:off x="2009777" y="151268"/>
            <a:ext cx="863600" cy="100013"/>
          </a:xfrm>
          <a:custGeom>
            <a:avLst/>
            <a:gdLst>
              <a:gd name="T0" fmla="*/ 5 w 851"/>
              <a:gd name="T1" fmla="*/ 100 h 100"/>
              <a:gd name="T2" fmla="*/ 1 w 851"/>
              <a:gd name="T3" fmla="*/ 97 h 100"/>
              <a:gd name="T4" fmla="*/ 4 w 851"/>
              <a:gd name="T5" fmla="*/ 92 h 100"/>
              <a:gd name="T6" fmla="*/ 846 w 851"/>
              <a:gd name="T7" fmla="*/ 0 h 100"/>
              <a:gd name="T8" fmla="*/ 850 w 851"/>
              <a:gd name="T9" fmla="*/ 4 h 100"/>
              <a:gd name="T10" fmla="*/ 847 w 851"/>
              <a:gd name="T11" fmla="*/ 8 h 100"/>
              <a:gd name="T12" fmla="*/ 5 w 851"/>
              <a:gd name="T13" fmla="*/ 100 h 100"/>
              <a:gd name="T14" fmla="*/ 5 w 851"/>
              <a:gd name="T15" fmla="*/ 100 h 1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51" h="100">
                <a:moveTo>
                  <a:pt x="5" y="100"/>
                </a:moveTo>
                <a:cubicBezTo>
                  <a:pt x="3" y="100"/>
                  <a:pt x="1" y="99"/>
                  <a:pt x="1" y="97"/>
                </a:cubicBezTo>
                <a:cubicBezTo>
                  <a:pt x="0" y="94"/>
                  <a:pt x="2" y="92"/>
                  <a:pt x="4" y="92"/>
                </a:cubicBezTo>
                <a:cubicBezTo>
                  <a:pt x="846" y="0"/>
                  <a:pt x="846" y="0"/>
                  <a:pt x="846" y="0"/>
                </a:cubicBezTo>
                <a:cubicBezTo>
                  <a:pt x="848" y="0"/>
                  <a:pt x="850" y="2"/>
                  <a:pt x="850" y="4"/>
                </a:cubicBezTo>
                <a:cubicBezTo>
                  <a:pt x="851" y="6"/>
                  <a:pt x="849" y="8"/>
                  <a:pt x="847" y="8"/>
                </a:cubicBezTo>
                <a:cubicBezTo>
                  <a:pt x="5" y="100"/>
                  <a:pt x="5" y="100"/>
                  <a:pt x="5" y="100"/>
                </a:cubicBezTo>
                <a:cubicBezTo>
                  <a:pt x="5" y="100"/>
                  <a:pt x="5" y="100"/>
                  <a:pt x="5" y="10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0" name="Freeform 31"/>
          <p:cNvSpPr>
            <a:spLocks/>
          </p:cNvSpPr>
          <p:nvPr/>
        </p:nvSpPr>
        <p:spPr bwMode="auto">
          <a:xfrm>
            <a:off x="2863852" y="-645657"/>
            <a:ext cx="142875" cy="804863"/>
          </a:xfrm>
          <a:custGeom>
            <a:avLst/>
            <a:gdLst>
              <a:gd name="T0" fmla="*/ 4 w 141"/>
              <a:gd name="T1" fmla="*/ 793 h 793"/>
              <a:gd name="T2" fmla="*/ 4 w 141"/>
              <a:gd name="T3" fmla="*/ 793 h 793"/>
              <a:gd name="T4" fmla="*/ 0 w 141"/>
              <a:gd name="T5" fmla="*/ 789 h 793"/>
              <a:gd name="T6" fmla="*/ 132 w 141"/>
              <a:gd name="T7" fmla="*/ 3 h 793"/>
              <a:gd name="T8" fmla="*/ 137 w 141"/>
              <a:gd name="T9" fmla="*/ 0 h 793"/>
              <a:gd name="T10" fmla="*/ 140 w 141"/>
              <a:gd name="T11" fmla="*/ 5 h 793"/>
              <a:gd name="T12" fmla="*/ 8 w 141"/>
              <a:gd name="T13" fmla="*/ 790 h 793"/>
              <a:gd name="T14" fmla="*/ 4 w 141"/>
              <a:gd name="T15" fmla="*/ 793 h 7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1" h="793">
                <a:moveTo>
                  <a:pt x="4" y="793"/>
                </a:moveTo>
                <a:cubicBezTo>
                  <a:pt x="4" y="793"/>
                  <a:pt x="4" y="793"/>
                  <a:pt x="4" y="793"/>
                </a:cubicBezTo>
                <a:cubicBezTo>
                  <a:pt x="2" y="793"/>
                  <a:pt x="0" y="791"/>
                  <a:pt x="0" y="789"/>
                </a:cubicBezTo>
                <a:cubicBezTo>
                  <a:pt x="132" y="3"/>
                  <a:pt x="132" y="3"/>
                  <a:pt x="132" y="3"/>
                </a:cubicBezTo>
                <a:cubicBezTo>
                  <a:pt x="133" y="1"/>
                  <a:pt x="135" y="0"/>
                  <a:pt x="137" y="0"/>
                </a:cubicBezTo>
                <a:cubicBezTo>
                  <a:pt x="139" y="1"/>
                  <a:pt x="141" y="3"/>
                  <a:pt x="140" y="5"/>
                </a:cubicBezTo>
                <a:cubicBezTo>
                  <a:pt x="8" y="790"/>
                  <a:pt x="8" y="790"/>
                  <a:pt x="8" y="790"/>
                </a:cubicBezTo>
                <a:cubicBezTo>
                  <a:pt x="8" y="792"/>
                  <a:pt x="6" y="793"/>
                  <a:pt x="4" y="793"/>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1" name="Freeform 32"/>
          <p:cNvSpPr>
            <a:spLocks/>
          </p:cNvSpPr>
          <p:nvPr/>
        </p:nvSpPr>
        <p:spPr bwMode="auto">
          <a:xfrm>
            <a:off x="2997202" y="-645657"/>
            <a:ext cx="209550" cy="1633538"/>
          </a:xfrm>
          <a:custGeom>
            <a:avLst/>
            <a:gdLst>
              <a:gd name="T0" fmla="*/ 201 w 206"/>
              <a:gd name="T1" fmla="*/ 1610 h 1610"/>
              <a:gd name="T2" fmla="*/ 197 w 206"/>
              <a:gd name="T3" fmla="*/ 1607 h 1610"/>
              <a:gd name="T4" fmla="*/ 0 w 206"/>
              <a:gd name="T5" fmla="*/ 5 h 1610"/>
              <a:gd name="T6" fmla="*/ 4 w 206"/>
              <a:gd name="T7" fmla="*/ 0 h 1610"/>
              <a:gd name="T8" fmla="*/ 8 w 206"/>
              <a:gd name="T9" fmla="*/ 4 h 1610"/>
              <a:gd name="T10" fmla="*/ 205 w 206"/>
              <a:gd name="T11" fmla="*/ 1606 h 1610"/>
              <a:gd name="T12" fmla="*/ 202 w 206"/>
              <a:gd name="T13" fmla="*/ 1610 h 1610"/>
              <a:gd name="T14" fmla="*/ 201 w 206"/>
              <a:gd name="T15" fmla="*/ 1610 h 16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1610">
                <a:moveTo>
                  <a:pt x="201" y="1610"/>
                </a:moveTo>
                <a:cubicBezTo>
                  <a:pt x="199" y="1610"/>
                  <a:pt x="198" y="1609"/>
                  <a:pt x="197" y="1607"/>
                </a:cubicBezTo>
                <a:cubicBezTo>
                  <a:pt x="0" y="5"/>
                  <a:pt x="0" y="5"/>
                  <a:pt x="0" y="5"/>
                </a:cubicBezTo>
                <a:cubicBezTo>
                  <a:pt x="0" y="2"/>
                  <a:pt x="2" y="0"/>
                  <a:pt x="4" y="0"/>
                </a:cubicBezTo>
                <a:cubicBezTo>
                  <a:pt x="6" y="0"/>
                  <a:pt x="8" y="1"/>
                  <a:pt x="8" y="4"/>
                </a:cubicBezTo>
                <a:cubicBezTo>
                  <a:pt x="205" y="1606"/>
                  <a:pt x="205" y="1606"/>
                  <a:pt x="205" y="1606"/>
                </a:cubicBezTo>
                <a:cubicBezTo>
                  <a:pt x="206" y="1608"/>
                  <a:pt x="204" y="1610"/>
                  <a:pt x="202" y="1610"/>
                </a:cubicBezTo>
                <a:cubicBezTo>
                  <a:pt x="202" y="1610"/>
                  <a:pt x="201" y="1610"/>
                  <a:pt x="201" y="161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2" name="Freeform 33"/>
          <p:cNvSpPr>
            <a:spLocks/>
          </p:cNvSpPr>
          <p:nvPr/>
        </p:nvSpPr>
        <p:spPr bwMode="auto">
          <a:xfrm>
            <a:off x="2863852" y="151268"/>
            <a:ext cx="342900" cy="836613"/>
          </a:xfrm>
          <a:custGeom>
            <a:avLst/>
            <a:gdLst>
              <a:gd name="T0" fmla="*/ 333 w 338"/>
              <a:gd name="T1" fmla="*/ 825 h 825"/>
              <a:gd name="T2" fmla="*/ 330 w 338"/>
              <a:gd name="T3" fmla="*/ 823 h 825"/>
              <a:gd name="T4" fmla="*/ 1 w 338"/>
              <a:gd name="T5" fmla="*/ 6 h 825"/>
              <a:gd name="T6" fmla="*/ 3 w 338"/>
              <a:gd name="T7" fmla="*/ 1 h 825"/>
              <a:gd name="T8" fmla="*/ 8 w 338"/>
              <a:gd name="T9" fmla="*/ 3 h 825"/>
              <a:gd name="T10" fmla="*/ 337 w 338"/>
              <a:gd name="T11" fmla="*/ 820 h 825"/>
              <a:gd name="T12" fmla="*/ 335 w 338"/>
              <a:gd name="T13" fmla="*/ 825 h 825"/>
              <a:gd name="T14" fmla="*/ 333 w 338"/>
              <a:gd name="T15" fmla="*/ 825 h 8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8" h="825">
                <a:moveTo>
                  <a:pt x="333" y="825"/>
                </a:moveTo>
                <a:cubicBezTo>
                  <a:pt x="332" y="825"/>
                  <a:pt x="330" y="824"/>
                  <a:pt x="330" y="823"/>
                </a:cubicBezTo>
                <a:cubicBezTo>
                  <a:pt x="1" y="6"/>
                  <a:pt x="1" y="6"/>
                  <a:pt x="1" y="6"/>
                </a:cubicBezTo>
                <a:cubicBezTo>
                  <a:pt x="0" y="4"/>
                  <a:pt x="1" y="2"/>
                  <a:pt x="3" y="1"/>
                </a:cubicBezTo>
                <a:cubicBezTo>
                  <a:pt x="5" y="0"/>
                  <a:pt x="7" y="1"/>
                  <a:pt x="8" y="3"/>
                </a:cubicBezTo>
                <a:cubicBezTo>
                  <a:pt x="337" y="820"/>
                  <a:pt x="337" y="820"/>
                  <a:pt x="337" y="820"/>
                </a:cubicBezTo>
                <a:cubicBezTo>
                  <a:pt x="338" y="822"/>
                  <a:pt x="337" y="824"/>
                  <a:pt x="335" y="825"/>
                </a:cubicBezTo>
                <a:cubicBezTo>
                  <a:pt x="334" y="825"/>
                  <a:pt x="334" y="825"/>
                  <a:pt x="333" y="82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3" name="Freeform 34"/>
          <p:cNvSpPr>
            <a:spLocks/>
          </p:cNvSpPr>
          <p:nvPr/>
        </p:nvSpPr>
        <p:spPr bwMode="auto">
          <a:xfrm>
            <a:off x="3197227" y="270330"/>
            <a:ext cx="342900" cy="717550"/>
          </a:xfrm>
          <a:custGeom>
            <a:avLst/>
            <a:gdLst>
              <a:gd name="T0" fmla="*/ 4 w 338"/>
              <a:gd name="T1" fmla="*/ 707 h 707"/>
              <a:gd name="T2" fmla="*/ 3 w 338"/>
              <a:gd name="T3" fmla="*/ 707 h 707"/>
              <a:gd name="T4" fmla="*/ 1 w 338"/>
              <a:gd name="T5" fmla="*/ 702 h 707"/>
              <a:gd name="T6" fmla="*/ 330 w 338"/>
              <a:gd name="T7" fmla="*/ 3 h 707"/>
              <a:gd name="T8" fmla="*/ 336 w 338"/>
              <a:gd name="T9" fmla="*/ 1 h 707"/>
              <a:gd name="T10" fmla="*/ 337 w 338"/>
              <a:gd name="T11" fmla="*/ 6 h 707"/>
              <a:gd name="T12" fmla="*/ 8 w 338"/>
              <a:gd name="T13" fmla="*/ 705 h 707"/>
              <a:gd name="T14" fmla="*/ 4 w 338"/>
              <a:gd name="T15" fmla="*/ 707 h 70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8" h="707">
                <a:moveTo>
                  <a:pt x="4" y="707"/>
                </a:moveTo>
                <a:cubicBezTo>
                  <a:pt x="4" y="707"/>
                  <a:pt x="3" y="707"/>
                  <a:pt x="3" y="707"/>
                </a:cubicBezTo>
                <a:cubicBezTo>
                  <a:pt x="1" y="706"/>
                  <a:pt x="0" y="704"/>
                  <a:pt x="1" y="702"/>
                </a:cubicBezTo>
                <a:cubicBezTo>
                  <a:pt x="330" y="3"/>
                  <a:pt x="330" y="3"/>
                  <a:pt x="330" y="3"/>
                </a:cubicBezTo>
                <a:cubicBezTo>
                  <a:pt x="331" y="1"/>
                  <a:pt x="334" y="0"/>
                  <a:pt x="336" y="1"/>
                </a:cubicBezTo>
                <a:cubicBezTo>
                  <a:pt x="337" y="2"/>
                  <a:pt x="338" y="4"/>
                  <a:pt x="337" y="6"/>
                </a:cubicBezTo>
                <a:cubicBezTo>
                  <a:pt x="8" y="705"/>
                  <a:pt x="8" y="705"/>
                  <a:pt x="8" y="705"/>
                </a:cubicBezTo>
                <a:cubicBezTo>
                  <a:pt x="7" y="707"/>
                  <a:pt x="6" y="707"/>
                  <a:pt x="4" y="707"/>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4" name="Freeform 35"/>
          <p:cNvSpPr>
            <a:spLocks/>
          </p:cNvSpPr>
          <p:nvPr/>
        </p:nvSpPr>
        <p:spPr bwMode="auto">
          <a:xfrm>
            <a:off x="3197227" y="979943"/>
            <a:ext cx="749300" cy="182563"/>
          </a:xfrm>
          <a:custGeom>
            <a:avLst/>
            <a:gdLst>
              <a:gd name="T0" fmla="*/ 734 w 738"/>
              <a:gd name="T1" fmla="*/ 180 h 180"/>
              <a:gd name="T2" fmla="*/ 733 w 738"/>
              <a:gd name="T3" fmla="*/ 180 h 180"/>
              <a:gd name="T4" fmla="*/ 3 w 738"/>
              <a:gd name="T5" fmla="*/ 8 h 180"/>
              <a:gd name="T6" fmla="*/ 0 w 738"/>
              <a:gd name="T7" fmla="*/ 4 h 180"/>
              <a:gd name="T8" fmla="*/ 5 w 738"/>
              <a:gd name="T9" fmla="*/ 1 h 180"/>
              <a:gd name="T10" fmla="*/ 735 w 738"/>
              <a:gd name="T11" fmla="*/ 172 h 180"/>
              <a:gd name="T12" fmla="*/ 738 w 738"/>
              <a:gd name="T13" fmla="*/ 177 h 180"/>
              <a:gd name="T14" fmla="*/ 734 w 738"/>
              <a:gd name="T15" fmla="*/ 180 h 1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8" h="180">
                <a:moveTo>
                  <a:pt x="734" y="180"/>
                </a:moveTo>
                <a:cubicBezTo>
                  <a:pt x="734" y="180"/>
                  <a:pt x="733" y="180"/>
                  <a:pt x="733" y="180"/>
                </a:cubicBezTo>
                <a:cubicBezTo>
                  <a:pt x="3" y="8"/>
                  <a:pt x="3" y="8"/>
                  <a:pt x="3" y="8"/>
                </a:cubicBezTo>
                <a:cubicBezTo>
                  <a:pt x="1" y="8"/>
                  <a:pt x="0" y="6"/>
                  <a:pt x="0" y="4"/>
                </a:cubicBezTo>
                <a:cubicBezTo>
                  <a:pt x="1" y="1"/>
                  <a:pt x="3" y="0"/>
                  <a:pt x="5" y="1"/>
                </a:cubicBezTo>
                <a:cubicBezTo>
                  <a:pt x="735" y="172"/>
                  <a:pt x="735" y="172"/>
                  <a:pt x="735" y="172"/>
                </a:cubicBezTo>
                <a:cubicBezTo>
                  <a:pt x="737" y="172"/>
                  <a:pt x="738" y="175"/>
                  <a:pt x="738" y="177"/>
                </a:cubicBezTo>
                <a:cubicBezTo>
                  <a:pt x="737" y="179"/>
                  <a:pt x="736" y="180"/>
                  <a:pt x="734" y="18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5" name="Freeform 36"/>
          <p:cNvSpPr>
            <a:spLocks/>
          </p:cNvSpPr>
          <p:nvPr/>
        </p:nvSpPr>
        <p:spPr bwMode="auto">
          <a:xfrm>
            <a:off x="2997202" y="-645657"/>
            <a:ext cx="542925" cy="925513"/>
          </a:xfrm>
          <a:custGeom>
            <a:avLst/>
            <a:gdLst>
              <a:gd name="T0" fmla="*/ 531 w 535"/>
              <a:gd name="T1" fmla="*/ 912 h 912"/>
              <a:gd name="T2" fmla="*/ 527 w 535"/>
              <a:gd name="T3" fmla="*/ 910 h 912"/>
              <a:gd name="T4" fmla="*/ 1 w 535"/>
              <a:gd name="T5" fmla="*/ 6 h 912"/>
              <a:gd name="T6" fmla="*/ 2 w 535"/>
              <a:gd name="T7" fmla="*/ 1 h 912"/>
              <a:gd name="T8" fmla="*/ 8 w 535"/>
              <a:gd name="T9" fmla="*/ 2 h 912"/>
              <a:gd name="T10" fmla="*/ 534 w 535"/>
              <a:gd name="T11" fmla="*/ 906 h 912"/>
              <a:gd name="T12" fmla="*/ 533 w 535"/>
              <a:gd name="T13" fmla="*/ 911 h 912"/>
              <a:gd name="T14" fmla="*/ 531 w 535"/>
              <a:gd name="T15" fmla="*/ 912 h 9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5" h="912">
                <a:moveTo>
                  <a:pt x="531" y="912"/>
                </a:moveTo>
                <a:cubicBezTo>
                  <a:pt x="529" y="912"/>
                  <a:pt x="528" y="911"/>
                  <a:pt x="527" y="910"/>
                </a:cubicBezTo>
                <a:cubicBezTo>
                  <a:pt x="1" y="6"/>
                  <a:pt x="1" y="6"/>
                  <a:pt x="1" y="6"/>
                </a:cubicBezTo>
                <a:cubicBezTo>
                  <a:pt x="0" y="4"/>
                  <a:pt x="0" y="2"/>
                  <a:pt x="2" y="1"/>
                </a:cubicBezTo>
                <a:cubicBezTo>
                  <a:pt x="4" y="0"/>
                  <a:pt x="7" y="0"/>
                  <a:pt x="8" y="2"/>
                </a:cubicBezTo>
                <a:cubicBezTo>
                  <a:pt x="534" y="906"/>
                  <a:pt x="534" y="906"/>
                  <a:pt x="534" y="906"/>
                </a:cubicBezTo>
                <a:cubicBezTo>
                  <a:pt x="535" y="908"/>
                  <a:pt x="535" y="910"/>
                  <a:pt x="533" y="911"/>
                </a:cubicBezTo>
                <a:cubicBezTo>
                  <a:pt x="532" y="911"/>
                  <a:pt x="531" y="912"/>
                  <a:pt x="531" y="912"/>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6" name="Freeform 38"/>
          <p:cNvSpPr>
            <a:spLocks/>
          </p:cNvSpPr>
          <p:nvPr/>
        </p:nvSpPr>
        <p:spPr bwMode="auto">
          <a:xfrm>
            <a:off x="3532190" y="-244020"/>
            <a:ext cx="852488" cy="523875"/>
          </a:xfrm>
          <a:custGeom>
            <a:avLst/>
            <a:gdLst>
              <a:gd name="T0" fmla="*/ 5 w 841"/>
              <a:gd name="T1" fmla="*/ 515 h 515"/>
              <a:gd name="T2" fmla="*/ 1 w 841"/>
              <a:gd name="T3" fmla="*/ 513 h 515"/>
              <a:gd name="T4" fmla="*/ 3 w 841"/>
              <a:gd name="T5" fmla="*/ 507 h 515"/>
              <a:gd name="T6" fmla="*/ 835 w 841"/>
              <a:gd name="T7" fmla="*/ 1 h 515"/>
              <a:gd name="T8" fmla="*/ 840 w 841"/>
              <a:gd name="T9" fmla="*/ 3 h 515"/>
              <a:gd name="T10" fmla="*/ 839 w 841"/>
              <a:gd name="T11" fmla="*/ 8 h 515"/>
              <a:gd name="T12" fmla="*/ 7 w 841"/>
              <a:gd name="T13" fmla="*/ 514 h 515"/>
              <a:gd name="T14" fmla="*/ 5 w 841"/>
              <a:gd name="T15" fmla="*/ 515 h 5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1" h="515">
                <a:moveTo>
                  <a:pt x="5" y="515"/>
                </a:moveTo>
                <a:cubicBezTo>
                  <a:pt x="3" y="515"/>
                  <a:pt x="2" y="514"/>
                  <a:pt x="1" y="513"/>
                </a:cubicBezTo>
                <a:cubicBezTo>
                  <a:pt x="0" y="511"/>
                  <a:pt x="1" y="508"/>
                  <a:pt x="3" y="507"/>
                </a:cubicBezTo>
                <a:cubicBezTo>
                  <a:pt x="835" y="1"/>
                  <a:pt x="835" y="1"/>
                  <a:pt x="835" y="1"/>
                </a:cubicBezTo>
                <a:cubicBezTo>
                  <a:pt x="837" y="0"/>
                  <a:pt x="839" y="1"/>
                  <a:pt x="840" y="3"/>
                </a:cubicBezTo>
                <a:cubicBezTo>
                  <a:pt x="841" y="5"/>
                  <a:pt x="841" y="7"/>
                  <a:pt x="839" y="8"/>
                </a:cubicBezTo>
                <a:cubicBezTo>
                  <a:pt x="7" y="514"/>
                  <a:pt x="7" y="514"/>
                  <a:pt x="7" y="514"/>
                </a:cubicBezTo>
                <a:cubicBezTo>
                  <a:pt x="6" y="514"/>
                  <a:pt x="6" y="515"/>
                  <a:pt x="5" y="51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7" name="Freeform 39"/>
          <p:cNvSpPr>
            <a:spLocks/>
          </p:cNvSpPr>
          <p:nvPr/>
        </p:nvSpPr>
        <p:spPr bwMode="auto">
          <a:xfrm>
            <a:off x="3937002" y="-244020"/>
            <a:ext cx="447675" cy="1406525"/>
          </a:xfrm>
          <a:custGeom>
            <a:avLst/>
            <a:gdLst>
              <a:gd name="T0" fmla="*/ 5 w 441"/>
              <a:gd name="T1" fmla="*/ 1385 h 1385"/>
              <a:gd name="T2" fmla="*/ 4 w 441"/>
              <a:gd name="T3" fmla="*/ 1385 h 1385"/>
              <a:gd name="T4" fmla="*/ 1 w 441"/>
              <a:gd name="T5" fmla="*/ 1380 h 1385"/>
              <a:gd name="T6" fmla="*/ 433 w 441"/>
              <a:gd name="T7" fmla="*/ 4 h 1385"/>
              <a:gd name="T8" fmla="*/ 438 w 441"/>
              <a:gd name="T9" fmla="*/ 1 h 1385"/>
              <a:gd name="T10" fmla="*/ 441 w 441"/>
              <a:gd name="T11" fmla="*/ 6 h 1385"/>
              <a:gd name="T12" fmla="*/ 9 w 441"/>
              <a:gd name="T13" fmla="*/ 1382 h 1385"/>
              <a:gd name="T14" fmla="*/ 5 w 441"/>
              <a:gd name="T15" fmla="*/ 1385 h 13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1" h="1385">
                <a:moveTo>
                  <a:pt x="5" y="1385"/>
                </a:moveTo>
                <a:cubicBezTo>
                  <a:pt x="5" y="1385"/>
                  <a:pt x="4" y="1385"/>
                  <a:pt x="4" y="1385"/>
                </a:cubicBezTo>
                <a:cubicBezTo>
                  <a:pt x="2" y="1384"/>
                  <a:pt x="0" y="1382"/>
                  <a:pt x="1" y="1380"/>
                </a:cubicBezTo>
                <a:cubicBezTo>
                  <a:pt x="433" y="4"/>
                  <a:pt x="433" y="4"/>
                  <a:pt x="433" y="4"/>
                </a:cubicBezTo>
                <a:cubicBezTo>
                  <a:pt x="434" y="1"/>
                  <a:pt x="436" y="0"/>
                  <a:pt x="438" y="1"/>
                </a:cubicBezTo>
                <a:cubicBezTo>
                  <a:pt x="440" y="2"/>
                  <a:pt x="441" y="4"/>
                  <a:pt x="441" y="6"/>
                </a:cubicBezTo>
                <a:cubicBezTo>
                  <a:pt x="9" y="1382"/>
                  <a:pt x="9" y="1382"/>
                  <a:pt x="9" y="1382"/>
                </a:cubicBezTo>
                <a:cubicBezTo>
                  <a:pt x="8" y="1384"/>
                  <a:pt x="7" y="1385"/>
                  <a:pt x="5" y="138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8" name="Freeform 40"/>
          <p:cNvSpPr>
            <a:spLocks/>
          </p:cNvSpPr>
          <p:nvPr/>
        </p:nvSpPr>
        <p:spPr bwMode="auto">
          <a:xfrm>
            <a:off x="4375152" y="-244020"/>
            <a:ext cx="157163" cy="666750"/>
          </a:xfrm>
          <a:custGeom>
            <a:avLst/>
            <a:gdLst>
              <a:gd name="T0" fmla="*/ 150 w 155"/>
              <a:gd name="T1" fmla="*/ 656 h 656"/>
              <a:gd name="T2" fmla="*/ 146 w 155"/>
              <a:gd name="T3" fmla="*/ 652 h 656"/>
              <a:gd name="T4" fmla="*/ 1 w 155"/>
              <a:gd name="T5" fmla="*/ 6 h 656"/>
              <a:gd name="T6" fmla="*/ 4 w 155"/>
              <a:gd name="T7" fmla="*/ 1 h 656"/>
              <a:gd name="T8" fmla="*/ 9 w 155"/>
              <a:gd name="T9" fmla="*/ 4 h 656"/>
              <a:gd name="T10" fmla="*/ 154 w 155"/>
              <a:gd name="T11" fmla="*/ 651 h 656"/>
              <a:gd name="T12" fmla="*/ 151 w 155"/>
              <a:gd name="T13" fmla="*/ 655 h 656"/>
              <a:gd name="T14" fmla="*/ 150 w 155"/>
              <a:gd name="T15" fmla="*/ 656 h 6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5" h="656">
                <a:moveTo>
                  <a:pt x="150" y="656"/>
                </a:moveTo>
                <a:cubicBezTo>
                  <a:pt x="148" y="656"/>
                  <a:pt x="147" y="654"/>
                  <a:pt x="146" y="652"/>
                </a:cubicBezTo>
                <a:cubicBezTo>
                  <a:pt x="1" y="6"/>
                  <a:pt x="1" y="6"/>
                  <a:pt x="1" y="6"/>
                </a:cubicBezTo>
                <a:cubicBezTo>
                  <a:pt x="0" y="3"/>
                  <a:pt x="2" y="1"/>
                  <a:pt x="4" y="1"/>
                </a:cubicBezTo>
                <a:cubicBezTo>
                  <a:pt x="6" y="0"/>
                  <a:pt x="8" y="2"/>
                  <a:pt x="9" y="4"/>
                </a:cubicBezTo>
                <a:cubicBezTo>
                  <a:pt x="154" y="651"/>
                  <a:pt x="154" y="651"/>
                  <a:pt x="154" y="651"/>
                </a:cubicBezTo>
                <a:cubicBezTo>
                  <a:pt x="155" y="653"/>
                  <a:pt x="153" y="655"/>
                  <a:pt x="151" y="655"/>
                </a:cubicBezTo>
                <a:cubicBezTo>
                  <a:pt x="151" y="656"/>
                  <a:pt x="150" y="656"/>
                  <a:pt x="150" y="65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9" name="Freeform 41"/>
          <p:cNvSpPr>
            <a:spLocks/>
          </p:cNvSpPr>
          <p:nvPr/>
        </p:nvSpPr>
        <p:spPr bwMode="auto">
          <a:xfrm>
            <a:off x="4524377" y="287793"/>
            <a:ext cx="1006475" cy="134938"/>
          </a:xfrm>
          <a:custGeom>
            <a:avLst/>
            <a:gdLst>
              <a:gd name="T0" fmla="*/ 4 w 992"/>
              <a:gd name="T1" fmla="*/ 133 h 133"/>
              <a:gd name="T2" fmla="*/ 0 w 992"/>
              <a:gd name="T3" fmla="*/ 129 h 133"/>
              <a:gd name="T4" fmla="*/ 4 w 992"/>
              <a:gd name="T5" fmla="*/ 125 h 133"/>
              <a:gd name="T6" fmla="*/ 988 w 992"/>
              <a:gd name="T7" fmla="*/ 0 h 133"/>
              <a:gd name="T8" fmla="*/ 992 w 992"/>
              <a:gd name="T9" fmla="*/ 4 h 133"/>
              <a:gd name="T10" fmla="*/ 989 w 992"/>
              <a:gd name="T11" fmla="*/ 8 h 133"/>
              <a:gd name="T12" fmla="*/ 5 w 992"/>
              <a:gd name="T13" fmla="*/ 133 h 133"/>
              <a:gd name="T14" fmla="*/ 4 w 992"/>
              <a:gd name="T15" fmla="*/ 133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92" h="133">
                <a:moveTo>
                  <a:pt x="4" y="133"/>
                </a:moveTo>
                <a:cubicBezTo>
                  <a:pt x="2" y="133"/>
                  <a:pt x="0" y="131"/>
                  <a:pt x="0" y="129"/>
                </a:cubicBezTo>
                <a:cubicBezTo>
                  <a:pt x="0" y="127"/>
                  <a:pt x="1" y="125"/>
                  <a:pt x="4" y="125"/>
                </a:cubicBezTo>
                <a:cubicBezTo>
                  <a:pt x="988" y="0"/>
                  <a:pt x="988" y="0"/>
                  <a:pt x="988" y="0"/>
                </a:cubicBezTo>
                <a:cubicBezTo>
                  <a:pt x="990" y="0"/>
                  <a:pt x="992" y="2"/>
                  <a:pt x="992" y="4"/>
                </a:cubicBezTo>
                <a:cubicBezTo>
                  <a:pt x="992" y="6"/>
                  <a:pt x="991" y="8"/>
                  <a:pt x="989" y="8"/>
                </a:cubicBezTo>
                <a:cubicBezTo>
                  <a:pt x="5" y="133"/>
                  <a:pt x="5" y="133"/>
                  <a:pt x="5" y="133"/>
                </a:cubicBezTo>
                <a:cubicBezTo>
                  <a:pt x="5" y="133"/>
                  <a:pt x="4" y="133"/>
                  <a:pt x="4" y="133"/>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0" name="Freeform 42"/>
          <p:cNvSpPr>
            <a:spLocks/>
          </p:cNvSpPr>
          <p:nvPr/>
        </p:nvSpPr>
        <p:spPr bwMode="auto">
          <a:xfrm>
            <a:off x="4524377" y="-639307"/>
            <a:ext cx="342900" cy="1062038"/>
          </a:xfrm>
          <a:custGeom>
            <a:avLst/>
            <a:gdLst>
              <a:gd name="T0" fmla="*/ 4 w 338"/>
              <a:gd name="T1" fmla="*/ 1046 h 1046"/>
              <a:gd name="T2" fmla="*/ 3 w 338"/>
              <a:gd name="T3" fmla="*/ 1045 h 1046"/>
              <a:gd name="T4" fmla="*/ 0 w 338"/>
              <a:gd name="T5" fmla="*/ 1040 h 1046"/>
              <a:gd name="T6" fmla="*/ 329 w 338"/>
              <a:gd name="T7" fmla="*/ 4 h 1046"/>
              <a:gd name="T8" fmla="*/ 334 w 338"/>
              <a:gd name="T9" fmla="*/ 1 h 1046"/>
              <a:gd name="T10" fmla="*/ 337 w 338"/>
              <a:gd name="T11" fmla="*/ 6 h 1046"/>
              <a:gd name="T12" fmla="*/ 8 w 338"/>
              <a:gd name="T13" fmla="*/ 1043 h 1046"/>
              <a:gd name="T14" fmla="*/ 4 w 338"/>
              <a:gd name="T15" fmla="*/ 1046 h 10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8" h="1046">
                <a:moveTo>
                  <a:pt x="4" y="1046"/>
                </a:moveTo>
                <a:cubicBezTo>
                  <a:pt x="4" y="1046"/>
                  <a:pt x="3" y="1045"/>
                  <a:pt x="3" y="1045"/>
                </a:cubicBezTo>
                <a:cubicBezTo>
                  <a:pt x="1" y="1045"/>
                  <a:pt x="0" y="1042"/>
                  <a:pt x="0" y="1040"/>
                </a:cubicBezTo>
                <a:cubicBezTo>
                  <a:pt x="329" y="4"/>
                  <a:pt x="329" y="4"/>
                  <a:pt x="329" y="4"/>
                </a:cubicBezTo>
                <a:cubicBezTo>
                  <a:pt x="330" y="2"/>
                  <a:pt x="332" y="0"/>
                  <a:pt x="334" y="1"/>
                </a:cubicBezTo>
                <a:cubicBezTo>
                  <a:pt x="337" y="2"/>
                  <a:pt x="338" y="4"/>
                  <a:pt x="337" y="6"/>
                </a:cubicBezTo>
                <a:cubicBezTo>
                  <a:pt x="8" y="1043"/>
                  <a:pt x="8" y="1043"/>
                  <a:pt x="8" y="1043"/>
                </a:cubicBezTo>
                <a:cubicBezTo>
                  <a:pt x="7" y="1044"/>
                  <a:pt x="6" y="1046"/>
                  <a:pt x="4" y="104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1" name="Freeform 44"/>
          <p:cNvSpPr>
            <a:spLocks/>
          </p:cNvSpPr>
          <p:nvPr/>
        </p:nvSpPr>
        <p:spPr bwMode="auto">
          <a:xfrm>
            <a:off x="4857752" y="-639307"/>
            <a:ext cx="673100" cy="935038"/>
          </a:xfrm>
          <a:custGeom>
            <a:avLst/>
            <a:gdLst>
              <a:gd name="T0" fmla="*/ 659 w 664"/>
              <a:gd name="T1" fmla="*/ 921 h 921"/>
              <a:gd name="T2" fmla="*/ 656 w 664"/>
              <a:gd name="T3" fmla="*/ 920 h 921"/>
              <a:gd name="T4" fmla="*/ 1 w 664"/>
              <a:gd name="T5" fmla="*/ 7 h 921"/>
              <a:gd name="T6" fmla="*/ 2 w 664"/>
              <a:gd name="T7" fmla="*/ 2 h 921"/>
              <a:gd name="T8" fmla="*/ 7 w 664"/>
              <a:gd name="T9" fmla="*/ 2 h 921"/>
              <a:gd name="T10" fmla="*/ 662 w 664"/>
              <a:gd name="T11" fmla="*/ 915 h 921"/>
              <a:gd name="T12" fmla="*/ 661 w 664"/>
              <a:gd name="T13" fmla="*/ 921 h 921"/>
              <a:gd name="T14" fmla="*/ 659 w 664"/>
              <a:gd name="T15" fmla="*/ 921 h 9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4" h="921">
                <a:moveTo>
                  <a:pt x="659" y="921"/>
                </a:moveTo>
                <a:cubicBezTo>
                  <a:pt x="658" y="921"/>
                  <a:pt x="657" y="921"/>
                  <a:pt x="656" y="920"/>
                </a:cubicBezTo>
                <a:cubicBezTo>
                  <a:pt x="1" y="7"/>
                  <a:pt x="1" y="7"/>
                  <a:pt x="1" y="7"/>
                </a:cubicBezTo>
                <a:cubicBezTo>
                  <a:pt x="0" y="5"/>
                  <a:pt x="0" y="3"/>
                  <a:pt x="2" y="2"/>
                </a:cubicBezTo>
                <a:cubicBezTo>
                  <a:pt x="4" y="0"/>
                  <a:pt x="6" y="1"/>
                  <a:pt x="7" y="2"/>
                </a:cubicBezTo>
                <a:cubicBezTo>
                  <a:pt x="662" y="915"/>
                  <a:pt x="662" y="915"/>
                  <a:pt x="662" y="915"/>
                </a:cubicBezTo>
                <a:cubicBezTo>
                  <a:pt x="664" y="917"/>
                  <a:pt x="663" y="919"/>
                  <a:pt x="661" y="921"/>
                </a:cubicBezTo>
                <a:cubicBezTo>
                  <a:pt x="661" y="921"/>
                  <a:pt x="660" y="921"/>
                  <a:pt x="659" y="921"/>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2" name="Freeform 47"/>
          <p:cNvSpPr>
            <a:spLocks/>
          </p:cNvSpPr>
          <p:nvPr/>
        </p:nvSpPr>
        <p:spPr bwMode="auto">
          <a:xfrm>
            <a:off x="5522915" y="-23813"/>
            <a:ext cx="312735" cy="319543"/>
          </a:xfrm>
          <a:custGeom>
            <a:avLst/>
            <a:gdLst>
              <a:gd name="T0" fmla="*/ 4 w 362"/>
              <a:gd name="T1" fmla="*/ 279 h 279"/>
              <a:gd name="T2" fmla="*/ 1 w 362"/>
              <a:gd name="T3" fmla="*/ 278 h 279"/>
              <a:gd name="T4" fmla="*/ 2 w 362"/>
              <a:gd name="T5" fmla="*/ 272 h 279"/>
              <a:gd name="T6" fmla="*/ 355 w 362"/>
              <a:gd name="T7" fmla="*/ 1 h 279"/>
              <a:gd name="T8" fmla="*/ 361 w 362"/>
              <a:gd name="T9" fmla="*/ 2 h 279"/>
              <a:gd name="T10" fmla="*/ 360 w 362"/>
              <a:gd name="T11" fmla="*/ 8 h 279"/>
              <a:gd name="T12" fmla="*/ 7 w 362"/>
              <a:gd name="T13" fmla="*/ 279 h 279"/>
              <a:gd name="T14" fmla="*/ 4 w 362"/>
              <a:gd name="T15" fmla="*/ 279 h 27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2" h="279">
                <a:moveTo>
                  <a:pt x="4" y="279"/>
                </a:moveTo>
                <a:cubicBezTo>
                  <a:pt x="3" y="279"/>
                  <a:pt x="2" y="279"/>
                  <a:pt x="1" y="278"/>
                </a:cubicBezTo>
                <a:cubicBezTo>
                  <a:pt x="0" y="276"/>
                  <a:pt x="0" y="274"/>
                  <a:pt x="2" y="272"/>
                </a:cubicBezTo>
                <a:cubicBezTo>
                  <a:pt x="355" y="1"/>
                  <a:pt x="355" y="1"/>
                  <a:pt x="355" y="1"/>
                </a:cubicBezTo>
                <a:cubicBezTo>
                  <a:pt x="357" y="0"/>
                  <a:pt x="359" y="0"/>
                  <a:pt x="361" y="2"/>
                </a:cubicBezTo>
                <a:cubicBezTo>
                  <a:pt x="362" y="4"/>
                  <a:pt x="362" y="6"/>
                  <a:pt x="360" y="8"/>
                </a:cubicBezTo>
                <a:cubicBezTo>
                  <a:pt x="7" y="279"/>
                  <a:pt x="7" y="279"/>
                  <a:pt x="7" y="279"/>
                </a:cubicBezTo>
                <a:cubicBezTo>
                  <a:pt x="6" y="279"/>
                  <a:pt x="5" y="279"/>
                  <a:pt x="4" y="279"/>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3" name="Freeform 48"/>
          <p:cNvSpPr>
            <a:spLocks/>
          </p:cNvSpPr>
          <p:nvPr/>
        </p:nvSpPr>
        <p:spPr bwMode="auto">
          <a:xfrm>
            <a:off x="3937002" y="413205"/>
            <a:ext cx="595313" cy="749300"/>
          </a:xfrm>
          <a:custGeom>
            <a:avLst/>
            <a:gdLst>
              <a:gd name="T0" fmla="*/ 5 w 587"/>
              <a:gd name="T1" fmla="*/ 738 h 738"/>
              <a:gd name="T2" fmla="*/ 2 w 587"/>
              <a:gd name="T3" fmla="*/ 737 h 738"/>
              <a:gd name="T4" fmla="*/ 2 w 587"/>
              <a:gd name="T5" fmla="*/ 731 h 738"/>
              <a:gd name="T6" fmla="*/ 579 w 587"/>
              <a:gd name="T7" fmla="*/ 2 h 738"/>
              <a:gd name="T8" fmla="*/ 585 w 587"/>
              <a:gd name="T9" fmla="*/ 1 h 738"/>
              <a:gd name="T10" fmla="*/ 585 w 587"/>
              <a:gd name="T11" fmla="*/ 7 h 738"/>
              <a:gd name="T12" fmla="*/ 8 w 587"/>
              <a:gd name="T13" fmla="*/ 736 h 738"/>
              <a:gd name="T14" fmla="*/ 5 w 587"/>
              <a:gd name="T15" fmla="*/ 738 h 7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7" h="738">
                <a:moveTo>
                  <a:pt x="5" y="738"/>
                </a:moveTo>
                <a:cubicBezTo>
                  <a:pt x="4" y="738"/>
                  <a:pt x="3" y="738"/>
                  <a:pt x="2" y="737"/>
                </a:cubicBezTo>
                <a:cubicBezTo>
                  <a:pt x="1" y="736"/>
                  <a:pt x="0" y="733"/>
                  <a:pt x="2" y="731"/>
                </a:cubicBezTo>
                <a:cubicBezTo>
                  <a:pt x="579" y="2"/>
                  <a:pt x="579" y="2"/>
                  <a:pt x="579" y="2"/>
                </a:cubicBezTo>
                <a:cubicBezTo>
                  <a:pt x="580" y="0"/>
                  <a:pt x="583" y="0"/>
                  <a:pt x="585" y="1"/>
                </a:cubicBezTo>
                <a:cubicBezTo>
                  <a:pt x="586" y="3"/>
                  <a:pt x="587" y="5"/>
                  <a:pt x="585" y="7"/>
                </a:cubicBezTo>
                <a:cubicBezTo>
                  <a:pt x="8" y="736"/>
                  <a:pt x="8" y="736"/>
                  <a:pt x="8" y="736"/>
                </a:cubicBezTo>
                <a:cubicBezTo>
                  <a:pt x="7" y="737"/>
                  <a:pt x="6" y="738"/>
                  <a:pt x="5" y="738"/>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4" name="Freeform 49"/>
          <p:cNvSpPr>
            <a:spLocks/>
          </p:cNvSpPr>
          <p:nvPr/>
        </p:nvSpPr>
        <p:spPr bwMode="auto">
          <a:xfrm>
            <a:off x="2289177" y="1397455"/>
            <a:ext cx="258763" cy="96838"/>
          </a:xfrm>
          <a:custGeom>
            <a:avLst/>
            <a:gdLst>
              <a:gd name="T0" fmla="*/ 251 w 255"/>
              <a:gd name="T1" fmla="*/ 95 h 95"/>
              <a:gd name="T2" fmla="*/ 249 w 255"/>
              <a:gd name="T3" fmla="*/ 94 h 95"/>
              <a:gd name="T4" fmla="*/ 3 w 255"/>
              <a:gd name="T5" fmla="*/ 8 h 95"/>
              <a:gd name="T6" fmla="*/ 1 w 255"/>
              <a:gd name="T7" fmla="*/ 3 h 95"/>
              <a:gd name="T8" fmla="*/ 6 w 255"/>
              <a:gd name="T9" fmla="*/ 1 h 95"/>
              <a:gd name="T10" fmla="*/ 252 w 255"/>
              <a:gd name="T11" fmla="*/ 87 h 95"/>
              <a:gd name="T12" fmla="*/ 254 w 255"/>
              <a:gd name="T13" fmla="*/ 92 h 95"/>
              <a:gd name="T14" fmla="*/ 251 w 255"/>
              <a:gd name="T15" fmla="*/ 95 h 9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5" h="95">
                <a:moveTo>
                  <a:pt x="251" y="95"/>
                </a:moveTo>
                <a:cubicBezTo>
                  <a:pt x="250" y="95"/>
                  <a:pt x="250" y="95"/>
                  <a:pt x="249" y="94"/>
                </a:cubicBezTo>
                <a:cubicBezTo>
                  <a:pt x="3" y="8"/>
                  <a:pt x="3" y="8"/>
                  <a:pt x="3" y="8"/>
                </a:cubicBezTo>
                <a:cubicBezTo>
                  <a:pt x="1" y="8"/>
                  <a:pt x="0" y="5"/>
                  <a:pt x="1" y="3"/>
                </a:cubicBezTo>
                <a:cubicBezTo>
                  <a:pt x="1" y="1"/>
                  <a:pt x="4" y="0"/>
                  <a:pt x="6" y="1"/>
                </a:cubicBezTo>
                <a:cubicBezTo>
                  <a:pt x="252" y="87"/>
                  <a:pt x="252" y="87"/>
                  <a:pt x="252" y="87"/>
                </a:cubicBezTo>
                <a:cubicBezTo>
                  <a:pt x="254" y="88"/>
                  <a:pt x="255" y="90"/>
                  <a:pt x="254" y="92"/>
                </a:cubicBezTo>
                <a:cubicBezTo>
                  <a:pt x="254" y="94"/>
                  <a:pt x="252" y="95"/>
                  <a:pt x="251" y="9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5" name="Freeform 50"/>
          <p:cNvSpPr>
            <a:spLocks/>
          </p:cNvSpPr>
          <p:nvPr/>
        </p:nvSpPr>
        <p:spPr bwMode="auto">
          <a:xfrm>
            <a:off x="2289177" y="1484768"/>
            <a:ext cx="258763" cy="974725"/>
          </a:xfrm>
          <a:custGeom>
            <a:avLst/>
            <a:gdLst>
              <a:gd name="T0" fmla="*/ 5 w 255"/>
              <a:gd name="T1" fmla="*/ 960 h 960"/>
              <a:gd name="T2" fmla="*/ 4 w 255"/>
              <a:gd name="T3" fmla="*/ 960 h 960"/>
              <a:gd name="T4" fmla="*/ 1 w 255"/>
              <a:gd name="T5" fmla="*/ 955 h 960"/>
              <a:gd name="T6" fmla="*/ 247 w 255"/>
              <a:gd name="T7" fmla="*/ 4 h 960"/>
              <a:gd name="T8" fmla="*/ 252 w 255"/>
              <a:gd name="T9" fmla="*/ 1 h 960"/>
              <a:gd name="T10" fmla="*/ 255 w 255"/>
              <a:gd name="T11" fmla="*/ 6 h 960"/>
              <a:gd name="T12" fmla="*/ 9 w 255"/>
              <a:gd name="T13" fmla="*/ 957 h 960"/>
              <a:gd name="T14" fmla="*/ 5 w 255"/>
              <a:gd name="T15" fmla="*/ 960 h 9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5" h="960">
                <a:moveTo>
                  <a:pt x="5" y="960"/>
                </a:moveTo>
                <a:cubicBezTo>
                  <a:pt x="4" y="960"/>
                  <a:pt x="4" y="960"/>
                  <a:pt x="4" y="960"/>
                </a:cubicBezTo>
                <a:cubicBezTo>
                  <a:pt x="2" y="960"/>
                  <a:pt x="0" y="957"/>
                  <a:pt x="1" y="955"/>
                </a:cubicBezTo>
                <a:cubicBezTo>
                  <a:pt x="247" y="4"/>
                  <a:pt x="247" y="4"/>
                  <a:pt x="247" y="4"/>
                </a:cubicBezTo>
                <a:cubicBezTo>
                  <a:pt x="247" y="1"/>
                  <a:pt x="250" y="0"/>
                  <a:pt x="252" y="1"/>
                </a:cubicBezTo>
                <a:cubicBezTo>
                  <a:pt x="254" y="1"/>
                  <a:pt x="255" y="3"/>
                  <a:pt x="255" y="6"/>
                </a:cubicBezTo>
                <a:cubicBezTo>
                  <a:pt x="9" y="957"/>
                  <a:pt x="9" y="957"/>
                  <a:pt x="9" y="957"/>
                </a:cubicBezTo>
                <a:cubicBezTo>
                  <a:pt x="8" y="959"/>
                  <a:pt x="6" y="960"/>
                  <a:pt x="5" y="96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6" name="Freeform 51"/>
          <p:cNvSpPr>
            <a:spLocks/>
          </p:cNvSpPr>
          <p:nvPr/>
        </p:nvSpPr>
        <p:spPr bwMode="auto">
          <a:xfrm>
            <a:off x="2540002" y="979943"/>
            <a:ext cx="666750" cy="514350"/>
          </a:xfrm>
          <a:custGeom>
            <a:avLst/>
            <a:gdLst>
              <a:gd name="T0" fmla="*/ 5 w 658"/>
              <a:gd name="T1" fmla="*/ 506 h 506"/>
              <a:gd name="T2" fmla="*/ 1 w 658"/>
              <a:gd name="T3" fmla="*/ 504 h 506"/>
              <a:gd name="T4" fmla="*/ 2 w 658"/>
              <a:gd name="T5" fmla="*/ 498 h 506"/>
              <a:gd name="T6" fmla="*/ 651 w 658"/>
              <a:gd name="T7" fmla="*/ 1 h 506"/>
              <a:gd name="T8" fmla="*/ 656 w 658"/>
              <a:gd name="T9" fmla="*/ 2 h 506"/>
              <a:gd name="T10" fmla="*/ 656 w 658"/>
              <a:gd name="T11" fmla="*/ 8 h 506"/>
              <a:gd name="T12" fmla="*/ 7 w 658"/>
              <a:gd name="T13" fmla="*/ 505 h 506"/>
              <a:gd name="T14" fmla="*/ 5 w 658"/>
              <a:gd name="T15" fmla="*/ 506 h 5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8" h="506">
                <a:moveTo>
                  <a:pt x="5" y="506"/>
                </a:moveTo>
                <a:cubicBezTo>
                  <a:pt x="3" y="506"/>
                  <a:pt x="2" y="505"/>
                  <a:pt x="1" y="504"/>
                </a:cubicBezTo>
                <a:cubicBezTo>
                  <a:pt x="0" y="502"/>
                  <a:pt x="0" y="500"/>
                  <a:pt x="2" y="498"/>
                </a:cubicBezTo>
                <a:cubicBezTo>
                  <a:pt x="651" y="1"/>
                  <a:pt x="651" y="1"/>
                  <a:pt x="651" y="1"/>
                </a:cubicBezTo>
                <a:cubicBezTo>
                  <a:pt x="653" y="0"/>
                  <a:pt x="655" y="0"/>
                  <a:pt x="656" y="2"/>
                </a:cubicBezTo>
                <a:cubicBezTo>
                  <a:pt x="658" y="4"/>
                  <a:pt x="657" y="6"/>
                  <a:pt x="656" y="8"/>
                </a:cubicBezTo>
                <a:cubicBezTo>
                  <a:pt x="7" y="505"/>
                  <a:pt x="7" y="505"/>
                  <a:pt x="7" y="505"/>
                </a:cubicBezTo>
                <a:cubicBezTo>
                  <a:pt x="6" y="505"/>
                  <a:pt x="6" y="506"/>
                  <a:pt x="5" y="50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7" name="Freeform 52"/>
          <p:cNvSpPr>
            <a:spLocks/>
          </p:cNvSpPr>
          <p:nvPr/>
        </p:nvSpPr>
        <p:spPr bwMode="auto">
          <a:xfrm>
            <a:off x="2289177" y="979943"/>
            <a:ext cx="917575" cy="427038"/>
          </a:xfrm>
          <a:custGeom>
            <a:avLst/>
            <a:gdLst>
              <a:gd name="T0" fmla="*/ 4 w 904"/>
              <a:gd name="T1" fmla="*/ 420 h 420"/>
              <a:gd name="T2" fmla="*/ 1 w 904"/>
              <a:gd name="T3" fmla="*/ 417 h 420"/>
              <a:gd name="T4" fmla="*/ 3 w 904"/>
              <a:gd name="T5" fmla="*/ 412 h 420"/>
              <a:gd name="T6" fmla="*/ 898 w 904"/>
              <a:gd name="T7" fmla="*/ 1 h 420"/>
              <a:gd name="T8" fmla="*/ 903 w 904"/>
              <a:gd name="T9" fmla="*/ 3 h 420"/>
              <a:gd name="T10" fmla="*/ 901 w 904"/>
              <a:gd name="T11" fmla="*/ 8 h 420"/>
              <a:gd name="T12" fmla="*/ 6 w 904"/>
              <a:gd name="T13" fmla="*/ 419 h 420"/>
              <a:gd name="T14" fmla="*/ 4 w 904"/>
              <a:gd name="T15" fmla="*/ 420 h 4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04" h="420">
                <a:moveTo>
                  <a:pt x="4" y="420"/>
                </a:moveTo>
                <a:cubicBezTo>
                  <a:pt x="3" y="420"/>
                  <a:pt x="2" y="419"/>
                  <a:pt x="1" y="417"/>
                </a:cubicBezTo>
                <a:cubicBezTo>
                  <a:pt x="0" y="415"/>
                  <a:pt x="1" y="413"/>
                  <a:pt x="3" y="412"/>
                </a:cubicBezTo>
                <a:cubicBezTo>
                  <a:pt x="898" y="1"/>
                  <a:pt x="898" y="1"/>
                  <a:pt x="898" y="1"/>
                </a:cubicBezTo>
                <a:cubicBezTo>
                  <a:pt x="900" y="0"/>
                  <a:pt x="902" y="1"/>
                  <a:pt x="903" y="3"/>
                </a:cubicBezTo>
                <a:cubicBezTo>
                  <a:pt x="904" y="5"/>
                  <a:pt x="903" y="7"/>
                  <a:pt x="901" y="8"/>
                </a:cubicBezTo>
                <a:cubicBezTo>
                  <a:pt x="6" y="419"/>
                  <a:pt x="6" y="419"/>
                  <a:pt x="6" y="419"/>
                </a:cubicBezTo>
                <a:cubicBezTo>
                  <a:pt x="6" y="420"/>
                  <a:pt x="5" y="420"/>
                  <a:pt x="4" y="42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8" name="Freeform 53"/>
          <p:cNvSpPr>
            <a:spLocks/>
          </p:cNvSpPr>
          <p:nvPr/>
        </p:nvSpPr>
        <p:spPr bwMode="auto">
          <a:xfrm>
            <a:off x="592140" y="1559380"/>
            <a:ext cx="1146175" cy="509588"/>
          </a:xfrm>
          <a:custGeom>
            <a:avLst/>
            <a:gdLst>
              <a:gd name="T0" fmla="*/ 5 w 1130"/>
              <a:gd name="T1" fmla="*/ 501 h 501"/>
              <a:gd name="T2" fmla="*/ 1 w 1130"/>
              <a:gd name="T3" fmla="*/ 499 h 501"/>
              <a:gd name="T4" fmla="*/ 3 w 1130"/>
              <a:gd name="T5" fmla="*/ 494 h 501"/>
              <a:gd name="T6" fmla="*/ 1124 w 1130"/>
              <a:gd name="T7" fmla="*/ 1 h 501"/>
              <a:gd name="T8" fmla="*/ 1129 w 1130"/>
              <a:gd name="T9" fmla="*/ 3 h 501"/>
              <a:gd name="T10" fmla="*/ 1127 w 1130"/>
              <a:gd name="T11" fmla="*/ 8 h 501"/>
              <a:gd name="T12" fmla="*/ 6 w 1130"/>
              <a:gd name="T13" fmla="*/ 501 h 501"/>
              <a:gd name="T14" fmla="*/ 5 w 1130"/>
              <a:gd name="T15" fmla="*/ 501 h 5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30" h="501">
                <a:moveTo>
                  <a:pt x="5" y="501"/>
                </a:moveTo>
                <a:cubicBezTo>
                  <a:pt x="3" y="501"/>
                  <a:pt x="2" y="501"/>
                  <a:pt x="1" y="499"/>
                </a:cubicBezTo>
                <a:cubicBezTo>
                  <a:pt x="0" y="497"/>
                  <a:pt x="1" y="495"/>
                  <a:pt x="3" y="494"/>
                </a:cubicBezTo>
                <a:cubicBezTo>
                  <a:pt x="1124" y="1"/>
                  <a:pt x="1124" y="1"/>
                  <a:pt x="1124" y="1"/>
                </a:cubicBezTo>
                <a:cubicBezTo>
                  <a:pt x="1126" y="0"/>
                  <a:pt x="1128" y="1"/>
                  <a:pt x="1129" y="3"/>
                </a:cubicBezTo>
                <a:cubicBezTo>
                  <a:pt x="1130" y="5"/>
                  <a:pt x="1129" y="7"/>
                  <a:pt x="1127" y="8"/>
                </a:cubicBezTo>
                <a:cubicBezTo>
                  <a:pt x="6" y="501"/>
                  <a:pt x="6" y="501"/>
                  <a:pt x="6" y="501"/>
                </a:cubicBezTo>
                <a:cubicBezTo>
                  <a:pt x="6" y="501"/>
                  <a:pt x="5" y="501"/>
                  <a:pt x="5" y="501"/>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9" name="Freeform 115"/>
          <p:cNvSpPr>
            <a:spLocks/>
          </p:cNvSpPr>
          <p:nvPr/>
        </p:nvSpPr>
        <p:spPr bwMode="auto">
          <a:xfrm>
            <a:off x="198440" y="1881643"/>
            <a:ext cx="120650" cy="120650"/>
          </a:xfrm>
          <a:custGeom>
            <a:avLst/>
            <a:gdLst>
              <a:gd name="T0" fmla="*/ 87 w 119"/>
              <a:gd name="T1" fmla="*/ 15 h 119"/>
              <a:gd name="T2" fmla="*/ 104 w 119"/>
              <a:gd name="T3" fmla="*/ 87 h 119"/>
              <a:gd name="T4" fmla="*/ 32 w 119"/>
              <a:gd name="T5" fmla="*/ 104 h 119"/>
              <a:gd name="T6" fmla="*/ 15 w 119"/>
              <a:gd name="T7" fmla="*/ 32 h 119"/>
              <a:gd name="T8" fmla="*/ 87 w 119"/>
              <a:gd name="T9" fmla="*/ 15 h 119"/>
            </a:gdLst>
            <a:ahLst/>
            <a:cxnLst>
              <a:cxn ang="0">
                <a:pos x="T0" y="T1"/>
              </a:cxn>
              <a:cxn ang="0">
                <a:pos x="T2" y="T3"/>
              </a:cxn>
              <a:cxn ang="0">
                <a:pos x="T4" y="T5"/>
              </a:cxn>
              <a:cxn ang="0">
                <a:pos x="T6" y="T7"/>
              </a:cxn>
              <a:cxn ang="0">
                <a:pos x="T8" y="T9"/>
              </a:cxn>
            </a:cxnLst>
            <a:rect l="0" t="0" r="r" b="b"/>
            <a:pathLst>
              <a:path w="119" h="119">
                <a:moveTo>
                  <a:pt x="87" y="15"/>
                </a:moveTo>
                <a:cubicBezTo>
                  <a:pt x="112" y="30"/>
                  <a:pt x="119" y="63"/>
                  <a:pt x="104" y="87"/>
                </a:cubicBezTo>
                <a:cubicBezTo>
                  <a:pt x="89" y="112"/>
                  <a:pt x="56" y="119"/>
                  <a:pt x="32" y="104"/>
                </a:cubicBezTo>
                <a:cubicBezTo>
                  <a:pt x="7" y="88"/>
                  <a:pt x="0" y="56"/>
                  <a:pt x="15" y="32"/>
                </a:cubicBezTo>
                <a:cubicBezTo>
                  <a:pt x="31" y="7"/>
                  <a:pt x="63" y="0"/>
                  <a:pt x="87" y="1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0" name="Freeform 117"/>
          <p:cNvSpPr>
            <a:spLocks/>
          </p:cNvSpPr>
          <p:nvPr/>
        </p:nvSpPr>
        <p:spPr bwMode="auto">
          <a:xfrm>
            <a:off x="398465" y="2667455"/>
            <a:ext cx="73025" cy="73025"/>
          </a:xfrm>
          <a:custGeom>
            <a:avLst/>
            <a:gdLst>
              <a:gd name="T0" fmla="*/ 52 w 72"/>
              <a:gd name="T1" fmla="*/ 10 h 72"/>
              <a:gd name="T2" fmla="*/ 62 w 72"/>
              <a:gd name="T3" fmla="*/ 53 h 72"/>
              <a:gd name="T4" fmla="*/ 19 w 72"/>
              <a:gd name="T5" fmla="*/ 63 h 72"/>
              <a:gd name="T6" fmla="*/ 9 w 72"/>
              <a:gd name="T7" fmla="*/ 20 h 72"/>
              <a:gd name="T8" fmla="*/ 52 w 72"/>
              <a:gd name="T9" fmla="*/ 10 h 72"/>
            </a:gdLst>
            <a:ahLst/>
            <a:cxnLst>
              <a:cxn ang="0">
                <a:pos x="T0" y="T1"/>
              </a:cxn>
              <a:cxn ang="0">
                <a:pos x="T2" y="T3"/>
              </a:cxn>
              <a:cxn ang="0">
                <a:pos x="T4" y="T5"/>
              </a:cxn>
              <a:cxn ang="0">
                <a:pos x="T6" y="T7"/>
              </a:cxn>
              <a:cxn ang="0">
                <a:pos x="T8" y="T9"/>
              </a:cxn>
            </a:cxnLst>
            <a:rect l="0" t="0" r="r" b="b"/>
            <a:pathLst>
              <a:path w="72" h="72">
                <a:moveTo>
                  <a:pt x="52" y="10"/>
                </a:moveTo>
                <a:cubicBezTo>
                  <a:pt x="67" y="19"/>
                  <a:pt x="72" y="38"/>
                  <a:pt x="62" y="53"/>
                </a:cubicBezTo>
                <a:cubicBezTo>
                  <a:pt x="53" y="68"/>
                  <a:pt x="34" y="72"/>
                  <a:pt x="19" y="63"/>
                </a:cubicBezTo>
                <a:cubicBezTo>
                  <a:pt x="4" y="54"/>
                  <a:pt x="0" y="34"/>
                  <a:pt x="9" y="20"/>
                </a:cubicBezTo>
                <a:cubicBezTo>
                  <a:pt x="18" y="5"/>
                  <a:pt x="38" y="0"/>
                  <a:pt x="52" y="1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1" name="Freeform 118"/>
          <p:cNvSpPr>
            <a:spLocks/>
          </p:cNvSpPr>
          <p:nvPr/>
        </p:nvSpPr>
        <p:spPr bwMode="auto">
          <a:xfrm>
            <a:off x="561977" y="2030868"/>
            <a:ext cx="71438" cy="73025"/>
          </a:xfrm>
          <a:custGeom>
            <a:avLst/>
            <a:gdLst>
              <a:gd name="T0" fmla="*/ 52 w 71"/>
              <a:gd name="T1" fmla="*/ 9 h 72"/>
              <a:gd name="T2" fmla="*/ 62 w 71"/>
              <a:gd name="T3" fmla="*/ 53 h 72"/>
              <a:gd name="T4" fmla="*/ 19 w 71"/>
              <a:gd name="T5" fmla="*/ 63 h 72"/>
              <a:gd name="T6" fmla="*/ 9 w 71"/>
              <a:gd name="T7" fmla="*/ 19 h 72"/>
              <a:gd name="T8" fmla="*/ 52 w 71"/>
              <a:gd name="T9" fmla="*/ 9 h 72"/>
            </a:gdLst>
            <a:ahLst/>
            <a:cxnLst>
              <a:cxn ang="0">
                <a:pos x="T0" y="T1"/>
              </a:cxn>
              <a:cxn ang="0">
                <a:pos x="T2" y="T3"/>
              </a:cxn>
              <a:cxn ang="0">
                <a:pos x="T4" y="T5"/>
              </a:cxn>
              <a:cxn ang="0">
                <a:pos x="T6" y="T7"/>
              </a:cxn>
              <a:cxn ang="0">
                <a:pos x="T8" y="T9"/>
              </a:cxn>
            </a:cxnLst>
            <a:rect l="0" t="0" r="r" b="b"/>
            <a:pathLst>
              <a:path w="71" h="72">
                <a:moveTo>
                  <a:pt x="52" y="9"/>
                </a:moveTo>
                <a:cubicBezTo>
                  <a:pt x="67" y="19"/>
                  <a:pt x="71" y="38"/>
                  <a:pt x="62" y="53"/>
                </a:cubicBezTo>
                <a:cubicBezTo>
                  <a:pt x="53" y="67"/>
                  <a:pt x="33" y="72"/>
                  <a:pt x="19" y="63"/>
                </a:cubicBezTo>
                <a:cubicBezTo>
                  <a:pt x="4" y="53"/>
                  <a:pt x="0" y="34"/>
                  <a:pt x="9" y="19"/>
                </a:cubicBezTo>
                <a:cubicBezTo>
                  <a:pt x="18" y="5"/>
                  <a:pt x="37" y="0"/>
                  <a:pt x="52" y="9"/>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2" name="Freeform 119"/>
          <p:cNvSpPr>
            <a:spLocks/>
          </p:cNvSpPr>
          <p:nvPr/>
        </p:nvSpPr>
        <p:spPr bwMode="auto">
          <a:xfrm>
            <a:off x="1176340" y="1499055"/>
            <a:ext cx="73025" cy="73025"/>
          </a:xfrm>
          <a:custGeom>
            <a:avLst/>
            <a:gdLst>
              <a:gd name="T0" fmla="*/ 52 w 72"/>
              <a:gd name="T1" fmla="*/ 9 h 72"/>
              <a:gd name="T2" fmla="*/ 62 w 72"/>
              <a:gd name="T3" fmla="*/ 52 h 72"/>
              <a:gd name="T4" fmla="*/ 19 w 72"/>
              <a:gd name="T5" fmla="*/ 62 h 72"/>
              <a:gd name="T6" fmla="*/ 9 w 72"/>
              <a:gd name="T7" fmla="*/ 19 h 72"/>
              <a:gd name="T8" fmla="*/ 52 w 72"/>
              <a:gd name="T9" fmla="*/ 9 h 72"/>
            </a:gdLst>
            <a:ahLst/>
            <a:cxnLst>
              <a:cxn ang="0">
                <a:pos x="T0" y="T1"/>
              </a:cxn>
              <a:cxn ang="0">
                <a:pos x="T2" y="T3"/>
              </a:cxn>
              <a:cxn ang="0">
                <a:pos x="T4" y="T5"/>
              </a:cxn>
              <a:cxn ang="0">
                <a:pos x="T6" y="T7"/>
              </a:cxn>
              <a:cxn ang="0">
                <a:pos x="T8" y="T9"/>
              </a:cxn>
            </a:cxnLst>
            <a:rect l="0" t="0" r="r" b="b"/>
            <a:pathLst>
              <a:path w="72" h="72">
                <a:moveTo>
                  <a:pt x="52" y="9"/>
                </a:moveTo>
                <a:cubicBezTo>
                  <a:pt x="67" y="18"/>
                  <a:pt x="72" y="38"/>
                  <a:pt x="62" y="52"/>
                </a:cubicBezTo>
                <a:cubicBezTo>
                  <a:pt x="53" y="67"/>
                  <a:pt x="34" y="72"/>
                  <a:pt x="19" y="62"/>
                </a:cubicBezTo>
                <a:cubicBezTo>
                  <a:pt x="4" y="53"/>
                  <a:pt x="0" y="34"/>
                  <a:pt x="9" y="19"/>
                </a:cubicBezTo>
                <a:cubicBezTo>
                  <a:pt x="18" y="4"/>
                  <a:pt x="38" y="0"/>
                  <a:pt x="52" y="9"/>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3" name="Freeform 120"/>
          <p:cNvSpPr>
            <a:spLocks/>
          </p:cNvSpPr>
          <p:nvPr/>
        </p:nvSpPr>
        <p:spPr bwMode="auto">
          <a:xfrm>
            <a:off x="550865" y="1018043"/>
            <a:ext cx="168275" cy="166687"/>
          </a:xfrm>
          <a:custGeom>
            <a:avLst/>
            <a:gdLst>
              <a:gd name="T0" fmla="*/ 121 w 165"/>
              <a:gd name="T1" fmla="*/ 21 h 164"/>
              <a:gd name="T2" fmla="*/ 144 w 165"/>
              <a:gd name="T3" fmla="*/ 120 h 164"/>
              <a:gd name="T4" fmla="*/ 44 w 165"/>
              <a:gd name="T5" fmla="*/ 143 h 164"/>
              <a:gd name="T6" fmla="*/ 21 w 165"/>
              <a:gd name="T7" fmla="*/ 44 h 164"/>
              <a:gd name="T8" fmla="*/ 121 w 165"/>
              <a:gd name="T9" fmla="*/ 21 h 164"/>
            </a:gdLst>
            <a:ahLst/>
            <a:cxnLst>
              <a:cxn ang="0">
                <a:pos x="T0" y="T1"/>
              </a:cxn>
              <a:cxn ang="0">
                <a:pos x="T2" y="T3"/>
              </a:cxn>
              <a:cxn ang="0">
                <a:pos x="T4" y="T5"/>
              </a:cxn>
              <a:cxn ang="0">
                <a:pos x="T6" y="T7"/>
              </a:cxn>
              <a:cxn ang="0">
                <a:pos x="T8" y="T9"/>
              </a:cxn>
            </a:cxnLst>
            <a:rect l="0" t="0" r="r" b="b"/>
            <a:pathLst>
              <a:path w="165" h="164">
                <a:moveTo>
                  <a:pt x="121" y="21"/>
                </a:moveTo>
                <a:cubicBezTo>
                  <a:pt x="155" y="42"/>
                  <a:pt x="165" y="87"/>
                  <a:pt x="144" y="120"/>
                </a:cubicBezTo>
                <a:cubicBezTo>
                  <a:pt x="123" y="154"/>
                  <a:pt x="78" y="164"/>
                  <a:pt x="44" y="143"/>
                </a:cubicBezTo>
                <a:cubicBezTo>
                  <a:pt x="11" y="122"/>
                  <a:pt x="0" y="77"/>
                  <a:pt x="21" y="44"/>
                </a:cubicBezTo>
                <a:cubicBezTo>
                  <a:pt x="43" y="10"/>
                  <a:pt x="87" y="0"/>
                  <a:pt x="121" y="21"/>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4" name="Freeform 121"/>
          <p:cNvSpPr>
            <a:spLocks/>
          </p:cNvSpPr>
          <p:nvPr/>
        </p:nvSpPr>
        <p:spPr bwMode="auto">
          <a:xfrm>
            <a:off x="1674815" y="1514930"/>
            <a:ext cx="117475" cy="117475"/>
          </a:xfrm>
          <a:custGeom>
            <a:avLst/>
            <a:gdLst>
              <a:gd name="T0" fmla="*/ 85 w 116"/>
              <a:gd name="T1" fmla="*/ 15 h 116"/>
              <a:gd name="T2" fmla="*/ 101 w 116"/>
              <a:gd name="T3" fmla="*/ 85 h 116"/>
              <a:gd name="T4" fmla="*/ 31 w 116"/>
              <a:gd name="T5" fmla="*/ 101 h 116"/>
              <a:gd name="T6" fmla="*/ 15 w 116"/>
              <a:gd name="T7" fmla="*/ 31 h 116"/>
              <a:gd name="T8" fmla="*/ 85 w 116"/>
              <a:gd name="T9" fmla="*/ 15 h 116"/>
            </a:gdLst>
            <a:ahLst/>
            <a:cxnLst>
              <a:cxn ang="0">
                <a:pos x="T0" y="T1"/>
              </a:cxn>
              <a:cxn ang="0">
                <a:pos x="T2" y="T3"/>
              </a:cxn>
              <a:cxn ang="0">
                <a:pos x="T4" y="T5"/>
              </a:cxn>
              <a:cxn ang="0">
                <a:pos x="T6" y="T7"/>
              </a:cxn>
              <a:cxn ang="0">
                <a:pos x="T8" y="T9"/>
              </a:cxn>
            </a:cxnLst>
            <a:rect l="0" t="0" r="r" b="b"/>
            <a:pathLst>
              <a:path w="116" h="116">
                <a:moveTo>
                  <a:pt x="85" y="15"/>
                </a:moveTo>
                <a:cubicBezTo>
                  <a:pt x="109" y="29"/>
                  <a:pt x="116" y="61"/>
                  <a:pt x="101" y="85"/>
                </a:cubicBezTo>
                <a:cubicBezTo>
                  <a:pt x="86" y="108"/>
                  <a:pt x="55" y="116"/>
                  <a:pt x="31" y="101"/>
                </a:cubicBezTo>
                <a:cubicBezTo>
                  <a:pt x="7" y="86"/>
                  <a:pt x="0" y="54"/>
                  <a:pt x="15" y="31"/>
                </a:cubicBezTo>
                <a:cubicBezTo>
                  <a:pt x="30" y="7"/>
                  <a:pt x="61" y="0"/>
                  <a:pt x="85" y="1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5" name="Freeform 122"/>
          <p:cNvSpPr>
            <a:spLocks/>
          </p:cNvSpPr>
          <p:nvPr/>
        </p:nvSpPr>
        <p:spPr bwMode="auto">
          <a:xfrm>
            <a:off x="3135315" y="918030"/>
            <a:ext cx="117475" cy="117475"/>
          </a:xfrm>
          <a:custGeom>
            <a:avLst/>
            <a:gdLst>
              <a:gd name="T0" fmla="*/ 85 w 116"/>
              <a:gd name="T1" fmla="*/ 15 h 116"/>
              <a:gd name="T2" fmla="*/ 101 w 116"/>
              <a:gd name="T3" fmla="*/ 85 h 116"/>
              <a:gd name="T4" fmla="*/ 31 w 116"/>
              <a:gd name="T5" fmla="*/ 101 h 116"/>
              <a:gd name="T6" fmla="*/ 15 w 116"/>
              <a:gd name="T7" fmla="*/ 31 h 116"/>
              <a:gd name="T8" fmla="*/ 85 w 116"/>
              <a:gd name="T9" fmla="*/ 15 h 116"/>
            </a:gdLst>
            <a:ahLst/>
            <a:cxnLst>
              <a:cxn ang="0">
                <a:pos x="T0" y="T1"/>
              </a:cxn>
              <a:cxn ang="0">
                <a:pos x="T2" y="T3"/>
              </a:cxn>
              <a:cxn ang="0">
                <a:pos x="T4" y="T5"/>
              </a:cxn>
              <a:cxn ang="0">
                <a:pos x="T6" y="T7"/>
              </a:cxn>
              <a:cxn ang="0">
                <a:pos x="T8" y="T9"/>
              </a:cxn>
            </a:cxnLst>
            <a:rect l="0" t="0" r="r" b="b"/>
            <a:pathLst>
              <a:path w="116" h="116">
                <a:moveTo>
                  <a:pt x="85" y="15"/>
                </a:moveTo>
                <a:cubicBezTo>
                  <a:pt x="109" y="30"/>
                  <a:pt x="116" y="62"/>
                  <a:pt x="101" y="85"/>
                </a:cubicBezTo>
                <a:cubicBezTo>
                  <a:pt x="86" y="109"/>
                  <a:pt x="55" y="116"/>
                  <a:pt x="31" y="101"/>
                </a:cubicBezTo>
                <a:cubicBezTo>
                  <a:pt x="7" y="87"/>
                  <a:pt x="0" y="55"/>
                  <a:pt x="15" y="31"/>
                </a:cubicBezTo>
                <a:cubicBezTo>
                  <a:pt x="30" y="8"/>
                  <a:pt x="61" y="0"/>
                  <a:pt x="85" y="1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6" name="Freeform 123"/>
          <p:cNvSpPr>
            <a:spLocks/>
          </p:cNvSpPr>
          <p:nvPr/>
        </p:nvSpPr>
        <p:spPr bwMode="auto">
          <a:xfrm>
            <a:off x="1692277" y="2064205"/>
            <a:ext cx="73025" cy="73025"/>
          </a:xfrm>
          <a:custGeom>
            <a:avLst/>
            <a:gdLst>
              <a:gd name="T0" fmla="*/ 52 w 71"/>
              <a:gd name="T1" fmla="*/ 10 h 72"/>
              <a:gd name="T2" fmla="*/ 62 w 71"/>
              <a:gd name="T3" fmla="*/ 53 h 72"/>
              <a:gd name="T4" fmla="*/ 19 w 71"/>
              <a:gd name="T5" fmla="*/ 63 h 72"/>
              <a:gd name="T6" fmla="*/ 9 w 71"/>
              <a:gd name="T7" fmla="*/ 20 h 72"/>
              <a:gd name="T8" fmla="*/ 52 w 71"/>
              <a:gd name="T9" fmla="*/ 10 h 72"/>
            </a:gdLst>
            <a:ahLst/>
            <a:cxnLst>
              <a:cxn ang="0">
                <a:pos x="T0" y="T1"/>
              </a:cxn>
              <a:cxn ang="0">
                <a:pos x="T2" y="T3"/>
              </a:cxn>
              <a:cxn ang="0">
                <a:pos x="T4" y="T5"/>
              </a:cxn>
              <a:cxn ang="0">
                <a:pos x="T6" y="T7"/>
              </a:cxn>
              <a:cxn ang="0">
                <a:pos x="T8" y="T9"/>
              </a:cxn>
            </a:cxnLst>
            <a:rect l="0" t="0" r="r" b="b"/>
            <a:pathLst>
              <a:path w="71" h="72">
                <a:moveTo>
                  <a:pt x="52" y="10"/>
                </a:moveTo>
                <a:cubicBezTo>
                  <a:pt x="67" y="19"/>
                  <a:pt x="71" y="38"/>
                  <a:pt x="62" y="53"/>
                </a:cubicBezTo>
                <a:cubicBezTo>
                  <a:pt x="53" y="68"/>
                  <a:pt x="34" y="72"/>
                  <a:pt x="19" y="63"/>
                </a:cubicBezTo>
                <a:cubicBezTo>
                  <a:pt x="4" y="54"/>
                  <a:pt x="0" y="34"/>
                  <a:pt x="9" y="20"/>
                </a:cubicBezTo>
                <a:cubicBezTo>
                  <a:pt x="18" y="5"/>
                  <a:pt x="38" y="0"/>
                  <a:pt x="52" y="1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7" name="Freeform 124"/>
          <p:cNvSpPr>
            <a:spLocks/>
          </p:cNvSpPr>
          <p:nvPr/>
        </p:nvSpPr>
        <p:spPr bwMode="auto">
          <a:xfrm>
            <a:off x="2230440" y="2392818"/>
            <a:ext cx="125413" cy="125412"/>
          </a:xfrm>
          <a:custGeom>
            <a:avLst/>
            <a:gdLst>
              <a:gd name="T0" fmla="*/ 91 w 124"/>
              <a:gd name="T1" fmla="*/ 16 h 123"/>
              <a:gd name="T2" fmla="*/ 108 w 124"/>
              <a:gd name="T3" fmla="*/ 90 h 123"/>
              <a:gd name="T4" fmla="*/ 33 w 124"/>
              <a:gd name="T5" fmla="*/ 107 h 123"/>
              <a:gd name="T6" fmla="*/ 16 w 124"/>
              <a:gd name="T7" fmla="*/ 33 h 123"/>
              <a:gd name="T8" fmla="*/ 91 w 124"/>
              <a:gd name="T9" fmla="*/ 16 h 123"/>
            </a:gdLst>
            <a:ahLst/>
            <a:cxnLst>
              <a:cxn ang="0">
                <a:pos x="T0" y="T1"/>
              </a:cxn>
              <a:cxn ang="0">
                <a:pos x="T2" y="T3"/>
              </a:cxn>
              <a:cxn ang="0">
                <a:pos x="T4" y="T5"/>
              </a:cxn>
              <a:cxn ang="0">
                <a:pos x="T6" y="T7"/>
              </a:cxn>
              <a:cxn ang="0">
                <a:pos x="T8" y="T9"/>
              </a:cxn>
            </a:cxnLst>
            <a:rect l="0" t="0" r="r" b="b"/>
            <a:pathLst>
              <a:path w="124" h="123">
                <a:moveTo>
                  <a:pt x="91" y="16"/>
                </a:moveTo>
                <a:cubicBezTo>
                  <a:pt x="116" y="32"/>
                  <a:pt x="124" y="65"/>
                  <a:pt x="108" y="90"/>
                </a:cubicBezTo>
                <a:cubicBezTo>
                  <a:pt x="92" y="116"/>
                  <a:pt x="59" y="123"/>
                  <a:pt x="33" y="107"/>
                </a:cubicBezTo>
                <a:cubicBezTo>
                  <a:pt x="8" y="91"/>
                  <a:pt x="0" y="58"/>
                  <a:pt x="16" y="33"/>
                </a:cubicBezTo>
                <a:cubicBezTo>
                  <a:pt x="32" y="7"/>
                  <a:pt x="65" y="0"/>
                  <a:pt x="91" y="1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8" name="Freeform 125"/>
          <p:cNvSpPr>
            <a:spLocks/>
          </p:cNvSpPr>
          <p:nvPr/>
        </p:nvSpPr>
        <p:spPr bwMode="auto">
          <a:xfrm>
            <a:off x="2503490" y="1449843"/>
            <a:ext cx="74613" cy="76200"/>
          </a:xfrm>
          <a:custGeom>
            <a:avLst/>
            <a:gdLst>
              <a:gd name="T0" fmla="*/ 54 w 74"/>
              <a:gd name="T1" fmla="*/ 10 h 75"/>
              <a:gd name="T2" fmla="*/ 65 w 74"/>
              <a:gd name="T3" fmla="*/ 55 h 75"/>
              <a:gd name="T4" fmla="*/ 20 w 74"/>
              <a:gd name="T5" fmla="*/ 65 h 75"/>
              <a:gd name="T6" fmla="*/ 9 w 74"/>
              <a:gd name="T7" fmla="*/ 20 h 75"/>
              <a:gd name="T8" fmla="*/ 54 w 74"/>
              <a:gd name="T9" fmla="*/ 10 h 75"/>
            </a:gdLst>
            <a:ahLst/>
            <a:cxnLst>
              <a:cxn ang="0">
                <a:pos x="T0" y="T1"/>
              </a:cxn>
              <a:cxn ang="0">
                <a:pos x="T2" y="T3"/>
              </a:cxn>
              <a:cxn ang="0">
                <a:pos x="T4" y="T5"/>
              </a:cxn>
              <a:cxn ang="0">
                <a:pos x="T6" y="T7"/>
              </a:cxn>
              <a:cxn ang="0">
                <a:pos x="T8" y="T9"/>
              </a:cxn>
            </a:cxnLst>
            <a:rect l="0" t="0" r="r" b="b"/>
            <a:pathLst>
              <a:path w="74" h="75">
                <a:moveTo>
                  <a:pt x="54" y="10"/>
                </a:moveTo>
                <a:cubicBezTo>
                  <a:pt x="70" y="20"/>
                  <a:pt x="74" y="40"/>
                  <a:pt x="65" y="55"/>
                </a:cubicBezTo>
                <a:cubicBezTo>
                  <a:pt x="55" y="70"/>
                  <a:pt x="35" y="75"/>
                  <a:pt x="20" y="65"/>
                </a:cubicBezTo>
                <a:cubicBezTo>
                  <a:pt x="4" y="56"/>
                  <a:pt x="0" y="36"/>
                  <a:pt x="9" y="20"/>
                </a:cubicBezTo>
                <a:cubicBezTo>
                  <a:pt x="19" y="5"/>
                  <a:pt x="39" y="0"/>
                  <a:pt x="54" y="1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9" name="Freeform 126"/>
          <p:cNvSpPr>
            <a:spLocks/>
          </p:cNvSpPr>
          <p:nvPr/>
        </p:nvSpPr>
        <p:spPr bwMode="auto">
          <a:xfrm>
            <a:off x="2003427" y="786268"/>
            <a:ext cx="74613" cy="74612"/>
          </a:xfrm>
          <a:custGeom>
            <a:avLst/>
            <a:gdLst>
              <a:gd name="T0" fmla="*/ 54 w 74"/>
              <a:gd name="T1" fmla="*/ 9 h 74"/>
              <a:gd name="T2" fmla="*/ 65 w 74"/>
              <a:gd name="T3" fmla="*/ 54 h 74"/>
              <a:gd name="T4" fmla="*/ 20 w 74"/>
              <a:gd name="T5" fmla="*/ 65 h 74"/>
              <a:gd name="T6" fmla="*/ 9 w 74"/>
              <a:gd name="T7" fmla="*/ 20 h 74"/>
              <a:gd name="T8" fmla="*/ 54 w 74"/>
              <a:gd name="T9" fmla="*/ 9 h 74"/>
            </a:gdLst>
            <a:ahLst/>
            <a:cxnLst>
              <a:cxn ang="0">
                <a:pos x="T0" y="T1"/>
              </a:cxn>
              <a:cxn ang="0">
                <a:pos x="T2" y="T3"/>
              </a:cxn>
              <a:cxn ang="0">
                <a:pos x="T4" y="T5"/>
              </a:cxn>
              <a:cxn ang="0">
                <a:pos x="T6" y="T7"/>
              </a:cxn>
              <a:cxn ang="0">
                <a:pos x="T8" y="T9"/>
              </a:cxn>
            </a:cxnLst>
            <a:rect l="0" t="0" r="r" b="b"/>
            <a:pathLst>
              <a:path w="74" h="74">
                <a:moveTo>
                  <a:pt x="54" y="9"/>
                </a:moveTo>
                <a:cubicBezTo>
                  <a:pt x="70" y="19"/>
                  <a:pt x="74" y="39"/>
                  <a:pt x="65" y="54"/>
                </a:cubicBezTo>
                <a:cubicBezTo>
                  <a:pt x="55" y="70"/>
                  <a:pt x="35" y="74"/>
                  <a:pt x="20" y="65"/>
                </a:cubicBezTo>
                <a:cubicBezTo>
                  <a:pt x="4" y="55"/>
                  <a:pt x="0" y="35"/>
                  <a:pt x="9" y="20"/>
                </a:cubicBezTo>
                <a:cubicBezTo>
                  <a:pt x="19" y="4"/>
                  <a:pt x="39" y="0"/>
                  <a:pt x="54" y="9"/>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0" name="Freeform 127"/>
          <p:cNvSpPr>
            <a:spLocks/>
          </p:cNvSpPr>
          <p:nvPr/>
        </p:nvSpPr>
        <p:spPr bwMode="auto">
          <a:xfrm>
            <a:off x="1974852" y="211593"/>
            <a:ext cx="76200" cy="74612"/>
          </a:xfrm>
          <a:custGeom>
            <a:avLst/>
            <a:gdLst>
              <a:gd name="T0" fmla="*/ 54 w 74"/>
              <a:gd name="T1" fmla="*/ 9 h 74"/>
              <a:gd name="T2" fmla="*/ 65 w 74"/>
              <a:gd name="T3" fmla="*/ 54 h 74"/>
              <a:gd name="T4" fmla="*/ 20 w 74"/>
              <a:gd name="T5" fmla="*/ 65 h 74"/>
              <a:gd name="T6" fmla="*/ 9 w 74"/>
              <a:gd name="T7" fmla="*/ 20 h 74"/>
              <a:gd name="T8" fmla="*/ 54 w 74"/>
              <a:gd name="T9" fmla="*/ 9 h 74"/>
            </a:gdLst>
            <a:ahLst/>
            <a:cxnLst>
              <a:cxn ang="0">
                <a:pos x="T0" y="T1"/>
              </a:cxn>
              <a:cxn ang="0">
                <a:pos x="T2" y="T3"/>
              </a:cxn>
              <a:cxn ang="0">
                <a:pos x="T4" y="T5"/>
              </a:cxn>
              <a:cxn ang="0">
                <a:pos x="T6" y="T7"/>
              </a:cxn>
              <a:cxn ang="0">
                <a:pos x="T8" y="T9"/>
              </a:cxn>
            </a:cxnLst>
            <a:rect l="0" t="0" r="r" b="b"/>
            <a:pathLst>
              <a:path w="74" h="74">
                <a:moveTo>
                  <a:pt x="54" y="9"/>
                </a:moveTo>
                <a:cubicBezTo>
                  <a:pt x="70" y="19"/>
                  <a:pt x="74" y="39"/>
                  <a:pt x="65" y="54"/>
                </a:cubicBezTo>
                <a:cubicBezTo>
                  <a:pt x="55" y="70"/>
                  <a:pt x="35" y="74"/>
                  <a:pt x="20" y="65"/>
                </a:cubicBezTo>
                <a:cubicBezTo>
                  <a:pt x="4" y="55"/>
                  <a:pt x="0" y="35"/>
                  <a:pt x="9" y="20"/>
                </a:cubicBezTo>
                <a:cubicBezTo>
                  <a:pt x="19" y="4"/>
                  <a:pt x="39" y="0"/>
                  <a:pt x="54" y="9"/>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1" name="Freeform 130"/>
          <p:cNvSpPr>
            <a:spLocks/>
          </p:cNvSpPr>
          <p:nvPr/>
        </p:nvSpPr>
        <p:spPr bwMode="auto">
          <a:xfrm>
            <a:off x="3497265" y="235405"/>
            <a:ext cx="76200" cy="76200"/>
          </a:xfrm>
          <a:custGeom>
            <a:avLst/>
            <a:gdLst>
              <a:gd name="T0" fmla="*/ 55 w 75"/>
              <a:gd name="T1" fmla="*/ 10 h 75"/>
              <a:gd name="T2" fmla="*/ 66 w 75"/>
              <a:gd name="T3" fmla="*/ 55 h 75"/>
              <a:gd name="T4" fmla="*/ 20 w 75"/>
              <a:gd name="T5" fmla="*/ 65 h 75"/>
              <a:gd name="T6" fmla="*/ 10 w 75"/>
              <a:gd name="T7" fmla="*/ 20 h 75"/>
              <a:gd name="T8" fmla="*/ 55 w 75"/>
              <a:gd name="T9" fmla="*/ 10 h 75"/>
            </a:gdLst>
            <a:ahLst/>
            <a:cxnLst>
              <a:cxn ang="0">
                <a:pos x="T0" y="T1"/>
              </a:cxn>
              <a:cxn ang="0">
                <a:pos x="T2" y="T3"/>
              </a:cxn>
              <a:cxn ang="0">
                <a:pos x="T4" y="T5"/>
              </a:cxn>
              <a:cxn ang="0">
                <a:pos x="T6" y="T7"/>
              </a:cxn>
              <a:cxn ang="0">
                <a:pos x="T8" y="T9"/>
              </a:cxn>
            </a:cxnLst>
            <a:rect l="0" t="0" r="r" b="b"/>
            <a:pathLst>
              <a:path w="75" h="75">
                <a:moveTo>
                  <a:pt x="55" y="10"/>
                </a:moveTo>
                <a:cubicBezTo>
                  <a:pt x="71" y="19"/>
                  <a:pt x="75" y="39"/>
                  <a:pt x="66" y="55"/>
                </a:cubicBezTo>
                <a:cubicBezTo>
                  <a:pt x="56" y="70"/>
                  <a:pt x="36" y="75"/>
                  <a:pt x="20" y="65"/>
                </a:cubicBezTo>
                <a:cubicBezTo>
                  <a:pt x="5" y="56"/>
                  <a:pt x="0" y="35"/>
                  <a:pt x="10" y="20"/>
                </a:cubicBezTo>
                <a:cubicBezTo>
                  <a:pt x="20" y="5"/>
                  <a:pt x="40" y="0"/>
                  <a:pt x="55" y="1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2" name="Freeform 132"/>
          <p:cNvSpPr>
            <a:spLocks/>
          </p:cNvSpPr>
          <p:nvPr/>
        </p:nvSpPr>
        <p:spPr bwMode="auto">
          <a:xfrm>
            <a:off x="4491833" y="375106"/>
            <a:ext cx="69850" cy="69850"/>
          </a:xfrm>
          <a:custGeom>
            <a:avLst/>
            <a:gdLst>
              <a:gd name="T0" fmla="*/ 50 w 68"/>
              <a:gd name="T1" fmla="*/ 9 h 68"/>
              <a:gd name="T2" fmla="*/ 59 w 68"/>
              <a:gd name="T3" fmla="*/ 50 h 68"/>
              <a:gd name="T4" fmla="*/ 18 w 68"/>
              <a:gd name="T5" fmla="*/ 60 h 68"/>
              <a:gd name="T6" fmla="*/ 9 w 68"/>
              <a:gd name="T7" fmla="*/ 19 h 68"/>
              <a:gd name="T8" fmla="*/ 50 w 68"/>
              <a:gd name="T9" fmla="*/ 9 h 68"/>
            </a:gdLst>
            <a:ahLst/>
            <a:cxnLst>
              <a:cxn ang="0">
                <a:pos x="T0" y="T1"/>
              </a:cxn>
              <a:cxn ang="0">
                <a:pos x="T2" y="T3"/>
              </a:cxn>
              <a:cxn ang="0">
                <a:pos x="T4" y="T5"/>
              </a:cxn>
              <a:cxn ang="0">
                <a:pos x="T6" y="T7"/>
              </a:cxn>
              <a:cxn ang="0">
                <a:pos x="T8" y="T9"/>
              </a:cxn>
            </a:cxnLst>
            <a:rect l="0" t="0" r="r" b="b"/>
            <a:pathLst>
              <a:path w="68" h="68">
                <a:moveTo>
                  <a:pt x="50" y="9"/>
                </a:moveTo>
                <a:cubicBezTo>
                  <a:pt x="64" y="18"/>
                  <a:pt x="68" y="36"/>
                  <a:pt x="59" y="50"/>
                </a:cubicBezTo>
                <a:cubicBezTo>
                  <a:pt x="50" y="64"/>
                  <a:pt x="32" y="68"/>
                  <a:pt x="18" y="60"/>
                </a:cubicBezTo>
                <a:cubicBezTo>
                  <a:pt x="4" y="51"/>
                  <a:pt x="0" y="33"/>
                  <a:pt x="9" y="19"/>
                </a:cubicBezTo>
                <a:cubicBezTo>
                  <a:pt x="17" y="5"/>
                  <a:pt x="36" y="0"/>
                  <a:pt x="50" y="9"/>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3" name="Freeform 133"/>
          <p:cNvSpPr>
            <a:spLocks/>
          </p:cNvSpPr>
          <p:nvPr/>
        </p:nvSpPr>
        <p:spPr bwMode="auto">
          <a:xfrm>
            <a:off x="3902077" y="1108530"/>
            <a:ext cx="82550" cy="80962"/>
          </a:xfrm>
          <a:custGeom>
            <a:avLst/>
            <a:gdLst>
              <a:gd name="T0" fmla="*/ 59 w 81"/>
              <a:gd name="T1" fmla="*/ 10 h 80"/>
              <a:gd name="T2" fmla="*/ 70 w 81"/>
              <a:gd name="T3" fmla="*/ 59 h 80"/>
              <a:gd name="T4" fmla="*/ 22 w 81"/>
              <a:gd name="T5" fmla="*/ 70 h 80"/>
              <a:gd name="T6" fmla="*/ 10 w 81"/>
              <a:gd name="T7" fmla="*/ 21 h 80"/>
              <a:gd name="T8" fmla="*/ 59 w 81"/>
              <a:gd name="T9" fmla="*/ 10 h 80"/>
            </a:gdLst>
            <a:ahLst/>
            <a:cxnLst>
              <a:cxn ang="0">
                <a:pos x="T0" y="T1"/>
              </a:cxn>
              <a:cxn ang="0">
                <a:pos x="T2" y="T3"/>
              </a:cxn>
              <a:cxn ang="0">
                <a:pos x="T4" y="T5"/>
              </a:cxn>
              <a:cxn ang="0">
                <a:pos x="T6" y="T7"/>
              </a:cxn>
              <a:cxn ang="0">
                <a:pos x="T8" y="T9"/>
              </a:cxn>
            </a:cxnLst>
            <a:rect l="0" t="0" r="r" b="b"/>
            <a:pathLst>
              <a:path w="81" h="80">
                <a:moveTo>
                  <a:pt x="59" y="10"/>
                </a:moveTo>
                <a:cubicBezTo>
                  <a:pt x="76" y="20"/>
                  <a:pt x="81" y="42"/>
                  <a:pt x="70" y="59"/>
                </a:cubicBezTo>
                <a:cubicBezTo>
                  <a:pt x="60" y="75"/>
                  <a:pt x="38" y="80"/>
                  <a:pt x="22" y="70"/>
                </a:cubicBezTo>
                <a:cubicBezTo>
                  <a:pt x="5" y="60"/>
                  <a:pt x="0" y="38"/>
                  <a:pt x="10" y="21"/>
                </a:cubicBezTo>
                <a:cubicBezTo>
                  <a:pt x="21" y="5"/>
                  <a:pt x="43" y="0"/>
                  <a:pt x="59" y="1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4" name="Freeform 134"/>
          <p:cNvSpPr>
            <a:spLocks/>
          </p:cNvSpPr>
          <p:nvPr/>
        </p:nvSpPr>
        <p:spPr bwMode="auto">
          <a:xfrm>
            <a:off x="5486402" y="252868"/>
            <a:ext cx="69850" cy="69850"/>
          </a:xfrm>
          <a:custGeom>
            <a:avLst/>
            <a:gdLst>
              <a:gd name="T0" fmla="*/ 50 w 68"/>
              <a:gd name="T1" fmla="*/ 8 h 68"/>
              <a:gd name="T2" fmla="*/ 60 w 68"/>
              <a:gd name="T3" fmla="*/ 49 h 68"/>
              <a:gd name="T4" fmla="*/ 19 w 68"/>
              <a:gd name="T5" fmla="*/ 59 h 68"/>
              <a:gd name="T6" fmla="*/ 9 w 68"/>
              <a:gd name="T7" fmla="*/ 18 h 68"/>
              <a:gd name="T8" fmla="*/ 50 w 68"/>
              <a:gd name="T9" fmla="*/ 8 h 68"/>
            </a:gdLst>
            <a:ahLst/>
            <a:cxnLst>
              <a:cxn ang="0">
                <a:pos x="T0" y="T1"/>
              </a:cxn>
              <a:cxn ang="0">
                <a:pos x="T2" y="T3"/>
              </a:cxn>
              <a:cxn ang="0">
                <a:pos x="T4" y="T5"/>
              </a:cxn>
              <a:cxn ang="0">
                <a:pos x="T6" y="T7"/>
              </a:cxn>
              <a:cxn ang="0">
                <a:pos x="T8" y="T9"/>
              </a:cxn>
            </a:cxnLst>
            <a:rect l="0" t="0" r="r" b="b"/>
            <a:pathLst>
              <a:path w="68" h="68">
                <a:moveTo>
                  <a:pt x="50" y="8"/>
                </a:moveTo>
                <a:cubicBezTo>
                  <a:pt x="64" y="17"/>
                  <a:pt x="68" y="35"/>
                  <a:pt x="60" y="49"/>
                </a:cubicBezTo>
                <a:cubicBezTo>
                  <a:pt x="51" y="63"/>
                  <a:pt x="32" y="68"/>
                  <a:pt x="19" y="59"/>
                </a:cubicBezTo>
                <a:cubicBezTo>
                  <a:pt x="5" y="50"/>
                  <a:pt x="0" y="32"/>
                  <a:pt x="9" y="18"/>
                </a:cubicBezTo>
                <a:cubicBezTo>
                  <a:pt x="18" y="4"/>
                  <a:pt x="36" y="0"/>
                  <a:pt x="50" y="8"/>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5" name="Freeform 138"/>
          <p:cNvSpPr>
            <a:spLocks/>
          </p:cNvSpPr>
          <p:nvPr/>
        </p:nvSpPr>
        <p:spPr bwMode="auto">
          <a:xfrm>
            <a:off x="2265365" y="1376818"/>
            <a:ext cx="58738" cy="58737"/>
          </a:xfrm>
          <a:custGeom>
            <a:avLst/>
            <a:gdLst>
              <a:gd name="T0" fmla="*/ 43 w 58"/>
              <a:gd name="T1" fmla="*/ 8 h 58"/>
              <a:gd name="T2" fmla="*/ 51 w 58"/>
              <a:gd name="T3" fmla="*/ 43 h 58"/>
              <a:gd name="T4" fmla="*/ 16 w 58"/>
              <a:gd name="T5" fmla="*/ 51 h 58"/>
              <a:gd name="T6" fmla="*/ 8 w 58"/>
              <a:gd name="T7" fmla="*/ 16 h 58"/>
              <a:gd name="T8" fmla="*/ 43 w 58"/>
              <a:gd name="T9" fmla="*/ 8 h 58"/>
            </a:gdLst>
            <a:ahLst/>
            <a:cxnLst>
              <a:cxn ang="0">
                <a:pos x="T0" y="T1"/>
              </a:cxn>
              <a:cxn ang="0">
                <a:pos x="T2" y="T3"/>
              </a:cxn>
              <a:cxn ang="0">
                <a:pos x="T4" y="T5"/>
              </a:cxn>
              <a:cxn ang="0">
                <a:pos x="T6" y="T7"/>
              </a:cxn>
              <a:cxn ang="0">
                <a:pos x="T8" y="T9"/>
              </a:cxn>
            </a:cxnLst>
            <a:rect l="0" t="0" r="r" b="b"/>
            <a:pathLst>
              <a:path w="58" h="58">
                <a:moveTo>
                  <a:pt x="43" y="8"/>
                </a:moveTo>
                <a:cubicBezTo>
                  <a:pt x="55" y="15"/>
                  <a:pt x="58" y="31"/>
                  <a:pt x="51" y="43"/>
                </a:cubicBezTo>
                <a:cubicBezTo>
                  <a:pt x="43" y="54"/>
                  <a:pt x="28" y="58"/>
                  <a:pt x="16" y="51"/>
                </a:cubicBezTo>
                <a:cubicBezTo>
                  <a:pt x="4" y="43"/>
                  <a:pt x="0" y="28"/>
                  <a:pt x="8" y="16"/>
                </a:cubicBezTo>
                <a:cubicBezTo>
                  <a:pt x="15" y="4"/>
                  <a:pt x="31" y="0"/>
                  <a:pt x="43" y="8"/>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6" name="Freeform 143"/>
          <p:cNvSpPr>
            <a:spLocks/>
          </p:cNvSpPr>
          <p:nvPr/>
        </p:nvSpPr>
        <p:spPr bwMode="auto">
          <a:xfrm>
            <a:off x="5567365" y="-328612"/>
            <a:ext cx="657225" cy="657225"/>
          </a:xfrm>
          <a:custGeom>
            <a:avLst/>
            <a:gdLst>
              <a:gd name="T0" fmla="*/ 474 w 647"/>
              <a:gd name="T1" fmla="*/ 83 h 646"/>
              <a:gd name="T2" fmla="*/ 563 w 647"/>
              <a:gd name="T3" fmla="*/ 474 h 646"/>
              <a:gd name="T4" fmla="*/ 172 w 647"/>
              <a:gd name="T5" fmla="*/ 563 h 646"/>
              <a:gd name="T6" fmla="*/ 83 w 647"/>
              <a:gd name="T7" fmla="*/ 172 h 646"/>
              <a:gd name="T8" fmla="*/ 474 w 647"/>
              <a:gd name="T9" fmla="*/ 83 h 646"/>
            </a:gdLst>
            <a:ahLst/>
            <a:cxnLst>
              <a:cxn ang="0">
                <a:pos x="T0" y="T1"/>
              </a:cxn>
              <a:cxn ang="0">
                <a:pos x="T2" y="T3"/>
              </a:cxn>
              <a:cxn ang="0">
                <a:pos x="T4" y="T5"/>
              </a:cxn>
              <a:cxn ang="0">
                <a:pos x="T6" y="T7"/>
              </a:cxn>
              <a:cxn ang="0">
                <a:pos x="T8" y="T9"/>
              </a:cxn>
            </a:cxnLst>
            <a:rect l="0" t="0" r="r" b="b"/>
            <a:pathLst>
              <a:path w="647" h="646">
                <a:moveTo>
                  <a:pt x="474" y="83"/>
                </a:moveTo>
                <a:cubicBezTo>
                  <a:pt x="607" y="166"/>
                  <a:pt x="647" y="341"/>
                  <a:pt x="563" y="474"/>
                </a:cubicBezTo>
                <a:cubicBezTo>
                  <a:pt x="480" y="606"/>
                  <a:pt x="305" y="646"/>
                  <a:pt x="172" y="563"/>
                </a:cubicBezTo>
                <a:cubicBezTo>
                  <a:pt x="40" y="480"/>
                  <a:pt x="0" y="305"/>
                  <a:pt x="83" y="172"/>
                </a:cubicBezTo>
                <a:cubicBezTo>
                  <a:pt x="166" y="40"/>
                  <a:pt x="341" y="0"/>
                  <a:pt x="474" y="83"/>
                </a:cubicBezTo>
                <a:close/>
              </a:path>
            </a:pathLst>
          </a:custGeom>
          <a:solidFill>
            <a:srgbClr val="45D8FF">
              <a:alpha val="15000"/>
            </a:srgbClr>
          </a:solidFill>
          <a:ln>
            <a:noFill/>
          </a:ln>
        </p:spPr>
        <p:txBody>
          <a:bodyPr vert="horz" wrap="square" lIns="91440" tIns="45720" rIns="91440" bIns="45720" numCol="1" anchor="t" anchorCtr="0" compatLnSpc="1">
            <a:prstTxWarp prst="textNoShape">
              <a:avLst/>
            </a:prstTxWarp>
          </a:bodyPr>
          <a:lstStyle/>
          <a:p>
            <a:endParaRPr lang="zh-CN" altLang="en-US" b="1"/>
          </a:p>
        </p:txBody>
      </p:sp>
      <p:sp>
        <p:nvSpPr>
          <p:cNvPr id="657" name="Freeform 158"/>
          <p:cNvSpPr>
            <a:spLocks/>
          </p:cNvSpPr>
          <p:nvPr/>
        </p:nvSpPr>
        <p:spPr bwMode="auto">
          <a:xfrm>
            <a:off x="5734053" y="-161925"/>
            <a:ext cx="322263" cy="323850"/>
          </a:xfrm>
          <a:custGeom>
            <a:avLst/>
            <a:gdLst>
              <a:gd name="T0" fmla="*/ 232 w 317"/>
              <a:gd name="T1" fmla="*/ 41 h 318"/>
              <a:gd name="T2" fmla="*/ 276 w 317"/>
              <a:gd name="T3" fmla="*/ 233 h 318"/>
              <a:gd name="T4" fmla="*/ 84 w 317"/>
              <a:gd name="T5" fmla="*/ 277 h 318"/>
              <a:gd name="T6" fmla="*/ 41 w 317"/>
              <a:gd name="T7" fmla="*/ 85 h 318"/>
              <a:gd name="T8" fmla="*/ 232 w 317"/>
              <a:gd name="T9" fmla="*/ 41 h 318"/>
            </a:gdLst>
            <a:ahLst/>
            <a:cxnLst>
              <a:cxn ang="0">
                <a:pos x="T0" y="T1"/>
              </a:cxn>
              <a:cxn ang="0">
                <a:pos x="T2" y="T3"/>
              </a:cxn>
              <a:cxn ang="0">
                <a:pos x="T4" y="T5"/>
              </a:cxn>
              <a:cxn ang="0">
                <a:pos x="T6" y="T7"/>
              </a:cxn>
              <a:cxn ang="0">
                <a:pos x="T8" y="T9"/>
              </a:cxn>
            </a:cxnLst>
            <a:rect l="0" t="0" r="r" b="b"/>
            <a:pathLst>
              <a:path w="317" h="318">
                <a:moveTo>
                  <a:pt x="232" y="41"/>
                </a:moveTo>
                <a:cubicBezTo>
                  <a:pt x="297" y="82"/>
                  <a:pt x="317" y="168"/>
                  <a:pt x="276" y="233"/>
                </a:cubicBezTo>
                <a:cubicBezTo>
                  <a:pt x="235" y="298"/>
                  <a:pt x="149" y="318"/>
                  <a:pt x="84" y="277"/>
                </a:cubicBezTo>
                <a:cubicBezTo>
                  <a:pt x="19" y="236"/>
                  <a:pt x="0" y="150"/>
                  <a:pt x="41" y="85"/>
                </a:cubicBezTo>
                <a:cubicBezTo>
                  <a:pt x="81" y="20"/>
                  <a:pt x="167" y="0"/>
                  <a:pt x="232" y="41"/>
                </a:cubicBezTo>
                <a:close/>
              </a:path>
            </a:pathLst>
          </a:custGeom>
          <a:solidFill>
            <a:srgbClr val="45D8FF">
              <a:alpha val="15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58" name="Freeform 5"/>
          <p:cNvSpPr>
            <a:spLocks/>
          </p:cNvSpPr>
          <p:nvPr/>
        </p:nvSpPr>
        <p:spPr bwMode="auto">
          <a:xfrm rot="21368463">
            <a:off x="10639678" y="6307770"/>
            <a:ext cx="569913" cy="900113"/>
          </a:xfrm>
          <a:custGeom>
            <a:avLst/>
            <a:gdLst>
              <a:gd name="T0" fmla="*/ 557 w 561"/>
              <a:gd name="T1" fmla="*/ 886 h 886"/>
              <a:gd name="T2" fmla="*/ 553 w 561"/>
              <a:gd name="T3" fmla="*/ 884 h 886"/>
              <a:gd name="T4" fmla="*/ 1 w 561"/>
              <a:gd name="T5" fmla="*/ 6 h 886"/>
              <a:gd name="T6" fmla="*/ 2 w 561"/>
              <a:gd name="T7" fmla="*/ 1 h 886"/>
              <a:gd name="T8" fmla="*/ 8 w 561"/>
              <a:gd name="T9" fmla="*/ 2 h 886"/>
              <a:gd name="T10" fmla="*/ 560 w 561"/>
              <a:gd name="T11" fmla="*/ 880 h 886"/>
              <a:gd name="T12" fmla="*/ 559 w 561"/>
              <a:gd name="T13" fmla="*/ 886 h 886"/>
              <a:gd name="T14" fmla="*/ 557 w 561"/>
              <a:gd name="T15" fmla="*/ 886 h 8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61" h="886">
                <a:moveTo>
                  <a:pt x="557" y="886"/>
                </a:moveTo>
                <a:cubicBezTo>
                  <a:pt x="555" y="886"/>
                  <a:pt x="554" y="886"/>
                  <a:pt x="553" y="884"/>
                </a:cubicBezTo>
                <a:cubicBezTo>
                  <a:pt x="1" y="6"/>
                  <a:pt x="1" y="6"/>
                  <a:pt x="1" y="6"/>
                </a:cubicBezTo>
                <a:cubicBezTo>
                  <a:pt x="0" y="5"/>
                  <a:pt x="1" y="2"/>
                  <a:pt x="2" y="1"/>
                </a:cubicBezTo>
                <a:cubicBezTo>
                  <a:pt x="4" y="0"/>
                  <a:pt x="7" y="0"/>
                  <a:pt x="8" y="2"/>
                </a:cubicBezTo>
                <a:cubicBezTo>
                  <a:pt x="560" y="880"/>
                  <a:pt x="560" y="880"/>
                  <a:pt x="560" y="880"/>
                </a:cubicBezTo>
                <a:cubicBezTo>
                  <a:pt x="561" y="882"/>
                  <a:pt x="561" y="885"/>
                  <a:pt x="559" y="886"/>
                </a:cubicBezTo>
                <a:cubicBezTo>
                  <a:pt x="558" y="886"/>
                  <a:pt x="557" y="886"/>
                  <a:pt x="557" y="88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9" name="Freeform 7"/>
          <p:cNvSpPr>
            <a:spLocks/>
          </p:cNvSpPr>
          <p:nvPr/>
        </p:nvSpPr>
        <p:spPr bwMode="auto">
          <a:xfrm rot="21368463">
            <a:off x="10623643" y="6327189"/>
            <a:ext cx="14288" cy="546100"/>
          </a:xfrm>
          <a:custGeom>
            <a:avLst/>
            <a:gdLst>
              <a:gd name="T0" fmla="*/ 4 w 15"/>
              <a:gd name="T1" fmla="*/ 537 h 537"/>
              <a:gd name="T2" fmla="*/ 4 w 15"/>
              <a:gd name="T3" fmla="*/ 537 h 537"/>
              <a:gd name="T4" fmla="*/ 0 w 15"/>
              <a:gd name="T5" fmla="*/ 533 h 537"/>
              <a:gd name="T6" fmla="*/ 7 w 15"/>
              <a:gd name="T7" fmla="*/ 4 h 537"/>
              <a:gd name="T8" fmla="*/ 11 w 15"/>
              <a:gd name="T9" fmla="*/ 0 h 537"/>
              <a:gd name="T10" fmla="*/ 11 w 15"/>
              <a:gd name="T11" fmla="*/ 0 h 537"/>
              <a:gd name="T12" fmla="*/ 15 w 15"/>
              <a:gd name="T13" fmla="*/ 4 h 537"/>
              <a:gd name="T14" fmla="*/ 8 w 15"/>
              <a:gd name="T15" fmla="*/ 533 h 537"/>
              <a:gd name="T16" fmla="*/ 4 w 15"/>
              <a:gd name="T17" fmla="*/ 537 h 5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537">
                <a:moveTo>
                  <a:pt x="4" y="537"/>
                </a:moveTo>
                <a:cubicBezTo>
                  <a:pt x="4" y="537"/>
                  <a:pt x="4" y="537"/>
                  <a:pt x="4" y="537"/>
                </a:cubicBezTo>
                <a:cubicBezTo>
                  <a:pt x="2" y="537"/>
                  <a:pt x="0" y="535"/>
                  <a:pt x="0" y="533"/>
                </a:cubicBezTo>
                <a:cubicBezTo>
                  <a:pt x="7" y="4"/>
                  <a:pt x="7" y="4"/>
                  <a:pt x="7" y="4"/>
                </a:cubicBezTo>
                <a:cubicBezTo>
                  <a:pt x="7" y="2"/>
                  <a:pt x="8" y="0"/>
                  <a:pt x="11" y="0"/>
                </a:cubicBezTo>
                <a:cubicBezTo>
                  <a:pt x="11" y="0"/>
                  <a:pt x="11" y="0"/>
                  <a:pt x="11" y="0"/>
                </a:cubicBezTo>
                <a:cubicBezTo>
                  <a:pt x="13" y="0"/>
                  <a:pt x="15" y="2"/>
                  <a:pt x="15" y="4"/>
                </a:cubicBezTo>
                <a:cubicBezTo>
                  <a:pt x="8" y="533"/>
                  <a:pt x="8" y="533"/>
                  <a:pt x="8" y="533"/>
                </a:cubicBezTo>
                <a:cubicBezTo>
                  <a:pt x="8" y="535"/>
                  <a:pt x="6" y="537"/>
                  <a:pt x="4" y="537"/>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0" name="Freeform 12"/>
          <p:cNvSpPr>
            <a:spLocks/>
          </p:cNvSpPr>
          <p:nvPr/>
        </p:nvSpPr>
        <p:spPr bwMode="auto">
          <a:xfrm rot="21368463">
            <a:off x="9139811" y="5939470"/>
            <a:ext cx="382588" cy="857250"/>
          </a:xfrm>
          <a:custGeom>
            <a:avLst/>
            <a:gdLst>
              <a:gd name="T0" fmla="*/ 5 w 378"/>
              <a:gd name="T1" fmla="*/ 845 h 845"/>
              <a:gd name="T2" fmla="*/ 3 w 378"/>
              <a:gd name="T3" fmla="*/ 845 h 845"/>
              <a:gd name="T4" fmla="*/ 1 w 378"/>
              <a:gd name="T5" fmla="*/ 840 h 845"/>
              <a:gd name="T6" fmla="*/ 369 w 378"/>
              <a:gd name="T7" fmla="*/ 3 h 845"/>
              <a:gd name="T8" fmla="*/ 375 w 378"/>
              <a:gd name="T9" fmla="*/ 1 h 845"/>
              <a:gd name="T10" fmla="*/ 377 w 378"/>
              <a:gd name="T11" fmla="*/ 6 h 845"/>
              <a:gd name="T12" fmla="*/ 8 w 378"/>
              <a:gd name="T13" fmla="*/ 843 h 845"/>
              <a:gd name="T14" fmla="*/ 5 w 378"/>
              <a:gd name="T15" fmla="*/ 845 h 8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8" h="845">
                <a:moveTo>
                  <a:pt x="5" y="845"/>
                </a:moveTo>
                <a:cubicBezTo>
                  <a:pt x="4" y="845"/>
                  <a:pt x="3" y="845"/>
                  <a:pt x="3" y="845"/>
                </a:cubicBezTo>
                <a:cubicBezTo>
                  <a:pt x="1" y="844"/>
                  <a:pt x="0" y="842"/>
                  <a:pt x="1" y="840"/>
                </a:cubicBezTo>
                <a:cubicBezTo>
                  <a:pt x="369" y="3"/>
                  <a:pt x="369" y="3"/>
                  <a:pt x="369" y="3"/>
                </a:cubicBezTo>
                <a:cubicBezTo>
                  <a:pt x="370" y="1"/>
                  <a:pt x="373" y="0"/>
                  <a:pt x="375" y="1"/>
                </a:cubicBezTo>
                <a:cubicBezTo>
                  <a:pt x="377" y="1"/>
                  <a:pt x="378" y="4"/>
                  <a:pt x="377" y="6"/>
                </a:cubicBezTo>
                <a:cubicBezTo>
                  <a:pt x="8" y="843"/>
                  <a:pt x="8" y="843"/>
                  <a:pt x="8" y="843"/>
                </a:cubicBezTo>
                <a:cubicBezTo>
                  <a:pt x="8" y="844"/>
                  <a:pt x="6" y="845"/>
                  <a:pt x="5" y="84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1" name="Freeform 13"/>
          <p:cNvSpPr>
            <a:spLocks/>
          </p:cNvSpPr>
          <p:nvPr/>
        </p:nvSpPr>
        <p:spPr bwMode="auto">
          <a:xfrm rot="21368463">
            <a:off x="8454071" y="5962572"/>
            <a:ext cx="1046163" cy="176213"/>
          </a:xfrm>
          <a:custGeom>
            <a:avLst/>
            <a:gdLst>
              <a:gd name="T0" fmla="*/ 5 w 1030"/>
              <a:gd name="T1" fmla="*/ 174 h 174"/>
              <a:gd name="T2" fmla="*/ 1 w 1030"/>
              <a:gd name="T3" fmla="*/ 170 h 174"/>
              <a:gd name="T4" fmla="*/ 4 w 1030"/>
              <a:gd name="T5" fmla="*/ 166 h 174"/>
              <a:gd name="T6" fmla="*/ 1025 w 1030"/>
              <a:gd name="T7" fmla="*/ 0 h 174"/>
              <a:gd name="T8" fmla="*/ 1030 w 1030"/>
              <a:gd name="T9" fmla="*/ 4 h 174"/>
              <a:gd name="T10" fmla="*/ 1027 w 1030"/>
              <a:gd name="T11" fmla="*/ 8 h 174"/>
              <a:gd name="T12" fmla="*/ 5 w 1030"/>
              <a:gd name="T13" fmla="*/ 174 h 174"/>
              <a:gd name="T14" fmla="*/ 5 w 1030"/>
              <a:gd name="T15" fmla="*/ 174 h 1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0" h="174">
                <a:moveTo>
                  <a:pt x="5" y="174"/>
                </a:moveTo>
                <a:cubicBezTo>
                  <a:pt x="3" y="174"/>
                  <a:pt x="1" y="172"/>
                  <a:pt x="1" y="170"/>
                </a:cubicBezTo>
                <a:cubicBezTo>
                  <a:pt x="0" y="168"/>
                  <a:pt x="2" y="166"/>
                  <a:pt x="4" y="166"/>
                </a:cubicBezTo>
                <a:cubicBezTo>
                  <a:pt x="1025" y="0"/>
                  <a:pt x="1025" y="0"/>
                  <a:pt x="1025" y="0"/>
                </a:cubicBezTo>
                <a:cubicBezTo>
                  <a:pt x="1028" y="0"/>
                  <a:pt x="1030" y="1"/>
                  <a:pt x="1030" y="4"/>
                </a:cubicBezTo>
                <a:cubicBezTo>
                  <a:pt x="1030" y="6"/>
                  <a:pt x="1029" y="8"/>
                  <a:pt x="1027" y="8"/>
                </a:cubicBezTo>
                <a:cubicBezTo>
                  <a:pt x="5" y="174"/>
                  <a:pt x="5" y="174"/>
                  <a:pt x="5" y="174"/>
                </a:cubicBezTo>
                <a:cubicBezTo>
                  <a:pt x="5" y="174"/>
                  <a:pt x="5" y="174"/>
                  <a:pt x="5" y="174"/>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2" name="Freeform 14"/>
          <p:cNvSpPr>
            <a:spLocks/>
          </p:cNvSpPr>
          <p:nvPr/>
        </p:nvSpPr>
        <p:spPr bwMode="auto">
          <a:xfrm rot="21368463">
            <a:off x="8483022" y="6140905"/>
            <a:ext cx="671513" cy="690563"/>
          </a:xfrm>
          <a:custGeom>
            <a:avLst/>
            <a:gdLst>
              <a:gd name="T0" fmla="*/ 658 w 662"/>
              <a:gd name="T1" fmla="*/ 680 h 680"/>
              <a:gd name="T2" fmla="*/ 655 w 662"/>
              <a:gd name="T3" fmla="*/ 679 h 680"/>
              <a:gd name="T4" fmla="*/ 2 w 662"/>
              <a:gd name="T5" fmla="*/ 7 h 680"/>
              <a:gd name="T6" fmla="*/ 2 w 662"/>
              <a:gd name="T7" fmla="*/ 2 h 680"/>
              <a:gd name="T8" fmla="*/ 8 w 662"/>
              <a:gd name="T9" fmla="*/ 2 h 680"/>
              <a:gd name="T10" fmla="*/ 660 w 662"/>
              <a:gd name="T11" fmla="*/ 673 h 680"/>
              <a:gd name="T12" fmla="*/ 660 w 662"/>
              <a:gd name="T13" fmla="*/ 679 h 680"/>
              <a:gd name="T14" fmla="*/ 658 w 662"/>
              <a:gd name="T15" fmla="*/ 680 h 6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2" h="680">
                <a:moveTo>
                  <a:pt x="658" y="680"/>
                </a:moveTo>
                <a:cubicBezTo>
                  <a:pt x="656" y="680"/>
                  <a:pt x="655" y="680"/>
                  <a:pt x="655" y="679"/>
                </a:cubicBezTo>
                <a:cubicBezTo>
                  <a:pt x="2" y="7"/>
                  <a:pt x="2" y="7"/>
                  <a:pt x="2" y="7"/>
                </a:cubicBezTo>
                <a:cubicBezTo>
                  <a:pt x="0" y="6"/>
                  <a:pt x="0" y="3"/>
                  <a:pt x="2" y="2"/>
                </a:cubicBezTo>
                <a:cubicBezTo>
                  <a:pt x="3" y="0"/>
                  <a:pt x="6" y="0"/>
                  <a:pt x="8" y="2"/>
                </a:cubicBezTo>
                <a:cubicBezTo>
                  <a:pt x="660" y="673"/>
                  <a:pt x="660" y="673"/>
                  <a:pt x="660" y="673"/>
                </a:cubicBezTo>
                <a:cubicBezTo>
                  <a:pt x="662" y="675"/>
                  <a:pt x="662" y="678"/>
                  <a:pt x="660" y="679"/>
                </a:cubicBezTo>
                <a:cubicBezTo>
                  <a:pt x="660" y="680"/>
                  <a:pt x="659" y="680"/>
                  <a:pt x="658" y="68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3" name="Freeform 15"/>
          <p:cNvSpPr>
            <a:spLocks/>
          </p:cNvSpPr>
          <p:nvPr/>
        </p:nvSpPr>
        <p:spPr bwMode="auto">
          <a:xfrm rot="21368463">
            <a:off x="8477891" y="6163737"/>
            <a:ext cx="44450" cy="466725"/>
          </a:xfrm>
          <a:custGeom>
            <a:avLst/>
            <a:gdLst>
              <a:gd name="T0" fmla="*/ 40 w 44"/>
              <a:gd name="T1" fmla="*/ 459 h 459"/>
              <a:gd name="T2" fmla="*/ 36 w 44"/>
              <a:gd name="T3" fmla="*/ 455 h 459"/>
              <a:gd name="T4" fmla="*/ 0 w 44"/>
              <a:gd name="T5" fmla="*/ 4 h 459"/>
              <a:gd name="T6" fmla="*/ 3 w 44"/>
              <a:gd name="T7" fmla="*/ 0 h 459"/>
              <a:gd name="T8" fmla="*/ 8 w 44"/>
              <a:gd name="T9" fmla="*/ 3 h 459"/>
              <a:gd name="T10" fmla="*/ 44 w 44"/>
              <a:gd name="T11" fmla="*/ 454 h 459"/>
              <a:gd name="T12" fmla="*/ 40 w 44"/>
              <a:gd name="T13" fmla="*/ 459 h 459"/>
              <a:gd name="T14" fmla="*/ 40 w 44"/>
              <a:gd name="T15" fmla="*/ 459 h 4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 h="459">
                <a:moveTo>
                  <a:pt x="40" y="459"/>
                </a:moveTo>
                <a:cubicBezTo>
                  <a:pt x="38" y="459"/>
                  <a:pt x="36" y="457"/>
                  <a:pt x="36" y="455"/>
                </a:cubicBezTo>
                <a:cubicBezTo>
                  <a:pt x="0" y="4"/>
                  <a:pt x="0" y="4"/>
                  <a:pt x="0" y="4"/>
                </a:cubicBezTo>
                <a:cubicBezTo>
                  <a:pt x="0" y="2"/>
                  <a:pt x="1" y="0"/>
                  <a:pt x="3" y="0"/>
                </a:cubicBezTo>
                <a:cubicBezTo>
                  <a:pt x="6" y="0"/>
                  <a:pt x="7" y="1"/>
                  <a:pt x="8" y="3"/>
                </a:cubicBezTo>
                <a:cubicBezTo>
                  <a:pt x="44" y="454"/>
                  <a:pt x="44" y="454"/>
                  <a:pt x="44" y="454"/>
                </a:cubicBezTo>
                <a:cubicBezTo>
                  <a:pt x="44" y="457"/>
                  <a:pt x="42" y="459"/>
                  <a:pt x="40" y="459"/>
                </a:cubicBezTo>
                <a:cubicBezTo>
                  <a:pt x="40" y="459"/>
                  <a:pt x="40" y="459"/>
                  <a:pt x="40" y="459"/>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4" name="Freeform 16"/>
          <p:cNvSpPr>
            <a:spLocks/>
          </p:cNvSpPr>
          <p:nvPr/>
        </p:nvSpPr>
        <p:spPr bwMode="auto">
          <a:xfrm rot="21368463">
            <a:off x="8534931" y="6597944"/>
            <a:ext cx="635000" cy="231775"/>
          </a:xfrm>
          <a:custGeom>
            <a:avLst/>
            <a:gdLst>
              <a:gd name="T0" fmla="*/ 622 w 626"/>
              <a:gd name="T1" fmla="*/ 229 h 229"/>
              <a:gd name="T2" fmla="*/ 620 w 626"/>
              <a:gd name="T3" fmla="*/ 229 h 229"/>
              <a:gd name="T4" fmla="*/ 4 w 626"/>
              <a:gd name="T5" fmla="*/ 9 h 229"/>
              <a:gd name="T6" fmla="*/ 1 w 626"/>
              <a:gd name="T7" fmla="*/ 3 h 229"/>
              <a:gd name="T8" fmla="*/ 6 w 626"/>
              <a:gd name="T9" fmla="*/ 1 h 229"/>
              <a:gd name="T10" fmla="*/ 623 w 626"/>
              <a:gd name="T11" fmla="*/ 221 h 229"/>
              <a:gd name="T12" fmla="*/ 625 w 626"/>
              <a:gd name="T13" fmla="*/ 227 h 229"/>
              <a:gd name="T14" fmla="*/ 622 w 626"/>
              <a:gd name="T15" fmla="*/ 229 h 2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26" h="229">
                <a:moveTo>
                  <a:pt x="622" y="229"/>
                </a:moveTo>
                <a:cubicBezTo>
                  <a:pt x="621" y="229"/>
                  <a:pt x="621" y="229"/>
                  <a:pt x="620" y="229"/>
                </a:cubicBezTo>
                <a:cubicBezTo>
                  <a:pt x="4" y="9"/>
                  <a:pt x="4" y="9"/>
                  <a:pt x="4" y="9"/>
                </a:cubicBezTo>
                <a:cubicBezTo>
                  <a:pt x="2" y="8"/>
                  <a:pt x="0" y="6"/>
                  <a:pt x="1" y="3"/>
                </a:cubicBezTo>
                <a:cubicBezTo>
                  <a:pt x="2" y="1"/>
                  <a:pt x="4" y="0"/>
                  <a:pt x="6" y="1"/>
                </a:cubicBezTo>
                <a:cubicBezTo>
                  <a:pt x="623" y="221"/>
                  <a:pt x="623" y="221"/>
                  <a:pt x="623" y="221"/>
                </a:cubicBezTo>
                <a:cubicBezTo>
                  <a:pt x="625" y="222"/>
                  <a:pt x="626" y="224"/>
                  <a:pt x="625" y="227"/>
                </a:cubicBezTo>
                <a:cubicBezTo>
                  <a:pt x="625" y="228"/>
                  <a:pt x="623" y="229"/>
                  <a:pt x="622" y="229"/>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5" name="Freeform 19"/>
          <p:cNvSpPr>
            <a:spLocks/>
          </p:cNvSpPr>
          <p:nvPr/>
        </p:nvSpPr>
        <p:spPr bwMode="auto">
          <a:xfrm rot="21368463">
            <a:off x="6978660" y="6671444"/>
            <a:ext cx="1570038" cy="284163"/>
          </a:xfrm>
          <a:custGeom>
            <a:avLst/>
            <a:gdLst>
              <a:gd name="T0" fmla="*/ 5 w 1548"/>
              <a:gd name="T1" fmla="*/ 280 h 280"/>
              <a:gd name="T2" fmla="*/ 1 w 1548"/>
              <a:gd name="T3" fmla="*/ 276 h 280"/>
              <a:gd name="T4" fmla="*/ 4 w 1548"/>
              <a:gd name="T5" fmla="*/ 272 h 280"/>
              <a:gd name="T6" fmla="*/ 1543 w 1548"/>
              <a:gd name="T7" fmla="*/ 1 h 280"/>
              <a:gd name="T8" fmla="*/ 1548 w 1548"/>
              <a:gd name="T9" fmla="*/ 4 h 280"/>
              <a:gd name="T10" fmla="*/ 1545 w 1548"/>
              <a:gd name="T11" fmla="*/ 9 h 280"/>
              <a:gd name="T12" fmla="*/ 5 w 1548"/>
              <a:gd name="T13" fmla="*/ 280 h 280"/>
              <a:gd name="T14" fmla="*/ 5 w 1548"/>
              <a:gd name="T15" fmla="*/ 280 h 2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48" h="280">
                <a:moveTo>
                  <a:pt x="5" y="280"/>
                </a:moveTo>
                <a:cubicBezTo>
                  <a:pt x="3" y="280"/>
                  <a:pt x="1" y="278"/>
                  <a:pt x="1" y="276"/>
                </a:cubicBezTo>
                <a:cubicBezTo>
                  <a:pt x="0" y="274"/>
                  <a:pt x="2" y="272"/>
                  <a:pt x="4" y="272"/>
                </a:cubicBezTo>
                <a:cubicBezTo>
                  <a:pt x="1543" y="1"/>
                  <a:pt x="1543" y="1"/>
                  <a:pt x="1543" y="1"/>
                </a:cubicBezTo>
                <a:cubicBezTo>
                  <a:pt x="1545" y="0"/>
                  <a:pt x="1548" y="2"/>
                  <a:pt x="1548" y="4"/>
                </a:cubicBezTo>
                <a:cubicBezTo>
                  <a:pt x="1548" y="6"/>
                  <a:pt x="1547" y="8"/>
                  <a:pt x="1545" y="9"/>
                </a:cubicBezTo>
                <a:cubicBezTo>
                  <a:pt x="5" y="280"/>
                  <a:pt x="5" y="280"/>
                  <a:pt x="5" y="280"/>
                </a:cubicBezTo>
                <a:cubicBezTo>
                  <a:pt x="5" y="280"/>
                  <a:pt x="5" y="280"/>
                  <a:pt x="5" y="28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6" name="Freeform 22"/>
          <p:cNvSpPr>
            <a:spLocks/>
          </p:cNvSpPr>
          <p:nvPr/>
        </p:nvSpPr>
        <p:spPr bwMode="auto">
          <a:xfrm rot="21368463">
            <a:off x="9498177" y="5908037"/>
            <a:ext cx="584200" cy="452438"/>
          </a:xfrm>
          <a:custGeom>
            <a:avLst/>
            <a:gdLst>
              <a:gd name="T0" fmla="*/ 572 w 576"/>
              <a:gd name="T1" fmla="*/ 446 h 446"/>
              <a:gd name="T2" fmla="*/ 569 w 576"/>
              <a:gd name="T3" fmla="*/ 445 h 446"/>
              <a:gd name="T4" fmla="*/ 3 w 576"/>
              <a:gd name="T5" fmla="*/ 7 h 446"/>
              <a:gd name="T6" fmla="*/ 2 w 576"/>
              <a:gd name="T7" fmla="*/ 2 h 446"/>
              <a:gd name="T8" fmla="*/ 7 w 576"/>
              <a:gd name="T9" fmla="*/ 1 h 446"/>
              <a:gd name="T10" fmla="*/ 574 w 576"/>
              <a:gd name="T11" fmla="*/ 439 h 446"/>
              <a:gd name="T12" fmla="*/ 575 w 576"/>
              <a:gd name="T13" fmla="*/ 444 h 446"/>
              <a:gd name="T14" fmla="*/ 572 w 576"/>
              <a:gd name="T15" fmla="*/ 446 h 4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6" h="446">
                <a:moveTo>
                  <a:pt x="572" y="446"/>
                </a:moveTo>
                <a:cubicBezTo>
                  <a:pt x="571" y="446"/>
                  <a:pt x="570" y="446"/>
                  <a:pt x="569" y="445"/>
                </a:cubicBezTo>
                <a:cubicBezTo>
                  <a:pt x="3" y="7"/>
                  <a:pt x="3" y="7"/>
                  <a:pt x="3" y="7"/>
                </a:cubicBezTo>
                <a:cubicBezTo>
                  <a:pt x="1" y="6"/>
                  <a:pt x="0" y="4"/>
                  <a:pt x="2" y="2"/>
                </a:cubicBezTo>
                <a:cubicBezTo>
                  <a:pt x="3" y="0"/>
                  <a:pt x="6" y="0"/>
                  <a:pt x="7" y="1"/>
                </a:cubicBezTo>
                <a:cubicBezTo>
                  <a:pt x="574" y="439"/>
                  <a:pt x="574" y="439"/>
                  <a:pt x="574" y="439"/>
                </a:cubicBezTo>
                <a:cubicBezTo>
                  <a:pt x="576" y="440"/>
                  <a:pt x="576" y="443"/>
                  <a:pt x="575" y="444"/>
                </a:cubicBezTo>
                <a:cubicBezTo>
                  <a:pt x="574" y="445"/>
                  <a:pt x="573" y="446"/>
                  <a:pt x="572" y="44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7" name="Freeform 23"/>
          <p:cNvSpPr>
            <a:spLocks/>
          </p:cNvSpPr>
          <p:nvPr/>
        </p:nvSpPr>
        <p:spPr bwMode="auto">
          <a:xfrm rot="21368463">
            <a:off x="9491334" y="6351180"/>
            <a:ext cx="623888" cy="541338"/>
          </a:xfrm>
          <a:custGeom>
            <a:avLst/>
            <a:gdLst>
              <a:gd name="T0" fmla="*/ 5 w 615"/>
              <a:gd name="T1" fmla="*/ 532 h 532"/>
              <a:gd name="T2" fmla="*/ 2 w 615"/>
              <a:gd name="T3" fmla="*/ 531 h 532"/>
              <a:gd name="T4" fmla="*/ 2 w 615"/>
              <a:gd name="T5" fmla="*/ 525 h 532"/>
              <a:gd name="T6" fmla="*/ 608 w 615"/>
              <a:gd name="T7" fmla="*/ 2 h 532"/>
              <a:gd name="T8" fmla="*/ 614 w 615"/>
              <a:gd name="T9" fmla="*/ 2 h 532"/>
              <a:gd name="T10" fmla="*/ 613 w 615"/>
              <a:gd name="T11" fmla="*/ 8 h 532"/>
              <a:gd name="T12" fmla="*/ 7 w 615"/>
              <a:gd name="T13" fmla="*/ 531 h 532"/>
              <a:gd name="T14" fmla="*/ 5 w 615"/>
              <a:gd name="T15" fmla="*/ 532 h 5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5" h="532">
                <a:moveTo>
                  <a:pt x="5" y="532"/>
                </a:moveTo>
                <a:cubicBezTo>
                  <a:pt x="4" y="532"/>
                  <a:pt x="2" y="532"/>
                  <a:pt x="2" y="531"/>
                </a:cubicBezTo>
                <a:cubicBezTo>
                  <a:pt x="0" y="529"/>
                  <a:pt x="0" y="527"/>
                  <a:pt x="2" y="525"/>
                </a:cubicBezTo>
                <a:cubicBezTo>
                  <a:pt x="608" y="2"/>
                  <a:pt x="608" y="2"/>
                  <a:pt x="608" y="2"/>
                </a:cubicBezTo>
                <a:cubicBezTo>
                  <a:pt x="610" y="0"/>
                  <a:pt x="612" y="1"/>
                  <a:pt x="614" y="2"/>
                </a:cubicBezTo>
                <a:cubicBezTo>
                  <a:pt x="615" y="4"/>
                  <a:pt x="615" y="6"/>
                  <a:pt x="613" y="8"/>
                </a:cubicBezTo>
                <a:cubicBezTo>
                  <a:pt x="7" y="531"/>
                  <a:pt x="7" y="531"/>
                  <a:pt x="7" y="531"/>
                </a:cubicBezTo>
                <a:cubicBezTo>
                  <a:pt x="7" y="532"/>
                  <a:pt x="6" y="532"/>
                  <a:pt x="5" y="532"/>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8" name="Freeform 24"/>
          <p:cNvSpPr>
            <a:spLocks/>
          </p:cNvSpPr>
          <p:nvPr/>
        </p:nvSpPr>
        <p:spPr bwMode="auto">
          <a:xfrm rot="21368463">
            <a:off x="10089167" y="6315033"/>
            <a:ext cx="530225" cy="38100"/>
          </a:xfrm>
          <a:custGeom>
            <a:avLst/>
            <a:gdLst>
              <a:gd name="T0" fmla="*/ 519 w 523"/>
              <a:gd name="T1" fmla="*/ 38 h 38"/>
              <a:gd name="T2" fmla="*/ 518 w 523"/>
              <a:gd name="T3" fmla="*/ 38 h 38"/>
              <a:gd name="T4" fmla="*/ 3 w 523"/>
              <a:gd name="T5" fmla="*/ 8 h 38"/>
              <a:gd name="T6" fmla="*/ 0 w 523"/>
              <a:gd name="T7" fmla="*/ 4 h 38"/>
              <a:gd name="T8" fmla="*/ 4 w 523"/>
              <a:gd name="T9" fmla="*/ 0 h 38"/>
              <a:gd name="T10" fmla="*/ 519 w 523"/>
              <a:gd name="T11" fmla="*/ 30 h 38"/>
              <a:gd name="T12" fmla="*/ 523 w 523"/>
              <a:gd name="T13" fmla="*/ 34 h 38"/>
              <a:gd name="T14" fmla="*/ 519 w 523"/>
              <a:gd name="T15" fmla="*/ 38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3" h="38">
                <a:moveTo>
                  <a:pt x="519" y="38"/>
                </a:moveTo>
                <a:cubicBezTo>
                  <a:pt x="519" y="38"/>
                  <a:pt x="518" y="38"/>
                  <a:pt x="518" y="38"/>
                </a:cubicBezTo>
                <a:cubicBezTo>
                  <a:pt x="3" y="8"/>
                  <a:pt x="3" y="8"/>
                  <a:pt x="3" y="8"/>
                </a:cubicBezTo>
                <a:cubicBezTo>
                  <a:pt x="1" y="8"/>
                  <a:pt x="0" y="6"/>
                  <a:pt x="0" y="4"/>
                </a:cubicBezTo>
                <a:cubicBezTo>
                  <a:pt x="0" y="1"/>
                  <a:pt x="2" y="0"/>
                  <a:pt x="4" y="0"/>
                </a:cubicBezTo>
                <a:cubicBezTo>
                  <a:pt x="519" y="30"/>
                  <a:pt x="519" y="30"/>
                  <a:pt x="519" y="30"/>
                </a:cubicBezTo>
                <a:cubicBezTo>
                  <a:pt x="521" y="30"/>
                  <a:pt x="523" y="32"/>
                  <a:pt x="523" y="34"/>
                </a:cubicBezTo>
                <a:cubicBezTo>
                  <a:pt x="522" y="37"/>
                  <a:pt x="521" y="38"/>
                  <a:pt x="519" y="38"/>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9" name="Freeform 25"/>
          <p:cNvSpPr>
            <a:spLocks/>
          </p:cNvSpPr>
          <p:nvPr/>
        </p:nvSpPr>
        <p:spPr bwMode="auto">
          <a:xfrm rot="21368463">
            <a:off x="10062019" y="5586488"/>
            <a:ext cx="838200" cy="727075"/>
          </a:xfrm>
          <a:custGeom>
            <a:avLst/>
            <a:gdLst>
              <a:gd name="T0" fmla="*/ 5 w 825"/>
              <a:gd name="T1" fmla="*/ 716 h 716"/>
              <a:gd name="T2" fmla="*/ 2 w 825"/>
              <a:gd name="T3" fmla="*/ 714 h 716"/>
              <a:gd name="T4" fmla="*/ 2 w 825"/>
              <a:gd name="T5" fmla="*/ 709 h 716"/>
              <a:gd name="T6" fmla="*/ 818 w 825"/>
              <a:gd name="T7" fmla="*/ 1 h 716"/>
              <a:gd name="T8" fmla="*/ 823 w 825"/>
              <a:gd name="T9" fmla="*/ 2 h 716"/>
              <a:gd name="T10" fmla="*/ 823 w 825"/>
              <a:gd name="T11" fmla="*/ 7 h 716"/>
              <a:gd name="T12" fmla="*/ 7 w 825"/>
              <a:gd name="T13" fmla="*/ 715 h 716"/>
              <a:gd name="T14" fmla="*/ 5 w 825"/>
              <a:gd name="T15" fmla="*/ 716 h 7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5" h="716">
                <a:moveTo>
                  <a:pt x="5" y="716"/>
                </a:moveTo>
                <a:cubicBezTo>
                  <a:pt x="4" y="716"/>
                  <a:pt x="2" y="715"/>
                  <a:pt x="2" y="714"/>
                </a:cubicBezTo>
                <a:cubicBezTo>
                  <a:pt x="0" y="713"/>
                  <a:pt x="0" y="710"/>
                  <a:pt x="2" y="709"/>
                </a:cubicBezTo>
                <a:cubicBezTo>
                  <a:pt x="818" y="1"/>
                  <a:pt x="818" y="1"/>
                  <a:pt x="818" y="1"/>
                </a:cubicBezTo>
                <a:cubicBezTo>
                  <a:pt x="819" y="0"/>
                  <a:pt x="822" y="0"/>
                  <a:pt x="823" y="2"/>
                </a:cubicBezTo>
                <a:cubicBezTo>
                  <a:pt x="825" y="3"/>
                  <a:pt x="825" y="6"/>
                  <a:pt x="823" y="7"/>
                </a:cubicBezTo>
                <a:cubicBezTo>
                  <a:pt x="7" y="715"/>
                  <a:pt x="7" y="715"/>
                  <a:pt x="7" y="715"/>
                </a:cubicBezTo>
                <a:cubicBezTo>
                  <a:pt x="6" y="716"/>
                  <a:pt x="6" y="716"/>
                  <a:pt x="5" y="71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0" name="Freeform 26"/>
          <p:cNvSpPr>
            <a:spLocks/>
          </p:cNvSpPr>
          <p:nvPr/>
        </p:nvSpPr>
        <p:spPr bwMode="auto">
          <a:xfrm rot="21368463">
            <a:off x="10584730" y="5568878"/>
            <a:ext cx="315913" cy="757238"/>
          </a:xfrm>
          <a:custGeom>
            <a:avLst/>
            <a:gdLst>
              <a:gd name="T0" fmla="*/ 5 w 310"/>
              <a:gd name="T1" fmla="*/ 746 h 746"/>
              <a:gd name="T2" fmla="*/ 3 w 310"/>
              <a:gd name="T3" fmla="*/ 746 h 746"/>
              <a:gd name="T4" fmla="*/ 1 w 310"/>
              <a:gd name="T5" fmla="*/ 741 h 746"/>
              <a:gd name="T6" fmla="*/ 302 w 310"/>
              <a:gd name="T7" fmla="*/ 3 h 746"/>
              <a:gd name="T8" fmla="*/ 307 w 310"/>
              <a:gd name="T9" fmla="*/ 0 h 746"/>
              <a:gd name="T10" fmla="*/ 309 w 310"/>
              <a:gd name="T11" fmla="*/ 6 h 746"/>
              <a:gd name="T12" fmla="*/ 8 w 310"/>
              <a:gd name="T13" fmla="*/ 744 h 746"/>
              <a:gd name="T14" fmla="*/ 5 w 310"/>
              <a:gd name="T15" fmla="*/ 746 h 7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0" h="746">
                <a:moveTo>
                  <a:pt x="5" y="746"/>
                </a:moveTo>
                <a:cubicBezTo>
                  <a:pt x="4" y="746"/>
                  <a:pt x="4" y="746"/>
                  <a:pt x="3" y="746"/>
                </a:cubicBezTo>
                <a:cubicBezTo>
                  <a:pt x="1" y="745"/>
                  <a:pt x="0" y="743"/>
                  <a:pt x="1" y="741"/>
                </a:cubicBezTo>
                <a:cubicBezTo>
                  <a:pt x="302" y="3"/>
                  <a:pt x="302" y="3"/>
                  <a:pt x="302" y="3"/>
                </a:cubicBezTo>
                <a:cubicBezTo>
                  <a:pt x="303" y="1"/>
                  <a:pt x="305" y="0"/>
                  <a:pt x="307" y="0"/>
                </a:cubicBezTo>
                <a:cubicBezTo>
                  <a:pt x="309" y="1"/>
                  <a:pt x="310" y="4"/>
                  <a:pt x="309" y="6"/>
                </a:cubicBezTo>
                <a:cubicBezTo>
                  <a:pt x="8" y="744"/>
                  <a:pt x="8" y="744"/>
                  <a:pt x="8" y="744"/>
                </a:cubicBezTo>
                <a:cubicBezTo>
                  <a:pt x="8" y="745"/>
                  <a:pt x="6" y="746"/>
                  <a:pt x="5" y="74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1" name="Freeform 27"/>
          <p:cNvSpPr>
            <a:spLocks/>
          </p:cNvSpPr>
          <p:nvPr/>
        </p:nvSpPr>
        <p:spPr bwMode="auto">
          <a:xfrm rot="21368463">
            <a:off x="10885086" y="5550203"/>
            <a:ext cx="263525" cy="596900"/>
          </a:xfrm>
          <a:custGeom>
            <a:avLst/>
            <a:gdLst>
              <a:gd name="T0" fmla="*/ 255 w 260"/>
              <a:gd name="T1" fmla="*/ 587 h 587"/>
              <a:gd name="T2" fmla="*/ 252 w 260"/>
              <a:gd name="T3" fmla="*/ 584 h 587"/>
              <a:gd name="T4" fmla="*/ 1 w 260"/>
              <a:gd name="T5" fmla="*/ 6 h 587"/>
              <a:gd name="T6" fmla="*/ 3 w 260"/>
              <a:gd name="T7" fmla="*/ 0 h 587"/>
              <a:gd name="T8" fmla="*/ 8 w 260"/>
              <a:gd name="T9" fmla="*/ 3 h 587"/>
              <a:gd name="T10" fmla="*/ 259 w 260"/>
              <a:gd name="T11" fmla="*/ 581 h 587"/>
              <a:gd name="T12" fmla="*/ 257 w 260"/>
              <a:gd name="T13" fmla="*/ 586 h 587"/>
              <a:gd name="T14" fmla="*/ 255 w 260"/>
              <a:gd name="T15" fmla="*/ 587 h 58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0" h="587">
                <a:moveTo>
                  <a:pt x="255" y="587"/>
                </a:moveTo>
                <a:cubicBezTo>
                  <a:pt x="254" y="587"/>
                  <a:pt x="252" y="586"/>
                  <a:pt x="252" y="584"/>
                </a:cubicBezTo>
                <a:cubicBezTo>
                  <a:pt x="1" y="6"/>
                  <a:pt x="1" y="6"/>
                  <a:pt x="1" y="6"/>
                </a:cubicBezTo>
                <a:cubicBezTo>
                  <a:pt x="0" y="4"/>
                  <a:pt x="1" y="1"/>
                  <a:pt x="3" y="0"/>
                </a:cubicBezTo>
                <a:cubicBezTo>
                  <a:pt x="5" y="0"/>
                  <a:pt x="7" y="1"/>
                  <a:pt x="8" y="3"/>
                </a:cubicBezTo>
                <a:cubicBezTo>
                  <a:pt x="259" y="581"/>
                  <a:pt x="259" y="581"/>
                  <a:pt x="259" y="581"/>
                </a:cubicBezTo>
                <a:cubicBezTo>
                  <a:pt x="260" y="583"/>
                  <a:pt x="259" y="585"/>
                  <a:pt x="257" y="586"/>
                </a:cubicBezTo>
                <a:cubicBezTo>
                  <a:pt x="257" y="587"/>
                  <a:pt x="256" y="587"/>
                  <a:pt x="255" y="587"/>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2" name="Freeform 28"/>
          <p:cNvSpPr>
            <a:spLocks/>
          </p:cNvSpPr>
          <p:nvPr/>
        </p:nvSpPr>
        <p:spPr bwMode="auto">
          <a:xfrm rot="21368463">
            <a:off x="10869954" y="5520122"/>
            <a:ext cx="1171575" cy="177800"/>
          </a:xfrm>
          <a:custGeom>
            <a:avLst/>
            <a:gdLst>
              <a:gd name="T0" fmla="*/ 1150 w 1155"/>
              <a:gd name="T1" fmla="*/ 175 h 175"/>
              <a:gd name="T2" fmla="*/ 1150 w 1155"/>
              <a:gd name="T3" fmla="*/ 175 h 175"/>
              <a:gd name="T4" fmla="*/ 4 w 1155"/>
              <a:gd name="T5" fmla="*/ 8 h 175"/>
              <a:gd name="T6" fmla="*/ 0 w 1155"/>
              <a:gd name="T7" fmla="*/ 4 h 175"/>
              <a:gd name="T8" fmla="*/ 5 w 1155"/>
              <a:gd name="T9" fmla="*/ 0 h 175"/>
              <a:gd name="T10" fmla="*/ 1151 w 1155"/>
              <a:gd name="T11" fmla="*/ 167 h 175"/>
              <a:gd name="T12" fmla="*/ 1154 w 1155"/>
              <a:gd name="T13" fmla="*/ 172 h 175"/>
              <a:gd name="T14" fmla="*/ 1150 w 1155"/>
              <a:gd name="T15" fmla="*/ 175 h 1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55" h="175">
                <a:moveTo>
                  <a:pt x="1150" y="175"/>
                </a:moveTo>
                <a:cubicBezTo>
                  <a:pt x="1150" y="175"/>
                  <a:pt x="1150" y="175"/>
                  <a:pt x="1150" y="175"/>
                </a:cubicBezTo>
                <a:cubicBezTo>
                  <a:pt x="4" y="8"/>
                  <a:pt x="4" y="8"/>
                  <a:pt x="4" y="8"/>
                </a:cubicBezTo>
                <a:cubicBezTo>
                  <a:pt x="2" y="8"/>
                  <a:pt x="0" y="6"/>
                  <a:pt x="0" y="4"/>
                </a:cubicBezTo>
                <a:cubicBezTo>
                  <a:pt x="1" y="1"/>
                  <a:pt x="3" y="0"/>
                  <a:pt x="5" y="0"/>
                </a:cubicBezTo>
                <a:cubicBezTo>
                  <a:pt x="1151" y="167"/>
                  <a:pt x="1151" y="167"/>
                  <a:pt x="1151" y="167"/>
                </a:cubicBezTo>
                <a:cubicBezTo>
                  <a:pt x="1153" y="168"/>
                  <a:pt x="1155" y="170"/>
                  <a:pt x="1154" y="172"/>
                </a:cubicBezTo>
                <a:cubicBezTo>
                  <a:pt x="1154" y="174"/>
                  <a:pt x="1152" y="175"/>
                  <a:pt x="1150" y="17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3" name="Freeform 29"/>
          <p:cNvSpPr>
            <a:spLocks/>
          </p:cNvSpPr>
          <p:nvPr/>
        </p:nvSpPr>
        <p:spPr bwMode="auto">
          <a:xfrm rot="21368463">
            <a:off x="10825512" y="4954882"/>
            <a:ext cx="1196975" cy="744538"/>
          </a:xfrm>
          <a:custGeom>
            <a:avLst/>
            <a:gdLst>
              <a:gd name="T0" fmla="*/ 1175 w 1180"/>
              <a:gd name="T1" fmla="*/ 733 h 733"/>
              <a:gd name="T2" fmla="*/ 1173 w 1180"/>
              <a:gd name="T3" fmla="*/ 733 h 733"/>
              <a:gd name="T4" fmla="*/ 2 w 1180"/>
              <a:gd name="T5" fmla="*/ 8 h 733"/>
              <a:gd name="T6" fmla="*/ 1 w 1180"/>
              <a:gd name="T7" fmla="*/ 2 h 733"/>
              <a:gd name="T8" fmla="*/ 7 w 1180"/>
              <a:gd name="T9" fmla="*/ 1 h 733"/>
              <a:gd name="T10" fmla="*/ 1177 w 1180"/>
              <a:gd name="T11" fmla="*/ 726 h 733"/>
              <a:gd name="T12" fmla="*/ 1179 w 1180"/>
              <a:gd name="T13" fmla="*/ 732 h 733"/>
              <a:gd name="T14" fmla="*/ 1175 w 1180"/>
              <a:gd name="T15" fmla="*/ 733 h 7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80" h="733">
                <a:moveTo>
                  <a:pt x="1175" y="733"/>
                </a:moveTo>
                <a:cubicBezTo>
                  <a:pt x="1175" y="733"/>
                  <a:pt x="1174" y="733"/>
                  <a:pt x="1173" y="733"/>
                </a:cubicBezTo>
                <a:cubicBezTo>
                  <a:pt x="2" y="8"/>
                  <a:pt x="2" y="8"/>
                  <a:pt x="2" y="8"/>
                </a:cubicBezTo>
                <a:cubicBezTo>
                  <a:pt x="1" y="6"/>
                  <a:pt x="0" y="4"/>
                  <a:pt x="1" y="2"/>
                </a:cubicBezTo>
                <a:cubicBezTo>
                  <a:pt x="2" y="0"/>
                  <a:pt x="5" y="0"/>
                  <a:pt x="7" y="1"/>
                </a:cubicBezTo>
                <a:cubicBezTo>
                  <a:pt x="1177" y="726"/>
                  <a:pt x="1177" y="726"/>
                  <a:pt x="1177" y="726"/>
                </a:cubicBezTo>
                <a:cubicBezTo>
                  <a:pt x="1179" y="727"/>
                  <a:pt x="1180" y="730"/>
                  <a:pt x="1179" y="732"/>
                </a:cubicBezTo>
                <a:cubicBezTo>
                  <a:pt x="1178" y="733"/>
                  <a:pt x="1177" y="733"/>
                  <a:pt x="1175" y="733"/>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4" name="Freeform 30"/>
          <p:cNvSpPr>
            <a:spLocks/>
          </p:cNvSpPr>
          <p:nvPr/>
        </p:nvSpPr>
        <p:spPr bwMode="auto">
          <a:xfrm rot="21368463">
            <a:off x="10798005" y="4874965"/>
            <a:ext cx="863600" cy="100013"/>
          </a:xfrm>
          <a:custGeom>
            <a:avLst/>
            <a:gdLst>
              <a:gd name="T0" fmla="*/ 5 w 851"/>
              <a:gd name="T1" fmla="*/ 100 h 100"/>
              <a:gd name="T2" fmla="*/ 1 w 851"/>
              <a:gd name="T3" fmla="*/ 97 h 100"/>
              <a:gd name="T4" fmla="*/ 4 w 851"/>
              <a:gd name="T5" fmla="*/ 92 h 100"/>
              <a:gd name="T6" fmla="*/ 846 w 851"/>
              <a:gd name="T7" fmla="*/ 0 h 100"/>
              <a:gd name="T8" fmla="*/ 850 w 851"/>
              <a:gd name="T9" fmla="*/ 4 h 100"/>
              <a:gd name="T10" fmla="*/ 847 w 851"/>
              <a:gd name="T11" fmla="*/ 8 h 100"/>
              <a:gd name="T12" fmla="*/ 5 w 851"/>
              <a:gd name="T13" fmla="*/ 100 h 100"/>
              <a:gd name="T14" fmla="*/ 5 w 851"/>
              <a:gd name="T15" fmla="*/ 100 h 1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51" h="100">
                <a:moveTo>
                  <a:pt x="5" y="100"/>
                </a:moveTo>
                <a:cubicBezTo>
                  <a:pt x="3" y="100"/>
                  <a:pt x="1" y="99"/>
                  <a:pt x="1" y="97"/>
                </a:cubicBezTo>
                <a:cubicBezTo>
                  <a:pt x="0" y="94"/>
                  <a:pt x="2" y="92"/>
                  <a:pt x="4" y="92"/>
                </a:cubicBezTo>
                <a:cubicBezTo>
                  <a:pt x="846" y="0"/>
                  <a:pt x="846" y="0"/>
                  <a:pt x="846" y="0"/>
                </a:cubicBezTo>
                <a:cubicBezTo>
                  <a:pt x="848" y="0"/>
                  <a:pt x="850" y="2"/>
                  <a:pt x="850" y="4"/>
                </a:cubicBezTo>
                <a:cubicBezTo>
                  <a:pt x="851" y="6"/>
                  <a:pt x="849" y="8"/>
                  <a:pt x="847" y="8"/>
                </a:cubicBezTo>
                <a:cubicBezTo>
                  <a:pt x="5" y="100"/>
                  <a:pt x="5" y="100"/>
                  <a:pt x="5" y="100"/>
                </a:cubicBezTo>
                <a:cubicBezTo>
                  <a:pt x="5" y="100"/>
                  <a:pt x="5" y="100"/>
                  <a:pt x="5" y="10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5" name="Freeform 31"/>
          <p:cNvSpPr>
            <a:spLocks/>
          </p:cNvSpPr>
          <p:nvPr/>
        </p:nvSpPr>
        <p:spPr bwMode="auto">
          <a:xfrm rot="21368463">
            <a:off x="11621045" y="4045820"/>
            <a:ext cx="142875" cy="804863"/>
          </a:xfrm>
          <a:custGeom>
            <a:avLst/>
            <a:gdLst>
              <a:gd name="T0" fmla="*/ 4 w 141"/>
              <a:gd name="T1" fmla="*/ 793 h 793"/>
              <a:gd name="T2" fmla="*/ 4 w 141"/>
              <a:gd name="T3" fmla="*/ 793 h 793"/>
              <a:gd name="T4" fmla="*/ 0 w 141"/>
              <a:gd name="T5" fmla="*/ 789 h 793"/>
              <a:gd name="T6" fmla="*/ 132 w 141"/>
              <a:gd name="T7" fmla="*/ 3 h 793"/>
              <a:gd name="T8" fmla="*/ 137 w 141"/>
              <a:gd name="T9" fmla="*/ 0 h 793"/>
              <a:gd name="T10" fmla="*/ 140 w 141"/>
              <a:gd name="T11" fmla="*/ 5 h 793"/>
              <a:gd name="T12" fmla="*/ 8 w 141"/>
              <a:gd name="T13" fmla="*/ 790 h 793"/>
              <a:gd name="T14" fmla="*/ 4 w 141"/>
              <a:gd name="T15" fmla="*/ 793 h 7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1" h="793">
                <a:moveTo>
                  <a:pt x="4" y="793"/>
                </a:moveTo>
                <a:cubicBezTo>
                  <a:pt x="4" y="793"/>
                  <a:pt x="4" y="793"/>
                  <a:pt x="4" y="793"/>
                </a:cubicBezTo>
                <a:cubicBezTo>
                  <a:pt x="2" y="793"/>
                  <a:pt x="0" y="791"/>
                  <a:pt x="0" y="789"/>
                </a:cubicBezTo>
                <a:cubicBezTo>
                  <a:pt x="132" y="3"/>
                  <a:pt x="132" y="3"/>
                  <a:pt x="132" y="3"/>
                </a:cubicBezTo>
                <a:cubicBezTo>
                  <a:pt x="133" y="1"/>
                  <a:pt x="135" y="0"/>
                  <a:pt x="137" y="0"/>
                </a:cubicBezTo>
                <a:cubicBezTo>
                  <a:pt x="139" y="1"/>
                  <a:pt x="141" y="3"/>
                  <a:pt x="140" y="5"/>
                </a:cubicBezTo>
                <a:cubicBezTo>
                  <a:pt x="8" y="790"/>
                  <a:pt x="8" y="790"/>
                  <a:pt x="8" y="790"/>
                </a:cubicBezTo>
                <a:cubicBezTo>
                  <a:pt x="8" y="792"/>
                  <a:pt x="6" y="793"/>
                  <a:pt x="4" y="793"/>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6" name="Freeform 32"/>
          <p:cNvSpPr>
            <a:spLocks/>
          </p:cNvSpPr>
          <p:nvPr/>
        </p:nvSpPr>
        <p:spPr bwMode="auto">
          <a:xfrm rot="21368463">
            <a:off x="11781903" y="4033663"/>
            <a:ext cx="209550" cy="1633538"/>
          </a:xfrm>
          <a:custGeom>
            <a:avLst/>
            <a:gdLst>
              <a:gd name="T0" fmla="*/ 201 w 206"/>
              <a:gd name="T1" fmla="*/ 1610 h 1610"/>
              <a:gd name="T2" fmla="*/ 197 w 206"/>
              <a:gd name="T3" fmla="*/ 1607 h 1610"/>
              <a:gd name="T4" fmla="*/ 0 w 206"/>
              <a:gd name="T5" fmla="*/ 5 h 1610"/>
              <a:gd name="T6" fmla="*/ 4 w 206"/>
              <a:gd name="T7" fmla="*/ 0 h 1610"/>
              <a:gd name="T8" fmla="*/ 8 w 206"/>
              <a:gd name="T9" fmla="*/ 4 h 1610"/>
              <a:gd name="T10" fmla="*/ 205 w 206"/>
              <a:gd name="T11" fmla="*/ 1606 h 1610"/>
              <a:gd name="T12" fmla="*/ 202 w 206"/>
              <a:gd name="T13" fmla="*/ 1610 h 1610"/>
              <a:gd name="T14" fmla="*/ 201 w 206"/>
              <a:gd name="T15" fmla="*/ 1610 h 16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1610">
                <a:moveTo>
                  <a:pt x="201" y="1610"/>
                </a:moveTo>
                <a:cubicBezTo>
                  <a:pt x="199" y="1610"/>
                  <a:pt x="198" y="1609"/>
                  <a:pt x="197" y="1607"/>
                </a:cubicBezTo>
                <a:cubicBezTo>
                  <a:pt x="0" y="5"/>
                  <a:pt x="0" y="5"/>
                  <a:pt x="0" y="5"/>
                </a:cubicBezTo>
                <a:cubicBezTo>
                  <a:pt x="0" y="2"/>
                  <a:pt x="2" y="0"/>
                  <a:pt x="4" y="0"/>
                </a:cubicBezTo>
                <a:cubicBezTo>
                  <a:pt x="6" y="0"/>
                  <a:pt x="8" y="1"/>
                  <a:pt x="8" y="4"/>
                </a:cubicBezTo>
                <a:cubicBezTo>
                  <a:pt x="205" y="1606"/>
                  <a:pt x="205" y="1606"/>
                  <a:pt x="205" y="1606"/>
                </a:cubicBezTo>
                <a:cubicBezTo>
                  <a:pt x="206" y="1608"/>
                  <a:pt x="204" y="1610"/>
                  <a:pt x="202" y="1610"/>
                </a:cubicBezTo>
                <a:cubicBezTo>
                  <a:pt x="202" y="1610"/>
                  <a:pt x="201" y="1610"/>
                  <a:pt x="201" y="161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7" name="Freeform 33"/>
          <p:cNvSpPr>
            <a:spLocks/>
          </p:cNvSpPr>
          <p:nvPr/>
        </p:nvSpPr>
        <p:spPr bwMode="auto">
          <a:xfrm rot="21368463">
            <a:off x="11675521" y="4834172"/>
            <a:ext cx="342900" cy="836613"/>
          </a:xfrm>
          <a:custGeom>
            <a:avLst/>
            <a:gdLst>
              <a:gd name="T0" fmla="*/ 333 w 338"/>
              <a:gd name="T1" fmla="*/ 825 h 825"/>
              <a:gd name="T2" fmla="*/ 330 w 338"/>
              <a:gd name="T3" fmla="*/ 823 h 825"/>
              <a:gd name="T4" fmla="*/ 1 w 338"/>
              <a:gd name="T5" fmla="*/ 6 h 825"/>
              <a:gd name="T6" fmla="*/ 3 w 338"/>
              <a:gd name="T7" fmla="*/ 1 h 825"/>
              <a:gd name="T8" fmla="*/ 8 w 338"/>
              <a:gd name="T9" fmla="*/ 3 h 825"/>
              <a:gd name="T10" fmla="*/ 337 w 338"/>
              <a:gd name="T11" fmla="*/ 820 h 825"/>
              <a:gd name="T12" fmla="*/ 335 w 338"/>
              <a:gd name="T13" fmla="*/ 825 h 825"/>
              <a:gd name="T14" fmla="*/ 333 w 338"/>
              <a:gd name="T15" fmla="*/ 825 h 8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8" h="825">
                <a:moveTo>
                  <a:pt x="333" y="825"/>
                </a:moveTo>
                <a:cubicBezTo>
                  <a:pt x="332" y="825"/>
                  <a:pt x="330" y="824"/>
                  <a:pt x="330" y="823"/>
                </a:cubicBezTo>
                <a:cubicBezTo>
                  <a:pt x="1" y="6"/>
                  <a:pt x="1" y="6"/>
                  <a:pt x="1" y="6"/>
                </a:cubicBezTo>
                <a:cubicBezTo>
                  <a:pt x="0" y="4"/>
                  <a:pt x="1" y="2"/>
                  <a:pt x="3" y="1"/>
                </a:cubicBezTo>
                <a:cubicBezTo>
                  <a:pt x="5" y="0"/>
                  <a:pt x="7" y="1"/>
                  <a:pt x="8" y="3"/>
                </a:cubicBezTo>
                <a:cubicBezTo>
                  <a:pt x="337" y="820"/>
                  <a:pt x="337" y="820"/>
                  <a:pt x="337" y="820"/>
                </a:cubicBezTo>
                <a:cubicBezTo>
                  <a:pt x="338" y="822"/>
                  <a:pt x="337" y="824"/>
                  <a:pt x="335" y="825"/>
                </a:cubicBezTo>
                <a:cubicBezTo>
                  <a:pt x="334" y="825"/>
                  <a:pt x="334" y="825"/>
                  <a:pt x="333" y="82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8" name="Freeform 34"/>
          <p:cNvSpPr>
            <a:spLocks/>
          </p:cNvSpPr>
          <p:nvPr/>
        </p:nvSpPr>
        <p:spPr bwMode="auto">
          <a:xfrm rot="21368463">
            <a:off x="12012146" y="4930663"/>
            <a:ext cx="342900" cy="717550"/>
          </a:xfrm>
          <a:custGeom>
            <a:avLst/>
            <a:gdLst>
              <a:gd name="T0" fmla="*/ 4 w 338"/>
              <a:gd name="T1" fmla="*/ 707 h 707"/>
              <a:gd name="T2" fmla="*/ 3 w 338"/>
              <a:gd name="T3" fmla="*/ 707 h 707"/>
              <a:gd name="T4" fmla="*/ 1 w 338"/>
              <a:gd name="T5" fmla="*/ 702 h 707"/>
              <a:gd name="T6" fmla="*/ 330 w 338"/>
              <a:gd name="T7" fmla="*/ 3 h 707"/>
              <a:gd name="T8" fmla="*/ 336 w 338"/>
              <a:gd name="T9" fmla="*/ 1 h 707"/>
              <a:gd name="T10" fmla="*/ 337 w 338"/>
              <a:gd name="T11" fmla="*/ 6 h 707"/>
              <a:gd name="T12" fmla="*/ 8 w 338"/>
              <a:gd name="T13" fmla="*/ 705 h 707"/>
              <a:gd name="T14" fmla="*/ 4 w 338"/>
              <a:gd name="T15" fmla="*/ 707 h 70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8" h="707">
                <a:moveTo>
                  <a:pt x="4" y="707"/>
                </a:moveTo>
                <a:cubicBezTo>
                  <a:pt x="4" y="707"/>
                  <a:pt x="3" y="707"/>
                  <a:pt x="3" y="707"/>
                </a:cubicBezTo>
                <a:cubicBezTo>
                  <a:pt x="1" y="706"/>
                  <a:pt x="0" y="704"/>
                  <a:pt x="1" y="702"/>
                </a:cubicBezTo>
                <a:cubicBezTo>
                  <a:pt x="330" y="3"/>
                  <a:pt x="330" y="3"/>
                  <a:pt x="330" y="3"/>
                </a:cubicBezTo>
                <a:cubicBezTo>
                  <a:pt x="331" y="1"/>
                  <a:pt x="334" y="0"/>
                  <a:pt x="336" y="1"/>
                </a:cubicBezTo>
                <a:cubicBezTo>
                  <a:pt x="337" y="2"/>
                  <a:pt x="338" y="4"/>
                  <a:pt x="337" y="6"/>
                </a:cubicBezTo>
                <a:cubicBezTo>
                  <a:pt x="8" y="705"/>
                  <a:pt x="8" y="705"/>
                  <a:pt x="8" y="705"/>
                </a:cubicBezTo>
                <a:cubicBezTo>
                  <a:pt x="7" y="707"/>
                  <a:pt x="6" y="707"/>
                  <a:pt x="4" y="707"/>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9" name="Freeform 35"/>
          <p:cNvSpPr>
            <a:spLocks/>
          </p:cNvSpPr>
          <p:nvPr/>
        </p:nvSpPr>
        <p:spPr bwMode="auto">
          <a:xfrm rot="21368463">
            <a:off x="12041440" y="5625598"/>
            <a:ext cx="749300" cy="182563"/>
          </a:xfrm>
          <a:custGeom>
            <a:avLst/>
            <a:gdLst>
              <a:gd name="T0" fmla="*/ 734 w 738"/>
              <a:gd name="T1" fmla="*/ 180 h 180"/>
              <a:gd name="T2" fmla="*/ 733 w 738"/>
              <a:gd name="T3" fmla="*/ 180 h 180"/>
              <a:gd name="T4" fmla="*/ 3 w 738"/>
              <a:gd name="T5" fmla="*/ 8 h 180"/>
              <a:gd name="T6" fmla="*/ 0 w 738"/>
              <a:gd name="T7" fmla="*/ 4 h 180"/>
              <a:gd name="T8" fmla="*/ 5 w 738"/>
              <a:gd name="T9" fmla="*/ 1 h 180"/>
              <a:gd name="T10" fmla="*/ 735 w 738"/>
              <a:gd name="T11" fmla="*/ 172 h 180"/>
              <a:gd name="T12" fmla="*/ 738 w 738"/>
              <a:gd name="T13" fmla="*/ 177 h 180"/>
              <a:gd name="T14" fmla="*/ 734 w 738"/>
              <a:gd name="T15" fmla="*/ 180 h 1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8" h="180">
                <a:moveTo>
                  <a:pt x="734" y="180"/>
                </a:moveTo>
                <a:cubicBezTo>
                  <a:pt x="734" y="180"/>
                  <a:pt x="733" y="180"/>
                  <a:pt x="733" y="180"/>
                </a:cubicBezTo>
                <a:cubicBezTo>
                  <a:pt x="3" y="8"/>
                  <a:pt x="3" y="8"/>
                  <a:pt x="3" y="8"/>
                </a:cubicBezTo>
                <a:cubicBezTo>
                  <a:pt x="1" y="8"/>
                  <a:pt x="0" y="6"/>
                  <a:pt x="0" y="4"/>
                </a:cubicBezTo>
                <a:cubicBezTo>
                  <a:pt x="1" y="1"/>
                  <a:pt x="3" y="0"/>
                  <a:pt x="5" y="1"/>
                </a:cubicBezTo>
                <a:cubicBezTo>
                  <a:pt x="735" y="172"/>
                  <a:pt x="735" y="172"/>
                  <a:pt x="735" y="172"/>
                </a:cubicBezTo>
                <a:cubicBezTo>
                  <a:pt x="737" y="172"/>
                  <a:pt x="738" y="175"/>
                  <a:pt x="738" y="177"/>
                </a:cubicBezTo>
                <a:cubicBezTo>
                  <a:pt x="737" y="179"/>
                  <a:pt x="736" y="180"/>
                  <a:pt x="734" y="18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0" name="Freeform 36"/>
          <p:cNvSpPr>
            <a:spLocks/>
          </p:cNvSpPr>
          <p:nvPr/>
        </p:nvSpPr>
        <p:spPr bwMode="auto">
          <a:xfrm rot="21368463">
            <a:off x="11757700" y="4023247"/>
            <a:ext cx="542925" cy="925513"/>
          </a:xfrm>
          <a:custGeom>
            <a:avLst/>
            <a:gdLst>
              <a:gd name="T0" fmla="*/ 531 w 535"/>
              <a:gd name="T1" fmla="*/ 912 h 912"/>
              <a:gd name="T2" fmla="*/ 527 w 535"/>
              <a:gd name="T3" fmla="*/ 910 h 912"/>
              <a:gd name="T4" fmla="*/ 1 w 535"/>
              <a:gd name="T5" fmla="*/ 6 h 912"/>
              <a:gd name="T6" fmla="*/ 2 w 535"/>
              <a:gd name="T7" fmla="*/ 1 h 912"/>
              <a:gd name="T8" fmla="*/ 8 w 535"/>
              <a:gd name="T9" fmla="*/ 2 h 912"/>
              <a:gd name="T10" fmla="*/ 534 w 535"/>
              <a:gd name="T11" fmla="*/ 906 h 912"/>
              <a:gd name="T12" fmla="*/ 533 w 535"/>
              <a:gd name="T13" fmla="*/ 911 h 912"/>
              <a:gd name="T14" fmla="*/ 531 w 535"/>
              <a:gd name="T15" fmla="*/ 912 h 9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5" h="912">
                <a:moveTo>
                  <a:pt x="531" y="912"/>
                </a:moveTo>
                <a:cubicBezTo>
                  <a:pt x="529" y="912"/>
                  <a:pt x="528" y="911"/>
                  <a:pt x="527" y="910"/>
                </a:cubicBezTo>
                <a:cubicBezTo>
                  <a:pt x="1" y="6"/>
                  <a:pt x="1" y="6"/>
                  <a:pt x="1" y="6"/>
                </a:cubicBezTo>
                <a:cubicBezTo>
                  <a:pt x="0" y="4"/>
                  <a:pt x="0" y="2"/>
                  <a:pt x="2" y="1"/>
                </a:cubicBezTo>
                <a:cubicBezTo>
                  <a:pt x="4" y="0"/>
                  <a:pt x="7" y="0"/>
                  <a:pt x="8" y="2"/>
                </a:cubicBezTo>
                <a:cubicBezTo>
                  <a:pt x="534" y="906"/>
                  <a:pt x="534" y="906"/>
                  <a:pt x="534" y="906"/>
                </a:cubicBezTo>
                <a:cubicBezTo>
                  <a:pt x="535" y="908"/>
                  <a:pt x="535" y="910"/>
                  <a:pt x="533" y="911"/>
                </a:cubicBezTo>
                <a:cubicBezTo>
                  <a:pt x="532" y="911"/>
                  <a:pt x="531" y="912"/>
                  <a:pt x="531" y="912"/>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1" name="Freeform 37"/>
          <p:cNvSpPr>
            <a:spLocks/>
          </p:cNvSpPr>
          <p:nvPr/>
        </p:nvSpPr>
        <p:spPr bwMode="auto">
          <a:xfrm rot="21368463">
            <a:off x="11739434" y="3995411"/>
            <a:ext cx="1387475" cy="411163"/>
          </a:xfrm>
          <a:custGeom>
            <a:avLst/>
            <a:gdLst>
              <a:gd name="T0" fmla="*/ 1363 w 1367"/>
              <a:gd name="T1" fmla="*/ 406 h 406"/>
              <a:gd name="T2" fmla="*/ 1362 w 1367"/>
              <a:gd name="T3" fmla="*/ 406 h 406"/>
              <a:gd name="T4" fmla="*/ 3 w 1367"/>
              <a:gd name="T5" fmla="*/ 8 h 406"/>
              <a:gd name="T6" fmla="*/ 1 w 1367"/>
              <a:gd name="T7" fmla="*/ 3 h 406"/>
              <a:gd name="T8" fmla="*/ 5 w 1367"/>
              <a:gd name="T9" fmla="*/ 0 h 406"/>
              <a:gd name="T10" fmla="*/ 1364 w 1367"/>
              <a:gd name="T11" fmla="*/ 398 h 406"/>
              <a:gd name="T12" fmla="*/ 1367 w 1367"/>
              <a:gd name="T13" fmla="*/ 403 h 406"/>
              <a:gd name="T14" fmla="*/ 1363 w 1367"/>
              <a:gd name="T15" fmla="*/ 406 h 4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67" h="406">
                <a:moveTo>
                  <a:pt x="1363" y="406"/>
                </a:moveTo>
                <a:cubicBezTo>
                  <a:pt x="1362" y="406"/>
                  <a:pt x="1362" y="406"/>
                  <a:pt x="1362" y="406"/>
                </a:cubicBezTo>
                <a:cubicBezTo>
                  <a:pt x="3" y="8"/>
                  <a:pt x="3" y="8"/>
                  <a:pt x="3" y="8"/>
                </a:cubicBezTo>
                <a:cubicBezTo>
                  <a:pt x="1" y="7"/>
                  <a:pt x="0" y="5"/>
                  <a:pt x="1" y="3"/>
                </a:cubicBezTo>
                <a:cubicBezTo>
                  <a:pt x="1" y="1"/>
                  <a:pt x="3" y="0"/>
                  <a:pt x="5" y="0"/>
                </a:cubicBezTo>
                <a:cubicBezTo>
                  <a:pt x="1364" y="398"/>
                  <a:pt x="1364" y="398"/>
                  <a:pt x="1364" y="398"/>
                </a:cubicBezTo>
                <a:cubicBezTo>
                  <a:pt x="1366" y="399"/>
                  <a:pt x="1367" y="401"/>
                  <a:pt x="1367" y="403"/>
                </a:cubicBezTo>
                <a:cubicBezTo>
                  <a:pt x="1366" y="405"/>
                  <a:pt x="1365" y="406"/>
                  <a:pt x="1363" y="40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2" name="Freeform 49"/>
          <p:cNvSpPr>
            <a:spLocks/>
          </p:cNvSpPr>
          <p:nvPr/>
        </p:nvSpPr>
        <p:spPr bwMode="auto">
          <a:xfrm rot="21368463">
            <a:off x="11161219" y="6119879"/>
            <a:ext cx="258763" cy="96838"/>
          </a:xfrm>
          <a:custGeom>
            <a:avLst/>
            <a:gdLst>
              <a:gd name="T0" fmla="*/ 251 w 255"/>
              <a:gd name="T1" fmla="*/ 95 h 95"/>
              <a:gd name="T2" fmla="*/ 249 w 255"/>
              <a:gd name="T3" fmla="*/ 94 h 95"/>
              <a:gd name="T4" fmla="*/ 3 w 255"/>
              <a:gd name="T5" fmla="*/ 8 h 95"/>
              <a:gd name="T6" fmla="*/ 1 w 255"/>
              <a:gd name="T7" fmla="*/ 3 h 95"/>
              <a:gd name="T8" fmla="*/ 6 w 255"/>
              <a:gd name="T9" fmla="*/ 1 h 95"/>
              <a:gd name="T10" fmla="*/ 252 w 255"/>
              <a:gd name="T11" fmla="*/ 87 h 95"/>
              <a:gd name="T12" fmla="*/ 254 w 255"/>
              <a:gd name="T13" fmla="*/ 92 h 95"/>
              <a:gd name="T14" fmla="*/ 251 w 255"/>
              <a:gd name="T15" fmla="*/ 95 h 9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5" h="95">
                <a:moveTo>
                  <a:pt x="251" y="95"/>
                </a:moveTo>
                <a:cubicBezTo>
                  <a:pt x="250" y="95"/>
                  <a:pt x="250" y="95"/>
                  <a:pt x="249" y="94"/>
                </a:cubicBezTo>
                <a:cubicBezTo>
                  <a:pt x="3" y="8"/>
                  <a:pt x="3" y="8"/>
                  <a:pt x="3" y="8"/>
                </a:cubicBezTo>
                <a:cubicBezTo>
                  <a:pt x="1" y="8"/>
                  <a:pt x="0" y="5"/>
                  <a:pt x="1" y="3"/>
                </a:cubicBezTo>
                <a:cubicBezTo>
                  <a:pt x="1" y="1"/>
                  <a:pt x="4" y="0"/>
                  <a:pt x="6" y="1"/>
                </a:cubicBezTo>
                <a:cubicBezTo>
                  <a:pt x="252" y="87"/>
                  <a:pt x="252" y="87"/>
                  <a:pt x="252" y="87"/>
                </a:cubicBezTo>
                <a:cubicBezTo>
                  <a:pt x="254" y="88"/>
                  <a:pt x="255" y="90"/>
                  <a:pt x="254" y="92"/>
                </a:cubicBezTo>
                <a:cubicBezTo>
                  <a:pt x="254" y="94"/>
                  <a:pt x="252" y="95"/>
                  <a:pt x="251" y="9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3" name="Freeform 50"/>
          <p:cNvSpPr>
            <a:spLocks/>
          </p:cNvSpPr>
          <p:nvPr/>
        </p:nvSpPr>
        <p:spPr bwMode="auto">
          <a:xfrm rot="21368463">
            <a:off x="11196637" y="6205999"/>
            <a:ext cx="258763" cy="974725"/>
          </a:xfrm>
          <a:custGeom>
            <a:avLst/>
            <a:gdLst>
              <a:gd name="T0" fmla="*/ 5 w 255"/>
              <a:gd name="T1" fmla="*/ 960 h 960"/>
              <a:gd name="T2" fmla="*/ 4 w 255"/>
              <a:gd name="T3" fmla="*/ 960 h 960"/>
              <a:gd name="T4" fmla="*/ 1 w 255"/>
              <a:gd name="T5" fmla="*/ 955 h 960"/>
              <a:gd name="T6" fmla="*/ 247 w 255"/>
              <a:gd name="T7" fmla="*/ 4 h 960"/>
              <a:gd name="T8" fmla="*/ 252 w 255"/>
              <a:gd name="T9" fmla="*/ 1 h 960"/>
              <a:gd name="T10" fmla="*/ 255 w 255"/>
              <a:gd name="T11" fmla="*/ 6 h 960"/>
              <a:gd name="T12" fmla="*/ 9 w 255"/>
              <a:gd name="T13" fmla="*/ 957 h 960"/>
              <a:gd name="T14" fmla="*/ 5 w 255"/>
              <a:gd name="T15" fmla="*/ 960 h 9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5" h="960">
                <a:moveTo>
                  <a:pt x="5" y="960"/>
                </a:moveTo>
                <a:cubicBezTo>
                  <a:pt x="4" y="960"/>
                  <a:pt x="4" y="960"/>
                  <a:pt x="4" y="960"/>
                </a:cubicBezTo>
                <a:cubicBezTo>
                  <a:pt x="2" y="960"/>
                  <a:pt x="0" y="957"/>
                  <a:pt x="1" y="955"/>
                </a:cubicBezTo>
                <a:cubicBezTo>
                  <a:pt x="247" y="4"/>
                  <a:pt x="247" y="4"/>
                  <a:pt x="247" y="4"/>
                </a:cubicBezTo>
                <a:cubicBezTo>
                  <a:pt x="247" y="1"/>
                  <a:pt x="250" y="0"/>
                  <a:pt x="252" y="1"/>
                </a:cubicBezTo>
                <a:cubicBezTo>
                  <a:pt x="254" y="1"/>
                  <a:pt x="255" y="3"/>
                  <a:pt x="255" y="6"/>
                </a:cubicBezTo>
                <a:cubicBezTo>
                  <a:pt x="9" y="957"/>
                  <a:pt x="9" y="957"/>
                  <a:pt x="9" y="957"/>
                </a:cubicBezTo>
                <a:cubicBezTo>
                  <a:pt x="8" y="959"/>
                  <a:pt x="6" y="960"/>
                  <a:pt x="5" y="96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4" name="Freeform 51"/>
          <p:cNvSpPr>
            <a:spLocks/>
          </p:cNvSpPr>
          <p:nvPr/>
        </p:nvSpPr>
        <p:spPr bwMode="auto">
          <a:xfrm rot="21368463">
            <a:off x="11396964" y="5672231"/>
            <a:ext cx="666750" cy="514350"/>
          </a:xfrm>
          <a:custGeom>
            <a:avLst/>
            <a:gdLst>
              <a:gd name="T0" fmla="*/ 5 w 658"/>
              <a:gd name="T1" fmla="*/ 506 h 506"/>
              <a:gd name="T2" fmla="*/ 1 w 658"/>
              <a:gd name="T3" fmla="*/ 504 h 506"/>
              <a:gd name="T4" fmla="*/ 2 w 658"/>
              <a:gd name="T5" fmla="*/ 498 h 506"/>
              <a:gd name="T6" fmla="*/ 651 w 658"/>
              <a:gd name="T7" fmla="*/ 1 h 506"/>
              <a:gd name="T8" fmla="*/ 656 w 658"/>
              <a:gd name="T9" fmla="*/ 2 h 506"/>
              <a:gd name="T10" fmla="*/ 656 w 658"/>
              <a:gd name="T11" fmla="*/ 8 h 506"/>
              <a:gd name="T12" fmla="*/ 7 w 658"/>
              <a:gd name="T13" fmla="*/ 505 h 506"/>
              <a:gd name="T14" fmla="*/ 5 w 658"/>
              <a:gd name="T15" fmla="*/ 506 h 5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8" h="506">
                <a:moveTo>
                  <a:pt x="5" y="506"/>
                </a:moveTo>
                <a:cubicBezTo>
                  <a:pt x="3" y="506"/>
                  <a:pt x="2" y="505"/>
                  <a:pt x="1" y="504"/>
                </a:cubicBezTo>
                <a:cubicBezTo>
                  <a:pt x="0" y="502"/>
                  <a:pt x="0" y="500"/>
                  <a:pt x="2" y="498"/>
                </a:cubicBezTo>
                <a:cubicBezTo>
                  <a:pt x="651" y="1"/>
                  <a:pt x="651" y="1"/>
                  <a:pt x="651" y="1"/>
                </a:cubicBezTo>
                <a:cubicBezTo>
                  <a:pt x="653" y="0"/>
                  <a:pt x="655" y="0"/>
                  <a:pt x="656" y="2"/>
                </a:cubicBezTo>
                <a:cubicBezTo>
                  <a:pt x="658" y="4"/>
                  <a:pt x="657" y="6"/>
                  <a:pt x="656" y="8"/>
                </a:cubicBezTo>
                <a:cubicBezTo>
                  <a:pt x="7" y="505"/>
                  <a:pt x="7" y="505"/>
                  <a:pt x="7" y="505"/>
                </a:cubicBezTo>
                <a:cubicBezTo>
                  <a:pt x="6" y="505"/>
                  <a:pt x="6" y="506"/>
                  <a:pt x="5" y="506"/>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5" name="Freeform 52"/>
          <p:cNvSpPr>
            <a:spLocks/>
          </p:cNvSpPr>
          <p:nvPr/>
        </p:nvSpPr>
        <p:spPr bwMode="auto">
          <a:xfrm rot="21368463">
            <a:off x="11143485" y="5680770"/>
            <a:ext cx="917575" cy="427038"/>
          </a:xfrm>
          <a:custGeom>
            <a:avLst/>
            <a:gdLst>
              <a:gd name="T0" fmla="*/ 4 w 904"/>
              <a:gd name="T1" fmla="*/ 420 h 420"/>
              <a:gd name="T2" fmla="*/ 1 w 904"/>
              <a:gd name="T3" fmla="*/ 417 h 420"/>
              <a:gd name="T4" fmla="*/ 3 w 904"/>
              <a:gd name="T5" fmla="*/ 412 h 420"/>
              <a:gd name="T6" fmla="*/ 898 w 904"/>
              <a:gd name="T7" fmla="*/ 1 h 420"/>
              <a:gd name="T8" fmla="*/ 903 w 904"/>
              <a:gd name="T9" fmla="*/ 3 h 420"/>
              <a:gd name="T10" fmla="*/ 901 w 904"/>
              <a:gd name="T11" fmla="*/ 8 h 420"/>
              <a:gd name="T12" fmla="*/ 6 w 904"/>
              <a:gd name="T13" fmla="*/ 419 h 420"/>
              <a:gd name="T14" fmla="*/ 4 w 904"/>
              <a:gd name="T15" fmla="*/ 420 h 4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04" h="420">
                <a:moveTo>
                  <a:pt x="4" y="420"/>
                </a:moveTo>
                <a:cubicBezTo>
                  <a:pt x="3" y="420"/>
                  <a:pt x="2" y="419"/>
                  <a:pt x="1" y="417"/>
                </a:cubicBezTo>
                <a:cubicBezTo>
                  <a:pt x="0" y="415"/>
                  <a:pt x="1" y="413"/>
                  <a:pt x="3" y="412"/>
                </a:cubicBezTo>
                <a:cubicBezTo>
                  <a:pt x="898" y="1"/>
                  <a:pt x="898" y="1"/>
                  <a:pt x="898" y="1"/>
                </a:cubicBezTo>
                <a:cubicBezTo>
                  <a:pt x="900" y="0"/>
                  <a:pt x="902" y="1"/>
                  <a:pt x="903" y="3"/>
                </a:cubicBezTo>
                <a:cubicBezTo>
                  <a:pt x="904" y="5"/>
                  <a:pt x="903" y="7"/>
                  <a:pt x="901" y="8"/>
                </a:cubicBezTo>
                <a:cubicBezTo>
                  <a:pt x="6" y="419"/>
                  <a:pt x="6" y="419"/>
                  <a:pt x="6" y="419"/>
                </a:cubicBezTo>
                <a:cubicBezTo>
                  <a:pt x="6" y="420"/>
                  <a:pt x="5" y="420"/>
                  <a:pt x="4" y="42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6" name="Freeform 53"/>
          <p:cNvSpPr>
            <a:spLocks/>
          </p:cNvSpPr>
          <p:nvPr/>
        </p:nvSpPr>
        <p:spPr bwMode="auto">
          <a:xfrm rot="21368463">
            <a:off x="9491811" y="6365319"/>
            <a:ext cx="1146175" cy="509588"/>
          </a:xfrm>
          <a:custGeom>
            <a:avLst/>
            <a:gdLst>
              <a:gd name="T0" fmla="*/ 5 w 1130"/>
              <a:gd name="T1" fmla="*/ 501 h 501"/>
              <a:gd name="T2" fmla="*/ 1 w 1130"/>
              <a:gd name="T3" fmla="*/ 499 h 501"/>
              <a:gd name="T4" fmla="*/ 3 w 1130"/>
              <a:gd name="T5" fmla="*/ 494 h 501"/>
              <a:gd name="T6" fmla="*/ 1124 w 1130"/>
              <a:gd name="T7" fmla="*/ 1 h 501"/>
              <a:gd name="T8" fmla="*/ 1129 w 1130"/>
              <a:gd name="T9" fmla="*/ 3 h 501"/>
              <a:gd name="T10" fmla="*/ 1127 w 1130"/>
              <a:gd name="T11" fmla="*/ 8 h 501"/>
              <a:gd name="T12" fmla="*/ 6 w 1130"/>
              <a:gd name="T13" fmla="*/ 501 h 501"/>
              <a:gd name="T14" fmla="*/ 5 w 1130"/>
              <a:gd name="T15" fmla="*/ 501 h 5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30" h="501">
                <a:moveTo>
                  <a:pt x="5" y="501"/>
                </a:moveTo>
                <a:cubicBezTo>
                  <a:pt x="3" y="501"/>
                  <a:pt x="2" y="501"/>
                  <a:pt x="1" y="499"/>
                </a:cubicBezTo>
                <a:cubicBezTo>
                  <a:pt x="0" y="497"/>
                  <a:pt x="1" y="495"/>
                  <a:pt x="3" y="494"/>
                </a:cubicBezTo>
                <a:cubicBezTo>
                  <a:pt x="1124" y="1"/>
                  <a:pt x="1124" y="1"/>
                  <a:pt x="1124" y="1"/>
                </a:cubicBezTo>
                <a:cubicBezTo>
                  <a:pt x="1126" y="0"/>
                  <a:pt x="1128" y="1"/>
                  <a:pt x="1129" y="3"/>
                </a:cubicBezTo>
                <a:cubicBezTo>
                  <a:pt x="1130" y="5"/>
                  <a:pt x="1129" y="7"/>
                  <a:pt x="1127" y="8"/>
                </a:cubicBezTo>
                <a:cubicBezTo>
                  <a:pt x="6" y="501"/>
                  <a:pt x="6" y="501"/>
                  <a:pt x="6" y="501"/>
                </a:cubicBezTo>
                <a:cubicBezTo>
                  <a:pt x="6" y="501"/>
                  <a:pt x="5" y="501"/>
                  <a:pt x="5" y="501"/>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7" name="Freeform 111"/>
          <p:cNvSpPr>
            <a:spLocks/>
          </p:cNvSpPr>
          <p:nvPr/>
        </p:nvSpPr>
        <p:spPr bwMode="auto">
          <a:xfrm rot="21368463">
            <a:off x="8429371" y="6135316"/>
            <a:ext cx="74613" cy="74612"/>
          </a:xfrm>
          <a:custGeom>
            <a:avLst/>
            <a:gdLst>
              <a:gd name="T0" fmla="*/ 54 w 73"/>
              <a:gd name="T1" fmla="*/ 10 h 74"/>
              <a:gd name="T2" fmla="*/ 64 w 73"/>
              <a:gd name="T3" fmla="*/ 55 h 74"/>
              <a:gd name="T4" fmla="*/ 19 w 73"/>
              <a:gd name="T5" fmla="*/ 65 h 74"/>
              <a:gd name="T6" fmla="*/ 9 w 73"/>
              <a:gd name="T7" fmla="*/ 20 h 74"/>
              <a:gd name="T8" fmla="*/ 54 w 73"/>
              <a:gd name="T9" fmla="*/ 10 h 74"/>
            </a:gdLst>
            <a:ahLst/>
            <a:cxnLst>
              <a:cxn ang="0">
                <a:pos x="T0" y="T1"/>
              </a:cxn>
              <a:cxn ang="0">
                <a:pos x="T2" y="T3"/>
              </a:cxn>
              <a:cxn ang="0">
                <a:pos x="T4" y="T5"/>
              </a:cxn>
              <a:cxn ang="0">
                <a:pos x="T6" y="T7"/>
              </a:cxn>
              <a:cxn ang="0">
                <a:pos x="T8" y="T9"/>
              </a:cxn>
            </a:cxnLst>
            <a:rect l="0" t="0" r="r" b="b"/>
            <a:pathLst>
              <a:path w="73" h="74">
                <a:moveTo>
                  <a:pt x="54" y="10"/>
                </a:moveTo>
                <a:cubicBezTo>
                  <a:pt x="69" y="19"/>
                  <a:pt x="73" y="39"/>
                  <a:pt x="64" y="55"/>
                </a:cubicBezTo>
                <a:cubicBezTo>
                  <a:pt x="55" y="70"/>
                  <a:pt x="35" y="74"/>
                  <a:pt x="19" y="65"/>
                </a:cubicBezTo>
                <a:cubicBezTo>
                  <a:pt x="4" y="55"/>
                  <a:pt x="0" y="35"/>
                  <a:pt x="9" y="20"/>
                </a:cubicBezTo>
                <a:cubicBezTo>
                  <a:pt x="19" y="5"/>
                  <a:pt x="39" y="0"/>
                  <a:pt x="54" y="1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8" name="Freeform 112"/>
          <p:cNvSpPr>
            <a:spLocks/>
          </p:cNvSpPr>
          <p:nvPr/>
        </p:nvSpPr>
        <p:spPr bwMode="auto">
          <a:xfrm rot="21368463">
            <a:off x="8496676" y="6590606"/>
            <a:ext cx="74613" cy="74612"/>
          </a:xfrm>
          <a:custGeom>
            <a:avLst/>
            <a:gdLst>
              <a:gd name="T0" fmla="*/ 54 w 74"/>
              <a:gd name="T1" fmla="*/ 9 h 74"/>
              <a:gd name="T2" fmla="*/ 65 w 74"/>
              <a:gd name="T3" fmla="*/ 54 h 74"/>
              <a:gd name="T4" fmla="*/ 20 w 74"/>
              <a:gd name="T5" fmla="*/ 64 h 74"/>
              <a:gd name="T6" fmla="*/ 10 w 74"/>
              <a:gd name="T7" fmla="*/ 19 h 74"/>
              <a:gd name="T8" fmla="*/ 54 w 74"/>
              <a:gd name="T9" fmla="*/ 9 h 74"/>
            </a:gdLst>
            <a:ahLst/>
            <a:cxnLst>
              <a:cxn ang="0">
                <a:pos x="T0" y="T1"/>
              </a:cxn>
              <a:cxn ang="0">
                <a:pos x="T2" y="T3"/>
              </a:cxn>
              <a:cxn ang="0">
                <a:pos x="T4" y="T5"/>
              </a:cxn>
              <a:cxn ang="0">
                <a:pos x="T6" y="T7"/>
              </a:cxn>
              <a:cxn ang="0">
                <a:pos x="T8" y="T9"/>
              </a:cxn>
            </a:cxnLst>
            <a:rect l="0" t="0" r="r" b="b"/>
            <a:pathLst>
              <a:path w="74" h="74">
                <a:moveTo>
                  <a:pt x="54" y="9"/>
                </a:moveTo>
                <a:cubicBezTo>
                  <a:pt x="70" y="19"/>
                  <a:pt x="74" y="39"/>
                  <a:pt x="65" y="54"/>
                </a:cubicBezTo>
                <a:cubicBezTo>
                  <a:pt x="55" y="69"/>
                  <a:pt x="35" y="74"/>
                  <a:pt x="20" y="64"/>
                </a:cubicBezTo>
                <a:cubicBezTo>
                  <a:pt x="5" y="55"/>
                  <a:pt x="0" y="35"/>
                  <a:pt x="10" y="19"/>
                </a:cubicBezTo>
                <a:cubicBezTo>
                  <a:pt x="19" y="4"/>
                  <a:pt x="39" y="0"/>
                  <a:pt x="54" y="9"/>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9" name="Freeform 119"/>
          <p:cNvSpPr>
            <a:spLocks/>
          </p:cNvSpPr>
          <p:nvPr/>
        </p:nvSpPr>
        <p:spPr bwMode="auto">
          <a:xfrm rot="21368463">
            <a:off x="10054771" y="6300040"/>
            <a:ext cx="73025" cy="73025"/>
          </a:xfrm>
          <a:custGeom>
            <a:avLst/>
            <a:gdLst>
              <a:gd name="T0" fmla="*/ 52 w 72"/>
              <a:gd name="T1" fmla="*/ 9 h 72"/>
              <a:gd name="T2" fmla="*/ 62 w 72"/>
              <a:gd name="T3" fmla="*/ 52 h 72"/>
              <a:gd name="T4" fmla="*/ 19 w 72"/>
              <a:gd name="T5" fmla="*/ 62 h 72"/>
              <a:gd name="T6" fmla="*/ 9 w 72"/>
              <a:gd name="T7" fmla="*/ 19 h 72"/>
              <a:gd name="T8" fmla="*/ 52 w 72"/>
              <a:gd name="T9" fmla="*/ 9 h 72"/>
            </a:gdLst>
            <a:ahLst/>
            <a:cxnLst>
              <a:cxn ang="0">
                <a:pos x="T0" y="T1"/>
              </a:cxn>
              <a:cxn ang="0">
                <a:pos x="T2" y="T3"/>
              </a:cxn>
              <a:cxn ang="0">
                <a:pos x="T4" y="T5"/>
              </a:cxn>
              <a:cxn ang="0">
                <a:pos x="T6" y="T7"/>
              </a:cxn>
              <a:cxn ang="0">
                <a:pos x="T8" y="T9"/>
              </a:cxn>
            </a:cxnLst>
            <a:rect l="0" t="0" r="r" b="b"/>
            <a:pathLst>
              <a:path w="72" h="72">
                <a:moveTo>
                  <a:pt x="52" y="9"/>
                </a:moveTo>
                <a:cubicBezTo>
                  <a:pt x="67" y="18"/>
                  <a:pt x="72" y="38"/>
                  <a:pt x="62" y="52"/>
                </a:cubicBezTo>
                <a:cubicBezTo>
                  <a:pt x="53" y="67"/>
                  <a:pt x="34" y="72"/>
                  <a:pt x="19" y="62"/>
                </a:cubicBezTo>
                <a:cubicBezTo>
                  <a:pt x="4" y="53"/>
                  <a:pt x="0" y="34"/>
                  <a:pt x="9" y="19"/>
                </a:cubicBezTo>
                <a:cubicBezTo>
                  <a:pt x="18" y="4"/>
                  <a:pt x="38" y="0"/>
                  <a:pt x="52" y="9"/>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0" name="Freeform 120"/>
          <p:cNvSpPr>
            <a:spLocks/>
          </p:cNvSpPr>
          <p:nvPr/>
        </p:nvSpPr>
        <p:spPr bwMode="auto">
          <a:xfrm rot="21368463">
            <a:off x="9403767" y="5861283"/>
            <a:ext cx="168275" cy="166687"/>
          </a:xfrm>
          <a:custGeom>
            <a:avLst/>
            <a:gdLst>
              <a:gd name="T0" fmla="*/ 121 w 165"/>
              <a:gd name="T1" fmla="*/ 21 h 164"/>
              <a:gd name="T2" fmla="*/ 144 w 165"/>
              <a:gd name="T3" fmla="*/ 120 h 164"/>
              <a:gd name="T4" fmla="*/ 44 w 165"/>
              <a:gd name="T5" fmla="*/ 143 h 164"/>
              <a:gd name="T6" fmla="*/ 21 w 165"/>
              <a:gd name="T7" fmla="*/ 44 h 164"/>
              <a:gd name="T8" fmla="*/ 121 w 165"/>
              <a:gd name="T9" fmla="*/ 21 h 164"/>
            </a:gdLst>
            <a:ahLst/>
            <a:cxnLst>
              <a:cxn ang="0">
                <a:pos x="T0" y="T1"/>
              </a:cxn>
              <a:cxn ang="0">
                <a:pos x="T2" y="T3"/>
              </a:cxn>
              <a:cxn ang="0">
                <a:pos x="T4" y="T5"/>
              </a:cxn>
              <a:cxn ang="0">
                <a:pos x="T6" y="T7"/>
              </a:cxn>
              <a:cxn ang="0">
                <a:pos x="T8" y="T9"/>
              </a:cxn>
            </a:cxnLst>
            <a:rect l="0" t="0" r="r" b="b"/>
            <a:pathLst>
              <a:path w="165" h="164">
                <a:moveTo>
                  <a:pt x="121" y="21"/>
                </a:moveTo>
                <a:cubicBezTo>
                  <a:pt x="155" y="42"/>
                  <a:pt x="165" y="87"/>
                  <a:pt x="144" y="120"/>
                </a:cubicBezTo>
                <a:cubicBezTo>
                  <a:pt x="123" y="154"/>
                  <a:pt x="78" y="164"/>
                  <a:pt x="44" y="143"/>
                </a:cubicBezTo>
                <a:cubicBezTo>
                  <a:pt x="11" y="122"/>
                  <a:pt x="0" y="77"/>
                  <a:pt x="21" y="44"/>
                </a:cubicBezTo>
                <a:cubicBezTo>
                  <a:pt x="43" y="10"/>
                  <a:pt x="87" y="0"/>
                  <a:pt x="121" y="21"/>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1" name="Freeform 121"/>
          <p:cNvSpPr>
            <a:spLocks/>
          </p:cNvSpPr>
          <p:nvPr/>
        </p:nvSpPr>
        <p:spPr bwMode="auto">
          <a:xfrm rot="21368463">
            <a:off x="10557011" y="6283166"/>
            <a:ext cx="117475" cy="117475"/>
          </a:xfrm>
          <a:custGeom>
            <a:avLst/>
            <a:gdLst>
              <a:gd name="T0" fmla="*/ 85 w 116"/>
              <a:gd name="T1" fmla="*/ 15 h 116"/>
              <a:gd name="T2" fmla="*/ 101 w 116"/>
              <a:gd name="T3" fmla="*/ 85 h 116"/>
              <a:gd name="T4" fmla="*/ 31 w 116"/>
              <a:gd name="T5" fmla="*/ 101 h 116"/>
              <a:gd name="T6" fmla="*/ 15 w 116"/>
              <a:gd name="T7" fmla="*/ 31 h 116"/>
              <a:gd name="T8" fmla="*/ 85 w 116"/>
              <a:gd name="T9" fmla="*/ 15 h 116"/>
            </a:gdLst>
            <a:ahLst/>
            <a:cxnLst>
              <a:cxn ang="0">
                <a:pos x="T0" y="T1"/>
              </a:cxn>
              <a:cxn ang="0">
                <a:pos x="T2" y="T3"/>
              </a:cxn>
              <a:cxn ang="0">
                <a:pos x="T4" y="T5"/>
              </a:cxn>
              <a:cxn ang="0">
                <a:pos x="T6" y="T7"/>
              </a:cxn>
              <a:cxn ang="0">
                <a:pos x="T8" y="T9"/>
              </a:cxn>
            </a:cxnLst>
            <a:rect l="0" t="0" r="r" b="b"/>
            <a:pathLst>
              <a:path w="116" h="116">
                <a:moveTo>
                  <a:pt x="85" y="15"/>
                </a:moveTo>
                <a:cubicBezTo>
                  <a:pt x="109" y="29"/>
                  <a:pt x="116" y="61"/>
                  <a:pt x="101" y="85"/>
                </a:cubicBezTo>
                <a:cubicBezTo>
                  <a:pt x="86" y="108"/>
                  <a:pt x="55" y="116"/>
                  <a:pt x="31" y="101"/>
                </a:cubicBezTo>
                <a:cubicBezTo>
                  <a:pt x="7" y="86"/>
                  <a:pt x="0" y="54"/>
                  <a:pt x="15" y="31"/>
                </a:cubicBezTo>
                <a:cubicBezTo>
                  <a:pt x="30" y="7"/>
                  <a:pt x="61" y="0"/>
                  <a:pt x="85" y="1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2" name="Freeform 122"/>
          <p:cNvSpPr>
            <a:spLocks/>
          </p:cNvSpPr>
          <p:nvPr/>
        </p:nvSpPr>
        <p:spPr bwMode="auto">
          <a:xfrm rot="21368463">
            <a:off x="11974028" y="5589327"/>
            <a:ext cx="117475" cy="117475"/>
          </a:xfrm>
          <a:custGeom>
            <a:avLst/>
            <a:gdLst>
              <a:gd name="T0" fmla="*/ 85 w 116"/>
              <a:gd name="T1" fmla="*/ 15 h 116"/>
              <a:gd name="T2" fmla="*/ 101 w 116"/>
              <a:gd name="T3" fmla="*/ 85 h 116"/>
              <a:gd name="T4" fmla="*/ 31 w 116"/>
              <a:gd name="T5" fmla="*/ 101 h 116"/>
              <a:gd name="T6" fmla="*/ 15 w 116"/>
              <a:gd name="T7" fmla="*/ 31 h 116"/>
              <a:gd name="T8" fmla="*/ 85 w 116"/>
              <a:gd name="T9" fmla="*/ 15 h 116"/>
            </a:gdLst>
            <a:ahLst/>
            <a:cxnLst>
              <a:cxn ang="0">
                <a:pos x="T0" y="T1"/>
              </a:cxn>
              <a:cxn ang="0">
                <a:pos x="T2" y="T3"/>
              </a:cxn>
              <a:cxn ang="0">
                <a:pos x="T4" y="T5"/>
              </a:cxn>
              <a:cxn ang="0">
                <a:pos x="T6" y="T7"/>
              </a:cxn>
              <a:cxn ang="0">
                <a:pos x="T8" y="T9"/>
              </a:cxn>
            </a:cxnLst>
            <a:rect l="0" t="0" r="r" b="b"/>
            <a:pathLst>
              <a:path w="116" h="116">
                <a:moveTo>
                  <a:pt x="85" y="15"/>
                </a:moveTo>
                <a:cubicBezTo>
                  <a:pt x="109" y="30"/>
                  <a:pt x="116" y="62"/>
                  <a:pt x="101" y="85"/>
                </a:cubicBezTo>
                <a:cubicBezTo>
                  <a:pt x="86" y="109"/>
                  <a:pt x="55" y="116"/>
                  <a:pt x="31" y="101"/>
                </a:cubicBezTo>
                <a:cubicBezTo>
                  <a:pt x="7" y="87"/>
                  <a:pt x="0" y="55"/>
                  <a:pt x="15" y="31"/>
                </a:cubicBezTo>
                <a:cubicBezTo>
                  <a:pt x="30" y="8"/>
                  <a:pt x="61" y="0"/>
                  <a:pt x="85" y="1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3" name="Freeform 125"/>
          <p:cNvSpPr>
            <a:spLocks/>
          </p:cNvSpPr>
          <p:nvPr/>
        </p:nvSpPr>
        <p:spPr bwMode="auto">
          <a:xfrm rot="21368463">
            <a:off x="11378086" y="6163945"/>
            <a:ext cx="74613" cy="76200"/>
          </a:xfrm>
          <a:custGeom>
            <a:avLst/>
            <a:gdLst>
              <a:gd name="T0" fmla="*/ 54 w 74"/>
              <a:gd name="T1" fmla="*/ 10 h 75"/>
              <a:gd name="T2" fmla="*/ 65 w 74"/>
              <a:gd name="T3" fmla="*/ 55 h 75"/>
              <a:gd name="T4" fmla="*/ 20 w 74"/>
              <a:gd name="T5" fmla="*/ 65 h 75"/>
              <a:gd name="T6" fmla="*/ 9 w 74"/>
              <a:gd name="T7" fmla="*/ 20 h 75"/>
              <a:gd name="T8" fmla="*/ 54 w 74"/>
              <a:gd name="T9" fmla="*/ 10 h 75"/>
            </a:gdLst>
            <a:ahLst/>
            <a:cxnLst>
              <a:cxn ang="0">
                <a:pos x="T0" y="T1"/>
              </a:cxn>
              <a:cxn ang="0">
                <a:pos x="T2" y="T3"/>
              </a:cxn>
              <a:cxn ang="0">
                <a:pos x="T4" y="T5"/>
              </a:cxn>
              <a:cxn ang="0">
                <a:pos x="T6" y="T7"/>
              </a:cxn>
              <a:cxn ang="0">
                <a:pos x="T8" y="T9"/>
              </a:cxn>
            </a:cxnLst>
            <a:rect l="0" t="0" r="r" b="b"/>
            <a:pathLst>
              <a:path w="74" h="75">
                <a:moveTo>
                  <a:pt x="54" y="10"/>
                </a:moveTo>
                <a:cubicBezTo>
                  <a:pt x="70" y="20"/>
                  <a:pt x="74" y="40"/>
                  <a:pt x="65" y="55"/>
                </a:cubicBezTo>
                <a:cubicBezTo>
                  <a:pt x="55" y="70"/>
                  <a:pt x="35" y="75"/>
                  <a:pt x="20" y="65"/>
                </a:cubicBezTo>
                <a:cubicBezTo>
                  <a:pt x="4" y="56"/>
                  <a:pt x="0" y="36"/>
                  <a:pt x="9" y="20"/>
                </a:cubicBezTo>
                <a:cubicBezTo>
                  <a:pt x="19" y="5"/>
                  <a:pt x="39" y="0"/>
                  <a:pt x="54" y="1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4" name="Freeform 126"/>
          <p:cNvSpPr>
            <a:spLocks/>
          </p:cNvSpPr>
          <p:nvPr/>
        </p:nvSpPr>
        <p:spPr bwMode="auto">
          <a:xfrm rot="21368463">
            <a:off x="10834445" y="5535531"/>
            <a:ext cx="74613" cy="74612"/>
          </a:xfrm>
          <a:custGeom>
            <a:avLst/>
            <a:gdLst>
              <a:gd name="T0" fmla="*/ 54 w 74"/>
              <a:gd name="T1" fmla="*/ 9 h 74"/>
              <a:gd name="T2" fmla="*/ 65 w 74"/>
              <a:gd name="T3" fmla="*/ 54 h 74"/>
              <a:gd name="T4" fmla="*/ 20 w 74"/>
              <a:gd name="T5" fmla="*/ 65 h 74"/>
              <a:gd name="T6" fmla="*/ 9 w 74"/>
              <a:gd name="T7" fmla="*/ 20 h 74"/>
              <a:gd name="T8" fmla="*/ 54 w 74"/>
              <a:gd name="T9" fmla="*/ 9 h 74"/>
            </a:gdLst>
            <a:ahLst/>
            <a:cxnLst>
              <a:cxn ang="0">
                <a:pos x="T0" y="T1"/>
              </a:cxn>
              <a:cxn ang="0">
                <a:pos x="T2" y="T3"/>
              </a:cxn>
              <a:cxn ang="0">
                <a:pos x="T4" y="T5"/>
              </a:cxn>
              <a:cxn ang="0">
                <a:pos x="T6" y="T7"/>
              </a:cxn>
              <a:cxn ang="0">
                <a:pos x="T8" y="T9"/>
              </a:cxn>
            </a:cxnLst>
            <a:rect l="0" t="0" r="r" b="b"/>
            <a:pathLst>
              <a:path w="74" h="74">
                <a:moveTo>
                  <a:pt x="54" y="9"/>
                </a:moveTo>
                <a:cubicBezTo>
                  <a:pt x="70" y="19"/>
                  <a:pt x="74" y="39"/>
                  <a:pt x="65" y="54"/>
                </a:cubicBezTo>
                <a:cubicBezTo>
                  <a:pt x="55" y="70"/>
                  <a:pt x="35" y="74"/>
                  <a:pt x="20" y="65"/>
                </a:cubicBezTo>
                <a:cubicBezTo>
                  <a:pt x="4" y="55"/>
                  <a:pt x="0" y="35"/>
                  <a:pt x="9" y="20"/>
                </a:cubicBezTo>
                <a:cubicBezTo>
                  <a:pt x="19" y="4"/>
                  <a:pt x="39" y="0"/>
                  <a:pt x="54" y="9"/>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5" name="Freeform 127"/>
          <p:cNvSpPr>
            <a:spLocks/>
          </p:cNvSpPr>
          <p:nvPr/>
        </p:nvSpPr>
        <p:spPr bwMode="auto">
          <a:xfrm rot="21368463">
            <a:off x="10767257" y="4964029"/>
            <a:ext cx="76200" cy="74612"/>
          </a:xfrm>
          <a:custGeom>
            <a:avLst/>
            <a:gdLst>
              <a:gd name="T0" fmla="*/ 54 w 74"/>
              <a:gd name="T1" fmla="*/ 9 h 74"/>
              <a:gd name="T2" fmla="*/ 65 w 74"/>
              <a:gd name="T3" fmla="*/ 54 h 74"/>
              <a:gd name="T4" fmla="*/ 20 w 74"/>
              <a:gd name="T5" fmla="*/ 65 h 74"/>
              <a:gd name="T6" fmla="*/ 9 w 74"/>
              <a:gd name="T7" fmla="*/ 20 h 74"/>
              <a:gd name="T8" fmla="*/ 54 w 74"/>
              <a:gd name="T9" fmla="*/ 9 h 74"/>
            </a:gdLst>
            <a:ahLst/>
            <a:cxnLst>
              <a:cxn ang="0">
                <a:pos x="T0" y="T1"/>
              </a:cxn>
              <a:cxn ang="0">
                <a:pos x="T2" y="T3"/>
              </a:cxn>
              <a:cxn ang="0">
                <a:pos x="T4" y="T5"/>
              </a:cxn>
              <a:cxn ang="0">
                <a:pos x="T6" y="T7"/>
              </a:cxn>
              <a:cxn ang="0">
                <a:pos x="T8" y="T9"/>
              </a:cxn>
            </a:cxnLst>
            <a:rect l="0" t="0" r="r" b="b"/>
            <a:pathLst>
              <a:path w="74" h="74">
                <a:moveTo>
                  <a:pt x="54" y="9"/>
                </a:moveTo>
                <a:cubicBezTo>
                  <a:pt x="70" y="19"/>
                  <a:pt x="74" y="39"/>
                  <a:pt x="65" y="54"/>
                </a:cubicBezTo>
                <a:cubicBezTo>
                  <a:pt x="55" y="70"/>
                  <a:pt x="35" y="74"/>
                  <a:pt x="20" y="65"/>
                </a:cubicBezTo>
                <a:cubicBezTo>
                  <a:pt x="4" y="55"/>
                  <a:pt x="0" y="35"/>
                  <a:pt x="9" y="20"/>
                </a:cubicBezTo>
                <a:cubicBezTo>
                  <a:pt x="19" y="4"/>
                  <a:pt x="39" y="0"/>
                  <a:pt x="54" y="9"/>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6" name="Freeform 128"/>
          <p:cNvSpPr>
            <a:spLocks/>
          </p:cNvSpPr>
          <p:nvPr/>
        </p:nvSpPr>
        <p:spPr bwMode="auto">
          <a:xfrm rot="21368463">
            <a:off x="11611669" y="4814788"/>
            <a:ext cx="76200" cy="76200"/>
          </a:xfrm>
          <a:custGeom>
            <a:avLst/>
            <a:gdLst>
              <a:gd name="T0" fmla="*/ 55 w 75"/>
              <a:gd name="T1" fmla="*/ 10 h 75"/>
              <a:gd name="T2" fmla="*/ 65 w 75"/>
              <a:gd name="T3" fmla="*/ 55 h 75"/>
              <a:gd name="T4" fmla="*/ 20 w 75"/>
              <a:gd name="T5" fmla="*/ 65 h 75"/>
              <a:gd name="T6" fmla="*/ 10 w 75"/>
              <a:gd name="T7" fmla="*/ 20 h 75"/>
              <a:gd name="T8" fmla="*/ 55 w 75"/>
              <a:gd name="T9" fmla="*/ 10 h 75"/>
            </a:gdLst>
            <a:ahLst/>
            <a:cxnLst>
              <a:cxn ang="0">
                <a:pos x="T0" y="T1"/>
              </a:cxn>
              <a:cxn ang="0">
                <a:pos x="T2" y="T3"/>
              </a:cxn>
              <a:cxn ang="0">
                <a:pos x="T4" y="T5"/>
              </a:cxn>
              <a:cxn ang="0">
                <a:pos x="T6" y="T7"/>
              </a:cxn>
              <a:cxn ang="0">
                <a:pos x="T8" y="T9"/>
              </a:cxn>
            </a:cxnLst>
            <a:rect l="0" t="0" r="r" b="b"/>
            <a:pathLst>
              <a:path w="75" h="75">
                <a:moveTo>
                  <a:pt x="55" y="10"/>
                </a:moveTo>
                <a:cubicBezTo>
                  <a:pt x="70" y="19"/>
                  <a:pt x="75" y="39"/>
                  <a:pt x="65" y="55"/>
                </a:cubicBezTo>
                <a:cubicBezTo>
                  <a:pt x="56" y="70"/>
                  <a:pt x="36" y="75"/>
                  <a:pt x="20" y="65"/>
                </a:cubicBezTo>
                <a:cubicBezTo>
                  <a:pt x="5" y="55"/>
                  <a:pt x="0" y="35"/>
                  <a:pt x="10" y="20"/>
                </a:cubicBezTo>
                <a:cubicBezTo>
                  <a:pt x="20" y="5"/>
                  <a:pt x="40" y="0"/>
                  <a:pt x="55" y="1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7" name="Freeform 129"/>
          <p:cNvSpPr>
            <a:spLocks/>
          </p:cNvSpPr>
          <p:nvPr/>
        </p:nvSpPr>
        <p:spPr bwMode="auto">
          <a:xfrm rot="21368463">
            <a:off x="11670281" y="3986781"/>
            <a:ext cx="120650" cy="119062"/>
          </a:xfrm>
          <a:custGeom>
            <a:avLst/>
            <a:gdLst>
              <a:gd name="T0" fmla="*/ 87 w 119"/>
              <a:gd name="T1" fmla="*/ 15 h 118"/>
              <a:gd name="T2" fmla="*/ 104 w 119"/>
              <a:gd name="T3" fmla="*/ 86 h 118"/>
              <a:gd name="T4" fmla="*/ 32 w 119"/>
              <a:gd name="T5" fmla="*/ 103 h 118"/>
              <a:gd name="T6" fmla="*/ 16 w 119"/>
              <a:gd name="T7" fmla="*/ 31 h 118"/>
              <a:gd name="T8" fmla="*/ 87 w 119"/>
              <a:gd name="T9" fmla="*/ 15 h 118"/>
            </a:gdLst>
            <a:ahLst/>
            <a:cxnLst>
              <a:cxn ang="0">
                <a:pos x="T0" y="T1"/>
              </a:cxn>
              <a:cxn ang="0">
                <a:pos x="T2" y="T3"/>
              </a:cxn>
              <a:cxn ang="0">
                <a:pos x="T4" y="T5"/>
              </a:cxn>
              <a:cxn ang="0">
                <a:pos x="T6" y="T7"/>
              </a:cxn>
              <a:cxn ang="0">
                <a:pos x="T8" y="T9"/>
              </a:cxn>
            </a:cxnLst>
            <a:rect l="0" t="0" r="r" b="b"/>
            <a:pathLst>
              <a:path w="119" h="118">
                <a:moveTo>
                  <a:pt x="87" y="15"/>
                </a:moveTo>
                <a:cubicBezTo>
                  <a:pt x="111" y="30"/>
                  <a:pt x="119" y="62"/>
                  <a:pt x="104" y="86"/>
                </a:cubicBezTo>
                <a:cubicBezTo>
                  <a:pt x="88" y="111"/>
                  <a:pt x="56" y="118"/>
                  <a:pt x="32" y="103"/>
                </a:cubicBezTo>
                <a:cubicBezTo>
                  <a:pt x="8" y="87"/>
                  <a:pt x="0" y="55"/>
                  <a:pt x="16" y="31"/>
                </a:cubicBezTo>
                <a:cubicBezTo>
                  <a:pt x="31" y="7"/>
                  <a:pt x="63" y="0"/>
                  <a:pt x="87" y="1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8" name="Freeform 138"/>
          <p:cNvSpPr>
            <a:spLocks/>
          </p:cNvSpPr>
          <p:nvPr/>
        </p:nvSpPr>
        <p:spPr bwMode="auto">
          <a:xfrm rot="21368463">
            <a:off x="11135017" y="6107666"/>
            <a:ext cx="58738" cy="58737"/>
          </a:xfrm>
          <a:custGeom>
            <a:avLst/>
            <a:gdLst>
              <a:gd name="T0" fmla="*/ 43 w 58"/>
              <a:gd name="T1" fmla="*/ 8 h 58"/>
              <a:gd name="T2" fmla="*/ 51 w 58"/>
              <a:gd name="T3" fmla="*/ 43 h 58"/>
              <a:gd name="T4" fmla="*/ 16 w 58"/>
              <a:gd name="T5" fmla="*/ 51 h 58"/>
              <a:gd name="T6" fmla="*/ 8 w 58"/>
              <a:gd name="T7" fmla="*/ 16 h 58"/>
              <a:gd name="T8" fmla="*/ 43 w 58"/>
              <a:gd name="T9" fmla="*/ 8 h 58"/>
            </a:gdLst>
            <a:ahLst/>
            <a:cxnLst>
              <a:cxn ang="0">
                <a:pos x="T0" y="T1"/>
              </a:cxn>
              <a:cxn ang="0">
                <a:pos x="T2" y="T3"/>
              </a:cxn>
              <a:cxn ang="0">
                <a:pos x="T4" y="T5"/>
              </a:cxn>
              <a:cxn ang="0">
                <a:pos x="T6" y="T7"/>
              </a:cxn>
              <a:cxn ang="0">
                <a:pos x="T8" y="T9"/>
              </a:cxn>
            </a:cxnLst>
            <a:rect l="0" t="0" r="r" b="b"/>
            <a:pathLst>
              <a:path w="58" h="58">
                <a:moveTo>
                  <a:pt x="43" y="8"/>
                </a:moveTo>
                <a:cubicBezTo>
                  <a:pt x="55" y="15"/>
                  <a:pt x="58" y="31"/>
                  <a:pt x="51" y="43"/>
                </a:cubicBezTo>
                <a:cubicBezTo>
                  <a:pt x="43" y="54"/>
                  <a:pt x="28" y="58"/>
                  <a:pt x="16" y="51"/>
                </a:cubicBezTo>
                <a:cubicBezTo>
                  <a:pt x="4" y="43"/>
                  <a:pt x="0" y="28"/>
                  <a:pt x="8" y="16"/>
                </a:cubicBezTo>
                <a:cubicBezTo>
                  <a:pt x="15" y="4"/>
                  <a:pt x="31" y="0"/>
                  <a:pt x="43" y="8"/>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9" name="Freeform 28"/>
          <p:cNvSpPr>
            <a:spLocks/>
          </p:cNvSpPr>
          <p:nvPr/>
        </p:nvSpPr>
        <p:spPr bwMode="auto">
          <a:xfrm rot="2997005">
            <a:off x="1617318" y="-112733"/>
            <a:ext cx="557126" cy="177800"/>
          </a:xfrm>
          <a:custGeom>
            <a:avLst/>
            <a:gdLst>
              <a:gd name="T0" fmla="*/ 1150 w 1155"/>
              <a:gd name="T1" fmla="*/ 175 h 175"/>
              <a:gd name="T2" fmla="*/ 1150 w 1155"/>
              <a:gd name="T3" fmla="*/ 175 h 175"/>
              <a:gd name="T4" fmla="*/ 4 w 1155"/>
              <a:gd name="T5" fmla="*/ 8 h 175"/>
              <a:gd name="T6" fmla="*/ 0 w 1155"/>
              <a:gd name="T7" fmla="*/ 4 h 175"/>
              <a:gd name="T8" fmla="*/ 5 w 1155"/>
              <a:gd name="T9" fmla="*/ 0 h 175"/>
              <a:gd name="T10" fmla="*/ 1151 w 1155"/>
              <a:gd name="T11" fmla="*/ 167 h 175"/>
              <a:gd name="T12" fmla="*/ 1154 w 1155"/>
              <a:gd name="T13" fmla="*/ 172 h 175"/>
              <a:gd name="T14" fmla="*/ 1150 w 1155"/>
              <a:gd name="T15" fmla="*/ 175 h 1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55" h="175">
                <a:moveTo>
                  <a:pt x="1150" y="175"/>
                </a:moveTo>
                <a:cubicBezTo>
                  <a:pt x="1150" y="175"/>
                  <a:pt x="1150" y="175"/>
                  <a:pt x="1150" y="175"/>
                </a:cubicBezTo>
                <a:cubicBezTo>
                  <a:pt x="4" y="8"/>
                  <a:pt x="4" y="8"/>
                  <a:pt x="4" y="8"/>
                </a:cubicBezTo>
                <a:cubicBezTo>
                  <a:pt x="2" y="8"/>
                  <a:pt x="0" y="6"/>
                  <a:pt x="0" y="4"/>
                </a:cubicBezTo>
                <a:cubicBezTo>
                  <a:pt x="1" y="1"/>
                  <a:pt x="3" y="0"/>
                  <a:pt x="5" y="0"/>
                </a:cubicBezTo>
                <a:cubicBezTo>
                  <a:pt x="1151" y="167"/>
                  <a:pt x="1151" y="167"/>
                  <a:pt x="1151" y="167"/>
                </a:cubicBezTo>
                <a:cubicBezTo>
                  <a:pt x="1153" y="168"/>
                  <a:pt x="1155" y="170"/>
                  <a:pt x="1154" y="172"/>
                </a:cubicBezTo>
                <a:cubicBezTo>
                  <a:pt x="1154" y="174"/>
                  <a:pt x="1152" y="175"/>
                  <a:pt x="1150" y="175"/>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00" name="Freeform 13"/>
          <p:cNvSpPr>
            <a:spLocks/>
          </p:cNvSpPr>
          <p:nvPr/>
        </p:nvSpPr>
        <p:spPr bwMode="auto">
          <a:xfrm>
            <a:off x="-403223" y="1083130"/>
            <a:ext cx="1046163" cy="176213"/>
          </a:xfrm>
          <a:custGeom>
            <a:avLst/>
            <a:gdLst>
              <a:gd name="T0" fmla="*/ 5 w 1030"/>
              <a:gd name="T1" fmla="*/ 174 h 174"/>
              <a:gd name="T2" fmla="*/ 1 w 1030"/>
              <a:gd name="T3" fmla="*/ 170 h 174"/>
              <a:gd name="T4" fmla="*/ 4 w 1030"/>
              <a:gd name="T5" fmla="*/ 166 h 174"/>
              <a:gd name="T6" fmla="*/ 1025 w 1030"/>
              <a:gd name="T7" fmla="*/ 0 h 174"/>
              <a:gd name="T8" fmla="*/ 1030 w 1030"/>
              <a:gd name="T9" fmla="*/ 4 h 174"/>
              <a:gd name="T10" fmla="*/ 1027 w 1030"/>
              <a:gd name="T11" fmla="*/ 8 h 174"/>
              <a:gd name="T12" fmla="*/ 5 w 1030"/>
              <a:gd name="T13" fmla="*/ 174 h 174"/>
              <a:gd name="T14" fmla="*/ 5 w 1030"/>
              <a:gd name="T15" fmla="*/ 174 h 1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0" h="174">
                <a:moveTo>
                  <a:pt x="5" y="174"/>
                </a:moveTo>
                <a:cubicBezTo>
                  <a:pt x="3" y="174"/>
                  <a:pt x="1" y="172"/>
                  <a:pt x="1" y="170"/>
                </a:cubicBezTo>
                <a:cubicBezTo>
                  <a:pt x="0" y="168"/>
                  <a:pt x="2" y="166"/>
                  <a:pt x="4" y="166"/>
                </a:cubicBezTo>
                <a:cubicBezTo>
                  <a:pt x="1025" y="0"/>
                  <a:pt x="1025" y="0"/>
                  <a:pt x="1025" y="0"/>
                </a:cubicBezTo>
                <a:cubicBezTo>
                  <a:pt x="1028" y="0"/>
                  <a:pt x="1030" y="1"/>
                  <a:pt x="1030" y="4"/>
                </a:cubicBezTo>
                <a:cubicBezTo>
                  <a:pt x="1030" y="6"/>
                  <a:pt x="1029" y="8"/>
                  <a:pt x="1027" y="8"/>
                </a:cubicBezTo>
                <a:cubicBezTo>
                  <a:pt x="5" y="174"/>
                  <a:pt x="5" y="174"/>
                  <a:pt x="5" y="174"/>
                </a:cubicBezTo>
                <a:cubicBezTo>
                  <a:pt x="5" y="174"/>
                  <a:pt x="5" y="174"/>
                  <a:pt x="5" y="174"/>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01" name="Freeform 148"/>
          <p:cNvSpPr>
            <a:spLocks/>
          </p:cNvSpPr>
          <p:nvPr/>
        </p:nvSpPr>
        <p:spPr bwMode="auto">
          <a:xfrm rot="21368463">
            <a:off x="8902610" y="6540171"/>
            <a:ext cx="528638" cy="530225"/>
          </a:xfrm>
          <a:custGeom>
            <a:avLst/>
            <a:gdLst>
              <a:gd name="T0" fmla="*/ 382 w 521"/>
              <a:gd name="T1" fmla="*/ 67 h 521"/>
              <a:gd name="T2" fmla="*/ 454 w 521"/>
              <a:gd name="T3" fmla="*/ 382 h 521"/>
              <a:gd name="T4" fmla="*/ 139 w 521"/>
              <a:gd name="T5" fmla="*/ 454 h 521"/>
              <a:gd name="T6" fmla="*/ 67 w 521"/>
              <a:gd name="T7" fmla="*/ 139 h 521"/>
              <a:gd name="T8" fmla="*/ 382 w 521"/>
              <a:gd name="T9" fmla="*/ 67 h 521"/>
            </a:gdLst>
            <a:ahLst/>
            <a:cxnLst>
              <a:cxn ang="0">
                <a:pos x="T0" y="T1"/>
              </a:cxn>
              <a:cxn ang="0">
                <a:pos x="T2" y="T3"/>
              </a:cxn>
              <a:cxn ang="0">
                <a:pos x="T4" y="T5"/>
              </a:cxn>
              <a:cxn ang="0">
                <a:pos x="T6" y="T7"/>
              </a:cxn>
              <a:cxn ang="0">
                <a:pos x="T8" y="T9"/>
              </a:cxn>
            </a:cxnLst>
            <a:rect l="0" t="0" r="r" b="b"/>
            <a:pathLst>
              <a:path w="521" h="521">
                <a:moveTo>
                  <a:pt x="382" y="67"/>
                </a:moveTo>
                <a:cubicBezTo>
                  <a:pt x="489" y="134"/>
                  <a:pt x="521" y="275"/>
                  <a:pt x="454" y="382"/>
                </a:cubicBezTo>
                <a:cubicBezTo>
                  <a:pt x="387" y="489"/>
                  <a:pt x="246" y="521"/>
                  <a:pt x="139" y="454"/>
                </a:cubicBezTo>
                <a:cubicBezTo>
                  <a:pt x="32" y="387"/>
                  <a:pt x="0" y="246"/>
                  <a:pt x="67" y="139"/>
                </a:cubicBezTo>
                <a:cubicBezTo>
                  <a:pt x="134" y="32"/>
                  <a:pt x="275" y="0"/>
                  <a:pt x="382" y="67"/>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02" name="Freeform 156"/>
          <p:cNvSpPr>
            <a:spLocks/>
          </p:cNvSpPr>
          <p:nvPr/>
        </p:nvSpPr>
        <p:spPr bwMode="auto">
          <a:xfrm rot="21368463">
            <a:off x="9029612" y="6668812"/>
            <a:ext cx="273050" cy="273050"/>
          </a:xfrm>
          <a:custGeom>
            <a:avLst/>
            <a:gdLst>
              <a:gd name="T0" fmla="*/ 198 w 270"/>
              <a:gd name="T1" fmla="*/ 34 h 269"/>
              <a:gd name="T2" fmla="*/ 235 w 270"/>
              <a:gd name="T3" fmla="*/ 197 h 269"/>
              <a:gd name="T4" fmla="*/ 72 w 270"/>
              <a:gd name="T5" fmla="*/ 235 h 269"/>
              <a:gd name="T6" fmla="*/ 35 w 270"/>
              <a:gd name="T7" fmla="*/ 72 h 269"/>
              <a:gd name="T8" fmla="*/ 198 w 270"/>
              <a:gd name="T9" fmla="*/ 34 h 269"/>
            </a:gdLst>
            <a:ahLst/>
            <a:cxnLst>
              <a:cxn ang="0">
                <a:pos x="T0" y="T1"/>
              </a:cxn>
              <a:cxn ang="0">
                <a:pos x="T2" y="T3"/>
              </a:cxn>
              <a:cxn ang="0">
                <a:pos x="T4" y="T5"/>
              </a:cxn>
              <a:cxn ang="0">
                <a:pos x="T6" y="T7"/>
              </a:cxn>
              <a:cxn ang="0">
                <a:pos x="T8" y="T9"/>
              </a:cxn>
            </a:cxnLst>
            <a:rect l="0" t="0" r="r" b="b"/>
            <a:pathLst>
              <a:path w="270" h="269">
                <a:moveTo>
                  <a:pt x="198" y="34"/>
                </a:moveTo>
                <a:cubicBezTo>
                  <a:pt x="253" y="69"/>
                  <a:pt x="270" y="142"/>
                  <a:pt x="235" y="197"/>
                </a:cubicBezTo>
                <a:cubicBezTo>
                  <a:pt x="201" y="253"/>
                  <a:pt x="128" y="269"/>
                  <a:pt x="72" y="235"/>
                </a:cubicBezTo>
                <a:cubicBezTo>
                  <a:pt x="17" y="200"/>
                  <a:pt x="0" y="127"/>
                  <a:pt x="35" y="72"/>
                </a:cubicBezTo>
                <a:cubicBezTo>
                  <a:pt x="70" y="16"/>
                  <a:pt x="143" y="0"/>
                  <a:pt x="198" y="34"/>
                </a:cubicBezTo>
                <a:close/>
              </a:path>
            </a:pathLst>
          </a:custGeom>
          <a:solidFill>
            <a:srgbClr val="45D8FF">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03" name="Freeform 156"/>
          <p:cNvSpPr>
            <a:spLocks/>
          </p:cNvSpPr>
          <p:nvPr/>
        </p:nvSpPr>
        <p:spPr bwMode="auto">
          <a:xfrm rot="21368463" flipV="1">
            <a:off x="9100511" y="6742091"/>
            <a:ext cx="126492" cy="126492"/>
          </a:xfrm>
          <a:custGeom>
            <a:avLst/>
            <a:gdLst>
              <a:gd name="T0" fmla="*/ 198 w 270"/>
              <a:gd name="T1" fmla="*/ 34 h 269"/>
              <a:gd name="T2" fmla="*/ 235 w 270"/>
              <a:gd name="T3" fmla="*/ 197 h 269"/>
              <a:gd name="T4" fmla="*/ 72 w 270"/>
              <a:gd name="T5" fmla="*/ 235 h 269"/>
              <a:gd name="T6" fmla="*/ 35 w 270"/>
              <a:gd name="T7" fmla="*/ 72 h 269"/>
              <a:gd name="T8" fmla="*/ 198 w 270"/>
              <a:gd name="T9" fmla="*/ 34 h 269"/>
            </a:gdLst>
            <a:ahLst/>
            <a:cxnLst>
              <a:cxn ang="0">
                <a:pos x="T0" y="T1"/>
              </a:cxn>
              <a:cxn ang="0">
                <a:pos x="T2" y="T3"/>
              </a:cxn>
              <a:cxn ang="0">
                <a:pos x="T4" y="T5"/>
              </a:cxn>
              <a:cxn ang="0">
                <a:pos x="T6" y="T7"/>
              </a:cxn>
              <a:cxn ang="0">
                <a:pos x="T8" y="T9"/>
              </a:cxn>
            </a:cxnLst>
            <a:rect l="0" t="0" r="r" b="b"/>
            <a:pathLst>
              <a:path w="270" h="269">
                <a:moveTo>
                  <a:pt x="198" y="34"/>
                </a:moveTo>
                <a:cubicBezTo>
                  <a:pt x="253" y="69"/>
                  <a:pt x="270" y="142"/>
                  <a:pt x="235" y="197"/>
                </a:cubicBezTo>
                <a:cubicBezTo>
                  <a:pt x="201" y="253"/>
                  <a:pt x="128" y="269"/>
                  <a:pt x="72" y="235"/>
                </a:cubicBezTo>
                <a:cubicBezTo>
                  <a:pt x="17" y="200"/>
                  <a:pt x="0" y="127"/>
                  <a:pt x="35" y="72"/>
                </a:cubicBezTo>
                <a:cubicBezTo>
                  <a:pt x="70" y="16"/>
                  <a:pt x="143" y="0"/>
                  <a:pt x="198" y="34"/>
                </a:cubicBezTo>
                <a:close/>
              </a:path>
            </a:pathLst>
          </a:custGeom>
          <a:solidFill>
            <a:srgbClr val="45D8FF"/>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04" name="Freeform 128"/>
          <p:cNvSpPr>
            <a:spLocks/>
          </p:cNvSpPr>
          <p:nvPr/>
        </p:nvSpPr>
        <p:spPr bwMode="auto">
          <a:xfrm>
            <a:off x="2827340" y="119518"/>
            <a:ext cx="76200" cy="76200"/>
          </a:xfrm>
          <a:custGeom>
            <a:avLst/>
            <a:gdLst>
              <a:gd name="T0" fmla="*/ 55 w 75"/>
              <a:gd name="T1" fmla="*/ 10 h 75"/>
              <a:gd name="T2" fmla="*/ 65 w 75"/>
              <a:gd name="T3" fmla="*/ 55 h 75"/>
              <a:gd name="T4" fmla="*/ 20 w 75"/>
              <a:gd name="T5" fmla="*/ 65 h 75"/>
              <a:gd name="T6" fmla="*/ 10 w 75"/>
              <a:gd name="T7" fmla="*/ 20 h 75"/>
              <a:gd name="T8" fmla="*/ 55 w 75"/>
              <a:gd name="T9" fmla="*/ 10 h 75"/>
            </a:gdLst>
            <a:ahLst/>
            <a:cxnLst>
              <a:cxn ang="0">
                <a:pos x="T0" y="T1"/>
              </a:cxn>
              <a:cxn ang="0">
                <a:pos x="T2" y="T3"/>
              </a:cxn>
              <a:cxn ang="0">
                <a:pos x="T4" y="T5"/>
              </a:cxn>
              <a:cxn ang="0">
                <a:pos x="T6" y="T7"/>
              </a:cxn>
              <a:cxn ang="0">
                <a:pos x="T8" y="T9"/>
              </a:cxn>
            </a:cxnLst>
            <a:rect l="0" t="0" r="r" b="b"/>
            <a:pathLst>
              <a:path w="75" h="75">
                <a:moveTo>
                  <a:pt x="55" y="10"/>
                </a:moveTo>
                <a:cubicBezTo>
                  <a:pt x="70" y="19"/>
                  <a:pt x="75" y="39"/>
                  <a:pt x="65" y="55"/>
                </a:cubicBezTo>
                <a:cubicBezTo>
                  <a:pt x="56" y="70"/>
                  <a:pt x="36" y="75"/>
                  <a:pt x="20" y="65"/>
                </a:cubicBezTo>
                <a:cubicBezTo>
                  <a:pt x="5" y="55"/>
                  <a:pt x="0" y="35"/>
                  <a:pt x="10" y="20"/>
                </a:cubicBezTo>
                <a:cubicBezTo>
                  <a:pt x="20" y="5"/>
                  <a:pt x="40" y="0"/>
                  <a:pt x="55" y="10"/>
                </a:cubicBezTo>
                <a:close/>
              </a:path>
            </a:pathLst>
          </a:custGeom>
          <a:solidFill>
            <a:srgbClr val="45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4" name="文本框 203"/>
          <p:cNvSpPr txBox="1"/>
          <p:nvPr/>
        </p:nvSpPr>
        <p:spPr>
          <a:xfrm>
            <a:off x="2028461" y="1459706"/>
            <a:ext cx="8578868" cy="4524315"/>
          </a:xfrm>
          <a:prstGeom prst="rect">
            <a:avLst/>
          </a:prstGeom>
          <a:noFill/>
          <a:effectLst>
            <a:outerShdw sx="102000" sy="102000" algn="ctr" rotWithShape="0">
              <a:prstClr val="black">
                <a:alpha val="40000"/>
              </a:prstClr>
            </a:outerShdw>
          </a:effectLst>
        </p:spPr>
        <p:txBody>
          <a:bodyPr wrap="square" rtlCol="0">
            <a:spAutoFit/>
          </a:bodyPr>
          <a:lstStyle>
            <a:defPPr>
              <a:defRPr lang="zh-CN"/>
            </a:defPPr>
            <a:lvl1pPr algn="ctr">
              <a:defRPr sz="9600" spc="-300">
                <a:solidFill>
                  <a:srgbClr val="45D8FF"/>
                </a:solidFill>
                <a:effectLst>
                  <a:outerShdw blurRad="101600" dir="5400000" algn="ctr" rotWithShape="0">
                    <a:srgbClr val="45D8FF">
                      <a:alpha val="90000"/>
                    </a:srgbClr>
                  </a:outerShdw>
                </a:effectLst>
                <a:latin typeface="Futura Md BT" panose="020B0802020204020204" pitchFamily="34" charset="0"/>
              </a:defRPr>
            </a:lvl1pPr>
          </a:lstStyle>
          <a:p>
            <a:pPr algn="l"/>
            <a:r>
              <a:rPr lang="zh-CN" altLang="en-US" sz="2400" dirty="0">
                <a:effectLst/>
              </a:rPr>
              <a:t>遇到的</a:t>
            </a:r>
            <a:r>
              <a:rPr lang="zh-CN" altLang="en-US" sz="2400" dirty="0" smtClean="0">
                <a:effectLst/>
              </a:rPr>
              <a:t>问题：</a:t>
            </a:r>
            <a:endParaRPr lang="zh-CN" altLang="en-US" sz="2400" dirty="0">
              <a:effectLst/>
            </a:endParaRPr>
          </a:p>
          <a:p>
            <a:pPr algn="l"/>
            <a:r>
              <a:rPr lang="zh-CN" altLang="en-US" sz="2400" dirty="0">
                <a:effectLst/>
              </a:rPr>
              <a:t>我们首先按照</a:t>
            </a:r>
            <a:r>
              <a:rPr lang="en-US" altLang="zh-CN" sz="2400" dirty="0" err="1">
                <a:effectLst/>
              </a:rPr>
              <a:t>OpenSTF</a:t>
            </a:r>
            <a:r>
              <a:rPr lang="zh-CN" altLang="en-US" sz="2400" dirty="0">
                <a:effectLst/>
              </a:rPr>
              <a:t>官方的方案进行了搭建，并进行了小规模的应用，但渐渐的我们发现了它的一些问题</a:t>
            </a:r>
            <a:r>
              <a:rPr lang="zh-CN" altLang="en-US" sz="2400" dirty="0" smtClean="0">
                <a:effectLst/>
              </a:rPr>
              <a:t>：模块</a:t>
            </a:r>
            <a:r>
              <a:rPr lang="zh-CN" altLang="en-US" sz="2400" dirty="0">
                <a:effectLst/>
              </a:rPr>
              <a:t>过多而且耦合紧密，解耦难度较大，每次修改需要更新所有模块，难以快速迭代开发</a:t>
            </a:r>
            <a:r>
              <a:rPr lang="zh-CN" altLang="en-US" sz="2400" dirty="0" smtClean="0">
                <a:effectLst/>
              </a:rPr>
              <a:t>。部分</a:t>
            </a:r>
            <a:r>
              <a:rPr lang="zh-CN" altLang="en-US" sz="2400" dirty="0">
                <a:effectLst/>
              </a:rPr>
              <a:t>技术选型落后。由于</a:t>
            </a:r>
            <a:r>
              <a:rPr lang="en-US" altLang="zh-CN" sz="2400" dirty="0" err="1">
                <a:effectLst/>
              </a:rPr>
              <a:t>OpenSTF</a:t>
            </a:r>
            <a:r>
              <a:rPr lang="zh-CN" altLang="en-US" sz="2400" dirty="0">
                <a:effectLst/>
              </a:rPr>
              <a:t>出现的时间比较早，部分技术已经落后于目前的主流。例如</a:t>
            </a:r>
            <a:r>
              <a:rPr lang="en-US" altLang="zh-CN" sz="2400" dirty="0" err="1">
                <a:effectLst/>
              </a:rPr>
              <a:t>OpenSTF</a:t>
            </a:r>
            <a:r>
              <a:rPr lang="zh-CN" altLang="en-US" sz="2400" dirty="0">
                <a:effectLst/>
              </a:rPr>
              <a:t>前端选用</a:t>
            </a:r>
            <a:r>
              <a:rPr lang="en-US" altLang="zh-CN" sz="2400" dirty="0">
                <a:effectLst/>
              </a:rPr>
              <a:t>AngularJS 1.0</a:t>
            </a:r>
            <a:r>
              <a:rPr lang="zh-CN" altLang="en-US" sz="2400" dirty="0">
                <a:effectLst/>
              </a:rPr>
              <a:t>进行开发，在生态链方面已经落后于其他流行的框架；数据库方面选用非关系型数据库</a:t>
            </a:r>
            <a:r>
              <a:rPr lang="en-US" altLang="zh-CN" sz="2400" dirty="0" err="1">
                <a:effectLst/>
              </a:rPr>
              <a:t>RethinkDB</a:t>
            </a:r>
            <a:r>
              <a:rPr lang="zh-CN" altLang="en-US" sz="2400" dirty="0">
                <a:effectLst/>
              </a:rPr>
              <a:t>，在数据计算和性能方面弱</a:t>
            </a:r>
            <a:r>
              <a:rPr lang="zh-CN" altLang="en-US" sz="2400" dirty="0" smtClean="0">
                <a:effectLst/>
              </a:rPr>
              <a:t>于</a:t>
            </a:r>
            <a:r>
              <a:rPr lang="en-US" altLang="zh-CN" sz="2400" dirty="0" err="1" smtClean="0">
                <a:effectLst/>
              </a:rPr>
              <a:t>mysql</a:t>
            </a:r>
            <a:r>
              <a:rPr lang="zh-CN" altLang="en-US" sz="2400" dirty="0" smtClean="0">
                <a:effectLst/>
              </a:rPr>
              <a:t>数据库</a:t>
            </a:r>
            <a:r>
              <a:rPr lang="zh-CN" altLang="en-US" sz="2400" dirty="0">
                <a:effectLst/>
              </a:rPr>
              <a:t>，同时</a:t>
            </a:r>
            <a:r>
              <a:rPr lang="en-US" altLang="zh-CN" sz="2400" dirty="0" err="1">
                <a:effectLst/>
              </a:rPr>
              <a:t>RethinkDB</a:t>
            </a:r>
            <a:r>
              <a:rPr lang="zh-CN" altLang="en-US" sz="2400" dirty="0">
                <a:effectLst/>
              </a:rPr>
              <a:t>资料较少，不便于开发与维护。</a:t>
            </a:r>
          </a:p>
          <a:p>
            <a:pPr algn="l"/>
            <a:r>
              <a:rPr lang="en-US" altLang="zh-CN" sz="2400" dirty="0" err="1">
                <a:effectLst/>
              </a:rPr>
              <a:t>OpenSTF</a:t>
            </a:r>
            <a:r>
              <a:rPr lang="zh-CN" altLang="en-US" sz="2400" dirty="0">
                <a:effectLst/>
              </a:rPr>
              <a:t>屏幕图像传输采用图片单张传输的方式进行，而且画质不能由用户来调节，实际应用中占用带宽很高，在网络比较差的情况下会有严重的卡顿现象，体验很差</a:t>
            </a:r>
            <a:r>
              <a:rPr lang="zh-CN" altLang="en-US" sz="2400" dirty="0" smtClean="0">
                <a:effectLst/>
              </a:rPr>
              <a:t>。</a:t>
            </a:r>
            <a:endParaRPr lang="en-US" altLang="zh-CN" sz="2400" dirty="0" smtClean="0">
              <a:effectLst/>
            </a:endParaRPr>
          </a:p>
        </p:txBody>
      </p:sp>
      <p:sp>
        <p:nvSpPr>
          <p:cNvPr id="205" name="文本框 204"/>
          <p:cNvSpPr txBox="1"/>
          <p:nvPr/>
        </p:nvSpPr>
        <p:spPr>
          <a:xfrm>
            <a:off x="7812181" y="427757"/>
            <a:ext cx="3902316" cy="830997"/>
          </a:xfrm>
          <a:prstGeom prst="rect">
            <a:avLst/>
          </a:prstGeom>
          <a:noFill/>
          <a:effectLst>
            <a:outerShdw sx="102000" sy="102000" algn="ctr" rotWithShape="0">
              <a:prstClr val="black">
                <a:alpha val="40000"/>
              </a:prstClr>
            </a:outerShdw>
          </a:effectLst>
        </p:spPr>
        <p:txBody>
          <a:bodyPr wrap="square" rtlCol="0">
            <a:spAutoFit/>
          </a:bodyPr>
          <a:lstStyle>
            <a:defPPr>
              <a:defRPr lang="zh-CN"/>
            </a:defPPr>
            <a:lvl1pPr algn="ctr">
              <a:defRPr sz="9600" spc="-300">
                <a:solidFill>
                  <a:srgbClr val="45D8FF"/>
                </a:solidFill>
                <a:effectLst>
                  <a:outerShdw blurRad="101600" dir="5400000" algn="ctr" rotWithShape="0">
                    <a:srgbClr val="45D8FF">
                      <a:alpha val="90000"/>
                    </a:srgbClr>
                  </a:outerShdw>
                </a:effectLst>
                <a:latin typeface="Futura Md BT" panose="020B0802020204020204" pitchFamily="34" charset="0"/>
              </a:defRPr>
            </a:lvl1pPr>
          </a:lstStyle>
          <a:p>
            <a:pPr algn="l"/>
            <a:r>
              <a:rPr lang="en-US" altLang="zh-CN" sz="4800" smtClean="0">
                <a:effectLst/>
              </a:rPr>
              <a:t>OpenSTF</a:t>
            </a:r>
            <a:endParaRPr lang="en-US" altLang="zh-CN" sz="4800" dirty="0" smtClean="0">
              <a:effectLst/>
            </a:endParaRPr>
          </a:p>
        </p:txBody>
      </p:sp>
      <p:pic>
        <p:nvPicPr>
          <p:cNvPr id="206" name="图片 20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70936" y="301504"/>
            <a:ext cx="2741271" cy="315310"/>
          </a:xfrm>
          <a:prstGeom prst="rect">
            <a:avLst/>
          </a:prstGeom>
        </p:spPr>
      </p:pic>
    </p:spTree>
    <p:extLst>
      <p:ext uri="{BB962C8B-B14F-4D97-AF65-F5344CB8AC3E}">
        <p14:creationId xmlns:p14="http://schemas.microsoft.com/office/powerpoint/2010/main" val="13302999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PowerPoint 演示文稿"/>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4764</TotalTime>
  <Words>649</Words>
  <Application>Microsoft Macintosh PowerPoint</Application>
  <PresentationFormat>宽屏</PresentationFormat>
  <Paragraphs>150</Paragraphs>
  <Slides>34</Slides>
  <Notes>34</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34</vt:i4>
      </vt:variant>
    </vt:vector>
  </HeadingPairs>
  <TitlesOfParts>
    <vt:vector size="44" baseType="lpstr">
      <vt:lpstr>Calibri</vt:lpstr>
      <vt:lpstr>Calibri Light</vt:lpstr>
      <vt:lpstr>Futura Md BT</vt:lpstr>
      <vt:lpstr>Impact</vt:lpstr>
      <vt:lpstr>Mangal</vt:lpstr>
      <vt:lpstr>ZapfHumnst Dm BT</vt:lpstr>
      <vt:lpstr>宋体</vt:lpstr>
      <vt:lpstr>微软雅黑</vt:lpstr>
      <vt:lpstr>Arial</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15.0024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Windows 用户</dc:creator>
  <cp:lastModifiedBy>yuan lang</cp:lastModifiedBy>
  <cp:revision>438</cp:revision>
  <dcterms:created xsi:type="dcterms:W3CDTF">2016-04-17T10:16:15Z</dcterms:created>
  <dcterms:modified xsi:type="dcterms:W3CDTF">2019-04-22T08:22:56Z</dcterms:modified>
</cp:coreProperties>
</file>